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notesSlides/notesSlide1.xml" ContentType="application/vnd.openxmlformats-officedocument.presentationml.notesSlide+xml"/>
  <Override PartName="/ppt/ink/ink25.xml" ContentType="application/inkml+xml"/>
  <Override PartName="/ppt/notesSlides/notesSlide2.xml" ContentType="application/vnd.openxmlformats-officedocument.presentationml.notesSlide+xml"/>
  <Override PartName="/ppt/ink/ink26.xml" ContentType="application/inkml+xml"/>
  <Override PartName="/ppt/notesSlides/notesSlide3.xml" ContentType="application/vnd.openxmlformats-officedocument.presentationml.notesSlide+xml"/>
  <Override PartName="/ppt/ink/ink27.xml" ContentType="application/inkml+xml"/>
  <Override PartName="/ppt/notesSlides/notesSlide4.xml" ContentType="application/vnd.openxmlformats-officedocument.presentationml.notesSlide+xml"/>
  <Override PartName="/ppt/ink/ink28.xml" ContentType="application/inkml+xml"/>
  <Override PartName="/ppt/notesSlides/notesSlide5.xml" ContentType="application/vnd.openxmlformats-officedocument.presentationml.notesSlide+xml"/>
  <Override PartName="/ppt/ink/ink29.xml" ContentType="application/inkml+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ink/ink30.xml" ContentType="application/inkml+xml"/>
  <Override PartName="/ppt/notesSlides/notesSlide10.xml" ContentType="application/vnd.openxmlformats-officedocument.presentationml.notesSlide+xml"/>
  <Override PartName="/ppt/ink/ink31.xml" ContentType="application/inkml+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ink/ink32.xml" ContentType="application/inkml+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ink/ink33.xml" ContentType="application/inkml+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ink/ink34.xml" ContentType="application/inkml+xml"/>
  <Override PartName="/ppt/notesSlides/notesSlide21.xml" ContentType="application/vnd.openxmlformats-officedocument.presentationml.notesSlide+xml"/>
  <Override PartName="/ppt/ink/ink35.xml" ContentType="application/inkml+xml"/>
  <Override PartName="/ppt/notesSlides/notesSlide22.xml" ContentType="application/vnd.openxmlformats-officedocument.presentationml.notesSlide+xml"/>
  <Override PartName="/ppt/ink/ink36.xml" ContentType="application/inkml+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ink/ink37.xml" ContentType="application/inkml+xml"/>
  <Override PartName="/ppt/notesSlides/notesSlide26.xml" ContentType="application/vnd.openxmlformats-officedocument.presentationml.notesSlide+xml"/>
  <Override PartName="/ppt/ink/ink38.xml" ContentType="application/inkml+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ink/ink39.xml" ContentType="application/inkml+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ink/ink40.xml" ContentType="application/inkml+xml"/>
  <Override PartName="/ppt/ink/ink41.xml" ContentType="application/inkml+xml"/>
  <Override PartName="/ppt/ink/ink42.xml" ContentType="application/inkml+xml"/>
  <Override PartName="/ppt/ink/ink43.xml" ContentType="application/inkml+xml"/>
  <Override PartName="/ppt/notesSlides/notesSlide33.xml" ContentType="application/vnd.openxmlformats-officedocument.presentationml.notesSlide+xml"/>
  <Override PartName="/ppt/ink/ink44.xml" ContentType="application/inkml+xml"/>
  <Override PartName="/ppt/ink/ink45.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sldIdLst>
    <p:sldId id="476" r:id="rId2"/>
    <p:sldId id="778" r:id="rId3"/>
    <p:sldId id="477" r:id="rId4"/>
    <p:sldId id="478" r:id="rId5"/>
    <p:sldId id="479" r:id="rId6"/>
    <p:sldId id="480" r:id="rId7"/>
    <p:sldId id="481" r:id="rId8"/>
    <p:sldId id="482" r:id="rId9"/>
    <p:sldId id="483" r:id="rId10"/>
    <p:sldId id="484" r:id="rId11"/>
    <p:sldId id="485" r:id="rId12"/>
    <p:sldId id="486" r:id="rId13"/>
    <p:sldId id="487" r:id="rId14"/>
    <p:sldId id="256" r:id="rId15"/>
    <p:sldId id="749" r:id="rId16"/>
    <p:sldId id="772" r:id="rId17"/>
    <p:sldId id="770" r:id="rId18"/>
    <p:sldId id="750" r:id="rId19"/>
    <p:sldId id="557" r:id="rId20"/>
    <p:sldId id="746" r:id="rId21"/>
    <p:sldId id="755" r:id="rId22"/>
    <p:sldId id="747" r:id="rId23"/>
    <p:sldId id="748" r:id="rId24"/>
    <p:sldId id="752" r:id="rId25"/>
    <p:sldId id="771" r:id="rId26"/>
    <p:sldId id="751" r:id="rId27"/>
    <p:sldId id="761" r:id="rId28"/>
    <p:sldId id="620" r:id="rId29"/>
    <p:sldId id="633" r:id="rId30"/>
    <p:sldId id="645" r:id="rId31"/>
    <p:sldId id="756" r:id="rId32"/>
    <p:sldId id="664" r:id="rId33"/>
    <p:sldId id="665" r:id="rId34"/>
    <p:sldId id="677" r:id="rId35"/>
    <p:sldId id="678" r:id="rId36"/>
    <p:sldId id="676" r:id="rId37"/>
    <p:sldId id="682" r:id="rId38"/>
    <p:sldId id="769" r:id="rId39"/>
    <p:sldId id="754" r:id="rId40"/>
    <p:sldId id="759" r:id="rId41"/>
    <p:sldId id="774" r:id="rId42"/>
    <p:sldId id="723" r:id="rId43"/>
    <p:sldId id="753" r:id="rId44"/>
    <p:sldId id="776" r:id="rId45"/>
    <p:sldId id="777" r:id="rId46"/>
    <p:sldId id="758" r:id="rId47"/>
    <p:sldId id="278" r:id="rId48"/>
    <p:sldId id="279" r:id="rId49"/>
    <p:sldId id="280" r:id="rId50"/>
    <p:sldId id="281" r:id="rId51"/>
    <p:sldId id="282" r:id="rId52"/>
    <p:sldId id="293" r:id="rId53"/>
    <p:sldId id="294" r:id="rId54"/>
    <p:sldId id="471" r:id="rId55"/>
    <p:sldId id="266" r:id="rId56"/>
    <p:sldId id="283" r:id="rId57"/>
    <p:sldId id="284" r:id="rId58"/>
    <p:sldId id="285" r:id="rId59"/>
    <p:sldId id="472" r:id="rId60"/>
    <p:sldId id="473" r:id="rId61"/>
    <p:sldId id="475" r:id="rId6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p:scale>
          <a:sx n="74" d="100"/>
          <a:sy n="74" d="100"/>
        </p:scale>
        <p:origin x="37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ink/ink1.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ink/ink10.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ink/ink11.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5-04-22T16:55:04.562"/>
    </inkml:context>
    <inkml:brush xml:id="br0">
      <inkml:brushProperty name="width" value="0.05292" units="cm"/>
      <inkml:brushProperty name="height" value="0.05292" units="cm"/>
      <inkml:brushProperty name="color" value="#FF0000"/>
    </inkml:brush>
    <inkml:context xml:id="ctx1">
      <inkml:inkSource xml:id="inkSrc70">
        <inkml:traceFormat>
          <inkml:channel name="X" type="integer" max="12064" units="cm"/>
          <inkml:channel name="Y" type="integer" max="7540" units="cm"/>
          <inkml:channel name="T" type="integer" max="2.14748E9" units="dev"/>
        </inkml:traceFormat>
        <inkml:channelProperties>
          <inkml:channelProperty channel="X" name="resolution" value="400" units="1/cm"/>
          <inkml:channelProperty channel="Y" name="resolution" value="400" units="1/cm"/>
          <inkml:channelProperty channel="T" name="resolution" value="1" units="1/dev"/>
        </inkml:channelProperties>
      </inkml:inkSource>
      <inkml:timestamp xml:id="ts1" timeString="2025-04-22T16:58:08.383"/>
    </inkml:context>
  </inkml:definitions>
  <inkml:trace contextRef="#ctx0" brushRef="#br0">1685 2631 495 0,'14'-16'103'0,"2"2"125"0,7 0-119 0,5 3 6 0,0 3-4 0,6 8 7 15,2 0 0-15,6 1-32 16,6 6-12-16,-4 1-19 16,2 2-11-1,7-8-5-15,-1 3-1 0,12-5-7 16,8-5 2-1,13-7-6-15,9-1-2 0,21-1 1 0,8 0-4 16,8 3-6 0,2 4-2-16,12 9-7 0,-2 8-4 15,8-2-2-15,-2 0-1 16,-13-1 1-16,-3 1 1 0,-5-1 0 16,-6 2 1-16,-12 1-1 31,-6 1 2-31,-28 1-4 0,-7 1-2 0,-26-1 2 15,-13-3 0-15,-18-6 2 16,-10 1 4-16,-27-4-1 16,-14-2 4-16,-37-1-1 15,-14-3-3-15,-36 6-2 32,-14 7-4-32,-12 6-2 15,-15 1 2-15,-8 4-1 0,-2 3 0 0,-9 4 4 16,5 1-2-1,7 1-4-15,11-1-1 16,11-8-4 0,9-2 3-16,19-4 4 0,7-5 2 15,23-1-1-15,9-5 1 16,21-1-1-16,18-1-1 16,17-1 2-16,10-2-1 0,19 4-6 15,9-1 0-15,23 1-3 16,14 0 0-16,32 1 7 15,14 3 2-15,30-4 0 16,9 2-2-16,30-2 2 16,10 0-1-16,9 0 5 15,6 0 4-15,4-7 5 16,-4 1 2-16,-5-6 1 16,-13 0-4-16,-18-1 0 0,-6 1-1 15,-29 5 2 1,-18-4 3-16,-38 6 8 0,-24-2-6 15,-35 1 8-15,-14 3-4 16,-42-4-15-16,-22 1 4 16,-43-2-10-16,-10-1-3 15,-20-9 5-15,-6 0-3 16,-17-10-1-16,-7-4-1 16,-5 0-3-16,4-7 5 0,-6 9-6 15,6 5 4 1,12 9-11-16,7 11-7 0,35 5-18 15,20 7-2-15,37 7 15 16,22 1 5-16,40 8 15 16,23 0-1-16,44 3 0 15,29 4 3-15,51-7 3 16,29-9 1-16,51-12-3 16,19-5 0-16,39-22 0 0,1-2 4 15,-6-15-60 1,-11-8 63-16,-22-37-17 15</inkml:trace>
  <inkml:trace contextRef="#ctx0" brushRef="#br0" timeOffset="32790.51">24289 1420 1461 0,'0'0'102'0,"1"0"32"0,-1 0-19 0,0 0-4 0,2 2-26 0,3 7-4 0,2 19-16 16,1 15-10-16,-1 31-14 16,-2 13-12-16,-2 16-21 15,3 6 0-15,-1-17-13 16,6-3-18-16,-6-9-41 15,4-8-46-15,-9-6-53 16,-5-4-25-16,-4-18-285 16,-5-16 298-16</inkml:trace>
  <inkml:trace contextRef="#ctx0" brushRef="#br0" timeOffset="33188.66">24124 1643 1129 0,'-7'-85'160'0,"8"6"286"16,1 15-316-16,18 11 12 16,8 9-14-16,9 3-44 15,8 6-18-15,11 8-18 16,13 8-8-16,18 15-8 16,9 11-7-16,-2 20-15 0,-9 4-6 15,-34 14-14-15,-14 4-9 16,-31 11-15-1,-19 2-5-15,-33 8-2 0,-14-3 4 16,-27-9 1-16,-3-6 4 16,-2-24-5-16,5-9 5 15,21-19 6-15,4-5-3 16,27-6 16-16,6 1 5 0,28 10 8 31,6 9 8-31,27 21 6 0,9 14 1 0,17 22 1 16,9 1-9-16,15 0 0 15,5-1-20-15,0-15-64 16,1-7-51-16,1-10-70 16,-6-13-180-16,-10-17 224 15</inkml:trace>
  <inkml:trace contextRef="#ctx0" brushRef="#br0" timeOffset="33728.73">25089 1925 1261 0,'-19'-44'102'15,"3"10"44"-15,5 23-21 0,8 13 3 0,3 21-20 16,5-2-14-16,9 8-32 31,9-3-17-31,6-12-14 0,2-5-6 0,5-9-9 16,-1-3 4-16,-6-8-8 16,-5-1-1-16,-6-9 11 15,-13 3-6-15,-8-2 4 16,-13-4 0-16,-18 6-9 15,-5 4 0-15,-12 17-3 16,3 20-6-16,4 23 2 16,3 9-2-16,16 5-5 15,8 1-2-15,17-7-11 0,12-6 0 16,23-9-3 0,11-9 3-16,16-12 4 15,9-9 1-15,13-14-2 0,1-11 3 16,-2-18 0-1,-3-7-2-15,-13-15 5 16,-3-12-2-16,-15-20 9 0,-8-10 3 0,-25-26 0 31,-12-1 1-31,-13 3 3 16,-13 3 0-16,-1 18 13 16,-1 9-1-16,6 30 7 15,4 18 15-15,3 44 4 16,8 16-2-16,1 46 3 15,-5 17-8-15,7 31 0 16,0 14 3-16,7 16-21 16,3-7-3-16,10-8-17 0,5-18-5 15,8-24-11 1,5-7-44-16,1-19-23 16,8-10-27-16,10-16-51 0,14-14-3 15,16-22-71-15,10-13 123 16</inkml:trace>
  <inkml:trace contextRef="#ctx0" brushRef="#br0" timeOffset="34879.72">26308 1659 1304 0,'0'59'93'0,"0"5"10"0,4 5-10 16,6 0-9-16,6-7-51 0,2-4-20 16,0-12-33-1,3-7-16-15,-7-14-53 0,6-2-89 0,-10-16 109 16</inkml:trace>
  <inkml:trace contextRef="#ctx0" brushRef="#br0" timeOffset="35055.05">26257 1342 1541 0,'0'-5'64'0,"2"3"-14"15,-1 1-6 1,6 2-18-16,0 1-28 0,15 3-66 16,3 1-123-16,14 4 111 15</inkml:trace>
  <inkml:trace contextRef="#ctx0" brushRef="#br0" timeOffset="35755.89">26928 1957 1409 0,'2'-13'119'0,"-4"-8"159"0,-12-4-179 15,-9 1-27-15,0-3-19 16,-4 13-49-16,1 10-12 16,-1 17-7-16,6 15-7 0,0 18-25 15,8 0-13 1,19-2-12-16,4-5 5 0,24-14 28 15,3-4 17 1,2-15 38-16,0-3 18 0,-11-6 23 16,-6-8 13-16,-5-12-10 15,-4-5-7-15,-6-15-25 16,-4 4-12-16,3 7-8 16,1 9-8-16,-4 23-3 15,-1 13-5-15,2 22-4 16,-1 2-9-16,13 4-9 0,2-4-1 15,12-19 4-15,7-6 12 16,6-13 13 0,1-8 6-16,-7-16 5 0,-1-5 5 15,-13-22 4-15,-4-17-2 16,1-30-3-16,-1-12 1 16,-1-11 16-16,-2-4 8 15,-2 7 19-15,-3 2 4 0,1 24 2 16,-1 15 0-1,-2 42-3-15,1 22-8 16,-1 37-19-16,0 20-10 0,-4 22-14 16,0 11-3-16,-1 6-1 15,-2 3-7-15,-2 3-44 16,0 4-26-16,0 0-41 16,-6-7 11-16,-1-17 21 15,4-17 18-15,-1-25 33 16,4-8-8-16,18-20 20 0,3-6 7 15,20-14 8-15,7-1 3 16,1 6 4 0,1 8 8-16,-7 7 18 0,-13 7 6 15,-9 11 0-15,-10 9-4 16,-17 2-16 0,-10 3-6-16,-19 0-13 0,-16 0-15 15,-19 0-54-15,0-3-26 16,13-13-29-16,13-9 50 0</inkml:trace>
  <inkml:trace contextRef="#ctx0" brushRef="#br0" timeOffset="35944.72">28301 1700 1653 0,'14'51'109'0,"-19"3"32"0,-16-5-35 0,-13-8-30 0,2-9-38 0,9-22-30 0,9-3-13 32,12-17-41-32,4-11-38 15,9-8-67-15,6-3-13 16,8-5 82-16</inkml:trace>
  <inkml:trace contextRef="#ctx0" brushRef="#br0" timeOffset="36353.69">28190 974 797 0,'12'-71'118'0,"6"11"206"15,8 7-245-15,13 19-28 16,4 8-11-16,8 13-34 16,-1 10-11-16,-4 19 3 15,-5 14 7-15,-13 28 15 16,-7 19 24-16,-14 25 37 15,-7 8 3-15,-9 10 1 0,2-1-8 16,-7-7-23-16,5-12-8 16,9-13-19-16,2-16-21 15,14-27-22-15,-2-15-7 16,13-26-3-16,1-5 7 16,8-15 8-16,-3-10 2 0,1-8 8 15,1 1 3-15,-1 4 10 16,-2 5 9-16,-6 16 23 15,-3 6 15 1,-15 24 13-16,-8 13 5 16,-9 19-14-16,-11 5-14 0,1-5-24 15,1-7-10-15,13-19-45 0,5-13-23 16,19-23-78 0,4-10-43-16,13-22-185 0,-1-1 199 15</inkml:trace>
  <inkml:trace contextRef="#ctx0" brushRef="#br0" timeOffset="36508.82">29111 1011 1646 0,'-20'-63'84'0,"-3"13"9"15,0 16-31-15,0 13-43 16,4 9-15-16,6 5-38 16,6 1-32-16,13 6-79 15,10 6-62-15,21 6 114 16</inkml:trace>
  <inkml:trace contextRef="#ctx0" brushRef="#br0" timeOffset="36942.12">29483 1380 1658 0,'10'109'113'15,"-8"3"26"-15,-12-8-12 16,-12-8-57-16,-6-13-27 31,0-21-27-31,3-16-23 0,9-21-23 0,5-11-13 16,8-23 0-1,6-7 11-15,10-14 16 16,3-5 11-16,5 5 4 16,-5 7 6-16,7 17 8 15,2 6-3-15,1 11 2 16,1 12-1-16,1 0-3 16,2 5 7-16,4-3-4 15,1-9 8-15,-5-7 0 16,2-5 1-16,-3-13 13 15,-3 0-5-15,-6-12 19 16,3 1 1-16,-2-8 11 16,2-1 4-16,4 8-8 15,-6 5-7-15,2 14-4 0,-7 11-7 16,-4 14-3-16,-3 13 9 16,-2 8-9-16,0 4-8 15,-5 5-15-15,2 2-10 0,-4 1 0 16,-6 5 0-16,-10-1 1 15,-10 2-3-15,-24-4-33 16,-15 1-14-16,-24-8-55 16,-5-5-51-16,-16-9-56 15,-1-17-36-15,-24-20 129 16</inkml:trace>
  <inkml:trace contextRef="#ctx0" brushRef="#br0" timeOffset="37558.15">27212 2452 424 0,'0'-10'-29'0,"-2"-3"-44"0,-2 5-8 0,4-3 67 0,0 4 14 15,6 5 46-15,-1 2 45 0,2 0 91 32,2 5 26-32,-6 1 21 15,5 6-7-15,-7 2-27 16,-1 4-26-16,0 2-14 15,0-1-10-15,2 0-18 16,2 4-13-16,-4 8-26 16,-6 6-12-16,-15 19-27 15,-4 12-7-15,-21 22-13 16,-3 13-12-16,-28 24-8 0,-16 15-3 16,-28 12-11-16,-7 2-14 15,4-8-44-15,11-4-30 16,17-13-53-16,11-14-4 15,20-24 0-15,8-20 8 0,23-31-236 16,13-15 245-16</inkml:trace>
  <inkml:trace contextRef="#ctx0" brushRef="#br0" timeOffset="38227.76">23892 4469 1490 0,'10'5'136'0,"-3"4"58"0,0 19-22 0,-3 6-21 0,0 28-46 0,-3 14-34 16,5 13-41-16,-1 3-4 15,2-4-38-15,2-4-24 16,-11-15-56-16,-1-6-38 16,-8-15-61-16,-3-12 33 0,-13-19 81 15</inkml:trace>
  <inkml:trace contextRef="#ctx0" brushRef="#br0" timeOffset="38524.37">23530 4380 1725 0,'32'2'124'0,"4"7"61"15,3 11 1-15,14 6-22 16,5 4-41-16,15 2-47 0,8 4-22 15,8 6-28-15,1 8-8 16,-3 8-14-16,-14 2 1 16,-29 9-5-16,-19 4-3 15,-31 3-5-15,-20 4-6 16,-31-6-26-16,-17 0-11 0,-20-6-44 16,-7-6-29-16,0-8-43 15,11-11-12-15,24-18-26 16,18-11-122-16,38-28 210 15</inkml:trace>
  <inkml:trace contextRef="#ctx0" brushRef="#br0" timeOffset="39035.93">24696 5000 1755 0,'0'37'95'0,"-2"-7"17"0,0-7-10 15,6-12-29-15,7-9-26 16,12-9-17-16,5-7-5 16,7-9-8-16,-1-6-3 15,0-6-14-15,1-2 0 16,-14-4 4-16,-10 2 0 0,-22 4 7 16,-17 6 1-16,-13 29-2 15,-6 9 0-15,-7 37-2 16,7 9-4-16,0 16-1 15,14 7-3-15,20-6-4 16,12-4-3-16,25-12-11 16,17-6-4-16,14-22-12 15,7-7-5 1,11-19-2-16,-4-7 2 0,3-22-6 16,-1-8 1-16,-9-18 2 15,0-6 1-15,-10-17 19 16,-3-11 5-16,-11-22 12 15,-5-6 3-15,-20-8 0 16,-10 0 3-16,-12 20 23 0,-3 16 14 16,-1 41 47-16,5 19 14 15,2 43-1-15,5 18 2 16,8 26-7-16,1 16-8 16,7 18-20-16,-3 9-12 15,-8 12-36 1,-1 2-8-16,-6-6-56 0,-3-1-43 0,1-20-126 31,-7-6-59-31,1-21 146 0</inkml:trace>
  <inkml:trace contextRef="#ctx0" brushRef="#br0" timeOffset="39369.89">25213 4915 1417 0,'43'9'155'0,"6"10"88"15,3-1-66-15,-1 0-14 0,-3-4-63 0,-7-7-26 0,7-14-31 16,-4-5-8-16,13-10-6 16,3-2-6-1,-4-6-7-15,-1-1-2 0,-24 3-7 16,-14 3 4-16,-19 8 10 15,-13 1 0-15,-23 12 0 16,-8 4-3-16,-10 21-13 16,-1 18 0-16,7 18 2 15,8 7-3-15,20 8-3 16,8-1-3-16,21-5-24 16,11-10-14-16,16-17-44 15,14-5-39-15,12-27-58 16,11-7-28-16,16-20 110 0</inkml:trace>
  <inkml:trace contextRef="#ctx0" brushRef="#br0" timeOffset="39592.42">26317 4988 1680 0,'-74'32'124'0,"-1"7"77"15,8-4-34-15,15 2-40 16,14-1-35-16,30-3-57 15,10-3-16-15,27-7-13 16,15 0-7-16,14-9-50 16,4-10-17-16,6-6-56 15,-3-8-15-15,-6-12-30 16,-3-6-20-16,-3-13 116 16</inkml:trace>
  <inkml:trace contextRef="#ctx0" brushRef="#br0" timeOffset="39782.61">26739 4228 1534 0,'-7'-5'169'0,"-4"7"57"0,0 35-15 15,-6 11-27-15,6 17-51 16,-1 6-21-16,6 16-36 16,3 7-24-16,1 8-33 15,-2-1-16-15,1-9-64 31,-6-9-43-31,-2-14-140 0,2-10 34 0,-5-11 93 16</inkml:trace>
  <inkml:trace contextRef="#ctx0" brushRef="#br0" timeOffset="40052.57">26469 4876 1626 0,'16'-7'125'0,"9"-4"62"0,9 1-57 16,14 3 2-16,8-4-36 16,10 4-23-16,3 7-22 15,-7 5-2-15,-7 11-23 0,-9 4-14 16,-21 12-10-16,-11 1-6 16,-14 10-13-1,-14-6-13-15,-9 5-38 16,3 1-18-16,-3-13-39 15,5-5-29-15,17-13-38 16,1-12-47-16,19-12 126 16</inkml:trace>
  <inkml:trace contextRef="#ctx0" brushRef="#br0" timeOffset="40151.69">27029 4531 824 0,'-16'-16'94'0,"-1"2"61"16,1 1-315-16,5 8 83 16</inkml:trace>
  <inkml:trace contextRef="#ctx0" brushRef="#br0" timeOffset="40656.51">27224 4743 1455 0,'-3'57'132'0,"-3"1"81"0,-13-6-106 15,1-6-14-15,11-14-51 16,3-9-25-16,24-13-10 16,3-3-1-16,19-15 2 15,8-5-6-15,1-6 1 16,1-4 10-16,-8 0-6 16,-10-6 12-16,-20-1-4 15,-12-5-1-15,-24-4 3 16,-9 0-3-16,-14 4 0 15,-3 6-5-15,2 22-1 0,6 7-3 16,17 7-1-16,3 6-4 16,22 3 0-16,16 5-2 15,10-2-3-15,11 8 3 16,10-1-1-16,3-3 0 16,3-1 5-16,-2-6 2 0,-2-4-3 31,-12 2-1-31,-16-12-3 0,-9 0-3 15,-14-8 3-15,-5-6-4 16,3-9 2-16,2-1 0 0,13-8 5 16,6 2 6-16,15 5 8 15,1 7 10-15,4 16 15 16,0 18 8-16,-7 21 6 16,0 9-6-16,-7 10-19 15,3 4-10-15,-5-14-18 16,2 0-32-16,9-20-51 15,5-7-50-15,7-21-91 16,7-9-119-16,11-14 192 0</inkml:trace>
  <inkml:trace contextRef="#ctx0" brushRef="#br0" timeOffset="41116.33">28578 3187 1553 0,'30'23'115'0,"5"4"83"0,6 6 1 16,17 3 11-16,11 3-22 16,29 19-41-16,17 4-20 15,14 25-44-15,10 12-18 16,6 25-33-16,2 5-12 15,21 4-13-15,-5-4-5 16,-9-24-39-16,-10-8-34 16,-34-24-80-16,-13-3-50 0,-15-6-101 15,-19-7 152-15</inkml:trace>
  <inkml:trace contextRef="#ctx0" brushRef="#br0" timeOffset="41722.8">30007 5158 1532 0,'6'-18'115'0,"-6"0"31"0,-8 1-36 15,-6 4-17-15,-18 11-46 16,-8 13-23-16,-21 24-17 15,-1 19-8-15,4 25-22 16,8 13-18-16,26 16-47 16,11 0-5-16,29-17 4 15,18-10 24-15,30-28 43 16,3-5 16-16,16-23 26 16,0-6 14-16,-5-19 21 15,-5-12 7-15,-20-11 4 16,-10-6-1-16,-27-4 10 15,-13 1-7-15,-17 5-12 16,-9 11-6-16,-16 16-31 16,2 15-6-16,-2 18-13 0,2 4-9 15,22-3-15-15,10 0-5 16,23-13 6-16,15-7 4 16,17-9 19-16,7-5 18 0,1-8 14 15,-1-10 10 1,-11-3 26-16,-5-2 3 0,-22-7 2 15,-13-6-7-15,-21-5-30 16,-11-3-21-16,-17 3-47 16,-5 10-24-16,1 4-70 15,4 9-38 1,9-1 21-16,6 1 48 0</inkml:trace>
  <inkml:trace contextRef="#ctx0" brushRef="#br0" timeOffset="42469.08">30592 5595 1531 0,'64'46'131'0,"-11"7"100"0,-11 4-64 0,-19-6-48 15,-8 4-39-15,-14-9-56 0,-1-5-15 16,2-11-21 0,0-5-11-16,0-13-2 0,5-1-7 0,-7-11 12 15,1-4 9-15,-1-12 1 16,-1-7 8-16,-5-21-3 15,1-7 1-15,5-13 6 16,2-5-1-16,16 5-1 16,3 4-1-16,9 26 0 31,2 13 1-31,1 25 13 0,3 6 1 0,1 24 3 31,4-1 3-31,5 12 12 16,0 2 6-16,-9 3-6 15,-1 0-5-15,-19-6-17 0,-4-3-9 16,-13-11-1-16,-2-6-1 16,-16-11-9-16,-3-1-6 15,-7-12-16-15,-4-5-5 16,5-4 5-16,2-5 9 16,13 0 16-16,7-9 9 0,15-9 19 15,6-7 3-15,18-12 12 16,5-4 1-16,10 3-5 15,3 8-8-15,-3 14-13 16,1 7-5-16,-7 9-13 16,-8-4-13-16,2 11-46 15,-8-2-25-15,-8 6-66 16,2 6-14-16,-14 4 12 16,8 6 13-16,-11 4 60 15,3-1 36-15,-2 11 48 16,2-4 27-16,-2-4 44 15,0-3 19-15,3-2 18 0,1-10 3 16,7-4-3-16,3-4-9 16,6-10-14-16,-3-3-10 15,8-10-14-15,-2 0-13 16,-8-1-8-16,-5 2-7 0,-10-1 4 16,-7-1 3-16,-12 6 12 15,-13-2-3-15,-7 13-9 16,-3 9-10-16,-1 16-18 15,1 15-5-15,5 15-8 16,2 9-1-16,13 6-8 16,10-1-12-1,17-7-38-15,6-8-17 0,16-17-51 16,8-6-18-16,20-15-41 16,13-5-8-16,20-14 108 15</inkml:trace>
  <inkml:trace contextRef="#ctx0" brushRef="#br0" timeOffset="42665.49">32464 5590 1358 0,'-46'7'166'0,"-12"3"169"0,-20 15-165 0,-4 0-14 0,6 12-43 0,11 4-38 0,29-2-41 16,19 7-14-16,25-11-29 15,21-1-13-15,29-13-24 16,15-7-22-16,21-8-60 15,0-6-26-15,-4-7-74 16,-5-13-230-16,-9-15 290 16</inkml:trace>
  <inkml:trace contextRef="#ctx0" brushRef="#br0" timeOffset="42881.39">32562 4566 1639 0,'-7'30'122'0,"7"18"77"16,7 20-1-16,14 20-23 31,7 8-27-31,10 10-58 0,-3 4-27 16,-5 1-40-16,-1 2-14 0,-8-1-13 16,-7-4-18-16,-12-11-68 15,-4-8-45-15,-12-16-101 16,-7-8-33-1,-8-21 146-15</inkml:trace>
  <inkml:trace contextRef="#ctx0" brushRef="#br0" timeOffset="43136.41">32489 5591 1605 0,'22'-10'151'0,"1"-1"99"16,7 9-77-16,2 2-6 15,12 4-24-15,2 3-18 16,2 4-44-16,-2-4-19 16,0 9-30-16,-2 0-15 15,-7 8-9-15,-1 7-2 0,-13 4-14 16,-7 4-1-16,-9 3-7 16,-4 1-8-16,-3-2-37 15,-5-10-24-15,3-9-63 16,2-21-39-16,4-1-68 15,6-14-79-15,-1-14 191 16</inkml:trace>
  <inkml:trace contextRef="#ctx0" brushRef="#br0" timeOffset="43279.48">32999 5260 1726 0,'-10'0'68'0,"-1"0"33"16,-3-8-121-16,2-5-23 15,1-8-70-15,7-2-56 16,10 3 85-16</inkml:trace>
  <inkml:trace contextRef="#ctx0" brushRef="#br0" timeOffset="43738.27">33102 5565 1596 0,'4'83'57'0,"1"-12"25"16,-1-7-23-16,4-24 2 15,0-11-13-15,9-20-29 16,6-11-8-16,9-12-3 16,0-8 0-1,2-8 9-15,-6 0 8 0,-15-5 22 16,-6-1 6-16,-13-6-12 16,-8-1-8-1,-2 4-25-15,-9 11-5 0,2 10-7 0,0 8 4 16,4 10-11-1,3 0-4-15,9 12 7 16,5 1-10-16,6 1 2 0,8 0-1 16,16 0 1-16,1-3 5 15,8-6 6 1,9 0 7-16,0 1-4 0,0-6 10 16,-3 0 17-16,-3 0 7 15,-11-6 24-15,-10 6-7 16,-8 4-12-16,-8-2-11 0,-4 12-18 15,-1 5-6-15,2 18-1 32,0 8 0-32,19 6-1 0,6 2 0 0,25-5-1 15,10-6-4 1,16-8-27-16,6-9-16 0,4-9-71 31,-1-7-49-31,2-6 89 0</inkml:trace>
  <inkml:trace contextRef="#ctx0" brushRef="#br0" timeOffset="47699.51">23722 5940 646 0,'5'0'131'0,"9"2"192"0,4 0-152 0,19-2-27 16,4 0-10-16,3 0-31 15,6 0-15-15,-4 0-30 16,9 0-10-16,3 0-21 16,13-6-1-16,23-8 1 15,23-2-1-15,42-10 1 16,24-3 0-16,35-2-5 15,19-8 2-15,9 7-8 16,4-5-7-16,5 14-1 0,-19 0-4 16,-32 3-24-16,-22-1-15 15,-53-6-73-15,-22-5-41 16,-54-3 85-16</inkml:trace>
  <inkml:trace contextRef="#ctx0" brushRef="#br0" timeOffset="48689.16">24639 6645 504 0,'0'2'108'0,"13"-2"-3"0,-10 1 110 0,6-1-51 0,-7 0-4 0,-2 0-36 0,9-1-23 0,-6-1-18 16,-1 2-7-16,-2-2-11 15,5-10-8-15,-5 12-18 16,0-2-2-16,-3-3-6 16,-4 5-4-16,-2 0-4 15,-5 0-2-15,-9-2-5 16,-6 2 1-16,-6 0-2 15,-13 0-3-15,-2 5-10 0,-4 0 1 16,-1 11-5-16,1 9-4 16,0 7 5-16,2 9 0 15,3 10 0-15,2 4 1 16,12 9-1-16,8-4-5 16,22 4 3-16,5-1 1 0,25-1 4 15,5 2 4-15,16-7-1 16,9-6-2-16,5-16-1 15,2-10-3-15,4-14-2 16,-1-9-12-16,1-15-56 16,-4-8-31-16,-7-25-171 15,-4-7 151-15</inkml:trace>
  <inkml:trace contextRef="#ctx0" brushRef="#br0" timeOffset="49007.49">24875 6562 967 0,'-4'1'147'0,"-1"1"250"0,5 5-295 0,2 2 12 15,7 5-7 1,1 6-9-16,4 10-12 0,-3 9-3 15,2 10-25 1,-10 8-18-16,1 14-22 0,-3 3-10 16,-4 9-8-16,-1-3 0 0,3-2-11 15,1-7-17 1,0-15-31-16,1-10-25 0,-1-15-42 31,2-3-33-31,-2-23-2 0,2-5-131 16,1-19 184-16</inkml:trace>
  <inkml:trace contextRef="#ctx0" brushRef="#br0" timeOffset="49436.87">24797 6795 1290 0,'-2'-21'88'16,"-7"0"63"-16,9 5-65 15,4-2 9-15,15 2 0 16,10 0 0-16,10 0 4 15,7 4-4-15,0 3-24 16,2 6-12-16,5 11-31 16,2 7-11-16,-7 6-14 15,-6 5-6-15,-14 5 1 16,-5 0 0-16,-10-1-5 0,-6 1-3 16,-9-8-10-1,-7 0-8-15,-8-7 0 0,-6-9-2 16,-8-6-9-16,-2-6 10 15,-6-11 4 1,3 0 12-16,3-9 16 0,4 6-1 16,12 7 1-16,4-1-3 15,8 17-5-15,5 5 2 0,5 12 13 16,6 5 1-16,5 13 23 16,7 2 0-16,5 5-4 15,9 4-5-15,4-3-13 16,7-1-5-16,2-5-9 15,-3-5 6-15,3-5-34 16,-6-6-34-16,-14-7-72 16,-7-7-51-16,-1-10 99 15</inkml:trace>
  <inkml:trace contextRef="#ctx0" brushRef="#br0" timeOffset="49867.23">25952 6634 959 0,'-3'11'127'0,"-5"-1"131"0,0-2-81 0,-7 0-34 16,1-4-9-16,-11-2-31 0,-1 1-7 16,-10 3-12-16,-6-5-11 15,-13 13-17 1,-3 2-17-16,-1 16-26 0,4 9-9 15,16 17-5-15,7 6 1 16,25 12-2 0,11-1 5-16,24-3 0 15,15-1 1-15,20-14 1 0,12-11-4 0,17-18-4 32,9-10-47-32,-9-18-50 15,4-6-53-15,-22-18-168 16,-1-8 191-16</inkml:trace>
  <inkml:trace contextRef="#ctx0" brushRef="#br0" timeOffset="56956.58">29299 8877 945 0,'19'-12'115'0,"-1"0"98"0,-6 8-92 0,-3-3-11 0,-4 5-26 0,-5-1-6 16,4 1-15-1,-4 2-4-15,2-11-10 0,-2 8-6 16,0-10-14-16,-4 8-4 16,-5-7-8-16,8-4-2 15,-14 1 4-15,-1 0-3 0,-7-3-6 16,-7 2-2 0,-2 0-10-16,-8-4 0 0,-6 6 0 15,-1-7 0-15,-7 3 2 16,6 1-1-16,3 1 0 15,-8 2 0-15,7-1 1 16,-5 1 0-16,3 5-1 16,2 2 1-16,3-2-1 15,-1 2 1-15,-4-1 0 16,-1 4 0-16,-12-1 0 16,-6 1 0-16,-5 2 2 0,2 1 0 15,12 1 0-15,1 1-1 16,8 5-7-16,-6 1-1 15,7 5-5-15,-2 1 0 16,2 2 3-16,4 3 2 0,-2 3 7 16,-5 1 2-16,3 4-3 15,-5 1-1 1,-4 3-6-16,4 0 1 0,3 7 2 16,3 0 0-16,2-1 3 15,3 3 0-15,-1 0-3 16,-1-4 3-16,1 8-1 15,1-3 1-15,-1 5 2 16,1-1-3-16,-1 5-5 16,-3 3-3-16,-9 8-3 0,0 7 1 15,-1 13 3 1,1-4-2-16,10 2 5 16,8-6 1-16,9-3 3 0,0-1 1 15,5-3 2-15,3 3 0 16,-3 2 6-16,4 3-3 15,-3 5-2 1,1 5 0-16,3 6-4 16,-1-1 3-16,1 2 1 15,2-3-1-15,4 2 2 16,1-1-2-16,6 11 0 16,3 0 1-16,6 2 0 15,4 0 1-15,10-2 0 0,7-10 2 16,7-2 1-16,3-2-1 15,15-4-1-15,5 6-3 16,5 5 0-16,11-4 0 0,9 1 1 16,1 1-1-16,-1-5 2 15,0-3-2-15,8-3 0 16,8-1 2-16,14-5 8 16,14-1 4-16,9-1 6 15,-1-5 5-15,5-8-9 16,-6-6-5-16,18-5-3 15,3-4-5-15,0-1-2 16,-3-3 0-16,-5-9 0 16,3-3-4-16,9-20 4 15,-2-3 3-15,-4-17-4 16,-4-10 3-16,8-9-3 16,-4-7 5-16,3-7 12 15,-13-3 6-15,-7-13 18 16,-4-2-1-16,2-9-6 0,0-6-4 15,-9-10-17-15,-8-1-5 16,-13-9-8-16,-4-2 2 16,-3-4-2-16,-2-8 0 15,-14-9 10-15,-11 0-2 0,-22 0 12 16,-15 1 3-16,-25 4-6 16,-7-1 0-16,-17-8-8 15,-11-1-1 1,-7-1-1-16,-4 4 1 0,-5-3-3 15,0 1-2 1,-4 6-3-16,-7-4-1 0,1 12 0 16,-8 11 1-16,-3 11 0 15,-6 1 0-15,-14 3 1 16,-12-3-1-16,-13-3-1 16,-1-2 0-16,5 6-3 15,0 3 0-15,7 9 5 16,3 0-4-16,-3 10 3 0,2-3-2 15,-2 9-15-15,-1 1-6 16,-1 8-25-16,0 9-19 16,-7 10-30-16,-10 5-22 0,-15 9-45 15,-7 4 83-15</inkml:trace>
  <inkml:trace contextRef="#ctx0" brushRef="#br0" timeOffset="60705.04">28145 9148 706 0,'0'0'110'0,"0"0"110"0,-5 2-135 0,-4-2 8 0,0 2-24 16,-5 1 3-16,3-3 0 16,10 0-4-16,-1 0-10 15,-2-5 2-15,15 5 1 16,0-5 2-16,1 3-3 16,-7 2-8-16,-3 0-16 15,-2 0-1-15,-12 9-2 16,-10 1 4-16,-9 6 2 0,-10 0-8 15,-5 5-10-15,3 2-5 16,-5 6-12-16,2 1-2 16,-3 5 1-1,-4 4-8-15,-6 7 7 0,-3 2-1 16,7 3-6-16,0 4 3 0,15 0-3 16,8 2 4-16,9-2 2 15,1-4-1-15,5-1-2 16,-3-1 3-16,6 6-3 15,0 0 2-15,3 5 0 16,4 0 0-16,2 2 2 16,-2 6-1-16,-2-5 1 15,-4 1-2-15,1-2-3 16,-2-4 6-16,0-1-5 16,0-2 4-16,3 3-1 15,0 1-4 1,4 3 3-16,5 3 0 0,6-3 0 15,5 6 1-15,5-8 0 16,4 2-1-16,-2-4 3 0,5 1-1 16,-3-6 5-16,1 0 0 0,4-9 1 31,5 0 0-31,-1-3-1 0,0 2-5 0,1-5 5 16,6 5 6-16,3-1-12 31,0 1 7-31,-2 5-8 15,-1-4 0-15,-4 2 5 0,0 0-7 0,4-2 4 16,3 1-2-16,4-6-1 16,-2-1 1-16,3-9 1 31,6-4-2-31,5-4 5 0,6-5-2 16,6 1 2-16,-1 1-2 15,5 3-3-15,2-3 5 16,4 2-5-16,-1 1 2 15,-10-3 0-15,-8 3 0 16,-4-5 7-16,-3 0 0 16,12-2 9-16,1 0 3 0,3-7-2 15,6 0 4-15,5-7-6 16,8-5-2-16,1-4-3 16,-6-5-4-16,-6-6-5 15,-2 4 2-15,-4 2-4 16,4-2 3-16,-7 2 1 15,0-2 0-15,-11 0 2 16,3-1 0-16,-1-1 1 16,2-7-2-16,-2 0 2 15,-2-3-2-15,-3-2-4 16,-4-4 1-16,7-8-2 0,-4-2 2 16,5-10 0-16,2 7 0 15,-6-8 2 1,1 0 0-16,-3 0-1 0,-5-3 3 15,-10-1-5-15,-1 2 0 0,-11-3 2 16,-3 0 0-16,-5-2 0 16,-3-12-1-16,1-2-2 15,-4-4 0-15,0-5-2 16,-2 2 2-16,-3 7-3 16,-4-2 0-16,-3 10 1 15,-4-2-1-15,-1-1 3 16,1-2 1-1,-7-6-2-15,-6 1 1 0,-8 0-4 16,-3 3 1-16,-8 3 3 16,-2 6-1-16,-3 1 1 15,-3 5 2-15,1 1 0 16,-3 4 0-16,3-5-1 16,3 2 0-16,-2-6-1 0,6-2-1 15,-5 3-1-15,1-3-2 16,-11 10 2-1,-10 2-2-15,-3 8-4 0,-9 6-1 16,2 6 0-16,-5-1 1 0,-1 6 3 16,4 3-2-1,-5-1-2-15,0-1 0 16,-4 3 3-16,2 6 2 0,5-3 2 16,4 8 3-16,5 7-1 15,2 5-2-15,3 2-1 16,6 2-3-16,-13 7-14 15,-6-2-5-15,-15 7-11 16,-4 0-6-16,8 1-2 16,5-1-4-16,9 3-14 15,5-1-9-15,11 2-37 0,3 2-17 16,11-8 73 0</inkml:trace>
  <inkml:trace contextRef="#ctx0" brushRef="#br0" timeOffset="61525.81">26528 9577 1856 0,'0'-4'28'0,"0"31"-2"0,3-13 43 0,4-2 6 0,9-5-1 0,7 6-8 0,15 13-26 15,11 4-14-15,19 11-12 0,11 5-3 0,10 0-4 16,-1 4-3-16,-11-3 1 16,-10-2-2-16,-21-6-2 15,-5-7-1-15,-9-8-10 16,-8-1-11-16,-8-8-19 16,-3-5-16-16,-8-8-42 15,-1-2-23-15,-1-5-42 16,2-6-14-16,4 6-292 0,-3-2 299 15</inkml:trace>
  <inkml:trace contextRef="#ctx0" brushRef="#br0" timeOffset="62215.79">27306 11372 1271 0,'0'2'126'0,"-2"1"66"0,0 2-42 0,-5-3-10 0,3-2-28 0,1 0-15 0,3-3-19 16,0-6-11-16,2 4-18 15,3-6-7 1,-5 9-15-16,0 2-6 16,-2-5-4-16,-10 12-1 15,-17 9-6-15,-8 7-4 0,-16 9-6 16,-7 5-4-16,-20 12-3 15,-12 3-1-15,-11 10-3 16,-3-4-2-16,23-8-5 16,14-8-6-16,28-10-14 15,14-9-7-15,22-10-30 16,5-8-23-16,18-12-79 16,6-14 95-16</inkml:trace>
  <inkml:trace contextRef="#ctx0" brushRef="#br0" timeOffset="62947.45">26558 10998 970 0,'3'0'134'0,"3"-3"146"0,-4 3-141 0,1 3-6 16,1 6-3-1,-3-4-2-15,-1 6-11 0,0 1-18 16,-1-3-32-16,-8 11-18 31,-4 1-22-31,-3 11-7 0,-10 19-6 16,-2 6-5-16,-10 17-9 15,-4 11 3-15,-8 20-4 16,-6 12-1-16,-10 21 0 16,-1 0-4-16,-2 3-19 15,7 1-11-15,8-13 1 16,12-3-1-16,12-16 10 15,5-9 0-15,7-20-18 16,6-10-3-16,7-16-5 16,-3-11 2-16,8-16-13 0,0-12-13 15,2-12-26-15,4-6-18 16,-3-10 69-16</inkml:trace>
  <inkml:trace contextRef="#ctx0" brushRef="#br0" timeOffset="63328.78">25660 12406 1057 0,'-14'16'124'16,"-1"10"172"-16,8 4-191 0,7 11-19 0,7 5-9 0,15 11-31 15,6 1-12-15,9 1-13 0,-1-3-8 16,3-4-12-16,0-3-1 16,3-6-1-16,-5-10-2 0,1-10 5 15,-3-7 14-15,-8-16 19 16,-1-9 5-16,-5-12-1 15,-1-13-17-15,-2-12-34 32,-1-5-19-32,6-14-41 0,7 3-19 15,9 3-46-15,6 4-174 0,6 9 199 16</inkml:trace>
  <inkml:trace contextRef="#ctx0" brushRef="#br0" timeOffset="63774.74">25038 13703 1471 0,'5'4'120'0,"4"7"95"0,-4 1-33 0,1 4-24 0,-1 11-10 0,-3 6-46 15,3 10-18-15,2 15-31 16,-1 9-23-16,-3 8-19 16,-1 3-10-16,-4 5-26 15,-3 0-22-15,1-3-61 16,-1-2-39-16,5-13-76 15,5-3 46-15,11-23 89 16</inkml:trace>
  <inkml:trace contextRef="#ctx0" brushRef="#br0" timeOffset="64061.46">25819 14185 1304 0,'-18'7'146'0,"-17"0"178"16,-7 2-206-16,-10 5-60 16,-5-1-6-16,10 3-14 0,9-2 1 15,17-2-12-15,7-1-9 16,14 3-10-16,7 4-7 16,7 3-2-16,6 5 1 15,6 6-2-15,1 5 1 16,-1 1 6-16,-3 1 1 0,-14 1-6 15,-7 3 2 1,-14-6-4-16,-10-2-10 0,-6-5-35 16,-7-3-27-16,-3-15-56 15,-1-6-20-15,11-6 80 16</inkml:trace>
  <inkml:trace contextRef="#ctx0" brushRef="#br0" timeOffset="64411.41">25897 14532 1460 0,'5'14'45'0,"-1"-7"1"0,5-3-5 16,3-8 14-16,8-10-1 15,8-7-1-15,2-2 2 16,-1-4-1-16,1-1 3 15,-13 0 1-15,-6 5 4 0,-18 1-5 32,-11 6-2-32,-14 8-11 0,-7 4-10 0,-8 20-19 15,-3 9-6 1,6 21-12-16,6 7-3 0,12 7-7 16,8 0-9-16,18-1-15 15,4-3-10-15,22-10-18 16,10-8-11-16,15-17-29 15,2-12-17-15,18-16-173 16,7-9 181-16</inkml:trace>
  <inkml:trace contextRef="#ctx0" brushRef="#br0" timeOffset="64633.23">26423 14557 1321 0,'-16'7'142'0,"-12"2"158"16,0 5-101-16,-2 9-52 15,-8 0-24-15,6 3-59 16,2 3-23-16,2 3-32 16,3 1-4-16,20-3-10 0,5-1-13 0,21-1-21 31,15-5-9-31,8 4-7 16,4 1-13-16,5-10 3 15,-4-4-4-15,-3-14-13 16,2-5 4-16,-9-13-24 15,0-11-10-15,-9-15 59 16</inkml:trace>
  <inkml:trace contextRef="#ctx0" brushRef="#br0" timeOffset="64840.04">26698 14251 1347 0,'-11'-101'137'16,"1"14"116"-16,1 16-33 15,-4 36-24-15,5 22-6 16,-1 29-32-16,-4 14-17 0,4 22-45 15,-1 10-26-15,4 12-32 16,3 4-11-16,1 9-16 16,2 1-11-16,4 2-31 15,1-1-29-15,9-9-68 16,6-1-51-16,-4-17-69 16,3-5-36-16,-5-13 152 15</inkml:trace>
  <inkml:trace contextRef="#ctx0" brushRef="#br0" timeOffset="65417.5">26647 14693 1136 0,'8'-39'213'0,"5"7"296"16,6 6-353-16,1 5-7 16,12 12-29-16,-2-4-14 15,2 11-30 1,1 2-18-16,-10 2-23 0,-3 4-13 0,-11 15-5 15,-4 2-9-15,-10 12-22 16,-4 10 0 0,2-1-23-16,1 2 2 0,15-5 8 15,9-3 5-15,10-13 8 16,8-4 2-16,-6-6 0 16,0-15-2-16,-2-11 8 15,-6-7 6-15,-1-14 12 16,-12-5 2-16,-15 2 2 15,-8-6-7-15,-18 2-7 16,-1 0 2-16,-6 9-8 16,-4 7-1-16,8 11-6 15,10 6-3-15,21 6-2 16,-4 4 3-16,24 0-1 16,7 6 3-16,16-1 4 15,3 3 4-15,4 6 3 16,4 2 0-16,-8 1-2 0,4 7-5 0,-1 2-9 15,-5 4-13-15,-11 0-20 16,-6-1-6 0,-18 3-1-16,-3-6 9 15,-4-7 27-15,-5-4 4 0,0-15 24 16,0-4 14-16,1-16 21 16,5-11 20-16,2-19 14 15,12-9-3-15,8 6-21 16,9 1-17-16,4 18-28 15,-2 9-8-15,3-2-48 16,1 1-46-16,-3-10-121 16,1 1 116-16</inkml:trace>
  <inkml:trace contextRef="#ctx0" brushRef="#br0" timeOffset="71209.74">27408 11643 594 0,'9'-13'112'0,"-5"1"119"0,1 0-115 0,-3 4-55 0,-2 0-7 0,0 6 1 0,0 2 7 16,0 3-2-16,-2 6-2 0,0 4-1 15,0-5 0-15,1 5 0 16,-3-1 5-16,1-1-2 31,1-6-1-31,2-3-5 0,0 0-6 0,0-2-15 31,0 0-4-31,0-2-7 0,0 0-1 0,0 0-6 16,-7-6-4-16,-9 16-9 31,-11 8-2-31,-10 11-5 16,-9 7 0-16,-7 4 0 16,0 3-2-16,1 3 0 0,3-1-2 15,13-8 0 1,13-5 2-16,9-10 1 0,9-8 1 15,12-10-3-15,5-4-2 16,11-12 1-16,13-9-2 16,-1-7 2-16,8-2 3 0,8-10 2 15,-5 1 4 1,2 0 2-16,-6 1-2 0,-10 9 3 16,-3 5 2-16,-13 8 7 15,-4 6 3-15,-10 10 7 16,-2 0 3-16,-2-1-5 15,-5 6 0-15,-9 8-9 16,-5-2-4-16,-8 5 2 16,-4 4-5-16,-10-1 1 15,-1 8-5-15,-7 5-1 16,-1 2-4-16,-1 3-8 0,5 1-9 16,-1-4-23-1,3-2-1-15,12-9 6 0,4-3 12 16,21-13 19-16,7-3 5 15,18-6 3-15,12-6-2 16,11-15 3-16,9-7 0 16,5-5 0-16,1-4 1 0,8 4 1 15,-6 2 5-15,1 4-1 16,-11 5-1-16,-14 8-1 16,-7 4 2-16,-20 5 5 15,-5 7 3-15,-5-1 0 16,-10 5-3-1,-9 8-6-15,-6 4-4 0,-13 4 0 16,-1 7 0-16,-4 1-6 16,-2 6-4-16,4 0-13 0,2 2-3 15,0-4 3-15,3 0 3 16,9-3 7 0,4-4 4-16,12-9-2 0,7-2-2 15,11-12 1-15,10-3 3 16,18-12 3-16,7-6 6 15,6-11 10-15,8-5 2 0,-3 0 10 16,-2-4 3-16,-3 6-8 16,-11 3-5-1,-11 14-19-15,-14 4-22 0,-16 11-48 16,-12 3-32-16,-9 1 57 31</inkml:trace>
  <inkml:trace contextRef="#ctx0" brushRef="#br0" timeOffset="71760.46">27072 11319 1175 0,'0'-2'82'0,"3"-3"53"0,6-4-60 0,-2 2-27 0,2-6-19 0,-4 3-22 15,1 4 0-15,-3 5 2 16,-1 1 7-16,-2 5 18 16,0 7 10-16,-2 2 9 0,-3 1 8 15,3 2 1-15,0 6-4 16,2-3-8-16,-1-2-5 15,1-4-17-15,1-2-8 16,-1-3-4-16,-1-6-7 0,-6-3-4 16,-4 0-2-16,-3 2-5 15,-8 0-10-15,-4 7-26 16,-13-4-11-16,-14 13-30 16,-9 3-3-16,-9 7 0 15,11 6 6-15,10-2 8 16,9 2-12-16,22-11-199 15,6-7 179-15</inkml:trace>
  <inkml:trace contextRef="#ctx0" brushRef="#br0" timeOffset="72636.99">27086 11885 1043 0,'-2'2'120'0,"-5"3"112"0,5 2-132 0,2-5-7 0,2-4-10 16,7-5-1-16,2 0-7 16,1-5-15-1,-3 3-27-15,-9 7-13 0,0 0-20 16,0 1 4-16,-2 1-4 16,0 9 3-1,-1 10 12-15,-1 0 2 0,1 10 13 16,3 3-1-1,0 3 3-15,1 6 0 16,10 0 3-16,1 5-2 16,6 3-13-16,2 6-6 0,1 11-11 15,7 10-1-15,1 12-2 16,1 6 0-16,0 14-1 16,0-4-2-16,0 1 1 15,0-4 0-15,4 0 1 16,1-4-2-16,6 2 8 15,10 4 3-15,2-6-8 16,1-3 4-16,-3-9-5 16,-5-5 1-16,-9-16 3 15,-7-6 0-15,-12-7-10 16,-7-6-16-16,-8-5-14 16,3-3-14-16,-6-3-4 0,0-6 1 15,0-12-32-15,0-3-11 16,0-11-43-16,1-1-106 15,5 1 154-15</inkml:trace>
  <inkml:trace contextRef="#ctx0" brushRef="#br0" timeOffset="73075.5">27639 13788 1228 0,'-9'-12'76'0,"2"1"46"0,1 6-59 15,-3 5-5-15,-1 0-6 0,-3 2-7 16,-2 3-5-16,-1 4-2 0,5 2-12 16,6-6-5-16,5 4-4 15,5-6 2-15,13 3 17 16,3 3 6-16,14 1 10 16,4 4-1-16,11 4-18 15,-6 3-5-15,1 4-14 16,-3 0-10-1,-5-2 1-15,-3-2-11 0,-6-1-28 16,-6-3-18-16,-8-6-52 0,0 0-16 16,-11-6-160-1,-3-3 168-15</inkml:trace>
  <inkml:trace contextRef="#ctx0" brushRef="#br0" timeOffset="73352.05">27954 13709 1261 0,'2'0'101'0,"0"2"56"0,5 6-22 32,-7 5 0-32,5 1-10 0,0 0-12 0,1 6-16 15,2 4-15-15,1 6-18 16,2 6-12-1,-4 3-27 1,-2 0-8-16,-8-7-12 16,-3 0-9-16,-10-4-19 15,-1-3-17-15,-10-8-30 0,1-4-16 16,-5-13-41-16,1-4-26 16,6-10-191-16,-1-7 202 15</inkml:trace>
  <inkml:trace contextRef="#ctx0" brushRef="#br0" timeOffset="74398.33">28441 14173 787 0,'16'3'138'0,"-2"-1"212"0,0-2-230 0,-14 0-19 0,0 0 7 0,-12 0 8 16,-7-7-5-16,-17 3-10 16,1 4-11-16,-8 2-23 15,-5 7-18-15,9 12-31 16,0 2-6-16,13 13-12 15,8 4-1-15,13 6-7 0,5 7-2 16,9 2-10 0,8-3 0-16,17-5-13 0,7-9-10 15,14-15-9 1,3-9-4-16,8-18-15 16,-4-15-6-16,-11-13-21 0,-5-2-20 15,-18-8-31-15,-1 6 3 0,-13 1 51 16,-3 0 52-16,-8 5 123 15,-3 1 46-15,-7 8 41 16,4 5 3 0,1 16-4-16,-2 0-23 15,3 14-35-15,-5 7-21 16,8 15-39-16,-2 1-9 0,5 5-19 16,-3 5-15-16,-2-7-38 15,0 1-18-15,0-4-38 16,0-7-6-1,0-7-2-15,-2-1 12 0,1-12 28 16,-6-5 18-16,1-5 27 16,1-3 17-16,-2-22 30 15,3-9 18-15,4-27 36 16,0-10 6-16,2-20 10 16,12-1-7-16,15 0-17 15,3 13-18-15,22 24-16 0,-2 16-5 0,3 19-15 16,3 11-2-16,-1 13-15 15,-2 3-10-15,-14 11-9 16,-6 3-6-16,-23 7-7 16,-6 2-1-16,-19 2-10 15,-13 5 7 1,-13-5-2-16,-7-3 1 16,-6-8-2-16,-1-9-1 0,0-8 13 15,7-6 6 1,9-5 26-1,10-4 13-15,25 11 10 0,-3-3 6 16,17 17 3-16,4 2-1 16,6 12-1-16,4 1-5 0,6 6-18 15,4 4-4 1,-3 2-4-16,6-1-9 0,-3-4-10 16,6 5-9-1,-3-1-68-15,2-3-2 0,-11-3-49 16,-2-6-21-16,-1-10-9 15,-8-4-22-15,6-14-184 16,4-7 220-16</inkml:trace>
  <inkml:trace contextRef="#ctx0" brushRef="#br0" timeOffset="74716.53">29573 14328 1417 0,'0'-3'104'0,"2"-1"82"0,2 3-32 0,-4-7 4 0,1 7-10 15,-1-10-10-15,-1 2-9 16,-10-3-28-16,-5 1-12 16,-14 8-29-16,-6 8-19 0,-13 18-11 15,-4 5-14-15,-2 18-15 16,5 4 0-1,18 5-11-15,13-2-5 16,28 0 3-16,10-7 1 0,22-3-5 16,10-8-2-16,9-8-30 15,10-3-15-15,2-17-35 16,3-1-25-16,-1-17-74 16,2-5-33-16,-17-17 120 15</inkml:trace>
  <inkml:trace contextRef="#ctx0" brushRef="#br0" timeOffset="132652.26">15939 9658 913 0,'0'-3'19'0,"-5"3"169"0,-4 0-87 0,-4 5-27 0,-1 2-19 15,4-5 6-15,-3 3 5 0,6-1 2 0,0-4-4 0,7 0-14 16,0 0-6-16,-2 0-13 16,-1 0 0-16,1 0-9 15,2 0-2 1,-9-8-3-16,4 0 1 0,-4-1-2 16,-2-4 4-16,-5 6-8 15,-1 2-4-15,-12 5-6 16,-4 5-4-16,-12 9 1 0,-3 8-1 15,-5 6 0-15,2 4 1 16,7 3-1 0,3 1-4-16,11-3-1 0,10-1-4 15,15 4-1 1,9-1 1-16,17 2 3 0,7 2 0 0,9-7-7 16,8-9-4-16,8-9 0 15,-4-7 1-15,12-8 10 16,-6-8 5-16,1-7 1 31,3-2 0-31,-8-7 2 0,-5-1 0 0,-9-4 9 16,-7-2 3-16,-7 0 6 15,-5-5 5-15,-4-6 2 16,-8-5-1-16,-5-3 1 16,-1 1-1-16,-1 17 0 15,-3 6-4 1,-1 17-5-16,3 10-4 0,-3 12-10 0,3 16 1 15,2 22-2-15,4 8-3 16,6 4-1-16,6-3-5 16,16-13-5-16,10-11 0 15,12-10 6-15,-3-6 0 16,0-11 7 0,-6-5 0-16,-5-8-1 0,-4-6 2 0,-8-7 2 31,-5-6 3-31,-7-5 5 15,-3-1 3-15,-10-3 0 16,-1-3-2-16,-2 4-2 16,-2 4-3-16,0 10 5 15,2 4 0-15,4 14 2 16,5 2 3-16,3 14 2 16,-3 3 7-16,5 10-4 15,-5 2-4-15,3 3-6 16,-3 5-5-16,2 9 2 15,0 9 0-15,-3 8-7 0,1 4 1 16,0 4-10-16,-7-6-9 16,-2-5-7-16,-11-11-1 15,-6-6 1-15,-5-3 4 16,-8-8-4-16,-3 1-4 0,-12-15-1 16,-1-5 1-16,-11-11-9 15,8-6-11-15,1-17-23 16,4-18-9-16,8-13 5 15,1-14 7-15,12-10-73 16,10 0-194-16,12-4 210 16</inkml:trace>
  <inkml:trace contextRef="#ctx0" brushRef="#br0" timeOffset="133046.63">16970 9773 1195 0,'5'5'53'0,"-5"1"23"0,2-3 8 0,-2 6 9 0,-2-4 2 0,-8 8-9 15,-4 3 4-15,-11 2-14 16,-4 3-9-16,1 0-35 16,0 4-8-16,3 7-16 15,5 5 3-15,8-2 12 16,8 4 3-16,4 2-7 16,6-6-1-16,10 2-14 15,3-6-9-15,10-12-2 16,4-5-16-16,10-14-20 0,1-3-18 15,6-15-47-15,-1-9-22 16,-3-8-194-16,-3-2 193 16</inkml:trace>
  <inkml:trace contextRef="#ctx0" brushRef="#br0" timeOffset="133472.41">17215 9393 1292 0,'5'3'89'0,"0"8"19"15,0-1-2-15,1 4 5 0,1 15-27 16,2 8-10-16,0 18-30 0,3 9-13 16,-7 10-22-16,2 4-8 15,-1-4-24 1,-1-1-22-16,7-9-23 0,3-6-7 15,6-14 13-15,7-8 14 16,2-12 22-16,0-8 5 0,2-14 15 16,-5-2 0-1,-2-18 4 1,-6-8 5-16,-3-15 15 16,0-3 14-16,-9-6 11 15,0 6 4-15,-3 14 1 16,-4 9-1-16,0 21-5 15,-2 5-6-15,0 22-19 16,0 6-7-16,6 11-10 16,3 2 0-16,7-10-10 15,0-6-11-15,4-7-27 0,2-9-28 16,-1-9 23-16,-3 3-325 16,-7-21 267-16</inkml:trace>
  <inkml:trace contextRef="#ctx0" brushRef="#br0" timeOffset="133653.15">17617 9529 1472 0,'-9'25'56'0,"5"-9"-2"0,2-1-36 0,4-9-19 0,5-1-5 0,15-7-28 15,6-5-29-15,16 2 39 16</inkml:trace>
  <inkml:trace contextRef="#ctx0" brushRef="#br0" timeOffset="133890.51">18065 9778 1436 0,'-25'-5'96'0,"-7"0"24"15,-9-6-25-15,2 1 3 16,2 10-31-16,11 7-3 0,-4 12-14 16,7 13-15-16,15 12-16 15,0 6-9-15,20-2-16 16,15 3 4-16,4-12-7 16,8-4-7-16,6-13-15 15,-1-8-22-15,6-9-79 16,-1-8-20-16,-4-13 77 15</inkml:trace>
  <inkml:trace contextRef="#ctx0" brushRef="#br0" timeOffset="134591.94">18983 9727 1403 0,'3'5'128'16,"2"34"-57"-16,6-3-29 0,-4 8-3 0,0 2-14 0,2-7-13 0,-2-2-1 0,-5-10-10 0,1-8 0 15,-4-6 0-15,-5-5-1 16,-2-6-8-16,-5-4-8 0,-1-6-1 16,-4-7 1-1,2-11 9-15,2-8 8 0,2-12 8 16,1-7 1-16,4-2 12 15,5 2 3-15,4 14 1 16,3 4-2 0,10 15-8-16,2 10-5 0,3 4-7 15,6 3 1-15,4-2-19 16,6-1-17-16,5-4-49 16,1-3-33-16,6-3 60 15</inkml:trace>
  <inkml:trace contextRef="#ctx0" brushRef="#br0" timeOffset="134989.31">19415 9770 728 0,'5'5'132'0,"-1"4"188"0,6-6-227 31,3 1-6-31,3-4-25 0,-7 0-5 15,10-4-9-15,1 1 4 0,3-4-7 16,0 1-7-16,-4-2-12 16,-3 0-1-16,-2-9-6 15,-5-3 0-15,-2-1 6 16,-7-7 4-16,-5-1-3 16,-9-1-1-1,-8 5-9-15,-2 8-9 0,-7 17 0 16,1 12-6-16,0 18 2 15,7 6-1-15,5 15-4 16,4 0 2-16,14 4-3 0,0 0 0 16,11-2 1-1,8-5-4-15,6-7-16 16,9-6-13-16,5-12-37 0,3-9-19 16,4-14-42-16,4-5-127 0,-2-16 166 15</inkml:trace>
  <inkml:trace contextRef="#ctx0" brushRef="#br0" timeOffset="136138.67">20139 9754 1376 0,'-21'-9'94'0,"-9"2"32"0,-12 0-21 0,-6 7-29 16,-2 3-20-16,6 11-23 15,5 2 0-15,10 11-15 16,5 1-7-16,11 4-8 0,8 2-8 15,5-6-13 17,4-1-5-32,8-8-10 0,7-1-3 15,8-8-5-15,3-4-3 16,7-10 4-16,-3-5 9 16,3-7 18-16,-7-5 7 0,-8-14 7 15,-5-2 2-15,-11-13 15 16,-3-8 10-16,-3-15 23 15,-3-12 3-15,-19-9-5 16,1-1 1-16,-4 11-14 16,4 17 4-16,3 23 5 15,4 14-1-15,5 16-1 16,7 10-1-16,-3 4-17 16,5 11-4-16,0 19-8 15,5 12-7-15,3 25-2 16,4 10-2-16,2 18-2 0,6 1 0 15,3-1-22-15,3-6-18 16,17-20-30 0,-4-11-11-16,9-17 18 0,-6-7 14 15,1-11 27-15,-6-7-7 0,-2-16 9 16,2-4 3-16,-8-19 5 16,-3-3 23-16,-10-8 10 15,-5-1 13-15,-11-10 17 16,-2 1 5-16,-5 9-3 15,2 3-8-15,1 19-17 16,-1 8-4-16,-2 16-9 16,0 8-7-16,3 9-8 15,2 6-8-15,11-7-12 16,7-8-5-16,9-5-1 16,7-1 4-16,2-12 8 15,5 3 11-15,-4-4-3 16,2 0-2-16,2 0-6 15,0 0-6-15,-2 0-4 16,-3 2 4-16,0-4 11 0,-1-5 9 16,-10-14 32-16,-1-1 8 15,-10-11 11-15,-7-4-6 16,-3-6-15-16,-5 1-5 0,-5-3-7 16,-6 8 8-16,9 14 2 15,0 0-2-15,5 23 0 16,0 0-8-16,0 4-10 15,5 8-4-15,4 9-6 16,1 1 1-16,5 1 1 16,-3-2 0-16,4 5 0 15,-2 3 0-15,0 1-3 16,-1-5-3-16,-6-2-3 0,0-2 0 16,-4-7-3-1,3 0 0-15,-4-7 7 16,-1 0 0-16,-1-7 5 0,0 0 1 15,0 0-2-15,-3-7 0 16,1-2-2 0,-2-3 2-16,1 0 2 0,1 3 3 15,2 9-1 1,0-2 1-16,0 0-3 16,-2 2-5-16,1 0 0 0,-1 0 1 0,2 0 3 15,-4 0 0-15,4 0 1 31,0 0-2-31,0 0-1 0,0-2 2 0,0 1-1 16,4 1-1-16,-4-2-21 31,0 2-16-31,0 0-21 0,10-5-13 16,1 1-7-16,3-1 1 0,0-6-9 16,4-1-5-16,3-4-11 15,1-5-19-15,4-2-180 0,-3-2 188 16</inkml:trace>
  <inkml:trace contextRef="#ctx0" brushRef="#br0" timeOffset="136540.35">21183 9453 1174 0,'-11'-14'90'0,"2"5"69"0,1 7-40 0,2 4-16 0,-1 7-4 0,2 5-12 15,3 2 1-15,2 12-10 16,4 2-12-16,-1 11-23 16,-1 0-14-16,3-1-20 15,-5 3-6-15,4-6-13 16,-2-3-16-16,-2-13-25 16,3-2-9-16,1-10-19 0,-1-7-2 15,4-6 0-15,-1-8-2 0,-1-15 10 16,4-3 10-16,-6-10 24 15,3-6 12-15,-1-9 22 16,-5-2 5-16,7-1 3 16,0 4 7-1,7 26 12-15,2 10 9 0,0 26 16 16,5 9 2-16,-1 17-11 16,1 10-9-1,-3 9-16-15,0 2-7 0,-2-7-6 0,-2-2-12 16,2-7-31-1,0-5-26-15,-4-13-286 0,2-5 232 16</inkml:trace>
  <inkml:trace contextRef="#ctx0" brushRef="#br0" timeOffset="137040.85">21755 9547 1261 0,'-9'-8'87'0,"-10"1"40"0,3 0-9 0,-18 0-24 0,1 2-14 0,-3 7-30 0,-5 1-9 16,13 18-15-1,-2 6-7-15,14 5-9 16,4 7-7-16,6-6-10 0,12 1-8 15,6-7-12-15,4-3-5 16,7-9-5-16,0-8 2 16,4-7 4-16,-1-7 0 0,-3-9 10 15,0-7 2-15,-5-9 10 16,0 0 6-16,-6-18 15 16,-3-5 4-16,-6-19 17 15,-4-7 7-15,-8-17-1 16,0-1 6-16,-4 11-8 15,1 10-1-15,5 30 4 16,0 18 0-16,7 30 1 16,-4 5-9-16,4 31-14 15,4 8-7-15,3 20-11 0,5 13 0 16,1 10-2-16,5 3 3 16,1 8-7-16,6-10-6 15,8-10-34-15,-2-9-21 0,4-17-35 16,-5-10-24-1,-3-19-189-15,-4-7 190 0</inkml:trace>
  <inkml:trace contextRef="#ctx0" brushRef="#br0" timeOffset="138140.43">22281 9398 1128 0,'-5'-13'83'0,"-7"1"37"0,-4 3-35 0,-2-1-38 0,-3 6-15 0,5-3-11 0,2 3 9 0,3 3 11 0,2-5 2 32,2 5 8-32,-2-3-5 15,-2 2-7-15,1 0-9 16,-3 1-15-16,5-1-4 0,-7 2-6 16,3 2-2-16,-4 7-3 15,0 5-2-15,-7 10-2 16,4 5 2-16,-1 13-8 15,2 8-2-15,8 3-13 16,1 0-6-16,9-12 11 16,2-9 2-16,8-13 12 15,6-5 5-15,13-14 4 16,-1-3 7-16,6-13 12 16,3-4 6-16,-7-3 13 15,5-5 3-15,-5-2 12 16,-1-9-4-16,-3 7-9 15,-1 2-11-15,-11 11-16 16,1 10-9-16,-12 12-7 0,-1 10 4 16,0 15-7-16,-2 4 5 15,0 7 2-15,0 2-6 16,5-10-4-16,-2 3-3 16,10-9 0-16,-4-9 1 15,8-6 5-15,3-8 2 0,5-11-1 16,0-5 6-16,1-7 3 15,-3-2-4-15,4-11 7 16,-8 2-1-16,1-8 6 16,1-1 4-16,-7 11-10 15,-1 7-2-15,-12 14 0 16,-1 9-6-16,0 3 0 16,-1 12 1-16,-7 6-11 15,3 2 4-15,3-4 5 0,1 3-7 16,2-17 0-16,5 4-2 15,6-9 4-15,4-6 1 16,2-1 5-16,3 0 5 16,-2 2-2-16,5 3 9 15,0 9-1-15,1 13-5 16,-2 10-4-16,0 5-2 16,-2 2-27-16,-1-8-24 0,-2-13-55 15,3-7-33-15,5-20-61 16,3-10-193-1,3-9 246-15</inkml:trace>
  <inkml:trace contextRef="#ctx0" brushRef="#br0" timeOffset="138774.6">23241 9297 1021 0,'-15'-2'126'0,"-7"2"167"0,-11 0-183 0,1 7 4 16,-11 11-11-16,1 0-17 16,5 10-27-16,3 9-18 0,14 11-26 15,6-2-9 1,14 0-10-16,4-5-2 0,21-11 1 16,3-2 0-1,11-12 2-15,2-5 1 0,10-10 0 16,-5-2 2-16,-5-10 1 15,-2-3 0-15,-11-6 5 16,0-3 2-16,-8-3 1 16,-4 5 4-1,-9 8 1-15,-7 11-5 0,-4 11-2 16,-6 11-2 0,-3 8-5-16,3 2 2 15,-1-3 0-15,9-6-2 0,6-12-9 0,10-4-2 16,9-8-2-1,2-8 7-15,3-3 9 0,1-6-2 32,-3-4 4-32,1-7 0 0,-4-2 14 15,-6-10 11 1,-6-4 14-16,-6 9 0 0,-3 10-8 16,-2 26-8-16,2 8-11 15,-7 27-5-15,-2 31-1 16,1 10-1-16,6 18-9 15,2 0-3-15,7 1-19 16,2-5-8-16,1-7-8 16,0 3-4-16,-5-10-20 15,-7-1 6-15,-5-10 16 16,-13-8 8-16,-10-14 36 16,-6-9 2-16,-10-20-9 15,-13-5-3-15,-5-26-28 16,-7-15-21-16,-14-28-37 15,3-17-11-15,8-19 3 0,8-3 40 16,34 15 35-16</inkml:trace>
  <inkml:trace contextRef="#ctx0" brushRef="#br0" timeOffset="139394.46">24636 9274 777 0,'0'-5'153'0,"-4"1"230"0,-3 2-228 0,-16 2-28 0,-7 2-10 16,-16 5-28-16,-2 2-19 0,-5 5-33 16,5 4-13-16,7 19-10 15,9 9-7-15,18 9-1 16,4 5-2-16,13-3-11 16,11-9-4-16,22-15-24 15,6-12-10-15,22-19-33 16,9-5-10-16,3-20-24 15,4-6-7-15,-10-15 70 16</inkml:trace>
  <inkml:trace contextRef="#ctx0" brushRef="#br0" timeOffset="139982.47">24848 8537 937 0,'-16'-17'161'0,"2"4"240"0,7 24-290 0,0 14 6 16,11 15-11-16,-3 15-4 31,8 20-17-31,2 3-15 0,7 14-27 16,-4 3-16-16,-5 3-14 16,1-1-6-16,-13 7-11 15,3-1-10-15,3-4-37 16,-6-10-19-16,-1-17-26 15,2-17 1-15,2-25 29 16,4-10 23-16,8-22 34 16,4-12 11-16,6-23 17 15,-3-8 6-15,4-11 18 16,0-1 6-16,-3 13 4 16,-5 8-6-16,0 22-18 0,-6 13-9 15,3 13-9-15,0 6-8 16,6 10-3-16,3-1 0 15,8-12-2-15,3-2 6 16,7-13-1-16,-1-7 0 0,10-9 0 16,-2-5-3-16,2-15 5 15,-7 1 0-15,-11-13 6 16,4 4 4-16,-22-4 14 16,-1 2 7-16,-17 5 3 15,-8 13 0-15,0 19-4 16,-14 14-8-16,-6 24-9 15,-5 8-6-15,-10 25-10 16,11 0-2-16,17 9-12 16,14-9-3-16,23-9-12 15,12-7-1-15,9-13-5 16,6-6-5-16,5-15-35 16,-4-1-25-16,6-18-58 0,-4-7-16 15,9-11 92 1</inkml:trace>
  <inkml:trace contextRef="#ctx0" brushRef="#br0" timeOffset="140284.43">26064 9005 1477 0,'-20'5'84'0,"-5"9"60"0,-10 6-57 0,-11 5-11 0,0 5 0 0,2 5 0 0,-1-3-6 32,4 3-16-32,6 2-9 0,14 6-31 15,5 5-12-15,19 7 1 0,12 1-4 16,13-3-16-16,9-7-11 16,4-17-26-16,7-8-12 15,3-14-15-15,4-12-4 0,3-16-27 31,1-11-9-31,-6-20-104 0,-7-3-164 16,-9-10 234-16</inkml:trace>
  <inkml:trace contextRef="#ctx0" brushRef="#br0" timeOffset="140537.45">26198 8233 1340 0,'7'-5'105'0,"-5"3"71"15,2 5-78-15,-1 15 8 16,3 9-8-16,2 20 10 16,0 8-5-16,6 20-14 15,0 11-17 1,-4 14-26-16,3 11-11 0,-6 2-31 16,-2 1-3-16,-5-12-13 15,-3-8-17-15,-10-5-39 0,-6-8-30 16,5-14-56-16,-4-13-11 15,11-26-11-15,5-23 46 0,4-10 77 16</inkml:trace>
  <inkml:trace contextRef="#ctx0" brushRef="#br0" timeOffset="140807.67">26512 8776 1498 0,'-16'4'49'0,"-7"12"0"16,-2-2 6-16,-1 9 23 0,-3-3 4 15,-4-3 6-15,4 4-6 16,6-1-16-16,7 3-14 16,9 7-33-16,9 9-10 15,14 7-5-15,3 9-2 0,13 3 1 16,9-3-2-1,3-2-16-15,11-3-13 0,4-11-29 16,3-4-20-16,7-13-66 16,-6-1-100-16,-9-21 143 15</inkml:trace>
  <inkml:trace contextRef="#ctx1" brushRef="#br0">33285 14941 0,'0'0'0,"0"0"0,0 0 0,45 27 0,-19-14 0,-4-4 0,0 0 0,1-5 0,-1-4 0,-13 0 0,8 0 0,-3 4 0,-5 1 0,-5-1 15,0 1-15,5-1 16,-4 1 0,-5-5-16,4 0 15,1 0 1,3-5-1,-3 1-15,-5-1 16,0 1-16,0-1 16,0 1-16,0 0 15,0 4 1,0 0 0,0 4-16,0 0 0,0 1 31,0-1-31,0 1 15,0-1 1,0-4-16</inkml:trace>
  <inkml:trace contextRef="#ctx0" brushRef="#br0" timeOffset="184768.95">30273 6284 1560 0,'0'1'32'0,"0"7"41"0,0-1-4 0,4 5 3 0,4-7-7 0,14 8-14 0,13-4-5 0,31-2-18 0,26 3-5 0,32-3-6 15,16 6 2 1,35 4-6-16,22 1-3 0,12 3-1 15,18 6-3-15,3-1-2 16,-3 1-2-16,-17-7 1 16,-11-1-2-16,-43-1-1 15,-30-6 1-15,-61-7-10 16,-33-5-7 0,-57-10-15-16,-39-1-9 0,-51-3-3 15,-26 3 4-15,-37 3 5 16,-8 6 3-16,-16 4 0 15,-3 8-1-15,-11 6 10 16,-2 5 6-16,14 6 10 16,2-2 2-16,39-1 3 0,23-2 1 15,29-8 4 1,27 0 6 0,40-5 8-16,14-7 0 0,32-2 4 15,15-7-2-15,37-2-1 16,20-5 2-16,50-6 7 15,19-1 1-15,33 0 4 16,19 1 1-16,17 4-11 16,12 2-5-16,-7 5-8 15,1 2 1-15,-25-4 7 16,-22 8 7-16,-53-6 0 16,-36 4-3-16,-54 3-4 15,-24-7-5-15,-50 2-7 16,-22-4-7-16,-66 1-4 15,-22 3-8-15,-39-2-10 16,-18 2-3-16,-19 3-25 0,-7 2-4 16,0 4-12-16,0 5-9 15,31 7 7-15,17 2 8 16,44 2 25-16,30-2 13 16,55-4 19-16,23-4 0 15,52-5 4-15,27-1 7 0,52 0 22 16,32-2 18-16,55 0 19 15,20 0 6-15,43-2-2 16,17 0-5-16,16 2-17 16,1 0-4-16,-5 0-18 15,-26 0-7-15,-51 0 1 16,-23 4-8-16,-70 6-7 16,-31 3-3-16,-54-5-11 15,-32 3-1-15,-56-2-7 16,-29 0-7-16,-57 1-9 15,-24 1-14-15,-36-6-16 16,-11 4 0-16,-24-9-1 0,1 2 11 16,13-6 21-1,3-4 6-15,47 2 12 0,24-4 2 0,50 8 3 16,35 2 5-16,50 2 4 16,25 5 4-16,46 0 20 15,24 5 5-15,63-5 20 16,28 4 10-1,53 0 2-15,26-6-1 0,31 5-5 16,10-2-5-16,11 0-10 16,-10 0-3-16,-38-3-17 15,-25 0-5-15,-72-1-12 16,-39-4-3-16,-71 0-12 16,-38-4-7-16,-77-1-40 0,-30-4-29 15,-56 4-33-15,-24-4-16 16,-5 5 73-1,-1 1 11-15</inkml:trace>
  <inkml:trace contextRef="#ctx0" brushRef="#br0" timeOffset="185597.52">30158 7153 850 0,'-9'-5'91'0,"-3"-2"35"0,4 3-5 16,5-1-5-16,3-1-17 0,0 3 3 15,3-1 0-15,8 4-2 16,0 0-12-16,6 6-10 16,-1 8-15-16,-1 11-1 15,-7 19-10-15,0 11-5 16,-8 17-13-16,-2 6-6 15,-2 0-13-15,4-4-8 0,0-12-5 32,4-5-5-32,1-16-14 0,-1-11-2 0,3-12-37 15,-2-4-16-15,-3-12-18 16,0 3-21-16,-4-18-9 16,-2-6-4-16,-13-11 68 15</inkml:trace>
  <inkml:trace contextRef="#ctx0" brushRef="#br0" timeOffset="186009.41">30048 7033 1384 0,'11'0'100'16,"6"0"68"-16,5 0-34 16,6 5-6-16,6 2-11 15,8-5-19 1,2-2-7-16,10 1-27 0,-1 1-2 15,2 2-16 1,1 5-14-16,-4 3-17 0,-4 4-9 0,-9-2-17 16,-2 2-8-16,-14 0-9 31,-6-2-2-31,-17-1 3 16,-5-3 11-16,-29-1-6 0,-13 0-4 0,-24 5-7 15,-16-5-16-15,4-2 3 31,1-3 10-31,11-1 0 16,16 2 20-16,18 1 11 16,14 6 0-16,21 8 16 0,4 4-4 15,28 14 10-15,11-1-4 16,19 5-6-16,13-1 6 16,10-2-13-16,2-4-5 15,4-5-28-15,-4-5-34 16,-18-7-55-16,-5-2-29 0,-23-6 81 15</inkml:trace>
  <inkml:trace contextRef="#ctx0" brushRef="#br0" timeOffset="186455.41">31139 7394 1597 0,'20'21'57'0,"-11"9"6"16,-8 11-31-16,-17 10-11 0,-10 4-6 0,-6-5-8 0,0 1-4 0,7-14 0 15,8-1 0-15,4-15-7 16,6-4 0-16,7-13-2 16,4 0-3-16,3-19-4 15,3-9-4-15,6-19-27 16,0-6-8-16,0-19 8 15,-2-6 11-15,2-16 57 16,-3-10 20-16,1 0 26 16,4 7 11-16,1 39-8 15,-3 15 9-15,2 37-3 0,-1 14-4 16,5 34 1 0,-1 13-7-16,2 24-12 0,4-3-8 15,3 1-24-15,5-8-8 16,6-8-11-1,-2-3-6-15,5-9-9 16,-7-1-8-16,-10-10-51 16,-2-1 0-16,-15-18-33 0,-1-4-1 0,-3-17 18 15,-6-11-36-15,-8-10-222 16,0-10 222-16</inkml:trace>
  <inkml:trace contextRef="#ctx0" brushRef="#br0" timeOffset="186644.63">31095 7622 1528 0,'35'23'97'0,"3"0"41"15,9-7-80-15,5-7-3 16,5-16-30-16,1-9-9 16,-1-20-32-1,-9-10-28-15,-11-14-69 16,-2-3-24-16,-6-8 63 0</inkml:trace>
  <inkml:trace contextRef="#ctx0" brushRef="#br0" timeOffset="186842.73">31871 7192 1737 0,'27'48'95'0,"-3"8"12"15,-4 12-37-15,-6 4-8 16,-10 1-31-1,-1-4-12-15,-3-13-16 0,-2-6-11 16,1-16-31 0,-1-6-25-16,2-16-49 15,3-3-11 1,8-10-171-16,1-12 179 0</inkml:trace>
  <inkml:trace contextRef="#ctx0" brushRef="#br0" timeOffset="187058.04">32431 7178 1659 0,'25'71'83'0,"-6"3"23"16,-12 18-23-16,-7 2 0 0,-2-6-29 16,-1-4-12-16,1-17-28 15,-3-5-11-15,5-20-32 16,-4-8-27-16,-1-16-49 15,5-8-19-15,-9-12-81 16,2-12 111-16</inkml:trace>
  <inkml:trace contextRef="#ctx0" brushRef="#br0" timeOffset="187294.92">32224 7061 1133 0,'14'-13'173'0,"12"12"300"15,11 1-402-15,10 19-9 16,13 8 6 0,12 13 1-16,8 5 5 0,12 11-10 15,6 5-6-15,-4 2-15 16,-8 1-15-16,-17-6-19 16,-15 1-9-16,-31-4-20 15,-16-4-8-15,-43 6-9 16,-22 3-2-16,-38 7 4 15,-24 9-11-15,-17 9-35 0,-3 2-33 16,-10-7-30-16,4-15 70 16</inkml:trace>
</inkml:ink>
</file>

<file path=ppt/ink/ink12.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ink/ink13.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5-04-22T16:58:27.581"/>
    </inkml:context>
    <inkml:brush xml:id="br0">
      <inkml:brushProperty name="width" value="0.05292" units="cm"/>
      <inkml:brushProperty name="height" value="0.05292" units="cm"/>
      <inkml:brushProperty name="color" value="#FF0000"/>
    </inkml:brush>
  </inkml:definitions>
  <inkml:trace contextRef="#ctx0" brushRef="#br0">7207 2569 1338 0,'-9'27'50'0,"-5"1"-18"0,1-5 16 0,3 0 11 0,4-9 11 16,6-1 15-16,4-4-7 15,10-2-6-15,20 7-12 16,15 0-11-16,31 2-10 16,19 0-10-16,48 0-1 15,25 5 3-15,46 2-2 16,18 7 3-16,31 7-6 15,2 2-2-15,18-7 5 16,-1-3-1-16,-38-10-3 16,-6-5-8-16,-59-5-22 15,-25-7-33-15,-63-6-116 16,-36-10 38-16,-79-11 30 0</inkml:trace>
  <inkml:trace contextRef="#ctx0" brushRef="#br0" timeOffset="1479.9">3525 9876 1097 0,'-10'-5'74'0,"-3"-3"30"0,6 1-6 0,0 2-28 0,4 0 3 0,4 1-4 16,3 4-9-16,5-2-6 0,5 2-10 16,7 2-8-16,13 2-1 15,8 5-6-15,8-6 1 16,19 1-1-16,5-1-7 15,27 3-5 1,16-5-6-16,22 5-3 0,4 1-1 16,1 0-3-16,1 3-3 0,13 3-3 15,-1 1-1-15,8-7 1 16,3 0 5-16,6-9 2 16,7-8 2-16,10-8 6 31,4-7 6-31,7-3 15 15,0 0 3-15,-2 6 14 16,-5-2-6-16,-27 9-10 16,-10 7-6-16,-29 4-20 15,-24 6-3-15,-43 5-2 16,-18-4-1-16,-32 1 0 16,-10-4 0-16,-18 2-1 0,-12-2-1 15,-27-7 3-15,-7 0-5 16,-32-11-9-16,-5 0-4 15,-23-10-11-15,-15-2-7 16,-17-7-22-16,-18 1-7 0,-19 2-6 16,1 11 11-16,1 16 24 15,3 9 15-15,10 18-6 16,8 3-8-16,10 10-16 16,13 3-2-16,17 3 18 15,10-4 12-15,27-5 16 16,17-3 5-16,37-13 14 15,16-5 5-15,21-8 2 16,10-2-3-16,31-8-6 16,17 0-4-16,33-3-2 15,10-4 3-15,16 2-2 16,7-1 2-16,19 3-2 16,13 3 2-16,14 4-2 0,0-8 1 15,-3 5 9-15,-3-3 1 16,-6-1 6-16,-7 1-4 0,-13 0 2 15,-12 4-2 1,-18-7 3-16,-5 2 0 0,-15 6-11 16,-8-1 0-16,-29 7-6 15,-14 2-1 1,-35-2 7-16,-5 2-3 0,-42-2-11 16,-18 0-11-16,-51 7-57 15,-20-2-29-15,-51 6-7 16,-36 3 34-16</inkml:trace>
  <inkml:trace contextRef="#ctx0" brushRef="#br0" timeOffset="3025.35">24170 8546 1122 0,'-2'2'99'0,"-3"10"68"0,-8 1-53 0,-3-3 4 0,-1-1-10 0,-5 0-1 15,6-9-28-15,-1-3-15 0,1-6-20 16,-5 0-13-16,-10 4-4 16,-4 1 0-16,-13 11-18 15,-1 11 5-15,-8 17-14 16,7 8-3-16,10 8 6 15,4 4-3-15,27 7-4 16,9 0 1-16,30-2-1 16,16-2-6-16,38-1 8 15,11 0-2-15,35-11-4 16,13-2 5-16,36-14 1 16,11-7-1-16,12-21 2 15,5-4 6-15,-5-17-8 16,-5-4 6-16,-15-9-2 0,-19-7 1 15,-28-2 4-15,-11-3 10 16,-38-11 11-16,-15-7 2 16,-44-19 8-16,-27-11-6 15,-37-9-4-15,-22-2-3 16,-28 11-8-16,-14 12-9 0,-24 27-10 16,-12 12-7-16,-35 29-15 15,-10 12-11-15,-25 25-29 16,-8 14-9-16,10 10-15 15,6 3-8-15,36-6-12 16,20-6-14-16,37-18-224 16,21-10 215-16</inkml:trace>
  <inkml:trace contextRef="#ctx0" brushRef="#br0" timeOffset="3373.03">23555 8831 1399 0,'9'22'119'0,"-4"2"97"0,-5 5-120 0,-3 8 2 0,-4 11-30 16,-2 10-9-16,5 22-11 16,4 21-5-1,2 40-20-15,5 13-15 0,0 11-40 16,0 0-23-16,7-22-17 16,4-10-11-16,9-13 14 15,-1-12 1-15,4-28-9 16,4-15-9-16,10-24-122 0,8-18-168 15,13-28 219 1</inkml:trace>
  <inkml:trace contextRef="#ctx0" brushRef="#br0" timeOffset="3850.4">26308 8838 1069 0,'-14'4'95'0,"-6"1"98"0,1-1-51 0,-11-1-10 0,5 6-3 0,-10 16-29 15,1 0-9-15,9 17-10 16,-3 10-11-16,17 11-23 15,8 15-14-15,15 23-11 16,4 14-3-16,7 20 8 16,4 6-2-16,1-6-10 15,-1-2-5-15,4-18-7 16,-2-4-5-16,-6-12-21 16,-7-8-19-16,-16-12-58 15,-13-4-30-15,-20-15-54 0,-24-5-168 16,-30-14 223-16</inkml:trace>
  <inkml:trace contextRef="#ctx0" brushRef="#br0" timeOffset="4198.33">23686 10453 1530 0,'57'58'89'16,"14"6"20"-16,17 9-41 15,12 1 3-15,11 11-28 0,8 0-4 16,26-12-3-16,9-15-7 15,22-24 1-15,-1-13-3 16,18-32-7-16,9-12 2 16,7-24-12-16,7-10-3 15,-14-10-4-15,-14-8-8 16,-37-4-46-16,-24-12-39 0,-51-4-82 16,-14-8 77-16</inkml:trace>
  <inkml:trace contextRef="#ctx0" brushRef="#br0" timeOffset="6468.88">29566 8344 1344 0,'-5'0'75'0,"-6"0"9"0,-14 0-9 15,-7-7-5-15,-10 0-12 16,-4-3-3-16,-18 4-4 15,-1-4-2-15,-31 10-20 16,-5 0-10-16,-9 14-16 0,2 9-3 16,23 7-4-16,9 4 4 15,19 10-2-15,13 9 2 16,23 5 3 0,8 11 0-16,26 9-1 0,13 6-1 0,29 2-4 15,19-8-5-15,40-9 1 16,29-9 2-16,33-17 1 15,10-4 4-15,17-14 0 16,-1-8 2-16,2-4 0 16,7-10 7-16,3-6 18 15,-3-11 2-15,-18-11 22 16,-10-5 2-16,-42-7 4 16,-20-1 0-16,-47-15-14 15,-26-2-9-15,-60-8-14 16,-31-10-7-16,-61-1-9 15,-27 3-3-15,-46 7-7 0,-24 8 0 16,-10 20-6 0,-1 11-4-16,8 15-13 0,13 8-19 15,28 7-24-15,12 2-9 16,45 6-47 0,19 1-7-16,38 0-209 15,10 0 204-15</inkml:trace>
  <inkml:trace contextRef="#ctx0" brushRef="#br0" timeOffset="6786.79">28595 9065 1625 0,'-1'16'99'0,"-7"9"46"0,7 3 2 0,-1 16 0 0,-5 9-13 0,7 39-23 15,0 18-25-15,-4 30-37 16,4 12-18-16,2 13-35 15,-2 3-2-15,11-7-47 16,-1-3-26-16,13-32-36 16,11-20-26-16,14-25-36 15,12-10-2-15,9-23 95 16</inkml:trace>
  <inkml:trace contextRef="#ctx0" brushRef="#br0" timeOffset="7199.67">31279 9205 1381 0,'2'-4'76'16,"0"3"10"-16,-2 1 8 16,0 5-13-16,0 0-6 15,0 9 4-15,3 4 10 16,6 12 0-16,-2 11 0 16,-1 21-16-16,-6 16-14 0,-15 26-18 31,-8 8-9-31,-10 3-6 0,-12 2-7 0,3-9-7 15,-1 1-4-15,3-2-6 16,8-10-8 0,3-16-34-16,6-8-24 0,6-22-57 15,-1-3-32-15,-2-18-15 16,-3-1-2-16,-7-13-177 16,-5-4 220-16</inkml:trace>
  <inkml:trace contextRef="#ctx0" brushRef="#br0" timeOffset="7470.51">28546 10713 1339 0,'72'66'96'0,"28"8"84"16,25 11-80 0,42 9-32-16,14-2-12 0,10-16-39 15,7-7-2-15,-1-14-8 16,3-9-2-16,-16-11-16 16,-12-4-25-1,-18-17-96-15,-12-9 77 16</inkml:trace>
  <inkml:trace contextRef="#ctx0" brushRef="#br0" timeOffset="11229.71">25529 12101 1199 0,'-11'11'93'0,"0"-1"63"0,-1 1-24 0,3 0-26 15,0-2-14 1,4 7-32-16,0-2-8 0,-2 7-15 16,-1 5-6-16,1 10-20 15,4 6-6-15,5 13-7 16,6 2-5-16,15-6 7 16,6-6 0-16,10-19-5 15,5-5 1-15,9-21 4 16,2-12 10-16,-2-23 21 15,-3-13 7-15,-13-16 3 16,2-7 2-16,-16-1-21 16,-5 1 5-16,-20 7-5 15,-16 7-10-15,-22 8-12 16,-10 10-31-16,-17 16-49 0,-6 10-17 16,4 21-26-1,7 11-4-15,16 2-9 0,9 4-137 16,23-11 178-16</inkml:trace>
  <inkml:trace contextRef="#ctx0" brushRef="#br0" timeOffset="11873.64">26159 12029 1492 0,'4'40'66'0,"-1"8"2"16,-1-4-6-16,3 4-12 15,10 2-7-15,8-4-15 16,5 0-13-16,7-2-10 16,-1-3-3-16,-4-13-1 15,2-5 5-15,-7-16 33 16,-2-7 20-16,-9-14 18 0,-3-9 8 16,-2-16-17-1,-6-10-12-15,-3-8-14 0,0-5-9 16,-2-5-15-16,-3-4-7 15,2-5-8 1,-1-2-11-16,4-4-44 0,2 6-25 0,8 4-58 16,5 1-25-16,15 11-11 15,9-1 3-15,9 14 36 16,6 6 28-16,-4 13 68 16,1 6 38-16,-5 15 70 15,1 7 27-15,-12 14 27 16,-8 8 2-16,-4 10-6 15,-7 8 0-15,1 19-19 16,1 12-12-16,-15 19-35 0,1 7-19 16,-9 9-29-16,-15 4-14 15,4-5-60-15,-3-1-32 16,6-10-37-16,5-7 7 31,2-25 55-31,6-11 31 16,2-24 40-16,0-13 5 0,3-20 7 0,-5-13 4 0,5-20 12 31,4-7 5-31,2-7 11 16,3 3 1-16,6 10-6 15,-3 6-7-15,5 9-16 16,-3 9-5-16,-1 16-13 16,1 5-3-16,1 19-21 15,-3 4-12-15,3 7-26 16,1 6-26-16,8-4-116 15,-1-7 121-15</inkml:trace>
  <inkml:trace contextRef="#ctx0" brushRef="#br0" timeOffset="12287.78">27647 12347 1330 0,'-42'-10'156'0,"-2"1"184"0,-8 4-221 0,6 5-16 0,5 12-41 16,8 6-19-16,8 19-23 16,6 2-6-16,10 10-21 15,7-3-26-15,13-7-41 16,8-9-14-16,9-14-3 16,6-5 17-16,3-16 38 15,4-10 15-15,-2-6 16 16,-2-9 3-16,-5-11 7 15,-9-3 14-15,0-14 35 16,-3-8 15-16,-4-12 13 16,3-8 1-16,-5-15 5 0,0-7-3 15,-5 0 4-15,-2 10-5 16,2 31-28-16,2 25-5 16,-8 36-22-1,4 19-5-15,-1 36-15 0,-6 17-9 0,2 31 0 16,-2 4-5-16,1 5-33 15,5 8-24-15,1 1-83 16,3 0-37 0,6-7-58-16,4-11-208 0,19-21 291 15</inkml:trace>
  <inkml:trace contextRef="#ctx0" brushRef="#br0" timeOffset="12660.6">28576 12392 1400 0,'0'0'94'0,"0"0"39"0,0 0 2 0,12 0-20 16,6 0-8-16,12 0-23 0,9 0-12 15,7-7-26-15,5 1-15 16,3-3-22-16,-1 0-17 31,-5-1-45-15,-6-1-27-16,-15 6-63 0,-6-2-37 15,-21 7 104-15</inkml:trace>
  <inkml:trace contextRef="#ctx0" brushRef="#br0" timeOffset="12852.1">28535 12714 1518 0,'11'25'70'0,"8"-4"19"16,8-3-6-16,12-17 2 15,10-6-1-15,6-13-20 16,9-6-22-16,0-5-39 16,0-3-30-16,3-5-94 15,4-4-45-15,1-1 84 16</inkml:trace>
  <inkml:trace contextRef="#ctx0" brushRef="#br0" timeOffset="13059.98">29623 12220 1509 0,'0'-4'142'16,"0"1"116"-16,-6 15-100 15,-4 11-12-15,-10 13-43 16,3 11-22-16,-3 12-29 15,4 3-9-15,-1 5-20 16,6-5-7-16,6-9-48 16,3-14-33-16,5-12-92 15,6-6-63-15,9-18-281 16,5-4 282-16</inkml:trace>
  <inkml:trace contextRef="#ctx0" brushRef="#br0" timeOffset="13377.51">29990 12308 1741 0,'-8'-3'92'0,"-11"1"18"15,-1 4-36-15,1 19-15 16,-8 7-16-16,11 13-19 16,2 5-4-16,14-2-17 15,6-3-10 1,18-9-22-16,5-9-15 15,8-11-3-15,4-3 1 16,-1-12 27-16,3-4 10 0,-4-18 6 16,-7-3 7-16,-2-6 8 15,-5-3 10-15,-15-4 25 16,-6 4 3-16,-18-6-5 0,-9 3-13 16,-11 10-19-16,-5 8-12 15,-5 19-47 1,-2 10-22-16,1 11-77 0,3 1-39 15,19-3 109-15</inkml:trace>
  <inkml:trace contextRef="#ctx0" brushRef="#br0" timeOffset="13709.57">30459 12331 1660 0,'-16'23'64'0,"-3"13"-14"0,-1 3-10 16,8 14-7-1,1 2-16-15,16-7-14 16,4-4-2-16,18-18-2 0,10-4 0 16,11-19 1-16,9-3 1 15,5-7 9-15,1-7 13 16,-6-9 17-16,-6-5 18 15,-13-13 27-15,-12 0-2 16,-17-1 10-16,-9-6-7 0,-9-3-27 16,-12 1-3-16,-15 4-33 15,-11 7-10-15,-21 21-20 16,-3 8-25-16,8 11-42 16,10 10-36-16,24-4-68 15,10 2-31-15,22-9 117 16</inkml:trace>
  <inkml:trace contextRef="#ctx0" brushRef="#br0" timeOffset="13901.55">31072 12059 1356 0,'5'-9'179'16,"-8"7"207"-16,-8 0-216 15,-15 8-83-15,-5-1-35 16,-4-3-71-16,0-8-16 15,12-8-49-15,10-7-36 0,11-9-35 16,11 2 64-16</inkml:trace>
  <inkml:trace contextRef="#ctx0" brushRef="#br0" timeOffset="14124.19">31650 11156 1815 0,'5'18'63'0,"-7"19"43"16,-9 5 18-16,-5 24 31 16,1 10 4-16,-7 14-49 15,1 11-27-15,-9 18-42 16,-7 6-18-16,-11 5-24 16,-2-1-29-16,-3-5-75 15,-4-2-41-15,15-16-89 16,-1-7-21-1,13-30 141-15</inkml:trace>
  <inkml:trace contextRef="#ctx0" brushRef="#br0" timeOffset="14300.53">31857 12073 1524 0,'-37'46'204'0,"-4"-7"212"16,-3-13-247 0,10-18-110-16,6-17-57 0,3-36-97 15,3-13-56-15,-18-50 78 32</inkml:trace>
  <inkml:trace contextRef="#ctx0" brushRef="#br0" timeOffset="26889.32">25963 4988 688 0,'9'-14'142'0,"-1"-1"152"0,3 7-108 0,-6 4-64 0,-3 2-17 0,-2 6-28 0,0 5-6 0,-5 7-3 16,1 5-11-16,-3 7-11 15,5 6-9-15,4-2-20 16,5 5-7-16,7-2-4 15,4-5-3-15,18-10-1 16,6-10 1-16,8-10 2 16,-6-3 1-16,0-13-3 15,-7-5 0-15,-1-8 4 16,-6-1 3-16,-3-2 12 16,-6 8 2-16,-5 8-2 15,-4 9-6-15,-5 12-18 16,-1 9-4-16,1 13-2 15,0 1 2-15,9-1 8 0,5-10-2 16,9-10 1 0,-2-1-2-16,1-12 7 0,1-1 16 0,-11-5 13 15,-1-2 7 1,-13-4-7-16,-6 0-13 0,-14-8-10 16,-6-4-9-16,-5-11-16 15,-3 2-16-15,-3-7-46 16,6 3-25-16,10 6-54 15,9 2-15-15,7 5 93 16</inkml:trace>
  <inkml:trace contextRef="#ctx0" brushRef="#br0" timeOffset="27381.9">26898 5050 1139 0,'43'42'82'0,"-12"-3"28"0,-4-3-1 0,-13-8-37 0,-5-5-19 16,-9-9-24-16,-3-5-10 0,-15-9-11 16,0-2-3-16,-8-7 3 15,-5-3-2-15,0-6 1 32,0-5-1-32,8-5 5 0,-1-4 5 0,20 0 18 15,4-5 7-15,18 7 0 16,7 7-7-16,5 12-15 15,3 2-2-15,5 9-10 32,-1 0-2-32,5 0-3 15,3-1-3-15,11-10 1 0,10-5 0 0,3-7 1 32,0-9 1-32,-7-2 3 15,-4-8-2-15,-15-2 2 0,-8-2-4 16,-13-9 1-16,-6-2-2 15,-16 1 5-15,-2 2 8 16,-9 5 7-16,1-3 2 16,2 15 7-16,0 7 5 0,8 25-1 15,-2 0 0-15,2 31-5 16,3 13-10-16,1 32-12 16,1 14 0-16,2 18-3 15,2 3-2-15,4-7-6 16,1-11-17-16,0-15-71 15,0-13-27-15,-3-19-55 16,-1-13-204-16,-17-21 252 16</inkml:trace>
  <inkml:trace contextRef="#ctx0" brushRef="#br0" timeOffset="27825.78">27300 4607 1364 0,'13'9'89'0,"4"10"84"0,6 4-54 0,6 9 16 16,6 0-14-16,8-7-40 15,5 0-23-15,14-8-25 16,1-2-12-16,5-7-11 16,-6-6-3-16,-4-9-3 15,-1-5 1-15,-6-6 0 16,-1-3 1-16,-13-8-6 15,-2-6 0-15,-13 1 4 16,-6 3 0-16,-11-5 5 16,-5 8 5-16,-12 7 6 15,-4 6 2-15,-13 15 0 16,-4 18-4-16,-1 26-12 16,4 11 1-16,12 7-7 15,7 2 0-15,13-18 1 16,7-4-1-16,11-17 1 0,6-7 3 15,8-14-3 1,5-4 2-16,0-6 0 16,3-6 1-16,-10-6-2 0,-2-3-2 15,-14 5 5-15,-5 0-11 0,-11 14-45 16,-11 2-28-16,-8 9-82 16,-10 0-34-16,-4 0 108 15</inkml:trace>
  <inkml:trace contextRef="#ctx0" brushRef="#br0" timeOffset="28557.35">27215 5034 1166 0,'14'0'84'0,"1"2"55"0,-7 1-8 0,-2 6-2 0,-5 3-12 0,1 8-23 31,0 3-16-31,2 9-26 0,3 7-15 0,-2 0-20 15,4 1-10 1,-4-4-20-16,4-8-11 0,-4-10-51 16,1-4-27-16,-1-9-43 15,-2-5-240 1,1-12 251-16</inkml:trace>
  <inkml:trace contextRef="#ctx0" brushRef="#br0" timeOffset="28733.39">27065 4556 1509 0,'1'12'79'16,"-1"-1"6"-16,0 3-22 16,-3-5-26-16,-2-4-25 15,3-8-48-15,2-8-31 0,7-9 36 31</inkml:trace>
  <inkml:trace contextRef="#ctx0" brushRef="#br0" timeOffset="29606.43">26934 5907 1416 0,'1'3'79'0,"1"4"26"0,-4 0 5 0,2 6 4 0,0-1-12 16,7 6-14-16,8 5-10 16,-1 14-21-16,2 7-11 0,0 16-22 15,1 8-7 1,-1 10-12-16,4 8-4 0,-3 8-1 15,3-4-3-15,-11 6 6 16,-7-7 1-16,-17 1-14 16,-4 4-5-16,-24-8-18 15,-10-4-2-15,-16-10 10 16,-9-8-1-16,-19-14 10 16,-6-9-3-16,-14-17 0 15,-10-8-2-15,-33-12 0 0,-6-1 4 16,-15-3 7-16,4 0 5 15,15 7 4 1,7 0 3-16,13 11-2 0,5 0 3 16,24-4 3-16,14 2 3 15,24-5 7-15,15-3 10 0,25 1 19 16,12 4 5-16,17-4 13 16,3 3-6-16,15 11-6 15,1 4-3 1,10 17-3-16,-2 9 0 15,6 25-11-15,-3 9-8 16,5 15-11-16,1 8-6 0,-2-9-8 16,-1-9-10-16,-6-16-39 15,2-10-21-15,-7-22-43 16,-4-9-15-16,-5-21-51 16,-3-8-16-16,-4-28 108 15</inkml:trace>
  <inkml:trace contextRef="#ctx0" brushRef="#br0" timeOffset="29829.05">24490 8005 1235 0,'-17'69'70'0,"3"0"64"0,14 0-65 0,12-9 16 0,27-9 6 0,11-5 0 0,17-14-2 16,6-9 3-16,3-16 18 15,0-7-4-15,-5-12-15 16,-11-6-20-16,-10-10-38 16,-8-2-12-16,-14-6-40 15,-1 1-21-15,-7-9-63 16,-1-10-49-16,2-6-256 16,4-11 244-16</inkml:trace>
  <inkml:trace contextRef="#ctx0" brushRef="#br0" timeOffset="30573.82">26887 6921 1235 0,'11'12'68'0,"7"6"26"0,3 3 2 0,6 11 0 0,5 9-16 0,-1 10-29 0,0 9-17 16,-3 6-20-16,2 1-5 15,5-7-6 1,4-5-1-16,7-17 3 0,8-7 1 16,4-11 1-16,6-11 6 15,26-6-3-15,6-6 0 16,15-6 3-16,5-5 3 16,-1-13 6-16,0-1 15 0,11-9 4 15,7-1 1 1,-11-6 2-16,-7-4-9 15,-23 4-6-15,-17 2-7 16,-19 12-1-16,-8 8-3 0,-20 13 0 16,-10 4 5-16,-11 10-7 15,-3 10-1-15,-1 9-3 16,4 10 1-16,6 19 5 16,6 7 3-16,11 20 5 15,8 1-5-15,-1 13-9 16,4-2-4-16,1 4-7 0,-1-2-2 15,0-4 1 1,-8-8 0-16,-6-12-5 16,-6-6-14-16,-10-20-32 0,-10-7-21 15,-9-10-48-15,-10-2-25 16,-9-9-40 0,-1-2-175-16,-13-9 226 0</inkml:trace>
  <inkml:trace contextRef="#ctx0" brushRef="#br0" timeOffset="30830.43">28946 8235 1311 0,'-5'-6'121'0,"-1"3"99"0,6-1-91 0,4 4-4 0,5 7-33 16,3-1-18-16,6 8-17 16,7 0-2-1,8 7-13-15,6-3-6 16,7 7-24-16,1-4-8 0,4-5-3 15,0-5 0-15,-8-10 3 0,-2-2 5 16,-10-12 16 0,-6-3 2-16,-11-14 2 15,-3-11-8-15,-9-19-29 16,-2-11-13-16,-2-26-31 16,-5-9-25-16,-2-13-111 0,0-7 107 15</inkml:trace>
  <inkml:trace contextRef="#ctx0" brushRef="#br0" timeOffset="32409.62">30567 5273 1162 0,'21'3'133'0,"1"1"115"0,-1 6-124 0,-2-2 3 0,4 4-25 0,-1 0 1 0,1 13-20 16,-2 3-9-16,0 20-17 16,-5 14-16-16,-7 20-14 15,-5 4-15-15,-15 1-25 16,-3-4-20-16,3-22-48 0,0-10-25 31,1-21-58-31,1-12-8 0,-11-8-194 16,-1-10 214-16</inkml:trace>
  <inkml:trace contextRef="#ctx0" brushRef="#br0" timeOffset="32742.17">30415 5591 1383 0,'-7'-65'97'0,"1"8"45"15,6 8-19-15,13 6-17 16,15 4-21-16,18 6-9 16,20 1 1-16,19 3-9 15,0 6-9-15,3 13-26 16,-8 6-16-16,-16 10-15 16,-9 4-9-16,-27 11-9 15,-14-1-4-15,-26 6-9 16,-15-1 6-16,-15-2-5 15,-6 0-2-15,0-7-4 16,7-9 5-16,9-7 11 16,6 0 10-16,19 0 12 0,7 7 8 15,14 18 6-15,13 7-3 16,6 16 0-16,1 7-8 16,7 8-4-16,1 1 1 15,8-5-36-15,6-10-27 0,5-10-57 16,2-9-25-1,-1-12 57-15,-5-9 22 0</inkml:trace>
  <inkml:trace contextRef="#ctx0" brushRef="#br0" timeOffset="33774.24">31249 5733 1195 0,'16'23'69'15,"4"0"18"-15,10-7-16 16,7-11 10-16,7-10 8 16,2-7-1-16,-3-6-6 0,-10-5-15 15,-10 3-31 1,-8-1-12-16,-17 2-12 0,-7-4-2 16,-18 0-1-16,-3-2 1 15,-12 7 5-15,-1 4-3 16,6 14 0-16,7 11-1 15,12 19-7-15,8 7 1 0,10 20 1 16,10 8-6-16,19 1-5 16,8-1-14-16,18-17-27 15,1-9-12-15,10-13-25 16,1-10 0-16,9-10-8 16,6-6 10-16,-2-6 16 15,-2-4 15-15,-13-8 27 16,-6-3 14-16,-20-4 34 15,-9-5 17-15,-27-9 35 16,-15-5 6-16,-27-6-5 16,-11 4-9-16,-3 14-19 15,-2 15-12-15,7 22-9 0,-1 18-6 16,8 14-14-16,7 7-3 16,18 6-6-1,9-8-4-15,21-12-4 16,15-7 0-16,13-8 2 0,10-7 2 0,3-8 4 15,3-3 1 1,-1-6-2 0,3-2 0-16,-9 3 13 15,-3 4 11-15,-21 4 6 0,-11 4 1 0,-16 10-14 16,-7 3-11-16,-9 10-7 16,0 0-8-16,12-10-13 15,4-1-15-15,27-12-39 16,14-4-5-1,24-14-11-15,6-6 11 0,16-5 21 16,-2 2 5 0,5-3 28-16,-1 3 10 0,-11 3 42 0,-15 4 33 15,-29-5 42-15,-14 5 19 16,-36-2-4-16,-20 3-22 16,-13 11-33-1,-6 6-17-15,-2 17-10 16,2 11-4-16,13 2-5 0,6 0-16 0,17-9-27 31,10-2-5-31,12-7-13 0,8-5 0 16,10-2 0-1,4-5-3-15,5-2-15 16,2-7 1-16,2 0 13 16,-4-7 8-16,-2-7 24 15,-8-6 7-15,-6-26 9 16,-4-14 9-16,-15-25 10 15,-4-20 7-15,-5-10 8 16,-2 0 3-16,0 7 13 0,2 12 3 16,0 22 5-16,2 15-2 15,1 27-9-15,6 20-5 16,1 31-17-16,4 20-4 16,0 39-11-16,5 15-5 15,4 33-4-15,5 16-3 16,9 29-2-16,-1-1-4 0,2-2-49 15,-1-1-31-15,-7-17-118 16,-3-1-129-16,-15-3 190 16</inkml:trace>
  <inkml:trace contextRef="#ctx0" brushRef="#br0" timeOffset="35987.61">30252 8899 723 0,'-2'-2'76'0,"-3"-2"37"0,1 4-20 0,-3 0-39 0,0 4-13 0,0 6 0 16,2 3 10-16,-1-1 11 16,4-1-4-16,2-4-11 15,2-4-9-15,2-1-3 16,-4 0 0-16,2 2 0 16,-1-3 2-16,1 1 2 0,-2-2 1 15,0 0 2 1,0 0-4-16,0 0-3 0,0 0-3 15,2-16-2 1,0 2-1-16,3-9-9 16,-3-4-2-16,10-4-1 15,-5-5 2-15,7-12 5 0,1 2 2 0,2-9 15 16,8-5 8-16,7-11 20 16,7-14 6-16,14-15-5 15,7-17-3-15,20-32-2 16,7-10-8-16,3-15-15 15,-3 1-13-15,-14 13-18 32,-3 10-2-32,-11 31-4 0,-2 20 3 0,-24 37-3 15,-8 18-10-15,-23 21-46 16,-13 17-19-16,-21 19-56 0,-7 6-12 31,-5 20-11-31,3-3-8 0,6-1-1 0,5-10 74 16</inkml:trace>
  <inkml:trace contextRef="#ctx0" brushRef="#br0" timeOffset="36495.42">30905 6749 1033 0,'-1'-1'67'16,"-6"2"34"-16,-13 13-37 0,-3 9-6 0,-9 8-14 0,0 0-3 15,-5 3-3-15,2 1 1 16,5-1-6-16,-2-2-7 15,9-5-10-15,7-4 1 16,2-9 13-16,6-5 4 16,8-6 10-16,2 1 0 0,11-6-4 15,8-11 3-15,16-8 8 16,11-5-4-16,16-17 6 16,1-8 0-16,10-8-7 15,4-1-1-15,5 2-9 16,2 1-8-16,-4 13-12 15,-4 3-4-15,-23 23-6 16,-13 6 2-16,-22 12 7 16,-8 7 5-16,-12 18-4 15,0 14 0-15,-5 23-3 0,-9 12-3 16,-2 22-4 0,2 8-1-16,-1 20 0 15,3 7-10-15,1 0-61 16,-1-2-26-16,3-22-108 15,-3-12 95-15</inkml:trace>
  <inkml:trace contextRef="#ctx0" brushRef="#br0" timeOffset="40334.21">31042 3476 834 0,'0'14'93'0,"-4"5"53"0,1 3-14 0,-6-3-40 0,2 4-14 16,0-5-2-16,1 0 1 16,-2-2 1-16,0-1-4 15,-4-2-12 1,1-3-10-16,-8 1-16 0,-4-7-3 16,-4-1-8-16,-5-1-1 0,-3 0-9 15,-11 1-8-15,-2 3-5 16,0 8-4-16,4 11 0 15,7 5-2-15,16 7 2 16,8 5 2-16,18 8-2 16,17-2 3-16,18-1-3 15,12-1-2-15,6-8-4 16,-3-8-17-16,-5-9-37 16,-2-9-19-16,0-12-46 15,5-8-82-15,-6-19 131 16</inkml:trace>
  <inkml:trace contextRef="#ctx0" brushRef="#br0" timeOffset="40896.08">31299 3621 1246 0,'5'4'72'16,"-1"11"80"-16,3 10-82 0,-6 16 0 15,-1 3-7-15,0 11-33 16,0 2-15-16,6-1-10 15,-1-2-3-15,6-7-2 16,-2-6-6-16,1-9-9 16,-1-13-2-16,-2-6-16 15,0-10 0-15,-7-8 7 16,-7-11 4-16,0-16 12 16,-7-5 6-16,0-14 7 15,0-8 2-15,-2-4 17 16,1-7 10-16,12 10 11 15,6 7 5-15,17 20 8 0,6 8-6 16,10 11-6-16,3 8-7 16,2 4-11-16,3 4-6 15,-3 12-9-15,-9 2-2 16,-2 4-9 0,-7 5-4-16,-2 1 0 0,-9-3-7 15,-8 2-3-15,-4 0 4 16,-21-6-19-16,-2 2 3 0,-11-10 3 15,-3-2-5 1,-11-9 19-16,-3 0 2 0,4 0 4 16,5 0 6-16,24 11 3 15,15 3 3-15,17 7 1 16,14 7 0-16,15 8-2 16,5-4 2-1,5-2-3-15,-4-2 0 0,-8-1-7 0,-7-8-17 16,-9 1-40-1,-1-6-33-15,-6-7-266 0,0-7 225 16</inkml:trace>
  <inkml:trace contextRef="#ctx0" brushRef="#br0" timeOffset="41209.92">31945 3771 1179 0,'-12'6'83'0,"-2"-4"49"0,1-1-12 0,5-1-11 0,-5-3-16 16,4 3-37-16,2 0-13 15,-7 5-26-15,5 9-6 0,4 9-2 16,5 7-6-16,5 8 1 15,6 8 0-15,8 0-2 16,4-2 0-16,6-3-2 16,1-8-2-16,5-6-21 15,6-2-11-15,5-17-21 16,5-1-10-16,10-12 1 16,-5-9-4-16,-1-11-16 15,-10-8-175-15,-8-10 169 16</inkml:trace>
  <inkml:trace contextRef="#ctx0" brushRef="#br0" timeOffset="41513.22">32939 3662 1220 0,'2'9'118'16,"-4"3"78"-1,-5 4-79-15,-2 2 5 0,-7-1-34 16,2-1-11-16,-14 4-26 16,-1 4-15-16,-9 7-26 15,-7 2-9 1,-3 4-21-16,-7 2-18 0,9-5-27 15,4-2-19-15,8-7-41 16,11 1-77-16,7-19 122 16</inkml:trace>
  <inkml:trace contextRef="#ctx0" brushRef="#br0" timeOffset="41814.62">32486 3731 1273 0,'7'-4'90'0,"5"2"37"16,4 1-3-16,11 1-25 16,5 0-15-16,3 10-19 15,2 4-10-15,2 9-16 16,-7 11-7-16,-4 12-10 15,1 4-4-15,-3 3-14 16,3 0-1-16,6-9-6 16,4-8-9-16,11-6 1 15,-1-6-63-15,-4-11-14 0,-5-3-30 16,-17-17 40-16</inkml:trace>
  <inkml:trace contextRef="#ctx0" brushRef="#br0" timeOffset="42225.2">32200 3651 1152 0,'-7'-5'67'0,"-7"-2"27"0,-5 3-39 0,-13 6-1 16,-7 7-18-16,-2 7-14 0,-1 12-6 0,3 9-18 15,0 7-11-15,3 8-216 16,1-4 161-16</inkml:trace>
  <inkml:trace contextRef="#ctx0" brushRef="#br0" timeOffset="48559.66">32158 6721 1249 0,'0'0'25'0,"2"0"0"0,5 0 31 0,-2 0-2 0,0 2 6 0,-3 3-1 16,-5 0 0-1,-6 1-5-15,0 1-4 16,0-4-6-16,6 1-5 16,3 3-3-16,12-4-5 15,2 8 2-15,9 3 0 16,7 0-4-16,9 9-1 15,6 2-11-15,2 7-7 16,7 3-6-16,-3 6-1 16,-5 3-3-16,7 6-4 0,-9 7 3 15,4 10-4-15,0 6 4 16,-5 6 0-16,-1 6 1 16,1 9 3-16,3 2 2 0,2 12-1 15,-6 10-3-15,-3 20-1 16,-4-1 2-16,1 4 5 15,-4 1 8-15,-6 3 8 16,-4 13 6-16,-8-3 0 16,-5 3-6-16,-9-7-11 15,0 4-9-15,-7 3 1 16,-6 1-2-16,-3-3 3 16,-2-6-2-1,-6 6-5-15,1 5 2 0,-2 0 0 16,-3 6 3-16,-10-1 4 15,-6 6-1-15,-11 10-5 16,-9 4-1-16,-1 6 1 16,-1-1 1-16,2 2-3 15,8 0 1-15,8 1 0 0,7-4 0 16,0-2 2-16,4-3 1 16,-4-9-2-16,2-5-1 15,2-1-4-15,-11-3-4 0,-12-6-5 16,-5-4-1-16,-15-11-3 15,-3-5-1 1,-11-10 3-16,-5-7-5 0,-15-7 8 16,-15-5 5-16,-15-11 2 15,-4-2 6-15,-1-13 4 16,12-4 0-16,-6-13 7 16,-1-9 0-16,1-3 3 15,-6-8 7-15,14-12 1 16,-3-1 4-16,-14-10 12 15,-1-6-6-15,-10-4-1 16,-1-6-7-16,-8-8-25 16,-5-4-5-16,-6-12-15 0,4-2 1 15,-7-10 9-15,0-4 3 16,-3-13 7-16,-4 4 0 16,-4-3-2-16,-5-2-2 15,0-4 0-15,-5-2-1 16,7-3 2-1,-1-4 3-15,17-1 3 0,0-9 4 0,16-8 3 16,5-3-1 0,3-5 5-16,2-4-2 0,22-10 1 15,-2-2-2-15,7-7-2 16,-4-9 0-16,15-11-2 16,13-2-2-1,13-8-5-15,15-11 0 0,-5-5 7 16,5-4 3-16,3 2 0 15,3 2-4-15,7-4-6 16,6 0-2-16,18-1 2 0,4 4 2 16,17 1-1-16,7-2 0 31,7-3-1-31,7 1 0 16,0 4 3-16,2 6-1 15,-1 12 3-15,-1 1-2 0,-3 18-2 16,-8 9 2-16,-3 19-3 15,4 13 0-15,-3 10 0 16,4 6 1-16,0 6-1 16,4 3 0-16,2 1-5 15,-3 4-6-15,3 1-9 16,-1 6-3-16,-1 0 2 16,1 1 3-16,-1 4 6 15,3 2 2-15,-3 6-3 16,3 2 3-16,-1 12 0 15,1-1 4-15,0 9 9 16,2 2 2-16,0 0 1 0,0 0 1 16,0 0 0-16,2 7 0 15,3 6 8-15,4 1 4 16,-11 7-3-16,-5 11 2 16,-12 18-9-16,-12 8-4 0,-23 18-5 15,-7 7-4 1,-22 6-5-16,-2 1-6 0,0 0-4 15,7-8-8-15,21-17-3 16,10-8 2-16,23-32 5 16,9-7 8-16,15-18-3 15,1-13 3-15,24-22 5 16,5-10 2-16,15-18 8 16,-1-5 1-16,2-4 4 15,-2-4 1-15,-7 7 15 16,-5-4 5-16,-10 4 7 15,-3 5 2-15,-5 4-8 0,-3 3-3 16,1 10-12-16,2 10-3 16,2 5 5-16,2 3-1 15,5 6 11-15,-2 4 0 16,1 6-4-16,1 3 3 16,-6 10-5-16,1 10-2 0,2 12 1 15,1 13-6-15,7 18-8 16,0 11 2-16,11 9-6 15,-3 6 2 1,6-3 6-16,4-8-4 0,2-10-5 16,-3-8-16-1,-10-19-57-15,-7-6-39 0,-13-16-108 16,-14-2-370-16,-33-9 372 16</inkml:trace>
</inkml:ink>
</file>

<file path=ppt/ink/ink14.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ink/ink15.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5-04-22T16:59:41.440"/>
    </inkml:context>
    <inkml:brush xml:id="br0">
      <inkml:brushProperty name="width" value="0.05292" units="cm"/>
      <inkml:brushProperty name="height" value="0.05292" units="cm"/>
      <inkml:brushProperty name="color" value="#FF0000"/>
    </inkml:brush>
    <inkml:context xml:id="ctx1">
      <inkml:inkSource xml:id="inkSrc170">
        <inkml:traceFormat>
          <inkml:channel name="X" type="integer" max="12064" units="cm"/>
          <inkml:channel name="Y" type="integer" max="7540" units="cm"/>
          <inkml:channel name="T" type="integer" max="2.14748E9" units="dev"/>
        </inkml:traceFormat>
        <inkml:channelProperties>
          <inkml:channelProperty channel="X" name="resolution" value="400" units="1/cm"/>
          <inkml:channelProperty channel="Y" name="resolution" value="400" units="1/cm"/>
          <inkml:channelProperty channel="T" name="resolution" value="1" units="1/dev"/>
        </inkml:channelProperties>
      </inkml:inkSource>
      <inkml:timestamp xml:id="ts1" timeString="2025-04-22T17:03:13.726"/>
    </inkml:context>
  </inkml:definitions>
  <inkml:trace contextRef="#ctx0" brushRef="#br0">1718 2658 1235 0,'22'0'60'0,"1"0"2"0,-2 0 7 0,5 10-17 0,-3 5-7 0,16 1-9 15,2 1-3-15,21-1-11 16,7-2 4-16,22-5 11 0,22-5 4 15,38 3 4-15,17-4-4 16,32 3-17-16,13 1-2 16,15-4 1-16,4 3 4 0,11 3-1 15,-2-2 1-15,-11 0-12 16,-8-4-6-16,-20-3-12 16,-23-5-51-1,-25-7 39-15</inkml:trace>
  <inkml:trace contextRef="#ctx0" brushRef="#br0" timeOffset="5679.47">24223 5606 920 0,'0'0'78'0,"0"-2"59"0,0 2-15 0,0 0-19 0,0 0-9 0,0 0-15 16,0 2-1-16,-2-2-13 15,-1 0-4 1,-8 0-24-16,-3 1-12 0,-6 3-15 16,-6 3-6-16,-4 4-2 15,1 5-1-15,5 5 0 16,0-2 3-16,14 4-1 15,-1-5-1-15,9 1 3 16,6 1-1-16,7 1 6 16,-4-1-2-16,7-3-1 0,0 1 1 15,7 0-4 1,1 5-1-16,2-2 1 0,3 2-4 16,7-3 0-16,5 1 4 15,16-7 8-15,5 2 4 16,27 2-1-16,6 3 0 15,14-3-10 1,1-3-1-16,0-2 1 0,-4-8-2 0,8-5 2 16,-2-2 0-16,5-8-3 15,-5-4-2-15,-13-8 4 16,-3-4-1-16,-11-6 2 16,-1-7 4-16,-13-5 1 15,-7-2 0 1,-14-9 2-16,-4 0 1 0,-7 0-3 15,-8 4-4-15,-13 8 1 16,-13 2-3-16,-22 10 1 16,-18 2-4-16,-24 6-4 15,-13 4-12-15,-27 5-11 0,-11 5 1 16,-22 0-8 0,-13-2 9-16,1-1 3 0,-4 0 3 15,17 4 12-15,12 3 2 16,20 10-4-16,16 3-6 15,20 6-32-15,10 5-28 0,21 1-47 32,9 4-252-32,13-8 242 15</inkml:trace>
  <inkml:trace contextRef="#ctx0" brushRef="#br0" timeOffset="6122.69">23879 5809 1138 0,'29'0'100'0,"-6"0"67"0,0 4-34 0,-4 5-21 0,-10-1-21 0,-7 12-24 15,-2 3-16-15,-11 18-21 16,-5 10-7-16,-3 20-2 16,-8 12-2-16,8 23-3 15,6 11-6-15,13 5-7 16,4-5-4-16,21-18-5 16,-1-12-11-16,12-22-38 15,5-6-21-15,1-17-63 0,9-10-160 16,10-21 186-16</inkml:trace>
  <inkml:trace contextRef="#ctx0" brushRef="#br0" timeOffset="6537.31">25927 5584 1185 0,'-9'13'102'0,"-3"4"71"0,-4 10-76 0,0 1 2 0,2 11-21 16,0 11-4-16,5 17-6 0,7 11-9 15,7 18-24-15,8 8-14 16,5 6-24-16,1 3-19 15,-5-10-34-15,0-15-20 16,-14-12-38-16,0-5-8 16,-21-12-209-16,-5-3 205 0</inkml:trace>
  <inkml:trace contextRef="#ctx0" brushRef="#br0" timeOffset="6824.93">23842 6995 1222 0,'21'9'88'16,"20"4"47"-16,16-5 23 15,28 12-21-15,14-1-14 16,20 12-49-16,17 7-18 15,15 5-30-15,6 1-11 0,-11-3-14 16,-3-6-2-16,-10-8-25 16,3-1-18-16,-3-11-48 15,-2-7-35-15,-7-15-296 16,-3-16 265-16</inkml:trace>
  <inkml:trace contextRef="#ctx0" brushRef="#br0" timeOffset="7475.82">27231 5712 939 0,'9'0'128'0,"2"2"214"0,-3-1-245 0,-8-1 8 0,-1 0-5 0,-17-7-36 31,0 0-11-31,-10 2-32 16,-2 3-7-16,-2 4-5 15,0 10-8-15,-3 17-3 0,3 11-5 16,9 13-3-16,12 2 0 15,16 0-2-15,22-2 0 16,26-7 2-16,16-3 4 16,29-11 0-16,20-2 0 15,33-14 3-15,7-6-1 0,8-13 4 16,-3-11 2-16,-12-16 2 16,-2-9 3-16,-31-6 2 15,-20-4 4-15,-42-4 7 16,-22-4-2-16,-29-10 5 15,-14-1-7-15,-37 1-7 16,-19 2-5-16,-40 10-9 16,-17 11 4-16,-21 19-4 15,-6 11 0-15,-9 21 0 16,-5 16-1-16,14 14-8 16,6 11-21-16,29 3-59 0,13 2-29 15,23-3 56-15</inkml:trace>
  <inkml:trace contextRef="#ctx0" brushRef="#br0" timeOffset="7729.8">27010 5924 1039 0,'3'4'163'0,"-3"6"279"0,0 19-339 0,-3 15 7 0,-4 25-28 15,-8 18-23-15,1 28-36 16,4 5-13-16,1 15-3 16,9 1 4-16,5-21-44 15,7-10-15-15,15-29-40 16,5-12-29-16,7-17-28 16,0-4-179-16,11-17 202 0</inkml:trace>
  <inkml:trace contextRef="#ctx0" brushRef="#br0" timeOffset="8000.12">28498 5800 1289 0,'18'-12'77'16,"-2"3"31"-16,-8 11-17 15,-8 16 19-15,-5 26 1 16,0 16-10-16,5 21-15 0,3 10-13 16,10 8-41-16,-1-2-11 15,9 1-13 1,1-10-7-16,4-10 0 0,-5-9 4 16,-6-12-35-16,-5-8-45 15,-12-11-31-15,-10-5-43 0,-15-8 71 16,-1 0 31-16</inkml:trace>
  <inkml:trace contextRef="#ctx0" brushRef="#br0" timeOffset="8207">26987 7197 1591 0,'55'52'70'0,"14"-15"4"16,12-4 6-16,27-18-7 16,14-14-25-16,17-10-30 15,1-10-36-15,-4-11-92 16,-5-9-137-16,-12-23 134 31</inkml:trace>
  <inkml:trace contextRef="#ctx0" brushRef="#br0" timeOffset="8430.2">29281 6758 1885 0,'0'0'-53'0,"-2"-14"-15"0,2-14 23 0</inkml:trace>
  <inkml:trace contextRef="#ctx0" brushRef="#br0" timeOffset="8582.84">29926 7018 1943 0,'0'0'-1'0,"9"2"-7"0,5-9-42 15,-2-5-11-15,1-24-43 0,3-4-10 0,-2-10 57 32</inkml:trace>
  <inkml:trace contextRef="#ctx0" brushRef="#br0" timeOffset="8701.54">30393 6912 1787 0,'22'9'38'15,"-5"-9"-24"-15,-1-16-101 0,-3-10-23 16,-1-15-156-16,2-3 155 16</inkml:trace>
  <inkml:trace contextRef="#ctx0" brushRef="#br0" timeOffset="8862.31">30750 6746 1784 0,'28'17'84'0,"-3"-2"26"0,-4-7-71 0,-7-15-44 16,-1-10-20-16,-3-17-75 16,-5-8-42-16,20-22 74 15</inkml:trace>
  <inkml:trace contextRef="#ctx0" brushRef="#br0" timeOffset="11564.66">32553 5402 877 0,'9'2'93'0,"-6"0"44"0,3 1-19 16,-4 4-5-16,-2-3-10 0,-6-1-5 0,-1-1-2 15,-5-2-7-15,-4-2-28 16,-5-3-13-16,-15-7-19 0,1 3-12 15,-22 5-7-15,-5 8-5 16,-14 15-4-16,-15 2-1 16,13 17 0-16,2 1 0 15,18 10 2-15,6 1-1 16,17 5-1-16,7 1 1 16,17 4-5-16,8 1 0 15,17-7 0 1,7 0-1-16,20-17 0 0,12 0-1 0,28-7-1 31,17-5-2-31,26-9 0 0,5-6 0 16,16-10 1-16,8-10 0 0,4-6 6 15,3-11 3 1,-11-5 9-16,-16-7 8 16,-25-3 3-16,-13-2 3 0,-33-8 2 15,-19-1 0-15,-41-12 7 16,-22 1-7-16,-42-5-7 15,-19 2-10-15,-36 17-20 0,-16 6-15 16,-30 23-33-16,-6 10-10 16,14 11-48-16,15 2-7 0,33 3 69 15</inkml:trace>
  <inkml:trace contextRef="#ctx0" brushRef="#br0" timeOffset="12010.45">31804 5953 1789 0,'0'-13'29'0,"1"54"12"0,5 33 26 15,-4 13-7-15,-2 12-10 0,-2 14-23 16,-7 1-8-16,-2 3-14 0,-1-2 0 16,1-11-27-16,2-3-9 15,8-12-22-15,2-8-55 16,19-23-23-16,5-12 1 15,12-21 49-15</inkml:trace>
  <inkml:trace contextRef="#ctx0" brushRef="#br0" timeOffset="12424.72">33444 5937 843 0,'11'-14'114'0,"-2"-1"170"15,1 3-174-15,1 1-1 16,-2 6-1-16,-2 5-22 15,-2 0-5-15,2 7-16 16,-7 5 0-16,0 13 2 16,-7 4-1-16,-7 8-1 15,0 9-9 1,-6 16-13-16,3 10-3 0,1 19-18 31,-6 8-5-31,8 0-11 0,4 0-5 0,4-2-2 0,5-6-6 16,2-6-18-16,3 0-16 15,1-7-68 1,-5-4-7-16,-5-7-57 16,-2-7-14-1,-9-8 123-15</inkml:trace>
  <inkml:trace contextRef="#ctx0" brushRef="#br0" timeOffset="13173.68">31828 7052 685 0,'-14'2'55'0,"4"-2"51"0,-1 0-29 0,2-6 14 0,0 5-10 0,4-5-16 15,-2 3-10-15,2 1-6 16,5 2 3-16,-2 0 4 0,-11 9-7 15,6-6-16 1,0 5-1-16,4 0-7 0,-3-2-1 16,3 1 5-16,3 0-1 15,0 2 8-15,3 5 6 16,3-2-3-16,1 6-2 0,5 1-2 16,4 3-5-16,7 3 7 31,6-1-5-31,-1 5-12 0,4 1-5 0,7 2-9 15,0-1-1-15,10 3 0 16,12 2 1-16,11-6 1 16,15-9 3-16,5-7 2 15,0-3 1-15,4-11 3 16,0-2-2-16,13-11 7 16,7-4 4-16,8-8 4 15,-4-2-2-15,-8-4-12 16,-6-8-7-16,-14 3-9 0,4-5-3 15,-9 4 1 1,-1 2-9-16,-15-1-35 0,-12 3-28 16,-31-1-78-16,-19-5 80 0</inkml:trace>
  <inkml:trace contextRef="#ctx0" brushRef="#br0" timeOffset="14731.83">24228 7679 808 0,'-3'2'140'0,"-3"-1"210"16,1 5-215-16,3 2-25 0,2 0-4 0,6 2-16 15,1 4-6-15,3 9-5 0,3 0-1 16,-6 15-26-16,2 6-15 16,-8 14-24-16,-1 4-13 0,-3 0-40 31,-6-3-23-31,2-15-61 0,-4-11-31 0,4-8-259 31,-2-11 253-31</inkml:trace>
  <inkml:trace contextRef="#ctx0" brushRef="#br0" timeOffset="15008.18">24118 7666 1372 0,'22'2'100'0,"4"0"34"15,8 9-14 1,3 1-1-16,2 4-29 0,5 0-12 15,1 5-37-15,-1 2-7 16,0 4-25-16,-3-1-6 16,-11-1-2-16,-5 1-6 15,-18 5 5-15,-11 2-9 0,-17 1-8 16,-9 0-12-16,-18 1-22 16,-5-5-9-16,4-2-23 15,2-1-8-15,10-9-12 16,11 1-7-16,6-10-88 15,10-2-98-15,10-7 169 16</inkml:trace>
  <inkml:trace contextRef="#ctx0" brushRef="#br0" timeOffset="16282.5">24873 7858 979 0,'0'0'117'0,"2"0"101"0,-2 0-96 0,0 1-9 0,0 3-29 0,-7-1-10 16,-4 6-21-16,-3 7-14 16,-5 9-20-16,6 10-8 15,-1 11-10-15,5 2 1 0,9 5-2 16,0-7-5-1,16-10 1-15,5-8-3 0,8-10 7 16,4-9 2-16,5-11 9 16,-7-2 8-1,0-13 10-15,-7-10 6 0,-4-8 8 16,-4-4 2-16,-9-14-3 16,-7 0-7-16,-9-8-15 15,-7 1-2-15,-11 5-21 16,-3 9-16-16,-5 20-37 0,-6 11-24 15,-1 19-59 1,6 8 17-16,1 4 66 16</inkml:trace>
  <inkml:trace contextRef="#ctx0" brushRef="#br0" timeOffset="16660.68">26974 8132 1680 0,'9'-2'-84'0,"-7"2"224"0,1-2-83 0,1-6-12 0,5-1 0 0,3-11-20 31,4-1-54-31,4-4-32 16,3-7-49-16,0-5 52 16</inkml:trace>
  <inkml:trace contextRef="#ctx0" brushRef="#br0" timeOffset="16814.36">27864 8049 1651 0,'7'14'80'0,"0"-7"-4"16,-7-7-20-16,3-9-57 16,3-9-40-16,1-8-81 15,5-4-264-15,8-14 243 16</inkml:trace>
  <inkml:trace contextRef="#ctx0" brushRef="#br0" timeOffset="16947.25">28491 8213 1179 0,'21'-1'-6'0,"-3"-14"-255"15,3-11 145-15</inkml:trace>
  <inkml:trace contextRef="#ctx0" brushRef="#br0" timeOffset="17074.24">28859 8164 1812 0,'4'10'65'0,"-2"-4"-21"0,-4-10-19 15,-4-19-79 1,-1-12-41-16,16-29 47 0</inkml:trace>
  <inkml:trace contextRef="#ctx0" brushRef="#br0" timeOffset="17870.72">29928 5671 1103 0,'10'0'102'0,"-3"5"74"0,2-3-89 0,-4 5-9 0,6 4-30 0,3 3-10 0,4 6-10 15,5-1-6-15,9-3-8 16,3 0-2-16,18-2-1 15,1-3 4-15,6-8 2 16,4-3 1-16,-1-7 5 16,-2-4 1-16,-5-10 7 15,-4 0-1-15,-3-9 0 16,-12-2-1-16,-12 0-2 16,-2 2 4-16,-24-2-6 15,-8 2-6-15,-11 0-6 16,-8 2-4-16,-8 5-5 15,1 3 0-15,-6 6-8 0,-5 2-6 16,-5 5-3-16,-4 5-7 16,2 9-18-16,-9 7-5 15,1 7-9-15,3 8 6 16,8 2 12 0,6 1-4-16,19-10-20 0,8-1-8 15,13-5-28-15,8-2-11 0,4 0-265 16,5-3 242-1</inkml:trace>
  <inkml:trace contextRef="#ctx0" brushRef="#br0" timeOffset="18157.25">29997 5721 1070 0,'17'0'109'0,"-2"1"104"0,-5 14-68 0,-8 11-20 0,0 10-25 16,-11 18-31-16,-4 8-9 16,-1 18-19-16,0 5-6 0,12 11-18 15,2 3-6-15,13 0-7 16,4-9-12-1,3-17-35-15,-1-9-29 0,-1-17-62 16,-4-4-34-16,2-15 91 16</inkml:trace>
  <inkml:trace contextRef="#ctx0" brushRef="#br0" timeOffset="18459.59">30852 5783 1410 0,'0'0'27'0,"-3"0"3"0,-4 5 79 16,0 2-11-16,-2-2 21 15,2 4-4-15,0 5-49 16,1 6-9-16,6 24-12 15,0 11-5-15,6 21-3 0,1 7-12 16,-4 8-19-16,2 1-3 16,1-6-29-1,-4-8-26-15,-2-10-49 0,-2-8-39 16,0-9-54-16,-9-8-245 16,-3-12 280-16</inkml:trace>
  <inkml:trace contextRef="#ctx0" brushRef="#br0" timeOffset="18666.98">29920 6733 1450 0,'52'27'91'0,"5"-2"31"0,12-8 6 16,5-8-30-1,15-3-28-15,6-12-45 0,-1-4-27 16,0-6-102-16,-7-7 9 16,-15 9 34-16</inkml:trace>
  <inkml:trace contextRef="#ctx0" brushRef="#br0" timeOffset="19232.86">30087 7744 1439 0,'18'18'104'0,"3"5"38"0,2 5 4 0,11 18-33 0,-13 4-18 16,2 12-46-16,-4 5-12 0,-10-3-21 15,-2 0-19-15,-5-15-33 16,0-6-18-16,1-13-62 16,-3-4-26-16,0-12-88 15,0-12 119-15</inkml:trace>
  <inkml:trace contextRef="#ctx0" brushRef="#br0" timeOffset="19518.09">30085 7804 1439 0,'11'0'89'15,"5"-1"46"-15,9-1-6 0,12-2 0 16,5 3-15-1,1 1-37-15,5 3-15 16,-8 17-29-16,1 8-12 16,0 14-14-16,-9 8-2 0,-6 3-2 15,-6 2-4-15,-11-4-2 16,-9 1-2-16,-11-5 4 16,-7-9 2-16,-8-3-20 15,-4-10-14-15,-8-4-51 16,1-5-30-16,2-4-47 15,-1-8 24-15,12-6 72 16</inkml:trace>
  <inkml:trace contextRef="#ctx0" brushRef="#br0" timeOffset="19973.34">30732 7813 1258 0,'0'0'85'0,"0"0"36"16,0 0-10-16,0 0-17 15,0 0-10-15,0 0-13 16,5 2 0-1,0 2-14-15,4-1-4 0,4 1-5 16,-1-1 1-16,8-1-6 0,6 3-5 16,4-5-18-16,2 2-8 15,5-2-8-15,-3 2 0 16,-2-2-1 0,-4 3-5-16,-8 1 1 0,-3 3-2 15,-6 0 1-15,-6 4 4 16,-5 5 2-16,-3 1 1 0,-6 6 4 15,-5 9-1-15,-6 13-2 32,3 6-2-32,-8 13-4 0,4-1 1 0,1-4-5 15,1-3-18-15,6-10-40 16,4-1-55-16,9-10-53 31,0-7-69-31,9-13 130 16</inkml:trace>
  <inkml:trace contextRef="#ctx0" brushRef="#br0" timeOffset="21328.66">32346 8261 1330 0,'7'2'98'0,"-4"2"60"0,3-1-22 0,-5-1-15 0,-1 0-15 0,-1 1-4 15,-5 6-6-15,1 0-9 0,2 10-4 16,-5 4-12 0,1 11-11-16,7 10-11 0,-1 11-12 15,2 9-18 1,10 8-9-16,-6 1-6 15,2 0-12-15,0-11-33 0,-5-9-14 16,-2-13-58-16,2-6-21 16,-7-13-56-16,-1-8-10 0,1-13-260 15,-2-11 279-15</inkml:trace>
  <inkml:trace contextRef="#ctx0" brushRef="#br0" timeOffset="21678.82">32186 8244 1203 0,'2'1'104'0,"-2"1"110"0,4 0-115 16,1-2-7-16,2-2-10 16,5 0-15-16,4 1-3 31,11 1 0-31,7 1-4 0,6 13 7 0,8 2-5 15,4 14-7 1,-3 8-10 0,-3 4-25-16,-7 4-5 0,-5 6-16 15,-2 1 0-15,-16 5 2 16,-9 0 0-16,-13 3 1 16,-9-5-2-16,-14-6-2 15,-1-4-1-15,-4-7-11 16,1-9-4-16,-1-7-21 15,-1-4-14-15,-1-11-37 16,-1-3-10-16,5-16-32 16,7-1-4-16,13-6-198 0,5-7 206 15</inkml:trace>
  <inkml:trace contextRef="#ctx0" brushRef="#br0" timeOffset="22198.83">32806 8362 1076 0,'-5'0'102'0,"2"0"75"0,6 0-31 15,11-2-11-15,7 1-11 16,1-1 4-16,1-3-9 15,-6 3-22-15,-8-2-13 0,-7 4-23 16,5 0-7-16,-7 11 2 16,2 3-1-16,2 11 3 15,-4 8-2-15,1 12-12 16,3 2-4-16,1 12-19 16,8 8-6-16,-6 2-7 15,0 2-5-15,-5-2-7 16,-2-2-12-16,-8-6-27 15,0-8-18-15,-1-11-51 16,-5-12-10-16,5-10-45 16,-4-8-19-16,6-12 11 0,-3-2-348 15,-3-15 351-15</inkml:trace>
  <inkml:trace contextRef="#ctx0" brushRef="#br0" timeOffset="22710.2">32975 8251 644 0,'-4'0'144'0,"-3"3"172"0,-2-1-169 0,4-2-15 0,-4 0-21 0,9 2-6 16,0-2-14-16,0 0-8 31,12-2-8-31,-1 0-7 16,-4-1 0-16,7 1 2 15,-5-2-10-15,5 3 0 16,1-7-10-16,-1 3-8 0,5-4 2 15,-3 0-8-15,11 1 2 16,1 2 0-16,6 6-7 16,3 6-2-16,-9 4-16 15,2 4-4-15,-10 4-9 16,-4 7-5-16,-4 5 3 16,-5 5-4-16,-1 4 4 15,-3 0 2-15,-1-2 2 16,1-1 1-16,-3-8 0 15,-7 2-6-15,-10-3-5 16,-6-4-3-16,-15-2-17 16,-2-3-8-16,-12-8-35 15,3-8-17-15,-4-4-41 0,6-8-13 16,9-3-37-16,0-3-253 16,8-10 282-16</inkml:trace>
  <inkml:trace contextRef="#ctx0" brushRef="#br0" timeOffset="25415.09">33012 9605 773 0,'11'-7'138'0,"-8"0"164"0,4 5-177 0,-2 2-35 16,-5 2-11-1,0-2 1-15,-8-4 13 0,1 1-3 16,3 3-7-16,2 0-21 0,0 0-19 16,-5 0-21-16,4 12-8 15,-1 18-9-15,4 14 1 16,-9 24-6-16,-1 6 0 16,3 18 0-1,0 6 0-15,0 13-6 0,1 1-12 16,-4-11-40-16,1-9-17 0,2-27-16 15,3-12-1-15,1-19-9 16,-1-11-172-16,0-20 179 16</inkml:trace>
  <inkml:trace contextRef="#ctx0" brushRef="#br0" timeOffset="25694.85">32615 10225 1383 0,'9'47'76'16,"7"3"27"-16,5 8-3 15,4 6-17-15,1-4-23 16,1-3-38-16,-2-6-12 16,-6-3-10-16,4-7 3 15,-1-6-2-15,2-3 2 0,8-9 4 16,-2-7 6-16,8-14 23 15,-6-4 10-15,8-19 10 16,3-7 5-16,1-8-22 16,0-5-11-16,-5 6-11 15,-9-4-18-15,-15 9-82 16,-10 3-63-16,-17 13 77 16</inkml:trace>
  <inkml:trace contextRef="#ctx0" brushRef="#br0" timeOffset="26098.76">31049 11678 1129 0,'0'14'117'0,"0"6"104"0,0 12-90 0,0 8 6 0,2 17-25 0,-1 7-9 15,5 19-25 1,1 5-19-16,-4 15-29 0,1 3-14 16,-4 8-23-16,0-1-21 15,-5-3-41-15,-1-8-33 0,-1-17-57 16,2-12-14-16,-4-31-91 16,4-15-113-16,-1-34 225 31</inkml:trace>
  <inkml:trace contextRef="#ctx0" brushRef="#br0" timeOffset="26395.38">30983 12002 1315 0,'-3'-115'128'15,"1"14"87"-15,6 20-71 16,4 19-3-16,0 19-35 0,4 6-8 16,11 9-11-1,2 3-2 1,17 0-6-16,8 2-10 0,7 14-18 15,5 6-14-15,-4 13-15 0,-3 13-6 0,-20 11-16 16,-8 7-3-16,-27 14-7 16,-12-2 8-16,-22 10-14 15,-9-4-16-15,-8-2-35 16,0-3-27-16,-2-8-18 16,3-5 0-1,7-4 6 1,4-3-10-16,22-2-24 15,8 0-13-15,16-2 82 16</inkml:trace>
  <inkml:trace contextRef="#ctx0" brushRef="#br0" timeOffset="27269.46">31619 12670 1106 0,'0'0'95'0,"0"-2"80"16,0 0-50-16,6 0-10 15,-3-3-3-15,-5 0 2 16,2-6-5-16,-7 2-11 16,-1-9-5-16,-3 1-14 15,-7-3-12-15,-7-1-28 16,-3 3-12-16,-6 6-24 15,-1 7-6-15,-2 19-5 0,-4 11-6 16,4 15-13-16,5 12-12 16,12 10-25-16,6 0-14 15,16-8-7-15,10-4 11 16,13-16 33-16,7-8 13 0,7-12 28 16,4-5 0-16,-3-16 11 15,-1 0 11-15,-10-18 23 16,-3 0 11-16,-15-3-2 15,0-2-4-15,-4 5-8 16,-6 4-9-16,-1 9-1 16,0 12-5-16,-5 1-17 15,0 12-2-15,1 12-7 16,4 3-2-16,0 0-4 0,9 2-3 16,7-14-4-1,2-3 0-15,10-13 9 0,0-15 0 16,10-9 6-16,4-8-1 15,4-11-3-15,2 3 10 16,-4-3 23-16,-8 11 9 0,-10 13 3 16,-1 5-8-16,-18 17-21 15,0 11-10-15,-5 15-5 32,-2 13-18-32,-3 6-17 0,-3 3-5 0,6-6-10 15,0-12 22-15,6-6 13 16,-5-8 6-16,1-8 8 15,-2-9-2-15,-2-2 0 16,-5-11 4 0,0-10 3-16,0-8 1 0,2-8 5 15,1-7-1-15,4-6 0 16,4-4-1-16,15-5 0 0,11 2-2 16,11 3-1-16,9 4 7 15,3 8-4-15,-2 4-2 16,-1 15 6-16,-9 2-9 15,-11 16 0-15,-7 5 6 0,-11 16 2 32,-7 12 3-32,-8 15 1 0,-8 11-7 0,-8 10-2 15,3 5-3-15,3-9-2 16,8-3-1-16,12-13-7 16,6-12-6-1,15-11-20 1,0-12-39-16,6-16-37 0,7-14-42 15,-9-23-40-15,-2-17 108 0</inkml:trace>
  <inkml:trace contextRef="#ctx0" brushRef="#br0" timeOffset="27448.07">32348 11758 1583 0,'-18'9'68'0,"-3"-4"21"0,17-5-81 0,4-9-8 0,12-10-17 16,6-10-19-1,12-1-64-15,7 2 61 0</inkml:trace>
  <inkml:trace contextRef="#ctx0" brushRef="#br0" timeOffset="27601.2">32759 11818 1677 0,'12'39'107'16,"-1"3"55"-16,-1 4-21 15,-3 13-28-15,-3 10-29 0,-4 18-46 16,-5 6-20 0,-1 21-19-16,-6 3-23 0,3 7-68 15,2-4-43-15,-7-7 61 16</inkml:trace>
  <inkml:trace contextRef="#ctx0" brushRef="#br0" timeOffset="28252.23">32643 12723 1555 0,'0'-11'91'0,"4"-3"50"0,-2 3-12 15,5 1-9 1,5-5-9-16,11-6-21 0,2 0-9 16,9-4-21-16,3 2-15 15,2 7-24-15,3 9-13 16,1 7-10-16,-8 9-6 0,-3 16 2 16,-14 1-8-16,-11 15-14 31,4 0-5-31,-8 3-14 0,8 0 3 0,3-14 12 15,2-3 7-15,12-18 15 16,1-4 7-16,4-10 3 16,1-8 2-16,-4-10-2 15,0-5 3-15,-5-11 19 16,-6 4 11-16,-8-6 24 16,-4 4 5-16,-7 10 1 15,-3 6-8-15,-10 21-8 0,3 14-4 16,-5 30-21-16,7 15 1 15,6 17-13-15,-2 5-10 16,10 4 0-16,-3 4-9 16,8 12-41-16,-2 10 2 0,-4 8-28 15,-2 7-2 1,-6-9 29-16,-13-2-2 0,-11-13 29 16,-3-3 6-16,-14-10 25 31,1-6 11-31,-13-24 20 15,-15-10 8-15,-14-26-8 0,-13-21-11 0,-1-34-47 32,4-23-25-32,-5-32-47 0,1-12-27 0,-9-16 557 15,-14-10-358-15</inkml:trace>
  <inkml:trace contextRef="#ctx0" brushRef="#br0" timeOffset="32681.92">24248 5811 762 0,'-2'12'52'0,"-3"3"41"0,3-1 16 16,0-7 15-16,2 3-15 0,2-6-31 0,-2 1-2 15,2-3-17-15,-1-2 3 16,3 0-11-16,-2 0-4 31,1-9-6-31,-1-1-6 0,2-6-7 0,1-6-7 31,-3-10 0-31,3-1 4 16,2-4 3-16,-3-6 3 0,-4-8-7 16,0-8-6-16,-6-6-10 15,-6-6-2-15,3-7 1 16,2-1 6-16,2-8 5 16,5-7 3-16,0-7 1 15,7-5 3-15,-4-11 0 16,6 0 1-16,0-3 1 15,0 1-8-15,-2 2-3 16,0 0-4-16,-5 1-4 16,0 2-1-16,-2 13-7 0,0 8-1 15,0 13-1-15,0 7 1 16,1 11 0-16,1 11-2 16,3 19-1-16,-5 6 2 0,2 15 1 15,-2 9-1-15,0 0-5 16,0 2-20-16,0 0-20 15,0-1-11 1,0-12-36-16,0 3-7 0,2-6-21 16,0-2 34-16,1-16 45 15</inkml:trace>
  <inkml:trace contextRef="#ctx0" brushRef="#br0" timeOffset="33270.01">24002 3640 891 0,'-8'8'118'0,"1"-1"64"0,2-2-30 0,7-9-24 0,3-4-35 0,8-14-8 16,8-11-12-16,4-6-4 15,6-11-13 1,7-3-6-16,-6-11-17 0,1-7-9 16,-3-8-10-16,-1 1-4 15,-6 9 4-15,-6 10 2 0,-4 13-3 16,-3 9 1-16,-4 14-10 15,-3 2 2-15,-1 19 2 16,2 0-6-16,1 9 4 31,4 11-6-31,7 11 2 16,3 6 2-16,10 13 6 0,1 5 2 0,7 5-8 16,5-1 5-16,1-6-9 0,3-6-2 31,-5-15-15-31,-8-11-22 15,-10-17-56-15,-7-9-49 16,-16-50 82-16</inkml:trace>
  <inkml:trace contextRef="#ctx0" brushRef="#br0" timeOffset="33872.23">23412 1411 1324 0,'16'-7'92'0,"-1"2"64"0,-4 3-72 0,-7 2 5 0,-4 7-16 0,0 18-8 0,0 21-9 16,0 18 1-16,3 21-22 15,-1-2-5-15,7 2-22 16,3-9-1-16,4-10-6 15,4-10-1-15,-1-11-10 16,-6-8-8-16,-6-14-12 16,-4-4-14-16,-3-12-2 15,-5-7-2-15,0-7 7 16,1-9 8-16,4-12 17 16,9-4 5-16,5-1 11 15,4-6 2-15,7 12 10 16,-4 9 5-16,4 17 7 15,1 6 5-15,-5 16-8 16,1 0-5-16,-5 8-7 0,-6-1-5 16,-11 4-1-16,-7 2 0 15,-20-1-2-15,-3 8 0 16,-7-4-4-16,-4-1-11 16,6-17-37-16,1-8-27 0,9-22-34 15,6-12-23-15,17-25 79 31</inkml:trace>
  <inkml:trace contextRef="#ctx0" brushRef="#br0" timeOffset="34078.15">24003 1790 1243 0,'29'41'117'16,"-8"2"49"-16,-10 1-47 0,1 0-19 0,-10-10-53 15,-2-6-11-15,0-16-20 0,0-10-5 16,5 2-6-16,4-10 0 16,1-9-41-16,5-10-40 15,-8-9-255 1,2-8 201-16</inkml:trace>
  <inkml:trace contextRef="#ctx0" brushRef="#br0" timeOffset="34236.26">23959 1330 1439 0,'-27'-9'55'15,"10"2"-11"1,-5 4-1-16,8-3-6 0,9 3-15 0,-2-3-18 16,10-4-28-16,8-4-62 15,9-8 51-15</inkml:trace>
  <inkml:trace contextRef="#ctx0" brushRef="#br0" timeOffset="34410.48">24246 1229 1107 0,'4'32'93'16,"1"0"113"-16,2 7-93 0,-5 14 21 16,1 5-18-1,4 17-51-15,-5 8-16 0,2 4-26 31,-1-8-10-31,-3-6-56 16,6-8-33-16,-5-15-171 16,-1-7 135-16</inkml:trace>
  <inkml:trace contextRef="#ctx0" brushRef="#br0" timeOffset="34633.35">24106 1610 1024 0,'4'0'116'16,"6"-2"167"-16,10 2-183 15,10-4-6-15,7 1-15 0,6-9-45 16,4-4-11-16,12-4-15 16,5-3-15-16,6-2-60 15,-6-1 43-15,-11-4-7 16</inkml:trace>
  <inkml:trace contextRef="#ctx0" brushRef="#br0" timeOffset="35015.5">24832 1507 1272 0,'-7'0'88'0,"6"-2"5"16,-5 2 1-16,3 0 4 16,3 4-48-16,-2 6-16 0,5 17-14 15,5 14-6 1,4 15-8-16,-1 5-3 16,3-1-2-16,5-4 0 15,6-15-1-15,0-9 1 0,5-18 2 16,-3-8 0-1,-3-15 2-15,-4-14 4 0,-2-11 12 16,-3-12 11-16,-4-21 5 16,-9-4 1-16,-11-7-12 15,-14-2-6-15,-16 17-8 16,-9 8-6 0,-10 23-18-16,-6 12-10 0,-3 20-10 15,10 9-11-15,11 7-32 16,9 0-17-16,22-5-173 15,15-8 156-15</inkml:trace>
  <inkml:trace contextRef="#ctx0" brushRef="#br0" timeOffset="35828.08">27422 5878 227 0,'-1'-9'-33'16,"-3"4"0"-16,-3-2-40 0,2 2 42 0,1 5 18 0,-1 0 13 0</inkml:trace>
  <inkml:trace contextRef="#ctx0" brushRef="#br0" timeOffset="35955.83">27360 5896 334 0,'0'3'40'15,"-7"5"78"-15,0-5-131 16,0 2-32-16,-2 1 29 0</inkml:trace>
  <inkml:trace contextRef="#ctx0" brushRef="#br0" timeOffset="36960.56">27321 5910 793 0,'0'4'98'0,"0"5"93"15,2-6-56-15,-2 1-36 16,0 1-29-16,0-5-51 16,0 0-4-16,2 0 0 15,0 0 2-15,1 0 6 16,-3 0 0-16,2-4-1 15,-2 3 0-15,0-1 6 16,0 0-3-16,0 0-9 16,0-10-1-16,-2 3-7 15,2 2 0-15,0-7-4 0,-3-2-4 16,3-5 0-16,3-1-1 16,1-8 6-16,-1 0 5 15,5-5 13 1,-8 1 3-16,0 2-1 0,0-1-3 0,-6-5-13 15,-1-6-2-15,0-5-5 16,-2-8-1 0,-5-1-3-16,0-1 0 0,0-3 2 15,1 4 1-15,6-2 0 16,4 1 1-16,-1-3 3 16,4 2 5-16,0-4 0 15,0-8 5-15,0-10 0 16,0-3-1-16,-2-5 9 15,-3 3-1-15,0-12 8 16,-4 0-5-16,4-7-4 16,-1-8-6-16,3 5-7 15,1 2 2-15,2 6-3 16,0 2 4-16,-2 4 0 16,-1 1 1-16,-6-4-2 0,2 1-7 15,-2 5 1-15,2 5-3 0,-2 6-3 31,4 3 5-31,5-5-3 0,0-4 5 0,0-3-3 16,1-4 0-16,1 5-2 16,-2 13-2-16,0 16 2 15,-2 9-3-15,1 24 1 16,-7 9-7-16,8 18 0 16,-1 0-5-16,-10 4-3 15,7 8-3-15,-1 4-5 16,-2 6 2-16,0-8-3 15,0 0 2-15,3-11 0 16,4-1-2-16,-1-2-12 0,-8-5-1 16,5-6-8-1,-1-5 2-15,0 7 8 16,-1 4 7-16,-3 9 16 0,1 8 3 16,-7 18 14-1,-4 11 5-15,-4 8 7 0,2 5 7 0,3-12 7 31,2-12-1-31,12-16 7 16,4-14 4-16,13-16-4 16,6-12-2-16,10-16-9 15,2-9-9-15,0-9-8 0,-1-4-1 0,0 3-6 16,-2 2 2-16,-3 14-2 16,-2 9 0-16,-5 17 4 15,-1 9-3-15,5 17 4 16,-3 9 2-16,10 18 0 15,1 9 0-15,3 8-3 0,3 3-1 32,6-6-3-17,3-6-7-15,4-9-28 0,1-7-29 16,-13-18 4-16,-2-10 16 16</inkml:trace>
  <inkml:trace contextRef="#ctx0" brushRef="#br0" timeOffset="37599.35">26717 795 1466 0,'18'43'43'0,"-6"5"-5"0,-1 23-11 0,-7 1 4 0,-3 6-1 0,3 0-3 0,-8-9-13 15,3-2-1-15,-5-1-3 16,-1-1-5-16,2-8-6 15,1-8-4-15,-1-20 1 0,2-13-2 16,-3-18 3-16,-1-9 2 16,0-12-2-16,-2-7 0 0,9-9 2 15,9-3 0 1,14 1 7 0,11 4 3-16,10 16 12 0,4 6 7 0,5 15 0 31,-3 9-2-31,-10 13-10 0,-6 6-7 0,-14 6-4 15,-5 4-1 1,-13 3-3-16,-5-2 0 0,-22 2-1 16,-7 0 0-16,-19-2-10 15,-8-8-18-15,-5-13-37 16,2-11-17-16,15-23-120 16,8-19-171-16,21-20 225 15</inkml:trace>
  <inkml:trace contextRef="#ctx0" brushRef="#br0" timeOffset="37784.9">27247 1286 1116 0,'21'30'105'0,"-8"9"135"16,-4 7-127-16,-9 0-1 16,-4 0-24-16,4-7-49 15,0-7-15-15,7-11-17 16,4-5 0-16,5-14-13 15,0-9-22-15,8-16-73 32,-2-15-172-32,-1-13 161 15</inkml:trace>
  <inkml:trace contextRef="#ctx0" brushRef="#br0" timeOffset="37928.01">27150 1072 1423 0,'-22'-2'44'16,"3"-9"-24"-16,10-3-6 16,9-20-42-16,5-8-48 15,13-22 43-15</inkml:trace>
  <inkml:trace contextRef="#ctx0" brushRef="#br0" timeOffset="38118.25">27504 836 1494 0,'7'37'100'16,"9"4"-7"-16,3 7 8 15,1 3-1-15,5 9-44 16,-4 6-16-16,0-1-21 16,-7 1-7-16,-3-8-51 0,0 2-33 15,-11-3-86-15,0 3-210 16,-20-8 223-16</inkml:trace>
  <inkml:trace contextRef="#ctx0" brushRef="#br0" timeOffset="38313.8">27316 1429 1234 0,'23'-9'94'0,"6"4"47"0,4 3-34 16,4-3 7-16,13-2-43 15,0-4-26-15,6-6-27 16,-1-6-15-16,2-9-61 16,-6-7-36-16,2-14 45 15</inkml:trace>
  <inkml:trace contextRef="#ctx0" brushRef="#br0" timeOffset="38514.18">28101 866 1567 0,'-7'62'102'0,"2"7"27"16,3-3 11-16,9 3-29 15,4-2-29-15,8-7-30 16,1-1-14-16,1-13-20 16,-2-4-21-16,3-5-57 15,2-7-34 1,5-3 50-16,-3-11-10 0</inkml:trace>
  <inkml:trace contextRef="#ctx0" brushRef="#br0" timeOffset="39644.94">30275 5563 1209 0,'0'5'44'0,"0"4"10"0,2-2-1 16,-2 4 14-16,0 1-3 16,-2-8-7-1,2-2-7-15,0-4-2 16,0-3-4-16,-2-15-14 0,2-3-3 0,-2-14-10 15,2-7 2-15,-7-15 17 16,2-10 3-16,-6-18 2 16,-5-15-8-16,-1-31-10 15,-5-21-1-15,5-27-2 16,2-12-2-16,10-7 1 16,5-1 2-1,9 11 6-15,2 10 1 16,4 8-5-16,1 4-7 0,0 5-10 15,2-2 0-15,-2 13-6 16,0 5 0-16,2 12 0 16,-1 8 1-16,6 21 1 0,2 19-2 15,-9 30 1-15,-9 18 0 16,-8 23-7 0,-10 9 1-16,-7 9-30 15,-1 3-18-15,-3 6-45 16,6-2-28-16,9-7-27 15,-1-4 72-15</inkml:trace>
  <inkml:trace contextRef="#ctx0" brushRef="#br0" timeOffset="39978.1">30234 2136 1307 0,'-21'28'59'15,"-9"6"28"-15,-2 5-28 0,0 3 12 0,4-7-12 0,6 3-10 16,-3-5-31-16,6-3-11 16,1-5-4-16,1-5 1 15,8-8-7-15,-4-3-2 16,6-9-5-16,5-14-1 16,4-15 2-16,9-13 4 15,14-13 4-15,3-3 1 16,7 1 5-16,4 7 3 0,6 10 7 15,-5 11-3-15,-2 17 4 16,-5 8-3-16,-11 20-1 16,1 13 1-16,0 18-7 15,1 10-3-15,5 5-3 16,3-7-8-16,3-18-30 16,4-10-23-16,9-26-138 15,-4-11 118-15</inkml:trace>
  <inkml:trace contextRef="#ctx0" brushRef="#br0" timeOffset="40679.98">29940 903 674 0,'0'-21'48'16,"-5"-2"80"-16,-1 4-31 0,3 1 21 0,-8-3 20 0,9 7-10 0,-1 5-33 15,3 5-11-15,0 2-13 31,3 15 0-31,3 17-9 16,1 12-1-16,5 27-5 0,-3 11-11 0,0 9-21 16,-7-3-12-16,-2-11-11 15,0-4-6-15,0-15-5 16,5-8-3-16,-2-13-5 16,-3-8 3-16,-5-16-3 0,-2-8-2 15,-2-12 4 1,4-10 1-16,-6-10 10 0,6-2 5 15,7-1 4 1,7 2 0-16,17 5 0 0,4 7 3 16,11 4 9-1,-2 10 4-15,7 8 2 16,2 10-5-16,-9 7-10 16,-2 4-4-16,-16 5-2 15,-6 2 3-15,-15 4-1 16,-8-5 2-16,-20 5-5 15,-6 1-3-15,-17-7-27 16,1-3-18-16,1-19-45 16,3-16-24-16,10-24-229 15,13-23 216-15</inkml:trace>
  <inkml:trace contextRef="#ctx0" brushRef="#br0" timeOffset="40880.04">30555 1155 1374 0,'19'42'112'0,"-6"3"26"0,-17-1-31 0,-5-2-20 0,-1-10-47 15,4-7-13-15,6-16-12 16,6-2-3-16,11-16-5 16,5-5-3-16,9-13-42 15,0-6-37-15,-1-12-85 16,0-6 79-16</inkml:trace>
  <inkml:trace contextRef="#ctx0" brushRef="#br0" timeOffset="41026.28">30517 779 1410 0,'-26'-5'64'0,"3"0"-9"0,5 3-13 15,8-12-18-15,6-2-16 16,11-12-25-1,7-2-32-15,16-9 30 0</inkml:trace>
  <inkml:trace contextRef="#ctx0" brushRef="#br0" timeOffset="41202.54">30939 595 1526 0,'-5'55'82'0,"-1"4"21"16,-1 1 11-16,4 11-11 15,-6 7-21 1,5 7-31-16,-1 0-18 0,2-6-23 16,1-6-6-16,-2-20-35 15,4-5-30-15,4-15-73 16,-4-3-35-16,3-12 87 0</inkml:trace>
  <inkml:trace contextRef="#ctx0" brushRef="#br0" timeOffset="41391.91">30659 1107 1342 0,'18'5'77'15,"10"-1"11"-15,15-4 14 16,5 0-5-16,8-4-35 16,-3-10-22-16,-5-2-31 15,5-10-17-15,-1-4-59 16,4 1-36-16,3-13 48 15</inkml:trace>
  <inkml:trace contextRef="#ctx0" brushRef="#br0" timeOffset="41791.85">31467 717 1407 0,'0'0'66'0,"5"4"20"31,8-4 13-15,6 2 7-16,1 0-14 0,5 1-21 16,-2 1-16-16,8 3-20 15,7 0-9-15,4 2-19 16,6 1 4-16,5 3-7 15,-3-3 3-15,-8 3-5 16,-5-3-5-16,-12 1 6 16,-5-8-5-16,-8 3 8 15,-5-1-1-15,-5-5 0 16,0 2-1-16,1 3-4 16,-3 8 2-16,-3 13-5 0,-6 4 9 15,-5 20 0-15,-7 6 0 16,-4 22 0-16,-11 11-5 15,-13 17 0-15,-3 9 2 16,-1 16-32-16,4 6-29 0,8-3-88 16,5-8-216-16,-20-25 221 15</inkml:trace>
  <inkml:trace contextRef="#ctx0" brushRef="#br0" timeOffset="47697.35">32186 5593 1170 0,'4'0'82'0,"1"2"45"0,4 7-19 0,-7-4-42 0,1 8-12 0,-6-8-17 16,-3 2-7-16,-2 0-2 15,-5 2-7-15,3-4-8 16,-1 4-5 0,2-7 2-16,7-2 2 0,-1-2 4 15,3-5 3-15,0-7-3 16,0-4-1-16,0-1-8 16,0-8 0-16,-4-5 0 15,1-5-1-15,1-4 0 0,2-5 0 16,-2-3-3-16,-1-8-1 15,-4-8 1 1,-1-1-3-16,0-8 0 0,2-2 0 16,6-1-2-16,4-4 2 15,12 7 1-15,7 1 1 0,7 13-1 16,-2 1 3-16,1 15 0 16,-10 5 1-16,-7 13 2 15,-1 6-3-15,-11 10-2 16,0 4 3-16,-7 4-8 15,0 2-1 1,2 0-19-16,5 0-20 0,-9-3-47 16,9-1-24-16,-2-3-275 15,-7-5 247-15</inkml:trace>
  <inkml:trace contextRef="#ctx0" brushRef="#br0" timeOffset="48089.65">32160 4283 1300 0,'3'0'48'0,"-3"4"9"0,-3 3-1 0,-11 3-1 0,-2 5-10 0,-20 6-16 16,3 4-15-16,-8 5-9 31,0 2-5-31,11-11-9 0,5-2 0 0,13-15-1 15,8-4 3-15,2-9 10 16,11-5 8 0,13-7 2-16,8-6-1 0,10 0 0 15,10 1-1-15,0 1 2 16,1-2 1-16,-5 3-6 16,-7 6 4-16,-18 4 8 0,2 5 0 31,-9 11 7-31,-5 5-2 15,0 9-10-15,4 5-2 16,1 6-6-16,5 3-5 16,10 3-1-16,-1-4 2 0,6-6-1 15,1 0-2-15,-3-11-16 16,2-7-27-16,1-6-51 16,-1-15-126-16,1-9 124 15</inkml:trace>
  <inkml:trace contextRef="#ctx0" brushRef="#br0" timeOffset="48844.1">31481 2518 1003 0,'-5'12'110'0,"1"-1"54"0,1-2-34 0,3-6-14 0,0-3-23 0,0 0-13 15,2 2-19-15,1 9-9 16,-1 10-17-16,3 11-4 15,-5 23-4-15,0 9-4 16,0 5-5-16,-7 1-7 16,-2-6-18-16,-5-2-10 15,-4-9-37-15,8-5-17 0,-8-7-45 16,7-8-5-16,6-22-167 16,-2-15 176-16</inkml:trace>
  <inkml:trace contextRef="#ctx0" brushRef="#br0" timeOffset="49130.88">31417 2624 1293 0,'0'-53'78'0,"0"7"35"15,-1-3 0-15,2 8-25 16,8-2-8-16,11 3-6 16,5 1-9-16,8 9-12 15,1 5-7-15,-2 14-17 0,-2 2-10 31,-2 18-13-31,-1 7-4 0,-6 9-1 0,-1 8-2 16,-13 3-4-16,-2 5 4 16,-14-1-20-16,-7 5-6 31,-21 1-21-31,-9-2-21 0,-14-9-19 16,-13-6-10-16,7-22-19 15,8-7-1-15,23-13-130 16,15-8-92-16,25-2 187 15</inkml:trace>
  <inkml:trace contextRef="#ctx0" brushRef="#br0" timeOffset="50091.03">32075 2495 1319 0,'-2'5'78'16,"-3"-5"35"-16,-2-3 13 0,-2-10-13 16,2-3-19-16,-2-3-27 15,2-2-10-15,-2 5-21 16,-4 2-6-16,-3 5-20 16,-3 2-3-16,-8 10-7 15,-3 10-9-15,0 18 0 16,0 14-4-16,-5 6-4 15,8 4 4-15,9-11-6 16,11-8 2-16,16-13 1 16,11-7 3-16,10-15 6 15,2-4 1-15,7-11 4 16,-4-8 3-16,2-2 6 0,-3-3 2 16,-6-3 19-16,-3-4 2 15,-9 10-3-15,0-1 2 16,-9 9-14-16,-2 2-8 15,-5 12 5-15,0 0-13 0,2 4 0 16,0 7-4-16,3 5-3 16,0 2 5-16,4-4-2 15,0-3 8-15,2-2-6 16,7 0 5-16,-4-3-4 16,7 6-1-1,-2 1 2-15,-4-4-2 16,6 4 3-16,0 1-2 15,-5-7 2-15,0 1-4 0,-9 1-17 16,-3-7-8-16,-3 0-7 16,-1 0-1-16,0-4 10 15,-7-5 5-15,2 4 8 16,-2-4 6-16,3 0 10 16,4-3 7-16,2-13 11 15,9 0 3-15,6-6 5 16,3 2-1-16,5 1-5 15,1 1-2-15,-1 3-9 16,2 2-3-16,-8 6-3 16,-1 2-2-16,3 4 1 15,-5 4 0-15,0 6-9 16,0 0-1-16,-4 7-2 0,1 4-1 16,-1 7 5-16,-3 1 1 15,0-3 2-15,2-2 1 16,-8-5 6-16,2 0-1 15,-3-7-1-15,2 0-1 16,-2-1-5-16,-2-1 2 16,0 0 0-16,0 0 4 0,1-1-3 15,1 1-2-15,0 0-4 16,1 3 1-16,1 8 4 16,-4 3 0-16,0 4 1 15,0 3-2-15,0 7-5 16,2-1 4-16,1-6-3 15,3-2-2-15,1-1-10 16,0-9-5-16,0 3-10 16,2-3-2-16,-2-2-8 15,3-1-14-15,-1-13-28 0,2-6-21 16,0-6-157-16,-10-4 163 16</inkml:trace>
  <inkml:trace contextRef="#ctx0" brushRef="#br0" timeOffset="50297.63">32521 2006 1488 0,'-2'2'88'0,"-5"3"33"0,4-5-82 0,3-1-8 0,0-12-30 15,3-1-27-15,8-5-67 16,1 1-173-16,17 6 152 16</inkml:trace>
  <inkml:trace contextRef="#ctx0" brushRef="#br0" timeOffset="50494.49">32808 1967 1451 0,'0'7'92'0,"-2"-1"57"15,2 4-3-15,0 6-1 16,6 6-21 0,6 11-45-16,4 6-18 0,0 20-31 31,-2 4-15-31,-3 10-14 16,-4 1-4-16,-7-1-45 0,0-1-33 0,-2-6-82 15,-1-9-40-15,1-20 106 16</inkml:trace>
  <inkml:trace contextRef="#ctx0" brushRef="#br0" timeOffset="50964.23">32835 2371 1234 0,'30'-28'113'0,"7"1"31"0,0 9-3 15,2 1-19-15,-9 8-35 16,-1 4-19-16,-8 3-26 16,0 4-15-16,-5 10-15 15,-7 4-5-15,-4 12-10 16,-3 1-1-16,-2 6-3 16,4 2-2-16,-1-3 4 15,10-4 1-15,8-7 1 16,2-4 0-16,5-8 1 15,4-7 2-15,2-8 4 16,-4-8 0-16,0-8 0 0,-5-1-2 16,-7-4 4-16,-4-1 7 15,-9-1 7 1,-5-1 0-16,-7 10 2 0,-7-3 1 16,1 14-9-16,1 7 1 15,3 16-5-15,2 14 0 16,7 16 3-16,5 7 1 15,11 9-4-15,6 7-9 0,2 5-6 16,-6-1 4-16,-4-4-5 16,-5-5 2-16,-9-13-30 15,-5-3-25-15,-17-9-26 16,-11-9-33-16,-10-7-38 16,-1-13 89-16</inkml:trace>
  <inkml:trace contextRef="#ctx0" brushRef="#br0" timeOffset="51380.71">32273 2403 1286 0,'0'5'113'0,"0"-1"31"0,-5 6-14 0,-1-3-16 0,-2 13-38 0,1-1-17 15,-1 15-29 1,3 3-15-16,7 13-7 16,5 1-3-16,2-5-10 15,0-3-27-15,3-15-66 16,-5-1-34-16,4-4 55 15</inkml:trace>
  <inkml:trace contextRef="#ctx0" brushRef="#br0" timeOffset="52173.01">31974 3396 993 0,'0'7'139'0,"-2"6"224"0,2-3-221 0,2 11-22 0,-1-1-18 15,3 10-49-15,1 7-17 0,-3 6-23 16,-2 1-5-16,2 0-10 16,-2-1-15-16,0-8-16 15,-2-1-10-15,-3-6-27 16,-1-8 6-16,1-8 8 16,-4-1 3-16,6-11 28 15,-3-4 4-15,5-5 9 0,1-5 12 16,7-11 12-16,7-1 5 15,2-3 16 1,9 5 1-16,5 2 7 0,3 8 2 16,6 12-13-16,-1 2-7 15,-5 13-13 1,-11 4-4-16,-8 8-1 0,-7 4-1 0,-16 4-1 16,-7 3-2-16,-14-4-7 15,0 1-2-15,-7-6-19 16,6-8-11-1,3-12-15-15,3-10-6 0,6-22-9 16,3-5-16-16,12-14-282 16,-1-8 245-16</inkml:trace>
  <inkml:trace contextRef="#ctx0" brushRef="#br0" timeOffset="52363.54">32479 3598 1288 0,'10'27'145'0,"-1"1"70"16,-2 7-75-16,-5-1-16 0,0 0-67 16,1 1-26-1,-3-9-23 1,2-4-3-16,2-8-24 0,-3-3-20 0,3-10-59 31,1-1-37-31,1-10 65 0</inkml:trace>
  <inkml:trace contextRef="#ctx0" brushRef="#br0" timeOffset="52521.69">32541 3536 1421 0,'-15'-18'88'0,"1"4"33"0,2 0-29 15,1 0-37-15,4-2-31 16,5-12-46-16,2-3-22 15,15-11-68-15,2-1-229 16,20-6 209-16</inkml:trace>
  <inkml:trace contextRef="#ctx0" brushRef="#br0" timeOffset="52731.06">32883 3164 1298 0,'-4'39'115'0,"-1"5"123"16,-2 2-78-16,0 8 0 15,1 0-23-15,6 5-51 16,2-2-9-16,7-1-44 16,3 1-12-16,-1-4-19 15,-1-2-16-15,1-5-27 16,-4-5-26-16,-5-7-61 16,-2-6-28-16,-7-5 112 15,-2-7-17-15</inkml:trace>
  <inkml:trace contextRef="#ctx0" brushRef="#br0" timeOffset="52917.26">32610 3603 1358 0,'5'-5'91'0,"7"1"67"16,10 1-14-16,10 1-12 15,8 0-20 1,12-8-43-16,11 3-15 15,5-2-29-15,6-2-15 0,-6 6-21 16,-5-6-27-16,-4-1-83 16,-6-2-43-16,9-2 77 15</inkml:trace>
  <inkml:trace contextRef="#ctx0" brushRef="#br0" timeOffset="58005.14">22940 14132 1105 0,'0'0'82'0,"-3"0"-9"0,1 0 77 0,-7 0-37 0,0 0-13 0,0 3-11 0,-1 1-7 16,3 10-15-16,-4 0-7 16,9 11-11-16,1 12-10 15,1 20-17 1,1 12-11-16,5 19-6 16,-3 8-6-1,2 3-19-15,3-5-24 16,0-11-53-16,5-10-24 0,-6-22 7 15,2-8 46-15</inkml:trace>
  <inkml:trace contextRef="#ctx0" brushRef="#br0" timeOffset="58295.49">22838 14004 1586 0,'10'-28'69'0,"-1"2"77"0,7 10-14 16,9 5-35-16,3 7-18 16,13 4-34-16,3 2-14 15,9 9-13-15,0-2-7 16,-3 5-8-16,-7 5-2 16,-10 1-1-16,-4 5-2 0,-15 3-2 15,-9 4 0-15,-21 7 1 16,-5-4-6-16,-23-1-40 15,-8-1-22-15,-12-13-59 16,-6-8-20-16,4-8-23 16,9-6-189-16,25-3 235 15</inkml:trace>
  <inkml:trace contextRef="#ctx0" brushRef="#br0" timeOffset="59113.3">23851 14100 1318 0,'14'-9'97'0,"-7"-3"60"15,4 5-18-15,-11 1-20 16,-9 5-10-16,-9 1-40 15,-15 7-19-15,-12 7-22 16,-4 4-10-16,-3 3-9 16,1 5 2-16,-2 13-12 15,7 0-9-15,10 11-16 16,6 5-11-16,18-4-19 0,5 0-7 16,10-13 7-1,6-8 12-15,5-16 25 0,2-7 13 16,11-11 22-16,3-13 8 0,4-17 22 31,5-8 6-31,-4-8 10 0,4-5 6 0,-4 11-1 16,-1 3 0-16,-11 15-19 15,-7 8-12-15,-7 9-20 16,0 7-13-16,-8 11-10 16,1 5-3-16,2 9-9 15,3 9-3 1,2-2-8-16,5-1-11 0,7-5 3 15,2-2 0-15,11-12 19 0,-4-6 7 16,5-4 10 0,3-7 8-16,4 3 3 0,-5 1 6 15,4 3 3-15,0 0-5 16,-9 7-6 0,-4 0-7-16,-12 2-15 15,-4 1-14-15,-3 1-23 16,-7 1 3-16,-2-6 11 0,-2-3 20 0,-7-5 30 31,4-5 4-31,-6-16 10 16,3-5 0-16,6-6-2 15,2-6-1-15,9 8-1 16,5 3 3-16,7 5-7 16,7 2-1-16,8 5-9 15,6 4-1-15,1 3 1 16,1 1-3-16,-1 9-2 15,-1 9-1-15,-10 5-2 0,-3 3-2 16,-10 8 0-16,-8 2-2 16,-1 5 5-16,-6 1-15 15,-1 3-1-15,4-4-12 16,-3-16-16-16,1-4 14 16,6-12-25-16,1-9-13 15,2-14-60-15,1-12-164 0,11-26 180 16</inkml:trace>
  <inkml:trace contextRef="#ctx0" brushRef="#br0" timeOffset="59275.69">24545 13376 1725 0,'-30'32'80'0,"2"-11"5"0,5-7-38 0,9-19-55 0,7-6-37 0,16-24-64 0,8-2 53 16</inkml:trace>
  <inkml:trace contextRef="#ctx0" brushRef="#br0" timeOffset="59451.54">25031 13526 1643 0,'2'62'88'0,"-1"0"19"15,3 6-6-15,-4 1-28 16,-5-2-25-16,-1 13-31 16,-3-1-25-16,-3 1-61 15,-2 3-42 1,3-17-88-16,2-8-110 0,4-24 186 16</inkml:trace>
  <inkml:trace contextRef="#ctx0" brushRef="#br0" timeOffset="59913.36">24894 14109 1086 0,'-5'-18'122'15,"5"-1"166"-15,12-1-178 0,10 3 10 16,8 2-4-16,2 7-11 0,8 6-35 16,5 9-23-16,-1 9-27 15,-1 1-7-15,-12 14-9 16,-2-1-4-16,-11 7 0 31,-4-4 0-31,2-1-9 16,0-5 4-16,3-6 2 0,11-10-6 0,-1-9 12 15,4-8-2-15,3-13 9 16,-13-8 19-16,1 1 15 16,-4-3 12-16,-6 10 13 0,-5-2-5 15,-9 19-3 1,0-2-5-16,-9 31-24 15,-3 8-10-15,-2 29-14 0,3 0-5 16,9 5-3-16,2 3 0 16,9-1-6-16,3 2-14 31,-3 3-6-31,-3-2-9 0,-10-5-10 16,-8 0 10-16,-11-7 6 15,-9-5 7-15,-9-13 10 16,-5-8-4-16,-4-26-48 15,1-10-35-15,12-23-64 16,1-16-26-16,25-21-172 16,11-7 213-16</inkml:trace>
  <inkml:trace contextRef="#ctx0" brushRef="#br0" timeOffset="60150.17">26023 14252 1550 0,'12'11'122'0,"-5"0"80"0,-1-1-16 0,-6 3-41 0,3-3-19 0,10-5-45 15,3 6-23-15,14-4-21 16,3 0-13-16,8-5-20 16,-2-2-11-16,-2-3-43 15,-3-8-30-15,-7-3-75 16,-8 0-43-16,-8-6-198 15,-8 1 222 1</inkml:trace>
  <inkml:trace contextRef="#ctx0" brushRef="#br0" timeOffset="60309.48">25890 14514 1010 0,'14'27'186'15,"15"-1"307"-15,2-3-316 16,24-3-32-16,2-6-22 15,3-12-62-15,2-2-28 16,-7-4-42-16,-5-8-34 16,-2-11-74-16,-4 2-47 15,-10-8 82-15</inkml:trace>
  <inkml:trace contextRef="#ctx0" brushRef="#br0" timeOffset="60755.77">27137 13847 1545 0,'2'2'131'0,"3"10"108"0,-3 6-21 0,0 10-19 0,-2 13-34 0,0 15-51 15,0 8-20-15,0 19-36 16,2 4-20-16,1 5-34 16,-3 2-31-16,6-7-21 15,-3-2-26-15,1-20-80 16,3-3-23-16,-2-19-92 15,2-10-141-15,13-26 246 0</inkml:trace>
  <inkml:trace contextRef="#ctx0" brushRef="#br0" timeOffset="63447.47">28978 13815 1146 0,'25'0'122'0,"3"-4"118"0,0 4-89 15,-8 4-30-15,-4-2-23 0,-13 0-22 0,1-1-1 16,-11 3-2-16,-9-4-4 15,-12 0-8-15,-6-5-14 16,-9-3-20-16,-4 3-5 16,-3 3-16-16,2 2-4 15,-3 16 2-15,5 11 0 16,12 15 13-16,0 15 3 0,17 16 0 16,1 3-2-16,12 12-5 15,6 8-1-15,12-2 2 16,6 0 4-16,6 5-5 15,1-4-3-15,-1 4-1 16,-6 1-2-16,-6-10-25 16,-3-9-27-16,-10-12-86 15,-1-10-51-15,-3-15 241 16,-10-14-111-16</inkml:trace>
  <inkml:trace contextRef="#ctx0" brushRef="#br0" timeOffset="64094.45">28526 14429 1670 0,'14'-7'109'15,"-5"2"51"-15,5 1-18 16,1 3-47-16,2 1-21 0,15-2-30 16,4 0-15-16,17 2-15 15,9-2-3-15,17 4-7 16,1 5-1-16,5 13-2 15,-10-3-1-15,-24 13-3 16,-8 4-1-16,-40 9 2 16,-8 8-4-16,-24 11-4 15,-11 5-4-15,-5-3-4 16,6-4 1-16,13-12 2 16,12-14 4-16,14-22-1 15,7-5-1-15,18-18 12 16,6-15 1-16,14-17 11 15,1-12 5-15,2-8 10 0,-4-6-2 16,-16 0 0-16,-14 7-1 16,-19 5-14-16,-20 6 0 15,-21 13-11 1,-5 7-6-16,-4 20-9 0,4 13-3 0,15 12 3 16,8 4 1-1,24 1 0-15,11-7 2 0,31 1 1 16,13-2 4-16,22 3 11 15,3 2 4 1,2 3 2-16,-7 4-2 0,-13 2-3 16,-5 5-4-1,-14 2-20-15,-12 7-17 0,-13 2-38 16,-3 5-5-16,-11-4 19 16,-6-3 19-16,1-14 38 15,1-11 11-15,-1-16 32 16,1-12 9-16,3-16 30 0,1-7 3 15,5-8-17-15,7 1-8 16,15 0-19-16,3 3-7 16,9 4-14-1,4-2-8-15,1 4-36 0,4-2-40 0,5-4-117 16,2-2 117-16,19-20-8 31</inkml:trace>
  <inkml:trace contextRef="#ctx0" brushRef="#br0" timeOffset="65579.67">30858 14665 775 0,'-6'3'29'0,"1"3"2"0,5-5-25 0,-5-1-6 15,3 0-4-15,2 0 47 0,0 4 32 0,5-2 52 16,1 0 25 0,4-2-9-16,-3-2-6 0,7-11-17 15,1-1-3-15,-7-7-26 31,-2-2-11-31,-8-2-29 0,-7 0-10 0,-10 6-20 16,-4 5-10-16,-16 10-11 16,-6 4-4-1,-11 21-9 1,-6 10-10-16,7 18-19 0,0 11-11 0,19 11-14 16,13 0 8-16,18-9 20 15,9-5 11-15,17-26 22 16,9-8 8-16,16-23 18 0,9-7 11 31,10-21 17-31,-6-9 13 0,-4-6 11 16,-9-1 4-16,-11 5 10 15,-5 7-11-15,-10 7-25 16,-6 8-16-16,-14 15-27 16,0-3-3-16,-14 14-16 0,-2 8-8 0,-5 17-11 15,1 1-8 1,4-1 15-1,4-2 7-15,10-15 8 0,6-8 9 16,13-9 0 0,5-5 1-16,10-11 20 15,1 0 4-15,6-5 13 16,5 1 4-16,-1 5-8 16,0 0-8-16,-12 10-17 15,-2 1-5-15,-15 12-20 16,-5 6-13-16,-13 9-32 15,-5 10-21-15,-7 3-5 0,2 1 13 16,0-10 39-16,5-10 26 16,9-15 35-16,-2-2 10 15,13-16 11-15,3-10-1 0,8-17-6 16,6-5-3 0,9-3-7-16,6 3-3 0,6 13 0 15,4 8 2-15,-5 13 2 16,0 5-3-16,-14 20-6 15,-6 5-4-15,-7 19-4 16,1 8-2-16,-1 11-5 16,2 3-10-16,-2 0-54 15,0-2-31-15,4-18-106 16,9-7 122-16,12-19 13 16</inkml:trace>
  <inkml:trace contextRef="#ctx0" brushRef="#br0" timeOffset="66314.81">28849 16001 925 0,'-4'0'120'0,"-7"6"209"0,-3-1-253 0,-5 6-3 0,-2 5-3 0,-6 3-23 15,6 4-8-15,-2 9-26 16,1 7-8-16,10 3-5 15,7 1-3-15,6-8-9 0,8-3-3 16,16-11-1 0,3-6 0-16,15-15 10 0,1-4 6 15,2-15 8-15,2-3 11 16,-11-8 26-16,1 0 10 16,-21-3 27-16,-4 1 6 15,-17 2-4-15,-14-1-11 0,-17 7-37 16,-9 1-16-16,-9 3-20 15,-4 6-11-15,11 14-36 16,9 5-24-16,15 11-75 16,13 4-19-16,18-3 86 15</inkml:trace>
  <inkml:trace contextRef="#ctx0" brushRef="#br0" timeOffset="66716.72">29485 16152 1351 0,'3'0'131'0,"-8"0"139"0,-8-2-103 16,-15-8-33-16,-7 1-28 15,-8 2-51-15,2 0-23 16,2 14-28-16,4 9-2 16,7 17-11-16,1 6-7 0,15 7-16 15,6 0-11-15,15-5-9 16,11-4 2-16,8-21 16 15,4-4 12-15,2-13 18 16,1-12 3-16,-5-15 11 16,-2-7 3-16,-6-15 10 15,-1-8 15-15,-3-12 6 16,-4-11 11-16,-3-9 13 16,-3-2 4-16,-8-9 16 15,2 5-3-15,-4 22-4 16,-3 14-7-16,2 35-16 15,3 21-3-15,-9 8-24 0,3 22-9 16,-6 31-22 0,1 14-12-16,6 19-29 0,5 8-21 15,5 6-65 1,8 2-42-16,12-5-79 16,5-4-20-16,16-22 143 0</inkml:trace>
  <inkml:trace contextRef="#ctx0" brushRef="#br0" timeOffset="67098.97">30055 16370 1421 0,'12'-48'112'0,"-10"-3"75"16,-12 3-19-16,-29 3-37 15,-13 1-29-15,-20 16-50 16,4 10-25-16,12 27-24 16,8 18-4-16,18 15-10 15,5 13-11-15,21 5-48 16,6-1-15-16,25-15-5 0,3-10 13 15,18-22 48 1,7-12 18-16,-1-16 24 16,-2-12 12-16,-15-17 18 15,-5-8 18-15,-14-18 21 16,-11-5 2-16,-4-14 7 16,-8-7-6-16,-15-8-10 0,-1-5-1 0,-2 17-15 15,5 13-9 1,13 39-3-1,0 22 4-15,5 31-9 0,-4 16-2 0,6 36-26 16,-2 19-17-16,9 29-25 16,5 5-22-16,4 8-59 15,8-2-46 1,3-7-94-16,6-6-28 0,8-32 144 16</inkml:trace>
  <inkml:trace contextRef="#ctx0" brushRef="#br0" timeOffset="67330.87">30918 15474 1727 0,'2'-5'128'0,"-1"15"90"0,-1 15-27 16,-1 32-38-16,-10 8-18 0,2 29-61 15,0-2-22-15,-1 14-32 16,6-1-20-16,2-3-27 16,-1 3-24-16,6-11-52 15,-3-8-39-15,0-22-87 16,6-12-19-16,3-33 128 16</inkml:trace>
  <inkml:trace contextRef="#ctx0" brushRef="#br0" timeOffset="67548.09">31277 15417 1208 0,'6'7'230'0,"1"15"326"0,-9 27-366 16,-7 20-24-16,-10 23-60 16,-2 7-37-16,-3 4-44 15,1 3-8-15,4-14-40 16,1-3-29-16,6-13-86 15,3-14-36-15,2-20-74 16,2-11 118-16</inkml:trace>
  <inkml:trace contextRef="#ctx0" brushRef="#br0" timeOffset="67779.83">30594 15778 1447 0,'24'15'138'16,"10"0"156"0,19-2-157-16,2-6 1 0,12-2-31 15,1-6-25-15,4-10-49 16,8 2-11-16,-5 0-17 16,-5-1-11-16,-11 6-35 15,-6-5-28-15,-19 7-70 16,-8 2-36-16,-26-1-196 15,-14-1 211-15</inkml:trace>
  <inkml:trace contextRef="#ctx0" brushRef="#br0" timeOffset="67986.1">30494 16007 1561 0,'-7'37'110'15,"0"0"54"-15,14-5-47 16,8-4 1-16,16-10-24 16,24-6-13-16,25-12-37 15,9-3-11-15,10-13-19 16,0-11-26-16,2-4-78 16,7-7-48-16,13 5-78 0,-3 1-301 15,-11 5 330-15</inkml:trace>
  <inkml:trace contextRef="#ctx0" brushRef="#br0" timeOffset="68286.64">31802 15906 1555 0,'-14'5'118'0,"-2"13"76"16,2 3 2-16,-2 11-49 16,1 9-26-16,0 8-64 15,4 6-15-15,6 2-29 16,5-2-16-16,12-13-18 31,9-10-6-31,20-14-3 16,2-9 10-16,6-13 14 0,1-8 3 15,-15-13 14-15,-3-2 10 16,-12-3 12-16,-15 0 11 16,-21-2 10-16,-12-7-10 15,-26-8-18-15,-9-3-9 16,-3 6-51-16,1 1-24 15,13 18-56-15,10 2-50 16,20 6-73-16,12 3-228 0,35-9 279 16</inkml:trace>
  <inkml:trace contextRef="#ctx0" brushRef="#br0" timeOffset="68509.89">32535 15568 1622 0,'30'-16'149'0,"-12"0"128"15,-9 3-23-15,-20 5-36 16,-5-3-25-16,-15 7-69 16,-3 8-25-16,-3 14-55 15,-2 14-17-15,7 22-22 16,5 14-3-16,15 11 3 16,8 1-4-16,8 5-37 0,3-9-26 15,2-3-71-15,0-4-50 16,-6-18-69-16,1-3-44 0,-4-16 160 15</inkml:trace>
  <inkml:trace contextRef="#ctx0" brushRef="#br0" timeOffset="68700.32">32043 15915 1481 0,'14'-7'117'0,"7"7"111"16,11 3-56-16,16 11-45 15,0 2-22-15,7-3-58 16,1-4-26-16,-2-9-57 16,0-9-43-16,0-4-90 0,2-1-42 15,-4-2 104-15</inkml:trace>
  <inkml:trace contextRef="#ctx0" brushRef="#br0" timeOffset="68894.46">32835 15536 1711 0,'9'19'130'0,"1"17"95"15,1 3-33-15,-8 19-48 16,3 8-21-16,-12 15-55 16,-2 6-20-1,-7 0-30-15,1-4-29 16,7-18-79-16,0-10-55 15,7-21-98-15,5-9-33 0,2-25 143 16</inkml:trace>
  <inkml:trace contextRef="#ctx0" brushRef="#br0" timeOffset="69113.63">33023 14914 1881 0,'15'78'128'0,"-2"-5"71"16,-13-2-27-16,-5-15-67 15,-3-4-37-15,0-17-59 0,4 2-21 32,2-8-32-32,4-1-31 15,10-7-97-15,3 2-54 16,13-5 115-16</inkml:trace>
  <inkml:trace contextRef="#ctx0" brushRef="#br0" timeOffset="69430.24">33487 15803 1733 0,'-16'18'155'0,"-9"1"71"16,-9 3-88-16,-8-3-26 15,1 9-63-15,0 1-14 16,9 1-22-16,11 2-5 0,12 1-12 16,9-4-2-16,16 3-4 15,4-2 0-15,10 3 4 16,3 3 2-16,1-3 5 16,-2 4 2-16,-9-1 0 15,-7-2-1-15,-16 3-5 16,-5-2-2-1,-24 2-16-15,-10 4-19 0,-14-6-54 16,-9 4-34-16,-14-3-71 16,-18 3 95-16</inkml:trace>
  <inkml:trace contextRef="#ctx0" brushRef="#br0" timeOffset="73229.45">10768 926 701 0,'0'0'95'0,"-4"0"78"0,4 0-5 0,0 0-26 0,0 2-21 0,0 0-27 16,0 0-7-16,2-1-2 15,-2-1-6-15,0 0 1 16,0 4-8-16,0-2-21 16,2-2-12-16,5 18-18 15,0-1-2 1,5 22 2-16,4 9 0 0,4 17-6 15,-6 5 1-15,0-3-11 16,-5-2-3-16,-2-3 3 16,-2-7-7-16,-3-7-4 15,-2-2-24-15,-2-14-48 16,0-7-30-16,6-17-65 16,3-9-206-16,11-35 235 15</inkml:trace>
  <inkml:trace contextRef="#ctx0" brushRef="#br0" timeOffset="73498.96">11313 1015 1239 0,'0'0'71'0,"2"2"40"16,-2-2 7-16,0 3-15 15,0 3-3-15,-2 8-15 16,1 2-9-16,-1 16-8 16,2 6-10-16,2 14-21 0,-1 3-12 15,6 3-15 1,-7-1-5-16,2 3-8 0,0-2-5 16,0-6-53-16,3-4-26 15,4-15-72-15,7-13-124 16,10-24 171-16</inkml:trace>
  <inkml:trace contextRef="#ctx0" brushRef="#br0" timeOffset="73911.02">11942 1141 1155 0,'-2'0'82'0,"-5"1"47"16,2 3-20-16,-4 7-21 16,0-1-16-16,-3 6-13 15,-4 4-3-15,-4 11-17 16,3 12-8-16,1 14-19 16,2 10-6-16,10 9-5 0,4 0 0 15,18-9-5-15,8-10 2 16,19-18 1-16,8-14 1 15,0-22 6-15,5-13-2 16,-1-20 3 0,-2-15-1-16,-4-11 4 0,-6-10 5 0,-12-5 5 31,-8 4 7-31,-25-2-4 16,-16 4-2-16,-26 3-11 15,-15 5-7-15,-14 18-9 16,-1 16-16-16,1 23-31 15,5 18-19-15,18 14-41 16,16 1-14-16,24-10 67 16</inkml:trace>
  <inkml:trace contextRef="#ctx0" brushRef="#br0" timeOffset="74424.67">12911 1061 902 0,'-5'5'147'0,"-6"1"186"0,2-3-216 16,1 6-9-16,2 3-30 0,1-3-15 16,1 18-18-1,-1 8-9-15,3 15-14 16,1 10-9-16,2 9-10 0,6 0-2 15,6-9-3-15,3-5-6 16,12-18-13 0,6-10-1-16,10-18 2 0,7-13 5 15,10-22 27-15,-6-12 13 0,-9-6 32 16,-14-4 14-16,-20 4 9 16,-10-4-5-16,-32-1-29 15,-15-4-11-15,-31-4-40 16,-9 4-29-16,5 16-35 15,10 17-21-15,23 20-35 16,12 6-16-16,23 6 79 16</inkml:trace>
  <inkml:trace contextRef="#ctx0" brushRef="#br0" timeOffset="74964.03">14045 976 1079 0,'-2'0'84'0,"-5"5"58"0,2 1-3 0,-2 4-1 0,3 4-6 0,-1 2-10 16,0 6-4-16,3 11-26 15,0 6-3-15,6 18-22 16,1 7-18-1,2 8-20-15,-3 2-18 16,-6 1-11-16,2-1-7 0,-7-5-55 31,0-1-35-31,7-10-64 16,-4-10-23-16,6-13-268 16,0-15 290-16</inkml:trace>
  <inkml:trace contextRef="#ctx0" brushRef="#br0" timeOffset="75659.64">14764 1174 1329 0,'-7'4'81'0,"-5"3"39"0,-2 4-17 0,-2 6-23 0,-4 6-24 0,-1 16-33 0,0 7-6 15,7 11-11 1,5 1-3-16,14-5 0 0,6-3-2 15,15-15-2 1,10-6-3-16,8-12-1 0,4-6 1 0,3-11 2 16,-5-14 0-16,-5-14 13 15,-4-8 12 1,-3-15 30-16,-4 1 22 16,-12-1 20-16,-8 0-4 0,-17 1-27 15,-14 4-23 1,-23 3-38-16,-13 4-21 15,-26 16-42-15,-6 6-14 0,1 10-48 16,6-6-29-16,34 3 89 16</inkml:trace>
  <inkml:trace contextRef="#ctx0" brushRef="#br0" timeOffset="76354.63">15971 997 1064 0,'0'-7'116'0,"0"0"92"0,0-2-104 0,0 4-9 0,0 5-24 16,-2 0-9-16,2 3-10 0,-2 8-2 16,1 1 5-16,1 4-1 15,0 4-6-15,1 3-2 16,3 5-13-16,1-5-2 0,-5 7-6 15,2 6-5 1,-2 6-11-16,0 13 0 16,0 9-2-16,2 12-6 0,1 9 1 15,3 7-5-15,-3-3-25 16,4-10-12-16,-1-13-45 16,1-17-29-16,0-10-41 15,-4-9-15-15,6-14 89 16</inkml:trace>
  <inkml:trace contextRef="#ctx0" brushRef="#br0" timeOffset="76878.62">17101 1003 1451 0,'2'14'120'0,"3"9"63"0,1 0-19 0,1 12-41 0,3 9-29 0,-3 17-33 15,2 8-11-15,-4 7-29 16,1 5-7-16,-4 2-66 31,-2 1-39-31,0 2 232 0,10 6-152 0</inkml:trace>
  <inkml:trace contextRef="#ctx0" brushRef="#br0" timeOffset="86012.3">11806 3635 1151 0,'0'0'74'0,"-4"-2"32"0,2 2 3 0,1 0-13 16,-8 0-8-16,5 2-17 0,1 3-6 15,3 6-15-15,0 3-3 16,0 15-13-16,5 4-4 0,-3 24-14 31,3 14-8-31,-1 21-5 0,-3 2-3 0,3 5 0 16,-2-2 0-16,1-19-10 16,-1-5-17-16,-2-19-42 15,0-9-27-15,0-21-148 16,-7-8 141-16</inkml:trace>
  <inkml:trace contextRef="#ctx0" brushRef="#br0" timeOffset="86312.69">11777 3678 979 0,'-3'-13'150'0,"1"-1"274"15,4 2-330-15,7-2 9 16,5 1-5-16,7-1-35 16,6 0-8-16,10 3-14 15,-3-1 1-15,5 3-7 16,-9 4-3-16,-9 10-16 16,0 7-12-16,-19 13-3 15,-4 3-1-15,-17 6 0 16,-2 7 2-16,-10 0-13 15,0-4-18-15,-3-7-35 16,4-7-20-16,7-9-37 0,1-3-12 16,15-17-80-16,2-3-167 15,17-14 234-15</inkml:trace>
  <inkml:trace contextRef="#ctx0" brushRef="#br0" timeOffset="87179.32">12417 3793 1188 0,'7'1'99'16,"0"3"42"-16,-7-4-12 16,0 0-9-16,-2-7-20 15,-3-5-5-15,0-10-19 16,-4-1-5-16,2-5-8 15,0 1-8-15,-2 10-18 16,-4 3-11-16,1 6-22 0,-4 8-4 16,-2 15-10-16,-10 8 2 15,-6 10-23-15,3 8-11 16,0 7-12-16,5-4-3 16,10-3 21-16,9-4 14 0,7-16 18 15,9 0 2-15,7-12 6 31,5 0-1-31,2-5 10 0,3-3 4 0,1-6 10 16,1-5 10-16,1-6-2 16,-1-4 3-16,0-8-4 15,6 3-5-15,-7 6-10 16,-1 3-3-16,-6 7-12 16,-15 5-1-16,0 8-3 15,-6 5-2-15,-3 1-2 16,4 8-6-16,0-2-9 15,2 2-1-15,5-6 2 16,5 2 1-16,2-10 11 0,4-3 2 16,3-2 0-16,-1-5 4 15,5-8 0-15,0-9 2 16,-2-3 0-16,0 3 1 16,0 0-7-16,-2 7 3 0,-7 10-10 15,-2 3-10-15,-8 13-12 16,0 6-7-16,-4 9 1 15,7 2 9-15,-7 3 12 16,3-5 5-16,1-6 7 31,-3-3 4-31,3-5 2 0,-4-11 2 0,0 1 26 16,2-1 12-16,-8-14 7 16,3-5-4-16,-1-18-23 31,4-4-8-31,2 0-12 15,3 2 8-15,6 6 2 0,3 8-6 16,11 3 5-16,3 7-4 16,4 9-9-16,4-3 6 15,-1 9-5-15,6 2 2 16,-9 9 3-16,0 3-4 16,-9 2-3-16,-6 9 1 15,-8-2-1-15,-7 5 2 16,-4 0 3-16,-3 1-6 0,3-6-1 15,2-6-16-15,4-4-18 16,3-6-29-16,5-7-22 16,-1-5-11-16,7-11-21 15,-2-11-186-15,-13-8 201 16</inkml:trace>
  <inkml:trace contextRef="#ctx0" brushRef="#br0" timeOffset="87313.76">12956 3463 1111 0,'17'-17'47'0,"3"-6"19"0,3-14-66 0</inkml:trace>
  <inkml:trace contextRef="#ctx0" brushRef="#br0" timeOffset="87514.1">13383 3100 1593 0,'14'41'91'0,"0"2"44"15,0 3-3-15,-2 9-30 16,-3 3-25-16,-2 9-52 16,-1 6-12-16,-8-1-31 15,-7-1-35-15,-2-3-106 16,-3-5-258-16,4-15 250 15</inkml:trace>
  <inkml:trace contextRef="#ctx0" brushRef="#br0" timeOffset="88004.52">13313 3662 1470 0,'32'-14'101'0,"-5"-1"36"16,1 1-10-16,-3 11-50 16,-9-1-27-16,2 11-39 15,-1 0-7-15,-1 7-6 16,4 2-1-16,-8 6-9 16,-3-1-4-16,-2 2-8 15,-7-2 0-15,7-3 9 16,4-4 3-16,5-9 11 0,9-3 1 15,5-4 2-15,0-1 1 16,0-10 1-16,-3 1 1 16,-6-4 9-16,-2 0 6 0,-4-2 11 15,-1-1 5-15,-9 7 2 32,-5 3 0-32,-4 10-13 0,-4 12-1 0,-1 17-10 31,-4 11-10-31,8 10 3 15,5 6-5-15,9 1-4 0,7 1 4 0,3 2-7 16,1 0-5-16,-6-3 3 16,-5-1-1-1,-13-11 6 1,-12-4 2-16,-10-10 0 0,-6-5-16 0,-5-15-18 16,-1-10-14-1,7-11-53-15,-1-9-19 16,10-12-27-16,5-3 61 15</inkml:trace>
  <inkml:trace contextRef="#ctx0" brushRef="#br0" timeOffset="88273.51">14515 3679 1566 0,'0'9'99'0,"0"-5"47"0,5-1-17 16,9-3-33-16,11-1-28 0,16-1-37 0,8-2-7 0,10 1-18 15,-3 3-1-15,-6 0-36 16,-7 3-59-16,-17-3-78 15,-8 0-272-15,-16 0 257 16</inkml:trace>
  <inkml:trace contextRef="#ctx0" brushRef="#br0" timeOffset="88447.21">14375 3908 1391 0,'8'14'147'0,"8"0"129"15,11-7-136-15,8-2-10 16,4-10-56 0,9-2-29-16,-2-5-49 0,6-1-43 15,1-4-113-15,-2-5 101 16</inkml:trace>
  <inkml:trace contextRef="#ctx0" brushRef="#br0" timeOffset="89116.63">15788 3718 1376 0,'2'9'76'0,"-2"2"32"0,0-2-10 0,0-8-3 15,0-1-9-15,7-10-7 16,11-4-3-16,1-8-4 0,10-2-8 0,3-1-10 31,0-3-7-31,-4 6-8 16,-3-3-5-16,-9 8-6 15,-2 3-2-15,-4 3-3 16,-2 7-3-16,-1 4-9 16,-2 4-1-16,-2 7-3 15,3 3 3-15,-4 3-2 16,1 6 0-16,1 8 4 15,-1 4-2-15,1 9 0 0,-1 8-1 16,-3 6-6 0,-3-1-1-16,-6-1 1 0,0-3-5 15,-2-3-26-15,-5-7-19 16,4-12-56-16,-2-4-27 16,1-13-44-16,3-7-6 15,-1-5 36-15,2-4-231 0,-1-12 263 16</inkml:trace>
  <inkml:trace contextRef="#ctx0" brushRef="#br0" timeOffset="89323.24">15760 4108 1425 0,'-9'3'99'0,"2"1"61"15,4-2-18-15,6-2-16 16,8 0-9-16,17-2-15 15,6 2-11-15,22 9-18 0,5-4-18 16,13 7-31 0,4 3-9-16,0-3-39 0,0 6-34 15,-11 3-142-15,-10-2 204 16,-6 13-63 0</inkml:trace>
  <inkml:trace contextRef="#ctx0" brushRef="#br0" timeOffset="90539.25">8509 2192 1343 0,'3'6'95'0,"-1"4"32"0,-4 4-7 16,-12 4-42-16,-2 5-22 0,-10 5-34 0,1 1-8 0,4 3-12 15,1-2-2 1,10-2-1-16,4-3-1 15,12-8 1-15,2-1 1 0,14 2 8 16,2 3 8-16,10 1 16 16,2-1 5-16,6 0 7 15,1 4-6-15,-4 3-17 16,-8-1-5-16,-8-4-13 16,-7 2 2-16,-10-1-2 15,-6-2 2-15,-13 2-4 16,-10 5-3-16,-21-3-3 0,-6-1-25 15,-10 2-39-15,0-4-35 16,3-7-59 0,1-6-133-16,8-22 183 0</inkml:trace>
  <inkml:trace contextRef="#ctx0" brushRef="#br0" timeOffset="90762.66">8583 2035 1534 0,'6'16'120'0,"1"0"50"15,-2-1-13-15,7-4-48 16,6-4-24-16,12-2-39 16,2-3-12-16,5-2-21 15,2 0-20-15,9 0-71 16,5 0-40-16,6 0-96 0,-1 4 97 15</inkml:trace>
  <inkml:trace contextRef="#ctx0" brushRef="#br0" timeOffset="91192.28">9740 2277 1395 0,'9'6'108'0,"-5"9"54"0,3 3 1 0,-7 14-46 0,-6 2-20 0,-3 8-49 31,-1 8-20-31,-8 1-19 16,4 4-7-16,-2-5-13 16,2 1-30-16,0-12-53 15,-2-4-36-15,7-14 36 0,-2-6 23 16</inkml:trace>
  <inkml:trace contextRef="#ctx0" brushRef="#br0" timeOffset="91446.42">9983 1753 1333 0,'0'21'121'15,"3"1"63"-15,-1 6-56 16,3 9-3-16,-3 4-61 15,-2-4-19-15,0 4-35 16,-2-2-6-16,-5-9-30 16,4-2-33-16,5-10-76 15,1-6-232-15,8-1 228 0</inkml:trace>
  <inkml:trace contextRef="#ctx0" brushRef="#br0" timeOffset="91732.24">10383 2205 1642 0,'-18'-13'110'0,"-1"3"23"16,0 1-5-16,-6 7-57 16,-2 2-28-16,6 9-28 15,3 3-8-15,15 4-3 16,3 2 0-16,14 7-3 15,7 3-3-15,0 9-3 16,4 2 5-16,-7 0 0 0,-9 2 0 16,-4-9 0-1,-5 1 1-15,-7-4 1 16,-5-5 0-16,-12-6 2 0,-2-4-2 16,-15-5-22-16,-7-7-22 15,-12-2-88-15,0-11-3 16,5-3 60-16</inkml:trace>
  <inkml:trace contextRef="#ctx0" brushRef="#br0" timeOffset="150562.28">23745 16945 709 0,'5'-2'132'0,"2"2"158"0,0 0-115 0,0 0-48 0,-3 0-6 0,-1 0-22 16,1 2-1-16,-1 3-8 16,1 4 0-16,-4 5-6 15,-4 2-8-15,-8 11-19 0,-4 5-8 16,-12 10-20-16,-8 4-5 16,-3 11-13-1,-9 5-7-15,-3 3-4 0,1-3-6 16,4-5-18-16,4-7-9 15,8-15-50-15,1-1-20 16,1-15-32-16,5-5-19 16,9-15 24-16,8-10-231 0,13-19 248 15</inkml:trace>
  <inkml:trace contextRef="#ctx0" brushRef="#br0" timeOffset="150825.79">23412 16846 1494 0,'-8'-11'111'16,"1"4"53"-16,-3 0-35 0,4 5-11 15,1 4-33-15,3 5-12 16,9 7-20-16,2 8-4 16,13 8 6-16,-1 7-1 15,14 7-14-15,1 9-9 16,8 4-20-16,6 3-7 15,-4 0-7 1,0 1 0-16,5-7-29 0,0 0-25 16,3-21-32-16,1-5-24 15,-8-8-45-15,-2-6-27 0,-8-14 109 16</inkml:trace>
  <inkml:trace contextRef="#ctx0" brushRef="#br0" timeOffset="151190.71">24342 17080 1421 0,'0'-36'132'0,"-2"6"91"16,-5 4-62-16,-6 11-49 16,-3 7-24-16,2 15-34 15,-2 9-14-15,-3 17-22 0,-1 10-11 16,10 13-9-1,3 3-8-15,12-3-10 0,11-1-4 16,9-16-4-16,10-9 6 0,13-15 10 16,3-14 7-16,13-6 8 31,-5-4 1-31,-15-14 8 0,-9 0 3 0,-13-12 5 16,-14-10 5-16,-16-4-3 15,-7-6 1-15,-34-2-9 16,-8 2-12-16,-10 13-27 15,-2 7-19-15,10 12-29 16,8 8-27-16,17 12-16 16,4 3-11-16,28 0-25 15,1-7-180-15,25-11 216 16</inkml:trace>
  <inkml:trace contextRef="#ctx0" brushRef="#br0" timeOffset="151667.07">24905 16727 1410 0,'55'22'145'16,"-14"11"98"-16,-11 3-25 16,-21 11-63-16,-9 10-44 0,-15 10-71 15,-8 9-15 1,-5 13-28-16,0 1-16 0,7-10-36 16,5-11-17-16,7-16-24 15,7-9 2-15,4-15 35 16,1-10 15-16,4-10 32 15,-5-14 14-15,3-24 16 16,-5-17 10-16,2-37 24 16,-4-18 6-16,-3-24 21 15,5-5-7-15,11 8-21 16,8 16-2-16,13 33-17 16,5 13 2-16,8 28-4 15,2 15-4-15,7 20-22 16,1 15-4-16,-11 12-3 0,-12 5-4 15,-18 8-1-15,-11 6-8 16,-24-3-9-16,-7 2 1 0,-24-4 1 16,-4-5 9-16,-1-10 14 15,4-6-2-15,3-16 5 16,11-5 2-16,15-4 2 16,22 2 7-16,-7 3 0 15,23 12-1-15,14 15 0 16,3 9-6-16,11 10-2 15,8 1-15-15,5-8-72 16,8-6-49-16,10-13-98 16,3-7 105-16</inkml:trace>
  <inkml:trace contextRef="#ctx0" brushRef="#br0" timeOffset="152110.92">26510 17196 1530 0,'4'18'106'0,"-3"2"43"0,-1 6-30 15,-5 10-50-15,-6 3-27 0,3 8-35 16,1 5-7-16,5-10-8 0,4-1-4 16,10-20 2-1,7-5 0-15,12-12 3 16,4-4 9-16,0-9 16 0,3-5 12 15,-10-11 23 1,-9 0 2-16,-10-3-1 16,-9-4-4-16,-26-4-20 15,-11-8-9-15,-18-5-19 0,-7 3-23 16,-2 14-30 0,7 7-23-16,9 21-50 0,15 4-18 0,31 0-26 15,5-10 75-15</inkml:trace>
  <inkml:trace contextRef="#ctx0" brushRef="#br0" timeOffset="152344.99">27192 16936 1067 0,'73'-21'218'0,"-15"-2"304"0,-13 4-282 16,-33-8-63 0,-16 2-30-16,-27 4-58 0,-17-2-22 15,-13 18-32-15,-2 5-14 16,1 19-15-16,1 13-4 15,14 18-1 1,4 11-2-16,15 12-7 16,8 1-3-16,20 8-42 0,2-4-18 0,12-9-60 15,0-4-51-15,-1-15-37 32,-3-6-13-32,-1-10 126 15</inkml:trace>
  <inkml:trace contextRef="#ctx0" brushRef="#br0" timeOffset="152507.39">26902 17281 1519 0,'7'-46'171'15,"0"6"106"-15,18 20-97 16,-2 8-21-16,9 8-68 0,3 4-24 16,-1-5-40-16,3 0-37 15,12-8-93-15,5-4-67 16,16-8-150-16,10-5 163 15</inkml:trace>
  <inkml:trace contextRef="#ctx0" brushRef="#br0" timeOffset="153363.71">28609 17276 1301 0,'0'4'119'0,"0"6"104"0,0-3-21 15,-10 4-33 1,-4-2-14-16,-15-7-56 0,-1 5-29 0,-11 5-36 15,-5 4-19 1,-7 7-40-16,-3 5-13 0,4 2-45 16,13-1-20-16,20-1-21 15,10 0-1-15,25-13 40 16,12-3 19-16,22-12 50 16,12-5 21-16,2-17 44 15,-1-2 21 1,-6-6 28-16,-9-1 17 0,-15 5-6 15,-6 6-13-15,-15 6-29 16,-10 5-33-16,-12 20-34 16,-10 14-14-16,-8 19-37 0,-1 7-15 15,5 8-40-15,6-6-15 16,18-11 4-16,12-10 11 16,17-14 41-1,6-7 28-15,11-15 50 16,4-6 27-16,6-17 40 0,1-3 16 0,2-13 16 15,-8-6 3 1,-3-11-2-16,-7-11-5 0,-8-14-10 16,-4 2-19-16,-15 14-30 15,-11 14-17-15,-12 37-31 16,-7 23 1-16,-15 34-11 16,-1 23-7-16,0 21-25 15,3 11-23 1,15-9-38-16,9-9-14 0,21-21-7 15,18-14 14-15,24-27 37 16,13-12 24-16,10-16 60 16,-1-11 26-1,-2-16 34-15,-9-8 18 0,-2-24 2 0,-3-14 0 16,-12-12 1-16,-10-2 2 16,-21 7-10-16,-12 15-14 0,-18 33-14 15,-14 19-17-15,-17 41-19 31,-12 29-4-31,-10 45-15 16,2 20-4-16,2 25-3 16,8 0-4-16,27-18-18 15,12-11-20-15,27-27-61 16,23-12-22-16,20-22-30 16,8-13-11-16,29-25-7 15,13-7-20-15,26-26 118 16</inkml:trace>
  <inkml:trace contextRef="#ctx0" brushRef="#br0" timeOffset="153825.41">30905 16904 1481 0,'6'15'145'0,"3"2"80"0,3 20-56 0,-5 11-2 0,-5 32-68 16,-6 12-29-16,-13 21-48 16,-12 2-28-16,-11-3-28 15,-1-11-13-15,-5-16-31 16,1-9-12-16,3-11-6 15,3-4 11-15,16-24 32 16,11-9 18-16,19-26 41 0,17-15 21 16,22-17 28-1,6-5 19-15,8-9 13 16,-3 5-11-16,-2 10-12 0,-9 10-10 16,-9 12-25-1,-3 7-5-15,-22 16-15 0,-8 5-5 0,-17 11-3 16,-6 2-3-16,-17 3-15 15,1 3-6-15,-8-8-30 16,1-5-18-16,1-13-33 16,4-3-17-16,12-22-27 15,14-12-9-15,27-19-167 16,9-8 191-16</inkml:trace>
  <inkml:trace contextRef="#ctx0" brushRef="#br0" timeOffset="153999.91">31081 17664 939 0,'60'-25'133'0,"-5"11"134"15,-7 7-76-15,-15 9-40 16,-8 10 0-16,-16 15-31 16,-9 12-14-16,-12 15-45 15,-2 5-21-15,-1-3-22 16,5-8-12-16,10-19-27 0,7-6-25 16,16-29-54-1,5-11-23-15,13-26-44 16,9-15 77-16</inkml:trace>
  <inkml:trace contextRef="#ctx0" brushRef="#br0" timeOffset="154161.32">31315 17039 1720 0,'-22'25'135'0,"-1"-1"68"16,9 1-42-1,9-12-84-15,5-6-41 0,7-11-89 0,7-10-41 31,16-13-76-31,11-3-33 0,16-3-93 16,5 10 153-16</inkml:trace>
  <inkml:trace contextRef="#ctx0" brushRef="#br0" timeOffset="154285.07">31671 17019 1300 0,'0'57'146'0,"-2"12"117"0,0 9-45 0,-8 14-66 16,-3-2-29-16,-3-5-60 15,-1-8-20-15,2-16-50 16,3-6-38-16,8-16-87 31,-1-3-51-31,2-12-247 0,3-4 245 0</inkml:trace>
  <inkml:trace contextRef="#ctx0" brushRef="#br0" timeOffset="154648.07">31511 17694 1528 0,'20'-27'99'0,"3"-3"51"0,12 4-33 15,15 1-2-15,10 2-5 16,30 2-9-16,11-1 6 16,23 1-29-16,6 2-6 15,-20 6-18-15,-11-4-21 16,-34 13-17-16,-22-3-7 16,-27 3-14-16,-13 8-1 15,-31 7 1-15,-16 5-7 16,-25 15-9-16,-11 7 5 0,-3 4-2 15,8-5 5-15,31 0 5 16,14-3-3-16,33 3 1 16,17-1 1-16,24-1 5 15,9-5 5-15,4-3 3 16,-9-8-1-16,-18 1-1 16,-11-1-1-16,-27-5-18 15,-15 1-9-15,-32 0-31 16,-22 0-24-16,-18-3-41 15,-10-5-19-15,1-7-52 0,-3-5 94 16</inkml:trace>
  <inkml:trace contextRef="#ctx0" brushRef="#br0" timeOffset="155321.85">23280 18147 1392 0,'-19'50'116'0,"7"-4"84"0,6-5-98 0,6-13-55 0,4-5-21 0,15-9-20 32,11-3-1-32,15-10 0 0,10-1 2 0,17-12-3 15,12 1-1-15,36-6 3 16,22 3-2-16,17 5 0 15,9-2 4-15,27 8-4 16,7 1-1-16,20 2 3 16,15 7-6-1,11 5 2 1,9 2-5-16,39-1 8 16,2-1 13-16,29-5 24 0,10 2 6 15,21-7 0-15,12-2-10 16,20-2-20-16,5-1-5 15,18 4-6-15,5 1-3 16,-11 12-2-16,-1 0-2 0,-25 4-2 16,-20 2-8-16,-28 1-28 15,-21 4-14-15,-62-8-59 16,-22 3-34-16,-66-4 80 16</inkml:trace>
  <inkml:trace contextRef="#ctx0" brushRef="#br0" timeOffset="158681.19">450 9254 1268 0,'-4'6'70'0,"3"1"20"0,-1 0-9 0,-2 2-22 0,-5 0-12 0,0-4-21 16,8 4-11-16,8-4-11 15,0 6-2-15,18-2 2 16,1 1 4-16,19 1 9 16,6-6 6-16,18 4 12 15,13-6 3-15,31-1-2 0,20-2-5 16,35-5-15-16,13 0-4 16,26-4-4-16,-1-2-4 15,3 2 9-15,-2 0 7 16,-7-3 13-16,-12 0 5 15,-16 5-7-15,-23-4-3 0,-43 9-19 16,-21 0-24-16,-34 6-70 16,-22 0-54-16,-29 6 67 15</inkml:trace>
  <inkml:trace contextRef="#ctx0" brushRef="#br0" timeOffset="159525.19">1959 8387 1210 0,'2'0'83'0,"0"-2"45"0,-4 2 4 0,-2 0-21 0,-4 5-4 16,-1 8-28-16,-5 5-12 15,-2 10-21-15,1 11-15 16,8 21-9-16,7 14-12 16,18 36-2-16,7 9-7 15,16 24-1-15,1 17 5 16,1 31-10-16,-3 7 2 0,-9 20-2 16,-5 8-4-16,-10 3 8 15,-7-6 2-15,-11 2 5 16,-10-11 10-16,-13-23 16 15,-9-1 8-15,-3-15 9 16,-5-3-6-16,3-17-17 16,5-6-7-16,6-27-10 15,6-8-4-15,8-24-2 16,9-5-1-16,7-13-2 16,3-4-2-16,6-17-6 0,1-5-12 15,2-11-15 1,-1-8-24-16,-1-16-46 0,0-6-25 15,-6-25-203-15,-6-26 200 16</inkml:trace>
  <inkml:trace contextRef="#ctx0" brushRef="#br0" timeOffset="160405.32">413 8626 908 0,'16'-9'120'0,"1"-5"99"0,-8 9-96 0,2 3-13 15,-11 9-18-15,-2 7 0 16,-7 13 4-16,-3 4-4 15,-6 12-32-15,-1 5-14 16,-4 8-31-16,5 3-17 0,0-2-26 16,2-6-11-1,9-19-10-15,-4-4 5 16,10-24 22-16,1-3 9 0,3-17 13 16,6-14 3-16,2-26 1 15,3-13 2-15,2-23-2 16,2-6 0-16,3 6 8 15,-5 5 6-15,0 22 10 16,-6 15 5-16,-1 20 4 16,5 5-4-16,-10 22-7 15,8 5-1-15,4 15-6 16,0 13 1-16,9 16-4 16,-6 8-6-16,4 6-6 15,-5 2-2-15,-4 0-13 0,-1-9-16 16,-11-4-43-16,-1-13-33 15,-2-10-54-15,-10-8-141 16,-10-11 185 0</inkml:trace>
  <inkml:trace contextRef="#ctx0" brushRef="#br0" timeOffset="160579.95">340 8739 1440 0,'4'2'104'0,"4"-2"46"0,3-4-67 15,9-1-14-15,10-11-39 16,2-3-6 0,12-10-53-16,-3-4-41 15,8-4-118-15,1-1 95 16</inkml:trace>
  <inkml:trace contextRef="#ctx0" brushRef="#br0" timeOffset="160738.32">964 8477 1218 0,'-2'41'112'0,"0"1"104"0,6 8-150 16,1 3-2-16,7 2-35 31,-1 2-12-31,1-13-20 0,1-2-23 0,-4-13-51 31,1-12-51-31,-8-15 67 16</inkml:trace>
  <inkml:trace contextRef="#ctx0" brushRef="#br0" timeOffset="161104.9">937 8428 1417 0,'11'-48'94'0,"5"12"30"16,7 5 6-16,7 11-12 0,0 6-15 15,5 10-24-15,1 3-19 16,-8 8-33-16,-3 5-13 15,-11 9-24-15,-5 2-11 16,-13 13-23-16,-15 1-9 0,-4 2 12 16,-5-5 13-1,6-13 20-15,8-7 10 0,12-14 0 16,1 0-3-16,9 3 4 16,10-1 0-16,16 11 13 15,3 1 7-15,5 4 6 16,1 3 2-16,-9 5-11 15,-4-3-4-15,-14 11-5 16,-9-2-5-16,-13 5 5 16,-8 2-2-16,-18 0-3 15,-3 2 3-15,-15-10-9 16,-1-4-6-16,-6-18-38 0,4-4-23 16,4-22-70-16,6-7-33 15,4-22 94-15</inkml:trace>
  <inkml:trace contextRef="#ctx0" brushRef="#br0" timeOffset="161479.2">930 6840 1521 0,'-9'49'96'16,"-7"2"23"-16,-3 13-27 0,-17 14-41 0,1 4-26 15,-10 4-44-15,-2 1-21 16,4-14-66-16,1-4-7 16,12-37 55-16</inkml:trace>
  <inkml:trace contextRef="#ctx0" brushRef="#br0" timeOffset="161679.88">558 6887 1136 0,'3'-7'148'0,"8"7"211"16,16 7-253-16,10 18-4 16,7 9-14-16,9 17-24 15,0 8-15-15,1 4-38 16,1 6-12-16,-11-8-57 15,7-7-31-15,1-18-64 0,-3-10-315 16,6-24 307 0</inkml:trace>
  <inkml:trace contextRef="#ctx0" brushRef="#br0" timeOffset="161928.31">1281 6935 1420 0,'-11'27'85'31,"-3"8"13"-31,5 15-30 16,4 6-18-16,10-4-32 16,9-3-2-16,9-19-13 15,11-8 4-15,-4-17 8 16,0-9 8-16,-2-12 20 16,-10-7 6-16,-2-5 26 15,-5-7-3-15,-9-1 3 16,-4-1-9-16,-14 2-31 15,-13-1-10-15,-11 1-35 16,-5-4-28-16,3 9-68 16,12 3-43-16,16 6-207 0,8-7 205 15</inkml:trace>
  <inkml:trace contextRef="#ctx0" brushRef="#br0" timeOffset="162339.84">1639 6786 1186 0,'28'48'133'0,"0"7"120"0,-12 4-148 16,-3 4-19-16,-13 5-39 16,-2 4-12-16,-7-8-19 15,0 0-13-15,4-24-7 16,1-11 3-16,4-15-2 16,0-14 6-16,2-23 14 15,-2-11 2-15,0-33 9 16,0-11-3-16,2-19-2 15,3-4 2-15,15 10 8 16,-1 10 8-16,15 23-1 16,1 13-1-16,6 19-16 15,-4 10-10-15,-1 14-12 16,-5 2-4-16,-9 12-6 0,-8 6-4 16,-14 9-4-1,-11 3-3-15,-17 5 3 0,-8 1 5 16,-4-12 11-16,4-1 5 0,17-10-3 15,6 3 1-15,26 5 2 16,8 6-2-16,16 12-2 16,11 3 6-16,5 6-6 15,0 0-3-15,4-4-63 16,-4 2-57-16,2-4 65 16</inkml:trace>
  <inkml:trace contextRef="#ctx0" brushRef="#br0" timeOffset="162879.4">2833 8665 1352 0,'-6'0'90'0,"-3"2"34"0,-5 3-17 0,-9 4-26 0,-3 7-24 0,-8 10-28 16,-5 13-9-16,-7 9-22 15,-7 7-13-15,0 7-36 16,1-4-18-16,8-8-33 31,10-13-19-31,11-16-123 16,7-10-132-16,13-29 210 15</inkml:trace>
  <inkml:trace contextRef="#ctx0" brushRef="#br0" timeOffset="163276.1">2446 8546 1378 0,'-1'25'98'16,"-1"10"55"-16,2 17-23 0,3 10-32 15,8 5-22 1,7-7-35-16,7-8-14 0,10-15-25 15,4-9-19-15,11-14-42 16,3-14-27-16,9-16-41 16,3-12-3-16,-1-22-75 15,0-1-9-15,-15-7 47 16,-4 3 64-16,-20 16 198 16,-10 10 63-16,-15 28 50 15,-10 10-26-15,-11 21-66 16,-1 12-25-16,1 9-47 15,2 1-18-15,8-4-20 16,6-9-8-16,10-13-8 16,11-6 0-16,3-17 0 15,8-3 3-15,1-16 7 0,1-3 7 16,-8-6 19-16,-2-2 7 16,-10-1 19-16,-9-2 4 15,-10-2-8-15,-15 0-13 16,-12-7-36-16,-2 6-37 0,-2 6-81 15,7 11-28-15,9 2 70 16</inkml:trace>
  <inkml:trace contextRef="#ctx0" brushRef="#br0" timeOffset="163687.73">3284 8745 1053 0,'20'38'108'0,"-1"3"127"15,-10 5-163-15,-3-3-15 0,-12-3-26 16,-4-1-17-16,-3-7-27 0,-3-3 1 16,4-13-4-1,7-6 8-15,5-10 20 16,-8-3 11-16,8-19 30 0,0-2 11 16,4-14 10-16,3-6 1 15,-2-9-12-15,6 0-12 16,16 0-14-16,-3 1-15 0,14 17-14 31,1 7-3-31,-6 15-6 0,3 6 2 0,-3 11 3 31,-4 5-8-31,-12 5 3 0,-2 9-3 0,-19 3-7 16,-10 4 9-16,-14 9 1 16,-8-1-2-1,2 1 3-15,8-6 2 0,6-4 4 16,6-3-2-16,14 1 4 15,13-3-3-15,11 5-8 0,10-1 4 16,9-5-50-16,-1-3-43 16,2-13-232-16,1-4 190 15</inkml:trace>
  <inkml:trace contextRef="#ctx0" brushRef="#br0" timeOffset="164324.96">515 9814 1417 0,'-10'16'51'0,"3"3"-14"0,-4 6-7 0,11 9-24 0,5 1-12 0,10-1-12 15,6-4 0-15,5-9 4 16,4-7 13-16,-1-12 34 16,-1-2 22-16,-3-12 26 15,-6-4 11-15,-4-11-10 16,-7-1-8-16,-9-1-26 15,-6 3-10-15,-20 6-17 0,-3 5-10 16,-20 0-34-16,4 7-18 16,6 4-49-1,2 2-26-15,26 8-89 0,10 2 113 16</inkml:trace>
  <inkml:trace contextRef="#ctx0" brushRef="#br0" timeOffset="164610.92">1075 9886 1508 0,'-9'8'105'15,"-7"0"25"-15,-1 5-20 0,-3 1-53 16,1 4-27 0,13 10-26-16,6 0-4 15,15 4-2-15,15-4-4 0,14-6 3 0,7-6 3 16,6-15-2-1,-2-1 5-15,-9-8 14 0,-5-7 0 16,-16-6 4-16,-13-7-2 16,-12-11-4-16,-12 4-4 15,-19-6-2 1,-4 4-10-16,-16 3-41 0,-6 2-21 0,-3 2-61 31,5 5-1-31,12 11 69 0</inkml:trace>
  <inkml:trace contextRef="#ctx0" brushRef="#br0" timeOffset="165214.6">2712 9706 1306 0,'-7'14'83'0,"-2"9"27"0,2 4-15 0,-5 3-51 0,5 5-13 15,10 4-25-15,6 2-4 0,16 1 0 16,5-1-2-16,9-9 0 16,2-4 1-16,-2-15 17 15,0-10 16-15,-7-14 22 16,-6-8 15-1,-8-16 0-15,-8-8-2 0,-10-3-8 16,-8 0-11-16,-17 2-12 16,-14 1-11-16,-16 3-34 15,-4 2-28-15,-3 12-46 16,8 13-27-16,6 24-46 16,3 7 81-16</inkml:trace>
  <inkml:trace contextRef="#ctx0" brushRef="#br0" timeOffset="165788.32">535 12115 1924 0,'0'-7'10'0,"2"32"1"0,-4 41 6 0,0-1 2 0,-1 13-10 0,1 0-17 0,7-13-38 0,4-8-20 15,5-20-58-15,6-10-20 16,3-31-257-16,1-12 245 16</inkml:trace>
  <inkml:trace contextRef="#ctx0" brushRef="#br0" timeOffset="165964.09">965 11930 1267 0,'4'-20'131'0,"-4"15"120"16,-2 17-78-16,-3 24-18 15,-2 11-30-15,3 19-42 16,1 3-24-16,3 12-36 16,7-5-9-16,5 1-38 15,9-7-31-15,11-15-113 16,4-9-79-16,17-35 126 16</inkml:trace>
  <inkml:trace contextRef="#ctx0" brushRef="#br0" timeOffset="166455.07">2505 12131 1461 0,'-13'7'103'0,"-4"4"44"16,-1-2-13-16,-5-2-36 15,4 4-26-15,6 5-41 16,6 8-16-16,12 10-17 16,10 8-2-1,13 8-5-15,4 0-4 16,14-13-6 0,7-11-4-16,4-19 8 0,-6-8 11 15,-5-21 10-15,-7-4 8 0,-14-10 16 16,-4-8 8-16,-16-5 8 15,-10-1 0-15,-18-7-11 16,-5 2-10-16,-24 1-17 0,1 4-16 31,-6 18-69-31,-5 7-34 16,11 22-171-16,-8-6 152 0</inkml:trace>
  <inkml:trace contextRef="#ctx0" brushRef="#br0" timeOffset="167097.32">670 10908 1688 0,'1'0'9'0,"13"-5"14"0,11-11 24 0,2-6 15 0,-2-18 8 0,-6-6-4 0,-6-6-8 0,-12 5-4 0,-10 9-12 0,-12 7-14 0,-14 6-15 16,-6 2-6-16,-7 0-30 16,0 3-19-16,4 11-42 15,10 9-34-15,17 15-1 32,4 4-369-32,29 6 329 0</inkml:trace>
  <inkml:trace contextRef="#ctx0" brushRef="#br0" timeOffset="167292.15">1394 10402 1716 0,'-11'1'119'0,"-6"12"34"15,-6 12-16-15,-6 15-65 16,1 13-28-16,5 6-30 15,7-1-18-15,13-1-47 16,6-2-29-16,8-11-82 16,6-3 13-16,-1-11 75 0</inkml:trace>
  <inkml:trace contextRef="#ctx0" brushRef="#br0" timeOffset="167605.93">572 11117 877 0,'-9'7'189'16,"7"5"-86"-16,-3-3 174 15,5 0-128-15,0 3 7 16,0-4-9-16,4 7-10 16,1 5-22-16,0 10-47 15,-1 4-22-15,1 12-36 16,0 3-10-16,-1-4-39 0,1-8-29 16,6-9-77-1,5-7-36-15,5-15 96 0</inkml:trace>
  <inkml:trace contextRef="#ctx0" brushRef="#br0" timeOffset="167893.3">1047 11166 1034 0,'-13'8'171'0,"-1"13"239"15,0 4-300-15,-2 15-46 16,2 12-30-16,10-5-31 15,6 3-3-15,18-18-4 16,10-9-3-16,7-14-1 16,4-7 2-16,-2-8 23 15,-9-8 13-15,2-7 30 16,-15-2 5-16,-11-6 3 0,-6 1-10 16,-30 2-25-16,-6-3-9 15,-26 4-28-15,-2 4-33 16,2 11-71-16,0 8-40 15,16 7 68-15</inkml:trace>
  <inkml:trace contextRef="#ctx0" brushRef="#br0" timeOffset="168394.5">2664 10203 1878 0,'-1'-1'45'0,"4"8"-7"0,1 19 35 0,-1 3-22 0,3 11-25 0,2 3-15 16,8-1-27-16,0 3-28 0,7-10-76 0,0 0-35 0,4 1 71 15</inkml:trace>
  <inkml:trace contextRef="#ctx0" brushRef="#br0" timeOffset="168733.05">2631 11253 1041 0,'0'0'126'0,"0"9"144"15,0 2-117-15,-7 3-6 16,0 4-1-16,-1 3-6 0,1-3-9 16,2 5-38-16,3-6-27 0,2 3-37 15,6 3-15 1,-3-2-24 0,4 2-35-16,4 5-101 0,-6-1-51 15,-5-8 90-15</inkml:trace>
  <inkml:trace contextRef="#ctx0" brushRef="#br0" timeOffset="170440.02">609 10510 603 0,'-19'10'102'0,"-6"4"78"0,7 1-13 0,6-5-12 0,5-6-33 0,7 1-30 0,3-5-21 15,3 2-5-15,-1 1-13 16,-3-3-2-16,0 0-13 15,-1 0-7-15,1 0-2 16,-2-3 1-16,0 3-7 16,-2 0-5-16,1-2-7 15,1 2-3-15,-4 9-1 16,-1 7-3-16,3 10 2 16,2 6 2-16,2 7 0 15,7-5-1-15,6 0-2 16,-2-1-5-16,12-12 0 31,3 1 3-31,4-19-3 0,9-3 5 0,5-12 2 16,-2-6-2-16,-1-8-5 15,-8-5-29-15,-21 1 18 0</inkml:trace>
  <inkml:trace contextRef="#ctx1" brushRef="#br0">23564 9161 0,'159'-76'0,"-8"-3"0,-58 30 0,-40 22 0,-26 10 0,-18 8 0,-9 9 0,13-9 0,-9 0 0,1 5 0,4-1 0,-5 1 0,-4-1 0,0 1 0,0 0 0,0-1 0,0 1 15,0 4 1,0-5 0,0 1-1,0-1 1,-4 1-16,4 0 15,0-1 1,-9 5-16,9 0 16,0 0-1,-5 0-15,5 0 16,0 0-16,0 0 16,0 0-1,0 0-15,0 0 16,0 0-16,0 0 15,0 0 1,0 0-16,0-4 16,0-1-1,0 1-15,-4 0 16,4-1-16,0 5 16,-5 0-1,5 0-15,-8 0 16,8 0-16,-5 0 31,5 0-31,0 0 16,0 0-16,0 0 15,0 0-15,0 0 16,0 0 0,0 0-16,0 0 15,0 0 1,0 0-16,0 0 15,0 0-15,0 0 16,0 0-16,0 0 16,0 0-1,0 0-15,0 0 16,0 0 0,0 0-16,0 0 15,0 0 1,0 0-16,0 0 15,0 0-15,0 0 16,0 0-16,0 89 16,0-85-1,0 0 1,0 1-16,0-1 16,0 1-16,0-1 15,0 1-15,0-5 16,0 0-1,0 0 1,0 0-16,0 0 16,0 0-16,0 0 15,0 0 17,0 0-32,0 0 15,0 0-15,0 0 16,0 0-1,0 0-15,0 0 16,0 0-16,0 0 16,0 0-1,0 0-15,0 0 16,0 0 0,0 4-16,0 0 15,0 1-15,0-1 16,0 1-1,0-5-15,0 0 16,0 0-16,0 0 16,0 0 15,0 0-31,0 4 16,0 1-1,0-5 1,0 0-1,0 0 1,0 0 0,0 4-1,0 0 1,0 1 0,0-1-1,0 1 1,0-1-16,0 1 15,0-1 1,0 0 0,0 1-1,0-1 1,0 1 0,0-1-1,0 1 1,0-1-1,0 0 1,0 1 0,0-1-1,0 1 1,0-1-16,-4 1 16,4-1 15,0 0-31,-5 1 31,-4-1-15,5 1-16,4-1 15,-4 0 1,4 1 15,0-1-31,0 1 16,0-1-1,341-128 1,-107 45 0,-123 39-1,-58 18 1,-17 4 15,-23 0-15,0 1-16,111-72 15,-22 23 1</inkml:trace>
  <inkml:trace contextRef="#ctx0" brushRef="#br0" timeOffset="213448.31">17415 2194 330 0,'1'-18'127'0,"-1"-3"93"16,6 5-29-16,-4 4 5 0,3 5-52 0,-5 0-17 0,0 5-22 16,0 2-3-16,-4 0-17 15,3 0 4-15,-1 0-4 16,0 0 3-16,0 0 4 16,0 0-6-16,2 0-11 15,0 0-8-15,0 0-19 16,0 0-7-16,0 0-17 15,4 2-7-15,8 10-5 16,3 6-2-16,11 17 1 0,3 9 5 16,2 13 7-16,10 3 3 15,7 4-1-15,14 1 0 16,5-4-10-16,4-3-2 16,7-5-7-16,-5-7-5 0,5-7-2 15,0-3-2-15,-4-5 4 16,-1-6 3-16,-10 0-9 15,-4-9-12-15,-17-4-47 16,-10-6-31-16,-17-6-49 16,-14-6-31-16,-15-11 281 15,-11-10-128-15</inkml:trace>
  <inkml:trace contextRef="#ctx0" brushRef="#br0" timeOffset="213844.4">18354 2449 1028 0,'0'14'106'0,"3"2"80"15,6 0-15-15,0-2-33 0,10 6-11 0,4 1-28 0,8-2-13 16,6 8-22-16,0 1-9 16,4 4-16-1,-1 9-9-15,-2 1-13 0,-5 3-6 0,1 1-3 32,0 5-2-32,-10-1 6 0,-1 1 0 0,-12-3 2 15,-7-1-2-15,-13-2-1 16,-12-1 2-16,-20-7 6 15,-7-5 3-15,-21-7-10 16,-7-6-2 0,-9-6-8-16,0-3-17 15,5-8-35-15,13 2-26 0,13-4-75 16,17 0-19-16,23 1-221 16,12-2 231-16</inkml:trace>
  <inkml:trace contextRef="#ctx0" brushRef="#br0" timeOffset="214399.33">19399 3455 1208 0,'-7'-9'135'0,"1"-4"101"0,1 3-73 0,0 8-11 0,-4 2-45 15,-3 3-21-15,-17 13-36 16,-4 6-13-16,-13 13-18 16,-2 9-5-16,9 6-10 15,0 1-2-15,21 2-2 16,7-1 0-16,22-6-4 15,10-6 0-15,22-11 2 0,12-6 1 16,12-9 12-16,6-3 7 16,-1-11 26-16,-1-6 8 15,-12-17 13-15,-6-5 0 16,-16-6-3-16,-9-6 3 16,-24-5-4-16,-8-6-5 0,-29-9-18 15,-19-2-9-15,-11 18-23 16,-21 3-11-16,-15 27-22 15,-4 14-34-15,-8 14-88 16,8 7-69-16,34 6 112 16</inkml:trace>
  <inkml:trace contextRef="#ctx0" brushRef="#br0" timeOffset="-151932.35">17285 280 734 0,'0'-12'26'0,"0"-1"31"0,2-1 26 0,-2 0 36 0,4 5 14 16,1-1-19-16,-1 4-12 0,-1 6-21 15,-1 0-19-15,0 4-12 16,-1 6-8-16,-2 5 5 16,-5 1 6-16,-4 7-6 15,-8 3-5-15,-9 4-18 16,-4 4-6-16,-17 0-12 15,0-3-4-15,-9-4-1 16,4-2-2-16,7-15 1 16,5-1 2-16,16-9-2 15,9 0 0-15,8-5-4 0,6-6 1 16,14-5-3-16,11-1 2 16,18-12 3-16,12-3 1 15,9-5 10-15,-2-5 6 16,2 1 13-1,-12 2-2-15,-7 9 0 0,-6 7-2 0,-20 5-9 32,-4 9-5-32,-13 9-4 0,-13 6-2 0,-17 10-9 15,-14 5 3-15,-25 14-2 16,-13 6 1-16,-19 3-1 16,2 6-2-16,4-11-8 15,11-2-6-15,28-9 3 16,10-6 4-16,24-12 10 15,21-8-8-15,9 2 5 16,21-13-1-16,22-16 1 16,13-3 8-16,17-13 6 0,10-5 0 15,-3-2 3-15,-3 0 3 16,-14 9-1 0,-21 4 5-16,-22 14-2 0,-10 3-5 15,-25 11-10-15,-9 7 0 0,-25 14-9 16,-10 9 1-16,-29 7-3 31,-7 0-17-31,-3 6-25 0,7-3-21 16,17-4-57-16,11-10-16 0,20-14 79 15</inkml:trace>
  <inkml:trace contextRef="#ctx0" brushRef="#br0" timeOffset="-151188.47">16602 98 1660 0,'-6'-4'34'0,"19"15"-5"0,19 3 33 0,1 2-4 0,10 11-19 0,1 3-11 0,0 5-17 0,4 4-5 0,3 0-2 16,6-4 0-16,2 1-4 16,-3-8-3-16,-10-5 0 15,-7 0 3-15,-12-7 2 16,-6 0 0-16,-7-5 1 15,-12-11 0-15,2 0 3 16,-8-9-3-16,-14-11-6 16,-5-8 2-16,-24-9-11 15,-14 0-1-15,-17-8 3 0,-8 3-3 16,-1 1 4-16,5 4 0 16,20 10 3-16,6 8 2 15,18 7 2-15,12 3 2 16,12 9 2-16,7 1-3 15,12 14 8-15,4 4 6 0,12 11 3 16,9 7 3-16,13-1-3 16,8 1-1-16,9 5-6 15,8-8-2-15,6-4 0 16,2-3-9-16,-5-8 3 16,-5 2 0-16,-24-6-5 15,-12-6 9-15,-16-4-4 16,-14-2-6-16,-16-8 0 15,-21-9-11-15,-23-13-3 16,-9-5 4-16,-13-14-3 16,1-1 9-16,-1-1 6 15,10 5 2-15,17 8-1 0,11 10-2 16,24 11-2 0,18 10 2-16,-7 8 1 0,18 7 4 15,14 12 4-15,13 8-1 16,6 8-1-16,6 4-2 0,3-1-3 15,-1-6-18-15,3-8-43 16,0-1-23-16,-3-10-28 16,-6-2-215-16,-5-8 225 15</inkml:trace>
  <inkml:trace contextRef="#ctx0" brushRef="#br0" timeOffset="-150694.91">17186 247 1256 0,'5'8'47'0,"-5"7"5"0,-10-3-9 0,-13 0 11 0,-7 4-10 0,-20-2-15 0,-5 8-10 0,-23 1-13 15,-7 5-3-15,-7 4-9 16,5 3-7-16,9-3-11 16,4-3-2-16,19-3 0 15,7-3 6 1,22-12 13-16,22-10-2 0,2 7 12 16,20-19 5-1,23-7 12-15,8-7 8 0,17-10 8 16,8-6 11-16,10-10 8 15,-3 1 3-15,1-6-6 16,-8 3-16-16,-21 8-15 16,-9 6-5-16,-29 16-3 15,-10 9-1-15,-21 16-7 0,-16 12-5 16,-21 16-4-16,-13 13-2 0,-12 15 5 31,-3 8-2-31,-1-4-12 16,6-4-9-16,11-12-20 15,13-7-6-15,12-16-13 16,13-3-3-16,15-17-19 16,4-5-8-16,8-12-145 15,2-4-82-15,14-12 174 16</inkml:trace>
  <inkml:trace contextRef="#ctx0" brushRef="#br0" timeOffset="-150126.64">16416 232 1088 0,'-8'-19'74'0,"0"5"27"16,0 5-6-16,3 2-6 0,3 5-4 16,2 2-11-16,2 2-9 15,5 5-16-15,6 2-11 16,4 3-3-16,10 9-5 16,8 2-10-16,6 8-2 15,5 4-8-15,6 0-1 16,10 3-4-16,7-7 5 0,10-1-1 15,6-5 0-15,-5-7-4 16,-2 0-7-16,-14-9 0 16,-16 1 0-16,-16-5 2 15,-11-3 3-15,-21-2-1 16,-4 2-4-16,-20-6-4 16,-15-1-1-16,-16-7-4 15,-6-4-1-15,-8-13-1 16,4-6 4-16,-1-7 4 15,6-4 4-15,9-2 0 16,3 3-3-16,14 3 3 16,-1 3 1-16,13 13 6 0,6 6 7 15,2 9-3-15,14 11 0 16,-3 0 1-16,1 7-5 16,13 9 7-16,5 4 3 15,21 15-1-15,7 1-1 16,18 8 2-16,14 2-2 0,15 4-1 15,1-6 4-15,3-5-11 16,-6-7-2-16,-25-6-18 16,-13-5-22-16,-24 1-66 15,-13-6-41-15,-14-2 71 16</inkml:trace>
  <inkml:trace contextRef="#ctx0" brushRef="#br0" timeOffset="-44686.5">17532 810 720 0,'0'1'121'0,"1"6"102"0,-1-1-93 0,0-3-23 16,0-3-43-16,-1 0-12 16,1 0-15-16,0 0-3 15,-2 0-4-15,-2 0 1 16,3 0-2-16,-3 0-5 0,0 0 7 15,3 0 1-15,-21 0 9 16,17 0 1 0,-7-3 0-16,-1-6-5 0,-6-4-7 15,-8 1-4-15,-3 0-15 16,-4-2 0-16,1 3-7 16,1-3-5-16,-5 5 1 15,1 2 0-15,1 1 1 16,-1 5 0-16,5 1-1 15,-3 0 1-15,-2 7 3 16,5-2-1-16,-7 6 2 16,8 1-2-16,0 2-3 0,4 2 0 15,4 5 1 1,-3 2 1-16,8 9 2 16,-5-2 2-16,7 11 2 0,-1 3-1 15,5 10 2-15,4 0-3 0,0 5-3 31,1-1 2-31,5 2-5 0,1 2 3 0,0 6-3 16,0 3-2-16,0 3-2 16,5 7 5-16,4-1-1 15,5 0 1-15,4-6 2 16,1-1-7-16,6-3 7 16,3-4 1-16,8-1-9 15,1 1 7-15,9 3 0 16,-3 4-6-16,-4 1 4 15,-6 2 1 1,-4 0-3-16,-6 6 2 0,-4-3 3 16,2 5-5-1,-6 0 0-15,-1 0 2 0,2-1 0 16,1 7 0-16,10-10 1 0,1 1 1 16,11-5-4-16,9-5 4 0,12-9-2 31,8 0 2-31,6-10-2 15,0 1-1-15,8-4 2 16,-4 1 0-16,3-6-1 16,-4 2 1-16,-3-3 1 15,2 1-4-15,2-5 5 16,-3-6-1-16,8 1 0 16,-5-6-1-16,9-3-5 15,-1-4 0-15,-1-14 2 16,-3-3 5-16,-8-8 3 15,3-1-4-15,-7-16 2 16,3 1-5-16,-4-10-1 16,2 2 8-16,-9-7 6 0,-2-3 1 15,-7-6 2-15,-7-4-2 16,4 2-10-16,-6 0 4 0,-6 2-5 16,-3 0-2-1,-12 1 4-15,-2 3-2 16,-10-5-1-16,-6 1 2 0,-5-4-1 15,-3-8 0-15,-8-10 1 16,-1-6 5-16,-3-8-4 16,-1-3 1-16,6-4 1 15,-3 0-1-15,3 0 1 16,-1 1 6-16,6-3 3 16,-6-1 0-16,-3 0 2 15,-2 1-2-15,-12-1-4 16,-2-1-1-16,-4 8-6 0,-3-2-2 15,-9-9 1 1,-11 4 0-16,-7-7 1 0,-1 5-2 16,-6 7 3-16,-4-2 0 15,-8 16 5-15,-2 2 1 16,-11 7 3-16,-6-2-2 0,-12-1-3 16,-3-1 0-16,-5 3-7 15,0 2 0-15,0 5-7 16,-15 1-1-16,-6 7-18 15,-8-1-17 1,15 4-47-16,12-3-18 0,30-8-68 16,18-11-276-16,33-26 296 15</inkml:trace>
  <inkml:trace contextRef="#ctx0" brushRef="#br0" timeOffset="-39927.58">15618 4497 817 0,'-9'6'97'0,"-1"1"59"0,-4-6-13 0,1-1-55 16,6 2-10-16,5-2-16 15,2 0 1-15,4-2 7 16,5 1-5-16,7 1 1 16,3-4-5-16,4 4-14 15,2 0-7-15,9 0-13 16,8-2-2-16,18 2-14 16,10 0 1-16,15 0-3 0,7 2-7 15,14 3 1 1,4 3-5-16,0 0 2 0,-2-2-1 15,-16 1 4-15,-7-2-2 16,-28 2-4-16,-13-3 4 16,-39 1-9-16,-12 0 4 0,-35-1-1 15,-15-4-1-15,-28 2 3 16,-7-2 2-16,-16 0-3 16,-9-4-7-16,-2-3 0 15,-8 0-1-15,10-5 1 16,1 1 3-16,15 0 2 15,15 1-2-15,17-3 6 16,15 3 1-16,26 4 5 16,10-1-2-16,18 6-1 15,16-1 3-15,23 2 2 16,9 0 4-16,25-2 7 16,6 2 0-16,17 0 0 15,7 0 2-15,16 0-5 16,-1-2-7-16,-6 0-5 0,-9-3 0 15,-25 2 1 1,-22 1-2-16,-19-2-1 16,-15 1 0-16,-13 3-2 0,-9 0 2 0,-25 3-3 15,-9 1-3-15,-35 3 1 16,-14 2 1-16,-25-2 7 16,-13-2 0-16,-6-3-2 15,3-2 1-15,3 0-1 16,8 2-3-16,8-1-4 15,10 1-5-15,26 0-3 16,17 2-2-16,31-3 6 16,14 1-1-1,30 2-3-15,16 4 4 0,41 1 0 16,15 2 8-16,27 5 6 0,13 0 6 16,19 0 6-16,6 1 5 15,3-8 1 1,-11 0 1-16,-28-4-4 0,-18 1-13 0,-42-4 2 15,-20-2-4-15,-45-2-4 32,-31-7 6-32,-43 4-9 15,-27-8-7-15,-33 4-15 16,-10 2-4-16,-9 0-17 16,10 4-2-16,27 1 7 15,16 2 5-15,43 3 18 16,22 6 7-16,40 0 5 15,21 5 0-15,40-1 4 16,24-1 3-16,35-3 6 16,9-7-3-16,14-8-4 15,-9-2-11-15,-18-14-65 0,-12-4-198 16,-31-8 171 0</inkml:trace>
</inkml:ink>
</file>

<file path=ppt/ink/ink16.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ink/ink17.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5-04-22T17:07:09.741"/>
    </inkml:context>
    <inkml:brush xml:id="br0">
      <inkml:brushProperty name="width" value="0.05292" units="cm"/>
      <inkml:brushProperty name="height" value="0.05292" units="cm"/>
      <inkml:brushProperty name="color" value="#FF0000"/>
    </inkml:brush>
    <inkml:context xml:id="ctx1">
      <inkml:inkSource xml:id="inkSrc25">
        <inkml:traceFormat>
          <inkml:channel name="X" type="integer" max="12064" units="cm"/>
          <inkml:channel name="Y" type="integer" max="7540" units="cm"/>
          <inkml:channel name="T" type="integer" max="2.14748E9" units="dev"/>
        </inkml:traceFormat>
        <inkml:channelProperties>
          <inkml:channelProperty channel="X" name="resolution" value="400" units="1/cm"/>
          <inkml:channelProperty channel="Y" name="resolution" value="400" units="1/cm"/>
          <inkml:channelProperty channel="T" name="resolution" value="1" units="1/dev"/>
        </inkml:channelProperties>
      </inkml:inkSource>
      <inkml:timestamp xml:id="ts1" timeString="2025-04-22T17:07:27.873"/>
    </inkml:context>
  </inkml:definitions>
  <inkml:trace contextRef="#ctx0" brushRef="#br0">5155 5482 497 0,'-2'-4'110'0,"-5"2"95"0,0 4 22 0,-7 11-41 0,3 1-39 0,6 3-54 16,-2 1-5-16,9 0-13 16,7 0 0-16,3-10-7 0,2 1-3 15,6-7-7 1,3-4-5-16,9-8-13 15,8-1-6-15,12 2-21 16,12 7 0-16,21 6-9 0,7 8-2 16,18 11-2-16,1 4-2 15,10 3 2-15,8-3-1 16,29-12 1-16,15-2-3 16,19-13 3-16,11-4-3 0,22-12 3 15,-3-5 1-15,19 9 0 16,1 5 3-1,-11 12-2-15,-13 4 4 0,-38 3-5 16,-15 2-25-16,-41 2-59 16,-18-2-49-16,-28-1 61 15</inkml:trace>
  <inkml:trace contextRef="#ctx0" brushRef="#br0" timeOffset="1505.71">22625 5614 815 0,'-25'-1'127'0,"-5"1"215"0,-4 1-267 15,-3 8 7-15,-4 2-3 0,-5 0-18 0,4 6-7 0,-4 3-19 16,2 6-11-16,1 10-11 16,2 8-3-16,13 9-5 0,5 7-1 15,12 6-4 1,9 5-3-16,18-1-2 16,15-2-4-16,34 1 1 0,11-4 0 15,34-6 2-15,2-3 0 16,21-17 2-16,7-3 2 0,14-22 2 15,7-12 2-15,-11-11 7 16,-13-13 5-16,-18-16 11 16,-10-10 7-16,-11-9 13 15,-18-3 1-15,-38-9-11 16,-17 2-7-16,-37-8-11 16,-22-3-6-16,-25-8 3 15,-11 2 3-15,-24 5-7 16,-9 11-4-16,-16 24-6 15,-17 5-14-15,-18 25-18 16,-6 5-7-16,4 16-32 16,15 2-3-16,24 12-24 15,14 1-22-15,16 4 73 16</inkml:trace>
  <inkml:trace contextRef="#ctx0" brushRef="#br0" timeOffset="2126.41">21946 6126 999 0,'9'11'54'0,"5"-2"16"16,2 3 13-16,13 7-6 0,3 4-13 0,3 8-23 0,1 2-9 31,-8 15 4-31,-2 3 9 16,-15 15 14-16,-6 5-3 16,-12 10-13-16,-7 8-13 0,-9 13-22 15,-3 3-3-15,1 15-3 16,-2 2-10-16,9-3-15 15,8-6-5-15,13-21 1 16,8-7 3-16,16-25-11 16,10-6-20-16,16-21-316 15,9-12 247-15</inkml:trace>
  <inkml:trace contextRef="#ctx0" brushRef="#br0" timeOffset="2444.02">23619 6138 855 0,'32'47'158'16,"1"9"241"-16,-10 20-278 16,2 9-4-16,-9 13-30 15,-3-5-23-15,1 3-28 16,-7 0-13-16,-2-13-16 16,-1-3-3-16,-4-11-27 15,0-6-18-15,-6-11-58 16,-8-6-31-16,-11-13 69 15</inkml:trace>
  <inkml:trace contextRef="#ctx0" brushRef="#br0" timeOffset="2681.73">21941 7463 1548 0,'0'60'61'0,"14"-2"35"16,18 3-35-16,28-8 24 16,22-9-1-16,31-12-13 15,10-6-16 1,17-13-32-16,3-8-13 0,11-8-67 16,9-10-41-16,4-12-178 15,-3-10 156-15</inkml:trace>
  <inkml:trace contextRef="#ctx0" brushRef="#br0" timeOffset="3281.13">25314 5809 1262 0,'-7'0'74'0,"-5"0"43"0,-18 0-42 15,-8 0 2 1,-11 7-6-16,-4 7-12 0,3 9-22 16,8 9-12-16,8 18-17 15,11-2-4-15,14 15-5 16,9 5 0-16,23 1-7 15,18 0-3-15,40-11-3 16,20-8-3-16,29-13 8 16,10-5 6-16,10-14 5 15,-1-8 3-15,9-12 9 16,-6-17 0-16,-19-16 10 16,-18-10 2-16,-32-13 4 0,-19-6 2 15,-32-7-6 1,-13-1-3-16,-34-4-10 0,-19-1-8 15,-32 5-6-15,-19 8-7 16,-46 18-29-16,-23 14-15 16,-25 27-35-16,-2 7-10 0,8 19-6 15,8 9-13-15,25 7 74 16</inkml:trace>
  <inkml:trace contextRef="#ctx0" brushRef="#br0" timeOffset="3476.96">24919 6470 1609 0,'18'51'98'0,"-6"14"32"0,1 8-22 0,-8 19-43 15,-5 7-31-15,-4 16-31 0,1 7-5 16,3-3-48-16,7-4-36 15,11-26-89-15,3-15-30 0,13-26 105 16</inkml:trace>
  <inkml:trace contextRef="#ctx0" brushRef="#br0" timeOffset="3715.22">26540 6223 1520 0,'6'-5'91'16,"-14"26"112"-16,-13 18-110 16,-14 43 10-16,-10 15 5 15,-2 18-37-15,1 0-13 0,8-7-34 16,5-5-9-16,19-18-39 16,5-7-24-16,10-16-40 15,7-6-32-15,2-9-45 31,1-5-26-31,-8-3 110 0</inkml:trace>
  <inkml:trace contextRef="#ctx0" brushRef="#br0" timeOffset="3913.9">24770 7558 1524 0,'29'66'61'0,"27"-8"48"15,14-1-38-15,39-16 15 16,28-9-9-16,22-20-40 16,18-10-19-16,18-16-42 31,9-13-42-31,17-19-165 16,13-12 144-16</inkml:trace>
  <inkml:trace contextRef="#ctx0" brushRef="#br0" timeOffset="4671.84">30385 5753 1580 0,'-20'3'67'0,"-53"43"-34"16,8-2-17-16,1 20-4 0,4 2-11 0,21 8 1 0,23 0-2 0,18 1-2 0,19-1-5 16,27-12-3-16,5-5 2 15,32-17 0 1,14-10 5-16,27-15 5 0,9-15 2 16,-2-20 4-16,-8-8 6 15,-22-22 17-15,-9-5 11 0,-21-15 2 16,-15-12-5-1,-35-5-6-15,-21-5-4 0,-38-3-7 32,-26 4-1-32,-33 14-29 15,-26 16-15-15,-29 33-14 0,-10 10-11 0,-8 29-10 32,7 8-16-32,23 19-44 15,8 8-171-15,24 8 182 16</inkml:trace>
  <inkml:trace contextRef="#ctx0" brushRef="#br0" timeOffset="4913.58">29855 6177 1520 0,'0'36'90'0,"-9"6"50"16,0 17-17-16,-9 24-10 15,4 9-32-15,4 12-47 16,-1 4-10-16,7-1-22 16,1-5-13-16,10-2-46 15,7-7-13-15,15-17-42 16,6-3-3-16,9-14-24 0,6-6-75 16,8-18 132-16</inkml:trace>
  <inkml:trace contextRef="#ctx0" brushRef="#br0" timeOffset="5179.92">31157 6043 1325 0,'0'0'94'0,"2"9"-36"16,-4 21 140-16,-5 14-82 0,-16 30 21 15,-5 15 9-15,-6 24-43 16,6 6-22-16,3-2-30 16,11-2-17-1,8-9-20-15,4-7-18 0,10-7-48 16,2 0-24-16,4-12-67 16,6-6-32-16,3-13-216 15,-2-8 229-15</inkml:trace>
  <inkml:trace contextRef="#ctx0" brushRef="#br0" timeOffset="5386.2">30032 7541 1221 0,'60'42'101'15,"9"-1"96"-15,34-18-115 0,9-5-7 16,14-18-32-16,6-9-21 0,-18-9-82 16,-13-9-35-16,-41-3 47 15</inkml:trace>
  <inkml:trace contextRef="#ctx0" brushRef="#br0" timeOffset="5640.92">27164 7282 1713 0,'-4'7'2'0,"17"-28"-40"15,4-13-26-15,1-10 34 16</inkml:trace>
  <inkml:trace contextRef="#ctx0" brushRef="#br0" timeOffset="5814.58">28101 7344 1741 0,'14'14'38'0,"-12"-10"-64"16,-7-8-48-16,-17-20-43 16,-1-12-216-16,13-24 219 15</inkml:trace>
  <inkml:trace contextRef="#ctx0" brushRef="#br0" timeOffset="5940.26">28397 7293 1661 0,'44'41'89'0,"-3"-11"42"16,-16-13-117-16,-6-8-9 15,-10-32-70-15,-2-10-44 16,13-49 55-16</inkml:trace>
  <inkml:trace contextRef="#ctx0" brushRef="#br0" timeOffset="8346.36">32633 5565 1379 0,'3'5'120'0,"1"2"-18"0,-6 0 19 0,-9 2 0 0,-10 4-38 0,-4 3-8 0,-8-2-25 15,-10 7-9-15,-3 4-14 16,-9 5-10-16,-5 12-14 15,-2 11-4-15,4 6-6 16,11 5 3-16,23 3-9 16,9 4 0-16,31-2-1 15,13 3-14-15,27-10 9 16,12-3-6-16,17-11 0 16,12-13 11-16,13-19 2 0,11-11 4 15,4-14 5-15,-2-14 1 16,-12-9 8-16,-17-10 2 15,-19-11-3-15,-8-6-1 16,-21-3 1-16,-11-3-4 16,-19-2 10-16,-16-2 2 15,-21-2-10-15,-13 5 2 0,-26 17-10 16,-16 8-7-16,-25 20-12 16,-14 7-13-16,-18 15-37 31,-3 3-28-31,10 12 8 0,14 2-339 15,22 6 299-15</inkml:trace>
  <inkml:trace contextRef="#ctx0" brushRef="#br0" timeOffset="8703.49">32053 6220 1123 0,'-8'7'84'0,"2"9"59"0,6 5-29 0,13 13 0 16,6 8 8-16,10 17 3 0,6 6 0 0,4 17-26 31,3 8-14-31,-6 11-34 0,-4 9-14 16,-13 7-26-16,-6 3-7 16,-13-5-17-16,1-3-22 15,8-24-49-15,5-14-24 16,11-24-49-16,2-15-21 15,5-15 109-15</inkml:trace>
  <inkml:trace contextRef="#ctx0" brushRef="#br0" timeOffset="8991.9">33377 7371 1894 0,'7'28'331'0,"-5"27"-376"0,-1 0-286 0</inkml:trace>
  <inkml:trace contextRef="#ctx0" brushRef="#br0" timeOffset="9226.83">32138 7583 1610 0,'2'2'29'0,"2"9"-5"0,28 17 62 0,10-7-10 0,27 0 31 0,6-6 7 16,13-15-17-16,10 0-17 15,12-9-43-15,3 2-34 16,-5-6-76-16,-7 1-36 15,-16-1-90-15,-7 3-153 0,-5 3 213 16</inkml:trace>
  <inkml:trace contextRef="#ctx0" brushRef="#br0" timeOffset="9708.29">32418 9051 1688 0,'0'0'46'0,"0"5"-3"0,2 16 71 0,0-1-9 16,1 17-6-16,5 6-17 0,0 17-43 0,5 9-15 15,-3 10-16-15,1 5-5 16,-4-5-11-16,0-4-17 16,-3-15-42-16,-2-9-28 15,-6-12-60-15,2-7-12 16,-8-16-241-16,1-9 249 0</inkml:trace>
  <inkml:trace contextRef="#ctx0" brushRef="#br0" timeOffset="9978.23">32420 9171 1256 0,'16'-35'135'0,"-2"5"167"15,2 3-162-15,-2 15-13 16,-1 6-15-16,1 10-14 15,2 8-11-15,7 6-17 16,2 7-9-16,12 5-22 16,4 0-10-16,-2 5-11 0,-4 1-10 15,-10-2-9-15,-9 1-8 16,-16-5-6-16,-14 0-4 16,-22-7-23-1,-6-2-11-15,-8-12-30 0,4-3-21 16,4-12-52-16,4-4-21 0,10-6-282 15,7-4 279-15</inkml:trace>
  <inkml:trace contextRef="#ctx0" brushRef="#br0" timeOffset="10200.04">33127 9208 1184 0,'16'29'207'0,"-4"4"321"15,-6 13-391 1,1 6-8-16,-5 4-27 16,8-1-21-1,-5-2-24-15,6 0-16 0,3-1-27 16,-7-6-13-16,2-2-47 0,-3-10-28 0,-6-8-63 16,-4-3-38-1,-10-17 121-15,0-3-13 0</inkml:trace>
  <inkml:trace contextRef="#ctx0" brushRef="#br0" timeOffset="10517.4">32973 9196 1559 0,'7'-11'92'0,"-5"6"36"0,5-4-12 16,3 7-5-1,5 2-3 1,9 0-15-16,5 4-4 0,10 5-19 16,10 3-17-1,10 11-20-15,3 6-9 0,2 11-19 16,-6 5-5-16,-7 8-5 16,-6 2-5-16,-19 3 3 15,-12-1-4-15,-21-1-9 16,-12-4-2-16,-24-1-15 15,-10-3-6-15,-18-8-5 16,-7-2 3-16,-3-17-6 16,-6-5-14-16,0-13-35 0,1-3-27 15,4-8 277-15,6-12-152 16</inkml:trace>
  <inkml:trace contextRef="#ctx0" brushRef="#br0" timeOffset="16481.99">22405 6838 1050 0,'-3'7'116'0,"-10"0"85"0,4 2-68 0,2 1-11 0,7-4-32 0,2 3 1 16,7-2-26-16,2 5-6 15,-2 13-26-15,-1 3-19 16,-2 15-14-16,-1 3-1 0,-1 12 4 16,-1 4-3-1,-1 5-7-15,-2-5 1 0,0-14 0 16,-2-9 3-16,2-18 3 15,2-10 0-15,5-6 0 16,2-5 0-16,9-10 8 16,5-3 0-16,10-4-4 15,6 1 1-15,9-6-5 16,5 3-2-16,7 3 8 16,-1 2 2-16,10 3 2 15,-3 8-1-15,-3 1 5 16,5-5-4-16,-8 1 10 15,-12-1 7-15,-13-1-4 0,-10 0 1 16,-11 1-8-16,-9-5-7 16,-8 0-4-1,-2-1-1-15,-6-1-1 16,-1 0-3-16,4 0 0 0,-4-2 3 0,10-2-2 31,2 0 0-31,7-5 1 0,8-1-2 0,0-5 2 16,5-1 6-1,-6-5 0-15,0 3 6 16,-7 0 0-16,2 5-4 0,-9 4 0 16,0 6-6-16,-5 6 0 15,-4 0-1-15,-5 8-3 16,-2-1 0-16,-19 4-3 16,-8 2 1-16,-30 2-2 15,-15 3 3-15,-19-2-2 0,-4 0-7 16,5 6-28-16,-2 3-29 15,5 7-54-15,2 1-42 16,12 2 93-16</inkml:trace>
  <inkml:trace contextRef="#ctx1" brushRef="#br0">30026 14906 0,'0'0'0,"0"0"15,0 0-15,0 0 16,-5 44 0,1-31-16,-5 0 15,5-4 1,-1 0-16,-8 0 15,4 0-15,-9 4 16,5 0 0,-5 5-16,1-5 15,12 1-15,1-6 16,4-3 0,9-5-16,-9 0 15,0 0 1,93-31-16,-31 4 15,-5 1-15,5-1 16,-13 5 0</inkml:trace>
  <inkml:trace contextRef="#ctx0" brushRef="#br0" timeOffset="18577.47">22793 7249 1416 0,'2'0'54'0,"-2"0"-12"0,2 0 20 0,-2 0 6 0,0 0-1 0,0 0-5 0,0 0-17 16,0 0-6-16,0 8-9 31,0 10 6-31,0 12 0 0,2 6 1 0,1 17 1 16,1 9-8-16,5 21-7 16,-1 14 1-16,5 27-10 15,1 14-4-15,5 22-6 16,4 11-1-16,2 15 1 15,7 14 0 1,5 2 2-16,6-4-3 0,12-6-1 0,-2-17 0 16,7-18 0-1,-1-13-1-15,-4-26-3 0,-4-8 1 32,-10-21-22-32,-6-10-14 0,-14-13-59 15,-5-18-53-15,-12-18-276 0,-4-7 252 31</inkml:trace>
  <inkml:trace contextRef="#ctx0" brushRef="#br0" timeOffset="18911.28">22993 10081 1284 0,'-8'20'60'0,"2"3"62"0,6 10-77 16,6 6 17-16,10 9 12 16,15 5-16-16,17 7-9 15,11-5-19-15,1-3-6 16,4-8-8-16,-2-3-1 16,-9-13-9-16,2-7-2 15,-4-1 0-15,-5-12 9 0,-7 0 27 16,-3-10 18-1,-8-18 25-15,-1-6-5 0,-1-24-24 16,1-10-14-16,-11-20-27 16,-2-6-3-1,-14-6-10-15,-5-8-13 0,-4 14-52 16,-4 11-30-16,1 20-83 16,1 9-219-16,-6 18 254 15</inkml:trace>
  <inkml:trace contextRef="#ctx0" brushRef="#br0" timeOffset="40150.16">23642 12347 940 0,'0'0'116'0,"0"2"88"0,2-2-58 0,-2 0-7 0,0 2-11 0,-2 0-10 0,-3 1-12 15,-4 4-14 1,-4 0-29-16,-3 4-7 16,-3 7-25-16,-6 3-9 0,-2 9-7 15,3 2-8-15,4 9-7 16,4 6 0-16,16 5-4 15,0-3-1-15,11-3 5 16,10-5-1-16,15-7-1 16,6-11 1-16,8-13-2 15,6-6 2-15,1-9 6 16,2-10 6-16,-3-6 21 16,-11-4 11-16,-12-10 10 15,-10-2 0-15,-19-2-11 16,-4-2-11-16,-21 2-2 0,-13 4-5 15,-23-2-12-15,-12 3-2 16,-7 4-21-16,1 5-13 0,15 11-18 16,7 7-12-1,25 9-31-15,5 1-17 16,19 8-61-16,11 3-34 0,15-2 108 16</inkml:trace>
  <inkml:trace contextRef="#ctx0" brushRef="#br0" timeOffset="41548.29">24327 12397 663 0,'-5'-5'87'0,"-2"-2"69"15,4-1-18-15,-1 5-21 0,2-8-12 0,2 8-17 16,0-4-8-16,0 3-5 16,0 4 5-16,0 0 10 15,0 4 6-15,0 17 12 16,2 4 1-16,-2 14-13 15,2 10-16-15,0 4-36 0,1 4-21 16,4-2-20-16,-2-6-3 16,3-6-20-16,-1-8-17 0,0-5-46 15,-5-8-19-15,-2-6-28 16,0-4-8-16,-2-12-20 16,-7-5-187-16,2-17 222 15</inkml:trace>
  <inkml:trace contextRef="#ctx0" brushRef="#br0" timeOffset="41805.17">24196 12501 986 0,'-14'-33'160'16,"-2"3"178"-16,13 12-173 15,3 7-19-15,12 8-19 16,6 3-7-16,12 7-17 16,7 2-4-16,9 5-23 15,9 2-17-15,4 3-25 16,8 3-9-16,-2 4-18 0,-3 2-6 15,-10 4-2 1,-10 0-1-16,-19 11-3 0,-8-1 6 16,-17 6-2-16,-16 1-9 0,-16-4-9 15,-8 3-12-15,-24-6-23 16,3-1-9-16,-8-13-31 16,0-7-26-16,18-15-44 15,8-10-19-15,21-15 99 16</inkml:trace>
  <inkml:trace contextRef="#ctx0" brushRef="#br0" timeOffset="44089.33">23527 14118 800 0,'0'5'87'0,"-6"7"132"0,-2-6-204 0,-8 3-34 0,-7-4 10 0</inkml:trace>
  <inkml:trace contextRef="#ctx0" brushRef="#br0" timeOffset="44724.6">23360 13969 1420 0,'4'0'90'0,"1"2"27"16,-5-2-14-16,0 0-28 0,2 0-17 0,-2 5-23 31,-2 9-7-31,0 15-17 0,-3 11-8 0,5 22-3 16,0 11-8-1,0 12-15-15,5 2-7 16,1-11-9-16,2-9 6 16,0-19 16-1,4-7 9-15,-3-22 7 16,-2-5 2-16,2-17 8 0,-7-12 12 16,1-16 15-16,-1-14 0 15,3-13 8-15,-3-9 2 0,-2-1-2 16,0 3 0-1,-5 1-1-15,-2 6-9 0,-4 8-2 16,6 6-2-16,-3 17-8 16,3 11-4-16,5 15-9 15,7-1-2-15,11 23-6 16,0 11-1-16,14 19-4 16,5 4-5-16,7 11-28 15,9 1-12-15,9 2-27 16,0-9 5-16,2-17 28 15,-2-3 15-15,-11-20 48 16,-10-2 8-16,-13-11 27 16,-8-9 17-16,-15-18 19 15,-3-8 8-15,-5-18-4 16,-10-7-9-16,-3-13-29 0,-9-6-18 16,-5-6-25-1,2-2-9-15,5 9-22 16,3 6-18-16,17 17-49 0,3 9-36 15,14 11-90-15,7 7-30 0,16 12 131 16</inkml:trace>
  <inkml:trace contextRef="#ctx0" brushRef="#br0" timeOffset="45424.51">24289 14297 937 0,'17'10'141'0,"6"-3"214"0,4 2-251 0,-2-4-28 0,-1 3-12 0,-4-8-13 15,-2 1 2-15,1-2 3 16,-5-10 10-16,-3-3 8 16,-2-4 2-1,-11-5-6-15,-2 0-4 0,-20-5-22 16,-8 1-8-16,-11 6-19 15,1 14-4-15,-6 14-17 16,4 19-6-16,8 28-23 16,3 2-12-16,8 19-29 15,11-1-23-15,17-3-5 16,13-9 6-16,19-20 41 16,10-8 22-16,6-20 45 0,8-10 21 15,-1-6 32 1,8-12 21-16,-13-13 14 0,-5-1-1 15,-17-2-17 1,-15 1-10-16,-8 6-21 0,-7 4-16 0,-2 8-20 16,-1 6-5-16,-4 5-12 15,5 7-6-15,4 9-12 16,6 3-13-16,9 3-20 16,3 1-6-16,9-4 5 15,-2-3 10-15,6-7 29 16,-2-6 10-16,0-3 4 15,-5 0 0 1,-1-7 0-16,-1-3 7 0,-6-3 9 16,1-1 4-1,-6 0-4-15,0 2-3 16,-7 4-8-16,2 0-3 16,-9 8 2-16,2 0-1 15,0 0 0-15,-1 0 1 0,1 0 3 16,0 1 4-16,3-1 25 15,2-5 13 1,-5-11 11-16,2-7 7 0,-4-10-15 16,-6-10-12-16,-1-12-10 15,-7-2-18-15,-5 6-77 16,-1-2-40-16,4 18-100 16,7 8-57-16,16 2 155 15</inkml:trace>
  <inkml:trace contextRef="#ctx0" brushRef="#br0" timeOffset="45758.15">25591 14068 1658 0,'-6'18'109'0,"-6"3"62"0,1 7-72 0,1 8-2 0,4 8-36 15,6 6-24-15,2 6-24 16,3 3-11-16,4-8-36 16,2-3-28-16,1-16-79 15,4-4-45-15,-2-10 101 16</inkml:trace>
  <inkml:trace contextRef="#ctx0" brushRef="#br0" timeOffset="46014.5">25437 13849 1598 0,'15'-11'110'0,"7"9"64"15,6 6-2-15,15 21-16 16,1 5-16-16,18 10-40 16,0 5-21-16,3 2-38 15,5 1-14-15,-12-2-29 16,-3-3-7-16,-16 1-12 15,-11 4-17-15,-28-2-22 16,-16 5-48-16,-32-1-36 0,-12-1-24 16,-12-15-59-1,-12-9-290-15,1-4 329 0</inkml:trace>
  <inkml:trace contextRef="#ctx0" brushRef="#br0" timeOffset="46649.01">24685 14153 1350 0,'0'0'73'0,"2"0"45"0,-4 2-52 0,-3 3 1 0,-7-1-15 15,-1 5-13-15,8 10-10 16,1 4 0-16,4 11-10 16,0 1-4-16,7 11-13 15,-1 2-2-15,10 3-6 16,1 1-11-16,-6-8-21 16,3-2-10-16,2-13 2 15,-2-10 11-15,1-10 24 16,4-9 12-16,-5-12 17 15,0-11 6-15,1-13 14 16,-1-3 3-16,-4-3-3 0,-4-2 4 16,-13 5-9-16,-2 1-3 15,-5 14-4-15,3 8-9 0,7 17-9 16,-1 8-6 0,2 14-7-16,3 6 1 0,8 6-5 15,1 6-1-15,14-2-9 16,7 1-3-16,2-2 2 15,2-6 2-15,-8-8 4 16,-2-8-2-16,-5-10 1 16,0-8 7-16,-4-21-11 15,-6-13-26-15,-2-22-24 16,-7-15 27-16</inkml:trace>
  <inkml:trace contextRef="#ctx0" brushRef="#br0" timeOffset="80966.47">23426 15215 921 0,'-36'4'111'0,"3"-2"69"0,3-6-50 0,1-5-20 0,13 2-14 16,0 0-3-16,16 7-2 15,0 4-6-15,9-1-15 16,5 4-10-16,8 2-10 16,1 2-12-16,10-2-6 15,10-1-9-15,15 5-7 16,15 3 5-16,31-4-2 15,22-3 2-15,23-2 2 16,5-2-6-16,7-5-8 16,9-1-4-16,6-6-4 15,8-4 1-15,0-3 5 16,-3 0 5 0,-18 3 3-16,-18 4-2 0,-33 2-5 15,-31 5-4-15,-36 0-32 0,-19 0-22 16,-38 7-64-16,-18-2-34 15,-43 13-97-15,-23 3 130 16</inkml:trace>
  <inkml:trace contextRef="#ctx0" brushRef="#br0" timeOffset="81540.67">23564 12939 1357 0,'-2'0'5'0,"-3"3"40"0,-22 15 51 0,1 5-16 0,-6 11-21 0,0 8-6 0,7 2-11 15,7 2-1-15,22-3 15 16,15-2 9-16,40-4 4 16,19-7 7-16,53-11-23 15,23-5-14-15,16-10-23 16,13-6-21-16,-1-15-80 0,-5-1-74 16,-5-26 89-1</inkml:trace>
  <inkml:trace contextRef="#ctx0" brushRef="#br0" timeOffset="86694.06">22324 15948 1023 0,'-4'2'59'16,"-5"2"38"-16,4 1-53 0,2 2 7 0,3 4-1 0,3-4-4 15,6 2 4-15,0-8 1 16,5 3 8-16,5-2 2 15,3-2 3-15,6 0-2 16,-1-2 0-16,-3 0-6 16,-8 0-13-16,-1 1-5 0,-8-6-8 15,5-1-6 1,-1-4-3-16,-4-2 0 16,3-6 2-16,1-4-4 0,-7-5 3 15,-1 5 1-15,-8 4-9 16,-4-3 3-16,-11 9-9 15,-8 0-4-15,2 1-3 16,-8 8 1-16,0 3-2 16,6 4 0-16,1 10-2 15,4 3-3-15,6 6 3 0,2 5-1 16,7 12 0-16,0 6 2 16,8 12-30-16,-3 1-15 15,3 5-23-15,3-2-9 16,6-8 14-16,5-6 11 15,8-18 24 1,4-7 10-16,8-15 14 0,7-6 6 0,3-13 4 16,4-8 8-1,-6-6 22-15,-3-8 5 0,-3-1 14 16,-8-4-1-16,-5 3 2 16,-7 1 0-16,-5 8-7 15,-10 0-2 1,-2 12-20-16,1 16-6 15,-7-9-12-15,3 19-3 0,2 17-6 16,2 7-3-16,2 19-9 16,9 3-15-16,5-3-38 15,7 1-13-15,9-15 0 16,-2-9 13-16,2-16 41 0,7-4 13 16,-4-15 10-1,7-9 7-15,1-7 26 0,-9-9 7 16,-8-4 21-16,-10 0 2 15,-16 2-17-15,-3 2-5 0,-15 4-15 32,-2 3-8-32,-1 9-9 0,5 5-3 0,9 3-6 15,5 6 2 1,13 6 2 0,5-1-1-16,16 6 0 0,2-8 0 0,3-1 1 15,2-2 3-15,1-5-3 16,-1-4 2-1,-7 2 3-15,2-4 1 16,-9 1 9-16,0 1 0 0,-4-9 13 16,-5-2 6-16,0 1 12 15,-7-8 6-15,-6 8 1 16,-3 1-6-16,-9 11-19 16,-1 2-10-16,-12 10-19 0,3 11-1 15,-4 7-5-15,2 11 1 16,6 3 1-16,8 5-6 15,7 1-16 1,11-1-10-16,8-10-4 16,4-5 2-16,8-8 24 15,-1-10 9-15,-2-4 5 16,9-5 2-16,-1-7 0 16,3 0 0-16,1-7 3 15,-4 0-1-15,-8 0 0 16,-5 1-3-16,-9 8-7 15,-5 2-9-15,-9 6-17 16,-2 4-9-16,-3 6-1 16,-2-5 8-16,2 1 14 15,3-7 10-15,2 0 4 16,2 3 3-16,10-10 4 0,6 0 3 16,8-4 1-1,3 2-2-15,8 0-3 0,0-1-3 16,0 3 2-16,-3-2 0 15,-4-2 0-15,2-1 0 0,-9-3 0 16,0-3 0-16,-14 2 5 16,-5 2 9-16,-8 10 8 15,-5 4 4-15,-1 17-5 16,-8 11-6-16,0 22-13 16,-1 6-2-16,1 15 0 15,0 5-1-15,8 5 1 16,-3-4-1-16,6-10-2 15,-2-7 0-15,-1-17 2 16,-5-12-2-16,-11-13 6 16,-1-10 5-16,-10-11 3 0,-2-14 1 15,0-9-3-15,2-10-3 16,3-5-17 0,6-3-19-16,17-8-39 0,6-1-29 15,24-10-49-15,17 0-30 16,22-9 95-16</inkml:trace>
  <inkml:trace contextRef="#ctx0" brushRef="#br0" timeOffset="87236.45">24937 16384 2108 0,'0'3'6'0,"-4"-11"1"0,-1-21 8 0,5-8-3 0,0-2-1 0,16 2 11 0,7 0 2 0,7 15 7 15,0 1-1-15,11 16-11 16,-2 5-7-16,-2 12-12 16,-7 6-1-16,-16 12-2 15,-8 4-3-15,-15 5-3 16,-12 1-10-16,-11 3-40 15,-4-6-21-15,-3-10-56 16,6-4-19-16,6-23 37 16,6-4-316-16,12-22 305 0</inkml:trace>
  <inkml:trace contextRef="#ctx0" brushRef="#br0" timeOffset="87411.29">25417 16001 1398 0,'28'0'166'0,"-3"6"85"0,-20 15-69 15,-8 9-35-15,-11 11-78 16,0 1-26-16,-1-1-32 16,7-2-8-16,8-11-26 15,12-6-27-15,6-10-80 16,8-7-32-16,8-7-46 16,-9-3 92-16</inkml:trace>
  <inkml:trace contextRef="#ctx0" brushRef="#br0" timeOffset="87572.68">25504 15706 1498 0,'0'-9'88'16,"0"2"27"0,2-6-32-16,6-8-60 0,8-2-39 15,0-14-95-15,11 2-69 0,3-8 98 16</inkml:trace>
  <inkml:trace contextRef="#ctx0" brushRef="#br0" timeOffset="87713.13">25828 15403 1417 0,'9'35'157'0,"0"8"89"0,-7 21-73 16,-2 7-34-16,-9 15-74 16,-2 5-31-16,0 1-35 15,-1-4-29-15,8-10-85 16,-3-9-56-16,7-11 80 0</inkml:trace>
  <inkml:trace contextRef="#ctx0" brushRef="#br0" timeOffset="87872.34">25775 15913 1758 0,'39'-32'111'0,"-4"-7"39"0,1 0-56 0,-10-7-77 15,-3 2-52-15,-14 7-94 16,-5 7-42-16,-11 10 90 16</inkml:trace>
  <inkml:trace contextRef="#ctx0" brushRef="#br0" timeOffset="88190.86">24831 15692 1545 0,'0'0'282'0,"8"14"-106"0,7 4-48 16,2 20-25-16,-4 8-27 15,6 22-48-15,-5 6-14 16,-5 4-8-16,4 3-9 16,-10 3-48-16,1-6-34 15,-4-2-96-15,2-4 205 16,-1-20-55-16</inkml:trace>
  <inkml:trace contextRef="#ctx0" brushRef="#br0" timeOffset="88842.65">23684 17014 975 0,'2'-19'171'0,"-4"1"250"0,-10 0-268 0,-4 4 4 0,-9 2-11 15,-5 1-12-15,-5 4-35 31,-4 0-15-31,2 9-37 0,3 3-18 16,4 13-18-16,1 6-5 0,5 12-8 16,-1 10 3-16,12 21-7 15,8 8 1-15,10 10 2 16,13 0-2-16,2-6-18 16,4-3-22-16,-2-14-57 15,-3-3-55 1,-8-8-40-16,-2-7-9 15,-9-14-101-15,0-3-81 0,-15-20 227 0</inkml:trace>
  <inkml:trace contextRef="#ctx0" brushRef="#br0" timeOffset="89364.19">23210 17639 1366 0,'-6'-7'92'0,"6"-4"45"15,6 3-15-15,10 4-23 16,7-1 1-16,14-6-9 15,7-3-11-15,9-4-25 16,4-5-19-16,8-3-28 16,6-1-4-16,7-5-4 15,2 2-2-15,1-2 1 16,-10 0 0-16,-10-3 1 16,-12 1 0-16,-20 2 2 15,-8-3 5-15,-12 3 11 0,-4 0 13 16,-10-3 21-16,-1-1 10 15,-4-1 6-15,1 2-7 16,-4-2-11-16,1 1-8 16,3 15-13-16,2 3-7 0,5 18-18 15,4 11-2-15,3 24 0 16,3 15 2-16,2 26-2 16,1 13-15-16,-2 13-45 15,3 1-19-15,-1-7-52 16,1-13-8-16,8-23 16 15,-5-12 14-15,5-25 63 16,-1-11 26-16,3-17 59 16,-3-15 18-16,-3-20 29 15,4-8 17-15,-13-3-5 16,0 3-4-16,-4 16-8 16,-1 9-18-16,-2 23-32 0,0 2-6 15,2 21-17-15,0 5-11 16,5 4-36-1,0 1-38-15,2-8-91 0,3-3-52 0,2-15 116 16,0-4-3 0</inkml:trace>
  <inkml:trace contextRef="#ctx0" brushRef="#br0" timeOffset="89495.02">24255 17150 1344 0,'-20'-12'39'0,"3"-4"-16"0,13 0-262 0,8-2 172 0</inkml:trace>
  <inkml:trace contextRef="#ctx0" brushRef="#br0" timeOffset="89844.28">24694 17345 1195 0,'-2'64'180'0,"-5"3"235"0,0-3-274 15,-10 1-84-15,2-3-22 16,5 4-75 0,3-4-30-16,8 3-57 15,5 1-17-15,-1-13 10 0,4-7 22 0,-7-26 74 16,-1-15 26-16,3-14 74 31,-4-23 24-31,0-28 37 16,-5-20 19-16,6-12 6 15,1-5 4-15,16 3-4 16,9 7-8-16,10 20-29 16,7 9-14-16,-1 17-41 0,-1 18-9 15,-7 17-26 1,-4 6-15-16,-15 16-3 0,-6 9-10 16,-19 5 2-16,-7 13 7 15,-16 1-21-15,-3 0-10 16,-7-7-39-16,-1-3-38 0,-5-18-84 15,0-16-57 1,2-16 134-16</inkml:trace>
  <inkml:trace contextRef="#ctx0" brushRef="#br0" timeOffset="90384.5">27118 15883 1109 0,'0'-7'109'0,"5"-7"95"0,11 1-35 0,21-1-5 15,13 0 2-15,26 3-3 0,16 4-9 0,36-2-30 16,12-1-18-16,19-6-36 16,6-4-14-16,21-8-25 15,11-4-12-15,-1-5-9 16,1 5-12-16,-22 4-8 15,-8 10-14-15,-38 7-25 0,-26 8-11 16,-52 5-40-16,-24 5-20 16,-31 2-72-16,-21 5-33 15,-40 0 119-15</inkml:trace>
  <inkml:trace contextRef="#ctx0" brushRef="#br0" timeOffset="90655.01">27063 16324 1669 0,'115'-36'143'16,"32"-8"108"-16,32-6-59 0,23-6-52 15,14-4-27-15,14-2-54 16,-6 10-18-16,1 10-22 15,-4 10-12-15,-26 20-22 16,-18 3-3-16,-37 18-25 0,-23 3-8 16,-48-5-26-1,-16 2-29-15,-33-14-61 0,-15-10-44 0,-21-18 116 16</inkml:trace>
  <inkml:trace contextRef="#ctx0" brushRef="#br0" timeOffset="90957.03">29082 15051 1697 0,'2'17'146'0,"12"3"129"16,9 6-68-16,16 10-49 16,6 6-25-16,6 10-55 15,13-1-28-15,12 4-33 0,7 0-7 16,17 3-7-16,4-1-1 15,8 1 1-15,-8 1-3 16,-21 1-7-16,-21-2-3 16,-37 1-4-16,-19-3 3 15,-37 1-16-15,-22-2-15 16,-41 0-25-16,-19 3-14 16,-18 6-8-16,-5 2 4 0,4 4-7 15,8 3-13-15,15-9-16 16,22-8-9-16,48-24-32 15,30-19-211-15,51-54 241 16</inkml:trace>
  <inkml:trace contextRef="#ctx0" brushRef="#br0" timeOffset="91529.03">30927 15074 1301 0,'1'16'119'0,"3"8"105"0,1 5-3 0,6 4-5 0,-4 8-18 0,4 5-61 0,-1 6-41 15,-1 11-50-15,-2 10-18 16,0 14-25-16,0 8 0 16,-7-3-35-16,-1 0-31 15,-8-17-72-15,0-10-54 0,2-17-63 32,-2-16-298-32,9-20 351 0</inkml:trace>
  <inkml:trace contextRef="#ctx0" brushRef="#br0" timeOffset="91801.46">30838 15173 1752 0,'0'-57'136'0,"9"9"77"16,5 6-20-16,6 7-44 15,6 12-21-15,8 10-50 16,3 4-22-16,9 18-33 0,0 4-9 15,6 10-14-15,-6 5 2 16,-6 9-4-16,-6-3-5 16,-13 5-4-16,-14-2-9 0,-12-2-21 15,-18-1-17-15,-12-9-27 16,-13 1-23-16,-4-13-44 16,-4-8-34-16,10-5-30 15,3-9-9-15,13-2 127 16</inkml:trace>
  <inkml:trace contextRef="#ctx0" brushRef="#br0" timeOffset="92590.63">31687 15157 1682 0,'5'-9'120'16,"-5"-5"68"-16,-2 0-29 16,-5-6-39-16,-7-3-27 15,-9 6-45-15,2 6-14 16,-9 11-24-16,-6 7-6 16,1 23-12-16,-8 0-13 15,1 15-17-15,6 6-10 0,13-5-25 16,11 0 3-16,22-14 12 15,8-6 6-15,18-15 27 16,4-9 8-16,6-15 12 16,2-4 13-16,-9-12 26 15,-2-6 17-15,-6-2 28 16,-3 0 7-16,-10 6-16 16,-4 12-15-16,-12 17-34 15,3-3-15-15,-5 19-14 16,-4 6-10-16,3 4-31 15,2 5-10-15,12-3-20 0,3 1-1 16,8-10 25 0,5-4 14-16,1-10 27 0,2-3 16 15,0-7 38-15,-2-7 12 0,0-9 23 16,-7 2-5 0,-4-2-26-16,-6 3-17 0,-8 10-24 15,-3 8-2-15,1 0-16 16,-1 9-15-16,4 13-35 15,-1-3-16-15,2 5-8 16,2-1 11-16,1-5 35 16,3-4 19-16,-1-12 49 15,1-1 20-15,1-19 29 16,2-1 9-16,3-22-8 16,4-1-8-16,-3-7-13 15,6 1-4-15,4 4-11 16,1 4-10-16,6 6-12 15,-4 10-9-15,6 10-6 0,-5 7 1 16,2 9-2-16,-8 3-2 16,-7 19-16-16,-7 2-9 15,-10 15-31 1,-4 4-13-16,-5-6-24 16,5 0-3-16,0-12-3 0,1-11-1 0,12-10 13 15,4-6-2-15,10-14-2 16,1-9-12-16,1-12 63 15</inkml:trace>
  <inkml:trace contextRef="#ctx0" brushRef="#br0" timeOffset="92780.27">32475 14100 2038 0,'0'23'81'0,"-5"-3"1"0,3-3-58 0,2-11-35 0,-2-6-39 0,6-15-119 0,5-2-265 15,23-22 259-15</inkml:trace>
  <inkml:trace contextRef="#ctx0" brushRef="#br0" timeOffset="92922.89">33019 14201 2070 0,'-2'73'98'0,"-7"4"10"15,-7 3-41-15,-7 2-36 16,-1 1-12-16,2-7-61 16,6 0-42-16,4 0-115 15,1-9-292-15,-1-5 304 16</inkml:trace>
  <inkml:trace contextRef="#ctx0" brushRef="#br0" timeOffset="93367.27">32736 14960 1516 0,'42'-21'112'0,"1"-2"73"16,4 2-14-16,3 0-29 15,-2 3-31-15,-9 9-67 16,-4 7-19-16,-15 9-24 16,-10 4-14-16,-6 10-48 15,-4 2-23-15,-5 2-49 16,5 0-8-16,1-6 43 16,12 1 17-16,4-15 60 15,6-5 22-15,2-10 37 16,2-8 27-16,-1-7 36 15,-1-1 16-15,-11-5 5 0,-6 1-2 16,-14 9-10 0,-12 5-14-16,-3 16-28 15,0 11-19-15,-2 24-25 0,11 6-11 16,4 10-15-16,7 8-1 0,8 8-23 16,5 0-15-16,8-1-18 15,1 1-32-15,0-5 4 16,-5 3 17-16,-9-11 27 15,-3-5 31-15,-20-6-6 16,-11-10-33-16,-14-8-95 16,-8-5-38-16,-24-10 89 15</inkml:trace>
  <inkml:trace contextRef="#ctx0" brushRef="#br0" timeOffset="93922.25">30650 16010 1591 0,'-3'6'139'0,"-4"2"60"0,-4 15-82 0,0 9-21 0,4 23-53 0,6 11-15 15,1 31-22-15,1 8-3 0,8 6-33 16,2 2-23-1,-1-19-45-15,3-9-14 0,-4-25 27 32,-2-12 18-32,-4-27 50 15,-3-17 18-15,2-8 10 0,-7-22 13 16,3-24 18-16,4-10 10 0,23-4 9 16,7 6 3-16,5 15 14 15,3 13-3-15,-6 18 0 16,-2 8-10-16,-9 19-34 31,-5 9-12-31,-15 10-14 16,-4 7-7-16,-17 3-15 0,-5-3-15 15,-14-1-39-15,-6-4-20 16,-1-11-52-16,-2-8-19 16,7-17 153-16,10-7-43 15</inkml:trace>
  <inkml:trace contextRef="#ctx0" brushRef="#br0" timeOffset="94112.35">31184 16469 1544 0,'14'35'104'0,"-5"13"60"16,-9 7-30-16,-11 10-55 16,-1 3-15-16,3-12-32 15,3-8-16-15,8-14-17 16,5-11-21-16,7-16-35 15,4-11-30-15,7-20-55 16,-2-14-21-16,0-20 82 0</inkml:trace>
  <inkml:trace contextRef="#ctx0" brushRef="#br0" timeOffset="94255.73">31203 15906 1558 0,'-9'5'154'0,"-1"6"70"0,6-4-108 15,2 2-35-15,9-9-103 16,6-4-38-16,12-10-92 16,8-5-32-16,15-4 94 15</inkml:trace>
  <inkml:trace contextRef="#ctx0" brushRef="#br0" timeOffset="94398.17">31634 16056 1589 0,'-2'75'128'0,"-4"3"83"15,1 1-37-15,-2 1-71 16,0-2-36-16,5 2-67 0,2-6-36 16,2-5-99-16,3-4-60 15,4-6 94-15</inkml:trace>
  <inkml:trace contextRef="#ctx0" brushRef="#br0" timeOffset="94573.64">31419 16333 1523 0,'4'-20'167'0,"3"6"168"16,3 3-164-16,12 9-70 15,3 2-33-15,8 4-44 16,4 3-15-16,13 4-47 16,0-6-39-16,24 4-88 15,11-7-48-15,20-4 103 16</inkml:trace>
  <inkml:trace contextRef="#ctx0" brushRef="#br0" timeOffset="95324.68">32518 16389 1533 0,'-27'14'97'0,"-1"-1"62"15,-2-3-24-15,-6-3-23 16,-1 1-25-16,3 2-46 15,1 1-10-15,8 10-24 16,11 7-15 0,5-1-32-16,2-4-13 0,14-2-26 31,2-10 4-31,14-6 25 16,3-5 12-16,4-12 30 15,-1-4 9-15,-3-11 22 0,-3-3 14 16,-1-4 25-16,-8-1 13 15,-2 9-5-15,-12 4-12 16,0 20-29-16,-7-3-20 16,2 28-14-16,5 11-10 15,3 10-37-15,6 6-18 0,7-10-32 16,7-8 1-16,5-18 32 16,6-8 18-16,-4-13 38 15,6-16 17-15,-10-11 39 16,-1-8 21-16,-9-24 33 15,-4-3-2-15,-5-12-8 16,-5-6-4-16,-2-12 2 16,-2-2 1-16,-5-14-15 15,0 5 10-15,2 28-28 0,5 17 3 16,4 47 4 0,4 22-19-16,-1 35-8 15,1 19-14-15,-5 22-16 0,1 10-5 16,5 13-10-16,-2 3-7 15,5 6-38 1,4 1-31-16,5-21-46 0,4-5-10 0,9-24 30 16,1-17 33-16,1-17 59 15,-6-15 28-15,-2-26 33 16,-7-12 16-16,4-22 20 16,-4-10 8-16,1-10-3 15,-8-5-6-15,-2 6-8 16,-5 7-11-16,-5 26-24 15,3 7-10-15,-5 25-22 16,4 12-1-16,3 20 0 16,2 9-1-16,5 7-11 15,2 3-12-15,-2-1-14 16,-2-1-15-16,-3-12-26 16,-7 1-13-16,-7-10-42 0,-4-2-11 15,-12-11-18 1,-2-12-9-16,-9-8 104 0</inkml:trace>
  <inkml:trace contextRef="#ctx0" brushRef="#br0" timeOffset="95625.09">33379 16340 1402 0,'7'28'82'0,"-2"2"48"0,-3 0-31 0,3-3-21 0,0-8-13 0,11-8-16 16,7-4 2-16,7-7 14 15,4-9-1-15,2-12 21 0,-5-9 7 16,-4-6 4 0,-11-4 5-16,-14 1-26 15,-11 3-17-15,-19 8-27 0,-10 5-17 16,-6 18-35-1,0 5-30-15,1 14-84 0,3 3-56 0,8-1-1 16,9-3 77-16</inkml:trace>
  <inkml:trace contextRef="#ctx0" brushRef="#br0" timeOffset="96388.92">31171 17405 1421 0,'0'-23'98'16,"-7"2"61"-16,-7 2-5 0,-7 6-35 0,-6 3-7 0,-3 1-36 16,-4 3-7-16,-3 6 1 15,-2 0-8-15,2 13-12 0,-4 3-12 16,4 16-22-16,-2 10-8 31,5 20-11-31,2 9 0 0,22 16 1 16,1 10-3-16,18 13-1 15,10 0-20-15,4-2-56 16,-1-7-23-16,1-22-65 16,-6-10-15-16,-4-25 2 15,-1-12-103-15,-15-21 186 0</inkml:trace>
  <inkml:trace contextRef="#ctx0" brushRef="#br0" timeOffset="96927.91">30448 17926 1464 0,'9'0'135'16,"11"2"77"-16,19 1-64 15,9 1-8-15,21-2-41 16,3-2-22-16,3-11-40 16,-1-1-15-16,-5-10-54 0,0-4-23 15,7-13-53-15,1-2-36 16,1-7-5-16,7-3 5 15,-13 0 55-15,-6-1 35 16,-17 3 75-16,-18-1 41 16,-23 6 57-16,-8 0 29 15,-23 8 9-15,-5 1-2 0,-9 26-29 16,-4 9-21-16,2 25-45 16,0 15-21-16,9 21-28 15,7 13-7-15,9 16-4 16,7 11-4-16,7 7-35 15,7 2-17-15,12-9-48 16,4-13-18-16,22-29-6 16,2-15 11-16,14-30 47 15,-5-14 30-15,-8-21 69 16,0-18 20-16,-16-16 37 16,-7-3 11-16,-8-1-3 15,-13 11 7-15,-4 13-12 0,0 14-13 16,-9 19-20-16,4 6-21 15,-2 24-21 1,5 11-10-16,4 10-8 0,5 5 0 16,9-5-17-16,3-1-4 0,15-14-25 15,3-4-14-15,4-16-20 16,1-11-38-16,-3-17-68 16,-1-18-27-16,-8-42 111 15</inkml:trace>
  <inkml:trace contextRef="#ctx0" brushRef="#br0" timeOffset="97070.28">31851 17420 1912 0,'-30'19'130'0,"7"-5"37"0,9-3-65 0,9-9-107 0,5-2-49 0,21-6-94 0,7-6-68 16,19-1 118-16</inkml:trace>
  <inkml:trace contextRef="#ctx0" brushRef="#br0" timeOffset="97497.97">32277 17814 1600 0,'-13'59'98'0,"1"6"78"0,-8-3-140 15,4 7-12-15,-5 2-22 16,3-2-13-16,8-5-32 15,5-6-17-15,3-8-12 16,0-15 6-16,2-15 30 16,0-15 14-16,0 0 27 15,0-19 15-15,0-18 32 0,-5-10 17 16,-1-18 26-16,-1-11 21 31,-5-27 12-31,-1-4 7 0,13-3-35 16,15 6-4-16,20 27-44 15,15 13-13-15,5 26 5 16,5 11-23-16,-2 19-9 0,-10 3-2 0,-5 14-19 16,-13 2 2-16,-14 14 1 15,-7 4 0-15,-15 8-2 16,-8 2-14-16,-14-1-23 31,-11-6-19-31,-4-9-32 16,-5-12-9-16,-1-12-28 0,4-6-9 0,12-9-20 31,10 3-30-31,19-14 118 0</inkml:trace>
  <inkml:trace contextRef="#ctx0" brushRef="#br0" timeOffset="97783.3">32950 17607 1587 0,'44'-12'138'0,"-15"3"95"0,-12 2-12 0,-19 7-31 0,-6 3-31 16,-21 12-65 0,-11 6-22-1,-8 18-50-15,0 9-9 16,11 10-10-16,12 2-4 0,25 0-2 16,10-3-2-16,31-4-6 15,9-3 0-15,10-4-5 16,-5-6-1-16,-13-1-1 15,-8-5 0-15,-23 5 7 16,-8-2-4-16,-26 6-4 16,-16 3-10-16,-26-7-19 15,-10 1-12-15,-17-4-24 16,-2-6-20-16,0-9-84 16,2 0-27-16,-16-10 115 0</inkml:trace>
  <inkml:trace contextRef="#ctx0" brushRef="#br0" timeOffset="115243.82">14961 1307 748 0,'-2'0'131'0,"2"0"205"0,-7 0-223 0,7 0-16 15,-7-2-10 1,2 1-16-16,5-1-6 0,-2 0-13 16,2 2 1-16,0 0-7 0,0 0-10 31,-2 0-13-31,6 11-5 16,3 8-11-16,0 9 2 15,2 17-6-15,0 2-3 0,1 5 1 16,-1-4-1-1,4-11 0-15,-3-11 4 0,3-15-4 16,4-4-4-16,5-9 8 16,-3-10 4-16,8-13 13 15,-6-5 8-15,2-4 10 16,-2-6-2-16,-1 10-9 16,-10 1-6-16,-3 17-18 15,-1 10 2-15,-1 11-6 16,0 9 0-16,6 5 4 15,-2 1-7-15,10-4 0 16,6-1-1-16,14-13-4 0,5-3 0 16,8-10 2-16,4-4 3 15,-8-6-3-15,-5-1 3 16,-10-1 7 0,-11 3-3-16,-17 2 7 0,-5 1 0 15,-16-5-5-15,-5 1 3 16,-11-6-14-16,0 1-7 0,11-2-10 15,5-1-1-15,16 4 8 16,12-6 5-16,20 9 9 16,-2 4 1-1,18 4 5-15,0 6 8 0,5 4 9 16,4 5 6-16,-4 8-3 16,4 3-1-16,-13 7-9 15,0 3-8-15,-15 3-2 16,-8 1-4-16,-9-6-2 15,-7 3 0-15,-5-4 4 16,0-7-1-16,0-4 0 16,0-12 2-16,0 0 3 0,-1-8 1 15,2-14 9-15,5-8-1 16,6-11-1 0,-1-1 7-16,3-2-3 0,0 1 0 15,0 8-7-15,6 5-4 0,-6 8-5 16,0 7-1-1,2-5-41-15,2-1-29 0,1-6-73 16,4 2-37-16,4 1-82 16,-1-8 134-16</inkml:trace>
  <inkml:trace contextRef="#ctx0" brushRef="#br0" timeOffset="115577.07">16403 767 1177 0,'9'-41'120'0,"0"4"58"0,-7 5-68 0,-8 9-17 0,1 4-36 15,-7 5-8-15,-1 7-9 0,4 5-7 16,-3 2-20-16,5 2-8 16,7-2-4-1,-2 0-13-15,16-6-18 0,7 1-17 16,13-6-29 0,3 2 6-16,-7-3 15 0,1-2 11 0,-10 3 37 15,-7-3 4-15,-7 9 26 16,-7 3 25-16,0-1 29 15,2 8 26-15,-6 14 17 16,-5 11 13-16,6 16 1 31,-6 9-10-31,7 18-34 0,1 8-25 0,4 10-35 16,6 1-13-16,3-11-7 16,1 1-16-16,-1-17-70 15,1-3-49-15,-5-14-128 16,-4-7-17-16,-4-24 142 31</inkml:trace>
  <inkml:trace contextRef="#ctx0" brushRef="#br0" timeOffset="116180.85">16387 1040 1459 0,'29'-29'111'0,"6"1"63"16,-3 12 3-16,9 4-20 15,-4 1-22-15,-2 9-50 16,2-1-21-16,1 3-33 16,2 2-15-16,8-1-16 15,5-1-1-15,8-1 2 16,-1-7-1-16,-5 5 0 16,-7 3 0-16,-24-2-1 15,-8 2-1-15,-16 2 1 16,0-2-3-16,-7 2-2 15,-7-2 1-15,-4 5 3 0,1 0 2 16,-1 8 0 0,6 1-3-16,4 0 2 0,1 2-1 0,7 2 3 15,7 5 1 1,1 0 3-16,2 0 2 16,6 3-2-16,4-3 1 0,3-1 2 15,3-8-7-15,-1-2 2 16,0-10 2-16,3-4-5 15,0-7 2-15,-3-3 1 16,-2-1 1-16,-9-4 1 16,-5-3 3-16,-7-1 2 15,-7-4 0-15,-11 2-1 16,-2 6 2-16,-5 4-7 16,-3 6-3-16,-1 14 0 15,2 11-2-15,0 19 2 0,2 7-1 16,4 15 6-1,-6 1-5-15,16-3-5 0,9-3 1 16,13-8-7 0,11-3-1-16,10-8-1 0,9-6-21 0,11-15-18 15,3-11-24-15,12-17-52 16,2-12-16-16,4-15-57 16,-1-2 98-16</inkml:trace>
  <inkml:trace contextRef="#ctx0" brushRef="#br0" timeOffset="117095.36">18687 1077 1097 0,'0'0'83'0,"14"5"24"0,18-1 79 0,10 1-17 0,6 4-11 0,14-4-45 0,-3-3-14 0,8 3-40 16,4-5-19-1,1 4-24-15,1 5-10 0,-9-6-16 32,-7 4-17-32,-19-1-34 0,-6-6-20 15,-16 0-39-15,-14 0-16 16,-4 1-212-16,-24-1 214 0</inkml:trace>
  <inkml:trace contextRef="#ctx0" brushRef="#br0" timeOffset="117268.86">18687 1371 1577 0,'40'7'111'16,"10"0"50"-16,3-5-1 15,13-6-48-15,5-6-29 16,3-6-51-16,2-6-15 16,-1 3-61-16,-1 1-43 0,-16-5-85 15,-4 2-50-15,-21-6 119 16</inkml:trace>
  <inkml:trace contextRef="#ctx0" brushRef="#br0" timeOffset="117537.37">19225 903 1400 0,'0'0'103'0,"7"0"48"15,15 7 1-15,22 11-25 16,13 5-9-16,17 7-19 16,6 0-16-16,-1 2-24 15,5 5-16-15,-5 8-21 0,-8-1-5 16,-19 2-16-16,-13 7-2 15,-29-5-1-15,-22 7-1 16,-25 3 2-16,-15 1-1 16,-19 6-10-16,-1-1-10 15,-15-4-37-15,2-3-33 0,2-8-31 16,1-3-26-16,17-16-30 16,8-7 95-16</inkml:trace>
  <inkml:trace contextRef="#ctx0" brushRef="#br0" timeOffset="118428.34">22008 1020 1343 0,'13'-5'89'0,"-3"-6"25"0,5-3-15 0,1 0 0 16,7-7-18-1,0 3-9-15,12-5-5 16,4 0-8-16,16 11-12 0,0-1-5 15,5 13-19-15,-3 7-5 16,-11 16-10-16,-4 6-7 16,-8 4-3-16,-9 6 0 15,-11-3-3-15,-3 4-1 0,-18-1 0 16,-13 6 4-16,-22-5-6 16,-15-1 1-1,-23-3-6-15,-14-1-6 16,-5 0 11-16,2-4 0 0,17 4 10 15,16 0 2-15,25 1-4 16,14 1 3-16,25-7 10 16,15-3 4-16,27-4 5 15,17 0 0-15,24-9-13 16,16-2-3-16,13-12-24 16,6 0-47-16,-3-16 190 15,6-10-124-15</inkml:trace>
  <inkml:trace contextRef="#ctx0" brushRef="#br0" timeOffset="120162.54">24102 755 1520 0,'31'55'105'0,"-5"7"13"0,-12 24-22 0,-8 5-25 0,-3 6-49 0,-3-1-15 0,-3-15-29 16,3-1-14-16,-4-17-25 15,2-6-10 1,-7-18 11-16,-3-9 8 0,0-19 14 16,-4-13 6-16,-6-26 6 31,1-15 9-31,4-24 10 0,-1-9 9 0,7-20 26 15,1-8 19-15,6-6 41 16,4 2 14-16,19 9 18 16,8 17-6-16,10 26-7 15,8 11-9-15,4 26-17 16,1 10-15-16,-2 16-26 16,3 11-15-16,-7 12-18 15,4 9-6-15,-11 5-6 0,-8 2-4 16,-13 2-9-1,-11-2 5-15,-10-12 2 0,-10-4 2 32,-18-14 10-32,-4-7-1 0,-8-11 1 15,-3-9 3-15,6-3-1 16,3 3-1-16,18 4 2 16,3 0-2-16,14 13-2 15,6 2 0-15,14 19 5 16,7 5 1-16,11 9 3 15,8 1 0-15,13-1-9 16,16-4 0-16,5-3-4 16,6-11 6-16,-4-4 1 15,0-7 0-15,-11-8-1 0,-10-4-1 16,-13-12 4-16,-14-4 2 16,-14-14 6-16,-7-8-3 15,-13 1 1-15,-13-4-4 16,-8 6-4-16,-3 10 5 15,-6 13-6-15,2 12-2 0,2 18-2 16,3 15-6-16,10 19 4 16,11 2 2-1,8-2-9-15,10-1-13 0,17-8-25 16,4-3-17 0,17-13-33-16,5-6-13 15,16-14-24-15,9-7 4 16,12-10 17-16,9-10 27 0,-9-3 43 15,-9-3 23-15,-30 1 43 16,-12 0 20-16,-29 4 47 16,-12 5 11-16,-19 5 2 15,-8 6-6-15,-12 7-37 16,-1 8-16-16,-5 4-23 16,6 2-12-16,13-5-6 0,4 1-1 15,24-5-8-15,11-1 0 16,17-3-3-16,3-3 2 15,8-7 7-15,-5-2 2 16,-1-7 7-16,-1-1 3 16,-11 1 2-16,-2-2-1 15,-10 6-3 1,-10 12-2-16,-1-2-5 16,-5 13-1-16,-4 15-5 0,2 10-10 0,5 2-17 15,4 3-10-15,14-4-7 16,12-3 8-16,15-7 4 15,5-8 8 1,5-10 17-16,0-7 10 0,2-13 38 16,2-7 14-16,6-12 18 15,-8-2-1-15,0-10 4 16,-9-4-7-16,-12-18-14 16,-6-8-7-16,-19-21-26 0,-3-7-6 15,-6-3-4-15,0 4 0 16,0 24 4-16,1 15 2 15,1 25 7-15,3 10 0 16,1 18 0-16,-6 7-3 16,1-2-15-16,-2 9 0 15,-5 11-4-15,1 5 0 16,-7 11 3 0,-4 3-4-16,-4 3 4 0,-8-1-4 0,1 2-1 31,6 0 4-31,5-2 0 0,7-7 5 0,6-8-1 15,3-2-4 1,3-12-1-16,1 1 0 0,-1-4 1 16,-1 4 6-16,-4-4-7 15,-3 5-1 1,-6-1-4-16,-1 1-2 0,0 2 4 16,3 2 2-1,0 11-2-15,7-4 2 0,2 7-2 0,0-2-2 16,0-3 8-16,-2-2-3 31,1-9-14-31,1-1-1 16,0-10-14-16,0-3 0 0,0 0 6 15,1 0 0-15,13-7 5 16,-6 4 4-16,8 1 9 16,1 2 2-16,-6 0 3 15,8 2 1-15,-10-1 0 16,0 1 2-16,-7-2-1 15,3-7-1-15,-7-4-8 16,1-1-10-16,-6-6-24 16,1 1-16-16,-1 2-32 15,4-1-7-15,-6 4-35 16,-2-2-8-16,8 3-106 16,-3 6 134-16</inkml:trace>
  <inkml:trace contextRef="#ctx0" brushRef="#br0" timeOffset="120857.75">26135 1227 1275 0,'3'-8'100'0,"1"-3"45"0,-3-5-13 0,-8 0-27 0,-3 2-23 0,-12 0-30 15,-6 7-11-15,-13 5-13 16,-3 2-9-16,0 16-5 15,1 3 6-15,8 15-9 16,5 1-2-16,14 6-1 16,10-6-10-16,6 1 3 15,15-11-4-15,6-4-3 16,9-7 6-16,9-12 0 0,2-4 2 16,-4-12 2-16,-2-4 3 15,-6-15-3-15,-6-3 2 16,-9-15 2-16,-5-6-5 15,-6-10 4-15,-3-15 12 16,0-8-1-16,0-9 2 16,2 9 1-16,5 6 1 0,6 28 15 15,-5 15 10 1,3 22 13-16,3 4-5 0,-3 15-9 16,-2 9-4-16,5 20-9 15,-7 11-12-15,-4 26-3 16,-1 8-11-16,-5 27-9 15,-1 2 9-15,4 1-9 16,-2-5-10-16,4-17-17 16,2-11-13-16,12-24-4 0,8-6 12 15,8-12 3-15,6-14 7 16,2-15 10 0,-1-14 5-16,0-16 16 0,2-5 9 15,-11-8 10-15,-7-1 3 0,-5-4 6 31,-9 0-8-31,-8 8-8 16,-1 8-6-16,-3 12-7 0,3 19-1 0,-2-3 0 16,6 16 0-16,12 8-7 15,5 6 3-15,9 5-1 16,4 6-1-16,-6-5 2 16,-3 3-2-16,-15-5-3 15,-13-2 0 1,-20-3-27-16,-16 0-24 0,-16-11-47 15,-3-5-28-15,6-11-65 16,1-7 291-16,21-15-103 16</inkml:trace>
  <inkml:trace contextRef="#ctx0" brushRef="#br0" timeOffset="121381.86">27555 510 1462 0,'-3'0'49'0,"17"0"44"0,2 0 50 0,-7-1 34 0,-7-1-17 0,-17 4-53 16,-11 3-28-16,-17 18-26 15,-6 11-13-15,-8 26-11 16,6 18-2-16,3 28-14 16,5 18-4-16,18 12 0 15,11 2-9-15,21-17-4 16,11-8-8-16,16-21-37 15,5-11-21-15,10-24-64 16,10-16-29-16,15-29-43 0,2-17-170 16,11-39 237-16</inkml:trace>
  <inkml:trace contextRef="#ctx0" brushRef="#br0" timeOffset="121732.8">28167 558 1381 0,'-2'11'86'16,"-4"1"7"-16,6 9-6 0,0 4-6 16,6 5-28-16,1 6-13 15,5-6-20-15,6-2-3 16,12-10-8-16,6-4 0 15,8-9 10-15,4-3 7 0,3-7 15 16,-8-2 9-16,-8-11 8 16,-8-1 2-16,-13-6-7 15,-7-4 2-15,-21-6-9 16,-11-7-7-16,-23 1-21 16,-5 9-8-16,-18 11-11 15,11 10-7-15,0 8-38 16,8 1-32-16,20-2-75 15,4 1-43 1,23-8 106-16</inkml:trace>
  <inkml:trace contextRef="#ctx0" brushRef="#br0" timeOffset="121963.93">28737 250 1554 0,'14'-16'135'0,"-1"6"50"15,-10 10-32-15,1 3-5 16,-4 18-63-16,-6 8-25 16,-1 15-26-16,2 5-9 15,-2 5-14-15,5-1-3 16,2-7-4-16,2 0-8 16,10-5-41-16,-3-3-29 0,9-13-76 15,-2-4-43-15,12-6-121 16,0-15 165-1</inkml:trace>
  <inkml:trace contextRef="#ctx0" brushRef="#br0" timeOffset="122447.08">29224 542 1393 0,'7'-9'93'0,"-10"-3"39"15,-6 1-14-15,-5 8-32 16,-11-2-18-16,2 8-28 0,0 1-9 15,2 8-12-15,1 4-8 16,8 5-11 0,-1 6 0-16,4 3-1 15,4 0-4-15,0-2 4 16,3-3-2-16,2 0 0 16,0-6-1-16,4-3-5 15,-1-2 3-15,2-3 6 0,-5-4-4 0,0-3 7 16,8-3 2-16,-1-9-6 31,1-1 2-31,7-11 1 16,1 1 0-16,3-10 0 15,-3-1 4-15,-4-2-2 16,3-6 1-16,-14-5 4 16,1-1 2-16,-4-15 1 15,-8-1-2-15,-1-12-1 16,2-3-7-16,4 10 0 15,5 13 9-15,9 24 16 0,1 17 7 16,6 15 17-16,0 17-8 16,-2 22-4-16,2 19-1 15,-5 12-14-15,-9 4-5 16,-2 5-9-16,-2-5-7 16,0-7-7-16,4-6-19 0,12-10-57 15,2-11-35-15,16-13-87 16,9-14-209-16,28-26 258 15</inkml:trace>
  <inkml:trace contextRef="#ctx0" brushRef="#br0" timeOffset="123713.33">30305 656 1326 0,'0'-11'102'0,"-5"-5"31"0,-8-3-7 0,-8-5-50 0,-11 0-26 0,-3 2-27 0,-3 8-10 15,3 13-12 1,7 4-1-16,5 18-1 0,7 4 0 16,7 12-2-16,9 2 0 15,10-5-4-15,6-1 1 16,9-6 2 0,0-4 0-16,-2-9 2 0,-2-7 2 0,-3-10 0 15,1-10 6 1,-3-10 10-16,2-5 0 0,-2-11 19 31,-2-3 0-31,0-15 1 0,1-3 1 0,-3-15-12 16,-5-4 0-16,2 13-7 31,-7 8 1-31,-1 24 7 0,-1 15 0 0,0 19 2 16,-7-2-5-16,2 21-15 15,2 11-4-15,1 22 0 31,2 8 0-31,0 13-1 16,0 3-2-16,2 3-4 16,1-2 1-16,6 2-17 15,-2-3-14-15,7-12-43 0,4-2-23 16,10-18-31-16,6-14-4 16,3-14 7-16,11-10 11 15,5-13 34-15,6-8 18 0,3-15 36 16,-11-3 28-16,-10-6 57 15,-13-9 27-15,-17 0 35 16,-11 2 2-16,-20 4-19 16,-5 10-20-16,-12 9-16 15,-7 10-14-15,-2 13-19 16,2 0-4-16,8 11-23 16,9 1-5-16,17 4-5 15,5 4-3-15,17 1-14 16,9-3 8-16,9-1 0 15,8-1-2-15,9-5 17 16,-2-9-5-16,-3-6 2 16,-10-6 6-16,-7-8-5 0,-9 2 6 15,-9-7 1-15,0 3-1 16,-7 4 3-16,0 6-4 16,0 10-8-1,0 10-1-15,0 12-3 0,-2 6-9 0,4 7-9 16,5-4-7-16,11-8-4 15,1-2 9-15,11-9 15 16,4-5 3-16,1-10 8 16,8-10 4-1,-6-11 12-15,4-10 4 0,-7-12 6 16,-1-7 7-16,-11-9 4 16,-5-7-1-16,-6-7 11 15,-2-9-2-15,-2 0 0 16,-2 10-1-16,-3 24 17 0,1 16 3 15,-3 35-7-15,2 7-5 16,2 28-23 0,1 9-8-16,-1 22-3 0,1 5 5 15,0 8-12-15,1 5-7 16,-1-7-16-16,-2 5-22 16,1-6-57-16,-2 0-34 0,-2-7-65 15,0-7-14-15,-2-18-7 16,-2-8-233-16,-1-31 298 15</inkml:trace>
  <inkml:trace contextRef="#ctx0" brushRef="#br0" timeOffset="124195.7">31122 608 893 0,'-11'-25'172'0,"2"7"257"0,6 6-283 0,3 10-30 0,3 2-8 0,17 2-12 0,8 1-9 15,14 6-18 1,17-3-12-16,14 4-24 0,1 3-4 16,9-1-14-1,-7-1-3-15,-14 1-1 0,-7 0 0 16,-16-1-3-16,-3-4 2 16,-20-2-3-1,-13-5-2-15,-10 2 3 0,-14-4-2 0,-7 2-3 16,-6 2-2-1,-2 12 1-15,5 4-2 0,0 12-13 32,7 0-8-32,17 0-11 0,7-5-5 0,19-7 18 15,-3-6 6-15,14-10 14 16,-2-4 9-16,-1-12 9 16,1-5 10-16,-8-10 6 31,-1 1-6-31,-1-4 2 0,-9 4-6 0,0 6-6 15,-4 8-2-15,2 14-15 0,-2 11 0 16,-1 19-3 0,5 11 0-16,2 10 1 0,3 2-2 31,5 0-13-31,8-3-12 0,12-13-47 0,1-9-37 31,8-12-75-31,4-2 45 0,-13-3 62 0</inkml:trace>
  <inkml:trace contextRef="#ctx0" brushRef="#br0" timeOffset="124843.95">28324 1328 1168 0,'6'4'79'0,"-5"6"114"0,-4 6-118 0,-10 4-12 0,-1 5-8 0,2 5-36 16,5 2-7-16,7 3 1 16,7-7 8-16,9-8 0 15,9-6 9-15,14-5 9 0,3-7 6 16,6-8 20-1,-2-1 8-15,-14-7-4 16,-9-2-4-16,-13-7-13 0,-10 0-6 0,-7-9-7 16,-5 0-5-1,-13-1-16-15,-1 3-6 16,-6 3-10 0,-4 9-2-16,4 6-9 0,4 8-13 0,5 6-39 15,5 2-31-15,13 5-63 31,5-4-32-31,12-2 103 0</inkml:trace>
  <inkml:trace contextRef="#ctx0" brushRef="#br0" timeOffset="125049.16">28774 1047 1296 0,'6'-18'135'0,"-1"6"179"0,-3 6-130 15,-2 8-26-15,-6 11-21 16,3 10-64-16,-3 12-17 16,1 15-12-16,5 12-16 0,-2 1-19 15,2 6-3-15,6-7-20 16,-3 0-20-16,10-9-62 16,1-7-35-16,11-10-69 15,3-8-24-15,11-19 126 16</inkml:trace>
  <inkml:trace contextRef="#ctx0" brushRef="#br0" timeOffset="125446.23">29304 1507 1155 0,'3'-18'164'0,"-1"2"166"16,-12 1-165-16,-13 6-20 16,-11 3-65-1,-9 6-27-15,-4 13-34 0,0 3-1 16,3 7-11-1,9 7-9-15,15 5-7 0,10-1-10 16,19-1-14-16,8-6-3 0,17-7-2 16,7-5 8-16,-2-15 14 15,3-1 4-15,-6-15 13 16,-6-11-2-16,-4-12 6 16,-3-9 7-16,-10-12 7 15,1-9 7-15,-9-12 9 16,-1-6-4-16,1 0-6 15,-3 8 3-15,3 27 16 16,0 20 11-16,-3 32 10 16,7 22 2-16,-2 25-15 15,6 14-11-15,-5 13-14 16,3 2-8-16,0 2-14 0,1-9-17 16,6-3-69-1,5-4-48-15,9-11-96 0,0-9 37 16,10-13 93-16</inkml:trace>
  <inkml:trace contextRef="#ctx0" brushRef="#br0" timeOffset="125845.04">30170 1573 1502 0,'9'56'94'0,"-4"6"16"0,-3 7-6 0,-2 4-32 0,0 1-30 0,-2-7-32 16,2-3-5-16,-1-11-44 15,-3-5-29-15,2-11-31 16,-5-7-17-16,-3-15-12 15,-1-8-68-15,-3-13-168 16,0-15 206-16</inkml:trace>
  <inkml:trace contextRef="#ctx0" brushRef="#br0" timeOffset="126067.11">30191 1764 811 0,'22'-119'175'0,"-5"6"226"16,1 26-196-16,0 22-12 15,-4 33-24-15,-3 12-25 16,-1 19-55-16,3 2-25 0,3 13-37 15,5 6-11-15,4 10-10 16,3 2-1-16,-3 7-3 16,-7 0-2-16,-8 2-5 15,-4 1-2-15,-17-7-8 16,-5 3-10-16,-12-15-27 16,-6-4-20-16,-1-15-38 15,-3-4-22-15,8-11-29 16,7-3-77-16,11 0 143 15</inkml:trace>
  <inkml:trace contextRef="#ctx0" brushRef="#br0" timeOffset="126737.49">30845 1746 1251 0,'13'-9'100'0,"-3"0"55"0,-6-12-46 15,-1 3 9-15,-3-10-27 16,0 3-10-16,-3 6-30 16,-3 3-8-16,-4 9-18 15,-6 7-7-15,-12 10-3 16,-3 8-8-16,-11 11-7 16,-8 6-2-16,2 4-5 15,2-4 7-15,16 2 0 16,9-1-2-1,12-8 1-15,9 1-4 0,9-8 3 16,11-2-3-16,13-10 0 0,3 0-1 16,6-9 3-16,4-7 6 15,-12-2 5-15,0-3 6 16,-19-13 4-16,-6 4 3 0,0-6 4 31,-4 0 0-31,1 8-10 0,-1-2-2 0,4 10 4 16,-4 2-1-16,8 4 4 15,-1 3-3-15,2 2-4 16,0 0-4-16,1 7-4 31,-1-5 1-31,2 9-7 0,-2-2 2 16,-2 3 2 0,-5 2-4-16,-3 4 1 0,-4 3-4 0,-2-2-1 15,0 3-1-15,-1-6 4 16,3 0 0-16,0-2-3 0,3 0 2 15,4-2-3-15,-3-3-1 32,1 0 6-32,2 2 3 15,-1-8-1-15,3 4 3 16,-1-3-2-16,1-2-1 16,2-8-1-16,1-3-2 0,1-5 1 15,1 0 0-15,-3-2-13 16,-3 2-5-16,-4 2-17 15,-2 3-15-15,-2 2-37 16,-2 1-26-16,0-1-38 16,0-3 6-16,2-1 83 15</inkml:trace>
  <inkml:trace contextRef="#ctx0" brushRef="#br0" timeOffset="127133.04">31207 1711 1521 0,'5'3'118'0,"0"-1"33"0,-5 0-7 0,-3 8-46 0,-4 3-29 0,-6 8-24 16,3 7-7-16,-5 8-22 16,3-1-7-16,3 8-10 15,-3-11 1-15,5-4-4 16,0-2-11-16,-2-10-12 15,3-1-14-15,6-15-5 16,-1 1 8-16,-8-4 18 16,9-10 8-16,3-10 16 15,6-5 10-15,7-11 8 16,4-7 11-16,1-14 4 16,0 0-4-16,-1 3-6 0,-3 7-4 15,1 22-6-15,0 7-5 16,1 16-6-1,-1 5-4-15,9 0-17 0,3 3-14 16,10 4-64-16,3-3-42 16,1 1-54-16,-1-3 82 15</inkml:trace>
  <inkml:trace contextRef="#ctx0" brushRef="#br0" timeOffset="127346.91">31625 1753 1020 0,'0'5'180'0,"0"1"221"0,0 4-268 16,1 6 7-16,-2 0-55 15,1 9-15-15,-9 0-33 16,4 3-20-16,-3 1-14 16,3-5-11-16,7 1-29 15,5-11-24-15,7-7-64 16,7-5-22-1,1-9 79-15</inkml:trace>
  <inkml:trace contextRef="#ctx0" brushRef="#br0" timeOffset="127497.85">31648 1383 1541 0,'-9'0'69'0,"-2"-7"12"0,8 2-30 15,4-11-34-15,8-4-12 16,9-1-63-16,-2-5 35 16,11 3-7-16</inkml:trace>
  <inkml:trace contextRef="#ctx0" brushRef="#br0" timeOffset="127689.03">31972 1298 1046 0,'12'20'157'0,"-3"4"268"16,5-1-275-16,1 6 0 16,-3 4-24-16,-3 5-56 15,-4 9-17-15,-7 8-28 16,-1 2-12-16,-11 8-23 16,1-4-16-16,-3-6-60 15,-5-1-41-15,0-11-282 16,-2-1 251-16</inkml:trace>
  <inkml:trace contextRef="#ctx0" brushRef="#br0" timeOffset="128165.32">31793 1815 1303 0,'0'-25'95'0,"4"-1"100"15,-1 3-82-15,11 2 10 16,4 1-17-16,10 6-16 15,10 0-5-15,-1 3-17 16,5 9-11-16,3 2-26 16,6 2-5-16,-9 11-9 15,3 4-3-15,-17 6-14 16,-8 2 0-16,-12 3-10 16,-9 1-7-16,1-1-6 15,-6-5-4-15,6-11 7 0,13-1 8 16,3-6 11-16,7-5 2 15,5-9 5-15,-1-5 4 16,3-3 8-16,0 1 6 16,2-2 9-16,-6-3-2 15,-4 3 7-15,-3 2 4 16,-15 5-6 0,-3 11-4-16,1 2-16 0,-7 14-7 0,0 21-2 15,1 6 3-15,0 14-6 16,1-3 0-1,1 0-3-15,-1-5-1 0,-4-12-9 16,5 2-9-16,-20-5-57 16,3-1 4-16,-8-13-11 15,-3-6-11-15,4-16-5 0,-6-10-37 16,5-15-52 0,8-6-266-16,5-13 288 15</inkml:trace>
  <inkml:trace contextRef="#ctx0" brushRef="#br0" timeOffset="128418.86">32436 1095 1585 0,'41'21'100'0,"7"12"42"0,3 6 5 0,16 15-1 0,11 4-28 0,9 11-33 0,3 5-5 16,-6 8-24-1,-12 6-6-15,-13 1-19 0,-15-2-12 0,-17-8-18 16,-15-1-1-16,-26-14-11 16,-14 3-9-16,-27-8-37 15,-4-1-23-15,-15-1-69 16,1-2-39-16,-10-11-119 16,0-9 159-16</inkml:trace>
  <inkml:trace contextRef="#ctx0" brushRef="#br0" timeOffset="129529.87">20490 2178 1484 0,'11'0'91'16,"1"2"69"0,-1 8-6-16,-1 8-10 0,1 14-14 0,-2 19-38 0,-2 8-19 15,-5 12-21 1,-2-2-14-16,0-2-24 0,2-5-8 0,-1-7-30 15,1-9-24 1,-2-9-69-16,-3-3-37 0,-4-11-64 31,-6-7-93-31,-8-4 184 0</inkml:trace>
  <inkml:trace contextRef="#ctx0" brushRef="#br0" timeOffset="129688.88">20145 2668 1168 0,'14'-7'158'16,"9"0"217"-16,21-5-241 15,9-2 2-15,20 0-14 16,3 1-20-16,6 1-47 16,-4 3-19-16,-4-3-34 15,0-4-31-15,1 1-78 0,-3 0-49 16,-4-5 70-16</inkml:trace>
  <inkml:trace contextRef="#ctx0" brushRef="#br0" timeOffset="130075.31">21397 2198 1489 0,'27'-15'93'0,"5"3"53"0,7 3 10 15,5 2-1-15,6 5-22 16,3 8-30-16,-4 6-17 16,-10 9-42-16,0 6-12 15,-19 5-21 1,-8 5-6-16,-17 5-8 0,-20 8-10 15,-16-1-12-15,-12 5-4 16,-12-5 8-16,-1 3 9 0,8-8 9 16,12 2 2-16,26-4 1 15,11-3-2-15,27-7 0 16,17-5-1-16,26-10 0 16,11-4 1-16,19-15-44 15,6-9-41-15,2-13-117 16,9-14 107-16</inkml:trace>
  <inkml:trace contextRef="#ctx0" brushRef="#br0" timeOffset="130690.68">22730 2337 955 0,'0'2'112'0,"-4"7"162"15,2-2-165-15,-3 7-13 0,0 0-7 0,1 2-26 0,4 6-4 0,-2 2-14 16,2 10-10 0,-2 9-20-1,1 1-8-15,2 5-7 0,3-3 2 16,10-5-1-16,6-5-1 15,4-19-4-15,5-3-1 16,-3-14 11-16,1-3 10 16,1-15 14-16,-1-5 6 0,-1-14 15 15,-1 0-3 1,-2-4-12-16,-5 2-8 0,0 13-26 16,3 6 2-16,-2 20-7 15,5 14 0-15,0 15 2 16,10 6-7-16,1 2 0 15,6-9-1-15,3-1 2 16,-3-11 6-16,2-4 7 16,-8-6 12-16,-8-6 26 15,-6-11 11-15,-12-15 6 16,-2-10-6-16,-7-21-36 16,-7-3-24-16,-13-16-78 15,-3-5-44-15,-9 6-95 16,4 10-264-16,21 24 307 0</inkml:trace>
  <inkml:trace contextRef="#ctx0" brushRef="#br0" timeOffset="130976.21">23603 2490 1216 0,'53'51'82'0,"-5"2"48"0,0-5-11 0,-11-7-23 0,-11-8-24 0,-11-8-42 16,-15-5-11-16,-13-12-2 15,-4-4 5-15,-8-6 2 16,0-7 2-16,-5-10 21 16,1-4 8-16,8-13 15 15,-4-6 13-15,17 1-17 16,6-3-7-16,11 1-24 16,10 1-13-16,18-2-15 0,6-2-8 15,14 1-11 1,1 3-19-16,0 1-60 0,-1 2-33 15,-5 2-73-15,-3 0-159 16,3 3 225-16</inkml:trace>
  <inkml:trace contextRef="#ctx0" brushRef="#br0" timeOffset="131166.71">24255 1921 1547 0,'-7'9'130'0,"-2"2"72"15,4 10-11 1,5 9-38-16,7 13-20 0,2 4-53 15,3 8-7-15,-5 4-40 16,0 1-17-16,0-2-23 16,0 1-30-16,-3-6-64 15,-2 2-51-15,-6-11-96 16,1 0-251-16,-12-8 310 0</inkml:trace>
  <inkml:trace contextRef="#ctx0" brushRef="#br0" timeOffset="131523.79">24141 2488 964 0,'6'-51'166'0,"8"6"262"32,5 5-272-32,15 17-13 0,2 7-14 0,11 5-15 31,8 4-17-31,13 5-22 16,6 2-3-16,0 0-31 0,-4 2-9 0,-19 3-19 15,-14 2-8-15,-17-5-5 16,-19 0-3-1,-1 3-3-15,-14 0-3 0,-11-3 0 16,-1 5 1 0,-1 0 1-1,1 4 4-15,13 3-1 16,4 2-2-16,11 5 1 0,11 4-3 16,6 2 0-16,6-4 4 15,5 3 4-15,2 1 3 16,5 1-1-16,-7-1 2 15,-3-6-1-15,-6 4-1 16,-16 1-2-16,-10-4-3 0,-25-1 2 16,-11-3-2-16,-21-8-31 15,-3-5-27-15,-1-10-76 16,4-11-53-16,18-19 106 16</inkml:trace>
  <inkml:trace contextRef="#ctx0" brushRef="#br0" timeOffset="131964.07">25933 2226 1375 0,'-43'21'121'0,"-1"4"48"0,-13 16-11 0,-5 12-6 0,-2 12-54 16,2 8-24-16,13 19-36 15,11-4-10-15,14 10-13 16,17 1-4-16,15-7-10 16,10 5-2-16,23-12-14 15,10-7-27-15,13-21-48 16,9-11-32-16,6-21-68 0,-4-11-179 15,-3-18 231 1</inkml:trace>
  <inkml:trace contextRef="#ctx0" brushRef="#br0" timeOffset="132392.76">26236 2598 1540 0,'8'5'106'0,"5"6"52"16,-6 3-14-16,-2 11-30 31,0 6-32-31,-5 10-52 0,-3 7-6 0,-4 0-16 16,-2 1-5-16,4-3-7 15,-4-3-6-15,7-11-3 0,0-8-6 31,2-11-1-31,0-11 4 16,2 1 3-16,0-13 7 16,7-13 3-16,-6-9 1 15,8-14 3-15,-1-4 0 0,10-7 9 16,1 3 3-16,4 8 7 16,0 7 6-16,-4 24 7 15,0 10 5-15,-1 21-6 16,-2 11-4-16,-4 12-12 15,2 3-8-15,-2-5-2 16,2 0-8-16,3-8-40 16,3-8-26-16,2 0-69 15,3-7-34-15,-1-12-27 16,-2-2 91-16</inkml:trace>
  <inkml:trace contextRef="#ctx0" brushRef="#br0" timeOffset="133061.66">26779 2748 1343 0,'4'0'86'0,"-4"4"85"16,5-1-56-16,6 1-7 16,3-2-5-16,13-2-32 15,1-4-18-15,6-5-22 16,6 2-5-16,-4-9-11 16,-1 2-1-16,-14-7 1 15,-5 1-6-15,-5 1-3 16,-6-4 1-16,-12 3 0 15,-7-3 2-15,-12 11-7 0,-6 5 0 16,0 21-4-16,-5 11-2 16,6 15 4-16,8 10-3 15,16-4 4 1,13-3-4-16,22-10-4 16,9-4 1-16,6-8-1 0,1-7 3 15,0-11 2 1,1-3 6-16,2-10 0 0,3-6 7 0,-6-7 26 15,1 0 6-15,-12-5 17 16,-6-1-8-16,-9 4-20 16,-6 6-12-1,-10 8-19-15,-2 11 1 0,-4 6-6 16,1 11 0-16,3 1 3 16,5 2-2-16,9-5-1 15,4-2-4-15,7-2 3 16,5-4 5-16,7-7 0 15,7 0 4-15,2-2-9 16,-1 0-6-16,-6-3 3 0,-6-1 1 16,-10 3 8-1,-7-1 1-15,-9 4-3 16,-7 2-3-16,6 3 2 0,-1 1 3 16,4-4-1-16,5 3 3 15,2-5-3 1,3 5 0-16,8-5-2 0,1-7 6 0,8 2 18 15,-3-9 16-15,-2-1 14 32,-3-2-5-32,-21-10-6 0,-5-6-15 0,-18-6-10 15,-11-13-13-15,-6-6-65 16,-3-4-31-16,-3-4-94 16,5 8-34-16,10 8 122 31</inkml:trace>
  <inkml:trace contextRef="#ctx0" brushRef="#br0" timeOffset="134228.6">29256 2815 1072 0,'0'6'110'0,"-2"-1"133"0,-1-5-74 0,-10-2 4 0,-8-7-15 16,-20-6-44-16,-8-1-31 0,-4 1-45 16,-6 7-13-16,2 13-26 15,1 5-1-15,13 12 2 16,2 6-4-16,24-1-5 15,15-4-10-15,20 0-8 16,14-6 0-16,15-4 9 16,7-1 10-16,4-12 6 15,4-5 6-15,0-11 1 16,-5-4 3-16,-15-11 4 16,-8-10-6-16,-7-14 9 0,-10-9-3 15,-1-21-3 1,-7-9 2-16,-9-10-9 0,0 1 2 15,4 20 14-15,-1 19 8 16,4 34 15-16,-7 25-1 0,9 10-10 16,-9 20-4-16,0 37-5 31,-2 12-1-31,-1 27-1 0,3 0-3 0,3 0-11 16,4-7-2-16,8-14 0 15,2-6-3-15,10-14-16 16,7-7-12-1,4-10-23-15,5-15-9 0,8-16-1 16,1-10 11-16,8-16 18 16,2-9 6-16,-4-9 22 15,-3-1 4-15,-19-6 21 16,-15 1 10-16,-26 3 7 0,-11 5-3 16,-23 3-16-1,-7 10-6-15,-7 8-10 0,-2 9-2 16,7 12-1-16,7 4 0 31,16 7 0-31,11-5-7 0,18 0-11 0,12-3 0 16,12 0-3-16,0-3 9 0,8-7 11 31,1 1 1-31,5-6 0 16,-3 0 3-16,-5 0 0 15,-6 0-4-15,-13 0 5 16,-1 5-6-16,-14 7 0 15,0 8 3-15,-6 5-8 16,3-1 6-16,6-4-12 16,12-4-5-16,6-6 6 15,5-4 0-15,5-6 6 16,-1-4 8-16,5-6-3 16,2-6 5-16,4-9 22 15,-5-9 3-15,1-3 23 0,-7-5 0 16,-7-13 1-16,-4-4 2 15,-4-13-21-15,-8-8-1 16,0 6-10-16,-2 8-10 16,-5 27 15-16,0 14 2 0,0 34-8 15,0 11 0-15,0 28-12 16,-2 6-6-16,2 17-1 16,0 4 1-16,6-3-4 15,1 4 0-15,5-10-29 16,2-2-34-16,-3-15-59 15,1-5-35-15,-3-14-62 16,-4-7-5-16,-5-23 124 16</inkml:trace>
  <inkml:trace contextRef="#ctx0" brushRef="#br0" timeOffset="134697.1">30168 2761 1417 0,'-3'-6'141'0,"3"-3"79"0,12 6-85 0,10 1-5 0,13-1-38 0,6-5-7 0,15 8-14 16,8 0-12-1,19 4-24-15,13 3-12 0,-4-3-15 16,-1 3-2 0,-8-4-1-16,-10-1 1 0,-22-2-3 15,-9 0-2-15,-27 0 0 16,-15-2 1-16,-27 2-2 15,-5 4-2-15,-19 8 0 16,-4 2-4-16,3 13-10 16,1 3-2-16,17-2-13 15,11 1-8-15,18-6-4 16,10-2 1-16,22-9 11 16,1-10 13-16,11-5 14 15,-3-10 4-15,-4-8 6 16,-4 0 1-16,-3-2 8 0,-8 0 2 15,-6 0 9-15,-4 5 1 16,-7 4-4-16,-7 7-3 0,2 12-8 16,-6 6-6-16,8 10-4 15,-3 4 0 1,10-1-3-16,5 5 1 0,12-4-9 16,11-1-13-16,10-10-41 15,8-5-52-15,5-9-65 16,2-1 87-16</inkml:trace>
  <inkml:trace contextRef="#ctx0" brushRef="#br0" timeOffset="135973.82">26460 3593 1123 0,'0'-2'84'0,"0"2"58"0,0-2-16 0,0 4-2 0,0 5-12 16,-3 7-25-16,-2 7-13 0,-10 9-25 15,1 13-20-15,0 1-21 0,2 6 0 16,3-1-9-16,4-4 1 16,3-10 0-16,2-7 0 15,0-12 0-15,0-12 1 16,0-2-1-16,2-13 0 16,5-16 4-1,5-6 2-15,2-11-1 0,7-10 4 0,2 5 1 16,2-1 4-1,5 13-2-15,-1 9-3 16,-6 15 6-16,-4 13-9 0,-8 18 4 16,-6 12-4-16,-3 20-8 15,0 1 2-15,3 8 4 16,4-1-1-16,10-7-1 16,3-5-2-16,13-16-5 15,4-3 3-15,14-22 4 16,4-5 4-16,5-14 4 15,-4-9 3-15,-10-14 2 16,-12-6 0-16,-13-4 2 0,-11-3-1 16,-12-1-3-1,-9-1 1-15,-8 10-6 0,-3 6-5 16,-5 22 2-16,0 13-2 16,2 16 0-1,0 14-3-15,9 13-4 0,5 6-2 0,11 7 1 16,5 3 3-16,16-3-1 31,0-7 3-31,6-9 1 0,6-9-1 16,0-12 0-16,3-8 0 15,4-11-1-15,1-12 6 16,-1-10 11-16,-1-5 3 0,-9-4 10 16,-6-2-3-1,-10-5-4-15,-3 8-5 0,-10 6-7 0,-3 9-4 16,0 16-4-16,-3 3-2 15,1 17-3 1,2 3 0-16,4 7-3 0,6-2 3 31,6-3 2-31,7-7-1 16,-3-8 3-16,4-4-1 16,3-8-1-16,-2-3 1 0,3-13 1 15,-3-3 2-15,-6-1 2 16,3-1-2-16,-6 6-1 15,-2 4 1-15,-2 13-3 16,1 11-2-16,3 12-3 16,0 7-1-16,15 4 1 15,1-6 4-15,9-8-1 16,2-3-1-16,-6-8 0 16,-2-4 0-16,2-10 8 15,-5-6 4-15,0-8 4 16,-2-9-2-16,-14-8-12 15,-7-1-22-15,-12-9-74 0,-13-7-48 16,-11-9 72-16</inkml:trace>
  <inkml:trace contextRef="#ctx0" brushRef="#br0" timeOffset="136331.54">28900 3669 1151 0,'2'21'170'0,"5"11"-72"0,2 26 176 0,3 15-105 0,-5 17-28 0,0 6-36 0,-5-1-69 16,0-6-19-16,-2-17-15 16,0-8-19-16,3-12-76 15,1-15-38-15,1-11 82 16,-3-8-22-1</inkml:trace>
  <inkml:trace contextRef="#ctx0" brushRef="#br0" timeOffset="136592.63">29005 3853 1434 0,'19'-60'116'0,"2"10"76"15,1 15-10-15,1 19-28 16,5 5-20-16,0 11-43 0,8 11-15 15,3 3-34 1,-6 4-15-16,-1 6-25 16,-5 5-2-16,-6 1-1 0,-5 4-7 0,-14 3 1 15,-2-5-3-15,-23-1-9 32,-9 0 3-32,-23-10-15 15,-9-5-20-15,-7-15-56 0,6-2-34 0,17-15-62 16,12-4-86-16,22-10 176 15</inkml:trace>
  <inkml:trace contextRef="#ctx0" brushRef="#br0" timeOffset="137306.32">29697 3991 954 0,'20'-11'131'0,"-1"-5"170"16,-3-1-126-16,-2-8-5 16,-8 0-10-16,-10 6-46 15,-7-1-20-15,-8 11-45 16,-9 8-23-16,-6 8-12 16,-5 9-5-16,-2 17-5 15,2 3 0-15,9 8-6 16,9 2 0-16,10-7-15 15,9-7-7-15,15-9-1 16,3-9-2-16,7-11 14 16,3-1 4-16,5-5-1 15,-3-6 0-15,-2-2 4 16,-3-8 2-16,-7-2 9 0,-1 1-4 16,-1 1 6-16,-2 4-4 15,-1 1-2-15,1 2 6 16,2 8-7-16,1 1 9 15,1 5-3-15,-1 3-3 16,5 4 0-16,7 3-3 0,3-5 7 16,3 2 0-16,8-4 5 15,0 2 2-15,-4-1-4 16,-2 4-2-16,-12 5-5 16,-8 0-4-1,-10 7-1-15,-5 2 2 0,-7 3-9 16,3-2-5-16,1-7 0 15,3-3-4-15,0-9 12 16,0-6 8-16,-4-7 5 16,2-2 7-16,4-12 11 15,5-4 3-15,6-9 6 16,1-10-4-16,12-4-11 0,-3 4-8 16,8 8-7-1,-1 10-3-15,-2 15-1 0,4 9 5 16,-2 15-4-1,0 3-1-15,4 9 2 0,-4-2-1 0,-7 1-1 16,-5 8 0-16,-8 4-2 16,-3-1 0-1,1 0-6 1,-5-4-8-16,6-8-45 0,-2-6-28 0,9-13-64 16,0-6-23-16,7-21 97 15</inkml:trace>
  <inkml:trace contextRef="#ctx0" brushRef="#br0" timeOffset="137449.04">30666 3603 1784 0,'-35'-10'81'0,"5"-5"10"0,-2 1-24 0,9-10-29 0,10-1-38 0,13-12-93 16,0-1-45-16,11 1 61 15</inkml:trace>
  <inkml:trace contextRef="#ctx0" brushRef="#br0" timeOffset="137647.01">30914 3515 1345 0,'6'62'141'0,"-5"1"184"0,1 5-218 0,2 1 10 16,3-2-47-1,-5 0-31-15,-2-1-40 0,-2-4-28 16,-5-7-48-16,1-9-46 16,5-4-264-1,-1-10 239-15</inkml:trace>
  <inkml:trace contextRef="#ctx0" brushRef="#br0" timeOffset="138114.54">30680 4012 1284 0,'23'-25'115'15,"1"-3"119"-15,13-2-135 16,3 0 10-16,7 2-11 16,2 5-10-16,4 3-15 15,0 11-5-15,2 7-29 16,-7 6-11-16,-9 14-18 0,-12 7-6 15,-17 8-8-15,-8 8-8 16,-11 1-11-16,-5 4-9 16,-2-3 2-16,4-6 4 15,12-12 7-15,12-6 5 0,6-15 5 16,5-2 4-16,9-13 8 16,-2-7 12-16,2-12 9 15,1-2 4-15,-6-3 14 16,-2 5 3-16,-7 12-1 15,-10 6 5-15,-8 12-12 16,-3 10-9-16,-6 20-7 16,2 11-9-16,7 11 2 15,5 9-2-15,2 1 1 16,7 7-4-16,-5-3-5 16,-2-2 3-16,-14-4-8 15,-9-2-2-15,-17-8-1 16,-4-4-3-16,-2-18-9 15,5-10-17-15,-2-18-48 0,5-12-36 16,0-19-70-16,5-9-27 16,10-10 117-16</inkml:trace>
  <inkml:trace contextRef="#ctx0" brushRef="#br0" timeOffset="138448.48">31915 2870 1078 0,'-2'-14'193'0,"-6"4"297"15,-7 25-331-15,0 21 14 0,0 17-10 16,10 18-20-16,10 23-39 15,20 8-17-15,19 26-27 16,20 1-6-16,23 2-10 16,9 0-10-16,8 4-22 15,-3 6-5-15,-7 3-5 16,-5-1-1-16,-18-1-1 16,-15 1-5-16,-47 0-25 0,-30 1-37 15,-61-6-32 1,-31-2-40-16,-70 1-65 0,-33 6-24 15,-64 11 118-15</inkml:trace>
  <inkml:trace contextRef="#ctx0" brushRef="#br0" timeOffset="156596.2">14917 1891 838 0,'2'32'130'0,"-2"0"95"0,14 2-93 0,7-11-13 0,20-7-31 16,17-6 3-1,29-8-13-15,19-2-8 16,36-7-22-16,14-5-7 0,18-1-12 16,12 3-11-16,17 2-6 15,3 0-8 1,5 2-3-16,-9-3 5 0,-31 8-1 16,-16-1-5-16,-58 2 1 15,-33 2-3-15,-62 3-4 16,-38 0 5-16,-56-1-6 15,-30-1-5-15,-41-3 5 16,-9 0 0-16,-19-7 3 16,-10-2 0-16,-9-3-7 15,-7 3-8-15,-1-1-9 16,2 8 0-16,21 2-1 0,2 3 8 16,39 10 8-16,20 1 5 15,43 5 7 1,31-3-2-16,48-3 3 15,26-3 4-15,50-6 11 16,28-4 7-16,41-5 10 16,21-4 5-16,33-5 0 15,15-1 4-15,9 1 1 16,2 2-6-16,-18 5-14 0,-25 1-3 0,-37 6-13 16,-29 4 0-16,-54 1-3 15,-31 4-7-15,-59 5-3 16,-30 4-7-16,-52 0-17 15,-27 1-6-15,-26-5-7 16,-11-5-5-16,-14-5 17 16,-2-1 6-16,5-6 4 0,-3-3 7 15,32 1 4-15,26 0 4 16,48 3 7 0,37 2 7-1,57 5 8-15,22-1 9 16,70 3 18-16,28-2 8 0,59-5 4 15,32-7-3-15,44-2-16 16,11-8-14-16,30 1-9 16,-4-2-4-16,-28-2-34 15,-9-1-35-15,-58 0-404 16,-38-4 306-16</inkml:trace>
  <inkml:trace contextRef="#ctx1" brushRef="#br0" timeOffset="169797.12">9830 17119 0,'0'0'0,"0"0"0,0 0 0,0 0 0,0 0 0,0 0 0,0 0 15,58 17-15,-45-17 0,0 0 0,1 0 0,-1 0 0,-9 0 0,10 0 0,-10 0 0,5 0 0,-9 0 16,13 0 0,-13 0-16,5 0 15,-5 0-15,13 0 16,-13 0 0,0 0-1,0 0-15,0 0 16,0 0-16,0 0 15,0 0-15,0-17 16,0 17-16,0 0 16,0 0-1,0 0-15,0 0 16</inkml:trace>
  <inkml:trace contextRef="#ctx0" brushRef="#br0" timeOffset="188266.49">2530 9442 1536 0,'0'0'19'16,"-9"4"1"-16,-2 3 11 0,2 0-3 0,-3 2-15 0,3 1-9 0,4-6-4 0,3 1-3 0,7 2 3 0,4-3 6 16,5 8 7-16,6-7 3 15,6 4 5-15,6-2 3 0,9 4 6 16,0 0 2 0,5-6 0-16,7-2-2 0,5 3-11 15,13-3-5 1,6 6-8-16,11 0-4 0,18 2-3 15,15 3 1-15,12 2-3 16,5 0 2-16,4 0 1 0,1-2 3 0,27-7 6 16,4-7 1-1,19-14 11-15,11-8-5 0,6-2-3 16,3-1 5-16,3 2-17 16,-7 7 3-16,-26 11 1 15,-10 5-8-15,-29 5 7 16,-17 6-12-16,-22 3-17 31,-6 0-1-31,-9-7-20 16,-10 0 8-16,-12-3-24 15,-10-4-22-15,-17-15 51 16</inkml:trace>
  <inkml:trace contextRef="#ctx0" brushRef="#br0" timeOffset="-129344.54">27888 4441 486 0,'4'0'115'0,"-4"0"143"0,0 0-84 0,-5 1-46 0,-1 1-25 16,3 0-34-16,-1 0-12 15,-1-2-11-15,5 0 9 16,-2 0 3 0,0 0 2-16,2 3-14 15,-1 6-4-15,9 0-9 0,12 3 0 0,19-3 10 16,19 2 4-16,35-8 3 15,20-3-3-15,23-5-16 16,4-6-7 0,11-6-24-16,-6-3-16 0,4-12-43 15,-4 1-40-15,-12-7-48 16,-5-9-295-16,-11-12 282 16</inkml:trace>
  <inkml:trace contextRef="#ctx0" brushRef="#br0" timeOffset="-128798.84">30695 2309 738 0,'23'-3'229'0,"44"-15"-132"0,0 2 209 0,29-5-278 0,7-8-15 0,17-1 3 0,17-3-4 0,1 1-1 16,4 2-1-16,5 1-30 15,-6-4-189-15,-3 6 142 16</inkml:trace>
</inkml:ink>
</file>

<file path=ppt/ink/ink18.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ink/ink19.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5-04-22T17:12:49.673"/>
    </inkml:context>
    <inkml:brush xml:id="br0">
      <inkml:brushProperty name="width" value="0.05292" units="cm"/>
      <inkml:brushProperty name="height" value="0.05292" units="cm"/>
      <inkml:brushProperty name="color" value="#FF0000"/>
    </inkml:brush>
  </inkml:definitions>
  <inkml:trace contextRef="#ctx0" brushRef="#br0">10771 9947 1152 0,'-19'-2'77'0,"-1"0"29"0,4-5-27 0,2 2-4 0,0 3 1 16,3-5 26-16,2 3 8 15,-1 1 5-15,-1 3 0 0,-3-2-25 16,-2 2-25-16,0 2-31 16,0 8-20-1,6 6-15-15,6 7-1 0,11 16-6 16,16 7 1-16,25 11 0 15,17 3 3-15,31 2 4 16,18-3-1-16,24-13 1 16,5-6 2-16,18-10-2 15,6-7 0-15,-4-10 0 16,-5-11 2-16,-27-18 15 16,-14-13 10-16,-29-15 10 0,-8-7-4 15,-39-17-10 1,-18 3-10-16,-41-2-6 0,-26 1-4 15,-41 10-2-15,-22 2-11 16,-40 8-17-16,-26 9 0 0,-8 9-18 16,-7 5-4-16,16 14-12 15,20 9-4-15,24 18 2 16,26 14 3 0,40 19-2-16,21 6-10 0,37 3-48 15,10 0-157-15,24-10 175 16</inkml:trace>
  <inkml:trace contextRef="#ctx0" brushRef="#br0" timeOffset="301.75">10365 10251 1527 0,'9'9'133'0,"4"3"81"0,6 19-44 0,2 6-10 0,-6 28-49 16,-1 10-27-16,-14 18-50 16,0 10-13-16,-4 3-11 15,3 6-6-15,1 3-21 16,1-7-35-1,17-16-71-15,7-7-45 0,23-27-66 16,5-12-292-16,16-12 339 16</inkml:trace>
  <inkml:trace contextRef="#ctx0" brushRef="#br0" timeOffset="541.85">12149 10218 1861 0,'-7'24'95'0,"-5"22"16"15,-2 13-13-15,-4 29-31 16,-1 8-20-16,4 5-26 16,1 1-9-16,9-2-22 15,5-5-23-15,5-8-51 16,8-7-60-16,1-8-42 15,-2-6-18-15,-3-6-234 16,-9-9 286-16</inkml:trace>
  <inkml:trace contextRef="#ctx0" brushRef="#br0" timeOffset="717.16">10220 11781 1669 0,'29'76'92'0,"24"-11"44"16,19-6-7-16,38-22-21 16,16-10-18-16,37-27-45 15,12-11-22-15,15-21-96 16,7-10-70-16,-3-15 80 16</inkml:trace>
  <inkml:trace contextRef="#ctx0" brushRef="#br0" timeOffset="1577.36">15220 10072 1418 0,'-4'22'77'0,"4"6"28"0,2 7-53 0,9 8-16 15,8 3-20-15,20 9-11 16,14-6-3-16,27-6-2 16,16-6 0-16,19-19-1 15,5-11 9-15,9-14 34 16,10-9 20-16,1-27 34 15,-6 1 7-15,-20-22-20 16,-24-3-5-16,-37-2-33 16,-21 0-12-16,-32 5-13 0,-16-2-9 15,-42 6-7-15,-26 2-4 16,-43 12-17-16,-15 0-10 16,-23 19-11-16,-8 11 5 15,-8 20 3-15,6 21 6 0,20 14 10 16,21 12 2-16,45 14 6 15,17 4 0-15,34 9-18 16,17-2-22-16,23-1-33 16,17-3-32-16,22-13-14 15,14-10-314-15,11-27 291 16</inkml:trace>
  <inkml:trace contextRef="#ctx0" brushRef="#br0" timeOffset="1813.13">15051 10410 1914 0,'2'24'117'0,"-2"4"29"16,0 23-50-1,-7 15-25-15,-5 26-43 16,-6 21-12-16,-3 23-19 0,3 8-11 0,13-6-47 15,1-7-43-15,25-21-95 16,17-11-32 0,27-27 119-16</inkml:trace>
  <inkml:trace contextRef="#ctx0" brushRef="#br0" timeOffset="2032.18">16559 10187 1820 0,'-4'2'96'0,"-1"27"19"15,-5 13-3-15,-1 43-10 0,4 11-26 16,3 22-33 0,2 1-18-16,4 1-13 15,2-5-14-15,-2-12-65 0,-2-9-44 16,-6-16-107-16,-3-9-156 0,-24-4 223 31</inkml:trace>
  <inkml:trace contextRef="#ctx0" brushRef="#br0" timeOffset="2212.42">15262 11747 1828 0,'94'32'137'0,"11"-7"66"16,24-15-104-16,2-8-19 16,-2-19-53-16,6-12-29 0,14-24-111 15,3-7-86 1,11-20 99-16</inkml:trace>
  <inkml:trace contextRef="#ctx0" brushRef="#br0" timeOffset="2381.07">17920 11313 2051 0,'-13'32'103'16,"-1"-5"104"-16,12-24-246 16,-7-10-59-16,20-39-118 15,17-16 109-15</inkml:trace>
  <inkml:trace contextRef="#ctx0" brushRef="#br0" timeOffset="2512.73">19535 11009 1798 0,'16'5'-11'15,"0"-10"-52"-15,9-41-6 16</inkml:trace>
  <inkml:trace contextRef="#ctx0" brushRef="#br0" timeOffset="2736.86">20689 10619 2033 0,'7'18'99'15,"0"-4"81"1,-7-17-220-16,0-20-51 0,12-25-160 15,-3-23 141-15</inkml:trace>
  <inkml:trace contextRef="#ctx0" brushRef="#br0" timeOffset="3118">24072 9628 1821 0,'-63'30'103'0,"-14"7"45"16,3 8-46-16,1 6-40 16,8 4-22-16,29 14-31 15,17 2-14-15,31 15-17 16,20 6-2-16,39 4-6 16,16-9 2-16,30-16-2 0,7-13 0 15,18-23 12-15,12-8 7 16,7-23 10-16,5-8 4 15,-17-24 17-15,-18-6 6 16,-40-19 20-16,-22-7 10 16,-46-15-5-16,-32-8-7 15,-50-14-29-15,-27-2-16 0,-58 10-44 16,-28 11-33-16,-31 32-58 16,-12 11-21-16,3 28-24 15,19 8-52-15,35 21 147 16</inkml:trace>
  <inkml:trace contextRef="#ctx0" brushRef="#br0" timeOffset="3389.63">23397 10536 1661 0,'7'39'93'0,"2"14"50"16,4 11-11-16,-1 28-7 16,-3 11-25-16,-5 17-52 15,-1 2-17-15,-12 2-29 16,-1-9-24-16,3-14-82 16,3-11-33-16,8-13-77 15,6-8-131-15,13-16 219 16</inkml:trace>
  <inkml:trace contextRef="#ctx0" brushRef="#br0" timeOffset="3596.01">24974 10375 1702 0,'-35'-2'76'0,"-8"20"18"15,-1 23-10-15,3 35-14 0,0 23-12 16,22 36-15-16,5 8-16 16,14 7-21-1,14-11-13-15,5-16-48 0,4-15-21 16,0-10-67-16,0-4 57 0,-8-16 30 16</inkml:trace>
  <inkml:trace contextRef="#ctx0" brushRef="#br0" timeOffset="3804.45">23454 11972 1558 0,'30'19'89'0,"89"29"-47"0,5-11 51 16,46-8-27-16,11-15-10 15,37-30-28-15,14-18-22 16,41-19-76-16,28-18-50 16,21-21 66-16</inkml:trace>
  <inkml:trace contextRef="#ctx0" brushRef="#br0" timeOffset="4266.57">28969 9524 1323 0,'-2'0'45'0,"-5"1"32"15,-16 13 44-15,-9 18 18 16,-7 16-7-16,-7 23-51 16,0 9-18-16,5 21-39 15,8-1-19-15,19 5-10 0,14-1-10 16,37-17-12 0,25-9 5-16,34-28 1 15,26-10 8-15,21-24 18 0,6-14 8 0,9-21 22 31,-2-24 10-31,0-22 20 16,-11-10 3-16,-39-17 10 16,-24-7-3-16,-59-5-20 0,-23-8-11 15,-59-5-34-15,-31 6-19 0,-55 24-39 16,-29 12-14-16,-37 45-52 16,-10 13-16-16,3 20-40 15,18 11-9-15,28 13 103 16</inkml:trace>
  <inkml:trace contextRef="#ctx0" brushRef="#br0" timeOffset="4475.63">28255 10526 1835 0,'-23'139'97'16,"2"17"26"-1,-8 5-37-15,8 9-22 16,-2-5-29-16,14-15-35 0,8-11-17 0,13-26-33 16,15-14-28-16,24-26-53 15,18-17-20-15,21-29-10 16,15-18 70-16</inkml:trace>
  <inkml:trace contextRef="#ctx0" brushRef="#br0" timeOffset="4710.91">30213 9963 1504 0,'28'-32'120'0,"-7"16"106"16,-3 16-68-16,-11 46-12 15,-3 26-17-15,-4 58-31 16,-2 18-16-16,-9 19-37 15,-5 1-7-15,2-16-30 16,4-1-16-16,8-11-38 16,7-11-30-16,0-18-57 15,1-4-29-15,-12-19-56 16,-6-6-168-16,-15-24 240 16</inkml:trace>
  <inkml:trace contextRef="#ctx0" brushRef="#br0" timeOffset="4934.14">28434 11949 1529 0,'78'62'106'0,"11"-5"75"15,13-6-45 1,26-19-13-16,15-9-30 0,22-20-48 15,2-1-20-15,-3-12-32 16,-6-6-23-16,-9-7-93 16,-7-11-54-16,-17 2 85 15</inkml:trace>
  <inkml:trace contextRef="#ctx0" brushRef="#br0" timeOffset="5915.19">10378 12770 1639 0,'5'16'100'0,"-1"7"39"0,3 6-9 0,7 13-37 16,7 2-22-16,6 4-38 16,-2 5-16-16,-2-1-19 15,1-3-17-15,-9-4-55 16,-1-5-31-16,-4-15-74 0,-2-4-77 15,-7-21 152-15</inkml:trace>
  <inkml:trace contextRef="#ctx0" brushRef="#br0" timeOffset="6179.27">10435 12778 1157 0,'7'-32'165'15,"9"3"207"-15,10 6-200 0,13 9-25 16,11 7-7-16,10 19-18 15,7 6-19-15,6 11-42 16,-6 4-20-16,-5 1-30 16,-14 7-9-16,-23 3-3 15,-16 0-1-15,-23 7-5 16,-17-1-6 0,-20 7-15-16,-11-3-18 0,-7-2-32 15,-5-4-19-15,15-18-48 16,11-7-34-16,29-23-229 15,12-9 240-15</inkml:trace>
  <inkml:trace contextRef="#ctx0" brushRef="#br0" timeOffset="6428.49">11262 12884 1075 0,'7'12'162'16,"0"8"178"-16,-21 19-230 31,-9 10-33-31,-4 13-54 0,6-2-14 0,14-10-14 15,7-8-3-15,25-19 0 16,8-10 6 0,12-20 37-16,3-7 30 0,-4-17 43 15,-5-4 20 1,-7-13-5-16,-4 0-11 0,-23 4-32 16,-6 2-16-16,-24 8-35 0,-11 2-15 31,-15 14-56-31,1 11-27 0,-3 13-60 0,0 10-45 15,2 7-181 1,6 0 200-16</inkml:trace>
  <inkml:trace contextRef="#ctx0" brushRef="#br0" timeOffset="7302.43">29387 13130 1669 0,'14'51'112'0,"6"2"49"31,-2 4-36-31,-1 7-43 0,-6-2-37 0,-4 0-37 0,-7-2-15 0,-7-9-51 15,0 1-30-15,-9-14-80 16,0-2-30 0,-2-15 103-16</inkml:trace>
  <inkml:trace contextRef="#ctx0" brushRef="#br0" timeOffset="7582.89">29217 13270 1500 0,'7'-29'102'0,"4"8"73"16,10 11-36-16,4 4-14 16,5 6-11-16,11 13-28 15,5 3-9-15,11 15-24 16,3 5-11-16,5 6-20 16,-1 3-5-16,-9 2-17 15,-4 5-10-15,-28-1-18 0,-12 2-9 16,-25 2-11-16,-14-4-12 15,-27 1-29-15,-9 3-12 16,-18-8-30-16,4-1-10 16,13-8-11-16,10-10-55 15,27-19 122-15</inkml:trace>
  <inkml:trace contextRef="#ctx0" brushRef="#br0" timeOffset="8006.44">30448 13539 1784 0,'-8'0'89'0,"-14"-7"37"16,-10-6-19-16,-12-4-26 0,-4-10-21 15,-3 13-36-15,-2 9-12 16,-2 8-10-16,5 11-1 15,9 15-9-15,10 6 0 16,15 9-9 0,16 11-3-16,21 4-7 0,14 1-6 0,15 4-11 15,3-6-2-15,0 0-1 16,-1-1 4-16,-12-2 16 16,-8-7 6-16,-19-6 12 15,-13-6 6-15,-18-12 2 16,-18-8 1-1,-18-17 0-15,-1-7 0 0,-22-18-3 16,5-6 3-16,20-9 14 16,10-1 12-16,35-1 26 15,19-1 4-15,33-11-5 16,20-1-10-16,22-6-25 0,5-9-22 16,16-7-96-1,-3-5-63-15,-22-32 76 16</inkml:trace>
  <inkml:trace contextRef="#ctx0" brushRef="#br0" timeOffset="9993.81">10459 10497 1296 0,'-1'6'96'0,"1"-5"44"0,3 3-28 0,6-2-13 0,9 1-16 16,3 1-13-16,14-3-19 16,3 5-1-16,4 4-13 15,6 1-2-15,3-2-9 16,8 2-6-16,5-1-10 16,-11-5-4-16,-7 6-4 15,-16-4-1-15,-21 0 13 0,-4 2 5 16,-21-4 1-16,-10-1-3 15,-19-6-8-15,-3-1-5 16,-1-10-4 0,1-1 0-16,0 2-7 0,4 1-2 15,7 9 1 1,-1-1-4-16,12-1 8 0,5 1 0 0,21 3 2 16,-6-2 1-16,3 0-6 15,12 2 0-15,7 7 2 16,3-1 5-16,6 4 1 15,1-3 0-15,8 4 1 16,3-1-2-16,6-4-1 16,1 3 0-16,4-4 1 15,-4 0 2-15,-7-1-1 16,-6-2 4-16,-17-2-4 16,0 0 0-16,-14 0 5 0,2-9-4 15,-2-4-2 1,-4-4 0-16,-1-12 5 0,1-3 4 15,-8-12 8-15,-4-5-1 16,-9-3-5-16,-3 1-5 16,-1 7-6-16,8 8 1 15,7 15-1-15,12 17 2 0,2 3 3 16,-9 2 0 0,16 17 1-1,-1 5-2-15,8 6 0 0,2-6 2 0,5 0 0 16,2-4 0-16,2 0-2 15,-6-3 0 1,1-1 2-16,-9 1-1 0,-6-4 3 16,-2 2-2-16,-6-5-3 31,1 5-1-31,-3 0-1 0,3-1-2 16,0 3 1-16,-1-4 1 15,1 0-1-15,-5-1 0 16,0-9 0-16,-6 1 1 0,-3-3 2 15,-5-1-2-15,-5-3-1 16,-6-5-3-16,-7 2-13 16,-2-4-4-16,-10-3-11 15,3 5-6-15,-5-5 9 16,0 0 5-16,6 0 13 16,7 3 5-16,17 1 4 15,17 8 1-15,-3-3-6 16,18 10 0-16,16 2 10 15,12 2 4-15,11 5 11 16,11 0 3-16,1-1-3 16,5-5-1-16,1 1-2 15,-2 2-4-15,-8-4-9 16,-11 4-2-16,-22-6-13 0,-9 4-17 16,-21-11-95-16,-2-9 335 15,-34-8-189-15</inkml:trace>
  <inkml:trace contextRef="#ctx0" brushRef="#br0" timeOffset="11142.5">28891 10260 1350 0,'25'-23'99'0,"-4"4"26"15,-12 10-19-15,-9 3 4 0,-5 10-16 0,-6 8-6 0,-8 15-9 16,1 3-8-16,7 16-22 16,8 0-10-16,6 5-20 15,10 6-9-15,8-6-4 16,2 4-4 0,5-2-2-16,6-3-3 0,-7-6-4 15,-4-3 5-15,-6-4-3 16,-10-7 2-16,-8-3 1 15,-8-8-6-15,-14-6 0 16,-2-3-4-16,-12-13-2 0,-6-3 1 16,-6-6 2-16,-8-6-1 15,-2-1-1-15,-3-4-4 16,9 5 2-16,-2 2 5 16,8 4 10-16,-3-1 2 15,0 8 2 1,2 0 3-16,10 3 2 0,0 2-2 0,17 2 0 15,-6 3-3-15,6 0 2 16,2 4 4-16,3 0 4 16,5 0-2-16,6 0 1 15,5-2 0-15,0 3-7 16,2-6 2-16,-1 1-14 16,-1-3-13-1,2-2-61-15,2-2-38 0,-4-10-209 16,-2-4 190-16</inkml:trace>
  <inkml:trace contextRef="#ctx0" brushRef="#br0" timeOffset="11554.98">27906 9123 1508 0,'4'-14'122'0,"-1"-2"29"0,6 7 4 0,-2 4-21 0,4 5-30 0,-1 0-12 16,-2 14-24-16,-1 9-1 16,-2 23-16-16,4 9-5 15,7 30-12-15,3 11-9 16,17 19-8-16,4 9-3 16,15-7-8-16,11 0 1 15,12-2-32-15,2 1-8 0,-3-4-29 16,-7-9-11-16,-17-24-9 15,-5-10-23-15,-15-21-32 16,-4-9-32-16,-14-14-32 16,-9-11-256-16,-8-10 291 15</inkml:trace>
  <inkml:trace contextRef="#ctx0" brushRef="#br0" timeOffset="11946.48">28177 10131 1495 0,'-7'0'72'0,"-2"0"23"0,0 0-6 0,4 2-32 16,2-1-8-16,10 10-11 15,1 1-1-15,10 11 1 16,11 13 1-16,6 8-15 15,6 2-2-15,3 9-16 16,-3 0-7-16,-8-2 5 16,-6-4-10-16,1-4 3 15,-6-8 4-15,-1-12-3 16,0-8 4-16,-3-9 20 16,1-12 2-16,1-19 17 15,-2-9 9-15,-3-26-10 16,-2-10-6-16,-8-15-14 15,-5-4-13-15,-7 2-32 0,-5 2-24 16,-2 11-51-16,-1 6-34 16,-6 11-223-16,0 9 225 15</inkml:trace>
  <inkml:trace contextRef="#ctx0" brushRef="#br0" timeOffset="12461.62">27369 7757 978 0,'4'3'182'0,"-2"6"204"0,-1 5-172 0,5 6-1 0,1 3-40 16,2 5-17-16,3 15-52 15,2 4-19-15,2 22-32 16,0 6-11-16,-3 6-27 15,-3-3-4-15,-1 2-16 16,-7-4-20-16,-2-2-47 16,0-3-31-16,-6-9-55 15,5-9-25-15,-5-19-18 16,5-8-8-16,-5-26 123 0</inkml:trace>
  <inkml:trace contextRef="#ctx0" brushRef="#br0" timeOffset="12779.15">27263 7854 1103 0,'-9'-23'113'0,"2"2"157"16,5-2-143-16,4 3-1 15,5 4-1-15,7 0-23 16,8 2 1-16,9 5-14 15,8 6 1-15,11 8-8 16,9 8-7-16,8 13-19 16,-3 6-16-16,-8 9-25 15,-6 5-13-15,-27 7-5 16,-4-5-5-16,-19 3-17 0,-8-5-11 16,-23-9-34-16,-9-3-25 15,-22-16-44-15,-7-3-28 16,5-4-36-16,-2 1-256 15,22 6 299-15</inkml:trace>
  <inkml:trace contextRef="#ctx0" brushRef="#br0" timeOffset="13577.96">28058 8300 1361 0,'4'0'92'15,"-4"0"61"-15,4 0 2 16,-8 0-14-16,0-2-6 16,-8-3-50-16,-6 2-23 15,-12 3-35 1,-3 0-16-16,-10 10-11 0,2 10-2 0,-1 12-7 15,1 3-6-15,13 2-9 16,6-1-11-16,22-8 4 31,8-7 8-31,15-5 10 0,10-7 12 0,4-9 7 16,8-2-1-16,4-14 14 16,3 2 8-1,-3-7 16-15,-3 1 10 0,-5 1 12 16,-5-4 8-16,-13 3-4 15,-2-3-4 1,-14 7-16-16,0 2-17 0,-7 9-20 16,0 5-8-16,0 0-14 0,7 7-5 31,5 7 10-31,10 4-1 0,8-2 6 0,4 1-1 16,6-8-1-16,3 0-3 15,-10-2 4 1,-4 0-1-16,-6-1 0 0,-9 3 0 15,-9 1-17-15,-1-1-4 0,-9 7-26 16,1 0-3 0,-5 3 3-1,0-3 7-15,8-3 23 16,-3-6 10-16,4-5 16 16,0 1 5-16,2-8 25 15,5-9 3-15,0-13 4 16,5-5 3-16,6-12-20 15,-2-2-1-15,3 2-13 16,1-1-7-16,3 6-4 16,5 8 0-16,2 7-5 0,-1 5-1 15,1 8 2 1,5 6-2-16,-1 7 3 0,-4 8 0 16,-2 6-3-16,-4 0 0 15,-3 2 0-15,0 0-1 16,0-2 3-16,-3 3 1 0,0-1 2 15,-2 0 0-15,-2 3-10 16,-4-5-4-16,1-4-27 16,0-8-13-16,1-11-70 15,4-13-61-15,-4-12 107 16</inkml:trace>
  <inkml:trace contextRef="#ctx0" brushRef="#br0" timeOffset="13761.96">28826 7429 1933 0,'-31'7'125'0,"1"2"37"0,13-9-64 0,1-5-28 0,12-11-72 16,6-7-43-16,14-13-130 15,10-1-59-15,22-7 119 16</inkml:trace>
  <inkml:trace contextRef="#ctx0" brushRef="#br0" timeOffset="13919.97">29355 7468 1675 0,'4'69'297'0,"1"0"-141"0,-3 4-23 16,0-1-24-16,-1 1-58 15,3 1-18-15,1-5-32 16,4-7-26-16,2-7-69 15,-2-5-40 1,3-10-84-16,-10-6-11 0,-9-13 125 16</inkml:trace>
  <inkml:trace contextRef="#ctx0" brushRef="#br0" timeOffset="14383.72">29258 7960 1509 0,'21'-69'105'0,"-1"16"64"0,4 11-17 15,8 20-12-15,5 10-22 16,6 16-33-16,0 4-11 16,-10 17-27-16,1 5-10 15,-11 9-25-15,-4 2-8 16,-3-2-19-16,-3 3-11 16,1-8-12-16,5-6-4 15,-1-15 10-15,5-6 11 0,5-7 17 16,4-4 10-1,-2-17 20-15,1-2 6 0,-5-14 13 16,-3-2 6-16,-7 2-9 16,-7 7-3-1,-9 12-7-15,-4 13-11 0,-11 28 0 16,-5 8-3-16,2 24-3 16,1 6-3-16,11 4-6 15,10 6-4-15,10 0-2 16,5 3 5-16,10 4 1 0,-1-4-3 15,-7 2-1-15,-12-1 7 16,-23-6-16 0,-14-5 5-16,-29-22-1 0,-8-12-16 0,-24-28-17 15,-8-9-46-15,-35-37-161 16,-39-31 144-16</inkml:trace>
  <inkml:trace contextRef="#ctx0" brushRef="#br0" timeOffset="16233.98">11026 10650 336 0,'-14'15'72'0,"-4"0"94"0,4-3-24 0,9-7-1 0,0-1 3 16,13-6-13-16,3-3-11 0,3-1-33 16,0-2-17-16,-14 2-30 15,-3 1-13-15,-13 3-16 16,-4 2-1-16,-3 7 10 16,2-3 5-16,9 1 13 15,10-3 9-15,0 1 0 16,0-1 7-16,4 0-5 15,12-4-5-15,2-3-12 16,4 1-9-16,-4 1-14 16,3 1-4-16,-8 2-4 15,-2 2 1-15,0 3 0 0,-6 4-1 16,8 7 7-16,-1 3 1 16,10 4 13-16,1 6 4 15,9-3-3-15,7-4-1 16,11-1 1-16,2-5 3 0,-6-7 11 15,-7-2 2-15,-6-2-8 16,-7 0-2-16,-9-3-11 16,-14-2 0-16,1 0-5 15,0-2-3-15,-9-5-2 16,3 4 0-16,-1-6 1 16,3 3 0-16,2-6 3 15,2 0 0-15,3-8 2 16,-1-1 9-16,1-7 12 15,0-4 0-15,-5-7 2 16,-3-2-9-16,-6-5-16 16,-2 7-1-16,-3 0-23 0,0 7-13 15,2 9-34-15,5 4-24 16,5 5-52-16,4 0-46 16,10-4 104-16</inkml:trace>
  <inkml:trace contextRef="#ctx0" brushRef="#br0" timeOffset="16981.93">11310 10580 1321 0,'-4'11'81'0,"-5"-4"26"0,2 0-24 16,-5-3-41-16,-1-1-12 15,12-1-13-15,-1 2 0 0,4-4-2 16,1-6 1-16,8-1 11 16,3-3 2-16,0-8 14 15,6-3 8-15,3-13 2 16,0-5 5-16,7-10-11 15,4-10-2-15,1-8-9 16,9-4-5-16,8-3-1 16,3-1-4-16,5 3 5 15,-4-1 1-15,3 6-1 16,-2 1 3-16,1-1-2 16,1 5-2-16,1-5-9 15,0-2-5-15,0 0-12 16,6 3 0-16,-4 6-3 0,-2 9 1 15,-19 17 0-15,-13 9-3 16,-21 13-19-16,-7 7-26 16,-17-1-69-16,-3 4-42 15,-7 2-62-15,-3 6-254 16,-3-4 304-16</inkml:trace>
  <inkml:trace contextRef="#ctx0" brushRef="#br0" timeOffset="17350.39">12123 9155 1294 0,'5'0'120'0,"1"0"58"0,2 0-56 0,1-5-17 0,5-4-41 0,6-2-9 15,3 3-1 1,5-3-6-16,11 4-5 16,4 0-3-16,12 3-23 0,-4 4 0 15,0-1-6-15,-4 1-8 0,-16 1-3 16,-6 1-2-16,-12 10-1 16,-5 3 7-1,-4 4 3-15,-8 6-3 0,-4 3-2 16,-7 8-3-16,5 4-2 15,-3 5 1-15,6 1-28 16,-3-6-26-16,4-4-66 16,3-8-43-1,6-23 88 1</inkml:trace>
  <inkml:trace contextRef="#ctx0" brushRef="#br0" timeOffset="17761.83">12996 8961 1526 0,'0'7'117'0,"-1"3"68"0,-1 4-15 0,2 8-50 0,0 2-23 16,2 15-57-16,1 0-8 0,1 11-21 15,-1-1-22-15,-1 6-53 16,-2 2-35-16,0-2-58 16,-2 2-14-1,-5-13-7-15,2-5-83 0,-6-16 166 16</inkml:trace>
  <inkml:trace contextRef="#ctx0" brushRef="#br0" timeOffset="17999.34">12931 9148 1244 0,'5'-92'132'0,"2"2"87"16,7 14-63-16,6 5 0 16,-2 21-34-16,6 13-11 15,-4 16-30-15,1 14-24 16,13 10-28-16,-2 10-9 15,8 15-15-15,3 0-4 16,-9 10 3-16,-8 4-4 0,-15 6-2 16,-11-4-2-16,-27 0-20 15,-10-1-19-15,-14-13-40 16,-4-9-33-16,2-14-59 16,3-5-13-16,15-5 101 15</inkml:trace>
  <inkml:trace contextRef="#ctx0" brushRef="#br0" timeOffset="18729.87">13521 9159 1007 0,'14'-9'133'0,"-3"-5"148"0,1 0-110 16,-5-4-23-16,-3 0-10 15,-8 4-22-15,-3 5-16 16,-11 2-42-16,-7 7-19 0,-8 11-29 16,-4 6-8-16,-4 14-20 15,-4 4-15-15,12 7-22 32,6 1-10-32,13-4 0 0,14 0 3 0,11-11 25 15,10-3 9-15,7-13 21 31,2-8 10-31,6-11 14 0,-6-11 7 0,5-8 12 16,-1-5 12-16,-11 0 21 16,2 0 4-16,-7 8-5 15,-6 2-12-15,-7 9-31 16,-5 3-8-16,0 9-14 0,-7-5-3 16,4 5-16-16,-3 3-6 31,8-1-2-31,3 3 6 15,13-5 10-15,2-1 9 16,4-3 6-16,1 0 2 16,-2 4 7-16,2 2 0 15,-2 7-2-15,4-4-5 0,-2 6-4 16,-1 1-2-16,-1-5-2 16,-5 2-6-16,-7-2-17 15,-6-1-5-15,-3-5-5 16,-2 1 12-16,-6 0 14 15,-1-4 6-15,0-7 9 16,0 1 1-16,5-14 10 16,4 1 4-16,9-4-2 0,7 4 2 15,8-2-5 1,6 5 0-16,3 4-1 16,-1 2-5-16,5 6 0 0,-5-1-4 15,-4 7-3-15,-4 2 2 16,-10 7-5-16,-1 5 1 15,-7 2 2-15,0 2 0 16,-8-1-2-16,0 1 1 0,1-7-21 16,3-2-21-16,-1-6-38 15,-1-3-43-15,9-5-69 16,-2-9 89-16,5-11 27 16</inkml:trace>
  <inkml:trace contextRef="#ctx0" brushRef="#br0" timeOffset="18872.82">14302 8521 1477 0,'-35'-14'108'0,"-1"7"72"0,2 9-120 0,-1 5-33 0,8 4-29 0,12-2-20 16,6-6-65-1,14-3-45-15,11-9 65 0</inkml:trace>
  <inkml:trace contextRef="#ctx0" brushRef="#br0" timeOffset="19032.71">14534 8629 1152 0,'2'45'164'16,"1"1"244"-16,-3 7-318 16,-1-4-11-16,-3 6-33 15,-5-5-15-15,4-6-48 16,-2 0-28-16,1-8-76 15,5-3-36-15,-8-8 82 16</inkml:trace>
  <inkml:trace contextRef="#ctx0" brushRef="#br0" timeOffset="19459.46">14369 9008 1379 0,'23'-16'89'0,"-1"2"42"16,-1 5-2-16,0 9-29 15,4 0-21-15,1 2-43 32,3 5-15-32,1-3-15 0,0 3-3 0,2-4 1 15,-5 3-1-15,-4-6-5 32,0-2-5-32,-4-3-1 0,1-8 1 0,-4-1 6 15,-2-4 1-15,-2-5 2 16,-5 4 3-16,4-1 5 15,-2 6 4-15,-8 7 4 16,10 5 3-16,-6 4-8 16,-1 12-2-16,-2 9 6 15,-4 11 1-15,2 1 15 0,5 6 7 16,-1 0-1-16,10 1 3 16,-2-12-4-16,-6 1-1 15,-3-12-6 1,-3 0-4-16,-9-6-13 0,-7-4-5 0,-10 0-29 31,-4-1-22-31,-16-2-70 0,-4-1-53 0,-8-5 91 31</inkml:trace>
  <inkml:trace contextRef="#ctx0" brushRef="#br0" timeOffset="20365.75">15046 10664 598 0,'-16'14'132'0,"0"0"126"0,7-2-130 0,2-1-9 0,7 3-45 0,4-1-8 16,5 1-9-16,3-2-9 15,-3 1-18 1,5-1-5-16,6-3-13 15,-3 1-2-15,5-1 0 0,2 0-1 0,1-2 13 16,-4-2 9-16,-3-5 14 16,0-1 10-1,-4-12 8-15,-5-3-2 16,0-10-3 0,3-4-6-16,-3-6-12 0,3-8-4 0,4-9 8 15,0 5-7-15,2-5 1 16,-4 5-1-16,-5 8-16 15,-2 2-2-15,-7 14-7 32,0 6-7-32,-5 11-10 0,-4 7-14 15,0 5-48-15,-2 6-24 16,4 1-60-16,6-3-19 16,8-6 98-16</inkml:trace>
  <inkml:trace contextRef="#ctx0" brushRef="#br0" timeOffset="20825.38">15283 10786 879 0,'2'7'109'0,"4"-5"92"0,-3 1-59 0,2 4-37 0,1-3-22 0,1 6-22 0,-2-2-14 16,6 0-11-16,3 5 1 15,7-6 5-15,4 2-1 16,7-4-8-16,5 2-7 15,0-5-7-15,6 0 2 16,-8-4 14-16,-6-7 8 16,-10-5 8-16,-7-6-1 0,-6-8-7 15,-1-4-4-15,-5-9-11 16,-5-1 0-16,-4 1-6 16,-5 8-4-16,-11-3-10 15,7 4-6-15,-7-1-13 16,8-4-12-16,6 8-27 15,6 3-14-15,10 11-13 16,6 1-6-16,8 7-1 16,4 2-8-16,-5 5-39 15,-4 3-170-15,4 5 190 0</inkml:trace>
  <inkml:trace contextRef="#ctx0" brushRef="#br0" timeOffset="21266.91">15671 10830 874 0,'9'18'138'0,"0"-2"156"0,7-2-163 0,0 0-11 0,2-3-36 16,5 1-11-16,3-1-29 16,-3-1-10-16,11-3-11 15,-4 0-7-15,4-7-7 16,-1 0-1-16,-4-7-2 16,-1 0 8-16,-8-7 23 0,-3 0 7 15,-6-9 17 1,-4 0 3-16,-3-11-13 0,-1-3-5 15,-3-11-1-15,0 1-7 0,-5 1-3 16,-4-8-8 0,-12 7-15-16,0-5-8 15,-8 4-25-15,-1 8-8 0,2 8-32 32,3 7-10-32,16 18-26 15,7 5-26-15,9-7-44 0,8 15-171 0,8-1 206 16</inkml:trace>
  <inkml:trace contextRef="#ctx0" brushRef="#br0" timeOffset="22229.95">15868 10637 601 0,'5'2'154'0,"-3"1"144"0,2 1-125 0,-4 0-36 0,-2-4-54 0,0 3-20 0,-7-3-24 16,4 2-12-16,5-2-17 16,-2 2-1-16,2 1 3 15,-5 6 2-15,5-2 8 16,2-5-2-16,-2 0-8 16,0-2-2-16,0 0-6 15,0 0 0-15,0 0 5 16,0 0 0-16,0 0 2 15,0 0-2-15,0 0-5 16,0-2-2-16,0 2 2 16,0-2 2-16,0-3 2 0,0 1 1 15,-2 1-1 1,0 1 3-16,0-3 1 0,1 1 0 16,1 2-2-16,0 1-1 15,0 1-3-15,1-2 1 16,8-7 8-16,-7 11-1 15,2-2 6-15,-4 0 1 0,5-4-2 16,2 1-2 0,5-10-6-16,3 1-7 0,2-4-2 15,1-2 5-15,0-7 10 16,-1-1 6-16,-1-8 12 16,-1-1 4-16,2-10-7 15,1-6 3-15,7-13-1 16,1-3-7-16,8-13 5 15,5 4 1-15,9 4-3 16,0 1 1-16,7 5-1 16,-2 6 1-16,0 4-5 15,-2 4 1-15,-10-3-9 16,0 0-2-16,-1 1-7 16,-1 2-2-16,6 1-5 15,3 7-2-15,-6 10 0 16,1 4 1-16,-13 9 3 15,-7 5-1-15,-11 12-3 16,-10 2-7-16,1-1-1 16,-6-2-14-16,-4 3-42 0,-2 2-23 15,2-2-64-15,-6 2-22 16,1-5 36-16,-2-1 47 16</inkml:trace>
  <inkml:trace contextRef="#ctx0" brushRef="#br0" timeOffset="22578.58">16522 9224 821 0,'7'11'135'0,"9"-2"119"0,5 1-61 0,7-1-52 0,4-5-18 0,14-4-23 0,8-7-13 15,8-4-10-15,7-3-12 16,5-6-18-16,-3 5-8 16,-11 6-26-16,-14-2-9 15,-23 11-8-15,-5 11-4 16,-15 12-18-16,-3 9-10 0,-14 15-19 15,-2-2-6-15,-3 1-8 16,1-6-7-16,9-10-28 16,-1-8-17-16,10-19 70 15</inkml:trace>
  <inkml:trace contextRef="#ctx0" brushRef="#br0" timeOffset="22944.7">17597 9019 1019 0,'2'2'146'15,"3"1"135"-15,-1-1-95 16,-1 2-2-16,3 1-29 31,-6 2-26-31,-4 9-35 16,1 7-22-16,-5 18-28 16,-2 5-10-16,-3 21-19 15,1 4-8-15,5 7-20 16,-4-4-16-16,8-7-50 15,-3-7-32-15,1-17-42 16,2-4-19-16,-3-23-10 0,5-13-18 16,-7-4-159-16,8-21 211 15</inkml:trace>
  <inkml:trace contextRef="#ctx0" brushRef="#br0" timeOffset="23165.93">17532 9309 1273 0,'1'-88'103'0,"3"-4"79"15,1 0-26-15,6 5-12 16,3 4-10-16,9 19-28 15,5 9-8-15,10 29-17 16,2 13-13-16,10 22-25 16,-4 10-6-16,-3 20-25 15,-6 6-4-15,-14 11-4 16,-7 3-5-16,-14-3-6 16,-2 1-3-16,-13-11-14 15,-1-5-7-15,-13-11-23 16,-6-11-23-16,-3-13-53 15,-4-6-28-15,2-13-6 0,6-3 65 16</inkml:trace>
  <inkml:trace contextRef="#ctx0" brushRef="#br0" timeOffset="23879.96">18185 9368 1412 0,'13'-2'119'0,"-3"-7"57"0,-13-3-18 16,-6-6-11-16,-7 0-41 15,-5-6-29 1,-2 6-43-16,-4 4-22 16,1 10-13-16,-3 6-4 0,1 12-8 15,1 4-10-15,6 15-18 0,5 6-7 16,5 4-9-16,10-1 11 15,4-8 13-15,11-6 7 16,6-12 17 0,3-5 6-16,4-11 10 0,-6-4 4 15,7-10 12-15,2-7 12 16,-3-4 12-16,-1-3 6 16,-6 3-4-16,-4 2-12 0,-7 9-12 15,-6 5-5-15,-3 7-6 16,0-1-5-16,-3-1-10 15,1 13-3-15,4-4-6 16,3 6 2-16,13 0 5 16,-1-8 3-16,10-1 4 15,1-2 8-15,2 0 4 16,1 0 2-16,2 0-3 16,-1 0-5-16,-4 3-5 15,4 4-3-15,-16 6-2 16,0-3-1-16,-10 5-19 15,-6-3-13-15,-13-3-4 16,-1-2 0-16,-2-2 18 0,0-3 16 16,4-9 20-1,5 0 8-15,7-14 12 0,14-1 1 0,9-13-9 16,7 0-4 0,12 3-10-1,1-4-2-15,5 15-2 16,1-2 2-16,-1 9-4 15,2 7-2-15,-9 7-5 0,-8 2-4 0,-8 12-2 16,-11 0-2-16,-8 5-1 16,-6 6 1-16,-8 3-1 31,-2-1-5-31,6-2-20 0,-3-4-16 0,9-7-35 16,5-7-18-1,11-12-42-15,7-9-17 0,6-18 90 16</inkml:trace>
  <inkml:trace contextRef="#ctx0" brushRef="#br0" timeOffset="24054.53">18913 8732 1570 0,'-28'0'95'0,"0"0"49"0,8-5-88 0,11 0-28 0,11-8-54 15,11-3-33-15,15-2-77 16,7-5-227-16,17 0 229 16</inkml:trace>
  <inkml:trace contextRef="#ctx0" brushRef="#br0" timeOffset="24213.27">19411 8624 1647 0,'9'28'132'0,"-9"6"77"0,-2 3-33 16,-10 15-68-1,-4 1-31-15,2 10-50 0,0-4-10 16,0-1-45-16,1-1-31 16,4-11-73-16,-3 0-39 15,7-5-169-15,-4-2 192 16</inkml:trace>
  <inkml:trace contextRef="#ctx0" brushRef="#br0" timeOffset="24698.69">19052 9182 1356 0,'21'-37'139'16,"7"-1"107"-16,15 10-91 15,3 3-9-15,9 9-32 16,3 8-12-16,-6 8-47 16,-1 7-13-16,-9 7-27 15,-8 4-9-15,-5 5-13 16,-6-2-12-16,-13 0-12 0,4-5-5 15,-5 0 4-15,4-9 9 16,4-3 15-16,3-8 6 16,5-5 13-16,-1-10 8 15,5-10 14-15,-1-1 4 16,-1 0 6 0,-8 0 2-16,-6 12 5 0,-3 9-1 0,-8 17-8 15,-2 15-5-15,-7 19-9 16,-2 8-6-16,-3 19-4 15,-1 5-6-15,6 6-8 16,-2 3-1-16,0-2 0 16,-1-6-7-16,-10-15 0 15,-1-3 4-15,-16-13 1 16,-6-5 8 0,-17-13-11-16,-9-6-22 0,-30-10-31 0,-13-8-46 15,-12-9-114 1,-7-9 224-16,-41-7-63 15</inkml:trace>
</inkml:ink>
</file>

<file path=ppt/ink/ink2.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ink/ink20.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ink/ink21.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ink/ink22.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5-04-22T17:14:02.764"/>
    </inkml:context>
    <inkml:brush xml:id="br0">
      <inkml:brushProperty name="width" value="0.05292" units="cm"/>
      <inkml:brushProperty name="height" value="0.05292" units="cm"/>
      <inkml:brushProperty name="color" value="#FF0000"/>
    </inkml:brush>
  </inkml:definitions>
  <inkml:trace contextRef="#ctx0" brushRef="#br0">12049 5457 546 0,'-20'12'51'0,"-1"-3"88"0,1-2-126 0,8-1 68 0,-1-6 24 0,10-6 27 0,1 3 7 16,-1-1-57 0,3 4-15-16,0-2-26 0,0 1-4 15,0 1-16-15,0 0 4 16,-11 3 8 0,9 8 5-16,0-1 16 0,2 3 0 0,4-3-9 31,1 1-1-31,15-2-2 0,-1-4 3 0,11-5 8 15,9-3-2-15,18-6-13 16,2-2-1-16,26-3-14 16,8 0-3-16,17 9-9 31,5 3-8-31,6 5-3 0,3 4 0 0,18 0 3 16,5-5-2-16,10-2 3 15,1 0-5-15,-4-3 0 16,-1-4 5-16,-5 0-5 15,-4-4 1-15,-29 2 2 16,-7 0-3-16,-26 2 0 16,-15 0 7-16,-21 2-5 0,-19-1 6 15,-27 5 2 1,-8-6-6-16,-34 3 1 0,-15 2-2 16,-17 4-2-1,-11 7-2 1,-6 0-2-16,-6 5-3 0,-23 4 0 15,-13-1 1-15,-16 1-4 16,-4 1-10-16,-13 3-8 16,-2 3-12-16,5-6-11 15,3 8 4-15,18-4-12 16,4 1 6-16,21-1 4 16,15-7 7-16,29-3 22 15,22-10 7-15,28-1 15 0,21-2 1 16,4-4 8-1,21-3 3-15,26 0 8 0,11-3 10 16,27 3 4-16,11 0 2 16,17-1-7-16,0-2-9 15,9-1-10-15,12 4-5 16,15-4-2-16,1 3 2 16,6-1-2-16,-4-4 0 15,-1 3 2-15,-1-1 1 16,-21 2 4-16,-11 0 3 0,-22 4-4 15,-13 3-2-15,-25-1-2 16,-10-3-3-16,-34 5 9 16,-16-3 3-16,-34-3-4 15,-14 4 5-15,-39-1-10 16,-12 4-9-16,-28 0 2 16,-12 0-3-16,-16 0-1 15,-12 0 2-15,-3 0-3 16,-7-4-5-16,7 8 6 0,5-2-1 15,27 10-19-15,21-5-6 16,30 2-25 0,20 4-6-16,31-10-1 0,19-3-21 15,33 0-26-15,15-7-248 16,42-23 230 0</inkml:trace>
  <inkml:trace contextRef="#ctx0" brushRef="#br0" timeOffset="3932.91">19420 6544 593 0,'-12'11'174'0,"-17"3"-86"0,6 2 147 0,-7-2-178 0,7 0-6 0,0-7 19 0,4 2 8 0,8-6 1 16,8 1 0-16,10-2-10 15,14-2-2-15,2 3-14 16,3-3-11-16,10 2-19 16,-4-2-4-16,10 2 4 15,1 0 5-15,8 1 7 16,2-1 0-16,9 5-4 15,7-3-4-15,15 4-13 16,15-2-3-16,11-3-4 16,5 3 5-16,7-6 1 15,-1 0 3-15,6-2-1 16,11-2-5-16,1 2 1 0,-3-1 0 16,-17 1-11-16,-13-1 7 15,-26-8-4-15,-9 0-2 16,-25 4 5-16,-14-5-4 15,-31 5-5-15,-13 0-5 0,-25 1-9 16,-9 1-2-16,-20 2-6 16,-7-3-1-16,-12-3 3 15,-7-1-2-15,-28 3 8 16,-6 0-2-16,-21 5-7 16,-5 0-5-16,-10 2-3 15,-8 0 1-15,9 0 15 16,5 12 6-16,25-1-9 15,20 0-2-15,22 1-2 16,15-1 4-16,31 3 16 0,13-5 6 16,32 3 2-1,21 1 2-15,39-3 11 0,14-3 3 16,34-7 5-16,14 0 5 16,35-7 5-16,15-2 6 0,14-3 1 15,3 3 0-15,-12 0-13 16,-6-3-5-16,-20 5-3 31,-15 0-8-31,-37-2-5 0,-18-2-1 0,-30 1-6 16,-19 1-1-16,-30-2 7 15,-13 4-5-15,-34 3-1 16,-19 1-3-16,-28-1-3 16,-16 1-1-16,-38 3-8 15,-8 3-2-15,-17 1 0 16,-10-2 1-1,-7-2 4-15,-3-2 2 0,10 2-1 0,12 0-2 16,33 0-6-16,17 0-1 16,30-7 1-16,18 0 3 15,42 7 10-15,26-7 3 16,41 1 5-16,24 5 2 16,41-3 13-16,10 1 3 15,34 3 1-15,14 0 1 0,21 0 3 31,7 0 4-31,-8-4 6 16,-11 4-2-16,-34-2-8 16,-21-1-6-16,-48-3-6 15,-27 1-1-15,-54 0-6 16,-34-2-5-16,-46 3-31 16,-24 2-20-16,-27 2-27 15,0 6-11-15,-8 2-4 0,2 0-7 16,22-1-67-16,11 5 94 15</inkml:trace>
  <inkml:trace contextRef="#ctx0" brushRef="#br0" timeOffset="7729.62">12357 6537 764 0,'-9'21'91'0,"7"0"149"0,2-1-192 0,13-4 31 0,4-7 6 0,22-1 12 16,0 1 3-16,18-7-9 16,7 0-9-16,1-4-20 15,10-3-12-15,13 1-18 16,8-1-3-16,33-4-2 16,13 4-9-16,19-15 0 15,9 6-2 1,9-4-10-16,2 1 7 0,-4 8-5 15,-3 4-4-15,-24 5 11 16,-12 5-4-16,-17 4 0 0,-27 1 0 16,-34-4-6-16,-26 2-5 15,-47 1 2 1,-22 0-5-16,-41 4-7 16,-18 1-3-16,-36 0-8 0,-4 2 1 0,-19-2-1 15,-4 0 4 1,-4-9 12-16,-4 4 4 15,12-9-1 1,6-3 1-16,9-15-4 16,5 0-3-16,22 2 5 0,12 2-1 0,37 5 7 15,14 4 9-15,25 3 8 16,8 1 0-16,21 1 1 31,11 0 2-31,22 1 2 16,20-1-3-16,28 0-2 15,23-1-7-15,21-5-2 0,3-1 4 16,17-7-1-16,-6 0 0 16,8-2-9-16,-3 2-3 15,-29 5-4-15,-19 2-2 16,-33 5 6-16,-17-3-2 16,-29 5 0-16,-14 0 2 15,-36 2-2-15,-15 3-1 0,-42 0 1 16,-17 6-1-16,-35 3-3 15,-15 2 5-15,-13 0-6 16,-5-4-10-16,-11-8-24 16,1-6-19-16,10-16-81 15,-1-12-206-15,-9-57 214 16</inkml:trace>
  <inkml:trace contextRef="#ctx0" brushRef="#br0" timeOffset="12849.98">6170 11652 932 0,'-17'12'134'0,"-3"2"143"0,4-1-162 0,-3-3-10 0,10 1-22 15,-2-8 7-15,8-3-9 0,3 0-8 16,7-1-17-16,7-10-12 31,14 2-14-31,15 0-1 0,17-3-8 16,14 3-2-16,19 5-5 15,2 3-4-15,15 1 7 0,0 1 3 16,19-1-2 0,15 0-4-16,10-5-5 15,11-6-8-15,6-1-2 16,7-2-1-16,9 10 2 15,3 3 3-15,-6 8-1 16,-8 7 1-16,-5 9-3 16,-11-2-1-16,-8 9 2 15,-12 4-1-15,-14-4 1 16,5-9 2-16,-3-7-4 16,-4-5-1-16,-7-9 2 15,-15-7 0-15,-11-7 3 16,-4-4 0-16,-8 2-2 0,-4 4-1 15,-20 5 0-15,-16 0 0 16,-36 7 1-16,4 5 3 0,-33 2-1 16,-20 6-3-16,-27 2-5 15,-14 0-4-15,-12-1-7 16,-6-2-1-16,-12-1-8 16,-17-8-3-16,-15-6-1 15,0-6 0-15,-9-7 4 16,3 0-4-16,-14 5-3 15,-3 1 1-15,8 3 5 16,8-2 9-16,18 4 15 16,-4-8 2-16,0 8 2 15,11-6 3-15,9 1 7 16,12-1 11-16,4-5 1 16,-1 2-2-16,3 0-6 0,3 5-8 15,7 4-3-15,5 5-5 16,11 7-11-16,-1 0-5 15,1 7 0-15,-6 2 6 0,5 3 3 16,4-3 4-16,20-2 0 31,11 1 3-31,23-7 17 0,10 0 4 0,20-3 11 16,9-3 6-16,26-2 1 16,13-2 4-16,17-11-1 15,11-2-9-15,7-7-16 16,4-2-8-16,14 4-7 15,7-5-3-15,17 8 3 16,5 4-1-16,4 8-1 16,2 1 2-16,8 8-2 15,10-1 0-15,9 1 0 0,1 5 1 16,3-7-1 0,11-2 0-16,5 0 1 15,4 0 3-15,5 1 2 0,-10-1 2 16,-12 0-2-1,-7 0-5-15,-47-1-11 0,-22 1-27 0,-44 0-93 16,-24 0-58-16,-46-11 93 16</inkml:trace>
  <inkml:trace contextRef="#ctx0" brushRef="#br0" timeOffset="49012.24">3424 14752 689 0,'-5'17'108'0,"1"-4"130"16,3-5-116-16,1 0-30 0,9-8-8 0,-4 0-3 0,11-2 2 16,-2-7-6-16,2 5-11 31,0-3-16-31,5 0-11 15,6 5-17-15,1-5-3 0,9 6-5 16,4-1 0-16,7 4 2 16,5 5 0-1,11 7-3-15,5 0 0 0,16-3-4 16,9-2-2-16,10-11-5 16,3-11-1-16,4-6 2 15,3-6 0-15,6-5 0 16,9 2-1-16,4 5-3 15,-3 3-1-15,-19 6 1 16,-10 2 0-16,-16 6 1 16,-3 1 0-16,-11 5 2 15,-13 2-1-15,-14 3 3 16,-15 0-2-16,-22 2-2 0,-7-5 0 16,-18-4-12-16,-12-6-3 15,-23-3-9-15,-7-1-4 16,-13-4 12-16,0 5 2 15,-15-3 8-15,-4 3 1 0,-20 1-11 16,-14 4-4-16,6-1-7 16,-6 4 1-16,13 1 6 15,-3 4 9-15,3 8 9 16,-2-3 3-16,7 6 3 16,9-1 0-16,14-1 1 15,10-2-4-15,8-2 0 16,5-4 1-16,5 1-1 15,6 3 0-15,15-4-1 16,3 3-3-16,22-1-1 16,2 0 0-16,11-1 1 15,12 1 2-15,11-3 9 0,10 3 7 16,24 1 13-16,10-3 5 16,25 1 7-16,9-1-2 15,26-3 1-15,9 0-5 16,4-3-8-16,-2-1-5 15,-9 1-9-15,7-4-5 0,-12 7-5 16,-6 0 0-16,-19 3 0 31,-25 4-6-31,-24 6-16 0,-17-1-20 0,-22-3-70 16,-13 0-66-16,-14-6 94 31</inkml:trace>
</inkml:ink>
</file>

<file path=ppt/ink/ink23.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ink/ink24.xml><?xml version="1.0" encoding="utf-8"?>
<inkml:ink xmlns:inkml="http://www.w3.org/2003/InkML">
  <inkml:definitions>
    <inkml:context xml:id="ctx0">
      <inkml:inkSource xml:id="inkSrc0">
        <inkml:traceFormat>
          <inkml:channel name="X" type="integer" max="12064" units="cm"/>
          <inkml:channel name="Y" type="integer" max="7540" units="cm"/>
          <inkml:channel name="T" type="integer" max="2.14748E9" units="dev"/>
        </inkml:traceFormat>
        <inkml:channelProperties>
          <inkml:channelProperty channel="X" name="resolution" value="400" units="1/cm"/>
          <inkml:channelProperty channel="Y" name="resolution" value="400" units="1/cm"/>
          <inkml:channelProperty channel="T" name="resolution" value="1" units="1/dev"/>
        </inkml:channelProperties>
      </inkml:inkSource>
      <inkml:timestamp xml:id="ts0" timeString="2025-04-22T17:15:30.369"/>
    </inkml:context>
    <inkml:brush xml:id="br0">
      <inkml:brushProperty name="width" value="0.05292" units="cm"/>
      <inkml:brushProperty name="height" value="0.05292" units="cm"/>
      <inkml:brushProperty name="color" value="#FF0000"/>
    </inkml:brush>
    <inkml:context xml:id="ctx1">
      <inkml:inkSource xml:id="inkSrc1">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1" timeString="2025-04-22T17:15:30.766"/>
    </inkml:context>
  </inkml:definitions>
  <inkml:trace contextRef="#ctx0" brushRef="#br0">19884 18017 0,'0'0'0,"0"0"0,0 0 0,0 0 0,0 0 16,0 0-16,0 0 0,0 0 0,0 0 0,31 44 0,-31-39 0,4 4 0,5-1 0,-5 6 0,1-1 0,-1 5 15,1-1 1,8 1-16,-13-5 16,4-4-1,1 0-15,4 0 16,-5-5-16,-4 1 16,0-1-1,0 1-15,0-1 16,0 1-16,0-1 31,0 0-15,0 1-16,0-1 15,0 1-15,0-1 16,0 1 0,0-1-16,0 0 15,0 5 1,0 0-16,0-5 15,0 5-15,-4 0 16,-5 0 0</inkml:trace>
  <inkml:trace contextRef="#ctx1" brushRef="#br0">15611 10218 1348 0,'0'0'19'0,"-3"0"-4"0,1 1 39 0,2-1-4 0,-4 2 8 0,1-2 0 0,-8 2-24 0,-1-2-6 15,-4 7-12-15,0-2 0 16,-4 6 3-16,6-1-2 15,7-2-1-15,5-7-2 16,1 1 2-16,-1 9 3 16,7-6 8-16,8 2 6 15,2 0 1-15,7-3 3 0,6-2-9 16,6-2-4-16,8-8-6 16,3 1-4-16,8-7-1 15,9 0 2-15,5-2-6 16,15 0-6-16,17 4 4 15,14-1-10-15,16 5 0 16,3 2 4-16,15 6-1 16,7 0 0-16,18 4 2 15,5-2 4-15,16-1 1 16,7-1 12-16,9 0 3 16,7 4 0-16,-1-2 3 0,-3 1-8 15,-3 8-6-15,-7-4 1 16,-14 3-9-16,-13 3-2 15,-19 1 0-15,-10 2-3 16,-28 0-5 0,-17 0-5-16,-23 0-30 0,-18-4-20 0,-17-5-53 15,-11-10-36-15,-23-19 89 16</inkml:trace>
  <inkml:trace contextRef="#ctx1" brushRef="#br0" timeOffset="779.35">3136 11136 1317 0,'-41'23'65'0,"2"2"2"0,3 0-25 0,1-6-7 15,8-4 11-15,4-1 8 16,11-4 21-16,10-10-7 16,0 0-16-16,8 2-9 15,13 0-26-15,8-2-3 16,22 2-5-16,15-1-2 0,30 7-6 16,21-1 0-16,23 1-1 15,13 0-3-15,24-1 10 16,20-6 0-16,20-1 4 15,11 0 4-15,22-1-1 16,-5-1 3-16,3 2 4 16,2 3 3-16,-24 6-4 15,-15 2 0-15,-29 1-8 16,-24 4-8-16,-41 0-48 0,-15-2-46 16,-47 0-427-1,-20 4 337-15</inkml:trace>
</inkml:ink>
</file>

<file path=ppt/ink/ink25.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5-04-22T17:16:37.111"/>
    </inkml:context>
    <inkml:brush xml:id="br0">
      <inkml:brushProperty name="width" value="0.05292" units="cm"/>
      <inkml:brushProperty name="height" value="0.05292" units="cm"/>
      <inkml:brushProperty name="color" value="#FF0000"/>
    </inkml:brush>
  </inkml:definitions>
  <inkml:trace contextRef="#ctx0" brushRef="#br0">4953 13257 1073 0,'-17'14'113'0,"-8"1"115"16,7 1-169-16,0-4-30 0,1-5-18 0,8 0-4 0,-4-3 3 0,1-1 18 15,1 4 10-15,-6 0 8 16,-1 8-3-16,-5 6-17 15,2-4-13-15,3 7-8 16,4-5 2-16,12-1 13 16,2-2 8-16,7-4 16 15,7-1 5-15,4-1-3 16,7-4-5-16,-2-1-14 0,3 2-6 16,1 0-7-16,-2 0-7 15,-1-2-2-15,3 4-3 0,8 4-7 16,-4 3 5-16,9 0 1 15,3 3-1-15,6-3 1 16,10-4 1-16,8 1-2 16,4-3-2-16,11-3 10 15,10 2 5 1,9 2 5-16,3-2 2 0,3 5-8 16,-3 2-2-16,-1 5-10 15,5-3-2-15,3-2 2 16,8 0-2-16,5-7 6 15,-3-6 1 1,1-3-5-16,-2-2-2 0,15-3-1 16,3-6-3-16,13-3 8 15,-2-2 3-15,8-5-6 16,6 0 1-16,9-4-2 0,5 0-1 16,-7 0 3-16,9 4 3 15,2 2 2-15,-4-3-2 16,2 3 3-16,-4-4-6 15,10 0-3 1,-5-5 0-16,6-1 1 0,4-1 2 0,-4 2 0 16,5 0 1-16,1 10-1 15,-5 0 0 1,-6 22 0-16,0 5 4 0,-9 14 5 16,-18 1 8-16,-4 3 18 15,-6 7-5 1,-18-8-2-16,-15-3-9 0,-33-10-20 15,-19-5-26-15,-22-13-122 16,-10-16-242 0,-20-64 225-16</inkml:trace>
  <inkml:trace contextRef="#ctx0" brushRef="#br0" timeOffset="1134.45">15220 13434 1024 0,'-9'-1'125'0,"-4"-1"135"0,6 0-151 0,4 2-13 0,3 0-36 15,0 2-20-15,3 10-20 16,3 2-9-16,-1 8-4 0,4 1 2 15,0-4-6-15,5 6 1 16,11-4-3-16,8 2-1 16,26-5 7-16,13-2 6 15,33 3 7-15,10-3 12 16,23-2 10-16,18 2 1 0,27 2-1 31,12 3-2-31,17-3 4 16,15 0-3-16,-4-4 5 15,13 0-8-15,5-2-19 16,-11-5-6-16,-14-1-6 16,-19-4-18-16,-43-2-69 15,-23-8-56-15,-35 0 64 16</inkml:trace>
</inkml:ink>
</file>

<file path=ppt/ink/ink26.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5-04-22T17:17:00.169"/>
    </inkml:context>
    <inkml:brush xml:id="br0">
      <inkml:brushProperty name="width" value="0.05292" units="cm"/>
      <inkml:brushProperty name="height" value="0.05292" units="cm"/>
      <inkml:brushProperty name="color" value="#FF0000"/>
    </inkml:brush>
  </inkml:definitions>
  <inkml:trace contextRef="#ctx0" brushRef="#br0">23709 4899 1320 0,'9'-7'95'0,"-4"2"58"0,-5-6-14 0,-3 4-18 16,-4-4-17-16,-6-1-13 16,-3 0-5-16,-8 5-23 15,-5-6-7-15,-11 11-28 16,-8 4-11-16,-7 12-9 0,-4 4-6 15,-1 12-3-15,3 4 1 16,8 1-2-16,8 1 3 16,18-1-2-16,12-1-1 15,24-6 1-15,10-1 2 0,14-1 12 16,6 1 2-16,8-6 6 16,0 4 0-16,1-2-8 15,-5 2-3-15,-11 1-3 16,-4 4 0-16,-22 7 3 15,-10 1 1-15,-23 8-1 16,-10 3 2-16,-10-5-4 16,-6 2-2-16,1-10-24 15,2-6-22-15,3-12-47 16,4-6-25-16,13-10-45 16,4-4-22-16,19-17-196 0,5-8 220 15</inkml:trace>
  <inkml:trace contextRef="#ctx0" brushRef="#br0" timeOffset="365.47">23860 5336 1510 0,'41'43'112'0,"-11"12"44"32,-9 14-37-32,-19 12-54 0,-11 8-29 15,-5 5-21-15,-8-2-16 0,6-9-37 16,9-9-16-16,-1-15-18 15,8-8 16-15,-6-17 26 16,1-9 18 0,-2-15 16-16,-2-10 4 0,2-23 20 15,5-16 10-15,4-32 16 16,14-15 5-16,3-31 15 16,3-7 9-16,9-2 17 15,0 9-7-15,9 31-8 0,6 18-10 16,-5 35-30-1,0 18 2-15,-16 19-25 0,-6 12-9 16,-14 16-10-16,-8 9-5 0,-15 10-15 16,-10 4-22-16,-16 3-42 15,-6-1-33-15,-7-11-70 32,8-5-32-32,8-22 120 0</inkml:trace>
  <inkml:trace contextRef="#ctx0" brushRef="#br0" timeOffset="1167.66">24248 5629 1489 0,'17'10'109'0,"3"-4"71"16,7-6-35 0,8-11-29-16,4-12-29 0,11-12-47 0,4-6-18 15,-7-2-12-15,-1 3-2 16,-15 6-1-16,-9 4 3 15,-19 5 15-15,-12 4-1 16,-21 3 3-16,-10 2-4 16,-8 13-18-1,0 3-3-15,9 17-3 0,0 15-3 16,11 20 0-16,-1 4-2 0,13 11-16 16,7-1-10-16,13-8-21 31,14-4 0-31,17-21 12 15,8-5 12-15,19-12 12 16,12-5 4-16,9-13 7 16,4-14-4-16,0-7 11 15,-9-3 3-15,-11-3-3 16,-3 6 0-16,-13-5 1 16,-8 2 1-16,-13-3 7 0,-10 1 15 15,-20 1 11-15,-6 1 1 16,-12 6 0-16,-10 3-11 15,-2 10-9-15,2 7-4 16,1 10-7-16,2 6 0 16,4 16 0-16,0 3-1 0,7 4-4 15,7 0 0-15,7-7-14 16,7-2-10-16,7-9-11 16,3 1-3-16,1-3 1 15,0-8 7-15,-4-1 14 16,-2 1 0-16,3-9 4 15,-3 0 7-15,-1-2-2 16,3-6 6-16,-2-3 17 16,-1 4-3-16,-6-6 7 15,-3 1-5-15,-2 1 1 0,0-2-2 16,0 11-7 0,0-1-1-16,-2 1-4 15,2-2-3-15,-3-3 0 0,8 10 3 16,0-3-4-16,-1-1 0 15,1 3 1-15,0 3 0 16,-1-5 0-16,0 1 2 16,3 3-2-16,5-1 0 0,-1 0 0 15,5-3-4-15,3 0 3 16,4-2-2-16,9-7 0 16,-2 3-10-16,4-14-25 15,3 3-16 1,-3-7-46-16,1 1-16 0,-7-2-38 15,-5-4-127 1,-5-3 175-16</inkml:trace>
  <inkml:trace contextRef="#ctx0" brushRef="#br0" timeOffset="2269.42">25672 5586 1244 0,'9'4'130'0,"-4"-3"120"16,-8-1-71-16,-13 0-23 0,-7-1-28 0,-9-5-44 0,0 1-16 0,-3 5-27 16,-6 0-11-16,2 5-17 15,-2 11-7-15,2 7-10 16,4 9-2-16,12 7-5 16,3-7-9-16,25 0-17 15,1-7-3-15,19-11 0 16,3-2 10-16,6-10 10 15,5-4 7-15,-6-16 9 16,1-8 3 0,-2-11 11-16,-7-4 11 0,3-10 25 15,0-6 9-15,-3-3 34 16,0-7-2 0,-11-2-8-16,-3-4-3 0,-8 7-21 15,-3 8-10-15,0 21-1 16,-7 17 1-16,-7 20-15 0,-2 15 3 0,-5 18-20 15,-2 11-8-15,5 24-3 16,4 4-3-16,12 8-27 16,2 0-13-1,18-8-39-15,8-1-23 0,17-20 20 16,3-3 14-16,9-18 31 16,2-14 29-1,-4-12 17 1,3-11 11-16,-4-18 31 15,-8-3 8-15,-8-13-4 16,-10-2-4-16,-12-4-18 16,-7-5-13-16,-7 11-5 15,0 8-13-15,-5 20-1 16,0 13-1-16,1 23-5 16,-6 6 9-16,10 12-10 0,10-4-7 15,11-5-11-15,15-1-5 16,6-11-4-16,3-2 8 0,-1-10 14 15,-2-8 2-15,1-3 25 16,1-11 6-16,-12-11 8 16,-2-2-7-16,-5 1-2 15,-9-1-8-15,-5 10-7 16,-8 4 0-16,-5 13-5 16,-12 9-2-16,0 16 1 15,-2 0 6-15,2 3-4 16,9-1 0-16,10-6-5 15,11-5-11-15,14-4 9 16,11-7 0-16,15-5 2 16,6-1 10-16,11-6 4 0,-4-1 8 15,-3 1 7-15,-10 6-3 16,-20 9-7-16,-8 8-6 16,-24 23-4-16,-6 7-4 0,-14 15-11 15,-12 6-13-15,-6 5-16 16,-8 3-23-16,3 3 3 15,-4 1 6-15,8-13 8 16,12-9 24-16,8-22 11 16,5-16 7-16,8-17 8 15,0-2 6-15,8-37 0 16,8-21 5-16,12-47-6 16,6-14-6-16,5-24 9 15,-1 0 7-15,6 10 10 16,3 16 9-16,-1 44-2 15,6 17-8-15,-8 40-8 0,-3 16-3 16,-4 19-9 0,-3 10-7-16,-16 13 2 15,-14 10-9-15,-16 1-6 0,-14 3-3 16,-11-3-12-16,-7-3-8 16,-6-9-50-1,-3-9-34-15,-5-22-96 0,3-10-27 0,-5-19 125 16</inkml:trace>
  <inkml:trace contextRef="#ctx0" brushRef="#br0" timeOffset="3196">27982 5365 1361 0,'7'-2'108'0,"4"0"60"0,0 2-10 15,3-5-7-15,5 0-23 16,8 1-35-16,5-5-16 0,5 4-38 0,4-4-14 16,3 4-13-16,0-2-7 15,6 0-29-15,0 3-23 16,-8-1-46-16,-3 1-31 15,-14 4-32-15,-2 0-10 16,-21 6-262 0,-4 1 267-16</inkml:trace>
  <inkml:trace contextRef="#ctx0" brushRef="#br0" timeOffset="3372.44">28041 5653 1407 0,'39'11'141'16,"5"1"79"-16,7-6-82 0,4-6-14 15,0 0-74 1,0-9-38-16,2-2-71 0,0-1-52 16,-4-11-320-16,10-11 264 15</inkml:trace>
  <inkml:trace contextRef="#ctx0" brushRef="#br0" timeOffset="3704.37">29665 5145 1584 0,'6'0'120'16,"-3"4"49"-16,-1 10 4 0,-2 20-33 16,-4 13-27-16,-3 17-41 15,-5 11-20-15,-2 10-33 16,-2 5-12-16,2 2-33 15,-2-5-30-15,7-11-63 16,5-5-44-16,3-18-60 16,-3-11-235-16,0-19 288 15</inkml:trace>
  <inkml:trace contextRef="#ctx0" brushRef="#br0" timeOffset="4053.25">29451 5381 1191 0,'2'-78'175'15,"8"9"242"-15,10 10-204 16,12 20-28-16,7 8-13 16,16 15-57-16,1 3-21 0,12 17-40 15,4 6-17-15,-3 8-26 16,-5 5-7-16,-20 5-4 16,-10 1-10-16,-23 1-17 15,-11 0-7-15,-27 0-5 16,-12 2 0-16,-23-7 11 15,-9-6 6-15,-3-10 2 16,-1-7 6-16,22-2 8 16,11-4 5-1,22 4 4-15,11 6 2 0,15 15 8 16,15 7 0-16,18 20 4 16,9 10-1-16,14 13-7 0,2-7-2 15,8 0-42 1,1-11-37-16,-2-12-81 0,5-3-54 15,-5-11-28-15,-2-11-56 0,4-11 176 16</inkml:trace>
  <inkml:trace contextRef="#ctx0" brushRef="#br0" timeOffset="4566.75">30629 5774 1333 0,'4'-48'111'0,"-17"0"68"16,-15-3-20-16,-18 14-35 15,-9 3-25-15,-2 27-40 16,4 7-13-16,11 18-32 15,6 8-5-15,18 4-12 16,10 4-8-16,15-7-10 31,9-4-9-31,17-9 7 0,10-7 3 16,10-5 30 0,-4-2 14-16,-2-8 15 0,-3-6 14 15,-18-2 1-15,-3-3-2 16,-17 5-19-16,-6 0-14 15,-9 14-19-15,-9 5-4 0,0 14-9 16,1 8-7-16,8 12-25 16,7 0-14-16,16 2-9 15,9-4 2-15,20-9 17 16,1-5 14-16,11-14 22 16,-2-7 11-16,2-9 21 15,-3-18 16-15,-8-12 24 16,0-9 13-16,-3-18 12 15,-2-16 0-15,-6-23-4 16,-2-8 0-16,-17-15 0 0,-7-1-1 16,-7 19-10-16,-7 19-6 15,-6 45-2-15,-3 16-6 16,-3 38-12-16,-1 19-6 16,3 27-23-16,1 20-4 0,9 24-9 15,1 8-1-15,10 5-23 16,8 0-26-1,6-1-61-15,5-11-45 0,4-15-89 16,-3-6-30-16,-2-18-201 16,-5-14 261-16</inkml:trace>
  <inkml:trace contextRef="#ctx0" brushRef="#br0" timeOffset="4816.38">30943 5498 1755 0,'30'-20'112'0,"7"2"52"0,11 4-1 0,10 2-25 0,8 7-14 0,6 8-40 0,6 6-13 16,-9 12-28 0,-5 2-17-16,-23 14-9 0,-13 6-5 0,-19 10-7 15,-7 0-4-15,-14 9-22 16,-4-2-10-16,1-7-25 31,8-3-22-31,11-11-44 0,7-14-16 0,12-9-34 16,-2-9-20-16,14-16 117 15</inkml:trace>
  <inkml:trace contextRef="#ctx0" brushRef="#br0" timeOffset="4983.04">31639 5227 1623 0,'-37'-9'106'0,"3"-2"21"0,0 4-46 16,17-11-56-16,2 1-50 15,19-3-76-15,14-1-50 16,14 9 74 0</inkml:trace>
  <inkml:trace contextRef="#ctx0" brushRef="#br0" timeOffset="5245.44">32009 5439 1209 0,'7'75'135'0,"-3"-3"196"0,-10-3-252 16,-8-5 2-16,2-18-33 31,3-9-14-31,14-14-39 0,4-3-11 0,18-13 0 16,10-7-4-16,20-16 21 15,1-9 15 1,6-9 45-16,-4-6 25 0,-21-6 39 31,-11-8 14-31,-28-6-17 16,-14-3-19-16,-26 6-50 0,-21 7-21 15,-25 24-28-15,-10 10-2 16,-12 12-64-16,1-1-47 16,17-2-143-16,12-4 122 15</inkml:trace>
  <inkml:trace contextRef="#ctx0" brushRef="#br0" timeOffset="5627.65">28014 6802 1505 0,'39'15'113'0,"13"-8"65"0,13-6 0 0,24-8-46 0,6-5-28 0,-6-4-61 16,-13 0-22-16,-25 4-59 15,-13-1-37-15,-22 3-89 16,-8 1-32 0,-18 7 102-16</inkml:trace>
  <inkml:trace contextRef="#ctx0" brushRef="#br0" timeOffset="5824">27965 7178 1699 0,'30'21'113'15,"16"-10"62"-15,10-6-23 16,15-14-48-16,9-14-43 16,7-5-111-16,3-4-62 15,-3-9-103-15,10-8 102 16</inkml:trace>
  <inkml:trace contextRef="#ctx0" brushRef="#br0" timeOffset="6754.49">29377 6917 1440 0,'5'0'85'0,"0"4"26"0,-1 7-16 16,-4 3-31-16,-6 12-12 0,6 12-23 0,-1 11-5 0,1 4-10 15,0 2-12-15,1-4-1 16,1-8-2-16,-2-15 1 16,0-8 5-16,0-10-2 15,0-8 4-15,-10-11 2 16,4-7 4-16,3-17 5 16,-1-10 4-16,8-12 8 15,1-5 6-15,4 2 10 0,3 1 0 16,4 11-8-16,7 9-1 15,7 19 8-15,-1 9-2 16,1 18 0 0,-2 11-6-16,-3 17-23 0,-2 12-6 0,0 12-15 15,-7 4-26-15,-2 2-73 16,0-8-44-16,0-11-71 16,2-4-101-16,6-19 195 15</inkml:trace>
  <inkml:trace contextRef="#ctx0" brushRef="#br0" timeOffset="7420.39">29931 7089 1015 0,'0'2'180'0,"-3"0"271"16,3 10-333-16,1 2-4 16,3-5-40-16,12 2-18 15,9-4-21 1,5-7-1-16,14-7-7 0,-7-9 1 15,4-2-2 1,-9-3-2-16,-6 5 7 16,-8 0 5-16,-13 4 5 0,-5-1 1 0,-16 4-9 31,-5 1-8-31,-5 11-12 16,-3 11-7-16,1 22-8 15,3 8 0-15,4 16-20 0,5-1-10 0,12-1-7 31,13-7-7-31,16-19 21 16,7-5 8-16,14-17 17 16,-2-6 18-16,8-13 17 15,3-10 7-15,-8-10 6 16,0-1 2-16,-5-11-5 0,-10 4-6 16,-11 4-12-16,-12 4-10 15,-5 13-17-15,-4 13-1 16,-11 6-6-16,0 11-3 15,4 13 6-15,0 0 2 16,11-8-7-16,8 8-4 16,11-13 1-16,4-2 0 15,10-8 13-15,5-4 1 0,4-6 0 16,1-4 3-16,-12-4-4 16,-7 1 6-16,-5 4 0 15,-3 1-4-15,-8 8 4 16,1 0-5-16,-5 5 0 15,1 5-1-15,0 3-2 16,-2 3 1-16,4-13 4 16,3 8 0-16,9-9-3 15,-3-4 4-15,6-5 17 16,-6 0 10-16,-3-9 30 16,1-5 7-16,-9-9-16 15,2-8-3-15,-6-17-64 0,-2 6-45 16,-3 3-68-16,-7 9-50 15,-5 12-97-15,-4 4 149 16</inkml:trace>
  <inkml:trace contextRef="#ctx0" brushRef="#br0" timeOffset="7865.26">31545 7188 1984 0,'9'18'124'0,"-6"5"12"0,-6 9-13 0,-22 7-59 0,0 5-37 0,-5 16-26 16,-2-1-9-16,13 1-28 16,5-2-14-16,1 1-43 0,3-1-44 15,-6-3-2-15,1-7-12 16,5-18 18-16,3-9 41 15,1-28 21-15,3-14 23 16,-2-30 34-16,5-13 10 16,-11-32 25-1,2-15 11-15,-2-20 35 0,-1-2 15 0,14 21 4 16,8 24 7-16,19 44-4 16,1 22-6-16,14 22-3 15,4 9-7-15,3 14-20 16,1 6-2-16,-11 8-16 15,-4-2-10-15,-18 8-16 16,-5-6-6-16,-15 0-14 16,-8-3-7-16,-14-4-26 15,-4-4-24-15,-12-10-41 16,-3-7-23-16,6-18-52 0,-1-5-119 16,21-18 184-16</inkml:trace>
  <inkml:trace contextRef="#ctx0" brushRef="#br0" timeOffset="8594.19">31859 7038 1555 0,'17'18'116'0,"-4"-1"66"15,-4-3-29-15,-8-10-46 16,1 3-22-16,9-7-40 16,-1-3-11-1,13-5-15-15,9-2-2 0,11-3-1 16,1 1 3-1,0 5 17-15,1-4 8 16,-19 4 5-16,-3-2 0 0,-23-5-12 16,-12-3-1-16,-13-1-16 0,-10 9-5 15,-8 7-13 1,1 6-10-16,-3 12-11 0,5 7-1 31,13 1-7-31,7 5-4 16,20 1 10-16,2 0-1 15,18 4 3-15,8-4 3 0,16-2 3 16,6-5 3-16,14 2 7 16,3-2 3-16,-8-5 0 15,-3 6 0 1,-24-15 4-16,-5 5-1 0,-15-8-8 16,-12-6 1-16,0 0-9 15,-14-9 3-15,-9-2 11 16,-5-3 9-16,-6-5 17 15,-2 1 7-15,3-18 7 16,6 8-7-16,20-4-12 16,7-1-8-16,23 3-9 0,18-1-3 15,10 3-1 1,2 0-7-16,11-2-39 16,-9-6-29-16,4 3-73 15,-1-10-26-15,1 1-35 0,-1-3-7 16,-7 3-105-16,-3-4-22 15,-12-7 96-15,-1 0 84 16,-10-11 296-16,-2 5 84 0,-2 15 44 16,-7 0-13-1,-3 17-49-15,3 3 4 0,-12 11-16 16,0 11-5-16,-2-1-30 16,-16 5-24-16,-7 15-33 15,-15 8-22-15,-4 19-28 16,-4 11-11-16,0 16-20 15,7 4-5-15,11 9-9 16,8 1-10-16,18-3-33 16,2-2-33-16,13-8-69 15,6-3-38-15,4-16-56 16,0-1-22-16,-7-19 149 0</inkml:trace>
  <inkml:trace contextRef="#ctx0" brushRef="#br0" timeOffset="8784.66">32452 6779 1753 0,'2'-7'107'0,"8"-3"55"0,10 8-11 0,30 2-32 0,17 3-23 0,30-1-48 16,13 4-20-16,7-3-35 15,-4-3-24-15,-3 2-59 16,-3-2-41-16,-12 0-97 15,-4 0-152-15,-40 5 227 16</inkml:trace>
  <inkml:trace contextRef="#ctx0" brushRef="#br0" timeOffset="9309.56">28746 7843 1098 0,'60'-3'122'0,"22"-8"142"0,24-3-91 0,46-4-13 0,13 1-22 0,64-5-47 15,19 3-18-15,51 5-9 16,34 1-3-16,23 12-12 16,18 1-6-16,-6 3-16 15,-3 4-3-15,-39-3-5 16,-23-1-6-16,-46 4-21 15,-42-3-22-15,-56-2-65 16,-40-1-38-16,-64-2 172 16,-32-5-83-16</inkml:trace>
  <inkml:trace contextRef="#ctx0" brushRef="#br0" timeOffset="9899.62">29541 8557 1484 0,'-3'0'112'0,"-4"-4"57"0,-4 8-29 0,-8 1-47 0,-1 8-32 0,2 10-46 16,4 10-8-16,2 15-9 16,3 5-3-16,16 2-1 15,5-7-9 1,15-7 1-16,10-11 2 0,13-18 22 15,5-8 25-15,5-11 26 16,2-9 15-16,-5-13 7 16,-13-4-2-16,-17-8-16 15,-19-3-20-15,-27-9-21 0,-13 3-24 16,-25 6-34-16,-8 3-15 16,-6 14-73-1,0 6-30-15,11 5-69 0,14-3 104 16</inkml:trace>
  <inkml:trace contextRef="#ctx0" brushRef="#br0" timeOffset="10090.01">29966 8026 1669 0,'16'9'170'15,"-5"14"89"-15,-11 23-81 16,-11 16-29-16,-5 19-81 15,-5 9-28-15,0 11-26 16,3 5-7-16,15-1-7 16,4-6-19-16,21-16-69 0,1-8-36 15,9-28-106 1,-2-8-53-16,14-16 160 0</inkml:trace>
  <inkml:trace contextRef="#ctx0" brushRef="#br0" timeOffset="10488.23">30626 8688 1709 0,'-16'-28'158'16,"-11"-1"56"-16,-16 6-70 15,-4 7-32-15,-6 16-77 16,1 11-22-16,8 17-17 16,7 13-9-16,15 7-38 15,10 7-19-15,14-11-30 16,8-7 5-16,17-10 28 15,5-6 24-15,10-16 30 16,4-7 3-16,0-24 11 16,1-13 10-16,-7-27 21 0,-1-8 14 15,-12-20 31-15,-8-8 2 16,-17-10 3-16,-9-3 1 16,-7 7-13-16,1 16-7 15,1 33 8-15,7 24-1 16,-6 39-9-16,2 17 0 15,7 30-30-15,4 16-14 16,14 18-13-16,7 9-4 16,7 7-10-16,8 5-20 0,4-1-70 15,2-4-38 1,8-9-77-16,4-13-18 0,12-17-12 16,3-8-81-16,3-26 205 15</inkml:trace>
  <inkml:trace contextRef="#ctx0" brushRef="#br0" timeOffset="10850.06">31448 8900 1024 0,'0'-67'169'0,"-2"12"205"0,-7 9-144 16,-12 27-45-16,-6 19-24 15,-5 28-49-15,-1 18-23 16,4 16-40 0,4 9-20-16,9 1-21 0,6 3-20 15,3-4-27-15,7-1-17 0,0-6-42 16,0-5 5-1,5-17 23-15,-1-12 19 0,-4-26 38 16,3-10 1-16,-10-34-1 16,2-12 3-1,3-31 12-15,-2-9 14 0,8-27 25 16,3-6 11-16,16 3 1 16,11 15-2-16,17 38 8 15,4 27-5-15,7 35 0 31,-9 10-2-31,-1 24-29 0,-12 5-10 0,-13 12-13 16,-8 2-8-16,-19 0-21 16,-3 0-18-16,-18-11-42 15,-2 3-19-15,-16-14-48 16,-4-4-22-16,2-24 101 0</inkml:trace>
  <inkml:trace contextRef="#ctx0" brushRef="#br0" timeOffset="11341.58">31758 8651 1727 0,'14'14'97'0,"2"-4"30"0,0-2-9 0,3-8-33 16,8-2-20-16,8-4-29 0,-1-4-8 0,3-3 8 15,-2 5 0-15,-10-5 8 16,-2 1-3-16,-17 1-2 31,-6 1-1-31,-18 3-10 16,-14 3-5-16,-11 6-13 15,-3 5-5-15,-3 14-7 16,5-1-5-16,13 8-14 0,5 4-5 16,26 3 2-16,12-3 1 15,18 0-1-15,16-2 7 16,13-3-3-16,3 1 9 15,9-3 8-15,0-2-1 0,-6 0-1 16,-6-4-8-16,-22-1-15 16,-12-4-5-16,-24-7-2 15,-11 2 2-15,-22-7 19 16,-5-4 8-16,-4-10 25 16,7-10 10-16,13-8 15 15,9-3 8-15,19-8 2 16,9-2-10-16,12 1-2 15,14 1-2-15,8 4-21 16,5-2-4-16,-4 7-37 16,-1-3-30-16,-7 6-69 15,-3-1-40-15,5 6-72 0,1-3-11 16,1 6 135-16</inkml:trace>
  <inkml:trace contextRef="#ctx0" brushRef="#br0" timeOffset="11532.71">32918 8337 1324 0,'25'-30'140'0,"-2"2"112"0,-18 8-49 0,-7 8 0 0,-15 10-26 16,-6 6-28-16,-9 17-51 15,0 4-22 1,-5 24-33-16,5 10-7 0,5 17-27 16,8 5-16-16,5 6-33 15,3-2-22-15,7-3-55 16,4-8-31-16,-1-21-70 15,1-2-28-15,-6-24 131 16</inkml:trace>
  <inkml:trace contextRef="#ctx0" brushRef="#br0" timeOffset="11740.12">32495 8647 1426 0,'8'-35'158'15,"7"12"133"-15,8 10-109 0,26 13-57 16,11 4-29-16,31 3-46 15,12-2-38 1,6-5-106-16,5-3-88 0,1-24 97 16</inkml:trace>
  <inkml:trace contextRef="#ctx0" brushRef="#br0" timeOffset="13484.61">23486 10278 1252 0,'0'-2'133'0,"-2"0"91"0,2 6-74 0,0 6-11 0,0 8-18 15,0 9-9-15,6 15-21 16,2 9-14-16,1 17-38 0,4 4-12 16,-3 13-18-1,3 4-7-15,-8 10-36 16,-1 5-36-16,-6-3-56 0,-5-7-32 16,0-21-12-1,-1-15 15-15,5-26 7 0,-4-11-15 16,3-28-21-16,-3-12 22 0,4-34 103 15,-3-15 70-15,-1-24 110 32,2-10 22-32,-6-12-15 0,4-1 2 0,-2 2-6 15,6 7-2-15,5 7 4 16,8 12 1-16,20 21-7 16,4 17-3-16,9 26-27 15,10 14-20-15,-9 18-29 16,4 15-20-16,-7 12-15 15,-6 6-2-15,-17 8-4 16,-13-4 1-16,-24 9-6 0,-10-7-13 16,-15 3-37-1,-7-7-35-15,3-10-81 0,0-6-37 16,12-12 111-16</inkml:trace>
  <inkml:trace contextRef="#ctx0" brushRef="#br0" timeOffset="13998.11">24166 10924 883 0,'9'32'127'0,"-2"0"166"0,9-15-186 0,-2-11 5 0,8-17-19 15,4-8-9-15,-8-19-2 16,0 3-5-16,-10-6-14 0,-8 2-6 15,-14 6-11-15,-12 4-17 32,-17 13-13-32,-8 6-6 15,-2 22-18-15,0 15-1 16,6 17-13-16,7 9-7 16,22 7-2-16,6-3 5 15,33-11 10-15,18-4 7 0,21-20 18 16,11-6 12-16,9-11 26 15,6-5 10-15,7 0-2 16,4 0-8-16,-8 7-24 16,-4 4-13-16,-30 12-11 15,-13-2-12-15,-19 2-31 16,-14-4-10-16,-9-4-7 16,-2-3 8-16,-10-5 33 15,-4-2 11-15,3-12 26 16,-4-2 20-16,-8-15 24 15,7-3 9-15,-3-1 5 0,14-2-8 16,7 3-20-16,0-1-4 16,16 5-25-16,5-4-9 15,13-1-19-15,5 0-30 16,9-4-70 0,3-4-41-16,7-1-212 0,6-9 207 15</inkml:trace>
  <inkml:trace contextRef="#ctx0" brushRef="#br0" timeOffset="14203.37">25525 10338 1751 0,'-25'-30'131'0,"-3"5"57"0,-2 11-24 0,-2 26-45 0,7 13-30 0,4 28-28 16,3 14-8-16,13 17-26 15,-2 11-7-15,3 6-14 16,2 0-25-16,1 2-63 16,-6-4-48-16,1-12-99 15,-1-13-27-15,-7-19 137 0</inkml:trace>
  <inkml:trace contextRef="#ctx0" brushRef="#br0" timeOffset="14361.75">25148 10766 1643 0,'65'-12'146'0,"-1"0"57"0,5 4-80 15,0 1-29-15,-7-5-112 16,0-4-62-16,7-5-212 16,2 5 165-16</inkml:trace>
  <inkml:trace contextRef="#ctx0" brushRef="#br0" timeOffset="14712.8">26854 10894 1804 0,'3'35'122'16,"-3"6"31"-16,-9 10-71 0,2-3-25 15,-3 2-55-15,6-3-24 16,8-6-65-16,6-7-38 16,12-13-75-16,6-3-261 15,-1-18 294-15</inkml:trace>
  <inkml:trace contextRef="#ctx0" brushRef="#br0" timeOffset="14886.07">26744 10504 1499 0,'-27'-12'168'15,"3"0"151"-15,13 6-226 16,0-4-27-16,13 1-105 16,9 2-45-16,15 0-95 15,6 1-122-15,9 17 176 16</inkml:trace>
  <inkml:trace contextRef="#ctx0" brushRef="#br0" timeOffset="15647.61">27238 11122 900 0,'6'34'102'16,"-1"-6"118"-16,-2-8-109 0,4-13 1 15,-5-7-12 1,0-14-16-16,0-8-1 0,-2-11 5 15,0-8 0-15,2-7-5 16,5 0-7-16,7 2-14 16,0 9-12-16,2 14-16 15,0 11-8-15,-2 15-21 16,-2 4-8-16,3 18-34 16,-3 2-18-16,-3 5-41 15,2 1-11-15,-1-3 0 16,4-3 13-16,6-6 43 15,5-12 25-15,15-7 70 16,1-9 32-16,7-11 44 0,-6-5 10 16,1-4-19-16,-9 8-17 15,-8 7-42 1,1 8-16-16,-11 11-27 0,-2 14-13 16,-2 8-49-16,2 2-2 0,4-4-43 15,5-7-9-15,9-10 33 16,-2-10-1-16,9-9 25 15,4-7 13-15,1-10 3 16,-3-6 4-16,-6-5 21 16,-3 0 15-16,-11-2 45 15,-3 5 11-15,-13 20 39 16,-3 12 6-16,-5 4-29 16,-4 19-14-16,-4 30-32 15,-2 8-17-15,1 15-5 16,0 8 1-16,1 3-46 0,2-6-8 15,2-1-45 1,2-11-17-16,3-8 2 0,2-8-4 16,0-17 34-16,0-9 18 15,0-20 44-15,-5-12 23 16,3-25 43-16,2-16 21 16,12-23 25-16,4-12-1 15,9-28 10 1,3-6-22-16,15-11-18 0,8 10-4 0,11 34-21 15,-3 21 7-15,-1 45-7 16,-13 13-8-16,-15 19-19 16,-6 9-9-16,-22 12 1 15,-2 4-6-15,-16 2-4 16,-8 1-13-16,-21-6-34 16,-6-6-17-16,-2-9-58 15,0-12-25-15,14-9-56 16,10-11-12-16,20-22 118 15</inkml:trace>
  <inkml:trace contextRef="#ctx0" brushRef="#br0" timeOffset="15932.46">28790 10821 1430 0,'27'37'95'0,"-11"8"40"0,-6 4-28 0,-17 8-41 0,-7 0-23 0,-2-8-31 16,0 1-6-16,7-17 1 15,0-6 8-15,4-18 23 32,2-6 22-32,-3-15 36 0,4-9 7 0,2-15 11 15,0-8-8-15,15-11-27 32,2 2-12-32,15 3-26 15,7 6-13-15,7 12-24 16,0 6-7-16,6 6-50 15,-4 10-35-15,-2 3-85 16,-4 5-50-16,-19 5-296 0,-17 8 307 16</inkml:trace>
  <inkml:trace contextRef="#ctx0" brushRef="#br0" timeOffset="16264.32">25571 12294 1654 0,'36'0'164'0,"10"0"81"16,12-5-61 0,9-6-20-16,6 1-74 0,0-3-38 15,8 4-26 1,-1-1-19-16,-9 1-54 0,-6 2-34 16,-17-2-87-16,-9 2-27 15,-21 2-31-15,-16 5 50 0,-17-2 101 16</inkml:trace>
  <inkml:trace contextRef="#ctx0" brushRef="#br0" timeOffset="16397.91">25725 12399 1417 0,'-21'39'136'0,"19"0"119"16,9-9-49-16,29-2-44 16,10-12-27-16,14-13-64 15,7-1-30-15,11-11-103 16,7-8-75-16,11-12 73 15</inkml:trace>
  <inkml:trace contextRef="#ctx0" brushRef="#br0" timeOffset="17001.41">27353 12436 1530 0,'-1'-18'112'0,"-6"-8"43"0,-8-3-24 0,-18-3-51 15,-5 1-27-15,-13 8-25 0,2 8-8 0,-8 17-5 16,2 11-6 0,0 10-9-16,11 10 0 0,14 1-9 15,14 5 1-15,23-4 0 16,12 1 3-16,25-6 11 16,13-2 4-1,14-5 8 1,2 4 3-16,-8-3-3 0,-1 1-1 15,-20 3-3-15,-12-3 0 16,-21 4 1-16,-16-3-2 16,-31 1-7-16,-10 3-9 15,-21-4-30-15,-6 1-19 16,-3-13-41-16,0-7-22 16,14-5-54-16,9-2-180 15,26-9 218-15</inkml:trace>
  <inkml:trace contextRef="#ctx0" brushRef="#br0" timeOffset="17361.05">27637 12496 1129 0,'33'30'215'16,"-8"9"266"-16,-25 16-330 16,-5 3-34-16,-13 10-76 15,-5 1-22-15,7 2-19 16,0-1-12-16,4-2-18 0,12-6-5 15,-5-8-16-15,3-11 8 16,-3-22 14-16,-6-7 9 16,0-19 21-16,1-9 8 15,-8-29 21-15,2-10 4 16,0-23 18-16,2-12 6 0,7-11 4 16,10-4-4-16,24 11-8 15,15 14-6-15,20 27 0 16,6 13-3-16,-6 26-3 15,-6 10-2-15,-13 16-21 16,-8 8-3-16,-15 11-12 16,-11 1-3-16,-16 1-25 15,-9 2-16-15,-14 1-35 16,-8-12-24-16,-8-6-33 16,0-8-33-16,4-23 96 0</inkml:trace>
  <inkml:trace contextRef="#ctx0" brushRef="#br0" timeOffset="17884.89">28103 12554 1528 0,'9'29'108'0,"3"-6"49"16,2-9-21-16,9-9-29 15,4-5-22-15,10-3-18 16,6-8-4-16,-1-7-12 15,2 4-3-15,-8-7-9 16,-10 2-6-16,-15 1 1 16,-11-3-8-16,-27 1-3 15,-6 1-9 1,-20 4-8-16,1 7-3 0,3 13-13 16,3 14-11-16,7 17-14 0,5 10-5 15,14 10 2-15,12 3 12 16,22-8 4-16,16-5 1 15,16-14-5-15,14-5-2 16,22-17-1-16,6 1-3 16,4-20 10-16,-5-3 5 0,-11-11 12 31,-10-11 8-31,-9-1 31 0,-11-6 16 0,-23 4 35 16,-16 1 6-16,-21 4-14 31,-11-1-7-31,-16 8-28 0,2 4-12 0,2 19-7 15,-2 13-9-15,7 19-8 16,4 10-2-16,8 14-15 16,11 0-15-1,13-2-33-15,15-8-28 0,17-21-68 32,12-5-32-32,17-16-53 15,8-8 20-15,3-10 122 0</inkml:trace>
  <inkml:trace contextRef="#ctx0" brushRef="#br0" timeOffset="18868.83">29315 12666 1201 0,'-16'-14'190'0,"-13"-2"181"0,-17 5-170 0,-9 6-20 0,-9 5-59 16,6 2-26-16,12 14-55 16,7 1-15-16,21 12-27 15,4-3-15-15,18 1-35 16,10-4-17-16,16-2-28 15,9-7-2-15,12-8 12 16,1-6 18-16,-1-15 31 16,-3-4 14-16,-14-16 38 15,-1-10 13-15,-13-15 31 0,-3-11 19 16,1-17 35-16,-2-6-5 16,0-11-4-1,-7 3 1-15,-9 26-40 0,0 19 7 16,-5 37-16-16,5 12-16 15,-13 24-8-15,4 10-16 16,2 20-13-16,-3 11-10 16,13 12-34-16,6 0-20 15,18-7-29-15,1-4-5 0,9-12 14 16,9-5 22-16,2-11 30 16,0-5 17-16,-6-11 11 15,-4-9 8 1,-14-8 18-16,-2-6 16 0,-10-10 25 15,-7-1-8-15,-6-6 4 16,-3 4-15-16,-8 12-23 16,1 1 0-16,0 18-20 15,4 8-4-15,5 10-7 0,6 5-2 16,16-2-6-16,10 0-7 16,21-3 5-16,6-6-8 15,8-4 8-15,-1-6 11 16,-7-11 6-16,-6-3 3 15,-10-12 11 1,-2-4 8-16,-13-11 6 0,-8-6 1 16,-11-1-7-16,-7 0-12 15,-5 7-4-15,0 5 3 0,-1 16-7 16,6 6-2-16,-5 6-8 16,7 8-4-16,8 14 9 15,3 3 1-15,3 6 3 16,1 1 3-16,-4 6-3 15,-1-4 8-15,-8 14-4 16,-1 6-5-16,-3 10-6 16,-7 11-13-16,-7 7-12 15,-2 5-3-15,-12 6-13 16,1 1-6-16,-1-5-5 0,3-10-13 16,6-20 16-1,3-18 14-15,5-30 41 0,6-14 38 16,5-24 27-16,1-17 16 0,12-30 3 15,3-14-9-15,1-35-12 16,5-13-19-16,6-34-14 16,2-11-6-16,18 11-9 15,9 17 0 1,14 56 5-16,3 34 3 0,0 45 2 16,-1 21-6-16,-20 19-14 31,-10 14-2-31,-34 15-6 0,-15 5-11 0,-26 5-19 15,-10 3-11-15,-15-5-1 16,-1-7-1 0,-1-16 2-16,1-11-4 15,5-24-35 1,7-8-18-16,7-24-61 0,5-15-15 16,6-13-42-1,13-3-252-15,30-10 313 0</inkml:trace>
  <inkml:trace contextRef="#ctx0" brushRef="#br0" timeOffset="19363.34">31185 12542 991 0,'-17'21'159'0,"6"-5"227"0,11-2-203 0,18-1-15 0,14-3 5 15,21 3-18-15,11-6-9 16,8 0-40-16,-1 0-33 0,-21-5-65 16,-8-2-30-1,-15-2-77-15,-2-5-37 0,-8 0-92 16,3-7-24-16,10-8 138 16</inkml:trace>
  <inkml:trace contextRef="#ctx0" brushRef="#br0" timeOffset="19777.25">32188 12259 1473 0,'-11'16'102'0,"3"0"37"0,11-2-24 16,4 0-4-16,16-12-19 15,11 1-11-15,3-6-18 16,6-8-3-16,-3-8-19 0,-6-8-8 31,1-3-11-31,-1-9-5 0,-7 4-2 16,-2-4-2-16,-13 10 7 0,-1 6 3 0,-10 15 16 31,1 8-2-31,-4 7-5 16,1 14 0-16,-1 11-7 15,-5 10 9-15,1 15 3 16,-1 8 5-16,0 20-6 16,-5 9-7-16,3 14-5 15,0 2-14-15,-5 0-5 16,-6-4-8-16,-1-2-30 16,0 3-27-16,5-17-60 15,7-7-20-15,2-24-78 0,11-13-23 16,-1-20-194-16,-1-12 238 15</inkml:trace>
  <inkml:trace contextRef="#ctx0" brushRef="#br0" timeOffset="19987.33">31919 13245 1747 0,'-20'5'145'0,"6"1"99"16,14-3-44-16,20 1-46 15,17-3-16-15,28 3-28 16,28-2-18-16,13 1-30 16,11 3-21-16,-7 2-24 15,-8 5-10-15,-4-3-43 16,-8-4-29-16,4-4-116 16,-9-2-62-16,-7-6 128 15</inkml:trace>
</inkml:ink>
</file>

<file path=ppt/ink/ink27.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5-04-22T17:17:35.950"/>
    </inkml:context>
    <inkml:brush xml:id="br0">
      <inkml:brushProperty name="width" value="0.05292" units="cm"/>
      <inkml:brushProperty name="height" value="0.05292" units="cm"/>
      <inkml:brushProperty name="color" value="#FF0000"/>
    </inkml:brush>
  </inkml:definitions>
  <inkml:trace contextRef="#ctx0" brushRef="#br0">9806 13139 1034 0,'-20'0'39'0,"-1"0"-4"0,0-4-14 0,-1-5-16 0,1-1 1 0,3-3 17 16,2-1 7-16,4 7 19 0,5-4 5 16,-4 10-2-1,10-1-7-15,1 2-8 16,0 0-6-16,3-7-3 0,10 3 6 15,13 1 8-15,2-6 6 16,15 4 3 0,1-3 2-16,8 3-9 15,4 3-2-15,15-5-16 0,11 4-7 0,12-4-13 16,5-4-4-16,0 0 3 16,2 4-1-16,4 0 0 31,4 4 3-31,14 3 3 0,2 0 1 0,12 0 3 15,-6 7-2 1,-2 3-8-16,15 3-3 0,-4 3-1 16,8-2 4-16,-2-2 12 15,-10 1 2-15,9-6 0 16,8 2-6-16,4-2-11 16,-1 3-1-16,-2 1 4 0,-1 3 0 15,5-1-2-15,1-3 0 16,2 1 1-16,-5-2-1 15,9-6-3-15,5 2 1 16,-4-1-3 0,3-2 1-16,-3 0 6 0,4-2-2 0,-1 5-1 15,-1 4 1-15,-5 5-5 16,0-2 3-16,-2 4 2 31,0-3-2-31,1-5 1 16,-3 0 3-16,13-8-4 0,1 0 4 0,-4-11-4 31,3 0-2-31,3 4 5 16,6-5-5-16,-8 7 2 15,5-1 5-15,-7 6-8 16,1 6 3-16,7 1 0 16,-14 3 0-16,-6 3 0 15,3-5 0-15,6 3-1 0,0 0 1 16,2-4 3-16,-3 2-2 15,5-6 2-15,-2 1-3 16,7 3 0-16,-4-5 5 16,1 1-5-16,5-1-3 0,7 3 4 15,4-3 6-15,6 0 17 16,6-2 4-16,-3-2 2 16,4-2-5-16,-2-3-15 15,1 0-3-15,-1-3-3 16,9 1-1-16,-3 3 2 15,-5 3 0-15,1-2-3 16,7-1 0-16,-7-4-2 16,3-4 3-16,-2-6 1 15,-4-3-1-15,-4 4 0 16,6-3-4-16,-5 5-2 16,-4 2 3-16,-9 8 0 15,-3-1 2-15,-23 4-14 0,-24 4-20 16,-29-4-84-16,-22-1-57 15,-67-2 91-15</inkml:trace>
  <inkml:trace contextRef="#ctx0" brushRef="#br0" timeOffset="31840.04">10413 12838 1144 0,'0'0'22'0,"-14"0"1"0,-21 5 42 0,1-1 4 0,-3 3 8 0,1-7-4 0,5 0-26 0,2 0-7 16,1 0-10-16,5 0-1 0,10-2-1 15,12 2 1-15,-1 0-6 16,4-9-1-16,19 9 6 16,4 0 0-16,12-2 5 15,2 2 3-15,10 6-6 16,5 1-6-16,11 5-8 16,6 0-3-16,7-1 0 15,9 1-1-15,14 3 5 16,14-1-5-16,20-2-2 15,5-1 1-15,8-6 3 16,19-1 1-16,3-1-6 16,9 1-1-16,2-4-7 15,-6 0-1-15,6 0 9 16,-1-2-4-16,-6-5 0 16,-6 5-1-16,-14 6-6 15,-1 5 5-15,-19 6 1 0,-13 3-4 16,-15-2 0-16,-15 2 1 15,-8-4-5-15,-5-3 6 16,-11-4 5-16,-3-4-5 0,-15-3 3 16,-6-2-4-16,-20-1-1 15,-7-4 5 1,-11 0 3-16,-14-4 5 0,-12-1-2 16,-16-1-1-16,-22 3-10 15,-11-1 5-15,-21-3-7 16,-8 2 2-16,-14-4 0 15,-8 0-2-15,-22-9-3 16,-13 0-9-16,-12 2-2 16,-6-2 6-16,-12 0-3 15,-4 6 3-15,-3 3 5 16,-5 0-8-16,-1 4 9 16,5 3 0-16,-1 2-5 15,3 5 2-15,10 4 3 0,5 1 0 16,8 10 3-16,5 1-1 15,31 0-1-15,3 0 5 16,12-1 2-16,11 1 7 16,21 0 0-16,13 2-7 0,27 0-1 15,7-2-1 1,19 0-2-16,8-1-3 16,14-10 0-16,12 2-1 0,25-3 3 15,9-2 0 1,35 0 3-16,18 0 4 0,21 0 4 15,13 4 6 1,1-3 2-16,10-1-7 0,17 0 3 16,7 0 1-16,12 0 4 15,6-5 5-15,9 5-5 0,-6 0-1 16,4 4-3 0,-7-1-1-16,-4 3 0 0,0 4-4 15,-12 1-5-15,-2-2-2 16,-25 1-2-1,1 1 1-15,-15-9 1 0,-13-1-1 16,-22-1-4-16,-13-3 0 0,-24 1-2 16,-10-3-4-16,-20 1-16 31,-17 1-19-31,-30-10-58 0,-21 3-52 16,-33-3 84-16</inkml:trace>
  <inkml:trace contextRef="#ctx0" brushRef="#br0" timeOffset="36907.47">15957 12732 977 0,'-2'5'109'0,"-2"0"85"15,-1 8-87-15,-2-1-11 0,0 4-20 16,3-2-4-16,4-2-12 16,4 1 0-16,10-8-6 15,2 4 2-15,12-4-12 16,6 1-8-16,17 4-15 16,6 1-9-16,12-1-2 15,7 1-3-15,13 3-6 16,-2-3-1-16,7-1-1 15,5-6 1-15,11 1-1 0,12 4 1 16,13 2-3-16,-4-4-1 16,10 2 6-16,-8-2 3 15,16 0-3-15,5 5 4 16,2-3 1-16,-2 4 1 16,-1-1 9-16,4 2-4 15,6 2-3-15,2 0-4 0,-6-4 0 16,3 3-3-16,-6-3 0 15,3 0 0-15,-12 4-3 16,-7 0 4-16,-16 0-1 16,-4 2-2-16,-4 0-1 15,-7-3-2-15,-15-4 0 16,-17 1 5-16,-31-1 2 16,-18 0-4-16,-30-4-8 15,-17 2-2-15,-36-8-17 16,-20 1 0-16,-42-2-2 15,-12-3-2-15,-20-6 13 0,-5 2-2 16,-18-7 2-16,-10 3 1 16,-11 2 5-16,-9 2 1 15,2 5 9-15,1 0 1 16,8 4-2-16,7 2 1 16,12-1 1-16,9 3-3 0,10-5 3 15,13-1 0 1,32-1-1-16,14-5 2 15,31-1 1-15,11 0 2 0,24 0-1 16,24 5-2-16,1-3-3 16,24 5-1-16,29 7 7 15,12 2 6-15,35 2 8 16,18 1 5 0,47 4 4-16,22 0-3 0,32 5-2 15,28-3-1-15,20-2-11 0,7 1 0 16,13-6-5-16,-20 0-5 15,-30-11-40-15,-13-9-52 16,-54-21 55-16</inkml:trace>
</inkml:ink>
</file>

<file path=ppt/ink/ink28.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5-04-22T17:18:50.777"/>
    </inkml:context>
    <inkml:brush xml:id="br0">
      <inkml:brushProperty name="width" value="0.05292" units="cm"/>
      <inkml:brushProperty name="height" value="0.05292" units="cm"/>
      <inkml:brushProperty name="color" value="#FF0000"/>
    </inkml:brush>
  </inkml:definitions>
  <inkml:trace contextRef="#ctx0" brushRef="#br0">12661 1574 1324 0,'0'0'46'0,"0"2"0"0,0 7 73 0,-1-2-5 0,2 5 23 0,7 1 0 0,11-1-19 0,2-5-3 0,13 0-20 0,7-5-8 16,5 0-28-16,0 0-15 16,2 3-26-16,-4-1-12 15,-5-1-14 1,-7 1-18-16,-16-3-49 0,-14-1-43 16,-6 0-84-16,-10 6-38 0,-18-1 127 15</inkml:trace>
  <inkml:trace contextRef="#ctx0" brushRef="#br0" timeOffset="174.65">12589 2010 1171 0,'0'28'173'0,"9"-3"224"16,10-6-212-16,11-10-15 16,4-3-16-16,10-12-46 15,2-4-26-15,2-10-62 16,-2-6-47-16,11-15-108 15,7-5-64-15,19-14 97 16</inkml:trace>
  <inkml:trace contextRef="#ctx0" brushRef="#br0" timeOffset="446.35">13981 1342 1547 0,'7'-12'115'0,"-1"5"77"16,1 7-37-16,-7 11-2 16,5 10-6-16,-1 14-21 15,-3 11-7-15,3 18-31 16,-9 2-23-16,1 13-35 16,-1 1-16-16,-2 0-26 15,1-3-16-15,-2-11-65 0,-5-8-47 16,4-12-86-1,-3-7-38-15,1-19-92 0,-1-8 181 16</inkml:trace>
  <inkml:trace contextRef="#ctx0" brushRef="#br0" timeOffset="698.82">13719 1544 1579 0,'9'-42'104'0,"5"6"67"16,4 12-11-1,16 6 2 1,5 7-10-16,17 9-26 0,12 4-15 16,1 14-29-16,5 7-14 0,-10 18-31 15,-2 9-13 1,-4 13-13-16,-3 6-5 16,-16 7-8-16,-12-1-5 15,-36-4-16-15,-18-2-11 16,-22-7-30-16,-10 0-22 15,-8-6-40-15,-2-6-20 16,-2-8-48-16,5-8-20 16,11-18 122-16</inkml:trace>
  <inkml:trace contextRef="#ctx0" brushRef="#br0" timeOffset="1157.4">14639 2035 1604 0,'7'7'103'0,"-4"2"53"16,-8 1-12-16,-9-1-23 15,0 3-16-15,-2 3-43 16,0 1-23-16,12 0-23 16,6 1-10-16,16 1-5 15,6 0 1-15,21-4-2 16,1-2 0-16,9-7 0 0,0-5-1 15,-8-5 3-15,-2-5 1 16,-15-10 15-16,0-3 13 16,-5-7 8-16,-2 0 4 15,-5 0-3-15,-3 1-3 16,-6 14-4-16,-3 2 2 0,-5 15-9 16,-1 9-8-16,-3 15 5 15,-1 4-6-15,4 14-2 16,0 8-1-16,6 12-14 15,-1 8-3-15,-2 13 3 16,-3-3 0-16,-10 8-2 16,-6-5 4-16,-9-11-9 15,-3-3-9-15,-18-13-20 16,-6-10-22-16,-15-16-40 16,-4-9-20-16,-1-25-55 15,1-17-20-15,16-27-29 16,10-13-205-16,26-29 281 0</inkml:trace>
  <inkml:trace contextRef="#ctx0" brushRef="#br0" timeOffset="1524.9">15345 2105 1485 0,'39'41'113'0,"-8"3"27"0,-26 4-21 0,-9-2-11 0,-13-3-39 15,1-4-5-15,-4-11-27 16,4-7-14-16,9-8-15 16,4-12-4-16,-4 1 7 15,7-16 8-15,1-11 8 0,8-12 7 16,0-20-1 0,10-4-2-16,5-9-5 0,7 7-6 15,12 13-7 1,-4 15 2-16,3 21 3 0,-3 12 1 15,-14 11 3-15,0 14-2 0,-4 5-3 16,-5 2-1-16,-2 4-13 16,1 1 3-16,-5-7-20 15,3-5-23-15,1-7-49 16,7-5-41-16,6-9-74 16,3-4-17-16,14-17-209 15,13-12 243 1</inkml:trace>
  <inkml:trace contextRef="#ctx0" brushRef="#br0" timeOffset="1747.19">16802 1505 1547 0,'17'20'131'16,"-6"12"101"-16,-7 10-25 15,-8 17-20-15,-5 3-18 16,0 8-58-16,2 1-24 15,5-7-40-15,1-4-21 16,6-12-42-16,6-11-15 0,1-9-75 16,-1-5-36-16,-2-8-69 15,-4-5-40-15,-5-10-221 16,0-10 271-16</inkml:trace>
  <inkml:trace contextRef="#ctx0" brushRef="#br0" timeOffset="1907.61">16513 1806 1505 0,'-18'18'131'0,"9"3"80"16,9 0-5-16,22-10-28 15,10-4-26-15,24-10-55 16,8-12-31-16,16-6-45 16,5-7-21-16,9-11-65 0,7-2-41 15,8-7-114-15,7-1 139 16,6-4 10-16</inkml:trace>
  <inkml:trace contextRef="#ctx0" brushRef="#br0" timeOffset="2400.82">18570 1638 2335 0,'7'-14'-7'0,"-25"48"6"0,-39 45-6 0,15-11-3 0,7 2-5 0,13-8 0 16,29-9-4-16,16-8 10 16,27-15 5-1,8 0-1-15,20-12 2 0,2-8-2 16,2-8-5 0,3-6-16-16,-4-17-55 15,1-4-38-15,-10-19 57 16,-6-11-7-16</inkml:trace>
  <inkml:trace contextRef="#ctx0" brushRef="#br0" timeOffset="2624.11">19289 1084 1564 0,'7'34'101'0,"-5"8"84"0,3 9-10 16,1 20 5-16,-3 4-15 15,4 18-61-15,-7 5-31 16,0 6-38-16,-2-5-16 16,-1-10-29-16,3-4-21 15,5-20-59-15,0-10-38 16,13-18-79-16,2-6-30 0,-1-15 135 16</inkml:trace>
  <inkml:trace contextRef="#ctx0" brushRef="#br0" timeOffset="2878.23">19693 1592 1514 0,'-16'25'78'0,"-11"5"26"16,-1 5-5-16,-7 4-4 0,-1 0-18 15,6-5-33-15,4 1-10 16,8-3-15-16,7 0-9 15,11-2-5-15,11-2-2 16,17-1-2-16,8-2-6 16,15-7-45-16,0-4-25 0,13-9-57 15,-2 0-28-15,14-5-172 16,9 0 194-16</inkml:trace>
  <inkml:trace contextRef="#ctx0" brushRef="#br0" timeOffset="3265.11">20398 1990 1374 0,'2'0'122'0,"-11"-14"84"16,-12 2-17 0,-22-6-34-16,-6 2-33 0,-12 7-60 15,-1 9-22 1,2 11-28-16,-2 5-2 0,16 7-5 16,14-4-4-16,30-1-7 15,15-2-2-15,24-5-1 0,16 1 4 16,6-10 4-16,3 0 0 15,-6-2 2-15,-4-6 4 16,-6-6 16 0,-4-2 8-16,-13-2 18 0,-8-2 14 15,-16 4-9-15,-3 5-2 0,-9 9-13 16,-4 7-11-16,-10 22-4 16,0 8-1-16,-1 19-4 15,7 10-1-15,11 14-9 16,4 6-2-16,7 8-3 15,4-2-2-15,-6-5-15 16,-1-9 4-16,-13-18-4 16,-7-9-9-16,-21-22-20 15,-11-13-30-15,-16-20-59 16,-21-17-30 0,-16-32-67-16,-5-16-125 15,1-50 216-15</inkml:trace>
  <inkml:trace contextRef="#ctx0" brushRef="#br0" timeOffset="3704.68">18603 1063 932 0,'-7'3'141'0,"-5"-8"224"0,1 3-222 0,6 0 5 0,5 2-9 0,0 9-22 0,5-2-4 16,-3 18 1-1,5 7-16-15,-7 21-19 0,-7 6-15 16,2 11-30-16,-9 6-5 16,-8 24-5-16,-1 2-12 15,-10 12-10-15,3-1-13 16,7-17-50-16,5-13-16 16,14-27-58-16,8-11-26 15,15-29-194-15,10-8 210 16</inkml:trace>
  <inkml:trace contextRef="#ctx0" brushRef="#br0" timeOffset="5408.07">9303 5726 1438 0,'0'0'69'0,"0"0"-1"0,0 0-12 0,0 2-18 0,7 5-1 15,14-5 21-15,4-1 2 16,14 1-7-1,7-2-4-15,7-2-17 0,2 2-6 0,16 2-9 16,1 0-3 0,15 1-8-16,9 1-2 0,22 1 11 31,3 6-5-31,14 3 7 0,1 0 2 0,-1 2-2 16,6 2 8-16,17-4-5 15,7 2 2-15,14-7 7 16,7-7-2-16,10-2 3 31,8-4-2-31,12-3-6 16,7-4-2-16,4 4-4 0,4 2-5 15,13-6 0-15,-5 4-1 16,-1-2-5-16,11-1 0 16,-13-1-4-16,1-3-1 0,8-2 0 15,-1 0 4-15,-8 0-1 16,-2 0 1-16,-4 0 2 15,-7 2-4-15,-1 0 2 16,1 2-1-16,-7 3-3 16,-5 2 3-16,-2 3-3 15,5-3 1-15,-13 4 2 16,2-5-2-16,-6 5 0 16,-4-1-1-16,-2 3 2 15,-5-5-2-15,-7 3 1 16,0-1-1-16,4 4 0 15,-3-3 0-15,3 3 0 0,-8 3 0 16,3 1 6-16,-3 5 0 16,-7-4 0-16,-3 6 2 15,1-4-4-15,5 1-2 16,0 3 0-16,-2-2-2 16,4 0 0-16,6 5 0 15,2-2 0-15,3-5 2 0,8 2 2 16,1 5 4-16,12-3 1 15,6 0-4-15,5 5 1 16,0-6-6-16,9 4-4 16,11-1 4-16,-18-1-2 15,1-5 5 1,-8 2 2-16,-16-5 0 0,-16-4-5 16,-16 1-1-16,-35-8-2 15,-34-1-15-15,-40-12-60 16,-15-8-58-16,-40-20 67 15</inkml:trace>
  <inkml:trace contextRef="#ctx0" brushRef="#br0" timeOffset="20026.57">21220 5710 837 0,'-3'2'8'0,"-22"1"61"0,-25 4 50 0,4 1-15 0,4-1-38 0,6-4 12 0,-1-3-1 0,12 0 2 0,15-3-4 15,10 3-9-15,5 0-11 0,14 0-14 16,15 1 0-16,3 3-9 16,13 3-2-16,17 0-7 15,6 0-4-15,22 4-6 16,15-1 1-16,16 1-3 15,9 0 1-15,8-8-5 16,4-3 4-16,18-3-6 16,3-8-1-16,-7-3-1 0,-3 0-3 31,-20 3 6-31,-5 8-3 16,-16 4 2-16,-19 8 3 15,-33-4-6-15,-28-3 0 16,-35-2 2-16,0-3-1 0,-46-4-10 15,-24-2-7 1,-34-2-16-16,-19 4-8 0,-14-4 7 16,-3 8 4-16,-25-4 6 15,-5 3-1-15,-6 3-7 16,1 1-3-16,13 1 2 16,3 1 4-16,13 9 15 15,13-2 6-15,32 6 12 16,24-2 4-16,36-1 3 15,18-1-2-15,21-4-2 16,18 0 1-16,23 0 10 16,19-2 6-16,32-3 2 15,18-2 2-15,26-2-11 16,11-3-3-16,14 0-2 0,11-1-1 16,14 1-4-16,-9 3 0 15,-1 1-1-15,-6 2-3 0,-12 10-1 16,-1 0-2-16,-22 6-3 15,-20-1 0-15,-41 4 0 16,-17 1 0-16,-34-3-1 16,-14 1 1-16,-27-5 3 15,-17 1 4-15,-41-7 1 16,-20 3-3-16,-47-9-12 16,-19-2-10-16,-20-11-6 15,-6 4-2-15,-16-11-4 16,1 1 1-16,-3 1 6 15,2 2 3-15,29 3 14 16,10 4 2-16,36 2 1 16,21 1-1-16,49 4 2 15,24 0 3-15,38 7 6 0,26-3 6 16,43 3 17-16,33 0 5 16,53-2 7-16,22 2-1 15,40-5-8-15,23 3-2 16,1-5-12-16,6 0 1 0,-7-2-10 15,-22-1 1-15,-35 1-7 16,-21-8-23-16,-71-6-82 16,-29-9 403-16,-65-23-252 15</inkml:trace>
  <inkml:trace contextRef="#ctx0" brushRef="#br0" timeOffset="33368.86">4650 11551 957 0,'-30'21'78'0,"2"0"73"0,-1-1-110 0,8-6-27 16,4-7-10-16,2-5 11 16,8-2 15-16,-3-2 22 15,10 2 12-15,-2 0-4 16,-5 5-4-16,7 6-11 15,-4 8-1-15,-1 1 1 16,0 3 4-16,5-6-6 16,1-1 7-16,14-5-2 15,4-7 6-15,13-6 4 16,10-5-3-16,19-7-7 16,11-4-10-16,19 2-16 0,6-2-5 15,11 4-11 1,-5 2-1-16,0 3-3 0,3 2-1 15,7 5 2-15,4-3-2 16,7 3 1-16,-3 2-2 16,-1 2 1-16,1 5 3 0,10 0 0 15,7 5 1-15,5 1-2 16,-1-1-4-16,7-1 1 16,9-8-1-1,15-3 11-15,6-3 10 0,16-10 1 16,2-1 2-16,-2 5-13 15,-11 6-4-15,-21 6-3 16,-23 8-1-16,-30 8-1 16,-16 3-9-16,-34-1-37 15,-12 4-31-15,-43-4-87 16,-14-2-73-16,-44-31 133 16</inkml:trace>
  <inkml:trace contextRef="#ctx0" brushRef="#br0" timeOffset="38432.23">11467 11868 1248 0,'8'-9'81'0,"-3"0"46"0,0 2-5 0,-1 0-10 16,1 7-7-16,-5 0-19 0,2 1-15 15,-2 10-15 1,0 5-11-16,-2 12-10 0,-7 8-5 31,-10 19-20-31,-8 8-1 16,-7 22-18-16,-6 6-17 0,-10 11-32 0,-1 6-17 15,-6-7-4-15,0-9 16 0,8-17 33 16,8-8 16-16,14-21 17 16,8-5 9-16,19-11 18 15,9-4 14-15,19-8 16 16,11-4-2-16,14-5-12 31,9-9-16-31,0-5-20 16,6-8-15-16,-6-6-47 0,0-2-36 0,10-15-59 15,1 1 69-15</inkml:trace>
  <inkml:trace contextRef="#ctx0" brushRef="#br0" timeOffset="38814.44">11912 12577 1365 0,'28'8'89'0,"3"-1"37"16,-1-4-4-16,2-3-28 15,5-3-20-15,-5-10-22 16,1-1-6-16,-3-4 0 16,-5-6-4-16,-11-5-9 15,-3 1-11-15,-13-4-12 16,-8-2-2-16,-15 1-7 15,-9 1 0-15,-7 2-5 16,-3 9-2-16,2 14 7 16,4 10 0-16,5 20-4 15,1 7 1-15,7 16-3 0,7 11-2 16,15 7 5 0,5 3-2-16,14 0-11 0,8-7-12 15,12-14-27-15,8-1-35 16,9-17-39-16,6-9-12 15,12-13-125-15,12-12-68 0,18-15 185 16</inkml:trace>
  <inkml:trace contextRef="#ctx0" brushRef="#br0" timeOffset="39353.4">12848 12581 1253 0,'15'-30'106'0,"-11"0"77"16,-9 2-21-16,-24 13-24 15,-8 1-24-15,-7 14-39 16,-2 5-23-16,1 11-26 15,8 6-13-15,9 1-17 16,7-2-2-16,15-2-12 16,10-3 2-16,15-7-6 15,10-4 7-15,10-6 6 0,-4-6 4 16,-1-6 24 0,-1-1 7-16,-6 0 21 0,-7 0 6 15,-6 1 1 1,-7 3-12-16,-7 8-18 15,-4-2-10-15,-6 17-23 0,-1 5-5 0,-3 19-19 16,1-2-13 0,12 8-13-16,1-1 2 15,17-8 4 1,5-4 5-16,11-9 14 0,3-9 5 16,10-12 12-16,3-7 4 0,1-12 6 15,3-13-6-15,0-12-3 16,-1-11 5-16,-3-18 3 15,1-5 4-15,-11-8 10 16,-7-5 13-16,-7 3 32 0,-10-2 21 16,-2-4 20-16,-8 3-5 15,-5 8-6 1,-3 20-7-16,1 22-4 16,-3 16 2-16,5 25-17 0,0 11-23 15,3 22-12-15,-1 19-12 16,1 22-5-1,-1 9 9-15,2 9-6 0,-6 6-4 0,2 3-34 32,-5 1-24-32,-4 1-66 0,3-2-65 0,-1-22-62 15,4-17 119-15</inkml:trace>
  <inkml:trace contextRef="#ctx0" brushRef="#br0" timeOffset="40162.56">13627 12289 1537 0,'-44'30'110'0,"-6"4"39"0,-1 5-49 0,-6 3-23 0,13-7-43 0,5 1-16 0,21-8-15 16,18-5-7-16,14-3-14 15,11-11-5-15,18-1-4 16,4-8 9-16,12 0 12 16,6 0 7-16,3 0 14 15,-1 0 0-15,-5 0 5 16,-3 0 2-16,-12-5-13 16,1 2 4-16,-18-3-4 15,-7-1-6-15,-7 0 6 16,-7-5-1-16,0-4-3 15,-2-2 4-15,5-8 14 16,6-6 3-16,-5-9 17 0,8-2 8 16,-7-1 1-16,-2 3 1 15,3 17 0 1,-15 20 2-16,3-1-13 0,-6 21-9 0,-8 19-20 16,-3 16-10-16,-11 20-5 15,0 4 1-15,-1 4-22 16,1 1-18-1,4-4-37-15,-1-2-9 0,-4-3-7 16,1-5 6-16,-3-4 19 16,-3-7 6-16,1-13 32 15,0-8 14-15,7-22 19 16,4-10 5-16,6-22 6 16,1-17 2-16,12-19 3 15,5-10 1-15,18-6 3 16,14 4-1-16,22 13 5 15,10 15 2-15,11 11-4 0,-2 6 1 16,-6 6 0-16,-8-3 0 16,3 2 3-16,1-1-3 15,-3-8-12-15,-3-1 1 16,-21-2 4-16,-4 2 6 16,-19-4 20-1,-6-2 1-15,-12-1 4 0,-8-1-5 16,-17 4 0-16,-7 6-4 0,-11 19-21 15,-8 9-6 1,-6 29-13-16,4 17-6 0,12 18 7 16,18 3 3-1,23-4-10-15,16 1-4 0,34-22-19 16,15-3-14-16,17-13-33 16,12-12-19-16,7-12-69 15,7-8-52-15,7-24 120 0</inkml:trace>
  <inkml:trace contextRef="#ctx0" brushRef="#br0" timeOffset="41132.01">17473 12068 1471 0,'0'12'83'0,"-10"9"24"0,-5-1-19 0,-11 6-29 0,-4 3-18 0,-4 2-23 15,-9 10-8-15,-6 5-8 16,-8 9-5-16,-21 9-29 16,-12 1-13-16,-16 8-27 0,-2-2-1 15,7-9 14 1,7-9 15-16,12-21 18 0,2-8 7 15,20-22 13-15,7-5 9 16,18-24 15-16,12-10 9 16,15-18 12-16,12-5 3 15,16-9 11-15,1 2 0 16,16 8 6 0,-2 6-2-16,8 23 12 0,-1 7 3 0,-3 19 4 15,-1 8 0-15,1 19-10 16,3 5-8-16,6 20-16 15,9 7-9 1,19 12-16-16,18 0-5 0,10-3-9 16,11-5-2-16,8-12-13 15,-5-6-19-15,3-12-60 16,6-5-35-16,-10-17-94 16,-5-3 112-16</inkml:trace>
  <inkml:trace contextRef="#ctx0" brushRef="#br0" timeOffset="41911.28">19482 11931 1553 0,'2'0'101'0,"5"2"44"0,-3 3-16 0,3 13-22 0,2 3-20 15,5 25-32-15,0 13-13 16,5 19-29 0,1 1-6-16,5 8-10 0,7 0-8 15,6-6-8-15,5-5-2 16,1-10 3-16,1-8 7 16,-8-12 11-16,0-1 1 0,-16-14 3 15,-5-2-1-15,-7-13-1 16,-9-13 6-16,0-6 16 15,-2-15 9-15,-5-24 14 16,4-13 0-16,-1-32-5 16,4-16-11-16,0-17-15 15,5 1-4-15,4 15-12 16,0 13-1-16,4 31-9 16,-1 16-20-16,-1 16-35 15,3 14-27-15,-5 10-72 0,7 4-23 16,7 5 99-1</inkml:trace>
  <inkml:trace contextRef="#ctx0" brushRef="#br0" timeOffset="42271.16">20400 12496 979 0,'-7'-11'170'0,"0"3"250"0,1 2-292 0,3 6-11 0,-2 13-40 15,-3 10-20-15,0 12-37 16,2 11-15-16,6 2-5 16,7-2-6-16,16-11 1 15,6-6 4-15,6-8 8 0,8-7 17 16,-8-14 35-1,4-3 10-15,-5-12 22 16,-6-8 1-16,-8 4-6 16,-15-9-3-16,-14-13-20 0,-14-2-21 15,-16-1-36-15,-9 2-24 16,-10 15-41-16,-1 11-22 16,-6 13-53-16,10-3-33 0,19 3-65 15,13-1 118-15</inkml:trace>
  <inkml:trace contextRef="#ctx0" brushRef="#br0" timeOffset="42524.73">20919 12009 1556 0,'0'-23'139'0,"-2"-2"60"16,-8 20-26-16,1 0-19 15,3 19-40-15,3 9-29 16,-3 25-28-16,6 10-14 16,2 24-21-16,7 4-3 15,0 12-15-15,-2-3-17 16,2-6-59 0,3-2-44-16,3-18-97 0,-1-9-40 0,3-18 136 15</inkml:trace>
  <inkml:trace contextRef="#ctx0" brushRef="#br0" timeOffset="42762.81">21388 11763 1737 0,'7'23'170'16,"2"9"60"-16,-3 30-59 15,-5 16-25-15,-2 14-72 16,-5 5-21-16,-3 8-30 16,2-4-11-16,0-4-51 15,4-8-22-15,-1-13-68 16,2-7-37-16,2-14-75 16,0-8-145-16,0-15 229 0</inkml:trace>
  <inkml:trace contextRef="#ctx0" brushRef="#br0" timeOffset="43715.46">21172 12261 1354 0,'27'-22'141'15,"1"3"86"-15,15 19-63 16,5 7-16-16,15 12-38 16,8 1-21-16,16 5-35 15,0 3-7-15,5-7-18 16,2 2-6-16,-6-3-9 15,1-3 0-15,-16-2-1 16,-8-5 6-16,-29-3 14 16,-13-3 3-16,-32-6 10 15,-16-9-5-15,-28-3-22 0,-15-2-11 16,-8 9-21 0,-5 4-8-16,17 12-16 0,2 3-9 15,25 4-7-15,8 2-5 16,29 1 6-16,8 1 8 15,22-4 18-15,9-8 11 16,14-4 28-16,-2-8 14 0,4-4 16 16,-2-7 9-16,-8-1-2 15,-5 2-6-15,-18 2-18 16,-19 12-6-16,4-9-20 16,-17 18-5-16,-12 12-8 15,-4 13-10-15,8 8-3 16,4 4-6-16,17-5 1 15,17-7-1-15,21-8 9 16,10-13 5-16,13-19 14 16,8-4 8-16,1-17 20 15,0-8 11-15,-15-8 21 16,-8-3 1-16,-20-5-2 0,-12-2-6 16,-17 8-16-1,-2 8 4-15,-8 20-14 0,-2 11 3 16,-3 24-11-16,0 12-8 15,-6 27 1-15,6 12-8 16,3 16-12 0,-1 5-10-16,-7 7-22 0,-3 1-25 0,-8 3-21 15,-9-4-19-15,-5-8-9 16,-4-10 20-16,-2-20 36 16,1-12 27-16,10-24 31 15,0-8 5-15,7-30 14 16,11-13 1-16,10-30 13 15,11-13 5-15,25-11-10 16,10 5 6-16,19 11 11 16,9 11-3-1,22 11-1-15,2 5-7 0,12 0-7 0,-1 7 7 16,1 2 5 0,2-2 2-16,0 6-3 0,0-6-6 15,-21 0-2 1,-8 2 2-16,-31 3 3 0,-11 1 6 15,-28 1 9 1,-9-5-1-16,-18 3 1 0,-17-1-6 0,-17 16-11 16,-6 12-5-1,-6 17-18-15,3 13-1 0,21 16-7 32,11 4 1-32,29 1-2 15,12 1-5-15,31-3-13 16,17-3-5-16,25-7-26 15,12-2-9-15,8-15-37 16,-12-1-22-16,-11-14-35 16,-13 2-25-16,-27-6-28 15,-10 3-8-15,-39-6 120 16</inkml:trace>
  <inkml:trace contextRef="#ctx0" brushRef="#br0" timeOffset="44033.07">20187 13156 1064 0,'18'6'194'0,"3"3"256"0,31-4-274 16,20 4 0-16,49 5-51 0,38 0-26 15,50 4-61 1,18-1-17-16,42-6-28 16,-8-7-22-16,27-10-38 15,3-6-34-15,-13-4-73 0,11 2-27 16,-23-2 100-1</inkml:trace>
  <inkml:trace contextRef="#ctx0" brushRef="#br0" timeOffset="58312.75">25148 8925 1105 0,'9'4'98'0,"-2"-4"57"0,-2 3-35 0,-5-3-16 0,0 0-15 0,-4 0-7 0,-1-7-2 0,-7 4-12 15,-4-4-10-15,-9 1-21 16,-5 1-13-16,-4 1-14 15,-7 3-4-15,-5 1-7 16,0 5 5-16,-7 0-5 16,5 6 1-16,9 5 2 15,7 0-6-15,17 3 4 16,-1 1 0-16,7-3 1 0,7 8 11 16,7-2 8-1,6 5 0-15,1 10 2 0,-6-1-8 16,-3 16-9-16,1 7-3 15,-4 20-1-15,-6 7 1 0,5 3-1 16,-5 4-1 0,6-16-2-16,7-2 0 0,6-13 1 15,5-6 0-15,8-11-7 16,1-9-2-16,10-14-15 16,5-9-7-16,3-15-6 15,-3-10-10-15,-5-17-29 16,1-6-16-16,-12-10-44 15,-3 0-265-15,-12-8 265 16</inkml:trace>
  <inkml:trace contextRef="#ctx0" brushRef="#br0" timeOffset="58485.42">24499 9619 1432 0,'45'7'88'0,"6"-1"38"0,9-8-16 0,9-12-15 16,0-1-32-16,-5-11-44 0,-2-1-30 15,-7 3-91-15,0-7 61 16,-2-2-8-16</inkml:trace>
  <inkml:trace contextRef="#ctx0" brushRef="#br0" timeOffset="58834.9">25522 9439 1495 0,'8'3'100'0,"-2"8"43"15,1 1-14-15,-5 9-42 16,-1 6-28-16,-1 12-36 16,0 3-14-16,-1 4-12 15,-1-3-9-15,-4-1-16 16,5-8 3-16,-1-7 5 15,2-3 7-15,0-10 12 0,-2-6-2 16,2-8 3-16,-2-4 1 0,2-14 13 16,7-6 6-16,2-12 18 15,6-5-1-15,9-6 6 16,-1 2 2 0,15 10-1-16,-1 5 4 15,4 16-6-15,-3 1-5 0,-4 13-20 16,-4 7-6-16,-5 8-22 15,-5 0-18-15,-3 8-50 16,-3 1-31-16,-1-5-74 16,5 2-8-16,1-1 103 15</inkml:trace>
  <inkml:trace contextRef="#ctx0" brushRef="#br0" timeOffset="59439.01">26232 9642 1347 0,'5'-5'77'16,"4"-4"44"0,0 5-20-16,2 3-1 15,1 1-17-15,4 0-24 16,2-4-9-16,8-1-7 16,6-4-3-16,-2-2-5 0,0-10-5 0,-8-4-8 15,-5 1-1-15,-6-12-3 16,-7 2-2-16,-6 3 4 15,-9-7 0-15,-5 8-10 16,-2 7 0-16,-5 14-8 31,2 9-5-31,-2 18 0 16,0 16-1-16,4 15-6 0,4 10 1 16,10-3-14-16,3-1-7 15,13-9-4-15,10-3-2 16,9-13 12-16,2-5 8 15,4-13 12-15,-4-5 3 16,5-9 3-16,2-8-2 0,2-8 6 16,3-7-5-16,-2-1 4 15,1-1 8-15,-4 10-7 16,-6 2 1-16,-4 17-5 16,-8 9-6-16,-9 15-8 15,-4 6 2-15,-8 7-24 16,-6-5-1-16,-1-6-1 15,5-3-3-15,-5-13 26 16,6-10 16-16,-5 2 40 16,1-12 15-16,1-15 19 15,1-3-6-15,5-9-13 0,1-6-14 16,6-11-11-16,5 3-11 16,7-6-18-1,4 9-1-15,2 5-12 0,1 11-17 16,-3 16-70-16,-6 5-41 15,3 9-35-15,-3 7 67 0</inkml:trace>
  <inkml:trace contextRef="#ctx0" brushRef="#br0" timeOffset="59901.68">27508 9531 1483 0,'10'-34'114'0,"-10"-1"73"0,-7-1-37 0,-14 6-36 16,-6 2-32-16,-3 15-42 15,0 13-8-15,-7 18-12 0,1 16-8 16,3 15-16-16,4 6-10 16,15-5-14-16,9-2-3 15,15-18-2-15,10-11 8 16,7-10 13-1,1-9 8-15,2-9 5 16,-2-2 11-16,-3-4 20 0,-2-5 15 16,-3-7 19-16,-4 3 2 0,-11 4 2 15,-3 18-15-15,-2-3-19 16,-7 18-10-16,-2 22-21 16,2 2-1-16,0 22-3 15,5 4-2-15,4-1-2 16,1 6-25-16,2 1-14 15,-1 0-15-15,-6-2-15 16,-1-2 19-16,-17-4 11 0,-3-5 19 16,-14-11 10-1,-6-3-4-15,-8-26-15 16,-6-2-11-16,8-23-31 0,3-10-17 16,9-20-32-16,5-9-7 0,14-17-24 15,5-3-140-15,24-1 195 31</inkml:trace>
  <inkml:trace contextRef="#ctx0" brushRef="#br0" timeOffset="60345.48">27424 9713 955 0,'52'-25'98'0,"-3"0"67"0,3 4-13 0,-10 7-24 15,-10 2-10-15,-16 12-7 16,-11 1-14-16,-12 12-15 15,0 6-21-15,-4 13-26 0,6 0-8 16,5 0-9-16,7 0-3 16,11-11 3-16,7-5 2 15,8-11-4-15,5-5 9 16,-6-9 1-16,1-8-1 16,-3-6 17-16,-1-6 4 0,-1-6 19 15,-1-1 6-15,-13 6 0 16,-5 6-3-16,-9 13-18 15,-6 7-14-15,-3 19-19 16,-5 9-8-16,2 19-9 16,10 6 0-16,2 15-2 15,5 0-2-15,6 8 3 16,0 3-19-16,-8 5 0 16,-1-3-2-16,-6-4-20 15,-8-6 15-15,-4-10-14 16,-5-9-3-16,-8-20-13 15,1-7-22-15,-2-26-51 16,2-11-27-16,-1-25-33 16,1-10 6-16,8-20 105 0</inkml:trace>
  <inkml:trace contextRef="#ctx0" brushRef="#br0" timeOffset="60535.19">28161 9649 1357 0,'34'-7'121'0,"-4"-3"91"0,0 4-18 0,-2 3-32 16,3-6-33-16,9 4-63 15,3-8-16-15,6-6-30 16,3 1-11-16,-10-2-39 16,-8 3-32-16,-6-4-69 15,-6 3-38-15,-15 4-122 16,-6 1 158-16</inkml:trace>
  <inkml:trace contextRef="#ctx0" brushRef="#br0" timeOffset="60677.11">28188 9862 1502 0,'23'21'106'0,"14"-12"55"31,20-4-40-31,15-16-47 0,8-4-33 0,-7-10-102 31,-4-2-54-31,3-5 57 0</inkml:trace>
  <inkml:trace contextRef="#ctx0" brushRef="#br0" timeOffset="61011.02">29664 9111 1840 0,'17'43'135'0,"-3"11"43"16,-1 8-16-16,-13 23-76 16,-4 6-31-16,-6 6-40 15,-5-3-21 1,1-18-64-16,0-7-44 16,7-23-122-16,4-3-259 15,6-15 306-15</inkml:trace>
  <inkml:trace contextRef="#ctx0" brushRef="#br0" timeOffset="61258.33">29525 9145 1670 0,'34'-38'114'0,"9"10"58"15,10 3 9-15,16 18-18 16,9 4-23-16,5 13-50 15,0 12-32-15,-21 6-32 16,-10 6-14-16,-31 8-27 0,-16 1-12 16,-17 4-30-1,-22 6-14-15,-17 6-31 16,-15-4-7-16,-6-9-49 0,1-5-35 16,12-18-259-16,11-8 267 15</inkml:trace>
  <inkml:trace contextRef="#ctx0" brushRef="#br0" timeOffset="61529.26">30199 9626 1403 0,'-23'37'81'16,"-6"4"19"-16,1 3-58 15,0 1-14-15,20-12-28 16,8-4 1-16,20-13-5 15,10-9 4-15,16-7 35 0,2-4 17 16,5-10 39-16,-2-6 24 16,-12-6 10-16,-7-4 0 15,-18-11-10-15,-10-1-22 16,-29-4-45-16,-12 0-20 16,-14 3-69-1,-10 11-30-15,-1 22-80 0,4 1-55 0,7 12 119 31</inkml:trace>
  <inkml:trace contextRef="#ctx0" brushRef="#br0" timeOffset="61956.84">30574 9764 1467 0,'36'22'111'16,"-12"-3"64"-16,-6 4-40 15,-2-9-33-15,-5-5-27 0,8-4-41 0,10-5 1 16,4-8-1-16,-1-5 9 16,7-8 22-16,-7-2 10 15,-5-5 10-15,-10-3-5 16,-6-2-25-16,-6 1-11 0,-3 5-13 16,-2 10-14-1,0 17-8-15,0 5-9 0,-2 25-16 16,2 11-9-16,11 8-33 15,3-1-11-15,18-9-21 16,9-5 12-16,5-15 31 31,3-1 18-31,-6-9 40 16,-2-4 14-16,-17-10 27 16,-8-6 13-16,-7-8 3 15,-9-10 0-15,-10-11-22 16,-6-8-14-16,0-19-43 0,-6-4-26 15,10 2-62-15,5 7-22 16,10 16-58-16,8 9-42 16,9 14-178-16,6 1 217 15</inkml:trace>
  <inkml:trace contextRef="#ctx0" brushRef="#br0" timeOffset="62522.49">31554 9575 1141 0,'14'23'125'15,"4"-7"102"-15,3-11-96 16,4-7-5-16,3-6-36 16,2-10-14-16,11-5-2 15,3-6 1-15,2-2 8 16,2-1 4-16,-23 3-16 16,-6 3-1-16,-26-2-19 15,-10-8-9-15,-24 8-14 0,-9 7-12 16,-8 12-12-16,3 12-7 15,9 24-3-15,5 13-3 16,13 19-6-16,10 1-3 16,20 4-10-16,12-4 1 0,20-10 7 15,10-3 7 1,23-15 8-16,8-10 3 16,22-8 5-16,11-5 9 0,16-9 18 15,2-8 7-15,-16-13 29 16,-16-4-5-16,-32-1-1 15,-9 5-4-15,-21 17-21 16,-6 4-5-16,-22 18-18 16,-8 8-7-16,-17 6-6 15,-2 0-10-15,0-5-14 16,4-1-1-16,3-12-8 16,-2 1 10-16,4-8 22 15,3-6 4-15,-1-6 11 0,8-4 2 16,-6-14 11-16,8-9-1 15,5-14 1-15,8-5-6 16,14 0-15-16,7 1-6 0,12 8-8 16,0-1-1-1,13 13-20-15,1-2-21 0,-1 4-63 16,-6 3-40-16,-12 11-81 16,-7 5-32-16,-30 14 151 15</inkml:trace>
  <inkml:trace contextRef="#ctx0" brushRef="#br0" timeOffset="62888.85">30156 10680 1716 0,'14'12'135'0,"-7"2"55"0,-7 6-13 0,-9 10-64 0,-15 7-50 0,-21 9-52 16,1 9-13-16,-27 7-39 15,-3 3-20-15,-6-5-63 16,2-3-37-16,11-14-42 16,8-12-149-16,20-13 218 15</inkml:trace>
  <inkml:trace contextRef="#ctx0" brushRef="#br0" timeOffset="63063.36">29632 10842 1614 0,'33'38'122'16,"5"8"71"-16,9 5-19 16,7 0-63-16,8 2-31 0,-2-6-54 15,-4-1-18-15,-4-6-44 16,-8-1-40-16,4-9-92 15,-4-1-44-15,2-8 108 16</inkml:trace>
  <inkml:trace contextRef="#ctx0" brushRef="#br0" timeOffset="63475.98">31022 10219 1458 0,'27'14'119'0,"-2"6"81"16,-4 1-8-16,-9 8-2 16,-5 8-28-1,-7 18-46-15,-5 12-20 0,-2 13-48 16,-2 10-21-16,4 11-22 15,1 1-10-15,4 3-51 0,2-2-26 16,3-6-80-16,-3-9-47 16,-2-11 313-16,-2-10-143 15</inkml:trace>
  <inkml:trace contextRef="#ctx0" brushRef="#br0" timeOffset="63793.89">30794 10855 1444 0,'23'-18'140'0,"-2"2"80"0,16 9-40 15,8 4-3-15,11 4-39 16,5 6-32-16,4 4-47 16,1 7-21-16,3 7-28 15,-5 8-2-15,-4 6-3 31,-9 11 1-31,-12-1-7 16,-11 6-3-16,-20 5 0 0,-5-1-4 16,-17-3 8-16,0-2 5 15,-6-8-9-15,1-7 1 16,8-11-25-16,4-7-20 16,11-8-30-16,4-10-19 0,14-10-33 15,1-9-19-15,10-19-38 16,-2-10 93-16</inkml:trace>
  <inkml:trace contextRef="#ctx0" brushRef="#br0" timeOffset="63936.51">31423 10550 1434 0,'-22'-8'113'15,"3"0"64"-15,8 0-97 0,4 0-30 16,9-2-76-16,10-4-43 15,6 1-220-15,9 1 174 16</inkml:trace>
  <inkml:trace contextRef="#ctx0" brushRef="#br0" timeOffset="64587.32">31791 10892 1155 0,'0'85'145'0,"-5"-9"202"16,-2 0-221-16,-2-8-39 15,-2-17-23-15,8-9-47 16,1-6-12-16,2-17-9 16,2-6-1-16,1-13 2 15,8-6 3-15,3-20 15 16,7-11 8-16,4-22 18 16,2-5 7-16,5-5 6 0,1 9 3 15,6 25 3-15,6 14-1 16,-6 22-11-16,1 12-11 15,-10 13-24-15,-7 3-16 16,-10 6-18-16,-6 4-12 16,-7-4-20-16,0 3-1 0,4-17 10 15,-3-7 8-15,8-9 28 16,-2-8 10-16,11-13 14 16,0-5 9-16,-1-15 4 15,5-3 3 1,-3-3-4-16,4 1-6 0,5 16-5 15,-3 11-7-15,2 14-6 16,-11 11-1-16,2 15-8 16,-3 8 2-16,5 8-5 15,-2-1-4-15,8-2-9 16,-1-9-4-16,14-14 0 16,7-2 7-16,11-14 18 15,8-5 7-15,3-13 22 0,6-14 8 16,-8-12 15-16,-1-9 9 15,-21-9 9-15,-8 4-8 16,-22-6 9-16,-14 12-12 16,-21 12-3-16,-16 17 0 15,-18 28-15-15,-9 15-8 0,-3 31-15 16,1 7-3-16,25 15-11 16,16 3 4-16,38-7-3 15,21-3-4-15,33-6-15 16,7-14-1-16,18-4-34 15,-5-12-24-15,-9-14-52 16,0-3-38 0,-16-13-96-16,-5-4 279 0,-20-8-64 15</inkml:trace>
</inkml:ink>
</file>

<file path=ppt/ink/ink29.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5-04-22T17:20:09.573"/>
    </inkml:context>
    <inkml:brush xml:id="br0">
      <inkml:brushProperty name="width" value="0.05292" units="cm"/>
      <inkml:brushProperty name="height" value="0.05292" units="cm"/>
      <inkml:brushProperty name="color" value="#FF0000"/>
    </inkml:brush>
  </inkml:definitions>
  <inkml:trace contextRef="#ctx0" brushRef="#br0">11567 14369 1301 0,'-20'4'59'0,"-1"3"12"0,8-4-3 15,3 1 8-15,1-2 10 16,2-2 7-16,2 0-5 0,1 0-21 0,-3 0-6 16,3-2-28-1,3-5-1-15,2-7-20 0,10-9-12 0,19-6-5 16,13-4-5-16,20 3 1 31,7-1 1-31,8 10 6 16,-1 14-1-16,0 9 1 15,4 12 3-15,-3 11 1 16,5 3 3-16,17-3 6 16,9 0 2-16,21-11 6 15,4-3 9-15,19-11 11 0,6-13 3 16,25-3 0-1,4-7-6-15,21 5-17 0,9 4-5 16,2 14-8-16,14 11-5 16,-4 7 2-16,-10 8-2 15,-17 3 0-15,-18-1 2 16,-8 2-5-16,-5-7-2 16,-6-12-6-16,1-4-5 0,-17-16-24 15,-3-7-17-15,-8-7-71 16,-21-13 27-16,-22-38 44 15</inkml:trace>
  <inkml:trace contextRef="#ctx0" brushRef="#br0" timeOffset="1291.53">19048 14265 1215 0,'-2'0'71'0,"-7"-2"50"0,2 4-85 0,-7-1 7 0,0 10 2 0,0-6 3 0,5 1 7 15,7-6 0-15,0 0-2 16,2 0-2 0,0 0-11-16,6 3-11 0,10-12-15 15,7-1-13-15,16-1-3 16,10-10-1-16,20 5 2 16,15 2 2-16,11 0 4 15,5 3 2-15,1 9 2 0,1 2 6 16,10 9-3-16,12 3-6 15,9 4 4-15,3 0-6 16,11 2 10-16,2 7 16 0,28-7 3 16,9-1 6-1,18-1 10-15,12-2-8 16,13 1 5-16,10-5-4 0,21 4-7 16,1-1-6-16,-12-3-9 31,19-1-6-31,-25-9-9 0,-17 2 0 0,-4 1-1 15,-25-3-7-15,-29 4-43 16,-14 1-41 0,-60 1 346-16,-21 1-230 0</inkml:trace>
  <inkml:trace contextRef="#ctx0" brushRef="#br0" timeOffset="8482.87">11958 11496 390 0,'-5'2'87'0,"-6"-1"97"0,2 1-1 0,4-2-21 0,2 2-23 0,3-4-53 0,0 0-9 16,7-5-8-16,7 0-6 15,-4 4-11-15,3-3-5 16,-3 5-21-16,-2-1-9 0,-3 2-12 15,5 0 2-15,-1 3 2 16,-3 4 2-16,6 0 9 31,4 2 1-31,11 2 7 0,4-2 3 16,14 0 2-16,8-4-2 0,18-5 2 16,8 0-1-16,19 0 6 15,3-2 2-15,0 2 1 16,-2 0-9-16,-1 0-10 15,4 0-6 1,8-2-2-16,5 1-1 0,-1-3 4 16,-5-3 3-16,-4 0 0 0,-4-2 8 15,9 0-6-15,5 0-2 16,0-5-1 0,0 2-2-16,-16 1 1 0,-6 1-1 15,-21 1-9-15,-4 2-1 16,-26 5-5-16,-14 0-1 0,-19 2-4 31,-7 0 1-31,-7 9-5 0,-9-4-2 16,-15 6-5-16,-4 1-4 0,-10-1 2 31,1 1 1-31,-1 1 2 16,0 3-4-16,-13 0-5 15,-6 5-2-15,-30-7-7 16,-9-2-1-16,-20-8-10 15,-5-2-5-15,-5-6-16 16,-12-8-2-16,-20 3-23 0,-4 4-1 16,15 8 18-16,8 8 13 15,35 5 31-15,15 3-1 16,18 2 1-16,19-1-5 16,27-2 9-16,17 1 9 0,31-7 0 15,10-4-3-15,20-8 9 16</inkml:trace>
  <inkml:trace contextRef="#ctx0" brushRef="#br0" timeOffset="10219.79">12479 10202 1144 0,'-12'-9'55'0,"-3"2"8"16,-4-8-11-16,1-4-13 0,-1 3 0 0,1-2 9 0,2 4 6 0,4 5 5 0,1 2 0 0,4 6-22 16,0 1-10-16,2 1-18 15,3 5-4-15,5 1 10 16,8-2 5-16,19 4 12 16,9-2 9-16,23 2-1 15,9-4-1-15,12 0-8 16,4-3-6-16,5-4-10 15,9-5-2-15,16 4-6 32,7-6 0-32,0 7-5 0,-5 2-1 0,-11 4 4 15,-7 3-4-15,-7-2 4 0,-2 4 3 16,-12-4-1-16,-8 2 0 31,-19-7 2-31,-12 0-1 16,-13-1 0-16,-10-5 1 15,-13 1-4-15,-13-4-1 0,-31-3-4 16,-15-2-4-16,-32 5-8 16,-12-2-2-16,-15 6-2 15,-2-2-9-15,-16 3 3 16,-8 2 1-16,-9-5 0 16,-1 2 14-16,14 3 7 15,16 2 0-15,31 2 0 16,12 5 0-16,24 2 3 15,22 2 3-15,27-3 1 16,19 5 3-16,31-4-2 16,19-4 0-16,26-5 8 15,11-5-3-15,26-10-9 16,13 0-1-16,1-5-12 0,-1 1-21 16,-23 1-72-16,-16 2-41 15,-31-4 69-15</inkml:trace>
  <inkml:trace contextRef="#ctx0" brushRef="#br0" timeOffset="21286.28">17207 11290 927 0,'-1'0'20'0,"1"7"31"0,-2-1 33 0,0 4 24 0,2 3 11 0,7-6-17 16,2 0-10 0,12 0-19-16,4-2-10 0,7-5-12 31,11 0-5-31,15 0 1 0,11 2-1 0,20 3 2 0,6 6-7 31,12 3-10-15,2 6-5-16,8 3-14 15,7-4-4-15,9 4-6 0,18-2 0 16,5 4 2-16,-4 0 5 16,-3-6 0-16,-9 5-4 15,-7-7 0-15,-6 1 2 16,-26-2-5-16,-21-2 5 15,-39-5-3-15,-16-4-4 0,-25-5-7 16,-13 2-8-16,-29-7-5 16,-13-4 0-16,-34 0 3 15,-8-3 2-15,-8-6-1 16,-1 0 4-16,0 0-2 16,-1-1 2-16,-20 5 0 15,-8-2-1-15,-8 3-2 16,-1 5 0-16,15 6 4 15,5 2 3-15,7 0 7 16,3 2 1-16,21 5 2 0,11-4-2 16,31 3 2-16,12 1 0 15,23-2 3-15,10-3 7 16,26 3 2-16,10-5 6 16,34 0 5-16,19 0-1 15,27 0 1-15,7 0-8 0,17 2-9 16,5 1-6-16,20-1-3 15,4 0 2 1,4-2 4-16,-6-2 1 0,-16 0-4 16,2 1-1-16,-16-1-3 15,-14 2 0-15,-34-6 2 16,-26 3 3-16,-30-1 4 16,-20-1-5-16,-32-7-11 15,-19-1-7-15,-52-1-19 16,-19-2-4-16,-25 4 5 15,-19-4 3-15,-12 0-2 16,-4-5-7-16,-11 5-12 16,5 2 1-16,8 3 20 15,3 6 17-15,31 5 17 0,19 3 8 16,37 4 13 0,26 0 10-16,38 2 13 15,17 5-1-15,37 1 1 0,24 2-5 16,43-1-10-16,14 0-5 0,32-5-13 15,10-2-17-15,10-8-47 16,17-2-21-16,-5-12 99 16,-13 1-54-16</inkml:trace>
  <inkml:trace contextRef="#ctx0" brushRef="#br0" timeOffset="40280.79">12908 17494 504 0,'-2'0'109'0,"-7"0"94"0,4 3-21 0,-4 5-47 0,4-7-36 0,-2 1-41 0,1-2-8 15,-1-2-13-15,4 2 1 16,-4 0 4-16,-1-3 7 15,-2-1 6-15,-1 4 4 32,2-2-8-32,8 2-3 0,-1 0-14 0,0-1-6 0,2-1-8 31,-2 0-2-31,-1 2 2 16,1 0 1-16,0 0 6 15,2 0 0-15,0 0-9 16,0 0-4-16,0 0-12 15,2-9-3-15,10 8 0 16,8-3-1-16,6 2 3 16,3-3 2-16,11 3-5 15,5 2 1-15,10 5-4 16,12-3 1-16,6 2 2 0,1 1 2 16,6 2 5-16,-4 0 0 15,0 0 1-15,9 6 1 16,2-8-5-16,10-3-1 15,13-2 1-15,2 0 0 16,5-4 1-16,0 2 0 16,0 2 1-16,3 0 0 0,9 2 2 15,6 2 1-15,-7 1-7 16,-1-5-1-16,-1-11 1 16,-2 1 0-16,11-3 9 15,5 1 2-15,-2 5-5 16,-4 3-2-16,-3 4-1 15,1 0-4-15,8 4 1 16,-1 7 4-16,-6-4-7 16,0 3 3-16,-9-3 5 15,7 0-4-15,11 6 0 16,-11 1 1-16,-1 0-2 0,-8 2 0 16,-7 0 4-16,9-4 8 15,-2-6 2-15,-8 3 7 16,-3-8 0-1,-8 3-6-15,-6-2-1 0,-3-1-3 0,-14 3-3 16,-4-2 0-16,-10 1-4 16,-17 1-4-16,-12 1 0 15,-12-1-4-15,-19-3-10 16,-3 3-2-16,-21 0-1 16,-10 1 1-16,-18-2 7 15,-11 3 5 1,-14-1 5-16,-6-3 0 15,-7 0-1-15,-11-2-2 0,-10-4-7 16,-10-1 0-16,-14-1-1 16,-13 3-6-16,-2 1-2 15,-1-1-3-15,-16 3-15 0,1 0 1 16,-15 5-5-16,5 4 2 16,2 1 16-1,1 1 7-15,4 0 12 0,7-4 3 16,13 0 9-16,10-4 4 15,0-1 5-15,2 2 1 0,3 3-4 32,-3-6-3-32,20 3-2 0,1-4-3 0,-12 0-6 15,1-4-1-15,-14 4-8 16,-3-1 1-16,12 1-5 16,8 0 4-16,-3-2 5 15,11-2-1-15,4 1 7 16,3-1-3-16,15-8 5 15,10 3 1-15,12 0 7 16,8 0 7-16,14 4-3 16,-1-6-1-16,8 8-2 0,3-4-8 15,1 1-1-15,4 3 0 16,1-2-8-16,7 1 0 16,5 4-1-16,3-2 0 31,13 2 5-31,-1 0-2 0,15 6-6 0,7 1 0 15,15 0 3 1,4 0 1-16,15 0 2 0,4 0 1 0,4-7 0 16,10 0 0-16,10-2-1 15,10-7 0 1,15 1-1 0,5 0 0-16,4 5 2 15,2-8 0-15,6 2 0 16,6 2 1-16,17-5 3 15,7 0-4-15,-9 6-2 16,1-3 2-16,-2 9-4 16,4 0 2-16,10 0 2 0,-1 4 0 15,-4 0 2-15,9 3 2 16,2 0-1 0,8-4 1-16,8 3-6 0,-2-1-1 15,7-2 3-15,0 3 1 16,-3 3 0-16,-6 3 1 15,-16-1-7-15,-7 3-16 16,-19 0-44-16,-13 0-38 0,-44 4 53 16</inkml:trace>
</inkml:ink>
</file>

<file path=ppt/ink/ink3.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5-04-22T16:49:42.512"/>
    </inkml:context>
    <inkml:brush xml:id="br0">
      <inkml:brushProperty name="width" value="0.05292" units="cm"/>
      <inkml:brushProperty name="height" value="0.05292" units="cm"/>
      <inkml:brushProperty name="color" value="#FF0000"/>
    </inkml:brush>
  </inkml:definitions>
  <inkml:trace contextRef="#ctx0" brushRef="#br0">7630 9555 1159 0,'20'25'45'0,"-3"0"-10"0,-15 9-11 0,-2-1-14 0,-5-4-11 0,1-1-2 31,-1-7-1-31,1-1 4 0,1-1 20 0,1-1 15 16,2 7 15-16,-2-1 3 16,2 10-4-16,2 3-1 15,7-5-4-15,3-2 3 0,15-7-5 16,14-12-4-16,19-18-12 31,13-11-5-31,20-17-11 0,3-3-6 0,16-4-4 16,5-6-3-16,21 2-19 15,7-3-3-15,13-3-11 32,3 4 3-32,4 6 18 15,7 1 2-15,7 9 18 16,-2 8 3-16,-2 9 15 16,-3 10 9-16,-2 5 9 15,-3 2 1-15,3-2-8 16,-4 0 1-16,8-7-7 0,5-4-2 15,5-7-1-15,5 1-4 16,-1 1-6-16,7 0-1 16,-7 7-3-16,-7 2-3 15,-1 7-2-15,-6 0 0 0,-4 5-4 16,-7 4 0-16,-2 2-1 16,6-2-1-16,5 3-1 15,5-1-3-15,5 3 2 16,2 0-1-16,8 9 3 15,1 3 1-15,11 12 0 16,-2-3 0-16,8 6 1 16,-6-1 1-16,3 3-2 15,1-1 2-15,1-1-2 16,5-5 1-16,11-3 6 16,-2 3 3-16,20-6 7 15,10 2-1-15,8 3-4 16,12-1-1-16,8 5-5 15,3-2 1-15,12 2 13 0,-2 1-7 16,0 1-3-16,0-7-3 16,-18-8-74-16,-3-8-44 15,-14-21-383-15,-11-33 301 16</inkml:trace>
</inkml:ink>
</file>

<file path=ppt/ink/ink30.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5-04-22T17:23:57.943"/>
    </inkml:context>
    <inkml:brush xml:id="br0">
      <inkml:brushProperty name="width" value="0.05292" units="cm"/>
      <inkml:brushProperty name="height" value="0.05292" units="cm"/>
      <inkml:brushProperty name="color" value="#FF0000"/>
    </inkml:brush>
  </inkml:definitions>
  <inkml:trace contextRef="#ctx0" brushRef="#br0">6743 16418 1156 0,'-2'-2'62'0,"0"-4"31"0,2 1-40 0,0-2-7 16,0 3-3 0,-5-3-1-16,5 4-8 0,0 3-7 15,0 0-7-15,0 0-6 16,0 0-7-16,5-2-4 15,7 4-2-15,3-2 4 16,2 0 9-16,5-4 12 0,4-1 20 16,6 1 4-1,11 4-3-15,4 0-10 0,12 4-18 16,8 3-4-16,15 7-9 16,4 0 0-16,12 2-3 15,-1 4-1-15,8-6 0 16,17-5 0-1,20-16 0-15,17-2 4 0,13-16 16 16,2 0 4-16,21-5 12 16,-4-2-5-16,7 1-13 15,-3-5-5-15,-11 4-10 16,-1 0 0-16,-25 8-41 0,-15 4-45 16,-49 13 47-1</inkml:trace>
  <inkml:trace contextRef="#ctx0" brushRef="#br0" timeOffset="4426.55">17542 16526 609 0,'-2'-13'96'0,"-5"2"62"15,4 4-39-15,-6 0-5 0,0 4-33 16,2 1-3-16,4 2-16 16,3 0-5-16,-4 0-5 15,2 0-3-15,0-2 0 16,1 0-4-16,-1-1-3 0,2 1-6 15,0 0-9 1,0 2-5-16,2-3-5 0,3 3 1 16,6 0 5-16,5 0 3 0,10-4 6 15,11-1 2-15,20-2 0 16,10-5 2-16,22-1-4 16,5-1-6-16,17 0-9 15,6-2-11 1,16-2-2-16,12-3-6 0,10 0 0 15,-10 1 3-15,-9 4-5 16,-12 4 7-16,-21 3 2 16,0-2-1-16,-18 4-2 15,-9-3-3-15,-23 3-2 16,-14 0-1-16,-23 3 4 16,-14 0 5-16,-6-1 3 15,-22 2 3-15,-29 1-5 0,-20 2-6 16,-26 5-5-1,-14 9-8-15,-3 9-16 0,-12 2-11 16,-13 3-19-16,-8 1-3 31,-1-1 9-31,3-1 10 0,20-4 19 16,3-4 10-16,4 4 8 16,8-3 4-16,19 4 8 15,10-2 3-15,26-5 12 16,6 1 5-16,19-14 8 15,11-1 1-15,21-3 12 16,1 0-8-16,6-5-2 16,16-4-5-16,22 4-12 15,5-2-1-15,23 1-8 0,15 5-2 16,21 1-4 0,8 0 0-16,9 0-4 15,3 0 1-15,3-11-1 0,11 6-1 16,-8-8 5-16,-3-1-3 15,-22 2-6 1,-16-1-9-16,-21 1-18 0,-16-2-16 16,-22 1-54-16,-10 3-24 0,-21-3 65 15</inkml:trace>
</inkml:ink>
</file>

<file path=ppt/ink/ink31.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5-04-22T17:24:19.394"/>
    </inkml:context>
    <inkml:brush xml:id="br0">
      <inkml:brushProperty name="width" value="0.05292" units="cm"/>
      <inkml:brushProperty name="height" value="0.05292" units="cm"/>
      <inkml:brushProperty name="color" value="#FF0000"/>
    </inkml:brush>
    <inkml:context xml:id="ctx1">
      <inkml:inkSource xml:id="inkSrc20">
        <inkml:traceFormat>
          <inkml:channel name="X" type="integer" max="12064" units="cm"/>
          <inkml:channel name="Y" type="integer" max="7540" units="cm"/>
          <inkml:channel name="T" type="integer" max="2.14748E9" units="dev"/>
        </inkml:traceFormat>
        <inkml:channelProperties>
          <inkml:channelProperty channel="X" name="resolution" value="400" units="1/cm"/>
          <inkml:channelProperty channel="Y" name="resolution" value="400" units="1/cm"/>
          <inkml:channelProperty channel="T" name="resolution" value="1" units="1/dev"/>
        </inkml:channelProperties>
      </inkml:inkSource>
      <inkml:timestamp xml:id="ts1" timeString="2025-04-22T17:24:56.190"/>
    </inkml:context>
  </inkml:definitions>
  <inkml:trace contextRef="#ctx0" brushRef="#br0">8985 8536 793 0,'-7'16'121'0,"0"5"91"0,-3 0-92 0,-5 6-29 0,3-3-22 0,-4-2 4 16,-2-1 1-16,4-5 1 16,-7 0-13-16,0 0-5 15,-9 0-23-15,-4 1-7 0,-9 1-14 16,-6 0-7-16,-15-4 1 16,-7-2-1-16,-7-1 4 15,-3 0 2-15,-10 3 3 16,-4 2 1-16,-12 1-3 15,-6 1-3-15,-13-7-9 16,2-2-1-16,4-11 1 16,-3-5 0-16,17-11 2 15,3-3 4-15,1-15 1 16,-3-6-1-16,10-8 5 16,-3-8-4-16,15-1-4 15,3 3 1-15,7-1-7 16,-5-1 0-16,-1-1 2 15,-8 3-1-15,2-3 5 0,-2 6-3 16,9-2-1-16,6 4 0 16,8-8 0-16,0 3 2 15,11-3 3-15,0-3 1 16,8 4-4-16,6-2 4 16,4 0 2-16,0-2 0 0,6-4 0 15,1-1-3-15,7 0-2 16,6-4 1-16,3 0-5 15,1 2 2-15,6 7-4 16,2 2-6-16,8 3 4 16,7 0-9-16,8 6 5 15,6 1-2-15,12 1 3 16,-5 1 3-16,19 6 4 16,-1 1 2-16,2 4-3 15,6-4 0-15,1-1-4 16,0-3 0-16,13 3 1 0,-2-3 1 15,12 7-1-15,5-1 0 16,4 10 4-16,-1 6 1 16,-4 7 0-1,-4 6 0-15,2 6-2 0,4-1-2 0,13 1 2 16,12 1 3-16,1-4 1 16,0-2 0-16,-7-2 0 15,-2 1-1-15,6-5 2 16,3 5 0-16,-5-3-1 31,-2 1-3-31,-7 5-1 0,-4 3 1 0,-1 4 1 16,2 0 1-16,-6 7-1 15,9-3-3 1,1 10-1 0,-1-1 1-16,-5 3 3 0,-6-1 0 0,3 3 0 15,2-2-1-15,15 4-2 0,7-3 1 16,-2-3 2-16,0 4 0 15,-8 5 0-15,-8-3 0 16,7 4 0 0,6-2 0-16,-1 2 0 0,1 1 0 15,-9 0 2 1,-4 5-2 0,-3 4 0-16,1-1-1 0,-1 8-2 15,-2 2 2-15,-6 10 0 16,-5-2 3-16,-14 7 0 15,-8 3-1-15,-10 4-1 16,-8 2 0-16,-12 1 0 16,-2 3 1-16,-17 3 3 15,-6 4-4-15,-12-4 0 16,-13 0-2-16,-15 1-3 16,-5-3 2-16,-12 6 3 15,-8 2 0-15,-19 1 1 0,-9 3 0 16,-12-8-1-16,-5 0 2 15,-4-11-2-15,-6-6 0 16,-8-3-6-16,-5-8-6 16,-10-7-11-16,4-2-13 15,-10-16-25-15,6-2-22 0,-24-12-15 16,-9-2 42-16</inkml:trace>
  <inkml:trace contextRef="#ctx0" brushRef="#br0" timeOffset="1502.48">16247 12183 1040 0,'-26'9'87'0,"-3"3"62"0,6-3-40 0,7 1-10 0,4 3-6 0,5-1-2 16,2-1-3-16,3-2-16 16,2 0-9-16,14-2-11 0,12 0-5 15,21-6-4-15,9 1-9 16,24-7-7-16,7-9-8 15,14-9-13-15,9-4 0 16,24-3-2-16,15 0-2 16,5 0 3-16,-1 5-2 15,-8 6-3 1,-2 3-2-16,-1 9 2 0,-6 3 2 0,-31 13-2 16,-18-4 5-16,-34 6-6 15,-18-6-2 1,-20-3 6-16,-12 0 0 0,-22-2 1 15,-19 0-1 1,-24-2-7-16,-12-2-6 16,-29-4 4-16,-3-3 0 0,-20-5-2 15,-7-5 2-15,0 1-15 16,-14-1-4-16,-9 7-4 16,-7 5-7-16,6 4 7 0,15 5 2 15,23 5 6 1,17 0 8-16,15 6 7 0,18-6 2 15,32 2 8-15,15-5-3 16,33 0-4-16,12-2-1 0,28-7-11 31,10-7-16-31,20-13-69 0,6-10-106 0,1-23 113 16</inkml:trace>
  <inkml:trace contextRef="#ctx0" brushRef="#br0" timeOffset="2137.05">16743 11241 1363 0,'0'0'86'0,"-3"0"50"0,-10 0-78 0,-4-7-3 0,-12-4-6 16,-4-8 7-16,-12-11 9 15,-3-6 5-15,-14-6-1 16,-17-8-8-16,-29 2-25 15,-18-1-10-15,-21 1-31 16,-13 2-11-16,-19 2-13 16,-12-1-2-16,-9 1 13 15,-6 0 6-15,-10-8 16 16,0 3-1-16,-2-11-1 16,-9-6 0-16,4-6-2 0,4-4 2 15,-1-9 4 1,0 1-2-16,9-1 0 0,4 0 4 15,0 0 1-15,7-3-1 16,8-6 4-16,1-14-1 16,17-5-2-16,-6-4 4 0,11 2-3 15,1 1-3 1,10 5 2-16,15-6-2 16,1-2-2-16,9 3 0 15,16 14-5-15,15 4-1 16,24 18 1-16,12 5 0 0,13 10-2 15,9 11 1-15,12 12 1 16,9 10 0-16,10 12-9 16,6 7-8-16,7 11-37 15,0-1-20-15,2 4-34 16,7 9-14-16,0 4-169 0,0 0 180 16</inkml:trace>
  <inkml:trace contextRef="#ctx0" brushRef="#br0" timeOffset="2646.27">10190 8157 1432 0,'2'0'65'0,"1"5"14"0,-8 4-21 0,-2 5 9 0,-2 0 3 15,2 2 3 1,7 5-19-16,4 4-12 0,12 18-20 16,1 8-11-1,8 7-13-15,2 3-17 0,-4-3-15 0,0-1 0 16,0-11 5 0,-4 0 14-16,-3-5 14 0,-7-4-2 15,-9-9-5 1,0-7-1-16,-14-10 2 0,-2-11 2 0,-7-12 6 15,-4-13 2-15,6-20 3 16,2-11 1-16,1-15 4 31,0-5-1-31,9 2 4 16,6 1-2-16,1 13 6 16,2 5 3-16,2 12 0 15,-2 8 3-15,5 14 4 16,2 7 2-16,-3 5-9 15,3 5 0-15,9 6-15 16,1 5 0-16,24 2-5 16,7 1-2-16,26-4 1 15,19-1-4-15,32-5 10 16,26 0-4-16,26 2-6 0,-2-2-25 16,4 2-101-16,-16 1 82 15</inkml:trace>
  <inkml:trace contextRef="#ctx0" brushRef="#br0" timeOffset="14796.48">25589 12353 1045 0,'-2'0'88'0,"-3"0"53"0,-2 0-33 0,3 0-24 0,-5 0-10 0,6-2-11 16,3 2 0-1,-2-2-6-15,2 2-1 0,0 0-10 16,0 0-8-16,7 0-8 0,14 2 2 15,18 0 15-15,14-1 10 16,24-1 8 0,15 0-5-16,25-3-17 0,12-2-14 15,0-6-15-15,-12-1-8 16,-25-1-3-16,-3 1-7 0,-16-2-32 16,-3-2-24-1,-18 0-53-15,-10-2-20 0,-12-7-54 16,-8-3-175-16,-12-7 230 15</inkml:trace>
  <inkml:trace contextRef="#ctx0" brushRef="#br0" timeOffset="15042.01">26739 11827 1331 0,'7'18'88'0,"9"-3"53"15,7 7-5-15,17-1-3 16,7 7-18-16,11-1-43 0,2 3-16 15,0 0-28-15,-1-3-9 16,-2 1-7-16,-2 0-5 31,-13 2-1-31,-10 0 0 16,-25 2-6-16,-12 0-9 16,-27 5-30-16,-11 1-24 0,-15-3-44 15,-6 0-24-15,2-5-38 16,2-3-102-16,10-8 167 15</inkml:trace>
  <inkml:trace contextRef="#ctx0" brushRef="#br0" timeOffset="15397.66">28328 11627 1604 0,'-11'0'100'0,"-19"3"21"0,-9 8-10 16,-19 5-43-16,-8 0-28 15,0 10-18-15,4 4-10 16,9-1-6-16,11-1-1 0,19 2-6 16,5 0 0-1,22 2-4-15,6 4 4 0,24-5 6 16,7 1 0-16,10 0-3 15,6 2 4-15,-4-1-4 16,-11 3-1-16,-17-1 2 16,-12-5-6-16,-17 0-3 15,-12 1-8-15,-23-1-50 16,-7 0-25-16,-11-4-61 16,-1-1-29-16,5-11 106 15</inkml:trace>
  <inkml:trace contextRef="#ctx0" brushRef="#br0" timeOffset="16355.34">28707 11887 1341 0,'14'-11'119'16,"-3"-1"64"-16,-1-4-48 15,-4 0-5-15,-6-3-26 16,-2-4-18-16,-9 3-28 16,-1 1-12-16,-9 10-28 15,-4-2-8-15,-5 17-11 16,0 8-5 0,-8 21-13-16,1 9-10 0,-2 13-22 15,5 1-11-15,15-6-11 16,12-6 2-16,19-16 21 15,6-14 13-15,10-11 22 0,6-5 16 16,-6-7 24 0,1-5 12-16,-6-11 28 0,-4 1 5 15,-3-6-2-15,-3 2-2 16,-5 1-13-16,-4 2-10 0,0 9-17 31,-4 8-11-31,0 1-15 0,1 10-1 0,-1 18-8 16,4 4-10-16,1-4-13 15,8 5-5-15,8-5-3 16,5-9 9-16,12-3 19 31,1-9 4-31,-2-2 9 0,2 0 6 0,-14-7 3 16,-4-2 10 0,-7-9 14-16,-2-1 0 0,-5 1 0 15,2-3-7-15,2 3-15 0,-2 0-1 16,1 8-9-1,3 10-1-15,6 10-2 16,4 12-4-16,4 4-5 16,3 1-2-16,6-3 4 0,6-2-17 15,6-10 4-15,0-1 2 0,-4-11 1 32,-2-6 23-32,-6-4 18 0,-4-10 7 0,-7-5 8 15,-2-6-4 1,-9-14-9-1,-5 1-8-15,-4-5-8 16,-5-8-1-16,-5 16-6 16,-2 9 2-16,3 18-2 15,4 12-1-15,-7 1-1 16,7 8 0-16,9 9 0 16,5 0 0-16,7-2 4 15,8-5-2-15,8-6-1 16,7-1-1-16,7-7-3 0,1-3 1 15,3-4 6 1,-9-2 1-16,-7-6 8 0,-9 1 8 16,-18 1 8-16,-10-3 2 15,-11 3 1-15,-10 4-6 0,-11 11-12 16,-8 3-2-16,-2 19-10 16,2 13-2-16,10 16 0 15,5 1-2-15,23 6 7 16,9 2-5-16,19-8 5 15,11 3-15-15,14-12-16 16,8-8-15-16,-3-16-55 16,1-3-27-16,-3-10-97 15,-6-6 205-15,5-4-38 16</inkml:trace>
  <inkml:trace contextRef="#ctx0" brushRef="#br0" timeOffset="17687.08">31834 11554 662 0,'7'0'116'0,"-2"2"113"0,4-2-57 0,-4 0-41 16,1-2-20-16,-1-3-17 0,0 3-9 0,-1-3-3 15,-4 5-6-15,0 0-24 16,-9-11-8-16,-16 8-19 15,-7 3-8-15,-10 0-7 16,-4 5 1-16,-2 6-9 0,4 4-1 16,-1 9 2-16,3-1-6 15,8 0 1-15,8 3 2 16,15-3 0 0,6 0 6-16,13-2 4 0,7 2-2 15,8-3 8-15,5 1-6 16,2-7 3-16,-2-1-3 15,-3-6-2-15,0 0 3 0,-7-4 1 16,-2 1 10-16,-2 5 0 16,-3-6 6-1,-6 8-5-15,-2-4-6 0,3 4 2 16,-3 3-4-16,4 2 5 16,0 0-1-16,4-2-8 15,3 2-5-15,-7-4-6 16,6 1-3-16,-3-1 4 15,-4-7 1-15,-6 4 5 16,0 0 1-16,-15 2-3 16,-2 1 1-16,-8 2-7 0,-3-1-1 15,-4 1-1-15,-2-2-6 16,-8-5-3-16,-10 2-8 16,-8-5-29-16,-2-3-8 15,0-4-21-15,11-8-8 0,17-7-27 31,11-1-10-31,19-6-25 0,6-1 64 0</inkml:trace>
  <inkml:trace contextRef="#ctx0" brushRef="#br0" timeOffset="18063.5">32254 11660 1031 0,'-9'0'177'0,"-5"2"253"0,-20 5-321 0,2 7-13 0,-12 8-44 0,-1 8-16 16,5 14-16 0,4 6 2-1,15 1-11-15,12 0-7 16,14-14-1-16,11-3-7 0,20-18 2 15,8-4 0-15,15-17 6 16,8-9 6-16,-2-9 8 16,-3-4 4-16,-21-1 12 15,-9-2 8-15,-19 2 11 16,-13-2-1-16,-20 1-17 16,-10-1-12-16,-23-4-21 15,-7 4-12-15,-10 2-28 16,1 5-23-16,9 7-62 15,11 0-39-15,10-3 87 0</inkml:trace>
  <inkml:trace contextRef="#ctx0" brushRef="#br0" timeOffset="18576.83">30976 11448 1024 0,'-7'-4'110'0,"-5"1"82"0,-9-6-99 0,-2 5-21 0,-15 4-31 16,3 4-6-16,-13 10-2 16,2 2 1-1,3 7-2-15,-1 4-1 0,21 3 1 16,13 2-2-16,10 7-2 15,19-4-6-15,18 6-11 16,4-1-1-16,14-4-3 16,0 1 3-16,2-9 3 15,-10 1-3-15,-6-8-1 16,-7 0-6-16,-22-3 2 16,-8-2 0-16,-20-4-1 15,-13 2-4-15,-13 2-15 16,-9-3-17-16,-20 1-53 15,-6 0-16-15,-4-14-102 0,3-2 109 16</inkml:trace>
  <inkml:trace contextRef="#ctx0" brushRef="#br0" timeOffset="18847.49">30778 10936 1460 0,'0'0'120'16,"2"-1"45"-16,-1 2-11 31,3 5-16-31,1 18-22 0,1 8-14 0,4 28-37 16,3 18-17-16,-1 23-25 15,-1 11-11-15,1 26-8 0,-1 11-4 16,-6 17-44-1,0-3-37-15,-1-21-59 0,-2-15-30 16,8-38-31-16,-1-15-106 16,11-23 190-16</inkml:trace>
  <inkml:trace contextRef="#ctx0" brushRef="#br0" timeOffset="23252.57">28094 15481 1157 0,'-20'-5'110'0,"-1"-2"58"0,5 3-34 0,7 2-6 0,4 2-18 16,5 4-10-16,2 10-12 15,3 11-17-15,2 15-33 16,-1 15-14-16,2 11-19 15,-2 3-5-15,3-7 0 16,1-9 0-16,4-23-1 0,-1-5-1 16,-4-16-1-1,-8-6-1-15,5-12 3 16,-12-14 1-16,-8-21 9 0,-5-9 0 0,-8-16 1 16,6-2-1-16,1 6 8 15,6 3 4-15,11 12 10 16,3 2 6-1,16 13 17-15,5 7-2 16,7 10-13-16,6 4-11 0,-2 3-33 16,3 6-22-16,10-1-67 15,2 1-39-15,12-2-98 16,1 0-181-16,0-4 250 16</inkml:trace>
  <inkml:trace contextRef="#ctx0" brushRef="#br0" timeOffset="23754.52">28638 15320 1328 0,'5'28'89'15,"-3"6"52"-15,10-2-58 0,-3-6-11 16,11-6-10-16,-3-4-4 16,8-6 3-16,0-4-2 0,-4-6-4 15,-1-4-11-15,-10-8-8 16,-4-1-5-16,-12-4-11 15,-8-5 0-15,-12 3-8 16,-10 1-4-16,-12 6-8 16,-1 10 0-16,1 18-7 31,2 12 1-31,7 20 4 0,2 5 1 16,17 9-5-16,10 2 0 0,27-11 0 0,13-2-1 15,18-17 11 1,0-9 0-16,7-22 6 0,2-5 3 15,6-12 7-15,-1-5 0 16,-5-17 8-16,-6-4 0 16,-15-10-2-16,-8-1 0 0,-14 7-7 15,-3 8-3 1,-9 15-10 0,-2 17 0-16,7 1-11 0,7 15-2 0,14 11 4 31,10 13-4-31,8 8 4 15,2 2 1-15,-2 5-18 16,-7-5-3-16,-16-3-8 16,-9-2-7-16,-21-10-8 15,-16 3-10-15,-23-9-31 16,-9-8-11-16,-16-6-41 16,0-13-12-16,5-17 87 15</inkml:trace>
  <inkml:trace contextRef="#ctx0" brushRef="#br0" timeOffset="23978.59">29336 14856 1591 0,'41'14'105'0,"-10"18"41"0,-4 16-30 0,-18 35-53 0,0 13-21 0,-7 19-24 16,-1 2-8-16,3-2-8 15,-1-2-16-15,4-21-67 16,4-7-33-16,5-19-248 16,-4-19 214-16</inkml:trace>
  <inkml:trace contextRef="#ctx0" brushRef="#br0" timeOffset="24738.65">29336 15451 1218 0,'26'-4'172'0,"4"3"189"0,13 1-197 16,0 3-16-1,4 2-40-15,7 4-25 0,-10 4-49 16,-3 4-15-16,-11 8-28 16,-7-2-13-1,-9 14-27-15,-5 8-6 0,-6 2-5 16,-1 5 14-16,5-12 18 15,2-11 6-15,14-17 13 16,5-10-1-16,13-22 16 16,2-3 1-16,-4-19 8 15,-4-8 4-15,-7-3-3 16,-12-3 0-16,-14 3-3 16,-5 5-2-16,-20 7-10 0,-8 9 1 15,-8 11-3-15,2 12-7 16,2 13 1-16,10 10 5 15,11 7-4-15,10 2 7 16,22 4-1-16,10-4 0 16,11 0 4-16,6 1-3 15,6-2 8-15,-3-1-2 16,-4-3-5-16,-3 1-1 0,-15-3-4 31,-1 2-9-31,-16-1-17 16,-9-2-8-16,-9-1-2 0,-7 0 6 15,-7-14 17-15,6 0 9 0,9-13 8 16,3-2-3-16,9-8 9 16,12 0 3-16,12-1 3 15,7 7 14-15,4 6 3 16,2 1-2-16,3 2 0 0,1-2-10 16,3-3-4-16,-2-1 2 31,-7-3-7-31,-8-1 8 0,-8-2 2 15,-5 1 4-15,-16-2 9 0,-4-2-5 16,-12 5 2-16,-11 2-5 0,-5 4-10 16,-2 3-4-16,4 9-11 31,3 12-3-31,7 17 2 16,2 9 0-16,8 7-2 15,8 1 0-15,10-4-2 16,10-1-4-16,8-11-4 15,9-9-7-15,9-7-18 16,6-5-17-16,10-10 1 16,-4-12 1-16,-1-15 0 15,-8-6 1-15,-20-8-79 16,-6-10 80-16</inkml:trace>
  <inkml:trace contextRef="#ctx0" brushRef="#br0" timeOffset="25421.74">32071 15118 1311 0,'25'0'116'0,"-6"0"125"0,-4 0-102 0,-15 0-21 0,-13 0-12 15,-17 4-49-15,-9 3-15 0,-16 10-31 16,-3 10-3-16,-4 8-3 16,2 8-2-16,12 8-3 15,9-5-4-15,25 2 2 16,8 0-4-16,19-11 6 15,13 0 6-15,18-9 3 16,8-6 8-16,-1-6 1 16,-1-2-1-16,-20-5-5 15,-7 1 0-15,-23-3-7 16,-9 4-6-16,-25 1-24 16,-10 4-25-16,-18-3-41 15,-2 3-28-15,-3-6-36 16,7-6-18-16,1-13 97 0</inkml:trace>
  <inkml:trace contextRef="#ctx0" brushRef="#br0" timeOffset="25643.1">31749 14796 1574 0,'26'-11'117'0,"-1"20"73"0,-2 12-8 0,-9 39-47 31,-1 20-21-31,-8 30-52 0,-1 10-21 0,-4 8-19 16,-2-6-9-16,0-7-13 16,4-3-17-1,3-13-57-15,4-13-36 0,7-24-78 16,2-8-27-16,8-33 120 16</inkml:trace>
  <inkml:trace contextRef="#ctx0" brushRef="#br0" timeOffset="25945.66">32587 15201 1584 0,'-4'0'105'0,"-6"-3"46"15,-3-1-26-15,-13 9-44 16,-1 4-22-16,0 14-38 15,-4 4-10-15,13 14-7 16,-5 3-3-16,17 0 4 16,8 4 0-16,12-2-3 15,4-2-1-15,7-3 1 16,0 1 4-16,-6-3 0 16,-5 2-4-16,-12-5-10 15,-5 1-10-15,-19-7-26 0,-6 0-20 16,-15-12-29-16,-1-6-22 15,-2-14-23-15,4-7-9 16,13-12 82-16</inkml:trace>
  <inkml:trace contextRef="#ctx0" brushRef="#br0" timeOffset="26261.22">32750 15465 1467 0,'-6'28'77'0,"-2"8"20"16,-5-1-24-16,1 11-29 16,1 4-11-16,11-11-14 15,11-2-4-15,14-12-5 16,8-9 2-16,13-11 20 16,6-10 18-16,-1-11 28 0,-5-13 6 15,-14-11-11-15,-9 1-4 16,-12-7-16-16,-8 1 1 0,-17 3-9 15,-11-1-11-15,-23 12-18 16,-5 4-13-16,-9 23-25 16,-2 10-20-16,8 24-52 15,6 7-31-15,9 0-78 16,6 0 100-16</inkml:trace>
  <inkml:trace contextRef="#ctx1" brushRef="#br0">15278 18840 0,'0'0'0,"62"-48"0,-62 48 0,97-84 0,0-5 0,-97 89 0,62-80 0,-17 18 0,-23 9 0,-18 9 0,-4 44 0,0-35 0,0 8 0,-4 5 0,-5 0 15,-4 4-15,8 5 0,5 4 0,-13 5 16,13-1-1,-4 5-15,4 0 16,-9 0-16,9 0 16,-14 0-1,14 0-15,-4 0 16,4 0 0,-13 0-16,13 0 15,-9 0-15</inkml:trace>
  <inkml:trace contextRef="#ctx0" brushRef="#br0" timeOffset="37126.19">4248 14330 1312 0,'-2'4'79'0,"-3"-4"12"0,3 0-28 0,-5-7-8 0,7 1-16 15,7 1 0 1,4 0-9-16,3-1-2 0,9 3-1 15,2 6 5-15,12 8-1 16,11 10-2-16,12 9-13 16,11 6-5-16,21 10-11 15,9 0 0-15,27 5-1 16,3 1 0-16,-2-5 1 16,2 1 0-16,6-16 0 15,8-2 1-15,9-12 14 16,0-4 7-16,-10-3 1 0,-11-6 1 15,-17 4-14-15,-6-2-3 16,-30 3-6-16,-14 1-3 16,-38 3-47-16,-10 0-38 15,-25 1-66-15,-15-1 67 0</inkml:trace>
  <inkml:trace contextRef="#ctx0" brushRef="#br0" timeOffset="37970.61">4232 14452 1278 0,'-2'-16'64'0,"2"2"20"0,-5-2 1 0,5 6-15 0,7 6 0 0,6 6-25 0,6 10-9 16,8 11-29-1,1 15-7-15,4 6-2 16,-6 2-2-16,1 0-1 0,1-2 0 16,-10-7 0-16,0-7 0 15,-4-12 4 1,-5-4 1-16,-9-14 3 0,2-5 0 15,-11-16 1 1,-4-9 0-16,-4-16 0 0,-5-2 0 0,-6-5 2 16,0 0 6-1,-6 5 18 1,2 3 7-16,11 14 9 0,1 6 4 0,19 14-18 31,11 8-3-31,15 3-17 0,14 0-2 0,21 0-5 16,1-4-1-16,15 2 0 15,5-12-5 1,10-2-10-16,-1-10-37 16,-2-6-81-16,-6-5 74 0</inkml:trace>
  <inkml:trace contextRef="#ctx0" brushRef="#br0" timeOffset="38909.81">707 12751 1064 0,'-2'0'102'0,"0"2"74"0,-1-2-84 0,-6 0-15 0,-4 2-16 16,5 1 4-16,-5 4 5 16,-1-3 0-16,0 1-3 15,0 2-11-15,-2-3-20 16,1 6-10-16,-11-1-13 15,-2 2-8-15,-10 3-2 16,1 0-1-16,9 4-4 16,-2 1 2-16,10-3 0 0,6 5 0 15,14 1 0 1,7-3-3-16,16 2-4 0,5-3-2 16,11 0 1-16,2-4 2 15,4 0 5 1,-1 2 0-16,-5 2 2 0,-4 3 4 0,-14 6 1 15,-3 3-1-15,-18 2 2 16,-3 8-7-16,-22 3 2 31,-5 6 3-31,-13 4-12 0,-8 4-5 16,-6-7-35 0,2-6-23-16,0-16-37 15,11-7-14-15,9-17-37 16,12-8-146-16,15-17 195 15</inkml:trace>
  <inkml:trace contextRef="#ctx0" brushRef="#br0" timeOffset="39926.19">1011 12818 2010 0,'-3'11'-5'0,"-8"35"2"0,-3 7-4 0,3 5-10 0,-1 13-18 15,-2 5-10-15,9-7-18 16,5-1 8 0,7-24 15-16,9-9 10 0,3-13 23 15,6-14 1-15,3-13 5 16,-1-9 4-16,6-16 13 15,-1-4 8-15,0-17 16 16,-3-2 6-16,-6-6 5 16,-2 1-6-16,-5 7-2 15,2 3-1-15,-10 23-11 16,-6 20-3-16,2-8-8 0,-6 27-7 16,0 18-15-16,-3 6 6 0,5 15-7 31,0 2-5-31,12-4 7 0,4-5-11 0,7-11 7 15,4-6-3-15,-4-15 3 16,-2-9 2-16,-1-8-2 16,-4-8 9-16,3-16-2 15,-3-4 2-15,0-7 5 16,0-2 1-16,-2-3 4 16,-2 8 7-1,-1 5 0-15,-7 7-4 0,-3 10-9 16,3 13-8-16,-1 14-3 15,1 13-4-15,5 10 4 16,1 6 3-16,6-3-3 16,7-6 0-16,15-13-1 15,4-12-4-15,2-12 7 16,-1-5 0-16,-6-13 1 0,-3 0 1 16,-4-7-1-16,-2-1 1 15,-6-6 0 1,1 3-1-16,-4 0 5 0,-5 2-5 0,0 2 0 15,2 5 0-15,0 1-1 16,-1 8 5-16,-1 2-2 16,-2 1 3-16,2 6-2 15,0-4-3-15,4 2 1 32,2-7 3-32,-1-6 9 15,1-3 12-15,-10 6 9 0,-1-3 9 0,-9 4 9 16,-9 4-4-16,-7 5-11 31,-3 5-12-31,-4 9-20 16,0 11-5-16,3 17 0 15,4 2 0-15,9 17-1 16,9 0-1-16,19 1 1 0,8-7-3 16,18-11 0-16,8-7 5 15,9-14-38-15,3-14-37 16,-1-9-69-16,-4-9-58 15,-14-7 109-15</inkml:trace>
  <inkml:trace contextRef="#ctx0" brushRef="#br0" timeOffset="40513.73">1213 12840 1209 0,'0'19'68'0,"0"0"32"0,0-4-2 0,0-12-18 0,6 1 1 0,-6-4-8 0,0-4-1 15,-9-6-15-15,2 2-9 16,-6-2-23-16,-1-1-9 16,0 6-6-16,0-4 1 0,5 4 7 15,7 5 0 1,-3 2-4-16,5 5-1 15,0 5-8-15,0 4-5 0,-9 10 2 16,-2 1-6-16,-3 7-28 16,-2 1-18-16,0-5-52 15,2-2-28-15,7-6-67 16,0-8 102-16</inkml:trace>
  <inkml:trace contextRef="#ctx0" brushRef="#br0" timeOffset="41163.47">1594 12854 1259 0,'-12'3'77'0,"-2"8"22"0,-4-1-8 16,-1 6-37-16,4 2-5 0,12 3-5 0,5 8-4 0,12 4-6 15,7 3-8-15,2 6-15 16,4-1-3-16,4 0-5 0,3-9-1 15,3-6-2-15,1-8 0 16,-10-6 2-16,-5 1-2 16,-4-6 1-16,-4 0 1 0,-1-7-2 15,-5-2 1-15,-1-10 7 16,3-8 7-16,-6-6 12 16,1-12 8-16,-1-8 3 15,-3 0-3-15,-6-7-7 16,-10 5-7-16,-5 1-11 15,-4 4-1-15,1 13-2 16,3 7-5-16,6 11-4 16,8 4-5-16,14 19-3 15,7 7 3-15,21 8-15 16,11 3-12-16,16-10-31 16,1-8-32-16,6-18-225 15,-2-7 205-15</inkml:trace>
  <inkml:trace contextRef="#ctx0" brushRef="#br0" timeOffset="41960.31">831 14242 1321 0,'0'-4'229'0,"-6"1"-93"0,-4-3-30 0,-8 6-5 0,-7 7-33 0,-3 8-15 0,-9 2-28 16,-6 3-5-16,-1 8-16 16,5 4 0-16,2 0-4 15,8 1-4-15,19 3 0 0,3-6 0 16,17-5 2-16,13 1-2 16,9-3 10-16,9-3-2 15,12-3 7-15,-2 3 0 16,4-6-2-16,0-2 1 15,-9-1-6-15,-3 7 1 0,-15 0 3 16,-8 5 1 0,-22 10 4-16,-7 1-1 0,-19 8-9 15,-8 1 2 1,-10 1-11-16,-2-3-7 0,-5-8-37 16,-3-3-22-16,6-14-22 15,-1-8-9-15,10-12 5 16,11-16-2-16,10-15-12 15,11-9-39-15,9-25-202 16,2-6 214-16</inkml:trace>
  <inkml:trace contextRef="#ctx0" brushRef="#br0" timeOffset="42182.74">678 14084 926 0,'4'-35'145'0,"-1"3"140"15,-3 19-113-15,-5 8-13 16,0 19-24-16,1 11 0 15,4 18-38-15,2 8-9 16,10 11-30-16,3 9-22 0,4 1-18 16,1 8-11-16,-1 3-7 15,-1 4 3-15,0 5-20 16,-3 0-17-16,-2-3-37 16,1-6-19-16,-5-14-16 15,5-13-11-15,0-20-14 16,6-11-22-16,3-25-286 15,-2-18 279-15</inkml:trace>
  <inkml:trace contextRef="#ctx0" brushRef="#br0" timeOffset="42500.42">1208 14392 914 0,'5'11'143'0,"4"12"194"0,2 10-233 16,-4 17-30-16,0 7-20 15,4 1-27-15,6-1-4 16,3-11-19-16,5-4-4 0,-11-10 0 16,0-7 1-16,-5-13 4 15,-2-8-2-15,-5-13 6 16,-2-9-1-16,-9-15-3 31,0-12 6-31,-5-17 3 0,3-1 6 0,8-8 12 16,-4-3 4-16,14 3-1 15,2 0-5-15,10 16-10 16,9 9-9 0,1 12-11-16,1 8-1 0,12 12-27 15,1 3-21-15,-2 13-56 0,5 7-40 16,-6 5 79-16</inkml:trace>
  <inkml:trace contextRef="#ctx0" brushRef="#br0" timeOffset="42976.2">2097 14336 1187 0,'-8'-15'114'31,"-8"1"84"-31,-7-9-89 16,0 4-7-16,-20-3-33 15,-1 7-12-15,-9 13-34 16,3 9-10-16,2 16-13 16,6 14-3-16,6 14-7 15,8 8-6-15,14 8-15 16,12 2-4-16,18-9-6 0,10-5 4 16,6-25 15-16,2-8 4 15,3-17 14-15,2-5 1 16,-9-16 8-16,2-11 13 15,-5-12 14-15,-8-7 10 16,4-7 11-16,-9 0 3 0,-5 2 9 16,-2 5 4-16,-8 10-2 15,-6 6-5-15,1 16-18 16,-1 7-8-16,4 21-18 16,1 15-9-16,2 15-8 15,7 5-2-15,12 12-3 16,3-1 0-16,13-7 1 15,4-2-10-15,7-12-32 16,2-7-21-16,0-16-40 16,5-2-35-16,2-16 140 15,-7-12-40-15</inkml:trace>
  <inkml:trace contextRef="#ctx0" brushRef="#br0" timeOffset="72169.21">7639 18331 1007 0,'0'0'40'0,"0"-3"3"0,-2-1 36 0,0-3-1 0,2 5-11 0,0 4-10 15,0 0-5-15,0 5 0 16,4-2 3-16,3 6 8 16,-3 1-1-16,4 2-7 15,-4 2-7-15,3 2-18 16,0 7-8-16,0 3-10 16,2 2-4-16,2 6-2 15,-4 1 0-15,2-3-4 16,0 1 2-16,-2-3-2 0,-4-2 4 15,-5 4 1-15,-3 1-1 16,-14 2 4 0,-3 2 2-16,-6-2 12 0,-7-5 6 15,-4-9 3-15,-2-3-4 16,-2-15-16-16,3-3-7 0,1-15-5 16,1-8-3-16,8-9-22 15,7-5-20-15,16-11-71 16,-2-2-40-16,29-9 81 15</inkml:trace>
  <inkml:trace contextRef="#ctx0" brushRef="#br0" timeOffset="72343.31">7579 18158 1471 0,'-2'-2'47'15,"-2"0"-8"-15,-1 2-31 16,0 2-7-16,-2 7-39 16,5 0-37-16,2 0 40 15</inkml:trace>
  <inkml:trace contextRef="#ctx0" brushRef="#br0" timeOffset="73236.47">8064 18485 900 0,'0'-1'103'0,"-5"-5"81"0,5 4-54 0,-4 4-34 16,-6 2-17-16,6 1-8 16,-6 6-4-16,2-6 8 15,5 4-2-15,3-7-4 16,0-2-8-16,0 0-13 0,0 1-12 16,5 12-16-16,6 1-7 15,3 9-13-15,5 7 4 16,-3 9-7-1,2 0-2-15,-4-5-5 16,-7-6-5-16,-3-5 7 0,-4-5 1 16,-5-6 7-1,-6-8 3-15,-5-8 5 0,-2-7 7 0,-8-15 8 16,1-4 7-16,0-6 1 16,2-6-2-16,7-1-1 15,9 4-8-15,9 6-7 16,9 3-5-16,12 3-7 15,1 4-1 1,14 2-3-16,4 0 1 16,13-1-33-16,3-2-27 0,3 2-76 0,1-2-37 15,-7 6 89-15</inkml:trace>
  <inkml:trace contextRef="#ctx0" brushRef="#br0" timeOffset="73727.42">9504 18255 859 0,'-3'4'143'0,"-4"3"217"0,-7-2-246 0,-4-1-23 16,-7 3 1-16,-5-5 0 0,-4-2-2 0,-12 0-12 15,-2 1-7-15,-1 1-23 16,-4 3-5-16,10 8-24 16,4 6-5-16,16-1-4 15,9 1-9-15,11-3-1 16,6 4 0-16,15-10-2 15,8 3-1-15,12-4 0 16,6-2 4-16,5 0 1 16,6-4 1-16,-3 8-1 15,-1-4-4-15,-15 7-2 0,-12 2 4 16,-22 9 4 0,-9 3 1-16,-25 8-2 0,-7-1-3 15,-14 2-15-15,-4-5-14 16,-1-5-25-16,1-10-17 15,11-11-21-15,2-6-13 0,14-13-9 16,3-8-11-16,16-9-182 16,4-12 196-16</inkml:trace>
  <inkml:trace contextRef="#ctx0" brushRef="#br0" timeOffset="73949.75">9212 17997 946 0,'13'-39'163'15,"1"5"177"-15,-4 18-182 16,-1 2-7-16,-3 14-34 16,-1 7-10-16,0 14-26 15,2 2-10-15,0 16-25 16,-1 7-8-16,3 7-19 16,-4 6-9-16,5 8-10 15,-1-3-2-15,2 7-8 0,-2 1-8 16,0-1-39-16,-4-2-24 15,7-12-59-15,1-9-24 16,8-20-171-16,6-9 192 0</inkml:trace>
  <inkml:trace contextRef="#ctx0" brushRef="#br0" timeOffset="74298.91">9830 18298 1445 0,'8'14'72'0,"0"4"3"16,3 8-13-16,1 1-31 0,1 1-15 15,1 4-12-15,2 0-5 16,-2-2-6-16,-1 0 1 16,-6-7 0-1,-2-5 3-15,-5-8 3 0,-7-4 0 16,-4-6 4-1,1-2 0-15,-5-16 12 0,1-5 7 16,0-12 5-16,5-8 6 0,7-8-6 16,4 3-3-16,14 2-3 15,5-4-1-15,8 11-8 16,1-3-4-16,11 8-12 16,5 10-20-16,9 4-46 15,-2 8-31 1,3 17-279-16,-2 0 238 0</inkml:trace>
  <inkml:trace contextRef="#ctx0" brushRef="#br0" timeOffset="74710.92">10709 18262 1271 0,'-12'-21'106'0,"-6"-4"53"0,-5 6-56 16,-9-1-13-16,-7 11-47 16,-3 9-14-1,-3 15-19-15,3 11-6 0,3 17-5 16,7 3-4-16,11 12-12 16,8 4-6-16,17-4-12 15,10-6-6-15,11-19 9 16,3-8 6-16,11-25 12 15,0-3 6-15,4-22 6 16,-6-5 7-16,-2-13 15 16,-5 1 11-16,-7-13 20 0,-1 0 5 15,-12 6 12 1,-6 4 7-16,-8 17 4 0,-5 8-7 16,-3 20-17-16,-2 15-13 15,1 24-30-15,5 14-4 16,8 19-7-16,8 4-18 15,17 4-23-15,9-6-26 0,16-13-62 16,8-8-16-16,11-25 74 16</inkml:trace>
  <inkml:trace contextRef="#ctx0" brushRef="#br0" timeOffset="88315.53">9288 16479 386 0,'0'0'112'0,"2"0"116"0,0 2-82 15,0 0-20-15,-1 3-30 0,1 4-12 16,-2 0-18-16,2 3-5 0,-2 1-2 16,0-3 0-16,-2-2-3 15,-1 0-7-15,-6 5-1 16,0-1-4-16,-5-1-1 0,0 1 4 31,-2 1-6-31,-9-5-6 16,0 1-7-16,-3 2-10 15,-2-2-10-15,1 0-5 16,6 1-3-16,4 1 2 16,10-1-1-16,-2-2-2 15,8-5-3-15,3 4-3 16,9 2 1-16,1 3 2 16,4 3 1-16,4-1 3 15,3 5 0-15,-3-5 0 0,7 2 7 16,-6-5-3-16,-1 1 1 15,-2-1-1-15,-7 3 2 16,-6 0 2-16,-3 2 9 16,-8 7 2-16,-12 0-6 15,-3 2 0-15,-7 5-10 16,-6-2-1-16,1-3-3 16,5-5-2-16,-4-10-13 15,6-6-6-15,5-9-20 0,-2-10-16 16,9-11-31-16,2-4-21 15,12-9-227-15,0-7 210 16</inkml:trace>
  <inkml:trace contextRef="#ctx0" brushRef="#br0" timeOffset="88574.19">9101 16217 1258 0,'3'-10'65'0,"2"-1"19"0,1 9 2 0,-6 10-11 0,0 11-1 0,0 13-10 15,0 10-7-15,0 20-15 16,0 11-11-16,2 12-15 16,1 7-9-16,8 0-6 15,-6-3 1-15,4-6-19 16,3-11-11-16,-1-8-43 15,0-11-20-15,-1-10-37 0,3-13-122 16,-6-18 161-16</inkml:trace>
  <inkml:trace contextRef="#ctx0" brushRef="#br0" timeOffset="89018.3">9745 16267 1235 0,'-3'7'67'16,"-4"9"25"-16,0 4-3 16,0 10-15-1,-4-2-6-15,7 13-21 0,-3 1-8 16,2 8-17-16,2 8-2 0,-8 4-13 16,4 5-3-16,3 2-4 15,2-5 0-15,4-2 0 31,2-14 2-31,6-13-2 0,3-6 0 16,3-15-4-16,3-7 0 0,1-16 2 16,-3-3-1-16,6-10-20 15,-7-8-4-15,-1-9-31 0,-8-3-19 32,-7-6-86-32,-4 4-228 15,-12 5 242-15</inkml:trace>
  <inkml:trace contextRef="#ctx0" brushRef="#br0" timeOffset="89210.01">9499 16699 1231 0,'7'-4'70'0,"6"-6"32"16,1-4-9-16,4-9-18 16,10 0-3-16,4-11-21 15,1 2-13-15,3-3-20 16,-1-2-10-16,-1 5-25 15,0-4-33-15,-2 11-51 16,-1 1-304-16,3 4 259 16</inkml:trace>
  <inkml:trace contextRef="#ctx0" brushRef="#br0" timeOffset="89513.3">10116 16483 852 0,'0'14'82'0,"1"-7"44"16,7 2-22-16,-5-2-19 16,8-7-10-1,3 0-5-15,4-9-11 0,-1-7-5 0,5-8-12 16,-5-5-5 0,5-1-9-16,-3 0-4 0,-3-5-7 15,-4 5-6-15,-6 8-3 16,3 3 1-16,-9 10 0 15,0 9 3-15,1 0-3 16,-1 14 0-16,2 16-6 16,5 11-2-16,0 12 1 15,6 4-1-15,-3 5 2 16,3-2-13-16,-1 2-45 16,1-2-42-16,-8-9 47 0</inkml:trace>
  <inkml:trace contextRef="#ctx0" brushRef="#br0" timeOffset="89732.86">10153 16892 1055 0,'11'-4'102'16,"3"1"122"-16,3-4-130 15,8 5-2-15,2-1-14 0,8-1-31 16,1-1-16-16,3-1-18 15,-2 5-6-15,4-8-17 16,-2 3-29-16,1 5-140 16,-6-5 110-16</inkml:trace>
  <inkml:trace contextRef="#ctx0" brushRef="#br0" timeOffset="90113.36">11092 16809 732 0,'7'7'104'0,"-2"3"132"31,-3 1-113-31,7 10-32 15,-4 4-14-15,8 0-33 16,-8 5-15-16,-3 5-15 16,-4 1-7-16,-12 8-23 15,0 2-27-15,-13-9 23 16</inkml:trace>
  <inkml:trace contextRef="#ctx0" brushRef="#br0" timeOffset="90478.12">11675 16444 808 0,'10'-2'148'0,"-6"4"192"0,-18 16-221 15,-15 7-15-15,-18 14-30 16,-1 1-11-16,0-3-27 15,4 1-6-15,13-17-19 16,5 0-6-16,12-7-4 16,8 2 0-16,10-2-1 15,10 4 1-15,9 5 0 16,5-5 0-16,8-1-1 16,10 1-1-16,5-2 2 15,-3-2-1-15,-7 6 2 16,-14-3 0-16,-17 10-2 0,-8-4 1 15,-16 9-10-15,-11-2-17 16,-18 0-29-16,-3-3-26 16,-1-11-90-16,-1-9-228 15,9-16 244-15</inkml:trace>
  <inkml:trace contextRef="#ctx0" brushRef="#br0" timeOffset="90684.51">11496 16108 1323 0,'10'3'99'15,"-1"10"34"-15,-2 17-29 16,-1 10-11-16,-3 26-31 0,3 10-13 16,-3 14-23-1,4 10-10-15,4 2-10 0,5 1-19 16,7-6-66-1,3-10-40-15,-4-14 54 16</inkml:trace>
  <inkml:trace contextRef="#ctx0" brushRef="#br0" timeOffset="91027.95">12043 16102 1322 0,'7'25'88'15,"-3"11"37"-15,-4 4-5 16,-7 20-20-16,-4 6-20 0,2 10-23 16,-3 6-18-16,1 1-28 15,4-4-4-15,7-10-8 16,2-3-4-16,12-18-23 15,0-6-7-15,6-12-11 16,3-5-18-16,5-12 16 16,2-12 5-16,-1-13 4 15,2-9 16-15,-2-15-9 16,-3-6-8-16,-3-11-20 16,-3 1-21-16,-13-4-276 15,-9 3 237-15</inkml:trace>
  <inkml:trace contextRef="#ctx0" brushRef="#br0" timeOffset="91187.32">11935 16526 1102 0,'5'3'111'15,"8"-1"121"-15,3-2-139 16,7-5-7-16,10-10-11 16,-2-6-11-16,8-9-33 15,1-4-10-15,3 2-25 16,6-5-28-16,1 7-74 15,3 2-132-15,-7 10 132 16</inkml:trace>
  <inkml:trace contextRef="#ctx0" brushRef="#br0" timeOffset="91504.18">12490 16364 1304 0,'8'-7'69'0,"1"4"15"16,6-6-8-1,8 9-12-15,0 0-13 0,7 7-10 16,-2 0-12-16,-3 7-13 31,-6 2-2-31,1 9-11 0,-11 3 0 0,-9 6-4 32,-4 1-5-32,-14 11-10 0,-6 0-10 0,-6 6 0 15,-1-4 2 1,7-8 13-1,8-1 7-15,10-14 4 16,5-4 5-16,15-5 6 16,7-3 4-16,16-12 4 15,7 1-3-15,6-4-7 0,0-7-5 16,-2-6-30-16,-2-10-42 16,-2 0 40-16</inkml:trace>
  <inkml:trace contextRef="#ctx0" brushRef="#br0" timeOffset="94299.47">2702 14482 1300 0,'5'6'90'0,"-2"1"-7"0,3 2 2 0,-5 1-5 0,-1 4-8 0,2 1-4 0,2 9-8 0,1 5-9 15,2 6-21 1,0 4-12-16,0 9-16 16,-7 3-1-16,-3 6-9 15,-10 3-14-15,-3-3-37 0,-5-1-29 0,-5-10 29 31,-4-5 10-31</inkml:trace>
  <inkml:trace contextRef="#ctx0" brushRef="#br0" timeOffset="95230.57">941 15616 1100 0,'-11'5'64'0,"-3"4"24"0,-4-4-30 16,-1 0-10-16,-1 2-10 16,-1-7 6-16,-2 0 1 0,0 4-14 15,-2 1-4-15,4 6-14 32,3 3-4-32,-2 9-7 0,12 4 0 0,1-1 5 15,3 2 4-15,6-1 4 0,3 0 4 16,6-4-5-1,3-7-5-15,2-2-1 16,5-2-3-16,0-5-4 16,8 7 6-1,3 0 6-15,3 1 3 16,0 1 13-16,3-4-3 0,-5 4-4 16,-4 0 1-16,-12 3-4 15,-2 3 1-15,-19 2-2 0,-7 6-1 0,-12 4-12 31,-5 3-2-31,-11-1-23 16,-3-1-19-16,-3-5-43 16,1-9-26-16,8-8-25 15,-2-6-176-15,7-19 201 16</inkml:trace>
  <inkml:trace contextRef="#ctx0" brushRef="#br0" timeOffset="95460.8">843 15357 1115 0,'0'16'117'0,"0"5"72"0,-3 16-57 0,1-1-15 0,2 5-36 16,2-1-11-16,6 6-43 15,8 4-13-15,2 8-10 16,3 4-2-16,1 13-14 15,-1 6-16-15,-7-1-49 16,2-1-28-16,-2-13-156 16,4-13 152-16</inkml:trace>
  <inkml:trace contextRef="#ctx0" brushRef="#br0" timeOffset="95777.89">1472 15295 1326 0,'9'14'85'15,"-2"15"26"-15,-2 10 10 16,-6 17-35 0,-8 6-9-16,-2 7-23 0,2 0-19 15,-1 6-23 1,1 1-4-16,9-2-7 0,0 0 3 0,10-19-4 15,6-3-1-15,7-12-4 16,4-10-8-16,-2-8-7 16,-1-10 1-16,1-14-1 15,-2-5 4-15,-1-18-12 16,-1-5-17-16,-5-12-35 16,-4-9-25-16,-12-10-243 15,-12 5 222-15</inkml:trace>
  <inkml:trace contextRef="#ctx0" brushRef="#br0" timeOffset="95944.95">1249 15821 1209 0,'14'-13'70'16,"4"-6"33"-16,7-8-25 0,8-4-4 16,6-10-19-16,4-2-26 15,5-1-11-15,3 0-23 16,-2 0-31-16,13 3-160 15,0 2 131-15</inkml:trace>
  <inkml:trace contextRef="#ctx0" brushRef="#br0" timeOffset="96205.48">2057 15580 1241 0,'5'-5'58'0,"-3"-8"14"16,-2-4-6-16,0-20 3 15,-2-8-7-15,2-8-8 0,0 0-3 16,2 3-13 0,3 8 0-16,0 19-6 0,4 3-3 15,5 20-8 1,1 8 1-16,1 20 0 16,-2 6-4-16,0 20-3 15,-2 10-7-15,-1 2-8 16,1 3-7-16,1-9-40 15,-1-2-35-15,-1-5-53 16,-4-5 62-16</inkml:trace>
  <inkml:trace contextRef="#ctx0" brushRef="#br0" timeOffset="96398.09">2184 15901 1314 0,'0'7'91'0,"6"-4"24"15,2-1-13-15,3-2-12 16,9-2-19-16,1-1-4 16,7-12-37-16,4 1-8 15,7-2-21-15,0-1-11 0,5 4-46 16,2 1-38 0,-5 8-231-16,3 6 194 0</inkml:trace>
  <inkml:trace contextRef="#ctx0" brushRef="#br0" timeOffset="96554.61">2792 15922 962 0,'3'5'149'0,"5"6"196"16,-1 8-215-16,1 10-37 16,-4 6-24-16,-8 2-33 15,-4 2-11-15,-8 5-44 16,-2-1-37-16,2-2-250 15,-3-10 195-15</inkml:trace>
  <inkml:trace contextRef="#ctx0" brushRef="#br0" timeOffset="97246.64">1516 16871 1237 0,'-5'2'173'0,"-20"19"-78"16,2 0-48-16,-12 0-1 0,-6 0-8 0,-5 2-20 0,-4 2-6 0,3 0-9 0,6 3-3 0,14-6-1 15,6 1 0-15,16-9-2 32,10 2 0-32,16-4 7 0,8-3 2 15,17-4 5-15,-4 1 7 0,4-3 3 32,-5 4 2-32,-7 0-2 0,-3 2-4 0,-7 7-7 15,-7 4-4 1,-11 6 4-16,-5 8-2 0,-10 8-1 15,-5 4-2-15,-7 2-18 16,-7 5-12-16,-6-9-31 16,-9-3-13-16,5-18-28 15,-5-9-14-15,0-19-246 0,8-18 230 32</inkml:trace>
  <inkml:trace contextRef="#ctx0" brushRef="#br0" timeOffset="97474.39">1282 16526 1179 0,'16'-25'123'15,"-5"7"63"-15,-6 22-56 16,-1 11-10-16,-2 35-30 16,-2 10-7-16,0 27-23 15,0 14-16-15,0 3-19 16,3 6-8-16,13-11-17 15,2-3-1-15,5-4-28 16,2-11-18-16,-6-10-52 16,2-12-26-16,6-22-31 0,1-19-80 15,-1-31 146-15</inkml:trace>
  <inkml:trace contextRef="#ctx0" brushRef="#br0" timeOffset="97776.35">1959 16359 1321 0,'20'23'82'0,"-3"11"32"15,-11 17-5-15,-4 16-33 16,-6 15-14-16,0 6-18 16,-4 6-15-16,2-5-16 15,6-4-4-15,0-18-9 16,7-3-8-16,8-22-7 0,2-6-2 15,6-13 1-15,2-9 8 16,3-11 5 0,1-4 0-16,-1-15 0 0,-3-9 0 15,-2-9-12 1,-4-8-10-16,-4-13-31 0,-7 0-23 16,-9-4-134-16,-12 8 132 15</inkml:trace>
  <inkml:trace contextRef="#ctx0" brushRef="#br0" timeOffset="97946.31">1782 16846 1342 0,'4'-4'91'15,"1"-4"20"1,16-12-18-16,6-6-22 16,8-13-23-16,6 1-10 0,12-9-25 15,-3-5-5-15,8 3-49 16,2 1-36-16,-3 4-317 15,0 6 250-15</inkml:trace>
  <inkml:trace contextRef="#ctx0" brushRef="#br0" timeOffset="98262.68">2526 16492 1396 0,'4'0'70'0,"6"-2"28"15,4-1-12-15,8-1-18 16,4-3-6-16,6 3-15 15,4 1-9-15,4 3-14 16,-1 0-9-16,-3 10-8 16,-8 1-6-16,-8 14-1 15,-13 7 0-15,-9 10 1 32,-9 8 3-32,-12 6-3 15,-5 6-1-15,-2 0-4 0,-4 6-1 0,11-12 0 16,4-6 2-16,13-13 2 0,10-9-1 15,24-13-1-15,4-7-1 16,21-8 3-16,4-3 0 16,10-13 0-16,6-2 2 0,0-12-39 15,4-7-28 1,-2-13-305 0,3-8 236-16</inkml:trace>
</inkml:ink>
</file>

<file path=ppt/ink/ink32.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5-04-22T17:29:09.668"/>
    </inkml:context>
    <inkml:brush xml:id="br0">
      <inkml:brushProperty name="width" value="0.05292" units="cm"/>
      <inkml:brushProperty name="height" value="0.05292" units="cm"/>
      <inkml:brushProperty name="color" value="#FF0000"/>
    </inkml:brush>
  </inkml:definitions>
  <inkml:trace contextRef="#ctx0" brushRef="#br0">24485 4044 1297 0,'20'-7'93'0,"-3"-2"79"0,1 0-30 0,-4-10-8 0,0 3-14 15,-14-5-49-15,-1-2-16 16,-22 5-24-16,-11 2-13 15,-12 7-5-15,-11 9-8 0,2 13-1 16,-1 6-1-16,6 11-6 16,4 4 6-1,9 6-1-15,8-1 3 0,19 0 1 16,8 4-6-16,16-2 15 16,6 3 1-16,13-7 13 15,3-2 6-15,1-1-13 16,-2-4-2-16,1 0-10 15,-6-1-6-15,-9 2 1 16,-7-6-1-16,-15 2-3 16,-17-1 4-16,-10 3-2 15,-8 1-1-15,-8 2-12 0,1-2-12 16,-1-4-35-16,1-1-26 16,4-11-46-16,4-3-34 15,12-16-9-15,4-13 75 16</inkml:trace>
  <inkml:trace contextRef="#ctx0" brushRef="#br0" timeOffset="240.13">24995 4099 1421 0,'18'37'90'0,"-6"7"51"0,-6 11-6 16,-17 11-11-16,-5 1-29 0,-7 2-48 0,-3-9-17 0,10-10-18 0,3-8-6 16,13-12-18-16,13-7-17 15,1-12-65-15,5-9-31 16,4-15-58-16,-3-15 85 16</inkml:trace>
  <inkml:trace contextRef="#ctx0" brushRef="#br0" timeOffset="383.25">24990 3964 1227 0,'-16'0'112'0,"5"0"129"31,3 0-152-31,9 0-38 0,10-1-25 16,5-8-82-16,12 3-48 0,10 6 54 15</inkml:trace>
  <inkml:trace contextRef="#ctx0" brushRef="#br0" timeOffset="772.49">25608 4352 1333 0,'2'2'115'16,"-5"-6"131"-16,-8-10-75 0,-12-11-22 16,-4-3-33-1,-5 0-79-15,-3 8-22 0,1 11-12 16,2 9-3-16,-1 15-1 15,13 6-1 1,10 4 0 0,10 1 2-16,21 1-8 15,2-6-2-15,12 0 2 16,1-5 0-16,1-2 8 16,-7-1 5-16,0-10-1 15,-5-1 0-15,-5-4 1 16,-3-1-1-16,-6-4 10 15,0 3 6-15,-11 4 13 16,1 0 5-16,-1 13-1 0,-1 1-4 16,-1 18-5-16,-4 6-2 15,6 12-4-15,-1 3 0 16,-1 7-15-16,-2-1 0 0,-10-4-4 16,0 3-16-16,-11-8-27 15,-1-1-37-15,-12-10-78 16,-1-18-50-16,-12-8 107 15</inkml:trace>
  <inkml:trace contextRef="#ctx0" brushRef="#br0" timeOffset="1238.33">26014 4271 1418 0,'20'37'98'0,"-12"0"112"16,-8 6-90-16,-14-3-18 0,-5 1-16 0,1-13-59 0,-1 1-12 16,10-15-7-16,2-5-9 15,8-9-1-15,6-4 4 16,8-8 1-16,2-4 1 16,10-4 2-16,7-4 8 15,1 6 6-15,0 4 5 0,-4 14-1 16,-5 5-10-16,-3 11-3 15,-2 5-5-15,2-1-4 16,6 1 0-16,-1-12-4 16,2 0 1-16,11-9-4 15,-7-2 1-15,10-7-2 16,-2-2 2-16,-1-3 4 16,0-2 3-16,-13-5 19 15,-5-4 8-15,-14-3 17 16,-9 0 9-16,-16 6-15 15,-12-1-5-15,-13 23-24 16,-1 11-8-16,-1 21-5 0,2 9-11 16,13 6-37-1,12 6-22-15,20-5-68 0,17-2-34 0,25-9-40 16,12-8-193 0,22-15 257-16</inkml:trace>
  <inkml:trace contextRef="#ctx0" brushRef="#br0" timeOffset="1606.27">27316 4658 1437 0,'14'-10'113'0,"-14"-3"81"16,-12 5-32-16,-25 0-37 15,-6 8-26 1,-6 13-58-16,3 10-10 16,5 12-21-16,5 6-4 0,15 3-4 15,9 1-14-15,12-14-23 16,12-2-18-16,15-10-2 0,1-5 11 15,7-12 29 1,3-7 15-16,-8-16 0 0,0-10 6 0,-4-13 5 31,-4-12 9-31,-8-28 16 16,-2-6 5-16,-8-25 6 16,-4-4 1-16,0-1 5 15,-5 12-4-15,3 37 0 16,2 22 0-16,-2 47-12 15,0 18-4-15,-5 35-16 16,2 20-6-16,-2 23-4 16,1 7 1-16,10 5-9 15,5-3-36-15,12-4-124 16,7-13-80-16,11-18 113 16</inkml:trace>
  <inkml:trace contextRef="#ctx0" brushRef="#br0" timeOffset="2226.65">29279 4260 1551 0,'18'-2'113'0,"-6"-7"52"0,-6-8-2 0,-17-8-34 0,-17-7-41 0,-22-5-53 0,-12 5-15 16,-12 6-14-16,-6 11-3 15,5 19-3 1,6 8 0-16,20 17-4 0,10 2 1 16,28 12 1-16,15 1 0 15,26 9 2-15,14 6 2 16,27 4 6-16,10 7 1 0,12 0 3 15,-7-1-3-15,-15-5-4 16,-14-5-1-16,-32-8-4 16,-13-7-2-16,-21-8-3 15,-16-1-6-15,-28-19-5 16,-10-5-3-16,-10-20 3 16,0-11 5-16,18-28 11 15,16-5 1-15,27-18 13 16,12 1 0-16,35 9 8 15,13 5 3-15,27 12-6 16,4 1-1-16,6 4-9 0,-8 0-5 16,-7-3-54-1,0-6-44-15,-8 2-115 0,-2-5-109 16,-9 1 176-16</inkml:trace>
  <inkml:trace contextRef="#ctx0" brushRef="#br0" timeOffset="2386.53">29867 4462 1776 0,'9'12'104'0,"11"-10"14"0,-1-9-13 15,13-30-77-15,7-9-69 0,16-21-117 0,5-11-11 0,16-11 73 16</inkml:trace>
  <inkml:trace contextRef="#ctx0" brushRef="#br0" timeOffset="2750.29">30684 3662 1565 0,'-16'35'155'0,"-3"9"54"0,-4 22-24 16,1 6-12-16,6 15-75 15,4 7-33-15,8 0-34 16,-3 5-10-16,4-12-18 15,1-9-3-15,2-9-27 16,0-4-16-16,2-19-8 16,0-3 2-16,-2-24 24 15,0-15 11-15,1-4 14 16,-1-18-1-16,7-17 4 16,0-10-1-16,15-2-2 15,8 2 0-15,4 17 0 16,10 9-2-16,0 11 1 0,0 8-1 15,-1 15 1 1,-2 4 1-16,-11 1 0 0,-5 3 0 16,-15-8 0-16,-8 5-1 15,-18 1-15-15,-12-3-15 16,-20 0-44-16,-5-4-31 0,-11-4-63 16,2-10-22-16,14-8 104 15</inkml:trace>
  <inkml:trace contextRef="#ctx0" brushRef="#br0" timeOffset="2941.73">31123 4365 1453 0,'13'37'134'16,"-1"2"53"-16,-7-2-72 15,6-4-14-15,3-11-69 16,2-6-15-16,16-9-43 15,7-5-27-15,14-4-75 16,4-11-37-16,1-3 90 16</inkml:trace>
  <inkml:trace contextRef="#ctx0" brushRef="#br0" timeOffset="3105.84">31253 3924 1194 0,'-18'-2'200'0,"-2"-5"260"16,15-2-338-16,3-7-22 16,8-16-83-16,8-5-48 15,12-9-82-15,8-2-40 0,16 4 75 16</inkml:trace>
  <inkml:trace contextRef="#ctx0" brushRef="#br0" timeOffset="3237.38">31729 3649 1401 0,'13'76'113'0,"-5"13"64"16,-2 10-32-16,-6 11-29 16,-6 3-37-16,-1-8-40 15,-1-3-17-15,0-20-29 16,1-15-33-16,4-12-91 16,1-9 76-16</inkml:trace>
  <inkml:trace contextRef="#ctx0" brushRef="#br0" timeOffset="3412.7">31398 4216 1524 0,'46'5'124'16,"4"-1"31"-16,15 1-51 0,6 0-10 0,16-5-58 31,9-7-26-31,10 0-48 0,11-7-35 15,-6-5-30-15,1-3 40 16</inkml:trace>
  <inkml:trace contextRef="#ctx0" brushRef="#br0" timeOffset="4190.31">23901 6271 1476 0,'0'0'124'0,"0"0"79"0,1 0-56 0,-1 2-6 0,0 0-36 15,0 0-22-15,4 12-13 16,5 9-2-16,-6 21-3 0,10 16-7 16,1 22-17-16,-5 4-6 15,-2 12-22-15,-2-4-3 16,0 3-9-1,-3-7-14-15,-2-5-35 16,0-7-32-16,0-14-77 0,0-15-40 0,0-18 108 16</inkml:trace>
  <inkml:trace contextRef="#ctx0" brushRef="#br0" timeOffset="4912.96">24776 6601 1399 0,'-4'14'87'16,"4"2"37"-16,-7 3-2 0,7 4-28 0,-7 5-17 0,0 15-38 15,-6 1-9-15,3 15-18 16,5-1-2-16,8 2-10 16,8-5 1-16,6-9-4 0,3-7-8 15,8-12 1 1,9-8-2-16,4-10 9 15,2-13 3-15,-4-13 20 16,-4-13 4-16,-7-16 14 0,1-9 1 0,-15-7-1 16,-3-5 3-1,-20-3-10-15,-9 0-1 16,-21 4-19-16,-7 1-8 16,-11 15-22-16,1 18-18 15,3 18-35-15,10 9-25 0,13 7-55 16,12 5-12-16,23-2 92 15</inkml:trace>
  <inkml:trace contextRef="#ctx0" brushRef="#br0" timeOffset="5151.38">25731 6500 1686 0,'0'1'119'0,"-9"10"82"16,0 0-42-16,-2 17-25 16,-3 7-29-16,2 17-52 15,-1 6-16-15,3 9-17 16,3 4-7-16,7-2-19 16,0 0-26-16,12-10-65 15,-1-8-43-15,8-8-81 16,1-8-22-16,8-24 135 15</inkml:trace>
  <inkml:trace contextRef="#ctx0" brushRef="#br0" timeOffset="5325.95">26448 6558 2012 0,'4'57'111'0,"-4"1"12"15,-4 4-10-15,-1-2-46 16,1-1-31-16,2-4-39 16,4-4-31-16,5-7-87 15,4-8-65-15,14-10 90 16</inkml:trace>
  <inkml:trace contextRef="#ctx0" brushRef="#br0" timeOffset="5804.22">28489 6461 1379 0,'9'9'111'0,"-2"-2"140"0,-4 1-108 0,-3 8-19 0,0 6-8 16,-3 17-42 0,-1 14-22-16,3 18-24 0,-5 1-2 0,1 8-18 31,0-1-16-31,-2-4-57 0,5-4-36 0,4-15-84 15,6-11-34-15,7-17 122 16</inkml:trace>
  <inkml:trace contextRef="#ctx0" brushRef="#br0" timeOffset="6171.12">29118 6691 1517 0,'-5'0'84'0,"-1"0"85"15,3 9-76-15,-6 7-20 16,-5 7-5-16,7 17-36 16,-2 10-20-16,11 0-8 15,12 3 2-15,21-13-15 16,6-8-1-16,16-12 2 15,1-4-5-15,4-15 18 16,-4-1 6-16,-6-14 17 16,-4-5 10-16,-13-11 1 15,-8-2 6-15,-22-16-12 16,-12-2-6-16,-25-6-11 0,-21-3-15 16,-18 10-18-16,-5 1-14 15,-13 16-21-15,4 14-14 16,13 8-48-16,13 6-34 15,25 2-269-15,31 2 252 0</inkml:trace>
  <inkml:trace contextRef="#ctx0" brushRef="#br0" timeOffset="6457.62">30082 6413 1479 0,'0'5'134'16,"0"9"105"-16,-6 11-89 16,6 3-10-16,0 10-43 15,6 2-29-15,1 12-38 16,2 3-8-16,-1 3-13 15,0 0-10-15,0-1-30 16,-2-2-40-16,1-5-45 16,2-8-45-16,3-8 37 0,-7-11 52 15</inkml:trace>
  <inkml:trace contextRef="#ctx0" brushRef="#br0" timeOffset="7955.67">30838 6443 1451 0,'7'0'109'0,"-5"0"60"0,-7 2-9 0,-6 0-44 0,-3 5-18 0,-13 3-49 0,-1 10-10 16,0 10-14-16,-3 11-10 15,8 6-10-15,13 8 1 16,17-5-7-16,19 1-3 0,10-8-4 16,8-8-6-16,8-7-1 15,-3-3-5 1,8-11 5-16,3-8 8 0,-3-8 6 15,-2-3 3-15,-13-15 15 16,-5-1 1-16,-17-15 9 16,-9-1 10-16,-22-7-2 15,-12-11-6-15,-23-5-9 16,-11-9-10-16,-8 3-19 16,-4 11-10-16,7 17-33 15,-4 11-21-15,2 20-88 16,2 2-29-16,-5-3 101 0</inkml:trace>
  <inkml:trace contextRef="#ctx0" brushRef="#br0" timeOffset="11568.47">22845 8236 687 0,'19'0'151'0,"-5"0"176"0,13-5-177 0,-4 3-25 0,-2-1-18 0,-5-3-17 0,-11 5-8 16,-1-3-4-16,-8 2 6 0,-3-3-1 0,-10-2-18 15,-3 3-13-15,-5-6-27 16,2-1-12-16,4 4-9 31,-1-2-3-31,6 8-1 16,-4 4 0-16,8 20-3 16,-1 5-1-16,8 17 3 15,3 6 2-15,9 16 2 16,-4 13-3-16,4 10-2 0,-6 11-25 15,-3 4-51-15,-9-4-30 16,-5-6-60-16,-4-13-2 16,-3-19-268-16,-5-11 281 15</inkml:trace>
  <inkml:trace contextRef="#ctx0" brushRef="#br0" timeOffset="11990.29">22563 9053 1267 0,'14'-25'78'0,"6"-4"38"16,3 1-14-16,5-5-16 16,4 1-14-16,7-11-21 15,7-1-11-15,4-2-11 16,1-7-1-16,4-2 3 16,2 0 2-16,-4 5 5 15,-5 4 2-15,-17 9 2 16,-2 7-3-16,-20 14-8 15,-6 14-2-15,4-6-8 16,-10 18-1-16,-1 20-8 0,-3 15-3 16,4 24-4-16,-1 7-2 15,6 7 0-15,5 0-3 16,12-21-3-16,3-7-1 16,1-20-1-1,5-6 1-15,-5-15 4 0,-4-5 3 0,-1-11-1 16,-4-7 0-16,-1-3-1 15,-4 3-1-15,-9-2 10 16,1 11 4-16,-1 0 1 16,4 4 2-16,-8 12-11 15,-3 5-3-15,7-3-4 16,0-2-22-16,11-11-75 16,8-9-42-16,12-20 61 15</inkml:trace>
  <inkml:trace contextRef="#ctx0" brushRef="#br0" timeOffset="12159.83">23576 8548 1447 0,'-32'4'69'0,"2"-3"15"0,9-4-63 0,7-4-22 0,14-11-66 15,9 0-331-15,16 1 259 16</inkml:trace>
  <inkml:trace contextRef="#ctx0" brushRef="#br0" timeOffset="12462.46">23768 8863 1344 0,'-2'106'75'0,"-3"4"18"16,-6-4-31-16,-1-5-26 16,1-3-33-16,2-20-30 15,6-15-4-15,4-26-4 16,1-15 20-16,2-22 32 0,1-9 15 31,-3-23 27-31,3-10 8 0,-1-20 15 0,1-11 4 16,0-23-1-1,4-1-10-15,5-9-20 0,11 3-4 16,14 20-2-16,2 16 0 0,12 33 2 16,-9 14-10-16,-5 22-19 31,7 12-9-31,-16 15-10 0,-1 8-3 0,-13 12-1 15,-11 3-2-15,-10 1-7 32,-15 0-6-32,-12-9-30 0,-3-3-30 0,-6-18-77 15,0-9-34-15,-19-14 90 16</inkml:trace>
  <inkml:trace contextRef="#ctx0" brushRef="#br0" timeOffset="13226.81">24506 10214 1028 0,'0'-4'47'0,"2"1"-2"0,4-2 46 0,1-4-8 0,0-2 2 0,0 2-2 0,-7 4-2 0,0 0 2 0,-9 5-4 16,-7 0-10-16,-9 5-10 15,-3 6-8-15,-8 12-20 16,-4 5-2-16,8 11-14 15,-4 9 0-15,15 8-4 16,9 3-9-16,10-1-1 16,5-6-4-16,20-10-2 15,9-7 5-15,23-15 4 16,6-8 2-16,13-13-1 16,-1-14 1-16,-6-9 15 15,-12-8 8-15,-22-9 20 16,-6-5 8-16,-22-5-3 15,-8-1-4-15,-24-3-20 0,-6 8-7 16,-24-1-18 0,-9 9-4-16,-5 10-16 0,-1 8-16 15,13 18-32-15,13 1-26 0,21 9-67 16,11 4-20-16,28-3 92 16</inkml:trace>
  <inkml:trace contextRef="#ctx0" brushRef="#br0" timeOffset="13476.16">25405 10023 1693 0,'3'0'124'15,"2"9"66"-15,-5 5-16 0,-3 16-31 0,-1 11-32 0,-3 13-58 16,4 7-19-16,-4 10-23 16,3 1-10-16,4-8-18 15,7 1-62-15,9-17-76 16,4-9-73-16,13-11 104 16</inkml:trace>
  <inkml:trace contextRef="#ctx0" brushRef="#br0" timeOffset="13935.53">26106 10085 975 0,'-14'16'134'16,"-2"5"167"-16,-12 20-196 16,6 10-7-16,1 14-44 15,0 6-23-15,14 9-23 16,2-6-3-16,17-19-10 15,18-9-6-15,25-25 3 16,11-8-1-16,8-18 6 16,-3-10 12-16,-13-11 25 15,-3-8 13-15,-21-8 32 16,-6-8 7-16,-21-1 0 16,-10-4-4-16,-20 5-29 0,-18 4-16 15,-23 13-30 1,-7 10-20-16,-16 16-31 0,8 8-23 0,15 17-58 15,14 5-18-15,36-3-284 32,16 3 264-32</inkml:trace>
  <inkml:trace contextRef="#ctx0" brushRef="#br0" timeOffset="14244.11">26919 10303 1701 0,'-17'28'72'0,"-8"2"-6"0,4 7-15 16,5 6-27-1,9-1-13-15,30-3-14 16,10-5 2-16,22-10-20 0,5-6 2 16,2-11 7-16,0-7 9 15,-5-16 50 1,-7-8 16-16,-11-7 31 15,-11-6 2-15,-19-5-13 16,-9-4-14-16,-14-2-24 16,-15-9-16-16,-20-1-14 0,-8-6-14 0,-5 11-41 15,4 9-23-15,1 17-56 16,0 13-20-16,9 12-48 16,2 2 95-16</inkml:trace>
  <inkml:trace contextRef="#ctx0" brushRef="#br0" timeOffset="15069.69">28746 10147 1075 0,'0'-2'67'0,"-4"2"13"0,-3-2-13 0,-3 0-15 0,-5 2-5 0,-1 2-3 0,2 2 2 15,-2 8-8-15,2 0-3 16,-2 6 1-16,-3 3-2 16,3 15-8-16,2 5-4 15,3 15-11-15,2 6-2 16,6 2-9-1,3-2-2-15,17-18 1 0,10-12-1 0,12-18 1 16,5-7 2-16,9-10 28 16,-1-10 13-16,1-8 30 15,-5-9 13-15,-11-13-5 16,-3-1-3-16,-19-7 0 31,-9 3-13-31,-20-5-17 0,-15 5-15 0,-24 4-26 16,-7 1-9-16,-7 15-28 15,3 3-12-15,7 18-41 0,9 2-16 16,18 14-45 0,11-4-12-16,19 6 89 0</inkml:trace>
  <inkml:trace contextRef="#ctx0" brushRef="#br0" timeOffset="15355.43">29579 10048 1538 0,'5'8'118'0,"4"7"100"0,-2 1-42 0,0 17-28 15,-4 11-28-15,-1 17-63 0,-2 2-16 16,-2 6-19-16,1-8-9 16,4-7-41-16,11-8-25 15,6-12-77-15,6-6-40 16,10-13-150-16,-1-3 171 16</inkml:trace>
  <inkml:trace contextRef="#ctx0" brushRef="#br0" timeOffset="15737.15">30691 10195 1491 0,'-46'-36'86'0,"4"8"34"16,-6 10-11-16,9 15-7 15,0 11-19-15,5 24-25 0,4 11-14 16,3 24-19-16,3 6-9 16,18 3-16-16,6 0-1 15,20-16-8-15,12-12-3 16,14-16-7-16,9-7 0 16,15-22 3-16,7-5 10 0,-3-15 7 15,-12-8 6-15,-16-11 22 16,-12-4 5-1,-20-15 23-15,-5-2 3 0,-25-5-17 16,-12-5-12-16,-29 3-19 16,-12 2-15-16,-16 16-29 15,-2 13-14-15,12 22-46 16,12 7-18-16,26 11-60 16,10 6 84-16,27 5 31 15</inkml:trace>
  <inkml:trace contextRef="#ctx0" brushRef="#br0" timeOffset="16023.47">31378 9917 1183 0,'8'-4'217'0,"0"4"330"0,-11 16-362 15,-4 14-12-15,1 18-34 16,-4 10-28-16,8 25-56 16,-3 11-11-16,5 11-34 15,5 3-28-15,2-9-63 16,6-5-39-16,-5-16-147 16,-4-6 143-1</inkml:trace>
  <inkml:trace contextRef="#ctx0" brushRef="#br0" timeOffset="18523.58">23256 11630 926 0,'-4'6'79'0,"-7"1"56"0,-1-2-62 16,7 2-10-16,-9-2-5 16,1 4-6-16,6-3 0 15,-2-1 8 1,9-2 0-16,0-3 3 0,-2 2-2 16,6-11 0-16,3-5 3 15,2-5 7-15,2-8 7 0,1 1 11 16,-10-3-15-16,-2 3-11 15,-13 4-27-15,-4 5-21 16,-17 3-12 0,-1 3-2-16,-6 9-3 15,-2 4 2-15,3 17-2 0,2 8-5 0,5 14-14 16,10 8-12 0,14 3-2-1,9-3 0-15,16-10 7 16,7-9 14-16,9-16 6 15,7-6 1-15,7-17 14 16,-2-9 5-16,0-19 10 16,-1-4 8-16,-15-7 4 15,-3 2-9-15,-9 9-10 16,-11 7-4-16,2 14-11 16,-7 14-2-16,0 13-3 0,0 14-12 15,0 17-44-15,0 8-25 16,18-2-61-16,7-4-25 15,14-14-196-15,5-7-46 16,4-9 72-16,0-10 94 16,-4-4 387-16,-1-2 117 0,-10-12 61 15,-6-4-30-15,-11-5-100 16,-7-4-23-16,-9-4-38 16,-4 0-13-16,-12 1-36 15,-7 2-13-15,-2 14-39 16,-3 10-4-16,0 18-15 15,-1 13-8-15,6 19 4 16,7 9-3-16,6 3-8 16,8-5-9-16,4-10-6 15,5-6-5-15,7-19 4 16,5-8 10-16,4-13 13 0,4-15 2 16,-2-12 0-16,1-5 7 15,-6-18 15 1,3-6 4-16,-9-13 19 0,4-3 7 15,-8 3 2-15,-6 3 5 16,-4 8-8-16,-7 5-10 0,-2 15-22 31,0 9-5-31,2 25-14 0,2 11-4 16,3 24-2-16,4 9-1 0,5 18-26 16,7 3-16-16,14 8-57 15,4-2-39-15,23 3-27 16,7-7-8-16,14-14 41 15,2-7 29-15,-7-16 66 16,-7-9 30-16,-13-8 50 16,-13-13 24-16,-14-13 36 15,-10-5 5-15,-14-8-7 0,-5-5-10 16,-21 3-37-16,-8 0-9 16,-7 13-26-16,-5 8-7 15,2 25-5-15,8 12-4 16,6 28 0-1,7 8 1-15,16 3 0 0,7-2-6 0,14-12-3 16,8-17 0 0,13-18-1-1,-1-11 7-15,5-17 2 0,-6-8 0 0,-3-19 3 16,1-9 4-16,-10-18 9 16,-2-4 2-1,-5-3 8 1,-1-4 5-16,-8 9 11 0,-5-1 8 15,-3 13-1-15,-3 6-1 0,-3 21-7 16,8 29-7-16,-10 1-9 16,6 30-8-16,-1 24-9 15,1 13-4-15,5 18 1 16,2 6-8-16,5 5-48 0,0 1-31 16,7-4-84-1,0-10-24-15,9-24 104 16</inkml:trace>
  <inkml:trace contextRef="#ctx0" brushRef="#br0" timeOffset="18713.9">24762 11498 1370 0,'-2'30'177'0,"-4"12"131"0,3 17-151 0,-8 10-28 15,4 7-80-15,0 9-31 32,4-2-30-32,-6-3-41 15,7-6-114-15,2-5 103 16</inkml:trace>
  <inkml:trace contextRef="#ctx0" brushRef="#br0" timeOffset="19909.14">24928 13932 748 0,'2'-7'88'0,"0"1"68"0,-2-1-39 0,0 0-58 0,-4-3-10 0,4 3-15 15,-2-4 1-15,1 2-2 16,1 2-2-16,3 2-2 16,2 1 5-1,2 2-2-15,-3 1 1 16,1 1-3-16,-1 0-4 0,-4 1-8 16,2 1-3-16,-1 0-6 15,1-2-6-15,0 0-5 16,-2 0-9-16,0 0-30 15,-7-5-33-15,-2-1 37 16</inkml:trace>
  <inkml:trace contextRef="#ctx0" brushRef="#br0" timeOffset="21457.07">24863 14206 931 0,'-2'0'106'0,"-2"0"75"0,-6 0-105 0,1 0-12 0,-2 0-29 15,6-2 3-15,-1-5-1 16,6 4 0-16,0-1 6 15,0-5 5-15,2 4 0 16,-2-4 4-16,0 2-8 16,-2-2-4-16,-5 1-8 15,-1 0-5-15,-8 1-1 16,-2 6-3-16,-2 9-1 0,1 7-5 16,-1 11-7-16,1 6-4 15,-1 14-9-15,6 7-2 16,11 7-2-16,3-1-2 15,16-3 3-15,10-2 0 0,13-21-1 16,11-4 1 0,5-17-1-16,5-10 3 0,-3-15 7 15,-1-8 11-15,-10-16 16 16,-3-4 12-16,-9-7 12 16,-10-5-2-16,-13 2-16 15,-16-4-7-15,-18 9-19 16,-15 0-4-16,-8 12-8 15,-10 10-17-15,-6 15-34 16,-6 7-19-16,-1 13-27 16,5 10-14-16,15 11-12 15,13 1-65-15,29-1 115 16</inkml:trace>
  <inkml:trace contextRef="#ctx0" brushRef="#br0" timeOffset="21663.95">25708 13845 1646 0,'10'28'149'0,"-3"4"49"0,-7 14-55 16,-5 11-25-16,-6 17-75 15,-3 10-18-15,2 6-23 0,3 4 3 0,9-16-40 16,2-9-32-1,15-20-75-15,6-12-55 0,9-19 108 16</inkml:trace>
  <inkml:trace contextRef="#ctx0" brushRef="#br0" timeOffset="21998.3">26510 13960 1439 0,'-14'20'112'0,"-2"10"87"16,-5 9-88-16,-1 17-50 15,1 6-24-15,9 9-32 16,6 2-6-16,17-6-7 16,12-10-4-16,16-18-12 15,14-4-2-15,6-23 4 0,10-10 5 16,-4-23 28-16,1-7 8 15,-13-11 30-15,-9-7 15 16,-24-2 9-16,-15-2-1 16,-26-3-23-16,-20 2-15 0,-23 5-29 15,-10 3-19-15,-2 11-50 16,5 8-23-16,18 17-45 16,14 7-16-16,16 7-87 15,12 5 135-15</inkml:trace>
  <inkml:trace contextRef="#ctx0" brushRef="#br0" timeOffset="22363.43">27403 14038 1573 0,'-2'-5'94'0,"-8"-6"54"16,3 8-24-1,-2 3-23-15,-6 3-23 16,5 24-46-16,1 1-14 0,9 20-15 16,4 5-1-16,11-5-4 15,14-2-5 1,13-9-23-16,6-7-1 0,12-12 5 16,4-11 5-16,-9-20 26 15,-2-4 9-15,-21-17 21 16,-7 2 11-16,-22-1 11 15,-10-8 2-15,-16-3-5 16,-12-1-6-16,-20-1-14 16,-5 0-9-16,-9 2-20 0,7 7-18 15,7 9-44 1,12 8-20-16,15 17-76 0,7 4-38 16,10 8 104-16</inkml:trace>
  <inkml:trace contextRef="#ctx0" brushRef="#br0" timeOffset="24215.93">29244 14054 1239 0,'-20'0'61'0,"1"-2"10"0,3-1-27 0,3-6-19 0,13 0-12 0,0-2-8 15,7-3-4-15,8 4-1 16,-8 2-4-16,-2 1 2 16,-3 7 3-16,-2-1 2 15,0-1 0-15,0 0 4 16,0-9 3-16,0 6 19 15,2-5 11-15,3-1 19 16,-3 2 6-16,-4-2 18 0,-5 1 1 0,-2 5 7 31,-12-4-9-31,-9 7-20 16,-9 2-12-16,-13 9-23 16,3 0-7-16,-1 15-10 15,6 6-2-15,7 17-5 16,3 9-1-16,16 17-2 15,11-1 0-15,25-1 0 16,15-4-5-16,21-24-1 16,15-6-2-16,17-16 4 15,0-15 3-15,-1-10 0 16,-6-10 0-16,-27-18 5 16,-1-7 8-16,-26-14 9 0,-7-5 3 15,-17-3 0 1,-10-1-8-16,-19 6 0 0,-7 3-4 15,-17 15-17-15,-8 1-14 16,-11 20-48-16,-5 2-22 16,5 15-21-16,13 2-11 0,29 9-16 15,19-4 11-15,33-7 61 16</inkml:trace>
  <inkml:trace contextRef="#ctx0" brushRef="#br0" timeOffset="24512.24">29839 13633 779 0,'-2'0'135'0,"-1"-2"156"0,-1 4-120 0,1-1-43 0,1 7-13 15,2-1 0-15,-2 3 2 16,2 8 14-16,-7 5-6 15,2 5-18-15,-1 4-20 16,3 11-39-16,3 3-16 16,3 16-22-16,4 5-5 15,6 7-2-15,3 6-3 0,5-2-48 16,2-2-12-16,2-12-69 16,-4-15-42-16,6-24 63 15,-3-11 23-15</inkml:trace>
  <inkml:trace contextRef="#ctx0" brushRef="#br0" timeOffset="25329">30928 13558 1365 0,'-3'0'47'0,"12"-1"10"0,3 8 75 0,-8 5-9 0,1 13 4 0,-1 5-19 0,-1 16-52 0,-3 9-14 0,0 17-30 0,-3-1-9 0,3 7 5 0,0 0-15 0,3-13-46 16,2-1-17-16,4-20-64 16,-2-12-14-16,2-16 90 15</inkml:trace>
  <inkml:trace contextRef="#ctx0" brushRef="#br0" timeOffset="25710.05">31648 13732 1389 0,'-6'0'111'0,"-4"3"49"16,-4 6-31-16,-6-2-7 16,4 9-40-16,-10 5-15 15,-6 13-20-15,-2 7-15 16,-3 19-11-16,3 11-8 15,13 17-14-15,7 8 0 16,26-9-7-16,20-2-6 16,21-25-8-16,6-12-1 0,-1-20-20 31,-1-12 11-31,1-23 9 0,4-14 0 0,0-22 45 31,0-8 12-31,-17-18 16 0,-5-6 9 0,-18-11-4 16,-8-1-10-16,-18-7 0 15,-12 7-7-15,-17 13-13 16,-12 10-7-16,-13 27-27 16,-8 19-22-1,-3 32-83-15,-3 18-53 0,-17 14 84 16</inkml:trace>
  <inkml:trace contextRef="#ctx0" brushRef="#br0" timeOffset="30746.68">30918 15479 812 0,'2'0'119'0,"1"0"158"16,2-2-140-16,3-1-34 0,-5 1-11 16,6-3-26-16,-2 1-1 15,0 1-6-15,4 3 2 16,1-6-7-16,4 5-7 0,7 1-20 31,2 1-4-31,-6 5-17 0,4 1-3 16,-3 3-2-16,-2 5-5 0,-8 2 0 31,-1 6 4-31,-14 0-7 0,-8 6-1 0,-10 8-4 16,-7 4-8-16,-7 6 3 15,-4 1 2 1,4 2 4-1,2-2 7-15,8-8 4 16,9-1 0-16,11-14 0 16,9-4-1-16,18-8 1 0,3-13 0 15,14-13 2-15,4-8-2 16,5-11-27-16,3-2-33 16,-3-6-63-16,-5-1-227 15,-11-5 216-15</inkml:trace>
  <inkml:trace contextRef="#ctx0" brushRef="#br0" timeOffset="31415.88">29853 15292 826 0,'14'-6'125'0,"0"-4"145"0,1 4-125 0,-7-1-36 0,3 4-12 0,0 3-30 0,-6 3-11 15,-1 8-24-15,-1 5-9 16,-12 7-12-16,0 2-4 15,-10 10-4 1,-8 6-3-16,1 3-15 0,-4 2-6 16,7 4-12-16,8 1-2 15,7-9 12 1,8-1 8-16,16-16 9 0,7-4 4 0,12-16-3 16,4 1 3-16,4-13-2 15,-3-6-10-15,-1-6-30 16,0-2-17-16,-9-2-140 15,-5-8 120-15</inkml:trace>
  <inkml:trace contextRef="#ctx0" brushRef="#br0" timeOffset="31637.7">30069 15525 1036 0,'4'7'121'0,"1"2"112"0,0 12-112 16,-3 8-4-16,-4 13-36 16,2 6-20-16,-10 10-33 15,4 6-16-15,-6-2-12 16,1-2-4-16,1-5-35 16,1-2-16-16,4-5-56 15,1-4-162-15,6-3 177 16</inkml:trace>
  <inkml:trace contextRef="#ctx0" brushRef="#br0" timeOffset="35506.37">25654 15477 428 0,'0'0'112'0,"0"0"144"0,0 0-98 0,0 0-28 16,-1 0-16-16,-1 2-19 16,0 0-9-16,-1 3-13 15,1-1-9-15,-9 3-20 16,1 2-13-16,-5 3-15 15,-2 6-6-15,-3 14-6 0,-6 7-1 16,-5 16-3 0,3 7-3-16,0 10-5 0,7 8 1 15,12-6-4-15,3-1-4 16,12-17-1-16,10-8-1 0,1-16 3 16,8-9 5-16,3-16 3 15,-5-7 4-15,8-9 4 16,-7-8 11-16,-1-10 13 15,-3-1 3-15,-9-6 15 16,-4 7-4-16,-11 1-5 16,-7 1-10-16,-6 9-15 15,-3 6-6-15,-6 6-15 16,-3 4-8-16,1 11-29 16,-2-1-15-16,7 4-38 15,2 4-69-15,12-9 102 16</inkml:trace>
  <inkml:trace contextRef="#ctx0" brushRef="#br0" timeOffset="35900.17">25867 15474 1295 0,'12'-13'85'0,"1"3"23"0,-6 13-53 0,-4 8-15 0,-6 14-23 0,-4 5-2 0,-2 11 0 16,0 8 0-16,-3 10-3 16,1 4-4-16,2-1-6 15,6-3-2-15,3-13-17 16,9-9-8-16,5-19-3 16,0-9-3-16,7-17 19 15,0-6 9 1,-1-5 12-16,-1-11 4 0,-4 1 4 15,-5-1 3-15,-3 5-3 16,-5 10 3-16,-2 16-1 0,-2 15-4 16,-1 20-8-16,1 8-3 15,2 9-6-15,0 0-8 32,5 0-28-32,1-3-20 0,2-8-303 15,0-1 240-15</inkml:trace>
  <inkml:trace contextRef="#ctx0" brushRef="#br0" timeOffset="38001.9">27013 17260 156 0,'-3'-2'77'16,"8"4"-15"-16,-1 7 127 0,4-2-15 0,-2 0 20 0,-1-1-7 0,0-6-49 0,-5 0-24 0,2 0-35 15,-2 0-13-15,2 0-20 16,0 0-2-16,-2 0-4 16,0 1 3-16,-4 5-7 15,2 1-4-15,2-2-11 0,4 6-4 16,5-8-1-16,-2 6 3 16,14-7 13-16,-5 0 5 15,12-1 9 1,4-1 8-16,13-3-16 0,9 1-1 15,7-5-12-15,8 2-3 16,2-4-2-16,-2 2-6 0,2 0-4 16,-9 3-2-16,-18 4-1 15,-10 0 5-15,-18 4 2 16,-6 3-1-16,-5 2-1 16,-6 8 2-16,-10 6-4 15,-5 9-3-15,-12 16 3 16,-1 5-4-16,-6 11-3 15,-2 1-1-15,1 8-2 16,-1-2-4-16,9-2-3 16,5-2-11-16,9-9-31 15,1-6-12-15,13-11-32 16,2-10-15-16,9-13-1 16,3-11-11-16,4-12-71 0,6-9-211 15,5-18 246-15</inkml:trace>
  <inkml:trace contextRef="#ctx0" brushRef="#br0" timeOffset="38446.55">28117 17538 920 0,'5'0'141'0,"-3"-3"209"0,0 3-222 0,-2 0-27 0,-4 0 1 0,-8 5-13 16,-2 2 0-16,-2 4-16 16,2 3-9-16,-2 7-20 15,3 4-13-15,3 5-24 16,4 2-2-16,8 10-4 16,3 1 0-16,13 3-1 0,7 0-5 15,3-4-5 1,6-3-3-16,0-17-13 0,3-7 4 15,7-16 3 1,4-6 5-16,3-16 13 0,-1-4 0 16,-11-7 7-16,-6-1 4 0,-13-6 16 15,-4-1 11-15,-14-2 12 16,-4-1 8 0,-12 3-1-16,-8-1-4 0,-8 1-17 15,-9-1-10-15,-7 13-18 16,-7 2-7-1,9 17-24-15,3 8-21 0,7 8-55 16,4 6-30-16,4 1-56 16,3 2-24-16,10-1 122 15</inkml:trace>
  <inkml:trace contextRef="#ctx0" brushRef="#br0" timeOffset="39211.14">25998 17678 881 0,'-14'0'84'0,"0"0"59"0,1 0-23 0,3-2-29 0,3-1-6 0,3 3-3 16,1-2 4 0,3 2-9-16,0 0-9 0,0 0-22 15,0 0-8 1,-6 5-16-16,6 1-1 16,7 6-4-16,8 2 1 0,13 0 12 15,16 0 5-15,27 1 5 16,5-1 10-1,16-9-9-15,-7-1-7 0,-3-6-15 16,-6-2-15-16,-9 1-28 16,-5-4-25-16,-23 5-82 15,-14 2 202-15,-28 3-86 0</inkml:trace>
  <inkml:trace contextRef="#ctx0" brushRef="#br0" timeOffset="41239.17">27484 16687 772 0,'-5'-16'122'0,"-4"-6"112"0,-5 3-124 16,-2 1-19-16,-3 4-36 16,-1 0-9-16,-6 7 6 15,-3 0 6-15,-1 3 9 0,-7-1-1 16,-4 3-3-16,-7 2-7 15,-5 0-6-15,2 0-2 16,-15-2-8-16,3-1-8 16,-19-4-12-16,1 1-8 15,-6 3-2-15,-2-1 7 0,9 11 3 16,2 1-2-16,1 13-4 16,-3 2-6-16,-14 10-10 15,-7 1 3-15,5 7 2 16,2 5-7-16,15 7 5 15,1 5-2-15,9 4-5 16,3 6 4-16,8 6-6 16,4 9 5-16,3 7-2 15,3 4-4-15,-5 0-3 16,5-4-6-16,9-3 5 16,6 0 5-16,18-6 2 15,8 3 2-15,18-5-6 0,7-3-3 16,14-3-5-1,8-8-3-15,8-4-1 16,-2-1-2-16,2-11-1 0,-2 3 0 0,6-6-3 16,2-2 2-16,5-1 4 15,1 1 3-15,9-2 11 16,4-5 4-16,14-1 7 16,7-8 4-16,12-7 1 15,2-5-1-15,0-10-2 16,-2-8 0-16,15-9-5 15,6-1-1-15,10-4 2 16,-8 2 3 0,0 0 4-16,-6 1 0 0,1 6-2 15,5 0-2-15,-12 7 1 0,-9 4 3 16,-16 6 7-16,-12 1 2 16,-8-1 16-16,-1-4 3 15,-2-10 9 1,0-10-1-16,2-12-12 0,9-5 1 0,2-8-16 15,-8-3-5-15,-5-1-3 16,-9 3-4-16,-1 1 9 16,3-2 3-16,0-1 7 15,2 3-3-15,-2-2-5 16,-2 4 0-16,-7 0-5 16,4-4 1-16,-8 5 0 15,-6 5-3-15,-13-5-2 16,-11 4 0-16,-6-1-4 15,-6-8 3-15,-9-3-2 16,-5-9-1 0,-9-6 4-16,-3 1-2 15,-1-6-1-15,1-3 0 0,-3-2-4 16,5 3-2-16,-1-1 1 16,-3 0 1-16,-6 5 0 0,-3 1 5 31,-9 5-3-31,-9 1 0 0,-5 5 0 15,-4-1-2-15,-6 5 0 16,4-4 2-16,2 1-1 16,1-2-1-16,3 1 0 15,-4 6-2-15,2 8-1 16,-9 4 3-16,0 15 0 16,-3 1 0-16,0 3 0 15,1 3-2-15,2 1 1 16,-1-5 5-16,1 1-3 15,0 1-2-15,-15 3-3 16,-10 4-7-16,-19 3-13 16,-5 0-8-16,-3-5-28 0,7-2-7 15,4-10-16-15,8-4-11 16,-3-16-48-16,1-4-216 16,12-8 222-16</inkml:trace>
</inkml:ink>
</file>

<file path=ppt/ink/ink33.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5-04-22T17:31:04.513"/>
    </inkml:context>
    <inkml:brush xml:id="br0">
      <inkml:brushProperty name="width" value="0.05292" units="cm"/>
      <inkml:brushProperty name="height" value="0.05292" units="cm"/>
      <inkml:brushProperty name="color" value="#FF0000"/>
    </inkml:brush>
  </inkml:definitions>
  <inkml:trace contextRef="#ctx0" brushRef="#br0">6459 16865 2029 0,'-2'0'14'0,"9"8"1"0,9 6 17 0,14 2-20 0,6 1 2 0,15 1-5 0,4 1-3 0,5-4-4 16,2 1-2-16,-1-2-42 15,-1-4-33-15,-10-1-77 16,1 0 28-16,-16-9 54 16</inkml:trace>
  <inkml:trace contextRef="#ctx0" brushRef="#br0" timeOffset="620.28">8312 17028 1181 0,'-2'2'74'0,"1"0"25"0,1 1-12 0,7 1-15 0,7-4 6 0,12 0 23 0,12-2 0 15,17 0 15 17,21 2-14-32,32 7-30 15,14 1-11-15,18 2-31 0,12 4-7 16,31-7-16-16,6 0-3 15,13 1-4-15,9-3 0 16,-14-2 5-16,-2 3-2 0,-29-1 0 16,-19-1 1-16,-35-3-19 15,-9-1-23-15,-31-3-101 16,-8-6-16-16,-41-9 68 16</inkml:trace>
  <inkml:trace contextRef="#ctx0" brushRef="#br0" timeOffset="1212.89">13271 16842 1024 0,'-60'-1'50'0,"-1"-5"14"16,3 6-8-16,1 2 1 0,4 5-3 0,7 4-1 0,2-2 0 0,14 0 3 15,1 3-1-15,15-9 17 0,7 3-3 16,18-1 4-1,14 0 4-15,28 6-4 0,19-4 2 16,49 4 8-16,15 1-1 16,45 0-3-16,16 4-2 15,26-3-16-15,18 1-13 0,16 0-18 16,1-3-5-16,-8 1-10 16,-6-1 4-16,-17 3-3 15,-16-2-5-15,-30 1-19 16,-32-4-27-16,-52-1-102 15,-31-2-76-15,-61-6 105 16</inkml:trace>
  <inkml:trace contextRef="#ctx0" brushRef="#br0" timeOffset="9598">9423 9382 1108 0,'-12'0'78'0,"-3"0"13"0,-2 5-14 16,1 4-7-16,0 3-24 0,2 3-1 16,1-8-8-16,4 2 0 15,9-8-5-15,-1 1-6 0,-1 3-14 16,12-1-6-16,17-1 11 16,5 1 8-16,14 0 19 15,9 1 13-15,7-3 7 16,5-1 0-16,11 1-7 15,5 0-13-15,24 0-16 16,17 5-9-16,26 0-16 16,12 5 5-16,11 8-8 15,6-3 3-15,18 5-1 16,8 1-3-16,26-4 2 16,-1 1-1-16,0-6 2 15,-1-5 10-15,-8-6 3 16,-12-3 4-16,-28-5 6 0,-15 0-9 15,-56-8-10-15,-16-3-25 16,-39-7-99-16,-21-5 94 16,-40-20-26-16</inkml:trace>
  <inkml:trace contextRef="#ctx0" brushRef="#br0" timeOffset="10631.99">9678 12802 882 0,'-9'6'108'0,"-7"-5"65"0,-3 3-66 0,-2 7-27 16,3-3-32-16,0 0-2 0,6 2-12 16,1-6 3-16,8-3 3 15,3 1 0 1,7 7 0-16,0-7 3 0,9 0 0 16,1-1 2-16,5-2 0 15,8 1 0 1,-2-2-1-16,4-5-2 0,12 3-7 15,-1-1-6 1,13-4-12-16,10 4 2 0,23 3-4 16,6-2-3-16,20 1-4 15,8 1-7-15,6-1 2 0,6 1 0 16,31 2-2 0,10 0 8-16,18 0 0 0,19 0 2 15,12 2 6 1,-4-2-8-16,20 0-1 0,0-2 5 15,-5-5 0-15,10 3 9 16,0-3-2-16,-15 2-3 0,-17 1-8 16,-12 4-3-16,-39-2-51 31,-18 2-62-31,-38 8 66 0</inkml:trace>
  <inkml:trace contextRef="#ctx0" brushRef="#br0" timeOffset="27029.39">16662 12778 670 0,'0'0'96'0,"-6"0"93"0,5 0-114 0,-1-4-6 16,0 2-20-16,4-1-1 16,0-1-9-16,1-1-5 15,-1 0-13-15,3-1-4 16,-5 3-11-16,0 1-3 16,0 0-1-16,-3 0-1 15,1-1 10-15,0 3 4 0,0-2 8 16,2-3 3-16,-1 3-6 15,1 0 3-15,-2 0-12 16,-5-10-7-16,7 12-13 16,-2-2-15-16,0 0-13 15,1 2-4-15,1-1 1 16,0-3-5-16,0 2-215 16,-2-6 182-16</inkml:trace>
  <inkml:trace contextRef="#ctx0" brushRef="#br0" timeOffset="27904.08">16860 12816 972 0,'0'0'102'0,"-2"0"72"0,1 0-64 0,-1 0-9 0,2 0-30 15,0-3-13 1,-5-1-18-16,1 4-5 16,-1 6-17-16,-9 3-5 15,-2 7-8-15,1 3-3 0,-6 6 2 16,3 1 2-16,6-3 5 15,5-1 1-15,3-6 0 16,4-1 3-16,11-2 10 16,3-1 7-16,11-6 6 15,5 2 4-15,14-1-1 16,6 1-1-16,3 0 5 16,0 1-6-16,-8 5-10 15,-5 2-9-15,-17 6-6 16,-8-5-2-16,-10 3-4 15,-9-3 1-15,-12 5-6 16,-3-3-3-16,-22 6 6 16,-3 3-11-16,-9 2-23 0,0 1-19 15,8-1-48-15,3-4-13 16,8-6-18-16,6-8-2 16,10-10-97-16,2-8 134 15</inkml:trace>
  <inkml:trace contextRef="#ctx0" brushRef="#br0" timeOffset="28141.78">16904 12824 1340 0,'0'0'87'0,"0"0"48"0,-1 0-15 0,10-2-2 16,5-5-12-16,16-4-25 0,11 0-13 16,12-3-23-1,-2 0-13-15,15 2-21 0,-4 1-14 16,5-7-85-16,11 2-56 16,-7-19 76-16</inkml:trace>
  <inkml:trace contextRef="#ctx0" brushRef="#br0" timeOffset="31810.14">24925 12958 891 0,'0'0'103'0,"0"0"105"0,1 2-73 16,-1-2-39-16,2 0-10 0,2 0-20 15,1 0-4-15,-3 0-9 16,-2 2-3-16,-7 5-18 16,3 3-7-16,-7 6-15 15,-3 2-7-15,-2 9 0 32,0-1-1-32,11 2-2 0,-2-1 3 0,14 0-3 15,0-3 1-15,11-4 2 16,8 1 3-16,10-7 8 15,1 2 5-15,6-2 2 0,6 0-2 32,-5-1-2-32,1-1-2 15,-12-3-6-15,-8 2 2 16,-12 3-11-16,-13 2 0 16,-16 3 2-16,-13 4-15 15,-18 6-27-15,-3-3-22 0,-1 1-43 16,-1-10-16-16,4-2-182 15,0-14 189-15</inkml:trace>
  <inkml:trace contextRef="#ctx0" brushRef="#br0" timeOffset="31998.25">24824 12939 1319 0,'28'-6'103'0,"4"3"33"15,10 1-25-15,-1 0-10 16,-4 0-47-16,4 2-19 16,3-7-25-16,2 2-5 15,7-2-48-15,1 0-39 16,-1-4 47-16</inkml:trace>
  <inkml:trace contextRef="#ctx0" brushRef="#br0" timeOffset="32236.5">25904 12809 1305 0,'18'9'100'0,"-4"11"111"15,0 1-99-15,-7 14-12 16,-3 3-12-16,-8 9-35 15,1 3-14-15,-4 3-25 0,1-3-8 16,-1-4-51-16,-2-7-33 16,2-8-72-16,-3-6-181 15,-3-9 203-15</inkml:trace>
  <inkml:trace contextRef="#ctx0" brushRef="#br0" timeOffset="32442.44">25646 13071 1320 0,'17'-1'74'0,"8"1"49"15,0 3-7-15,9 8-17 16,-3-8-7-16,8 1-42 16,4-1-15-16,1-8-22 15,2 0-5-15,2-8-48 16,2-1-42-16,-6-3-186 15,-1-3 152-15</inkml:trace>
  <inkml:trace contextRef="#ctx0" brushRef="#br0" timeOffset="32648.8">26430 12905 1479 0,'0'11'90'0,"0"6"42"0,0 5-16 0,0 6-31 16,-1 2-13-16,-3 4-40 16,2 3-11-16,1 0-12 15,1 0-18-15,0 0-51 16,0-5-45 0,1-3-112-16,1-8 111 0</inkml:trace>
  <inkml:trace contextRef="#ctx0" brushRef="#br0" timeOffset="32984.44">26561 12932 1336 0,'15'-18'80'0,"4"0"56"15,2 6-33-15,4 6-8 16,4 1-6-16,6 5-17 15,4 5-4-15,7 3-12 16,0 4-14-16,-5 2-24 16,-6 0-7-16,-12 6-10 15,-10 1-1-15,-15 0 1 16,-7 4-3-16,-19 3-8 16,-2 4-2-16,-8 0-4 15,-1 2-2-15,6-2 10 0,10-1 2 16,12 0-2-16,9-3 5 15,13-3-7-15,12-4-2 16,12-3-21-16,6-2-2 0,9-13-16 16,-2-3-11-16,-1-12-24 15,-1-6-31-15,-7-10 63 16</inkml:trace>
  <inkml:trace contextRef="#ctx0" brushRef="#br0" timeOffset="33270.94">27252 12850 1258 0,'9'-5'97'16,"4"1"58"-16,4 4-54 0,5 0 10 15,6 0-15-15,6 4-5 16,1-6-25-16,9 2-4 15,6-2-28-15,1 2-13 16,2 13-10 0,-10-3-11-16,-11 8-2 0,-11 10 2 15,-21 8-12-15,-9 6-14 0,-21 11-29 16,-7 2-24-16,-2-2-42 16,-4-3-20-16,10-13 80 15</inkml:trace>
  <inkml:trace contextRef="#ctx0" brushRef="#br0" timeOffset="33765.23">28198 12898 1170 0,'0'7'59'0,"0"-2"42"16,2 2-38-16,4 2 3 0,4-3 3 0,4 1-5 0,8 0 2 0,8 0-11 16,3 0-11-16,12 2-22 15,-1-6-12-15,0 6-33 16,-8-7-23-16,-8 0-45 16,-14 1-44-16,-5-1 73 15</inkml:trace>
  <inkml:trace contextRef="#ctx0" brushRef="#br0" timeOffset="33955.65">28126 13312 1300 0,'32'6'57'0,"10"-3"13"16,10-5-12-16,8-7-17 15,7-5-13-15,0-9-27 16,-5 4-15-16,-8-10-52 15,-3 1-165-15,-7-6 141 16</inkml:trace>
  <inkml:trace contextRef="#ctx0" brushRef="#br0" timeOffset="34178.35">29051 12939 1507 0,'12'3'94'0,"-5"10"48"0,-2 4-16 15,-6 12-32-15,-8 8-24 16,0 9-31-16,0 2 0 16,0 7-12-16,4-2-3 15,3-9-15-15,2-9-25 0,7-5-52 32,-3-7-23-32,8-7-75 0,-1-5 16 15,5-13 81-15</inkml:trace>
  <inkml:trace contextRef="#ctx0" brushRef="#br0" timeOffset="34576.61">29265 13061 1409 0,'27'-21'78'0,"1"5"35"15,0 0-3 1,2 5-3-16,11 2-8 15,-4 4-15-15,6 1-10 16,-8 4-25-16,-8 0-8 16,-9 7-28-16,-4 2-6 15,-14 5-10-15,-7 2-7 0,-11 6-19 16,-5 2-10-16,-9 7-10 16,-2-1-2-16,8 0 18 15,3-2 9-15,16-5 14 16,7 0 3-16,12-2 3 15,6-1 6-15,10 1 8 16,0-3 5-16,4-1 7 16,0 6 1-16,-2-7 2 15,-5 2 2-15,-12 0-5 16,-13-4-8-16,-18 5-1 16,-12-1-8-16,-13 3-10 0,-6 1-13 15,-3-1-29-15,-3-5-15 16,9-2-21-16,4-3-12 15,13-11-21-15,13-2-30 16,13-14 84-16</inkml:trace>
  <inkml:trace contextRef="#ctx0" brushRef="#br0" timeOffset="34941.87">29724 13011 1502 0,'18'-10'83'0,"6"-5"31"0,5 3-5 0,10 0-13 0,12 1-9 16,4 2-18-16,2 4-6 16,-6 5-11-16,-8 0-7 15,1 9-21-15,-7 3-11 16,-10 9-11-16,-17 2-4 15,-19 9-3-15,-12 4-4 0,-14 8-3 32,-3 2-3-32,-6 7-1 0,0-2 3 0,7 4 8 15,1-3 2-15,22-5 1 16,14-6 1-16,23-13-9 16,13-13-7-16,17-14-1 15,2-4-14 1,12-24-45-16,-2-3-36 0,5-25 59 15</inkml:trace>
</inkml:ink>
</file>

<file path=ppt/ink/ink34.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5-04-22T17:32:14.890"/>
    </inkml:context>
    <inkml:brush xml:id="br0">
      <inkml:brushProperty name="width" value="0.05292" units="cm"/>
      <inkml:brushProperty name="height" value="0.05292" units="cm"/>
      <inkml:brushProperty name="color" value="#FF0000"/>
    </inkml:brush>
  </inkml:definitions>
  <inkml:trace contextRef="#ctx0" brushRef="#br0">10403 7615 907 0,'9'-2'94'0,"-2"0"67"0,0-1-54 16,0-4-5-16,7 2-18 0,2 1-6 31,5-3-19-31,0 3-7 16,8 3-11-1,1-1-10-15,11 2-13 0,6-4-4 16,17 4-9-16,14 0 2 0,30 6 5 16,11-5 2-1,26 12-3-15,24-4 0 16,38 12-4-16,13-2 4 0,29 4 12 15,3 0 2-15,-9-1-2 16,12-6 0-16,-6-4-9 16,-8-5-2-16,-17 0-3 15,-14-3-25-15,-48-6 500 16,-15-9-364-16</inkml:trace>
</inkml:ink>
</file>

<file path=ppt/ink/ink35.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5-04-22T17:32:55.233"/>
    </inkml:context>
    <inkml:brush xml:id="br0">
      <inkml:brushProperty name="width" value="0.05292" units="cm"/>
      <inkml:brushProperty name="height" value="0.05292" units="cm"/>
      <inkml:brushProperty name="color" value="#FF0000"/>
    </inkml:brush>
  </inkml:definitions>
  <inkml:trace contextRef="#ctx0" brushRef="#br0">18634 7495 1225 0,'3'0'20'0,"10"0"-3"0,-13-4 16 0,5-1 1 0,-5-1 0 0,-9 5 8 0,13-1 3 0,-4-3-1 15,0 5-6 1,7-4-7 0,-6 2-9-16,-1 2-4 0,11 4-2 0,-9-2 0 15,3 3 3-15,6-2 11 16,-1 3 4-16,6 1 6 16,0-5-1-16,7-2-9 15,2 0-6-15,5 0-8 16,6 0-7-1,-1-4 0-15,4-1 1 0,4 5 0 16,-1-4 1-16,6 4 1 16,3 4 1-16,1 3-4 15,4-2-1-15,1 6-4 16,0-6-2-16,-1 2 3 0,-1-3 1 16,6 1 9-16,1-3 5 31,1-2 1-31,1 3 3 15,3-3-6-15,4 2-6 0,7-2 2 16,4 2-4 0,3 1-3-16,-7-1-2 0,-6-2-5 15,1 0-1-15,7 0 1 16,-4-2-2-16,7 4 6 16,6 0-2-16,8 3-1 15,1 1 4-15,-1 1-3 16,-3-2 5-16,-14 0 5 15,3 2-2-15,2-5-3 0,7-2-3 16,14 0-4 0,-1-2-1-16,1-1 2 0,1-1-1 15,-15 4-1-15,3 4-1 16,-1 1 2-16,5 8 0 16,4 1-1-16,0 0 0 15,-4 2 4-15,-7-2 1 0,-3-2-3 16,-2 1 0-16,7-8-2 15,5 4-2-15,2-4 3 16,-2-1 0-16,-3 3 0 16,-11-5 3-16,-9-2-1 15,7 1-1-15,2-1 3 16,4 0-6-16,10-3 5 16,-5-8 0-16,1 6-3 15,-8-4 0-15,-11 6 0 16,-1-6-3-16,-17 2 3 15,-6-4-11-15,-12 0-28 16,-8-1-17-16,-12-6-79 0,-10-8 349 16,-25-3-180-16</inkml:trace>
  <inkml:trace contextRef="#ctx0" brushRef="#br0" timeOffset="4301.72">12406 8461 1040 0,'6'11'51'0,"-3"-2"14"0,-3 3 12 0,-3-3-10 0,-1 0 4 0,2-2-7 16,1-2-8-16,1 1-8 16,3-3-5-16,4-1-12 15,-5 1-1-15,7-3-2 0,0 2-1 16,5-2 11-16,9-3 2 16,-2 1 5-16,2 0-4 15,2 0-13-15,-4 1-8 16,6-3-12-16,-4 2-5 15,5 2 4-15,1 0 3 0,1 0 3 16,3 0 3-16,6 2-3 16,4 2 2-16,-1-1-6 15,8 1-7-15,1 3-1 16,2-4-5-16,11-3 0 16,0 2 5-16,2 2 4 15,-1 3-4-15,-3-2 0 16,-2 2 4-16,1-3-5 15,-8-1 0-15,5-1 1 16,-1 1-5-16,-2 3 2 16,2-3 7-16,-3 6-1 15,3-4-2-15,3 4 2 0,1-2-4 16,1 2 1-16,-6 4 2 16,1-6-6-1,-4 3 7-15,11-3-3 0,1 2-2 16,10-3 2-16,6 1-2 15,1-9 1-15,10 0 8 0,4-7 4 16,-1 7-2 0,1-5 6-16,-7 0-3 15,4 4-4-15,5-8 3 0,5 2 1 16,-1 0-3 0,-4-5-1-16,-2 0-1 15,-6-5-9-15,0 1 0 16,2 0-1-16,0-3-1 0,13 3 4 15,-4 1 4-15,0 6-2 16,-4 6 0-16,-10 3-3 16,2 2-2-16,1 3 2 15,-3 5 1-15,0 0 1 16,3 1-2-16,-5-7 4 0,0 3 0 16,-7-1 6-1,-3-1 2-15,6-3-9 0,2 0-2 16,2 0 1-16,7 2 1 15,4-2 7-15,-6 0 0 16,3 0-3-16,-7 0 0 16,-8 0-3-16,-7 0 3 0,-12 0-2 31,-8 0-1-31,-16 0-15 0,-6-2-14 0,-20-3-61 16,-11-2-43-16,-25-7 69 15</inkml:trace>
</inkml:ink>
</file>

<file path=ppt/ink/ink36.xml><?xml version="1.0" encoding="utf-8"?>
<inkml:ink xmlns:inkml="http://www.w3.org/2003/InkML">
  <inkml:definitions>
    <inkml:context xml:id="ctx0">
      <inkml:inkSource xml:id="inkSrc0">
        <inkml:traceFormat>
          <inkml:channel name="X" type="integer" max="12064" units="cm"/>
          <inkml:channel name="Y" type="integer" max="7540" units="cm"/>
          <inkml:channel name="T" type="integer" max="2.14748E9" units="dev"/>
        </inkml:traceFormat>
        <inkml:channelProperties>
          <inkml:channelProperty channel="X" name="resolution" value="400" units="1/cm"/>
          <inkml:channelProperty channel="Y" name="resolution" value="400" units="1/cm"/>
          <inkml:channelProperty channel="T" name="resolution" value="1" units="1/dev"/>
        </inkml:channelProperties>
      </inkml:inkSource>
      <inkml:timestamp xml:id="ts0" timeString="2025-04-22T17:33:26.486"/>
    </inkml:context>
    <inkml:brush xml:id="br0">
      <inkml:brushProperty name="width" value="0.05292" units="cm"/>
      <inkml:brushProperty name="height" value="0.05292" units="cm"/>
      <inkml:brushProperty name="color" value="#FF0000"/>
    </inkml:brush>
    <inkml:context xml:id="ctx1">
      <inkml:inkSource xml:id="inkSrc1">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1" timeString="2025-04-22T17:33:27.566"/>
    </inkml:context>
  </inkml:definitions>
  <inkml:trace contextRef="#ctx0" brushRef="#br0">23391 9979 0,'0'0'0,"0"0"0,0 0 0,0 0 0,0 0 0,0 0 0,0 0 0,0 0 0,45 0 0,-28 0 0,1 0 0,-9 0 0,9 0 0,-10 0 0,6 0 0,-5 0 16,4 0-16,-4 0 0,4 5 16,-9-5-1,10 0 1,-5 0-16,-9 0 15,4 0-15,0 0 16,10 0 0,-10 0-16,9 0 15,-8 0 1,4 0-16,4 0 16,-9 0-16,10 0 15,-5 0 1,8 0-1</inkml:trace>
  <inkml:trace contextRef="#ctx1" brushRef="#br0">14908 3405 1110 0,'0'0'8'0,"0"-2"0"0,2-10 31 0,-2-1 16 0,-2-3 18 0,-9 4 3 16,-3 7-4-16,-7 3-7 0,-4 4-11 0,-3 7-8 0,-2 1-10 16,1 1-2-16,1-6-1 15,-6 2 6-15,-1-7 3 16,3 0-2-16,-9-5-8 15,2 3-1-15,2 2-7 16,-6-2 2-16,-10 2-1 16,0 0-6-16,2 11-11 15,-1-4-2 1,8 14-8-16,0 8 0 0,-8 6-4 16,5 9-1-16,-3 6 3 15,-5 0 2-15,5 10-3 0,1 3 1 16,6 10 1-16,3 7 0 15,6 12 1-15,4 3 2 16,-6 13-1 0,1 7 0-16,5 11 1 0,-6 3 0 15,8 6-2-15,3 8-2 0,-3 4 1 16,3 2 3-16,6 3 0 16,-6 4 4-16,7 3-4 15,0 2 0-15,4 2-3 16,4 2 2-16,4-2 1 15,-1 3-5-15,5-5 4 32,2 1-3-32,2-7 2 15,2 1 2-15,1-2 0 16,-1-2 0-16,1 2 1 0,0-7 2 16,1-1-3-16,8 4 0 15,-7-10-1-15,5 2-1 16,6-13 2-16,-7-11 4 15,12 1-4-15,-2-6 0 16,2-8-1-16,9 1-3 16,3-18 3-16,6-1-1 0,1-5 4 15,1-8 1-15,-4-1-2 16,2-3-1-16,-2-2-1 16,1-5-1-16,5-2 0 15,-5-5 4-15,-1-1 0 16,2-2-2-16,-2-3 0 15,2-4-2-15,0-4 0 16,-1-1 2-16,1-4 4 16,-7-3-3-16,19-8 0 15,-5-6 2-15,8-6 0 16,1-1 5-16,-2-13-2 0,5 0 2 16,13-9-1-16,7-6-2 15,-1-4-5-15,3-9-3 16,-8-8 1-16,4-1 0 15,0-7-4-15,2-6-1 16,3-1-2-16,0-15-1 16,4-6 9-16,-7-13 1 0,-2-16 2 15,-7-5 3-15,-13-11-2 16,-5-4-1-16,-3-11-1 16,-7-10-2-16,-8-12 1 15,0-11 2-15,-12-3 2 16,-1-2 1-16,-6-9-4 15,-2 2 2 1,-9-5-6-16,-1-7 1 0,-4-1 4 16,-7-1-2-16,-6-7 8 15,-1 5 4-15,0-6 9 16,-4 5 10-16,4-1-4 16,-4 6-4-16,-1-1-3 0,-4 1-8 15,-6 12 1 1,-4 3 0-16,-8 11-5 15,-5 6-3-15,-14 10-2 16,-6 12 4-16,-14 17-4 0,-8 10-2 0,1 3 2 16,2 4-6-16,7 6 3 15,0-3 1-15,5 15-1 16,4 7 0-16,-5 12-10 16,-6 13-14-16,-17 15-43 15,-8 12-34-15,-15 18 53 16,-1 13-4-16</inkml:trace>
  <inkml:trace contextRef="#ctx0" brushRef="#br0" timeOffset="6387.2">23852 12175 0,'0'0'0,"0"0"0,0 0 0,0 0 0,0 0 0,44 40 0,-26-32 0,4 1 0,-9 0 16,-4 0-16,9 0 0,-9 0 0,8 0 0,-8-1 0,9 6 0,4-6 15,0 1 1,18 0-16,-4-4 16,17-1-16</inkml:trace>
  <inkml:trace contextRef="#ctx1" brushRef="#br0" timeOffset="5397.81">14734 9366 1361 0,'6'-2'86'0,"6"-3"65"0,-8 0-120 0,-10-3-2 0,-6-2-48 15,-11-11-21-15,-4-8-64 16,-3-6 50-16</inkml:trace>
  <inkml:trace contextRef="#ctx1" brushRef="#br0" timeOffset="5575.29">14701 8762 1561 0,'-4'6'58'16,"6"2"-48"-16,-2-1-4 0,-4 1-28 16,-12-21-62-16,-5-15-50 15,-7-32-224-15,-2-24 207 16</inkml:trace>
  <inkml:trace contextRef="#ctx1" brushRef="#br0" timeOffset="5731.07">14527 7780 1748 0,'0'-6'42'15,"-5"-10"-62"1,-4-12-27-16,0-23-40 0,-9-22-23 0,4-33-28 16,-2-9-168-16,-2-21 197 15</inkml:trace>
  <inkml:trace contextRef="#ctx1" brushRef="#br0" timeOffset="5876.24">14275 6498 1682 0,'-1'-18'43'0,"-3"-15"-41"16,-1-17-34-16,-6-33-70 15,8-8-54-15,-6-22 80 16</inkml:trace>
  <inkml:trace contextRef="#ctx1" brushRef="#br0" timeOffset="6031.95">14332 5175 1622 0,'7'-3'82'16,"0"-15"27"-16,-1-5-66 15,-6-32-46 1,-4-7-32-16,-3-30-53 0,-2-10-17 0,2-12-43 15,2-3-122-15,3-1 176 16</inkml:trace>
  <inkml:trace contextRef="#ctx1" brushRef="#br0" timeOffset="6176.91">14492 4009 1733 0,'0'3'69'0,"5"-3"-1"16,-2-7-45-16,3-28-93 15,-6-13-42-15,1-25-202 16,-1-8 174-16</inkml:trace>
  <inkml:trace contextRef="#ctx1" brushRef="#br0" timeOffset="6301.08">14639 3626 1622 0,'7'22'99'0,"7"-7"80"16,9-2-228-16,-5-6-101 16,-4 0-164-16,-9-5 172 15</inkml:trace>
  <inkml:trace contextRef="#ctx1" brushRef="#br0" timeOffset="6523.64">15097 6218 1089 0,'32'98'32'0,"0"1"0"0,-7-14-377 15,-5-13 40-15,-10-27 93 16,1-17 165-1,-6-21 139-15,-1-7-81 0,-4 0-6 16</inkml:trace>
  <inkml:trace contextRef="#ctx1" brushRef="#br0" timeOffset="6720.55">15326 7394 1815 0,'19'76'30'0,"-1"4"-63"16,-9-10-52-16,-5-6-27 16,-10-18-48-16,-4-10 4 15,-3-26-88 1,-1-3-99-16,-4 0 203 16</inkml:trace>
  <inkml:trace contextRef="#ctx1" brushRef="#br0" timeOffset="6841.2">15211 8934 1975 0,'16'28'31'0,"-13"-1"-130"16,-1-6-54-16,-9-1 73 16</inkml:trace>
  <inkml:trace contextRef="#ctx1" brushRef="#br0" timeOffset="7127.03">15140 5443 1906 0,'0'-20'68'16,"2"3"39"-16,-4 15-98 16,-10-5-4-16,-13-16-56 15,-5-25-65-15,0-65 62 16</inkml:trace>
  <inkml:trace contextRef="#ctx1" brushRef="#br0" timeOffset="60442.25">16761 6370 1032 0,'0'2'92'0,"-5"9"69"0,-2-4-34 0,-4 11-13 0,-3 1-8 16,0-3-18-16,1-4-5 0,8-6-10 31,1 1-9-31,4-4-11 16,0-1-10-16,4 0-19 15,-1 1-6-15,-3-3-14 16,0 0 2-16,0 0-9 16,0 0-15-16,-7-8-41 15,2-5-42-15,0-1-79 0,-1-7 88 16</inkml:trace>
  <inkml:trace contextRef="#ctx1" brushRef="#br0" timeOffset="60728.45">16775 6062 833 0,'0'13'128'0,"0"-1"162"16,2 2-142-16,1-1-19 0,-1-1-27 16,0-8-37-16,0-1-13 15,-2-3-15-15,0 0-6 16,0 0-11 0,-4-7-13-16,-3-2-42 0,0 0-36 15,0-5-224-15,0-7 180 16</inkml:trace>
  <inkml:trace contextRef="#ctx1" brushRef="#br0" timeOffset="60955.43">16745 5910 1165 0,'2'-18'48'15,"3"-3"18"-15,-3 5 4 0,1 2-11 32,1 3-2-32,-4 4-28 15,0 4-13-15,-7 3-31 0,-2-4-34 0,-3 3-313 16,-1-5 241-16</inkml:trace>
  <inkml:trace contextRef="#ctx1" brushRef="#br0" timeOffset="61141.79">16811 5583 1311 0,'0'10'76'0,"0"4"21"0,-4 1-2 16,-7-10-24-16,-1 0-22 15,1-12-24 1,-1-4-11-16,5-10-69 0,-4-5-47 0,8-19 51 15</inkml:trace>
  <inkml:trace contextRef="#ctx1" brushRef="#br0" timeOffset="65639.81">16812 3676 1371 0,'7'3'88'0,"-1"8"45"0,-4 3 13 0,-4 0 2 0,2-1-29 0,0-6-46 15,0 2-28-15,0-8-26 16,0-1-3 0,0 0-7-16,-6-7-3 0,3 0-32 15,-2-5-32-15,5-6-68 16,1-7-39-16,12-6 84 15</inkml:trace>
  <inkml:trace contextRef="#ctx1" brushRef="#br0" timeOffset="65958.12">16782 3201 1330 0,'2'9'124'16,"0"-2"37"-16,1 6-7 15,-1-8-19-15,-2-1-58 16,0 1-24-16,-3-3-29 16,-1-2-12-16,0 0-1 15,4 0-4-15,-3 0-62 0,1 0-39 16,-5-13-95-16,11 3 87 16</inkml:trace>
  <inkml:trace contextRef="#ctx1" brushRef="#br0" timeOffset="66481.56">16839 4042 1288 0,'3'16'98'0,"1"0"94"0,3 4-79 0,-7-8-23 0,-3-3-13 0,-6-4-31 32,-7-3-9-32,2-4-13 0,-4-1-6 0,5 3-46 31,1 0-35-31,10 12-77 0,2 4-175 0,6 34 190 16</inkml:trace>
  <inkml:trace contextRef="#ctx1" brushRef="#br0" timeOffset="66642.53">16906 4607 1278 0,'-3'-2'113'16,"-3"-1"121"-16,6-1-89 16,-3-3-5-16,-1 2-30 15,-3-2-52-15,-3 0-17 0,-5-2-79 16,-1 0-38-16,-7-10 40 31</inkml:trace>
  <inkml:trace contextRef="#ctx0" brushRef="#br0" timeOffset="144802.4">24308 17004 0,'0'0'0,"0"0"0,0 0 0,0 0 0,0 0 0,58-18 0,-58 18 0,4-9 0,14-4 0,-9-1 0,-5 1 0,-4 13 0,0 0 0,0 0 0,0 0 0,0 0 16,0 0-1,0 0-15,0 0 0,0 0 16,-97 36-1,74-28-15,15-3 16,-10-1 0,13 1-16,-8-1 15,9-4 1,-1 0-16,-4 0 31,5 0-31,0 0 16,4 0-16,-5 0 15,1 0 1,-5 0-16,4 0 16,5 0-1</inkml:trace>
  <inkml:trace contextRef="#ctx1" brushRef="#br0" timeOffset="144024.32">14591 12698 1512 0,'3'2'75'0,"-3"-2"0"0,6 3-11 0,-1-3-4 0,-3 11 0 0,1 5-9 0,-3 9-14 0,-2 6-11 15,-1 10-18-15,-2 2-7 16,-1-1-3-16,6 1-1 16,0-15-5-16,6-3 0 15,1-16 1-15,2-6-1 16,-1-6 8-16,3-10 2 0,-2-12 2 16,-2-8 4-16,0-8 4 15,2-7 3-15,2 0 2 16,5 6-3-1,-2-2-3-15,5 8 6 0,6 8-5 16,-6 0 0-16,13 12-4 16,0 3-8-16,-9 10 3 15,9 6 4-15,-11 11-7 16,-1 6 0-16,1 10-1 16,-10-2-4-16,1 10-26 15,-6 2-10-15,-3 1-36 16,2-2-16-16,1-9-13 0,3-9-13 15,5-14-91-15,7-7-106 16,7-12 185 0</inkml:trace>
  <inkml:trace contextRef="#ctx1" brushRef="#br0" timeOffset="144280.37">15229 12763 797 0,'0'-8'135'0,"-2"2"112"16,-11 6-34-1,-3 7-79-15,0 6-30 0,-3 13-46 16,3 3-17-16,9 4-25 15,0 8-5-15,12 0-7 16,4-8-2-16,16-10 0 16,5-9 0-16,9-14-2 15,3-5 0-15,6-13 9 16,5-1 8-16,-6-15 31 16,-3 1 8-16,-19-3 16 0,-11-3-6 15,-20 13-19-15,-13-3-7 16,-24 15-41-16,-11 9-27 15,-21 7-89-15,-3 5-39 16,-2 5 77-16</inkml:trace>
  <inkml:trace contextRef="#ctx1" brushRef="#br0" timeOffset="144789.12">16516 12588 1330 0,'2'18'86'0,"2"3"21"0,-4 6-14 16,0 10-32-16,2 2-25 0,1 12-24 0,1-3-5 15,5-2-5-15,1-2-2 16,-3-8-6-16,7-5-11 0,-3-6-26 15,-2-5-15-15,2-11-60 16,-4-8-197-16,7-8 201 16</inkml:trace>
  <inkml:trace contextRef="#ctx1" brushRef="#br0" timeOffset="144965.01">16580 12516 1557 0,'-3'-6'66'0,"1"-8"-10"15,-2-5-23-15,4-10-65 0,2-6-33 16,2 3-283-16,5 0 218 16</inkml:trace>
  <inkml:trace contextRef="#ctx1" brushRef="#br0" timeOffset="145752.13">16846 12643 1130 0,'7'48'76'0,"-5"-7"25"15,-2-1-22-15,-7-4-28 16,0-6-14-16,-2-7-17 16,2-2-8-16,0-5-5 15,1 0-1-15,6-7 8 16,2-8 11-16,9-6 17 15,-1-5 9-15,8-12 12 16,2-1-1-16,4-12-10 0,1 5-8 16,2 0-14-1,-4 5-9-15,-4 11-11 0,3 7-7 16,-8 7-4 0,-4 7-5-16,1 9-16 15,-2 7-11-15,0 5-16 16,3 2 1-16,0-3 10 0,6-10 12 15,2-10 13-15,4-7 7 16,0-12 8-16,0-4 3 16,-1-7 11-1,0-3 7-15,4 3 4 16,-6-4-2-16,0 0-11 0,-1 6-7 0,-1 12-8 16,1 0-1-16,-4 11 0 15,2 5 0-15,-2 7-1 31,-1 4 0-31,1-2 1 0,4 0 0 0,-2-9 2 16,5-2 2-16,-2-6 2 16,2-1 13-16,-2-12 27 15,0-2 9-15,-10 2 15 16,-4 5-8-16,-5 9-25 0,2 3-10 16,-4 19-22-1,-4 9-4-15,-1 23-7 0,-6 8-10 16,-1 14-39-16,-3 9-14 15,3-2-21 1,5 0-4-16,3-26 36 0,4-13 15 16,6-30 26-16,1-12 19 0,2-22 22 15,3-17 8-15,0-23 14 16,-1-13 0-16,7-19 1 16,-4-10-3-16,4-12-2 15,5 5 10-15,10 8-9 16,5 16 11-16,-5 28 4 15,-3 18-14-15,-8 23 0 16,-1 13-16-16,-7 17-17 16,0 11-3-1,-17 10-6-15,-8 8-3 0,-10 10-8 16,-8-4-5-16,-2 1-19 16,-3-4-16-1,-2-16-31-15,5-5-24 0,6-20-41 0,9-7 55 16,9-15 40-16</inkml:trace>
  <inkml:trace contextRef="#ctx1" brushRef="#br0" timeOffset="146107.71">18067 12098 1314 0,'12'24'130'0,"-3"8"88"0,-9 25-116 0,-5 10-17 0,-10 20-55 16,3 9-12-16,-2-4-15 16,9-4-3-16,5-21-13 15,12-12-5-15,9-25-1 16,6-14 3-16,3-16 10 16,-4-8 6-16,5-12 9 15,-3-6 5-15,-2-6 21 16,1 5 13-16,-13 11 8 0,-7 2-3 15,-3 18-11-15,-4 10-15 16,-2 16-14-16,-1 9-2 16,1 5-11-16,2 4-10 15,5-9-17-15,4-7-19 16,9-16-26-16,5-11-17 16,2-16-56-16,-2-5-103 0,1-12 147 15</inkml:trace>
  <inkml:trace contextRef="#ctx1" brushRef="#br0" timeOffset="146244.28">18318 12429 1517 0,'-9'0'94'16,"0"0"36"-16,6 0-72 16,3 0-29-16,12 0-65 15,4-2-41-15,13 0-317 0,6 2 248 16</inkml:trace>
  <inkml:trace contextRef="#ctx1" brushRef="#br0" timeOffset="146566.29">18777 12606 1429 0,'-14'9'162'16,"-6"1"96"-16,-6 1-80 16,-1 1-28-16,-1 2-73 15,3 4-29-15,11 16-36 16,3 5-7-1,10 10-8-15,2-1-4 0,15-9-28 16,11-5-8-16,3-18-14 16,7-9-1-16,7-13 10 15,-3-8 13-15,3-11 17 16,-3-3 3-16,-9-4 15 0,-4 4 8 16,-8 8 33-16,-9 1 20 15,-11 17 20-15,-4-3-3 16,-7 19-29-16,-3 9-16 15,0 18-21-15,2 10-4 16,3-5-19-16,5-3-23 16,8-15-79-16,6-10-40 0,5-15 55 15,2-6 7-15</inkml:trace>
  <inkml:trace contextRef="#ctx1" brushRef="#br0" timeOffset="146736.64">18983 12393 1466 0,'-18'-12'97'0,"-3"0"52"0,8 8-92 16,4 2-17 0,8-1-36-16,4-8-23 15,13-3-69-15,5-2-28 0,6-5 54 0</inkml:trace>
  <inkml:trace contextRef="#ctx1" brushRef="#br0" timeOffset="146878.76">19250 12264 1359 0,'-2'43'104'0,"1"4"44"0,-8 21-43 16,-2 6-19-16,2 15-43 15,4 3-18-15,0-2-34 16,1-3-26-16,4-13-81 15,2-1-258-15,-2-15 233 16</inkml:trace>
  <inkml:trace contextRef="#ctx1" brushRef="#br0" timeOffset="147086.6">19163 12708 1491 0,'20'4'97'0,"10"-2"62"16,5 0-38-16,3-4-34 15,-1-4-21-15,0-8-77 16,-3-3-51-16,5-5-251 16,5-9 191-16</inkml:trace>
  <inkml:trace contextRef="#ctx1" brushRef="#br0" timeOffset="147739.49">20409 12613 1194 0,'0'12'84'0,"-7"4"54"0,-2 0-25 0,2-5-24 0,1 1-9 0,6-8-16 16,6-3 8-16,3-4 0 16,5-6 2-16,7-12-15 0,6-9-7 15,1-13-16 1,2-8-2 0,-2 1-3-16,1-1 1 0,-1 9-10 0,-8 10-6 15,-6 16-5-15,-4 12-6 16,-10 20 1-16,0 12-3 15,0 29-1-15,-5 5-2 32,1 18-4-32,1-2 4 0,1-4-13 15,-3 0 0-15,3-10-29 16,2-11-20-16,0-5-34 16,5-11-28-16,-3-12-29 15,0-6 11-15,-2-12 76 16</inkml:trace>
  <inkml:trace contextRef="#ctx1" brushRef="#br0" timeOffset="147945.57">20423 12990 1435 0,'3'7'117'0,"-1"-3"53"16,14 3-18-16,5-4 3 15,8 3-29-15,6 1-15 16,2-6-53-16,6 3-22 16,6-4-37-16,3 0-36 15,6-4-99-15,6-3-67 0,-2 0 99 16</inkml:trace>
</inkml:ink>
</file>

<file path=ppt/ink/ink37.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5-04-22T17:37:58.099"/>
    </inkml:context>
    <inkml:brush xml:id="br0">
      <inkml:brushProperty name="width" value="0.05292" units="cm"/>
      <inkml:brushProperty name="height" value="0.05292" units="cm"/>
      <inkml:brushProperty name="color" value="#FF0000"/>
    </inkml:brush>
  </inkml:definitions>
  <inkml:trace contextRef="#ctx0" brushRef="#br0">6705 4850 475 0,'0'-9'100'0,"-1"-4"115"0,-3 3-100 0,2 6-31 0,-3 4-16 15,-4 2-7-15,-5 2 4 0,0 6 7 16,-4 3-7-16,4 2-9 15,1 0-3-15,5-5-5 16,8-8-2-16,0 0 5 16,-2 0 3-1,11-1 4-15,0 3-1 0,10 3-6 16,-3-7-13-16,9 5-13 16,0-1-5-16,3-4-2 15,7 0 1-15,11-4 7 16,13-3-1-16,14-5-4 15,17-4-4-15,16-11-5 16,6 3 1-16,15 4-6 0,4-5 5 16,20 11-3-16,7 3 1 15,14 10 3-15,-8 1 1 16,10 10 0-16,1-1-7 16,8-3-3-16,1-5-5 0,6-2 1 15,8-1 2-15,-7 0 0 16,2 0 0-16,-22 2-7 15,-19 0-22 1,-35-3-53-16,-20-3-53 0,-61-24 60 16</inkml:trace>
</inkml:ink>
</file>

<file path=ppt/ink/ink38.xml><?xml version="1.0" encoding="utf-8"?>
<inkml:ink xmlns:inkml="http://www.w3.org/2003/InkML">
  <inkml:definitions>
    <inkml:context xml:id="ctx0">
      <inkml:inkSource xml:id="inkSrc0">
        <inkml:traceFormat>
          <inkml:channel name="X" type="integer" max="12064" units="cm"/>
          <inkml:channel name="Y" type="integer" max="7540" units="cm"/>
          <inkml:channel name="T" type="integer" max="2.14748E9" units="dev"/>
        </inkml:traceFormat>
        <inkml:channelProperties>
          <inkml:channelProperty channel="X" name="resolution" value="400" units="1/cm"/>
          <inkml:channelProperty channel="Y" name="resolution" value="400" units="1/cm"/>
          <inkml:channelProperty channel="T" name="resolution" value="1" units="1/dev"/>
        </inkml:channelProperties>
      </inkml:inkSource>
      <inkml:timestamp xml:id="ts0" timeString="2025-04-22T17:39:25.192"/>
    </inkml:context>
    <inkml:brush xml:id="br0">
      <inkml:brushProperty name="width" value="0.05292" units="cm"/>
      <inkml:brushProperty name="height" value="0.05292" units="cm"/>
      <inkml:brushProperty name="color" value="#FF0000"/>
    </inkml:brush>
    <inkml:context xml:id="ctx1">
      <inkml:inkSource xml:id="inkSrc1">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1" timeString="2025-04-22T17:39:25.693"/>
    </inkml:context>
  </inkml:definitions>
  <inkml:trace contextRef="#ctx0" brushRef="#br0">23560 15282 0,'0'0'0,"0"0"0,0 0 0,0 0 0,0 0 0,39 0 0,-30 0 0,-4 0 0,-5 0 0,4 0 0,1 4 0,3 1 0,-3-1 0,-5 0 0,4 1 16,-4-1-16,0 1 16,0-1-16,0 1 15,0-1 1,0 0 0,0 1-16,0-1 15,0 1-15,0-1 16,0 1-1,0-1-15,0 0 16,0 1-16,0-1 16,0 1-1,0-1-15,0 1 16,0-1 0,0 0-16,0 1 15,0-1 16</inkml:trace>
  <inkml:trace contextRef="#ctx1" brushRef="#br0">17156 7449 1507 0,'-18'1'64'0,"-5"3"1"0,6-4-11 0,-6 0-16 0,3 0-3 0,1-4-6 15,-3-1 0-15,15 3-5 16,0 2-1-16,16 2-3 0,9 3 2 16,10-3 17-16,15 3 9 0,17-3 12 15,4-2 6 1,15-2-14-1,8-3-12-15,5 2-19 0,4-3-5 0,-11 1-12 16,-11 3 0-16,-26-5-2 16,-21 0-2-16,-24 5 1 15,-12 2 5-15,-30 2-4 16,-14 7 0-16,-21 3-8 16,-13 2-4-16,-5 1-9 15,0 4-10-15,0-3-7 16,3 0-7-16,6 3 11 15,7-1 7-15,21 3 16 16,16-6 3-16,35 0 4 16,17 0-2-16,33-5 9 15,10-4 13-15,15-5 12 16,2-2 8-16,0-5 0 16,6-4-9-16,5-5-12 15,-1 3-6-15,-2 0-6 0,-13 3 2 16,-21 2-3-1,-16 3 0-15,-31 4-3 0,-25 6-5 0,-27 4-12 16,-11 6-3-16,-19 2-9 16,4 3-1-1,11-3 4-15,8-1-4 0,28-1 10 16,11 4 4-16,16-4 8 31,13 0 1-31,16-4 5 0,3 2-2 0,15-12-44 16,7-2-50-16,3-16 55 15</inkml:trace>
  <inkml:trace contextRef="#ctx1" brushRef="#br0" timeOffset="24869.21">19838 8571 964 0,'16'2'102'15,"5"0"132"-15,1-1-192 0,-1-1-1 0,-2 0-4 0,-1 0 5 0,9-1 19 16,-4-1 9-16,10-3-12 16,3 3-8-16,8-4-23 15,2-2-5-15,6 0-5 16,3-4 6-16,8-2 6 15,3-2-1-15,-8 2-4 0,-6-2-2 16,-19 2-6-16,-8 1 0 16,-21 10-4-16,-17-6 0 15,-27 9-12-15,-14 0-1 16,-25 5-8-16,-8 4-8 16,-21 5-6-16,-9 0-6 15,0 4 2-15,0 0 4 0,28 0 8 16,17-3 3-16,24-7 7 15,16 0 3-15,30-8 8 16,2 2 3-16,32-4 9 16,18-8 8-16,17-8 8 15,20-7 7-15,21-5-3 16,5-2-3-16,-8-3-12 16,-13-2-7-16,-25 7-5 15,-13 0-5-15,-31 8 2 0,-13 6-2 16,-31 11-6-1,-20 2-9-15,-28 10-24 16,-12 5-4-16,-26 7-7 0,-3 6 7 0,15 2 18 16,8-6 4-16,36-5 11 15,17-5 4-15,32-11 3 16,6 1 1-16,26-2 8 16,11-3 2-16,15-5-3 15,1 4-14-15,-7 0-86 16,-8 1 178-16,-28 4-96 15</inkml:trace>
  <inkml:trace contextRef="#ctx1" brushRef="#br0" timeOffset="26582.66">25539 3948 944 0,'11'-23'61'0,"0"2"18"0,-4 2-11 0,-4-1-10 0,2 4-5 0,-5 0 3 16,0-3 3-16,-1 5 5 15,-1 0-6-15,2-1-6 16,-7 1-10-16,-11-3-9 16,-5 1-2-16,-16-2 0 15,-14 2 3-15,-11 2-5 16,-12 0-2-16,-11 3-7 15,2 8-7-15,-7 1-2 16,-5 4 0-16,-6 3-5 0,-11 5 0 16,-10 8-4-16,-3 7-1 15,5 3 3-15,1 9-3 16,10 15 3-16,-1 6-4 16,-3 15-3-16,5 10 3 15,13 7-4-15,4 8 5 0,21 4 1 16,-1 3-2-1,11 10-1-15,9 7-3 16,5 9 3 0,11 0-2-16,9-2 2 0,12-1-1 0,9-8 2 15,10 1 4-15,22-1 3 32,9-5-1-32,21-12-2 0,8-6-3 0,13-17-2 15,8-8 0-15,18-11-1 16,15-8 2-16,16-9-3 15,0-7 3-15,-4-14-2 16,1-5 1-16,4-15 1 16,6-3-3-16,9-16 3 0,-5-8-2 15,-8-17 3-15,2-5 6 16,6-16 7-16,-6-9 11 16,4-21 9-1,-11-9 0-15,-14-14-3 0,3-9-5 16,-21-2-9-16,-10-1-5 15,-27-2 1-15,-16-2-5 0,-34-9-4 32,-10 2 1-32,-25 5 0 15,-18 0-3-15,-13 11 4 16,-8 7-1-16,-9 10-10 16,2 1 1-16,-8 16 2 15,-2 3 0-15,-1 12 1 16,-5 7 1-16,-18 13-4 15,-5 7 3-15,-14 16 1 16,-7 5-1-16,-6 18 3 16,-2 7-7-16,-22 20-25 15,-15 13-12-15,-10 33-25 0,-12 14-9 16,-10 44-11-16,1 22-10 16,3 28 55-16</inkml:trace>
</inkml:ink>
</file>

<file path=ppt/ink/ink39.xml><?xml version="1.0" encoding="utf-8"?>
<inkml:ink xmlns:inkml="http://www.w3.org/2003/InkML">
  <inkml:definitions>
    <inkml:context xml:id="ctx0">
      <inkml:inkSource xml:id="inkSrc0">
        <inkml:traceFormat>
          <inkml:channel name="X" type="integer" max="12064" units="cm"/>
          <inkml:channel name="Y" type="integer" max="7540" units="cm"/>
          <inkml:channel name="T" type="integer" max="2.14748E9" units="dev"/>
        </inkml:traceFormat>
        <inkml:channelProperties>
          <inkml:channelProperty channel="X" name="resolution" value="400" units="1/cm"/>
          <inkml:channelProperty channel="Y" name="resolution" value="400" units="1/cm"/>
          <inkml:channelProperty channel="T" name="resolution" value="1" units="1/dev"/>
        </inkml:channelProperties>
      </inkml:inkSource>
      <inkml:timestamp xml:id="ts0" timeString="2025-04-22T17:42:52.689"/>
    </inkml:context>
    <inkml:brush xml:id="br0">
      <inkml:brushProperty name="width" value="0.05292" units="cm"/>
      <inkml:brushProperty name="height" value="0.05292" units="cm"/>
      <inkml:brushProperty name="color" value="#FF0000"/>
    </inkml:brush>
    <inkml:context xml:id="ctx1">
      <inkml:inkSource xml:id="inkSrc1">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1" timeString="2025-04-22T17:42:53.084"/>
    </inkml:context>
  </inkml:definitions>
  <inkml:trace contextRef="#ctx0" brushRef="#br0">30407 13901 0,'0'0'0,"0"0"0,0 0 0,0 0 0,0 0 0,0 0 0,31 53 0,-14-18 0,-17-35 0,14 45 0,3-1 0,-17-44 0,22 40 0,-8-5 0,-5-4 0,4-9 0,-4-4 0,-9-5 0,4-4 16,1 0-16,3-5 15,-8 1 1,5-1-16,-5 1 16,0-1-1,0 1-15,4-1 16,-4 0 0,0 1-16,5-1 15,4 1-15,-5-1 16,-4 0-16,4 1 15,1-1 1,4 1-16,-5-1 16,-4 5-1,5 0-15,-1 4 16,5 0 0,-5 1-16,1-1 15</inkml:trace>
  <inkml:trace contextRef="#ctx1" brushRef="#br0">26223 6314 1534 0,'2'-2'16'0,"-7"7"0"0,-1 6 27 0,1 3-3 0,5-3 8 0,-4-1-3 0,4-1-7 0,2-2 1 16,5 0-5-16,6-3 2 15,11 3-1 1,7-3-1-16,15-3 2 16,0 5 0-16,3 2-10 0,1 5 2 15,1 1-18-15,-3 5-7 16,-5 4 2-16,-6 1-10 0,-21 7 4 31,-9-6 3-31,-18 9-5 0,-8-1 1 0,-13-1-4 16,-4 5-10-16,3-8-10 15,4 1-2-15,10-4 5 16,5-6 2-16,12-2 14 16,6-2 4-1,15 1 3-15,6-1 0 16,8 0 6-1,6 0 6-15,-5 5-4 0,-4 1 3 0,-12-3 0 16,-11 2-3-16,-11-1 0 16,-11 3-1-16,-23-6-7 0,-8 3 0 15,-10 1-2-15,-6-3-6 16,-9-2-2-16,-4 0-7 16,-8-6-13-1,7-3-13-15,7-3-22 0,14-8-13 31,21-6-22-31,11-10-14 0,27-1-219 16,10-4 213-16</inkml:trace>
  <inkml:trace contextRef="#ctx1" brushRef="#br0" timeOffset="590.86">27644 6845 1772 0,'5'3'-4'0,"40"28"2"0,-3-1 2 0,15 5 1 0,1-1 4 0,-3-2 0 0,-7-1 0 0,-16-2 0 16,-7-3-4-16,-24-1 1 15,-11 0-4 1,-24-4-25-16,-12 4-20 0,-19-6-41 16,-10 3-30-16,-12-17 62 15</inkml:trace>
  <inkml:trace contextRef="#ctx1" brushRef="#br0" timeOffset="813.31">28167 7036 1491 0,'0'-3'-74'0,"0"15"77"15</inkml:trace>
  <inkml:trace contextRef="#ctx1" brushRef="#br0" timeOffset="1670.35">28027 6815 1342 0,'46'-21'68'16,"3"6"50"-16,6 8-45 15,12 7 22-15,8 2 1 16,3-2-9-16,-6 4-10 15,-15-4-16-15,-18-2-8 16,-18 0-20-16,-8-1-3 0,-13-3-22 16,-9 6-5-16,-11 6-22 15,-10 8-16-15,-12 9-16 16,-6 9-9-16,5 3 11 16,8 0 9-16,21-5 13 15,14-1 10-15,25-10 5 16,10-5 3-16,16-12 9 15,-1-4 5-15,1-10 15 16,-6-4 6-16,-10-9 1 16,1 1-3-16,-15 1-3 15,-5 0-10-15,-9 10-3 0,-7 11-2 16,-5-1-10-16,-6 10 5 16,0 5-4-16,1 1-3 15,10-12-3-15,7 3-2 16,12-15 4-1,11-12 6-15,16-10 4 0,6-10-3 0,8-12 2 16,7-5 0 0,1-14 16-16,1-9 10 0,-4-6 13 15,-13-3 0-15,-13 12-3 16,-13 13-7-16,-12 33-5 16,-3 20 0-16,-23 34-11 15,-8 19-1-15,-19 35-10 16,-12 16-5-1,-13 20 1-15,0 3 0 0,13-10-5 16,12-7-9-16,35-31-30 0,13-8-7 16,32-24 3-1,10-6 13-15,17-18 29 0,3-4 6 16,-4-10 0 0,0-6-8-16,-8-10 2 15,-6-7 0-15,-11-6 10 16,-10 4 8-16,-16 14 15 15,-16 12 10-15,-5-4-12 16,-13 13 3-16,-10 4-25 0,-1 7-7 0,8-2-2 16,5 0-9-16,13-7 1 15,8-3-4-15,23-4-3 16,4 0 2-16,18 1 3 16,3 3 4-16,0 5 10 15,6 3 2-15,-4 8 1 16,-6 3 2-16,-10 5 4 15,-11 0 1-15,-19-5-7 0,-10-1-5 16,-22-6-31-16,-15-4-19 16,-17-12-53-1,-8-12-32-15,-10-13 76 0</inkml:trace>
  <inkml:trace contextRef="#ctx1" brushRef="#br0" timeOffset="1860.68">29392 6197 1937 0,'2'0'0'0,"37"2"4"16,57-1-1-16,10-2-2 0,20-15-4 0,0-5-16 0,-13-8-92 0,-7-3 76 0</inkml:trace>
  <inkml:trace contextRef="#ctx1" brushRef="#br0" timeOffset="2993.35">28321 6140 620 0,'-22'-17'111'0,"-1"-6"160"0,0 3-186 0,7 1 3 0,-5 1-5 0,11 6 4 0,-1-1-3 16,-2 4-4-16,6-1-10 16,0 6-11-16,7 4-6 0,-7 2-20 15,4 5 2-15,-1 14 1 16,2 0-1-1,-3 20 2-15,3 12-2 0,2 20-5 16,6 12-4-16,1 18-10 16,2 5-10-16,5 1-6 15,-4 3-2-15,-1-8 2 16,-3-1 0-16,-6-7-19 16,-2-6-12-16,-4-14-41 15,3-7-17-15,-1-18-25 16,4-15-29-16,9-19-228 15,2-9 230-15</inkml:trace>
  <inkml:trace contextRef="#ctx1" brushRef="#br0" timeOffset="3231.87">27894 6434 1353 0,'28'-2'80'0,"9"-3"61"16,15-4-68-16,11-8-10 16,14-6-14-16,11-6-26 15,-1-6-13-15,2-1-48 16,-6 3-35-16,-16 4 39 15</inkml:trace>
  <inkml:trace contextRef="#ctx1" brushRef="#br0" timeOffset="3950.37">27857 6701 856 0,'8'6'123'0,"-6"-4"189"0,-2 5-248 0,-12-6-26 0,-8 1-4 0,-20 4-18 0,-14 2-1 15,-20 8-14 1,-11 9-12-16,5 9-38 0,4 5-167 16,25 7 141-16</inkml:trace>
  <inkml:trace contextRef="#ctx1" brushRef="#br0" timeOffset="5418.58">26397 8242 1721 0,'5'-11'84'0,"11"-1"-48"0,9-2-3 0,5 1-8 0,12 6-5 16,10 0-4-16,6 7-7 15,-1 7 1-15,-6 9-5 16,-5 2-5-16,-12 7-6 16,-7 1-8-16,-26 6-11 0,-13 10-4 15,-25 10-11 1,-9 8-2-16,-9 5-1 16,2 6 4-16,5-2 11 15,9-3 7-15,14-13 11 16,11-12 6-16,21-11 3 0,12-5 4 15,28-18 9-15,13 1-1 0,25-16-4 16,12-10-21-16,4-14-72 16,0-10-216-16,0-13 186 15</inkml:trace>
  <inkml:trace contextRef="#ctx1" brushRef="#br0" timeOffset="5630.09">27857 8369 1639 0,'12'44'45'0,"-10"3"-27"16,5 2 4-16,-2 1-5 0,6-6-1 0,8-7-12 31,6-2-2-31,2-17-18 15,4 0-27-15,1-11-65 16,-3-9-229-16,-3-15 210 16</inkml:trace>
  <inkml:trace contextRef="#ctx1" brushRef="#br0" timeOffset="5832.72">27892 8174 1360 0,'-14'-8'87'0,"0"-1"68"16,3 7-121-16,4-9-30 16,7 1-10-1,5-8-5-15,8 0 1 0,6 2 2 16,6 2-13-16,12 14-59 16,4 4-197-16,10 24 168 15</inkml:trace>
  <inkml:trace contextRef="#ctx1" brushRef="#br0" timeOffset="6387.14">28443 8716 986 0,'28'53'103'16,"-1"-15"136"-1,-8-10-140-15,-10-26-4 0,2-17-12 16,-8-16-34 0,-3-15-10-16,-3-11-15 0,-1-5-3 15,-3 7-2-15,-5 4-3 16,3 19-9-16,7 9-5 15,2 18-2-15,5 5 2 16,3 7-3-16,4 9 0 0,4 5 2 16,5 7-1-16,8 0 4 15,-3-5 0-15,13 0 1 16,4-3 4 0,4-8 11-16,5 1 4 0,4-10-2 15,-2-3-1-15,-3 0-2 16,-5-2 1-16,-5 4 15 15,-2 4 2-15,-11 6-7 16,-12 6-8-16,-11 10-17 16,-6 7 2-16,-10 3-6 15,2 2-1-15,-3-8 5 0,-1-2-8 16,-1 0-3-16,2 2 2 16,-4-5-22-1,2-2 1-15,7-17 3 0,5-4 2 16,-7-15 17-16,9-5 4 15,7-21 5-15,4-11 1 0,13-22 0 32,7-17 0-32,11-14-7 0,4 0 0 0,4 20 4 15,-2 15 9-15,-2 29 11 16,-6 17 0 0,-10 20-11-16,-3 6-11 0,-18 17-12 15,-9 5-11 1,-20 6-17-16,-6 3-12 0,-8-7-28 15,-3-2-22-15,12-12-34 16,2-10 67-16</inkml:trace>
  <inkml:trace contextRef="#ctx1" brushRef="#br0" timeOffset="6862.65">29637 8421 1469 0,'12'14'59'0,"-10"7"-1"0,-2-2-11 0,-12 3 0 0,1-1-3 0,6-7-2 16,5-9-4-16,5-5-9 31,6-3-1-31,8-6-9 0,2-2-2 0,3-1-13 16,2-2-4 0,2 3 1-16,3 4 0 0,0 2 16 15,-2 1 4-15,-3 3 0 31,-4 1 6-31,-12 0-12 16,-1 0-6-16,-4 12-1 16,1 2-4-16,-6 4-5 15,3 3 1-15,10-2-1 0,1-4 1 16,7-12 0-16,7-3 0 16,3-10 0-16,2-10 0 15,1-10 11-15,0-9 2 16,-1-16 22-16,-1-7 7 15,-4-21 12-15,-1-7 13 0,-11-11-8 16,-2 3-4-16,-7 29-23 16,-1 18-5-16,-6 37-8 15,-9 16-2-15,-7 28-1 16,-2 10-7-16,-5 22-9 16,2 16-5-16,7-2-30 15,-1-3-24-15,7-7-79 16,2-10-53-16,6-6-42 15,4-10 100-15</inkml:trace>
  <inkml:trace contextRef="#ctx1" brushRef="#br0" timeOffset="7054.28">30170 8079 1834 0,'13'-9'48'0,"-3"7"-25"0,3-1-11 0,1 8-12 0,4-3 1 0,3-2-1 16,7 0-5-16,13-4-46 15,5-5-34-15,12 6-190 0,4-6 163 16</inkml:trace>
  <inkml:trace contextRef="#ctx1" brushRef="#br0" timeOffset="7370.98">30854 8228 1097 0,'7'1'163'0,"-2"12"271"16,1 4-347-16,3 22-42 15,-8 6-8-15,8 2-20 16,-3 1-8-16,6-3-9 16,7-3-1-16,6-5 0 15,4-5 1-15,-1-11 8 16,-1-5 7-16,-6-12 2 15,-2-1-1-15,-12-4 0 16,0-10 5-16,-7-7 15 16,0-3 6-16,0-18 12 15,0-3-10-15,-3-13-15 16,3 3-7-16,-4 3-25 16,3 6-14-16,1 15-49 0,0 7-29 15,12 5-55-15,7 3-19 16,15 6-242-16,3 7 257 15</inkml:trace>
  <inkml:trace contextRef="#ctx1" brushRef="#br0" timeOffset="8131.88">31667 8452 1425 0,'-5'9'85'0,"-7"-3"46"16,-8-1-34-16,-10-10-30 31,-7-2-17-31,-8-4-22 0,6 0 1 0,-7 6 2 15,7 1-1-15,16 3-14 16,20 1-13-16,1-4-10 16,18 4-6-16,11 0 1 15,6 0 4-15,8 0 5 16,0 4 1 0,-6-1 4-16,-5 1 7 15,-7 6 2-15,-9 3 1 16,-5 3-1-16,-5 7-7 15,-4 9 1-15,-4-1-5 0,-3 1 0 16,4-2 4-16,3-5-4 16,0-11-5-16,14-7-4 15,2-7 0-15,3-5 4 16,6-6 5-16,5-10 13 16,9-7 3-16,6-13 19 15,1-7 12-15,8-21 20 16,3-3 12-16,2-17 7 15,1-10-4-15,-12-7-11 16,-8-2-11-16,-17 19-22 16,-15 17 0-16,-14 36-8 15,-4 19-4-15,-22 26-6 0,2 10-10 16,-11 36-9-16,0 10-5 16,7 31 3-16,4 3 1 15,11 0-19-15,10-5-3 16,16-16-14-16,14-7-6 0,11-16 7 15,13-6 4-15,11-13 10 16,-1-8 14-16,7-12-23 16,-7-9 3-16,-7-18 1 15,3-13-1-15,-17-17 43 16,3-10 9-16,-12-8 6 16,-4 2-4-16,-8 11-3 15,-8 7-5-15,-5 20-8 16,-2 7-5-16,-1 12-6 15,-4 7-3-15,5 16 2 16,2 3 1-16,5 15 1 16,6-2-1-16,5 9-2 0,5 1 1 15,-2 4 0 1,1 2 1-16,-11-3-2 0,-9-1-1 16,-20-10-3-16,-6-9-5 15,-12-16-12-15,-2-4-6 16,-6-21-28-1,-6-7-16-15,-4-19-54 0,-3-8-38 0,-6-8-204 16,-3 1 216-16</inkml:trace>
  <inkml:trace contextRef="#ctx1" brushRef="#br0" timeOffset="9772.9">26698 9986 1421 0,'5'0'73'0,"-3"0"16"0,-2 7-2 16,-4 5-1-16,-1 4-3 0,5 12-2 15,0 10-13-15,5 20-18 16,6 15-11-16,3 12-19 16,0 3-3-16,1-3-16 15,-3-9-14-15,-3-10-37 16,-2-8-14-16,-5-14-37 15,-2-8-10-15,-11-11-42 16,-5-11-300-16,-9-13 297 16</inkml:trace>
  <inkml:trace contextRef="#ctx1" brushRef="#br0" timeOffset="9980.43">26026 10143 1452 0,'36'-14'99'0,"6"-2"38"0,24-3 5 16,5-1-2-16,9 2-14 15,-1-5-21-15,12 4-48 16,3-1-19-16,8 6-30 16,3 5-8-16,-10 8-44 15,-6 1-36-15,-22 9-79 16,-6 6-39-16,-14 12 103 15</inkml:trace>
  <inkml:trace contextRef="#ctx1" brushRef="#br0" timeOffset="10789.97">27463 10577 1585 0,'0'-30'66'15,"-10"0"21"-15,-3-2-53 16,-17 9-4-16,-4 7-1 0,-5 7 6 31,-3 7 0-31,-1 15 0 0,3 4-7 16,8 12-23-16,5 3-9 0,18 1-15 31,2-8-4-31,14-4 4 16,8-5 4-16,13-3 9 15,7-8 7-15,8-9 6 16,-1-3 3-16,1-7 18 16,-4 0 7-16,-7 0 14 15,-6 1-5-15,-12 5-20 0,-5 6-10 16,-9 7-16-16,-3 11-2 16,-4 11 3-16,-4 10 2 15,9 7-12-15,6 2-6 16,21-5-8-16,5-6-4 15,21-12 9-15,4-9 4 16,9-14 8-16,-6-10 2 0,-1-12 6 16,-6-13 8-16,-8-13 16 15,1-5 7-15,-5-21 13 16,-3-8 6-16,-5-19 4 16,-6-8-1-16,-3-6-9 15,-5 0-12-15,-8 14 4 16,-5 9-5-16,-4 31 10 15,0 17 12-15,0 41-10 16,0-6-8-16,5 33-16 16,2 15-10-16,5 20-10 15,3 6 1-15,-1 17 1 0,2 3-1 16,-2-2-19 0,0-5-12-16,-7-7-15 15,2-4-4-15,-5-17 7 0,-3-8 8 0,-1-14-7 16,2-5-2-16,9-14 6 15,3-2 6-15,14-5 20 16,6-2 9-16,7 5 7 16,-1-1 6-16,1 5 3 15,-7 1-1-15,-8-1-3 16,-4 2-2-16,-19 0-4 16,-3-4 1-16,-26 5-6 15,-12 0-13-15,-24-1-28 16,-8 3-14-16,-3-12-21 15,2-4-3-15,21-14-9 16,8-12-4-16,19-23-19 16,7-11-9-16,27-32-224 15,8-12 219-15</inkml:trace>
  <inkml:trace contextRef="#ctx1" brushRef="#br0" timeOffset="11154.7">28606 9800 942 0,'50'-16'125'0,"-12"14"99"15,-4 7-60-15,-18 24-46 16,-16 6-22-16,-9 18-20 0,-5 13-5 0,-5 13-6 16,4 15-8-16,3-4-13 15,7-3-13-15,10-14-22 16,11-15-9-16,16-14-13 16,7-5 0-16,14-17 2 15,7-1 1-15,9-12 2 16,2-4 2-16,-2-7-2 15,0-10 2-15,-12-11 7 16,-11-4 5-16,-25-5 6 16,-14 1 7-16,-24 4 5 0,-13 8-1 15,-27 6 10 1,-5 15-7-16,-4 17-7 0,10 15-2 16,22 9-17-1,13-6-2-15,21 0 4 0,12-5-8 16,29-7-27-16,12-8-7 15,21-4-55-15,10-8-30 16,6-9-268 0,6-6 242-16</inkml:trace>
  <inkml:trace contextRef="#ctx1" brushRef="#br0" timeOffset="12122.11">30386 9755 1695 0,'2'-10'75'0,"-2"5"-1"0,-2 5-5 0,-6 19-23 0,-5 13 6 0,-1 26 9 15,-4 13 1-15,2 21-6 16,2 2-19-16,5 5-28 16,0-1-6-16,9-17-22 15,0-3-17-15,0-23-15 0,6-9-2 16,1-16 23-16,-2-5 13 15,6-18 13-15,5-6-4 16,10-8 1-16,-1-9 2 0,10-8-3 16,6 4 12-16,4 3 4 15,2 6 3-15,7 13 9 16,-3 5-5-16,2 12-7 16,-3 1-5-16,-1-1-2 15,3-3-2-15,-5-7 0 16,1-4 1-16,-3-5 1 15,-5-5-1-15,-6-6 4 16,-4-1 1-16,-9-9 9 16,-5-6 10-16,-12-7 3 15,-8-4-3-15,-13-1-13 16,-6 3-4-16,-6 8-6 16,-1 12 3-16,2 14 1 0,-1 7-6 15,8 22-1-15,5 5-5 16,6 5 3-16,10-5 1 15,5-6-1-15,9-4 4 16,4-8-1-16,1-5-3 16,8-7 4-1,-4-2-2-15,3-6 2 0,-1-3 9 0,-4 6 3 16,1-4 2-16,-10 7-4 16,-1 7-1-16,-4 5-5 15,0 6-4-15,0 0-1 16,0 1-2-1,7-5 1-15,6-5 3 0,3-7-1 16,10-2 1-16,6-13-1 16,11-2 0-16,1-12 2 15,3-3-2-15,-10-11 10 16,-7 2 0-16,-9 0 4 0,-3 7 7 16,-5 16 1-16,-3 8 1 15,-2 11-6-15,-3 11-4 16,-3 9-11-1,1 7 0-15,-1 4 1 0,-2 0-2 16,-3-2 0-16,0-4-2 16,-10 4 1-16,-3 1-4 0,-7 3-1 15,-7-6-7-15,4-4-12 16,-4 1-6-16,3-11-28 16,6-4-10-1,0-8-34-15,3-4-21 0,-3-7-23 16,-9-4-20-1,-2-8 96 1</inkml:trace>
  <inkml:trace contextRef="#ctx1" brushRef="#br0" timeOffset="12779.62">27745 11319 1257 0,'-5'7'67'0,"-2"-2"37"0,-1 4-36 0,3-4 11 0,3 2 13 0,4-3 10 15,5 1-5-15,7 1 4 16,9-3-12-16,4 1-11 15,8-1-26-15,3 1-11 16,11-1-22-16,4 4-6 0,2 4-11 16,-5 1-2-16,-16 4-5 15,-8 4-1-15,-19 3-9 16,-14 3-11-16,-21 3-26 16,-9 4-14-16,-15 6-8 15,3-3 10-15,10-3 24 16,7-4 16-16,16-10 17 15,7-1 5-15,12 3 9 16,13-2 7-16,11 1 13 16,8 1 7-16,8 0 4 15,-1 1-6-15,-6-1-15 0,-8 4-1 16,-17-6-13 0,-13 4 6-16,-30 4 3 0,-9 1-15 15,-22 2-16-15,-3-1-13 16,-15-1-19-16,1-7-5 15,-3-9-8-15,-2-3-8 16,24-16-13-16,10-9-3 0,32-10-23 16,11-8-178-1,24-8 191-15</inkml:trace>
  <inkml:trace contextRef="#ctx1" brushRef="#br0" timeOffset="13058.18">29157 11501 1468 0,'21'11'75'0,"-10"3"68"0,-6 5-57 0,-17 11 9 0,-13 6 0 16,-11 5-33-1,-6 6-10-15,-6 6-28 0,-2 4-6 16,-1-4-23-16,-2 2-28 0,9-11-48 16,-1-3-39-1,13-11-49 1,4-10-193-16,5-11 227 0</inkml:trace>
  <inkml:trace contextRef="#ctx1" brushRef="#br0" timeOffset="13279.1">28647 11579 1490 0,'9'5'76'0,"5"11"87"0,3 5-38 15,15 15-35-15,5 8-12 16,10 11-17-16,4-5-3 16,4 3-27-1,3-9-3-15,3 0-18 0,1-5-25 16,0-3-59-16,-4-1-33 15,-12-14-79-15,-5 2-154 0,0-14 216 16</inkml:trace>
  <inkml:trace contextRef="#ctx1" brushRef="#br0" timeOffset="13675.18">29731 11568 1463 0,'26'-12'77'0,"3"1"34"0,8 1-8 16,2 4 3-16,3 5-8 15,10 2-18-15,6 5-13 16,-3 3-27-16,-5 3-10 15,-1 0-20-15,-15 4-8 16,-7 2-11-16,-6 7-11 0,-21 5-22 16,-9 0-5-1,-19 4-10-15,-8 3-4 0,-10 5 17 16,-2-6 6-16,6 4 25 16,3 1 7-16,19-7 5 15,12 3 4-15,16-5 1 16,17-4 6-16,14-3 6 15,6-9-1-15,11-7-1 16,-3-4-2-16,8-7-16 16,1-7-13-16,3-10-62 15,8-9-37-15,5-8 62 16</inkml:trace>
  <inkml:trace contextRef="#ctx1" brushRef="#br0" timeOffset="14441.08">31265 11814 1185 0,'5'-12'107'0,"4"9"94"0,0 4-85 0,0 17-29 0,2 7-13 0,-10 8-25 0,-1 8-16 16,-1 0-16-16,-6 3-7 15,-1-1-3-15,1-10 0 0,4-3-5 16,-1-7 2 0,4-8-8-16,-2-8-3 15,2-7-6 1,-3 0-6-16,-8-7 5 0,4-13 1 0,4-8 17 31,3-9 10-31,7-8 10 0,5-10 4 0,13-3 1 16,7 0 3-16,12-1 4 15,9 15-7-15,2 8 2 16,-3 13-5 0,-8 13-9-16,-7 8 2 0,-12 7-9 15,-2 11-2-15,-9 13-10 16,-7 2-3-16,-5 12-4 15,-2 5-3-15,-7 0-4 0,0 3 5 16,7-5-9 0,2-5 2-16,10-13 1 15,7-5-7-15,12-12 11 0,8-6 0 16,5-10 16 0,0-8 12-1,-5-4 21-15,-5-8 2 0,-13-2 5 16,-10 1-3-16,-18-6-13 15,-11-2-6-15,-19-5-10 16,-9 4-9-16,-6-4-29 16,1 7-13-16,10 4-30 15,9-2-20-15,18 5-54 16,2 2-23-16,10 3 87 16</inkml:trace>
  <inkml:trace contextRef="#ctx1" brushRef="#br0" timeOffset="14873.47">32309 11708 1561 0,'12'27'72'0,"-1"8"36"0,-17 9-78 0,-10 4-1 0,-5 5-12 0,5-5-7 0,7-7-2 15,9-6 2-15,16-10-2 16,5-7 2-16,4-11 7 15,5-7-4-15,4-11 8 16,-4-6 1-16,-3-5 4 16,-4-1 5-16,-9 0 13 15,-3 4 0-15,-6 5 0 16,-2 12-4-16,-1-5-14 16,-2 14-7-16,0 3-16 15,7 5-11-15,2 4-20 16,9-3-4-16,12-2-2 0,7-1 4 15,11-6 17-15,3 0 3 16,-6-7 9-16,1 0 3 16,-7-11 15-16,-7 1 9 15,-9-10 14-15,-9-8 3 16,-14-11-12-16,-11-2-5 16,-17-12-26-16,-1-2-12 0,-9 2-37 15,2 3-15-15,1 10-51 16,3 2-31-1,16 15-285-15,5-1 263 0</inkml:trace>
  <inkml:trace contextRef="#ctx1" brushRef="#br0" timeOffset="15202.6">33306 11579 1679 0,'5'-4'86'0,"-12"3"40"0,-14 1-95 0,-9 3-6 0,-13 10 1 0,-1 1 8 0,3 7 34 16,11-2 10-16,11 6-17 15,10-2-14-15,16 7-35 16,7 4-11-16,14 3-2 16,10 6 0-16,-5 6-3 31,1-3 1-31,-15 4-1 15,-4-1 3-15,-21-4 1 16,-8-1 1-16,-18-3-4 0,-5-8-6 0,-16-6-23 16,-4-8-19-1,-7-8-37-15,-10-6-14 16,0-5-27-16,-1 0 1 16,6-2-51-16,2 1 94 0</inkml:trace>
  <inkml:trace contextRef="#ctx1" brushRef="#br0" timeOffset="16428.49">17388 13806 1497 0,'-25'4'93'0,"-3"5"32"0,-6 3-18 16,-14 4-21-16,-6 2-10 0,-23 12-14 0,-4 7-9 16,-9 16-21-16,3 12-14 15,14 35-11-15,11 13-3 0,23 23-5 16,16 18-1 0,28 7-2-16,22 8-10 0,33-19-30 15,20-12-7-15,37-44-18 16,7-20 4-16,19-36 31 15,8-15 8-15,0-27 17 16,3-12 9-16,-13-19 12 16,-17-17 13-16,-31-24 16 15,-19-12 6-15,-21-27 7 16,-12-9 0-16,-23-13-3 16,-17-4-1-16,-24 10-8 15,-14 1-8-15,-30 14-8 0,-9 2-8 16,-36 26-10-16,-10 15-9 15,-16 25-18-15,-2 17-9 16,21 20-25 0,18 11-12-16,28 21-32 0,18 11-17 15,27 14-34-15,17 7-14 0,38 2 93 16</inkml:trace>
  <inkml:trace contextRef="#ctx1" brushRef="#br0" timeOffset="17063.12">21741 13997 1102 0,'-43'0'117'0,"-1"-3"92"0,0-1-48 0,-9-5-43 0,-6 2-20 0,-3 0-34 16,-7 5-14-16,4 15-23 16,-1 12-7-16,2 22-12 15,6 21 1-15,6 26-8 16,8 14 2-16,16 17-4 16,10 13-17-16,25 22-37 15,13 10-27-15,27-7-57 0,8-11-14 16,30-44-24-1,16-27 22 1,38-38 81-16,11-17 54 0,6-26 106 16,2-19 24-16,-6-25 28 0,2-15-3 15,-5-33 2-15,-16-18-1 0,-30-22-8 16,-27-8-11-16,-34 2-25 16,-20-1-14-16,-38 10-21 31,-22 2-17-31,-43 6-14 0,-20 8-9 0,-37 17-32 31,-16 17-12-31,-2 24-35 16,5 18-14-16,9 24-23 15,8 10-3-15,19 17-11 16,14 7-4-16,46 9-19 0,25 2-117 16,37 11 163-16</inkml:trace>
  <inkml:trace contextRef="#ctx1" brushRef="#br0" timeOffset="17617.96">24673 14213 1400 0,'-30'-14'98'0,"-2"2"73"0,0 3-58 0,-9 0-18 0,8 7-10 16,-8 6-30-16,-2 6-4 15,1 19-6-15,-1 8-11 16,8 28-16 0,1 15-7-16,17 28-17 0,6 18-13 15,18 31-29-15,11 10-14 0,33 12-28 16,23-9-1-16,31-32-10 16,17-16 16-16,18-48 29 15,0-17 15-15,13-39 57 16,13-17 10-16,1-33 32 15,4-14 12-15,-16-33 15 16,-15-13 4-16,-13-23 8 16,-17-16 1-16,-30-18-7 15,-20-2-5-15,-53-4-13 16,-32-1-16-16,-69-5-21 16,-28-2-17-16,-55 5-33 15,-22 13-13-15,-29 44-22 16,-13 30-24-16,-30 55-101 0,-2 31-33 15,-33 38 97-15</inkml:trace>
  <inkml:trace contextRef="#ctx1" brushRef="#br0" timeOffset="19838.59">17668 13838 965 0,'-11'16'69'0,"1"-5"52"0,4-3-11 0,6-11 0 0,0-6 1 0,6-12-7 16,1-4 2-16,0-12-25 15,0-2-10-15,0-5-26 16,0-4-15-16,6-5-14 16,4-4 0-16,19-5-1 15,6-5 9-15,17-9 12 16,3-2 3-16,14-5 9 0,13 3 0 15,15 4-13-15,13 3-3 16,18 9-17-16,3 2-5 16,-20 16-6-16,-13 6-4 15,-34 17 0 1,-14-2-9-16,-18 13-32 0,-9 4-29 16,-16-2-61-16,-7 1-36 0,-12 0 90 15</inkml:trace>
  <inkml:trace contextRef="#ctx1" brushRef="#br0" timeOffset="20126.36">18742 12500 1342 0,'1'7'67'0,"5"-4"27"0,3 3-3 15,5-3-2-15,3-1 8 16,8-9-4-16,4 0-5 15,4-7-15 1,6-1-14-16,6 1-19 16,2 4-10-16,1 6-18 0,0 4-4 0,-7 14-7 15,-9 7-1 1,-13 15 0-16,-8 8 6 0,-20 11-5 16,-11 5 3-16,-10 0-13 31,-5 1-15-31,1-5-29 15,1-1-27-15,2-7-49 16,3-6-36-16,0-3 91 16</inkml:trace>
  <inkml:trace contextRef="#ctx1" brushRef="#br0" timeOffset="20799.27">17998 15538 1512 0,'-6'-4'27'0,"24"18"7"0,21 15 29 0,9 6 11 0,14 4 4 0,17 3-1 0,12 1-12 0,24-1-19 16,4-3-19-16,5-5-16 15,-9-2-8 1,-23-6-16-16,-9 1-10 0,-14-9-26 16,-7-4-9-16,-9-4-33 15,-10-10-11-15,-16-7-213 16,-13-12 194-16</inkml:trace>
  <inkml:trace contextRef="#ctx1" brushRef="#br0" timeOffset="21074.87">19059 15401 1351 0,'7'22'97'0,"3"9"46"15,8 10-25-15,5 9-2 16,6-3-24-16,8 5-15 16,11-4-24-16,-1-4-7 15,1-3-7-15,-2 1-9 0,-10-5-9 16,-4 2-5-16,-11 2-11 15,-12 3 5 1,-11 2-9-16,-10 0 2 0,-24-5 2 16,-8 0 0-16,-32-11 4 15,-13-2-2-15,-17-8-55 16,-11-1-47-16,-14-17-346 16,-38-2 270-16</inkml:trace>
</inkml:ink>
</file>

<file path=ppt/ink/ink4.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ink/ink40.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5-04-22T17:45:46.780"/>
    </inkml:context>
    <inkml:brush xml:id="br0">
      <inkml:brushProperty name="width" value="0.05292" units="cm"/>
      <inkml:brushProperty name="height" value="0.05292" units="cm"/>
      <inkml:brushProperty name="color" value="#FF0000"/>
    </inkml:brush>
    <inkml:context xml:id="ctx1">
      <inkml:inkSource xml:id="inkSrc103">
        <inkml:traceFormat>
          <inkml:channel name="X" type="integer" max="12064" units="cm"/>
          <inkml:channel name="Y" type="integer" max="7540" units="cm"/>
          <inkml:channel name="T" type="integer" max="2.14748E9" units="dev"/>
        </inkml:traceFormat>
        <inkml:channelProperties>
          <inkml:channelProperty channel="X" name="resolution" value="400" units="1/cm"/>
          <inkml:channelProperty channel="Y" name="resolution" value="400" units="1/cm"/>
          <inkml:channelProperty channel="T" name="resolution" value="1" units="1/dev"/>
        </inkml:channelProperties>
      </inkml:inkSource>
      <inkml:timestamp xml:id="ts1" timeString="2025-04-22T17:47:03.138"/>
    </inkml:context>
  </inkml:definitions>
  <inkml:trace contextRef="#ctx0" brushRef="#br0">10139 10490 955 0,'0'0'157'0,"0"-2"197"0,0 2-219 0,0-7-6 0,-6 2-23 16,-1-2-3-16,-14 0-26 15,-7 5-7-15,-20 2-22 16,-11 0-10-16,-15 4-17 16,-4 4-6-16,-5-4-11 15,-2-2-3-15,10 3-1 16,-1-5 0-16,16 7 0 15,1 2 0-15,15 5 5 16,11 7 3-16,8 8 4 16,7 1-3-16,6 12-4 15,-1 3 0-15,3 2-5 16,2 1 1-16,3-4 0 0,3-6 0 16,1-5 0-16,1-6 0 15,3-8 0-15,2-5 1 16,8-10 3-16,-4-4 4 0,12-4 3 15,4-6 4-15,14-1 3 16,12 4 4-16,8 2 3 16,-1 5 2-16,-1 3-7 15,-4 4-5-15,-3 8-8 16,-6 6-4-16,-2 4 0 16,-10 5 2-16,-9 3-4 15,-10-1 1-15,-22 7 3 16,-9-2-2-16,-19 4 5 15,-9 2 0-15,-13-3-12 16,-6 1-7-16,-17-13-14 16,-4-3-8-16,-1-7-23 15,2-11-14-15,16-4-40 16,10-6-27-16,20-9-22 0,16-8-21 16,23-10 107-16</inkml:trace>
  <inkml:trace contextRef="#ctx0" brushRef="#br0" timeOffset="762.18">10445 11218 975 0,'-18'-9'84'0,"-5"-11"41"0,-7-4-50 0,2-10-8 0,-2-3-14 15,5-4 8-15,9 9 1 16,-3 6 14-16,17 12 10 16,-2 14 0-16,1 0-4 0,6 14-9 15,1 14-17-15,3 9-7 16,-5 13-18-1,-2-1-8-15,2 3-15 0,-4-4-1 16,2-8-5-16,-2-6 4 16,0-13-2-16,2-7-2 0,4-12 3 15,5-2 4-15,3-12 17 16,2-4 14-16,6-16 8 16,1-7-2-16,5-2-8 31,6-1-7-31,-2 8-5 0,-1 6 0 0,-1 12-10 15,-3 7-5 1,-4 18-4-16,1 7-5 0,-3 16 1 16,-1 5 1-16,-2 2-4 15,0-4 0-15,7-7-1 0,0-3-3 32,10-16 1-32,3-2 0 15,6-12 2-15,4-2 3 16,-3-7-1-16,-2-4 2 15,-10-9-2-15,0-1 2 0,-12-18 1 16,-1-4 1-16,-4-1 3 16,-7-4 2-16,-2 13-5 15,-1 13-2-15,1 17-4 16,2 12-4-16,9 18 2 16,0 7 3-16,7 10 1 15,2 6 3-15,3-1-2 16,6 3 1-16,-6-10-2 15,-5-2 0-15,-3-7-1 16,-13-1 0-16,-11-7-3 16,-8-2 2-16,-18-1 1 0,-7-10-6 15,-16-1-20-15,-1-2-14 16,-8-3-52-16,-3-6-33 16,1-7-60-16,-7-5 186 15,7-17-36-15</inkml:trace>
  <inkml:trace contextRef="#ctx0" brushRef="#br0" timeOffset="5245.79">9662 12045 697 0,'0'-2'91'0,"2"-5"77"0,-2 1-16 0,2-6-26 0,-1 0-18 0,5 1-12 0,-3 4-3 0,-3-2-5 16,0 9 2-16,0-2-11 15,0 2 3-15,0 0-15 16,-3 9-8-16,1 5-10 16,-2 4-1-16,1 14-8 15,1 9 0-15,-5 14-16 16,2 5-10-16,-2 18-7 15,0 5-1-15,-2 12-5 16,-2-4-4-16,4-5-37 16,5-2-21-16,2-22-37 15,7-6-19-15,6-17-12 16,1-10-7-16,0-22-283 16,-2-7 271-16</inkml:trace>
  <inkml:trace contextRef="#ctx0" brushRef="#br0" timeOffset="5946.29">10289 12448 1367 0,'7'14'69'0,"-1"2"4"16,-5 6-1-16,-1 11-14 15,0 1-21-15,-5 10-18 16,3 4-8 0,-5-6-7-16,6-4 1 0,-1-8-5 15,0-4 2-15,4-12-2 16,1 1-2-16,4-15 3 16,-5 0 3-16,7-9 15 15,-2-9 13-15,6-10 20 16,8-6 0-16,-4-21-3 15,8 0-6-15,5-5-5 16,2 2 2-16,2 8-4 0,0 11-4 16,-2 13-16-1,-4 11-7-15,-3 21-7 0,-1 11-2 16,-4 21 0-16,-1 15-8 16,-1 9-9-16,0 7-13 0,7-6-4 15,-2-11 8-15,14-10 13 16,4-10 9-16,1-14 4 31,-5-7 1-31,1-19 10 0,-10-9 2 0,0-12 11 16,1-4 0-16,-12-13 0 15,-1-7 3-15,-2-6-9 16,-3 3-1-16,-2 4-3 16,0 4-2-16,3 15 2 15,2 4-2-15,8 15-10 16,1 14 2-16,3 13-1 0,3 8-1 15,-1 18-1 1,2 3-2-16,-5 1 1 0,-2 3 0 16,-5 0 0-1,-4-2 2-15,-9-3-2 0,-5-7 0 0,-12-1-2 16,-2-5 0-16,-8-10 3 16,-1-4 1-1,-5-10-11-15,-6-8-16 0,4-12-40 31,0-1-27-31,3-12-55 16,-4-6-20-16,6 0 90 16</inkml:trace>
  <inkml:trace contextRef="#ctx0" brushRef="#br0" timeOffset="6730.07">13010 11685 810 0,'-3'-7'124'0,"-2"4"140"0,-4-1-116 0,-4 4-24 0,3 0-12 0,-4 0-2 16,-1 0-1-16,3 5-5 15,-6 4-7-15,-3 7-16 16,-7 9-17-16,-13 12-25 0,0 13-10 16,-1 19-19-16,-3 16-7 15,6 24-3 1,8 14-1-16,11 18 0 0,9 12-6 15,18-10-35-15,8-10-11 0,11-31-17 16,4-20-6-16,6-26 1 16,1-17-10-1,13-17-33-15,-3-15-17 0,8-23 77 16</inkml:trace>
  <inkml:trace contextRef="#ctx0" brushRef="#br0" timeOffset="7273.47">13482 11763 1321 0,'0'4'111'16,"-9"6"98"-16,-2 4-70 16,-3 18-28-16,0 5-14 15,-4 17-44-15,4 6-13 0,2 18-27 16,3 8-8-16,9 17-9 15,-7 3 5 1,14-7-22-16,-2-8-11 16,15-31-1-1,3-12-1-15,1-22 19 0,1-6 6 16,-5-15 7-16,-1-5-2 0,-3-9 3 16,-2-8 6-16,-1-15 11 15,-1-6 8-15,0 1 11 16,1-5 5-16,-2 15 4 15,-3 8-6-15,1 10-15 16,-3 11-7-16,4 14-16 16,4 7-4-16,2 7 4 0,6-2-2 15,6-8 4-15,6-8-2 16,3-9-1-16,4-3 3 16,-3-7-4-16,-4-3 7 15,-11-6 21 1,-9 0 9-16,-14-11 23 0,-5 1 3 0,-16-8-19 15,-4-1-13-15,-9-2-18 16,-8-6-14-16,1 2-33 16,2 10-17-16,11 2-69 15,-1 11-28 1,12 8-59-16,6 1-102 16,15 7 190-1</inkml:trace>
  <inkml:trace contextRef="#ctx0" brushRef="#br0" timeOffset="7844.09">14196 12390 1273 0,'21'19'89'0,"-2"8"35"0,-8-2-43 0,-7-2-15 0,-4 0-28 15,-4-2-8-15,-1-2-7 16,-2-4 2-16,3-12 11 15,4-1 6-15,-3-2 20 16,-3-11 8-16,6-6-2 16,4-1-2-16,1-5-12 15,-1 3-14-15,6 3-13 16,-3-1-10-16,8 13-13 16,6 5 2-16,9 10-5 15,5 4-3-15,11 1-18 16,6-8-4-16,8-13-4 15,9-6 3-15,11-11-4 16,3-2 6-16,-5-8 13 16,-18-1 5-16,-17-5 38 0,-11 4 5 15,-20-3 3-15,-3 5 3 16,-16 3-19-16,-2 3-5 16,-5 11-11-16,-2 7-4 15,7 16-3-15,-3 8-3 16,6 8-2-16,6 5-1 0,9 9 1 15,5 4 0-15,11-2 3 16,-2 0-1-16,7-2 0 16,-1-5-1-16,-5 0-4 15,1-1-29-15,-12 3 2 16,-10-6-3-16,-17-3-5 16,-9-2 16-16,-9-5-20 15,-3-4 2-15,-6-7-14 16,6-7-1-16,-4-7-9 15,1 2-10-15,6-8 3 16,1 3 5-16,16 4-8 0,3-1-11 16,12 6-275-1,2-5 234-15</inkml:trace>
  <inkml:trace contextRef="#ctx0" brushRef="#br0" timeOffset="9608.59">14981 12149 891 0,'-8'-3'108'0,"5"-3"94"0,-1 4-66 0,4 2-29 0,-3 2-16 0,-1 5-18 0,4-1-6 0,-2 6-10 16,1 4-6-16,-1 5-7 15,0 2 0-15,2 13-6 16,0 1 0-1,7 14-11-15,4 8-9 0,5 11-10 32,-2 5-9-32,0 6-1 0,-3-7 4 0,1-10 1 15,-8 0-1-15,-2-13-8 0,-2 1-13 16,-11-10-13-16,-5 1-30 16,-5-10 0-1,-8-4 7 1,-4-10 9-16,-5-8 34 15,0-11 12-15,-1-4 10 0,5-21 25 16,2-3 10-16,7-22 12 16,6-12 3-16,5-17 0 15,5-8 0-15,10 2-3 16,12 4-7-16,13 24-11 16,6 11-5-16,14 25-3 15,2 8-1-15,5 13-3 16,2 2-3-16,2 5-3 15,1-1-2-15,6-6-5 16,0-8-5-16,3-2-6 16,4-8-3-16,-9 0-1 15,-3-1 0-15,-17-2 7 0,-12-1 3 16,-16-2 4-16,-3 2 0 16,-16-4 0-16,-4 1-3 15,-14 0-6-15,-5-3 0 16,-6 0-5-16,2 3-1 15,-7 4-2-15,7 6 2 16,2 17-2-16,2 11-3 0,6 18 4 16,5 17-4-16,8 14 1 15,3 7-4-15,8 0-8 16,11-8-1-16,11-17 1 16,8-9 3-16,11-15 12 15,3-15 2-15,5-9 2 16,-3-10 1-16,0-14 3 15,-7-9 4-15,-4-8 9 16,-7-4 8-16,-9-1 2 16,2 1-1-16,-7 17-6 15,-10 5-6-15,4 18-10 0,-1 15-6 16,2 12 0-16,8 10-6 16,-3 13 4-16,4-4 2 15,-3 5-10 1,-2 1-3-16,-12-1-12 0,-6 4-22 0,-17-3 2 31,-7-3-1-31,-13-9-19 0,3-7 3 16,-8-15-38-16,1-5-13 0,5-15-24 15,7-8-1-15,18-19-242 16,3-9 240-16</inkml:trace>
  <inkml:trace contextRef="#ctx0" brushRef="#br0" timeOffset="9830.94">16005 11680 1121 0,'35'-23'162'0,"2"7"154"0,-10 25-134 0,-10 17-25 15,-6 27-27 1,-9 17-17-16,-2 18-32 0,-9 8-12 16,4 8-31-16,-4-1-12 15,3-2-21-15,6-2-6 16,0-7-36-16,9-5-28 0,2-17-62 15,3-11-37 1,6-18-46-16,-3-11-179 0,3-16 245 16</inkml:trace>
  <inkml:trace contextRef="#ctx0" brushRef="#br0" timeOffset="10008.42">16033 12183 1292 0,'7'-2'113'0,"14"0"97"16,11 2-69-16,23 2-34 16,9-2-24-16,17-2-45 15,-3-3-18-15,0-8-23 0,-3 1-21 16,-12-7-79 0,-2-4-30-16,-10 3 62 0</inkml:trace>
  <inkml:trace contextRef="#ctx0" brushRef="#br0" timeOffset="10307.84">16619 11259 1525 0,'18'17'134'16,"3"10"48"-16,18 24-2 16,11 8-6-16,8 18-42 0,6 7-19 15,3 6-34-15,2 4-21 16,-8-2-21-16,-3 3-12 16,-17-1-16-16,-11 0 1 15,-10 3-11-15,-20 4-16 16,-15 9-63-16,-20 7-41 15,-41 10-121-15,-16 1 170 16,-32 5 3-16</inkml:trace>
  <inkml:trace contextRef="#ctx0" brushRef="#br0" timeOffset="18790.39">5419 2500 574 0,'-2'0'84'0,"-1"-3"69"0,-2 1-7 0,1 2-54 0,0 0-16 0,1 2-18 16,1 1 4-16,-3 6 7 16,3 4-1-16,0-5-7 15,2 1-1-15,0-5-5 16,0-2 1-16,2 5-10 15,5-6-2-15,2-2-7 16,7-10 3-16,11-16-2 16,8-6 3-16,0-10 0 15,4-6 3-15,-10 5-13 0,-1 5-4 16,-8 7-9 0,-10 9-13-16,-5 10 6 0,-5 12 2 15,0 8-8-15,-3 16 3 16,-1 23 0-16,-1 9-3 0,2 15 2 31,3 5 9-31,1 1-5 0,6 2-2 0,0-13-2 16,2 1-7-16,6-11 2 15,-12-9 0-15,8-4-9 16,-10-6-19-16,1-8-45 31,-2-5-19-31,0-14-42 16,0-6-13-16,-2-6-204 15,1-8 214-15</inkml:trace>
  <inkml:trace contextRef="#ctx0" brushRef="#br0" timeOffset="18979.9">5329 2978 1525 0,'18'22'83'0,"6"-5"35"0,14-1-5 0,18-7-39 0,8-5 0 0,19-4-32 16,-8-2-10-16,1 0-32 16,-2 2-40-16,-5 2-91 15,2 1 73-15</inkml:trace>
  <inkml:trace contextRef="#ctx0" brushRef="#br0" timeOffset="21946.59">7329 3302 309 0,'5'-12'49'0,"-1"7"40"15,1-2 11-15,-5 3-16 0,0 2-6 0,-3-3-4 16,3 3 4-16,-2 0 19 0,2 2 3 15,0 0-9 1,0 0-9-16,0 0-23 16,0 0-9-16,0 0-10 15,0 0-8-15,0 0-8 16,-2 0-3-16,2 0-10 0,0 0 4 0,0 2 0 31,4 5 0-31,-1-5 9 0,-1 0 2 0,3 1 8 16,-1 6 4-16,-1-2 4 31,-3 2 0-31,-3 3 2 0,-1 3-1 16,-1 4-6-16,3 9-3 0,-1 11-9 0,3 7-6 31,-4 11-7-31,2 3-6 16,-3 8-5-16,-4-3 0 15,6-7-1-15,-1-3 0 16,6-16-9-16,1-7-9 15,10-14-25-15,-1-9-17 0,6-13-43 16,1-12-1-16,4-19 53 16</inkml:trace>
  <inkml:trace contextRef="#ctx0" brushRef="#br0" timeOffset="22277.47">8144 3354 1342 0,'-16'21'90'0,"-5"7"15"0,-8 9-9 0,-1 11-21 0,-11 11-36 0,-1 6-7 15,-13 13-21-15,-7 0-8 0,-5 9-2 16,5-1-9-16,5-1-21 16,13-8-20-16,14-14-53 15,3-6-66-15,16-23 96 16</inkml:trace>
  <inkml:trace contextRef="#ctx0" brushRef="#br0" timeOffset="22593.74">8252 3706 1301 0,'-9'14'75'15,"-7"4"19"-15,-2 1-5 16,-5 6-28-16,2 2-19 16,2 1-27-16,5-1-9 15,8 1-2-15,10-2-2 0,12-3 1 16,3 0-2-16,17 6 9 16,1-8 5-16,4 4 5 15,-2 1 3 1,-4 1-7-16,-7-4-2 0,-10 0-6 15,-7 0-3-15,-22 4-1 16,-8 1-14-16,-19 5-47 16,-2-1-30-16,-6-10-244 15,3 1 200-15</inkml:trace>
  <inkml:trace contextRef="#ctx0" brushRef="#br0" timeOffset="22767.75">8254 3720 1367 0,'30'-14'83'15,"5"2"16"-15,4 1-19 16,0 2-40-16,4-3-19 0,-1-2-47 16,6-2-39-16,0-4 40 15</inkml:trace>
  <inkml:trace contextRef="#ctx0" brushRef="#br0" timeOffset="23324.9">8819 3936 1328 0,'0'28'74'0,"-4"3"12"0,3 7-3 15,-8 7-16-15,2-3-24 16,0 4-25 0,1-1-7-16,1-15-1 15,1-4 0-15,4-12 11 16,4-12 9-16,5-11 19 0,5-5 7 0,0-16 4 16,9-4-6-16,-3-3-11 15,4-2-7 1,-1 6-12-16,-1 4-7 0,-5 15-10 15,-1 7-2-15,0 7-2 16,-3 11-3-16,-3 6-6 16,-1 10-8-16,-2-2-9 15,4-2 0 1,-4-9 6 0,2-2-5-16,2-8 11 0,1-4 7 15,-1-4-3-15,-3-1 13 16,-2-2 8-1,-5 5-4-15,1 2 6 0,0-2-3 16,7-3-12-16,2 12 2 16,3 2-3-16,5 10 0 0,4-1 0 15,0 2 6 1,-2 3-6-16,-1 1 2 16,-8-6-2-16,-1 2-3 0,-11-6 2 15,-12-4-1-15,-10 5 6 16,-6-3-1-16,-9-5-17 15,-2-7-19-15,3-7-56 16,8-5-28-16,5-13 23 16,9 2 27-16</inkml:trace>
  <inkml:trace contextRef="#ctx0" brushRef="#br0" timeOffset="23627.23">9754 3887 1412 0,'9'7'81'0,"2"0"21"0,8 0-14 0,3-7-16 0,4 2-23 0,6-4-26 16,3 0-10-16,3-10-9 15,6-4-8-15,-2 0-43 16,-1-5-29-16,-12 5-227 0,-8-2 183 16</inkml:trace>
  <inkml:trace contextRef="#ctx0" brushRef="#br0" timeOffset="23818.2">9735 4092 1002 0,'16'9'165'16,"1"0"230"-16,17-9-283 16,7-7-22-16,8-8-48 15,5 1-19-15,4-2-29 16,4 0-34-16,-12-1-322 15,1-6 247-15</inkml:trace>
  <inkml:trace contextRef="#ctx0" brushRef="#br0" timeOffset="24438.24">11244 3630 1450 0,'-14'10'82'0,"-7"10"28"0,1 3-21 0,-6 14-34 0,-1 6-25 0,13 13-25 15,2-3-2-15,12 0-3 16,14-1 2-16,11-22 0 15,3-11 1-15,14-12 5 16,3-10 8-16,1-15 29 16,0-1 10-16,-4-17 28 15,-4-1-4-15,-14-5-12 16,-4-3-9-16,-20 5-27 16,-14-5-4-16,-16 6-13 15,-13 4-9-15,-12 1-35 0,-5 10-24 16,1 4-48-16,-3 4-20 15,18 13-35-15,10 1-13 16,33 2 95-16</inkml:trace>
  <inkml:trace contextRef="#ctx0" brushRef="#br0" timeOffset="24613.55">11946 3851 1690 0,'-2'28'104'0,"-2"-8"22"16,-8-6-14-16,-4-16-62 16,2-10-57-16,2-11-107 15,3-9-37-15,21-7 60 16</inkml:trace>
  <inkml:trace contextRef="#ctx0" brushRef="#br0" timeOffset="24963.07">12121 3550 1585 0,'20'-18'116'0,"1"4"18"0,11-7-2 16,10 2-8-1,13 1-48-15,7 2-19 0,11 5-17 16,-6 10-6-16,-10 9-11 15,-8 12-8 1,-20 10-15 0,-10 2-4-16,-26 10-7 15,-12 6-5-15,-22 9-7 16,-9 5-1-16,-8 0 11 0,1 3 4 16,13-1 11-16,9-6 1 15,27-5-3-15,10-6-1 16,25-17-2-16,12-6 0 15,25-20-12-15,1-6-27 0,13-24-73 16,2-6-50 0,7-23 76-16</inkml:trace>
  <inkml:trace contextRef="#ctx0" brushRef="#br0" timeOffset="25612.64">13972 3610 894 0,'0'-21'105'0,"0"-7"90"0,4-1-43 0,5 1-19 0,-4 0-18 0,-3-1-12 16,-7 1-10-16,-17 3-20 16,-6 4-6-16,-14 7-12 15,-6 5-5-15,0 13-11 0,-7 3-11 16,0 21-14-16,2 9-10 16,3 27-4-16,4 7-1 15,16 19-3-15,2 7-6 16,21 3-21-16,7-8-12 15,17-16-7-15,12-14 10 0,10-25 18 16,7-7 14-16,-2-18 9 16,4-3-3-16,-4-19 6 15,-1-8-1-15,-8-17 5 16,1-3 5-16,-13-2 5 16,-6-1 6-1,-6 11 11-15,-2 10 1 0,-11 15-1 16,-2 14-6-16,-6 25-15 15,-4 10-4-15,-2 9-15 16,-2 4-14-16,9-11-41 16,-3-4-29-16,10-10-68 15,2-9-70-15,-7-12 126 16</inkml:trace>
  <inkml:trace contextRef="#ctx0" brushRef="#br0" timeOffset="25796.94">13678 3865 1552 0,'13'-10'84'0,"3"3"32"0,-2-2-20 0,5 2-33 0,4-4-23 0,13-10-31 16,8 0-20-1,13-6-53-15,3-1-24 0,0 3-78 16,2 2-185-16,-12 2 217 15</inkml:trace>
  <inkml:trace contextRef="#ctx0" brushRef="#br0" timeOffset="25977.76">14369 3511 1212 0,'0'7'93'0,"-3"7"76"16,-1 8-31-16,-6 15-19 0,1 11-24 15,-5 15-34-15,3 12-21 31,-3 1-18-31,0 7-8 16,5-9-15-16,3-4-17 0,6-19-64 16,2-10-28-16,11-17-264 15,-1-11 227-15</inkml:trace>
  <inkml:trace contextRef="#ctx0" brushRef="#br0" timeOffset="26167.7">14658 3547 1362 0,'5'-25'134'16,"-5"7"73"-16,2 16-51 15,0 9-15-15,-2 24-43 16,2 6-26-16,-4 19-30 0,0 5-8 16,-3 8-20-16,-2-4-6 15,3 1-39-15,-3-6-35 16,4-9-79-16,1-5-46 15,-2-14 95-15</inkml:trace>
  <inkml:trace contextRef="#ctx0" brushRef="#br0" timeOffset="26380.86">14392 3856 1523 0,'22'13'88'0,"2"-1"36"16,1 1-11-16,4-6-39 16,-1 0-18-16,4-7-39 15,7-4-16-15,5-5-57 16,6-1-39-16,10-3-71 16,-7-1-221-16,7-3 241 0</inkml:trace>
  <inkml:trace contextRef="#ctx0" brushRef="#br0" timeOffset="26710.07">15057 3757 1253 0,'3'-1'122'16,"6"-5"92"-16,11-1-88 16,3 0-12-16,5 4-28 15,2 1-22-15,-3 2-27 16,3 5-7-16,-14 6-13 15,-2-1-7-15,-9 8-4 16,-5 0-3-16,-7 3-9 0,-7 6 3 16,-11 4-1-1,-3 7-1-15,-4 0 7 16,2 1 2-16,5 2-3 0,7 0 2 16,18-2 12-16,7-7-6 0,18-4 5 31,9-1-3-31,8-10-14 0,8 1 6 0,7-9-11 31,-1-6-22-31,8-4-69 0,-2-8-51 0,5 0 71 31</inkml:trace>
  <inkml:trace contextRef="#ctx0" brushRef="#br0" timeOffset="30374.62">6996 5074 1285 0,'-4'2'115'0,"-1"4"50"0,-7 4-18 0,-1 3-6 15,-1 1-36-15,2-2-15 16,1 8-50-16,0 4-20 15,8 12-15-15,-2 13-7 16,5 15 3-16,1 9-4 16,6 12-27-16,4 9-9 15,3-15-67-15,4-6-22 0,3-22-32 16,4-28-194-16,12-16 231 16</inkml:trace>
  <inkml:trace contextRef="#ctx0" brushRef="#br0" timeOffset="30798.43">7403 5276 1422 0,'0'43'64'0,"4"8"5"0,-1 11 3 16,3 4-21-1,-1 3-18-15,2 0-22 16,-2-7-7-16,4-4-7 0,-2-3-15 0,2-14-2 15,-3-9-1-15,-5-20 5 16,-1-10 16 0,-3-16 13-16,-1-6 9 0,-5-28 12 15,2-8 4-15,0-24 5 16,2-10-4-16,5-9 2 16,0-2 4-1,9 1 10-15,3 12 1 0,9 15-1 16,2 8-6-16,4 26-18 15,3 14-7-15,-1 14-15 16,1 11-8 0,-4 13-7-16,-3 6 3 0,-7 10-3 15,-7 6 2-15,-12 1 3 16,-5 4-2-16,-16 3 3 0,-5 1-5 16,-3-9-40-16,2-6-16 15,4-15-53-15,8-7-22 16,9-21-189-16,9-11 198 0</inkml:trace>
  <inkml:trace contextRef="#ctx0" brushRef="#br0" timeOffset="31058.25">8271 5140 1520 0,'-10'7'95'0,"-15"5"32"0,-9-3-3 0,-17 11-40 0,-6-1-28 0,-1 11-27 0,-1 9-16 15,15 9-11-15,3 5-1 16,25 9-4-16,11 4-1 16,21-6-2-16,18-3-1 15,8-10 1-15,10-6-1 16,10-9-38-16,-2-2-4 15,0-14-49-15,-3-9-23 0,-2-21 77 16</inkml:trace>
  <inkml:trace contextRef="#ctx0" brushRef="#br0" timeOffset="31296.66">9086 5269 1639 0,'-21'21'115'0,"-5"-1"40"0,-6 3-24 15,0 5-59-15,-2 2-33 16,-1 4-27-16,5 5-5 16,-4 2-9-16,6-2-20 15,8-4-56-15,2-7-27 16,4-10-76-16,7-4-160 15,7-14 212-15</inkml:trace>
  <inkml:trace contextRef="#ctx0" brushRef="#br0" timeOffset="31487.29">8780 5225 1379 0,'5'7'102'0,"-1"13"55"16,6 4-19-16,3 19-22 15,3-1-33-15,12 6-38 16,2 0-20-16,4-7-18 16,5-4-1-16,3-9-47 0,1-7-31 15,6-10-83-15,3-9-252 16,-3-20 253-16</inkml:trace>
  <inkml:trace contextRef="#ctx0" brushRef="#br0" timeOffset="31979.17">10477 5259 1332 0,'-3'5'86'0,"-12"7"46"0,-8 1-10 0,-14 1-24 0,-7 0-24 0,-15 5-39 15,4 10-15-15,-3 13-17 16,8 11-5-16,19 8-3 15,6-3-4-15,30-1 2 0,13-8 0 16,24-10 0 0,13-5 0-16,2-18-13 15,5-9-19-15,2-16-55 0,-2-12 8 16,-4-16 30-16</inkml:trace>
  <inkml:trace contextRef="#ctx0" brushRef="#br0" timeOffset="32211.21">10745 4834 1316 0,'-9'-7'149'15,"3"1"124"-15,1 19-148 16,2 11-13-16,3 21-27 16,0 11-13-16,3 19-22 15,2 10-12-15,-1 16-24 16,1 3-1-16,1-1-8 0,1-1-13 15,2-11-56 1,3-12-28-16,-3-20-73 16,1-4-18-16,-1-23-219 0,2-11 244 15</inkml:trace>
  <inkml:trace contextRef="#ctx0" brushRef="#br0" timeOffset="32482.14">11062 4885 1255 0,'16'-42'106'16,"-2"3"53"-16,0 26-32 15,-7 13-2-15,0 23-6 16,-1 14-9-16,-5 27-18 16,5 14-8-16,-6 18-29 15,0 3-14-15,0 2-21 0,0-6-10 16,3-1-10-1,4-9-1-15,-1-14-41 16,-1-13-31-16,2-13-55 0,-5-12-29 16,10-19-25-1,-1-7-58-15,8-28 145 16</inkml:trace>
  <inkml:trace contextRef="#ctx0" brushRef="#br0" timeOffset="32678.33">11538 5232 1331 0,'-10'2'93'0,"-10"5"47"16,-8 11-13-16,-15 5-25 16,-1 10-17-16,2 6-20 15,3 5-18-15,14 8-24 16,7-4-8-16,18-6-13 16,9-1-1-1,14-8-5-15,11-6-15 0,8-9-51 16,4-9-34-16,16-13 47 0</inkml:trace>
  <inkml:trace contextRef="#ctx0" brushRef="#br0" timeOffset="33123.94">12328 5375 1501 0,'-5'0'96'16,"-14"2"37"-16,-8 5-21 0,-17 4-43 16,-9 3-28-1,-1 9-27-15,0-2-4 16,9 6-10-16,10 3 0 16,21 0-1-16,8 0-7 0,22 4 1 15,14-2 0-15,15 3 5 16,11 1 9-16,5 1 17 15,-3 0 4-15,-8 2-4 16,-8 2-2-16,-22-6-13 16,-11-7-5-16,-24-1 4 15,-18-6-6-15,-20 0-40 16,-9-3-28-16,-6-4-86 16,1-1 119-16,14-6-14 15</inkml:trace>
  <inkml:trace contextRef="#ctx0" brushRef="#br0" timeOffset="33531.51">12640 5600 1528 0,'23'34'74'0,"-7"3"17"16,-7 7-19-16,-14 11-35 15,-11 4-15-15,0-1-20 16,-2 1-8-1,-1-8-27-15,8-3-13 0,-1-9-35 16,1-4-5-16,7-8-2 16,1-6 8-16,-6-18 32 15,9-4 21-15,0-26 47 16,2-3 25-16,7-21 39 16,-8-10 9-16,12-16 13 15,1-17-6-15,2-20-15 0,2-4-11 16,8 12-10-1,6 10-5-15,0 37 1 16,-2 19-4-16,-3 27-21 0,-4 10-7 0,-2 17-21 31,-5 11-6-31,-9 8-4 0,-2 6-1 0,-17 9-4 16,-6 2-10-16,-10-4-37 16,-8-2-24-16,6-5-84 15,2-7 172 1,9-6-43-16</inkml:trace>
  <inkml:trace contextRef="#ctx0" brushRef="#br0" timeOffset="34393.26">13099 5618 1303 0,'37'-9'103'0,"2"-1"30"15,-2-10-16-15,-3-8-2 16,-6-2-39-16,-6-8-21 15,-13 7-24-15,-2 0-7 16,-9 7-5 0,-9 4 3-1,-8 6 0-15,-8 5-5 0,-14 16-9 16,-1 9-1-16,-6 16-11 16,0 9-2-16,9 15 0 15,0 3-1-15,20-1-2 16,6-3-12-16,22-11-14 15,14-10-5-15,22-9 5 16,8-7 5-16,14-20 1 16,9-9-7-16,2-10-5 15,4-7 6-15,-11-10 19 16,-8 3 9-16,-6-4 28 0,-11 5 15 16,-18 6 36-16,-12 3 14 15,-24 8 4-15,-17 2-13 16,-12 14-32-16,-8 2-12 15,-3 17-19-15,1 7-3 16,4 9-5-16,4 5-3 0,14 3-3 16,16 1-5-1,9-1-34-15,15-8-20 0,15-4-32 16,5-4-20-16,18-13-14 16,8-12 3-16,6-8-6 15,4-5 5-15,1-13-5 16,3-3 16-16,-1-2 44 15,-5-2 43-15,-14-2 101 16,-11 6 32-16,-17 7 49 16,-15 3-3-16,-8 4-11 15,-9 3-17-15,-18 9-29 16,-4 4-16-16,-15 11-30 16,-5 4-14-16,-4 10-18 0,0 5-15 15,8 1-9 1,6 3-2-16,21-8-45 0,13 0-6 15,17-13-10 1,7-7-1-16,16-8 46 0,6-5 13 16,-4-11 10-16,3-5 4 0,-6-11 14 15,6-2 11-15,-10-10 25 16,-7-7 4-16,-2-9 15 16,-11-2 2-16,2-9 5 15,1-2 3-15,1-1-13 16,-2 5-3-16,-5 19-21 15,-2 15 3-15,-7 35-9 16,-2 5-11-16,-5 32-3 16,1 20-15-16,-2 21-10 15,-3 10-1-15,7 8-17 0,-1 3-43 16,10-16-101 0,4-8-63-16,11-19-212 15,-1-10 239-15</inkml:trace>
  <inkml:trace contextRef="#ctx0" brushRef="#br0" timeOffset="34900.05">8155 6493 1030 0,'-9'1'58'16,"-11"3"-4"-16,-5 3-6 0,-8 2-27 0,1 5-4 0,-4-2 17 0,6 4 14 0,7 2 28 0,0 0 11 15,14 3 9-15,4-5-3 16,10-7-10-16,13 3-12 15,14-5 0-15,10-7-10 16,19-9-8-16,6-1-5 16,2-10-26-16,6 3-5 15,-10-6-12-15,1 3-2 0,-17 4-24 16,-4 4-24-16,-21 1-47 16,-8 6-35-16,-19 0-194 15,-13 3 195-15</inkml:trace>
  <inkml:trace contextRef="#ctx0" brushRef="#br0" timeOffset="35077.58">7797 6949 1326 0,'37'0'123'15,"0"-1"90"-15,11-3-86 0,-2-7-9 16,9 3-43-16,-2 0-15 15,2 3-46-15,0 2-34 16,-6 3-93-16,3 0-22 16,3 0 54-16</inkml:trace>
  <inkml:trace contextRef="#ctx0" brushRef="#br0" timeOffset="35794.58">9542 6795 1394 0,'-6'7'90'0,"-4"6"23"0,-6 1-19 0,-9 4-44 0,2 10-22 0,-7 13-19 15,2 5-6-15,8 17-3 16,6 5 0-16,21 3-2 16,11-9-1-16,21-16 2 15,1-9 0-15,5-21 1 16,1-6 4-16,-2-11 11 0,-3-14 11 15,0-11 21 1,-10-11 13-16,-2-6 16 0,-10-3-3 16,-12-2-5-16,-10-3-10 15,-20 1-19-15,-7-3-10 16,-13 7-15-16,-6 2-7 16,-8 9-25-16,0 6-16 15,-3 13-35-15,3 7-12 0,20 9-31 16,7 2-21-16,26 4 79 15</inkml:trace>
  <inkml:trace contextRef="#ctx0" brushRef="#br0" timeOffset="35954.1">10015 7197 1511 0,'3'9'103'0,"-3"-2"60"0,-3-7-63 15,-8-9-39 1,0-10-46-16,1-11-114 0,8-4-14 16,4-12 43-16</inkml:trace>
  <inkml:trace contextRef="#ctx0" brushRef="#br0" timeOffset="36350.31">10293 6771 1558 0,'19'-15'106'0,"3"3"55"16,6-2-1-16,2 3-27 16,5 6-21-16,8-2-40 15,1 7-21 1,2 10-17-16,-1 5-11 0,-12 9-4 0,-3 6-8 15,-15 2-11-15,-5 11-2 16,-15 5-11-16,-7 3-4 16,-15 0-12-16,-7 8-5 15,-14-4-6 1,-3-1 7-16,-2-6 15 16,3-3 9-16,13-5 9 0,7-3 0 15,18-8 3 1,8-3 0-16,18-8 4 0,13 0 5 0,14-2-1 15,3-4-1-15,5-3-5 16,5-6-3-16,6-10-36 16,2-7-50-16,9-14 176 15,1 1-108-15</inkml:trace>
  <inkml:trace contextRef="#ctx0" brushRef="#br0" timeOffset="36747.12">12274 6829 1535 0,'7'5'111'0,"0"9"79"0,-2 4-32 0,-3 14-31 0,3 5-27 15,-5 16-56-15,0 6-21 16,2 13-17-16,0 1-4 16,1-4-18-16,4-5-19 15,0-11-60-15,4-11-34 16,1-12-56-16,-5-14-5 0,-5-16 106 16</inkml:trace>
  <inkml:trace contextRef="#ctx0" brushRef="#br0" timeOffset="37176.56">12155 6857 1014 0,'-7'-69'176'0,"10"9"258"16,10 7-289-16,13 19-16 16,8 8-11-16,14 6-17 0,3 6-8 15,15 12-24-15,-3 2-14 16,1 11-17-16,-5 3-17 15,-17 11-12 1,1 3-5-16,-24 4-8 0,-8 4-1 16,-16 2-6-1,-11 1 0-15,-22-1-3 0,-4 1 2 0,-13-9 2 16,-2-2 2-16,9-3 5 16,9-9 0-16,22 0-1 15,6 0-2-15,23-2 4 16,10 2 2-16,18 0 7 15,10 3 5-15,5 1 14 16,-2 3 4-16,-1 0 12 16,-13 3 0-16,-13 2-16 15,-8 1-7-15,-18-3-15 0,-9 3 1 16,-18-1-6-16,-10 0-13 16,-12 1-27-1,-3-8-20-15,-8-7-55 0,9-3-16 16,5-11-56-16,8-9-20 15,22-16 119-15</inkml:trace>
  <inkml:trace contextRef="#ctx0" brushRef="#br0" timeOffset="37399.64">12986 7027 1681 0,'1'37'123'0,"-1"6"52"0,-5-2-21 0,0 1-43 0,0-6-38 0,5-6-42 0,7-7-10 15,9-11-25-15,3-7-20 16,8-6-58-16,1-3-36 16,4-15-91-1,-4-4-118-15,1-15 194 0</inkml:trace>
  <inkml:trace contextRef="#ctx0" brushRef="#br0" timeOffset="37542.72">12936 6817 1532 0,'-50'-20'119'0,"12"11"64"16,-3-1-19-16,18 6-68 16,7-7-31-16,12-4-78 15,6-5-30-15,14-14-73 16,7-1-46-16,11-7 87 15</inkml:trace>
  <inkml:trace contextRef="#ctx0" brushRef="#br0" timeOffset="38114">13305 6443 1555 0,'5'12'125'16,"0"4"83"-16,-5 6-5 15,0 8-28-15,-5 10-29 16,3 17-57-16,-1 10-34 15,-5 9-33-15,5 9-9 16,3 2-14-16,0 0 0 16,11-4-37-16,8-5-34 0,8-20-36 15,3-8-7 1,9-27 30-16,-2-14 31 16,2-14 35-16,-7-15 10 0,-4-15 6 15,-1-6 1-15,1-17 11 16,-5-10 5-16,0-10 22 15,-5-3 13-15,-6-4 22 16,-5-4 7-16,-1-8-5 16,-5 3-7-16,1 7-13 15,-2 20-8-15,-2 35-6 16,1 22-7-16,-1 33-17 0,2 17-4 16,-5 35-13-16,1 10-2 15,4 7 0-15,0-2-4 16,11-12-22-1,6-12-13-15,10-15-24 16,8-9-4-16,3-13 20 0,1-10 16 0,-8-6 23 16,-4-8 10-16,-11-9 8 15,-2 1 10-15,-10-8 23 16,-4 4 2-16,0 7 5 16,-2-3-11-16,0 11-20 15,0 12-5-15,2 8-9 16,2 8 5-16,5 4-6 15,7-6-15-15,8-7-30 16,-1-12-23-16,11-15-48 16,0-3-20-16,-2-22-54 15,0-5-15-15,-9-11 112 16</inkml:trace>
  <inkml:trace contextRef="#ctx0" brushRef="#br0" timeOffset="38240.55">14121 6629 1446 0,'-33'-43'140'0,"-3"8"81"0,6 17-83 0,2 8-33 0,8 4-65 16,8 3-45-16,17-8-77 15,2 2-47-15,23 2 62 16</inkml:trace>
  <inkml:trace contextRef="#ctx0" brushRef="#br0" timeOffset="38847.19">14355 6940 1727 0,'-28'39'84'0,"5"0"4"0,-2 2-13 16,7-7-40-16,11 1-9 16,5-7-16-16,9-3-6 31,11-9-5-31,9-5-1 15,15-9 4-15,4-6 13 0,6-7 27 16,-4-5 7-16,-13-1 21 16,0-4-3-16,-15-1-8 15,-6-2-4-15,-14-1-13 16,-11 2-7-16,-12 0-17 16,-5 3-9-16,-6 13-13 15,3 7 1-15,-1 9-6 16,3 3 2-16,15 1-3 15,5-4-9-15,16-2-2 16,8 0-3-16,11 2 7 16,2-6 4-16,4 4 9 0,4-3 4 15,-3-2 0-15,3-1-2 16,1-1-12-16,-7-1-12 16,-7-1-15-16,0-2 0 0,-10-1 8 15,-3 1 12-15,-8 4 17 16,2-5 2-16,6-2 2 15,4 2 8-15,2-4 3 16,6 4 6-16,-1-3 14 16,-2 5-3-16,6 3-1 15,-2 9-3-15,0 8-16 16,0 10 1-16,-3 8-7 16,5 10 0-16,3 4 2 15,0-3-1-15,8-3-3 16,4-2 0-16,1-11 0 15,-2-2-3-15,-12-10 2 16,-6-1-7-16,-14-8-35 0,-2-2-26 16,-14-7-95-1,-1-5-37-15,-3-6 104 0</inkml:trace>
  <inkml:trace contextRef="#ctx0" brushRef="#br0" timeOffset="39998.44">15951 6774 1181 0,'2'4'131'0,"2"4"76"0,-1 1-52 0,-3 2-13 16,0 7-33-16,0 5-18 15,-5 17-43-15,1 6-17 16,1 13-19-16,3 3-11 15,5-2 0-15,6-5-6 16,5-13-30-16,7-4-12 0,-2-19-48 31,4-5-21-31,-2-14-25 0,-2-12-281 16,-5-18 278-16</inkml:trace>
  <inkml:trace contextRef="#ctx0" brushRef="#br0" timeOffset="40164.67">15909 6645 1522 0,'-16'-23'85'16,"2"2"24"-16,8 5-24 15,-1 3-48 1,6-1-16-16,4 3-42 0,6 1-36 16,9-1-73-16,3-3 68 15</inkml:trace>
  <inkml:trace contextRef="#ctx0" brushRef="#br0" timeOffset="40449.8">16322 6889 1208 0,'12'75'65'0,"-3"-6"44"16,-2-4-39-16,0-10-7 15,4-5-13-15,1-19-20 16,-3-4-12-16,0-16 1 15,-4-4 1-15,-5-7 6 16,5 0 2-16,-6-13 3 16,-6-4 2-16,1-14 11 0,4-8 3 15,2-8 8-15,2-8-2 16,11-4-6-16,-3 5 2 16,15 15 7-16,2 10 5 15,1 22-4-15,2 9-12 0,-7 23-22 16,-3 8-15-16,-4 13-24 15,-4 4-20-15,0-4-70 16,1-4-36 0,6-10-150-16,10-2 162 0</inkml:trace>
  <inkml:trace contextRef="#ctx0" brushRef="#br0" timeOffset="40702.97">17186 6910 936 0,'-12'-28'158'0,"-4"7"265"0,-5 3-315 16,-1 11-45-1,-4 5-16-15,6 13-34 0,1 3-4 16,13 7 2-16,8 6 0 16,21 6 3-16,0 3-1 15,13 1-5-15,-3-2-1 0,-6 4-5 16,0-3-1-1,-20 3-2-15,-4-4-10 0,-13-3-27 32,-10 0-17-32,-14-7-57 0,-5-2-66 0,-10-11 103 15</inkml:trace>
  <inkml:trace contextRef="#ctx0" brushRef="#br0" timeOffset="40956.74">17229 6385 1542 0,'21'19'101'0,"0"13"74"0,-3 9-19 16,1 17-14-16,-3 8-21 16,0 4-42-16,2 1-27 15,-2-4-26 1,2 3-15-16,-2-3-34 0,0-5-26 15,-4-9-82-15,-3-9-57 0,-9-3 94 32</inkml:trace>
  <inkml:trace contextRef="#ctx0" brushRef="#br0" timeOffset="41715.93">17216 6987 1503 0,'7'-18'76'0,"9"-2"39"0,4 3-11 16,8 2-3-16,6 1-13 16,14 0-20-1,8 5-15-15,10 4-24 16,8-2-6-16,6 7-15 0,0 7-3 16,-4 7-3-16,-5 0 2 15,-16 9-2 1,-9 4-1-16,-11 7 0 0,-6-3-2 0,-17 3-4 31,-9 3 0-31,-4-7-10 0,-12-7 0 0,6-5-4 16,4-11 2-16,3-5 10 31,0-2 3-31,0-5 8 16,0-4 6-16,-4-5 3 0,2-4 6 0,2-3 4 15,0-6-3-15,4-1 2 31,-1-8-4-31,3 1-2 16,-3-8-1-16,1 1-5 0,3 3-4 16,-2 5-6-16,8 6 1 15,1 12-4-15,2 0 0 16,0 4-2-16,1 3 2 16,5 4 1-16,-5 3 0 15,8 4 2-15,5-1-3 0,2 5 2 16,4 1-1-16,3 0 1 15,3 0 1-15,10 4 0 16,-6-3 0-16,0 3 0 16,-6 1 0-16,-13-5 0 15,-9 1 0-15,-8-5 2 16,-10-1-1-16,0 0 6 16,-7 3 1-16,-9-5 2 15,-3 0 1-15,-17-4-4 16,-1 3 0-16,-7 1-4 15,-8 5-3-15,6 2 0 16,2 4 0-16,14 3 1 16,3 2-1-16,17 5-1 15,10 2 1-15,18 5-1 0,6 2 3 16,14 1 3-16,1 4-3 16,3-3 0-16,6 1-2 15,-14 3 0-15,-10-4 0 16,-17-4-7-16,-17 0-3 0,-20 1-3 15,-6-8-11 1,-10-7-19-16,2-3-10 0,-9-6-37 16,-2-5-16-16,-2-3-42 15,2-5-14-15,7-9 86 16</inkml:trace>
  <inkml:trace contextRef="#ctx0" brushRef="#br0" timeOffset="42352.43">19555 6353 1317 0,'-2'-7'98'0,"-2"5"61"0,3 2 1 0,-8 9 0 0,4 0-17 0,-10 17-12 15,-4 8-10-15,-4 24-27 0,-6 13-9 16,-8 25-37-1,-9 13-20-15,-12 12-11 16,-2 6-10-16,-11 2-5 16,10 1-14-16,5-10-65 15,3-8-47-15,15-22-108 16,8-10-22-16,16-31 133 16</inkml:trace>
  <inkml:trace contextRef="#ctx0" brushRef="#br0" timeOffset="42701.6">19794 6983 1577 0,'11'-21'106'16,"-8"7"67"-16,-10 1-14 15,-14 11-27-15,-13 2-25 16,-5 7-55-16,-9 11-15 15,2 3-17-15,0 8-7 16,9 3-12-16,12 5-1 16,18 5-5-16,9-1-3 0,19 2 6 15,7 1-1-15,8 2 3 16,1-2 1-16,-9 0-8 16,-5-3-8-16,-14-9-11 15,-9-2-5-15,-16-7-10 16,-12-5-9-16,-18-6-35 15,-7-3-11-15,-4-5-30 16,4-12-11-16,7-8 9 16,12-5-305-16,18-14 294 15</inkml:trace>
  <inkml:trace contextRef="#ctx0" brushRef="#br0" timeOffset="43068.12">19867 7195 1422 0,'14'15'90'0,"-2"-7"41"16,-5-4-19-16,7-4-19 16,6-2-14-16,14-8-11 15,-1-6-7-15,8-2-4 16,3-9 5-16,-5 3-6 16,-5-3 4-16,-8 4-7 15,-8-4-9-15,-9 4-10 16,-9 4-3-1,-9 3-2-15,-7 4-1 0,-16 6-2 16,-7 6-4-16,-10 9-3 16,-8 12-6-16,4 17-2 15,5 9-4-15,14 12-6 16,15 1-3-16,21 0 0 16,10 0-1-16,20-8-13 0,5-8-1 15,15-10-28-15,4-6-11 16,1-14-26-16,0-3-27 15,-6-11-35-15,-7-4-23 0,-1-6-136 16,-9-5 178-16</inkml:trace>
  <inkml:trace contextRef="#ctx0" brushRef="#br0" timeOffset="43400.92">20630 7041 1681 0,'0'-7'138'0,"-7"4"68"0,-5-1-16 0,-11 8-38 0,-4 3-34 0,-12 16-46 16,-5 7-17-16,-6 16-30 15,2 9-11 1,13 5-12-16,8-1-2 16,24-6-8-16,10-6-12 0,23-16-19 31,13-7-11-31,10-17-36 16,7-7-18-16,4-7-41 15,-4-7-21-15,2-9-32 16,-7-5 94-16</inkml:trace>
  <inkml:trace contextRef="#ctx0" brushRef="#br0" timeOffset="44640.32">11106 8226 1229 0,'-25'3'97'0,"-1"12"73"0,-4-1-31 0,3 7-27 0,4 7-17 16,3 9-38-16,4 9-15 0,11 9-27 16,5 2-8-16,20-2-7 15,6-9-3-15,19-18-1 16,6-8 2-16,7-19-1 16,3-4-2-16,-5-15 6 15,-3-7 11-15,-14-6 22 0,-3-7 11 16,-17 3 24-16,-6-2 2 15,-17 1-14-15,-10 1-4 16,-20 1-27-16,-10 4-6 16,-18 2-16-16,-7 5-12 15,-5 11-32-15,3 6-22 0,7 10-57 16,13 5-42-16,24-2-301 16,13 0 282-16</inkml:trace>
  <inkml:trace contextRef="#ctx0" brushRef="#br0" timeOffset="44815.31">11901 8509 1625 0,'-3'9'122'0,"-11"-4"42"16,-2-3-30-16,-11-11-71 15,4-7-52-15,5-10-89 0,13-3-55 16,7-3-231-16,5-3 211 15</inkml:trace>
  <inkml:trace contextRef="#ctx0" brushRef="#br0" timeOffset="45164.8">12002 8118 1566 0,'13'-20'146'16,"6"6"84"-16,13 0-76 15,9 0-8-15,9 3-39 16,6 6-15-16,1 7-29 16,-2 1-14-16,-6 10-27 31,-8-1-3-31,-12 11-12 0,-19 5-4 0,-19 11-11 16,-21 6-10-16,-23 8-8 15,-5 3-2-15,-4 3 11 0,-2 10 4 16,14-5 12-16,8-2 5 15,19-4 1 1,16-7-4-16,17-10-3 0,15-11 2 16,25-16 0-1,5-10 2-15,21-20-8 0,12-9-25 16,6-17-70 0,-2-6-50-16,0-9-74 15,2-3 100-15</inkml:trace>
  <inkml:trace contextRef="#ctx0" brushRef="#br0" timeOffset="45514.98">13570 8157 1529 0,'4'46'150'0,"-1"0"73"0,-1 5-102 0,-2-1-27 0,0 5-65 0,-2 0-19 15,2-11-15-15,2 0-17 16,-2-12-45-16,4-6-22 0,1-8-55 16,-1-7-15-16,1-11 88 15</inkml:trace>
  <inkml:trace contextRef="#ctx0" brushRef="#br0" timeOffset="45914.13">13608 8258 1487 0,'17'-59'93'0,"3"10"56"16,8 6-15-16,8 11-8 16,10 9-10-16,8 4-14 15,8 6-10-15,-1 13-37 16,-6 8-17-16,-16 4-24 0,-11 4-12 15,-17 2-7 1,-8 5-15-16,-19 7-23 0,-7 3-7 16,-19 4-5-16,-1-3 12 15,1-11 21-15,6-7 11 16,18-11 11-16,17-3 6 0,2 2 0 16,22-4 7-16,13 5 12 15,8-1 5 1,8 4 14-16,-3-2-2 0,-5 4-8 15,-5-1-7-15,-14 4-14 16,-11-1-4-16,-14 2-5 16,-5 2-3-16,-18 2-1 15,-18 1-5 1,-19 4-12-16,-9 0-11 0,-11 2-33 0,4-5-13 16,3-5-28-1,10-4-16-15,22-13-34 0,9-10-10 16,23-16 83-16</inkml:trace>
  <inkml:trace contextRef="#ctx0" brushRef="#br0" timeOffset="46106.55">14442 7937 1487 0,'34'46'132'0,"-18"13"99"0,-8 6-24 0,-13 4-57 0,-11 0-40 0,-7 0-68 0,0-10-21 0,2-11-18 32,5-6-19-32,18-15-63 15,8-10-30-15,10-8-72 16,6-9-23-16,1-16 116 16</inkml:trace>
  <inkml:trace contextRef="#ctx0" brushRef="#br0" timeOffset="46528.97">14924 8139 1624 0,'0'37'98'0,"-5"7"53"15,-1-1-50 1,-4 7-37-16,2-1-21 0,-2-1-27 16,-3 2-11-16,3-8-50 15,3-1-15-15,3-8-33 16,-1-4-7-16,5-12 23 15,-4-6 17-15,-1-11 31 16,0-4 19-16,-4-17 42 16,4-7 15-16,3-13 34 15,4-8 10-15,3-19 12 16,7-6-1-16,6-16-9 16,3-4-2-16,15 5 1 15,1 6-11-15,4 30-26 0,5 9-5 16,3 24-33-16,3 13 1 15,-3 12-3 1,-4 10-4-16,-14 8-8 0,-6 3-3 16,-16 6-3-16,-9 0-12 0,-18 7-18 15,-10 0-11-15,-20 2-32 16,-8-4-8-16,-1-4-43 16,-2-8-22-16,15-18-45 15,10-1-13-15,17-8 113 16</inkml:trace>
  <inkml:trace contextRef="#ctx0" brushRef="#br0" timeOffset="46867.48">15845 8028 1572 0,'14'-2'161'0,"-8"0"79"0,-17 2-53 0,-12 4-22 0,-20 8-57 16,-6 0-35-16,-3 10-40 16,-1 2-8-16,7 12-24 15,11 3 0-15,17 5-1 16,11-2-5-16,30 4-4 16,14 1-2-16,20 2 2 15,5 1 6-15,3 3 8 0,-3 0 2 16,-8 5 0-16,-15 2 0 15,-25 2-5-15,-16-1-5 16,-32 1-3-16,-12-2-2 16,-25-5-19-16,-7-6-10 0,-12-3-39 15,-9-5-38-15,-9-7-85 16,-7-1-1-16,-1-11 92 16</inkml:trace>
  <inkml:trace contextRef="#ctx0" brushRef="#br0" timeOffset="51696.22">25596 2369 974 0,'-4'6'91'0,"-6"4"129"0,-4 8-138 0,-4 5 2 0,-3 5-2 15,1 2-9 1,4-3-6-16,9-6 0 16,2 0 1-16,5-5-6 15,7 4-7-15,5 1-3 16,-5 6-3-16,8 8-8 0,-5 4-9 0,1 16-14 31,-8 3-12-31,-3 6-4 0,-3 7 1 0,-11 1-60 31,-9 3-30-31,5-8-67 16,-10-7 61-16</inkml:trace>
  <inkml:trace contextRef="#ctx0" brushRef="#br0" timeOffset="58751.15">27748 3279 1165 0,'0'9'75'0,"-3"-4"21"0,-2 4 14 0,-1-3 2 0,-1 1-13 0,4-4-8 16,3 3-11-16,-2 2-17 15,4 5-11-15,3 10-8 16,-1 5-5-1,-3 20-15-15,-1 0-7 0,0 7-15 16,0-1-5-16,0-6 2 16,2-3-2-16,0-8-19 15,1-5-22-15,6-16-39 16,0-4-25-16,5-14-44 16,6-10-143-16,8-18 186 15</inkml:trace>
  <inkml:trace contextRef="#ctx0" brushRef="#br0" timeOffset="59023.89">28360 3092 1268 0,'14'7'86'0,"-9"3"77"16,-7 10-25-16,-14 10 5 15,-5 4-17-15,-7 15-44 16,-2 2-22-16,-6 17-20 15,1 6-13-15,-4 9-18 16,-2 9-7-16,-5 11-2 16,-2 9-3-16,-1 10-42 15,6-4-14 1,8-4-56-16,6-19-6 16,15-17 12-16,2-19-3 15,6-22 2-15,6-14-188 0,11-23 194 16</inkml:trace>
  <inkml:trace contextRef="#ctx0" brushRef="#br0" timeOffset="59297.24">28507 3594 1435 0,'1'15'110'16,"-2"6"12"-16,-3 5-6 16,-6 8-4-16,4 7-44 15,1 3-14-15,-2 6-15 16,7 3-5-16,-4-2-23 0,2 0-9 16,1 2-29-16,-5-5-16 15,6-5-45-15,0-3-25 16,6-9-46-16,-1-12 78 15</inkml:trace>
  <inkml:trace contextRef="#ctx0" brushRef="#br0" timeOffset="59925.56">28888 3908 1259 0,'5'12'73'0,"-3"2"90"16,3 6-74-16,-9 8 8 15,1 4-7-15,-2 3-53 16,-6-1-10-16,2-2-17 0,0-2-5 16,0-7-4-1,2-7-2-15,4-2 5 0,1-5-3 16,7-7 4-16,-1-4 13 15,10-12 13-15,2-4 4 16,7-8 14 0,0-3-4-16,0-3-9 0,4 8 0 0,-6 2-18 15,2 6-7-15,-7 15-7 16,-4 2-4-16,-3 15-2 16,-2 2 1-1,-1 7-5-15,2 1 1 0,7-3-8 16,4-7-10-16,8-9 3 15,1-7 0-15,2-5 10 16,0-6 12-16,-1-4-1 16,-1-1 6-16,-5-7-2 15,-4 1 6-15,-3-1 9 16,-5 0-4-16,3-1 13 0,-5 6-6 16,2 5-5-16,-3 5-4 15,1 9-11 1,6 10-2-16,-3 8-4 0,2 4 3 15,-1 4-2 1,1 1 1-16,-4-1 1 0,-1-4-1 16,-9-2-2-16,-7-3 0 0,-14-2-10 31,-6 0-16-31,-10 1-21 0,-2 1-16 16,0-14-19-16,2-4-2 0,12-18-9 15,4-9-1-15,19-13-27 16,2-6-199-16,11-11 213 15</inkml:trace>
  <inkml:trace contextRef="#ctx0" brushRef="#br0" timeOffset="60196.87">29912 3667 1451 0,'3'0'94'0,"8"-2"15"0,3-1 3 0,5 3 4 16,8-7-39-16,0 1-15 0,10-1-32 16,-2 0-2-16,6-2-15 15,3 2-11 1,-12-7-38-16,2 3-34 0,-18-1-81 31,-4 5-94-31,-5 5 141 16</inkml:trace>
  <inkml:trace contextRef="#ctx0" brushRef="#br0" timeOffset="60354.72">29940 3922 1217 0,'7'12'90'0,"7"1"72"0,11-12-73 16,0-2 4 0,10-13-31-16,2-9-17 0,2-8-42 15,4 0-35-15,-4-12-203 16,-2-1 155-16</inkml:trace>
  <inkml:trace contextRef="#ctx0" brushRef="#br0" timeOffset="60817.77">30999 3324 1393 0,'16'21'76'16,"-7"2"51"-16,0 14-15 16,-14 16 9-1,-2 6-17-15,-6 15-35 0,-3 2-13 16,4 14-23-16,-1 4-9 16,1-5-20-1,5-8-7-15,5-17-44 0,-3-11-23 0,3-18-71 31,2-10-38-31,7-21 100 0</inkml:trace>
  <inkml:trace contextRef="#ctx0" brushRef="#br0" timeOffset="61278.88">31903 3400 1243 0,'10'-14'80'15,"-8"-10"148"-15,-2 7-103 16,-12-3 13-16,-6 1-20 0,-12 6-32 16,-5 6-19-16,-13 14-22 15,2 15-2 1,-4 25-24-16,2 21-5 0,2 17-8 15,4 10-9-15,4 3-6 16,12-6 0-16,26-21-13 16,21-9-3-16,16-29 4 15,9-8 1-15,-1-23 9 16,-1-2 5-16,7-13-2 16,-1-3 1-16,-6-5 8 15,-3-4 2-15,-13-8 9 16,-8 3-3-16,-10 1 8 15,-2 10 10-15,-8 8 4 0,0 11 4 16,-6 21-7-16,-4 6-9 16,-3 19-7-16,-3 0-5 15,0 0-6-15,-1-3-3 16,1-13-37-16,2-5-23 0,1-13-64 16,2-9-32-16,4-6-176 15,-1-11 195-15</inkml:trace>
  <inkml:trace contextRef="#ctx0" brushRef="#br0" timeOffset="61646.42">31731 3754 1350 0,'-11'-20'95'0,"3"8"91"0,0 10-60 0,7 4-21 0,1 7-13 0,9-4-34 0,6 0-4 16,17-6-8-1,7-6-9-15,6-13-33 0,4 2-12 16,1-8-40-16,-2-1-26 16,8-3-57-16,3 0-9 15,3-2-13 1,2 0 7-16,-11 4 47 0,-5 0 22 0,-15 6 52 16,-6-1 27-1,-13 2 51-15,0 11 22 0,-9 2 23 16,-3 8 13-16,-2 23-10 15,-7 8-7-15,-7 15-13 16,0 8-14-16,-7 8-16 16,-2 4-15-16,-1-4-18 15,3 0-3-15,2-9-21 16,1-7-13-16,11-9-62 16,2-10-32-16,5-17-87 0,7-3 96 15</inkml:trace>
  <inkml:trace contextRef="#ctx0" brushRef="#br0" timeOffset="61852.61">32681 3263 1346 0,'0'0'119'0,"-4"9"59"0,-5 23-69 31,-7 11 2-31,-1 15-31 0,-5 2-3 0,3 2-19 31,1 0-14-31,7-5-19 16,1-8-18-16,6-4-27 15,2-6-27-15,2-8-77 16,0-6-37-16,2-11 77 16</inkml:trace>
  <inkml:trace contextRef="#ctx0" brushRef="#br0" timeOffset="62075.6">32309 3704 1536 0,'17'16'57'16,"6"2"10"-16,7-8-10 15,9-6 4-15,4-8-8 16,-4-10-13-16,12-3-23 15,-1-5-23-15,3 5-63 16,2 1-46-16,-9 2 54 16</inkml:trace>
  <inkml:trace contextRef="#ctx0" brushRef="#br0" timeOffset="62440.13">32943 3616 1116 0,'7'0'106'0,"-4"0"114"0,15 1-118 16,0-1 7-16,5 2-18 15,3 2-7-15,1 5-24 16,-2-2-16-16,-4 2-15 16,-3 3-9-16,-9-5-18 15,-4 4 3-15,-10 3-3 16,-8 0-2-16,-12 7 3 15,-8 4-3-15,-11 5 8 16,-6 5-4-16,-1 3 7 16,-1 6 3-16,18-2 1 15,10-1 6-15,24-4-3 0,17-5 4 16,28-12 2-16,11-4-2 16,17-9-6-16,5-7-4 15,0-14-8-15,2-1-7 16,-4-8-39-1,0 0-28-15,-10-9-90 0,-4 1-4 0,-11-10 81 16</inkml:trace>
  <inkml:trace contextRef="#ctx0" brushRef="#br0" timeOffset="63758.48">25040 6016 972 0,'0'-5'124'0,"0"3"207"0,0 0-209 0,-2 2 12 0,-2 0-5 0,1 6-18 16,-3 4-15-16,1 6-16 0,0 11-8 15,3 7-25 1,2 10-9-16,0 12-19 15,4 8-7-15,-1 7-5 16,2 2-7-16,-3-1 1 0,0-3 2 0,2-9-29 16,-3-6-22-1,3-16-43 1,-2-7-28-16,5-15-33 16,2-4-12-16,7-23 93 15</inkml:trace>
  <inkml:trace contextRef="#ctx0" brushRef="#br0" timeOffset="64075.72">26241 6068 1319 0,'0'12'90'0,"-5"4"55"16,-3 3-5-16,-9 12 8 16,-8 4-30-16,-12 11-49 15,-6 9-18-15,-14 5-28 0,-1 9-9 16,0-3-20-16,-4 1-20 15,8-9-49-15,7-3-32 16,15-16-44 0,3-7-15-16,12-21 95 0</inkml:trace>
  <inkml:trace contextRef="#ctx0" brushRef="#br0" timeOffset="64313.42">25623 6133 1299 0,'23'21'131'15,"-2"2"154"-15,9 20-179 16,-2 8 6-16,8 17-25 16,-1 1-24-16,8 1-30 15,6-4-13-15,10-9-19 16,3-13-21-16,16-11-59 15,0-8-37-15,1-11-209 0,1-3 189 16</inkml:trace>
  <inkml:trace contextRef="#ctx0" brushRef="#br0" timeOffset="64788.76">27591 5834 1184 0,'-14'4'101'0,"-2"-3"40"0,1 13 4 0,1 6 5 0,2 8-4 0,3 9-3 0,4 15-31 16,3 12-25-16,2 13-40 15,2 7-16 1,3 1-20-16,0 0-4 0,4-16-5 16,2-4-14-1,-1-10-63-15,5-2-36 16,-6-9-105-16,-2-10 105 0</inkml:trace>
  <inkml:trace contextRef="#ctx0" brushRef="#br0" timeOffset="65677.24">25203 7626 1034 0,'0'0'116'0,"-6"1"145"0,3 6-149 16,-3 2 6-16,3 4-12 0,8 1-12 15,9 2-18-15,18-4-19 32,11 1-4-32,19-10-24 0,2-1-4 0,-2-6-23 31,1 1-17-31,-2-10-45 0,-1 3-23 0,-2-3-78 31,-6 5-72-31,-24-5 138 0</inkml:trace>
  <inkml:trace contextRef="#ctx0" brushRef="#br0" timeOffset="65852.17">25245 8199 1433 0,'82'6'47'32,"-8"-6"-25"-32,8-6-6 15,-1-15-16-15,2-4-30 16,4-14-254-16,3-1 193 0</inkml:trace>
  <inkml:trace contextRef="#ctx0" brushRef="#br0" timeOffset="66117.28">26482 7654 1689 0,'12'12'116'0,"-7"8"87"0,-1 6-33 15,-4 17-33-15,-2 10-25 16,-1 12-59-16,1 10-27 15,2 8-14-15,0 2-10 16,12-7-23-16,-1-2-31 0,8-5-68 16,3-6-23-16,3 3-77 15,3-10 184-15,7-14-6 16</inkml:trace>
  <inkml:trace contextRef="#ctx0" brushRef="#br0" timeOffset="66361.92">27564 7808 1749 0,'30'32'146'0,"-3"9"62"15,-8 22-43-15,-10 10-8 16,-11 8-74-16,-6 1-27 15,-1 3-43-15,-2 0-6 16,11-6-19-16,0-6-29 16,2-11-73-16,5-5-47 0,-2-11-71 15,9-7-19-15,-14-25 140 16</inkml:trace>
  <inkml:trace contextRef="#ctx0" brushRef="#br0" timeOffset="66790.44">27555 7858 1621 0,'34'-18'124'0,"3"-3"44"15,16 14-4-15,4 7-6 16,0 5-21-16,-1 9-31 16,-11 7-47-16,-5 0-13 31,-9 10-45-31,-10-3-1 0,-9 13-17 15,-12-2-16-15,-12 1-19 16,-9-1-14-16,-13 0-4 0,-2 0 5 0,1-9 17 16,1 0 16-1,10-14 16 1,13 0 10-16,11-5 5 16,9 3 0-16,16 2 15 15,3 2 4-15,13 5 13 0,5-2 10 0,9 4 2 16,-4 1-1-1,-3 4 6-15,-13-1-12 16,-17 1-12 0,-13 3-6-16,-19 5-17 0,-12-7 4 15,-26 8-14-15,-4-5-19 16,-12 0-32-16,-1-2-20 16,2-15-26-16,3-3-3 15,6-17-41-15,3-10-14 16,30-25-174-16,9-17 189 15</inkml:trace>
  <inkml:trace contextRef="#ctx0" brushRef="#br0" timeOffset="66969.09">28498 7948 1662 0,'9'94'124'0,"-9"-8"52"0,-4 5-17 0,-15-12-71 0,-6-8-31 0,2-11-39 16,0-6-12-16,12-17-30 0,8-9-31 16,11-12-76-1,10-9-50-15,16-16 95 0</inkml:trace>
  <inkml:trace contextRef="#ctx0" brushRef="#br0" timeOffset="67410.75">28948 7969 1661 0,'7'60'87'0,"-2"4"36"15,-5 3-19-15,-2-1-14 16,-6-4-27-16,2-2-48 16,-1-2 5-16,4 1-57 15,1-3-22-15,4-2-47 16,-1-8-34-16,5-7 23 15,-3-8 12-15,-3-16 33 16,0-14 21-16,-3-4 22 16,-1-22 22-16,1-17 42 0,-1-13 16 15,4-27 45 1,-3-15 12-16,3-25 27 0,5-11-1 16,13 2-3-1,10 12-11-15,18 33-27 16,5 22-3-16,1 34-27 0,-1 12-14 15,-8 25-17-15,-3 9-22 0,-6 9-10 16,-6 7 2 0,-3 0-4-16,-9 3 7 0,0 0-2 15,-4 1-5-15,-17 1-23 16,-9 0-9-16,-18 4-36 16,-10-4-17-16,-20-9-36 15,-9 1-20-15,-5-15-45 16,3-5-10-16,16-2 112 15</inkml:trace>
  <inkml:trace contextRef="#ctx0" brushRef="#br0" timeOffset="67918.78">30174 7730 1355 0,'12'0'108'0,"-7"-2"80"0,-5 2-14 0,-12 7 9 0,-11 0-25 0,-7 4-42 0,-13 3-20 16,-6 4-40-16,-3 7-14 15,-4-2-19-15,10 7-12 16,5 2-9-16,14 0 1 16,27 3-10-16,11 2-1 15,28 6 7-15,11-3-8 0,6 5 11 16,1-1-2-16,-11 0-1 15,-9-5 6-15,-8-7-5 16,-8 0 1-16,-19 2 0 16,-6-1-1-16,-21-3-5 15,-8 2 7-15,-21-4-11 16,-6 3-14-16,-14-7-10 16,-4-2-18-16,0-8-34 15,3-5-19-15,5-11-60 16,-3-9-18-16,7-8-58 0,1-10 121 15</inkml:trace>
  <inkml:trace contextRef="#ctx0" brushRef="#br0" timeOffset="71989.08">28764 5938 1025 0,'0'0'29'0,"1"-7"9"0,-1 0-4 0,0-5 14 16,0-1 6-16,0-4 0 15,2 1-3-15,-2 2 4 0,-2-2 2 16,-7 5-14-1,-8 6-1-15,-8 0-21 16,-2 6-5-16,-4 8-5 16,-7 5-3-16,-1 8 5 0,-8 2 5 0,-1 8-1 15,-5 4 2 1,5 11-7-16,7 7-5 16,11 11-3-16,7 8-2 15,12 12-3-15,11 1-1 0,11-4 0 16,10-6 1-1,9-12 1-15,4-15-1 0,5-19-9 16,5-7-4 0,-1-19-6-16,-3-6-4 0,-1-16 2 15,-1-8-9-15,-3-15 4 16,-1-5 1-16,-6-5 4 16,-3-1 13-16,-6 1 5 15,-5 5 3-15,-12 9 11 0,0 7 7 16,-2 17 6-16,-4 12 1 15,-1 22-3 1,-2 12-3-16,0 19-9 16,0 1-1-16,5-2-5 15,2-5-5-15,0-10-24 0,7-12-20 0,0 0-249 32,-7-9 194-32</inkml:trace>
  <inkml:trace contextRef="#ctx0" brushRef="#br0" timeOffset="72179.78">28650 6293 1194 0,'20'-8'70'0,"-4"5"23"0,7-1-18 0,1 4 12 0,3-1-29 0,0-3-19 15,4-1-25-15,-2-8-21 16,-1-3-47-16,2-3-3 31,-5-4 19-31</inkml:trace>
  <inkml:trace contextRef="#ctx0" brushRef="#br0" timeOffset="72370.17">29226 5953 1277 0,'2'5'51'0,"-6"13"30"15,-6 6 0-15,-5 19 17 16,7 8-5-16,-8 9-39 16,5 2-16-16,0 6-25 15,-1-5-7-15,10 1-16 0,2-11-27 16,9-8-64-16,3-10-107 16,3-16 115-16</inkml:trace>
  <inkml:trace contextRef="#ctx0" brushRef="#br0" timeOffset="72607.89">29424 5889 1060 0,'0'-9'129'16,"-3"4"150"-16,-2 24-179 15,-3 8 6-15,0 13-22 16,0 10-8-16,0 5-23 15,2 3-10-15,5-1-24 16,1 1-8-16,0-6-10 16,0-3-9-16,3-6-53 15,2-6-35-15,1-2-114 16,-5-10 110-16</inkml:trace>
  <inkml:trace contextRef="#ctx0" brushRef="#br0" timeOffset="72782.57">29183 6305 1218 0,'22'-4'80'0,"1"3"49"0,12-3-57 16,2-3 7 0,9 0-30-16,-5-7-16 0,7-6-26 15,-2 3-17-15,-3-1-39 16,1 0-42-16,-5 0 45 15</inkml:trace>
  <inkml:trace contextRef="#ctx0" brushRef="#br0" timeOffset="73067.19">29642 6213 930 0,'18'0'134'0,"7"0"136"16,7 0-157-16,7 0 0 15,7 3-40-15,0-1-12 16,-4 3-16 0,-4-1-9-16,-14 1-19 0,-8 4-4 0,-21 9-12 15,-9 5-2 1,-20 11-11-16,-10 6-4 0,-2 15-5 16,3-4-4-16,17 8 9 15,13-1 5-15,27-8 8 16,15-8-11-16,33-20-2 15,10-12-11-15,22-17-24 16,7-12-17-16,2-24 36 16</inkml:trace>
  <inkml:trace contextRef="#ctx0" brushRef="#br0" timeOffset="76119.16">25789 9532 1272 0,'0'0'61'0,"7"0"19"0,7-5-11 0,24 0 6 0,9-4 1 0,38 4 13 31,18 5-6-31,26 8-18 0,10 7-10 0,38 9-18 16,23 1-20-16,48-7-11 31,41-7-3-31,35-19-4 16,23 1 2-16,27-10 1 15,0-1 1-15,-25 0 2 16,-27 1-24-16,-49-6-108 16,-48 1 89-16</inkml:trace>
  <inkml:trace contextRef="#ctx1" brushRef="#br0">29516 17805 0,'0'0'0,"71"-9"0,62-31 15,58-35 1</inkml:trace>
  <inkml:trace contextRef="#ctx0" brushRef="#br0" timeOffset="76899.14">21872 11375 1232 0,'0'-3'105'0,"-3"-1"85"0,-15 4-102 0,-7 9-3 0,-18 4-27 16,-8-1-8-16,-22 9-6 15,-3-8-6-15,-9 6-12 0,4-5-7 16,13 7-17-16,12 4 3 16,15 5-9-16,13 4-1 15,24 1 4-15,4 6-3 16,28 2 5 0,4 3 5-16,18 0 2 0,12 7 0 15,3-5 5-15,3 5-9 0,-3-4 3 16,-8 4 1-16,-22-1 4 31,-17 4 5-31,-23 3-3 0,-20 5 1 0,-30 5-8 31,-14 0 0-31,-20 3-1 16,-3-5-1-16,6-10-20 16,1-11-10-16,17-21-41 15,12-11-35-15,24-25-39 16,19-8-18-16,31-27 83 15</inkml:trace>
  <inkml:trace contextRef="#ctx0" brushRef="#br0" timeOffset="77280.41">21925 12300 1333 0,'25'49'108'16,"2"8"33"-16,-6 19-41 15,-5 7-27-15,-14 9-42 16,-2 2-8-16,-2-7-18 15,2-6-3-15,0-3-5 16,0-5-9-16,-6-17-2 16,1-11-1-16,-7-26 5 15,-4-10 10-15,-4-23 4 16,-1-15 4-16,3-33 14 16,4-21 12-16,9-41 8 15,5-17 9-15,10-12 7 16,14 6 14-16,25 25 19 0,11 21 8 15,9 36-22-15,9 10-23 16,-3 28-30-16,-6 13-12 16,-12 14-10-16,-11 11 0 15,-20 14-2-15,-13 7-2 16,-26 15-2-16,-20 10-18 16,-31 7-58-16,-12 5-43 15,-4-2-92-15,2-8 239 0,25-24-57 16</inkml:trace>
  <inkml:trace contextRef="#ctx0" brushRef="#br0" timeOffset="77773.28">22605 12425 1363 0,'29'16'96'15,"-1"-3"35"-15,-1-6-32 0,-2-7 8 16,8-15-21-16,-3-6 3 15,-1-9-15-15,-10 2-12 16,-8-4-16-16,-8 4-10 16,-12 10-19-16,-10-3-6 15,-20 15-7-15,-7 3 1 0,-4 10-7 32,-1 11 1-32,8 17-2 0,3 6-6 15,11 8 2-15,10 6-2 0,19 2-5 16,11-11 6-16,20-5-4 15,7-13 0 1,13-14 11-16,9-5-2 0,13-16 2 16,12-9 1-16,12-21 1 15,6-4 6-15,-5-7 14 16,-13-1 5-16,-27-6 10 16,-14 2 3-16,-19 5 3 0,-16 7 1 31,-16 11-1-31,-16 7-8 0,-13 16-12 0,-4 10-3 15,-8 26-16 1,-4 12-6-16,5 20-3 16,2 10 0-16,17 7-3 0,14 0 3 0,28-14-44 15,18-9-27-15,25-23-32 16,3-11-27-16,21-19-24 16,-1-4-19-16,9-12-202 15,8-8 222-15</inkml:trace>
  <inkml:trace contextRef="#ctx0" brushRef="#br0" timeOffset="78780.59">23982 12549 984 0,'12'-12'148'0,"-4"-2"150"0,-21 1-51 0,-17 3-67 16,-14 3-15-16,-20 7-63 0,0 1-23 16,7 17-45-16,6 5-13 15,19 4-15-15,7-3-4 16,20 3-14-16,9-2-4 15,17-9-15-15,11-2-6 16,14-14 0-16,7-2-4 16,4-19 15-16,-4-9 0 15,0-18 12-15,-9-12 6 0,-3-13 7 16,-4-8 9-16,-12-10 14 16,-4-2 11-16,-8-12 19 15,-12-3 2-15,-8-2 0 16,-2 11-6-16,-5 32-3 15,4 28 5-15,-3 39-11 16,1 21-6-16,-4 43-20 16,0 16-13-16,11 31-3 15,-2 6 1-15,8 10-1 16,5-3-1-16,17-12-14 16,5-8-43-16,22-26 1 15,3-16-3-15,4-19 9 0,6-13 42 16,-6-20 4-16,-6-10 4 15,-1-21 11-15,-15-11 4 16,-12-17 15 0,-12-4 14-16,-14-9 11 0,-10 3 2 0,-6 10-14 15,-4 13-10-15,3 27-12 16,1 18-8-16,-4 28-5 16,5 13-2-1,11 8-10-15,7 1-1 0,23-11 4 16,7-11-1-16,21-11 1 15,2-10 2-15,11-9 0 16,-4-7 2-16,-3-16 1 16,-5-3 4-16,-13-18 1 15,1-6 6-15,-10-8 26 16,-5-7-2-16,2-1 7 16,-10 4 0-16,-1 13-8 0,-3 13 8 15,-4 22-3 1,-4 14-7-16,-3 36-21 0,3 12-7 15,-5 23-2-15,2 7-2 0,-2 5 4 32,3 4 0-32,-1 5-10 0,2 2 1 0,-1 2-13 15,-3-3-16-15,-5-6-19 16,-4 0-17-16,-5-18-13 16,0-7 14-16,5-28 28 15,-5-18 21-15,7-23 24 16,0-16 12-16,7-25 9 15,0-10 9-15,1-36 23 16,6-19-1-16,0-28-12 16,-1-13-10-1,17-4-11-15,0 9-2 0,25 29 2 0,10 18 2 16,8 38-13-16,6 21-4 16,-4 28-8-16,-6 11-3 15,-20 20-4-15,-12 9 4 16,-23 12-2-16,-10 2-1 15,-24 7-15-15,-8 6-13 16,-22-2-21 0,-5-1-19-16,-5-13-39 0,-1-10-29 0,19-19-35 15,6-6-16-15,22-19 18 16,14-7 12-16,18-12-127 31,13-9-78-31,19-5 197 16</inkml:trace>
  <inkml:trace contextRef="#ctx0" brushRef="#br0" timeOffset="78996.16">25626 12346 872 0,'27'-8'142'0,"-6"5"202"0,0 3-196 0,-3 3-24 0,0 5-4 15,5-5-21-15,5 2-1 16,7-5-23-16,8 0-7 0,1 0-21 15,4-5-13-15,-2-6-19 16,4-1-7 0,-15-4-40-16,-3 2-32 15,-20-4-66-15,-4 4-34 0,-21 5-41 16,-10 2 98-16</inkml:trace>
  <inkml:trace contextRef="#ctx0" brushRef="#br0" timeOffset="79155.6">25692 12625 1472 0,'19'27'95'0,"2"-8"43"0,8-6-13 15,8-6-33-15,5-7-8 16,8-9-35-16,1-3-13 16,-1-4-18-1,1-4-33-15,-6-6-79 0,-3-3-61 0,6-11 74 16</inkml:trace>
  <inkml:trace contextRef="#ctx0" brushRef="#br0" timeOffset="79936.8">24312 12250 544 0,'0'0'154'0,"-2"-2"159"0,-2 2-147 0,2-2-30 0,-1-3-36 0,-1 3-4 16,3 1 3-16,1 1-4 15,0 0-14-15,0 7-8 16,1 0-25-16,1 5-10 15,3 8-8-15,4 4-12 16,7 8-9-16,4 4-4 0,-1-3-6 16,2 6 0-1,-5-7 2-15,0-5-1 0,0-8-2 16,2-5-3-16,3-12 0 16,-5-4 0-16,4-15 3 15,-1-8 8-15,4-12-4 16,0-6 6-16,-7-10-2 15,-2 0-1-15,-14 5 6 16,0 4 5-16,-10 14 9 0,1 3 2 16,0 22 8-1,-2 8-13-15,6 24-7 0,0 12-4 16,12 25-13-16,2 5 0 16,14 5 2-1,2-3-2-15,5-11 1 0,0-9 0 16,-4-8-49-16,-3-8-27 15,-1-6-86-15,-3-10-71 16,4-8 136-16</inkml:trace>
  <inkml:trace contextRef="#ctx0" brushRef="#br0" timeOffset="80843.53">27523 11942 1490 0,'15'0'100'0,"-1"5"55"15,2 8-3-15,0 15-34 0,-7 13-13 0,3 14-33 16,-7 10-23-16,2 20-12 15,-5 0-18-15,-4 11-16 16,-3 1 0-16,3-9-44 0,4-6-34 16,12-15-79-1,7-12-47-15,-1-21 107 0</inkml:trace>
  <inkml:trace contextRef="#ctx0" brushRef="#br0" timeOffset="81431.05">28413 11997 1622 0,'21'39'79'0,"0"14"26"16,-12 7-27-16,-2 25-1 16,-1 7-9-16,-5 14-26 15,5-1-1-15,-6-8-26 0,1-8-7 16,5-17-26-16,-4-10-28 15,3-18-48-15,-2-6-23 16,1-22-10-16,-4-15 24 16,-4-11 38-16,1-17 30 0,-11-24 35 15,1-13 10 1,-4-26 39-16,-3-13 11 0,13-12 24 31,7 0 3-31,19 19-3 0,12 13-6 0,4 28 2 31,8 11-2-31,-8 17-21 0,2 15-6 0,-1 10-34 16,-5 8-11 0,-7 13-9-16,-7 1-6 15,-15 13 6-15,-11 4-6 0,-16 9-15 16,-5 8-1-16,-7-3-9 16,5-2-1-16,11-8-2 15,1-9 1-15,19-4 9 0,9-1 1 16,16-6 25-16,13 4-1 15,18-4 13-15,8 0 11 16,14 1 5 0,-1-3 6-16,-12-1-10 15,-8 3-5-15,-26 2-7 16,-12 4-5-16,-34 1-2 16,-18 4-2-16,-31 3-15 15,-11 1-10-15,-9-1-32 16,-4-1-18-16,8-15-26 15,3-3-9-15,16-16-12 16,5-5-8-16,29-24 77 16</inkml:trace>
  <inkml:trace contextRef="#ctx0" brushRef="#br0" timeOffset="81659.39">29191 12073 1174 0,'30'14'119'0,"-4"18"124"0,-8 12-69 0,-22 27-16 0,-3 7-23 0,-21 9-52 16,-6 1-25-1,4-10-26-15,0-5-8 0,16-18-7 16,7-11-5-16,7-14-31 16,9-11-32-1,12-10-78-15,0-9-42 0,20-16 83 16</inkml:trace>
  <inkml:trace contextRef="#ctx0" brushRef="#br0" timeOffset="82050.23">29791 12103 1603 0,'34'41'97'0,"-6"8"22"0,-5 13-36 15,-16 18-34-15,-9 7-21 16,-12 12 0-16,-7-5 0 15,2-8-11-15,8-6 0 16,6-16-23-16,-1-6-11 0,3-15-29 16,-1-6-11-1,2-23 1-15,2-12 10 0,-1-13 37 16,1-12 14-16,-4-32 32 16,1-17 10-16,3-31 27 15,0-19 8-15,7-23 2 16,7-2-3-1,18 16-22-15,14 21-2 0,9 41-6 16,5 21 1-16,-2 30-16 16,-4 8-15-16,-5 19-17 15,-8 5-11-15,-15 9-2 0,-8 12 7 16,-20 2-6-16,-10 6-11 16,-25 5-20-16,-15-2-23 15,-10-2-49-15,-7-1-15 16,2-8-53-16,5-1-17 15,16-17 110-15</inkml:trace>
  <inkml:trace contextRef="#ctx0" brushRef="#br0" timeOffset="82366.82">30785 12119 1008 0,'32'-9'183'0,"-11"6"268"0,-26 6-319 0,-15 9-20 0,-22 12-19 16,-13 0-4-16,-16 10-19 16,-2 7 0-16,15 5-19 15,10-2-8-15,30 2-20 16,18-2-8-16,29 0-11 0,15-1-5 16,23-1 0-1,4 1-3-15,-7-1 3 0,-11 3 3 16,-25 3-1-1,-19 1 1-15,-19-3-4 0,-22 0-11 16,-32-2-34-16,-12-3-25 0,-20-9-53 16,-5-2-26-16,2-10-39 31,5-6-249-31,-7-9 284 0</inkml:trace>
  <inkml:trace contextRef="#ctx0" brushRef="#br0" timeOffset="82717.12">27509 13256 1549 0,'37'0'84'0,"2"0"34"16,15 12 4-16,13 11-2 16,6 7-5-16,28 9-10 15,17 2-6-15,59-6-14 16,18-5-10-16,39-9-29 16,28-13-16-16,-3-16-13 15,10-7-3-15,1-14-9 0,-28-1-1 16,-22 2-8-1,-16-1-11-15,-40 10-37 0,-22 10-20 16,-46 6-58-16,-29 6-25 16,-56 13-36-16,-22 11-23 15,-54 4 126-15</inkml:trace>
  <inkml:trace contextRef="#ctx0" brushRef="#br0" timeOffset="83258.58">27490 14153 959 0,'-2'9'138'0,"-9"-4"188"0,3 6-171 0,-8 1-30 0,-2 4-21 0,-5 11-40 16,0 5-19-1,-6 17-17-15,6 13-4 0,6 14-9 16,4 9-11-16,17-5-2 16,8-9-7-16,20-20-2 15,9-14 1-15,23-26 11 16,3-11 14-16,11-27 27 16,0-8 13-16,-20-22 6 15,-13-6-3-15,-19-5-11 16,-15-2-8-1,-24 0-6-15,-10 3-3 0,-39-2-11 16,-16 0-1-16,-17 5-24 16,-3 15-10-16,17 26-19 0,10 14-22 15,18 11-47-15,10 3-30 32,31 2-85-32,17-3-259 15,40-3 300-15</inkml:trace>
  <inkml:trace contextRef="#ctx0" brushRef="#br0" timeOffset="83417.17">28248 14297 1555 0,'23'24'142'0,"-18"-8"82"16,-8-2-47-16,-26-12-77 16,-2-4-44-16,-5-13-53 15,4-9-27-15,11-7-34 16,0-1-27-16,15-9-75 15,8 0 162-15,18 2-35 16</inkml:trace>
  <inkml:trace contextRef="#ctx0" brushRef="#br0" timeOffset="83734.27">28501 13964 1102 0,'27'-18'177'0,"3"2"299"0,11 4-362 15,1 6-33-15,4 6-2 16,6 11-9-16,-1 1-6 16,-1 8-12-16,-9 5-9 15,-18 8-25-15,-16 6-8 0,-25 14-20 16,-16 6-14 0,-19 13-23-16,-7 4-15 0,0 13 4 15,1 3 9-15,11-5 26 16,11-6 16-1,25-12 4-15,8-10 6 0,22-20-3 16,12-9-3-16,18-20 2 16,10-11-2-16,22-26-7 15,5-8-14-15,14-18-65 16,2-9-36-16,0-9 59 16</inkml:trace>
  <inkml:trace contextRef="#ctx0" brushRef="#br0" timeOffset="83948.89">29550 14093 1592 0,'-7'35'148'0,"4"13"130"15,1 2-137-15,0 15-80 32,2 1-19-32,0-1-28 0,2 1-6 0,1-10-4 15,4-6-4-15,-5-15-35 16,2-6-37-16,-4-15-96 15,0-12-36-15,-2-1 95 16</inkml:trace>
  <inkml:trace contextRef="#ctx0" brushRef="#br0" timeOffset="84289.97">29405 14199 1559 0,'37'-64'106'15,"4"6"51"1,7 7-27-16,10 15-38 0,4 10-15 15,0 13-6-15,-2 8-14 16,-17 7-20-16,-8 3-8 16,-28 13-21-16,-7 1-4 15,-28 13-20-15,-11 9-13 0,-14 5-25 16,-6 5-11-16,8-5 5 16,7-1 2-1,21-10 26 1,12-1 5-16,20-4 10 0,16-4 16 15,17-8 14-15,13-4 18 0,11-5 22 16,5 0 7 0,-8 0 2-16,-11-2-13 15,-22 3-24-15,-18 6-9 0,-26 9-16 32,-16 0 1-32,-32 12-18 15,-9 4-13-15,-14-4-42 0,2 0-23 16,8-10-48-16,8-8-7 15,26-10-2-15,1-11 69 16</inkml:trace>
  <inkml:trace contextRef="#ctx0" brushRef="#br0" timeOffset="84527.76">30287 14045 1702 0,'0'32'127'0,"-2"11"92"0,-6 6-48 0,-8 18-46 0,-2 4-28 0,-2 2-53 0,3 1-13 15,4-3-22 1,4-2-7-16,8-18 4 16,1 1-32-16,5-19-50 0,6-4-47 15,3-17-100-15,0-12-12 16,2-16 113-16</inkml:trace>
  <inkml:trace contextRef="#ctx0" brushRef="#br0" timeOffset="84986.45">30565 14226 1494 0,'18'3'110'0,"2"15"87"15,-3 1-57-15,-6 20-39 16,-2 7-13-16,-9 11-16 15,-2 2-8-15,-7 6-17 16,-3 2-7-16,-8-5-21 16,4 0-12-16,0-12-22 15,2-4-15-15,7-11-23 16,0-8-11-16,5-11 10 16,2-7 10-16,0-9 17 15,4-4 12-15,1-14 20 16,0-8 11-16,1-17 23 0,-3-10 8 15,-1-23 11-15,2-9 5 16,4-21 2-16,7-6-2 0,13 8-4 16,7 5-5-16,13 30-6 15,2 10-2-15,-4 27-18 16,-5 8-4 0,-4 18-13-16,-2 6-5 15,-10 13-2-15,-7 4-5 0,-16 13-2 16,-8 9 3-16,-22 4-11 15,-8 5-9-15,-13 5-28 16,-6-5-20-16,-12-4-39 16,-3-5-20-16,12-18-34 15,8-5-19-15,33-11-20 16,10-12-119-16,35-12 196 16</inkml:trace>
  <inkml:trace contextRef="#ctx0" brushRef="#br0" timeOffset="85318.52">31409 13988 1717 0,'5'4'115'0,"-14"8"73"0,-10 4-26 16,-22 13-32-16,-5-1-14 0,-9 13-32 16,-2 1-11-16,8 8-24 15,2 5-6-15,19-4-8 16,9 2-9-1,24-5-14-15,11 0-7 0,21-6-7 16,6 1-3-16,8-3 5 16,2 3 1-1,-9-1 0-15,-10-3-1 0,-22 2-1 16,-13 2-3-16,-29-3-6 0,-13-1-5 16,-24-3-14-1,-4-3-15-15,-7-8-40 0,-5-5-20 16,-4-10-33-16,-7-1-20 15,-16-7-30 1,-1-4-9-16,-6-3 102 0</inkml:trace>
  <inkml:trace contextRef="#ctx0" brushRef="#br0" timeOffset="85716.58">26524 15908 1349 0,'14'12'106'0,"4"-5"80"0,11 4-22 0,11-1 0 0,13-3-8 0,18 2-32 15,2-5-26-15,5-1-50 16,-6 3-22-16,-13-5-22 0,-4 1-11 15,-13 0-51-15,-4 0-29 16,-10 1-76 0,-7 3-24-16,-17-3-77 0,-15 1 138 15</inkml:trace>
  <inkml:trace contextRef="#ctx0" brushRef="#br0" timeOffset="85879.93">26544 16242 1474 0,'16'18'92'16,"5"-2"64"-16,23-7-76 16,6 1-12-16,19-10-24 15,9 2-18-15,5-5-41 16,2-8-18-16,-3-9-77 16,-1-4-69-16,6-12 95 15</inkml:trace>
  <inkml:trace contextRef="#ctx0" brushRef="#br0" timeOffset="86238.91">27958 15791 1603 0,'14'-2'102'0,"-5"4"53"16,-6 5-49-16,-12 14-34 15,-8 7-20 1,-5 10-4-16,3 2-4 15,5 1 7-15,5 0-2 0,9-6-18 16,9 4-9 0,14-3-16-16,7 1 0 0,18-4-4 15,5 1 1-15,9-2 22 16,3-4 7-16,-8 4 11 16,-6 0-4-16,-12 5-17 15,-16-5-2-15,-23 9-18 16,-10-1 1-16,-27-1-24 15,-2 4-26-15,-18-2-43 16,-2-1-33-16,-4 1-49 0,-3-7-11 16,4-10-12-16,2-9-271 15,8-15 313 1</inkml:trace>
  <inkml:trace contextRef="#ctx0" brushRef="#br0" timeOffset="86445.08">27828 15878 1094 0,'27'-13'182'0,"-1"1"263"16,6 8-239-16,5-3-21 15,8 0-12-15,11-2-35 16,10-7-21 0,15-5-41-16,13-6-27 0,4-8-31 15,-1-2-4-15,-10 1-41 0,-9 6-36 16,-9 13-91-16,0 4-56 15,-7 13-45 1,-7 9 117-16</inkml:trace>
  <inkml:trace contextRef="#ctx0" brushRef="#br0" timeOffset="86667.44">29433 16081 1704 0,'2'20'144'0,"-4"4"67"0,-10 15-67 15,-13 4-17-15,-12 6-60 16,-4 8-30-16,-19 10-28 16,-2 4-9-16,-11 2-36 15,4-4-20-15,5-5-75 16,8-15-43-16,13-14 204 15,6-6-83-15</inkml:trace>
  <inkml:trace contextRef="#ctx0" brushRef="#br0" timeOffset="86875.1">28772 15991 1401 0,'18'21'127'0,"14"18"115"0,5 7-50 15,13 14-32-15,14 6-15 16,12-1-36-16,9 4-22 0,7 2-36 16,-7 3-16-1,-5-1-24-15,-8 0-21 0,-8-8-76 16,-4-8-52-16,-17-11-118 16,-8-2 129-16</inkml:trace>
  <inkml:trace contextRef="#ctx0" brushRef="#br0" timeOffset="105479.92">1717 12585 608 0,'-16'23'90'0,"3"-4"51"0,6-5-14 0,5-3-23 0,2-1-21 0,7-6 0 0,8 0 4 16,2-1 2-16,5 2 2 15,-1 8-11-15,-2 4-25 16,-3 1-8-16,-2 5-13 16,-1-2-2-16,-3 1-1 15,5-3-4 1,6-5-7-16,2-1-2 15,11-6-3-15,-1-5 1 16,19-2-1-16,1-6-1 0,12-4-3 0,8 1-6 16,10-9-4-16,6 0-1 15,10 2-3-15,4 2 8 16,0 4-2-16,-3 3 1 16,-9 3 0-1,-10-1-4-15,-3-1-1 0,2 5-1 0,7-10 1 16,5 0-2-16,4 1 3 15,5-11-1-15,0 5-1 16,0-2 5-16,10-3-4 16,4 5 4-16,11 2 1 31,7 5-4-31,-7 0 0 16,-6 4-3-16,-6-6-1 15,4 2 2-15,10 2 3 0,1-5-1 0,2 5 0 16,-7 1-1-16,-1 6-4 31,4 0-1-31,2 4 1 16,3 3-1-16,-5-4-7 0,-10 1-12 0,-12-2-44 0,-4-2-36 31,-15-4 57-31</inkml:trace>
</inkml:ink>
</file>

<file path=ppt/ink/ink41.xml><?xml version="1.0" encoding="utf-8"?>
<inkml:ink xmlns:inkml="http://www.w3.org/2003/InkML">
  <inkml:definitions>
    <inkml:context xml:id="ctx0">
      <inkml:inkSource xml:id="inkSrc0">
        <inkml:traceFormat>
          <inkml:channel name="X" type="integer" max="12064" units="cm"/>
          <inkml:channel name="Y" type="integer" max="7540" units="cm"/>
          <inkml:channel name="T" type="integer" max="2.14748E9" units="dev"/>
        </inkml:traceFormat>
        <inkml:channelProperties>
          <inkml:channelProperty channel="X" name="resolution" value="400" units="1/cm"/>
          <inkml:channelProperty channel="Y" name="resolution" value="400" units="1/cm"/>
          <inkml:channelProperty channel="T" name="resolution" value="1" units="1/dev"/>
        </inkml:channelProperties>
      </inkml:inkSource>
      <inkml:timestamp xml:id="ts0" timeString="2025-04-22T17:48:33.025"/>
    </inkml:context>
    <inkml:brush xml:id="br0">
      <inkml:brushProperty name="width" value="0.05292" units="cm"/>
      <inkml:brushProperty name="height" value="0.05292" units="cm"/>
      <inkml:brushProperty name="color" value="#FF0000"/>
    </inkml:brush>
    <inkml:context xml:id="ctx1">
      <inkml:inkSource xml:id="inkSrc1">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1" timeString="2025-04-22T17:48:33.701"/>
    </inkml:context>
  </inkml:definitions>
  <inkml:trace contextRef="#ctx0" brushRef="#br0">10937 9594 0,'0'0'0,"0"0"0,0 0 0,0 0 0,-53-31 0,53 31 0,-62-8 0,5 3 0,-10 1 0,18 4 0,-8 4 0,13 1 0,4 3 0,9 1 15,4 0-15,1 4 0,3 1 0,1-1 16,5-4 0,3 0-16,-3-1 15,-6-3-15,6-1 16,3 1-1,-3-1-15,3 1 16,1-1 0,0 0-16,8 1 15,-8-1 1,13-4-16,-9 0 16,5 0-16,4 0 15,-13 0 1,8 0-16,-4 0 15,9 5 1,-13-1 0,13 1-16,-4-1 15,4 0-15,-14 1 16</inkml:trace>
  <inkml:trace contextRef="#ctx1" brushRef="#br0">1155 2383 1662 0,'-2'2'34'0,"-8"7"0"0,-13 5 37 0,-1 0-10 0,3-1-10 0,0-6-14 0,9-4-7 0,8 3 1 0,11-12 1 15,9-1 3-15,14-7 5 16,11-2-2-16,3 2 11 16,8 0 3-1,-3 2 2-15,-5 1-9 0,1 6-10 32,-6 1-5-32,-9 4-13 15,-2 2-1-15,2 1-8 0,0 6-1 0,2-5-8 16,6-1-3-16,4-1 6 15,8 0-1 1,12-2 5-16,7 0-1 0,7 0-1 16,2 5-3-16,7-3 4 15,-7 3 3-15,3 4-3 16,4 3 4-16,-5 4-1 16,7 0-1-16,0-2-1 15,-2-1-6-15,5-8-3 16,0 4 2-16,1-7 1 0,6 3 1 15,4-3 5 1,9 0-4-16,3-2-6 16,1 5 4-16,-4-5-5 0,-9 5 1 0,-6 6 7 31,-1 1 2-31,-3 1 0 16,-3-3-5-16,-1-1-2 15,-2 4 3-15,0-10-1 16,0-3 0-16,0 0 0 15,4-3 1-15,8-5 2 0,6 5-1 16,8-1 2-16,-4 3-8 16,3 1-1-16,-8-6 5 15,6 5 0-15,8-1 6 16,4 0 4-16,4 0-2 16,5-1 6-16,-1-8-6 0,12-3-1 15,11-2 4 1,20 2-1-16,3 1 6 0,7 1 0 15,5 7 1-15,-7-2-7 16,-2 5-6-16,-16 5-4 16,-16 6 1-16,-12 5 1 15,-7 4-2-15,-23 7 2 16,-13 1-5-16,-21-3-4 16,-5 8 8-16,-13-3-1 15,-5 4-2-15,-17 0-28 16,-10-4-22-16,-19-5-87 15,-14-5-70-15,-30-17 116 16</inkml:trace>
  <inkml:trace contextRef="#ctx1" brushRef="#br0" timeOffset="13924.65">10210 7357 726 0,'-18'-2'90'0,"-3"0"65"0,6 2-5 0,7 0-42 0,0-4-14 0,10 4-16 15,0 0-6-15,7 4-3 16,2 7-3-16,-1-3-6 16,3 5-7-16,4 1-13 15,5-2-4-15,8-1 3 16,14 1 2-16,18-10 2 15,12-2 2-15,20-14-6 16,9 0-6-16,25-4-9 0,4-3-6 16,10 1-7-16,-5-1-4 15,-19 2-5-15,-11 3-2 16,-19 7-2-16,-6 5 2 16,-31 4 4-16,-12 0-3 15,-37 4 5 1,-22 5 0-16,-33 5-4 0,-11 5-3 0,-17 4-11 15,3-5-6-15,-9-4-17 16,-5-1 1 0,-11-8-10-16,-1 0 2 0,-1-8 9 15,6-3 5 1,12 1 7-16,6-5 4 0,26 10 8 16,9-2 3-16,26 2 3 15,15 0-3-15,5 2-3 16,21-2 6-16,22 3 16 15,8-3 13-15,18-2 16 16,13-1-3-16,19-8-5 0,1 6 0 16,12-8-15-1,-8 1 1-15,-16 1-14 16,-6 3-4-16,-28 2 5 0,-13 5-7 16,-20 1 0-1,-21 0 7-15,-15 10-2 0,-19-5 3 0,-26 8-1 31,-13 1-8-31,-23-3-13 16,-5-8-5-16,-16-3-11 16,-4-3-9-16,2-10 4 0,2 1 2 15,26-2 12 1,11 1 10-16,29 10 5 0,15 1 6 0,24 6-6 16,20 6 0-16,26 4 15 15,22 8 4 1,31-7 22-16,12 0 1 0,23-7-13 15,5-4-5-15,-1-4-9 16,-8-4-6-16,-26-8-5 16,-16-2-35-16,-34-13-58 15,-14-8 57 1</inkml:trace>
  <inkml:trace contextRef="#ctx1" brushRef="#br0" timeOffset="18105.53">10528 8359 470 0,'-8'0'112'16,"1"0"125"-16,-2 0-108 15,7-4 10-15,2-1-41 0,0-1-15 0,7 5-23 0,-2-6-8 16,9 3-2-16,1 2 6 16,1 0-3-1,3 2 2-15,8 2-10 16,5 4-9-16,7 2-6 0,8 3-5 15,14-4 4 1,6 4 2-16,9-6-3 16,0 2 2-16,-3-3-7 0,-6-3-5 15,-5-1-4 1,-3-3-4-16,-24-2 5 16,-7-1 1-16,-17 3-1 15,-9-1 1-15,-18-1-6 16,-16 3-3-16,-26 4-11 15,-20 5-6-15,-22 2-14 16,-1 0-3-16,-8 3-3 16,-1-5 0-16,9 0 6 0,7-3 2 15,14-2 15-15,13-2 2 16,30 0 3-16,7 0 2 16,30-6 0-16,7-1 8 15,24-5 17 1,17 1 2-16,23-5 13 0,4-1 0 0,13 1-1 15,10 0-4-15,3 0-2 16,3-2-6-16,-5 4-14 16,-15-7 0-16,-15 5-9 15,-18 1-1-15,-26 7-2 16,-11-1-6-16,-28 5-44 16,-14 4-30-16,-17 0-78 15,-4 0-107-15,-10 14 159 16</inkml:trace>
  <inkml:trace contextRef="#ctx1" brushRef="#br0" timeOffset="18698.74">10691 10593 1568 0,'-3'25'66'0,"-2"7"0"0,-1 10-9 0,3 16-12 0,1 13-2 0,2 18-9 0,0 3-15 16,-5 7-21 0,1-3-23-16,-1-10-67 15,-6-1-37-15,1-12-276 0,-3-9 243 16</inkml:trace>
  <inkml:trace contextRef="#ctx1" brushRef="#br0" timeOffset="19738.87">10495 11154 1375 0,'12'-131'80'16,"13"16"34"-1,10 12 0-15,15 27 8 16,9 14-1-16,8 23-11 16,2 14-15-16,-2 13-49 15,-1 12-13-15,-22 5-23 16,-10 6-6-16,-22 10-1 0,-10 8-3 15,-22 10-2-15,-10 3-3 16,-16 4-13-16,-7-2-2 16,-4-7-4-16,1-3 1 15,11-11 17-15,8-7 1 16,18-5 4-16,8-6 4 0,11 6 1 16,11 3 8-16,10 4 9 15,6 8 0-15,10 2-1 16,2 2-8-16,7 4-12 15,-5 5-1-15,1 0-5 16,-3-5-5-16,0-4 4 16,4-4 1-16,-10-12 1 15,6-1 5-15,-3-6 0 16,-6-2-2-16,3-3 2 16,1 0-1-16,0-4 0 15,1-7 8-15,2-7 6 16,1-7 8-16,2-12 10 15,3-2-3-15,-11-8 0 0,1 5-5 16,-11 2-2-16,-14 3-2 16,-16 10-4-16,-14 2-2 15,-15 18-7 1,-4 5 2-16,-3 21-3 0,3 9-1 0,8 18-3 16,4 0-1-16,15 0-4 15,7 3-3-15,16-10 3 16,7-8 0-1,16-6 2-15,10-11-3 0,10-5-1 16,10-10-1-16,5-1 3 16,-7 0 6-16,-8-7-2 15,-17 2 6-15,-14-2 0 16,-12-2-2-16,-3-5 17 16,-1-4 0-16,-9-7 7 15,3 2-1-15,-8 2-7 16,-4 7-3-16,6 7 1 15,0 3-7-15,0 8-6 0,2 1 3 16,1 2-10 0,-5 2 2-16,6 0 5 0,1 3-11 15,2 1 3-15,0 1 8 16,-5 0-5 0,1 0 0-16,-7 0 0 0,3 2-4 15,-8 2 4-15,-2 3 7 16,2 4-7-16,-3 2 0 0,1 10 0 15,2 5-5-15,2 6 8 16,0 5-4-16,3 2-1 16,2-4-2-16,5-1-11 15,1-6 7-15,-4-7-15 16,-2-3-3 0,-7-4-11-16,-11 2-14 0,-3 2-18 15,-9 1-7-15,-3 0-11 16,-4 1 8-16,-6-6 27 0,-4 0 11 15,4-9 27-15,3-7 7 16,4-14 9-16,5-8 14 16,15-21 14-16,9-6 3 15,21-9-1 1,22-1-5-16,22-4-6 16,10-3-3-16,19 3-8 15,-2-8 0-15,9-3-57 0,9-9-44 0,12-12 52 31</inkml:trace>
  <inkml:trace contextRef="#ctx1" brushRef="#br0" timeOffset="20482.68">12497 11002 1345 0,'16'42'54'0,"-7"8"6"0,-8-1-31 0,-1 6-1 0,-5 0-12 15,3-5-15-15,-1-1 1 16,-4-10-3-16,-1-3 3 16,-2-15 4-16,-3-2 0 15,-2-13 4-15,0-6 13 16,-6-14 34-16,2-13 12 0,3-23 25 16,3-15-2-16,4-25-7 15,4-13-2 1,17-7 2-16,10 6-9 0,18 15-8 15,7 18-8-15,4 25-24 16,-9 7-8-16,3 22-17 16,-5 6-7-16,-11 13-5 15,-1 9-2-15,-14 6-5 16,-7 8-2-16,-14 5-6 16,-10 4-5-16,-17 3-9 15,0 4 2-15,-6-10 4 16,1-4 4-16,3-9 12 15,6-2 4-15,11 0 4 0,10 5 2 16,18 4 6-16,5 8 2 16,23 12 2-16,4-1-2 15,5 2-6-15,9-2-8 16,-8-14-54-16,7-5-30 16,-1-14-67-16,9-10-27 15,3-6-130-15,8-4-147 0,-2-5 269 16</inkml:trace>
  <inkml:trace contextRef="#ctx1" brushRef="#br0" timeOffset="20867.68">13296 11218 1487 0,'-29'-9'109'16,"-8"-3"52"-16,2-3-20 0,-8 14-46 0,1 1-29 0,12 14-38 15,-1 5-11-15,14 13-10 16,6-2-1-16,11-1-9 15,9-3-4-15,14-8-3 16,5-4-3-16,13-9 6 16,-4-5-3-16,4-12-1 0,-4-2 6 15,-7-15 2 1,-3-1 6-16,-11-16 14 0,-7-10 7 16,0-22 16-16,3-13 10 15,-5-22 10-15,2-5 5 16,-7-10 3-16,1 8-6 0,-1 19-8 15,-2 19-3-15,4 43-7 32,-1 16-1-32,1 39-16 0,3 20-14 0,-5 36-8 15,-1 15-9 1,5 25 1-16,1 11 3 0,-2 10-51 16,4 9-41-16,5-9-114 15,2-13-61-15,11-28-245 16,1-19 287-16</inkml:trace>
  <inkml:trace contextRef="#ctx1" brushRef="#br0" timeOffset="21292.34">14692 11016 1017 0,'-6'-2'146'0,"-1"2"210"16,0 2-198-16,-5 12-3 0,1 7-17 16,1 15-45-16,-1 6-20 0,6 11-35 15,1 2-14-15,4-7-12 16,2-2-7-16,5-9-21 15,5-7-23-15,4-10-67 16,0-8-40-16,-2-10-322 16,8-4 287-16</inkml:trace>
  <inkml:trace contextRef="#ctx1" brushRef="#br0" timeOffset="21449.91">14548 10772 1415 0,'-14'-6'86'0,"0"5"14"0,5 1-36 16,7 1-42-16,4 1-19 15,12-4-12-15,13-1-17 16,17-4-18-16,16 1 21 16</inkml:trace>
  <inkml:trace contextRef="#ctx1" brushRef="#br0" timeOffset="21718.7">15220 10940 1502 0,'-27'5'106'15,"-10"2"37"-15,-7 0-43 16,-6 6-5-16,6-1-36 16,8 2-18-16,13 2-17 15,7-2-15-15,16 9-9 16,11-1 3-16,10 13-8 15,6-1 5-15,8 5 1 16,-1-2 1-16,7-2 4 16,-9 2-6-16,-15 1 0 15,-10-3-2-15,-21 0 3 16,-16-3-1-16,-16-2-30 16,-4 0-20-16,-5-7-72 15,-3-3-30-15,-11-8 84 0</inkml:trace>
  <inkml:trace contextRef="#ctx1" brushRef="#br0" timeOffset="22227.58">13280 12390 1821 0,'0'2'34'0,"-6"10"-1"0,1 30 23 16,2 8-5-16,3 26-14 0,0 6-11 0,8 1-12 15,3-5-5 1,3-11-25-1,6-9-28-15,-6-13-49 0,-3-10-17 0,-3-15-1 16,-4-8 17-16,-2-17 41 16,-2-4 21-16,-7-21 28 15,-6-11 15 1,-1-26 54-16,0-9 16 0,5-27 44 31,4-18 13-31,14-8 6 0,10 4-7 16,15 20-12-16,12 25-11 0,3 29-25 15,-6 16-12-15,1 21-35 16,-10 10-15-16,-4 9-23 0,-5 13-4 31,-18 9-1-31,-7 3 3 16,-21 10-1-16,-8 5-3 0,-11 8-31 16,-7 0-38-16,1 2-55 15,4 0-43-15,6-9-69 16,15-6-6-16,19-13 129 15</inkml:trace>
  <inkml:trace contextRef="#ctx1" brushRef="#br0" timeOffset="22545.02">13879 12508 1517 0,'-20'31'108'0,"-3"2"39"0,-4 10-66 0,3 1-18 0,2 4-41 0,8-2-9 16,14-4-11-16,7-5-2 16,15-14-1-16,9-7 0 15,17-12 2-15,2-1 2 16,1-13 24-16,-5-8 16 0,-7-10 26 16,-9-8 9-16,-15 3 0 15,-14-8-6-15,-15 0-14 16,-14-3-15-16,-23-2-21 15,-3 5-14-15,-15 9-37 16,9 8-16-16,12 9-55 16,11 8-30-16,21 0-61 15,9 6-19-15,19-1 114 16</inkml:trace>
  <inkml:trace contextRef="#ctx1" brushRef="#br0" timeOffset="22845.77">14972 12105 1570 0,'-15'-14'159'16,"0"3"75"-16,-23 7-45 15,-4 8-4-15,-22 14-52 16,-10 5-16-16,-4 17-28 15,0 5-20-15,10 18-29 16,1 10-13-16,12 12-22 16,13 9-3-16,27-4-7 0,21-1-2 15,31-8-12-15,16-7-17 16,9-13-46 0,13-8-46-16,13-14-71 0,4-15-50 15,-1-13 137-15</inkml:trace>
  <inkml:trace contextRef="#ctx1" brushRef="#br0" timeOffset="24791.37">2296 10986 1295 0,'-16'-18'47'0,"0"0"11"0,-4-1 11 0,5 3 1 0,0 4 10 16,6 3 9-16,2 2-1 16,7 7-19-16,0 9-10 0,9 21-29 15,2 16-11 1,3 25-1-16,0 10-9 0,2 6 2 15,0 1-6 1,0-10-7-16,4 0 4 0,-10-16-31 16,1-5-8-16,-4-11-23 15,-5-9-18-15,-9-18-11 16,-2-6-5-16,-9-17-7 16,-5-17 3-16,-5-22 12 15,1-13 12-15,0-24 32 16,6-10 28-16,-2-22 59 15,7-12 21-15,7-3 32 16,6 3 1-16,12 18-4 0,3 14 0 16,9 23-9-16,6 8-3 31,8 21-7-31,6 10-18 0,9 23-11 0,-1 7-12 16,-4 17-21-1,-1 12 0-15,-16 6-13 0,-5 6-1 0,-16 3 3 16,-8 6-1-16,-17-8 0 31,-7-1-9-31,-10-2-19 16,-8-2-1-16,-1-7-4 15,0-3 11-15,15-8 15 16,6-1 1-16,16 7 2 16,7 3 3-16,16 14 18 15,7 8 1-15,14 12 1 16,9 2-6-16,9 1-19 15,9-5-20-15,16-5-69 16,-4-14-25-16,5-16-100 16,-8-13-190-16,-9-17 257 0</inkml:trace>
  <inkml:trace contextRef="#ctx1" brushRef="#br0" timeOffset="25410.7">2942 11198 1233 0,'-1'14'87'0,"1"13"105"0,0 3-172 0,1 11 11 0,5-2-9 0,3-11-5 15,7-3 5-15,7-14 0 16,3-8 8-16,4-6 13 16,2-10 0-16,4-3-8 15,-6-5-5-15,-2 0-1 16,-10-2 3-16,-13 5 13 15,-5 2-1-15,-16 2-7 0,-9 9-5 16,-10 6-8 0,-4 12-6-16,7 19-8 0,2 5-5 15,16 12-9-15,8 8-3 16,15-6 1-16,16-1 2 16,25-15 4-16,14-6 0 15,21-19 3-15,5-4-3 0,2-13-1 16,-2-8 1-16,-15-9 18 15,-6-3 6-15,-21-8 14 16,-9 3 5-16,-25-7-1 16,-12 7-5-16,-22 4-7 15,-5 1-6-15,-12 20-17 16,-4 7 3-16,1 21-10 16,1 8 0-16,10 25 0 15,5 12-3-15,11 21 0 16,6 8 1-16,7 6 1 15,2-2 1-15,5-5 2 0,-2 0-1 16,-10-7-15-16,-13-8-11 16,-15-6-10-1,-8-6-5-15,-12-14 9 0,1-10 6 16,-4-27 9 0,1-13 10-16,17-27 12 0,5-12 4 15,17-29 4-15,9-8-5 0,17-5-8 16,13-9-1-16,20 6-1 15,5 1 0 1,14-1-40-16,5 7-37 0,6-4-91 16,-1 9-115-16,5 0 156 15</inkml:trace>
  <inkml:trace contextRef="#ctx1" brushRef="#br0" timeOffset="25855.81">4186 11058 1388 0,'-5'-12'117'0,"3"10"98"0,-3 8-118 0,-11 11-30 0,-4 15-23 15,1 12-13-15,3 2-7 16,14 4-8-16,6-7-6 16,15-15-10-1,9-3 1-15,11-13 0 16,0-5-1-16,-7-7 0 15,2 0 6-15,-13-9 18 16,1 2 9-16,-10-2 13 16,-9 4-5-16,-3 5-17 15,2-5-7-15,2 21-11 16,-2 12-4-16,10 18-22 16,4 2-25-16,14-2-14 15,5-5-4-15,8-22 20 16,7-10 21-16,-4-18 29 0,0-7 18 15,-7-7 34-15,-7-2 17 16,-17-5 22-16,-6-3 0 16,-18-5-14-16,-10-6-14 15,-11-7-42-15,-13-6-22 16,4-1-57-16,0 1-26 0,15 9-73 16,6 9-30-16,16 13 111 15,9 5-8 1</inkml:trace>
  <inkml:trace contextRef="#ctx1" brushRef="#br0" timeOffset="26125.22">5123 11418 952 0,'2'26'78'0,"2"3"20"0,-4-3-17 0,-4 1-23 16,4-9-3-1,-12-3 8-15,-2-4 13 16,-4-4 8-16,4-5 18 0,-1-2 9 16,1-14 22-1,5-9-2-15,4-20-20 0,5-12-18 0,14-8-50 32,15-6-16-32,4 10-14 0,6 1-5 0,-2 8-5 15,-1 6-35-15,-1 7-119 16,1 0-36-16,-4 5 73 15</inkml:trace>
  <inkml:trace contextRef="#ctx1" brushRef="#br0" timeOffset="26523.67">2624 12944 1598 0,'-6'21'73'0,"5"11"-4"0,-7 11 8 0,7 15-15 16,1 6-19-16,1 7-14 31,7-2-13-31,7-6-10 0,5-2-1 16,3-21-26-16,0-4-23 15,-2-15-53-15,-8-5-39 0,-6-13 71 16</inkml:trace>
  <inkml:trace contextRef="#ctx1" brushRef="#br0" timeOffset="26664.85">2344 12670 1519 0,'-2'-8'51'0,"-3"-2"-16"16,5 8-8-16,1-3-32 16,12 1-21-16,15-3-134 15,8-5 108-15</inkml:trace>
  <inkml:trace contextRef="#ctx1" brushRef="#br0" timeOffset="26951.97">3338 12742 1617 0,'-29'28'79'0,"-15"10"-11"0,-11 4 1 15,-5 2-50 1,1-1-9-16,13-8-6 16,11-3-4-16,22-7-1 0,13-2-4 15,18-5 1-15,12 1 4 16,16 4-4-16,7 5 7 15,2 3 20-15,-1-1 8 16,-14 5 28-16,-11 0 7 0,-26 4-6 16,-12-1-4-16,-26 2-28 15,-9 1-9-15,-22-7-22 16,0-6-30-16,1-14-76 16,5-5-55-16,12-20 81 15</inkml:trace>
  <inkml:trace contextRef="#ctx1" brushRef="#br0" timeOffset="27591.6">4282 12878 1218 0,'-2'4'143'0,"2"7"183"0,7 10-234 16,-3 11-4-16,-3 19-26 15,3 6-8-15,-2 15-26 16,7 1-21-16,7 1-7 16,-2-1 3-16,3-8-28 0,-4-10-2 15,-1-12-6-15,-1-6-4 16,-9-16 25-16,-2-1 6 15,-9-19 5 1,-4-2 2-16,-8-33 21 16,-2-12 14-16,0-34 17 0,-5-22 2 0,12-35 5 31,2-8-3-31,21 3-1 16,16 10 5-16,14 33 0 15,7 22-6-15,2 33-9 16,-9 16-10-16,-5 28-21 15,-7 14-10-15,-12 20-5 16,-10 13-2-16,-17 17 1 16,-9 7 5-16,-18 2-3 15,-8-3-12-15,1-11-53 16,0-13-34-16,12-18-65 16,15-10-29-16,21-16-101 0,16-4 162 15</inkml:trace>
  <inkml:trace contextRef="#ctx1" brushRef="#br0" timeOffset="27923.35">4941 13133 1486 0,'-4'45'97'0,"-10"-1"21"0,2-3-20 0,-1-1-25 0,1-1-28 0,10-3-16 16,2-1-12-16,13-10-16 15,4 0 6-15,15-8-5 16,4-4-4-16,6-13 3 16,-1-6 2-16,-4-9 30 15,0-7 11-15,-8-2 34 16,-8-8 10-16,-10-4 3 16,-4 3 8-16,-13-6-10 0,-10 0-11 15,-12 5-28-15,-9 4-19 16,-9 5-20-16,-2 7-11 15,-3 11-22-15,4 4-16 0,14 1-62 16,6 0-29-16,24-10-94 16,6-2-29-1,26-6 135-15</inkml:trace>
  <inkml:trace contextRef="#ctx1" brushRef="#br0" timeOffset="28128.78">5486 12700 1143 0,'2'3'218'0,"4"4"291"16,-3 7-373-1,-6 4 1-15,-6 19-50 0,-4 6-3 16,-3 17-35-16,0 11-19 16,-1 14-23-16,1 3-34 15,9-1-93-15,5 3-55 16,2-6 77-16</inkml:trace>
  <inkml:trace contextRef="#ctx1" brushRef="#br0" timeOffset="28401.68">5463 12900 1568 0,'34'-82'110'0,"-7"13"66"15,6 7-16-15,1 23-9 16,0 2-7-16,3 18-12 16,2 3-19-16,-7 5-44 15,8 4-16-15,-8 7-32 16,0 7-11-16,-5 13-8 0,-8 6 3 16,-13 17-3-1,-8 3-4-15,-25 14-21 16,-3 5-21-16,-21 6-28 0,-8-5-12 31,-4-13-19-31,-14-9-19 0,-1-19-56 16,2-11-34-16,14-23 112 15</inkml:trace>
  <inkml:trace contextRef="#ctx1" brushRef="#br0" timeOffset="54461.67">18472 1475 849 0,'0'0'96'0,"2"0"49"0,5 0-3 0,9 0-46 0,4-2-17 0,10-6-13 0,7 1 0 0,5-8-9 16,5 1-1-16,9 4-7 15,6 4-12-15,11 4-4 32,7 4-2-32,15 5 2 0,19 4 6 0,22 1-4 31,4-3-5-31,16-3 3 0,10-6-7 0,26-8 4 31,12 0-1-31,22-5-13 0,8 3 1 16,-4 6-7-16,-5 2-1 15,-10 2-5-15,-26 2-3 16,-26-2-20-16,-17 0-27 16,-49-9-95-16,-17-5-209 15,-32-4 209-15</inkml:trace>
  <inkml:trace contextRef="#ctx1" brushRef="#br0" timeOffset="62029.31">24708 3517 818 0,'-5'0'104'0,"0"-2"82"0,5 2-35 0,0 0-57 0,2 0-12 0,1 3-7 0,1 4 0 16,-3 0 0-16,3 1-7 15,1-1-20-15,6-4-8 16,8 8-6-16,6-4-3 16,27 0 10-16,10-5 0 15,33-2 8-15,20-4-2 16,43 4-6-16,12 0 0 0,44 2-15 15,24 1-4-15,12 1-11 16,17 3-6-16,8-5-3 16,-13 0 0-16,-2 1-3 15,-10-3-4-15,-46 0-42 16,-25-2-32 0,-53-5-99-16,-38-5 94 0</inkml:trace>
  <inkml:trace contextRef="#ctx1" brushRef="#br0" timeOffset="66802.06">24281 7045 437 0,'0'-7'58'0,"-1"2"63"0,-1-4-34 0,-2 3-20 16,-8 1-10-16,-2 3-5 0,-2 2 13 15,-4 2 23-15,1 3 4 16,3-3-7-16,3 2-12 15,8-4-20-15,2 0-8 16,1 0-7-16,2 0 3 16,0 0-3-16,0 0 3 0,0 0-11 15,0 0-6-15,-2-7-8 16,2-2-8-16,-2 5 4 16,2 4 2-16,-1 0 6 15,1 0 1-15,0 0-3 16,0 0-2-16,7-2 0 15,1 4 3-15,10-2 3 16,3 2 2-16,4-2 2 16,7 2 0-16,4-2 3 15,6-4 0-15,9 2-6 16,10-5-3-16,10 2 0 0,1-2-8 16,4 3-3-1,-5 1-1-15,-2 3-6 16,-7 0 3-16,-3 0-3 0,-8 0 2 15,1 0-4-15,-3-2 2 16,3-5 3-16,11 2-4 16,-1-2 1-16,6 1-2 15,-1 3 8-15,-1 1-1 16,-3 2 5-16,5 0-1 0,1 2-9 16,2 1 0-16,1-1 1 15,-4 0-2-15,8-2 0 16,2-4 7-16,7 1-4 15,2-4-1-15,-4 1 2 16,-9 5-5-16,2-5-3 16,4 1 1-16,2 1-2 15,8-3 4 1,2 0 0-16,-5-2 0 0,-6 4 5 0,-10-5-7 16,-18 4 2-1,-1 1 0-15,-10 5-4 0,1 3 2 16,-13 1 3-16,-2 1 1 15,-8 1-2-15,-8-6 2 16,2-4-2 0,-3 1-1-16,1-1 6 0,3 0-4 15,-1-1 5-15,-4 3 0 0,-1 1-6 16,2 1 2-16,-8 0-9 16,-3 0-5-16,0 0-2 15,0 0 1-15,-10 1-1 16,1 1 3-16,-9 7-7 15,-1-4-3-15,-10 6-25 16,-4 1-12-16,-10 2-21 16,-1-1-10-16,-6 1-21 15,-1-7-202-15,-29-7 202 16</inkml:trace>
  <inkml:trace contextRef="#ctx1" brushRef="#br0" timeOffset="85172.1">20846 4745 962 0,'-10'11'83'0,"-1"-2"59"0,-1 3-25 0,-3 0-12 0,5-1-16 16,3-2-16-16,0-2-15 16,7-2-11-16,3 2-5 15,10-5-3-15,10 5 5 16,9-1 0-16,1-5-5 0,13-1 2 31,0-3-2-31,18-4-4 16,7 1-1-16,16 5-5 15,17 2-6-15,22 5-7 16,10 3-3-16,12-2-7 16,9-2-1-16,15-3 0 15,9-2-2-15,8-7 4 16,3 0 2-16,4-9-5 15,-1-4-1-15,4 4-3 16,-3-3 3-16,-13 8 3 16,-3 4 3-16,-24 3-3 0,-12 10-1 15,-43 1-1-15,-27 4-2 16,-33 1 2-16,-14-5-2 16,-33 0 0-16,-10 0-1 15,-24 0-1-15,-14 2 0 16,-24-2-1-16,-7-2-3 0,-19 1-6 15,-8-4-3-15,-12-10-8 16,-7 1-2-16,-11-5-9 16,-10-2-3-16,-18-2-10 15,-7 0 4-15,-7 2 4 16,-4 0 6-16,-9 3 9 16,0 7 2-16,-3 3 4 15,9 2 1-15,17 8 4 16,4 2 3-16,32 0 7 15,14-1 1-15,39-6 1 16,16 3 1-16,21-4 0 16,14 1 1-16,24-4 3 15,10 5 0-15,25 4 1 16,8-2 0-16,28-2-1 0,6-1 5 16,30-4 13-16,24-4 3 15,38-8 8-15,22-6-3 16,26-5-5-16,16-1-7 0,15 2-7 15,1-2 2 1,16 6-13-16,-14 0 1 0,-20-5-22 16,-13 0-33-16,-45-5-80 15,-20-8-83-15,-54-3 112 16</inkml:trace>
  <inkml:trace contextRef="#ctx0" brushRef="#br0" timeOffset="96484.33">25690 16233 0,'0'0'0,"0"0"0,0 0 0,0 0 0,0 0 0,0 0 0,0 0 0,0 0 0,0 0 0,0 0 0,0 0 0,0 0 0,0 0 0,0 0 0,0 0 16,0 0-16,0 0 15,57 40 1,-39-35-16,-5-1 16,5-4-1</inkml:trace>
  <inkml:trace contextRef="#ctx1" brushRef="#br0" timeOffset="96828.7">19557 8159 735 0,'-18'17'30'0,"-5"-1"32"0,2 0-1 0,-2 2 43 16,3-8 10-16,1 1 7 15,1 0-6-15,0-10-24 16,0 5-9-16,8-1-24 16,-4-3-6-1,12-2-12-15,0 2-3 0,2-1-7 16,0 3-1-1,14-2 2-15,7 3 0 0,18-5 10 16,8 0-3-16,18 0-1 16,15-12-3-16,17-4-16 15,20 0 2-15,21-9-15 16,4 2-3-16,-2 0 1 0,-5-2-4 16,-31 6 0-16,-1-3 1 15,-32 15-1 1,-16 0-2-16,-36 7-15 0,-21 0-2 0,-37 7-12 15,-14 0 0 1,-28 13 15-16,-11-4 0 0,-16 2 13 16,-8-3 3-16,-15-2 0 15,-3-3 0-15,-4-4-14 16,3-4-3-16,14-2 3 16,10-6-1-1,10 1 13 1,16-2 3-16,26 0-2 0,20 1 0 0,36 1-4 15,12-2 0-15,42 4 4 16,18-3 5-16,27-3 13 16,10 4 6-16,16-6 6 0,15-3 1 15,12-2 3-15,3 2-8 16,-12-2-12-16,-11 0-3 16,-35 6-8-16,-14-1 1 0,-39 11 1 15,-18-2-5 1,-38 4-3-16,-16 2-9 0,-40 3-18 15,-14 3-1-15,-25 1-3 16,-18 0 5-16,-10-1 15 31,-5-1 6-31,13 0 2 0,15 3 4 0,27-6 4 32,11-1 0-32,33-2 7 15,12-3 5-15,34 0 3 16,16 0 3-16,24-7 10 15,20 0 4-15,16-9-1 16,18 2-1-16,28-2-10 0,16 4-7 16,17-4 4-1,8 0-2-15,-7 5-9 0,1 1 3 16,-10 10-12-16,-12 7 0 16,-28 7 1-16,-24 4-1 15,-40 1-2-15,-17-1-9 16,-33 1-4-16,-20-3-9 0,-39 4-7 15,-21-1 3-15,-35-10-8 16,-13 0-2-16,-12-9-3 16,6 0 4-1,14-7 10-15,2 0 9 0,22 3 20 16,15-5 2-16,34 9 7 16,29 4 4-16,43 10 0 15,27 7 4-15,38-1-2 16,24-4-2-16,29-6-6 15,11-3-9-15,37-10-42 0,3-10-39 16,-1-17 43 0</inkml:trace>
  <inkml:trace contextRef="#ctx1" brushRef="#br0" timeOffset="106235.8">26476 8139 752 0,'-10'-9'93'0,"-4"0"81"0,1 6-15 0,6 1-44 16,4 2-19-16,1 2-27 16,2-2-7-16,9 0-6 15,0 0 12-15,14 2 5 16,8-1 8-16,24 6-4 0,16-1-8 15,30-1-9-15,20-1-7 16,24-13-17-16,13 3-8 16,26-9-17-16,9-5-3 15,7 9-3-15,-5-3-20 16,-27 2-26-16,-14-1-26 0,-29-2-57 16,-23-7-19-16,-33 1-278 15,-15-6 265-15</inkml:trace>
  <inkml:trace contextRef="#ctx1" brushRef="#br0" timeOffset="106760.82">29306 7927 1114 0,'7'14'89'0,"0"0"48"0,7 7-9 0,11 0-7 0,8 1-11 16,19-3-10-16,6-3-7 15,19-5-41-15,4 3-15 16,15 4-26-16,5-1-9 15,-2 1-22-15,-2 0-58 0,-19-8-32 16,-7-6-31 0,-23-11 58-16</inkml:trace>
  <inkml:trace contextRef="#ctx1" brushRef="#br0" timeOffset="152292.09">13542 9948 1399 0,'-2'-7'92'0,"-12"-9"-37"0,-7-3 7 0,-11 5-1 0,-14 5-15 0,-4-2-9 0,-12 4-19 0,-9 0-6 0,-5 0-10 0,-7 0-1 0,3-2 5 0,-1 2 3 0,1-7 13 0,4 1 3 0,-4 3-3 0,-12-3-4 0,-9 5-11 0,-7-5-2 0,-9 11-5 0,5 1 1 0,4 1 1 15,0 1-1-15,-2 1 3 16,-10 2-3-16,1 5-3 15,-1-4 0-15,6 4 2 0,12 5 0 16,-1-7 0-16,0 5-1 0,2-1 0 31,0 0 3-31,14 1-2 0,6 2 0 0,5 9 2 16,5 6 3-16,2 11 3 16,3 3-4-16,-1 8-4 15,3 8-3-15,-1 6-1 31,1 6 2-31,2 0 0 16,7-4 3-16,3 2-1 0,6-4 1 16,9-1-2-1,5 7 1-15,0 5-2 16,4 4-1-16,3 5 1 16,4 0 0-16,0 3 2 0,3-4 3 15,7-3 2-15,4 4 1 16,6-4 0-16,1 3 0 15,3-1-5-15,6 9-4 0,5 2-1 16,-2 3 1 0,3 0 5-16,1 1-2 0,3-8 4 15,-3 7-5-15,4 4-3 16,1 0 2-16,2 2 1 16,3-2 3-16,12-9 0 15,4-2-2-15,11-3-4 16,13 2 4-16,5-6 3 15,1 3 0-15,1 5-1 16,-4-3-2-16,4 1 0 16,1 1 3-16,4-7-3 15,7 1 5-15,11-8-4 0,10-2-4 16,4-5 2 0,3 0-3-16,-3-3 0 0,0-1 6 15,16 1-1-15,5-3-1 16,11-4 5-16,-6-3-6 15,-5-8 5-15,-2-2-1 16,8-3-4-16,-1 1 3 16,2-3-2-16,-3-2 2 0,-7-4 3 15,3-1 2-15,10-13-1 16,3 2-1-16,-1-11-5 16,3-5-3-16,-8-5 2 15,11-2 1-15,-4-9 4 16,-3-5-3-16,-4-7-1 15,-11 0-5-15,5-4 4 16,0-2 7-16,-6-3-2 16,-4-2-2-16,-10-3-1 15,-2-4 0-15,-6-9-3 16,4-3 2-16,4-13 0 0,-4-1 0 16,-2-13 1-16,-8 0-1 15,-4-7 1-15,-7-2-1 16,-8-3-1-1,5-4 0-15,-1-10-2 0,-3-3-1 0,-6-6 8 16,-5-2-2-16,-12 2-1 16,-6 3 2-16,-15 0-5 15,-5-3 3-15,-9-4 5 16,-6-7 1-16,-6 2 0 16,-6-4-5-16,-4 8 1 15,-4-5-1-15,-6 1-2 16,-1-3 6-16,-3-3-6 15,-4 4 0-15,-1 6 7 16,-10 8-4-16,-1 4 13 16,-5 3 1-16,-10 2 3 0,-2 0 3 15,-8 11 1-15,-4 1 3 32,-8 6-9-32,1 5-4 0,-4-2-10 15,-8 4-4-15,7-3-2 0,-7-3 0 16,-4 1 2-1,1 1-2-15,-15 11-1 16,4 2 0-16,-5 10 0 16,-1 9 2-16,6 8-2 15,-4 2-1-15,-8 14 4 0,-4 1 0 16,-13 7 2 0,-6 2 0-16,-8 6-4 0,4 5-3 0,-7 1 1 15,-2 2-2-15,0 0-11 16,-11-2-6-16,8 1-9 15,5 1-1-15,-6 0-11 16,2 0-3-16,1 0-45 31,-1 3-31-31,5 2 72 16</inkml:trace>
  <inkml:trace contextRef="#ctx1" brushRef="#br0" timeOffset="155548.17">11226 10012 614 0,'0'0'86'0,"0"4"66"0,-3-1-6 0,-1 6-34 0,-8-4-29 16,3 4-26-16,2-5-1 0,2-1-7 15,5-3 0-15,-2 0 2 16,2 2-5-16,-2-2-8 16,2 0 0-16,0 0 0 15,0 0 0-15,-2-7 3 16,-1 0-3-16,-6 0-9 15,4-4 0-15,-9 6-5 16,-1-2-5-16,-4 5-6 16,-1 2-4-16,1 9-9 15,3 0 1-15,4 3-2 0,-3 2-4 16,15 0 0 0,-5 1 3-16,10-3-4 0,4 2 2 15,9-1 3-15,1-3-2 16,10-4 7-16,-3 2 2 15,4-2-2 1,1 4 2-16,-5-3-4 0,3 2 3 0,-3-3 2 16,-5 1 1-16,-1-6 3 15,-2 3 1-15,-8 1 0 16,-3 1-1-16,-3 2 1 16,-4 5-1-16,-7 8-1 15,-6 2 2-15,-8 4-7 16,-9 3 0-16,-5-5-4 15,-6-1 1-15,0-1-22 16,6-1-12-16,1-3-27 16,4-1-27-16,7-9-11 15,2-8-14-15,8-4-172 0,6-13 183 16</inkml:trace>
  <inkml:trace contextRef="#ctx1" brushRef="#br0" timeOffset="155856.45">11483 9763 1330 0,'6'5'71'0,"-1"2"29"0,-5 9 7 0,0 5-17 0,2 6-6 0,0 5-20 15,-1 3-12-15,8 16-19 16,-2 1-9-16,7 11-11 16,4-1-9-16,2 0-4 0,1 0 1 15,0-12-2-15,-1-4-10 16,-3-7-33-16,-1-11-22 16,-5-8-52-16,-8-6-26 15,-8-14 79-15</inkml:trace>
  <inkml:trace contextRef="#ctx1" brushRef="#br0" timeOffset="156087.31">11436 10085 1366 0,'0'-4'70'0,"7"2"34"16,1-1 0-16,10-1-18 15,7-5-1-15,9 4-26 0,6-5-14 16,8 8-24-16,2 0-10 16,-4 4-8-16,-5 1-17 15,1-1-36-15,-5 2-22 16,8-4-50-16,-1-6-22 16,-10 3 80-16</inkml:trace>
  <inkml:trace contextRef="#ctx1" brushRef="#br0" timeOffset="157122.79">12070 10076 888 0,'0'-5'92'0,"0"-3"62"16,0 3-3-16,-7 5-59 15,1-2-19-15,-1 1-25 16,-2-3-9-16,-3 4-1 16,0-2-4-16,-4-1-11 15,0 3-4-15,3 0-16 16,3 3-4-16,3 8-2 16,-2 5-4-16,2 9 4 15,0 5 1-15,3 3-1 16,6 5-2-16,7-5-13 15,-4-1-2-15,6-4-2 0,-6-6 4 16,4-10 7 0,-2-5 6-16,5-5 1 0,-1-2 2 15,-6-5 1-15,4-8 0 16,-7-4 15-16,-2-7 5 16,3 1 8-1,4-3 6-15,-5-2 3 16,4 8 0-16,1 6 2 0,-6 5-3 0,5 6-18 15,1 3-5-15,-2 3-11 16,0 9-1-16,3 3-2 16,0 1 0-16,1-8 2 15,2 3-2-15,3 0 2 16,0-11 2-16,0 0-2 16,-1 0 0-16,-4-7 0 15,-2 1 0-15,-5 5 3 16,-1 1-1-16,1-2 3 15,-2 0 1-15,0-3-6 0,-2 14-1 16,1 10-4 0,-1 4-2-16,2 0-19 15,3 0-6-15,3-7 1 0,1-4 3 16,2-6 21 0,-2-8 6-16,5-3 13 0,-5-6 5 0,0-5 13 15,0 2 6 1,0-6-5-1,-1-3-3-15,3 4-7 0,-4-9-3 16,7 3-3 0,2 4-3-16,8-4-10 15,1 0 1-15,7 0-3 0,0 2-4 0,7-5 4 16,-1-2 0-16,-6 1 0 31,-4-2 1-31,-4 2-1 0,-15-3-1 0,2 8 2 31,-4-3 3-31,-9 0 2 0,1 4 2 16,-8 6 1 0,0 6 2-16,1 15 8 15,-1 3-2-15,1 18 0 0,1 5 0 16,3 12-13-16,5 6-1 16,1 9 0-16,5 1-4 15,6 2 2-15,-1-3-15 16,1 0-64-16,1-4-55 0,-1-6-234 15,1-8 212-15</inkml:trace>
  <inkml:trace contextRef="#ctx1" brushRef="#br0" timeOffset="157326.51">12389 9966 1345 0,'0'-5'103'0,"0"1"18"0,7 6-23 0,2 0-5 0,12-2-33 0,5 0 2 16,10-4-27-1,-1-5-15-15,8 1-23 0,-1-5-32 16,10 1-61-16,-3 1-44 0,4 4 65 16</inkml:trace>
  <inkml:trace contextRef="#ctx1" brushRef="#br0" timeOffset="157805.49">13207 10060 1052 0,'-7'14'62'15,"-5"7"33"-15,5 2-35 0,-2 6-22 16,2-3-15-1,10-3-13-15,8-5-7 0,7-13-2 16,6-3 2-16,6-5 11 16,2-10 13-16,-5-5 17 15,1-1 12-15,-8-1 16 16,-6 5 5-16,0 0 1 16,-9 3 6-16,-8 5-8 15,-8-2-6-15,-14 6-22 16,-10 1-11-16,-11-4-26 15,-7 6-6-15,0 0-14 0,3 0-9 16,16-1-26-16,10-3-19 16,20 2-40-1,8-7-29-15,20 2-169 16,17-3 181-16</inkml:trace>
  <inkml:trace contextRef="#ctx1" brushRef="#br0" timeOffset="158086.97">13948 9789 1167 0,'3'-21'105'0,"-3"-2"66"0,-9 5-68 16,-8 4 3-16,-8 0-18 16,-5 5 2-16,-6 11-19 15,3 7-10-15,3 14-16 16,-1 0-11-16,5 12-19 0,5-1-6 15,1 6-7 1,6 5 1-16,5 8 4 0,4 0-1 31,5 3-6-31,1 5-3 16,8-3 0-16,-5 4-15 0,-1-5-59 16,5-8-40-1,-8-6-35-15,0-4 57 0</inkml:trace>
  <inkml:trace contextRef="#ctx1" brushRef="#br0" timeOffset="158309.01">13468 10110 925 0,'0'-6'129'0,"7"3"213"0,9-4-222 16,12 0-12-16,9-2-4 15,20-4-40-15,3-4-19 16,16-8-29-16,6-5-23 16,1-9-86-16,6-7 64 15</inkml:trace>
</inkml:ink>
</file>

<file path=ppt/ink/ink42.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5-04-22T17:52:33.039"/>
    </inkml:context>
    <inkml:brush xml:id="br0">
      <inkml:brushProperty name="width" value="0.05292" units="cm"/>
      <inkml:brushProperty name="height" value="0.05292" units="cm"/>
      <inkml:brushProperty name="color" value="#FF0000"/>
    </inkml:brush>
    <inkml:context xml:id="ctx1">
      <inkml:inkSource xml:id="inkSrc5">
        <inkml:traceFormat>
          <inkml:channel name="X" type="integer" max="12064" units="cm"/>
          <inkml:channel name="Y" type="integer" max="7540" units="cm"/>
          <inkml:channel name="T" type="integer" max="2.14748E9" units="dev"/>
        </inkml:traceFormat>
        <inkml:channelProperties>
          <inkml:channelProperty channel="X" name="resolution" value="400" units="1/cm"/>
          <inkml:channelProperty channel="Y" name="resolution" value="400" units="1/cm"/>
          <inkml:channelProperty channel="T" name="resolution" value="1" units="1/dev"/>
        </inkml:channelProperties>
      </inkml:inkSource>
      <inkml:timestamp xml:id="ts1" timeString="2025-04-22T17:53:42.455"/>
    </inkml:context>
  </inkml:definitions>
  <inkml:trace contextRef="#ctx0" brushRef="#br0">693 3419 643 0,'-6'0'71'0,"1"-2"61"0,-2 2-4 0,3 4-35 0,-3-2-15 0,2-1-24 16,5-1-6-16,-2 0-8 15,2 0-1-15,0 0-3 16,2 0-6-16,9 6-7 15,-4-4-1-15,5-2-3 16,4 0 5-16,-2 0 0 16,6 0 6-16,-1-2 0 0,9 2 1 15,4-4 4-15,7-1-2 16,7 1-2 0,6-3-2-16,10 0-7 0,-4 4-4 15,6-6-2-15,2 7-1 16,1 2 0-16,-5 0-4 0,0 5-2 31,2 2-4-31,-2-1-6 16,9 1 4-16,5-7-2 15,7 0 3-15,7-7 2 0,6 5-1 0,1 6-3 16,1 3-2-16,6 1 3 16,4 0-3-1,8 0 2-15,4 1 0 0,4 0-4 16,-2-2-1-16,-1-3 3 15,-4 3 2-15,-2-5 1 16,0 3 0 0,-5 2-2-16,-6 0-4 15,-8 0 4-15,-9 0-1 16,-9-3 6-16,-2-4-7 16,-12-9-53-16,0-2-49 0,-10-8 52 15</inkml:trace>
  <inkml:trace contextRef="#ctx0" brushRef="#br0" timeOffset="17727.18">570 5521 909 0,'-10'0'95'0,"-4"5"58"0,5-2-68 0,-2 3-10 0,2-6-4 0,6 2 10 15,6-2-6 1,6 0 1-16,11-2-14 0,11 0-5 0,12 2-6 16,8 0-2-16,11 2-9 15,13 1-2-15,19 3-9 31,7-1-7-31,19-3-5 0,1 3-1 0,6-3-13 16,-1 1-1-16,-6-3 0 16,1 0-2-16,-17-7-16 15,-4 2-17-15,-28-9-70 16,-12 0-46-16,-15-4 80 16</inkml:trace>
  <inkml:trace contextRef="#ctx0" brushRef="#br0" timeOffset="18633.96">5476 5404 1052 0,'9'0'91'0,"-2"0"48"0,3-2-7 0,6-3-25 0,2 1-17 0,9 2-8 15,1 2-12-15,16 4-18 16,8 7-11-16,13 4-15 16,11 3-8-16,11 3-7 15,4-5-2-15,17 0-6 16,5-5-4-16,11-8-36 16,-2-6-23-16,-1-17-143 15,-11-3 120-15</inkml:trace>
  <inkml:trace contextRef="#ctx0" brushRef="#br0" timeOffset="23747.02">6854 6601 801 0,'0'0'52'0,"0"0"-3"0,0 0 71 0,-2 0-14 0,-1-2 1 0,-1-4-23 32,3 3-34-32,-5 3-9 15,3 0-15-15,-1 5-3 16,4-1-3-16,-2-2 4 15,2-2 1-15,-3 12 4 0,8-10 4 16,2 1 1-16,7 3-3 16,1-1-4-1,1 2-5-15,3 0 0 0,9-5 1 16,4 3 5-16,16-5 4 16,7 2 3-16,18-2-4 15,8-4-5-15,20 4-6 16,4 4-5-16,15 3-7 15,11 0-1-15,13 2-1 16,6 3 0-16,6 1-2 16,-7 1 0-16,5 2 0 15,0-2 1-15,-16 0-2 0,-3-1 2 16,-29-10-5 0,-8 2-2-16,-13-5 5 0,-11-1-1 15,-8-3 1 1,-9-3-1-16,-19 2-2 15,-7 3 2-15,-23-5-1 16,-8 3 2-16,-23 1 6 0,-12-1-9 16,-20 4 0-16,-14 0 3 0,-16 4-10 15,-7-1 8-15,-22 1-7 16,-6 1-12-16,-31-5-10 16,-6-5-13-16,-13 1-2 15,0 1 0-15,-11-1-2 16,5 1 0-16,13 1-2 15,2 7-4-15,23-1 3 16,7-1 2-16,16 6 16 16,14-5 10-16,30 5 24 15,18-6 8-15,26 2 10 0,11-3 6 16,18 2-5-16,9-4 7 16,19 0 5-16,9 0 5 15,21-4 8-15,9 1 1 16,25 1-1-1,7 2-1-15,21-2-14 16,8 2-5-16,22 0-15 0,4 2-5 16,12 0-4-16,2-1 0 0,-10-1-2 15,3 2 1-15,-20 3 8 16,-3-3 3-16,-32 2-3 16,-19-1 0-16,-31 4-7 15,-17-3 2-15,-27-1 1 16,-12 3-5-16,-20-4-1 15,-12-2 0-15,-27 0-5 16,-12-2 4-16,-32-7-11 16,-17 0-9-16,-29 0-8 15,-20-1-8-15,-12 6 0 16,-14 1-3-16,-2-1-8 16,0 2-6-16,18 4-5 0,16 2 1 15,30-1 19-15,24 1 8 16,47 4 19-16,27 0 5 15,47 7 15-15,27 1 10 0,45 6 20 32,14-3 7-32,45 2-3 15,20-1-7-15,29-1-18 0,23 1-8 0,-10-2-7 16,0-4-6 0,-17-5-58-16,-22-6-104 0,-17-17 96 15</inkml:trace>
  <inkml:trace contextRef="#ctx0" brushRef="#br0" timeOffset="34785.51">13129 6609 1184 0,'-12'6'77'0,"1"-3"25"0,1 1-4 16,2 1-10-16,5-3-7 0,1 0-4 0,2 3-8 0,18 2-11 15,7-3 3-15,30-3-14 31,12-1-1-31,23-3-14 16,9-4-14-16,13 3 6 16,14-1-6-16,21 3-3 15,2 2 2-15,-15 0-10 16,-3 0-2-16,-24 0-2 16,-17 2-2-16,-31 0 0 15,-24 1 0-15,-37-1-3 0,-23 3-2 16,-40-1-14-1,-15 3-5-15,-30 2-4 16,-15 1 0-16,-15-3 1 0,-13 2 1 16,-3 4 5-16,11-4 1 15,16-1 13-15,15-4 3 16,31-6 3-16,21-1 5 0,37-4 8 16,23-1 2-16,38 8 4 15,24-1 3-15,38-5 10 16,11 3-2-16,37-2 2 15,11-6-8-15,21-1-17 16,4-4 2-16,-7-2-9 16,-15-3 1-16,-43 3-1 15,-25 2-2-15,-74 5-18 16,-34 4-18-16,-73 7-42 16,-33 2-23-16,-48 14-15 15,-23 9-1-15,-13 10 17 16,-3 8 6-16,12 1-28 15,15 6-74-15,40-10 122 16</inkml:trace>
  <inkml:trace contextRef="#ctx1" brushRef="#br0">14139 13002 0,'0'0'0,"0"0"0,0 0 0,0 0 0,0 0 0,0 0 0,0 0 0,0 0 0,0 0 0,-57 18 0,52-13 0,-17-1 0,18 0 15,-9 1-15,8-1 0,-4 1 0,-4-1 0,9 0 16,4 1-16,-14-1 16,14 1-16,-9-1 15,9-4 1,-4 0-16,4 0 15,-13 0 1,13 0 0,-5 0-16,5-4 15,-13-1-15,13 1 16,-9-1 0,9 1-16,0 0 15,-4-1-15,4 1 16,0-1-1,0 5-15,0 0 16,-14 0-16,14 0 16,0 0-1,0 0-15,0 0 16,0 0-16,0 0 16,-4 0-1,4 0-15,-9-4 16,-4 0-1</inkml:trace>
  <inkml:trace contextRef="#ctx0" brushRef="#br0" timeOffset="87150.19">4932 8980 994 0,'23'2'90'0,"4"0"51"0,13-1 9 0,12 3-21 15,11-2-9-15,30 5-11 16,22 5-16-16,48 6-15 16,23-2-11-16,49-6-23 15,19-6-3-15,26-9-18 16,14-6-5-16,14-10-8 16,-2-8-2-16,-1 1 0 0,-18-9 1 15,-41 5-61 1,-17 4-65-16,-66 3 67 15</inkml:trace>
  <inkml:trace contextRef="#ctx0" brushRef="#br0" timeOffset="89445.85">2563 10019 816 0,'2'0'95'0,"-2"0"74"0,0 0-6 0,-2 0-64 0,1-3-6 0,-7 1-14 16,5-3-5-16,-1-2-8 15,-4 3-5-15,6-7-11 16,2 3-5-16,2-5-5 31,10 1 1-31,11-6-4 0,0-1 9 16,18-1 1 0,0-3-6-16,8 7-8 0,2 0-6 15,-4 9-15-15,-1 0-3 16,-11 7-3-16,-3 4-4 15,-7 6-1-15,-6 4 1 16,-6 6-1-16,-5 6-1 16,-13 15-1-16,-4 7 0 0,-14 12-2 15,-3 7 0-15,-8 10 4 16,-8 4-1-16,-3 4 2 16,1-7 1-16,-4-7-3 15,7-2 0-15,9-13 2 16,8-6-2-16,15-11 0 15,9-9-2-15,18-12-2 16,8-8 2-16,17-10-1 16,8-5 3-16,7-18 1 0,3-5 1 15,4-10-2-15,3-4-2 16,-1-9-28-16,-3 1-12 16,-6-5-28-1,-5-1-15-15,-14 2 9 0,-7 5-1 16,-14 5 22-16,-8 3 12 15,-8 18 19-15,-5 7 12 16,-8 14 13-16,2 6 4 16,-1 15 10-16,-1 2 4 15,0 20 10-15,4 3 1 0,7 11-5 16,6 2-4-16,11-4-12 16,8 0-4-16,14-10-2 15,-4-6-2-15,15-19 3 16,-6-6 1-16,4-12 13 15,-2-9 8-15,-1-9 19 16,-5-5 9-16,-10-12 9 16,1-8 2-16,-10-10-6 15,-7-2 5-15,-14-3-12 0,-9 1-3 16,-17 2-15-16,-12 1-13 16,-20 13-15-16,-9 11-6 15,-8 16-18-15,3 7-12 16,-1 19-33-1,6 11-20-15,19 11-42 0,5 1-30 0,29 0-178 32,7 6 197-32</inkml:trace>
  <inkml:trace contextRef="#ctx0" brushRef="#br0" timeOffset="90209.12">4535 9600 1315 0,'4'-2'80'0,"-1"5"18"0,1 22 1 0,-4 11-16 0,0 20-22 16,0 12-8-1,2 17-34-15,-1 5-9 0,5 12-6 16,1 10-23 0,-2-6-42-16,0-7-15 0,-1-17-13 15,-4-13 16-15,-5-23 44 16,-3-9 19-16,0-17 11 15,1-6 6-15,-6-20 18 16,3-8 8-16,4-16 19 16,1-5 10-16,10-11 4 15,2-4-2-15,13 9-2 16,-1 4-5-16,10 16-10 16,-1 5-13-16,2 11-18 0,0 3-2 15,-7 11-11-15,-7 9 1 16,-7 3-1-1,-9 9-1-15,-11 2-5 0,-10 5-12 16,-13 5-30 0,-3-3-26-16,-3-5-58 0,-5 1 9 0,6-12 61 15</inkml:trace>
  <inkml:trace contextRef="#ctx0" brushRef="#br0" timeOffset="90511.26">5038 10331 906 0,'30'33'127'0,"-1"6"204"0,-8 6-287 16,-5-5-7-16,-9-1-20 0,-3-1-4 16,-4-12 5-16,0 1-2 15,-6-11-1 1,-3 0-1-16,-5-11-6 0,4 2-4 15,-6-9 15-15,5-7 13 0,0-7 25 16,4-7 12-16,7-14 0 16,6-12-8-16,8-12-15 15,2-1-2 1,7 6-17-16,5 4-10 16,0 10-12-16,1 5-21 0,4 8-63 15,-1 3-35-15,11 3 54 16</inkml:trace>
  <inkml:trace contextRef="#ctx0" brushRef="#br0" timeOffset="90774.56">6335 10143 1321 0,'-9'16'113'16,"-3"12"48"-16,-8 8-44 0,-6 10-18 0,-8 5-42 31,-7 4-16-31,-5 0-24 16,-2 0-8-16,4-4-26 15,2-3-19-15,8-13-62 16,2-8-38-16,9-18 72 15</inkml:trace>
  <inkml:trace contextRef="#ctx0" brushRef="#br0" timeOffset="90971.45">5880 10179 1188 0,'16'14'125'15,"5"12"102"-15,2 15-89 16,12 7-22-16,3 7-18 15,6 1-22-15,4-6-13 16,8-8-33-16,-6-4-14 0,3-12-23 16,-1-5-47-16,-1-8-77 15,4-3-258 1,2-10 228-16</inkml:trace>
  <inkml:trace contextRef="#ctx0" brushRef="#br0" timeOffset="91606.65">7545 9848 1289 0,'0'8'92'0,"-2"-1"34"0,-7 8-3 0,-6 4-34 0,-7 4-19 0,-10 11-24 0,-1-2-13 15,-8 10-19 1,-2-3-8-16,12 7-6 16,4-3-2-16,13-6 2 0,10 2 1 0,8-11 1 31,10 2-1-31,16 0 1 0,7 0 7 0,16 0 14 16,2 6 15-16,9-4 6 15,-2-4 1-15,-2 4-8 16,1-2-10-16,-19 0-10 15,-10 2-6-15,-25 2-5 16,-16-1-2-16,-23 8-4 0,-8 1-9 16,-12 1-47-1,-4-2-25-15,-8-6-65 16,-2 4-26-16,-3-12 100 0</inkml:trace>
  <inkml:trace contextRef="#ctx0" brushRef="#br0" timeOffset="91828.22">7389 10058 1049 0,'21'-9'182'15,"1"2"242"-15,1-2-272 16,0-1-11-16,3-6-35 15,4-4-11-15,9-4-36 16,4-5-17-16,3 3-22 16,11 1-14-16,3-3-88 0,9-10-60 15,5-4 75-15</inkml:trace>
  <inkml:trace contextRef="#ctx0" brushRef="#br0" timeOffset="92877.52">8702 10221 1133 0,'0'-7'88'16,"0"-5"43"-16,-4 1 2 0,-1 6-28 0,0-2-10 0,-11 7-17 0,-7 0-16 0,-11 8-22 15,-5 5-7-15,-3 6-15 16,4 10-4-16,3 11-12 16,5 10-4-16,9 10-8 15,1 4-5-15,15-8-1 16,8-6 1-16,17-18 0 16,5-7 5-16,15-13 5 15,5-8-1-15,11-10 15 16,5-10 7-16,-3-8 9 15,-5-6 6-15,-14-8 1 0,-5 3 3 16,-11 7-8 0,-12 1-3-16,-6 16-11 15,-7 10-7-15,-5 13 0 16,3 13-4-16,1 16-16 16,3-4 2-16,14-4-9 15,0-11 4-15,16-12 12 16,-1-4 2-16,1-8 3 0,-2-7 0 0,1-5 11 15,-10-7-2-15,-3-4 21 32,-5-2 7-32,-4-1-2 0,-4 8 5 0,-3 4-12 31,0 15-8-31,2 1-6 0,2 14-5 0,1 23-7 31,4 9 2-31,5 5-4 16,0 4 1-16,0 0 0 15,0 0 0-15,-3-9 0 16,-9 0-1-16,-4-3 0 0,-10-4-2 16,-13-11-5-16,-4-5-9 15,-4-14-36-15,1-6-16 16,-5-15-30-16,5-9-19 16,3-20-19-16,12-3-18 15,8-13 85-15</inkml:trace>
  <inkml:trace contextRef="#ctx0" brushRef="#br0" timeOffset="93129.46">9581 10331 1222 0,'1'0'129'0,"-1"0"106"0,-12 5-105 0,-2 9-3 0,-14 11-24 16,-3 3-18-16,-2 6-22 16,3 5-20-16,7 2-29 0,10-4-3 15,19-5-10 1,4-6-1-16,18-12-36 0,10-3-26 16,8-14-62-16,5-8-42 0,8-12 94 31</inkml:trace>
  <inkml:trace contextRef="#ctx0" brushRef="#br0" timeOffset="93495.89">10458 10303 1370 0,'30'14'76'0,"0"-5"9"16,0-6 2-16,0-3-5 16,-3-7-28-16,1 0-24 15,-1-5-8-15,-1-3-33 16,-6-1-21-16,-4-3-69 16,-4 8-168-16,-8 1 163 15</inkml:trace>
  <inkml:trace contextRef="#ctx0" brushRef="#br0" timeOffset="93669.53">10488 10580 1363 0,'16'13'66'0,"8"-1"4"0,3-5-7 0,5-7-8 16,3-5-15-16,4-9-13 15,4-4-14-15,10-10-69 16,0-8-38-16,11-3 50 15</inkml:trace>
  <inkml:trace contextRef="#ctx0" brushRef="#br0" timeOffset="94035.01">11407 10048 1325 0,'-5'8'69'0,"1"-1"21"16,1 4 4-16,1 7 6 15,0 5-2-15,2 7-11 16,0 7-18-16,0 13-38 16,0 5-6-16,0 1-22 15,2-4-12-15,-2-6-27 16,5-6-31-16,2-13-51 15,-1-2-22-15,4-13 76 0</inkml:trace>
  <inkml:trace contextRef="#ctx0" brushRef="#br0" timeOffset="94400.96">11804 10087 1290 0,'0'0'104'0,"-5"5"63"16,3 11-67-16,-12 14-29 16,3 9-19-16,8 16-22 15,1 1-4-15,5 1-16 16,10-7-5-16,6-11-5 16,8-13-3-16,12-12-3 15,-2-10-2-15,4-6 6 0,-2-12 2 16,-4-9 20-16,-6 0 12 31,-8-11 19-31,-7 1 15 0,-12-6 5 0,-9-4-3 16,-13-1-15-16,-8-2-20 15,-13 0-25-15,-3 2-14 16,-6 8-23-16,-3 11-27 16,7 15-41-16,5 6-25 0,13 11-71 15,10 7-250 1,9 2 280-16</inkml:trace>
  <inkml:trace contextRef="#ctx0" brushRef="#br0" timeOffset="94738.53">12279 10028 1328 0,'-13'2'101'0,"3"8"69"16,-4 8-84-16,-1 9-7 15,3 12-26-15,5 8-14 0,7 7-25 16,7-1-8 0,11-11-9-1,10-5 0-15,16-22 1 16,10-8-1-16,8-11 2 16,0-10 3-16,0-13 21 15,-8-3 14-15,-15-5 35 0,-7-1 15 0,-17 5 7 31,-15 0-9-31,-22-2-28 0,-8 3-17 0,-30-2-28 32,-16 0-9-32,-15 5-27 15,-1 4-20-15,7 8-49 16,13 6-26-16,18 0-67 16,12 5 129-16,28-3 10 0</inkml:trace>
  <inkml:trace contextRef="#ctx0" brushRef="#br0" timeOffset="95622.32">13437 10046 1136 0,'8'0'90'0,"-10"-2"68"0,-11 0-49 0,-11 0-14 0,-14-1-11 0,-6 3-18 16,0 3-9-16,-11 5-24 15,9 6-12-15,3 14-18 16,3 9-5-16,22 11-9 16,5 5 0-16,22-2-10 15,13-4 1-15,18-12 4 16,8-12-1-16,11-14 9 0,-1-7 3 16,-1-8 10-1,-6-11 11-15,-7-8 12 16,-10-2 7-16,-7-3 17 0,-3 4-4 15,-15 8-7 1,-2 4-3-16,-7 14-27 0,0 0-2 16,-7 7-7-16,2 16 0 15,3 18-11-15,0-1-2 0,8-6-8 16,6-6-6-16,22-15 11 31,5-13 2-31,3-8 12 0,3-6 5 0,-10-5 15 16,-1-1 3-16,-10-8 29 15,0-4 8-15,-9-3 14 16,-2 1 1-16,-4 8-18 16,-4 1-3-16,-5 25-10 15,4 3-9-15,-4 31-7 16,5 10-13-16,-2 18-10 0,6 9 1 16,2 2-4-16,-2-1-1 15,-4-1-45 1,-5 0 1-16,-7-11-5 0,-7-2 0 15,-15-10 26-15,-4-7-12 0,-4-11-18 32,-2-7-15-32,5-18-15 0,4-10-5 0,2-21-13 31,3-10 2-31,9-24-3 0,5-6-11 0,15-3 72 16</inkml:trace>
  <inkml:trace contextRef="#ctx0" brushRef="#br0" timeOffset="95892.53">14346 10157 1568 0,'-26'2'143'0,"-3"3"61"0,-1 10-47 0,0 2-28 16,2 12-57-16,-1 6-20 0,5 8-13 16,4 1-12-16,20 5-12 15,5 1-9-15,20-13-12 16,5 2 1-16,15-12-20 16,10-10-19-16,10-6-62 15,2-11-38-15,3-12-73 16,-3-4 102-16</inkml:trace>
  <inkml:trace contextRef="#ctx0" brushRef="#br0" timeOffset="96845.75">15592 10164 918 0,'-2'0'121'0,"0"0"101"0,0-3-88 15,2-1-16-15,-8-3-29 0,2 2-7 16,-19-2-19-1,-5 3-4-15,-16 1-20 16,-5 3-13-16,-8 5-16 0,3 6-8 16,8 8-3-16,2 6 1 15,17 3-2-15,3 1 4 16,22 1-2-16,6 2-2 16,23 3 2-16,7-5-4 15,16 2 5-15,8 2 10 16,5-3 8-16,-1 1 2 0,-12-2-2 15,-9-1-6-15,-25-6-6 16,-12 2 0-16,-22-2-9 16,-14-4-11-16,-22 4-37 15,-8-3-25-15,-7-1-49 16,-5 0-18-16,12-10 79 16</inkml:trace>
  <inkml:trace contextRef="#ctx0" brushRef="#br0" timeOffset="97085.24">15617 9612 1491 0,'14'2'96'0,"-2"10"26"15,4 24-17-15,-2 13-13 16,0 22-14-16,1 10-1 0,-1 22-26 15,-4 5-11-15,-1 9-16 16,0-4-17-16,-9-12-63 16,2-11-35-16,0-17-101 15,-2-9 90-15</inkml:trace>
  <inkml:trace contextRef="#ctx0" brushRef="#br0" timeOffset="97938.66">15648 10311 1414 0,'27'-8'84'0,"3"0"35"0,6 7-9 16,10 4-4-16,3 3-12 16,10 2-12-16,1 1-12 0,-2-3-22 15,-3 1-12 1,-5-7-22-16,-9 5-4 0,-17 4-7 15,-11-6 1 1,-17 4-4-16,-15-1-5 0,-15-5-10 16,-8 3-6-16,-6 3-11 15,-2-5-12-15,2 10-14 16,6 1-3-16,13 4-2 16,10 5 9-16,17-1 15 15,9-5 7-15,16-4 15 16,9-7 6-16,7-5 18 15,0-5 11-15,4-5 21 16,-1-8 13-16,-1 4 11 16,-9 0-3-16,-13 1-7 0,-17 13-14 15,3 5-20-15,-17 13-9 16,-6 12-18 0,2 7-9-16,-1 2-15 15,6 2-8-15,11-14 1 16,9-10 5-16,12-6 11 0,7-9 9 15,4-11 12-15,4-5 6 16,-1-11 15-16,1-2 8 0,-4-12 13 16,-4-7 10-16,-9-12 11 31,-1-8-4-31,-9-11 3 0,2-8-6 0,-10-9-3 31,1 2-5-31,-4 10-12 0,1 19-8 0,-5 32-7 31,5 26-5-31,-7 5-5 0,3 30-3 16,2 30-11-16,-1 13 5 0,4 16-18 16,2 4-7-1,12-4-27-15,5-9-10 0,15-26 0 16,5-9 8-16,0-26 24 16,-2-5 8-16,-3-17 7 0,-4-11 1 0,-2-16 5 31,-1-11 3-16,-2-19 13-15,-4-8 3 0,-5-15 17 16,-2-7 11-16,-5-4 20 16,0-5 17-16,-6-2-6 15,-3 2-3-15,-3 28-8 16,-2 18-18-16,1 46 0 16,2 24-12-16,-3 44-13 15,0 20-1-15,1 32-10 16,-1 6-5-16,5 14-10 15,5 7-22-15,7-8-81 16,4-4-50-16,7-25 81 0</inkml:trace>
  <inkml:trace contextRef="#ctx0" brushRef="#br0" timeOffset="99869.15">1481 11813 810 0,'-2'-13'139'16,"-7"-1"178"-16,2 0-219 0,0 0-9 0,2 5-20 16,3 4 4-16,-9 3 7 15,8 0 0-15,-11 6-6 0,-6 1-5 16,-3 11-20-16,-14 7-2 16,-11 9-7-16,2 5-6 15,-11 9-7-15,4 2-9 16,11 5-11-16,3 5-5 15,21 1 1 1,11-3 0-16,23-1-3 0,10-10 2 0,15-15-17 16,7-6-20-16,10-20-38 15,1-6-27-15,3-19-51 16,3-6-21 0,-4-13 97-16</inkml:trace>
  <inkml:trace contextRef="#ctx0" brushRef="#br0" timeOffset="100266.75">1881 11862 1409 0,'-9'11'91'0,"-5"8"25"15,0 10-11 1,-4 11-39-16,4 6-12 0,4 9-22 16,2 2-10-16,8 0-14 15,0-10-9-15,4-4 0 0,7-4-2 16,-1-9-5-16,1-2-2 15,-2-12-5-15,-4-3-2 16,-5-13 7-16,4-7 7 0,-1-24 11 16,-3-6 3-16,0-21 7 15,2-9 5-15,1-4 19 32,1-4 7-32,8 1 13 15,1-4 0-15,5 14-15 16,6 9-6-16,3 22-15 15,1 8-6-15,-3 20-7 16,-2 5-4-16,-9 10-5 16,0 10-1-16,-8 8-1 15,-6 4 3-15,-9 7-2 16,-7 0-8-16,-9 5-27 0,-1-1-26 16,-3-1-53-16,1-3-38 15,7-11 70-15,1-8 8 16</inkml:trace>
  <inkml:trace contextRef="#ctx0" brushRef="#br0" timeOffset="100491.1">2425 11859 1457 0,'-2'19'101'0,"-6"11"25"0,-7 7-12 0,-4 4-28 0,1 2-32 0,4 3-22 0,2 0-9 16,6 2-23 0,3-1-11-16,8-4-59 0,7-10-39 15,13-6-244-15,4-6 208 16</inkml:trace>
  <inkml:trace contextRef="#ctx0" brushRef="#br0" timeOffset="100681.21">2790 12014 1284 0,'14'2'82'0,"4"0"31"16,1 0-9-16,6-2-3 16,4-2-17-16,-3-7-27 15,4-3-16-15,-3-2-29 16,-1 3-5-1,-6-1-51-15,-2-3-37 0,-8 7-272 16,-4-1 211-16</inkml:trace>
  <inkml:trace contextRef="#ctx0" brushRef="#br0" timeOffset="100871.14">2717 12340 1372 0,'29'2'95'0,"4"-2"17"0,6-7 8 16,-1-4-18-16,1-1-42 16,0-4-10-16,-2 0-39 15,-2 2-30-15,1 1-93 16,-1 5 69-16</inkml:trace>
  <inkml:trace contextRef="#ctx0" brushRef="#br0" timeOffset="102385.44">4509 11482 750 0,'0'-4'111'0,"0"2"83"0,0 2-65 0,0-1-9 15,0 1-29-15,0-2-3 0,0 2-14 0,0 0-11 16,-4 9-23-1,-1 1-11-15,1 17-16 0,1 10-3 16,3 18-2 0,0 5-2-16,0 6-3 15,1 3-2-15,1-2-5 16,0-5-15-16,3-7-19 0,-3-11-17 16,3-12-26-1,4-7-16-15,-7-13 55 0</inkml:trace>
  <inkml:trace contextRef="#ctx0" brushRef="#br0" timeOffset="102872.45">4822 11570 583 0,'-2'4'148'0,"-6"5"168"16,4-2-179-16,-3 5-19 16,-2 0-45-16,2 1-13 0,-5-1-9 15,3 1-6-15,-2 6-10 16,0 8-2-16,6 6-14 15,3 8-2-15,2 5-8 16,6 4-4-16,11-8-3 16,6-5-3-16,9-12-2 15,4-11 2-15,3-10 0 16,0-4 5-16,-2-11 14 16,-3-3 6-16,-10-6 11 15,-6-8 3-15,-4-2 0 16,-3-4 0-16,-11-1 4 15,-7 3-2-15,-7 2-10 0,-6 3 0 16,-10 1-21-16,-4 1-2 16,-5 4-14-16,-8 3-10 15,2 4-18-15,3 3-19 0,8 4-27 16,11 7-23-16,16 6-34 16,5-1-182-16,15 6 206 15</inkml:trace>
  <inkml:trace contextRef="#ctx0" brushRef="#br0" timeOffset="103239.08">5348 11673 1060 0,'-5'2'121'0,"-6"1"120"0,-3 8-146 0,-2 3-14 0,2 12-27 0,2 6-8 16,5 13-20-16,1 8-10 16,12 2-14-16,8-9-1 15,14-11-1 1,6-8-5-16,10-15 3 0,7-7-4 16,-5-12 13-16,6-11 14 15,-11-10 7-15,-8-5 9 16,-15-3 6-16,-9-6 1 0,-16 8-1 15,-6-3-4 1,-13 5-18-16,-8 2-6 16,-12 2-21-16,-7-1-22 0,0 4-52 15,1 9-38-15,10 13-355 16,6 3 303-16</inkml:trace>
  <inkml:trace contextRef="#ctx0" brushRef="#br0" timeOffset="108098.07">6468 11676 701 0,'-4'7'154'0,"-6"-1"132"0,-4 4-113 0,1-4-24 0,6 4-31 16,2-6-1-16,1-1-15 16,4-3-7-16,0 0-16 15,0 0-5-15,-1 9-30 16,1 4-10-16,-2 13-19 15,2 6-9-15,-2 16-5 16,2 5-10-16,-7 4-26 16,0 3-28-16,-2-5-39 15,0-4-20-15,4-10-11 16,-1-9-5-16,-2-15 79 16</inkml:trace>
  <inkml:trace contextRef="#ctx0" brushRef="#br0" timeOffset="108324.52">6046 11995 1281 0,'0'-2'119'0,"-1"0"73"0,8 2-78 16,7 0-9-16,12 0-23 16,10 0-1-16,6-3-33 15,3-2-13-15,8-4-24 16,7-2-2-16,4-5-2 15,0-3-13-15,3-6-42 16,-7-5-39-16,-5 2-69 16,-5-1-116-16,-11-3 162 0</inkml:trace>
  <inkml:trace contextRef="#ctx0" brushRef="#br0" timeOffset="108536.88">6852 11517 1075 0,'-3'14'172'32,"-1"4"209"-32,4 7-249 0,0 1-8 0,0 6-49 15,4 7-25-15,-4 5-31 16,0 8-6-16,0 3-23 16,0-1-22-16,0-6-48 15,0-7-41-15,5-11-161 16,0-7 168-1</inkml:trace>
  <inkml:trace contextRef="#ctx0" brushRef="#br0" timeOffset="108859.47">7122 11597 1427 0,'-4'1'80'16,"-1"8"24"-16,-2 11-5 15,3 10-36-15,1 7-17 16,4 13-29 0,12-1-6-16,5 3-12 15,6-6-5-15,10-15 3 0,3-6-1 0,-1-14 4 32,3-9 1-32,-7-15 10 0,-2-4 16 0,-4-10 29 15,-1-8 11-15,-18-3 14 16,-5 3-4-1,-9-4-29 1,-14 0-8-16,-10 0-25 16,1 4-9-16,-3 6-17 0,4 5-19 15,6 13-49 1,6 6-36-16,8 8-66 0,3 6-137 16,22 2 191-16</inkml:trace>
  <inkml:trace contextRef="#ctx0" brushRef="#br0" timeOffset="109161.33">7632 11614 1284 0,'0'0'93'0,"0"4"47"16,0 8-39-16,0 13-47 15,5 5-21-15,4 11-21 16,3-4-4-16,10 0-8 15,8-7 1-15,19-10-4 16,1-10-1-16,7-11 19 16,-2-13 16-16,-13-4 34 15,-6-5 19-15,-15 0 5 16,-7 2 3-16,-19-4-19 0,-13 4-12 16,-12-2-27-1,-11 3-23-15,-17 6-66 16,-4 0-41-16,-11 5-86 0,0 5-47 15,17 10 124-15</inkml:trace>
  <inkml:trace contextRef="#ctx0" brushRef="#br0" timeOffset="109655.46">4980 12305 966 0,'3'0'96'0,"1"3"50"0,5-1-32 16,0 2-28-16,12 1-12 0,20-1 2 0,3-1-1 0,27-1-2 31,5-2 5-31,39-4-4 0,25-1-3 0,34-6-12 15,17 1-9-15,36 1-23 16,3-3-6-16,15-1-9 16,6 2-7-16,-28-3-2 15,-19 2-1-15,-37-6 0 16,-26 1-3-16,-29-1 3 16,-13-2 1-16,-40 6-10 15,-19 0-18 1,-38 0-62-16,-20 0-48 0,-35-2 66 15</inkml:trace>
  <inkml:trace contextRef="#ctx0" brushRef="#br0" timeOffset="110025.7">6020 12461 1168 0,'-2'0'116'0,"7"-6"-34"0,11-6 152 0,-2 3-105 0,1-3 8 0,-3 10-13 0,-3 4-47 0,-4 14-16 0,-3 23-31 15,-2 5-10-15,-7 21-14 16,-2 4-2-16,0 2-29 16,4-2-19-16,3-12-44 0,6-8-32 15,4-11-21-15,8-10-26 16,4-23 95-16</inkml:trace>
  <inkml:trace contextRef="#ctx0" brushRef="#br0" timeOffset="110338.33">6510 12549 1429 0,'-17'28'74'16,"-8"8"17"-16,5 10-15 0,-6 9-40 15,14 0-15-15,10 0-19 16,4-11-2-16,15-11-2 16,6-4-1-16,7-19 3 15,11-4-1-15,-4-12 20 16,1-4 15-16,-7-10 19 16,-6-1 12-16,-12 0 6 0,-10-6 1 15,-6-3-9-15,-12 2-7 16,-13-2-28-1,-7-2-13-15,-11 4-31 0,-6-1-29 16,3 13-43 0,3 6-31-16,10 10-52 0,13 1-189 0,18 12 226 31</inkml:trace>
  <inkml:trace contextRef="#ctx0" brushRef="#br0" timeOffset="110702.6">6932 12671 1300 0,'2'-5'105'0,"-2"-2"84"0,0 3-61 0,-7 4-43 16,-2 11-24-16,-2 10-41 15,1 9-13-15,4 13-9 0,5 6 0 16,2-4 0-16,12-6 1 15,8-13 0-15,7-6-3 16,4-15 3-16,0-5-1 0,2-12 25 16,-1-6 18-1,-4-7 26-15,-6-5 8 0,-13-2-2 16,-4 0-5 0,-13-3-15-1,-6 1-4-15,-17 6-23 16,-2-2-8-16,-10 5-23 15,-4 7-27-15,0 9-74 16,1 6-48-16,8 12-199 0,7 7 199 0</inkml:trace>
  <inkml:trace contextRef="#ctx0" brushRef="#br0" timeOffset="112336.39">8702 11935 921 0,'-4'-11'82'0,"-6"2"45"0,-1-3-20 0,4 8-9 16,-9-3-14-16,5 9-5 15,1 3-8-15,3-1-15 16,5-1-4-16,4 1-16 16,5 1 1-16,14-3 3 15,0-2-3-15,11 0 5 16,2-2-1-16,-2-5-15 0,3 4-6 15,1 1-12-15,-8 0-4 16,-7-3-21 0,-1 3-26-16,-17-3-65 0,-1 5-43 0,-4-4 76 31</inkml:trace>
  <inkml:trace contextRef="#ctx0" brushRef="#br0" timeOffset="112516.67">8589 12082 1475 0,'16'16'85'0,"5"1"23"0,7-6-16 16,6 0-39-16,5-4-17 16,3-7-30-16,3 0-30 15,4-11-76-15,1-1-128 16,5-6 127-16</inkml:trace>
  <inkml:trace contextRef="#ctx0" brushRef="#br0" timeOffset="112980.77">9581 11577 1428 0,'1'0'83'16,"7"-5"26"-1,0 3 1-15,14-7-3 0,-1 2-5 16,9 2-17-16,2 3-12 15,5 4-29-15,2 7-18 0,-5 5-15 16,-4 7-6-16,-16 11-7 16,-5 2 0-16,-20 8-8 15,-6 1-5-15,-15 12-26 16,-9-6-4-16,-10 6 1 16,1 2-1-16,-1-6 33 15,4 0 0-15,14-1 9 16,4-1 6-16,24-8 4 15,10-2 3-15,13-9 7 16,12-3-3-16,13-6-8 16,1-5 4-16,8-13-10 0,-6-3-3 15,0-7-42-15,-6-10-42 16,3-6-107-16,-8-9 99 16</inkml:trace>
  <inkml:trace contextRef="#ctx0" brushRef="#br0" timeOffset="113169.12">10211 11983 1633 0,'-8'14'130'16,"-7"-2"53"-16,1-10-85 16,-2-2-30-16,7-11-72 15,6-12-41-15,10-9-88 16,9-5-66-16,18-12 103 15</inkml:trace>
  <inkml:trace contextRef="#ctx0" brushRef="#br0" timeOffset="113533.94">10629 11715 1304 0,'-5'4'135'16,"-2"6"128"-16,5 5-150 16,2 4-14-16,0 17-48 15,0 2-13-15,2 16-30 16,5 0-4-16,4 5-30 16,6-1-20-16,8-15-18 15,5-2 0-15,8-22 27 16,-3-7 18-16,4-8 19 15,0-8 7-15,-5-12 22 0,-4-10 15 16,-5-13 26-16,-2-4 13 16,-13-4 16-16,-1-3-3 15,-11-3 2-15,-10 0-11 16,-16-2-20-16,-6 4-14 16,-14 13-31-16,-9 7-14 0,2 15-53 15,2 12-35-15,5 9-89 16,10 10-58-16,13-1 122 15</inkml:trace>
  <inkml:trace contextRef="#ctx0" brushRef="#br0" timeOffset="126745.58">4884 14220 1176 0,'2'0'90'16,"-4"0"46"-16,-3 2-63 0,5 2-12 0,-13 6-9 0,10 3 6 16,-8-4 2-1,2 3 2-15,6-3-13 0,3-9-3 16,-2 3-18-16,9 1-10 0,4 3-9 16,7-3-5-1,10 6 1 1,7-3-1-16,8 6 2 0,3-1-3 15,9 6 5-15,3-2 7 0,6 0 4 16,3 1-1-16,10-10-6 16,8 2-9-16,10-9-3 15,6 0 6-15,0 0-4 16,0-7-1-16,-2 2 2 16,-3-2-7-16,7 0 4 15,7 3 0-15,7-1-4 16,-2 3 7-16,-2 0-4 15,-8 2 1-15,-4-5 0 0,0-2 0 16,10 2 0-16,4-10 2 16,4 8 2-16,3-1-6 15,-7-5 2-15,11 2 3 16,9 1-6-16,8 3 4 16,3 5 3-16,-5 0-8 0,-8 2 4 15,5 0 0-15,2 2-1 16,0 3 5-16,-7-1-4 15,-16-1 0 1,-14-1-1-16,-4 0-2 0,0 0-5 16,-1-2-10-1,-19-4-50-15,-9-6-31 0,-33-5-389 16,-9-6 315-16</inkml:trace>
  <inkml:trace contextRef="#ctx0" brushRef="#br0" timeOffset="132467.71">7409 14479 1151 0,'71'2'88'0,"12"1"46"0,18 3-18 0,14 2-33 0,7 3-19 16,0 1-32-16,-10-3-11 0,-16 0-32 31,-9-7-27-31,-20 0-52 16,-10-2-248-16,-22 10 216 16</inkml:trace>
  <inkml:trace contextRef="#ctx0" brushRef="#br0" timeOffset="133598.56">2193 14622 1061 0,'0'-7'118'0,"-2"2"101"0,2 3-40 0,0-1-22 0,-3 3-7 16,-1 5-33-16,2 9-25 16,-5 16-48-16,4 9-20 0,1 20-20 15,2 6-5 1,5 16-1-16,2 3-1 15,-3-8-26-15,3-2-14 0,-2-14-36 16,1-8-13-16,-5-20-16 16,-1-4-4-16,-5-16-19 15,-5-8-230-15,-6-22 241 16</inkml:trace>
  <inkml:trace contextRef="#ctx0" brushRef="#br0" timeOffset="133836.57">1911 14766 1017 0,'-8'-52'155'0,"6"8"191"16,18 14-208-16,7 9-9 16,12 12-4-16,4 4-10 15,9 10-17-15,5 4-17 16,4 10-41-16,0 4-14 16,-6 13-16-16,0 1-6 0,-12 11-7 15,-7 1-1-15,-16 10 0 16,-9 4 3-16,-21 3 1 15,-11 3-18-15,-19 4-43 16,-7-4-20-16,-3-9-68 16,-1-5-20-16,4-13-170 15,3-12 190-15</inkml:trace>
  <inkml:trace contextRef="#ctx0" brushRef="#br0" timeOffset="134248.68">2703 15001 1284 0,'29'9'89'16,"-1"0"35"-16,-3 0-6 0,-7-7-22 16,-3-2-11-16,0-4-16 31,-1-7-11-31,-5 1-18 15,-2-4-11-15,0-6-8 0,0-1 1 0,-7 1-5 16,3 3 2-16,-4 2-3 16,-6 5-4-16,-4 3-1 15,-12 1-1-15,-5 6-3 16,-4 8-5-16,-9 9-1 16,0 10-1-16,4 8-4 15,3 6 4-15,15 0-6 0,6 1 2 16,13 1 5-1,8-3 5-15,8-6 11 16,12 0 5-16,6-11 0 16,4-2-6-1,12-9-7-15,0-3-9 16,3-11-42-16,2-8-29 0,0-15-77 0,3-9-39 0,-1-12 103 31</inkml:trace>
  <inkml:trace contextRef="#ctx0" brushRef="#br0" timeOffset="134471.44">3442 14435 1320 0,'-25'-25'174'16,"2"9"145"-16,0 11-148 15,4 8-29-15,-4 22-65 16,1 10-22-16,5 24-32 15,1 10-10-15,14 19-6 16,2 4-6-16,7 15-4 0,7-5-6 16,0-8-62-16,1-2-41 15,-1-23-99-15,-5-5-132 16,-2-22 204-16</inkml:trace>
  <inkml:trace contextRef="#ctx0" brushRef="#br0" timeOffset="134630.1">3036 14943 1249 0,'20'-13'144'0,"8"-1"160"15,11 2-156-15,16-2-43 16,5 1-24-16,11-1-36 16,0-2-25-16,2-5-74 15,1-4-53-15,9-7 57 0</inkml:trace>
  <inkml:trace contextRef="#ctx0" brushRef="#br0" timeOffset="135201">4385 14930 1637 0,'0'48'82'0,"3"5"12"15,-1 9-12-15,-2 9-40 16,0 0-20-16,0 7-23 16,0-6-20-16,3-4-31 15,3-3-17-15,1-8-34 0,5-11 4 16,-6-11 19-16,2-10 24 16,-8-23 38-16,0 0 18 15,-7-24 38-15,-5-10 12 16,-8-21 21-1,3-7-1-15,1-23-8 0,-2-4-10 0,6-17 5 16,1-3 5-16,15 12 16 16,6 6 1-16,20 26-3 31,4 13-4-31,8 24-20 0,1 13-10 0,-4 22-23 16,2 5-11-16,-11 14-14 15,-4 6-2-15,-10 7-25 31,-9 7-10-31,-14 5-37 0,-12-2-22 0,-6-1-30 16,-7-10-14-16,6-18-96 16,-1-5 139-16</inkml:trace>
  <inkml:trace contextRef="#ctx0" brushRef="#br0" timeOffset="135548.75">4771 15056 1183 0,'37'23'70'0,"-9"9"10"16,-8-2-15-16,-11 2-35 16,-4 7-10-16,-5-7-6 15,-5-4 7-15,-2-10 14 16,-6-4 7-16,6-11 26 16,0-3 2-16,2-14 11 15,1-7-2-15,4-20-2 16,2-3-5-16,10 0-12 15,1 1-4-15,6 1-9 16,-1 3-6-16,10 5-9 16,9 8-9-16,-8 8-15 15,6 6-3-15,-3 10-6 16,-5 2-4-16,5 7-6 16,1 2-12-16,-1 5-23 15,-2 2-6-15,2 0-20 0,-5-2 4 16,-4-3 1-16,0-10 1 15,-9-1-13-15,0-3-11 16,-5-10-270-16,-2-3 236 0</inkml:trace>
  <inkml:trace contextRef="#ctx0" brushRef="#br0" timeOffset="135920.53">5557 15068 954 0,'-7'2'149'16,"0"0"231"-16,7-2-310 0,-2 0-11 15,8 5-19 1,4 4-2-16,5-2 0 16,4 0 5-16,4-8-1 0,-2-7-1 15,4-7 1-15,-4-3-5 16,-3-5-4-16,-7 0-2 15,-6-4-10-15,-7 2-3 16,-15 6 7-16,-6 5-5 0,-20 0 3 16,-1 7-3-16,-13 7-9 15,2 0 0-15,9 19-4 16,7 2-1-16,21 15-8 16,8 3-5-16,19 5-17 15,5-2-16-15,21 3-48 16,11-3-30-16,11-6-52 15,5-8-202-15,0-14 234 16</inkml:trace>
  <inkml:trace contextRef="#ctx0" brushRef="#br0" timeOffset="136321.2">6039 15146 1086 0,'-14'-10'153'0,"-7"1"198"0,-8-2-191 16,-11 11-46-1,-3 4-27-15,1 22-49 0,3 6-18 16,10 9-20-16,8 5-4 16,18 4-3-16,-1-6-13 0,22-11-26 31,1-4-8-31,11-17-8 0,8-8 13 0,-1-11 28 16,0-16 10-16,-2-7 13 31,-1-4 3-31,-14-10 24 0,-3-4 16 0,-8-5 29 15,-2-4 11-15,-7-7 16 16,0-1-5-16,-3-4-1 16,-3 0-8-16,-3 16-23 15,4 7-1-15,3 26-22 16,2 18-9-16,-5 1-6 16,7 20-9-16,1 24-11 0,-1 13-3 15,-2 20-24 1,4 6-30-16,5 8-63 0,-4 0-40 15,5 2-94-15,5-5-234 0,-1-21 296 16</inkml:trace>
  <inkml:trace contextRef="#ctx0" brushRef="#br0" timeOffset="136722.01">6821 15003 1269 0,'0'9'192'15,"3"-6"293"-15,-1-4-371 0,1-7-23 0,6-2-36 0,-3-11-14 0,-1-1-65 16,2-2-40 0,-4 2-102-16,1 5 4 0,3 2 72 15</inkml:trace>
  <inkml:trace contextRef="#ctx0" brushRef="#br0" timeOffset="136869.04">6817 15272 1649 0,'7'-7'131'0,"2"0"81"15,-2-7-85-15,0 0-65 0,0-1-41 16,-5-1-109-16,5 1-59 16,2-3 71-16</inkml:trace>
  <inkml:trace contextRef="#ctx0" brushRef="#br0" timeOffset="137802.76">7667 14874 783 0,'2'-2'133'0,"0"0"163"0,1 2-160 0,-3 7-38 0,0 4-7 0,0 1-6 0,0 1 4 0,0 1-6 16,-3 0-10-16,3 2-21 15,0 5-14-15,-2 15-28 16,2 6-5-16,-3 16-7 15,-1 6-11 1,2 2-19-16,0-1-14 0,-1-12-13 16,1-7 9-16,2-10 23 15,0-15 13-15,0-12 14 0,0-7 5 0,-2-13 11 32,2-8 3-32,-5-12 10 15,0-9 1-15,-2-5 5 16,-2 1-1-16,-4-9 5 15,3 5-7-15,-3-1-1 16,3 4 4-16,4 14-8 16,6 6 2-16,6 12-10 15,4 8-7-15,12 16 0 16,4 5-3-16,11 14-2 16,15 10-3-16,4 5-13 0,3 3-12 15,1 3-12 1,-8-7 4-16,1-7 2 0,-7-3 12 15,-5-16 13-15,-11-6-1 16,-13-7 31-16,-6-3 13 0,-7-5 34 16,-6-8 13-16,-7-12-3 15,0-2 0-15,-9-7-9 16,4-5-12 0,4-5-19-16,-6-4-16 0,3-4-25 15,6-1-8-15,2 5-13 16,5 12-15-16,3 11-63 15,4 7-42-15,11 16-108 16,3-7-85-16,20 2 186 16</inkml:trace>
  <inkml:trace contextRef="#ctx0" brushRef="#br0" timeOffset="138118.23">8385 14780 1385 0,'0'2'94'0,"0"1"43"0,2 6-11 0,6 2-8 0,5 1-7 0,8-3-2 15,11 0-4-15,18-6-9 16,8-3-14-16,9-10-18 15,3 1-13-15,-10-4-25 16,-5 3-12 0,-9-4-23-16,-7-6-23 0,-11 6-53 15,-5 0-35-15,-12 5-89 16,-11 9-24-16,-6-2 125 16</inkml:trace>
  <inkml:trace contextRef="#ctx0" brushRef="#br0" timeOffset="138373.23">8661 14898 1248 0,'2'-14'136'0,"3"4"137"15,-3 3-85-15,5 7-10 16,-2 1-14-16,-3 8-23 15,0 12-24-15,-2 15-37 16,-2 12-23-16,2 14-38 16,-7 8-10-16,5 15-49 15,1-3-27 1,2 1-95-16,8-1-63 0,-5-17 124 0</inkml:trace>
  <inkml:trace contextRef="#ctx0" brushRef="#br0" timeOffset="147954.79">2900 16453 927 0,'0'-7'131'0,"0"2"127"0,-5 1-111 0,-1-1-13 0,-6 5-31 15,-4 0-8-15,-9 7-13 16,-3-2-7-16,-6 6-13 16,-7 5-10-16,-5 8-31 15,-3 7-9-15,-10 11-10 16,4 4-2-16,4 11-1 0,7 6 0 16,15 10-2-1,1 0-4-15,21 6-1 0,7-1 1 16,21 2-1-16,8-4 2 15,4-14-24-15,10-7-26 16,13-20-47-16,5-14-23 0,6-19-27 16,0-11-68-16,-5-24 141 15</inkml:trace>
  <inkml:trace contextRef="#ctx0" brushRef="#br0" timeOffset="148367.04">3077 16919 1120 0,'-5'-15'114'0,"-1"10"84"15,-1 5-37-15,0 14-62 16,-2 6-17-16,6 17-50 16,-1 5-13-16,4 11-14 15,6 2-5-15,1 4-9 16,3-3-8-16,3-1-6 16,1-9-6-16,-2-12 11 0,1-7 12 15,-4-17 0 1,-6-5 6-16,1-13 4 0,-3-14-1 15,-1-22 3-15,0-13 4 0,0-20 2 16,2-7 0-16,5-6 7 16,4-4 2-16,5 0 13 15,3 9 5-15,10 15 2 16,4 9 2 0,3 28-19-16,-2 8-2 0,3 13-15 15,-7 8-3-15,-2 11-4 16,-1 9 0-16,-11 16 1 15,-7 3 0-15,-13 13 1 16,-3 7-3-16,-16 5 8 16,-4 8-8-16,-15-7-17 15,-4 3-27-15,-2-11-63 16,4-1-24-16,12-17-196 0,9-8 195 16</inkml:trace>
  <inkml:trace contextRef="#ctx0" brushRef="#br0" timeOffset="148572.39">3812 16545 1311 0,'15'41'117'0,"-12"12"67"0,1 5-38 0,-11 17-50 15,-2 2-36-15,-2 7-33 16,2 2-18-16,4-1-22 15,0 2-14-15,8-9-39 16,4-9-26-16,13-16-82 16,4-21 94-16</inkml:trace>
  <inkml:trace contextRef="#ctx0" brushRef="#br0" timeOffset="148774.96">4402 16901 1423 0,'16'0'105'0,"5"2"38"0,1-1-57 16,-1 1-33-16,2-4-39 31,-3-1-10-31,-3-6-36 0,-1 2-25 0,-2-4-66 16,-3 6-195-16,-2 0 201 31</inkml:trace>
  <inkml:trace contextRef="#ctx0" brushRef="#br0" timeOffset="148937.35">4301 17267 1400 0,'25'0'94'0,"3"-1"31"15,17-12-50-15,4-8-11 16,8-7-38-16,3-4-9 15,9-7-17-15,6-2-25 16,13-1-74-16,3 1-33 16,-4-3 59-16</inkml:trace>
  <inkml:trace contextRef="#ctx0" brushRef="#br0" timeOffset="149175.79">5432 16311 1519 0,'-4'30'111'0,"-3"11"63"15,0 5-9-15,0 18-20 16,1 10-32-16,1 8-52 0,-2 11-17 16,4 3-29-16,1 1-5 15,2-3-5-15,3-5-5 16,8-10-49-16,5 1-30 15,7-18-100-15,5-9-45 16,4-24 127-16</inkml:trace>
  <inkml:trace contextRef="#ctx0" brushRef="#br0" timeOffset="149385.76">5859 17028 1786 0,'-9'0'101'0,"5"-3"21"0,-1-3-27 0,1-6-67 16,3-2-12-16,-1-6-81 16,9-4-60-16,5-8 69 15</inkml:trace>
  <inkml:trace contextRef="#ctx0" brushRef="#br0" timeOffset="149969.94">6411 16713 1376 0,'-37'28'84'0,"2"4"27"16,3 7-22-16,5 4-29 16,9 3-18-16,11 9-23 15,6 1-11-15,9 5-7 31,10 1-4-31,14-8 1 0,5-8-2 16,11-15 1 0,3-10-1-16,-4-19 2 0,-5-10 12 15,-1-22 27-15,-8-7 11 16,-2-19 19-16,-5-14 0 16,-10-2-9-16,-3-1-1 15,-15 1-1-15,-9 3-4 16,-17 12-15-16,-13 7-9 15,-16 13-19-15,-5 12-11 0,0 22-30 16,0 8-20-16,14 22-40 16,15 10-26-16,12 4-45 15,13-2-10-15,14 1 95 16</inkml:trace>
  <inkml:trace contextRef="#ctx0" brushRef="#br0" timeOffset="150238.66">7476 16317 1729 0,'-14'35'119'0,"-4"9"51"0,-5 2-36 0,5 16-54 0,4 7-27 0,5 11-39 15,9-4-10-15,2 7-8 16,3-8-28-16,8-12-60 16,-3-1-29-16,10-17-89 15,-6-6-261 1,4-16 306-16</inkml:trace>
  <inkml:trace contextRef="#ctx0" brushRef="#br0" timeOffset="150452.23">7136 16750 1571 0,'-4'0'101'16,"3"6"37"-16,-3-1-14 16,9 6-28-16,6 5-24 15,10-6-31-15,15-1-19 16,6-7-17-16,4-4-4 15,18-5-1-15,-2-7 2 0,2-9-32 16,7 0-30-16,-11-11 248 16,-2-5-172-1</inkml:trace>
  <inkml:trace contextRef="#ctx0" brushRef="#br0" timeOffset="152099.85">8746 16359 295 0,'-5'0'-62'0,"0"2"32"0</inkml:trace>
  <inkml:trace contextRef="#ctx0" brushRef="#br0" timeOffset="152512.26">8759 16410 352 0,'-4'0'139'0,"4"0"132"16,-9 2-14-16,7-2-57 16,2 2-43-16,0 0-47 15,-3 0-10-15,-6-2-20 16,4 5-10-16,-8 2-25 16,-3 5-12-16,2 8-14 0,-7 5-4 15,5 5-8-15,4 9 0 16,3 3-4-16,7 8-4 15,9 13-2-15,7-2-1 16,13-3 1-16,1-3-1 0,8-21 2 16,1-8 0-16,4-14 1 15,1-10-2-15,-5-9 3 16,-1-7 5-16,-13-16 6 16,-2-4 12-16,-3-12 12 15,-6-5-3-15,-5-6 4 16,-7-6-8-16,-5 4-8 15,-6 1-2-15,-5 5-4 16,-3 8 0-16,-8 13-7 16,-3 2 3-16,-2 7-10 15,2 11-4-15,-2 14-24 0,9 12-15 16,0 16-41 0,4 7-21-16,10 7-34 0,7-1-14 15,7-9 91-15</inkml:trace>
  <inkml:trace contextRef="#ctx0" brushRef="#br0" timeOffset="152704.04">9476 16768 1581 0,'-10'-3'54'16,"-3"-5"-10"-16,-5 0-31 0,8-12-95 0,3 2-221 0,3-8 179 16</inkml:trace>
  <inkml:trace contextRef="#ctx0" brushRef="#br0" timeOffset="153100.39">9506 16299 1491 0,'13'-5'88'0,"1"-6"43"0,-5 2-1 16,15 2-34-16,3-4-12 16,5 8-35-1,7 3-17-15,-2 3-16 16,0 8-7-16,4 5-5 0,-11 3-2 15,-3 10 0-15,-11 4 2 0,-11 6-4 16,-5 6-2-16,-12 4-21 16,-8 3-15-1,-10 4-11-15,-2 1-12 0,-5 8 13 16,3-3 13-16,6-2 13 16,1-1 13-16,13-10 7 15,5-6 1-15,11-15 7 16,16-6 2-16,3-12 13 15,9-6 5-15,9-8-4 16,2-6-1-16,3-6-8 16,2-2-7-16,6-3-24 15,-3-1-38-15,11-2-224 16,4 2 179-16</inkml:trace>
  <inkml:trace contextRef="#ctx0" brushRef="#br0" timeOffset="153624.88">10920 16295 1163 0,'-7'6'108'0,"-4"4"68"0,-3 3-56 0,-2 4-16 15,-3 10-30-15,-1 1-11 0,-3 9-33 32,0 6-10-32,-3 7-13 15,-3 4-6-15,4 1-19 16,-3 2-18-16,5-2-30 16,-4-4-26-16,3-7 32 15,1-10-352-15,0-11 291 16</inkml:trace>
  <inkml:trace contextRef="#ctx0" brushRef="#br0" timeOffset="153847.92">10528 16322 1145 0,'0'11'138'15,"2"8"158"-15,4 9-160 16,2 2-5-16,10 4-41 15,5 5-16-15,9 2-40 16,9-2-14-16,5 0-7 16,9 1-9-16,-2-1-10 15,0-2-27-15,-5 4-90 16,-7 0 150-16,-6 1-61 16</inkml:trace>
  <inkml:trace contextRef="#ctx0" brushRef="#br0" timeOffset="155767.48">11537 16366 757 0,'0'4'79'0,"-6"5"70"0,1-6-51 0,0 2-35 0,-3-1-9 0,5 1-1 16,3-1 2-16,0 1 6 16,0 0 0-16,0-1-6 15,0 1 0-15,2 1-6 16,-2 1 2-16,-2 2-7 16,0 5-5-16,-8 3-17 15,-1 8-6-15,-1 5-11 16,-3 6 0-16,5 8-1 15,3 6-3-15,7 6-2 16,7 1-3-16,9-9 0 0,5-1 1 31,14-15 1-31,8-12 2 16,3-13-3-16,4-7-1 16,-10-9 4-16,-4-9 2 15,-11-10 9-15,-6-9 10 0,-8-7 11 16,1-3 8-16,-10-7 6 15,1-1 3-15,-12 5-4 16,-3 2-2-16,-7 11-13 16,-6 2-9-16,-7 14-10 15,-9 3-7-15,-8 11-15 16,-6 7-18-16,10 12-35 16,6 4-23-16,22-2-37 15,4 2-22-15,11-3 81 16</inkml:trace>
  <inkml:trace contextRef="#ctx0" brushRef="#br0" timeOffset="156038.09">12157 16741 1139 0,'-15'9'190'0,"1"2"270"0,2-4-334 0,3-3-17 0,5-4-52 16,1 0-26-16,5-2-21 16,3-3-12-16,4-3-25 15,3 0-25-15,2-5-91 16,1-3-3-16,2-5 65 15</inkml:trace>
  <inkml:trace contextRef="#ctx0" brushRef="#br0" timeOffset="156640.94">12348 16246 851 0,'-4'0'155'0,"-4"0"181"0,6-2-213 16,-2 0-11-16,8-3-35 15,1-4-6-15,7-2-10 0,8 3-3 16,-1-1-1-1,6 2 1-15,7-2-21 16,-5 3-10-16,8 3-11 0,2 3-9 16,-3 3-2-16,0 3-2 15,-10 4-4-15,-2 5-1 0,-15 2-1 16,0 8 4-16,-11 5-13 16,-3 4-5-16,-14 7-19 15,-4 5-8 1,-10-4 9-16,5-3 8 0,1-9 20 31,12-5 6-31,2-9 20 0,5-4 3 0,10-10 2 16,9 2 5-16,10-1-6 31,2-3-7-31,10 7 2 16,-5-3-1-16,4 6-13 0,0 1 6 15,-1 1-5 1,-3 4-5-16,-8 6 3 0,0 4-5 15,-9 4 7-15,-8 2 2 16,-2 5-2-16,-12-1 0 16,-6 4-3-16,-6 3 0 15,-9-1-2-15,2 1 2 0,-3-6 0 16,-8 0-7-16,-1-7-33 16,-9-3-23-16,5-8-71 15,0-3-30-15,9-14 89 16</inkml:trace>
  <inkml:trace contextRef="#ctx0" brushRef="#br0" timeOffset="159724.66">13448 16021 327 0,'7'-2'32'0,"0"-3"11"0,-5 1-14 0,2 1-16 0,-3 3-12 0,-1-2-35 16,4 4-25-16,-4 1 33 16</inkml:trace>
  <inkml:trace contextRef="#ctx0" brushRef="#br0" timeOffset="160074.26">13498 15936 1120 0,'-7'-2'86'0,"0"0"49"15,-4-3-20-15,-2 5-15 31,1 0-5-31,-6 5-1 16,-1 1-4-16,-2 8-16 0,-10 0-10 0,8 13-26 16,-3 3-12-16,-2 12-11 15,3 10-8-15,3 13-2 16,1 11 0-16,9 20-6 16,7 5-1-16,10 12-1 15,7-7-7-15,13-10-20 16,7-15-1-16,0-24-4 15,1-9-7-15,-6-25 1 0,0-4-10 16,1-19-40-16,2-10-8 16,4-15-181-16,-11-9 172 15</inkml:trace>
  <inkml:trace contextRef="#ctx0" brushRef="#br0" timeOffset="160280.32">13698 16357 1320 0,'-11'18'97'0,"1"9"80"16,-3 10-32-1,4 7-32 1,-5 2-26-16,4 9-55 16,1-7-12-16,3 3-20 0,6-7-10 0,9-8-46 31,-2-3-28-31,6-13-61 0,-3-4-17 15,-10-11 89-15</inkml:trace>
  <inkml:trace contextRef="#ctx0" brushRef="#br0" timeOffset="160486.74">13496 16389 1140 0,'11'-35'140'0,"3"3"150"16,5 4-122-16,4 5-32 15,6 3-28-15,10-1-37 16,0 1-23-16,0 4-28 16,-1 0-13-16,3 4-36 15,4 5-33-15,8 5-90 16,-7 2 45-16,2 13 32 16</inkml:trace>
  <inkml:trace contextRef="#ctx0" brushRef="#br0" timeOffset="161155.26">14105 16598 1212 0,'-1'12'100'16,"-1"-6"80"-16,-9-6-43 0,8-4-24 15,-3-10-16-15,1-7-23 16,3 1-9-16,-8-4-17 15,-1 2-7-15,0 8-20 16,-3 5-10-16,2 13-10 16,1 8-3-16,-1 10-17 15,-2 8-9-15,1 3-24 16,4 4-10-16,9-5 4 16,4-3 15-16,8-13 22 15,6-6 12-15,1-12 9 0,3-10 4 16,-3-6 15-16,2-6 4 15,-5-7 15-15,-3 5 4 16,-8 1-2-16,-1 9 6 16,-6 9-10-16,-5 2-5 0,7 15-13 15,-9 10-14-15,12 15-7 32,5 1-10-32,4 4-19 0,2-2-6 15,4-14-10-15,1-2 5 0,6-17 22 16,-4 0 9-1,2-10 9-15,-3-2 3 0,-1-14 1 16,-3-2-1-16,0-11 7 16,-3 0-3-16,-6-12 5 0,-2-7 11 15,-5-11 11 1,0-12 11 0,-7-3 14-16,0-3-2 15,0-3 10-15,3 6-7 0,3 20-11 0,2 11 8 16,1 32-1-16,-2 15 1 0,2 11-10 15,0 15-17-15,5 14-22 16,0 12-5 0,3 18 1-16,5 6-1 0,-3 13-6 15,0 10-23-15,-5-3-48 32,1 1-30-32,-5-9-78 15,6-8-19-15,-4-24-276 16,4-7 290-16</inkml:trace>
  <inkml:trace contextRef="#ctx0" brushRef="#br0" timeOffset="161789.14">14656 16387 1149 0,'-14'7'116'0,"-2"-1"97"0,-5 10-94 0,-4 7-16 0,0 5-21 16,-1 2-13 0,3 11-22-16,0-2-12 0,5 2-12 15,7-2-15-15,11-8-5 16,7-1-3-16,13-5-8 16,5-5 7-16,10-8-8 15,4-5 5-15,11-7 2 16,3-5-2-16,4-9 4 15,-3-6-1-15,-7-1 6 16,-7-2-2-16,-10-4 9 16,-5 8 11-16,-16-6 8 15,-4 7 11-15,-10 6 19 16,-2-2-2-16,-16 5 3 16,3 4-4-16,-6 8-18 15,1 8-13-15,4 8-13 0,-2 6-7 16,9 5-9-16,7 7-4 15,7 2-2-15,1 2 0 16,15-2-6-16,-2-11-2 16,13-12-9-16,1-5 1 0,-5-11 7 31,2-9 9-31,-9-5 8 0,0-4 1 16,-5-5-1-16,-1 0 0 0,-1-2 0 15,-3-1 3-15,-1 12-2 16,-5 12 0-16,2 0 1 15,1 0-1-15,1 13-2 16,3 8-1-16,2 12 3 16,5-1-23-16,2 5-7 15,0 1-16-15,8-8-24 16,-2-7 14-16,3-5-19 0,-1-7 4 16,-8-4-16-1,0-1 2-15,-9-11-20 0,-1 0 1 16,-6-16 58-16</inkml:trace>
  <inkml:trace contextRef="#ctx0" brushRef="#br0" timeOffset="162013.37">15053 15918 1417 0,'7'-9'115'0,"4"9"74"0,3 15-27 0,7 15-36 0,4 7-14 0,7 9-23 16,5 3-8-16,7 6-27 16,3 2-18-16,4 5-22 15,-5 3-9-15,-7 6-8 0,-11 4-18 16,-19 11-58-16,-9 6-36 16,-21 4-83-1,-9 3-17-15,-20-7 116 0</inkml:trace>
  <inkml:trace contextRef="#ctx0" brushRef="#br0" timeOffset="162650.22">16272 16375 1143 0,'21'-9'97'0,"-14"2"80"0,0 5-28 0,-14 9-23 0,-2 9-9 16,-10 9-10-16,-2 11-5 16,-4 6-22-16,-5 9-5 0,-4 6-38 15,-3 7-13-15,-4 1-16 16,4 1-8 0,-4-1-49-16,1-3-34 0,6-16-71 15,-2-5-39 1,13-23 105-16</inkml:trace>
  <inkml:trace contextRef="#ctx0" brushRef="#br0" timeOffset="162856.26">15826 16432 1554 0,'12'7'104'15,"11"9"50"-15,4 8-14 16,4 15-48-16,7 11-21 15,4 8-42-15,1-1-15 16,6 1-11 0,3-1-22-16,3-9-55 0,-2-2-38 15,3-11-78-15,-11-12-207 0,-1-14 248 16</inkml:trace>
  <inkml:trace contextRef="#ctx0" brushRef="#br0" timeOffset="163237.29">16667 16067 1330 0,'4'0'93'16,"-1"0"71"-16,-1 0-19 15,3 5-18-15,-3 6-6 16,-2 8-28-16,0 6-6 0,-7 14-17 16,0-2-16-16,5 11-26 15,0 0-12-15,9 0-10 16,9 1-4-16,11-3 0 16,7-1 3-16,5-6-1 15,5-6 6-15,7-6 7 16,-1 1-1-16,1-7-3 15,-7 1-5-15,-15-1-2 16,-10 0-3-16,-19 6-1 16,-7-3-5-16,-19 8-42 15,-4 0-24-15,-13-4-53 16,-1 3-29-16,-1-7-27 16,-2-6-17-16,6-11 109 0</inkml:trace>
  <inkml:trace contextRef="#ctx0" brushRef="#br0" timeOffset="163428.91">16568 16140 1407 0,'26'-15'118'0,"8"1"79"16,10 2-20-16,4-2-59 15,7 0-25-15,0-4-54 16,4 2-17-16,6 0-22 15,-5-5-37-15,4-8-95 16,-5-4 110-16,3-24-35 16</inkml:trace>
  <inkml:trace contextRef="#ctx0" brushRef="#br0" timeOffset="164257.26">17532 16497 1267 0,'0'-2'115'0,"0"-3"90"0,-7 3-35 0,-2 4-45 0,-11 7-36 16,-3 5-56-16,-5 7-21 0,-6 15-17 16,6 6 2-1,5 10-26-15,7 10-1 0,12-4-8 16,8-5 1-16,14-5 22 16,8-14 3-1,17-15 13-15,-1-5-1 0,2-14 6 16,-1-9 11-16,-1-12 8 15,-4-2 8-15,-10-7 11 16,-5-4-5-16,-14 6 5 16,-9 7-2-16,-9 7-10 15,-5 3-5-15,0 15-14 0,1 3-8 16,10 14-10-16,3 5-3 16,9 6-4-1,7 2 7-15,12-4-1 16,7-3 1-16,6-12 3 0,-4-2-1 15,-1-13 3-15,-8-5 1 16,-3-10 9-16,-6 1 5 0,-4-3 14 16,-3 1 7-1,-12 0 19-15,-4-2 2 0,-4 4 8 16,-7 0 4-16,5 7-12 16,1 5-5-16,4 12-19 15,1 10-16-15,4 12-8 16,4 5-9-16,1 7-1 15,4 4-2-15,0 3-7 16,-4 1-1-16,-2 3-24 0,3-2-1 16,-12-4-25-16,-1-1-5 15,-7-13-14 1,-2-6-11-16,2-13-33 16,-4-11-19-16,-1-24-32 0,5-4-8 15,7-25 108-15</inkml:trace>
  <inkml:trace contextRef="#ctx0" brushRef="#br0" timeOffset="164499.9">18219 16699 1400 0,'0'-4'116'0,"-4"4"90"0,-6 0-33 0,-10 9-38 0,-1 7-20 0,-4 11-45 0,4 3-12 0,5 7-21 0,4 0-9 16,12 0-22-16,3-5-7 16,13-7-7-16,5-7-13 15,13-8-45-15,3-6-26 16,8-9-80-16,4-10-27 16,-3-9 112-16</inkml:trace>
  <inkml:trace contextRef="#ctx0" brushRef="#br0" timeOffset="164986.82">18586 16561 1254 0,'12'2'120'0,"4"5"77"16,-7 7-61-16,0 9-14 16,-6 11-29-16,-4 6-26 15,-3 6-30-15,0 11-11 16,1 5-23-16,3 7 2 16,0 0-23-16,0-3-21 15,3-6-33-15,-3-4-15 0,4-17-4 16,8-3 14-16,-6-19 29 15,-4-15 14-15,5-4 25 16,-13-17 10-16,3-13 28 16,-3-10 17-16,-1-10 26 15,-2-8 10-15,-3-7 21 16,10-6-5-16,-3-6-1 16,5 6-8-16,12 11-21 15,3 5-4-15,8 18-14 16,5 8-5-16,-1 15-22 15,-6 5-13-15,2 11-10 0,-9 9-3 16,-9 5-2 0,-3 4-1-16,-9 8-26 0,-7 6-18 15,-15 5-51-15,6-3-19 16,-3-6-48-16,5 1-13 0,5-15 104 16</inkml:trace>
  <inkml:trace contextRef="#ctx0" brushRef="#br0" timeOffset="165579.17">18929 16773 1052 0,'9'2'125'0,"2"-2"150"0,1-3-160 0,2-8-5 0,-1-7-19 0,1 1-14 16,-5-8 1-16,3 5 10 15,-5-3 16 1,-3 4-2-16,-6-4-7 0,-5 5-9 16,-7 2-23-16,-4 4-12 15,-3 8-11-15,0 4-14 16,1 7-17 0,4 9-3-16,4 11-7 0,3 6 0 15,5 8-1-15,4 3 2 0,11-1-8 16,1-6-7-16,8-7 2 15,5-5 4-15,5-14-5 16,2-3 5 0,3-9 9-16,2-3-7 0,2-6 5 15,4-5 5-15,-1-2-2 16,-1-1 2-16,-4 2-2 16,-8 5 2-16,-6 4-7 15,-13 4-3-15,-4 3-4 16,-5 5-7-16,-2 7-9 15,-12 4-4-15,1 6 9 0,-2-3 1 16,0-1 15-16,3-4 5 16,2-5 3-16,9-9 11 15,0-13 18-15,11-2 6 16,8-17 9-16,4-2-2 0,6-1-12 31,4 4-8-31,-3 3-12 16,4 7-6-16,-4 12-8 0,-3 4 2 0,-3 15-12 15,-9 8-25-15,-6 12-56 16,-1 7-38-16,-6 6-86 16,0-1-22-16,5 1 131 31</inkml:trace>
  <inkml:trace contextRef="#ctx0" brushRef="#br0" timeOffset="181576.53">5026 17864 1299 0,'-11'11'92'0,"-1"3"41"0,-2 0-1 0,1-2-16 0,3-1-20 15,8-6-23-15,-2 1-20 16,11-6-40-16,6-2 2 16,19-4-17-16,8 1 3 15,12-2-1-15,5 0-2 0,-1 5 4 16,1-3-10-16,-4 1-9 15,-2-1-7-15,-8-2-31 16,-6 0-17-16,-12 0-42 16,-9 0-26-16,-23 5 77 15</inkml:trace>
  <inkml:trace contextRef="#ctx0" brushRef="#br0" timeOffset="181789.55">5024 18122 1345 0,'-11'22'92'16,"-3"-1"19"-16,11-3-11 16,-3-4-39-16,6-5-20 15,4-2-12-15,7-2-7 16,10-3-13-16,9-2-3 0,13-4-1 16,3-1 0-16,7 0-2 15,3-1-6-15,6-6-48 16,9-4-25-16,7-3-156 15,0-5 130-15</inkml:trace>
  <inkml:trace contextRef="#ctx0" brushRef="#br0" timeOffset="182123.68">6225 17676 1362 0,'-5'14'103'0,"-4"8"92"16,-2 6-59-16,-3 13-6 15,0 5-16-15,0 10-35 16,2 6-13-16,-1 9-31 15,3 2-9-15,4 3-14 0,1-11-5 16,7-3-5-16,7-1-2 16,3-14-52-16,6 1-38 31,10-11-81-31,2-3-5 0,-2-16 89 0</inkml:trace>
  <inkml:trace contextRef="#ctx0" brushRef="#br0" timeOffset="182283.46">6684 18181 1659 0,'-3'16'104'16,"-8"0"25"-16,0-2-57 15,-1-9-24-15,5-7-44 16,0-5-25-16,5-16-73 0,4 4-50 15,17-11 70-15</inkml:trace>
  <inkml:trace contextRef="#ctx0" brushRef="#br0" timeOffset="182885.42">7046 17802 1534 0,'10'-9'96'0,"-5"-2"44"16,4 6-5-16,-3-4-39 0,4 4-17 15,15-6-38-15,-2 1-8 16,13 1-17-1,-3-2-3-15,3 11-7 0,-3 0-6 16,-3 7-3-16,-3 6 1 16,-4 10 2-16,-7 3 2 15,-13 6 2 1,-3 11-2-16,-12 1-4 16,-7 11-7-16,-6 5-5 0,-2-3-2 0,-8-2 6 15,3-8 2-15,5-11 7 16,8-4 1-16,15-16 0 15,10-8-1-15,8 0 3 16,3-5 6-16,10-6 8 16,0-3 4-16,6-3-6 15,1 1-6-15,1 8-5 16,-3 1 0-16,0 8 2 16,-5 5-1-16,-6 8-5 0,-3 1-2 15,-9 7 1 1,-8 3 1-16,-8 8 3 0,-7 7 3 15,-11 3 1-15,-3 2-1 16,-9 4-3-16,-8 1 2 16,-2-13-4-16,-10-3 0 15,-7-14 0-15,-1-13-7 16,-4-15-50-16,-1-15-41 0,8-22 34 16,6-11-2-16</inkml:trace>
  <inkml:trace contextRef="#ctx0" brushRef="#br0" timeOffset="-213574.72">22868 15100 748 0,'-2'-7'144'0,"2"2"206"0,-2 0-187 0,2-1-48 16,0 1-3-16,0 3-22 16,-2-3-5-16,2 3-18 15,0 2-5-15,0 0-10 16,0 0-9-16,-5 9-9 15,5 5 1-15,2 18-10 0,1 11 1 16,1 13-7-16,3 13-6 16,2 6-5-16,3 8-3 15,1 2-1 1,-4-2-5-16,-1-10 1 0,3-8-2 16,0-15-8-16,-1-11-20 15,1-15-18-15,1-6-20 0,1-18-34 31,-3-9-7-31,10-16-11 0,-2-14-282 0,1-21 270 16</inkml:trace>
  <inkml:trace contextRef="#ctx0" brushRef="#br0" timeOffset="-213274.28">23780 15056 1357 0,'9'4'88'16,"-6"6"55"-16,-1-1 3 15,-7 12-14-15,-4 2-4 16,0 6-36-16,-5 4-11 16,5 4-18-1,7 11-16-15,8 4-17 0,1 8-9 16,12 9-17-1,-3 0-8-15,0 2-28 16,4-2-21-16,-6-18-48 0,-2-10-19 0,-1-13-31 16,-4-8-16-16,-3-13-213 15,-8-7 233 1</inkml:trace>
  <inkml:trace contextRef="#ctx0" brushRef="#br0" timeOffset="-213060.72">23456 15378 1381 0,'7'4'80'0,"9"1"54"0,7-1-4 0,18 1-2 16,10 0-10-16,16-3-30 31,15-2-17-31,5-3-28 16,-1-3-11-16,-6 1-26 0,-9 1-28 0,-7-3-84 15,-15 2-62-15,-4 3 76 32</inkml:trace>
  <inkml:trace contextRef="#ctx0" brushRef="#br0" timeOffset="-211627.47">25240 15231 507 0,'0'-1'104'0,"-5"1"109"0,-1-2-36 0,4 2-42 0,1 0-32 0,1 0-50 16,0 2-9-16,0-1-5 15,1 5 1-15,1 1 2 16,0-2-3-16,0-3 0 16,-2 0 0-16,0 1-9 15,2-1 1-15,-2 0-8 16,0 1-11-16,0-1-1 0,0 0-2 16,0 1 3-16,1-1 5 15,-1-2 2-15,0 0-1 16,-1 2-4-16,-1-2-3 15,0 2 0-15,0-1-1 16,-12 12 2-16,11-10 0 16,-8 6-1-16,2-4-2 15,0 3-8-15,-3-1-1 0,-1 1 0 16,1 0 1-16,0 2 3 16,3 3-1-16,-4-1-3 15,4 0-2-15,4-3-1 16,-4 4 2-16,4-1 3 15,0 4 0-15,-2 7-1 16,3 0-3-16,-3 7 2 16,3 5-1-16,3 10 1 15,1 1 2-15,8 10-6 16,3 1 1-16,12-2 2 0,0-11-1 16,11-1 1-16,5-13-1 15,9-11-2 1,-2-5 0-16,7-14 2 0,-5-5 1 15,-6-9 0-15,-1-4 1 16,-13-8 14-16,-3-8 8 0,-7-5 20 16,-9-5 3-16,-2-6 15 15,-7 1-8-15,-14-1-10 16,-1 2-1-16,-15 2-18 16,-5 2-3-16,-15-4-8 15,-8 4-7-15,-6 7-5 16,0 0 0-16,18 14 0 15,5 1 0-15,17 15 2 16,4 2-1-16,8 7-5 16,5 5-2-16,3 5-32 15,4 4-20-15,4-2-38 16,5 4-25-16,6 0-38 0,10-2-128 16,5-2 174-16</inkml:trace>
  <inkml:trace contextRef="#ctx0" brushRef="#br0" timeOffset="-211421.33">25879 15568 1089 0,'11'16'170'0,"-7"1"251"0,-1-6-274 0,-3-4-51 0,-2-3-30 0,-3-6-42 15,0-2-15-15,-1-10-9 16,3-5-22-16,3-1-81 16,5 1-34-16,4-4 58 0</inkml:trace>
  <inkml:trace contextRef="#ctx0" brushRef="#br0" timeOffset="-210929.13">26129 15145 1369 0,'2'-15'95'0,"3"1"40"16,1 5-35-16,4 2 1 15,3 7-12-15,3-1-1 16,5-1-9-16,13 2-13 16,-3-4-19-16,8 4-16 15,6 4-17-15,-12-4-1 16,6 3-8-16,-7 4-3 0,-5 4 0 16,1 3 1-16,-7 11-3 15,-1-2 0-15,-17 11 0 16,-3-3-4-16,-14 8-14 15,-7 7-8-15,-7 9-21 16,-10 6-8-16,1 8 1 16,0-4 9-16,-6 2 18 15,8-6 11-15,5-8 10 16,9-7 1-16,15-14 13 16,5-2 5-16,17-13 14 15,8-6 13-15,10-4 1 0,9-5 1 16,6-2-13-1,1-5-10-15,6 1-12 0,3 0-6 16,-1 1-39-16,-3-2-36 16,-9-8-99-16,-5 4 86 15</inkml:trace>
  <inkml:trace contextRef="#ctx0" brushRef="#br0" timeOffset="-208624.51">27860 15290 1569 0,'0'0'46'16,"4"0"-6"-16,-4 0 51 0,0 3-18 0,1 6 2 0,-6 4-9 0,-9 6-23 0,-4 9-6 15,-14 13-19-15,0 7-9 16,-17 16-13-16,-11 1-14 16,-11 15-26-16,3-1-13 0,5 3-25 15,8-8-6 1,12-14-1-16,4-10-7 0,11-22-7 16,3-14-121-16,11-22 140 15</inkml:trace>
  <inkml:trace contextRef="#ctx0" brushRef="#br0" timeOffset="-208414.15">27318 15546 1236 0,'7'-14'99'0,"0"7"65"0,0 5-16 16,-1 8-14 0,1 1-7-16,1 9-23 15,7 5-11-15,4 9-40 0,4 2-14 16,11 10-28-16,7 5-5 15,10 4-9-15,4-2-22 16,5-1-59-16,0 2-44 16,1-9-72-16,-3-10 93 15</inkml:trace>
  <inkml:trace contextRef="#ctx0" brushRef="#br0" timeOffset="-208001.33">28443 15506 1418 0,'-14'10'78'0,"-2"5"24"16,-5 0-7-16,-2 7-12 15,7 6-21-15,-2 13-30 16,9 10-11-16,11 9-13 15,5-1-2-15,21-3-3 0,8 1-8 16,6-20 0-16,6-7 0 16,-4-10 4-16,-3-18 0 15,-2-6 2-15,-4-15 5 16,-3-10 7-16,-3-6 13 16,-5-18 12-16,-4 1 2 15,-13-8 15-15,-7 5-3 16,-16 0-5-16,-10 9-6 0,-15 6-25 31,-5-1-8-31,-15 14-15 0,-6 8-10 0,-11 17-20 31,-5 4-6-31,12 19-25 0,11 4-3 0,24 5-25 16,17 0-18-16,19 0-30 16,11-3-213-16,13-17 233 15</inkml:trace>
  <inkml:trace contextRef="#ctx0" brushRef="#br0" timeOffset="-207793.25">29277 15605 1596 0,'2'12'116'0,"-5"1"55"31,-6-8-51-31,-4-1-48 0,-1-4-31 16,0-6-37-1,0-4-4-15,5-5-26 0,-3-1-30 0,3-3-81 32,9 0 22-32,-6-10 47 15</inkml:trace>
  <inkml:trace contextRef="#ctx0" brushRef="#br0" timeOffset="-207524.14">29729 15014 1783 0,'-5'31'124'0,"-9"7"58"15,3 2-39-15,2 12-40 16,4 4-27-16,5 13-26 15,3 8-8-15,10 11-24 0,3 9-4 16,5 15-59 0,0-4-45-16,6-4-114 15,-4-6 130-15,-16-11 0 0</inkml:trace>
  <inkml:trace contextRef="#ctx0" brushRef="#br0" timeOffset="-201139.61">30891 15338 937 0,'0'-2'125'0,"2"2"133"0,-2 0-104 0,-2 3-25 0,-3 3-11 0,-6 2-17 16,1 3-17-16,-3 2-21 15,1 1-14-15,-6 5-16 16,0 4-3-1,-6 9-21-15,-10 0-2 0,-9 7-16 16,-10 3-14-16,-2 6-24 16,0 0-20-16,8-4-51 15,1-1-7-15,7-10-12 0,3-4-56 16,11-19 132-16</inkml:trace>
  <inkml:trace contextRef="#ctx0" brushRef="#br0" timeOffset="-200917.18">30454 15302 941 0,'9'5'135'0,"3"4"181"16,4 5-185-16,9 4-32 15,3 7-12-15,16 5-34 16,6 5-14-16,15 3-22 15,-8 2-9-15,-7-6-10 16,3 3-10-16,-9-5-38 16,6 3-24-16,-9-1-318 15,-4-6 251-15</inkml:trace>
  <inkml:trace contextRef="#ctx0" brushRef="#br0" timeOffset="-200504.7">31524 14999 1345 0,'-6'20'71'0,"-1"1"12"16,-3-3-7-16,4 0-15 15,-2 3-9-15,6 0-9 0,0 6-6 16,-2 4-17 0,-4 7-7-16,4-3-11 0,4 4 0 15,5 2 1-15,8-8 3 16,6-1 10-16,4-2 1 16,-1-3 12-16,2-2 1 15,-2-1 2 1,-5-4 5-16,5-2-10 0,-3-1-3 0,-5 3-11 15,0 1-4 1,-8 13-2-16,-3-2-5 16,-3 5-10-16,-9 0-11 0,-12 2-34 15,0-2-11-15,-11 0-32 16,-3 6-13-16,-8-15-1 16,-7-1-223-16,-10-10 228 15</inkml:trace>
  <inkml:trace contextRef="#ctx0" brushRef="#br0" timeOffset="-200256.56">31442 15086 1464 0,'55'-14'92'0,"2"-11"66"15,0 6-39-15,1-17-21 16,8 4-20-16,4 1-44 16,8-3-8-16,0 0-18 15,-2 4-15-15,-3 4-66 16,-2 1-59-16,-13-2 66 0</inkml:trace>
  <inkml:trace contextRef="#ctx0" brushRef="#br0" timeOffset="-193657.84">22885 16873 648 0,'7'-24'66'0,"-3"3"16"0,-4 9 17 0,0 8 2 15,-9 8 2-15,-1 3 13 0,-3 12-22 16,1-3-8-16,5 0-9 16,3 4-7-16,2-6-12 15,2-3 0-15,6-1-9 16,8-6 3-16,18-1 4 16,7-1 1-16,19-2-15 15,6 0-9-15,0 0-22 16,-4 0-6-16,-12-2-3 15,-6-1-1-15,-10 1-9 0,-2-2-22 16,-8-1-44-16,-5 2-22 16,-15 3-48-16,-2 0-230 15,-2 5 246-15</inkml:trace>
  <inkml:trace contextRef="#ctx0" brushRef="#br0" timeOffset="-193457.55">22892 17196 1234 0,'-10'13'101'0,"5"-2"79"16,6 1-59-16,13-10-22 15,8-2-6 1,15-2-23-16,5-7-17 0,12-3-35 16,6-3-10-16,5 0-12 15,1-1-23-15,-4-4-59 16,5 1-44-16,-8-6 59 15</inkml:trace>
  <inkml:trace contextRef="#ctx0" brushRef="#br0" timeOffset="-193188.16">24007 16448 1606 0,'9'14'92'0,"-9"14"36"16,0 11-19-1,-14 18-25-15,-4 12-19 0,7 2-27 16,1 3-11-16,10 0-19 0,3 2-4 16,4 4-2-16,4-2-2 15,-1-4-56-15,1-5-18 16,1-16-87-1,6-10-26-15,0-29 110 16</inkml:trace>
  <inkml:trace contextRef="#ctx0" brushRef="#br0" timeOffset="-192997.83">24356 16849 1325 0,'9'16'169'0,"-2"4"203"0,-2-4-209 32,-5-9-60-32,-5 0-34 0,-2-7-55 0,-2-7-6 0,4-2-5 31,1-5-24-31,6-7-74 0,10-1-55 0,4 1 71 31</inkml:trace>
  <inkml:trace contextRef="#ctx0" brushRef="#br0" timeOffset="-192726.45">24919 16389 1235 0,'6'2'180'0,"-5"5"228"16,-2 18-224-16,-7 7-1 16,-6 14-25-16,-3 9-32 15,-1 10-53-15,-2 9-14 0,8 6-32 16,3 10-11-16,9 15-9 16,5-1-13-16,8 1-71 15,-1 3-50-15,4-18 284 16,11 7-181-16</inkml:trace>
  <inkml:trace contextRef="#ctx1" brushRef="#br0" timeOffset="-177356.31">15265 4341 0,'0'0'0,"0"0"0,0 0 0,0 0 0,0 0 0,0 0 0,0 0 0,0 0 0,42 25 0,-38-25 0,5 8 0,3 17 15,-8 16-15,9 51 0,-5 49 0,-16 350 47,8-391-47,-13-9 16,13-7-16,13-1 16,-13 17-1,0 53-15,0 26 16,0-29-1,-13-34-15,9-24 16,-8-13-16,3-12 16,5-1-1,-8-8-15,7 1 16,-7-1 0,4 0-16,3 0 15,-7-4 1,8-4-16,4 0 15,-9 4-15,-7 42 16,-63 340 0,29-65-16,33-168 15,1-90 1,7-43-16,9-24 16,0-17-1,0-8-15,25-8 16,29-13-1</inkml:trace>
  <inkml:trace contextRef="#ctx1" brushRef="#br0" timeOffset="-176974.35">17836 6507 0,'0'0'0,"0"0"0,0 0 31,0 0-31,0 0 16,0 0-1,-21 67-15,4-17 16,5 12 0,-9 5-16,-12-1 15,-5 9-15,-12 13 16,-16 24-1,-55 92-15,-16-30 16,0-28 0</inkml:trace>
  <inkml:trace contextRef="#ctx0" brushRef="#br0" timeOffset="-101069.98">28374 9538 1302 0,'-3'1'55'0,"-9"4"1"0,4-1-6 16,-4 6 4-16,2 0-2 0,-3 10 0 0,-8 4 3 16,-4 6-2-16,-5 4-3 15,0 2-12-15,-4-2-8 16,13-11-11-16,6-3-11 15,10-17-7-15,16 0-1 0,19-3-2 16,9-3 1-16,24-2 7 16,3-3 4-16,18-2 7 15,10-3 7-15,28-1-1 16,4-2-10-16,7-1-5 16,2 2-4-16,-5 2-2 15,6 1-1-15,9 10-1 16,-5 2 1-16,-12 0-1 15,-8 4 2-15,-17 1 1 16,-3-2-5-16,-9-1 0 16,-11-2 1-16,-22 0-2 0,-11 0 5 15,-29 0-2 1,-16 0 2-16,-4-10 1 0,-19-2-1 16,-21-8 0-16,-11-2-4 15,-9 4-4-15,-14-5-5 0,-4 6 0 16,-5-4-2-16,-5 6-2 15,-1 3-6-15,-26 7-9 16,-4 5 3-16,-16 0 2 16,-7 5 1-16,19 3 11 15,2-4 3-15,1 2 3 16,6-2 7-16,6-4 0 16,15 1-1-16,27 1 1 15,10-2 2-15,24-2-1 16,6-1 6-16,16-7-3 15,11 2 0-15,16-1 1 16,11 1-3-16,18 6 0 0,7 2-4 16,16 4 2-16,13 2 0 15,29-4 0-15,8-2 6 16,6 0 5-16,3-8 10 0,4 1 4 16,8-3-2-16,4 2-5 15,-14 1-9 1,-13 0-4-1,-17 2-11-15,-30 0-55 0,-7-3-37 0,-39-9 48 16</inkml:trace>
  <inkml:trace contextRef="#ctx0" brushRef="#br0" timeOffset="-98072.08">28799 10677 610 0,'-32'-5'131'0,"2"3"116"0,-3 1-105 0,1 1-91 16,2-2-16-16,-5-1-4 0,2 3 2 0,0 0 11 15,1 0 2-15,4 0 0 16,3 0-1-16,7 0-12 16,-2 3-7-16,6 0-6 15,3 4-4-15,2-2-10 16,6 3-1-16,3-1-4 15,7 3-1-15,9-3 1 16,6-1-1-16,18-1 3 0,3 0-3 16,19 2 6-1,13 5 4-15,19-6 0 16,3 3 6-16,11-6-1 0,2-3 0 16,5-3 7-16,9-2-4 15,13-4-2-15,-6 1-2 0,-6 1-8 16,-7-4 1-1,-23 1-3-15,-4 0-2 16,-19 3 1-16,-10 4-3 0,-28-1-1 16,-12 3-4-16,-29 1-3 15,-18 0 1-15,-21 6 1 16,-16-1 4-16,-13 2 2 16,-9-2-2-16,0-5 1 15,-4 0 2-15,-7-3-1 16,-6-6 0-16,-9-1 0 15,4 2 0-15,8-2-1 16,4-1-4-16,13 6 1 16,1-4 1-16,7 4 2 0,1 5 1 15,12 0 0-15,15-3 2 16,21 3 1-16,9-3 0 16,15 6-3-1,13 0 2-15,18 6 4 0,11-3 1 16,26 1 4-16,4 1-4 15,6 2-7-15,2-3 1 16,1 1-3-16,9 2 0 0,7-7 3 16,9 1 0-16,1-4 3 15,-9 1-2-15,-17-1 0 16,-7-1 1 0,-13-3 6-16,-3 1 4 0,-9-5-2 15,-15 3-1-15,-15-2-7 16,-11 0-1-16,-20-1 0 15,-11 3-1-15,-32-1-2 16,-8 2-5-16,-18 6-6 16,-14 3-1-16,-18 1 0 15,-12 1 1-15,-10 0 7 16,9 3 3-16,14-4 2 0,2 4 1 31,9-3 0-31,4 0-2 0,18-1 1 16,12 1 1-16,32-4 0 15,12-1-1-15,21-2 0 16,2 0-1-16,28 0-2 16,14 0-1-16,34 0 3 15,16 0 0-15,9 0 1 16,6 2 2-16,4-2-2 16,1 0 3-16,19 0 9 15,1-2-5-15,-18 0 3 16,-12-1 0-16,-27 3-10 15,-14-3 3-15,-19-4-38 16,-12 2-34-16,-35-5 39 16</inkml:trace>
  <inkml:trace contextRef="#ctx0" brushRef="#br0" timeOffset="-89296.88">27627 7974 915 0,'4'10'75'0,"-3"3"46"0,9-3-34 0,2-2-13 0,3-4-9 0,5-6-7 0,2-6-6 0,3-7-8 0,-7 2-3 0,4-2-8 0,-6 1 1 0,2 4-13 16,-3 4-7-16,-3-3-6 15,-4 6-3-15,-6 3 5 16,-2 0 9-16,-2-3 3 16,-8 3 1-16,-8 1-7 15,-4 1-9-15,-2 1-4 16,2 2-3-16,0-3 2 16,4 0 1-16,0-2 0 15,3-2-3-15,-2 2 1 16,0 0 0-16,-3 0-3 15,-1 2 1-15,-6 1 0 16,6 5 1-16,-9 1 0 0,-5 4 0 16,-12 5-1-16,-4-3-1 15,-6 5 3-15,5 2 1 16,6 3-3-16,-1-4 1 0,4 4-1 16,0 4-1-16,3 0 2 15,0 8 0-15,2 0-1 16,6 3 1-1,-1 0-2-15,3-6 0 0,5 6 2 16,-2-1 0-16,6-3-1 16,2 3 1-16,-1-6-3 15,4 3 3-15,-3-1 1 16,-2 4-1-16,6 4 0 16,-3 3-1-16,6 8 1 15,7 1 0-15,3 1 0 0,2 2-3 16,5 1 1-16,2-3 1 15,1 2 0-15,0 1 0 16,1 0-1-16,-6 3 2 16,-1 0-1-16,-1 4 0 15,8-6 0-15,-1 0-3 0,12-14 1 32,5-1 3-32,5-5-3 15,3-3 2-15,4 0 2 0,-1-9-1 0,8-2 1 16,1 1-1-1,8-2 0-15,3-2 0 16,4 2-1-16,10 2 2 0,-2 3-1 16,4 0 1-16,-6 0-1 15,-6 0-1-15,-5 0 1 16,-2-4 1-16,2-1 5 16,0-2 0-16,-1 2 0 15,0-6 0-15,-9 1-2 16,-1-2-1-16,-18-5-1 0,-4-1-9 15,-14-7-27-15,-5-3-16 16,-6 4-42 0,-7-6-4-16,-3-11 54 0</inkml:trace>
  <inkml:trace contextRef="#ctx0" brushRef="#br0" timeOffset="-88790.72">27790 9845 1290 0,'-13'0'56'0,"2"-3"-8"0,2-4-19 0,3 1-17 0,-1-4-8 0,4 1-3 0,1 4 2 15,2 2 8-15,0 3 3 16,0 0 7-16,3 2 4 0,6 11-4 16,2 4-4-16,16 6-2 15,-1 4-1-15,8 1 0 16,7-3 5-16,6-4-1 15,-1 1-3-15,4-5-4 16,-6-1-4-16,-6 1-6 16,-10-4 3-16,-10 2-1 15,-9 0-1-15,-11 2 0 16,-5 5-5-16,-17-1-1 16,-8 4-1-16,-13 5 1 15,-10 2 4-15,-10-2 1 16,0 0-1-16,0-4-2 0,-1-1 1 15,-7-7-16-15,3-8-19 16,-17-10-214 0,-13-10 163-16</inkml:trace>
  <inkml:trace contextRef="#ctx0" brushRef="#br0" timeOffset="-86564.77">19587 2561 953 0,'-13'5'36'0,"-4"5"2"0,-4 3 9 0,-1 0 15 0,-8-1 32 0,3-4 1 0,6 1-20 16,3-3-14-16,6-1-32 15,5-3-3-15,7-2-16 16,0 2-4-16,0 6-4 16,7-5 3-16,13 4 5 15,6-1 6-15,21 1 9 16,15 1 3-16,7 2 0 0,6-3-1 15,12 1-8 1,3-4-1-16,24-4-1 16,20-2 5-16,29-11 0 0,3-2 0 15,37-14-8-15,10 3-4 16,8-4-6-16,30 0-3 16,-3 7 1-16,5-1 1 15,20 19 0-15,-19 2-1 0,-14 13-2 16,-5 8-4-16,-36 9-29 15,-9 3-26 1,-30-2-58-16,-19-9-275 0,-45-8 249 16</inkml:trace>
  <inkml:trace contextRef="#ctx0" brushRef="#br0" timeOffset="-82803.34">26686 1639 816 0,'0'0'93'0,"-2"0"71"0,-3 0-9 0,-5 0-26 0,-3-3-24 0,-2 1-23 0,2-1-8 0,-1-1-11 16,-1-2-8-16,0 1-15 15,-10 0-6-15,-1 5-17 16,-2 1-1-16,-4 6-13 16,0 6 2-16,1 4 0 15,2 6 0-15,4 11 2 16,5-1-1-16,12 7 0 16,6 1 1-16,12 3-5 15,10-3-2-15,12-4-1 0,5-1 0 16,9-7-1-1,6-8 1-15,9-2-22 0,3-8-21 16,-5-11-39-16,-2-3-22 0,-14-10-229 16,-4-6 215-16</inkml:trace>
  <inkml:trace contextRef="#ctx0" brushRef="#br0" timeOffset="-82355.35">27040 1734 1158 0,'-1'-8'76'0,"-1"6"68"15,2 4-50-15,2 16 12 16,4 7-10-16,-1 15-26 16,3 6-10-16,-4 1-40 15,1 3-8-15,-4-7-13 16,-1 0-2-16,4-6-5 16,-4-4-5-16,3-13 1 15,-1-5 1-15,-2-13 6 16,0-2 8-16,-4-5 0 15,-2-14 0-15,-3-12 4 0,0-7-3 16,0-16 6-16,3-4 3 16,-1-12 16-1,2-10 8-15,3-1 2 0,4 4-1 16,11 23-9-16,4 12-2 0,6 24-12 16,0 3-3-16,-3 11-5 31,2 8-7-31,-2 11-1 15,0 6-1-15,-5 13-1 0,0 7-4 16,-10 1 7-16,-5 1 0 0,-12 2-7 16,-6-2 8-16,-10-3-9 15,-2-8-8-15,-2-7-27 16,2-9-24 0,9-11-28-16,-1-5-11 0,14-8-21 15,3-12-189-15,13-5 205 0</inkml:trace>
  <inkml:trace contextRef="#ctx0" brushRef="#br0" timeOffset="-82091.02">27380 1789 1304 0,'13'-2'109'0,"-3"-1"31"0,-2-1-19 0,-1 4 0 0,-1 10-39 0,-1 5-16 0,5 10-25 16,4 7-9-16,-8 5-25 31,9-4-7-31,-6 0-4 0,-1-3-2 0,-3-5-28 16,0 2-22-16,0-11-56 15,-3-1-30-15,9-8 77 0</inkml:trace>
  <inkml:trace contextRef="#ctx0" brushRef="#br0" timeOffset="-81886.52">27804 1722 1362 0,'13'9'101'15,"4"-1"5"-15,6-6-3 16,4-4 7-16,1-8-50 16,7-7-14-16,1 1-25 15,1 2-10-15,-9-2-33 16,-3 4-39-16,-11 4-76 16,-6 4-310-16,-10 14 277 15</inkml:trace>
  <inkml:trace contextRef="#ctx0" brushRef="#br0" timeOffset="-81695.87">27764 2022 1276 0,'21'0'70'0,"6"-2"27"16,8-5 8-16,10-8-15 15,5-1-23-15,6-3-35 16,1-1-13-16,-4 2-24 15,-6 2-30-15,-7-6-67 16,-7 4-123-16,-5-7 123 16</inkml:trace>
  <inkml:trace contextRef="#ctx0" brushRef="#br0" timeOffset="-81346.21">28742 1290 758 0,'0'6'138'0,"0"11"258"0,-2 3-242 0,-1 12 7 16,-5 4-7-16,3 6-45 16,0 6-20-16,5 5-44 15,8 5-10-15,2 9-29 16,2-2-2-16,3-2-24 16,-2-3-2-16,2-8-37 15,0-8-38-15,-3-5-133 0,-6-8 128 16</inkml:trace>
  <inkml:trace contextRef="#ctx0" brushRef="#br0" timeOffset="-73021.32">24949 12228 735 0,'0'6'93'0,"-2"1"72"0,-1 0-53 0,-4 3-27 0,-1-2-11 15,-2 3-5-15,-3-4-5 0,-4 0-9 16,4-4-14-16,-5-3-16 16,1-2 0-16,-10-6-9 15,-6 3-4-15,-4-6-4 16,-11-1-4-16,-7-1 3 16,-5-4 3-16,-8 0-3 15,-3-4 2-15,7-4-4 16,5-4 1-16,12-1 5 0,5-6 6 15,6-2 5 1,4-4 0-16,6-5-1 16,-1-1 0-16,4 0 2 15,6-2 1-15,2 0 2 0,3 2 1 16,11-4-1 0,-3 2-6-16,1 2 0 15,3-3-7-15,2 1-4 16,-1 3 6-16,4-3 0 15,0 5 6-15,2-3-2 16,6 1 0-16,2-4-7 16,7-2-7-16,10-4 0 15,-3 2 0-15,13-5-4 0,1 2 2 0,9 5-3 16,6 0-4-16,10 6 3 16,6 2 0-16,-3 4 1 15,6-1 2-15,-9-1 0 16,0-2-4-16,0-5 1 15,4 5 1-15,4-2-2 16,9 4 1-16,2 2 1 16,-1 2-2-16,-4 8 1 0,-7-4 1 15,-2 10-4-15,-3 2 7 16,3-1-3-16,2 3 0 16,8 1 4-16,3 1-8 15,6 1 4 1,-4 1 0-16,-15 4-3 0,-8 1 7 15,-13 7-4 1,-9-3 2-16,-15 5-34 16,-10 1-15-16,-14 2-38 15,-4-2-23-15,-14 2-22 16,-5-3-16-16,-6 0 83 16</inkml:trace>
  <inkml:trace contextRef="#ctx0" brushRef="#br0" timeOffset="-72646.93">25965 9641 1027 0,'0'0'71'0,"4"-4"32"0,2 4-36 0,3-3-4 0,1 3-14 16,1 0-2-16,14 5-9 15,2 0-7-15,1 5-5 16,7-2-5-16,-3 2-6 16,1 0-3-16,5 2 0 15,2-4 4-15,0 6-3 16,2-1 2-16,-6 7-3 15,-4-5-5-15,-9 10-3 0,-8 0 1 16,-13 6-3-16,-7 8 0 16,-22 6-2-1,-13 8-6-15,-13 10-34 0,-7 0-17 16,-10 9-321-16,-16-7 249 0</inkml:trace>
  <inkml:trace contextRef="#ctx0" brushRef="#br0" timeOffset="-66966.67">19630 3511 773 0,'5'0'81'0,"-3"0"52"0,-4 0-4 0,2 0-36 0,-6-2-12 0,2-1-21 0,3-2-13 0,-4 1-15 16,3 3-6-16,-6 1 0 15,-5 3 4-15,4 5-2 16,1-3-3-16,11 5-12 16,6-3-1-16,15 0 3 31,5-4 5-31,17-3 13 0,18-3 7 15,22-9 7-15,16-3-3 0,39 0-14 16,7-8-6-16,20 1-19 0,0 0-4 16,-7 1-1-1,-1 2 1-15,-18 6 1 16,-21 0 2-16,-41 10-3 0,-15-1-3 0,-32 4-10 31,-8 5-16-31,-23-3-37 16,-9 1-25-16,-16-3-225 15,-14-5 198-15</inkml:trace>
  <inkml:trace contextRef="#ctx0" brushRef="#br0" timeOffset="-66027.04">17185 3685 929 0,'-5'10'66'0,"-2"-1"38"15,1 1-5-15,4-7-2 0,-5 0-11 0,6 0-21 16,1-3-9-16,0 2-24 15,0-2-4-15,0 0-4 16,0 0-6-16,1 0 3 16,8 0 6-16,-4-2 4 15,3-3 0-15,5-1 2 0,2 3-5 0,10-6-5 16,3 4-2-16,9-3-9 16,8 3-3-1,-2-2-3 1,2 4-2-16,-3 0-1 0,-6-2-2 15,-1 1 1-15,-6 3 7 16,-8-6 1-16,-1 7 3 16,-7 0 2-16,-8 5-7 0,-5 3 3 0,-1 4 3 31,-4 10-6-31,-8 4-1 16,-11 16-6-16,-2 1-1 15,-6 12 1-15,-1 0 0 16,3 5-1-16,1-4-2 15,13-9-8-15,3-4-3 16,8-10-28-16,5-6-18 16,13-14-31-16,2-6-11 0,16-12-28 15,3-8-184-15,2-16 206 16</inkml:trace>
  <inkml:trace contextRef="#ctx0" brushRef="#br0" timeOffset="-65662.13">17849 3888 1143 0,'-2'0'68'0,"-1"4"23"0,-6 2 3 0,4-3-13 0,-3 9-9 0,1 3-26 0,1 0-9 16,1 12-19-16,3 1-6 15,2 4-5-15,7 4-4 16,4-6-5-16,8-3 0 15,6-6 2-15,5-7 0 16,5-13 5-16,1-1-2 0,4-10-1 16,0-3 1-16,-5-7 9 15,-5-5 4-15,0-8 7 16,-13-2 2-16,-4-5 2 16,-2-2 1-16,-16 2-4 15,-3 4-4-15,-17 4-8 16,-5 6-4-16,-18 9-4 15,-4 4-4-15,-4 13-16 16,-2 3-17-16,8 17-35 16,3 2-19-16,12 3-42 0,5-7-141 15,15-10 172 1</inkml:trace>
  <inkml:trace contextRef="#ctx0" brushRef="#br0" timeOffset="-65470.64">18235 3773 1241 0,'1'17'59'16,"-2"-7"26"-16,-11-3-24 0,2-6-3 16,-2-1-11-16,7-11-28 15,4-6-18-15,1-16-46 16,5 0-20-16,3-9 32 15</inkml:trace>
  <inkml:trace contextRef="#ctx0" brushRef="#br0" timeOffset="-65214.41">18576 3376 944 0,'0'11'129'0,"0"4"193"16,-2 2-190-16,-5 5 8 15,1-2-19-15,-6 3-37 32,4 4-14-32,1 6-26 15,-3 3-14-15,2 14-15 0,-2 2-14 0,3 9-4 32,-3 6 2-32,4 3-28 0,2 6-18 0,-1-7-64 31,5-1-32-31,4-13-230 15,-3-10 220-15</inkml:trace>
  <inkml:trace contextRef="#ctx0" brushRef="#br0" timeOffset="-64993.53">18817 3763 1380 0,'3'4'94'0,"-3"-4"94"16,0 0-97-16,0 0 2 15,-1-9-11-15,-1-2-43 16,-11-6-24-16,-14-3-125 16,-11-8 72-16</inkml:trace>
  <inkml:trace contextRef="#ctx0" brushRef="#br0" timeOffset="-61031.51">29294 10905 830 0,'2'2'95'0,"0"1"82"15,-2 0-45-15,0-1-30 0,-2 1-14 0,2-1-13 0,-2 1-11 0,2-3-6 0,0 0-2 16,0 5-8-1,0 0-2-15,-1 9-6 0,-6 4-2 16,-8 4-3 0,-5 4 0-16,-15 7-8 15,-5-1 2-15,-6 8-12 16,-9 2-7-16,-10 2 0 0,-2 3-10 0,-16 0-4 16,2-4 4-16,4-8-4 15,11 1 0-15,22-16-5 16,13 0-12-16,16-10-20 15,1-5-9-15,8-5-37 16,2-1-18-16,4-11 18 16,4-6-340-16,4-4 299 15</inkml:trace>
  <inkml:trace contextRef="#ctx0" brushRef="#br0" timeOffset="-60729.91">28498 11065 1193 0,'1'5'76'0,"1"5"36"0,3 5-23 0,-4 5 2 16,-2 1-14-16,-6 4-17 0,-4 5-21 31,-3 3-11-31,-2 1-19 15,1 4-1-15,3 4-7 16,-3-1-2-16,10 4 0 16,-2-7-4-16,11 1-1 15,7-3 2-15,11-8 0 16,10-1-2-16,11-9-1 16,8-6-6-16,9-7-19 15,0-8-14-15,3-6-76 16,-6-6 68-16</inkml:trace>
  <inkml:trace contextRef="#ctx0" brushRef="#br0" timeOffset="-59761">30126 10794 720 0,'-6'-5'133'0,"-3"-4"154"0,1 6-183 0,-9-2-8 0,6 5-21 15,-3 0-2-15,3 5-9 16,-1 2-4-16,9 3-15 16,-2 3-6-16,6 5-7 15,6 5 3-15,6 12-2 16,12 5 2-16,17 7-9 15,11 5-5-15,15 1-9 16,9 0-3-16,-4-5-8 0,-6 0 0 16,-8-6-14-16,-9-2-20 15,-10-12-31-15,-1-3-22 16,-18-6-34-16,-1 0-5 16,-17-9 68-16</inkml:trace>
  <inkml:trace contextRef="#ctx0" brushRef="#br0" timeOffset="-59459.83">30683 11040 970 0,'9'11'133'15,"1"4"132"-15,0 12-159 16,-2-2-3-16,4 5-30 0,1-2-3 15,4-3-14 1,4 0-9-16,3-5-17 0,-1 0-10 16,2-3-18-1,-5 4 0-15,-2-2-3 0,-3-1-3 16,-12 5 4-16,-3 0-2 16,-20 2-24-16,-8-1-9 15,-12-4-15-15,-10 0-17 16,-10-4-11-16,-3-1-10 0,-3-6 42 15</inkml:trace>
  <inkml:trace contextRef="#ctx0" brushRef="#br0" timeOffset="-58647.58">28975 11387 747 0,'-7'7'92'0,"4"1"61"16,-5-3-28-16,9 4-33 0,1-6-12 0,8 2-1 15,3-3 5-15,11-2-9 0,-1-2-7 16,8-3-14 0,-1 0-10-16,7-7-8 0,-5 4-1 15,4 1-5-15,-1-2-4 16,-3 4-4-16,-7-2-4 16,-9 4-9-16,-2 3-5 15,-13 5-2-15,-1 6-1 0,-8 12 1 16,-4 4-1-16,-6 11-2 15,-5 4 1-15,1 11-3 16,-3 2-13-16,5 0-33 16,4 2-15-16,9-8-25 15,0-7 0-15,11-20-3 16,6-4-242-16,3-23 228 16</inkml:trace>
  <inkml:trace contextRef="#ctx0" brushRef="#br0" timeOffset="-58289.47">29426 11554 1194 0,'0'2'70'16,"0"4"30"-16,0 1-26 16,-4 6-19-16,3 7-2 15,-1 5-6-15,2 0-10 0,7 2-10 16,-1-4-11-1,16-6-11-15,0-6-3 0,6-4 0 16,5-6 4-16,-4-7 10 16,-3-2 9-16,-1-6 14 15,-10-4 6-15,-3 1 3 16,-12-1 5-16,-10 0-3 16,-4-2-10-16,-9 1-12 15,-3-4-14 1,-9 0-12-16,0 5-1 0,1-2-19 0,8 6-7 15,4 8-35 1,6 6-24-16,6 0-44 0,5 5-24 16,6 3 83-16</inkml:trace>
  <inkml:trace contextRef="#ctx0" brushRef="#br0" timeOffset="-58006.37">29739 11474 1317 0,'-5'7'75'0,"0"-1"15"16,1 3-13-16,-1 2-11 0,5-4-5 15,7 0-3-15,5-4 0 16,3 0-10-16,1-3-14 16,7-1-17-16,2-3-16 15,5-2-41-15,0-1-25 16,-3-1-70-16,-4 1-200 16,-3-5 212-16</inkml:trace>
  <inkml:trace contextRef="#ctx0" brushRef="#br0" timeOffset="-57583.84">30056 11296 1234 0,'2'-5'78'0,"3"-2"31"0,3 2-3 16,11 4-4-16,1-1-4 15,8-3-11 1,5 7-11-16,2 3-20 16,0-5-19-16,-5 6-18 0,-7 3-7 15,-11-6-19-15,-5 10-4 16,-14 2-6-16,-5 2-2 16,-8 5 3-16,-6-1 6 0,-3-3-4 15,-1 6 1-15,7-8 3 16,6 1 3-16,14 0 1 15,8 1 6-15,8-3 0 16,9 0-1-16,3 0 6 16,-5-2-1-16,2 0-1 15,-6 1-2-15,-4 1-1 16,-4 0 0-16,-8 6 1 16,-11-1-5-16,-19 7-32 15,-7 0-11-15,-5-2-37 16,-1 1-15-16,10-4-27 15,6-6-200-15,11-2 214 16</inkml:trace>
  <inkml:trace contextRef="#ctx0" brushRef="#br0" timeOffset="-57211.2">30472 11472 1192 0,'-3'0'100'0,"-2"7"104"0,-3-2-136 0,3 7-2 0,0 3-6 16,1 1 3-16,4 4-14 16,0-3-8-1,5-1-21-15,7-1-10 0,1-5-9 16,6 0 1-16,2-8 1 15,-1-4 0-15,0-8 5 16,-3 0-4-16,-7-1 13 16,-2-3 1-16,-8-2 20 15,-2-1 12-15,-6 1-2 16,-2-3 4-16,-3 3-23 0,-4-1-11 16,-1 2-18-16,-2 5-18 15,-5 7-42-15,0 6-39 16,-5 9 314-16,-2 4-201 0</inkml:trace>
  <inkml:trace contextRef="#ctx0" brushRef="#br0" timeOffset="-52178.29">33082 11590 1277 0,'-6'0'58'0,"-8"0"24"0,-1 4-24 0,-4 6-7 16,-3-4 0-16,5 3 3 16,4-1 9-16,10-5 3 15,1 2-2 1,7-3-19-16,7-2-10 0,13-5-13 16,3-5-2-16,12-8-7 0,1-9-2 15,1-11 2-15,-4-4 1 16,-1-11 3-16,-4-5 8 15,-3-9-4 1,-5-1-6-16,-5-5-3 16,-7 1-5-16,-3-1-7 0,-1-3 5 0,-11 2-5 15,-5 0 2-15,-9 0-2 32,-6-2-2-32,-10-7 1 15,-3-1 0-15,-5-5-2 16,-3 0 1-16,-2 11 2 15,-3 2-1-15,0 16 0 16,1 7 0-16,6 11 0 16,-6 2-2-16,4 2-2 15,-5 1-5-15,1-1-3 0,-5-4-4 16,1 3 5-16,-2 0-1 16,-11 1 2-16,-4 3 0 15,-13 8 1-15,-4 6 2 16,3 11 1-16,9 3 5 0,5 12-3 15,1 0 1-15,4 7 4 16,-2-1 0-16,-1 3 0 16,-6-6 0-16,-11 4 1 15,0 1 0-15,-2-1-1 16,8 3 1-16,13-2-4 16,7 0-2-16,14 2-5 15,3-1-8-15,10-3-10 16,12 2-11-16,8-3-14 15,5 0-10-15,6 0-28 16,-1-6-16-16,4-3-317 16,1-6 280-16</inkml:trace>
  <inkml:trace contextRef="#ctx0" brushRef="#br0" timeOffset="-51876.41">31321 9503 1402 0,'0'30'78'0,"-9"3"19"0,-1 5-32 0,-3 0 4 16,-9 1-14-16,-3-6-3 0,-4-6-19 15,-6-1-4-15,1-1-16 16,-2 0-3-16,6 8-8 0,-2 2-6 15,12 7-7-15,7-1-5 16,16-1-12 0,17 0-3-16,20-13-1 15,12-7-1-15,24-20-10 16,9-8-15-16,25-17-36 16,5-7-131-16,8-11 134 0</inkml:trace>
  <inkml:trace contextRef="#ctx0" brushRef="#br0" timeOffset="-49890.85">28384 4989 702 0,'2'9'81'0,"-2"-8"102"0,0 3-42 0,2-3 6 0,-2 1-25 0,0-2-35 16,0-3-5-16,0-2-14 16,5-2-6-16,5-1-24 15,1-6-6-15,4 0-5 0,4-3 3 16,4 4-6-16,4 4-3 16,-1 3-11-16,2 6-4 15,-6 8-5-15,-4 4 0 16,-8 8-3-16,-8 1-4 15,-12 6 1-15,-7 1-4 16,-9 5-4-16,-3 1-5 0,5-1-3 16,2-2-1-16,14-7 8 15,6 1 5-15,15-4 6 16,7-2 1-16,13 4 3 16,-1-3 3-16,5 7 6 15,-2-1 0-15,-7 6 0 16,-7-2-4-16,-16 0-4 15,-8 5 2-15,-20-5-4 16,-12 1 1-16,-15 4-10 16,-3-2-21-16,-2 4-32 15,0-7-25-15,17-5-112 0,9-9-89 16,9-16 161 0</inkml:trace>
  <inkml:trace contextRef="#ctx0" brushRef="#br0" timeOffset="-49523.01">28932 5202 829 0,'6'17'108'16,"-1"6"97"-16,0 4-119 0,-5 3 3 15,9 5-32-15,1-4-8 0,3 6-20 16,7-4-9-16,2-3-9 15,-7-3-4-15,-4-14-5 16,2-5 5-16,2-11 10 16,2-8 6-16,6-6 2 0,-1-6-1 15,1-6-4 1,2 3 8-16,-5 4 9 0,-6 2 3 16,-11 8-4-16,-8-3-9 15,-15 2-12 1,-5 2-5-16,-7-4-11 0,-11 1-12 15,5 1-21 1,-5 0-19-16,6-2-30 0,9-5-25 0,6-7 59 31</inkml:trace>
  <inkml:trace contextRef="#ctx0" brushRef="#br0" timeOffset="-49373.31">29203 4938 1241 0,'-18'13'54'0,"-4"0"6"16,0-4-25-16,-1-9-20 15,8-5-10-15,10-20-2 0,10-3-22 16,15-14-240-16,7-6 185 31</inkml:trace>
  <inkml:trace contextRef="#ctx0" brushRef="#br0" timeOffset="-49183.14">29707 4332 1366 0,'-10'40'78'0,"-8"10"26"16,3 15 8-16,-12 15-37 15,-3 10-13-15,-1-2-28 16,-8 2-9-16,6-9-17 15,6-3-2-15,16-6-41 16,-1-4-32-16,15-10-62 0,11-11-211 16,2-30 211-16</inkml:trace>
  <inkml:trace contextRef="#ctx0" brushRef="#br0" timeOffset="-49007.94">29780 5078 1349 0,'-2'11'71'0,"-2"-1"24"16,0 0-30-16,-6-10-24 15,2-3-17-15,-10-19-67 16,-6-9-237-16,-27-13 181 16</inkml:trace>
  <inkml:trace contextRef="#ctx0" brushRef="#br0" timeOffset="-47456.76">28454 3189 867 0,'0'-5'90'0,"2"-3"45"0,-2 2 1 0,-2-3-38 0,1-2-15 0,-4 6-9 0,-2-4-7 16,-6 4-13-16,-7 2-8 15,-10-5-16 1,-4 6-7-16,-5 5-4 15,-3 9-2-15,2 11-9 16,2 5 0-16,8 12-6 0,2 2 0 0,11 5-2 31,10-1-1-31,17-4 1 0,7-7 0 0,16-2-3 32,7-6-1-32,7-7-5 15,6-2-5-15,0-15-18 16,-3-3-20-16,5-10-42 15,-4-6-29-15,-2-8 68 16</inkml:trace>
  <inkml:trace contextRef="#ctx0" brushRef="#br0" timeOffset="-47020.58">28729 3198 928 0,'3'0'103'0,"2"5"147"16,2 6-159-1,-1 13 3-15,8 2-13 0,-4 9-34 16,6 4-12-16,-1 2-26 16,4-3-4-16,-3-1-4 15,-6-4-9-15,4-3-8 16,-5-3-6-16,3-7-8 16,-2-5 7-16,-10-4 5 15,-3-4 6-15,-11-7 12 16,-2-7 6-16,-1-8 17 15,-1-8 6-15,-4-12 7 16,7-1 6-16,2-18-1 16,0-7 1-16,13-6 0 15,0 1 0-15,16 6-4 0,3 7 2 16,7 21-1-16,3 5-11 0,-5 9-4 16,3 8-4-16,-5 3-18 15,-4 4 5-15,2 10-7 16,-5 1-2-16,0 5 5 15,-2 6-6-15,-11 4 0 16,-2 4 0-16,-12 8-24 16,1-1-13-1,-9 3-30-15,-5 0-20 0,8-6-28 16,-6-4-17-16,6-10 79 16</inkml:trace>
  <inkml:trace contextRef="#ctx0" brushRef="#br0" timeOffset="-46740">29246 3023 1231 0,'8'-2'75'0,"1"-3"40"0,-4 5-5 0,-2 10-2 31,0 7-14-31,1 15-37 0,-1 8-14 0,0 6-17 16,1 6-11 0,1 3-11-16,-2-4-1 0,2-3-17 15,2-1-18-15,-1-9-53 16,1-4-25-16,5-11-222 16,-4-5 201-16</inkml:trace>
  <inkml:trace contextRef="#ctx0" brushRef="#br0" timeOffset="-46463.91">29617 3073 1190 0,'0'0'79'0,"7"-3"37"16,-1-1-10-16,3 1 6 16,4 0-18-16,5-4-23 15,4 4-7-15,6 1-23 16,-1-3-16-16,-2 3-15 16,3-1-7-16,-3 3-8 15,2-2-11-15,-6 2-44 16,-6-1-24-16,-6 1-56 0,-6 0-259 15,-3 0 260-15</inkml:trace>
  <inkml:trace contextRef="#ctx0" brushRef="#br0" timeOffset="-46163.68">29665 3259 1125 0,'-1'4'83'16,"-4"-3"36"-16,1 1-46 16,1-2-14-16,1 0-23 15,7 3-4-15,-1-3-3 16,6 0 0-16,5 2-8 0,3 0-5 15,7 4-12 1,2-2-2-16,7 4-2 0,5-3-2 16,-1-3-32-16,2 6-38 15,-12-6 42-15</inkml:trace>
  <inkml:trace contextRef="#ctx0" brushRef="#br0" timeOffset="-44938.78">30221 2727 1094 0,'-3'2'80'0,"-1"1"54"0,6 2-28 15,-2 0-9-15,3 2-12 0,4-2-22 0,-7 3-1 0,7-3-9 16,-1 5-5-16,-2 3-12 16,6 4-3-16,-2 16-15 15,-3 10-8-15,-3 14-5 16,3 11-7-16,-5 12-2 0,1 3 4 16,4-3-14-1,-10-7-12-15,4-13-15 0,2-13-10 0,3-19-5 16,-1-5 0-1,9-18-25-15,1-3-19 16,2-12-234-16,3-15 208 0</inkml:trace>
  <inkml:trace contextRef="#ctx0" brushRef="#br0" timeOffset="-44603.68">30863 2675 755 0,'3'0'144'0,"1"2"223"15,-4 5-217 1,0-2-14-16,-2 5-15 0,0 5-36 15,1 0-13-15,1 6-15 16,3 1-13-16,5 11-16 16,-1 9-2-16,3 8-22 15,-2 1 4-15,-4 7-2 16,-1-3-10-16,-3-8-20 16,-2-4-18-16,-3-11-29 15,2-7-15-15,0-14-35 16,-1 1-18-16,1-10 78 15</inkml:trace>
  <inkml:trace contextRef="#ctx0" brushRef="#br0" timeOffset="-44365.44">30627 3006 1205 0,'10'0'79'15,"0"2"27"-15,7 6-8 16,-1-3 1-16,12-5-24 16,4-5-12-16,11-9-23 15,4-1-8-15,3-4-11 16,0 3-10-16,-10-4-60 16,-7 1-42-16,0-4 49 15</inkml:trace>
  <inkml:trace contextRef="#ctx0" brushRef="#br0" timeOffset="-43441.71">31507 2636 494 0,'-7'6'89'0,"1"-1"61"0,-4 3-17 0,0 6-8 0,1 1-31 16,1 3-6-16,3 9-24 15,2 3-3-15,1 8-16 16,0 5-11-16,1 9-20 16,2-1-10-16,9-1-3 15,0-8 0-15,7-17-1 0,0-9-1 16,8-4 2 0,3-10 5-16,7-6 16 0,0-6 5 0,-4-15 11 31,-4 0 3-31,-10-6 0 15,-1-2 7-15,-11-2 2 0,-6-4 2 0,-13 3-15 16,-11 1-5 0,-16-3-19-16,2-1-9 0,-7 6-1 15,4 1-3-15,16 14-1 16,1 5-1-16,11 10-5 16,3 3-11-16,7 1-20 15,-1 4-9-15,5 5-22 16,5 3-4-16,9 4-73 15,-3-2-205-15,4-2 221 16</inkml:trace>
  <inkml:trace contextRef="#ctx0" brushRef="#br0" timeOffset="-43222.99">31923 2870 1338 0,'2'5'94'0,"-1"0"29"0,3 2-11 0,-4-9-27 0,0-6-27 0,0-6-27 15,0-1-14-15,0-1-18 16,1-4-22-16,3 0-68 16,-4-2-37-16,3 2 64 15</inkml:trace>
  <inkml:trace contextRef="#ctx0" brushRef="#br0" timeOffset="-42758.17">31976 2504 858 0,'-2'-8'148'0,"4"3"202"16,0-5-222-16,4 1 4 0,3 3-25 15,-1-2-11-15,5 3-20 32,2 0-13-32,0 1-16 15,5 3-11-15,0 1-13 16,7 5-7-16,3 8-14 16,-2 3 1-16,0 4-5 15,-3 4-4-15,-1 1 5 16,-3-4 0-16,-12 3-11 15,-3-1 2-15,-11-3-3 0,-8 3 5 16,-9 4-1 0,-1-1 2-16,-2 4-12 0,-2 2-10 15,1 5 7-15,1 1-8 16,5 2 15-16,7 0 5 0,8-2 3 16,1-6 6-16,4-8 1 15,5 1-1-15,7-10 4 16,-4 2-3-1,7-5-3-15,5-2 5 0,-3-7-4 16,1-3 0 0,0-3 1-16,-1-6-9 0,1-4-37 15,2-2-22-15,-1-7-60 16,2 1-169-16,-7-11 191 16</inkml:trace>
  <inkml:trace contextRef="#ctx0" brushRef="#br0" timeOffset="-42423.03">32665 2459 1057 0,'11'-3'78'0,"-1"1"32"0,-8 1 0 0,1 2-20 0,-3 4-4 0,0 8-8 16,-1 6-3-16,-6 2-9 15,0 1-13-15,-4 8-16 16,-2-2-9-16,-1 7-16 16,-4-3-4-16,0 6-7 15,1 0 3-15,-1-3-6 16,-4 0-10-16,7-5-27 0,-2-3-18 15,11-9-39 1,-3-1-9-16,5-14-18 16,-3-3-192-16,0-7 211 0</inkml:trace>
  <inkml:trace contextRef="#ctx0" brushRef="#br0" timeOffset="-42170.28">32462 2589 1147 0,'5'0'96'0,"0"0"54"16,-2 2-14-1,-1 1-31-15,-2 5-17 0,8 2-18 16,-3 0-6-16,12 10-15 16,4-2-4-16,4 6-25 15,4 1-5-15,-3 1-12 16,-1 1-5-16,-3-7-11 0,-1 3-30 15,-6-9-44 1,0-6-28-16,-5-3-219 0,2-4 206 16</inkml:trace>
  <inkml:trace contextRef="#ctx0" brushRef="#br0" timeOffset="-41139.87">32899 2461 998 0,'-5'3'79'0,"0"2"55"0,-5-2-24 0,4 6-41 0,1-4-10 0,1 5-11 15,-2 0-1-15,1 3-7 16,2 5-4 0,-4 9-19-16,0 8-3 0,2 3-12 15,2 5-1-15,3-4 0 16,3-1 0-16,11-6 2 0,1-9-1 16,4-5-2-16,3-8 0 31,1-5 2-31,1-5 5 15,2-8 6-15,-1-4 4 16,-6-6 8-16,-3-5 4 16,-9-2 6-16,-7-2-1 0,-8 2-2 15,-7-5-7 1,-10 2-11-16,-4-4-1 0,-1 1-11 16,2-6 1-16,8 10-3 15,3 9 0-15,6 8-2 16,4 8-3-16,-3 6-15 15,5 7-11-15,-6 3-8 16,2 1-9-16,3 3-3 16,2 2-9-16,4-5-3 15,5 0-3-15,7-2-13 16,1-1-21-16,7-4 55 0</inkml:trace>
  <inkml:trace contextRef="#ctx0" brushRef="#br0" timeOffset="-40912.95">33257 2631 1400 0,'-2'11'104'0,"-3"-3"45"0,4-1-9 0,2-7-46 0,-1-3-24 0,5-9-27 16,-3-1-12-16,-2-2-17 15,5-5-10-15,3 5-46 16,-4 0-32-16,4 2-74 16,-1 4-89-16,-1-4 132 15</inkml:trace>
  <inkml:trace contextRef="#ctx0" brushRef="#br0" timeOffset="-39944.74">33392 2236 397 0,'0'7'122'0,"-5"0"87"16,3-6-44-1,-1 3-13-15,3-4-41 0,2 3-12 16,-2-3-23 0,0 0-10-16,0-5-27 0,0 2-11 15,0-6-15 1,0 4-1-16,-4-1 0 0,4-1 3 15,0 7 1-15,0 0 4 0,0 0-2 16,0 0 3-16,4-2-5 31,-3 4-1-31,1-2 10 16,1 0 1-16,-1 0-1 0,-2 0-1 0,0 0-10 16,0-2-3-16,0 1-5 15,0-3-3 1,0 3-1-16,2-3-2 0,1-7 1 15,5 7 1-15,-3 4 6 16,3-3 2-16,2 0 0 16,2 1 5-1,-2 0-1-15,2 1 0 16,-2 1 2-16,-4 0-4 16,3 0-6-16,-6 1 0 0,2-1-4 0,0 7-2 15,0-2 0 1,0 7 1-16,2 1-2 15,-1 2 2-15,1 3-1 16,3 2-1-16,-5-3 3 16,3-1-2-16,-6-1 0 15,0-3 1-15,-2-4-3 16,0 4 1-16,-4-5 2 16,-6 3-1-16,-5 0 0 15,0-4-1-15,-5 8 1 16,0-3-2-16,5 3 2 15,2-3 1-15,5-6-3 16,8-3 0-16,0 0 0 16,5 1 0-16,3-6-1 0,4-4 1 15,3 5 0-15,-2-6 2 16,5 3-1-16,1 0 1 16,-1 2 1-16,5 3 2 15,-6 3 1-15,4 4 1 16,-4 4 3-16,0 4-2 15,-4 5-2-15,-1 3-1 0,-6 1-3 16,-1 2 0-16,-6-6 1 16,-9 4 0-16,-5-1 1 15,-7-5 3 1,-6 5-5-16,-2-4 0 0,0-3 1 16,-5 4-2-16,3-8-13 15,6-4-8-15,7-1-32 16,4-5-21-16,9-2-25 15,-1 0-308-15,11 5 269 16</inkml:trace>
  <inkml:trace contextRef="#ctx0" brushRef="#br0" timeOffset="-39139.95">31821 3454 934 0,'15'0'96'15,"-1"-2"44"-15,-8-1-16 0,-1 1-5 0,-3 2-26 0,-2 0-6 0,0 0-18 16,-2 7-9-16,-8 1-16 16,2 4-11-16,-5 10-14 15,-1-1-5-15,-7 11-9 16,-6 1-1-16,-6 5-4 15,-2 1-3-15,2-1-15 16,4-7-10-16,3-7-22 16,6-4-20-16,5-10-15 15,2-2-13-15,3-8-124 16,3-3-123-16,-1-7 196 16</inkml:trace>
  <inkml:trace contextRef="#ctx0" brushRef="#br0" timeOffset="-38840.71">31512 3417 1051 0,'7'-1'86'16,"3"-1"38"-16,-2 5-18 15,-3 6-10-15,5 4-21 16,3 2-4-16,4 10-17 16,11 2-9-16,9 3-12 15,-2-1-9-15,5 3-16 16,-4 0-2-16,4-4-4 16,0-1-3-16,-7-9-18 15,-1 3-17-15,-10-12-48 16,-1-1-31-16,-3-8 64 15</inkml:trace>
  <inkml:trace contextRef="#ctx0" brushRef="#br0" timeOffset="-38324.23">32317 3432 1233 0,'7'0'75'0,"-6"0"33"0,4 2-5 16,0 0-23-16,-8 3-6 15,-2 0-18-15,-5 3-12 16,-10 5-11 0,4 2-6-16,-9 2-11 0,1 5-5 0,6-4-7 31,5 0-2-31,8-1-1 0,5-2 4 16,6-4 8-1,8-1 1-15,7 2 8 16,6-2-6-16,6 2 2 15,-1-4-2-15,4 0-4 16,-2 4 3-16,-3 0-7 16,-7-1 2-16,-8 4 0 0,-12-2 5 15,-6 2-6-15,-11 4-1 16,-12 4-8-16,-5 4-5 16,-10-1-17-16,-5 3-16 15,7-3-25-15,-6-6-14 16,18 0-33-16,2-5-7 15,9-10-88-15,4-3-201 16,-3-12 253-16</inkml:trace>
  <inkml:trace contextRef="#ctx0" brushRef="#br0" timeOffset="-38085.79">32364 3469 986 0,'13'-8'140'0,"4"1"170"0,-4 0-175 0,2 2-1 0,7 2-34 0,-6-4-24 16,11 2-29-16,3-1-16 16,5 1-17-16,-4 3-1 15,3 0-13-15,-3 1-14 16,-4-6-72-16,-2 2-46 15,3-5 65-15</inkml:trace>
  <inkml:trace contextRef="#ctx0" brushRef="#br0" timeOffset="-27113.09">30708 4449 562 0,'0'0'121'0,"0"0"61"0,0 1-14 0,0 3-13 15,0-1-43 1,4-1-13-16,-4 3-19 0,0 1-5 16,0-1-15-16,1 2-4 15,6-4-12-15,5 2-1 16,3-1-9-16,3-3-2 0,4-1-10 15,6-5-6-15,7 2-5 16,3 0-3-16,5-6-2 16,-1 4-3-16,-2-5 0 15,-2 5-4-15,-11-5-28 16,-7 5-18-16,-7-1-43 16,-5 2-22-16,-1 3-164 15,-7 1 173-15</inkml:trace>
  <inkml:trace contextRef="#ctx0" brushRef="#br0" timeOffset="-26780.71">30820 4693 862 0,'0'0'115'0,"0"0"144"16,0-1-135-16,0-3-18 16,0 4-11-16,0 0-20 15,0 0-6-15,0 2-23 16,5 1-9-16,3 4-13 16,2 1-6-16,12 1-1 15,1 1 2-15,10-7-1 16,2 0-1-16,2-1-3 15,3-2-7 1,-2-2-8-16,-3-1-9 0,3 0-52 0,-6-2-29 16,0-2-209-16,-4 0 179 15</inkml:trace>
  <inkml:trace contextRef="#ctx0" brushRef="#br0" timeOffset="-25827.67">31825 4239 558 0,'-2'0'76'0,"0"0"104"0,6 0-8 0,1 2-15 0,-5-2-17 0,6 3-48 16,-6-1-12-16,7 3-11 15,-5-2 2-15,-4 2-6 16,2 3-3-16,-5 6-19 15,5-1-11-15,2 4-22 16,-1 6-4-16,6 7-1 16,-5 8 0-16,1 4-3 15,0 4 0 1,-3 1-2-16,5-5-1 0,-3-9-11 16,3-7-9-1,2-7-15-15,-6-11-13 0,1 0-24 0,-2-8-19 16,3-3-273-16,4-7 239 15</inkml:trace>
  <inkml:trace contextRef="#ctx0" brushRef="#br0" timeOffset="-25572.97">32169 4409 1356 0,'0'2'72'0,"0"3"24"15,0-5 6-15,0 1-13 16,0-1-12-16,0 0-30 16,3-3-9-16,-1-2-23 0,-2-2-10 15,3 1-20 1,1 1-24-16,2 1-58 0,3-2-38 15,4-1 67-15</inkml:trace>
  <inkml:trace contextRef="#ctx0" brushRef="#br0" timeOffset="-24991.17">32555 4198 1068 0,'3'-2'110'0,"4"-5"60"16,-4 4-55-1,2-5-2-15,4 1-25 0,2-5 0 16,4-1-13-16,5 3-5 15,0 0-13 1,7 2-7-16,-1 3-21 0,1 1-4 0,1 4-16 31,-1 0-4-31,0 9 0 0,-1-4-3 0,-7 5 2 16,-3 3-1 0,-9 0-4-16,-7 4-3 0,-14 3-1 15,-7-3 4-15,-6 4-2 16,-1 1-8-1,0 3-8-15,1-4-3 0,9-2 5 16,6-1 7-16,9-8 7 16,4-3 2-16,6-2 2 0,5-4 2 15,9 1 0 1,3 0 0-16,7 4 1 16,1-2-1-16,4 2 6 15,-1 3-6-15,-3 2 1 0,-4 4-2 16,-6 2 0-16,-2 3 0 15,-13 0-4 1,-9 5 3-16,-15 3-5 16,-11-1 7-16,-15 3-3 15,-2-4 0-15,-8-3-4 0,-7-3-13 16,1-6-24-16,-5-4-28 0,-11-12-53 16,-2 0 12-16,-16-11 50 31</inkml:trace>
  <inkml:trace contextRef="#ctx0" brushRef="#br0" timeOffset="-22857.9">29028 5881 1750 0,'0'0'9'0,"2"0"-5"0,-19 0 8 0,4 3-11 0,-15 7 2 0,-1 5-2 15,-2 12 1-15,-4 8-1 16,12 7-1-16,3 1-1 15,18 3 0-15,2 1 1 0,20-7-3 0,6-5 1 16,16-12-5 0,-2-6-1-16,3-11-4 0,4-9-9 15,-1-17-27-15,4-5-21 16,0-8-34-16,-5-7-15 16,-5-2-91-1,-2 2-52-15,-18 2 139 0</inkml:trace>
  <inkml:trace contextRef="#ctx0" brushRef="#br0" timeOffset="-22495.19">29346 5943 619 0,'-22'3'142'0,"4"2"127"0,3 5-60 0,3 8-100 16,2 2-18-16,10 7-28 15,0 3-8-15,9 8-28 16,-3 4-16-16,6-4-8 16,1 2-6-16,4-9-10 15,1-4-3-15,-1-4-5 16,-4-8 4-16,-1-8 8 31,-12-5-1-31,2 1-4 0,-2-3 1 16,0-10 5-16,-5-5 7 15,1-15 13-15,-1-8 6 16,4-12 9-16,1-8 6 16,-5-9 3-1,5-3 6-15,5 4 1 0,1 6-1 16,9 23 4-16,5 6-1 15,8 14-7-15,4 12-7 0,1 5-18 16,-1 7-3-16,-9 9-10 16,-4 6 3-16,-8 5-2 15,-12 2-2-15,-11 8-17 16,-5 3-17-16,-19 0-25 16,1 0-29-16,-2 0-23 15,-1-9-18-15,15-12 68 16</inkml:trace>
  <inkml:trace contextRef="#ctx0" brushRef="#br0" timeOffset="-22273.05">29752 5781 1359 0,'0'17'58'0,"0"8"4"0,3 3 9 0,2 5-19 0,0 6-15 0,2-3-18 16,1 4-11-16,0 0-32 16,2 0-27-16,0-3-184 15,2-6 148-15</inkml:trace>
  <inkml:trace contextRef="#ctx0" brushRef="#br0" timeOffset="-22066.84">30021 5879 1179 0,'14'-1'84'16,"-1"-1"84"-16,4-5-84 16,8 1-7-16,5-6-7 15,9 1-28-15,0-1-9 16,-3 5-21-1,-2-1-18-15,-14 5-56 16,-2 3-40-16,-16 0 49 0</inkml:trace>
  <inkml:trace contextRef="#ctx0" brushRef="#br0" timeOffset="-21875.1">30045 6102 1171 0,'16'0'86'0,"4"0"30"16,5-8-38-16,4-2-3 16,2-3-36-16,1-1-12 15,-4 3-38 1,2 4-31-16,-5 1-291 0,-5 1 227 0</inkml:trace>
  <inkml:trace contextRef="#ctx0" brushRef="#br0" timeOffset="-21557.61">30544 5580 1173 0,'0'7'78'16,"0"4"55"-16,0 3-17 15,0 2-10-15,0 4-18 16,5 4-38-16,-2 4-8 16,4 7-18-16,-2 6-7 0,8 11-11 15,-6 3-4-15,4 8-9 16,3-5-14-16,-6-3-37 15,2-7-22-15,0-13-48 16,-2-1-130-16,-1-21 160 16</inkml:trace>
  <inkml:trace contextRef="#ctx0" brushRef="#br0" timeOffset="-21239.14">31079 5553 1139 0,'2'0'66'0,"0"0"43"15,-2 0-12-15,0 7 1 16,1 5-10-16,1 13-23 15,0 3-8-15,1 9-25 16,2 2-8-16,-3 3-14 16,4-2-4-16,-2-2-15 15,-4-8-16-15,3-3-50 16,-5-6-24-16,4-2-289 16,0-6 250-16</inkml:trace>
  <inkml:trace contextRef="#ctx0" brushRef="#br0" timeOffset="-21032.67">30870 5766 1255 0,'3'-3'73'16,"2"3"48"-16,5 0-14 0,3 3-3 15,6-1-12 1,7 0-26-16,6-2-14 0,0-7-27 15,4 2-8 1,1-3-14 0,-1 1-11-16,6-6-57 0,-4 1-37 0,-6-1 46 15</inkml:trace>
  <inkml:trace contextRef="#ctx0" brushRef="#br0" timeOffset="-20493.92">31547 5620 876 0,'-15'3'92'0,"-2"6"74"0,4-1-44 0,3 2-29 0,3 3-28 16,6 9-30-16,2-2-2 16,8 10-17-16,2 5-1 15,3-5-8-15,-1 0-1 0,7-9-3 16,2-6 2 0,1-10 11-16,2-2 0 0,0-9 9 15,0-4 1 1,-2-7-5-16,0-3 3 0,-6-10-5 15,-5 0 2-15,-4-1 2 16,-6 1 0-16,-11 2-3 16,1 1-4-16,-22 2-7 15,0-2-9-15,-8 6-14 16,-6 2-10-16,6 8-19 16,-2 9-12-16,10 2-27 15,4 2-28-15,9 8 58 16</inkml:trace>
  <inkml:trace contextRef="#ctx0" brushRef="#br0" timeOffset="-20272.13">31931 5668 1421 0,'0'9'59'0,"-1"-5"2"15,-3 0-7-15,3-9-16 16,-1-2-16-16,5-6-21 16,4-5-26-16,5 1-143 15,-4-1 113-15</inkml:trace>
  <inkml:trace contextRef="#ctx0" brushRef="#br0" timeOffset="-19919.32">32008 5399 1412 0,'11'-9'74'0,"4"3"30"16,4-1 17-16,7 4-13 16,6-2-8-16,4 5-32 31,3 8-9-31,2-1-28 15,-4 6-12-15,1 9-15 0,-5-2-5 16,-19 10-7-16,-13-2 3 16,-19 2 1-16,-8 1-6 0,-11 6-12 15,0 1-5-15,7-3-7 0,4 2 3 16,11-1 19 0,5-6 5-16,10-1 6 15,8-3 4-15,7-2-4 0,5-10-3 16,13 0 4-1,4-9-4-15,5-5-11 16,4-5-17-16,-1-9-37 16,-7 1-34-16,-1-13-140 15,-9-1 146-15</inkml:trace>
  <inkml:trace contextRef="#ctx0" brushRef="#br0" timeOffset="-19674.44">32798 5528 1363 0,'-2'10'79'0,"-4"2"38"0,-1 3-10 0,-6 0-16 16,-2 7-22-16,-9 3-33 15,3 0-12-15,-3 4-22 16,-5 0-13-16,5-4-45 15,3 0-36-15,2-5-156 16,6-10 147-16</inkml:trace>
  <inkml:trace contextRef="#ctx0" brushRef="#br0" timeOffset="-19473.22">32593 5500 1333 0,'10'12'63'16,"7"6"32"0,-2 5 5-16,5 4-2 0,5 0-14 15,3-2-39-15,2-5-16 0,2 0-19 16,-1-6-9 0,-1-5-35-16,-1-1-21 0,-3-8-51 15,2-2-30-15,2-6 77 16</inkml:trace>
  <inkml:trace contextRef="#ctx0" brushRef="#br0" timeOffset="-19139.36">33034 5520 1233 0,'-11'-8'72'0,"2"-1"36"16,4 6-22-16,2 10-15 15,3 6-8-15,0 10-14 16,2 6-7-16,4 7-21 0,-1-2-7 15,10-4-11-15,5-9 0 16,5-6-3-16,-2-3 3 16,4-4-4-16,-2-8-1 0,2-7 7 15,-1-6 2 1,-4-5 11 0,-6-4 12-16,-4 1 10 0,-7-6 14 0,-7 0 0 15,-8-1-9-15,-15-5-17 16,-4 3-13-16,-16 12-21 15,-4 3-9-15,1 6-24 32,0 8-26-32,16 1-44 0,9 0-30 0,21 0 71 15</inkml:trace>
  <inkml:trace contextRef="#ctx0" brushRef="#br0" timeOffset="-18964.12">33455 5447 1513 0,'-3'2'91'16,"-2"1"27"-16,0-3-52 16,-4-7-7-16,8-3-32 15,-3 0-9-15,3-5-46 16,2 0-39-16,3-1-195 15,-3-6 159-15</inkml:trace>
  <inkml:trace contextRef="#ctx0" brushRef="#br0" timeOffset="-18664.13">33433 5128 1322 0,'12'-7'66'0,"3"-1"28"15,2 1 19-15,9-1 10 16,8 3-13-16,4 1-40 16,5-1-18-16,0 5-19 15,-3 2-15-15,-5 6-10 16,-5 4-3-16,-8 1-8 0,-11 2 6 16,-11 12-3-1,-11 4-1-15,-11 8 3 0,-1 2-5 16,-4 3 5-16,2 2-2 15,10-4-28-15,2 1-13 16,6-3-49-16,2-2-23 16,-1-6-60-16,-1-6 88 0</inkml:trace>
  <inkml:trace contextRef="#ctx0" brushRef="#br0" timeOffset="-18330.42">32909 6054 1213 0,'-5'10'59'0,"-8"7"22"0,-9 3-63 16,-7 5-12-16,-5 1-3 0,3-1-11 0,1 2-20 0,3-4-298 15,5-6 224-15</inkml:trace>
  <inkml:trace contextRef="#ctx0" brushRef="#br0" timeOffset="-18123.5">32638 6147 1212 0,'10'2'98'0,"-1"1"68"0,9 7-52 15,2-3-4-15,8 5-24 16,4-1-22-16,-2-1-38 31,5 2-16-31,-2-4-40 16,5 0-30-16,-1-6-80 16,1-4-211-16,2-8 215 15</inkml:trace>
  <inkml:trace contextRef="#ctx0" brushRef="#br0" timeOffset="-17854.83">33325 5956 1216 0,'-8'7'103'0,"-2"4"72"16,0 6-79-16,-3 0 4 15,3 3-19-15,6-2-3 16,6 3-18-16,10-1-17 0,3 4-22 15,1-1-10-15,1 2-11 16,-4-2 4-16,2 4-2 16,-5-1-9-16,-1-1-8 15,-9 0-14-15,-7 2-27 16,-5 0-8-16,-9-1-45 16,-6 1 7-16,-1-1-27 15,-1-1-152-15,3-15 200 16</inkml:trace>
  <inkml:trace contextRef="#ctx0" brushRef="#br0" timeOffset="-17640.49">33206 6084 1430 0,'26'-3'81'0,"4"-1"18"15,3-7-9-15,4-8-25 16,-2-2-15-16,-5-4-19 16,0 2-11-16,-10 4-52 15,-7 3-31-15,-10 4-238 16,-6 2 184-16</inkml:trace>
  <inkml:trace contextRef="#ctx0" brushRef="#br0" timeOffset="-17030.4">30728 6498 701 0,'0'0'110'0,"-1"0"172"0,1 2-196 0,-2 0 12 0,-1 3-16 16,1 1-7-16,2-1-12 15,2 4 0-15,3-6-6 16,6 5-4-16,4-4-16 16,7-1-6-16,10-1-12 15,4-2-4 1,6 0-7-16,3-2-3 0,-5-1-3 15,-5-1-5-15,-7-4-26 16,-8 0-14 0,-7 1-40-16,-3 4-26 0,-13-6-260 15,-2 6 234-15</inkml:trace>
  <inkml:trace contextRef="#ctx0" brushRef="#br0" timeOffset="-16696.27">30644 6763 641 0,'-9'10'78'0,"6"1"65"0,-4-6-5 16,7 4-4-16,0-8-22 16,7-1-22-16,0 0-4 15,3 0-17-15,0-1-7 16,-2 1-25-16,0 0-19 16,2 0-15-16,0 0-4 15,7-2 1-15,3-1-1 0,6-1-1 16,3-1 1-16,4 4-27 15,-1-6-18-15,6 4-191 16,-3-1 149-16</inkml:trace>
  <inkml:trace contextRef="#ctx0" brushRef="#br0" timeOffset="-15130.63">31582 6400 856 0,'0'0'91'0,"-2"0"80"16,2 0-64-16,0 0-27 0,0 3-5 0,4-3-5 0,-1 2-6 15,2 0-7-15,0 1-6 16,-2 4-13-1,2-1-6-15,-5 8-12 0,-3 1-7 16,-1 10-5-16,3 3-1 0,-4 5-5 16,5 0-1-16,-5 2-3 15,-3-5-7-15,8 2-27 16,-2-2-20-16,-1-7-38 16,6 1-20-16,-1-10 66 15</inkml:trace>
  <inkml:trace contextRef="#ctx0" brushRef="#br0" timeOffset="-14826.83">31930 6620 1258 0,'0'0'102'0,"0"0"104"16,0 1-58-16,0 1-2 15,0-2-20-15,-4 0-56 16,1-2-31-16,1 2-32 16,-3-1-3-16,5 1-14 15,0 0-15-15,0-4-44 16,0 4-33-16,0-1-66 15,0-1 85-15</inkml:trace>
  <inkml:trace contextRef="#ctx0" brushRef="#br0" timeOffset="-12624.86">32139 6385 475 0,'0'0'64'0,"2"0"126"0,3 0-73 0,-4-1 23 0,3-1-5 0,-3 0-35 15,1 1-13-15,-2 1-25 16,0 0-4-16,0 0-11 15,0 0-6-15,5 6-4 16,-2 1-3-16,9-4 2 16,5 2 5-16,13 0 2 15,6-5-1-15,11 0-1 16,3 0-3-16,0 0-15 16,-9-2-3-16,-14 2-10 15,-5 0-3-15,-14 2-3 0,2 0 2 16,-14 9-2-16,1 4 4 0,-8 9 0 15,-9 6 1-15,-9 10-4 32,-4 3-6-32,-2 7 1 0,-2-5-4 0,9 6-10 15,2-4-16-15,9-1-50 16,4-2-37-16,-1-6 58 16</inkml:trace>
  <inkml:trace contextRef="#ctx0" brushRef="#br0" timeOffset="1158.37">19254 7874 884 0,'-1'0'82'0,"-1"-5"49"0,2 0-52 0,0-5-12 0,-2-3-15 16,2-1-3-16,0 0-7 16,0 0-3-16,0 6-12 15,-6 3-3-15,6 5-4 16,-2 0-3-16,-11 0-5 16,8 8 2-16,-3 9 5 15,3-1 4-15,5 11 3 16,0 3-1-16,0 7-2 15,1 3-4-15,3 1-1 16,-1 11-3-16,-1 3-10 0,-2 0-1 16,-2 3-2-16,0-3-2 15,-4 0 2-15,-3-4-1 16,4-4-11-16,-1-1-9 16,4-14-22-16,5-4-10 15,7-10-44-15,0-13-129 0,7-15 144 31</inkml:trace>
  <inkml:trace contextRef="#ctx0" brushRef="#br0" timeOffset="1429.23">19981 7961 1205 0,'-6'10'75'0,"-6"8"25"0,2 12-27 0,-3 5-3 0,1 8-18 0,2 4-6 0,5 6-19 15,0 3-4 1,5-2-14-16,0-3-6 0,0-3-18 15,5-4-37-15,-5-13-40 16,2-4-72-16,-4-14 89 16</inkml:trace>
  <inkml:trace contextRef="#ctx0" brushRef="#br0" timeOffset="1651.23">19699 8187 1294 0,'25'0'86'16,"1"3"30"-16,3-1 2 0,-3 3-33 15,-3 1-22-15,9-4-34 16,-2 1-15-16,7 2-10 16,3 0-27-16,1-5-57 15,6 2-39-15,1-5 53 16</inkml:trace>
  <inkml:trace contextRef="#ctx0" brushRef="#br0" timeOffset="2048.32">20617 8183 854 0,'0'12'122'31,"-5"5"136"-31,2 4-167 0,-2 6-5 0,-5 11-32 16,1 2-10-16,3 7-18 15,-1 3-8-15,7-7-7 16,3-1-7-16,4-13-5 16,6-4-1-16,9-8 2 15,0-7 0 1,6-10 3-16,4-8 5 0,-4-12 8 0,0-5 6 31,-5-7 20-31,-4-6 8 0,-6-4 2 0,-3-6 6 16,-8 7-8-16,-4 2-5 15,-11 8-15-15,-9 2-8 16,-5 6-14 0,-4 3-5-16,-2 0-11 0,3 4-9 0,10 4-19 31,6 5-20-31,14 7-36 0,-5 0-25 0,15 9-272 15,2 2 251-15</inkml:trace>
  <inkml:trace contextRef="#ctx0" brushRef="#br0" timeOffset="2207.13">21038 8390 1285 0,'18'5'78'0,"-6"-2"15"0,4 2-15 15,-14-7-42-15,1-6-22 16,-1-5-34-16,-2-7-30 16,3 2 26-16</inkml:trace>
  <inkml:trace contextRef="#ctx0" brushRef="#br0" timeOffset="2589.33">21309 8095 1269 0,'2'-8'91'16,"-1"-2"27"-16,4 3-10 16,4-3-2-16,2 4-20 15,6-4-11-15,3 6-17 16,0-2-12-16,2 6-24 15,-3 0-2-15,-2 3-14 16,1 4-3-16,-4 4 0 16,-1 4-4-16,-6 5-3 15,-7 9 8-15,-7 11-1 0,-8 4-7 16,-7 5-5 0,-3 4-6-16,-4 2-13 0,-3 1-1 15,-3-6 9-15,5 0 1 16,13-10 13-16,4-8 8 15,13-6-1-15,2-2 0 16,13-9-2-16,10-2-1 0,3-8 2 16,10-3 0-16</inkml:trace>
  <inkml:trace contextRef="#ctx0" brushRef="#br0" timeOffset="3336.81">22419 7989 1148 0,'18'0'76'0,"-6"0"13"16,-2 0-4-16,-10 8-20 0,-7 4-12 0,-6 11-6 0,-2 7-9 16,-12 13-15-16,-1 7-10 15,-10 15-9-15,-4 2 1 16,-1 2-5-16,-1 1-3 0,3-6-5 15,-1-8-9-15,7-14-22 16,5-6-9-16,10-19-25 16,5-5-17-16,5-19 55 15</inkml:trace>
  <inkml:trace contextRef="#ctx0" brushRef="#br0" timeOffset="3574.69">22034 8005 1370 0,'9'0'77'16,"2"10"35"-1,6 4 4-15,8 11-15 0,3 5-12 16,7 11-35-16,0 4-17 16,7 7-23-16,4 1-7 15,1 0-2-15,1-1-8 16,-8-7-5-1,2 1-7-15,-12-2-54 0,-5-8-18 0,-6-8-51 16,-4-4 0-16,2-18 82 16</inkml:trace>
  <inkml:trace contextRef="#ctx0" brushRef="#br0" timeOffset="3972.99">22881 7987 895 0,'0'-5'125'0,"2"2"218"15,-2 1-220-15,0 2 1 16,0 0-5-16,-2 2-37 16,-1 3-18-16,-5 8-33 15,-6 7-10-15,-1 8-12 16,-1 11-4-16,2 4-2 15,-1 2-3-15,7 1-2 0,3-6 4 16,5-10-3-16,7-1 1 16,11-3 0 15,2-1-4-31,15-7 5 0,1 4 5 16,6-9 2-16,3 4-3 0,-12-4-1 15,-3 2 0-15,-10 4-3 16,-13 1 1-16,-16 8 2 15,-9 3-8-15,-17 4-21 16,-3 5-22-16,-5-5-35 16,1 0-18-16,7-8-25 15,7-9 6-15,10-18 61 16</inkml:trace>
  <inkml:trace contextRef="#ctx0" brushRef="#br0" timeOffset="4163.8">23013 7894 1204 0,'15'-7'95'0,"-4"2"99"0,3 4-60 16,-1 1-7-16,-5 0-17 16,12-2-33-16,2-3-19 0,4-2-31 15,6-3-3-15,-2-1-31 16,2-1-34-16,2-1-101 15,10-4 84-15</inkml:trace>
  <inkml:trace contextRef="#ctx0" brushRef="#br0" timeOffset="5883.07">19940 9153 1102 0,'0'2'80'0,"2"1"40"0,-2-3-5 0,0 0-9 16,0 0-16-16,0 0-22 0,0 2-12 0,6 0-18 31,4 3-5-31,12 0-13 0,1-4-6 0,10 6-9 16,2-7-2-16,5 0-4 15,2-2 1 1,-6-3-12-16,-1 2-18 0,-13 1-57 16,-12 1-37-16,-15-6 65 15</inkml:trace>
  <inkml:trace contextRef="#ctx0" brushRef="#br0" timeOffset="6064.41">19832 9463 1433 0,'18'1'55'16,"5"1"4"-16,4-9 9 15,3-1-6-15,8-7-15 16,-1-3-17-16,8 0-43 15,-2-1-32-15,9-1-357 16,1 0 273-16</inkml:trace>
  <inkml:trace contextRef="#ctx0" brushRef="#br0" timeOffset="6541.71">20753 9153 1339 0,'0'0'90'0,"0"-3"41"16,2 3 9-16,0 0-26 15,6 2-17-15,0-1-35 16,11 1-9-16,9 0-10 15,5-1-11-15,14-1-12 16,-2 2-6-16,1 0-11 16,-4 3 3-16,-9 1-6 15,-1 6 3-15,-16 5-4 16,-6 3 0-16,-13 3-1 16,-10 0-3-16,-17 14-8 15,-8 4-12-15,-16 9-1 0,-7 5-6 16,3 2 14-16,1-1 12 15,17 1 5-15,8-2 1 16,19-12 4-16,8-10-7 0,18-14 4 16,9-6 0-16,16-8 1 15,4-10 6-15,16-5-5 16,4-3 4 0,-6-9-7-16,-1 7 2 0,-17 0-55 15,-3-7-49-15,-10 2-319 16,-3-1 251-16</inkml:trace>
  <inkml:trace contextRef="#ctx0" brushRef="#br0" timeOffset="6733.87">21381 9543 1656 0,'0'-5'57'0,"0"-2"1"0,-2-5-27 0,2-3-11 0,0-5-9 0,2-6-58 15,1-3-50-15,7-5 51 16</inkml:trace>
  <inkml:trace contextRef="#ctx0" brushRef="#br0" timeOffset="7353.58">22013 9246 1198 0,'-7'9'91'16,"-6"4"81"-16,-9 5-133 0,-4 1 2 0,-3 6-15 0,3 5-7 0,1 6-7 15,8 6-4-15,12 6-9 16,10 2-5-16,12 2-14 16,8-8-10-16,6-10-2 15,1-16 3-15,4-16 15 16,3-7 6-16,-3-17 17 16,-1-5 15-16,-1-12 23 0,-6-6 21 15,-15-5 10-15,0-4 4 16,-13 1-11-16,-10 5-8 15,-15 5-15-15,-11 4-4 16,-9 11-20-16,-7 3-8 0,4 15-44 16,0 10-45-16,1 10-78 15,2 5-296-15,-11 10 279 16</inkml:trace>
  <inkml:trace contextRef="#ctx0" brushRef="#br0" timeOffset="45992.28">28283 10186 904 0,'7'9'101'0,"-1"-3"113"0,1 4-98 0,-5 2-16 0,1-2-15 0,-3-5-17 16,0 0-2-16,0 0-7 15,-3-3 9-15,-4 1-12 16,-1-1-9-16,-16-1-17 0,-1 1-17 16,-15 3-10-16,-3 0-3 15,-5 3 0 1,-2 1-1-16,12 2-3 0,4 1 5 15,19-1-6 1,7 1 5-16,8 1 0 0,7 1-7 16,4 2 6-16,3 6 0 15,-4 1 0-15,-4 1 3 0,-6 2 3 16,-1 2-6-16,-4-4 4 16,0 2-1-16,0-12-4 15,0 1 6-15,1-5-5 16,1-7 4-16,3-3-2 15,2 2 0-15,4-7 6 16,6-5-7-16,6-5 4 16,4 1 2-16,3-1 4 15,5 4 5-15,-2-1 4 16,0 9-2-16,6 3-8 16,-8 1 0-16,6 13-6 0,-7-3-3 15,-3 4-2 1,-1 2-1-16,-16 1 2 15,-3 2 0-15,-7 4 2 16,-8-3-2-16,-12 4 0 0,-4-2 2 0,-7-4-12 31,-11-3-12-31,-11-1-42 0,-5 4-26 16,-16-8-37-16,1-4 98 0,7 0 2 16</inkml:trace>
</inkml:ink>
</file>

<file path=ppt/ink/ink43.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5-04-22T18:01:42.751"/>
    </inkml:context>
    <inkml:brush xml:id="br0">
      <inkml:brushProperty name="width" value="0.05292" units="cm"/>
      <inkml:brushProperty name="height" value="0.05292" units="cm"/>
      <inkml:brushProperty name="color" value="#FF0000"/>
    </inkml:brush>
    <inkml:context xml:id="ctx1">
      <inkml:inkSource xml:id="inkSrc32">
        <inkml:traceFormat>
          <inkml:channel name="X" type="integer" max="12064" units="cm"/>
          <inkml:channel name="Y" type="integer" max="7540" units="cm"/>
          <inkml:channel name="T" type="integer" max="2.14748E9" units="dev"/>
        </inkml:traceFormat>
        <inkml:channelProperties>
          <inkml:channelProperty channel="X" name="resolution" value="400" units="1/cm"/>
          <inkml:channelProperty channel="Y" name="resolution" value="400" units="1/cm"/>
          <inkml:channelProperty channel="T" name="resolution" value="1" units="1/dev"/>
        </inkml:channelProperties>
      </inkml:inkSource>
      <inkml:timestamp xml:id="ts1" timeString="2025-04-22T18:02:19.742"/>
    </inkml:context>
  </inkml:definitions>
  <inkml:trace contextRef="#ctx0" brushRef="#br0">828 3569 1120 0,'0'-2'65'0,"0"-1"31"0,0-4-9 0,0-1-23 0,0-2-1 16,5 0-2-16,-5 3-5 16,2 1-8-16,-2 6-4 15,0 0-14-15,0 0-3 16,0 0-9-16,0 0 1 16,0 5 6-16,5-4 3 15,5 4 16-15,3-3 3 0,6 0 2 16,1-2 1-1,6-7-16-15,7-1-4 0,9-6-6 16,6 1-9-16,7-4-4 16,0 4-2-16,8 1-6 15,-3 4-3-15,3 0-2 16,-1 4 1-16,3 4 1 16,5 0 2-16,5 5 2 15,4 2 1-15,8-2-2 16,3 3 1-16,5-4 5 0,4-1 0 15,10 0 12-15,9 2-1 16,8 2-4 0,5 3 0-16,-2 2-12 0,-1 3 0 15,-2-4-1-15,6-2-2 0,11-3 4 16,1-6 1 0,6-1-1-16,10-4 3 0,8-4-6 15,5-1-1-15,2-3 5 31,3 0 2-31,-4 3 3 0,-2 3-2 0,-11 4-5 16,-10-2-6-16,-16 5-14 16,-9-2-27-16,-16-3-67 15,-20-5-64-15,-13-5 86 16</inkml:trace>
  <inkml:trace contextRef="#ctx0" brushRef="#br0" timeOffset="2822.76">7210 3522 855 0,'3'7'105'0,"-1"1"91"0,0 4-58 0,1-4-37 0,-3 0-16 0,5 2-8 0,3-6 0 15,7-4-9-15,5 0-7 16,17-2-8 0,4-6-9-16,9 3-13 0,5 1-1 15,7 6-13-15,9 5 0 16,12 13-10-16,4-2-7 0,24 4-2 15,14-4 2 1,18-6 3-16,9-9-3 0,16-3 0 31,10-3 0-31,21-6-1 16,4 1 2-16,27-4 0 16,-1 1-1-16,3 2 1 15,4 3-5-15,-13-1-16 16,-15 0-26-16,-34-6-76 15,-22-7 75-15</inkml:trace>
  <inkml:trace contextRef="#ctx0" brushRef="#br0" timeOffset="15377.27">5087 5525 1030 0,'4'18'73'0,"4"4"22"0,2-7-16 0,5-3-12 15,6-9-7-15,9-3 3 16,0-2-9-16,10-9-8 16,2 1-10-16,6 3-14 15,0-3 0-15,7 8-12 16,-3 2-3-16,-1 4-1 16,1 2-1-16,-4-1 2 15,2 4 3-15,5-4 3 16,-2 0 1-16,7-2 0 15,7-1 4-15,1-7-2 16,2-2-3-16,5 0-4 16,-7 1-4-16,5-1-4 15,4 5-1-15,2 4 0 16,1 5 0-16,7-1-3 0,3-1 3 16,-1-5 0-16,5-5 5 15,-6-1 0-15,7-8-4 16,8-1 6-16,8-3 1 15,-1 1-1-15,8 6 5 16,-11 6-8-16,-4 2-6 16,3 3 2-16,-3-7 0 15,14 2 5-15,4 2-3 16,1-7 7-16,-9 3 1 0,-8 0 0 16,1 4 2-16,9 3-1 15,5 0-2-15,-6 0-2 16,-4 0 0-16,-10 0-3 15,2 0-2-15,6 0 1 16,0 0-3-16,2 3-1 16,-4 4 1-16,-13 3-2 15,-5 2 8-15,-3-1 8 16,3-6-3-16,4 4 3 16,3-5-3-16,0 5-4 0,-6-4 2 15,-4 3 6-15,-3 0-1 16,-7 2-6-16,4 2 0 15,15 0-5 1,-1-2-3-16,7-7 2 0,1-1 3 16,-6-2-7-1,1 0 6-15,6 0-1 0,6 3 0 0,10 5 3 16,-1-1 4 0,4 0 8-16,-10-1-6 0,9 3 6 15,5-3-9-15,-2-1-1 16,2-1 8-16,-22-4-6 15,-6-2 5-15,-19-1-6 16,-12-9-8-16,-24 2-42 16,-16-5-39-16,-31-10 346 15,-9 7-240-15</inkml:trace>
  <inkml:trace contextRef="#ctx0" brushRef="#br0" timeOffset="18650.07">6165 3850 745 0,'9'-8'92'0,"-1"-1"65"0,2-2-5 0,-5 2-40 0,0 3-17 0,-2 4-7 0,-8 0-3 0,-3 2-18 16,-5 0-9-16,1 4-22 15,0-3-1-15,7 4 3 32,5-3 5-32,-3 1 10 15,3-1-2-15,7-7-2 16,4-3-1-16,9-6-4 15,3 3 1-15,2 1-16 16,2 5-7-16,-2 5-12 16,-5 1-10-16,-2 11 0 0,1 1 0 15,-11 2-8 1,0 4 1-16,-8 2-3 0,-3 6-3 16,-10-1-4-16,-2 1-2 15,-9 0 0-15,-1-6 7 16,2-7 7-16,3-8 5 15,5-2 0-15,5-1 0 0,7-1 0 16,3 1 1-16,1 0-3 16,6 1 2-16,5 4-8 15,1 4 7-15,7 1 3 16,-2 0 1-16,4 2 8 16,-2 0-7-16,-3 0 5 15,1 3-6-15,-13 4-3 16,-3 5 4-16,-9-1 3 15,-13 1-1-15,-10 1-2 16,-2-1-2-16,-13-7-23 16,0 3-10-16,1-8-25 0,-3-2-24 15,12-9-27 1,7-4-18-16,11-9-198 0,14-4 204 16</inkml:trace>
  <inkml:trace contextRef="#ctx0" brushRef="#br0" timeOffset="19015.06">6646 4091 1285 0,'13'-10'70'0,"-6"5"36"0,-5 0 1 0,-4 5-11 0,-6 5-14 0,-4 7-33 16,4 6-19-16,-11 10-21 16,4 4-8-16,9 3-3 15,-1-2 3-15,14-3-3 16,3-8 0-16,16-9-1 0,6-3 0 16,10-10 2-16,2-3 2 15,-4-16 18-15,-3-2 11 16,-10-11 16-16,-11-1 2 15,-4 1 2-15,-7-4-11 16,-12 6-21-16,-6-2 0 0,-15 11-51 16,-12-3-24-16,-10 11-53 15,0 1-25 1,2 9-22-16,8 3-166 0,13 0 210 16</inkml:trace>
  <inkml:trace contextRef="#ctx0" brushRef="#br0" timeOffset="19157.56">6954 3906 1304 0,'1'-5'32'0,"-1"-4"-52"0,-5-3-98 16,4-5 65-16</inkml:trace>
  <inkml:trace contextRef="#ctx0" brushRef="#br0" timeOffset="19363.5">7168 3605 1525 0,'-3'12'109'0,"-9"5"51"16,1 6-1-16,-3 7-54 15,1 8-22-15,0 14-41 16,-2-1-16-16,0 11-11 15,3-2-10-15,-3-2-32 16,4-5-35-16,4-11-72 16,0-7-51-16,7-10 96 15</inkml:trace>
  <inkml:trace contextRef="#ctx0" brushRef="#br0" timeOffset="19553.43">7451 3885 1590 0,'-6'10'135'0,"-3"3"31"0,-4-5-55 16,0 4-27-16,-6-9-71 16,6 1-38-16,0-4-95 15,-2 0 131-15,-5-4-52 16</inkml:trace>
  <inkml:trace contextRef="#ctx0" brushRef="#br0" timeOffset="20447.9">8671 3898 619 0,'0'2'144'16,"0"-1"132"-16,0 3-124 0,5 6-11 0,5-4-38 0,1 1-7 15,14 1-13-15,5-3-10 0,8-5-19 16,2 0-14-16,2-5-24 16,-7 2-5-16,-7 1-23 15,-6 1-11-15,-11 1-41 16,-9 0-29-16,-2 5-237 15,-15-4 212-15</inkml:trace>
  <inkml:trace contextRef="#ctx0" brushRef="#br0" timeOffset="20606.54">8523 4166 1008 0,'18'7'131'0,"8"-7"201"0,11 0-240 16,15-12-34-16,1 0-13 15,17-3-32-15,1-1-34 16,4-6-69-16,-7 2-287 16,2 5 230-16</inkml:trace>
  <inkml:trace contextRef="#ctx0" brushRef="#br0" timeOffset="21035.93">9452 3847 1258 0,'7'-24'108'0,"8"8"101"16,5-4-77-16,7 5-8 15,-4 1-27-15,9 6-30 0,-6 0-13 16,6 6-30-16,3 4-2 16,-9 9-12-1,-2 3-2-15,-6 9-4 16,-13 0 0-16,-7 6 0 0,-6 4-2 15,-14-5 1-15,-4 4-3 0,-11-7-1 32,1-4-1-32,7-6 2 0,4-3 5 0,15-9-3 15,7 4-4-15,16 0-2 32,7-1 4-32,14 3 5 15,4 1 7-15,-3 5 5 16,-4-2 0-16,-6 3-3 0,-6 6-1 0,-13 1-6 15,-6 2-2 1,-20 2-4-16,-5 0-3 0,-13-1-26 0,-5 1-20 16,-7-4-38-1,5-1-21-15,8-6-25 16,9-9-14-16,20-10-217 0,11-11 229 16</inkml:trace>
  <inkml:trace contextRef="#ctx0" brushRef="#br0" timeOffset="21352.32">10011 3968 1241 0,'-1'15'102'0,"-1"3"41"0,-5 4-54 0,4 3-17 0,3-7-31 16,3 4-7-16,11-7-17 15,6-5-1-15,8-5 6 16,2-5 7-16,10-9 25 16,0-2 6-16,1-9 8 15,-1-2 1-15,-8-8-13 16,-7 0 7-16,-15-3-7 16,-5 3-3-16,-12 3-14 15,-16 3-12-15,-15 2-15 0,-9 4-10 16,-6 13-30-16,0 6-16 15,11 13-48-15,2 2-27 0,20 8-38 16,10-1-22 0,15-5 99-16</inkml:trace>
  <inkml:trace contextRef="#ctx0" brushRef="#br0" timeOffset="21694.01">10507 3928 1324 0,'0'0'103'0,"-5"0"81"0,5 2-48 16,-3 8-38-16,1 3-29 15,1 4-40-15,1 1-17 16,11 4-9-16,1-7 5 16,18-4-7-16,1-2 12 15,6-4 2 1,3-5 6-16,-3-9 9 0,1 3-2 0,-3-13 10 15,0-1 5 1,-14-5 5-16,-4 0 4 0,-17 2-4 16,-7 1-7-16,-18 3-13 15,-5 0-5-15,-13 3-18 16,-2 4 0-16,-1 10-26 16,-1 2-25-16,-1 15-53 15,-2 9-43-15,5 9 186 16,-8 17-80-16</inkml:trace>
  <inkml:trace contextRef="#ctx0" brushRef="#br0" timeOffset="25944.76">13603 4742 961 0,'0'1'135'0,"0"-1"127"0,0 4-131 0,-5-4-11 16,0 8-29-16,-3 2-12 16,5 5-24-16,1 3-13 15,2 12-13-15,2 5-8 16,-1 10-16-16,3 7 3 0,-3 11-10 16,1-3-8-16,3 3-39 15,-3-8-17-15,1-14-49 16,5-7-24-16,4-18 83 15</inkml:trace>
  <inkml:trace contextRef="#ctx0" brushRef="#br0" timeOffset="26325.87">13928 4910 1435 0,'-2'6'72'0,"-5"6"20"0,-1 1-13 16,3 6-28-16,-2 5-19 16,7 8-27-16,7 6 0 15,-2 6-4 1,5-1-1-16,13 0 1 0,-3-6-1 0,5-11 1 16,3-2 1-16,-4-11 3 15,-1-8-2-15,0-8 2 16,1-9 8-16,2-15 12 15,4-6 13 1,2-10 4-16,-2-9-2 0,-7-1 3 16,-3 1 0-16,-13 9 4 15,-9 0-4-15,-18 6-18 16,-12 9-5-16,-13 6-15 16,1 14-11-16,-10 10-39 15,1 6-30-15,0 12-51 0,0-2-23 16,13 2-148-16,10-10 177 15</inkml:trace>
  <inkml:trace contextRef="#ctx0" brushRef="#br0" timeOffset="26511.63">14405 4665 1668 0,'-22'-2'61'0,"1"-1"-12"16,1-7-12-16,3-8-50 16,6-10-43-16,11-11-2 15,5-7 14-15</inkml:trace>
  <inkml:trace contextRef="#ctx0" brushRef="#br0" timeOffset="26709.02">14816 4131 1564 0,'-12'28'103'16,"-4"12"59"-16,-1 4 0 15,-10 14-37 1,4 7-25-16,2 9-53 0,-3 3-25 0,6 3-18 16,1 1 0-16,4-4-34 15,8-6-25-15,5-9-101 16,5-12-56-16,10-17 108 31</inkml:trace>
  <inkml:trace contextRef="#ctx0" brushRef="#br0" timeOffset="26880.3">14969 4637 1650 0,'0'11'90'15,"-3"1"34"1,-1-5-31 0,-2-1-34-16,-1-1-37 15,-3 0-110-15,-2-1-42 16,4 6 54-16</inkml:trace>
  <inkml:trace contextRef="#ctx0" brushRef="#br0" timeOffset="28431.02">16293 4564 1187 0,'-1'-10'92'0,"1"6"46"0,-5-2-3 0,-4 6-17 0,1 0-5 0,1 0-5 16,2 0 0-16,-1 0-20 15,1 1-14-15,-2 11-26 16,0 6-12-16,-11 12-10 16,-2 13-11-16,-2 21-7 15,1 7-3-15,3 22-6 16,4 2 4-16,9 3-27 16,5-3-22-16,14-15-49 0,7-15-25 15,7-24-31 1,1-14-11-16,4-15 98 0</inkml:trace>
  <inkml:trace contextRef="#ctx0" brushRef="#br0" timeOffset="28911.42">16673 4707 1524 0,'-2'-7'99'0,"2"-1"31"16,2 1-9-16,6-3-32 16,5 7-20-16,12-4-30 15,3 2-2-15,1 5-9 16,2 2-11-16,-6 3-6 16,-3 6-6-16,-7 4-4 15,-10 4 0-15,-10 2 0 16,-10 3-2-16,-18 2-13 15,-6 1-8-15,-2-1-9 16,6-1 3-16,3-10 11 0,11-1 10 16,16-3 5-16,8-2-1 15,12 1 9-15,12 0 3 0,4 3 6 16,6 2 6-16,-6 0-2 16,-2 3-3-16,-8 5 0 15,-4 2-2-15,-14 7-3 16,-4-2-2-16,-11 3-6 15,-8 4-3 1,-8-4 0-16,-7 4-2 0,-9-11-7 16,1-7-8-16,5-9-27 15,0-10-29-15,14-12-53 16,6-5-20-16,15-14-191 16,6-4 201-16</inkml:trace>
  <inkml:trace contextRef="#ctx0" brushRef="#br0" timeOffset="29240.27">17173 4865 862 0,'-3'11'156'0,"-2"1"246"0,-8 1-263 15,-6 7-33-15,-1 5-15 0,2 5-49 16,5 5-12-16,8-2-16 15,8 1-10-15,15-14-3 16,9-5 1-16,5-10 5 16,4-9 8-16,9-11 22 15,-2-5 8 1,4-5 23 0,-5 0 4-16,-16-5 4 0,-6 2-1 0,-23 0-21 15,-14 1-11-15,-23 9-21 0,-13 1-10 31,-12 9-48-31,-3 3-16 16,5 5-57-16,6 5-23 16,26-2-40-16,7-3-20 15,26-10 114-15</inkml:trace>
  <inkml:trace contextRef="#ctx0" brushRef="#br0" timeOffset="29544.19">17534 4490 968 0,'15'-15'162'0,"0"7"270"0,2 5-281 15,1 13-6-15,2 10-10 16,2 11-39-16,-4 9-11 15,4 12-29-15,4 4-17 16,-4 9-21-16,3-2-8 0,-8 12-22 16,-9 0 4-16,-10 5-25 15,-9 0-13-15,-8-5-34 16,-11-4-30-16,-16-4-61 16,-4-1-98-1,-18 4 165-15</inkml:trace>
  <inkml:trace contextRef="#ctx0" brushRef="#br0" timeOffset="32739.95">13638 5908 1206 0,'0'3'90'0,"-2"4"21"0,1 1-15 0,-1-3-7 0,-5 0-26 15,3 2-6-15,-1-1-25 32,-2 3-6-32,0 2-12 0,-1-2-6 0,1 2-3 31,1 1-2-31,6 6 7 0,1 2 4 0,9-3 8 15,4 6 4-15,2-6 1 16,2 3 0-16,4 0-6 16,5 0-5-16,-7 1-5 31,3-2-2-31,-6-1-2 0,-2-2 3 0,-10 3-2 16,-5 1-3-16,-14 0 1 0,-9 1-4 15,-7-1-9-15,-2 4-6 16,-4-3-40-16,-2-3-18 0,-2-4-41 31,-2-4-18-31,12-15 18 16,5-10 46-16</inkml:trace>
  <inkml:trace contextRef="#ctx0" brushRef="#br0" timeOffset="32914.01">13560 5878 1267 0,'2'3'94'0,"3"7"57"16,0 3-8-16,6 1-23 16,6-8-20-16,11-6-24 0,7-3-15 15,12-10-31-15,8-4-11 16,4-5-31-16,-5 3-37 16,-6-8-77-16,-1 0 94 15,-6 1-24-15</inkml:trace>
  <inkml:trace contextRef="#ctx0" brushRef="#br0" timeOffset="33089.76">14107 5655 1419 0,'0'0'56'0,"0"0"18"15,0-5-28-15,0-10-15 16,2-5-32-16,6-12-81 15,9 1-182-15,6-9 154 16</inkml:trace>
  <inkml:trace contextRef="#ctx0" brushRef="#br0" timeOffset="33239.43">14482 5489 1486 0,'6'51'90'15,"-6"1"54"-15,-5 4 10 16,-13 2-33-16,-9 7-21 15,-9 4-60-15,-6-1-14 0,1-2-26 16,-1-1-20-16,9-17-70 16,6-1-54-16,12-19 69 31</inkml:trace>
  <inkml:trace contextRef="#ctx0" brushRef="#br0" timeOffset="33421.66">14748 5919 1584 0,'10'17'97'0,"-10"0"45"0,-5-1-5 15,-5-9-35-15,-4 0-34 16,1-16-68-16,-3-6-53 16,2-10-110-16,13-5 95 15</inkml:trace>
  <inkml:trace contextRef="#ctx0" brushRef="#br0" timeOffset="34072.51">16430 5735 913 0,'-2'0'90'0,"0"0"96"0,-1 0-78 0,3 1-13 0,-5 6-16 0,-2 3-12 16,-4 5 2-16,-8 5-6 15,-9 7-3-15,-5 9-21 16,-4 6-10-16,1 16-15 16,-4 12-7-16,0 11-3 15,2 9 1-15,9-2-4 16,9-9 2-16,24-15-5 16,12-7-1-16,23-15-4 15,7-7 1-15,9-19-13 16,7-8-21-16,4-18-42 15,6-4-37-15,-7-13 60 16</inkml:trace>
  <inkml:trace contextRef="#ctx0" brushRef="#br0" timeOffset="34453.62">16782 5858 939 0,'-1'-8'99'0,"1"-4"126"0,6 2-115 0,1 7-8 0,0 1-7 0,-4 9-17 0,-1 6-7 15,-4 15-16-15,-6 10-8 16,-1 12-21-16,-1 5-6 16,0 2-11-16,2-1-9 15,-4-4-32-15,-1-7-18 0,3-10-52 16,0-5-37-16,8-15 77 15</inkml:trace>
  <inkml:trace contextRef="#ctx0" brushRef="#br0" timeOffset="34776.57">17059 5896 1380 0,'0'8'74'15,"-5"1"30"1,0 2-1-16,0 4-18 0,-7 2-23 16,-1 0-36-1,-2 1-12-15,3 5-10 0,2 2-2 0,8 2 1 16,2-4 0 0,12-1-2-16,8 3 2 0,5-2-5 15,5 0 0-15,5 1 0 31,-2-1 0-31,-3 2 2 16,-10-7 1-16,-12 5 1 16,-8-3-2-16,-16 2-23 15,-8-5-25-15,-11-4-63 16,2-1-67-16,0-14 95 16</inkml:trace>
  <inkml:trace contextRef="#ctx0" brushRef="#br0" timeOffset="34945.87">17103 5878 1427 0,'17'20'70'0,"5"-7"18"16,3-3-16-16,8-10-23 15,2-5-21-15,11-8-29 16,6-6-25-16,1-1-66 15,2-3-293-15,-12-5 241 16</inkml:trace>
  <inkml:trace contextRef="#ctx0" brushRef="#br0" timeOffset="35231.1">17654 5567 1427 0,'22'11'106'0,"3"4"26"16,11 5-26-16,8 7 8 15,5 8-36-15,6 0-8 16,2 10-28-16,-2 1-13 16,-7 8-12-16,-10 4-9 15,-19 3-5-15,-18 4-2 0,-27-3-6 16,-16-1-17-16,-16-3-41 15,-9-1-20 1,-4 3-76-16,-7-4-230 0,-21 1 248 16</inkml:trace>
  <inkml:trace contextRef="#ctx1" brushRef="#br0">22535 11976 0,'0'0'0,"0"0"0,0 0 16,-54 29-16,29-12 15,-21 16 1,-12 13-16,-13 12 16,-16 9-16,0 4 15,4-1 1,16-7-1,21-9-15,9-13 16,12-7-16,8-9 16,9-5-1,-4-3 1,7-5 0,-3-3-16,-4-1 15,12-4-15,-5 0 0,1-4 31,-4 0-31,4 0 16,4 0 0,-4 0-16</inkml:trace>
  <inkml:trace contextRef="#ctx0" brushRef="#br0" timeOffset="37530.66">14531 6884 535 0,'-1'-5'88'0,"-1"-5"143"0,-6-1-119 0,3-1 12 0,-2 7-3 15,1-3-16-15,-4 6-27 16,0 2-6-16,-4-2-6 16,6 6-1-16,5-4-11 15,1 0-5-15,7 3-7 16,8-3 2-16,14 0 10 15,1-5 8-15,9 5-8 16,-2 0-13-16,1 7-19 16,-7-1-15-16,-8 4-6 15,-2 7 2-15,-13 8-7 16,-6 0-8-16,-16 13-27 16,-14 2-17-16,-12 3-19 0,-6 4-1 15,-5 1 17 1,4-1 15-16,9-1 23 0,7-4 12 0,25-1 7 31,4-1 4-31,23-8 6 0,11 3 6 0,15-18 11 16,13-1 0-1,2-16-3-15,0-11-3 0,-2-18-15 16,-5-4-12-16,-13-14-56 16,-7-1-39-16,-4-7 53 15</inkml:trace>
  <inkml:trace contextRef="#ctx0" brushRef="#br0" timeOffset="37729.12">14912 6725 1539 0,'-5'13'100'0,"-3"-2"38"0,3-2-16 0,-5-9-37 0,5-4-32 0,2-17-56 31,1-4-33-31,9-13-78 0,6-11-47 16,14-4 81 0</inkml:trace>
  <inkml:trace contextRef="#ctx0" brushRef="#br0" timeOffset="37928.32">15313 6264 1502 0,'-1'23'102'0,"-8"7"40"16,4 5 5-16,-3 11-12 16,3 8-25-16,-8 9-39 0,-7 8-21 15,-7 6-31-15,-6 5-4 16,0-3-34 0,1-4-28-16,7-7-83 0,5-6-58 15,7-17 101-15</inkml:trace>
  <inkml:trace contextRef="#ctx0" brushRef="#br0" timeOffset="38102.78">15476 6801 1577 0,'0'13'123'15,"-6"-1"22"-15,-9 1-44 16,0-9-17-16,0-8-79 15,2-2-45-15,8-14-90 16,-4-4-113-16,14-11 130 16</inkml:trace>
  <inkml:trace contextRef="#ctx0" brushRef="#br0" timeOffset="38738.24">16708 6691 1237 0,'-5'0'82'0,"-9"2"39"16,-1 0-10-16,-8 6-19 0,-7-1-12 0,-5 8-19 0,-2 8-7 16,-2 12-10-1,0 6-7-15,3 21-17 0,-3 9-6 16,13 14-9-1,9 10-4-15,20-8 2 16,14-1-16-16,21-18-31 16,7-9-13-16,9-18-56 0,9-13-24 0,-3-18 82 15</inkml:trace>
  <inkml:trace contextRef="#ctx0" brushRef="#br0" timeOffset="39741.29">17315 6813 1120 0,'-4'-2'98'0,"-2"2"87"0,-4-5-52 0,-10 10-24 0,-8 2-17 0,-11 8-30 16,-2 11-13-16,-8 13-11 15,3 9-13-15,4 10-16 31,2 10-7-31,19 7-14 0,6-3-6 0,23-6-8 0,9-9-1 16,21-19 5 0,7-6 6-16,10-21 11 0,0-11 5 31,0-11 15-31,-7-8 10 16,-13-7 16-16,-9-1-2 15,-19-1-1-15,-15-4-7 16,-21 4-16-16,-9 5-5 15,-10 3-18-15,-5 6-16 0,1 14-30 16,7 2-25-16,14 8-47 16,11 2 9-16,21-7 57 15</inkml:trace>
  <inkml:trace contextRef="#ctx0" brushRef="#br0" timeOffset="40042.26">17702 6626 1503 0,'7'-16'84'15,"6"6"31"-15,1 5 8 16,7 16 0-16,6 6-14 0,11 23-20 15,5 5-11-15,2 15-22 16,-1 3-15-16,-6 10-19 16,-12-1-11-16,-24 8-6 15,-14 1-12-15,-22 7-54 16,-13 5-30-16,-10 9-53 16,-4-4-9-16,-4-5 41 15,-7-6 47-15</inkml:trace>
  <inkml:trace contextRef="#ctx0" brushRef="#br0" timeOffset="45460.57">20150 4680 970 0,'0'0'113'0,"0"5"148"0,0-7-149 16,0-1-15-16,-2-2-12 16,0 3-11-16,2-4-9 0,4-1-11 0,4-1-7 15,12-6-14-15,3-1-7 16,15 0 0-16,1-1 5 16,2 6-2-16,-4 3-3 15,-6 7-9 1,-7 5-7-16,-8 10-10 0,-7 7 0 0,-8 4 1 15,-1 4-1-15,-10 2-1 32,-3 3-3-32,-12-7-5 15,0 0 5-15,-3-3 0 0,0-5-1 0,8-5 6 16,5-3-1-16,15-2-5 16,1 2 2-16,19-4 0 15,7 5-4 1,6 4 13-1,2 0 0-15,5 7 0 16,-5 1 1-16,-3 0-5 16,-6 5 2-16,-18 0-2 15,-3-1 2-15,-18-1 5 0,-10-3-4 16,-14 0-5-16,-9-2-10 16,-11-1-27-16,-8 3-13 15,2-9-32-15,6-2-13 16,14-11-21-16,8-5-12 15,22-14 73-15</inkml:trace>
  <inkml:trace contextRef="#ctx0" brushRef="#br0" timeOffset="45794.5">20768 4828 871 0,'7'7'147'0,"-2"6"226"0,-7 2-272 0,-4 5-12 0,-4 8-36 16,1 4-22-16,4 3-21 15,5 0-2-15,10-5-4 0,12-7-4 16,10-8 4-16,9-7 5 16,14-14 15-16,7-8 10 15,-4-6 13-15,-5-5 9 16,-13-1 11-16,-15-3-2 15,-13 3-2-15,-12-1-12 0,-25 6-23 16,-14-4-8-16,-17 5-21 16,-11-2-15-16,-3 4-31 15,7 4-16-15,18 3-31 16,10 6-12-16,25 5-37 16,10 3-138-1,19 10 174-15</inkml:trace>
  <inkml:trace contextRef="#ctx0" brushRef="#br0" timeOffset="46081.22">21935 4725 1374 0,'5'0'108'0,"-2"5"124"16,-3 8-85-16,-8 9-11 16,-6-1-19-16,-11 13-43 15,0-1-21 1,-11 10-23-16,-3 4-10 16,-9 8-11-16,-7-2-16 0,4-3-48 15,3-4-29-15,11-9-89 16,7-9-25-16,13-23 105 15</inkml:trace>
  <inkml:trace contextRef="#ctx0" brushRef="#br0" timeOffset="46288">21632 4740 1383 0,'0'-2'109'0,"-5"7"71"15,3 9-25 1,2 11-19-1,7 1-19-15,13 6-30 0,8 1-18 0,19-3-36 16,-1-3-13-16,6-2-14 31,-2-6-9-31,-4 3-44 16,-2-2-29-16,-6 2-94 16,-3-2-9-16,-7-5 92 15</inkml:trace>
  <inkml:trace contextRef="#ctx0" brushRef="#br0" timeOffset="47845.38">3372 8571 1144 0,'-23'18'85'0,"-2"-1"37"16,0-9-32-16,5 1-10 0,5-6-15 0,2-1-2 15,-2 8-5 1,3-2-6-16,4 10 3 15,-1 2-5-15,18 5-13 0,2 2-2 16,23-2-7 0,19-4 5-16,33-4 16 0,19-10 7 15,41-9-2-15,18-6-7 0,14-12-16 16,5-5-10-16,-5-4-10 16,-4 3 4-16,-26 8-7 15,-23 1-1-15,-58 12-2 16,-29 5-4-16,-55 12 12 15,-19 8 2-15,-61 16-20 16,-33 12-20-16,-29 12-54 16,-16 7-28-16,-15 3-25 15,1-4-4-15,4-4 23 16,4-9 21-16,28-18 43 0,16-7 24 16,41-16 38-16,21-2 15 15,50-12 20-15,25-4 2 16,38-8 18-16,19-1 9 15,24-8 0-15,7-2 9 16,6-7-28-16,-5 2-10 0,0 6-20 31,-8 4-9-31,-16 6-10 0,-15 3-6 16,-38 11 2-16,-21 6-1 0,-44 21-21 16,-22 8-16-16,-23 11-30 15,-7 4-14-15,7-5 11 16,13-3 16-16,30-9 28 15,20-6 9-15,50-12 25 16,24-4 19-16,44-14 27 16,20-9 11-16,35-13 2 15,23-5-9-15,19-8-26 16,3-2-3-16,-7 2-12 16,-13 1-6-16,-33 16-3 0,-20 2-7 15,-58 19-5-15,-29 12 6 16,-55 16 2-16,-26 11-2 15,-45 11-28-15,-15-2-22 16,-15 5-32-16,-7-1-11 16,5-9 10-16,5-3 12 0,29-9 27 31,23-7 18-31,46-4 26 0,25-5 4 0,41-10 23 16,21-4-4-1,34-9-8-15,13-5 3 0,18-21-80 31,-2-7-2-31,-5-16 27 0</inkml:trace>
  <inkml:trace contextRef="#ctx0" brushRef="#br0" timeOffset="48538.93">22904 4564 1315 0,'-10'-7'102'0,"-1"2"42"0,-4 5-2 15,-2 3-28-15,2 9-24 0,5 15-21 0,4 4-10 0,1 17-22 16,3 6-9-16,4 12-20 16,1 4-5-1,4-3-39-15,4-3-22 0,-1-9-62 16,7-6-34-16,-2-14-268 16,1-14 257-16</inkml:trace>
  <inkml:trace contextRef="#ctx0" brushRef="#br0" timeOffset="48864.78">23162 4707 1436 0,'5'-5'82'0,"-3"6"17"0,5 13-5 16,-14 17-32-16,0 14-25 15,-4 15-25-15,-3 7-9 16,11-3-4-1,6-2 3-15,17-14-6 0,10-8 0 0,12-17 6 16,1-13 13-16,4-15 30 16,-2-8 11-1,-12-15 24-15,-5-9 2 0,-13-8-1 16,-3-6-2-16,-9-6-18 16,-5-1-18-16,-13-7-19 15,-4 0-12-15,-10 9-22 16,-4 9-6-16,0 25-42 15,-6 12-27-15,1 24-60 16,-5 9-28-16,15 12-219 16,4-2 231-1</inkml:trace>
  <inkml:trace contextRef="#ctx0" brushRef="#br0" timeOffset="49460.41">23987 4735 1607 0,'0'-18'81'0,"-6"1"27"16,-3 4-12-16,-7 9-11 16,-4 8-26-16,-7 12-44 15,1 11-10-15,-4 16-2 16,6 5-3-16,6 6-22 15,11-4-6-15,19-6-7 16,11-7-4-16,12-14 21 0,5-8 3 16,2-13 8-16,-6-7 11 15,1-10 9-15,-4-2 4 16,-4-8 27-16,-6-1-3 16,-6-1 10-16,-4 4 1 15,-8 5-27-15,-5 8-5 0,-13 11-19 16,-1 8 0-1,1 16-2-15,1 1-7 0,14 2-9 16,10-3-7 0,14-10 1-16,7-8 8 15,2-4 12-15,-1-4 3 0,-3-6 7 16,-4-3 10-16,-7-3 13 16,-2-1 10-16,-8 0 21 15,-3-1-4-15,-2 6-3 16,-5 8-6-16,1-1-27 0,3 2-5 15,-4 15-10-15,3 8 1 16,-1 12-7 0,-2 8 5-16,0 4-3 0,0 4-7 15,-7 1-1-15,0-5-18 16,-8 1-4-16,-8-5-40 0,-12 0 6 16,-8-3 2-16,-5-5-24 15,-5-11 20-15,11-14-55 16,2-10-17-16,20-15-17 15,8-12 69 1</inkml:trace>
  <inkml:trace contextRef="#ctx0" brushRef="#br0" timeOffset="49730.28">24806 4830 1234 0,'5'0'135'0,"-5"-4"101"0,-8 4-66 0,-4 4 6 0,-8 1-31 0,-5 8-20 16,-3 4-36-16,-5 6-19 16,-1 7-33-1,-1 2-18-15,9 2-19 0,6 5-1 0,20-8-16 31,11 1-8-31,18-10-48 16,14-9-36-16,17-15-92 0,6-16 62 16,13-17 61-16</inkml:trace>
  <inkml:trace contextRef="#ctx0" brushRef="#br0" timeOffset="51861.04">20336 6013 1164 0,'-13'8'86'0,"1"0"65"0,4 2-18 15,6-5-25-15,0-3-17 0,2 3-27 0,4-2-9 16,1 14-14-16,-5 6-4 16,1 15-18-16,-1 9-8 15,-3 8-5 1,-5 3-2-16,-6-5-29 15,3-1-23-15,7-9-57 0,4-3-29 16,10-13-165-16,4-9 180 0</inkml:trace>
  <inkml:trace contextRef="#ctx0" brushRef="#br0" timeOffset="52162.78">20634 6121 1208 0,'3'-5'84'0,"-1"3"64"0,-4 2-29 0,-5 8-15 0,1 9-22 16,-1 10-35-1,-3 9-13-15,7 6-13 0,-2-4-5 16,5-3-2-16,3-2-3 16,5-8-4-16,9-2 3 31,10-1 0-31,4 3 6 0,4-5-3 15,0 5 1-15,-7 0 0 16,-4 2-5-16,-11-1 3 16,-11 1-4-16,-16-1-2 15,-9 4-11-15,-15 2-41 16,-7-4-30-16,0-3-66 16,0-7 61-16,10-18 25 15</inkml:trace>
  <inkml:trace contextRef="#ctx0" brushRef="#br0" timeOffset="52321.27">20555 6182 1405 0,'24'-16'110'0,"1"-1"25"16,16 4-30-16,6-4-17 15,16-3-54 1,10 2-13-16,14-7-65 0,-1 0-57 15,16-5 56-15</inkml:trace>
  <inkml:trace contextRef="#ctx0" brushRef="#br0" timeOffset="52558.55">22113 6089 1639 0,'-7'18'76'0,"-13"1"21"16,0 9-9-16,-17 7-17 15,-1 5-27-15,-10 6-39 0,-5 6-17 16,-12 1-48 0,3 0-36-16,-1-1-61 0,0-10-186 15,8-16 211-15</inkml:trace>
  <inkml:trace contextRef="#ctx0" brushRef="#br0" timeOffset="52732.74">21610 6084 1502 0,'43'27'86'0,"4"11"36"15,-2 4-1-15,0 4-36 16,0 6-25-16,-2-6-37 15,2-2-9-15,-3-11-41 16,-1-2-39-16,4-11 98 16,0-5-56-16</inkml:trace>
  <inkml:trace contextRef="#ctx0" brushRef="#br0" timeOffset="53496.24">22746 6111 1137 0,'4'-12'124'0,"1"-3"117"0,-5-3-120 0,6 3-3 0,6-7-27 15,3 6-14-15,8-3-12 16,6 3-9-16,7 11-17 15,1 3-13-15,1 9-15 16,-3 13-3-16,-15 8-7 16,-7 7-1-16,-18 10-9 15,-10 0-9-15,-16 8-5 16,-11 5 1-16,0 5 3 0,3-1 10 16,7-2 5-16,10-7 3 15,14-11-1-15,8-3-1 16,12-12 3-16,8-9 0 0,21-8 0 15,9-10 2-15,22-15-30 16,3-6-31-16,-1-14-66 16,-4-12-11-16,-7-1 64 15</inkml:trace>
  <inkml:trace contextRef="#ctx0" brushRef="#br0" timeOffset="53750.66">23324 6081 933 0,'-14'16'142'0,"-1"6"242"16,4-2-274-16,4 7-6 0,5 3-8 15,6 1-29-15,9-1-11 16,12 2-18-16,5 3-3 16,7-5-6-16,1 1-2 15,-2 2 1-15,-4-3-6 16,-4 4-10-16,-6-3-5 15,-14 1-6-15,-6 1 0 0,-17-1-10 16,-7-1-17-16,-9 3-44 16,-6-6-28-16,-3-3-69 15,0-8-182-15,-1-14 217 16</inkml:trace>
  <inkml:trace contextRef="#ctx0" brushRef="#br0" timeOffset="53941.8">23345 6034 1570 0,'39'-8'90'0,"-1"-2"30"0,-2 2-14 16,6-1-36 0,1-2-30-16,9-4-64 0,9-5-34 15,14-4 178 1,8-9-116-16</inkml:trace>
  <inkml:trace contextRef="#ctx0" brushRef="#br0" timeOffset="54720.86">24244 6250 1226 0,'-14'0'102'0,"-4"0"37"15,-5 0-35-15,-7 0-12 16,-2 7-50-16,-1 0-17 0,1 11-15 15,4 2-8 1,8 8-1-16,7 4-7 0,8-2-15 16,10-4 2-16,16-6-2 15,3-5 5-15,19-11 12 16,4-8 3-16,1-11 4 16,3-5 6-16,-9-3 4 15,-4-2 5-15,-11 5 0 16,-9 2-1-16,-8 8-3 15,-8 7-2-15,1 1-11 16,-5 14 0-16,-1 11 1 0,3 4-9 16,8 7 1-16,2-2 3 15,15-10-5 1,5-4 6-16,4-15 3 0,-3-3 1 16,-3-10 16-16,-3-5 2 0,-5-5 15 15,-5-5 8-15,-10-3 4 16,-1 2 4-16,-1-1-17 15,-1 2-7-15,-1 13-16 16,4 9-2 0,5 8 2-16,5 12 1 0,7 14 0 15,1 3-4-15,2 9-4 16,0 5-2-16,-3 2-2 16,-4-4-2-16,-8 4-2 15,-10-6-8-15,-15-1-17 16,-12-3-11-16,-19-5-31 15,-7-7-21-15,-9-13-46 16,-1-5-189-16,10-22 207 0</inkml:trace>
  <inkml:trace contextRef="#ctx0" brushRef="#br0" timeOffset="54958.62">25089 6214 1484 0,'-7'3'94'0,"-13"9"20"0,0 3 4 0,-11 11-24 0,2 6-26 0,11 11-32 32,8-1-12-32,17-2-14 0,11-5-7 0,20-10-10 31,10-7-15-31,17-10-50 15,5-8-38-15,5-13-339 16,-3-5 282-16</inkml:trace>
  <inkml:trace contextRef="#ctx0" brushRef="#br0" timeOffset="56193.4">20424 7556 1836 0,'-2'62'0'0,"7"-2"-17"0,14-14-3 0,6-11-1 0,16-18 3 16,-3-7 10-16,7-10 6 15,0-8 2-15,-5-7 19 16,-2-4 6-16,-11-9 18 16,-5-7 4-16,-17 3-5 15,-7-2-3-15,-15 7-15 16,-8 9-3-16,-16 4-13 16,-2 13-12-16,-11 9-42 15,1 10-25-15,0 9-60 0,10 1-29 16,13-3 85-1</inkml:trace>
  <inkml:trace contextRef="#ctx0" brushRef="#br0" timeOffset="56508.66">21896 7245 1411 0,'-5'0'54'0,"-5"-1"7"0,-3 1 9 16,-2 3-1-16,2 7-11 16,-2 5-10-16,-2 1 1 15,-4 9 10-15,-6 4-3 16,-6 4-15-16,-4 7-7 0,-5 11-22 15,-1 3-6-15,-3 9-9 16,1-2-15-16,6-6-40 16,6-1-33-16,12-16-65 15,4-8-281-15,7-14 277 16</inkml:trace>
  <inkml:trace contextRef="#ctx0" brushRef="#br0" timeOffset="56714.98">21379 7363 1418 0,'25'22'87'0,"10"8"65"0,11 5-22 16,26 6-18-16,8 3-28 16,5-3-48-16,-6 1-15 15,-17-2-63-15,-17-4-49 16,-10-9-81-16,-8-5-335 0,-13-7 312 15</inkml:trace>
  <inkml:trace contextRef="#ctx0" brushRef="#br0" timeOffset="57049.33">20867 7072 1060 0,'21'-15'86'0,"-9"-1"71"15,-7-3-33 1,-7 11-12-16,-5-4-8 15,-7 11-1-15,-3 1-5 0,-11 8-15 16,-2 9-8-16,-10 4-29 16,-12 13-11-16,-4 10-19 15,-11 11-6 1,2 17-11-16,7 6-17 0,8 4-47 16,7-6-39-16,28-8-35 15,5-14 62-15</inkml:trace>
  <inkml:trace contextRef="#ctx0" brushRef="#br0" timeOffset="58637.95">22470 7353 988 0,'22'5'103'0,"0"0"108"0,-4-3-63 0,-2-4-23 16,8-1 0-1,-3-4-4-15,4-3-10 0,4 0-12 0,-3 2-16 0,2 0-35 16,2 6-12-16,-6 2-23 31,-3 3-6-31,-6 7-8 16,-5 2 0-16,-6 11-4 15,-8 6-8-15,-11 11-9 16,-6 4-9-16,-14 13-13 16,1 5-3-16,-2-6 9 15,-1-4 8-15,14-16 15 16,5-4 8-16,23-15 1 15,6-4 2-15,21-11-1 0,6-6 1 16,10-16 9-16,4-3 2 16,6-14 15-16,7-4 2 15,-5 1 14-15,2 2 3 0,-29 6-2 16,-7 9 2-16,-22 11-8 16,-11 9-5-16,-9 13-14 15,-11 6-3-15,-5 16-13 16,6 10-2-16,7 4 3 15,8-4-3-15,14-9-1 16,10-5-5-16,19-9 3 16,5-9 2-16,7-10 5 15,0-5 1-15,-4-12 15 16,-2 2 7-16,-18-13 18 16,-3-4 5-16,-12-1 2 0,-10-4-5 15,-14 1-17-15,-6-3 2 16,-16 1-26-16,-4 0 0 15,-2 11-14-15,1 6-19 16,11 12-35-16,6 4-30 16,14 9-62-16,9 1-32 15,14-2-176-15,10-1 210 16</inkml:trace>
  <inkml:trace contextRef="#ctx0" brushRef="#br0" timeOffset="58943.6">23445 7465 1296 0,'0'8'93'0,"-10"0"83"0,2 7-46 0,-5 5-20 0,-1 7-26 0,6 6-50 0,1 4-15 16,14 3-12-16,6-2-4 16,14-10-3-16,6-8 1 15,17-8 15-15,7-4 9 16,11-11 23-16,2-5 10 15,-9-7-3-15,-8-5 5 16,-29-7 1-16,-11-3 0 16,-30-1-16-16,-11-4-10 15,-27 3-25-15,-8 4-8 0,-9 8-5 16,-1 3-17-16,7 17-46 31,1 7-24-31,7 16-54 0,-1 7-35 0,1 2 104 16</inkml:trace>
  <inkml:trace contextRef="#ctx0" brushRef="#br0" timeOffset="59767.98">15936 8510 1183 0,'-14'33'65'0,"3"-3"13"0,4 0-7 0,10 0-24 16,1 1-9-16,21-4-2 15,8-4 5-15,23-3 1 16,13-5 4 0,15-5 1-16,20-8 0 0,37-4-6 15,20-6-5-15,22-6-15 16,7-1-7-16,-7 1-11 16,-3-1 2-16,-32 8 0 15,-27 5-6-15,-54 6 1 16,-27 6 0-16,-42 4 5 15,-21 8 5-15,-45 5-6 16,-22-1-1-16,-35 3-16 0,-11-3-3 16,-8 1 6-1,3-1 0-15,-2-9 10 0,7-4 9 0,26-4 15 16,22-6 7-16,51-3 17 16,27 0-4-1,43 0-1-15,20 0 9 0,44 0 0 16,11 0 4-16,22 0-12 15,5 0-7-15,6-3-23 16,-5-7-8-16,-6 1-3 16,-13 3-5-16,-36 4-12 15,-19 4-38-15,-41 1-46 16,-14 0-49-16,-32-4 69 16</inkml:trace>
  <inkml:trace contextRef="#ctx0" brushRef="#br0" timeOffset="65045.52">20733 2942 875 0,'-1'-12'78'0,"-4"0"78"0,3-3-44 0,-5 0-13 15,4 2-8-15,0 0-16 16,-1 3 3-16,1 3 3 16,3 5-4-16,0-1-12 15,-2 1-4-15,2 1-25 16,0 1-6-16,0 6-6 15,9 8-5-15,-4 12 0 0,5 11 5 16,1 25-8-16,-4 7 0 16,1 11-5-16,-1 5-5 15,0 2-8 1,-1-9-4-16,3-17-18 0,2-9-4 0,3-30-19 31,-1-11-17-31,-3-14-43 0,3-7-37 0,-1-18 75 16</inkml:trace>
  <inkml:trace contextRef="#ctx0" brushRef="#br0" timeOffset="65427">21208 2832 1412 0,'-15'21'57'0,"-4"6"14"0,-2 6 6 15,6 6-3-15,3 2-18 16,5 7-30 0,7 4-6-16,12 3-15 0,-2-5-2 15,17-15-3-15,3-5-3 0,1-22 4 16,9-1 2-16,-2-9 3 31,4-8 8-31,-4-5 12 0,-8-7 6 0,-8-9 27 16,-9-7 6-16,-8-6-3 31,-5-7-3-31,-15-8-27 0,-8-4-7 0,-14 5-18 16,-4 0-7-16,-3 23-9 15,1 7-13-15,3 28-39 16,-3 11-34-16,0 16-54 16,6 1-32-16,15-5 97 31</inkml:trace>
  <inkml:trace contextRef="#ctx0" brushRef="#br0" timeOffset="65792.05">21913 2815 944 0,'-25'17'107'0,"0"4"183"0,0 16-237 15,0 5 6-15,7 14-5 16,5 4-18-16,3 2-23 16,15-2-6-16,14-17-7 15,6-7-2-15,17-16 2 16,-2-5-3-16,3-6 3 16,0-9 2-16,1-14 13 15,1-2 10-15,-12-14 17 16,2 1 17-16,-20-4 16 15,-4-5 7-15,-19-2-10 0,-7-3-11 16,-18 4-32-16,-5 0-12 16,-16 7-14-16,1 2-10 15,-2 8-17-15,2 9-11 0,6 8-40 16,13 2-26-16,15 1 14 16,14 0 28-16</inkml:trace>
  <inkml:trace contextRef="#ctx0" brushRef="#br0" timeOffset="66161.19">22518 2865 1442 0,'-8'10'63'0,"-15"2"28"15,1 1-3-15,-6 0 13 16,0 1-16-16,3 4-29 0,0 5-5 15,1 14-19-15,8 6-5 16,9 5-18-16,6 4-4 16,16-2-5-1,8-4-3-15,13-11 0 0,13-6 1 0,6-23-4 16,3-6 6 0,2-16-1-1,-10-4 1-15,-2-7 12 0,-8 0 8 0,-10 1 12 16,-9-2 12-1,-19-1 8-15,-4 1-5 0,-23-2-10 16,-5 0-12-16,-23 5-17 16,-2 5-4-1,-11 7-12-15,1 11-3 0,-5 2-47 16,5 5-34-16,10 2-87 16,12-6-57-16,28-12 124 15</inkml:trace>
  <inkml:trace contextRef="#ctx0" brushRef="#br0" timeOffset="66600.95">23959 2794 1324 0,'15'-2'47'0,"-7"2"38"0,4 5-16 0,-5 15 34 0,1 6 0 15,0 14-19-15,1 7-20 0,-6 16-35 16,0 4-8-16,-3 1-14 15,0-2-2-15,-5-7-7 16,-1-4-28-16,-3-14-72 16,-4-1-36-16,0-15 57 15</inkml:trace>
  <inkml:trace contextRef="#ctx0" brushRef="#br0" timeOffset="66823.12">23572 3173 1501 0,'39'26'56'0,"16"-9"27"0,12-2 20 0,18-15 10 16,3-7-14-1,7-9-56-15,-5-8-13 0,-9-9-62 16,4-5-72-16,-13-20 60 15</inkml:trace>
  <inkml:trace contextRef="#ctx0" brushRef="#br0" timeOffset="78033.17">19820 8110 1224 0,'-56'29'40'0,"-16"2"-15"0,-5-1-19 0,-9 5-6 0,1 2 0 0,14-9 20 0,6-1 11 16,15-11 24-1,7-1 5-15,14-5-5 0,11-2-1 16,6-4-9-1,12-4-6-15,14 3 1 16,4-1 2-16,30 3 8 16,14 0 7-16,49-4-4 0,21 6-10 0,21 10-12 15,15-1-14 1,25 9-3-16,10 2 1 0,53 1 0 16,25-3 10-1,30-7 19-15,32-3 5 0,39-6 8 16,9-8-2-1,39-1-15-15,-3-6-6 0,7-1-8 16,12 0-9-16,-22 2-6 16,6 4-3-16,-51 1-4 15,-20 3-2-15,-63 2 5 0,-43 0-16 16,-65-2-75-16,-46 2-52 16,-76-1 60-16</inkml:trace>
  <inkml:trace contextRef="#ctx0" brushRef="#br0" timeOffset="78684.11">20419 9370 1559 0,'2'5'75'0,"-2"5"14"0,1 6-8 0,-1 7 2 0,5 9-18 16,-3 11-14-16,3 17-30 16,2 8-12-16,-11 17-5 15,1-2-30-15,-4-3-22 16,1-8-23-16,7-21-40 16,6-11 8-16,13-23-48 15,5-12-69-15,7-25 133 16</inkml:trace>
  <inkml:trace contextRef="#ctx0" brushRef="#br0" timeOffset="78968.25">20787 9469 1010 0,'11'-33'142'15,"-2"8"174"1,-4 12-159-16,-9 25-48 0,-6 12-24 16,-3 23-47-16,0 15-18 15,3 7-13-15,6 0-5 16,13-13 3-16,9-9-6 15,17-14 11-15,7-5 3 16,7-13 7-16,0-5 20 0,-4-21 8 16,-5-6 10-16,-9-16 7 15,-8-5-8-15,-11-4-2 16,-9-1-8-16,-9-1-2 16,-11 3-15-16,-16-1-10 15,-5 6-14 1,-11 6-25-16,-2 3-17 0,6 12-50 15,3 3-28-15,19 11-69 16,20 1-7-16,6-2 98 0</inkml:trace>
  <inkml:trace contextRef="#ctx0" brushRef="#br0" timeOffset="79254.34">21364 9486 1306 0,'3'33'90'0,"-3"1"30"15,-5 11-33-15,-5 4-17 0,2 0-32 16,5-3-13-16,11-6-9 16,5-5-3-16,16-10 10 31,2-7 0-31,16-9 14 0,8-13 7 0,3-11 17 16,0-6 5-16,-8-6 6 15,-17-1-3-15,-21-4-15 16,-14 2-6-1,-31-6-24-15,-17 2-9 0,-18-1-38 16,1 7-25-16,4 8-53 16,8 5-27-16,22 7-57 15,8 5-49-15,25 3 136 16</inkml:trace>
  <inkml:trace contextRef="#ctx0" brushRef="#br0" timeOffset="79555.31">22046 9538 1044 0,'-5'15'151'0,"-2"5"224"15,-3 8-263-15,0 5-28 16,-1 2-11-16,7 3-30 16,4-8-15-16,15-5-15 15,9-5-7-15,16-2 9 16,1-11-1-16,14 0 13 15,-2-11 14-15,-4-12 21 16,-1-2 4-16,-15-12 9 16,-11-5-13-16,-22-2-14 15,-10 0-5-15,-24 1-21 16,-5-2-5-16,-16 8-22 0,-5 0-20 16,5 6-49-16,7 9-34 15,14 7-71-15,14 3-23 16,27-2 108-16</inkml:trace>
  <inkml:trace contextRef="#ctx0" brushRef="#br0" timeOffset="79841.05">23598 9538 1171 0,'-30'21'94'0,"2"-1"111"0,3 0-116 16,10-5 16-1,2 0-8-15,8 8 0 16,3 4-5-16,7 13-29 0,0 3-5 16,5 2-32-16,-2 0-12 15,4-10-1-15,3-3-18 16,-3-12-62-16,-1-4-41 15,-6-8-139-15,-1-8 129 16</inkml:trace>
  <inkml:trace contextRef="#ctx0" brushRef="#br0" timeOffset="80015.89">23535 9291 1529 0,'0'0'48'0,"-2"4"-8"0,1 4-20 16,-1-1-5-16,2 3-9 16,12 1-42-1,13 1-27-15,14 5-301 0,10 1 233 16</inkml:trace>
  <inkml:trace contextRef="#ctx0" brushRef="#br0" timeOffset="80509.5">24001 9761 1269 0,'-15'43'63'0,"-7"-10"6"16,-1 0-6-16,1-6 1 0,7-7-20 0,9 2-18 15,1-6-9 1,11-4-7-16,6-2-3 0,6-14 25 16,9-4 12-1,-1-18 37-15,6-8 11 0,1-12 16 16,2-8-2-1,5-14-6-15,0 2-14 0,-7 9-35 16,-8 9-18-16,-11 28-19 16,-13 18-5-16,8-8-5 0,-4 20 1 15,0 5-17 1,1 5 2-16,4 2 3 0,0-2-5 0,4-2 7 31,2-10 1-31,-6 1 4 16,3-4 0-16,-3-4 3 15,0 3 2-15,-3-8-5 16,-2 3 7-16,-5 1 5 16,0 0 3-16,0 0 16 15,0 0-5-15,-3 6-7 16,-1 3-7-16,4 4-7 16,7 7-4-16,1-3 4 15,7 6-1-15,4-3-1 16,-1 0-1-16,0 8-3 15,-1-5 1-15,-7-3-5 16,-3-1 5-16,-16-9-32 16,-6 0-22-16,-15-5-86 15,-6-5-49-15,-3-5-102 0,3-10 143 16</inkml:trace>
  <inkml:trace contextRef="#ctx0" brushRef="#br0" timeOffset="80733.71">24753 9145 1400 0,'10'22'126'0,"0"3"149"0,-7 1-117 0,-1 2-20 0,-2 2-8 0,-2 9-48 15,2 2-16-15,0 14-28 16,-2 2-20-16,-1 9-7 15,-2 1-31-15,-2-1-69 0,2-6-40 16,2-7-97 0,1-6 38-16,2-10 96 0</inkml:trace>
  <inkml:trace contextRef="#ctx0" brushRef="#br0" timeOffset="82027.28">24656 9356 916 0,'-10'-6'120'0,"-5"-1"142"15,2 7-155-15,-9 0-26 0,-6 0-12 0,1 7-13 16,1 1-11-16,1 7-13 16,10 2-10-16,3 6-5 15,9 2-4-15,8 1 1 0,8 1-2 16,16 1 1 0,2-1-2-16,4 0 5 0,2-2 1 15,-11-2-7 1,1 2 3-16,-12 0-8 0,-3 1 4 15,-12 1-5-15,-12-2-1 16,-15 2 0-16,-1-6-10 0,-17-1-23 16,0-3-25-1,-5-4-63-15,2 0-146 0,6 1 157 32</inkml:trace>
  <inkml:trace contextRef="#ctx0" brushRef="#br0" timeOffset="82450.66">24663 9310 873 0,'-13'10'115'0,"1"0"183"0,10 1-223 0,6-4 9 0,19-2-22 0,5-5-19 16,15-7-14-16,7 4-8 16,0-5-9-16,10 3-2 15,0-4-32-15,2 4-31 0,-9-3-215 16,-5 3 168-1</inkml:trace>
  <inkml:trace contextRef="#ctx0" brushRef="#br0" timeOffset="82990.14">25129 9498 1410 0,'0'45'74'0,"-2"1"11"16,2 6-20-16,0 1-20 15,0-6-20-15,-2-6-12 16,2-3-10-16,2-8-4 16,0-3 0-16,1-9-1 15,-3-9 1-15,0-9 18 0,-3-2 12 16,-2-13 19 0,5-7 8-16,1-13-12 15,6-6-9-15,11-14-20 0,-4-7-8 0,12 1-5 16,3-1-6-16,10 16-22 15,6 2-19-15,7 13-26 16,1 4-13-16,2 9-1 16,2 6 17-16,1 12 25 15,0 0 18-15,-11 10 25 16,-7-1 12-16,-17 2 24 16,-10 1 23-16,-13-1 32 15,-10 3 7-15,-16-8-1 0,-6 4-17 16,-16 0-28-1,3 4-15-15,5 1-16 0,7 3-6 16,18 7-7 0,8 2-3-16,15 3-4 0,14-2-1 15,15 3 4 1,6-2-1-16,2-1 2 16,-9 2-5-16,-11-3 2 0,-11-1 1 15,-24 2-3 1,-15-1 2-16,-22 1-26 0,-14-3-15 0,-6-3-34 15,-3-5-26-15,0-12-51 32,2-5-252-32,-9-7 253 15</inkml:trace>
  <inkml:trace contextRef="#ctx0" brushRef="#br0" timeOffset="83497.61">28290 7644 1298 0,'-10'17'96'0,"1"0"30"0,8-2-2 0,2 1-13 0,18-1-13 16,9-3-2-16,12-4-14 16,5-4-7-16,11-3-25 15,4-1-13-15,-5 0-28 16,0-1-7-16,-18-1-39 15,-8 2-33-15,-15 0-62 16,-13 0-34-16,-16 2-261 0,-16 6 261 16</inkml:trace>
  <inkml:trace contextRef="#ctx0" brushRef="#br0" timeOffset="83624.06">28276 8005 1343 0,'17'25'104'0,"13"-6"73"0,10-4-37 0,15-9-37 15,3-6-25-15,12-13-42 16,0-4-25 0,9-6-76-16,3-5-52 0,1 0 59 15</inkml:trace>
  <inkml:trace contextRef="#ctx0" brushRef="#br0" timeOffset="83925.98">29950 7669 1615 0,'6'-25'112'0,"-2"2"85"0,-8-2-7 0,-10 0-15 16,-13 10-26-16,-15 5-65 31,-4 10-23-31,-3 22-30 0,3 11-3 0,3 29-6 15,1 6-7-15,10 9-9 16,9-1-4-16,17-6-3 16,14-4 0-16,23-16-28 31,8-10-15-31,21-23-46 0,3-7-25 0,18-22-38 16,6-9-19-16,8-14-20 0,-2-10-3 15,-2-5 112-15</inkml:trace>
  <inkml:trace contextRef="#ctx0" brushRef="#br0" timeOffset="84354.76">30580 7442 1427 0,'-11'5'164'16,"-8"6"133"-16,-2 26-107 16,-4 9-15-16,3 11-48 15,2 3-24-15,9 1-44 16,2-1-16-16,9 2-16 15,7-6-13-15,5-1-14 16,4-5-16-16,-6-8-63 16,-1-4-27-16,-8-8-71 0,-2-3-31 15,-6-14-17-15,2-3-48 16,-7-18-124 0,4-7 35-16,-12-19 112 0,5-2 125 15,0-16 333-15,-3-13 47 16,4-13 31-16,-2-15-18 15,4-19-66-15,9-1-12 16,13 15-21-16,6 12-12 16,14 41-39-16,-1 15-8 15,9 23-27-15,-2 10-11 0,9 24-23 16,4 6-18-16,-8 12-16 16,1 7-7-16,-16 3-7 15,-7 0 4-15,-19 0-9 16,-10-4-10-16,-20-6-34 15,-8-3-24-15,-7-11-45 16,0-12-41-16,5-11-53 0,2-11 22 16,13-11 88-16</inkml:trace>
  <inkml:trace contextRef="#ctx0" brushRef="#br0" timeOffset="84608.82">30936 7513 1403 0,'14'2'121'0,"-3"-1"129"0,6 1-78 0,5 1-29 0,3 2-9 0,9-1-45 0,5 1-9 0,9 3-20 16,0-1-24-16,10-1-22 15,-3-4-10-15,-6-4-17 16,-1-1-29-16,-13-7-62 15,-5-5-45-15,-15-7-77 16,-9 6-14-16,-12-3 126 16</inkml:trace>
  <inkml:trace contextRef="#ctx0" brushRef="#br0" timeOffset="84815.13">31244 7510 1091 0,'3'10'201'0,"4"1"271"0,-4 8-286 15,6 4 3-15,-8 12-43 16,-1 1-28-16,-1 11-51 16,-9-2-13-16,-2 7-30 15,0 1-9-15,1-2-16 16,3-2-22-16,-1-1-51 16,4-3-31-16,5 3-102 15,-6-8-10 1,4-8 114-16</inkml:trace>
  <inkml:trace contextRef="#ctx0" brushRef="#br0" timeOffset="85029.83">30978 8180 1730 0,'12'0'112'0,"1"2"49"0,2-1 7 0,7 8-25 16,2-4-25-16,3 1-43 31,5-2-18-31,11 1-29 16,5-4-11-16,20 6-11 15,12-7-13-15,13 0-54 16,9 0-31-16,6-8-87 16,0 1-48-16,-5-8 126 15</inkml:trace>
  <inkml:trace contextRef="#ctx0" brushRef="#br0" timeOffset="161672.88">20233 7952 755 0,'-4'0'47'0,"14"-3"32"0,4 3 40 0,-6 0 14 0,10 2-14 0,6 6-36 0,-4 0-6 0,21 2-14 16,-4 2-6-16,19-6-4 16,6 1-9-16,9-7-5 15,3 0-7-15,-3-5-15 16,4 0 1-16,-17 2-6 15,-6-2 4-15,-24 3-3 16,-21 2 0-16,-6 0-1 16,-32 5 0-16,-27 2 1 0,-21 6-5 15,-12 4 1 1,-11-1-4-16,3-1 4 0,4-8 0 16,7-4 7-1,14 1 9-15,23-4 3 0,19 0 7 16,29 0-8-16,8 0-4 15,35 1-7-15,6-1-5 0,33 2-6 16,0 1-4 0,8-1 1-16,6 0-3 0,-3-2 1 15,-4 3 3-15,-11-1-3 16,-15-1 4-16,-32 4-1 16,-19 2-6-16,-43 5 3 15,-15-2-6-15,-33 6-2 16,-11-2 1-1,-7-4-5-15,0 1-1 16,9-3 5-16,6-4-1 0,32-1 5 16,13-3 1-16,38 0-3 0,9 5-1 15,36 2 3-15,9 1-1 16,24-3 3 0,1 2 5-16,2-7-3 0,5 1 5 15,-9 1-1 1,-9 0-3-16,-19-1 1 15,-17 6-1-15,-34-2 3 16,-19 7 1-16,-34 1-1 0,-7-1-4 16,-8 1-6-16,-3-5-6 15,19-1-17-15,7-5-5 16,18-4-25 0,7-8-20-16,18-8-4 0,7-11 32 0</inkml:trace>
</inkml:ink>
</file>

<file path=ppt/ink/ink44.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ink/ink45.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ink/ink5.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5-04-22T16:50:38.148"/>
    </inkml:context>
    <inkml:brush xml:id="br0">
      <inkml:brushProperty name="width" value="0.05292" units="cm"/>
      <inkml:brushProperty name="height" value="0.05292" units="cm"/>
      <inkml:brushProperty name="color" value="#FF0000"/>
    </inkml:brush>
  </inkml:definitions>
  <inkml:trace contextRef="#ctx0" brushRef="#br0">28305 4917 1001 0,'9'3'68'0,"1"5"28"0,-8-8-53 0,0 0-15 0,0-6-34 15,-6-1-17-15,4 2-18 0,-2 3-15 16,-12-5-72-16,7 7-46 0,0 0-18 16,7 0 8-16,0 0 124 15,0 0 116 1,0 0 140-16,7 0 32 16,0 0-2-16,-3 2-48 0,-3-2-74 15,-1 0-7-15,0 0-10 16,-5-4-1-16,-9-6-18 15,-9-3-10-15,-4 3-19 16,-6-1 0-16,-6 0-2 16,-9 4-6-16,-11 0 2 15,-1 5-2-15,-16-3-9 16,-2 5 5-16,-23 5-8 16,-11 2 0-16,-6 13 1 15,-1-2-6-15,7 3-1 16,10 5-5-16,2 3 2 15,-2-1 2-15,-6 6 4 0,-2-1 0 16,0 10-7-16,9 1-3 16,18 0-4-16,8 1 1 0,20 1-2 15,8-6 2-15,16 5-4 16,14-1-5-16,10 4 3 31,8 1-6-31,15 1 6 0,4 3 1 0,13-3 0 16,5 1 2-16,11 4-1 15,3 0 1-15,19-2-1 16,3 2 1-16,25-9 0 16,11 1-1-16,5-9 1 15,-2-1-2-15,13-7 0 16,4-5-1-16,29-11 1 16,13-3 2-16,9-6 1 15,5-3 1-15,7 1-2 0,-2 1-1 16,0 5 0-1,-1-2-1-15,-11 0 2 0,-2 3 2 16,-10-4-3-16,-8-1 1 16,-24-5 0-16,5-2 0 0,-6-7 0 15,-3-5 1-15,-17-9 0 16,-15 4-1-16,-18-8 2 16,-8-3 1-16,-11 0-1 15,-3-7 3-15,-13-6-1 16,-6-3-2-16,-10-7 0 31,-5-4-3-31,-18-5-2 0,-7-1 3 16,-17-6-3-16,-10-4 2 0,-10 2 1 15,-6-1-3-15,-15 1-2 16,-1 4-1 0,-20 3-2-16,-6-2 5 0,-15 8 3 0,-16 3-2 15,-28 5 0 1,-8 10-3-16,-20 10-2 15,-18 5 2-15,-21 14-11 16,-3 1-12-16,-22-3-33 16,10 4-18-16,18-5-22 15,8-3-16-15,27-3-11 0,15-3-253 0,23-4 252 32</inkml:trace>
  <inkml:trace contextRef="#ctx0" brushRef="#br0" timeOffset="857.47">26250 5492 1117 0,'0'0'61'0,"-6"2"17"0,-2-2-20 0,-7-2-20 0,-1-5-12 0,2 0-2 16,2 4-6-16,10-1-5 15,-2 4 4-15,8 0 3 16,1 7 8-16,6 4 13 16,-4-4 6-16,2 5-2 15,2 1-1-15,-6-1-7 16,6 2 1-16,-3 4-9 16,-1 1-6-16,1 11-8 15,-8 6-6-15,-2 6-2 16,-5 8 1-16,-6 14-4 15,1-1-2-15,1 8 0 0,2 0-2 16,9 0-2-16,2 5 2 0,11 12-2 16,3 10-2-16,-6 13 5 15,-1 6-1-15,-9 7 3 16,0 11 1-16,-5 8-3 31,-8 6-1-31,4 7 1 0,1-1-1 0,4-11-1 16,4-11 5-16,11-17-5 15,3-6-1 1,11-23 6-16,3-9-2 0,2-23 3 0,0-13-2 16,-5-22-33-16,3-17-24 15,2-36-63-15,6-22 54 16</inkml:trace>
  <inkml:trace contextRef="#ctx0" brushRef="#br0" timeOffset="1542.58">30406 5954 946 0,'-7'-12'93'0,"-4"-2"63"0,2 0-58 15,2-1-21-15,0-2-17 16,4 1-6-16,8 2-8 16,7-2 3-16,10 5 0 15,1 8-1-15,0-4-11 16,-2 7-6-16,-7 7-11 0,-5 0 1 16,-7 16 10-16,-4 9 3 15,-9 24-2-15,-1 15-10 16,-6 37-4-16,4 21-7 15,3 34-2-15,2 7-2 16,8 20-8-16,1-8 3 0,0 6 3 16,3-8-5-16,1-19 3 15,3-7-2-15,-2-23 1 16,4-10 2-16,-5-17-4 31,1-8-9-31,-5-29-35 0,-2-14-25 16,-8-19-79-16,-6-18 78 0</inkml:trace>
  <inkml:trace contextRef="#ctx0" brushRef="#br0" timeOffset="2225.09">26221 8056 869 0,'-9'-9'79'0,"-1"4"81"0,1 5-42 0,2 3-6 0,0 10-5 0,1 11-21 15,3 5-4 1,1 3-8-16,4 5-11 0,7-4-13 16,3 1-10-16,11 5-15 15,13 3-8-15,13 3-12 16,10 3-4-16,15 1 4 16,11-3-1-16,23 0-4 15,16 7 0-15,14 0-7 16,2 6-9-16,9 5-2 15,0-1-3-15,28 3 4 16,6-6 12-16,13-5 5 16,22-6 4-16,2-11 17 15,12-8 9-15,18-18 25 16,-18-12 8-16,-4-21-1 0,-8-9-14 16,-25-22-21-16,-11-13-10 15,-23-11-15-15,-21-7-2 16,-17 8-2-16,-14 3-1 0,0 13-1 15,6 4-10-15,-20 8-29 32,-8-1-15-32,-28 2-73 0,-13-4-28 15,-11-7 86-15</inkml:trace>
  <inkml:trace contextRef="#ctx0" brushRef="#br0" timeOffset="13143.02">28174 4441 448 0,'-4'-9'93'0,"-5"4"84"0,0-4-31 15,-3 5 11-15,1 1-22 0,4-6-17 0,-3 2-33 16,6-6-14-16,4-1-18 15,-3-4-9-15,6 6-12 32,-1 0-9-32,-2 12-12 15,0 0-2-15,0 0 13 16,-11 10 7-16,-3 8 16 16,-4 0 7-16,1 8-4 0,-3 4-7 15,2 4-11-15,4 1-10 16,5 6-7-16,4 0-1 15,10 12-7-15,4 5 1 16,4 10-4-16,1 1-2 16,-2 0 2-16,-6 9-2 0,-5-1 0 15,-6 7 4-15,-6 11-3 16,1-3-1-16,3 11 2 16,5 7-2-16,11 0-1 15,5 3 0-15,12-5-2 16,6-4 0-16,6 8 3 15,-1-4 0-15,-7 3 0 16,0 1 1-16,-12-6-2 16,-2-5 1-16,-7-5 0 15,-6-8 1-15,-1-1 1 16,-2-2-2-16,0 2 2 0,5-1 0 16,4 5-5-1,5 4-5-15,6-4-3 0,-1-1-3 16,4 2 2-16,0-7 3 15,-2-2 0-15,1 2 5 16,-5-5 3-16,-2 3 1 0,-5-9 4 16,3-6-3-16,-10-6 4 31,-1-4 1-31,0 0-6 0,-4 3 4 0,0 4-3 16,2-3-3-16,0 9 6 15,2-2-3-15,-2 0 0 16,0 2 0-16,-4-2-1 15,-3-2 0-15,-2-7 0 16,-5 2 1-16,0-5 5 16,2-2 1-16,5-6 4 15,-2 1 1-15,11-8-6 0,-2 1 0 16,3-8 1-16,6 3 2 16,-5-5-4-16,6 4 0 15,-6-3-2 1,1-2-2-16,2-2 1 0,-5 2 0 0,8-6-2 15,-6-1 0 1,1 0 0-16,2 0 0 0,-3-6 0 16,-2 1 0-16,0-8 2 31,3-5-5-31,-5-17-19 0,0-12-19 16,-5-26-69-16,-4-13-31 0,-4-49 71 15</inkml:trace>
  <inkml:trace contextRef="#ctx0" brushRef="#br0" timeOffset="15359.82">28030 5282 302 0,'0'5'77'16,"0"-2"119"-16,0-3-40 0,7 2 5 0,0 0-15 0,0-2-45 0,-3 0-23 0,-1 0-25 16,-3 0-3-1,0 2-6-15,0 0-2 0,0 1-7 31,0-1-8-31,0 0-10 0,8 5 3 0,6-4 2 16,0 1-1-16,9-4 10 16,2 0 0-16,5 0 2 15,7 0 1-15,7 0-8 16,4-2-3-16,5 0-13 31,0 2-2-31,-3 0-4 0,-2 4-4 0,-6-1 1 16,1 1-1-16,3 3 2 0,5-4-2 15,20 1-2-15,4-4 3 32,19 0-1-32,10 0 1 15,8 0 2-15,-1 0-3 16,1 7 0-16,-6-5 1 16,-3 5 1-16,1-2-1 0,-11 1 5 15,-8-6-6-15,-18 0 1 16,-14-6 1-16,-12-1-3 15,-4 0 2-15,-9-2-1 16,1 4 2-16,6-2-2 16,2 3 2-16,1 3-3 15,1 1-1-15,3 0 1 16,1 0-1-16,3 0 2 16,2-2 0-16,-6 0-4 15,-3-3-3-15,-9-2-1 16,-2 0-7-16,-4-2 7 15,-5-2-1-15,0 6 4 16,-1-4 6-16,-7 5-5 0,3 4 1 16,-5-1 0-16,0 1 0 15,-4 0 4-15,-3 0 0 16,0 0-3-16,-2 0-2 16,0 0-4-16,0 0-2 15,0 0 3-15,0 1 4 0,-2-1 2 16,0 2 6-16,2 0 3 15,-4 10 1-15,4-8 7 16,0 3 1-16,2 0-4 16,2 4-2-16,-2 1-1 15,5 4-1-15,-7 2-1 16,0 5 0-16,0-2-4 16,1 4-2-16,-2 1-1 0,-1-3 2 15,-9 0 9 1,2-1-1-16,6-1 5 0,-1-7-4 15,4-5-6-15,0-6 3 0,0-1 2 32,0-9 1-32,-1-5 0 0,-10-4-2 0,-7-2-7 15,-7 0 0-15,-8 4-3 16,-8 4-1-16,-2 6 0 16,-1 4-1-16,-7 2 2 15,1 3 0-15,1 2-1 16,1 0 1-16,-5 2 0 15,3-4-1-15,-10 2 0 16,-2-3-5 0,-4 0 4-16,-1 3-2 0,3-2-1 15,0-2 7-15,6 3-3 16,1-6 2-16,6 0 4 16,-2-7-3-16,0 0-1 15,-1-6 1-15,-8-3-4 0,0 2 3 16,-7-7 1-1,-10 3-7-15,-8 0-4 16,-5 3-5-16,-4 0-5 16,6 1 8-16,12 4 7 0,9 3 0 15,17-6 4-15,11 4-2 0,11-1 2 16,2 1 1-16,8 2 4 16,1 0-3-16,5 0 2 15,1-1 0-15,-4 1-6 16,-1 2 2-16,-9 3-10 31,-4 2-2-31,-5 4-7 0,-8 3-1 0,8 2 7 16,1 0 0-16,12 3 9 15,5-3 1-15,13 0 1 16,3 3 1 0,2-5 1-16,2 4 0 0,3-1 0 15,-1-4 6-15,-4 3 1 16,-4-6-5-16,-5 2 4 0,-1 3-6 15,-4-7-2-15,-2 5 5 16,3-1-6 0,1-3 4-16,10-2-7 15,0 0-4-15,2 0-9 16,0 0-4-16,9 0-1 0,-2 0-6 16,2 0 6-1,-2-2-2-15,0 2 11 16,-7 0 5-16,0 0 8 15,0 0 6-15,0 0-4 16,-9-7 1-16,4 5 1 16,0 0-4-16,5 2-16 15,-2 0-12-15,0 0-40 16,-1 0-15-16,1 0 46 16</inkml:trace>
  <inkml:trace contextRef="#ctx0" brushRef="#br0" timeOffset="18563.27">29290 5322 597 0,'2'14'47'16,"-2"1"53"-16,3-1-35 0,1-4 18 0,4-2 2 0,-2-1 3 0,-1-6 2 0,-5 5-8 16,0 1-10-1,-5-2-27 1,-1 4-5-16,-2-2-8 15,1 4 5-15,5-4 6 16,-4 2 2-16,8-6 0 16,4-1 4-16,-3-4-3 15,8-5 4-15,-6-12-4 16,2-4-9-16,-5-13-12 16,-2 1-8-16,-5-4-12 15,-1 3 0-15,-6 3-1 16,1 3-4-16,1 10 0 15,-1 2 1-15,7 6 0 0,-3 3-1 16,7 2 3-16,0 7 0 16,2 0-1-16,0 0 1 15,3 0 2-15,0 4-4 0,-5-3 3 16,2 1 2-16,0 0 4 16,9 3-1-16,1-5 2 15,6 2 1-15,7 2-7 16,-1-1 2-16,5 2-4 15,-4-1-2-15,-1 1-1 16,5 2 0-16,-3-5 2 16,-1 0-2-16,-4 0 4 15,-3-1-4-15,-2 3 0 16,-4-2 0-16,-1 0-2 16,0-1 2-16,-4 3 2 15,0 1-3-15,0-1 2 16,-2-4-1-16,-1 1 0 15,3-1 1-15,-2 0-1 0,-5 0 0 16,2 0-1 0,0 0 1-16,-2 2-1 0,-2 7 0 15,0-2 2-15,2 6-3 0,0 11 4 16,0 3-3-16,2 7 0 16,1 6 1-1,1 1-1-15,1-4-1 0,-5-1-15 16,-1-6-2-16,-5-11-7 15,4-3 5-15,2-14 13 16,0 0 4-16,0-6 6 16,0-3-2-1,0-5 1-15,0-3 4 0,-1 0-5 16,-3-5 5-16,-3 1-2 16,-2 1-3-16,-3 2 3 15,-1 2-6-15,-4 1 2 16,-1 5-4-16,-7 4-3 15,2 4-2-15,-5 2-5 0,1 5 0 16,2-4 0-16,1 3 0 16,2-5 3-1,3 5-1-15,5-6 7 16,12 0 3-16,-10-9 5 0,10 5 2 16,-2-8 2-1,2 3-2-15,-3 0-2 0,3-3 2 0,-1 1-5 31,-1 1 4-31,-1-1-1 0,1-5 4 0,3-7 2 16,-1-2 1-16,2-7 0 16,-5 1-1-16,3 0-4 15,-4 3-2-15,5 14 6 16,1 14-3-16,-2-2-1 16,-2-1 1-16,3 3-4 15,1 3-1-15,7 3 6 16,-2 4-1-16,9-1 5 15,-5 0 2-15,9 3-3 16,3-5 1-16,-3 2-7 16,-2 0 0-16,0-5 0 0,0-1-3 15,1-1 3-15,5 0 0 16,-3-6 2 0,6 1 1-16,-6-5-2 0,1 1 1 0,-2-1-5 15,-4 4 2-15,-14 4-2 31,1 0-1-31,-8 4-1 16,-5 4 0-16,-4 3 2 16,0 0 0-16,4-3 0 15,3 3 1-15,4-4-1 16,5 6 1-16,3 3 0 16,1 1-1-16,3 6 0 15,-2 4-1-15,-1-1 1 16,-3-1-14-16,-1-2-28 0,-1-5-20 15,-3-8-47-15,-3 1-24 16,0-9 80-16</inkml:trace>
  <inkml:trace contextRef="#ctx0" brushRef="#br0" timeOffset="38487.58">27063 5469 764 0,'3'0'78'0,"3"-1"38"0,-6-1-38 0,0 2-64 16,0 2-9-16,-7 1 10 0,-2 4 15 0,-11 4 36 16,-1-1 9-16,5 1 8 0,0 0 0 15,5-6-12-15,4-2-6 16,7 1-12-16,4 0-7 15,5-3-14 1,3 1-6-16,2-2-7 0,-1-3-11 0,-3 1 0 31,-4 0-4-31,-6 2 3 0,0 0 2 16,-4 4-5-16,-8 8 4 0,-4 7-7 16,0-3 0-16,5 0 0 15,8-5-1-15,3-2 0 31,7-7-3-31,9-2 3 0,0 0 0 0,3 0 3 32,-5 1 0-32,1 1-3 15,-1 9 0-15,0-2-1 16,0 3 1-16,-3 4 2 16,6-4-2-16,1-1 2 15,9 1-2-15,8-6-2 0,2 1 2 16,8-4-2-16,-1-1 2 15,-3 0 0-15,-8 0 0 16,-6 3 2-16,-8-3-2 16,-4-2 1-16,-3 1 0 0,-5 1-2 15,-3 2 1-15,-1 3 0 16,4-2 0-16,-1-1-1 16,4-1 1-16,-1-6 1 15,10-6 0-15,-3-5 5 16,2-4-1-16,-4-7 4 15,-3-3 0-15,-8-2-3 16,-1 5 0-16,-2 5 0 16,2 1-3-16,-2 8 0 15,0-1 2-15,7 3-4 16,-2 4 1-16,4-1 1 16,-7 6 2-16,0 0 3 0,1 0 2 15,-1 0 1-15,3 8-4 16,-13-5-2-16,2 4 1 15,-3-5-1-15,-1-2 2 0,1 0 2 16,0-2-2 0,-2-5 0-16,3 2 0 15,-8-1 1-15,-11-1 1 0,-5-1 0 16,-3 2-6-16,-11-4-2 16,0 3-2-16,-16-4-3 15,-6 2-2-15,-1 0-7 16,2 7-2-16,10-5-1 15,6 2 6-15,14 0 5 16,7-1-3 0,14 3-11-16,14 3-19 0,-2-7-51 15,13 3-31-15,7 1 61 16</inkml:trace>
  <inkml:trace contextRef="#ctx0" brushRef="#br0" timeOffset="43340.46">27819 5579 131 0,'-12'0'-14'15,"3"0"8"-15</inkml:trace>
  <inkml:trace contextRef="#ctx0" brushRef="#br0" timeOffset="44926.72">27793 5586 524 0,'9'7'133'0,"-1"0"113"0,-2 0-43 0,-1 0-98 15,-3 1-17-15,-9-3-23 16,3 7-14-16,-15-1-9 15,5-2-12-15,-2 0-2 16,-2-1 1-16,16-2 2 16,4 3 4-16,7-6 5 15,5-1 2-15,2 0-14 0,-5-1-3 32,-1 1-15-17,-8 2-8-15,-2-2-2 16,-2-1 1-16,-7 3 0 0,-3 3 2 15,1-4 2-15,4 5 2 16,4-1 1-16,3-2 6 0,5 2 8 16,0-3-2-16,13-4 3 15,0-2-7-15,-4-4-10 16,4-1-1-16,-8 4-5 16,-1 1 2-16,-4 4-2 15,1 1 1-15,-5 8-1 16,5 0-2-16,-1 6 0 15,6-1 4-15,3-2 5 16,4 1 4-16,10-3 7 16,2-5 3-16,9 4 0 15,4-6 5-15,-8 4-6 16,2-7 1-16,-8-1-8 16,-1 5-6-16,-3-6-3 0,3 5-2 15,2 0 0 1,2 2-3-16,2 0-1 0,1 2 2 15,4 4 0-15,0-4 0 16,-2 1 3-16,-3 3 1 16,-2-6 8-16,-2 2 4 15,-2-4-3-15,1 0-4 0,-1-3-8 16,-1-2-1-16,3 0 0 16,-2 0-2-16,-1 0-1 15,1 5-1-15,-7-1 1 16,2 3 1-16,-9-2 2 15,2 0 3-15,0-3 3 16,4-2 0-16,5-9-1 16,3 4-4-16,9-6 2 15,-1 3 2-15,3-1 0 16,-8 2 2-16,-2 1-1 0,1 5-5 16,-5-6 3-16,1 3 1 15,-3 0-4-15,0 1 0 16,-1-6-2-1,-1 4-1-15,-2-6 1 0,-6 4 0 16,1 0 3-16,-2-4-2 16,2 1 0-16,1 3 0 0,-1-2 0 15,0 2 0-15,-9 0-1 16,4 1 0-16,-3 5 1 16,-3-1 0-16,2 0 3 15,-5 2-2-15,6-7 1 16,-6 0 1-16,1-4-3 15,7-3 1-15,2-4-5 16,8-3 1-16,-7 2 1 16,-1-3 6-16,-3 3-3 15,-5 1-1-15,-2-7-1 0,0 6-1 16,5-1 5-16,2 5-2 16,-1 7 3-16,-1 1-5 15,0 7-10 1,-5 7 6-16,0 1-4 15,-9 2 1-15,2 3 8 0,-5-1-3 16,0-3 6-16,3-2 2 16,2-5-5-16,7-1 0 0,0-1-4 15,0 0-3-15,0-1 8 16,3-3 1 0,3 1-4-16,-1 1 1 0,-3 2-9 31,-2 0 0-31,0 0 4 0,-7-2-3 15,1 0 8-15,4 2-4 0,1-2-1 16,-6-8 1-16,5 5-8 16,2 5 0-16,-2 0-1 15,-12 0 0-15,1 3-5 16,-2 4-1-16,-10 0-9 16,0 4 1-16,-11 3-13 0,6-2-1 31,4-3-3-31,5 0 0 15,6-7 15-15,14 0 10 0,1-2 10 16,-6 1 6-16,17-4 5 16,3 1 3-16,9-7 0 15,-5 2-1-15,0-5 1 16,-3-4-1-16,-7 2 0 16,-3 0 0-16,-2 3-3 15,-3 9 0-15,0 0 3 16,0 2-2-16,2-1 1 15,3-6 1-15,8 12-2 16,-4-3 5-16,1-1 4 16,3-1 4-16,-3 0 6 15,-4 0 0-15,-4 0 0 16,-1 0-1-16,1 0-9 0,0 0-1 16,1 0-5-16,-3 0 0 15,2 0 1-15,0 0 1 16,9 0 5-16,-6 0 0 15,4 6 10-15,1 1 1 0,3-2-1 16,-1 6 1-16,1 3-8 16,1 0-6-16,-4 4-6 15,-3-1-1-15,1 6-3 16,-3 0 4-16,0 0-6 16,0 2-5-16,1-3-14 15,1-7-9-15,-2 0-20 16,4-1-13-16,-7-7-41 15,-2-7-14-15,-2 0 63 16</inkml:trace>
  <inkml:trace contextRef="#ctx0" brushRef="#br0" timeOffset="127936.69">26344 6200 1523 0,'7'0'12'16,"-22"0"0"-16,1 2 14 0,4 0 10 0,6 3 0 0,4-1 3 0,7 3 4 0,0 0 0 0,0 7-8 0,0 2 0 0,-7 2-16 15,0 0-5 1,-5 1 1-16,-9-3-11 0,-2 2-1 16,-5 3 6-1,7-3-5-15,7 1 7 16,12 2-3-16,11 1-3 16,19 2 9-1,10-1 8-15,17 6 14 0,12 3-2 0,13-2-2 16,15 2-11-16,21 6-5 15,1-4 0-15,9 0-2 0,3 1-6 16,15-1-1-16,15 5-7 16,11 1 2-16,8-1 3 15,8-1-6-15,3-5 2 16,4-4-3-16,1-6 0 16,-5-6 5-1,-1-6-2-15,-5-9 1 0,-13-2 5 0,-26-11 1 31,-13 0 4-31,-25-3-2 0,-17 0-6 0,-32 2-7 16,-15-1-9-16,-26 1-3 16,-2 0-9-16,-3 1-7 15,-5-2 2-15,4 5-2 16,-3-3 5-16,4 2 10 31,2 2-1-31,-12-5-21 16,0-4-22-16,-14-4-67 15,-8-8-309-15,-14 0 278 16</inkml:trace>
  <inkml:trace contextRef="#ctx0" brushRef="#br0" timeOffset="128682.96">26214 6946 1197 0,'-17'-11'102'0,"18"8"-25"0,8 6 2 0,7 8 3 0,14 7 4 0,0 6-6 0,9 15-10 15,4 9-9-15,1 18-23 16,7 4-1-16,15 12-10 15,8 1-6-15,26-9-9 16,13 2-5-16,0-6-1 16,4-8-8-16,0-8 0 15,2-4-1-15,24-15-1 16,13-6 8-16,9-12 8 0,7-6 14 16,14-13 16-16,2-10 7 15,5-15 0-15,2-3-6 16,-9-9-18-16,-9-1-3 15,-9-3-13 1,-14-1-5-16,-28 5 1 0,-7-7-4 0,-18 9 0 16,-7-4-1-16,-20 2-1 15,-10 4-2-15,-20-3-6 16,-14 3-13-16,-19 3-24 16,-11-2-23-16,-21 6-44 15,-15 3-26-15,-22 4-35 16,-13 5-274-1,-23 0 289-15</inkml:trace>
  <inkml:trace contextRef="#ctx0" brushRef="#br0" timeOffset="129236.76">26423 7541 893 0,'-16'10'100'0,"-1"3"116"0,-1 1-97 0,4 4-15 0,7-1-7 0,-2 4-8 15,5-1-8-15,4 7-11 16,2 3-7-16,3 5-20 31,4 8-9-31,2 11-23 16,5 12-7-16,12 14 2 16,2 6-7-16,30-4 0 0,11-10 0 15,41-11-2-15,14-7 3 16,12-11 7-16,11 1-5 15,8-10 13-15,12-4 7 16,15-5 5-16,-3-2 4 0,12-9-1 16,3-5-2-16,-2-7 1 15,7-8 13-15,3-13-5 16,-4-13-4-16,1-5-7 16,-14-8-12-16,-20-4-7 15,-8 3 0-15,-20 3-5 16,-10 6 1-16,-32 0 0 15,-24 3-3-15,-29 1-11 16,-15 1-23-16,-26 11-59 16,-15-6-30-16,-27 6-71 15,-14 1-239-15,-38-10 274 16</inkml:trace>
  <inkml:trace contextRef="#ctx0" brushRef="#br0" timeOffset="135674.53">12775 5552 1036 0,'-11'15'85'0,"1"1"45"0,3 0-52 0,-6-1-13 0,2-6-10 16,1 2 6-16,1-8 7 15,-2 1 1-15,1 3-9 16,1-5-8 0,0 0-24-16,7-2-4 0,0 7 0 15,8-2-2 1,15 0 17-16,4 4 0 0,16-3-1 0,8 2 2 15,6-4-16-15,12 1-7 16,10-5-8-16,9-2-7 0,10-3-1 31,-6 2 4-31,8-3-1 0,-6 8 1 16,5 9 4-16,6 5-6 0,4 8-1 16,1 3 2-16,1 1-7 31,-1-1 6-31,16-8 1 15,4-6 0-15,28-13 19 16,9-11-3-16,8-10 2 16,10-4-6-16,6 0-10 15,6 0-2-15,11 15 2 16,-1 1 2-16,3 11-8 0,-1 8 0 16,-19 5-2-16,-11 0-5 15,-36 1-14-15,-13 2-13 16,-38-7-59-16,-19-2-46 15,-42-20 77-15</inkml:trace>
</inkml:ink>
</file>

<file path=ppt/ink/ink6.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ink/ink7.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5-04-22T16:53:04.076"/>
    </inkml:context>
    <inkml:brush xml:id="br0">
      <inkml:brushProperty name="width" value="0.05292" units="cm"/>
      <inkml:brushProperty name="height" value="0.05292" units="cm"/>
      <inkml:brushProperty name="color" value="#FF0000"/>
    </inkml:brush>
  </inkml:definitions>
  <inkml:trace contextRef="#ctx0" brushRef="#br0">17610 5136 1013 0,'60'77'29'0</inkml:trace>
  <inkml:trace contextRef="#ctx0" brushRef="#br0" timeOffset="605.61">17790 6025 1882 0,'11'2'19'0,"58"7"-14"0,-3-4-1 0,40-3 4 15,20 0 11-15,49-4-2 16,23-3-1-16,42-8 2 16,27-3-2-16,20-9 5 15,18 2 2-15,12 0-4 16,-14 2-9-16,-2 0-4 15,-30 3-2-15,-55-7-35 16,-30 1-32-16,-78-10 2 16,-33-1 8-16</inkml:trace>
</inkml:ink>
</file>

<file path=ppt/ink/ink8.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ink/ink9.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5-04-22T16:53:15.320"/>
    </inkml:context>
    <inkml:brush xml:id="br0">
      <inkml:brushProperty name="width" value="0.05292" units="cm"/>
      <inkml:brushProperty name="height" value="0.05292" units="cm"/>
      <inkml:brushProperty name="color" value="#FF0000"/>
    </inkml:brush>
  </inkml:definitions>
  <inkml:trace contextRef="#ctx0" brushRef="#br0">8459 13264 993 0,'-5'23'105'0,"-4"4"56"0,4 1-19 0,5 1-61 0,2-6-10 0,10-4-13 0,6-6-9 0,12-8-4 15,7-5-4-15,7 0-2 16,6 2-4-16,1-2-9 15,-1 3-8-15,3 4-12 16,0-1-2-16,7 4-4 16,4 3 1-16,11-6 2 15,6 0-1-15,16-6 1 16,10-2 2 0,11-6 4-16,5 3 8 0,-3-1 1 0,2-4-1 15,10 0-5-15,9-2-7 16,12-8 0-16,3 3-1 15,-2-2 1-15,9 2-1 16,0 2 0-16,1 2-2 0,3-1-2 16,-2 1 6-16,12-4-1 15,5-2 2-15,6-5 12 16,2 0 0-16,5 2 0 16,-2 3 3-16,-2 4-12 15,-1 4-5-15,-3 3 6 16,-2-2-6-16,-1 3 3 15,-5 5 3-15,-6 1-6 16,1 1 2-16,-7 6-1 16,-3 2-5-16,-11 4 5 15,4-6 1-15,-6 3 2 16,-9 1 6-16,-2 3-4 0,-4 0 1 16,7 1-3-1,6-1-1-15,-3 2 1 0,2 1 2 16,-8 6 0-16,4-3-3 0,-1 5-3 15,1-2-3 1,-4-2-2-16,2-2 3 0,1 3-3 16,9-8 0-16,1-4 1 15,3 3-1-15,7-4 4 16,8-4-1-16,8 2-2 16,0-5-1-1,-3 0-3-15,-4 1 4 16,7-3 1-16,-1 5-1 0,-6-5 2 15,-2 0-3-15,2 0 0 16,-7 0 3-16,0 4-3 16,-9-4 1-16,-4 0-1 0,6 0-1 15,-4 2 1-15,-4 0 3 16,-3 3 0 0,-3 0 5-16,6 0 7 15,3-1-3-15,-11 0 3 0,-4-3 3 0,-12-1-7 16,-2-1-1-16,-4-5-4 15,-5 3-6 1,-3 1 0-16,-8 0 0 0,1 2-1 16,3 0 1-16,14 0-2 15,0 2 2-15,9-2-9 16,-5-2-9-16,-11-10-37 16,-6-2-37-16,-19-17-102 15,-16-15 101-15</inkml:trace>
  <inkml:trace contextRef="#ctx0" brushRef="#br0" timeOffset="40527.71">19188 16217 611 0,'0'0'106'15,"0"-3"99"-15,0 1-69 0,-3 2-16 0,-8 4-24 16,0 5-15-16,-6 3-24 16,-5 4-6-16,1-2-6 0,-2 5 4 15,7-3-6-15,2 0 0 0,9-3-5 32,-3-3-6-32,8-1-6 0,0-3-3 0,0-3-6 15,0-1 1-15,0 1-3 16,8 1 2-16,6-6 1 15,0-3-1-15,14-2 1 16,2-2-1-16,20 2 1 0,10-4 4 16,16 8 7-16,2-3 1 15,14 5 2 1,2 1 2-16,18 0-11 0,8-2-1 16,15-2-10-1,1 3-10-15,6-7 3 0,-9 3-5 16,-5 2 0-16,1-5-1 0,-21 3-32 15,-12-5-25 1,-33-3-89-16,-22-1-106 0,-46-5 144 16</inkml:trace>
  <inkml:trace contextRef="#ctx0" brushRef="#br0" timeOffset="44794.97">13143 16239 1054 0,'-1'0'121'0,"-1"-2"96"0,2 2-117 0,5 0-19 0,0 0-35 0,1 0-11 15,4 2-11-15,5 3-2 16,4 4 0-1,9-4-3-15,13 2-5 0,2-3-4 0,15-2-3 16,-1-1 4-16,8 3 11 16,12-1 7-16,0-1 7 15,12 3-2-15,5 4-10 16,2-2-6-16,1 6-1 16,-3-3-4-16,-4 6 0 15,6-3-1-15,5 1-6 16,9-3-1-16,16-6-2 15,-1 0 0-15,-1 0 4 16,4-3-1-16,-6 4 1 16,4-3-6-16,9 2-4 15,-3 3 5-15,-4-1-3 16,0 0 5-16,-10 2-4 0,5-6 0 16,13 1 2-1,-3-1-5-15,0 1 7 0,1-3-5 16,-1 10-4-16,14-4 7 15,7 4-2-15,-3-1 1 0,7-8 2 16,1 0 2-16,9-4-1 31,8-7 7-31,-1 2-1 0,-7-5-4 0,-1 1 2 32,1 4-3-32,-14 0-4 0,-1 4 5 0,-17-1-10 15,-3-3 2-15,2 2 1 16,-1-6-6-16,-4 6 4 15,-17-6-5 1,-23 4-33-16,-3-2-29 0,-18-3-74 16,2-2-222-16,-27-15 224 15</inkml:trace>
  <inkml:trace contextRef="#ctx0" brushRef="#br0" timeOffset="70263.96">23872 15447 268 0,'-2'16'100'0,"2"4"115"15,2 1-1-15,4-2-9 0,-1-1-26 0,0 2-48 0,0-4-23 0,-1-2-31 0,0 0-8 0,-3-3-8 16,-1-8-5-16,0-1-2 16,0-2 0-1,-1-4 7-15,2-5 4 0,3 2 13 31,-1-3-5-31,3 3 0 0,-5 1-4 0,3 10-22 16,-4 6 0-16,-11 17-16 31,-8 5-10-31,-13 9-8 16,-5 3-9-16,1 0 0 16,1 0-3-16,14-5 0 15,7-5-1-15,15-6-3 16,12-3 2-16,15-9-2 15,9-4 2-15,18-6 7 0,12 1 5 16,-6-5 7-16,6-1 3 16,-9 5-10-16,-11 1-1 15,-7 2-5-15,-11 3-6 16,-19 9 4-16,-6 2-3 16,-18 11-9-16,-9 1-11 0,-16 4-35 15,0 2-29-15,-16-4-44 16,2 0-12-16,-9-8-38 15,-4-1-8-15,9-16 108 16</inkml:trace>
  <inkml:trace contextRef="#ctx0" brushRef="#br0" timeOffset="70464.53">23918 15433 1749 0,'53'-18'139'0,"-7"-3"73"0,-3 5-37 0,-1 0-67 0,5-1-29 0,4-8-41 0,9-2-16 15,9-6-26-15,16 3-39 16,15-11-100-16,-1-2-62 16,5 11 96-16</inkml:trace>
  <inkml:trace contextRef="#ctx0" brushRef="#br0" timeOffset="71188.33">26292 15504 1225 0,'6'-4'104'0,"-1"-4"75"0,-2 4-28 0,-6-3-23 0,-4 0-16 0,-9-4-32 16,0 2-19-1,-12-1-23-15,-1-3 1 0,-10 3-17 16,-3 6-5-16,-6 15-14 16,-4 8-7-16,3 24-8 15,5 8-11-15,6 15-19 16,10 3-8-16,17-7-7 16,11-6 7-16,20-15 18 15,8-9 14-15,17-20 27 16,9-8 17-1,8-17 22-15,2-10 7 0,-2-17 7 16,-9-6 2-16,-14-13-5 16,-7 1-5-16,-11 3-1 31,-10 4-4-31,-6 15-10 0,-3 6-7 16,-2 18-1-16,0 5-7 15,0 28-3-15,2 9 2 16,-2 30-16-16,-4 16-2 0,-1 18-5 15,-6 7-5-15,-1-2-41 16,-4-5-24-16,0-11-65 16,-2-8-22-16,8-17-24 15,-1-8-4-15,9-17-269 16,-5-3 283-16</inkml:trace>
  <inkml:trace contextRef="#ctx0" brushRef="#br0" timeOffset="71442.47">26561 14927 1438 0,'15'-55'114'0,"-5"16"88"0,-4 12-38 15,-8 24-19-15,-5 12-22 0,-4 19-56 16,2 15-14-16,0 15-28 15,2 6-10-15,4-1-9 16,3-8-5-16,3-14-31 16,4-6-28-16,8-10-114 15,2 2 149-15,10 12-26 16</inkml:trace>
  <inkml:trace contextRef="#ctx0" brushRef="#br0" timeOffset="71744.16">27072 15449 1752 0,'-14'0'90'0,"-6"0"17"16,-1 5-27-16,-11 13-41 16,4 3-17-16,-6 9-21 15,4 6 4-15,16 1-3 16,7 4-5-16,15 1 7 15,10-1 0-15,7 1 4 16,1-4 4-16,1 1-3 0,-4 0-1 16,-12 1 1-16,-11-4-3 15,-20 3-2 1,-10-4-3-16,-21 0-13 0,-4-4-8 16,-13-16-47-1,6-4-23-15,6-16-60 16,4-9-29-16,17-15 99 0</inkml:trace>
  <inkml:trace contextRef="#ctx0" brushRef="#br0" timeOffset="72252.87">28450 15757 1190 0,'-9'9'150'0,"-5"2"189"0,2-6-226 0,-6 4-11 0,0 3-36 0,-1-1-14 0,-1 10-27 16,1 0-3-16,8 15-15 16,0-1-1-16,15 2-8 15,5-1-4-15,19-13 5 16,8-7-2-16,13-16 15 15,4-11 14-15,2-16 26 16,-3-6 7-16,-13-10 10 16,-7-4-10-16,-17 1-12 15,-7-8-9-15,-17 1-19 16,-11 5-7-16,-26 4-43 16,-2 16-18-16,-19 14-38 15,-6 14-23-15,11 12-18 0,9 1-17 16,28-3-30-16,18 1-151 15,41-11 205-15</inkml:trace>
  <inkml:trace contextRef="#ctx0" brushRef="#br0" timeOffset="72491.41">29385 15118 1280 0,'-5'-19'234'16,"-11"-6"302"-16,-14 2-363 15,-9 5-23-15,-7 13-72 16,3 5-18-16,3 17-25 16,8 12-9-16,9 20-3 15,9 15-11-15,12 10-6 16,2 13 5-16,2 11-11 0,-1 6-13 16,-9 9-76-16,-7-1-46 15,-9-8-126 1,-7-5-174-16,0-6 264 0</inkml:trace>
  <inkml:trace contextRef="#ctx0" brushRef="#br0" timeOffset="72683.33">28815 15732 1624 0,'46'-58'120'15,"0"7"65"-15,7 12-30 0,-5 16-57 16,0 1-30-16,3 12-79 15,2 1-36-15,1 7-78 16,0 0-51-16,16 2 98 16</inkml:trace>
  <inkml:trace contextRef="#ctx0" brushRef="#br0" timeOffset="73946.92">30386 15881 1382 0,'-28'-9'136'0,"0"-8"117"15,-2-6-90-15,-6-11-53 16,2-2-30-16,3 12-54 16,-3 10-15-16,6 24-17 15,-1 20-19-15,-6 29-38 0,3 10-26 16,5 7-52-16,11 0-18 16,20-18 14-16,15-8 29 0,15-31 105 15,3-10 57 1,13-23 75-16,-6-9 21 15,0-18-3-15,-3-5-2 0,-5-10-7 16,-1-5-5 0,-5 1-25-16,-7 13-22 0,-10 13-35 15,-6 13-11-15,-7 21-20 16,0 12 0-16,-6 20-9 16,3 16-9-16,3 15-30 15,9-1-13-15,10-12-23 16,13-11-7-16,18-23 19 15,3-7 16-15,9-16 27 16,-5-6 21-16,-6-10 34 16,-9-5 13-16,-13-2 21 15,-8-4-3-15,-14 8-12 16,-5 1-12-16,-2 23-21 0,-4 2-7 16,-1 32-16-16,-6 16-7 15,8 14-30-15,5 0-15 16,12-13-38-16,7-6-9 15,11-19 22-15,5-6 12 0,4-13 47 16,1-5 18-16,3-12 21 16,-5-7 20-16,-6-13 15 15,-6-2 7 1,-12-21 9-16,-5-1-11 0,-11-12-6 16,-7-4-6-16,-4 13-18 15,-3 8-7-15,2 16-7 16,3 13 0-16,9 22-16 15,3-3 4-15,17 15-22 16,3 6-20-16,18-2-31 16,10 1-30-16,13-1-50 0,16 7-16 15,1-3-19-15,1 6 5 16,-13 1 38-16,-4-4 25 16,-6 0 72-16,-6 2 44 15,-16-6 75 1,-7 4 41-16,-28-9 48 0,-6-6 7 0,-24-10-9 15,-6-4-29-15,-12-8-62 16,2 2-28 0,3 5-40-16,6 12-9 0,10 23-10 31,6 6-7-31,8 14-26 0,7-4-17 0,11-8-16 16,9-6 8-16,9-16 22 15,2-7 23-15,1-9 40 16,-1-7 3-1,3-14 31-15,0-3 17 0,2-8 17 16,-4-5 13-16,-8 6 4 0,-8-5-15 16,-7 17-31-1,-5 9-21-15,-12 15-30 16,-2 18-10-16,1 18-23 16,-1 6-11-16,11 2-25 0,3-4-1 15,14-13 12-15,9-7 13 0,3-12 23 16,3-6 11-16,1-10 21 15,-2-8 11-15,1-10 24 32,-1-9 14-32,0-7 18 0,4-8 4 0,-2-5 11 15,-5 1-7-15,-7 14-17 16,-9 3-5-16,-9 32-15 16,1-5-9-16,-2 23-20 15,-1 18-7 1,0 19-19-16,2 5-13 0,9 3-35 15,3-6-26-15,17-15-59 16,-1-10-23-16,11-23-37 0,-5-5-18 31,3-18-23-31,-5-9-327 0,-4-17 372 0</inkml:trace>
  <inkml:trace contextRef="#ctx0" brushRef="#br0" timeOffset="74077.99">32186 15244 1480 0,'-24'-22'131'0,"-3"14"39"0,7 1-41 0,6 8-95 0,13 6-39 0,8-7-66 16,10 0-46-16,19-7 64 16</inkml:trace>
  <inkml:trace contextRef="#ctx0" brushRef="#br0" timeOffset="74252.89">32608 15003 1916 0,'-7'34'174'0,"-7"15"87"16,-4 15-28-16,-3 24-79 0,-1 19-42 16,8 22-53-16,0 13-19 15,5 10-26-15,9 2-13 16,0-11-57-16,0 1-49 0,6-10-152 15,2-5-79-15,14-1 177 16</inkml:trace>
  <inkml:trace contextRef="#ctx0" brushRef="#br0" timeOffset="76919.13">25458 17258 1087 0,'-2'8'78'0,"-3"2"46"0,-4-5-14 0,0 4-19 0,5-2-8 0,-3-1-13 0,6-1-6 15,-1 4-6-15,-2-4-5 16,-1 8-17-16,-2 1-10 16,-7 14-16-16,0 6-4 15,-2 19-5-15,1 5-4 16,14 13-12-16,2-2-8 0,19-3-4 16,5-6-2-16,10-14 7 15,2-13 6-15,6-17 7 31,-2-7 5-31,1-18 11 0,-5-8 9 0,-3-15 17 16,-4-9 4-16,-12-14 14 16,-2-7 2-1,-11-10-5-15,-1-8 3 0,-15-3-5 16,-1 5-10-16,-13 5-8 16,-4 4-5-16,5 25-20 15,-3 10 4-15,6 24-13 0,1 10-21 16,3 12-34-1,-8 2-23-15,9 9-45 16,7 2-17-16,5-2 87 0</inkml:trace>
  <inkml:trace contextRef="#ctx0" brushRef="#br0" timeOffset="77109.66">26260 17581 2020 0,'-3'3'73'0,"-4"-1"6"0,0-2-58 0,0-7-55 0,1-2-24 0,6-7-70 15,6-3-36-15,9 1 91 16</inkml:trace>
  <inkml:trace contextRef="#ctx0" brushRef="#br0" timeOffset="77652.1">27022 17172 1470 0,'-9'-18'93'16,"-8"-5"33"-16,-8-4-25 15,-20-6-30-15,-9-4-9 0,-5 7-22 16,2 10-4-16,8 20-6 16,6 14-5-16,10 23-7 15,2 16-7-15,14 18-26 16,6 2-24 0,15-4-22-16,10-14-8 15,19-20 13-15,6-8 18 0,13-25 26 16,6-4 11-16,10-21 8 15,-5-7 12-15,-4-9 23 16,-13-4 14-16,-18 1 30 16,-6 5 7-16,-17 5-3 15,-3 5-10-15,-2 13-23 0,-2 14-12 16,-5 21-13 0,-4 16-2-16,-1 27-16 15,-6 7-5-15,6 10-9 0,3 3-16 16,0-8-50-16,9 5-28 15,7-8-59-15,0-6-13 0,7-9-4 16,2-6-13-16,-2-17 114 16</inkml:trace>
  <inkml:trace contextRef="#ctx0" brushRef="#br0" timeOffset="78114.62">27598 17326 1339 0,'-2'-9'128'0,"-3"-5"75"0,-15 1-67 0,-3-1 2 16,-16-2-45-16,-1-7-21 31,-1 4-25-31,2 3-16 15,9 14-18-15,1 7-4 0,5 29-16 16,4 10-8-16,6 13-38 16,1 0-24-16,17-8-31 15,7-13-9-15,12-19 33 16,5-4 25-16,6-13 38 16,-4-7 19-16,0-16 22 15,-2-4 9-15,1-8 30 16,-3-10 13-16,1 3 12 15,-4-4 5-15,-5 9-10 16,-3 8-4-16,-6 26-27 0,2 15-15 16,-9 34-17-16,3 13-10 15,-5 24-2-15,-4 4-7 16,4 1-52-16,-1-3-44 16,4-9-73-16,6-7-23 15,7-17-133-15,-2-10 187 0</inkml:trace>
  <inkml:trace contextRef="#ctx0" brushRef="#br0" timeOffset="78508.49">28202 17296 1248 0,'-4'-48'146'0,"-3"0"159"0,-12-3-169 0,-9 5-5 0,-11 10-43 16,0 13-20-16,-2 23-31 15,2 14-10-15,9 31-15 0,3 10-6 16,9 17-17-16,8 2-20 16,6-10-28-16,6-7-19 15,10-22-10-15,6-13 13 0,9-19 28 16,-1-6 16-16,3-17 25 15,1-7 11-15,-4-11 24 16,1-3 14-16,-4-5 31 16,-2 3 13-16,-7 15 20 15,-1 10-7-15,-6 29-29 16,-2 15-16-16,-1 26-34 16,-4 12-6-16,-4 15-8 15,-1 3-15-15,0-4-39 16,5 3-30-16,0-10-87 15,3-7-45-15,8-11 114 16</inkml:trace>
  <inkml:trace contextRef="#ctx0" brushRef="#br0" timeOffset="79034.39">29019 17209 1111 0,'-2'-18'145'0,"-10"-1"168"0,-12-6-200 0,-11 0-11 0,-20-1-19 16,-5 4-8-16,-7 12-27 15,3 10-6-15,14 24-25 0,6 17-9 16,8 19-10 0,8 11-18-16,12 4-21 0,11-5-10 15,26-15-11-15,7-12 7 16,11-24 15-16,8-8 10 15,4-20 18-15,6-9 8 16,3-17 14-16,2-2 12 0,-13-13 26 16,-3-1 12-16,-12 8 24 15,-14 3 0-15,-15 22-8 16,-7 9-6-16,-16 32-11 16,1 20-11-16,-5 24-15 15,1 12-11-15,-2 14-15 16,2 2-11-16,7 4-32 15,0 2-27-15,14-7-78 16,0-4-25-16,8-21-23 16,10-12-2-16,-2-25 117 15</inkml:trace>
  <inkml:trace contextRef="#ctx0" brushRef="#br0" timeOffset="79462.96">29586 17430 1506 0,'7'-35'130'0,"-4"-4"66"0,-12 0-49 0,-8-5-9 0,-8-4-28 15,-9 9-15-15,1 14-32 16,-1 16-21-16,0 30-25 15,6 15-12-15,3 22-18 16,6 8-10-16,15-6-32 16,4-5-13-16,21-14-17 15,6-11 7-15,10-14 16 0,-3-4 15 16,-2-17 26-16,5-6 8 16,-9-15 23-16,2-10 10 15,0-8 30 1,-3 0 8-16,-9 12 20 0,-4 9 3 15,-11 30-12-15,-1 21-6 0,-11 34-25 16,-7 20-11-16,-10 24-23 31,-1 12-23-31,1 13-54 0,1 2-43 0,5-16-95 16,1-13-103-16,19-13 175 16</inkml:trace>
  <inkml:trace contextRef="#ctx0" brushRef="#br0" timeOffset="84176.49">30227 17246 811 0,'0'-2'126'0,"0"-1"106"0,3 3-44 0,-1 0-51 15,-2 0-17-15,-2-2-31 16,-5-2-11-16,-3 1-28 16,-3-2-10-16,6 1-10 15,5 2 0-15,1-5 7 16,11-2-3-16,5 4 1 0,4-6 5 15,4 1-6-15,0 4 3 16,9 6-8-16,-2 2-8 16,7 11-8-16,-1 1-9 15,-6 5-5-15,-7 6-11 16,-13 7-21-16,-8 2-14 16,-11 3-23-16,-14 3 1 0,-7-4 10 15,-3-1 15-15,-5-6 22 16,7-8 9-16,6-7 10 15,7-3 5-15,7-10 10 16,10 1-1-16,-3 2 5 16,11 3-1-16,13 2-2 15,-1 5 0-15,13 7 0 16,3 4 0-16,-3 3-6 16,-2-1-3-16,-14 8-2 15,-5-3 1-15,-13 7 4 16,-12-2 3-16,-13-1-4 15,-8-8-3-15,-7-7-2 16,-3-5-2-16,-8-11-16 16,-4-5-13-16,-8-14-59 0,-4-9-32 15,-11-18 68-15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358313-B910-41E8-8904-0397184C5E2A}" type="datetimeFigureOut">
              <a:rPr lang="en-US" smtClean="0"/>
              <a:t>4/21/2025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39F6EA-7A55-45C3-AE11-58FF20F80A9E}" type="slidenum">
              <a:rPr lang="en-US" smtClean="0"/>
              <a:t>‹#›</a:t>
            </a:fld>
            <a:endParaRPr lang="en-US"/>
          </a:p>
        </p:txBody>
      </p:sp>
    </p:spTree>
    <p:extLst>
      <p:ext uri="{BB962C8B-B14F-4D97-AF65-F5344CB8AC3E}">
        <p14:creationId xmlns:p14="http://schemas.microsoft.com/office/powerpoint/2010/main" val="313469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7DD0C97F-6038-49F0-904F-0D47C0597E0D}"/>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BEEA1DBB-263F-408B-9E87-580475CB03E7}" type="slidenum">
              <a:rPr lang="en-US" altLang="en-US" sz="1200"/>
              <a:pPr/>
              <a:t>15</a:t>
            </a:fld>
            <a:endParaRPr lang="en-US" altLang="en-US" sz="1200"/>
          </a:p>
        </p:txBody>
      </p:sp>
      <p:sp>
        <p:nvSpPr>
          <p:cNvPr id="7171" name="Rectangle 2">
            <a:extLst>
              <a:ext uri="{FF2B5EF4-FFF2-40B4-BE49-F238E27FC236}">
                <a16:creationId xmlns:a16="http://schemas.microsoft.com/office/drawing/2014/main" id="{46B9B752-0FCD-47BA-9C40-3C6148156582}"/>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45FDE132-CF6E-48B2-9060-55262463B233}"/>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289BB7B4-3BA4-46A6-8115-CDF054F2F176}"/>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9CDE4E1-0B93-41C9-AA0B-3CDC8E6E933B}" type="slidenum">
              <a:rPr lang="en-US" altLang="en-US" sz="1200"/>
              <a:pPr/>
              <a:t>24</a:t>
            </a:fld>
            <a:endParaRPr lang="en-US" altLang="en-US" sz="1200"/>
          </a:p>
        </p:txBody>
      </p:sp>
      <p:sp>
        <p:nvSpPr>
          <p:cNvPr id="23555" name="Rectangle 2">
            <a:extLst>
              <a:ext uri="{FF2B5EF4-FFF2-40B4-BE49-F238E27FC236}">
                <a16:creationId xmlns:a16="http://schemas.microsoft.com/office/drawing/2014/main" id="{4EBB7BFA-139D-48E4-AE25-415F3148D751}"/>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9EFE31FC-DCD5-4EE6-B9B6-1FDB6F81D5B2}"/>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E30DF3AF-22B6-492B-AC06-35FB4B2458F9}"/>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7DDD822-37FC-4171-BD9C-65954F613D65}" type="slidenum">
              <a:rPr lang="en-US" altLang="en-US" sz="1200"/>
              <a:pPr/>
              <a:t>25</a:t>
            </a:fld>
            <a:endParaRPr lang="en-US" altLang="en-US" sz="1200"/>
          </a:p>
        </p:txBody>
      </p:sp>
      <p:sp>
        <p:nvSpPr>
          <p:cNvPr id="25603" name="Rectangle 2">
            <a:extLst>
              <a:ext uri="{FF2B5EF4-FFF2-40B4-BE49-F238E27FC236}">
                <a16:creationId xmlns:a16="http://schemas.microsoft.com/office/drawing/2014/main" id="{07DA4653-3FC2-42AF-9A96-7E4B7CB32206}"/>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77CBC787-CA4E-4FF5-A6C0-273C0A6C26C8}"/>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7F5D0365-53B6-40C9-B8E8-8B0FA2B85C55}"/>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7B4A6AC0-8D6E-4502-9ED5-B8F03215B3C6}" type="slidenum">
              <a:rPr lang="en-US" altLang="en-US" sz="1200"/>
              <a:pPr/>
              <a:t>26</a:t>
            </a:fld>
            <a:endParaRPr lang="en-US" altLang="en-US" sz="1200"/>
          </a:p>
        </p:txBody>
      </p:sp>
      <p:sp>
        <p:nvSpPr>
          <p:cNvPr id="27651" name="Rectangle 2">
            <a:extLst>
              <a:ext uri="{FF2B5EF4-FFF2-40B4-BE49-F238E27FC236}">
                <a16:creationId xmlns:a16="http://schemas.microsoft.com/office/drawing/2014/main" id="{EAE94555-1377-4156-AF40-68ED388060C4}"/>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F39EDA8A-24F1-4337-B07B-57BDCF08D96B}"/>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B909E703-7D0F-4BF1-9496-12BA879AA60C}"/>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EBDCC43-371A-4F76-AE29-CA7A80D0E4DD}" type="slidenum">
              <a:rPr lang="en-US" altLang="en-US" sz="1200"/>
              <a:pPr/>
              <a:t>27</a:t>
            </a:fld>
            <a:endParaRPr lang="en-US" altLang="en-US" sz="1200"/>
          </a:p>
        </p:txBody>
      </p:sp>
      <p:sp>
        <p:nvSpPr>
          <p:cNvPr id="29699" name="Rectangle 2">
            <a:extLst>
              <a:ext uri="{FF2B5EF4-FFF2-40B4-BE49-F238E27FC236}">
                <a16:creationId xmlns:a16="http://schemas.microsoft.com/office/drawing/2014/main" id="{B89F3BF4-99AF-4F0D-BFC4-7C31E777DF43}"/>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FBFAC485-E56C-4272-81F7-312A3E07BA9C}"/>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0B6A2714-71AB-48F1-B3EA-8B703AC33AA7}"/>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2BF4AA86-7C31-4FAC-B6CD-632A8E6984EC}" type="slidenum">
              <a:rPr lang="en-US" altLang="en-US" sz="1200" smtClean="0"/>
              <a:pPr/>
              <a:t>28</a:t>
            </a:fld>
            <a:endParaRPr lang="en-US" altLang="en-US" sz="1200"/>
          </a:p>
        </p:txBody>
      </p:sp>
      <p:sp>
        <p:nvSpPr>
          <p:cNvPr id="29699" name="Rectangle 2">
            <a:extLst>
              <a:ext uri="{FF2B5EF4-FFF2-40B4-BE49-F238E27FC236}">
                <a16:creationId xmlns:a16="http://schemas.microsoft.com/office/drawing/2014/main" id="{1F02C229-FC84-47AF-8D99-901AA6A6A649}"/>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1D7E5932-9540-4889-A3F2-C4A75CA523E0}"/>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9951EB38-0DB8-47AC-877F-0325648E483A}"/>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E3098F4B-29A8-4557-8041-104DBE1EA6CC}" type="slidenum">
              <a:rPr lang="en-US" altLang="en-US" sz="1200" smtClean="0"/>
              <a:pPr/>
              <a:t>29</a:t>
            </a:fld>
            <a:endParaRPr lang="en-US" altLang="en-US" sz="1200"/>
          </a:p>
        </p:txBody>
      </p:sp>
      <p:sp>
        <p:nvSpPr>
          <p:cNvPr id="41987" name="Rectangle 2">
            <a:extLst>
              <a:ext uri="{FF2B5EF4-FFF2-40B4-BE49-F238E27FC236}">
                <a16:creationId xmlns:a16="http://schemas.microsoft.com/office/drawing/2014/main" id="{1FE313E4-8FCF-4C17-B61E-D71388D4E1D1}"/>
              </a:ext>
            </a:extLst>
          </p:cNvPr>
          <p:cNvSpPr>
            <a:spLocks noGrp="1" noRot="1" noChangeAspect="1" noChangeArrowheads="1" noTextEdit="1"/>
          </p:cNvSpPr>
          <p:nvPr>
            <p:ph type="sldImg"/>
          </p:nvPr>
        </p:nvSpPr>
        <p:spPr>
          <a:ln/>
        </p:spPr>
      </p:sp>
      <p:sp>
        <p:nvSpPr>
          <p:cNvPr id="41988" name="Rectangle 3">
            <a:extLst>
              <a:ext uri="{FF2B5EF4-FFF2-40B4-BE49-F238E27FC236}">
                <a16:creationId xmlns:a16="http://schemas.microsoft.com/office/drawing/2014/main" id="{FC0BC1B6-ED56-46D6-9532-37AD3753E570}"/>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D60ACC54-82CD-47CB-B99A-437177FE3A09}"/>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AA8C0CF-5282-447E-AB52-528ABCB19F45}" type="slidenum">
              <a:rPr lang="en-US" altLang="en-US" sz="1200" smtClean="0"/>
              <a:pPr/>
              <a:t>30</a:t>
            </a:fld>
            <a:endParaRPr lang="en-US" altLang="en-US" sz="1200"/>
          </a:p>
        </p:txBody>
      </p:sp>
      <p:sp>
        <p:nvSpPr>
          <p:cNvPr id="44035" name="Rectangle 2">
            <a:extLst>
              <a:ext uri="{FF2B5EF4-FFF2-40B4-BE49-F238E27FC236}">
                <a16:creationId xmlns:a16="http://schemas.microsoft.com/office/drawing/2014/main" id="{9E2596CD-063D-4058-9803-A8EC2A7789FA}"/>
              </a:ext>
            </a:extLst>
          </p:cNvPr>
          <p:cNvSpPr>
            <a:spLocks noGrp="1" noRot="1" noChangeAspect="1" noChangeArrowheads="1" noTextEdit="1"/>
          </p:cNvSpPr>
          <p:nvPr>
            <p:ph type="sldImg"/>
          </p:nvPr>
        </p:nvSpPr>
        <p:spPr>
          <a:ln/>
        </p:spPr>
      </p:sp>
      <p:sp>
        <p:nvSpPr>
          <p:cNvPr id="44036" name="Rectangle 3">
            <a:extLst>
              <a:ext uri="{FF2B5EF4-FFF2-40B4-BE49-F238E27FC236}">
                <a16:creationId xmlns:a16="http://schemas.microsoft.com/office/drawing/2014/main" id="{30188A66-2573-4F59-ACBD-81F14BDDEBD3}"/>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FBECC1E5-4E8F-4614-8DAA-70B15F784ECF}"/>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228B671-B384-4E78-8113-2D3E62FE596D}" type="slidenum">
              <a:rPr lang="en-US" altLang="en-US" sz="1200"/>
              <a:pPr/>
              <a:t>31</a:t>
            </a:fld>
            <a:endParaRPr lang="en-US" altLang="en-US" sz="1200"/>
          </a:p>
        </p:txBody>
      </p:sp>
      <p:sp>
        <p:nvSpPr>
          <p:cNvPr id="39939" name="Rectangle 2">
            <a:extLst>
              <a:ext uri="{FF2B5EF4-FFF2-40B4-BE49-F238E27FC236}">
                <a16:creationId xmlns:a16="http://schemas.microsoft.com/office/drawing/2014/main" id="{3F0F644A-E6C4-4DE4-ABB7-52BF2F950112}"/>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8917281A-8AAF-4C5B-8FF2-8F8BF0175E66}"/>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4476CF91-97B7-4D7E-9619-14A26FA2FFB7}"/>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65A37FF7-5280-476E-812E-80F770751BF8}" type="slidenum">
              <a:rPr lang="en-US" altLang="en-US" sz="1200" smtClean="0"/>
              <a:pPr/>
              <a:t>32</a:t>
            </a:fld>
            <a:endParaRPr lang="en-US" altLang="en-US" sz="1200"/>
          </a:p>
        </p:txBody>
      </p:sp>
      <p:sp>
        <p:nvSpPr>
          <p:cNvPr id="29699" name="Rectangle 2">
            <a:extLst>
              <a:ext uri="{FF2B5EF4-FFF2-40B4-BE49-F238E27FC236}">
                <a16:creationId xmlns:a16="http://schemas.microsoft.com/office/drawing/2014/main" id="{8102BF9E-1826-451C-AD59-1D48FC1816E4}"/>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14E98136-732C-41C4-8ADE-31707F2AEA33}"/>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DCD6A061-85D2-46C4-B7DE-E9E76003421B}"/>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773CE6B-F247-481F-BE00-E76C06265A7C}" type="slidenum">
              <a:rPr lang="en-US" altLang="en-US" sz="1200" smtClean="0"/>
              <a:pPr/>
              <a:t>33</a:t>
            </a:fld>
            <a:endParaRPr lang="en-US" altLang="en-US" sz="1200"/>
          </a:p>
        </p:txBody>
      </p:sp>
      <p:sp>
        <p:nvSpPr>
          <p:cNvPr id="31747" name="Rectangle 2">
            <a:extLst>
              <a:ext uri="{FF2B5EF4-FFF2-40B4-BE49-F238E27FC236}">
                <a16:creationId xmlns:a16="http://schemas.microsoft.com/office/drawing/2014/main" id="{AA7DCE66-5196-48B3-9F73-C90CCF145B77}"/>
              </a:ext>
            </a:extLst>
          </p:cNvPr>
          <p:cNvSpPr>
            <a:spLocks noGrp="1" noRot="1" noChangeAspect="1" noChangeArrowheads="1" noTextEdit="1"/>
          </p:cNvSpPr>
          <p:nvPr>
            <p:ph type="sldImg"/>
          </p:nvPr>
        </p:nvSpPr>
        <p:spPr>
          <a:ln/>
        </p:spPr>
      </p:sp>
      <p:sp>
        <p:nvSpPr>
          <p:cNvPr id="31748" name="Rectangle 3">
            <a:extLst>
              <a:ext uri="{FF2B5EF4-FFF2-40B4-BE49-F238E27FC236}">
                <a16:creationId xmlns:a16="http://schemas.microsoft.com/office/drawing/2014/main" id="{07FD1EC7-2BD7-4C8F-97DB-0656BAE91D63}"/>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4E3F01F2-E013-409E-8C47-AAA7F089BCC8}"/>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7A95E1D-0106-48F9-B2CB-87B3454033FB}" type="slidenum">
              <a:rPr lang="en-US" altLang="en-US" sz="1200"/>
              <a:pPr/>
              <a:t>16</a:t>
            </a:fld>
            <a:endParaRPr lang="en-US" altLang="en-US" sz="1200"/>
          </a:p>
        </p:txBody>
      </p:sp>
      <p:sp>
        <p:nvSpPr>
          <p:cNvPr id="9219" name="Rectangle 2">
            <a:extLst>
              <a:ext uri="{FF2B5EF4-FFF2-40B4-BE49-F238E27FC236}">
                <a16:creationId xmlns:a16="http://schemas.microsoft.com/office/drawing/2014/main" id="{55186A02-9C8D-41BC-B06F-4FBBFFEF71F4}"/>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12CB70C4-1C48-44CC-9AF1-CDF936BD47DE}"/>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4476CF91-97B7-4D7E-9619-14A26FA2FFB7}"/>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65A37FF7-5280-476E-812E-80F770751BF8}" type="slidenum">
              <a:rPr lang="en-US" altLang="en-US" sz="1200" smtClean="0"/>
              <a:pPr/>
              <a:t>34</a:t>
            </a:fld>
            <a:endParaRPr lang="en-US" altLang="en-US" sz="1200"/>
          </a:p>
        </p:txBody>
      </p:sp>
      <p:sp>
        <p:nvSpPr>
          <p:cNvPr id="29699" name="Rectangle 2">
            <a:extLst>
              <a:ext uri="{FF2B5EF4-FFF2-40B4-BE49-F238E27FC236}">
                <a16:creationId xmlns:a16="http://schemas.microsoft.com/office/drawing/2014/main" id="{8102BF9E-1826-451C-AD59-1D48FC1816E4}"/>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14E98136-732C-41C4-8ADE-31707F2AEA33}"/>
              </a:ext>
            </a:extLst>
          </p:cNvPr>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35035311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4476CF91-97B7-4D7E-9619-14A26FA2FFB7}"/>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65A37FF7-5280-476E-812E-80F770751BF8}" type="slidenum">
              <a:rPr lang="en-US" altLang="en-US" sz="1200" smtClean="0"/>
              <a:pPr/>
              <a:t>35</a:t>
            </a:fld>
            <a:endParaRPr lang="en-US" altLang="en-US" sz="1200"/>
          </a:p>
        </p:txBody>
      </p:sp>
      <p:sp>
        <p:nvSpPr>
          <p:cNvPr id="29699" name="Rectangle 2">
            <a:extLst>
              <a:ext uri="{FF2B5EF4-FFF2-40B4-BE49-F238E27FC236}">
                <a16:creationId xmlns:a16="http://schemas.microsoft.com/office/drawing/2014/main" id="{8102BF9E-1826-451C-AD59-1D48FC1816E4}"/>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14E98136-732C-41C4-8ADE-31707F2AEA33}"/>
              </a:ext>
            </a:extLst>
          </p:cNvPr>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29193966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1609319B-1DB7-445B-8650-9F6A0ED4A2F8}"/>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B4612C07-855E-4BBC-B4E6-0730484692C1}" type="slidenum">
              <a:rPr lang="en-US" altLang="en-US" sz="1200" smtClean="0"/>
              <a:pPr/>
              <a:t>36</a:t>
            </a:fld>
            <a:endParaRPr lang="en-US" altLang="en-US" sz="1200"/>
          </a:p>
        </p:txBody>
      </p:sp>
      <p:sp>
        <p:nvSpPr>
          <p:cNvPr id="27651" name="Rectangle 2">
            <a:extLst>
              <a:ext uri="{FF2B5EF4-FFF2-40B4-BE49-F238E27FC236}">
                <a16:creationId xmlns:a16="http://schemas.microsoft.com/office/drawing/2014/main" id="{ABC47636-E361-4428-8D19-D15BFB27ED0C}"/>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891AD97F-EC53-4D83-BEB8-3401ABEB509A}"/>
              </a:ext>
            </a:extLst>
          </p:cNvPr>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18334962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B7452E73-3DAE-450B-A367-69DE2D93278D}"/>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F48673A-93C8-40A3-89CC-21CA5F8D11B3}" type="slidenum">
              <a:rPr lang="en-US" altLang="en-US" sz="1200" smtClean="0"/>
              <a:pPr/>
              <a:t>37</a:t>
            </a:fld>
            <a:endParaRPr lang="en-US" altLang="en-US" sz="1200"/>
          </a:p>
        </p:txBody>
      </p:sp>
      <p:sp>
        <p:nvSpPr>
          <p:cNvPr id="17411" name="Rectangle 2">
            <a:extLst>
              <a:ext uri="{FF2B5EF4-FFF2-40B4-BE49-F238E27FC236}">
                <a16:creationId xmlns:a16="http://schemas.microsoft.com/office/drawing/2014/main" id="{F8F9226A-BE4C-49D0-9680-1C4E1BD79CE6}"/>
              </a:ext>
            </a:extLst>
          </p:cNvPr>
          <p:cNvSpPr>
            <a:spLocks noGrp="1" noRot="1" noChangeAspect="1" noChangeArrowheads="1" noTextEdit="1"/>
          </p:cNvSpPr>
          <p:nvPr>
            <p:ph type="sldImg"/>
          </p:nvPr>
        </p:nvSpPr>
        <p:spPr>
          <a:ln/>
        </p:spPr>
      </p:sp>
      <p:sp>
        <p:nvSpPr>
          <p:cNvPr id="17412" name="Rectangle 3">
            <a:extLst>
              <a:ext uri="{FF2B5EF4-FFF2-40B4-BE49-F238E27FC236}">
                <a16:creationId xmlns:a16="http://schemas.microsoft.com/office/drawing/2014/main" id="{CC044101-A25E-4287-9F5A-2646445A4DAC}"/>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3D9CC293-370E-43CD-8157-DA804CA5CEBE}"/>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DCDDA98-05DA-43D0-935D-854134D06923}" type="slidenum">
              <a:rPr lang="en-US" altLang="en-US" sz="1200"/>
              <a:pPr/>
              <a:t>38</a:t>
            </a:fld>
            <a:endParaRPr lang="en-US" altLang="en-US" sz="1200"/>
          </a:p>
        </p:txBody>
      </p:sp>
      <p:sp>
        <p:nvSpPr>
          <p:cNvPr id="46083" name="Rectangle 2">
            <a:extLst>
              <a:ext uri="{FF2B5EF4-FFF2-40B4-BE49-F238E27FC236}">
                <a16:creationId xmlns:a16="http://schemas.microsoft.com/office/drawing/2014/main" id="{E9F3998F-CB62-45C9-9B3A-AA31B93B2354}"/>
              </a:ext>
            </a:extLst>
          </p:cNvPr>
          <p:cNvSpPr>
            <a:spLocks noGrp="1" noRot="1" noChangeAspect="1" noChangeArrowheads="1" noTextEdit="1"/>
          </p:cNvSpPr>
          <p:nvPr>
            <p:ph type="sldImg"/>
          </p:nvPr>
        </p:nvSpPr>
        <p:spPr>
          <a:ln/>
        </p:spPr>
      </p:sp>
      <p:sp>
        <p:nvSpPr>
          <p:cNvPr id="46084" name="Rectangle 3">
            <a:extLst>
              <a:ext uri="{FF2B5EF4-FFF2-40B4-BE49-F238E27FC236}">
                <a16:creationId xmlns:a16="http://schemas.microsoft.com/office/drawing/2014/main" id="{5007CBE0-E1C5-4445-88AE-1745A6B2CC4C}"/>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72268E7B-8932-4DE6-A3D5-8FDBCF751394}"/>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A8D11EE-8F7B-4274-9D19-CC29CD405078}" type="slidenum">
              <a:rPr lang="en-US" altLang="en-US" sz="1200"/>
              <a:pPr/>
              <a:t>39</a:t>
            </a:fld>
            <a:endParaRPr lang="en-US" altLang="en-US" sz="1200"/>
          </a:p>
        </p:txBody>
      </p:sp>
      <p:sp>
        <p:nvSpPr>
          <p:cNvPr id="48131" name="Rectangle 2">
            <a:extLst>
              <a:ext uri="{FF2B5EF4-FFF2-40B4-BE49-F238E27FC236}">
                <a16:creationId xmlns:a16="http://schemas.microsoft.com/office/drawing/2014/main" id="{EA3DC63E-A8DD-48C6-AA36-BD656CEF51C3}"/>
              </a:ext>
            </a:extLst>
          </p:cNvPr>
          <p:cNvSpPr>
            <a:spLocks noGrp="1" noRot="1" noChangeAspect="1" noChangeArrowheads="1" noTextEdit="1"/>
          </p:cNvSpPr>
          <p:nvPr>
            <p:ph type="sldImg"/>
          </p:nvPr>
        </p:nvSpPr>
        <p:spPr>
          <a:ln/>
        </p:spPr>
      </p:sp>
      <p:sp>
        <p:nvSpPr>
          <p:cNvPr id="48132" name="Rectangle 3">
            <a:extLst>
              <a:ext uri="{FF2B5EF4-FFF2-40B4-BE49-F238E27FC236}">
                <a16:creationId xmlns:a16="http://schemas.microsoft.com/office/drawing/2014/main" id="{FC3B5243-BC43-4D5F-BC6E-20A77444E94F}"/>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D4BD5863-D5FC-4CEB-A531-3F1FCBD6692F}"/>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8CC2F55-1CFF-4D89-848F-72596C3B7AE3}" type="slidenum">
              <a:rPr lang="en-US" altLang="en-US" sz="1200"/>
              <a:pPr/>
              <a:t>40</a:t>
            </a:fld>
            <a:endParaRPr lang="en-US" altLang="en-US" sz="1200"/>
          </a:p>
        </p:txBody>
      </p:sp>
      <p:sp>
        <p:nvSpPr>
          <p:cNvPr id="27651" name="Rectangle 2">
            <a:extLst>
              <a:ext uri="{FF2B5EF4-FFF2-40B4-BE49-F238E27FC236}">
                <a16:creationId xmlns:a16="http://schemas.microsoft.com/office/drawing/2014/main" id="{2088DD68-C8A5-4230-BE3F-60A3B54D472B}"/>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9D0CBC79-B69F-4B08-9D05-B403CB3B1F06}"/>
              </a:ext>
            </a:extLst>
          </p:cNvPr>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14694171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4336315A-37CF-41A3-BC2B-7293B394089C}"/>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17AD253E-8207-434D-B33B-E21F80D31AFD}" type="slidenum">
              <a:rPr lang="en-US" altLang="en-US" sz="1200"/>
              <a:pPr/>
              <a:t>41</a:t>
            </a:fld>
            <a:endParaRPr lang="en-US" altLang="en-US" sz="1200"/>
          </a:p>
        </p:txBody>
      </p:sp>
      <p:sp>
        <p:nvSpPr>
          <p:cNvPr id="50179" name="Rectangle 2">
            <a:extLst>
              <a:ext uri="{FF2B5EF4-FFF2-40B4-BE49-F238E27FC236}">
                <a16:creationId xmlns:a16="http://schemas.microsoft.com/office/drawing/2014/main" id="{53FD3637-9EA8-454F-98E5-6CD7CB6D2A86}"/>
              </a:ext>
            </a:extLst>
          </p:cNvPr>
          <p:cNvSpPr>
            <a:spLocks noGrp="1" noRot="1" noChangeAspect="1" noChangeArrowheads="1" noTextEdit="1"/>
          </p:cNvSpPr>
          <p:nvPr>
            <p:ph type="sldImg"/>
          </p:nvPr>
        </p:nvSpPr>
        <p:spPr>
          <a:ln/>
        </p:spPr>
      </p:sp>
      <p:sp>
        <p:nvSpPr>
          <p:cNvPr id="50180" name="Rectangle 3">
            <a:extLst>
              <a:ext uri="{FF2B5EF4-FFF2-40B4-BE49-F238E27FC236}">
                <a16:creationId xmlns:a16="http://schemas.microsoft.com/office/drawing/2014/main" id="{AED997AF-5351-4BFA-85DF-9BB4C828947C}"/>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E835773A-08F5-4B73-9EC2-8AB081D76AD9}"/>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BA341A54-084F-4325-8CB0-5782CF455416}" type="slidenum">
              <a:rPr lang="en-US" altLang="en-US" sz="1200"/>
              <a:pPr/>
              <a:t>42</a:t>
            </a:fld>
            <a:endParaRPr lang="en-US" altLang="en-US" sz="1200"/>
          </a:p>
        </p:txBody>
      </p:sp>
      <p:sp>
        <p:nvSpPr>
          <p:cNvPr id="13315" name="Rectangle 2">
            <a:extLst>
              <a:ext uri="{FF2B5EF4-FFF2-40B4-BE49-F238E27FC236}">
                <a16:creationId xmlns:a16="http://schemas.microsoft.com/office/drawing/2014/main" id="{E06D648F-FB8C-46EE-9C41-013A92DDA227}"/>
              </a:ext>
            </a:extLst>
          </p:cNvPr>
          <p:cNvSpPr>
            <a:spLocks noGrp="1" noRot="1" noChangeAspect="1" noChangeArrowheads="1" noTextEdit="1"/>
          </p:cNvSpPr>
          <p:nvPr>
            <p:ph type="sldImg"/>
          </p:nvPr>
        </p:nvSpPr>
        <p:spPr>
          <a:ln/>
        </p:spPr>
      </p:sp>
      <p:sp>
        <p:nvSpPr>
          <p:cNvPr id="13316" name="Rectangle 3">
            <a:extLst>
              <a:ext uri="{FF2B5EF4-FFF2-40B4-BE49-F238E27FC236}">
                <a16:creationId xmlns:a16="http://schemas.microsoft.com/office/drawing/2014/main" id="{73BD9442-CC33-4BF7-8F0E-EBB8F5B1FD3D}"/>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BAABF1BF-C6A0-403B-869E-8DBE703B35ED}"/>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084180CF-D2B1-4947-98D2-452D79E0AE1D}" type="slidenum">
              <a:rPr lang="en-US" altLang="en-US" sz="1200"/>
              <a:pPr/>
              <a:t>43</a:t>
            </a:fld>
            <a:endParaRPr lang="en-US" altLang="en-US" sz="1200"/>
          </a:p>
        </p:txBody>
      </p:sp>
      <p:sp>
        <p:nvSpPr>
          <p:cNvPr id="7171" name="Rectangle 2">
            <a:extLst>
              <a:ext uri="{FF2B5EF4-FFF2-40B4-BE49-F238E27FC236}">
                <a16:creationId xmlns:a16="http://schemas.microsoft.com/office/drawing/2014/main" id="{E02A254C-9CF1-4884-9788-AEFA34672868}"/>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A6F9AD74-A670-4F92-99DE-F7F5997F1CEA}"/>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559328E4-9204-467B-AD09-443C57659B1B}"/>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59D1BE8E-2503-48EA-811E-F883318F8899}" type="slidenum">
              <a:rPr lang="en-US" altLang="en-US" sz="1200"/>
              <a:pPr/>
              <a:t>17</a:t>
            </a:fld>
            <a:endParaRPr lang="en-US" altLang="en-US" sz="1200"/>
          </a:p>
        </p:txBody>
      </p:sp>
      <p:sp>
        <p:nvSpPr>
          <p:cNvPr id="11267" name="Rectangle 2">
            <a:extLst>
              <a:ext uri="{FF2B5EF4-FFF2-40B4-BE49-F238E27FC236}">
                <a16:creationId xmlns:a16="http://schemas.microsoft.com/office/drawing/2014/main" id="{B90AFAB0-5C3C-43A4-ABAC-C37F7822844A}"/>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E996470B-1558-409E-BEDB-58E5FC11B2B0}"/>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97931D51-5C86-45BD-87DC-C402F55C8CD0}"/>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2C6987CF-F8C5-44E3-81AC-FA73960855C9}" type="slidenum">
              <a:rPr lang="en-US" altLang="en-US" sz="1200"/>
              <a:pPr/>
              <a:t>44</a:t>
            </a:fld>
            <a:endParaRPr lang="en-US" altLang="en-US" sz="1200"/>
          </a:p>
        </p:txBody>
      </p:sp>
      <p:sp>
        <p:nvSpPr>
          <p:cNvPr id="9219" name="Rectangle 2">
            <a:extLst>
              <a:ext uri="{FF2B5EF4-FFF2-40B4-BE49-F238E27FC236}">
                <a16:creationId xmlns:a16="http://schemas.microsoft.com/office/drawing/2014/main" id="{7339B4E5-4FDD-4445-82A4-6EF9AB2956B6}"/>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F8566DD1-10A4-4324-B13C-1A2D9F8263BD}"/>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D7EB9DCA-742C-4FC3-BB8A-56EBDFF0CBE5}"/>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B62D63A5-D28C-4494-AA76-A996249E8570}" type="slidenum">
              <a:rPr lang="en-US" altLang="en-US" sz="1200"/>
              <a:pPr/>
              <a:t>45</a:t>
            </a:fld>
            <a:endParaRPr lang="en-US" altLang="en-US" sz="1200"/>
          </a:p>
        </p:txBody>
      </p:sp>
      <p:sp>
        <p:nvSpPr>
          <p:cNvPr id="11267" name="Rectangle 2">
            <a:extLst>
              <a:ext uri="{FF2B5EF4-FFF2-40B4-BE49-F238E27FC236}">
                <a16:creationId xmlns:a16="http://schemas.microsoft.com/office/drawing/2014/main" id="{C9A49835-8CC5-435E-9F14-71D7953F9F4D}"/>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17275056-1110-4E02-BD4C-5092FE5F31C4}"/>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9E109DE6-D8C0-45CC-A815-06D0E6E29F5E}"/>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FE065C9E-6089-4260-B072-A2753D008A28}" type="slidenum">
              <a:rPr lang="en-US" altLang="en-US" sz="1200"/>
              <a:pPr/>
              <a:t>46</a:t>
            </a:fld>
            <a:endParaRPr lang="en-US" altLang="en-US" sz="1200"/>
          </a:p>
        </p:txBody>
      </p:sp>
      <p:sp>
        <p:nvSpPr>
          <p:cNvPr id="11267" name="Rectangle 2">
            <a:extLst>
              <a:ext uri="{FF2B5EF4-FFF2-40B4-BE49-F238E27FC236}">
                <a16:creationId xmlns:a16="http://schemas.microsoft.com/office/drawing/2014/main" id="{09859482-BAF9-4F5C-9B55-EB9FBF14FC5C}"/>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A18749F2-0519-4273-837C-88998769DF6B}"/>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7D5F6C0E-267E-4AD3-AC59-73231F782F5D}"/>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C6A92F4-B857-4FCC-BE8F-14DED440C09E}" type="slidenum">
              <a:rPr lang="en-US" altLang="en-US" sz="1200"/>
              <a:pPr/>
              <a:t>54</a:t>
            </a:fld>
            <a:endParaRPr lang="en-US" altLang="en-US" sz="1200"/>
          </a:p>
        </p:txBody>
      </p:sp>
      <p:sp>
        <p:nvSpPr>
          <p:cNvPr id="34819" name="Rectangle 2">
            <a:extLst>
              <a:ext uri="{FF2B5EF4-FFF2-40B4-BE49-F238E27FC236}">
                <a16:creationId xmlns:a16="http://schemas.microsoft.com/office/drawing/2014/main" id="{4FE17622-389A-4202-BA7C-F87DDDB51653}"/>
              </a:ext>
            </a:extLst>
          </p:cNvPr>
          <p:cNvSpPr>
            <a:spLocks noGrp="1" noRot="1" noChangeAspect="1" noChangeArrowheads="1" noTextEdit="1"/>
          </p:cNvSpPr>
          <p:nvPr>
            <p:ph type="sldImg"/>
          </p:nvPr>
        </p:nvSpPr>
        <p:spPr>
          <a:ln/>
        </p:spPr>
      </p:sp>
      <p:sp>
        <p:nvSpPr>
          <p:cNvPr id="34820" name="Rectangle 3">
            <a:extLst>
              <a:ext uri="{FF2B5EF4-FFF2-40B4-BE49-F238E27FC236}">
                <a16:creationId xmlns:a16="http://schemas.microsoft.com/office/drawing/2014/main" id="{06950464-E35C-4315-9DD6-33936EFDA21F}"/>
              </a:ext>
            </a:extLst>
          </p:cNvPr>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24928797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003CB8B5-8A21-4728-BF72-6D62768846FC}"/>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10AF6AEB-D02C-4B5B-8A65-D6F73185AF83}" type="slidenum">
              <a:rPr lang="en-US" altLang="en-US" sz="1200"/>
              <a:pPr/>
              <a:t>18</a:t>
            </a:fld>
            <a:endParaRPr lang="en-US" altLang="en-US" sz="1200"/>
          </a:p>
        </p:txBody>
      </p:sp>
      <p:sp>
        <p:nvSpPr>
          <p:cNvPr id="13315" name="Rectangle 2">
            <a:extLst>
              <a:ext uri="{FF2B5EF4-FFF2-40B4-BE49-F238E27FC236}">
                <a16:creationId xmlns:a16="http://schemas.microsoft.com/office/drawing/2014/main" id="{FCCA74CA-73D6-4E83-A27B-804B69D359B9}"/>
              </a:ext>
            </a:extLst>
          </p:cNvPr>
          <p:cNvSpPr>
            <a:spLocks noGrp="1" noRot="1" noChangeAspect="1" noChangeArrowheads="1" noTextEdit="1"/>
          </p:cNvSpPr>
          <p:nvPr>
            <p:ph type="sldImg"/>
          </p:nvPr>
        </p:nvSpPr>
        <p:spPr>
          <a:ln/>
        </p:spPr>
      </p:sp>
      <p:sp>
        <p:nvSpPr>
          <p:cNvPr id="13316" name="Rectangle 3">
            <a:extLst>
              <a:ext uri="{FF2B5EF4-FFF2-40B4-BE49-F238E27FC236}">
                <a16:creationId xmlns:a16="http://schemas.microsoft.com/office/drawing/2014/main" id="{B5AF04B1-65D8-4980-A71B-0F0A1E3A5C9A}"/>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52AD6977-5F1C-4896-B428-ECC84E4513C5}"/>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D441F2A7-6829-4FEC-A536-D2B5FD3AB296}" type="slidenum">
              <a:rPr lang="en-US" altLang="en-US" sz="1200" smtClean="0"/>
              <a:pPr/>
              <a:t>19</a:t>
            </a:fld>
            <a:endParaRPr lang="en-US" altLang="en-US" sz="1200"/>
          </a:p>
        </p:txBody>
      </p:sp>
      <p:sp>
        <p:nvSpPr>
          <p:cNvPr id="21507" name="Rectangle 2">
            <a:extLst>
              <a:ext uri="{FF2B5EF4-FFF2-40B4-BE49-F238E27FC236}">
                <a16:creationId xmlns:a16="http://schemas.microsoft.com/office/drawing/2014/main" id="{16584915-E529-4110-9760-ED3638CF5775}"/>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519B1450-3066-43C0-98C6-D8E67743C05B}"/>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C7FA1028-415E-4EE3-96DD-EA1428B5B781}"/>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22CC638E-BDE0-432B-96AE-A91FAF0B1DB5}" type="slidenum">
              <a:rPr lang="en-US" altLang="en-US" sz="1200"/>
              <a:pPr/>
              <a:t>20</a:t>
            </a:fld>
            <a:endParaRPr lang="en-US" altLang="en-US" sz="1200"/>
          </a:p>
        </p:txBody>
      </p:sp>
      <p:sp>
        <p:nvSpPr>
          <p:cNvPr id="15363" name="Rectangle 2">
            <a:extLst>
              <a:ext uri="{FF2B5EF4-FFF2-40B4-BE49-F238E27FC236}">
                <a16:creationId xmlns:a16="http://schemas.microsoft.com/office/drawing/2014/main" id="{54CF788E-7334-4113-965B-62C198E6F5AF}"/>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D98E91CE-AD46-4554-961A-B1CF559C5E64}"/>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B09E09A8-9466-4692-9B5D-7D5746378EC6}"/>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DEAC68C1-B08C-490F-85BF-12D80EF1832B}" type="slidenum">
              <a:rPr lang="en-US" altLang="en-US" sz="1200"/>
              <a:pPr/>
              <a:t>21</a:t>
            </a:fld>
            <a:endParaRPr lang="en-US" altLang="en-US" sz="1200"/>
          </a:p>
        </p:txBody>
      </p:sp>
      <p:sp>
        <p:nvSpPr>
          <p:cNvPr id="17411" name="Rectangle 2">
            <a:extLst>
              <a:ext uri="{FF2B5EF4-FFF2-40B4-BE49-F238E27FC236}">
                <a16:creationId xmlns:a16="http://schemas.microsoft.com/office/drawing/2014/main" id="{C5323196-FCDF-4E68-884C-425CAF730FD9}"/>
              </a:ext>
            </a:extLst>
          </p:cNvPr>
          <p:cNvSpPr>
            <a:spLocks noGrp="1" noRot="1" noChangeAspect="1" noChangeArrowheads="1" noTextEdit="1"/>
          </p:cNvSpPr>
          <p:nvPr>
            <p:ph type="sldImg"/>
          </p:nvPr>
        </p:nvSpPr>
        <p:spPr>
          <a:ln/>
        </p:spPr>
      </p:sp>
      <p:sp>
        <p:nvSpPr>
          <p:cNvPr id="17412" name="Rectangle 3">
            <a:extLst>
              <a:ext uri="{FF2B5EF4-FFF2-40B4-BE49-F238E27FC236}">
                <a16:creationId xmlns:a16="http://schemas.microsoft.com/office/drawing/2014/main" id="{E51E031C-D3A3-492B-A917-0AEB6400C88A}"/>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103041C6-F3B4-4C6B-9E3D-F649B1F44965}"/>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718E53DA-5840-4359-A7A1-F65EE11E60FE}" type="slidenum">
              <a:rPr lang="en-US" altLang="en-US" sz="1200"/>
              <a:pPr/>
              <a:t>22</a:t>
            </a:fld>
            <a:endParaRPr lang="en-US" altLang="en-US" sz="1200"/>
          </a:p>
        </p:txBody>
      </p:sp>
      <p:sp>
        <p:nvSpPr>
          <p:cNvPr id="19459" name="Rectangle 2">
            <a:extLst>
              <a:ext uri="{FF2B5EF4-FFF2-40B4-BE49-F238E27FC236}">
                <a16:creationId xmlns:a16="http://schemas.microsoft.com/office/drawing/2014/main" id="{EAB3F113-E18E-45DD-AE37-C4E504F8B5C7}"/>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9A66A161-D3AC-4701-92FC-E4CD91BD6307}"/>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F5B116EB-3188-4C0D-8133-E10A87FC5716}"/>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4AB415A6-DC53-456D-A6DE-33F463748AB1}" type="slidenum">
              <a:rPr lang="en-US" altLang="en-US" sz="1200"/>
              <a:pPr/>
              <a:t>23</a:t>
            </a:fld>
            <a:endParaRPr lang="en-US" altLang="en-US" sz="1200"/>
          </a:p>
        </p:txBody>
      </p:sp>
      <p:sp>
        <p:nvSpPr>
          <p:cNvPr id="21507" name="Rectangle 2">
            <a:extLst>
              <a:ext uri="{FF2B5EF4-FFF2-40B4-BE49-F238E27FC236}">
                <a16:creationId xmlns:a16="http://schemas.microsoft.com/office/drawing/2014/main" id="{8A35C49B-4619-47AE-AFFC-B0D8B131ED1D}"/>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130EDAA7-94EF-4CD9-A29E-52861E1428DD}"/>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8D520-4284-47D9-B3D7-64F0E310EBE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916540C-449D-4135-8992-CC2CDF6B84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C2914B8-3C5D-46EE-8814-CF84AABF8BF1}"/>
              </a:ext>
            </a:extLst>
          </p:cNvPr>
          <p:cNvSpPr>
            <a:spLocks noGrp="1"/>
          </p:cNvSpPr>
          <p:nvPr>
            <p:ph type="dt" sz="half" idx="10"/>
          </p:nvPr>
        </p:nvSpPr>
        <p:spPr/>
        <p:txBody>
          <a:bodyPr/>
          <a:lstStyle/>
          <a:p>
            <a:fld id="{AC3E6541-0178-49D8-B69D-DFA9DA2A8627}" type="datetimeFigureOut">
              <a:rPr lang="en-US" smtClean="0"/>
              <a:t>4/21/2025</a:t>
            </a:fld>
            <a:endParaRPr lang="en-US"/>
          </a:p>
        </p:txBody>
      </p:sp>
      <p:sp>
        <p:nvSpPr>
          <p:cNvPr id="5" name="Footer Placeholder 4">
            <a:extLst>
              <a:ext uri="{FF2B5EF4-FFF2-40B4-BE49-F238E27FC236}">
                <a16:creationId xmlns:a16="http://schemas.microsoft.com/office/drawing/2014/main" id="{0B2C7BA0-4420-41CD-9CF9-E9ECFAE2E6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6513EF-9880-461E-B92B-E78D70ABB85E}"/>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3535230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4B049-8098-42D0-A8E8-9FAD11D7A5E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F43FACF-96EF-4CD6-9678-B4135DA9D5B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7A12FE-83C5-4900-92B4-39C6EAC1380F}"/>
              </a:ext>
            </a:extLst>
          </p:cNvPr>
          <p:cNvSpPr>
            <a:spLocks noGrp="1"/>
          </p:cNvSpPr>
          <p:nvPr>
            <p:ph type="dt" sz="half" idx="10"/>
          </p:nvPr>
        </p:nvSpPr>
        <p:spPr/>
        <p:txBody>
          <a:bodyPr/>
          <a:lstStyle/>
          <a:p>
            <a:fld id="{AC3E6541-0178-49D8-B69D-DFA9DA2A8627}" type="datetimeFigureOut">
              <a:rPr lang="en-US" smtClean="0"/>
              <a:t>4/21/2025</a:t>
            </a:fld>
            <a:endParaRPr lang="en-US"/>
          </a:p>
        </p:txBody>
      </p:sp>
      <p:sp>
        <p:nvSpPr>
          <p:cNvPr id="5" name="Footer Placeholder 4">
            <a:extLst>
              <a:ext uri="{FF2B5EF4-FFF2-40B4-BE49-F238E27FC236}">
                <a16:creationId xmlns:a16="http://schemas.microsoft.com/office/drawing/2014/main" id="{19D9A6A3-2294-4FA7-8FFC-6FA49080A6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454253-11BC-459C-AD68-D0A5C8D8292A}"/>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255983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EDED3B-0605-40BB-A665-14341578226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A4FEDD0-A80D-4BAA-8364-CFEC5D0D1E1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8B92C0-8F86-40A6-A7A0-769806D5CA9D}"/>
              </a:ext>
            </a:extLst>
          </p:cNvPr>
          <p:cNvSpPr>
            <a:spLocks noGrp="1"/>
          </p:cNvSpPr>
          <p:nvPr>
            <p:ph type="dt" sz="half" idx="10"/>
          </p:nvPr>
        </p:nvSpPr>
        <p:spPr/>
        <p:txBody>
          <a:bodyPr/>
          <a:lstStyle/>
          <a:p>
            <a:fld id="{AC3E6541-0178-49D8-B69D-DFA9DA2A8627}" type="datetimeFigureOut">
              <a:rPr lang="en-US" smtClean="0"/>
              <a:t>4/21/2025</a:t>
            </a:fld>
            <a:endParaRPr lang="en-US"/>
          </a:p>
        </p:txBody>
      </p:sp>
      <p:sp>
        <p:nvSpPr>
          <p:cNvPr id="5" name="Footer Placeholder 4">
            <a:extLst>
              <a:ext uri="{FF2B5EF4-FFF2-40B4-BE49-F238E27FC236}">
                <a16:creationId xmlns:a16="http://schemas.microsoft.com/office/drawing/2014/main" id="{7FAD992D-FBAD-4E45-BE3C-7FF718D22E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B56BEE-A412-4974-8A9D-682504980784}"/>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3479924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A002C-7393-4863-AB2A-39E5289DE6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0CA96E-8B12-49AE-9E6E-42CA741B6EB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A8C3E4-29ED-4989-9B02-B3378255C523}"/>
              </a:ext>
            </a:extLst>
          </p:cNvPr>
          <p:cNvSpPr>
            <a:spLocks noGrp="1"/>
          </p:cNvSpPr>
          <p:nvPr>
            <p:ph type="dt" sz="half" idx="10"/>
          </p:nvPr>
        </p:nvSpPr>
        <p:spPr/>
        <p:txBody>
          <a:bodyPr/>
          <a:lstStyle/>
          <a:p>
            <a:fld id="{AC3E6541-0178-49D8-B69D-DFA9DA2A8627}" type="datetimeFigureOut">
              <a:rPr lang="en-US" smtClean="0"/>
              <a:t>4/21/2025</a:t>
            </a:fld>
            <a:endParaRPr lang="en-US"/>
          </a:p>
        </p:txBody>
      </p:sp>
      <p:sp>
        <p:nvSpPr>
          <p:cNvPr id="5" name="Footer Placeholder 4">
            <a:extLst>
              <a:ext uri="{FF2B5EF4-FFF2-40B4-BE49-F238E27FC236}">
                <a16:creationId xmlns:a16="http://schemas.microsoft.com/office/drawing/2014/main" id="{E12F3C6E-3896-4712-AE6A-ECF13B0FAB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3BC36D-84CD-430A-936C-0C80B5AC894F}"/>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2688580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F2009-ADF2-48A2-8B84-2822E646959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2C0DD24-8489-4C40-8C8B-D66E9B548D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FF63DE5-3BB9-4AF2-B8D0-41D2B9AF0740}"/>
              </a:ext>
            </a:extLst>
          </p:cNvPr>
          <p:cNvSpPr>
            <a:spLocks noGrp="1"/>
          </p:cNvSpPr>
          <p:nvPr>
            <p:ph type="dt" sz="half" idx="10"/>
          </p:nvPr>
        </p:nvSpPr>
        <p:spPr/>
        <p:txBody>
          <a:bodyPr/>
          <a:lstStyle/>
          <a:p>
            <a:fld id="{AC3E6541-0178-49D8-B69D-DFA9DA2A8627}" type="datetimeFigureOut">
              <a:rPr lang="en-US" smtClean="0"/>
              <a:t>4/21/2025</a:t>
            </a:fld>
            <a:endParaRPr lang="en-US"/>
          </a:p>
        </p:txBody>
      </p:sp>
      <p:sp>
        <p:nvSpPr>
          <p:cNvPr id="5" name="Footer Placeholder 4">
            <a:extLst>
              <a:ext uri="{FF2B5EF4-FFF2-40B4-BE49-F238E27FC236}">
                <a16:creationId xmlns:a16="http://schemas.microsoft.com/office/drawing/2014/main" id="{04FD5560-C0C0-4DE1-B216-D3E70DD4F6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23BA36-1785-46F3-B27C-5031CAE7BC7D}"/>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4273021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CB400-8002-40AA-BB96-753BF9DDDE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0C0D9A-41FB-4D97-9340-94D025B1AF8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F4CA298-82CF-4A1B-AF09-35CF15FC995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3DD1437-6004-474B-AABE-C6C8EBE4B2E1}"/>
              </a:ext>
            </a:extLst>
          </p:cNvPr>
          <p:cNvSpPr>
            <a:spLocks noGrp="1"/>
          </p:cNvSpPr>
          <p:nvPr>
            <p:ph type="dt" sz="half" idx="10"/>
          </p:nvPr>
        </p:nvSpPr>
        <p:spPr/>
        <p:txBody>
          <a:bodyPr/>
          <a:lstStyle/>
          <a:p>
            <a:fld id="{AC3E6541-0178-49D8-B69D-DFA9DA2A8627}" type="datetimeFigureOut">
              <a:rPr lang="en-US" smtClean="0"/>
              <a:t>4/21/2025</a:t>
            </a:fld>
            <a:endParaRPr lang="en-US"/>
          </a:p>
        </p:txBody>
      </p:sp>
      <p:sp>
        <p:nvSpPr>
          <p:cNvPr id="6" name="Footer Placeholder 5">
            <a:extLst>
              <a:ext uri="{FF2B5EF4-FFF2-40B4-BE49-F238E27FC236}">
                <a16:creationId xmlns:a16="http://schemas.microsoft.com/office/drawing/2014/main" id="{E1BAF320-787F-407A-BE4A-F1A0F81019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B4BC4C-96D0-4877-BC8B-0C5F7B0EEE8D}"/>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248212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01677-9D68-45C0-9241-E416879817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2A272B-216A-4529-AA9D-29659365C4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25A3A0C-81EA-43E1-9458-B71C863BB0B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68EEBE8-99D6-4D59-B0B8-0F974036F9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665DA6F-4493-463F-A6DD-E2DCC86618D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BE7CD39-CAD7-44A0-BB43-461D18E1D253}"/>
              </a:ext>
            </a:extLst>
          </p:cNvPr>
          <p:cNvSpPr>
            <a:spLocks noGrp="1"/>
          </p:cNvSpPr>
          <p:nvPr>
            <p:ph type="dt" sz="half" idx="10"/>
          </p:nvPr>
        </p:nvSpPr>
        <p:spPr/>
        <p:txBody>
          <a:bodyPr/>
          <a:lstStyle/>
          <a:p>
            <a:fld id="{AC3E6541-0178-49D8-B69D-DFA9DA2A8627}" type="datetimeFigureOut">
              <a:rPr lang="en-US" smtClean="0"/>
              <a:t>4/21/2025</a:t>
            </a:fld>
            <a:endParaRPr lang="en-US"/>
          </a:p>
        </p:txBody>
      </p:sp>
      <p:sp>
        <p:nvSpPr>
          <p:cNvPr id="8" name="Footer Placeholder 7">
            <a:extLst>
              <a:ext uri="{FF2B5EF4-FFF2-40B4-BE49-F238E27FC236}">
                <a16:creationId xmlns:a16="http://schemas.microsoft.com/office/drawing/2014/main" id="{D048CCAE-CDA3-4C3C-B8C0-239E0D7D533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B56C72B-13C2-4183-8AF1-E511F0FB2A84}"/>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1629206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6C064-7889-4497-BE94-A67FCBD9654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648BE09-9C39-44C6-9933-D81D92C99F65}"/>
              </a:ext>
            </a:extLst>
          </p:cNvPr>
          <p:cNvSpPr>
            <a:spLocks noGrp="1"/>
          </p:cNvSpPr>
          <p:nvPr>
            <p:ph type="dt" sz="half" idx="10"/>
          </p:nvPr>
        </p:nvSpPr>
        <p:spPr/>
        <p:txBody>
          <a:bodyPr/>
          <a:lstStyle/>
          <a:p>
            <a:fld id="{AC3E6541-0178-49D8-B69D-DFA9DA2A8627}" type="datetimeFigureOut">
              <a:rPr lang="en-US" smtClean="0"/>
              <a:t>4/21/2025</a:t>
            </a:fld>
            <a:endParaRPr lang="en-US"/>
          </a:p>
        </p:txBody>
      </p:sp>
      <p:sp>
        <p:nvSpPr>
          <p:cNvPr id="4" name="Footer Placeholder 3">
            <a:extLst>
              <a:ext uri="{FF2B5EF4-FFF2-40B4-BE49-F238E27FC236}">
                <a16:creationId xmlns:a16="http://schemas.microsoft.com/office/drawing/2014/main" id="{48FA9DBD-A87E-4096-8CA2-BBC728613A9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99A3DBC-D396-4D72-AAC5-155D7815247C}"/>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4189738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6DAFAB-CDD3-4915-809F-A070C036CAB0}"/>
              </a:ext>
            </a:extLst>
          </p:cNvPr>
          <p:cNvSpPr>
            <a:spLocks noGrp="1"/>
          </p:cNvSpPr>
          <p:nvPr>
            <p:ph type="dt" sz="half" idx="10"/>
          </p:nvPr>
        </p:nvSpPr>
        <p:spPr/>
        <p:txBody>
          <a:bodyPr/>
          <a:lstStyle/>
          <a:p>
            <a:fld id="{AC3E6541-0178-49D8-B69D-DFA9DA2A8627}" type="datetimeFigureOut">
              <a:rPr lang="en-US" smtClean="0"/>
              <a:t>4/21/2025</a:t>
            </a:fld>
            <a:endParaRPr lang="en-US"/>
          </a:p>
        </p:txBody>
      </p:sp>
      <p:sp>
        <p:nvSpPr>
          <p:cNvPr id="3" name="Footer Placeholder 2">
            <a:extLst>
              <a:ext uri="{FF2B5EF4-FFF2-40B4-BE49-F238E27FC236}">
                <a16:creationId xmlns:a16="http://schemas.microsoft.com/office/drawing/2014/main" id="{C851CD02-1FDE-4488-84EA-8B315243916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0AF7488-48B7-4901-9D79-354EB1EFB86E}"/>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2893214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03932-FBB6-4C45-B06C-F195D28927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997E0F-9C57-494F-9617-1BEACE2DA2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82E739F-511E-47BD-A8F6-29923F5DA0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2355208-810A-4FDB-9A85-C77432E1B4CE}"/>
              </a:ext>
            </a:extLst>
          </p:cNvPr>
          <p:cNvSpPr>
            <a:spLocks noGrp="1"/>
          </p:cNvSpPr>
          <p:nvPr>
            <p:ph type="dt" sz="half" idx="10"/>
          </p:nvPr>
        </p:nvSpPr>
        <p:spPr/>
        <p:txBody>
          <a:bodyPr/>
          <a:lstStyle/>
          <a:p>
            <a:fld id="{AC3E6541-0178-49D8-B69D-DFA9DA2A8627}" type="datetimeFigureOut">
              <a:rPr lang="en-US" smtClean="0"/>
              <a:t>4/21/2025</a:t>
            </a:fld>
            <a:endParaRPr lang="en-US"/>
          </a:p>
        </p:txBody>
      </p:sp>
      <p:sp>
        <p:nvSpPr>
          <p:cNvPr id="6" name="Footer Placeholder 5">
            <a:extLst>
              <a:ext uri="{FF2B5EF4-FFF2-40B4-BE49-F238E27FC236}">
                <a16:creationId xmlns:a16="http://schemas.microsoft.com/office/drawing/2014/main" id="{6DA3B7CB-840A-40C6-84EC-DCE975A7EA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2C0FA9-F3CD-486D-934B-7F6A6CC9975E}"/>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4037973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5AE74-764E-4ABC-89BD-95730F4694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8CAC4F2-4192-4E38-AA60-A925FA6761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B5D4D5E-2505-4EEE-BE37-2C11781834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D80D1F3-2D42-4309-BF23-F80554C70991}"/>
              </a:ext>
            </a:extLst>
          </p:cNvPr>
          <p:cNvSpPr>
            <a:spLocks noGrp="1"/>
          </p:cNvSpPr>
          <p:nvPr>
            <p:ph type="dt" sz="half" idx="10"/>
          </p:nvPr>
        </p:nvSpPr>
        <p:spPr/>
        <p:txBody>
          <a:bodyPr/>
          <a:lstStyle/>
          <a:p>
            <a:fld id="{AC3E6541-0178-49D8-B69D-DFA9DA2A8627}" type="datetimeFigureOut">
              <a:rPr lang="en-US" smtClean="0"/>
              <a:t>4/21/2025</a:t>
            </a:fld>
            <a:endParaRPr lang="en-US"/>
          </a:p>
        </p:txBody>
      </p:sp>
      <p:sp>
        <p:nvSpPr>
          <p:cNvPr id="6" name="Footer Placeholder 5">
            <a:extLst>
              <a:ext uri="{FF2B5EF4-FFF2-40B4-BE49-F238E27FC236}">
                <a16:creationId xmlns:a16="http://schemas.microsoft.com/office/drawing/2014/main" id="{FF5E9A26-F4D6-4F5E-B202-159E38E891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0FB56B-7D99-41C0-8098-B30F0E2631BD}"/>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53349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01E333-7497-48B5-A851-0B4A1390A7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C24435C-6C50-4E7F-B894-5557C278C3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9A6913-681E-413C-8F4E-257D1F9DB4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3E6541-0178-49D8-B69D-DFA9DA2A8627}" type="datetimeFigureOut">
              <a:rPr lang="en-US" smtClean="0"/>
              <a:t>4/21/2025</a:t>
            </a:fld>
            <a:endParaRPr lang="en-US"/>
          </a:p>
        </p:txBody>
      </p:sp>
      <p:sp>
        <p:nvSpPr>
          <p:cNvPr id="5" name="Footer Placeholder 4">
            <a:extLst>
              <a:ext uri="{FF2B5EF4-FFF2-40B4-BE49-F238E27FC236}">
                <a16:creationId xmlns:a16="http://schemas.microsoft.com/office/drawing/2014/main" id="{6ACFED2A-6BA8-4D7D-BBD9-75C0AF4850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B4127C0-7D44-459C-BC6E-46C11C1960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F955E4-6DF5-4CB4-BABB-C4ADCA9572F4}" type="slidenum">
              <a:rPr lang="en-US" smtClean="0"/>
              <a:t>‹#›</a:t>
            </a:fld>
            <a:endParaRPr lang="en-US"/>
          </a:p>
        </p:txBody>
      </p:sp>
    </p:spTree>
    <p:extLst>
      <p:ext uri="{BB962C8B-B14F-4D97-AF65-F5344CB8AC3E}">
        <p14:creationId xmlns:p14="http://schemas.microsoft.com/office/powerpoint/2010/main" val="1612124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8.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customXml" Target="../ink/ink19.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2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21.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customXml" Target="../ink/ink2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23.xml"/><Relationship Id="rId1" Type="http://schemas.openxmlformats.org/officeDocument/2006/relationships/slideLayout" Target="../slideLayouts/slideLayout1.xml"/><Relationship Id="rId5" Type="http://schemas.openxmlformats.org/officeDocument/2006/relationships/image" Target="../media/image12.png"/><Relationship Id="rId4" Type="http://schemas.openxmlformats.org/officeDocument/2006/relationships/customXml" Target="../ink/ink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customXml" Target="../ink/ink25.xm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3" Type="http://schemas.openxmlformats.org/officeDocument/2006/relationships/customXml" Target="../ink/ink26.xm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17.xml.rels><?xml version="1.0" encoding="UTF-8" standalone="yes"?>
<Relationships xmlns="http://schemas.openxmlformats.org/package/2006/relationships"><Relationship Id="rId3" Type="http://schemas.openxmlformats.org/officeDocument/2006/relationships/customXml" Target="../ink/ink27.xm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18.xml.rels><?xml version="1.0" encoding="UTF-8" standalone="yes"?>
<Relationships xmlns="http://schemas.openxmlformats.org/package/2006/relationships"><Relationship Id="rId3" Type="http://schemas.openxmlformats.org/officeDocument/2006/relationships/customXml" Target="../ink/ink28.xm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19.xml.rels><?xml version="1.0" encoding="UTF-8" standalone="yes"?>
<Relationships xmlns="http://schemas.openxmlformats.org/package/2006/relationships"><Relationship Id="rId3" Type="http://schemas.openxmlformats.org/officeDocument/2006/relationships/customXml" Target="../ink/ink29.xm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customXml" Target="../ink/ink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customXml" Target="../ink/ink30.xml"/><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8.png"/></Relationships>
</file>

<file path=ppt/slides/_rels/slide24.xml.rels><?xml version="1.0" encoding="UTF-8" standalone="yes"?>
<Relationships xmlns="http://schemas.openxmlformats.org/package/2006/relationships"><Relationship Id="rId3" Type="http://schemas.openxmlformats.org/officeDocument/2006/relationships/customXml" Target="../ink/ink31.xml"/><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19.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customXml" Target="../ink/ink32.xm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20.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customXml" Target="../ink/ink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customXml" Target="../ink/ink33.xml"/><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21.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customXml" Target="../ink/ink34.xml"/><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22.png"/></Relationships>
</file>

<file path=ppt/slides/_rels/slide35.xml.rels><?xml version="1.0" encoding="UTF-8" standalone="yes"?>
<Relationships xmlns="http://schemas.openxmlformats.org/package/2006/relationships"><Relationship Id="rId3" Type="http://schemas.openxmlformats.org/officeDocument/2006/relationships/customXml" Target="../ink/ink35.xml"/><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23.png"/></Relationships>
</file>

<file path=ppt/slides/_rels/slide36.xml.rels><?xml version="1.0" encoding="UTF-8" standalone="yes"?>
<Relationships xmlns="http://schemas.openxmlformats.org/package/2006/relationships"><Relationship Id="rId3" Type="http://schemas.openxmlformats.org/officeDocument/2006/relationships/customXml" Target="../ink/ink36.xml"/><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image" Target="../media/image24.pn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customXml" Target="../ink/ink37.xml"/><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25.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6.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customXml" Target="../ink/ink7.xml"/></Relationships>
</file>

<file path=ppt/slides/_rels/slide40.xml.rels><?xml version="1.0" encoding="UTF-8" standalone="yes"?>
<Relationships xmlns="http://schemas.openxmlformats.org/package/2006/relationships"><Relationship Id="rId3" Type="http://schemas.openxmlformats.org/officeDocument/2006/relationships/customXml" Target="../ink/ink38.xml"/><Relationship Id="rId2" Type="http://schemas.openxmlformats.org/officeDocument/2006/relationships/notesSlide" Target="../notesSlides/notesSlide26.xml"/><Relationship Id="rId1" Type="http://schemas.openxmlformats.org/officeDocument/2006/relationships/slideLayout" Target="../slideLayouts/slideLayout7.xml"/><Relationship Id="rId4" Type="http://schemas.openxmlformats.org/officeDocument/2006/relationships/image" Target="../media/image26.png"/></Relationships>
</file>

<file path=ppt/slides/_rels/slide41.x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customXml" Target="../ink/ink39.xml"/><Relationship Id="rId2" Type="http://schemas.openxmlformats.org/officeDocument/2006/relationships/notesSlide" Target="../notesSlides/notesSlide29.xml"/><Relationship Id="rId1" Type="http://schemas.openxmlformats.org/officeDocument/2006/relationships/slideLayout" Target="../slideLayouts/slideLayout7.xml"/><Relationship Id="rId4" Type="http://schemas.openxmlformats.org/officeDocument/2006/relationships/image" Target="../media/image29.png"/></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customXml" Target="../ink/ink40.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customXml" Target="../ink/ink41.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customXml" Target="../ink/ink4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8.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customXml" Target="../ink/ink9.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customXml" Target="../ink/ink43.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0.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customXml" Target="../ink/ink11.xml"/></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44.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4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2.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customXml" Target="../ink/ink1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4.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customXml" Target="../ink/ink15.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6.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customXml" Target="../ink/ink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D71E94-6C03-5462-AB88-BCB89FA33D3C}"/>
            </a:ext>
          </a:extLst>
        </p:cNvPr>
        <p:cNvGrpSpPr/>
        <p:nvPr/>
      </p:nvGrpSpPr>
      <p:grpSpPr>
        <a:xfrm>
          <a:off x="0" y="0"/>
          <a:ext cx="0" cy="0"/>
          <a:chOff x="0" y="0"/>
          <a:chExt cx="0" cy="0"/>
        </a:xfrm>
      </p:grpSpPr>
      <p:sp>
        <p:nvSpPr>
          <p:cNvPr id="2" name="Text Box 1026">
            <a:extLst>
              <a:ext uri="{FF2B5EF4-FFF2-40B4-BE49-F238E27FC236}">
                <a16:creationId xmlns:a16="http://schemas.microsoft.com/office/drawing/2014/main" id="{C3666418-CC3E-6765-D932-AFDBFB25B74A}"/>
              </a:ext>
            </a:extLst>
          </p:cNvPr>
          <p:cNvSpPr txBox="1">
            <a:spLocks noChangeArrowheads="1"/>
          </p:cNvSpPr>
          <p:nvPr/>
        </p:nvSpPr>
        <p:spPr bwMode="auto">
          <a:xfrm>
            <a:off x="441325" y="396875"/>
            <a:ext cx="466929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u="none" dirty="0">
                <a:solidFill>
                  <a:srgbClr val="CC0000"/>
                </a:solidFill>
                <a:latin typeface="Calibri" panose="020F0502020204030204" pitchFamily="34" charset="0"/>
                <a:cs typeface="Calibri" panose="020F0502020204030204" pitchFamily="34" charset="0"/>
              </a:rPr>
              <a:t>Lecture 27: Review Session</a:t>
            </a:r>
          </a:p>
        </p:txBody>
      </p:sp>
      <p:sp>
        <p:nvSpPr>
          <p:cNvPr id="5" name="Line 1027">
            <a:extLst>
              <a:ext uri="{FF2B5EF4-FFF2-40B4-BE49-F238E27FC236}">
                <a16:creationId xmlns:a16="http://schemas.microsoft.com/office/drawing/2014/main" id="{9BD99E31-9386-0BCC-EF5B-7637A7DB85F0}"/>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DE1C5AE8-0A85-FBCD-FA8F-3AB44198E7E8}"/>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p:sp>
        <p:nvSpPr>
          <p:cNvPr id="3" name="Text Box 1028">
            <a:extLst>
              <a:ext uri="{FF2B5EF4-FFF2-40B4-BE49-F238E27FC236}">
                <a16:creationId xmlns:a16="http://schemas.microsoft.com/office/drawing/2014/main" id="{E580CDD9-422B-0AA0-2B17-8ACD0B0DD08D}"/>
              </a:ext>
            </a:extLst>
          </p:cNvPr>
          <p:cNvSpPr txBox="1">
            <a:spLocks noChangeArrowheads="1"/>
          </p:cNvSpPr>
          <p:nvPr/>
        </p:nvSpPr>
        <p:spPr bwMode="auto">
          <a:xfrm>
            <a:off x="976222" y="1616088"/>
            <a:ext cx="3816879"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a:t>
            </a:r>
            <a:r>
              <a:rPr lang="en-US" altLang="en-US" sz="2400" dirty="0">
                <a:latin typeface="Calibri" panose="020F0502020204030204" pitchFamily="34" charset="0"/>
                <a:cs typeface="Calibri" panose="020F0502020204030204" pitchFamily="34" charset="0"/>
              </a:rPr>
              <a:t>Disk, reliability wrap-up</a:t>
            </a: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Review Session</a:t>
            </a:r>
          </a:p>
          <a:p>
            <a:pPr eaLnBrk="1" hangingPunct="1">
              <a:spcBef>
                <a:spcPct val="0"/>
              </a:spcBef>
              <a:buClr>
                <a:srgbClr val="CC0000"/>
              </a:buClr>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Exam reminders / Thursday</a:t>
            </a: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Class evals, TAs</a:t>
            </a:r>
            <a:endParaRPr lang="en-US" altLang="en-US" sz="2400" u="none"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38954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16CDA3-D955-B580-437A-D0FA00EFEE04}"/>
            </a:ext>
          </a:extLst>
        </p:cNvPr>
        <p:cNvGrpSpPr/>
        <p:nvPr/>
      </p:nvGrpSpPr>
      <p:grpSpPr>
        <a:xfrm>
          <a:off x="0" y="0"/>
          <a:ext cx="0" cy="0"/>
          <a:chOff x="0" y="0"/>
          <a:chExt cx="0" cy="0"/>
        </a:xfrm>
      </p:grpSpPr>
      <p:sp>
        <p:nvSpPr>
          <p:cNvPr id="2" name="Text Box 1026">
            <a:extLst>
              <a:ext uri="{FF2B5EF4-FFF2-40B4-BE49-F238E27FC236}">
                <a16:creationId xmlns:a16="http://schemas.microsoft.com/office/drawing/2014/main" id="{5A16D8CF-9F8E-D562-E247-E622CDC11AA2}"/>
              </a:ext>
            </a:extLst>
          </p:cNvPr>
          <p:cNvSpPr txBox="1">
            <a:spLocks noChangeArrowheads="1"/>
          </p:cNvSpPr>
          <p:nvPr/>
        </p:nvSpPr>
        <p:spPr bwMode="auto">
          <a:xfrm>
            <a:off x="441325" y="396875"/>
            <a:ext cx="130356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RAID 5</a:t>
            </a:r>
            <a:endParaRPr lang="en-US" altLang="en-US" u="none" dirty="0">
              <a:solidFill>
                <a:srgbClr val="CC0000"/>
              </a:solidFill>
              <a:latin typeface="Calibri" panose="020F0502020204030204" pitchFamily="34" charset="0"/>
              <a:cs typeface="Calibri" panose="020F0502020204030204" pitchFamily="34" charset="0"/>
            </a:endParaRPr>
          </a:p>
        </p:txBody>
      </p:sp>
      <p:sp>
        <p:nvSpPr>
          <p:cNvPr id="5" name="Line 1027">
            <a:extLst>
              <a:ext uri="{FF2B5EF4-FFF2-40B4-BE49-F238E27FC236}">
                <a16:creationId xmlns:a16="http://schemas.microsoft.com/office/drawing/2014/main" id="{4D1053E2-5DF1-CC84-A696-D9B877FF94AA}"/>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0034C600-F1A6-375D-F5B0-19A51CA82798}"/>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p:sp>
        <p:nvSpPr>
          <p:cNvPr id="3" name="Text Box 4">
            <a:extLst>
              <a:ext uri="{FF2B5EF4-FFF2-40B4-BE49-F238E27FC236}">
                <a16:creationId xmlns:a16="http://schemas.microsoft.com/office/drawing/2014/main" id="{2CD93A06-FF0A-23F9-8AFF-7D926EEEB594}"/>
              </a:ext>
            </a:extLst>
          </p:cNvPr>
          <p:cNvSpPr txBox="1">
            <a:spLocks noChangeArrowheads="1"/>
          </p:cNvSpPr>
          <p:nvPr/>
        </p:nvSpPr>
        <p:spPr bwMode="auto">
          <a:xfrm>
            <a:off x="759064" y="1615446"/>
            <a:ext cx="830817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If we have a single disk for parity, multiple writes can not</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happen in parallel (as all writes must update parity info)</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RAID 5 distributes the parity block to allow simultaneous writes</a:t>
            </a:r>
          </a:p>
        </p:txBody>
      </p:sp>
      <mc:AlternateContent xmlns:mc="http://schemas.openxmlformats.org/markup-compatibility/2006">
        <mc:Choice xmlns:p14="http://schemas.microsoft.com/office/powerpoint/2010/main" Requires="p14">
          <p:contentPart p14:bwMode="auto" r:id="rId4">
            <p14:nvContentPartPr>
              <p14:cNvPr id="4" name="Ink 3">
                <a:extLst>
                  <a:ext uri="{FF2B5EF4-FFF2-40B4-BE49-F238E27FC236}">
                    <a16:creationId xmlns:a16="http://schemas.microsoft.com/office/drawing/2014/main" id="{8EC88619-EA82-6A65-38FA-E5BF567B8555}"/>
                  </a:ext>
                </a:extLst>
              </p14:cNvPr>
              <p14:cNvContentPartPr/>
              <p14:nvPr/>
            </p14:nvContentPartPr>
            <p14:xfrm>
              <a:off x="3679200" y="2622240"/>
              <a:ext cx="7311960" cy="2494800"/>
            </p14:xfrm>
          </p:contentPart>
        </mc:Choice>
        <mc:Fallback>
          <p:pic>
            <p:nvPicPr>
              <p:cNvPr id="4" name="Ink 3">
                <a:extLst>
                  <a:ext uri="{FF2B5EF4-FFF2-40B4-BE49-F238E27FC236}">
                    <a16:creationId xmlns:a16="http://schemas.microsoft.com/office/drawing/2014/main" id="{8EC88619-EA82-6A65-38FA-E5BF567B8555}"/>
                  </a:ext>
                </a:extLst>
              </p:cNvPr>
              <p:cNvPicPr/>
              <p:nvPr/>
            </p:nvPicPr>
            <p:blipFill>
              <a:blip r:embed="rId5"/>
              <a:stretch>
                <a:fillRect/>
              </a:stretch>
            </p:blipFill>
            <p:spPr>
              <a:xfrm>
                <a:off x="3669840" y="2612880"/>
                <a:ext cx="7330680" cy="2513520"/>
              </a:xfrm>
              <a:prstGeom prst="rect">
                <a:avLst/>
              </a:prstGeom>
            </p:spPr>
          </p:pic>
        </mc:Fallback>
      </mc:AlternateContent>
    </p:spTree>
    <p:extLst>
      <p:ext uri="{BB962C8B-B14F-4D97-AF65-F5344CB8AC3E}">
        <p14:creationId xmlns:p14="http://schemas.microsoft.com/office/powerpoint/2010/main" val="601719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C63AB7-6C07-5412-AD8B-BE09DAF8759D}"/>
            </a:ext>
          </a:extLst>
        </p:cNvPr>
        <p:cNvGrpSpPr/>
        <p:nvPr/>
      </p:nvGrpSpPr>
      <p:grpSpPr>
        <a:xfrm>
          <a:off x="0" y="0"/>
          <a:ext cx="0" cy="0"/>
          <a:chOff x="0" y="0"/>
          <a:chExt cx="0" cy="0"/>
        </a:xfrm>
      </p:grpSpPr>
      <p:sp>
        <p:nvSpPr>
          <p:cNvPr id="2" name="Text Box 1026">
            <a:extLst>
              <a:ext uri="{FF2B5EF4-FFF2-40B4-BE49-F238E27FC236}">
                <a16:creationId xmlns:a16="http://schemas.microsoft.com/office/drawing/2014/main" id="{CA2442E3-83B6-5E8E-194D-6C5636058CE7}"/>
              </a:ext>
            </a:extLst>
          </p:cNvPr>
          <p:cNvSpPr txBox="1">
            <a:spLocks noChangeArrowheads="1"/>
          </p:cNvSpPr>
          <p:nvPr/>
        </p:nvSpPr>
        <p:spPr bwMode="auto">
          <a:xfrm>
            <a:off x="441325" y="396875"/>
            <a:ext cx="268573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RAID Summary</a:t>
            </a:r>
            <a:endParaRPr lang="en-US" altLang="en-US" u="none" dirty="0">
              <a:solidFill>
                <a:srgbClr val="CC0000"/>
              </a:solidFill>
              <a:latin typeface="Calibri" panose="020F0502020204030204" pitchFamily="34" charset="0"/>
              <a:cs typeface="Calibri" panose="020F0502020204030204" pitchFamily="34" charset="0"/>
            </a:endParaRPr>
          </a:p>
        </p:txBody>
      </p:sp>
      <p:sp>
        <p:nvSpPr>
          <p:cNvPr id="5" name="Line 1027">
            <a:extLst>
              <a:ext uri="{FF2B5EF4-FFF2-40B4-BE49-F238E27FC236}">
                <a16:creationId xmlns:a16="http://schemas.microsoft.com/office/drawing/2014/main" id="{551DD56B-AC42-E5B8-BCF4-C5B3EE5820BB}"/>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1EB08172-428E-4781-DE22-02CFF1FD9409}"/>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p:sp>
        <p:nvSpPr>
          <p:cNvPr id="3" name="Text Box 4">
            <a:extLst>
              <a:ext uri="{FF2B5EF4-FFF2-40B4-BE49-F238E27FC236}">
                <a16:creationId xmlns:a16="http://schemas.microsoft.com/office/drawing/2014/main" id="{E48337ED-EBA5-3002-C103-E7D2FE6C74DB}"/>
              </a:ext>
            </a:extLst>
          </p:cNvPr>
          <p:cNvSpPr txBox="1">
            <a:spLocks noChangeArrowheads="1"/>
          </p:cNvSpPr>
          <p:nvPr/>
        </p:nvSpPr>
        <p:spPr bwMode="auto">
          <a:xfrm>
            <a:off x="784944" y="1632700"/>
            <a:ext cx="726936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RAID 1-5 can tolerate a single fault – mirroring (RAID 1)</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has a 100% overhead, while parity (RAID 3, 4, 5) has </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modest overhead</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Can tolerate multiple faults by having multiple check</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functions – each additional check can cost an additional</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disk (RAID 6)</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RAID 6 and RAID 2 (memory-style ECC) are not</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commercially employed</a:t>
            </a:r>
          </a:p>
        </p:txBody>
      </p:sp>
    </p:spTree>
    <p:extLst>
      <p:ext uri="{BB962C8B-B14F-4D97-AF65-F5344CB8AC3E}">
        <p14:creationId xmlns:p14="http://schemas.microsoft.com/office/powerpoint/2010/main" val="3654155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C9E4BF-2BCD-0E35-BB88-EB5518A90FAC}"/>
            </a:ext>
          </a:extLst>
        </p:cNvPr>
        <p:cNvGrpSpPr/>
        <p:nvPr/>
      </p:nvGrpSpPr>
      <p:grpSpPr>
        <a:xfrm>
          <a:off x="0" y="0"/>
          <a:ext cx="0" cy="0"/>
          <a:chOff x="0" y="0"/>
          <a:chExt cx="0" cy="0"/>
        </a:xfrm>
      </p:grpSpPr>
      <p:sp>
        <p:nvSpPr>
          <p:cNvPr id="2" name="Text Box 1026">
            <a:extLst>
              <a:ext uri="{FF2B5EF4-FFF2-40B4-BE49-F238E27FC236}">
                <a16:creationId xmlns:a16="http://schemas.microsoft.com/office/drawing/2014/main" id="{125B6D3C-4511-321D-C1BC-9E297F53EC84}"/>
              </a:ext>
            </a:extLst>
          </p:cNvPr>
          <p:cNvSpPr txBox="1">
            <a:spLocks noChangeArrowheads="1"/>
          </p:cNvSpPr>
          <p:nvPr/>
        </p:nvSpPr>
        <p:spPr bwMode="auto">
          <a:xfrm>
            <a:off x="441325" y="396875"/>
            <a:ext cx="344735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u="none" dirty="0">
                <a:solidFill>
                  <a:srgbClr val="CC0000"/>
                </a:solidFill>
                <a:latin typeface="Calibri" panose="020F0502020204030204" pitchFamily="34" charset="0"/>
                <a:cs typeface="Calibri" panose="020F0502020204030204" pitchFamily="34" charset="0"/>
              </a:rPr>
              <a:t>Memory Protection</a:t>
            </a:r>
          </a:p>
        </p:txBody>
      </p:sp>
      <p:sp>
        <p:nvSpPr>
          <p:cNvPr id="5" name="Line 1027">
            <a:extLst>
              <a:ext uri="{FF2B5EF4-FFF2-40B4-BE49-F238E27FC236}">
                <a16:creationId xmlns:a16="http://schemas.microsoft.com/office/drawing/2014/main" id="{686C5D98-1327-4F3E-92DF-B9676A8A6A3E}"/>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CD002DF8-E824-2B2E-2685-800DE42E9DC7}"/>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p:sp>
        <p:nvSpPr>
          <p:cNvPr id="3" name="Text Box 4">
            <a:extLst>
              <a:ext uri="{FF2B5EF4-FFF2-40B4-BE49-F238E27FC236}">
                <a16:creationId xmlns:a16="http://schemas.microsoft.com/office/drawing/2014/main" id="{6A7BC573-60D9-D3E2-769F-0D08233C6651}"/>
              </a:ext>
            </a:extLst>
          </p:cNvPr>
          <p:cNvSpPr txBox="1">
            <a:spLocks noChangeArrowheads="1"/>
          </p:cNvSpPr>
          <p:nvPr/>
        </p:nvSpPr>
        <p:spPr bwMode="auto">
          <a:xfrm>
            <a:off x="776317" y="1580941"/>
            <a:ext cx="7797071"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Most common approach: SECDED – single error correction,</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double error detection – an 8-bit code for every 64-bit word</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 can correct a single error in any 64-bit word – also used</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in caches</a:t>
            </a:r>
          </a:p>
          <a:p>
            <a:pPr eaLnBrk="1" hangingPunct="1">
              <a:spcBef>
                <a:spcPct val="0"/>
              </a:spcBef>
              <a:buClr>
                <a:srgbClr val="CC0000"/>
              </a:buClr>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Extends a 64-bit memory channel to a 72-bit channel and</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requires ECC DIMMs (e.g., a word is fetched from 9 chips </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instead of 8)</a:t>
            </a:r>
          </a:p>
          <a:p>
            <a:pPr eaLnBrk="1" hangingPunct="1">
              <a:spcBef>
                <a:spcPct val="0"/>
              </a:spcBef>
              <a:buClr>
                <a:srgbClr val="CC0000"/>
              </a:buClr>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a:t>
            </a:r>
            <a:r>
              <a:rPr lang="en-US" altLang="en-US" sz="2400" u="none" dirty="0" err="1">
                <a:latin typeface="Calibri" panose="020F0502020204030204" pitchFamily="34" charset="0"/>
                <a:cs typeface="Calibri" panose="020F0502020204030204" pitchFamily="34" charset="0"/>
              </a:rPr>
              <a:t>Chipkill</a:t>
            </a:r>
            <a:r>
              <a:rPr lang="en-US" altLang="en-US" sz="2400" u="none" dirty="0">
                <a:latin typeface="Calibri" panose="020F0502020204030204" pitchFamily="34" charset="0"/>
                <a:cs typeface="Calibri" panose="020F0502020204030204" pitchFamily="34" charset="0"/>
              </a:rPr>
              <a:t> is a form of error protection where failures in an</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entire memory chip can be corrected </a:t>
            </a:r>
          </a:p>
          <a:p>
            <a:pPr eaLnBrk="1" hangingPunct="1">
              <a:spcBef>
                <a:spcPct val="0"/>
              </a:spcBef>
              <a:buClr>
                <a:srgbClr val="CC0000"/>
              </a:buClr>
            </a:pPr>
            <a:endParaRPr lang="en-US" altLang="en-US" sz="2400" u="none" dirty="0">
              <a:latin typeface="Calibri" panose="020F0502020204030204" pitchFamily="34" charset="0"/>
              <a:cs typeface="Calibri" panose="020F0502020204030204" pitchFamily="34" charset="0"/>
            </a:endParaRPr>
          </a:p>
        </p:txBody>
      </p:sp>
      <mc:AlternateContent xmlns:mc="http://schemas.openxmlformats.org/markup-compatibility/2006">
        <mc:Choice xmlns:p14="http://schemas.microsoft.com/office/powerpoint/2010/main" Requires="p14">
          <p:contentPart p14:bwMode="auto" r:id="rId4">
            <p14:nvContentPartPr>
              <p14:cNvPr id="4" name="Ink 3">
                <a:extLst>
                  <a:ext uri="{FF2B5EF4-FFF2-40B4-BE49-F238E27FC236}">
                    <a16:creationId xmlns:a16="http://schemas.microsoft.com/office/drawing/2014/main" id="{820D9514-5424-B168-5FBC-B8FF1841BCED}"/>
                  </a:ext>
                </a:extLst>
              </p14:cNvPr>
              <p14:cNvContentPartPr/>
              <p14:nvPr/>
            </p14:nvContentPartPr>
            <p14:xfrm>
              <a:off x="1229040" y="1952280"/>
              <a:ext cx="6460200" cy="3381120"/>
            </p14:xfrm>
          </p:contentPart>
        </mc:Choice>
        <mc:Fallback>
          <p:pic>
            <p:nvPicPr>
              <p:cNvPr id="4" name="Ink 3">
                <a:extLst>
                  <a:ext uri="{FF2B5EF4-FFF2-40B4-BE49-F238E27FC236}">
                    <a16:creationId xmlns:a16="http://schemas.microsoft.com/office/drawing/2014/main" id="{820D9514-5424-B168-5FBC-B8FF1841BCED}"/>
                  </a:ext>
                </a:extLst>
              </p:cNvPr>
              <p:cNvPicPr/>
              <p:nvPr/>
            </p:nvPicPr>
            <p:blipFill>
              <a:blip r:embed="rId5"/>
              <a:stretch>
                <a:fillRect/>
              </a:stretch>
            </p:blipFill>
            <p:spPr>
              <a:xfrm>
                <a:off x="1219680" y="1942920"/>
                <a:ext cx="6478920" cy="3399840"/>
              </a:xfrm>
              <a:prstGeom prst="rect">
                <a:avLst/>
              </a:prstGeom>
            </p:spPr>
          </p:pic>
        </mc:Fallback>
      </mc:AlternateContent>
    </p:spTree>
    <p:extLst>
      <p:ext uri="{BB962C8B-B14F-4D97-AF65-F5344CB8AC3E}">
        <p14:creationId xmlns:p14="http://schemas.microsoft.com/office/powerpoint/2010/main" val="3013668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1B539F-C148-92C5-E950-D79ECD6E2A9E}"/>
            </a:ext>
          </a:extLst>
        </p:cNvPr>
        <p:cNvGrpSpPr/>
        <p:nvPr/>
      </p:nvGrpSpPr>
      <p:grpSpPr>
        <a:xfrm>
          <a:off x="0" y="0"/>
          <a:ext cx="0" cy="0"/>
          <a:chOff x="0" y="0"/>
          <a:chExt cx="0" cy="0"/>
        </a:xfrm>
      </p:grpSpPr>
      <p:sp>
        <p:nvSpPr>
          <p:cNvPr id="2" name="Text Box 1026">
            <a:extLst>
              <a:ext uri="{FF2B5EF4-FFF2-40B4-BE49-F238E27FC236}">
                <a16:creationId xmlns:a16="http://schemas.microsoft.com/office/drawing/2014/main" id="{5520AC49-F5D3-B3C2-D26C-09CADB69B3F2}"/>
              </a:ext>
            </a:extLst>
          </p:cNvPr>
          <p:cNvSpPr txBox="1">
            <a:spLocks noChangeArrowheads="1"/>
          </p:cNvSpPr>
          <p:nvPr/>
        </p:nvSpPr>
        <p:spPr bwMode="auto">
          <a:xfrm>
            <a:off x="441325" y="396875"/>
            <a:ext cx="345806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u="none" dirty="0">
                <a:solidFill>
                  <a:srgbClr val="CC0000"/>
                </a:solidFill>
                <a:latin typeface="Calibri" panose="020F0502020204030204" pitchFamily="34" charset="0"/>
                <a:cs typeface="Calibri" panose="020F0502020204030204" pitchFamily="34" charset="0"/>
              </a:rPr>
              <a:t>Computation Errors</a:t>
            </a:r>
          </a:p>
        </p:txBody>
      </p:sp>
      <p:sp>
        <p:nvSpPr>
          <p:cNvPr id="5" name="Line 1027">
            <a:extLst>
              <a:ext uri="{FF2B5EF4-FFF2-40B4-BE49-F238E27FC236}">
                <a16:creationId xmlns:a16="http://schemas.microsoft.com/office/drawing/2014/main" id="{98B1AE31-590C-5EFF-F68A-B8E6D9AF5A05}"/>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69FD0282-35F8-9F61-0118-AA76B135605F}"/>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p:sp>
        <p:nvSpPr>
          <p:cNvPr id="3" name="Text Box 4">
            <a:extLst>
              <a:ext uri="{FF2B5EF4-FFF2-40B4-BE49-F238E27FC236}">
                <a16:creationId xmlns:a16="http://schemas.microsoft.com/office/drawing/2014/main" id="{25F6DD71-530B-3CDB-19FE-63F7294F42EF}"/>
              </a:ext>
            </a:extLst>
          </p:cNvPr>
          <p:cNvSpPr txBox="1">
            <a:spLocks noChangeArrowheads="1"/>
          </p:cNvSpPr>
          <p:nvPr/>
        </p:nvSpPr>
        <p:spPr bwMode="auto">
          <a:xfrm>
            <a:off x="750439" y="1736217"/>
            <a:ext cx="7172733"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Errors in ALUs and cores are typically handled by</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performing the computation n times and voting for the</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correct answer</a:t>
            </a:r>
          </a:p>
          <a:p>
            <a:pPr eaLnBrk="1" hangingPunct="1">
              <a:spcBef>
                <a:spcPct val="0"/>
              </a:spcBef>
              <a:buClr>
                <a:srgbClr val="CC0000"/>
              </a:buClr>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n=3 is common and is referred to as triple modular</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redundancy</a:t>
            </a:r>
          </a:p>
          <a:p>
            <a:pPr eaLnBrk="1" hangingPunct="1">
              <a:spcBef>
                <a:spcPct val="0"/>
              </a:spcBef>
              <a:buClr>
                <a:srgbClr val="CC0000"/>
              </a:buClr>
            </a:pPr>
            <a:endParaRPr lang="en-US" altLang="en-US" sz="2400" u="none" dirty="0">
              <a:latin typeface="Calibri" panose="020F0502020204030204" pitchFamily="34" charset="0"/>
              <a:cs typeface="Calibri" panose="020F0502020204030204" pitchFamily="34" charset="0"/>
            </a:endParaRPr>
          </a:p>
        </p:txBody>
      </p:sp>
      <mc:AlternateContent xmlns:mc="http://schemas.openxmlformats.org/markup-compatibility/2006">
        <mc:Choice xmlns:p14="http://schemas.microsoft.com/office/powerpoint/2010/main" Requires="p14">
          <p:contentPart p14:bwMode="auto" r:id="rId4">
            <p14:nvContentPartPr>
              <p14:cNvPr id="4" name="Ink 3">
                <a:extLst>
                  <a:ext uri="{FF2B5EF4-FFF2-40B4-BE49-F238E27FC236}">
                    <a16:creationId xmlns:a16="http://schemas.microsoft.com/office/drawing/2014/main" id="{20029111-E4BA-130F-2338-AD3D25304700}"/>
                  </a:ext>
                </a:extLst>
              </p14:cNvPr>
              <p14:cNvContentPartPr/>
              <p14:nvPr/>
            </p14:nvContentPartPr>
            <p14:xfrm>
              <a:off x="1050840" y="3668040"/>
              <a:ext cx="6142680" cy="2926800"/>
            </p14:xfrm>
          </p:contentPart>
        </mc:Choice>
        <mc:Fallback>
          <p:pic>
            <p:nvPicPr>
              <p:cNvPr id="4" name="Ink 3">
                <a:extLst>
                  <a:ext uri="{FF2B5EF4-FFF2-40B4-BE49-F238E27FC236}">
                    <a16:creationId xmlns:a16="http://schemas.microsoft.com/office/drawing/2014/main" id="{20029111-E4BA-130F-2338-AD3D25304700}"/>
                  </a:ext>
                </a:extLst>
              </p:cNvPr>
              <p:cNvPicPr/>
              <p:nvPr/>
            </p:nvPicPr>
            <p:blipFill>
              <a:blip r:embed="rId5"/>
              <a:stretch>
                <a:fillRect/>
              </a:stretch>
            </p:blipFill>
            <p:spPr>
              <a:xfrm>
                <a:off x="1041480" y="3658680"/>
                <a:ext cx="6161400" cy="2945520"/>
              </a:xfrm>
              <a:prstGeom prst="rect">
                <a:avLst/>
              </a:prstGeom>
            </p:spPr>
          </p:pic>
        </mc:Fallback>
      </mc:AlternateContent>
    </p:spTree>
    <p:extLst>
      <p:ext uri="{BB962C8B-B14F-4D97-AF65-F5344CB8AC3E}">
        <p14:creationId xmlns:p14="http://schemas.microsoft.com/office/powerpoint/2010/main" val="4077533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01C167E-31B2-414B-BE47-07BAE3D10382}"/>
              </a:ext>
            </a:extLst>
          </p:cNvPr>
          <p:cNvSpPr txBox="1"/>
          <p:nvPr/>
        </p:nvSpPr>
        <p:spPr>
          <a:xfrm>
            <a:off x="3414432" y="2197510"/>
            <a:ext cx="5363135" cy="1446550"/>
          </a:xfrm>
          <a:prstGeom prst="rect">
            <a:avLst/>
          </a:prstGeom>
          <a:noFill/>
        </p:spPr>
        <p:txBody>
          <a:bodyPr wrap="none" rtlCol="0">
            <a:spAutoFit/>
          </a:bodyPr>
          <a:lstStyle/>
          <a:p>
            <a:pPr algn="ctr"/>
            <a:r>
              <a:rPr lang="en-US" sz="4800" dirty="0"/>
              <a:t>3810 Review Session</a:t>
            </a:r>
          </a:p>
          <a:p>
            <a:pPr algn="ctr"/>
            <a:r>
              <a:rPr lang="en-US" sz="4000" dirty="0">
                <a:solidFill>
                  <a:srgbClr val="C00000"/>
                </a:solidFill>
              </a:rPr>
              <a:t>Spring 2025</a:t>
            </a:r>
          </a:p>
        </p:txBody>
      </p:sp>
    </p:spTree>
    <p:extLst>
      <p:ext uri="{BB962C8B-B14F-4D97-AF65-F5344CB8AC3E}">
        <p14:creationId xmlns:p14="http://schemas.microsoft.com/office/powerpoint/2010/main" val="35575608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id="{2AD02971-4B92-4D70-86C5-1E16AB76693A}"/>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EDE247A4-A780-4F9B-8682-18A0F20236F7}" type="slidenum">
              <a:rPr lang="en-US" altLang="en-US" sz="1400">
                <a:latin typeface="Times New Roman" panose="02020603050405020304" pitchFamily="18" charset="0"/>
              </a:rPr>
              <a:pPr/>
              <a:t>15</a:t>
            </a:fld>
            <a:endParaRPr lang="en-US" altLang="en-US" sz="1400">
              <a:latin typeface="Times New Roman" panose="02020603050405020304" pitchFamily="18" charset="0"/>
            </a:endParaRPr>
          </a:p>
        </p:txBody>
      </p:sp>
      <p:sp>
        <p:nvSpPr>
          <p:cNvPr id="6147" name="Text Box 2">
            <a:extLst>
              <a:ext uri="{FF2B5EF4-FFF2-40B4-BE49-F238E27FC236}">
                <a16:creationId xmlns:a16="http://schemas.microsoft.com/office/drawing/2014/main" id="{3CA38365-67BB-476A-BA5B-891D5CB9173A}"/>
              </a:ext>
            </a:extLst>
          </p:cNvPr>
          <p:cNvSpPr txBox="1">
            <a:spLocks noChangeArrowheads="1"/>
          </p:cNvSpPr>
          <p:nvPr/>
        </p:nvSpPr>
        <p:spPr bwMode="auto">
          <a:xfrm>
            <a:off x="516091" y="396876"/>
            <a:ext cx="273305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Modern Trends</a:t>
            </a:r>
          </a:p>
        </p:txBody>
      </p:sp>
      <p:sp>
        <p:nvSpPr>
          <p:cNvPr id="6149" name="Text Box 4">
            <a:extLst>
              <a:ext uri="{FF2B5EF4-FFF2-40B4-BE49-F238E27FC236}">
                <a16:creationId xmlns:a16="http://schemas.microsoft.com/office/drawing/2014/main" id="{F1B1450B-02CD-4B3C-B351-409878D46182}"/>
              </a:ext>
            </a:extLst>
          </p:cNvPr>
          <p:cNvSpPr txBox="1">
            <a:spLocks noChangeArrowheads="1"/>
          </p:cNvSpPr>
          <p:nvPr/>
        </p:nvSpPr>
        <p:spPr bwMode="auto">
          <a:xfrm>
            <a:off x="919025" y="1566952"/>
            <a:ext cx="7845609" cy="372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Historical contributions to performance:</a:t>
            </a:r>
          </a:p>
          <a:p>
            <a:pPr lvl="1" eaLnBrk="1" hangingPunct="1">
              <a:spcBef>
                <a:spcPct val="0"/>
              </a:spcBef>
              <a:buClr>
                <a:schemeClr val="accent2"/>
              </a:buClr>
              <a:buFont typeface="Wingdings" panose="05000000000000000000" pitchFamily="2" charset="2"/>
              <a:buChar char="§"/>
            </a:pPr>
            <a:r>
              <a:rPr lang="en-US" altLang="en-US" sz="2400" dirty="0">
                <a:latin typeface="Calibri" panose="020F0502020204030204" pitchFamily="34" charset="0"/>
                <a:cs typeface="Calibri" panose="020F0502020204030204" pitchFamily="34" charset="0"/>
              </a:rPr>
              <a:t> Better processes (faster devices) ~20%</a:t>
            </a:r>
          </a:p>
          <a:p>
            <a:pPr lvl="1" eaLnBrk="1" hangingPunct="1">
              <a:spcBef>
                <a:spcPct val="0"/>
              </a:spcBef>
              <a:buClr>
                <a:schemeClr val="accent2"/>
              </a:buClr>
              <a:buFont typeface="Wingdings" panose="05000000000000000000" pitchFamily="2" charset="2"/>
              <a:buChar char="§"/>
            </a:pPr>
            <a:r>
              <a:rPr lang="en-US" altLang="en-US" sz="2400" dirty="0">
                <a:latin typeface="Calibri" panose="020F0502020204030204" pitchFamily="34" charset="0"/>
                <a:cs typeface="Calibri" panose="020F0502020204030204" pitchFamily="34" charset="0"/>
              </a:rPr>
              <a:t> Better circuits/pipelines ~15%</a:t>
            </a:r>
          </a:p>
          <a:p>
            <a:pPr lvl="1" eaLnBrk="1" hangingPunct="1">
              <a:spcBef>
                <a:spcPct val="0"/>
              </a:spcBef>
              <a:buClr>
                <a:schemeClr val="accent2"/>
              </a:buClr>
              <a:buFont typeface="Wingdings" panose="05000000000000000000" pitchFamily="2" charset="2"/>
              <a:buChar char="§"/>
            </a:pPr>
            <a:r>
              <a:rPr lang="en-US" altLang="en-US" sz="2400" dirty="0">
                <a:latin typeface="Calibri" panose="020F0502020204030204" pitchFamily="34" charset="0"/>
                <a:cs typeface="Calibri" panose="020F0502020204030204" pitchFamily="34" charset="0"/>
              </a:rPr>
              <a:t> Better organization/architecture ~15%</a:t>
            </a:r>
          </a:p>
          <a:p>
            <a:pPr lvl="1" eaLnBrk="1" hangingPunct="1">
              <a:spcBef>
                <a:spcPct val="0"/>
              </a:spcBef>
              <a:buClr>
                <a:schemeClr val="accent2"/>
              </a:buClr>
              <a:buFont typeface="Wingdings" panose="05000000000000000000" pitchFamily="2" charset="2"/>
              <a:buChar char="§"/>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chemeClr val="accent2"/>
              </a:buClr>
              <a:buFontTx/>
              <a:buNone/>
            </a:pPr>
            <a:r>
              <a:rPr lang="en-US" altLang="en-US" sz="2400" dirty="0">
                <a:latin typeface="Calibri" panose="020F0502020204030204" pitchFamily="34" charset="0"/>
                <a:cs typeface="Calibri" panose="020F0502020204030204" pitchFamily="34" charset="0"/>
              </a:rPr>
              <a:t>Today, annual improvement is closer to 20%; this is primarily</a:t>
            </a:r>
          </a:p>
          <a:p>
            <a:pPr eaLnBrk="1" hangingPunct="1">
              <a:spcBef>
                <a:spcPct val="0"/>
              </a:spcBef>
              <a:buClr>
                <a:schemeClr val="accent2"/>
              </a:buClr>
              <a:buFontTx/>
              <a:buNone/>
            </a:pPr>
            <a:r>
              <a:rPr lang="en-US" altLang="en-US" sz="2400" dirty="0">
                <a:latin typeface="Calibri" panose="020F0502020204030204" pitchFamily="34" charset="0"/>
                <a:cs typeface="Calibri" panose="020F0502020204030204" pitchFamily="34" charset="0"/>
              </a:rPr>
              <a:t>because of slowly increasing transistor count and more cores.</a:t>
            </a:r>
          </a:p>
          <a:p>
            <a:pPr eaLnBrk="1" hangingPunct="1">
              <a:spcBef>
                <a:spcPct val="0"/>
              </a:spcBef>
              <a:buClr>
                <a:schemeClr val="accent2"/>
              </a:buClr>
              <a:buFont typeface="Wingdings" panose="05000000000000000000" pitchFamily="2" charset="2"/>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chemeClr val="accent2"/>
              </a:buClr>
              <a:buFont typeface="Wingdings" panose="05000000000000000000" pitchFamily="2" charset="2"/>
              <a:buNone/>
            </a:pPr>
            <a:r>
              <a:rPr lang="en-US" altLang="en-US" sz="2400" dirty="0">
                <a:latin typeface="Calibri" panose="020F0502020204030204" pitchFamily="34" charset="0"/>
                <a:cs typeface="Calibri" panose="020F0502020204030204" pitchFamily="34" charset="0"/>
              </a:rPr>
              <a:t>Need multi-thread parallelism and accelerators to boost</a:t>
            </a:r>
          </a:p>
          <a:p>
            <a:pPr eaLnBrk="1" hangingPunct="1">
              <a:spcBef>
                <a:spcPct val="0"/>
              </a:spcBef>
              <a:buClr>
                <a:schemeClr val="accent2"/>
              </a:buClr>
              <a:buFont typeface="Wingdings" panose="05000000000000000000" pitchFamily="2" charset="2"/>
              <a:buNone/>
            </a:pPr>
            <a:r>
              <a:rPr lang="en-US" altLang="en-US" sz="2400" dirty="0">
                <a:latin typeface="Calibri" panose="020F0502020204030204" pitchFamily="34" charset="0"/>
                <a:cs typeface="Calibri" panose="020F0502020204030204" pitchFamily="34" charset="0"/>
              </a:rPr>
              <a:t>performance every year.</a:t>
            </a:r>
          </a:p>
        </p:txBody>
      </p:sp>
      <p:sp>
        <p:nvSpPr>
          <p:cNvPr id="3" name="Line 1027">
            <a:extLst>
              <a:ext uri="{FF2B5EF4-FFF2-40B4-BE49-F238E27FC236}">
                <a16:creationId xmlns:a16="http://schemas.microsoft.com/office/drawing/2014/main" id="{DCE182C1-B877-B9AF-1C60-83364E2370D9}"/>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mc:Choice xmlns:p14="http://schemas.microsoft.com/office/powerpoint/2010/main" Requires="p14">
          <p:contentPart p14:bwMode="auto" r:id="rId3">
            <p14:nvContentPartPr>
              <p14:cNvPr id="4" name="Ink 3">
                <a:extLst>
                  <a:ext uri="{FF2B5EF4-FFF2-40B4-BE49-F238E27FC236}">
                    <a16:creationId xmlns:a16="http://schemas.microsoft.com/office/drawing/2014/main" id="{3A772B79-C385-5D77-BC91-85B690BDA2BB}"/>
                  </a:ext>
                </a:extLst>
              </p14:cNvPr>
              <p14:cNvContentPartPr/>
              <p14:nvPr/>
            </p14:nvContentPartPr>
            <p14:xfrm>
              <a:off x="1692000" y="4772520"/>
              <a:ext cx="4960440" cy="203760"/>
            </p14:xfrm>
          </p:contentPart>
        </mc:Choice>
        <mc:Fallback>
          <p:pic>
            <p:nvPicPr>
              <p:cNvPr id="4" name="Ink 3">
                <a:extLst>
                  <a:ext uri="{FF2B5EF4-FFF2-40B4-BE49-F238E27FC236}">
                    <a16:creationId xmlns:a16="http://schemas.microsoft.com/office/drawing/2014/main" id="{3A772B79-C385-5D77-BC91-85B690BDA2BB}"/>
                  </a:ext>
                </a:extLst>
              </p:cNvPr>
              <p:cNvPicPr/>
              <p:nvPr/>
            </p:nvPicPr>
            <p:blipFill>
              <a:blip r:embed="rId4"/>
              <a:stretch>
                <a:fillRect/>
              </a:stretch>
            </p:blipFill>
            <p:spPr>
              <a:xfrm>
                <a:off x="1682640" y="4763160"/>
                <a:ext cx="4979160" cy="222480"/>
              </a:xfrm>
              <a:prstGeom prst="rect">
                <a:avLst/>
              </a:prstGeom>
            </p:spPr>
          </p:pic>
        </mc:Fallback>
      </mc:AlternateContent>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3814FB40-295E-48D2-95B4-6C8448E2641F}"/>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09DD4067-D32D-49EC-B6C7-CE4ECD4EE18F}" type="slidenum">
              <a:rPr lang="en-US" altLang="en-US" sz="1400">
                <a:latin typeface="Times New Roman" panose="02020603050405020304" pitchFamily="18" charset="0"/>
              </a:rPr>
              <a:pPr/>
              <a:t>16</a:t>
            </a:fld>
            <a:endParaRPr lang="en-US" altLang="en-US" sz="1400">
              <a:latin typeface="Times New Roman" panose="02020603050405020304" pitchFamily="18" charset="0"/>
            </a:endParaRPr>
          </a:p>
        </p:txBody>
      </p:sp>
      <p:sp>
        <p:nvSpPr>
          <p:cNvPr id="8195" name="Text Box 2">
            <a:extLst>
              <a:ext uri="{FF2B5EF4-FFF2-40B4-BE49-F238E27FC236}">
                <a16:creationId xmlns:a16="http://schemas.microsoft.com/office/drawing/2014/main" id="{02F16315-57E4-40D6-BE17-B6450960B894}"/>
              </a:ext>
            </a:extLst>
          </p:cNvPr>
          <p:cNvSpPr txBox="1">
            <a:spLocks noChangeArrowheads="1"/>
          </p:cNvSpPr>
          <p:nvPr/>
        </p:nvSpPr>
        <p:spPr bwMode="auto">
          <a:xfrm>
            <a:off x="585100" y="396876"/>
            <a:ext cx="405136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Performance Measures</a:t>
            </a:r>
          </a:p>
        </p:txBody>
      </p:sp>
      <p:sp>
        <p:nvSpPr>
          <p:cNvPr id="8197" name="Text Box 4">
            <a:extLst>
              <a:ext uri="{FF2B5EF4-FFF2-40B4-BE49-F238E27FC236}">
                <a16:creationId xmlns:a16="http://schemas.microsoft.com/office/drawing/2014/main" id="{08D88426-E873-4A6A-844C-FD65FB2C7F25}"/>
              </a:ext>
            </a:extLst>
          </p:cNvPr>
          <p:cNvSpPr txBox="1">
            <a:spLocks noChangeArrowheads="1"/>
          </p:cNvSpPr>
          <p:nvPr/>
        </p:nvSpPr>
        <p:spPr bwMode="auto">
          <a:xfrm>
            <a:off x="1178947" y="1295401"/>
            <a:ext cx="7373493"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Performance = 1 / execution time</a:t>
            </a:r>
          </a:p>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Speedup = ratio of performance</a:t>
            </a:r>
          </a:p>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Performance improvement = speedup -1</a:t>
            </a:r>
          </a:p>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Execution time = clock cycle time x CPI x number of </a:t>
            </a:r>
            <a:r>
              <a:rPr lang="en-US" altLang="en-US" sz="2000" dirty="0" err="1">
                <a:latin typeface="Calibri" panose="020F0502020204030204" pitchFamily="34" charset="0"/>
                <a:cs typeface="Calibri" panose="020F0502020204030204" pitchFamily="34" charset="0"/>
              </a:rPr>
              <a:t>instrs</a:t>
            </a: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Program takes 100 seconds on ProcA  and 150 seconds on </a:t>
            </a:r>
            <a:r>
              <a:rPr lang="en-US" altLang="en-US" sz="2000" dirty="0" err="1">
                <a:latin typeface="Calibri" panose="020F0502020204030204" pitchFamily="34" charset="0"/>
                <a:cs typeface="Calibri" panose="020F0502020204030204" pitchFamily="34" charset="0"/>
              </a:rPr>
              <a:t>ProcB</a:t>
            </a: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Speedup of A over B = 150/100  = 1.5</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Performance improvement of A over B = 1.5 – 1 = 0.5 = 50%</a:t>
            </a:r>
          </a:p>
          <a:p>
            <a:pPr eaLnBrk="1" hangingPunct="1">
              <a:spcBef>
                <a:spcPct val="0"/>
              </a:spcBef>
              <a:buClr>
                <a:srgbClr val="CC0000"/>
              </a:buClr>
              <a:buFontTx/>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Speedup of B over A = 100/150 = 0.66   (speedup less than 1 means</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performance went down)</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Performance improvement of B over A = 0.66 – 1 = -0.33 = -33%</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or Performance degradation of B, relative to A = 33%</a:t>
            </a:r>
          </a:p>
          <a:p>
            <a:pPr eaLnBrk="1" hangingPunct="1">
              <a:spcBef>
                <a:spcPct val="0"/>
              </a:spcBef>
              <a:buClr>
                <a:srgbClr val="CC0000"/>
              </a:buClr>
              <a:buFontTx/>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If multiple programs are executed, the execution times are combined</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into a single number using AM, weighted AM, or GM</a:t>
            </a:r>
          </a:p>
        </p:txBody>
      </p:sp>
      <p:sp>
        <p:nvSpPr>
          <p:cNvPr id="3" name="Line 1027">
            <a:extLst>
              <a:ext uri="{FF2B5EF4-FFF2-40B4-BE49-F238E27FC236}">
                <a16:creationId xmlns:a16="http://schemas.microsoft.com/office/drawing/2014/main" id="{1FD0CBD5-69DF-B599-0CA0-D54F337F69EB}"/>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mc:Choice xmlns:p14="http://schemas.microsoft.com/office/powerpoint/2010/main" Requires="p14">
          <p:contentPart p14:bwMode="auto" r:id="rId3">
            <p14:nvContentPartPr>
              <p14:cNvPr id="4" name="Ink 3">
                <a:extLst>
                  <a:ext uri="{FF2B5EF4-FFF2-40B4-BE49-F238E27FC236}">
                    <a16:creationId xmlns:a16="http://schemas.microsoft.com/office/drawing/2014/main" id="{D29B05A2-C32E-82B6-7DEA-5A428A689245}"/>
                  </a:ext>
                </a:extLst>
              </p14:cNvPr>
              <p14:cNvContentPartPr/>
              <p14:nvPr/>
            </p14:nvContentPartPr>
            <p14:xfrm>
              <a:off x="8347680" y="1732320"/>
              <a:ext cx="3709800" cy="3148920"/>
            </p14:xfrm>
          </p:contentPart>
        </mc:Choice>
        <mc:Fallback>
          <p:pic>
            <p:nvPicPr>
              <p:cNvPr id="4" name="Ink 3">
                <a:extLst>
                  <a:ext uri="{FF2B5EF4-FFF2-40B4-BE49-F238E27FC236}">
                    <a16:creationId xmlns:a16="http://schemas.microsoft.com/office/drawing/2014/main" id="{D29B05A2-C32E-82B6-7DEA-5A428A689245}"/>
                  </a:ext>
                </a:extLst>
              </p:cNvPr>
              <p:cNvPicPr/>
              <p:nvPr/>
            </p:nvPicPr>
            <p:blipFill>
              <a:blip r:embed="rId4"/>
              <a:stretch>
                <a:fillRect/>
              </a:stretch>
            </p:blipFill>
            <p:spPr>
              <a:xfrm>
                <a:off x="8338320" y="1722960"/>
                <a:ext cx="3728520" cy="3167640"/>
              </a:xfrm>
              <a:prstGeom prst="rect">
                <a:avLst/>
              </a:prstGeom>
            </p:spPr>
          </p:pic>
        </mc:Fallback>
      </mc:AlternateContent>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F13377CE-6A1E-4534-8E90-65D9C011D629}"/>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07507B4-34A1-4C40-9F10-2274ACD92565}" type="slidenum">
              <a:rPr lang="en-US" altLang="en-US" sz="1400">
                <a:latin typeface="Times New Roman" panose="02020603050405020304" pitchFamily="18" charset="0"/>
              </a:rPr>
              <a:pPr/>
              <a:t>17</a:t>
            </a:fld>
            <a:endParaRPr lang="en-US" altLang="en-US" sz="1400">
              <a:latin typeface="Times New Roman" panose="02020603050405020304" pitchFamily="18" charset="0"/>
            </a:endParaRPr>
          </a:p>
        </p:txBody>
      </p:sp>
      <p:sp>
        <p:nvSpPr>
          <p:cNvPr id="10243" name="Text Box 2">
            <a:extLst>
              <a:ext uri="{FF2B5EF4-FFF2-40B4-BE49-F238E27FC236}">
                <a16:creationId xmlns:a16="http://schemas.microsoft.com/office/drawing/2014/main" id="{F7FFECD4-E864-4D81-B4E8-AF2DD70B79F5}"/>
              </a:ext>
            </a:extLst>
          </p:cNvPr>
          <p:cNvSpPr txBox="1">
            <a:spLocks noChangeArrowheads="1"/>
          </p:cNvSpPr>
          <p:nvPr/>
        </p:nvSpPr>
        <p:spPr bwMode="auto">
          <a:xfrm>
            <a:off x="705871" y="396876"/>
            <a:ext cx="406778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Performance Equations</a:t>
            </a:r>
          </a:p>
        </p:txBody>
      </p:sp>
      <p:sp>
        <p:nvSpPr>
          <p:cNvPr id="10245" name="Text Box 4">
            <a:extLst>
              <a:ext uri="{FF2B5EF4-FFF2-40B4-BE49-F238E27FC236}">
                <a16:creationId xmlns:a16="http://schemas.microsoft.com/office/drawing/2014/main" id="{8CA3E39B-359F-4181-96EE-D005C93191BD}"/>
              </a:ext>
            </a:extLst>
          </p:cNvPr>
          <p:cNvSpPr txBox="1">
            <a:spLocks noChangeArrowheads="1"/>
          </p:cNvSpPr>
          <p:nvPr/>
        </p:nvSpPr>
        <p:spPr bwMode="auto">
          <a:xfrm>
            <a:off x="1155942" y="1600201"/>
            <a:ext cx="7956024"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CPU execution time = CPU clock cycles  x  Clock cycle time</a:t>
            </a:r>
          </a:p>
          <a:p>
            <a:pPr eaLnBrk="1" hangingPunct="1">
              <a:spcBef>
                <a:spcPct val="0"/>
              </a:spcBef>
              <a:buClr>
                <a:srgbClr val="CC0000"/>
              </a:buClr>
              <a:buFontTx/>
              <a:buNone/>
            </a:pP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CPU clock cycles = number of instrs  x  avg clock cycles</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                                                                per instruction (CPI)</a:t>
            </a:r>
          </a:p>
          <a:p>
            <a:pPr eaLnBrk="1" hangingPunct="1">
              <a:spcBef>
                <a:spcPct val="0"/>
              </a:spcBef>
              <a:buClr>
                <a:srgbClr val="CC0000"/>
              </a:buClr>
              <a:buFontTx/>
              <a:buNone/>
            </a:pP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Substituting in previous equation,</a:t>
            </a:r>
          </a:p>
          <a:p>
            <a:pPr eaLnBrk="1" hangingPunct="1">
              <a:spcBef>
                <a:spcPct val="0"/>
              </a:spcBef>
              <a:buClr>
                <a:srgbClr val="CC0000"/>
              </a:buClr>
              <a:buFontTx/>
              <a:buNone/>
            </a:pP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Execution time = clock cycle time x number of instrs x avg CPI</a:t>
            </a:r>
          </a:p>
          <a:p>
            <a:pPr eaLnBrk="1" hangingPunct="1">
              <a:spcBef>
                <a:spcPct val="0"/>
              </a:spcBef>
              <a:buClr>
                <a:srgbClr val="CC0000"/>
              </a:buClr>
              <a:buFontTx/>
              <a:buNone/>
            </a:pP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If a 2 GHz processor graduates an instruction every third cycle,</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 how many instructions are there in a program that runs for</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 10 seconds?</a:t>
            </a:r>
          </a:p>
        </p:txBody>
      </p:sp>
      <p:sp>
        <p:nvSpPr>
          <p:cNvPr id="3" name="Line 1027">
            <a:extLst>
              <a:ext uri="{FF2B5EF4-FFF2-40B4-BE49-F238E27FC236}">
                <a16:creationId xmlns:a16="http://schemas.microsoft.com/office/drawing/2014/main" id="{C4929E56-A602-355B-C4BD-E6715C0448F0}"/>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mc:Choice xmlns:p14="http://schemas.microsoft.com/office/powerpoint/2010/main" Requires="p14">
          <p:contentPart p14:bwMode="auto" r:id="rId3">
            <p14:nvContentPartPr>
              <p14:cNvPr id="4" name="Ink 3">
                <a:extLst>
                  <a:ext uri="{FF2B5EF4-FFF2-40B4-BE49-F238E27FC236}">
                    <a16:creationId xmlns:a16="http://schemas.microsoft.com/office/drawing/2014/main" id="{047D85BE-7E6B-A4AB-13D5-4CFC9603A949}"/>
                  </a:ext>
                </a:extLst>
              </p14:cNvPr>
              <p14:cNvContentPartPr/>
              <p14:nvPr/>
            </p14:nvContentPartPr>
            <p14:xfrm>
              <a:off x="3468960" y="4583520"/>
              <a:ext cx="5631120" cy="230400"/>
            </p14:xfrm>
          </p:contentPart>
        </mc:Choice>
        <mc:Fallback>
          <p:pic>
            <p:nvPicPr>
              <p:cNvPr id="4" name="Ink 3">
                <a:extLst>
                  <a:ext uri="{FF2B5EF4-FFF2-40B4-BE49-F238E27FC236}">
                    <a16:creationId xmlns:a16="http://schemas.microsoft.com/office/drawing/2014/main" id="{047D85BE-7E6B-A4AB-13D5-4CFC9603A949}"/>
                  </a:ext>
                </a:extLst>
              </p:cNvPr>
              <p:cNvPicPr/>
              <p:nvPr/>
            </p:nvPicPr>
            <p:blipFill>
              <a:blip r:embed="rId4"/>
              <a:stretch>
                <a:fillRect/>
              </a:stretch>
            </p:blipFill>
            <p:spPr>
              <a:xfrm>
                <a:off x="3459600" y="4574160"/>
                <a:ext cx="5649840" cy="249120"/>
              </a:xfrm>
              <a:prstGeom prst="rect">
                <a:avLst/>
              </a:prstGeom>
            </p:spPr>
          </p:pic>
        </mc:Fallback>
      </mc:AlternateContent>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5630D23D-A227-49F4-B8BC-FDED4C4677F2}"/>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4B1D256-BC65-449B-A18E-D3A1733AF206}" type="slidenum">
              <a:rPr lang="en-US" altLang="en-US" sz="1400">
                <a:latin typeface="Times New Roman" panose="02020603050405020304" pitchFamily="18" charset="0"/>
              </a:rPr>
              <a:pPr/>
              <a:t>18</a:t>
            </a:fld>
            <a:endParaRPr lang="en-US" altLang="en-US" sz="1400">
              <a:latin typeface="Times New Roman" panose="02020603050405020304" pitchFamily="18" charset="0"/>
            </a:endParaRPr>
          </a:p>
        </p:txBody>
      </p:sp>
      <p:sp>
        <p:nvSpPr>
          <p:cNvPr id="12291" name="Text Box 2">
            <a:extLst>
              <a:ext uri="{FF2B5EF4-FFF2-40B4-BE49-F238E27FC236}">
                <a16:creationId xmlns:a16="http://schemas.microsoft.com/office/drawing/2014/main" id="{FD1DF145-178D-476D-B326-E26E60A895E8}"/>
              </a:ext>
            </a:extLst>
          </p:cNvPr>
          <p:cNvSpPr txBox="1">
            <a:spLocks noChangeArrowheads="1"/>
          </p:cNvSpPr>
          <p:nvPr/>
        </p:nvSpPr>
        <p:spPr bwMode="auto">
          <a:xfrm>
            <a:off x="636858" y="396876"/>
            <a:ext cx="356943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Power Consumption</a:t>
            </a:r>
          </a:p>
        </p:txBody>
      </p:sp>
      <p:sp>
        <p:nvSpPr>
          <p:cNvPr id="12293" name="Text Box 4">
            <a:extLst>
              <a:ext uri="{FF2B5EF4-FFF2-40B4-BE49-F238E27FC236}">
                <a16:creationId xmlns:a16="http://schemas.microsoft.com/office/drawing/2014/main" id="{F0D7DFC7-87D2-41FB-859A-2182B89F4A5E}"/>
              </a:ext>
            </a:extLst>
          </p:cNvPr>
          <p:cNvSpPr txBox="1">
            <a:spLocks noChangeArrowheads="1"/>
          </p:cNvSpPr>
          <p:nvPr/>
        </p:nvSpPr>
        <p:spPr bwMode="auto">
          <a:xfrm>
            <a:off x="1161632" y="1558925"/>
            <a:ext cx="7658379"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a:t>
            </a:r>
            <a:r>
              <a:rPr lang="en-US" altLang="en-US" sz="2400" dirty="0" err="1">
                <a:latin typeface="Calibri" panose="020F0502020204030204" pitchFamily="34" charset="0"/>
                <a:cs typeface="Calibri" panose="020F0502020204030204" pitchFamily="34" charset="0"/>
              </a:rPr>
              <a:t>Dyn</a:t>
            </a:r>
            <a:r>
              <a:rPr lang="en-US" altLang="en-US" sz="2400" dirty="0">
                <a:latin typeface="Calibri" panose="020F0502020204030204" pitchFamily="34" charset="0"/>
                <a:cs typeface="Calibri" panose="020F0502020204030204" pitchFamily="34" charset="0"/>
              </a:rPr>
              <a:t> power  </a:t>
            </a:r>
            <a:r>
              <a:rPr lang="en-US" altLang="en-US" sz="2400" dirty="0">
                <a:latin typeface="Symbol" panose="05050102010706020507" pitchFamily="18" charset="2"/>
                <a:cs typeface="Calibri" panose="020F0502020204030204" pitchFamily="34" charset="0"/>
              </a:rPr>
              <a:t>a</a:t>
            </a:r>
            <a:r>
              <a:rPr lang="en-US" altLang="en-US" sz="2400" dirty="0">
                <a:latin typeface="Calibri" panose="020F0502020204030204" pitchFamily="34" charset="0"/>
                <a:cs typeface="Calibri" panose="020F0502020204030204" pitchFamily="34" charset="0"/>
              </a:rPr>
              <a:t>  activity x capacitance x voltage</a:t>
            </a:r>
            <a:r>
              <a:rPr lang="en-US" altLang="en-US" sz="2400" baseline="30000" dirty="0">
                <a:latin typeface="Calibri" panose="020F0502020204030204" pitchFamily="34" charset="0"/>
                <a:cs typeface="Calibri" panose="020F0502020204030204" pitchFamily="34" charset="0"/>
              </a:rPr>
              <a:t>2</a:t>
            </a:r>
            <a:r>
              <a:rPr lang="en-US" altLang="en-US" sz="2400" dirty="0">
                <a:latin typeface="Calibri" panose="020F0502020204030204" pitchFamily="34" charset="0"/>
                <a:cs typeface="Calibri" panose="020F0502020204030204" pitchFamily="34" charset="0"/>
              </a:rPr>
              <a:t> x frequency</a:t>
            </a:r>
          </a:p>
          <a:p>
            <a:pPr eaLnBrk="1" hangingPunct="1">
              <a:spcBef>
                <a:spcPct val="0"/>
              </a:spcBef>
              <a:buClr>
                <a:srgbClr val="CC0000"/>
              </a:buClr>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Capacitance per transistor and voltage are decreasing,</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but number of transistors and frequency are increasing at</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 faster rate</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Leakage power is also rising and will soon match dynamic</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power</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Power consumption is already around 100W in</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some high-performance processors today</a:t>
            </a:r>
          </a:p>
        </p:txBody>
      </p:sp>
      <p:sp>
        <p:nvSpPr>
          <p:cNvPr id="3" name="Line 1027">
            <a:extLst>
              <a:ext uri="{FF2B5EF4-FFF2-40B4-BE49-F238E27FC236}">
                <a16:creationId xmlns:a16="http://schemas.microsoft.com/office/drawing/2014/main" id="{CBAD00F2-4034-1434-8AF0-6B3D0670A4A2}"/>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mc:Choice xmlns:p14="http://schemas.microsoft.com/office/powerpoint/2010/main" Requires="p14">
          <p:contentPart p14:bwMode="auto" r:id="rId3">
            <p14:nvContentPartPr>
              <p14:cNvPr id="4" name="Ink 3">
                <a:extLst>
                  <a:ext uri="{FF2B5EF4-FFF2-40B4-BE49-F238E27FC236}">
                    <a16:creationId xmlns:a16="http://schemas.microsoft.com/office/drawing/2014/main" id="{CF2C86E8-B62E-173A-6B1D-65F1EBFE874D}"/>
                  </a:ext>
                </a:extLst>
              </p14:cNvPr>
              <p14:cNvContentPartPr/>
              <p14:nvPr/>
            </p14:nvContentPartPr>
            <p14:xfrm>
              <a:off x="1609200" y="380520"/>
              <a:ext cx="10411920" cy="4433400"/>
            </p14:xfrm>
          </p:contentPart>
        </mc:Choice>
        <mc:Fallback>
          <p:pic>
            <p:nvPicPr>
              <p:cNvPr id="4" name="Ink 3">
                <a:extLst>
                  <a:ext uri="{FF2B5EF4-FFF2-40B4-BE49-F238E27FC236}">
                    <a16:creationId xmlns:a16="http://schemas.microsoft.com/office/drawing/2014/main" id="{CF2C86E8-B62E-173A-6B1D-65F1EBFE874D}"/>
                  </a:ext>
                </a:extLst>
              </p:cNvPr>
              <p:cNvPicPr/>
              <p:nvPr/>
            </p:nvPicPr>
            <p:blipFill>
              <a:blip r:embed="rId4"/>
              <a:stretch>
                <a:fillRect/>
              </a:stretch>
            </p:blipFill>
            <p:spPr>
              <a:xfrm>
                <a:off x="1599840" y="371160"/>
                <a:ext cx="10430640" cy="4452120"/>
              </a:xfrm>
              <a:prstGeom prst="rect">
                <a:avLst/>
              </a:prstGeom>
            </p:spPr>
          </p:pic>
        </mc:Fallback>
      </mc:AlternateContent>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1E7D151C-0CA3-43E0-8345-2DB97F03ACB9}"/>
              </a:ext>
            </a:extLst>
          </p:cNvPr>
          <p:cNvSpPr>
            <a:spLocks noGrp="1"/>
          </p:cNvSpPr>
          <p:nvPr>
            <p:ph type="sldNum" sz="quarter" idx="12"/>
          </p:nvPr>
        </p:nvSpPr>
        <p:spPr/>
        <p:txBody>
          <a:bodyPr/>
          <a:lstStyle/>
          <a:p>
            <a:pPr>
              <a:defRPr/>
            </a:pPr>
            <a:fld id="{B4D50385-20E1-4AD9-AD75-BE730BC7A9AA}" type="slidenum">
              <a:rPr lang="en-US" altLang="en-US"/>
              <a:pPr>
                <a:defRPr/>
              </a:pPr>
              <a:t>19</a:t>
            </a:fld>
            <a:endParaRPr lang="en-US" altLang="en-US"/>
          </a:p>
        </p:txBody>
      </p:sp>
      <p:sp>
        <p:nvSpPr>
          <p:cNvPr id="20483" name="Text Box 2">
            <a:extLst>
              <a:ext uri="{FF2B5EF4-FFF2-40B4-BE49-F238E27FC236}">
                <a16:creationId xmlns:a16="http://schemas.microsoft.com/office/drawing/2014/main" id="{EBA0B29C-1745-420C-BD07-E84378D80BF1}"/>
              </a:ext>
            </a:extLst>
          </p:cNvPr>
          <p:cNvSpPr txBox="1">
            <a:spLocks noChangeArrowheads="1"/>
          </p:cNvSpPr>
          <p:nvPr/>
        </p:nvSpPr>
        <p:spPr bwMode="auto">
          <a:xfrm>
            <a:off x="792135" y="396876"/>
            <a:ext cx="309610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Example Problem</a:t>
            </a:r>
          </a:p>
        </p:txBody>
      </p:sp>
      <p:sp>
        <p:nvSpPr>
          <p:cNvPr id="20485" name="Text Box 4">
            <a:extLst>
              <a:ext uri="{FF2B5EF4-FFF2-40B4-BE49-F238E27FC236}">
                <a16:creationId xmlns:a16="http://schemas.microsoft.com/office/drawing/2014/main" id="{7AB57117-7877-40DA-B2D5-B54D7E040F50}"/>
              </a:ext>
            </a:extLst>
          </p:cNvPr>
          <p:cNvSpPr txBox="1">
            <a:spLocks noChangeArrowheads="1"/>
          </p:cNvSpPr>
          <p:nvPr/>
        </p:nvSpPr>
        <p:spPr bwMode="auto">
          <a:xfrm>
            <a:off x="1216330" y="1447801"/>
            <a:ext cx="8303876"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A 1 GHz processor takes 100 seconds to execute a CPU-bound</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program, while consuming 70 W of dynamic power and 30 W of</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leakage power.  Does the program consume less energy in</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Turbo boost mode when the frequency is increased to 1.2 GHz?</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Normal mode energy = 100 W x 100 s = 10,000 J</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Turbo mode energy = (70 x 1.2 + 30) x 100/1.2 = 9,500 J</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Note: </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Frequency only impacts dynamic power, not leakage power.</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We assume that the program’s CPI is unchanged when</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frequency is changed, i.e., exec time varies linearly</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with cycle time for CPU-bound programs.</a:t>
            </a:r>
          </a:p>
          <a:p>
            <a:pPr eaLnBrk="1" hangingPunct="1">
              <a:spcBef>
                <a:spcPct val="0"/>
              </a:spcBef>
              <a:buClr>
                <a:srgbClr val="CC0000"/>
              </a:buClr>
            </a:pPr>
            <a:endParaRPr lang="en-US" altLang="en-US" sz="2400" dirty="0">
              <a:latin typeface="Calibri" panose="020F0502020204030204" pitchFamily="34" charset="0"/>
              <a:cs typeface="Calibri" panose="020F0502020204030204" pitchFamily="34" charset="0"/>
            </a:endParaRPr>
          </a:p>
        </p:txBody>
      </p:sp>
      <p:sp>
        <p:nvSpPr>
          <p:cNvPr id="3" name="Line 1027">
            <a:extLst>
              <a:ext uri="{FF2B5EF4-FFF2-40B4-BE49-F238E27FC236}">
                <a16:creationId xmlns:a16="http://schemas.microsoft.com/office/drawing/2014/main" id="{D7507047-6748-287D-5D8D-F2AB647284D2}"/>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mc:Choice xmlns:p14="http://schemas.microsoft.com/office/powerpoint/2010/main" Requires="p14">
          <p:contentPart p14:bwMode="auto" r:id="rId3">
            <p14:nvContentPartPr>
              <p14:cNvPr id="4" name="Ink 3">
                <a:extLst>
                  <a:ext uri="{FF2B5EF4-FFF2-40B4-BE49-F238E27FC236}">
                    <a16:creationId xmlns:a16="http://schemas.microsoft.com/office/drawing/2014/main" id="{06675B8F-54E6-8B89-50B8-DE30BF08EB2F}"/>
                  </a:ext>
                </a:extLst>
              </p14:cNvPr>
              <p14:cNvContentPartPr/>
              <p14:nvPr/>
            </p14:nvContentPartPr>
            <p14:xfrm>
              <a:off x="4127760" y="3597840"/>
              <a:ext cx="4557960" cy="2788920"/>
            </p14:xfrm>
          </p:contentPart>
        </mc:Choice>
        <mc:Fallback>
          <p:pic>
            <p:nvPicPr>
              <p:cNvPr id="4" name="Ink 3">
                <a:extLst>
                  <a:ext uri="{FF2B5EF4-FFF2-40B4-BE49-F238E27FC236}">
                    <a16:creationId xmlns:a16="http://schemas.microsoft.com/office/drawing/2014/main" id="{06675B8F-54E6-8B89-50B8-DE30BF08EB2F}"/>
                  </a:ext>
                </a:extLst>
              </p:cNvPr>
              <p:cNvPicPr/>
              <p:nvPr/>
            </p:nvPicPr>
            <p:blipFill>
              <a:blip r:embed="rId4"/>
              <a:stretch>
                <a:fillRect/>
              </a:stretch>
            </p:blipFill>
            <p:spPr>
              <a:xfrm>
                <a:off x="4118400" y="3588480"/>
                <a:ext cx="4576680" cy="2807640"/>
              </a:xfrm>
              <a:prstGeom prst="rect">
                <a:avLst/>
              </a:prstGeom>
            </p:spPr>
          </p:pic>
        </mc:Fallback>
      </mc:AlternateContent>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A4B746-61B9-D9A1-284A-F66C5EDF7662}"/>
            </a:ext>
          </a:extLst>
        </p:cNvPr>
        <p:cNvGrpSpPr/>
        <p:nvPr/>
      </p:nvGrpSpPr>
      <p:grpSpPr>
        <a:xfrm>
          <a:off x="0" y="0"/>
          <a:ext cx="0" cy="0"/>
          <a:chOff x="0" y="0"/>
          <a:chExt cx="0" cy="0"/>
        </a:xfrm>
      </p:grpSpPr>
      <p:sp>
        <p:nvSpPr>
          <p:cNvPr id="2" name="Text Box 1026">
            <a:extLst>
              <a:ext uri="{FF2B5EF4-FFF2-40B4-BE49-F238E27FC236}">
                <a16:creationId xmlns:a16="http://schemas.microsoft.com/office/drawing/2014/main" id="{1C8E79D0-EC6C-F8C9-FED5-56D035CE2C03}"/>
              </a:ext>
            </a:extLst>
          </p:cNvPr>
          <p:cNvSpPr txBox="1">
            <a:spLocks noChangeArrowheads="1"/>
          </p:cNvSpPr>
          <p:nvPr/>
        </p:nvSpPr>
        <p:spPr bwMode="auto">
          <a:xfrm>
            <a:off x="441325" y="396875"/>
            <a:ext cx="229165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Role of Disks</a:t>
            </a:r>
            <a:endParaRPr lang="en-US" altLang="en-US" u="none" dirty="0">
              <a:solidFill>
                <a:srgbClr val="CC0000"/>
              </a:solidFill>
              <a:latin typeface="Calibri" panose="020F0502020204030204" pitchFamily="34" charset="0"/>
              <a:cs typeface="Calibri" panose="020F0502020204030204" pitchFamily="34" charset="0"/>
            </a:endParaRPr>
          </a:p>
        </p:txBody>
      </p:sp>
      <p:sp>
        <p:nvSpPr>
          <p:cNvPr id="5" name="Line 1027">
            <a:extLst>
              <a:ext uri="{FF2B5EF4-FFF2-40B4-BE49-F238E27FC236}">
                <a16:creationId xmlns:a16="http://schemas.microsoft.com/office/drawing/2014/main" id="{D271A01D-68DE-059F-9FC9-1E8F7951D36B}"/>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EE4C1296-F9FB-22D4-AEEB-B8F2FEF5CEAA}"/>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p:sp>
        <p:nvSpPr>
          <p:cNvPr id="3" name="Text Box 1028">
            <a:extLst>
              <a:ext uri="{FF2B5EF4-FFF2-40B4-BE49-F238E27FC236}">
                <a16:creationId xmlns:a16="http://schemas.microsoft.com/office/drawing/2014/main" id="{3D764276-6C70-7E3A-8936-08BDD152BD7A}"/>
              </a:ext>
            </a:extLst>
          </p:cNvPr>
          <p:cNvSpPr txBox="1">
            <a:spLocks noChangeArrowheads="1"/>
          </p:cNvSpPr>
          <p:nvPr/>
        </p:nvSpPr>
        <p:spPr bwMode="auto">
          <a:xfrm>
            <a:off x="976222" y="1616088"/>
            <a:ext cx="7940443"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Activities external to the CPU/memory are typically </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orders of magnitude slower</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Example: while CPU performance has improved by 50%</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per year, disk latencies have improved by 10% every year</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Typical strategy on I/O: switch contexts and work on</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something else</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Other metrics, such as bandwidth, reliability, availability,</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and capacity, often receive more attention than performance</a:t>
            </a:r>
          </a:p>
        </p:txBody>
      </p:sp>
      <mc:AlternateContent xmlns:mc="http://schemas.openxmlformats.org/markup-compatibility/2006">
        <mc:Choice xmlns:p14="http://schemas.microsoft.com/office/powerpoint/2010/main" Requires="p14">
          <p:contentPart p14:bwMode="auto" r:id="rId4">
            <p14:nvContentPartPr>
              <p14:cNvPr id="4" name="Ink 3">
                <a:extLst>
                  <a:ext uri="{FF2B5EF4-FFF2-40B4-BE49-F238E27FC236}">
                    <a16:creationId xmlns:a16="http://schemas.microsoft.com/office/drawing/2014/main" id="{1CD2608F-64D8-E96B-6327-A903BED2A566}"/>
                  </a:ext>
                </a:extLst>
              </p14:cNvPr>
              <p14:cNvContentPartPr/>
              <p14:nvPr/>
            </p14:nvContentPartPr>
            <p14:xfrm>
              <a:off x="2746800" y="3377520"/>
              <a:ext cx="4500000" cy="333000"/>
            </p14:xfrm>
          </p:contentPart>
        </mc:Choice>
        <mc:Fallback>
          <p:pic>
            <p:nvPicPr>
              <p:cNvPr id="4" name="Ink 3">
                <a:extLst>
                  <a:ext uri="{FF2B5EF4-FFF2-40B4-BE49-F238E27FC236}">
                    <a16:creationId xmlns:a16="http://schemas.microsoft.com/office/drawing/2014/main" id="{1CD2608F-64D8-E96B-6327-A903BED2A566}"/>
                  </a:ext>
                </a:extLst>
              </p:cNvPr>
              <p:cNvPicPr/>
              <p:nvPr/>
            </p:nvPicPr>
            <p:blipFill>
              <a:blip r:embed="rId5"/>
              <a:stretch>
                <a:fillRect/>
              </a:stretch>
            </p:blipFill>
            <p:spPr>
              <a:xfrm>
                <a:off x="2737440" y="3368160"/>
                <a:ext cx="4518720" cy="351720"/>
              </a:xfrm>
              <a:prstGeom prst="rect">
                <a:avLst/>
              </a:prstGeom>
            </p:spPr>
          </p:pic>
        </mc:Fallback>
      </mc:AlternateContent>
    </p:spTree>
    <p:extLst>
      <p:ext uri="{BB962C8B-B14F-4D97-AF65-F5344CB8AC3E}">
        <p14:creationId xmlns:p14="http://schemas.microsoft.com/office/powerpoint/2010/main" val="10482746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a:extLst>
              <a:ext uri="{FF2B5EF4-FFF2-40B4-BE49-F238E27FC236}">
                <a16:creationId xmlns:a16="http://schemas.microsoft.com/office/drawing/2014/main" id="{E7EFCA20-EDF7-4EDC-8844-003B5E3CA5DA}"/>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5CD305B4-67DE-46C6-9CD4-F72ACB3AB863}" type="slidenum">
              <a:rPr lang="en-US" altLang="en-US" sz="1400">
                <a:latin typeface="Times New Roman" panose="02020603050405020304" pitchFamily="18" charset="0"/>
              </a:rPr>
              <a:pPr/>
              <a:t>20</a:t>
            </a:fld>
            <a:endParaRPr lang="en-US" altLang="en-US" sz="1400">
              <a:latin typeface="Times New Roman" panose="02020603050405020304" pitchFamily="18" charset="0"/>
            </a:endParaRPr>
          </a:p>
        </p:txBody>
      </p:sp>
      <p:sp>
        <p:nvSpPr>
          <p:cNvPr id="14339" name="Text Box 2">
            <a:extLst>
              <a:ext uri="{FF2B5EF4-FFF2-40B4-BE49-F238E27FC236}">
                <a16:creationId xmlns:a16="http://schemas.microsoft.com/office/drawing/2014/main" id="{33E763F1-AF83-46D1-ABE9-3A66350D2B66}"/>
              </a:ext>
            </a:extLst>
          </p:cNvPr>
          <p:cNvSpPr txBox="1">
            <a:spLocks noChangeArrowheads="1"/>
          </p:cNvSpPr>
          <p:nvPr/>
        </p:nvSpPr>
        <p:spPr bwMode="auto">
          <a:xfrm>
            <a:off x="852525" y="396876"/>
            <a:ext cx="404649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Basic MIPS Instructions</a:t>
            </a:r>
          </a:p>
        </p:txBody>
      </p:sp>
      <p:sp>
        <p:nvSpPr>
          <p:cNvPr id="14341" name="Text Box 4">
            <a:extLst>
              <a:ext uri="{FF2B5EF4-FFF2-40B4-BE49-F238E27FC236}">
                <a16:creationId xmlns:a16="http://schemas.microsoft.com/office/drawing/2014/main" id="{AEBBBB8F-D95F-4AF5-96ED-B38BEF8324E7}"/>
              </a:ext>
            </a:extLst>
          </p:cNvPr>
          <p:cNvSpPr txBox="1">
            <a:spLocks noChangeArrowheads="1"/>
          </p:cNvSpPr>
          <p:nvPr/>
        </p:nvSpPr>
        <p:spPr bwMode="auto">
          <a:xfrm>
            <a:off x="1981201" y="1419225"/>
            <a:ext cx="3933769"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lw</a:t>
            </a:r>
            <a:r>
              <a:rPr lang="en-US" altLang="en-US" sz="2000" dirty="0">
                <a:latin typeface="Calibri" panose="020F0502020204030204" pitchFamily="34" charset="0"/>
                <a:cs typeface="Calibri" panose="020F0502020204030204" pitchFamily="34" charset="0"/>
              </a:rPr>
              <a:t>      $t1, 16($t2)</a:t>
            </a:r>
          </a:p>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add   $t3, $t1, $t2</a:t>
            </a:r>
          </a:p>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addi</a:t>
            </a:r>
            <a:r>
              <a:rPr lang="en-US" altLang="en-US" sz="2000" dirty="0">
                <a:latin typeface="Calibri" panose="020F0502020204030204" pitchFamily="34" charset="0"/>
                <a:cs typeface="Calibri" panose="020F0502020204030204" pitchFamily="34" charset="0"/>
              </a:rPr>
              <a:t>  $t3, $t3, 16</a:t>
            </a:r>
          </a:p>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sw</a:t>
            </a:r>
            <a:r>
              <a:rPr lang="en-US" altLang="en-US" sz="2000" dirty="0">
                <a:latin typeface="Calibri" panose="020F0502020204030204" pitchFamily="34" charset="0"/>
                <a:cs typeface="Calibri" panose="020F0502020204030204" pitchFamily="34" charset="0"/>
              </a:rPr>
              <a:t>     $t3, 16($t2)</a:t>
            </a:r>
          </a:p>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beq</a:t>
            </a:r>
            <a:r>
              <a:rPr lang="en-US" altLang="en-US" sz="2000" dirty="0">
                <a:latin typeface="Calibri" panose="020F0502020204030204" pitchFamily="34" charset="0"/>
                <a:cs typeface="Calibri" panose="020F0502020204030204" pitchFamily="34" charset="0"/>
              </a:rPr>
              <a:t>   $t1, $t2, 16</a:t>
            </a:r>
          </a:p>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blt</a:t>
            </a:r>
            <a:r>
              <a:rPr lang="en-US" altLang="en-US" sz="2000" dirty="0">
                <a:latin typeface="Calibri" panose="020F0502020204030204" pitchFamily="34" charset="0"/>
                <a:cs typeface="Calibri" panose="020F0502020204030204" pitchFamily="34" charset="0"/>
              </a:rPr>
              <a:t>  is implemented as  </a:t>
            </a:r>
            <a:r>
              <a:rPr lang="en-US" altLang="en-US" sz="2000" dirty="0" err="1">
                <a:latin typeface="Calibri" panose="020F0502020204030204" pitchFamily="34" charset="0"/>
                <a:cs typeface="Calibri" panose="020F0502020204030204" pitchFamily="34" charset="0"/>
              </a:rPr>
              <a:t>slt</a:t>
            </a:r>
            <a:r>
              <a:rPr lang="en-US" altLang="en-US" sz="2000" dirty="0">
                <a:latin typeface="Calibri" panose="020F0502020204030204" pitchFamily="34" charset="0"/>
                <a:cs typeface="Calibri" panose="020F0502020204030204" pitchFamily="34" charset="0"/>
              </a:rPr>
              <a:t> and </a:t>
            </a:r>
            <a:r>
              <a:rPr lang="en-US" altLang="en-US" sz="2000" dirty="0" err="1">
                <a:latin typeface="Calibri" panose="020F0502020204030204" pitchFamily="34" charset="0"/>
                <a:cs typeface="Calibri" panose="020F0502020204030204" pitchFamily="34" charset="0"/>
              </a:rPr>
              <a:t>bne</a:t>
            </a: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j         64</a:t>
            </a:r>
          </a:p>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jr</a:t>
            </a:r>
            <a:r>
              <a:rPr lang="en-US" altLang="en-US" sz="2000" dirty="0">
                <a:latin typeface="Calibri" panose="020F0502020204030204" pitchFamily="34" charset="0"/>
                <a:cs typeface="Calibri" panose="020F0502020204030204" pitchFamily="34" charset="0"/>
              </a:rPr>
              <a:t>        $t1</a:t>
            </a:r>
          </a:p>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sll</a:t>
            </a:r>
            <a:r>
              <a:rPr lang="en-US" altLang="en-US" sz="2000" dirty="0">
                <a:latin typeface="Calibri" panose="020F0502020204030204" pitchFamily="34" charset="0"/>
                <a:cs typeface="Calibri" panose="020F0502020204030204" pitchFamily="34" charset="0"/>
              </a:rPr>
              <a:t>      $t1, $t1, 2</a:t>
            </a:r>
          </a:p>
        </p:txBody>
      </p:sp>
      <p:sp>
        <p:nvSpPr>
          <p:cNvPr id="14342" name="Text Box 5">
            <a:extLst>
              <a:ext uri="{FF2B5EF4-FFF2-40B4-BE49-F238E27FC236}">
                <a16:creationId xmlns:a16="http://schemas.microsoft.com/office/drawing/2014/main" id="{E83AABA5-345C-4E8F-992C-281A5D2DD21F}"/>
              </a:ext>
            </a:extLst>
          </p:cNvPr>
          <p:cNvSpPr txBox="1">
            <a:spLocks noChangeArrowheads="1"/>
          </p:cNvSpPr>
          <p:nvPr/>
        </p:nvSpPr>
        <p:spPr bwMode="auto">
          <a:xfrm>
            <a:off x="2133600" y="4495800"/>
            <a:ext cx="3928448" cy="2308324"/>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Convert to assembly:</a:t>
            </a:r>
          </a:p>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  while   (save[i] == k)</a:t>
            </a:r>
          </a:p>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       i += 1;</a:t>
            </a:r>
          </a:p>
          <a:p>
            <a:pPr eaLnBrk="1" hangingPunct="1">
              <a:spcBef>
                <a:spcPct val="0"/>
              </a:spcBef>
              <a:buClr>
                <a:srgbClr val="CC0000"/>
              </a:buClr>
              <a:buFontTx/>
              <a:buNone/>
            </a:pPr>
            <a:endParaRPr lang="en-US" altLang="en-US" sz="240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 i and k are in $s3 and $s5 and</a:t>
            </a:r>
          </a:p>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 base of array save[] is in $s6</a:t>
            </a:r>
          </a:p>
        </p:txBody>
      </p:sp>
      <p:sp>
        <p:nvSpPr>
          <p:cNvPr id="14343" name="Text Box 6">
            <a:extLst>
              <a:ext uri="{FF2B5EF4-FFF2-40B4-BE49-F238E27FC236}">
                <a16:creationId xmlns:a16="http://schemas.microsoft.com/office/drawing/2014/main" id="{E5FFBC85-CB2A-4EC9-B68E-4CB37F5922EB}"/>
              </a:ext>
            </a:extLst>
          </p:cNvPr>
          <p:cNvSpPr txBox="1">
            <a:spLocks noChangeArrowheads="1"/>
          </p:cNvSpPr>
          <p:nvPr/>
        </p:nvSpPr>
        <p:spPr bwMode="auto">
          <a:xfrm>
            <a:off x="6629400" y="4114800"/>
            <a:ext cx="3358612" cy="2677656"/>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Loop:  </a:t>
            </a:r>
            <a:r>
              <a:rPr lang="en-US" altLang="en-US" sz="2400" dirty="0" err="1">
                <a:solidFill>
                  <a:schemeClr val="accent2"/>
                </a:solidFill>
                <a:latin typeface="Calibri" panose="020F0502020204030204" pitchFamily="34" charset="0"/>
                <a:cs typeface="Calibri" panose="020F0502020204030204" pitchFamily="34" charset="0"/>
              </a:rPr>
              <a:t>sll</a:t>
            </a:r>
            <a:r>
              <a:rPr lang="en-US" altLang="en-US" sz="2400" dirty="0">
                <a:solidFill>
                  <a:schemeClr val="accent2"/>
                </a:solidFill>
                <a:latin typeface="Calibri" panose="020F0502020204030204" pitchFamily="34" charset="0"/>
                <a:cs typeface="Calibri" panose="020F0502020204030204" pitchFamily="34" charset="0"/>
              </a:rPr>
              <a:t>      $t1, $s3, 2</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add    $t1, $t1, $s6</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a:t>
            </a:r>
            <a:r>
              <a:rPr lang="en-US" altLang="en-US" sz="2400" dirty="0" err="1">
                <a:solidFill>
                  <a:schemeClr val="accent2"/>
                </a:solidFill>
                <a:latin typeface="Calibri" panose="020F0502020204030204" pitchFamily="34" charset="0"/>
                <a:cs typeface="Calibri" panose="020F0502020204030204" pitchFamily="34" charset="0"/>
              </a:rPr>
              <a:t>lw</a:t>
            </a:r>
            <a:r>
              <a:rPr lang="en-US" altLang="en-US" sz="2400" dirty="0">
                <a:solidFill>
                  <a:schemeClr val="accent2"/>
                </a:solidFill>
                <a:latin typeface="Calibri" panose="020F0502020204030204" pitchFamily="34" charset="0"/>
                <a:cs typeface="Calibri" panose="020F0502020204030204" pitchFamily="34" charset="0"/>
              </a:rPr>
              <a:t>      $t0, 0($t1)</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a:t>
            </a:r>
            <a:r>
              <a:rPr lang="en-US" altLang="en-US" sz="2400" dirty="0" err="1">
                <a:solidFill>
                  <a:schemeClr val="accent2"/>
                </a:solidFill>
                <a:latin typeface="Calibri" panose="020F0502020204030204" pitchFamily="34" charset="0"/>
                <a:cs typeface="Calibri" panose="020F0502020204030204" pitchFamily="34" charset="0"/>
              </a:rPr>
              <a:t>bne</a:t>
            </a:r>
            <a:r>
              <a:rPr lang="en-US" altLang="en-US" sz="2400" dirty="0">
                <a:solidFill>
                  <a:schemeClr val="accent2"/>
                </a:solidFill>
                <a:latin typeface="Calibri" panose="020F0502020204030204" pitchFamily="34" charset="0"/>
                <a:cs typeface="Calibri" panose="020F0502020204030204" pitchFamily="34" charset="0"/>
              </a:rPr>
              <a:t>    $t0, $s5, Exit</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a:t>
            </a:r>
            <a:r>
              <a:rPr lang="en-US" altLang="en-US" sz="2400" dirty="0" err="1">
                <a:solidFill>
                  <a:schemeClr val="accent2"/>
                </a:solidFill>
                <a:latin typeface="Calibri" panose="020F0502020204030204" pitchFamily="34" charset="0"/>
                <a:cs typeface="Calibri" panose="020F0502020204030204" pitchFamily="34" charset="0"/>
              </a:rPr>
              <a:t>addi</a:t>
            </a:r>
            <a:r>
              <a:rPr lang="en-US" altLang="en-US" sz="2400" dirty="0">
                <a:solidFill>
                  <a:schemeClr val="accent2"/>
                </a:solidFill>
                <a:latin typeface="Calibri" panose="020F0502020204030204" pitchFamily="34" charset="0"/>
                <a:cs typeface="Calibri" panose="020F0502020204030204" pitchFamily="34" charset="0"/>
              </a:rPr>
              <a:t>   $s3, $s3, 1</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j         Loop</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Exit:</a:t>
            </a:r>
          </a:p>
        </p:txBody>
      </p:sp>
      <p:sp>
        <p:nvSpPr>
          <p:cNvPr id="3" name="Line 1027">
            <a:extLst>
              <a:ext uri="{FF2B5EF4-FFF2-40B4-BE49-F238E27FC236}">
                <a16:creationId xmlns:a16="http://schemas.microsoft.com/office/drawing/2014/main" id="{40312378-12F3-F28B-F7FD-1B79F5228E8B}"/>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5B21E8CF-C5BB-48FF-B8BB-33001A5B2A07}"/>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A7CC1E6-7195-4854-B60B-6316D6A81548}" type="slidenum">
              <a:rPr lang="en-US" altLang="en-US" sz="1400">
                <a:latin typeface="Times New Roman" panose="02020603050405020304" pitchFamily="18" charset="0"/>
              </a:rPr>
              <a:pPr/>
              <a:t>21</a:t>
            </a:fld>
            <a:endParaRPr lang="en-US" altLang="en-US" sz="1400">
              <a:latin typeface="Times New Roman" panose="02020603050405020304" pitchFamily="18" charset="0"/>
            </a:endParaRPr>
          </a:p>
        </p:txBody>
      </p:sp>
      <p:sp>
        <p:nvSpPr>
          <p:cNvPr id="16387" name="Text Box 2">
            <a:extLst>
              <a:ext uri="{FF2B5EF4-FFF2-40B4-BE49-F238E27FC236}">
                <a16:creationId xmlns:a16="http://schemas.microsoft.com/office/drawing/2014/main" id="{8E73D2DD-333F-4E1E-904A-6EA4E8A7FCF7}"/>
              </a:ext>
            </a:extLst>
          </p:cNvPr>
          <p:cNvSpPr txBox="1">
            <a:spLocks noChangeArrowheads="1"/>
          </p:cNvSpPr>
          <p:nvPr/>
        </p:nvSpPr>
        <p:spPr bwMode="auto">
          <a:xfrm>
            <a:off x="688617" y="396876"/>
            <a:ext cx="168103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Registers</a:t>
            </a:r>
          </a:p>
        </p:txBody>
      </p:sp>
      <p:sp>
        <p:nvSpPr>
          <p:cNvPr id="16389" name="Text Box 4">
            <a:extLst>
              <a:ext uri="{FF2B5EF4-FFF2-40B4-BE49-F238E27FC236}">
                <a16:creationId xmlns:a16="http://schemas.microsoft.com/office/drawing/2014/main" id="{C4E10E14-173E-471B-9D4B-3B36B05639B9}"/>
              </a:ext>
            </a:extLst>
          </p:cNvPr>
          <p:cNvSpPr txBox="1">
            <a:spLocks noChangeArrowheads="1"/>
          </p:cNvSpPr>
          <p:nvPr/>
        </p:nvSpPr>
        <p:spPr bwMode="auto">
          <a:xfrm>
            <a:off x="2041525" y="1563689"/>
            <a:ext cx="7527574"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a:latin typeface="Calibri" panose="020F0502020204030204" pitchFamily="34" charset="0"/>
                <a:cs typeface="Calibri" panose="020F0502020204030204" pitchFamily="34" charset="0"/>
              </a:rPr>
              <a:t> The 32 MIPS registers are partitioned as follows:</a:t>
            </a:r>
          </a:p>
          <a:p>
            <a:pPr eaLnBrk="1" hangingPunct="1">
              <a:spcBef>
                <a:spcPct val="0"/>
              </a:spcBef>
              <a:buClr>
                <a:srgbClr val="CC0000"/>
              </a:buClr>
            </a:pPr>
            <a:endParaRPr lang="en-US" altLang="en-US" sz="2400">
              <a:latin typeface="Calibri" panose="020F0502020204030204" pitchFamily="34" charset="0"/>
              <a:cs typeface="Calibri" panose="020F0502020204030204" pitchFamily="34" charset="0"/>
            </a:endParaRP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Register 0 :  $zero        always stores the constant 0</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Regs 2-3   :  $v0, $v1   return values of a procedure</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Regs 4-7   :  $a0-$a3   input arguments to a procedure</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Regs 8-15 :  $t0-$t7     temporaries</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Regs 16-23: $s0-$s7    variables</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Regs 24-25: $t8-$t9     more temporaries</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   28     : $gp          global pointer</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   29     : $sp           stack pointer</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   30     : $fp            frame pointer</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   31     : $ra           return address </a:t>
            </a:r>
          </a:p>
        </p:txBody>
      </p:sp>
      <p:sp>
        <p:nvSpPr>
          <p:cNvPr id="2" name="Line 1027">
            <a:extLst>
              <a:ext uri="{FF2B5EF4-FFF2-40B4-BE49-F238E27FC236}">
                <a16:creationId xmlns:a16="http://schemas.microsoft.com/office/drawing/2014/main" id="{50766FC7-F231-2998-C475-2EAAFF50F361}"/>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3">
            <a:extLst>
              <a:ext uri="{FF2B5EF4-FFF2-40B4-BE49-F238E27FC236}">
                <a16:creationId xmlns:a16="http://schemas.microsoft.com/office/drawing/2014/main" id="{9CF4F25C-E7DF-4300-8EE3-B1F193BA22A3}"/>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E4690A4C-FB5C-4BE7-A587-DDE5218A97D4}" type="slidenum">
              <a:rPr lang="en-US" altLang="en-US" sz="1400">
                <a:latin typeface="Times New Roman" panose="02020603050405020304" pitchFamily="18" charset="0"/>
              </a:rPr>
              <a:pPr/>
              <a:t>22</a:t>
            </a:fld>
            <a:endParaRPr lang="en-US" altLang="en-US" sz="1400">
              <a:latin typeface="Times New Roman" panose="02020603050405020304" pitchFamily="18" charset="0"/>
            </a:endParaRPr>
          </a:p>
        </p:txBody>
      </p:sp>
      <p:sp>
        <p:nvSpPr>
          <p:cNvPr id="18435" name="Text Box 2">
            <a:extLst>
              <a:ext uri="{FF2B5EF4-FFF2-40B4-BE49-F238E27FC236}">
                <a16:creationId xmlns:a16="http://schemas.microsoft.com/office/drawing/2014/main" id="{92311A5A-2489-40B3-8F65-072C76D938AE}"/>
              </a:ext>
            </a:extLst>
          </p:cNvPr>
          <p:cNvSpPr txBox="1">
            <a:spLocks noChangeArrowheads="1"/>
          </p:cNvSpPr>
          <p:nvPr/>
        </p:nvSpPr>
        <p:spPr bwMode="auto">
          <a:xfrm>
            <a:off x="705872" y="396876"/>
            <a:ext cx="382566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Memory Organization</a:t>
            </a:r>
          </a:p>
        </p:txBody>
      </p:sp>
      <p:sp>
        <p:nvSpPr>
          <p:cNvPr id="18437" name="Rectangle 5">
            <a:extLst>
              <a:ext uri="{FF2B5EF4-FFF2-40B4-BE49-F238E27FC236}">
                <a16:creationId xmlns:a16="http://schemas.microsoft.com/office/drawing/2014/main" id="{B30F0A27-2CC3-45FB-A744-A11A8A93574F}"/>
              </a:ext>
            </a:extLst>
          </p:cNvPr>
          <p:cNvSpPr>
            <a:spLocks noChangeArrowheads="1"/>
          </p:cNvSpPr>
          <p:nvPr/>
        </p:nvSpPr>
        <p:spPr bwMode="auto">
          <a:xfrm>
            <a:off x="2133600" y="2514600"/>
            <a:ext cx="2590800" cy="1219200"/>
          </a:xfrm>
          <a:prstGeom prst="rect">
            <a:avLst/>
          </a:prstGeom>
          <a:solidFill>
            <a:srgbClr val="00FFCC"/>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dirty="0">
                <a:latin typeface="Calibri" panose="020F0502020204030204" pitchFamily="34" charset="0"/>
                <a:cs typeface="Calibri" panose="020F0502020204030204" pitchFamily="34" charset="0"/>
              </a:rPr>
              <a:t>Stack</a:t>
            </a:r>
          </a:p>
          <a:p>
            <a:pPr algn="ctr" eaLnBrk="1" hangingPunct="1">
              <a:spcBef>
                <a:spcPct val="0"/>
              </a:spcBef>
              <a:buFontTx/>
              <a:buNone/>
            </a:pPr>
            <a:endParaRPr lang="en-US" altLang="en-US" sz="2000" dirty="0">
              <a:latin typeface="Calibri" panose="020F0502020204030204" pitchFamily="34" charset="0"/>
              <a:cs typeface="Calibri" panose="020F0502020204030204" pitchFamily="34" charset="0"/>
            </a:endParaRPr>
          </a:p>
          <a:p>
            <a:pPr algn="ctr" eaLnBrk="1" hangingPunct="1">
              <a:spcBef>
                <a:spcPct val="0"/>
              </a:spcBef>
              <a:buFontTx/>
              <a:buNone/>
            </a:pPr>
            <a:endParaRPr lang="en-US" altLang="en-US" sz="2000" dirty="0">
              <a:latin typeface="Calibri" panose="020F0502020204030204" pitchFamily="34" charset="0"/>
              <a:cs typeface="Calibri" panose="020F0502020204030204" pitchFamily="34" charset="0"/>
            </a:endParaRPr>
          </a:p>
          <a:p>
            <a:pPr algn="ctr" eaLnBrk="1" hangingPunct="1">
              <a:spcBef>
                <a:spcPct val="0"/>
              </a:spcBef>
              <a:buFontTx/>
              <a:buNone/>
            </a:pPr>
            <a:r>
              <a:rPr lang="en-US" altLang="en-US" sz="2000" dirty="0">
                <a:latin typeface="Calibri" panose="020F0502020204030204" pitchFamily="34" charset="0"/>
                <a:cs typeface="Calibri" panose="020F0502020204030204" pitchFamily="34" charset="0"/>
              </a:rPr>
              <a:t>Dynamic data (heap)</a:t>
            </a:r>
          </a:p>
        </p:txBody>
      </p:sp>
      <p:sp>
        <p:nvSpPr>
          <p:cNvPr id="18438" name="Rectangle 6">
            <a:extLst>
              <a:ext uri="{FF2B5EF4-FFF2-40B4-BE49-F238E27FC236}">
                <a16:creationId xmlns:a16="http://schemas.microsoft.com/office/drawing/2014/main" id="{3B751B9A-1756-403B-B4C1-F941504C180E}"/>
              </a:ext>
            </a:extLst>
          </p:cNvPr>
          <p:cNvSpPr>
            <a:spLocks noChangeArrowheads="1"/>
          </p:cNvSpPr>
          <p:nvPr/>
        </p:nvSpPr>
        <p:spPr bwMode="auto">
          <a:xfrm>
            <a:off x="2133600" y="3733800"/>
            <a:ext cx="2590800" cy="5334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Static data (globals)</a:t>
            </a:r>
          </a:p>
        </p:txBody>
      </p:sp>
      <p:sp>
        <p:nvSpPr>
          <p:cNvPr id="18439" name="Rectangle 7">
            <a:extLst>
              <a:ext uri="{FF2B5EF4-FFF2-40B4-BE49-F238E27FC236}">
                <a16:creationId xmlns:a16="http://schemas.microsoft.com/office/drawing/2014/main" id="{162E689F-85E3-4856-8AB2-9B37EA1178D7}"/>
              </a:ext>
            </a:extLst>
          </p:cNvPr>
          <p:cNvSpPr>
            <a:spLocks noChangeArrowheads="1"/>
          </p:cNvSpPr>
          <p:nvPr/>
        </p:nvSpPr>
        <p:spPr bwMode="auto">
          <a:xfrm>
            <a:off x="2133600" y="4267200"/>
            <a:ext cx="2590800" cy="533400"/>
          </a:xfrm>
          <a:prstGeom prst="rect">
            <a:avLst/>
          </a:prstGeom>
          <a:solidFill>
            <a:srgbClr val="00FFCC"/>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Text (instructions)</a:t>
            </a:r>
          </a:p>
        </p:txBody>
      </p:sp>
      <p:sp>
        <p:nvSpPr>
          <p:cNvPr id="18440" name="Line 8">
            <a:extLst>
              <a:ext uri="{FF2B5EF4-FFF2-40B4-BE49-F238E27FC236}">
                <a16:creationId xmlns:a16="http://schemas.microsoft.com/office/drawing/2014/main" id="{C6C88E0B-D6F5-41A8-83A3-DF72ED9DDC98}"/>
              </a:ext>
            </a:extLst>
          </p:cNvPr>
          <p:cNvSpPr>
            <a:spLocks noChangeShapeType="1"/>
          </p:cNvSpPr>
          <p:nvPr/>
        </p:nvSpPr>
        <p:spPr bwMode="auto">
          <a:xfrm>
            <a:off x="3505200" y="2819400"/>
            <a:ext cx="0" cy="228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41" name="Line 9">
            <a:extLst>
              <a:ext uri="{FF2B5EF4-FFF2-40B4-BE49-F238E27FC236}">
                <a16:creationId xmlns:a16="http://schemas.microsoft.com/office/drawing/2014/main" id="{F5BE0C1F-4053-4D40-8901-E0A3D47435AD}"/>
              </a:ext>
            </a:extLst>
          </p:cNvPr>
          <p:cNvSpPr>
            <a:spLocks noChangeShapeType="1"/>
          </p:cNvSpPr>
          <p:nvPr/>
        </p:nvSpPr>
        <p:spPr bwMode="auto">
          <a:xfrm flipV="1">
            <a:off x="3505200" y="3200400"/>
            <a:ext cx="0" cy="228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42" name="Rectangle 15">
            <a:extLst>
              <a:ext uri="{FF2B5EF4-FFF2-40B4-BE49-F238E27FC236}">
                <a16:creationId xmlns:a16="http://schemas.microsoft.com/office/drawing/2014/main" id="{95706C0E-04E8-477D-AE06-770656C8C036}"/>
              </a:ext>
            </a:extLst>
          </p:cNvPr>
          <p:cNvSpPr>
            <a:spLocks noChangeArrowheads="1"/>
          </p:cNvSpPr>
          <p:nvPr/>
        </p:nvSpPr>
        <p:spPr bwMode="auto">
          <a:xfrm>
            <a:off x="6400800" y="2514600"/>
            <a:ext cx="2133600" cy="609600"/>
          </a:xfrm>
          <a:prstGeom prst="rect">
            <a:avLst/>
          </a:prstGeom>
          <a:solidFill>
            <a:srgbClr val="00FFCC"/>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Proc A’s  values</a:t>
            </a:r>
          </a:p>
        </p:txBody>
      </p:sp>
      <p:sp>
        <p:nvSpPr>
          <p:cNvPr id="18443" name="Rectangle 16">
            <a:extLst>
              <a:ext uri="{FF2B5EF4-FFF2-40B4-BE49-F238E27FC236}">
                <a16:creationId xmlns:a16="http://schemas.microsoft.com/office/drawing/2014/main" id="{6E1A2193-F5BB-44B2-AF55-A2D1C39A8B0A}"/>
              </a:ext>
            </a:extLst>
          </p:cNvPr>
          <p:cNvSpPr>
            <a:spLocks noChangeArrowheads="1"/>
          </p:cNvSpPr>
          <p:nvPr/>
        </p:nvSpPr>
        <p:spPr bwMode="auto">
          <a:xfrm>
            <a:off x="6400800" y="3124200"/>
            <a:ext cx="2133600" cy="914400"/>
          </a:xfrm>
          <a:prstGeom prst="rect">
            <a:avLst/>
          </a:prstGeom>
          <a:solidFill>
            <a:srgbClr val="00FFCC"/>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Proc B’s  values</a:t>
            </a:r>
          </a:p>
        </p:txBody>
      </p:sp>
      <p:sp>
        <p:nvSpPr>
          <p:cNvPr id="18444" name="Rectangle 17">
            <a:extLst>
              <a:ext uri="{FF2B5EF4-FFF2-40B4-BE49-F238E27FC236}">
                <a16:creationId xmlns:a16="http://schemas.microsoft.com/office/drawing/2014/main" id="{365712C2-03FB-40AD-95C9-307E681FB846}"/>
              </a:ext>
            </a:extLst>
          </p:cNvPr>
          <p:cNvSpPr>
            <a:spLocks noChangeArrowheads="1"/>
          </p:cNvSpPr>
          <p:nvPr/>
        </p:nvSpPr>
        <p:spPr bwMode="auto">
          <a:xfrm>
            <a:off x="6400800" y="4038600"/>
            <a:ext cx="2133600" cy="457200"/>
          </a:xfrm>
          <a:prstGeom prst="rect">
            <a:avLst/>
          </a:prstGeom>
          <a:solidFill>
            <a:srgbClr val="00FFCC"/>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Proc C’s  values</a:t>
            </a:r>
          </a:p>
        </p:txBody>
      </p:sp>
      <p:sp>
        <p:nvSpPr>
          <p:cNvPr id="18445" name="Text Box 18">
            <a:extLst>
              <a:ext uri="{FF2B5EF4-FFF2-40B4-BE49-F238E27FC236}">
                <a16:creationId xmlns:a16="http://schemas.microsoft.com/office/drawing/2014/main" id="{A04A25AF-138E-4382-AAA9-4F632F2ADFA9}"/>
              </a:ext>
            </a:extLst>
          </p:cNvPr>
          <p:cNvSpPr txBox="1">
            <a:spLocks noChangeArrowheads="1"/>
          </p:cNvSpPr>
          <p:nvPr/>
        </p:nvSpPr>
        <p:spPr bwMode="auto">
          <a:xfrm>
            <a:off x="7086600" y="4267201"/>
            <a:ext cx="50366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3600">
                <a:latin typeface="Calibri" panose="020F0502020204030204" pitchFamily="34" charset="0"/>
                <a:cs typeface="Calibri" panose="020F0502020204030204" pitchFamily="34" charset="0"/>
              </a:rPr>
              <a:t>…</a:t>
            </a:r>
          </a:p>
        </p:txBody>
      </p:sp>
      <p:sp>
        <p:nvSpPr>
          <p:cNvPr id="18446" name="Text Box 19">
            <a:extLst>
              <a:ext uri="{FF2B5EF4-FFF2-40B4-BE49-F238E27FC236}">
                <a16:creationId xmlns:a16="http://schemas.microsoft.com/office/drawing/2014/main" id="{A9C4A109-E90D-44B1-8325-C84F9EE17298}"/>
              </a:ext>
            </a:extLst>
          </p:cNvPr>
          <p:cNvSpPr txBox="1">
            <a:spLocks noChangeArrowheads="1"/>
          </p:cNvSpPr>
          <p:nvPr/>
        </p:nvSpPr>
        <p:spPr bwMode="auto">
          <a:xfrm>
            <a:off x="8594726" y="2297113"/>
            <a:ext cx="152618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Calibri" panose="020F0502020204030204" pitchFamily="34" charset="0"/>
                <a:cs typeface="Calibri" panose="020F0502020204030204" pitchFamily="34" charset="0"/>
              </a:rPr>
              <a:t>High address</a:t>
            </a:r>
          </a:p>
        </p:txBody>
      </p:sp>
      <p:sp>
        <p:nvSpPr>
          <p:cNvPr id="18447" name="Text Box 20">
            <a:extLst>
              <a:ext uri="{FF2B5EF4-FFF2-40B4-BE49-F238E27FC236}">
                <a16:creationId xmlns:a16="http://schemas.microsoft.com/office/drawing/2014/main" id="{4B703138-6776-435A-8C37-BBA43F76266C}"/>
              </a:ext>
            </a:extLst>
          </p:cNvPr>
          <p:cNvSpPr txBox="1">
            <a:spLocks noChangeArrowheads="1"/>
          </p:cNvSpPr>
          <p:nvPr/>
        </p:nvSpPr>
        <p:spPr bwMode="auto">
          <a:xfrm>
            <a:off x="8534401" y="5181600"/>
            <a:ext cx="147546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Calibri" panose="020F0502020204030204" pitchFamily="34" charset="0"/>
                <a:cs typeface="Calibri" panose="020F0502020204030204" pitchFamily="34" charset="0"/>
              </a:rPr>
              <a:t>Low address</a:t>
            </a:r>
          </a:p>
        </p:txBody>
      </p:sp>
      <p:sp>
        <p:nvSpPr>
          <p:cNvPr id="18448" name="Text Box 21">
            <a:extLst>
              <a:ext uri="{FF2B5EF4-FFF2-40B4-BE49-F238E27FC236}">
                <a16:creationId xmlns:a16="http://schemas.microsoft.com/office/drawing/2014/main" id="{122D8BC8-A4D2-44B8-8264-8BB13B4D435F}"/>
              </a:ext>
            </a:extLst>
          </p:cNvPr>
          <p:cNvSpPr txBox="1">
            <a:spLocks noChangeArrowheads="1"/>
          </p:cNvSpPr>
          <p:nvPr/>
        </p:nvSpPr>
        <p:spPr bwMode="auto">
          <a:xfrm>
            <a:off x="5714795" y="4800600"/>
            <a:ext cx="141487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Stack grows</a:t>
            </a:r>
          </a:p>
          <a:p>
            <a:pPr algn="ctr" eaLnBrk="1" hangingPunct="1">
              <a:spcBef>
                <a:spcPct val="0"/>
              </a:spcBef>
              <a:buFontTx/>
              <a:buNone/>
            </a:pPr>
            <a:r>
              <a:rPr lang="en-US" altLang="en-US" sz="2000">
                <a:latin typeface="Calibri" panose="020F0502020204030204" pitchFamily="34" charset="0"/>
                <a:cs typeface="Calibri" panose="020F0502020204030204" pitchFamily="34" charset="0"/>
              </a:rPr>
              <a:t>this way</a:t>
            </a:r>
          </a:p>
        </p:txBody>
      </p:sp>
      <p:sp>
        <p:nvSpPr>
          <p:cNvPr id="18449" name="Line 22">
            <a:extLst>
              <a:ext uri="{FF2B5EF4-FFF2-40B4-BE49-F238E27FC236}">
                <a16:creationId xmlns:a16="http://schemas.microsoft.com/office/drawing/2014/main" id="{EA4D88CB-D574-455B-BAA1-B16D992292EF}"/>
              </a:ext>
            </a:extLst>
          </p:cNvPr>
          <p:cNvSpPr>
            <a:spLocks noChangeShapeType="1"/>
          </p:cNvSpPr>
          <p:nvPr/>
        </p:nvSpPr>
        <p:spPr bwMode="auto">
          <a:xfrm>
            <a:off x="7315200" y="4953000"/>
            <a:ext cx="0" cy="6096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50" name="Line 23">
            <a:extLst>
              <a:ext uri="{FF2B5EF4-FFF2-40B4-BE49-F238E27FC236}">
                <a16:creationId xmlns:a16="http://schemas.microsoft.com/office/drawing/2014/main" id="{35158FB3-98FF-410C-8C90-C79B5692BAAB}"/>
              </a:ext>
            </a:extLst>
          </p:cNvPr>
          <p:cNvSpPr>
            <a:spLocks noChangeShapeType="1"/>
          </p:cNvSpPr>
          <p:nvPr/>
        </p:nvSpPr>
        <p:spPr bwMode="auto">
          <a:xfrm>
            <a:off x="4724400" y="2514600"/>
            <a:ext cx="1600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51" name="Line 24">
            <a:extLst>
              <a:ext uri="{FF2B5EF4-FFF2-40B4-BE49-F238E27FC236}">
                <a16:creationId xmlns:a16="http://schemas.microsoft.com/office/drawing/2014/main" id="{C08C650D-1A3E-4F0C-ADCB-BFEF6D51288A}"/>
              </a:ext>
            </a:extLst>
          </p:cNvPr>
          <p:cNvSpPr>
            <a:spLocks noChangeShapeType="1"/>
          </p:cNvSpPr>
          <p:nvPr/>
        </p:nvSpPr>
        <p:spPr bwMode="auto">
          <a:xfrm>
            <a:off x="4724400" y="2895600"/>
            <a:ext cx="1600200" cy="1524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52" name="Text Box 25">
            <a:extLst>
              <a:ext uri="{FF2B5EF4-FFF2-40B4-BE49-F238E27FC236}">
                <a16:creationId xmlns:a16="http://schemas.microsoft.com/office/drawing/2014/main" id="{C9C0891E-27EF-4B66-9CF8-5556753BE6E0}"/>
              </a:ext>
            </a:extLst>
          </p:cNvPr>
          <p:cNvSpPr txBox="1">
            <a:spLocks noChangeArrowheads="1"/>
          </p:cNvSpPr>
          <p:nvPr/>
        </p:nvSpPr>
        <p:spPr bwMode="auto">
          <a:xfrm>
            <a:off x="9220201" y="3810001"/>
            <a:ext cx="536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Calibri" panose="020F0502020204030204" pitchFamily="34" charset="0"/>
                <a:cs typeface="Calibri" panose="020F0502020204030204" pitchFamily="34" charset="0"/>
              </a:rPr>
              <a:t>$fp</a:t>
            </a:r>
          </a:p>
        </p:txBody>
      </p:sp>
      <p:sp>
        <p:nvSpPr>
          <p:cNvPr id="18453" name="Text Box 26">
            <a:extLst>
              <a:ext uri="{FF2B5EF4-FFF2-40B4-BE49-F238E27FC236}">
                <a16:creationId xmlns:a16="http://schemas.microsoft.com/office/drawing/2014/main" id="{FBB28636-60A8-48E8-9A93-D3094862B96B}"/>
              </a:ext>
            </a:extLst>
          </p:cNvPr>
          <p:cNvSpPr txBox="1">
            <a:spLocks noChangeArrowheads="1"/>
          </p:cNvSpPr>
          <p:nvPr/>
        </p:nvSpPr>
        <p:spPr bwMode="auto">
          <a:xfrm>
            <a:off x="9220201" y="4267200"/>
            <a:ext cx="55015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Calibri" panose="020F0502020204030204" pitchFamily="34" charset="0"/>
                <a:cs typeface="Calibri" panose="020F0502020204030204" pitchFamily="34" charset="0"/>
              </a:rPr>
              <a:t>$sp</a:t>
            </a:r>
          </a:p>
        </p:txBody>
      </p:sp>
      <p:sp>
        <p:nvSpPr>
          <p:cNvPr id="18454" name="Text Box 27">
            <a:extLst>
              <a:ext uri="{FF2B5EF4-FFF2-40B4-BE49-F238E27FC236}">
                <a16:creationId xmlns:a16="http://schemas.microsoft.com/office/drawing/2014/main" id="{C33E2434-7853-4E05-A783-EEAACCBC0E20}"/>
              </a:ext>
            </a:extLst>
          </p:cNvPr>
          <p:cNvSpPr txBox="1">
            <a:spLocks noChangeArrowheads="1"/>
          </p:cNvSpPr>
          <p:nvPr/>
        </p:nvSpPr>
        <p:spPr bwMode="auto">
          <a:xfrm>
            <a:off x="5181601" y="4038600"/>
            <a:ext cx="56938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Calibri" panose="020F0502020204030204" pitchFamily="34" charset="0"/>
                <a:cs typeface="Calibri" panose="020F0502020204030204" pitchFamily="34" charset="0"/>
              </a:rPr>
              <a:t>$gp</a:t>
            </a:r>
          </a:p>
        </p:txBody>
      </p:sp>
      <p:sp>
        <p:nvSpPr>
          <p:cNvPr id="18455" name="Line 28">
            <a:extLst>
              <a:ext uri="{FF2B5EF4-FFF2-40B4-BE49-F238E27FC236}">
                <a16:creationId xmlns:a16="http://schemas.microsoft.com/office/drawing/2014/main" id="{EA5EF897-CC59-459A-9BCF-E48A3F10977D}"/>
              </a:ext>
            </a:extLst>
          </p:cNvPr>
          <p:cNvSpPr>
            <a:spLocks noChangeShapeType="1"/>
          </p:cNvSpPr>
          <p:nvPr/>
        </p:nvSpPr>
        <p:spPr bwMode="auto">
          <a:xfrm flipH="1">
            <a:off x="8534400" y="4038600"/>
            <a:ext cx="685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56" name="Line 29">
            <a:extLst>
              <a:ext uri="{FF2B5EF4-FFF2-40B4-BE49-F238E27FC236}">
                <a16:creationId xmlns:a16="http://schemas.microsoft.com/office/drawing/2014/main" id="{2E356332-B2C4-46EA-97E2-5D4E3DF9D92D}"/>
              </a:ext>
            </a:extLst>
          </p:cNvPr>
          <p:cNvSpPr>
            <a:spLocks noChangeShapeType="1"/>
          </p:cNvSpPr>
          <p:nvPr/>
        </p:nvSpPr>
        <p:spPr bwMode="auto">
          <a:xfrm flipH="1">
            <a:off x="8534400" y="4495800"/>
            <a:ext cx="762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57" name="Line 30">
            <a:extLst>
              <a:ext uri="{FF2B5EF4-FFF2-40B4-BE49-F238E27FC236}">
                <a16:creationId xmlns:a16="http://schemas.microsoft.com/office/drawing/2014/main" id="{A374DDEF-D5CC-4376-AFC7-0D7A65B38546}"/>
              </a:ext>
            </a:extLst>
          </p:cNvPr>
          <p:cNvSpPr>
            <a:spLocks noChangeShapeType="1"/>
          </p:cNvSpPr>
          <p:nvPr/>
        </p:nvSpPr>
        <p:spPr bwMode="auto">
          <a:xfrm flipH="1" flipV="1">
            <a:off x="4724400" y="4038600"/>
            <a:ext cx="53340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3" name="Line 1027">
            <a:extLst>
              <a:ext uri="{FF2B5EF4-FFF2-40B4-BE49-F238E27FC236}">
                <a16:creationId xmlns:a16="http://schemas.microsoft.com/office/drawing/2014/main" id="{1031DA41-DC84-4F86-5342-C1C3C6073713}"/>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id="{76A66946-C6B0-405D-9773-1F3254FDE4CE}"/>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4A6AF317-7F26-4E1F-A7B3-4544E434FC66}" type="slidenum">
              <a:rPr lang="en-US" altLang="en-US" sz="1400">
                <a:latin typeface="Times New Roman" panose="02020603050405020304" pitchFamily="18" charset="0"/>
              </a:rPr>
              <a:pPr/>
              <a:t>23</a:t>
            </a:fld>
            <a:endParaRPr lang="en-US" altLang="en-US" sz="1400">
              <a:latin typeface="Times New Roman" panose="02020603050405020304" pitchFamily="18" charset="0"/>
            </a:endParaRPr>
          </a:p>
        </p:txBody>
      </p:sp>
      <p:sp>
        <p:nvSpPr>
          <p:cNvPr id="20483" name="Text Box 2">
            <a:extLst>
              <a:ext uri="{FF2B5EF4-FFF2-40B4-BE49-F238E27FC236}">
                <a16:creationId xmlns:a16="http://schemas.microsoft.com/office/drawing/2014/main" id="{D1143962-3ABF-4089-AE41-11A0E0721CAB}"/>
              </a:ext>
            </a:extLst>
          </p:cNvPr>
          <p:cNvSpPr txBox="1">
            <a:spLocks noChangeArrowheads="1"/>
          </p:cNvSpPr>
          <p:nvPr/>
        </p:nvSpPr>
        <p:spPr bwMode="auto">
          <a:xfrm>
            <a:off x="705871" y="396876"/>
            <a:ext cx="420762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Procedure Calls/Returns</a:t>
            </a:r>
          </a:p>
        </p:txBody>
      </p:sp>
      <p:sp>
        <p:nvSpPr>
          <p:cNvPr id="20485" name="Text Box 4">
            <a:extLst>
              <a:ext uri="{FF2B5EF4-FFF2-40B4-BE49-F238E27FC236}">
                <a16:creationId xmlns:a16="http://schemas.microsoft.com/office/drawing/2014/main" id="{5C9689E5-3BAF-47C1-B9F1-93D1ACC9A364}"/>
              </a:ext>
            </a:extLst>
          </p:cNvPr>
          <p:cNvSpPr txBox="1">
            <a:spLocks noChangeArrowheads="1"/>
          </p:cNvSpPr>
          <p:nvPr/>
        </p:nvSpPr>
        <p:spPr bwMode="auto">
          <a:xfrm>
            <a:off x="2041525" y="1611314"/>
            <a:ext cx="2028184" cy="2246769"/>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dirty="0" err="1">
                <a:latin typeface="Calibri" panose="020F0502020204030204" pitchFamily="34" charset="0"/>
                <a:cs typeface="Calibri" panose="020F0502020204030204" pitchFamily="34" charset="0"/>
              </a:rPr>
              <a:t>procA</a:t>
            </a:r>
            <a:r>
              <a:rPr lang="en-US" altLang="en-US" sz="2000" dirty="0">
                <a:latin typeface="Calibri" panose="020F0502020204030204" pitchFamily="34" charset="0"/>
                <a:cs typeface="Calibri" panose="020F0502020204030204" pitchFamily="34" charset="0"/>
              </a:rPr>
              <a:t> (int i)</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int j;</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j = …;</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i = call </a:t>
            </a:r>
            <a:r>
              <a:rPr lang="en-US" altLang="en-US" sz="2000" dirty="0" err="1">
                <a:latin typeface="Calibri" panose="020F0502020204030204" pitchFamily="34" charset="0"/>
                <a:cs typeface="Calibri" panose="020F0502020204030204" pitchFamily="34" charset="0"/>
              </a:rPr>
              <a:t>procB</a:t>
            </a:r>
            <a:r>
              <a:rPr lang="en-US" altLang="en-US" sz="2000" dirty="0">
                <a:latin typeface="Calibri" panose="020F0502020204030204" pitchFamily="34" charset="0"/>
                <a:cs typeface="Calibri" panose="020F0502020204030204" pitchFamily="34" charset="0"/>
              </a:rPr>
              <a:t>(j);</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 = i;</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a:t>
            </a:r>
          </a:p>
        </p:txBody>
      </p:sp>
      <p:sp>
        <p:nvSpPr>
          <p:cNvPr id="20486" name="Text Box 5">
            <a:extLst>
              <a:ext uri="{FF2B5EF4-FFF2-40B4-BE49-F238E27FC236}">
                <a16:creationId xmlns:a16="http://schemas.microsoft.com/office/drawing/2014/main" id="{CC1D87D4-8838-4C1F-983B-5396561F4D88}"/>
              </a:ext>
            </a:extLst>
          </p:cNvPr>
          <p:cNvSpPr txBox="1">
            <a:spLocks noChangeArrowheads="1"/>
          </p:cNvSpPr>
          <p:nvPr/>
        </p:nvSpPr>
        <p:spPr bwMode="auto">
          <a:xfrm>
            <a:off x="5867401" y="1600201"/>
            <a:ext cx="1399679" cy="2246769"/>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procB (int j)</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int k;</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 = j;</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k = …;</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return k;</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a:t>
            </a:r>
          </a:p>
        </p:txBody>
      </p:sp>
      <p:sp>
        <p:nvSpPr>
          <p:cNvPr id="20487" name="Text Box 6">
            <a:extLst>
              <a:ext uri="{FF2B5EF4-FFF2-40B4-BE49-F238E27FC236}">
                <a16:creationId xmlns:a16="http://schemas.microsoft.com/office/drawing/2014/main" id="{3BE71DE0-20B5-48FC-B2C3-FC3A0C1BB53F}"/>
              </a:ext>
            </a:extLst>
          </p:cNvPr>
          <p:cNvSpPr txBox="1">
            <a:spLocks noChangeArrowheads="1"/>
          </p:cNvSpPr>
          <p:nvPr/>
        </p:nvSpPr>
        <p:spPr bwMode="auto">
          <a:xfrm>
            <a:off x="2057400" y="4038601"/>
            <a:ext cx="3186000" cy="2554545"/>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procA:</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$s0 = … # value of j</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$t0  = … # some tempval</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$a0 = $s0  # the argument</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jal  procB</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 = $v0</a:t>
            </a:r>
          </a:p>
        </p:txBody>
      </p:sp>
      <p:sp>
        <p:nvSpPr>
          <p:cNvPr id="20488" name="Text Box 7">
            <a:extLst>
              <a:ext uri="{FF2B5EF4-FFF2-40B4-BE49-F238E27FC236}">
                <a16:creationId xmlns:a16="http://schemas.microsoft.com/office/drawing/2014/main" id="{F0634CFD-11FE-42C1-8D53-57776F0FEC23}"/>
              </a:ext>
            </a:extLst>
          </p:cNvPr>
          <p:cNvSpPr txBox="1">
            <a:spLocks noChangeArrowheads="1"/>
          </p:cNvSpPr>
          <p:nvPr/>
        </p:nvSpPr>
        <p:spPr bwMode="auto">
          <a:xfrm>
            <a:off x="5867401" y="4038600"/>
            <a:ext cx="3551485" cy="1938992"/>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procB:</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$t0  = … # some tempval</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 = $a0 # using the argument</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$s0 = … # value of k</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$v0 = $s0;</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jr   $ra</a:t>
            </a:r>
          </a:p>
        </p:txBody>
      </p:sp>
      <p:sp>
        <p:nvSpPr>
          <p:cNvPr id="3" name="Line 1027">
            <a:extLst>
              <a:ext uri="{FF2B5EF4-FFF2-40B4-BE49-F238E27FC236}">
                <a16:creationId xmlns:a16="http://schemas.microsoft.com/office/drawing/2014/main" id="{192A906F-006F-172E-297E-C2D9EF88CF5C}"/>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mc:Choice xmlns:p14="http://schemas.microsoft.com/office/powerpoint/2010/main" Requires="p14">
          <p:contentPart p14:bwMode="auto" r:id="rId3">
            <p14:nvContentPartPr>
              <p14:cNvPr id="4" name="Ink 3">
                <a:extLst>
                  <a:ext uri="{FF2B5EF4-FFF2-40B4-BE49-F238E27FC236}">
                    <a16:creationId xmlns:a16="http://schemas.microsoft.com/office/drawing/2014/main" id="{0F68E63D-473D-FC24-29BF-C78B36A50EBC}"/>
                  </a:ext>
                </a:extLst>
              </p14:cNvPr>
              <p14:cNvContentPartPr/>
              <p14:nvPr/>
            </p14:nvContentPartPr>
            <p14:xfrm>
              <a:off x="2424240" y="5817240"/>
              <a:ext cx="4573800" cy="144360"/>
            </p14:xfrm>
          </p:contentPart>
        </mc:Choice>
        <mc:Fallback>
          <p:pic>
            <p:nvPicPr>
              <p:cNvPr id="4" name="Ink 3">
                <a:extLst>
                  <a:ext uri="{FF2B5EF4-FFF2-40B4-BE49-F238E27FC236}">
                    <a16:creationId xmlns:a16="http://schemas.microsoft.com/office/drawing/2014/main" id="{0F68E63D-473D-FC24-29BF-C78B36A50EBC}"/>
                  </a:ext>
                </a:extLst>
              </p:cNvPr>
              <p:cNvPicPr/>
              <p:nvPr/>
            </p:nvPicPr>
            <p:blipFill>
              <a:blip r:embed="rId4"/>
              <a:stretch>
                <a:fillRect/>
              </a:stretch>
            </p:blipFill>
            <p:spPr>
              <a:xfrm>
                <a:off x="2414880" y="5807880"/>
                <a:ext cx="4592520" cy="163080"/>
              </a:xfrm>
              <a:prstGeom prst="rect">
                <a:avLst/>
              </a:prstGeom>
            </p:spPr>
          </p:pic>
        </mc:Fallback>
      </mc:AlternateContent>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id="{5C7107DF-F2EE-4002-BD06-9F5F9C919F14}"/>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E06427E9-29D6-4F1F-A7BA-E1B2159481DF}" type="slidenum">
              <a:rPr lang="en-US" altLang="en-US" sz="1400">
                <a:latin typeface="Times New Roman" panose="02020603050405020304" pitchFamily="18" charset="0"/>
              </a:rPr>
              <a:pPr/>
              <a:t>24</a:t>
            </a:fld>
            <a:endParaRPr lang="en-US" altLang="en-US" sz="1400">
              <a:latin typeface="Times New Roman" panose="02020603050405020304" pitchFamily="18" charset="0"/>
            </a:endParaRPr>
          </a:p>
        </p:txBody>
      </p:sp>
      <p:sp>
        <p:nvSpPr>
          <p:cNvPr id="22531" name="Text Box 2">
            <a:extLst>
              <a:ext uri="{FF2B5EF4-FFF2-40B4-BE49-F238E27FC236}">
                <a16:creationId xmlns:a16="http://schemas.microsoft.com/office/drawing/2014/main" id="{196EC28D-2F37-42B8-AC9B-61D5F36BE014}"/>
              </a:ext>
            </a:extLst>
          </p:cNvPr>
          <p:cNvSpPr txBox="1">
            <a:spLocks noChangeArrowheads="1"/>
          </p:cNvSpPr>
          <p:nvPr/>
        </p:nvSpPr>
        <p:spPr bwMode="auto">
          <a:xfrm>
            <a:off x="697245" y="396876"/>
            <a:ext cx="335213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Saves and Restores</a:t>
            </a:r>
          </a:p>
        </p:txBody>
      </p:sp>
      <p:sp>
        <p:nvSpPr>
          <p:cNvPr id="22533" name="Text Box 4">
            <a:extLst>
              <a:ext uri="{FF2B5EF4-FFF2-40B4-BE49-F238E27FC236}">
                <a16:creationId xmlns:a16="http://schemas.microsoft.com/office/drawing/2014/main" id="{20347F3E-B9E1-4764-84A6-E402D235224E}"/>
              </a:ext>
            </a:extLst>
          </p:cNvPr>
          <p:cNvSpPr txBox="1">
            <a:spLocks noChangeArrowheads="1"/>
          </p:cNvSpPr>
          <p:nvPr/>
        </p:nvSpPr>
        <p:spPr bwMode="auto">
          <a:xfrm>
            <a:off x="2057400" y="1371600"/>
            <a:ext cx="3491020" cy="1631216"/>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Caller saves:</a:t>
            </a:r>
          </a:p>
          <a:p>
            <a:pPr lvl="1" eaLnBrk="1" hangingPunct="1">
              <a:spcBef>
                <a:spcPct val="0"/>
              </a:spcBef>
              <a:buClr>
                <a:schemeClr val="accent2"/>
              </a:buClr>
              <a:buFont typeface="Wingdings" panose="05000000000000000000" pitchFamily="2" charset="2"/>
              <a:buChar char="§"/>
            </a:pPr>
            <a:r>
              <a:rPr lang="en-US" altLang="en-US" sz="2000">
                <a:latin typeface="Calibri" panose="020F0502020204030204" pitchFamily="34" charset="0"/>
                <a:cs typeface="Calibri" panose="020F0502020204030204" pitchFamily="34" charset="0"/>
              </a:rPr>
              <a:t> $ra, $a0, $t0, $fp (if reqd)</a:t>
            </a:r>
          </a:p>
          <a:p>
            <a:pPr lvl="1" eaLnBrk="1" hangingPunct="1">
              <a:spcBef>
                <a:spcPct val="0"/>
              </a:spcBef>
              <a:buClr>
                <a:schemeClr val="accent2"/>
              </a:buClr>
              <a:buFont typeface="Wingdings" panose="05000000000000000000" pitchFamily="2" charset="2"/>
              <a:buChar char="§"/>
            </a:pPr>
            <a:endParaRPr lang="en-US" altLang="en-US" sz="200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Callee saves:</a:t>
            </a:r>
          </a:p>
          <a:p>
            <a:pPr lvl="1" eaLnBrk="1" hangingPunct="1">
              <a:spcBef>
                <a:spcPct val="0"/>
              </a:spcBef>
              <a:buClr>
                <a:schemeClr val="accent2"/>
              </a:buClr>
              <a:buFont typeface="Wingdings" panose="05000000000000000000" pitchFamily="2" charset="2"/>
              <a:buChar char="§"/>
            </a:pPr>
            <a:r>
              <a:rPr lang="en-US" altLang="en-US" sz="2000">
                <a:latin typeface="Calibri" panose="020F0502020204030204" pitchFamily="34" charset="0"/>
                <a:cs typeface="Calibri" panose="020F0502020204030204" pitchFamily="34" charset="0"/>
              </a:rPr>
              <a:t> $s0</a:t>
            </a:r>
          </a:p>
        </p:txBody>
      </p:sp>
      <p:sp>
        <p:nvSpPr>
          <p:cNvPr id="22534" name="Text Box 5">
            <a:extLst>
              <a:ext uri="{FF2B5EF4-FFF2-40B4-BE49-F238E27FC236}">
                <a16:creationId xmlns:a16="http://schemas.microsoft.com/office/drawing/2014/main" id="{8FEF6981-429E-4602-B106-3233ABA7344C}"/>
              </a:ext>
            </a:extLst>
          </p:cNvPr>
          <p:cNvSpPr txBox="1">
            <a:spLocks noChangeArrowheads="1"/>
          </p:cNvSpPr>
          <p:nvPr/>
        </p:nvSpPr>
        <p:spPr bwMode="auto">
          <a:xfrm>
            <a:off x="2057400" y="4038601"/>
            <a:ext cx="3186000" cy="2554545"/>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procA:</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$s0 = … # value of j</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$t0  = … # some tempval</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$a0 = $s0  # the argument</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jal  procB</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 = $v0</a:t>
            </a:r>
          </a:p>
        </p:txBody>
      </p:sp>
      <p:sp>
        <p:nvSpPr>
          <p:cNvPr id="22535" name="Text Box 6">
            <a:extLst>
              <a:ext uri="{FF2B5EF4-FFF2-40B4-BE49-F238E27FC236}">
                <a16:creationId xmlns:a16="http://schemas.microsoft.com/office/drawing/2014/main" id="{C47CFAE0-01C2-4F4D-918B-B538B662277D}"/>
              </a:ext>
            </a:extLst>
          </p:cNvPr>
          <p:cNvSpPr txBox="1">
            <a:spLocks noChangeArrowheads="1"/>
          </p:cNvSpPr>
          <p:nvPr/>
        </p:nvSpPr>
        <p:spPr bwMode="auto">
          <a:xfrm>
            <a:off x="5867401" y="4038600"/>
            <a:ext cx="3551485" cy="1938992"/>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procB:</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$t0  = … # some tempval</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 = $a0 # using the argument</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$s0 = … # value of k</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$v0 = $s0;</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jr   $ra</a:t>
            </a:r>
          </a:p>
        </p:txBody>
      </p:sp>
      <p:sp>
        <p:nvSpPr>
          <p:cNvPr id="22536" name="Text Box 7">
            <a:extLst>
              <a:ext uri="{FF2B5EF4-FFF2-40B4-BE49-F238E27FC236}">
                <a16:creationId xmlns:a16="http://schemas.microsoft.com/office/drawing/2014/main" id="{E88EA9B2-DDD6-4E17-B87D-18E72E3C78D7}"/>
              </a:ext>
            </a:extLst>
          </p:cNvPr>
          <p:cNvSpPr txBox="1">
            <a:spLocks noChangeArrowheads="1"/>
          </p:cNvSpPr>
          <p:nvPr/>
        </p:nvSpPr>
        <p:spPr bwMode="auto">
          <a:xfrm>
            <a:off x="5943600" y="1422400"/>
            <a:ext cx="4030270" cy="707886"/>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As every element is saved on stack,</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the stack pointer is decremented</a:t>
            </a:r>
          </a:p>
        </p:txBody>
      </p:sp>
      <p:sp>
        <p:nvSpPr>
          <p:cNvPr id="3" name="Line 1027">
            <a:extLst>
              <a:ext uri="{FF2B5EF4-FFF2-40B4-BE49-F238E27FC236}">
                <a16:creationId xmlns:a16="http://schemas.microsoft.com/office/drawing/2014/main" id="{F88D6019-2227-3F78-D398-1276E2CB16CB}"/>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mc:Choice xmlns:p14="http://schemas.microsoft.com/office/powerpoint/2010/main" Requires="p14">
          <p:contentPart p14:bwMode="auto" r:id="rId3">
            <p14:nvContentPartPr>
              <p14:cNvPr id="4" name="Ink 3">
                <a:extLst>
                  <a:ext uri="{FF2B5EF4-FFF2-40B4-BE49-F238E27FC236}">
                    <a16:creationId xmlns:a16="http://schemas.microsoft.com/office/drawing/2014/main" id="{BD05EA91-F214-9BB3-32D5-EC887F150A52}"/>
                  </a:ext>
                </a:extLst>
              </p14:cNvPr>
              <p14:cNvContentPartPr/>
              <p14:nvPr/>
            </p14:nvContentPartPr>
            <p14:xfrm>
              <a:off x="98640" y="2237760"/>
              <a:ext cx="11793600" cy="4585680"/>
            </p14:xfrm>
          </p:contentPart>
        </mc:Choice>
        <mc:Fallback>
          <p:pic>
            <p:nvPicPr>
              <p:cNvPr id="4" name="Ink 3">
                <a:extLst>
                  <a:ext uri="{FF2B5EF4-FFF2-40B4-BE49-F238E27FC236}">
                    <a16:creationId xmlns:a16="http://schemas.microsoft.com/office/drawing/2014/main" id="{BD05EA91-F214-9BB3-32D5-EC887F150A52}"/>
                  </a:ext>
                </a:extLst>
              </p:cNvPr>
              <p:cNvPicPr/>
              <p:nvPr/>
            </p:nvPicPr>
            <p:blipFill>
              <a:blip r:embed="rId4"/>
              <a:stretch>
                <a:fillRect/>
              </a:stretch>
            </p:blipFill>
            <p:spPr>
              <a:xfrm>
                <a:off x="89280" y="2228400"/>
                <a:ext cx="11812320" cy="4604400"/>
              </a:xfrm>
              <a:prstGeom prst="rect">
                <a:avLst/>
              </a:prstGeom>
            </p:spPr>
          </p:pic>
        </mc:Fallback>
      </mc:AlternateContent>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a:extLst>
              <a:ext uri="{FF2B5EF4-FFF2-40B4-BE49-F238E27FC236}">
                <a16:creationId xmlns:a16="http://schemas.microsoft.com/office/drawing/2014/main" id="{8A680FA1-DE9E-42BE-A842-19F68CB2B055}"/>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673350F2-4F19-4BEE-AE48-F74101126449}" type="slidenum">
              <a:rPr lang="en-US" altLang="en-US" sz="1400">
                <a:latin typeface="Times New Roman" panose="02020603050405020304" pitchFamily="18" charset="0"/>
              </a:rPr>
              <a:pPr/>
              <a:t>25</a:t>
            </a:fld>
            <a:endParaRPr lang="en-US" altLang="en-US" sz="1400">
              <a:latin typeface="Times New Roman" panose="02020603050405020304" pitchFamily="18" charset="0"/>
            </a:endParaRPr>
          </a:p>
        </p:txBody>
      </p:sp>
      <p:sp>
        <p:nvSpPr>
          <p:cNvPr id="24579" name="Text Box 2">
            <a:extLst>
              <a:ext uri="{FF2B5EF4-FFF2-40B4-BE49-F238E27FC236}">
                <a16:creationId xmlns:a16="http://schemas.microsoft.com/office/drawing/2014/main" id="{E11F65A8-1AAA-4046-BA4B-0FFAF1CCBA29}"/>
              </a:ext>
            </a:extLst>
          </p:cNvPr>
          <p:cNvSpPr txBox="1">
            <a:spLocks noChangeArrowheads="1"/>
          </p:cNvSpPr>
          <p:nvPr/>
        </p:nvSpPr>
        <p:spPr bwMode="auto">
          <a:xfrm>
            <a:off x="697246" y="396876"/>
            <a:ext cx="189725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Example 2</a:t>
            </a:r>
          </a:p>
        </p:txBody>
      </p:sp>
      <p:sp>
        <p:nvSpPr>
          <p:cNvPr id="24581" name="Text Box 4">
            <a:extLst>
              <a:ext uri="{FF2B5EF4-FFF2-40B4-BE49-F238E27FC236}">
                <a16:creationId xmlns:a16="http://schemas.microsoft.com/office/drawing/2014/main" id="{0775FD0B-3E33-438C-864E-7745BEE63C0D}"/>
              </a:ext>
            </a:extLst>
          </p:cNvPr>
          <p:cNvSpPr txBox="1">
            <a:spLocks noChangeArrowheads="1"/>
          </p:cNvSpPr>
          <p:nvPr/>
        </p:nvSpPr>
        <p:spPr bwMode="auto">
          <a:xfrm>
            <a:off x="1905001" y="1371600"/>
            <a:ext cx="3449855" cy="1631216"/>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solidFill>
                  <a:schemeClr val="accent2"/>
                </a:solidFill>
                <a:latin typeface="Calibri" panose="020F0502020204030204" pitchFamily="34" charset="0"/>
                <a:cs typeface="Calibri" panose="020F0502020204030204" pitchFamily="34" charset="0"/>
              </a:rPr>
              <a:t>int   fact  (int n)</a:t>
            </a:r>
          </a:p>
          <a:p>
            <a:pPr eaLnBrk="1" hangingPunct="1">
              <a:spcBef>
                <a:spcPct val="0"/>
              </a:spcBef>
              <a:buClr>
                <a:srgbClr val="CC0000"/>
              </a:buClr>
              <a:buFontTx/>
              <a:buNone/>
            </a:pPr>
            <a:r>
              <a:rPr lang="en-US" altLang="en-US" sz="2000">
                <a:solidFill>
                  <a:schemeClr val="accent2"/>
                </a:solidFill>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a:solidFill>
                  <a:schemeClr val="accent2"/>
                </a:solidFill>
                <a:latin typeface="Calibri" panose="020F0502020204030204" pitchFamily="34" charset="0"/>
                <a:cs typeface="Calibri" panose="020F0502020204030204" pitchFamily="34" charset="0"/>
              </a:rPr>
              <a:t>     if (n &lt; 1)  return (1);</a:t>
            </a:r>
          </a:p>
          <a:p>
            <a:pPr eaLnBrk="1" hangingPunct="1">
              <a:spcBef>
                <a:spcPct val="0"/>
              </a:spcBef>
              <a:buClr>
                <a:srgbClr val="CC0000"/>
              </a:buClr>
              <a:buFontTx/>
              <a:buNone/>
            </a:pPr>
            <a:r>
              <a:rPr lang="en-US" altLang="en-US" sz="2000">
                <a:solidFill>
                  <a:schemeClr val="accent2"/>
                </a:solidFill>
                <a:latin typeface="Calibri" panose="020F0502020204030204" pitchFamily="34" charset="0"/>
                <a:cs typeface="Calibri" panose="020F0502020204030204" pitchFamily="34" charset="0"/>
              </a:rPr>
              <a:t>          else return (n * fact(n-1));</a:t>
            </a:r>
          </a:p>
          <a:p>
            <a:pPr eaLnBrk="1" hangingPunct="1">
              <a:spcBef>
                <a:spcPct val="0"/>
              </a:spcBef>
              <a:buClr>
                <a:srgbClr val="CC0000"/>
              </a:buClr>
              <a:buFontTx/>
              <a:buNone/>
            </a:pPr>
            <a:r>
              <a:rPr lang="en-US" altLang="en-US" sz="2000">
                <a:solidFill>
                  <a:schemeClr val="accent2"/>
                </a:solidFill>
                <a:latin typeface="Calibri" panose="020F0502020204030204" pitchFamily="34" charset="0"/>
                <a:cs typeface="Calibri" panose="020F0502020204030204" pitchFamily="34" charset="0"/>
              </a:rPr>
              <a:t>}</a:t>
            </a:r>
          </a:p>
        </p:txBody>
      </p:sp>
      <p:sp>
        <p:nvSpPr>
          <p:cNvPr id="24582" name="Text Box 5">
            <a:extLst>
              <a:ext uri="{FF2B5EF4-FFF2-40B4-BE49-F238E27FC236}">
                <a16:creationId xmlns:a16="http://schemas.microsoft.com/office/drawing/2014/main" id="{BFEAA70D-1A7D-4B0C-B6C8-0E36B480B133}"/>
              </a:ext>
            </a:extLst>
          </p:cNvPr>
          <p:cNvSpPr txBox="1">
            <a:spLocks noChangeArrowheads="1"/>
          </p:cNvSpPr>
          <p:nvPr/>
        </p:nvSpPr>
        <p:spPr bwMode="auto">
          <a:xfrm>
            <a:off x="5943601" y="1371601"/>
            <a:ext cx="2555443" cy="5324535"/>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fact: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addi</a:t>
            </a: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 -8</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sw</a:t>
            </a:r>
            <a:r>
              <a:rPr lang="en-US" altLang="en-US" sz="2000" dirty="0">
                <a:latin typeface="Calibri" panose="020F0502020204030204" pitchFamily="34" charset="0"/>
                <a:cs typeface="Calibri" panose="020F0502020204030204" pitchFamily="34" charset="0"/>
              </a:rPr>
              <a:t>        $ra, 4($</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sw</a:t>
            </a:r>
            <a:r>
              <a:rPr lang="en-US" altLang="en-US" sz="2000" dirty="0">
                <a:latin typeface="Calibri" panose="020F0502020204030204" pitchFamily="34" charset="0"/>
                <a:cs typeface="Calibri" panose="020F0502020204030204" pitchFamily="34" charset="0"/>
              </a:rPr>
              <a:t>        $a0, 0($</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slti</a:t>
            </a:r>
            <a:r>
              <a:rPr lang="en-US" altLang="en-US" sz="2000" dirty="0">
                <a:latin typeface="Calibri" panose="020F0502020204030204" pitchFamily="34" charset="0"/>
                <a:cs typeface="Calibri" panose="020F0502020204030204" pitchFamily="34" charset="0"/>
              </a:rPr>
              <a:t>        $t0, $a0, 1</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beq</a:t>
            </a:r>
            <a:r>
              <a:rPr lang="en-US" altLang="en-US" sz="2000" dirty="0">
                <a:latin typeface="Calibri" panose="020F0502020204030204" pitchFamily="34" charset="0"/>
                <a:cs typeface="Calibri" panose="020F0502020204030204" pitchFamily="34" charset="0"/>
              </a:rPr>
              <a:t>      $t0, $zero, L1</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addi</a:t>
            </a:r>
            <a:r>
              <a:rPr lang="en-US" altLang="en-US" sz="2000" dirty="0">
                <a:latin typeface="Calibri" panose="020F0502020204030204" pitchFamily="34" charset="0"/>
                <a:cs typeface="Calibri" panose="020F0502020204030204" pitchFamily="34" charset="0"/>
              </a:rPr>
              <a:t>   $v0, $zero, 1</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addi</a:t>
            </a: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 8</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jr</a:t>
            </a:r>
            <a:r>
              <a:rPr lang="en-US" altLang="en-US" sz="2000" dirty="0">
                <a:latin typeface="Calibri" panose="020F0502020204030204" pitchFamily="34" charset="0"/>
                <a:cs typeface="Calibri" panose="020F0502020204030204" pitchFamily="34" charset="0"/>
              </a:rPr>
              <a:t>        $ra</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L1:</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addi</a:t>
            </a:r>
            <a:r>
              <a:rPr lang="en-US" altLang="en-US" sz="2000" dirty="0">
                <a:latin typeface="Calibri" panose="020F0502020204030204" pitchFamily="34" charset="0"/>
                <a:cs typeface="Calibri" panose="020F0502020204030204" pitchFamily="34" charset="0"/>
              </a:rPr>
              <a:t>     $a0, $a0, -1</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jal</a:t>
            </a:r>
            <a:r>
              <a:rPr lang="en-US" altLang="en-US" sz="2000" dirty="0">
                <a:latin typeface="Calibri" panose="020F0502020204030204" pitchFamily="34" charset="0"/>
                <a:cs typeface="Calibri" panose="020F0502020204030204" pitchFamily="34" charset="0"/>
              </a:rPr>
              <a:t>        fact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lw</a:t>
            </a:r>
            <a:r>
              <a:rPr lang="en-US" altLang="en-US" sz="2000" dirty="0">
                <a:latin typeface="Calibri" panose="020F0502020204030204" pitchFamily="34" charset="0"/>
                <a:cs typeface="Calibri" panose="020F0502020204030204" pitchFamily="34" charset="0"/>
              </a:rPr>
              <a:t>        $a0, 0($</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lw</a:t>
            </a:r>
            <a:r>
              <a:rPr lang="en-US" altLang="en-US" sz="2000" dirty="0">
                <a:latin typeface="Calibri" panose="020F0502020204030204" pitchFamily="34" charset="0"/>
                <a:cs typeface="Calibri" panose="020F0502020204030204" pitchFamily="34" charset="0"/>
              </a:rPr>
              <a:t>        $ra, 4($</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addi</a:t>
            </a: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 8</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mul</a:t>
            </a:r>
            <a:r>
              <a:rPr lang="en-US" altLang="en-US" sz="2000" dirty="0">
                <a:latin typeface="Calibri" panose="020F0502020204030204" pitchFamily="34" charset="0"/>
                <a:cs typeface="Calibri" panose="020F0502020204030204" pitchFamily="34" charset="0"/>
              </a:rPr>
              <a:t>      $v0, $a0, $v0</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jr</a:t>
            </a:r>
            <a:r>
              <a:rPr lang="en-US" altLang="en-US" sz="2000" dirty="0">
                <a:latin typeface="Calibri" panose="020F0502020204030204" pitchFamily="34" charset="0"/>
                <a:cs typeface="Calibri" panose="020F0502020204030204" pitchFamily="34" charset="0"/>
              </a:rPr>
              <a:t>          $ra</a:t>
            </a:r>
          </a:p>
        </p:txBody>
      </p:sp>
      <p:sp>
        <p:nvSpPr>
          <p:cNvPr id="24583" name="Text Box 6">
            <a:extLst>
              <a:ext uri="{FF2B5EF4-FFF2-40B4-BE49-F238E27FC236}">
                <a16:creationId xmlns:a16="http://schemas.microsoft.com/office/drawing/2014/main" id="{97916B63-5B67-4883-97DE-359E3D50D1AF}"/>
              </a:ext>
            </a:extLst>
          </p:cNvPr>
          <p:cNvSpPr txBox="1">
            <a:spLocks noChangeArrowheads="1"/>
          </p:cNvSpPr>
          <p:nvPr/>
        </p:nvSpPr>
        <p:spPr bwMode="auto">
          <a:xfrm>
            <a:off x="1905001" y="3886201"/>
            <a:ext cx="3104055"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solidFill>
                  <a:srgbClr val="CC0000"/>
                </a:solidFill>
                <a:latin typeface="Calibri" panose="020F0502020204030204" pitchFamily="34" charset="0"/>
                <a:cs typeface="Calibri" panose="020F0502020204030204" pitchFamily="34" charset="0"/>
              </a:rPr>
              <a:t>Notes:</a:t>
            </a:r>
          </a:p>
          <a:p>
            <a:pPr eaLnBrk="1" hangingPunct="1">
              <a:spcBef>
                <a:spcPct val="0"/>
              </a:spcBef>
              <a:buFontTx/>
              <a:buNone/>
            </a:pPr>
            <a:r>
              <a:rPr lang="en-US" altLang="en-US" sz="2000">
                <a:solidFill>
                  <a:srgbClr val="CC0000"/>
                </a:solidFill>
                <a:latin typeface="Calibri" panose="020F0502020204030204" pitchFamily="34" charset="0"/>
                <a:cs typeface="Calibri" panose="020F0502020204030204" pitchFamily="34" charset="0"/>
              </a:rPr>
              <a:t>The caller saves $a0 and $ra</a:t>
            </a:r>
          </a:p>
          <a:p>
            <a:pPr eaLnBrk="1" hangingPunct="1">
              <a:spcBef>
                <a:spcPct val="0"/>
              </a:spcBef>
              <a:buFontTx/>
              <a:buNone/>
            </a:pPr>
            <a:r>
              <a:rPr lang="en-US" altLang="en-US" sz="2000">
                <a:solidFill>
                  <a:srgbClr val="CC0000"/>
                </a:solidFill>
                <a:latin typeface="Calibri" panose="020F0502020204030204" pitchFamily="34" charset="0"/>
                <a:cs typeface="Calibri" panose="020F0502020204030204" pitchFamily="34" charset="0"/>
              </a:rPr>
              <a:t>in its stack space.</a:t>
            </a:r>
          </a:p>
          <a:p>
            <a:pPr eaLnBrk="1" hangingPunct="1">
              <a:spcBef>
                <a:spcPct val="0"/>
              </a:spcBef>
              <a:buFontTx/>
              <a:buNone/>
            </a:pPr>
            <a:r>
              <a:rPr lang="en-US" altLang="en-US" sz="2000">
                <a:solidFill>
                  <a:srgbClr val="CC0000"/>
                </a:solidFill>
                <a:latin typeface="Calibri" panose="020F0502020204030204" pitchFamily="34" charset="0"/>
                <a:cs typeface="Calibri" panose="020F0502020204030204" pitchFamily="34" charset="0"/>
              </a:rPr>
              <a:t>Temps are never saved.</a:t>
            </a:r>
          </a:p>
        </p:txBody>
      </p:sp>
      <p:sp>
        <p:nvSpPr>
          <p:cNvPr id="2" name="Line 1027">
            <a:extLst>
              <a:ext uri="{FF2B5EF4-FFF2-40B4-BE49-F238E27FC236}">
                <a16:creationId xmlns:a16="http://schemas.microsoft.com/office/drawing/2014/main" id="{75C2F53B-0F3A-515D-257D-91212A179A22}"/>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3">
            <a:extLst>
              <a:ext uri="{FF2B5EF4-FFF2-40B4-BE49-F238E27FC236}">
                <a16:creationId xmlns:a16="http://schemas.microsoft.com/office/drawing/2014/main" id="{4495C8F6-6EB4-4256-8A2B-B00D575427AF}"/>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F132A0F-4374-4F52-BD30-F3208D11865E}" type="slidenum">
              <a:rPr lang="en-US" altLang="en-US" sz="1400">
                <a:latin typeface="Times New Roman" panose="02020603050405020304" pitchFamily="18" charset="0"/>
              </a:rPr>
              <a:pPr/>
              <a:t>26</a:t>
            </a:fld>
            <a:endParaRPr lang="en-US" altLang="en-US" sz="1400">
              <a:latin typeface="Times New Roman" panose="02020603050405020304" pitchFamily="18" charset="0"/>
            </a:endParaRPr>
          </a:p>
        </p:txBody>
      </p:sp>
      <p:sp>
        <p:nvSpPr>
          <p:cNvPr id="26627" name="Text Box 2">
            <a:extLst>
              <a:ext uri="{FF2B5EF4-FFF2-40B4-BE49-F238E27FC236}">
                <a16:creationId xmlns:a16="http://schemas.microsoft.com/office/drawing/2014/main" id="{03658373-5134-4CE9-91C6-D4D2F0581B8E}"/>
              </a:ext>
            </a:extLst>
          </p:cNvPr>
          <p:cNvSpPr txBox="1">
            <a:spLocks noChangeArrowheads="1"/>
          </p:cNvSpPr>
          <p:nvPr/>
        </p:nvSpPr>
        <p:spPr bwMode="auto">
          <a:xfrm>
            <a:off x="749005" y="396876"/>
            <a:ext cx="579940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Recap – Numeric Representations</a:t>
            </a:r>
          </a:p>
        </p:txBody>
      </p:sp>
      <p:sp>
        <p:nvSpPr>
          <p:cNvPr id="26629" name="Text Box 4">
            <a:extLst>
              <a:ext uri="{FF2B5EF4-FFF2-40B4-BE49-F238E27FC236}">
                <a16:creationId xmlns:a16="http://schemas.microsoft.com/office/drawing/2014/main" id="{1959F019-A0BC-49BA-8D5A-91CBE755373E}"/>
              </a:ext>
            </a:extLst>
          </p:cNvPr>
          <p:cNvSpPr txBox="1">
            <a:spLocks noChangeArrowheads="1"/>
          </p:cNvSpPr>
          <p:nvPr/>
        </p:nvSpPr>
        <p:spPr bwMode="auto">
          <a:xfrm>
            <a:off x="2041526" y="1563689"/>
            <a:ext cx="6542047" cy="2923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a:latin typeface="Calibri" panose="020F0502020204030204" pitchFamily="34" charset="0"/>
                <a:cs typeface="Calibri" panose="020F0502020204030204" pitchFamily="34" charset="0"/>
              </a:rPr>
              <a:t> Decimal        35</a:t>
            </a:r>
            <a:r>
              <a:rPr lang="en-US" altLang="en-US" sz="2400" baseline="-25000">
                <a:latin typeface="Calibri" panose="020F0502020204030204" pitchFamily="34" charset="0"/>
                <a:cs typeface="Calibri" panose="020F0502020204030204" pitchFamily="34" charset="0"/>
              </a:rPr>
              <a:t>10  </a:t>
            </a:r>
            <a:r>
              <a:rPr lang="en-US" altLang="en-US" sz="2400">
                <a:latin typeface="Calibri" panose="020F0502020204030204" pitchFamily="34" charset="0"/>
                <a:cs typeface="Calibri" panose="020F0502020204030204" pitchFamily="34" charset="0"/>
              </a:rPr>
              <a:t>=  3 x 10</a:t>
            </a:r>
            <a:r>
              <a:rPr lang="en-US" altLang="en-US" sz="2400" baseline="30000">
                <a:latin typeface="Calibri" panose="020F0502020204030204" pitchFamily="34" charset="0"/>
                <a:cs typeface="Calibri" panose="020F0502020204030204" pitchFamily="34" charset="0"/>
              </a:rPr>
              <a:t>1</a:t>
            </a:r>
            <a:r>
              <a:rPr lang="en-US" altLang="en-US" sz="2400">
                <a:latin typeface="Calibri" panose="020F0502020204030204" pitchFamily="34" charset="0"/>
                <a:cs typeface="Calibri" panose="020F0502020204030204" pitchFamily="34" charset="0"/>
              </a:rPr>
              <a:t>  + 5 x 10</a:t>
            </a:r>
            <a:r>
              <a:rPr lang="en-US" altLang="en-US" sz="2400" baseline="30000">
                <a:latin typeface="Calibri" panose="020F0502020204030204" pitchFamily="34" charset="0"/>
                <a:cs typeface="Calibri" panose="020F0502020204030204" pitchFamily="34" charset="0"/>
              </a:rPr>
              <a:t>0</a:t>
            </a: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pP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a:latin typeface="Calibri" panose="020F0502020204030204" pitchFamily="34" charset="0"/>
                <a:cs typeface="Calibri" panose="020F0502020204030204" pitchFamily="34" charset="0"/>
              </a:rPr>
              <a:t> Binary          00100011</a:t>
            </a:r>
            <a:r>
              <a:rPr lang="en-US" altLang="en-US" sz="2400" baseline="-25000">
                <a:latin typeface="Calibri" panose="020F0502020204030204" pitchFamily="34" charset="0"/>
                <a:cs typeface="Calibri" panose="020F0502020204030204" pitchFamily="34" charset="0"/>
              </a:rPr>
              <a:t>2  </a:t>
            </a:r>
            <a:r>
              <a:rPr lang="en-US" altLang="en-US" sz="2400">
                <a:latin typeface="Calibri" panose="020F0502020204030204" pitchFamily="34" charset="0"/>
                <a:cs typeface="Calibri" panose="020F0502020204030204" pitchFamily="34" charset="0"/>
              </a:rPr>
              <a:t>=  1 x 2</a:t>
            </a:r>
            <a:r>
              <a:rPr lang="en-US" altLang="en-US" sz="2400" baseline="30000">
                <a:latin typeface="Calibri" panose="020F0502020204030204" pitchFamily="34" charset="0"/>
                <a:cs typeface="Calibri" panose="020F0502020204030204" pitchFamily="34" charset="0"/>
              </a:rPr>
              <a:t>5</a:t>
            </a:r>
            <a:r>
              <a:rPr lang="en-US" altLang="en-US" sz="2400">
                <a:latin typeface="Calibri" panose="020F0502020204030204" pitchFamily="34" charset="0"/>
                <a:cs typeface="Calibri" panose="020F0502020204030204" pitchFamily="34" charset="0"/>
              </a:rPr>
              <a:t>  +  1 x 2</a:t>
            </a:r>
            <a:r>
              <a:rPr lang="en-US" altLang="en-US" sz="2400" baseline="30000">
                <a:latin typeface="Calibri" panose="020F0502020204030204" pitchFamily="34" charset="0"/>
                <a:cs typeface="Calibri" panose="020F0502020204030204" pitchFamily="34" charset="0"/>
              </a:rPr>
              <a:t>1</a:t>
            </a:r>
            <a:r>
              <a:rPr lang="en-US" altLang="en-US" sz="2400">
                <a:latin typeface="Calibri" panose="020F0502020204030204" pitchFamily="34" charset="0"/>
                <a:cs typeface="Calibri" panose="020F0502020204030204" pitchFamily="34" charset="0"/>
              </a:rPr>
              <a:t>  +  1 x 2</a:t>
            </a:r>
            <a:r>
              <a:rPr lang="en-US" altLang="en-US" sz="2400" baseline="30000">
                <a:latin typeface="Calibri" panose="020F0502020204030204" pitchFamily="34" charset="0"/>
                <a:cs typeface="Calibri" panose="020F0502020204030204" pitchFamily="34" charset="0"/>
              </a:rPr>
              <a:t>0</a:t>
            </a: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pP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a:latin typeface="Calibri" panose="020F0502020204030204" pitchFamily="34" charset="0"/>
                <a:cs typeface="Calibri" panose="020F0502020204030204" pitchFamily="34" charset="0"/>
              </a:rPr>
              <a:t> Hexadecimal (compact representation)</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                     0x 23    or   23</a:t>
            </a:r>
            <a:r>
              <a:rPr lang="en-US" altLang="en-US" sz="2400" baseline="-25000">
                <a:latin typeface="Calibri" panose="020F0502020204030204" pitchFamily="34" charset="0"/>
                <a:cs typeface="Calibri" panose="020F0502020204030204" pitchFamily="34" charset="0"/>
              </a:rPr>
              <a:t>hex     </a:t>
            </a:r>
            <a:r>
              <a:rPr lang="en-US" altLang="en-US" sz="2400">
                <a:latin typeface="Calibri" panose="020F0502020204030204" pitchFamily="34" charset="0"/>
                <a:cs typeface="Calibri" panose="020F0502020204030204" pitchFamily="34" charset="0"/>
              </a:rPr>
              <a:t>=   2 x 16</a:t>
            </a:r>
            <a:r>
              <a:rPr lang="en-US" altLang="en-US" sz="2400" baseline="30000">
                <a:latin typeface="Calibri" panose="020F0502020204030204" pitchFamily="34" charset="0"/>
                <a:cs typeface="Calibri" panose="020F0502020204030204" pitchFamily="34" charset="0"/>
              </a:rPr>
              <a:t>1</a:t>
            </a:r>
            <a:r>
              <a:rPr lang="en-US" altLang="en-US" sz="2400">
                <a:latin typeface="Calibri" panose="020F0502020204030204" pitchFamily="34" charset="0"/>
                <a:cs typeface="Calibri" panose="020F0502020204030204" pitchFamily="34" charset="0"/>
              </a:rPr>
              <a:t>  +  3 x 16</a:t>
            </a:r>
            <a:r>
              <a:rPr lang="en-US" altLang="en-US" sz="2400" baseline="30000">
                <a:latin typeface="Calibri" panose="020F0502020204030204" pitchFamily="34" charset="0"/>
                <a:cs typeface="Calibri" panose="020F0502020204030204" pitchFamily="34" charset="0"/>
              </a:rPr>
              <a:t>0</a:t>
            </a:r>
            <a:endParaRPr lang="en-US" altLang="en-US" sz="2400" baseline="-25000">
              <a:latin typeface="Calibri" panose="020F0502020204030204" pitchFamily="34" charset="0"/>
              <a:cs typeface="Calibri" panose="020F0502020204030204" pitchFamily="34" charset="0"/>
            </a:endParaRPr>
          </a:p>
          <a:p>
            <a:pPr eaLnBrk="1" hangingPunct="1">
              <a:spcBef>
                <a:spcPct val="0"/>
              </a:spcBef>
              <a:buClr>
                <a:srgbClr val="CC0000"/>
              </a:buClr>
              <a:buFontTx/>
              <a:buNone/>
            </a:pPr>
            <a:endParaRPr lang="en-US" altLang="en-US" sz="2400" baseline="-250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baseline="-25000">
                <a:latin typeface="Calibri" panose="020F0502020204030204" pitchFamily="34" charset="0"/>
                <a:cs typeface="Calibri" panose="020F0502020204030204" pitchFamily="34" charset="0"/>
              </a:rPr>
              <a:t>             </a:t>
            </a:r>
            <a:r>
              <a:rPr lang="en-US" altLang="en-US" sz="2400">
                <a:latin typeface="Calibri" panose="020F0502020204030204" pitchFamily="34" charset="0"/>
                <a:cs typeface="Calibri" panose="020F0502020204030204" pitchFamily="34" charset="0"/>
              </a:rPr>
              <a:t>0-15 (decimal)   </a:t>
            </a:r>
            <a:r>
              <a:rPr lang="en-US" altLang="en-US" sz="2400">
                <a:latin typeface="Calibri" panose="020F0502020204030204" pitchFamily="34" charset="0"/>
                <a:cs typeface="Calibri" panose="020F0502020204030204" pitchFamily="34" charset="0"/>
                <a:sym typeface="Wingdings" panose="05000000000000000000" pitchFamily="2" charset="2"/>
              </a:rPr>
              <a:t>   0-9, a-f  (hex)</a:t>
            </a:r>
          </a:p>
        </p:txBody>
      </p:sp>
      <p:sp>
        <p:nvSpPr>
          <p:cNvPr id="26630" name="Text Box 5">
            <a:extLst>
              <a:ext uri="{FF2B5EF4-FFF2-40B4-BE49-F238E27FC236}">
                <a16:creationId xmlns:a16="http://schemas.microsoft.com/office/drawing/2014/main" id="{83DE4D0B-93DE-4181-B741-D352751BD169}"/>
              </a:ext>
            </a:extLst>
          </p:cNvPr>
          <p:cNvSpPr txBox="1">
            <a:spLocks noChangeArrowheads="1"/>
          </p:cNvSpPr>
          <p:nvPr/>
        </p:nvSpPr>
        <p:spPr bwMode="auto">
          <a:xfrm>
            <a:off x="1828801" y="4724400"/>
            <a:ext cx="1868397"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Dec  Binary  Hex</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0    0000     00</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1    0001     01</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2    0010     02</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3    0011     03</a:t>
            </a:r>
          </a:p>
        </p:txBody>
      </p:sp>
      <p:sp>
        <p:nvSpPr>
          <p:cNvPr id="26631" name="Text Box 6">
            <a:extLst>
              <a:ext uri="{FF2B5EF4-FFF2-40B4-BE49-F238E27FC236}">
                <a16:creationId xmlns:a16="http://schemas.microsoft.com/office/drawing/2014/main" id="{DBFE6041-17CA-4AC6-A041-18BE74B7611A}"/>
              </a:ext>
            </a:extLst>
          </p:cNvPr>
          <p:cNvSpPr txBox="1">
            <a:spLocks noChangeArrowheads="1"/>
          </p:cNvSpPr>
          <p:nvPr/>
        </p:nvSpPr>
        <p:spPr bwMode="auto">
          <a:xfrm>
            <a:off x="4038601" y="4724400"/>
            <a:ext cx="1868397"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Dec  Binary  Hex</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4    0100     04</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5    0101     05</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6    0110     06</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7    0111     07</a:t>
            </a:r>
          </a:p>
        </p:txBody>
      </p:sp>
      <p:sp>
        <p:nvSpPr>
          <p:cNvPr id="26632" name="Text Box 7">
            <a:extLst>
              <a:ext uri="{FF2B5EF4-FFF2-40B4-BE49-F238E27FC236}">
                <a16:creationId xmlns:a16="http://schemas.microsoft.com/office/drawing/2014/main" id="{F2C4ED7E-08E8-4BB5-AA82-89DBAF156123}"/>
              </a:ext>
            </a:extLst>
          </p:cNvPr>
          <p:cNvSpPr txBox="1">
            <a:spLocks noChangeArrowheads="1"/>
          </p:cNvSpPr>
          <p:nvPr/>
        </p:nvSpPr>
        <p:spPr bwMode="auto">
          <a:xfrm>
            <a:off x="6172201" y="4724400"/>
            <a:ext cx="1868397"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Dec  Binary  Hex</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8    1000     08</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9    1001     09</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10    1010     0a</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11    1011     0b</a:t>
            </a:r>
          </a:p>
        </p:txBody>
      </p:sp>
      <p:sp>
        <p:nvSpPr>
          <p:cNvPr id="26633" name="Text Box 8">
            <a:extLst>
              <a:ext uri="{FF2B5EF4-FFF2-40B4-BE49-F238E27FC236}">
                <a16:creationId xmlns:a16="http://schemas.microsoft.com/office/drawing/2014/main" id="{24D93D0E-0A92-4CB2-8E78-530FFB52F933}"/>
              </a:ext>
            </a:extLst>
          </p:cNvPr>
          <p:cNvSpPr txBox="1">
            <a:spLocks noChangeArrowheads="1"/>
          </p:cNvSpPr>
          <p:nvPr/>
        </p:nvSpPr>
        <p:spPr bwMode="auto">
          <a:xfrm>
            <a:off x="8305801" y="4724400"/>
            <a:ext cx="1868397"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Dec  Binary  Hex</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12    1100     0c</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13    1101     0d</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14    1110     0e</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15    1111     0f</a:t>
            </a:r>
          </a:p>
        </p:txBody>
      </p:sp>
      <p:sp>
        <p:nvSpPr>
          <p:cNvPr id="26634" name="Line 9">
            <a:extLst>
              <a:ext uri="{FF2B5EF4-FFF2-40B4-BE49-F238E27FC236}">
                <a16:creationId xmlns:a16="http://schemas.microsoft.com/office/drawing/2014/main" id="{7E9D3527-1415-4294-B0ED-0C44646EA9B7}"/>
              </a:ext>
            </a:extLst>
          </p:cNvPr>
          <p:cNvSpPr>
            <a:spLocks noChangeShapeType="1"/>
          </p:cNvSpPr>
          <p:nvPr/>
        </p:nvSpPr>
        <p:spPr bwMode="auto">
          <a:xfrm>
            <a:off x="3962400" y="4648200"/>
            <a:ext cx="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26635" name="Line 10">
            <a:extLst>
              <a:ext uri="{FF2B5EF4-FFF2-40B4-BE49-F238E27FC236}">
                <a16:creationId xmlns:a16="http://schemas.microsoft.com/office/drawing/2014/main" id="{DC620488-BF2F-43CB-82A7-56A56C7B146F}"/>
              </a:ext>
            </a:extLst>
          </p:cNvPr>
          <p:cNvSpPr>
            <a:spLocks noChangeShapeType="1"/>
          </p:cNvSpPr>
          <p:nvPr/>
        </p:nvSpPr>
        <p:spPr bwMode="auto">
          <a:xfrm>
            <a:off x="6172200" y="4648200"/>
            <a:ext cx="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36" name="Line 11">
            <a:extLst>
              <a:ext uri="{FF2B5EF4-FFF2-40B4-BE49-F238E27FC236}">
                <a16:creationId xmlns:a16="http://schemas.microsoft.com/office/drawing/2014/main" id="{4510DC75-B140-452D-AE41-7FA433435DC6}"/>
              </a:ext>
            </a:extLst>
          </p:cNvPr>
          <p:cNvSpPr>
            <a:spLocks noChangeShapeType="1"/>
          </p:cNvSpPr>
          <p:nvPr/>
        </p:nvSpPr>
        <p:spPr bwMode="auto">
          <a:xfrm>
            <a:off x="8305800" y="4572000"/>
            <a:ext cx="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Line 1027">
            <a:extLst>
              <a:ext uri="{FF2B5EF4-FFF2-40B4-BE49-F238E27FC236}">
                <a16:creationId xmlns:a16="http://schemas.microsoft.com/office/drawing/2014/main" id="{6B445419-C29A-FD81-49D5-2C42F17EC0DF}"/>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id="{980ECF37-C050-425C-95AD-34F4A3875BEB}"/>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B392B73-D6A3-4D96-909A-0CD1F51AD92B}" type="slidenum">
              <a:rPr lang="en-US" altLang="en-US" sz="1400">
                <a:latin typeface="Times New Roman" panose="02020603050405020304" pitchFamily="18" charset="0"/>
              </a:rPr>
              <a:pPr/>
              <a:t>27</a:t>
            </a:fld>
            <a:endParaRPr lang="en-US" altLang="en-US" sz="1400">
              <a:latin typeface="Times New Roman" panose="02020603050405020304" pitchFamily="18" charset="0"/>
            </a:endParaRPr>
          </a:p>
        </p:txBody>
      </p:sp>
      <p:sp>
        <p:nvSpPr>
          <p:cNvPr id="28675" name="Text Box 2">
            <a:extLst>
              <a:ext uri="{FF2B5EF4-FFF2-40B4-BE49-F238E27FC236}">
                <a16:creationId xmlns:a16="http://schemas.microsoft.com/office/drawing/2014/main" id="{BD9E88CB-0A81-499A-A7B2-C148D7C7ED17}"/>
              </a:ext>
            </a:extLst>
          </p:cNvPr>
          <p:cNvSpPr txBox="1">
            <a:spLocks noChangeArrowheads="1"/>
          </p:cNvSpPr>
          <p:nvPr/>
        </p:nvSpPr>
        <p:spPr bwMode="auto">
          <a:xfrm>
            <a:off x="619607" y="396876"/>
            <a:ext cx="288572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2’s Complement</a:t>
            </a:r>
          </a:p>
        </p:txBody>
      </p:sp>
      <p:sp>
        <p:nvSpPr>
          <p:cNvPr id="28677" name="Text Box 4">
            <a:extLst>
              <a:ext uri="{FF2B5EF4-FFF2-40B4-BE49-F238E27FC236}">
                <a16:creationId xmlns:a16="http://schemas.microsoft.com/office/drawing/2014/main" id="{3D9F4BB8-6F7E-4D58-99D9-0C1670676861}"/>
              </a:ext>
            </a:extLst>
          </p:cNvPr>
          <p:cNvSpPr txBox="1">
            <a:spLocks noChangeArrowheads="1"/>
          </p:cNvSpPr>
          <p:nvPr/>
        </p:nvSpPr>
        <p:spPr bwMode="auto">
          <a:xfrm>
            <a:off x="2590800" y="1295401"/>
            <a:ext cx="5356274" cy="2800767"/>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0000 0000 0000 0000 0000 0000 0000 0000</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0</a:t>
            </a:r>
            <a:r>
              <a:rPr lang="en-US" altLang="en-US" sz="1600" baseline="-25000">
                <a:latin typeface="Calibri" panose="020F0502020204030204" pitchFamily="34" charset="0"/>
                <a:cs typeface="Calibri" panose="020F0502020204030204" pitchFamily="34" charset="0"/>
              </a:rPr>
              <a:t>ten</a:t>
            </a:r>
            <a:endParaRPr lang="en-US" altLang="en-US" sz="16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0000 0000 0000 0000 0000 0000 0000 0001</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1</a:t>
            </a:r>
            <a:r>
              <a:rPr lang="en-US" altLang="en-US" sz="1600" baseline="-25000">
                <a:latin typeface="Calibri" panose="020F0502020204030204" pitchFamily="34" charset="0"/>
                <a:cs typeface="Calibri" panose="020F0502020204030204" pitchFamily="34" charset="0"/>
              </a:rPr>
              <a:t>ten</a:t>
            </a:r>
            <a:r>
              <a:rPr lang="en-US" altLang="en-US" sz="16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0111 1111 1111 1111 1111 1111 1111 1111</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2</a:t>
            </a:r>
            <a:r>
              <a:rPr lang="en-US" altLang="en-US" sz="1600" baseline="30000">
                <a:latin typeface="Calibri" panose="020F0502020204030204" pitchFamily="34" charset="0"/>
                <a:cs typeface="Calibri" panose="020F0502020204030204" pitchFamily="34" charset="0"/>
              </a:rPr>
              <a:t>31</a:t>
            </a:r>
            <a:r>
              <a:rPr lang="en-US" altLang="en-US" sz="1600">
                <a:latin typeface="Calibri" panose="020F0502020204030204" pitchFamily="34" charset="0"/>
                <a:cs typeface="Calibri" panose="020F0502020204030204" pitchFamily="34" charset="0"/>
              </a:rPr>
              <a:t>-1</a:t>
            </a:r>
          </a:p>
          <a:p>
            <a:pPr eaLnBrk="1" hangingPunct="1">
              <a:spcBef>
                <a:spcPct val="0"/>
              </a:spcBef>
              <a:buClr>
                <a:srgbClr val="CC0000"/>
              </a:buClr>
              <a:buFontTx/>
              <a:buNone/>
            </a:pPr>
            <a:endParaRPr lang="en-US" altLang="en-US" sz="16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1000 0000 0000 0000 0000 0000 0000 0000</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-2</a:t>
            </a:r>
            <a:r>
              <a:rPr lang="en-US" altLang="en-US" sz="1600" baseline="30000">
                <a:latin typeface="Calibri" panose="020F0502020204030204" pitchFamily="34" charset="0"/>
                <a:cs typeface="Calibri" panose="020F0502020204030204" pitchFamily="34" charset="0"/>
              </a:rPr>
              <a:t>31</a:t>
            </a:r>
            <a:endParaRPr lang="en-US" altLang="en-US" sz="16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1000 0000 0000 0000 0000 0000 0000 0001</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-(2</a:t>
            </a:r>
            <a:r>
              <a:rPr lang="en-US" altLang="en-US" sz="1600" baseline="30000">
                <a:latin typeface="Calibri" panose="020F0502020204030204" pitchFamily="34" charset="0"/>
                <a:cs typeface="Calibri" panose="020F0502020204030204" pitchFamily="34" charset="0"/>
              </a:rPr>
              <a:t>31</a:t>
            </a:r>
            <a:r>
              <a:rPr lang="en-US" altLang="en-US" sz="1600">
                <a:latin typeface="Calibri" panose="020F0502020204030204" pitchFamily="34" charset="0"/>
                <a:cs typeface="Calibri" panose="020F0502020204030204" pitchFamily="34" charset="0"/>
              </a:rPr>
              <a:t> – 1)   </a:t>
            </a: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1000 0000 0000 0000 0000 0000 0000 0010</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-(2</a:t>
            </a:r>
            <a:r>
              <a:rPr lang="en-US" altLang="en-US" sz="1600" baseline="30000">
                <a:latin typeface="Calibri" panose="020F0502020204030204" pitchFamily="34" charset="0"/>
                <a:cs typeface="Calibri" panose="020F0502020204030204" pitchFamily="34" charset="0"/>
              </a:rPr>
              <a:t>31</a:t>
            </a:r>
            <a:r>
              <a:rPr lang="en-US" altLang="en-US" sz="1600">
                <a:latin typeface="Calibri" panose="020F0502020204030204" pitchFamily="34" charset="0"/>
                <a:cs typeface="Calibri" panose="020F0502020204030204" pitchFamily="34" charset="0"/>
              </a:rPr>
              <a:t> – 2)</a:t>
            </a: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1111 1111 1111 1111 1111 1111 1111 1110</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-2</a:t>
            </a: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1111 1111 1111 1111 1111 1111 1111 1111</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-1</a:t>
            </a:r>
          </a:p>
        </p:txBody>
      </p:sp>
      <p:sp>
        <p:nvSpPr>
          <p:cNvPr id="28678" name="Text Box 5">
            <a:extLst>
              <a:ext uri="{FF2B5EF4-FFF2-40B4-BE49-F238E27FC236}">
                <a16:creationId xmlns:a16="http://schemas.microsoft.com/office/drawing/2014/main" id="{FFF22F98-3B75-4756-849B-C46F160DC04E}"/>
              </a:ext>
            </a:extLst>
          </p:cNvPr>
          <p:cNvSpPr txBox="1">
            <a:spLocks noChangeArrowheads="1"/>
          </p:cNvSpPr>
          <p:nvPr/>
        </p:nvSpPr>
        <p:spPr bwMode="auto">
          <a:xfrm>
            <a:off x="2209801" y="4340225"/>
            <a:ext cx="7104189"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Note that the sum of a number x and its inverted representation x’ always</a:t>
            </a:r>
          </a:p>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equals  a string of 1s (-1).</a:t>
            </a:r>
          </a:p>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      x + x’ = -1</a:t>
            </a:r>
          </a:p>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     x’ + 1 = -x        … hence, can compute the negative of a number by</a:t>
            </a:r>
          </a:p>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     -x = x’ + 1             inverting all bits and adding 1</a:t>
            </a:r>
          </a:p>
        </p:txBody>
      </p:sp>
      <p:sp>
        <p:nvSpPr>
          <p:cNvPr id="28679" name="Text Box 6">
            <a:extLst>
              <a:ext uri="{FF2B5EF4-FFF2-40B4-BE49-F238E27FC236}">
                <a16:creationId xmlns:a16="http://schemas.microsoft.com/office/drawing/2014/main" id="{7353C8A5-78B9-4DAB-B618-C223615DB7AF}"/>
              </a:ext>
            </a:extLst>
          </p:cNvPr>
          <p:cNvSpPr txBox="1">
            <a:spLocks noChangeArrowheads="1"/>
          </p:cNvSpPr>
          <p:nvPr/>
        </p:nvSpPr>
        <p:spPr bwMode="auto">
          <a:xfrm>
            <a:off x="2209800" y="5791200"/>
            <a:ext cx="646754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This format can directly undergo addition without any conversions!</a:t>
            </a:r>
          </a:p>
        </p:txBody>
      </p:sp>
      <p:sp>
        <p:nvSpPr>
          <p:cNvPr id="28680" name="Text Box 7">
            <a:extLst>
              <a:ext uri="{FF2B5EF4-FFF2-40B4-BE49-F238E27FC236}">
                <a16:creationId xmlns:a16="http://schemas.microsoft.com/office/drawing/2014/main" id="{7878DAAF-43AB-421E-9FA3-A6A7460C72DA}"/>
              </a:ext>
            </a:extLst>
          </p:cNvPr>
          <p:cNvSpPr txBox="1">
            <a:spLocks noChangeArrowheads="1"/>
          </p:cNvSpPr>
          <p:nvPr/>
        </p:nvSpPr>
        <p:spPr bwMode="auto">
          <a:xfrm>
            <a:off x="2209800" y="6096001"/>
            <a:ext cx="438774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Each number represents the quantity</a:t>
            </a:r>
          </a:p>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   x</a:t>
            </a:r>
            <a:r>
              <a:rPr lang="en-US" altLang="en-US" sz="1800" baseline="-25000">
                <a:latin typeface="Calibri" panose="020F0502020204030204" pitchFamily="34" charset="0"/>
                <a:cs typeface="Calibri" panose="020F0502020204030204" pitchFamily="34" charset="0"/>
              </a:rPr>
              <a:t>31</a:t>
            </a:r>
            <a:r>
              <a:rPr lang="en-US" altLang="en-US" sz="1800">
                <a:latin typeface="Calibri" panose="020F0502020204030204" pitchFamily="34" charset="0"/>
                <a:cs typeface="Calibri" panose="020F0502020204030204" pitchFamily="34" charset="0"/>
              </a:rPr>
              <a:t> -2</a:t>
            </a:r>
            <a:r>
              <a:rPr lang="en-US" altLang="en-US" sz="1800" baseline="30000">
                <a:latin typeface="Calibri" panose="020F0502020204030204" pitchFamily="34" charset="0"/>
                <a:cs typeface="Calibri" panose="020F0502020204030204" pitchFamily="34" charset="0"/>
              </a:rPr>
              <a:t>31</a:t>
            </a:r>
            <a:r>
              <a:rPr lang="en-US" altLang="en-US" sz="1800">
                <a:latin typeface="Calibri" panose="020F0502020204030204" pitchFamily="34" charset="0"/>
                <a:cs typeface="Calibri" panose="020F0502020204030204" pitchFamily="34" charset="0"/>
              </a:rPr>
              <a:t>  +  x</a:t>
            </a:r>
            <a:r>
              <a:rPr lang="en-US" altLang="en-US" sz="1800" baseline="-25000">
                <a:latin typeface="Calibri" panose="020F0502020204030204" pitchFamily="34" charset="0"/>
                <a:cs typeface="Calibri" panose="020F0502020204030204" pitchFamily="34" charset="0"/>
              </a:rPr>
              <a:t>30</a:t>
            </a:r>
            <a:r>
              <a:rPr lang="en-US" altLang="en-US" sz="1800">
                <a:latin typeface="Calibri" panose="020F0502020204030204" pitchFamily="34" charset="0"/>
                <a:cs typeface="Calibri" panose="020F0502020204030204" pitchFamily="34" charset="0"/>
              </a:rPr>
              <a:t> 2</a:t>
            </a:r>
            <a:r>
              <a:rPr lang="en-US" altLang="en-US" sz="1800" baseline="30000">
                <a:latin typeface="Calibri" panose="020F0502020204030204" pitchFamily="34" charset="0"/>
                <a:cs typeface="Calibri" panose="020F0502020204030204" pitchFamily="34" charset="0"/>
              </a:rPr>
              <a:t>30</a:t>
            </a:r>
            <a:r>
              <a:rPr lang="en-US" altLang="en-US" sz="1800">
                <a:latin typeface="Calibri" panose="020F0502020204030204" pitchFamily="34" charset="0"/>
                <a:cs typeface="Calibri" panose="020F0502020204030204" pitchFamily="34" charset="0"/>
              </a:rPr>
              <a:t> + x</a:t>
            </a:r>
            <a:r>
              <a:rPr lang="en-US" altLang="en-US" sz="1800" baseline="-25000">
                <a:latin typeface="Calibri" panose="020F0502020204030204" pitchFamily="34" charset="0"/>
                <a:cs typeface="Calibri" panose="020F0502020204030204" pitchFamily="34" charset="0"/>
              </a:rPr>
              <a:t>29</a:t>
            </a:r>
            <a:r>
              <a:rPr lang="en-US" altLang="en-US" sz="1800">
                <a:latin typeface="Calibri" panose="020F0502020204030204" pitchFamily="34" charset="0"/>
                <a:cs typeface="Calibri" panose="020F0502020204030204" pitchFamily="34" charset="0"/>
              </a:rPr>
              <a:t> 2</a:t>
            </a:r>
            <a:r>
              <a:rPr lang="en-US" altLang="en-US" sz="1800" baseline="30000">
                <a:latin typeface="Calibri" panose="020F0502020204030204" pitchFamily="34" charset="0"/>
                <a:cs typeface="Calibri" panose="020F0502020204030204" pitchFamily="34" charset="0"/>
              </a:rPr>
              <a:t>29</a:t>
            </a:r>
            <a:r>
              <a:rPr lang="en-US" altLang="en-US" sz="1800">
                <a:latin typeface="Calibri" panose="020F0502020204030204" pitchFamily="34" charset="0"/>
                <a:cs typeface="Calibri" panose="020F0502020204030204" pitchFamily="34" charset="0"/>
              </a:rPr>
              <a:t> + … + x</a:t>
            </a:r>
            <a:r>
              <a:rPr lang="en-US" altLang="en-US" sz="1800" baseline="-25000">
                <a:latin typeface="Calibri" panose="020F0502020204030204" pitchFamily="34" charset="0"/>
                <a:cs typeface="Calibri" panose="020F0502020204030204" pitchFamily="34" charset="0"/>
              </a:rPr>
              <a:t>1</a:t>
            </a:r>
            <a:r>
              <a:rPr lang="en-US" altLang="en-US" sz="1800">
                <a:latin typeface="Calibri" panose="020F0502020204030204" pitchFamily="34" charset="0"/>
                <a:cs typeface="Calibri" panose="020F0502020204030204" pitchFamily="34" charset="0"/>
              </a:rPr>
              <a:t> 2</a:t>
            </a:r>
            <a:r>
              <a:rPr lang="en-US" altLang="en-US" sz="1800" baseline="30000">
                <a:latin typeface="Calibri" panose="020F0502020204030204" pitchFamily="34" charset="0"/>
                <a:cs typeface="Calibri" panose="020F0502020204030204" pitchFamily="34" charset="0"/>
              </a:rPr>
              <a:t>1</a:t>
            </a:r>
            <a:r>
              <a:rPr lang="en-US" altLang="en-US" sz="1800">
                <a:latin typeface="Calibri" panose="020F0502020204030204" pitchFamily="34" charset="0"/>
                <a:cs typeface="Calibri" panose="020F0502020204030204" pitchFamily="34" charset="0"/>
              </a:rPr>
              <a:t> + x</a:t>
            </a:r>
            <a:r>
              <a:rPr lang="en-US" altLang="en-US" sz="1800" baseline="-25000">
                <a:latin typeface="Calibri" panose="020F0502020204030204" pitchFamily="34" charset="0"/>
                <a:cs typeface="Calibri" panose="020F0502020204030204" pitchFamily="34" charset="0"/>
              </a:rPr>
              <a:t>0</a:t>
            </a:r>
            <a:r>
              <a:rPr lang="en-US" altLang="en-US" sz="1800">
                <a:latin typeface="Calibri" panose="020F0502020204030204" pitchFamily="34" charset="0"/>
                <a:cs typeface="Calibri" panose="020F0502020204030204" pitchFamily="34" charset="0"/>
              </a:rPr>
              <a:t> 2</a:t>
            </a:r>
            <a:r>
              <a:rPr lang="en-US" altLang="en-US" sz="1800" baseline="30000">
                <a:latin typeface="Calibri" panose="020F0502020204030204" pitchFamily="34" charset="0"/>
                <a:cs typeface="Calibri" panose="020F0502020204030204" pitchFamily="34" charset="0"/>
              </a:rPr>
              <a:t>0</a:t>
            </a:r>
            <a:endParaRPr lang="en-US" altLang="en-US" sz="1800">
              <a:latin typeface="Calibri" panose="020F0502020204030204" pitchFamily="34" charset="0"/>
              <a:cs typeface="Calibri" panose="020F0502020204030204" pitchFamily="34" charset="0"/>
            </a:endParaRPr>
          </a:p>
        </p:txBody>
      </p:sp>
      <p:sp>
        <p:nvSpPr>
          <p:cNvPr id="2" name="Line 1027">
            <a:extLst>
              <a:ext uri="{FF2B5EF4-FFF2-40B4-BE49-F238E27FC236}">
                <a16:creationId xmlns:a16="http://schemas.microsoft.com/office/drawing/2014/main" id="{7A353CA0-1388-DC9B-09FB-08E5FFD403A7}"/>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mc:Choice xmlns:p14="http://schemas.microsoft.com/office/powerpoint/2010/main" Requires="p14">
          <p:contentPart p14:bwMode="auto" r:id="rId3">
            <p14:nvContentPartPr>
              <p14:cNvPr id="3" name="Ink 2">
                <a:extLst>
                  <a:ext uri="{FF2B5EF4-FFF2-40B4-BE49-F238E27FC236}">
                    <a16:creationId xmlns:a16="http://schemas.microsoft.com/office/drawing/2014/main" id="{976BB03C-28AB-1E8D-B763-21655C6F56DB}"/>
                  </a:ext>
                </a:extLst>
              </p14:cNvPr>
              <p14:cNvContentPartPr/>
              <p14:nvPr/>
            </p14:nvContentPartPr>
            <p14:xfrm>
              <a:off x="8122680" y="1313640"/>
              <a:ext cx="3490920" cy="5429520"/>
            </p14:xfrm>
          </p:contentPart>
        </mc:Choice>
        <mc:Fallback>
          <p:pic>
            <p:nvPicPr>
              <p:cNvPr id="3" name="Ink 2">
                <a:extLst>
                  <a:ext uri="{FF2B5EF4-FFF2-40B4-BE49-F238E27FC236}">
                    <a16:creationId xmlns:a16="http://schemas.microsoft.com/office/drawing/2014/main" id="{976BB03C-28AB-1E8D-B763-21655C6F56DB}"/>
                  </a:ext>
                </a:extLst>
              </p:cNvPr>
              <p:cNvPicPr/>
              <p:nvPr/>
            </p:nvPicPr>
            <p:blipFill>
              <a:blip r:embed="rId4"/>
              <a:stretch>
                <a:fillRect/>
              </a:stretch>
            </p:blipFill>
            <p:spPr>
              <a:xfrm>
                <a:off x="8113320" y="1304280"/>
                <a:ext cx="3509640" cy="5448240"/>
              </a:xfrm>
              <a:prstGeom prst="rect">
                <a:avLst/>
              </a:prstGeom>
            </p:spPr>
          </p:pic>
        </mc:Fallback>
      </mc:AlternateContent>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89B4D219-5655-4A5F-8FB0-3715EDD7D6C9}"/>
              </a:ext>
            </a:extLst>
          </p:cNvPr>
          <p:cNvSpPr>
            <a:spLocks noGrp="1"/>
          </p:cNvSpPr>
          <p:nvPr>
            <p:ph type="sldNum" sz="quarter" idx="12"/>
          </p:nvPr>
        </p:nvSpPr>
        <p:spPr/>
        <p:txBody>
          <a:bodyPr/>
          <a:lstStyle/>
          <a:p>
            <a:pPr>
              <a:defRPr/>
            </a:pPr>
            <a:fld id="{8E2B3507-8379-4BAF-969A-544010ED455D}" type="slidenum">
              <a:rPr lang="en-US" altLang="en-US"/>
              <a:pPr>
                <a:defRPr/>
              </a:pPr>
              <a:t>28</a:t>
            </a:fld>
            <a:endParaRPr lang="en-US" altLang="en-US"/>
          </a:p>
        </p:txBody>
      </p:sp>
      <p:sp>
        <p:nvSpPr>
          <p:cNvPr id="28675" name="Text Box 2">
            <a:extLst>
              <a:ext uri="{FF2B5EF4-FFF2-40B4-BE49-F238E27FC236}">
                <a16:creationId xmlns:a16="http://schemas.microsoft.com/office/drawing/2014/main" id="{A34541D9-D785-44AE-A302-7A86DC7606D3}"/>
              </a:ext>
            </a:extLst>
          </p:cNvPr>
          <p:cNvSpPr txBox="1">
            <a:spLocks noChangeArrowheads="1"/>
          </p:cNvSpPr>
          <p:nvPr/>
        </p:nvSpPr>
        <p:spPr bwMode="auto">
          <a:xfrm>
            <a:off x="654115" y="396876"/>
            <a:ext cx="401725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Multiplication Example</a:t>
            </a:r>
          </a:p>
        </p:txBody>
      </p:sp>
      <p:sp>
        <p:nvSpPr>
          <p:cNvPr id="28677" name="Text Box 4">
            <a:extLst>
              <a:ext uri="{FF2B5EF4-FFF2-40B4-BE49-F238E27FC236}">
                <a16:creationId xmlns:a16="http://schemas.microsoft.com/office/drawing/2014/main" id="{57D5201F-EC29-49C3-957B-100B96118B3B}"/>
              </a:ext>
            </a:extLst>
          </p:cNvPr>
          <p:cNvSpPr txBox="1">
            <a:spLocks noChangeArrowheads="1"/>
          </p:cNvSpPr>
          <p:nvPr/>
        </p:nvSpPr>
        <p:spPr bwMode="auto">
          <a:xfrm>
            <a:off x="2438400" y="1524001"/>
            <a:ext cx="6843284" cy="4955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Multiplicand</a:t>
            </a:r>
            <a:r>
              <a:rPr lang="en-US" altLang="en-US" sz="2400" dirty="0">
                <a:latin typeface="Calibri" panose="020F0502020204030204" pitchFamily="34" charset="0"/>
                <a:cs typeface="Calibri" panose="020F0502020204030204" pitchFamily="34" charset="0"/>
              </a:rPr>
              <a:t>                         1000</a:t>
            </a:r>
            <a:r>
              <a:rPr lang="en-US" altLang="en-US" sz="2400" baseline="-25000" dirty="0">
                <a:latin typeface="Calibri" panose="020F0502020204030204" pitchFamily="34" charset="0"/>
                <a:cs typeface="Calibri" panose="020F0502020204030204" pitchFamily="34" charset="0"/>
              </a:rPr>
              <a:t>ten</a:t>
            </a: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Multiplier</a:t>
            </a:r>
            <a:r>
              <a:rPr lang="en-US" altLang="en-US" sz="2400" dirty="0">
                <a:latin typeface="Calibri" panose="020F0502020204030204" pitchFamily="34" charset="0"/>
                <a:cs typeface="Calibri" panose="020F0502020204030204" pitchFamily="34" charset="0"/>
              </a:rPr>
              <a:t>                        x    1001</a:t>
            </a:r>
            <a:r>
              <a:rPr lang="en-US" altLang="en-US" sz="2400" baseline="-25000" dirty="0">
                <a:latin typeface="Calibri" panose="020F0502020204030204" pitchFamily="34" charset="0"/>
                <a:cs typeface="Calibri" panose="020F0502020204030204" pitchFamily="34" charset="0"/>
              </a:rPr>
              <a:t>ten</a:t>
            </a: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0000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0000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Product</a:t>
            </a:r>
            <a:r>
              <a:rPr lang="en-US" altLang="en-US" sz="2400" dirty="0">
                <a:latin typeface="Calibri" panose="020F0502020204030204" pitchFamily="34" charset="0"/>
                <a:cs typeface="Calibri" panose="020F0502020204030204" pitchFamily="34" charset="0"/>
              </a:rPr>
              <a:t>                           1001000</a:t>
            </a:r>
            <a:r>
              <a:rPr lang="en-US" altLang="en-US" sz="2400" baseline="-25000" dirty="0">
                <a:latin typeface="Calibri" panose="020F0502020204030204" pitchFamily="34" charset="0"/>
                <a:cs typeface="Calibri" panose="020F0502020204030204" pitchFamily="34" charset="0"/>
              </a:rPr>
              <a:t>ten</a:t>
            </a:r>
          </a:p>
          <a:p>
            <a:pPr eaLnBrk="1" hangingPunct="1">
              <a:spcBef>
                <a:spcPct val="0"/>
              </a:spcBef>
              <a:buClr>
                <a:srgbClr val="CC0000"/>
              </a:buClr>
              <a:buFontTx/>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In every step</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multiplicand is shifted</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next bit of multiplier is examined (also a shifting step)</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if this bit is 1, shifted multiplicand is added to the product</a:t>
            </a:r>
          </a:p>
        </p:txBody>
      </p:sp>
      <p:sp>
        <p:nvSpPr>
          <p:cNvPr id="3" name="Line 1027">
            <a:extLst>
              <a:ext uri="{FF2B5EF4-FFF2-40B4-BE49-F238E27FC236}">
                <a16:creationId xmlns:a16="http://schemas.microsoft.com/office/drawing/2014/main" id="{A741AB40-3A22-925B-DCD2-F0B3D4833C57}"/>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48FA7757-913C-4DB6-82E1-2AD3FAEC980A}"/>
              </a:ext>
            </a:extLst>
          </p:cNvPr>
          <p:cNvSpPr>
            <a:spLocks noGrp="1"/>
          </p:cNvSpPr>
          <p:nvPr>
            <p:ph type="sldNum" sz="quarter" idx="12"/>
          </p:nvPr>
        </p:nvSpPr>
        <p:spPr/>
        <p:txBody>
          <a:bodyPr/>
          <a:lstStyle/>
          <a:p>
            <a:pPr>
              <a:defRPr/>
            </a:pPr>
            <a:fld id="{6DD41E20-E942-415F-8F5C-9AD7F2DA8618}" type="slidenum">
              <a:rPr lang="en-US" altLang="en-US"/>
              <a:pPr>
                <a:defRPr/>
              </a:pPr>
              <a:t>29</a:t>
            </a:fld>
            <a:endParaRPr lang="en-US" altLang="en-US"/>
          </a:p>
        </p:txBody>
      </p:sp>
      <p:sp>
        <p:nvSpPr>
          <p:cNvPr id="40963" name="Text Box 2">
            <a:extLst>
              <a:ext uri="{FF2B5EF4-FFF2-40B4-BE49-F238E27FC236}">
                <a16:creationId xmlns:a16="http://schemas.microsoft.com/office/drawing/2014/main" id="{02F91FA5-A306-4CFF-B600-BDB7444AF766}"/>
              </a:ext>
            </a:extLst>
          </p:cNvPr>
          <p:cNvSpPr txBox="1">
            <a:spLocks noChangeArrowheads="1"/>
          </p:cNvSpPr>
          <p:nvPr/>
        </p:nvSpPr>
        <p:spPr bwMode="auto">
          <a:xfrm>
            <a:off x="705874" y="396876"/>
            <a:ext cx="150073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Division</a:t>
            </a:r>
          </a:p>
        </p:txBody>
      </p:sp>
      <p:sp>
        <p:nvSpPr>
          <p:cNvPr id="40965" name="Text Box 4">
            <a:extLst>
              <a:ext uri="{FF2B5EF4-FFF2-40B4-BE49-F238E27FC236}">
                <a16:creationId xmlns:a16="http://schemas.microsoft.com/office/drawing/2014/main" id="{81F8B75A-D28E-4F72-805E-D0657B22EA76}"/>
              </a:ext>
            </a:extLst>
          </p:cNvPr>
          <p:cNvSpPr txBox="1">
            <a:spLocks noChangeArrowheads="1"/>
          </p:cNvSpPr>
          <p:nvPr/>
        </p:nvSpPr>
        <p:spPr bwMode="auto">
          <a:xfrm>
            <a:off x="2041526" y="1563688"/>
            <a:ext cx="6547433"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u="sng" dirty="0">
                <a:latin typeface="Calibri" panose="020F0502020204030204" pitchFamily="34" charset="0"/>
                <a:cs typeface="Calibri" panose="020F0502020204030204" pitchFamily="34" charset="0"/>
              </a:rPr>
              <a:t>            1001</a:t>
            </a:r>
            <a:r>
              <a:rPr lang="en-US" altLang="en-US" sz="2400" baseline="-25000" dirty="0">
                <a:latin typeface="Calibri" panose="020F0502020204030204" pitchFamily="34" charset="0"/>
                <a:cs typeface="Calibri" panose="020F0502020204030204" pitchFamily="34" charset="0"/>
              </a:rPr>
              <a:t>ten</a:t>
            </a:r>
            <a:r>
              <a:rPr lang="en-US" altLang="en-US" sz="2400" u="sng" dirty="0">
                <a:latin typeface="Calibri" panose="020F0502020204030204" pitchFamily="34" charset="0"/>
                <a:cs typeface="Calibri" panose="020F0502020204030204" pitchFamily="34" charset="0"/>
              </a:rPr>
              <a:t>    </a:t>
            </a: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Quotient</a:t>
            </a:r>
            <a:endParaRPr lang="en-US" altLang="en-US" sz="2400" u="sng" dirty="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Divisor</a:t>
            </a:r>
            <a:r>
              <a:rPr lang="en-US" altLang="en-US" sz="2400" dirty="0">
                <a:latin typeface="Calibri" panose="020F0502020204030204" pitchFamily="34" charset="0"/>
                <a:cs typeface="Calibri" panose="020F0502020204030204" pitchFamily="34" charset="0"/>
              </a:rPr>
              <a:t>      1000</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     1001010</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Dividend</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u="sng" dirty="0">
                <a:latin typeface="Calibri" panose="020F0502020204030204" pitchFamily="34" charset="0"/>
                <a:cs typeface="Calibri" panose="020F0502020204030204" pitchFamily="34" charset="0"/>
              </a:rPr>
              <a:t>-1000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101</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1010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u="sng" dirty="0">
                <a:latin typeface="Calibri" panose="020F0502020204030204" pitchFamily="34" charset="0"/>
                <a:cs typeface="Calibri" panose="020F0502020204030204" pitchFamily="34" charset="0"/>
              </a:rPr>
              <a:t>-1000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Remainder</a:t>
            </a:r>
          </a:p>
        </p:txBody>
      </p:sp>
      <p:sp>
        <p:nvSpPr>
          <p:cNvPr id="40966" name="Text Box 5">
            <a:extLst>
              <a:ext uri="{FF2B5EF4-FFF2-40B4-BE49-F238E27FC236}">
                <a16:creationId xmlns:a16="http://schemas.microsoft.com/office/drawing/2014/main" id="{7181A36D-9557-4318-9D32-DEABB243477A}"/>
              </a:ext>
            </a:extLst>
          </p:cNvPr>
          <p:cNvSpPr txBox="1">
            <a:spLocks noChangeArrowheads="1"/>
          </p:cNvSpPr>
          <p:nvPr/>
        </p:nvSpPr>
        <p:spPr bwMode="auto">
          <a:xfrm>
            <a:off x="2286001" y="4924425"/>
            <a:ext cx="7004995"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At every step,</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shift divisor right and compare it with current dividend</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if divisor is larger, shift 0 as the next bit of the quotient</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if divisor is smaller, subtract to get new dividend and shift 1</a:t>
            </a:r>
          </a:p>
          <a:p>
            <a:pPr lvl="1"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as the next bit of the quotient</a:t>
            </a:r>
          </a:p>
        </p:txBody>
      </p:sp>
      <p:sp>
        <p:nvSpPr>
          <p:cNvPr id="3" name="Line 1027">
            <a:extLst>
              <a:ext uri="{FF2B5EF4-FFF2-40B4-BE49-F238E27FC236}">
                <a16:creationId xmlns:a16="http://schemas.microsoft.com/office/drawing/2014/main" id="{9ADF8EBC-FC89-37E5-1716-1BEC051FD178}"/>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B645DC-4A6D-5E0A-E31E-089F6497E4FD}"/>
            </a:ext>
          </a:extLst>
        </p:cNvPr>
        <p:cNvGrpSpPr/>
        <p:nvPr/>
      </p:nvGrpSpPr>
      <p:grpSpPr>
        <a:xfrm>
          <a:off x="0" y="0"/>
          <a:ext cx="0" cy="0"/>
          <a:chOff x="0" y="0"/>
          <a:chExt cx="0" cy="0"/>
        </a:xfrm>
      </p:grpSpPr>
      <p:sp>
        <p:nvSpPr>
          <p:cNvPr id="2" name="Text Box 1026">
            <a:extLst>
              <a:ext uri="{FF2B5EF4-FFF2-40B4-BE49-F238E27FC236}">
                <a16:creationId xmlns:a16="http://schemas.microsoft.com/office/drawing/2014/main" id="{BD9730D7-5C99-6832-2FCD-8D91DD88B79D}"/>
              </a:ext>
            </a:extLst>
          </p:cNvPr>
          <p:cNvSpPr txBox="1">
            <a:spLocks noChangeArrowheads="1"/>
          </p:cNvSpPr>
          <p:nvPr/>
        </p:nvSpPr>
        <p:spPr bwMode="auto">
          <a:xfrm>
            <a:off x="441325" y="396875"/>
            <a:ext cx="269381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Magnetic Disks</a:t>
            </a:r>
            <a:endParaRPr lang="en-US" altLang="en-US" u="none" dirty="0">
              <a:solidFill>
                <a:srgbClr val="CC0000"/>
              </a:solidFill>
              <a:latin typeface="Calibri" panose="020F0502020204030204" pitchFamily="34" charset="0"/>
              <a:cs typeface="Calibri" panose="020F0502020204030204" pitchFamily="34" charset="0"/>
            </a:endParaRPr>
          </a:p>
        </p:txBody>
      </p:sp>
      <p:sp>
        <p:nvSpPr>
          <p:cNvPr id="5" name="Line 1027">
            <a:extLst>
              <a:ext uri="{FF2B5EF4-FFF2-40B4-BE49-F238E27FC236}">
                <a16:creationId xmlns:a16="http://schemas.microsoft.com/office/drawing/2014/main" id="{91C6764B-0A58-5903-8464-42A9229D82CD}"/>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F46FA17F-8950-D506-FEE7-C2C38DA79538}"/>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p:sp>
        <p:nvSpPr>
          <p:cNvPr id="4" name="Text Box 4">
            <a:extLst>
              <a:ext uri="{FF2B5EF4-FFF2-40B4-BE49-F238E27FC236}">
                <a16:creationId xmlns:a16="http://schemas.microsoft.com/office/drawing/2014/main" id="{9CB498DE-6254-F42C-1BDD-606A770A962B}"/>
              </a:ext>
            </a:extLst>
          </p:cNvPr>
          <p:cNvSpPr txBox="1">
            <a:spLocks noChangeArrowheads="1"/>
          </p:cNvSpPr>
          <p:nvPr/>
        </p:nvSpPr>
        <p:spPr bwMode="auto">
          <a:xfrm>
            <a:off x="931592" y="1637650"/>
            <a:ext cx="7571945"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A magnetic disk consists of 1-12 </a:t>
            </a:r>
            <a:r>
              <a:rPr lang="en-US" altLang="en-US" sz="2400" i="1" u="none" dirty="0">
                <a:solidFill>
                  <a:schemeClr val="accent2"/>
                </a:solidFill>
                <a:latin typeface="Calibri" panose="020F0502020204030204" pitchFamily="34" charset="0"/>
                <a:cs typeface="Calibri" panose="020F0502020204030204" pitchFamily="34" charset="0"/>
              </a:rPr>
              <a:t>platters</a:t>
            </a:r>
            <a:r>
              <a:rPr lang="en-US" altLang="en-US" sz="2400" u="none" dirty="0">
                <a:latin typeface="Calibri" panose="020F0502020204030204" pitchFamily="34" charset="0"/>
                <a:cs typeface="Calibri" panose="020F0502020204030204" pitchFamily="34" charset="0"/>
              </a:rPr>
              <a:t> (metal or glass</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disk covered with magnetic recording material on both</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sides), with diameters between 1-3.5 inches</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Each platter is comprised of concentric </a:t>
            </a:r>
            <a:r>
              <a:rPr lang="en-US" altLang="en-US" sz="2400" i="1" u="none" dirty="0">
                <a:solidFill>
                  <a:schemeClr val="accent2"/>
                </a:solidFill>
                <a:latin typeface="Calibri" panose="020F0502020204030204" pitchFamily="34" charset="0"/>
                <a:cs typeface="Calibri" panose="020F0502020204030204" pitchFamily="34" charset="0"/>
              </a:rPr>
              <a:t>tracks</a:t>
            </a:r>
            <a:r>
              <a:rPr lang="en-US" altLang="en-US" sz="2400" u="none" dirty="0">
                <a:latin typeface="Calibri" panose="020F0502020204030204" pitchFamily="34" charset="0"/>
                <a:cs typeface="Calibri" panose="020F0502020204030204" pitchFamily="34" charset="0"/>
              </a:rPr>
              <a:t> (5-30K) and</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each track is divided into </a:t>
            </a:r>
            <a:r>
              <a:rPr lang="en-US" altLang="en-US" sz="2400" i="1" u="none" dirty="0">
                <a:solidFill>
                  <a:schemeClr val="accent2"/>
                </a:solidFill>
                <a:latin typeface="Calibri" panose="020F0502020204030204" pitchFamily="34" charset="0"/>
                <a:cs typeface="Calibri" panose="020F0502020204030204" pitchFamily="34" charset="0"/>
              </a:rPr>
              <a:t>sectors</a:t>
            </a:r>
            <a:r>
              <a:rPr lang="en-US" altLang="en-US" sz="2400" u="none" dirty="0">
                <a:latin typeface="Calibri" panose="020F0502020204030204" pitchFamily="34" charset="0"/>
                <a:cs typeface="Calibri" panose="020F0502020204030204" pitchFamily="34" charset="0"/>
              </a:rPr>
              <a:t> (100 – 500 per track,</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each about 512 bytes) </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A movable arm holds the read/write heads for each disk</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surface and moves them all in tandem – a </a:t>
            </a:r>
            <a:r>
              <a:rPr lang="en-US" altLang="en-US" sz="2400" i="1" u="none" dirty="0">
                <a:solidFill>
                  <a:schemeClr val="accent2"/>
                </a:solidFill>
                <a:latin typeface="Calibri" panose="020F0502020204030204" pitchFamily="34" charset="0"/>
                <a:cs typeface="Calibri" panose="020F0502020204030204" pitchFamily="34" charset="0"/>
              </a:rPr>
              <a:t>cylinder</a:t>
            </a:r>
            <a:r>
              <a:rPr lang="en-US" altLang="en-US" sz="2400" u="none" dirty="0">
                <a:latin typeface="Calibri" panose="020F0502020204030204" pitchFamily="34" charset="0"/>
                <a:cs typeface="Calibri" panose="020F0502020204030204" pitchFamily="34" charset="0"/>
              </a:rPr>
              <a:t> of data</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is accessible at a time</a:t>
            </a:r>
          </a:p>
        </p:txBody>
      </p:sp>
      <mc:AlternateContent xmlns:mc="http://schemas.openxmlformats.org/markup-compatibility/2006">
        <mc:Choice xmlns:p14="http://schemas.microsoft.com/office/powerpoint/2010/main" Requires="p14">
          <p:contentPart p14:bwMode="auto" r:id="rId4">
            <p14:nvContentPartPr>
              <p14:cNvPr id="6" name="Ink 5">
                <a:extLst>
                  <a:ext uri="{FF2B5EF4-FFF2-40B4-BE49-F238E27FC236}">
                    <a16:creationId xmlns:a16="http://schemas.microsoft.com/office/drawing/2014/main" id="{0F5462AB-0E2F-D399-7405-017A600EA43D}"/>
                  </a:ext>
                </a:extLst>
              </p14:cNvPr>
              <p14:cNvContentPartPr/>
              <p14:nvPr/>
            </p14:nvContentPartPr>
            <p14:xfrm>
              <a:off x="4557960" y="1557360"/>
              <a:ext cx="6580440" cy="1969560"/>
            </p14:xfrm>
          </p:contentPart>
        </mc:Choice>
        <mc:Fallback>
          <p:pic>
            <p:nvPicPr>
              <p:cNvPr id="6" name="Ink 5">
                <a:extLst>
                  <a:ext uri="{FF2B5EF4-FFF2-40B4-BE49-F238E27FC236}">
                    <a16:creationId xmlns:a16="http://schemas.microsoft.com/office/drawing/2014/main" id="{0F5462AB-0E2F-D399-7405-017A600EA43D}"/>
                  </a:ext>
                </a:extLst>
              </p:cNvPr>
              <p:cNvPicPr/>
              <p:nvPr/>
            </p:nvPicPr>
            <p:blipFill>
              <a:blip r:embed="rId5"/>
              <a:stretch>
                <a:fillRect/>
              </a:stretch>
            </p:blipFill>
            <p:spPr>
              <a:xfrm>
                <a:off x="4548600" y="1548000"/>
                <a:ext cx="6599160" cy="1988280"/>
              </a:xfrm>
              <a:prstGeom prst="rect">
                <a:avLst/>
              </a:prstGeom>
            </p:spPr>
          </p:pic>
        </mc:Fallback>
      </mc:AlternateContent>
    </p:spTree>
    <p:extLst>
      <p:ext uri="{BB962C8B-B14F-4D97-AF65-F5344CB8AC3E}">
        <p14:creationId xmlns:p14="http://schemas.microsoft.com/office/powerpoint/2010/main" val="28844916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41184211-93FD-45F5-8FAB-21FAC58AF0A6}"/>
              </a:ext>
            </a:extLst>
          </p:cNvPr>
          <p:cNvSpPr>
            <a:spLocks noGrp="1"/>
          </p:cNvSpPr>
          <p:nvPr>
            <p:ph type="sldNum" sz="quarter" idx="12"/>
          </p:nvPr>
        </p:nvSpPr>
        <p:spPr/>
        <p:txBody>
          <a:bodyPr/>
          <a:lstStyle/>
          <a:p>
            <a:pPr>
              <a:defRPr/>
            </a:pPr>
            <a:fld id="{49DE4DE1-292C-4945-9E67-AE840C4E7E06}" type="slidenum">
              <a:rPr lang="en-US" altLang="en-US"/>
              <a:pPr>
                <a:defRPr/>
              </a:pPr>
              <a:t>30</a:t>
            </a:fld>
            <a:endParaRPr lang="en-US" altLang="en-US"/>
          </a:p>
        </p:txBody>
      </p:sp>
      <p:sp>
        <p:nvSpPr>
          <p:cNvPr id="43011" name="Text Box 2">
            <a:extLst>
              <a:ext uri="{FF2B5EF4-FFF2-40B4-BE49-F238E27FC236}">
                <a16:creationId xmlns:a16="http://schemas.microsoft.com/office/drawing/2014/main" id="{D7E2DB7C-04B8-4F8E-9474-74F270F011A5}"/>
              </a:ext>
            </a:extLst>
          </p:cNvPr>
          <p:cNvSpPr txBox="1">
            <a:spLocks noChangeArrowheads="1"/>
          </p:cNvSpPr>
          <p:nvPr/>
        </p:nvSpPr>
        <p:spPr bwMode="auto">
          <a:xfrm>
            <a:off x="619607" y="396876"/>
            <a:ext cx="150073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Division</a:t>
            </a:r>
          </a:p>
        </p:txBody>
      </p:sp>
      <p:sp>
        <p:nvSpPr>
          <p:cNvPr id="43013" name="Text Box 4">
            <a:extLst>
              <a:ext uri="{FF2B5EF4-FFF2-40B4-BE49-F238E27FC236}">
                <a16:creationId xmlns:a16="http://schemas.microsoft.com/office/drawing/2014/main" id="{2D7D34D1-7CB1-47C7-B0E9-7B70B8C412F3}"/>
              </a:ext>
            </a:extLst>
          </p:cNvPr>
          <p:cNvSpPr txBox="1">
            <a:spLocks noChangeArrowheads="1"/>
          </p:cNvSpPr>
          <p:nvPr/>
        </p:nvSpPr>
        <p:spPr bwMode="auto">
          <a:xfrm>
            <a:off x="1752600" y="1600200"/>
            <a:ext cx="8101898"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u="sng" dirty="0">
                <a:latin typeface="Calibri" panose="020F0502020204030204" pitchFamily="34" charset="0"/>
                <a:cs typeface="Calibri" panose="020F0502020204030204" pitchFamily="34" charset="0"/>
              </a:rPr>
              <a:t>                 1001</a:t>
            </a:r>
            <a:r>
              <a:rPr lang="en-US" altLang="en-US" sz="2400" baseline="-25000" dirty="0">
                <a:latin typeface="Calibri" panose="020F0502020204030204" pitchFamily="34" charset="0"/>
                <a:cs typeface="Calibri" panose="020F0502020204030204" pitchFamily="34" charset="0"/>
              </a:rPr>
              <a:t>ten</a:t>
            </a:r>
            <a:r>
              <a:rPr lang="en-US" altLang="en-US" sz="2400" u="sng" dirty="0">
                <a:latin typeface="Calibri" panose="020F0502020204030204" pitchFamily="34" charset="0"/>
                <a:cs typeface="Calibri" panose="020F0502020204030204" pitchFamily="34" charset="0"/>
              </a:rPr>
              <a:t>    </a:t>
            </a: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Quotient</a:t>
            </a:r>
            <a:endParaRPr lang="en-US" altLang="en-US" sz="2400" u="sng" dirty="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Divisor</a:t>
            </a:r>
            <a:r>
              <a:rPr lang="en-US" altLang="en-US" sz="2400" dirty="0">
                <a:latin typeface="Calibri" panose="020F0502020204030204" pitchFamily="34" charset="0"/>
                <a:cs typeface="Calibri" panose="020F0502020204030204" pitchFamily="34" charset="0"/>
              </a:rPr>
              <a:t>      1000</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     1001010</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Dividend</a:t>
            </a:r>
          </a:p>
          <a:p>
            <a:pPr eaLnBrk="1" hangingPunct="1">
              <a:spcBef>
                <a:spcPct val="0"/>
              </a:spcBef>
              <a:buClr>
                <a:srgbClr val="CC0000"/>
              </a:buClr>
              <a:buFontTx/>
              <a:buNone/>
            </a:pPr>
            <a:endParaRPr lang="en-US" altLang="en-US" sz="2400" dirty="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a:t>
            </a:r>
            <a:r>
              <a:rPr lang="en-US" altLang="en-US" sz="2400" dirty="0">
                <a:latin typeface="Calibri" panose="020F0502020204030204" pitchFamily="34" charset="0"/>
                <a:cs typeface="Calibri" panose="020F0502020204030204" pitchFamily="34" charset="0"/>
              </a:rPr>
              <a:t>0001001010         0001001010       0000001010    0000001010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100000000000 </a:t>
            </a:r>
            <a:r>
              <a:rPr lang="en-US" altLang="en-US" sz="2400" dirty="0">
                <a:latin typeface="Calibri" panose="020F0502020204030204" pitchFamily="34" charset="0"/>
                <a:cs typeface="Calibri" panose="020F0502020204030204" pitchFamily="34" charset="0"/>
                <a:sym typeface="Wingdings" panose="05000000000000000000" pitchFamily="2" charset="2"/>
              </a:rPr>
              <a:t>   0001000000   00001000000000001000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sym typeface="Wingdings" panose="05000000000000000000" pitchFamily="2" charset="2"/>
              </a:rPr>
              <a:t>Quo:   0                   000001               0000010            000001001</a:t>
            </a:r>
            <a:endParaRPr lang="en-US" altLang="en-US" sz="2400" dirty="0">
              <a:solidFill>
                <a:schemeClr val="accent2"/>
              </a:solidFill>
              <a:latin typeface="Calibri" panose="020F0502020204030204" pitchFamily="34" charset="0"/>
              <a:cs typeface="Calibri" panose="020F0502020204030204" pitchFamily="34" charset="0"/>
            </a:endParaRPr>
          </a:p>
        </p:txBody>
      </p:sp>
      <p:sp>
        <p:nvSpPr>
          <p:cNvPr id="43014" name="Text Box 5">
            <a:extLst>
              <a:ext uri="{FF2B5EF4-FFF2-40B4-BE49-F238E27FC236}">
                <a16:creationId xmlns:a16="http://schemas.microsoft.com/office/drawing/2014/main" id="{73712B75-C526-4E43-9339-9F837413A3DB}"/>
              </a:ext>
            </a:extLst>
          </p:cNvPr>
          <p:cNvSpPr txBox="1">
            <a:spLocks noChangeArrowheads="1"/>
          </p:cNvSpPr>
          <p:nvPr/>
        </p:nvSpPr>
        <p:spPr bwMode="auto">
          <a:xfrm>
            <a:off x="2286001" y="4924425"/>
            <a:ext cx="7004995"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At every step,</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shift divisor right and compare it with current dividend</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if divisor is larger, shift 0 as the next bit of the quotient</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if divisor is smaller, subtract to get new dividend and shift 1</a:t>
            </a:r>
          </a:p>
          <a:p>
            <a:pPr lvl="1"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as the next bit of the quotient</a:t>
            </a:r>
          </a:p>
        </p:txBody>
      </p:sp>
      <p:sp>
        <p:nvSpPr>
          <p:cNvPr id="2" name="Line 1027">
            <a:extLst>
              <a:ext uri="{FF2B5EF4-FFF2-40B4-BE49-F238E27FC236}">
                <a16:creationId xmlns:a16="http://schemas.microsoft.com/office/drawing/2014/main" id="{1796A09A-FD58-7847-5BEB-D65F741F062A}"/>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F22F9A8D-DB5B-4C4F-9208-B4EC3132013A}"/>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0D7584F-EF59-4139-84FC-1F4895FA89EA}" type="slidenum">
              <a:rPr lang="en-US" altLang="en-US" sz="1400">
                <a:latin typeface="Times New Roman" panose="02020603050405020304" pitchFamily="18" charset="0"/>
              </a:rPr>
              <a:pPr/>
              <a:t>31</a:t>
            </a:fld>
            <a:endParaRPr lang="en-US" altLang="en-US" sz="1400">
              <a:latin typeface="Times New Roman" panose="02020603050405020304" pitchFamily="18" charset="0"/>
            </a:endParaRPr>
          </a:p>
        </p:txBody>
      </p:sp>
      <p:sp>
        <p:nvSpPr>
          <p:cNvPr id="38915" name="Text Box 2">
            <a:extLst>
              <a:ext uri="{FF2B5EF4-FFF2-40B4-BE49-F238E27FC236}">
                <a16:creationId xmlns:a16="http://schemas.microsoft.com/office/drawing/2014/main" id="{19725A43-F84F-4E4B-BD72-3A9658ACCDD3}"/>
              </a:ext>
            </a:extLst>
          </p:cNvPr>
          <p:cNvSpPr txBox="1">
            <a:spLocks noChangeArrowheads="1"/>
          </p:cNvSpPr>
          <p:nvPr/>
        </p:nvSpPr>
        <p:spPr bwMode="auto">
          <a:xfrm>
            <a:off x="705871" y="396876"/>
            <a:ext cx="335842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Binary FP Numbers</a:t>
            </a:r>
          </a:p>
        </p:txBody>
      </p:sp>
      <p:sp>
        <p:nvSpPr>
          <p:cNvPr id="38917" name="Text Box 4">
            <a:extLst>
              <a:ext uri="{FF2B5EF4-FFF2-40B4-BE49-F238E27FC236}">
                <a16:creationId xmlns:a16="http://schemas.microsoft.com/office/drawing/2014/main" id="{38893E15-7FBF-4E82-BF9D-1DD960B69921}"/>
              </a:ext>
            </a:extLst>
          </p:cNvPr>
          <p:cNvSpPr txBox="1">
            <a:spLocks noChangeArrowheads="1"/>
          </p:cNvSpPr>
          <p:nvPr/>
        </p:nvSpPr>
        <p:spPr bwMode="auto">
          <a:xfrm>
            <a:off x="2041526" y="1611314"/>
            <a:ext cx="7464031"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20.45 decimal = ? Binary</a:t>
            </a:r>
          </a:p>
          <a:p>
            <a:pPr eaLnBrk="1" hangingPunct="1">
              <a:spcBef>
                <a:spcPct val="0"/>
              </a:spcBef>
              <a:buClr>
                <a:srgbClr val="CC0000"/>
              </a:buClr>
            </a:pPr>
            <a:endParaRPr lang="en-US" altLang="en-US" sz="200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20 decimal = 10100 binary</a:t>
            </a:r>
          </a:p>
          <a:p>
            <a:pPr eaLnBrk="1" hangingPunct="1">
              <a:spcBef>
                <a:spcPct val="0"/>
              </a:spcBef>
              <a:buClr>
                <a:srgbClr val="CC0000"/>
              </a:buClr>
            </a:pPr>
            <a:endParaRPr lang="en-US" altLang="en-US" sz="200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0.45 x 2 = 0.9     (not greater than 1, first bit after binary point is 0)</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0.90 x 2 = 1.8      (greater than 1, second bit is 1, subtract 1 from 1.8)</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0.80 x 2 = 1.6      (greater than 1, third bit is 1, subtract 1 from 1.6)</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0.60 x 2 = 1.2      (greater than 1, fourth bit is 1, subtract 1 from 1.2)</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0.20 x 2 = 0.4      (less than 1, fifth bit is 0)</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0.40 x 2 = 0.8      (less than 1, sixth bit is 0)</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0.80 x 2 = 1.6      (greater than 1, seventh bit is 1, subtract 1 from 1.6)</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and the pattern repeats</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10100.011100110011001100…</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Normalized form = 1.0100011100110011…  x 2</a:t>
            </a:r>
            <a:r>
              <a:rPr lang="en-US" altLang="en-US" sz="2000" baseline="30000">
                <a:latin typeface="Calibri" panose="020F0502020204030204" pitchFamily="34" charset="0"/>
                <a:cs typeface="Calibri" panose="020F0502020204030204" pitchFamily="34" charset="0"/>
              </a:rPr>
              <a:t>4</a:t>
            </a:r>
            <a:endParaRPr lang="en-US" altLang="en-US" sz="2000">
              <a:latin typeface="Calibri" panose="020F0502020204030204" pitchFamily="34" charset="0"/>
              <a:cs typeface="Calibri" panose="020F0502020204030204" pitchFamily="34" charset="0"/>
            </a:endParaRPr>
          </a:p>
        </p:txBody>
      </p:sp>
      <p:sp>
        <p:nvSpPr>
          <p:cNvPr id="3" name="Line 1027">
            <a:extLst>
              <a:ext uri="{FF2B5EF4-FFF2-40B4-BE49-F238E27FC236}">
                <a16:creationId xmlns:a16="http://schemas.microsoft.com/office/drawing/2014/main" id="{C531E6C7-3C19-DFEF-7435-732399C864A6}"/>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7CDAE4C2-385B-454C-BE97-14C1079BE20C}"/>
              </a:ext>
            </a:extLst>
          </p:cNvPr>
          <p:cNvSpPr>
            <a:spLocks noGrp="1"/>
          </p:cNvSpPr>
          <p:nvPr>
            <p:ph type="sldNum" sz="quarter" idx="12"/>
          </p:nvPr>
        </p:nvSpPr>
        <p:spPr/>
        <p:txBody>
          <a:bodyPr/>
          <a:lstStyle/>
          <a:p>
            <a:pPr>
              <a:defRPr/>
            </a:pPr>
            <a:fld id="{CCFBB17C-59CD-410F-B68B-9CAD19488EF3}" type="slidenum">
              <a:rPr lang="en-US" altLang="en-US"/>
              <a:pPr>
                <a:defRPr/>
              </a:pPr>
              <a:t>32</a:t>
            </a:fld>
            <a:endParaRPr lang="en-US" altLang="en-US"/>
          </a:p>
        </p:txBody>
      </p:sp>
      <p:sp>
        <p:nvSpPr>
          <p:cNvPr id="28675" name="Text Box 2">
            <a:extLst>
              <a:ext uri="{FF2B5EF4-FFF2-40B4-BE49-F238E27FC236}">
                <a16:creationId xmlns:a16="http://schemas.microsoft.com/office/drawing/2014/main" id="{11C867C6-BDA9-4E85-9AC3-89897623D57B}"/>
              </a:ext>
            </a:extLst>
          </p:cNvPr>
          <p:cNvSpPr txBox="1">
            <a:spLocks noChangeArrowheads="1"/>
          </p:cNvSpPr>
          <p:nvPr/>
        </p:nvSpPr>
        <p:spPr bwMode="auto">
          <a:xfrm>
            <a:off x="766259" y="396876"/>
            <a:ext cx="175618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Examples</a:t>
            </a:r>
          </a:p>
        </p:txBody>
      </p:sp>
      <p:sp>
        <p:nvSpPr>
          <p:cNvPr id="28677" name="Text Box 4">
            <a:extLst>
              <a:ext uri="{FF2B5EF4-FFF2-40B4-BE49-F238E27FC236}">
                <a16:creationId xmlns:a16="http://schemas.microsoft.com/office/drawing/2014/main" id="{4AFFA01B-B4CA-458D-BA9A-FC0FCFED6B02}"/>
              </a:ext>
            </a:extLst>
          </p:cNvPr>
          <p:cNvSpPr txBox="1">
            <a:spLocks noChangeArrowheads="1"/>
          </p:cNvSpPr>
          <p:nvPr/>
        </p:nvSpPr>
        <p:spPr bwMode="auto">
          <a:xfrm>
            <a:off x="2041526" y="1563689"/>
            <a:ext cx="717036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Final representation: (-1)</a:t>
            </a:r>
            <a:r>
              <a:rPr lang="en-US" altLang="en-US" sz="2400" baseline="30000">
                <a:solidFill>
                  <a:schemeClr val="accent2"/>
                </a:solidFill>
                <a:latin typeface="Calibri" panose="020F0502020204030204" pitchFamily="34" charset="0"/>
                <a:cs typeface="Calibri" panose="020F0502020204030204" pitchFamily="34" charset="0"/>
              </a:rPr>
              <a:t>S</a:t>
            </a:r>
            <a:r>
              <a:rPr lang="en-US" altLang="en-US" sz="2400">
                <a:solidFill>
                  <a:schemeClr val="accent2"/>
                </a:solidFill>
                <a:latin typeface="Calibri" panose="020F0502020204030204" pitchFamily="34" charset="0"/>
                <a:cs typeface="Calibri" panose="020F0502020204030204" pitchFamily="34" charset="0"/>
              </a:rPr>
              <a:t> x (1 + Fraction) x 2</a:t>
            </a:r>
            <a:r>
              <a:rPr lang="en-US" altLang="en-US" sz="2400" baseline="30000">
                <a:solidFill>
                  <a:schemeClr val="accent2"/>
                </a:solidFill>
                <a:latin typeface="Calibri" panose="020F0502020204030204" pitchFamily="34" charset="0"/>
                <a:cs typeface="Calibri" panose="020F0502020204030204" pitchFamily="34" charset="0"/>
              </a:rPr>
              <a:t>(Exponent – Bias)</a:t>
            </a:r>
            <a:endParaRPr lang="en-US" altLang="en-US" sz="2400">
              <a:solidFill>
                <a:schemeClr val="accent2"/>
              </a:solidFill>
              <a:latin typeface="Calibri" panose="020F0502020204030204" pitchFamily="34" charset="0"/>
              <a:cs typeface="Calibri" panose="020F0502020204030204" pitchFamily="34" charset="0"/>
            </a:endParaRPr>
          </a:p>
        </p:txBody>
      </p:sp>
      <p:sp>
        <p:nvSpPr>
          <p:cNvPr id="28678" name="Text Box 5">
            <a:extLst>
              <a:ext uri="{FF2B5EF4-FFF2-40B4-BE49-F238E27FC236}">
                <a16:creationId xmlns:a16="http://schemas.microsoft.com/office/drawing/2014/main" id="{E81B84B0-012A-4D8A-AD59-BAC0FA5DEB65}"/>
              </a:ext>
            </a:extLst>
          </p:cNvPr>
          <p:cNvSpPr txBox="1">
            <a:spLocks noChangeArrowheads="1"/>
          </p:cNvSpPr>
          <p:nvPr/>
        </p:nvSpPr>
        <p:spPr bwMode="auto">
          <a:xfrm>
            <a:off x="2057400" y="2286000"/>
            <a:ext cx="757066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Represent  -0.75</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in single and double-precision formats</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Single:  (1 + 8 + 23)</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Double: (1 + 11 + 52)</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What decimal number is represented by the following</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single-precision number?</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   1000 0001    01000…0000</a:t>
            </a:r>
          </a:p>
        </p:txBody>
      </p:sp>
      <p:sp>
        <p:nvSpPr>
          <p:cNvPr id="7" name="Text Box 4">
            <a:extLst>
              <a:ext uri="{FF2B5EF4-FFF2-40B4-BE49-F238E27FC236}">
                <a16:creationId xmlns:a16="http://schemas.microsoft.com/office/drawing/2014/main" id="{2FF429DE-3DD2-4255-8263-B620FF857773}"/>
              </a:ext>
            </a:extLst>
          </p:cNvPr>
          <p:cNvSpPr txBox="1">
            <a:spLocks noChangeArrowheads="1"/>
          </p:cNvSpPr>
          <p:nvPr/>
        </p:nvSpPr>
        <p:spPr bwMode="auto">
          <a:xfrm>
            <a:off x="5486400" y="3187700"/>
            <a:ext cx="4934428" cy="1323439"/>
          </a:xfrm>
          <a:prstGeom prst="rect">
            <a:avLst/>
          </a:prstGeom>
          <a:noFill/>
          <a:ln w="38100">
            <a:solidFill>
              <a:srgbClr val="C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None/>
            </a:pPr>
            <a:r>
              <a:rPr lang="en-US" altLang="en-US" sz="2000" dirty="0">
                <a:latin typeface="Calibri" panose="020F0502020204030204" pitchFamily="34" charset="0"/>
                <a:cs typeface="Calibri" panose="020F0502020204030204" pitchFamily="34" charset="0"/>
              </a:rPr>
              <a:t>Remember:</a:t>
            </a:r>
          </a:p>
          <a:p>
            <a:pPr eaLnBrk="1" hangingPunct="1">
              <a:spcBef>
                <a:spcPct val="0"/>
              </a:spcBef>
              <a:buClr>
                <a:srgbClr val="CC0000"/>
              </a:buClr>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None/>
            </a:pPr>
            <a:r>
              <a:rPr lang="en-US" altLang="en-US" sz="2000" dirty="0">
                <a:latin typeface="Calibri" panose="020F0502020204030204" pitchFamily="34" charset="0"/>
                <a:cs typeface="Calibri" panose="020F0502020204030204" pitchFamily="34" charset="0"/>
              </a:rPr>
              <a:t>True exponent                    </a:t>
            </a:r>
            <a:r>
              <a:rPr lang="en-US" altLang="en-US" sz="2000" dirty="0" err="1">
                <a:latin typeface="Calibri" panose="020F0502020204030204" pitchFamily="34" charset="0"/>
                <a:cs typeface="Calibri" panose="020F0502020204030204" pitchFamily="34" charset="0"/>
              </a:rPr>
              <a:t>Exponent</a:t>
            </a:r>
            <a:r>
              <a:rPr lang="en-US" altLang="en-US" sz="2000" dirty="0">
                <a:latin typeface="Calibri" panose="020F0502020204030204" pitchFamily="34" charset="0"/>
                <a:cs typeface="Calibri" panose="020F0502020204030204" pitchFamily="34" charset="0"/>
              </a:rPr>
              <a:t> in register</a:t>
            </a:r>
          </a:p>
          <a:p>
            <a:pPr eaLnBrk="1" hangingPunct="1">
              <a:spcBef>
                <a:spcPct val="0"/>
              </a:spcBef>
              <a:buClr>
                <a:srgbClr val="CC0000"/>
              </a:buClr>
              <a:buNone/>
            </a:pPr>
            <a:endParaRPr lang="en-US" altLang="en-US" sz="2000" dirty="0">
              <a:latin typeface="Calibri" panose="020F0502020204030204" pitchFamily="34" charset="0"/>
              <a:cs typeface="Calibri" panose="020F0502020204030204" pitchFamily="34" charset="0"/>
            </a:endParaRPr>
          </a:p>
        </p:txBody>
      </p:sp>
      <p:cxnSp>
        <p:nvCxnSpPr>
          <p:cNvPr id="8" name="Straight Arrow Connector 7">
            <a:extLst>
              <a:ext uri="{FF2B5EF4-FFF2-40B4-BE49-F238E27FC236}">
                <a16:creationId xmlns:a16="http://schemas.microsoft.com/office/drawing/2014/main" id="{122E3865-DE72-4BB1-A3A1-17F65FC4F38E}"/>
              </a:ext>
            </a:extLst>
          </p:cNvPr>
          <p:cNvCxnSpPr>
            <a:cxnSpLocks/>
          </p:cNvCxnSpPr>
          <p:nvPr/>
        </p:nvCxnSpPr>
        <p:spPr>
          <a:xfrm>
            <a:off x="7315200" y="3861324"/>
            <a:ext cx="762000"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E644BAD4-E5A8-434D-98B6-677F9C90E7A9}"/>
              </a:ext>
            </a:extLst>
          </p:cNvPr>
          <p:cNvCxnSpPr>
            <a:cxnSpLocks/>
          </p:cNvCxnSpPr>
          <p:nvPr/>
        </p:nvCxnSpPr>
        <p:spPr>
          <a:xfrm flipH="1">
            <a:off x="7315200" y="4114800"/>
            <a:ext cx="762000"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E2ABB646-255F-4D6C-84DB-B40C9FA7C747}"/>
              </a:ext>
            </a:extLst>
          </p:cNvPr>
          <p:cNvSpPr txBox="1"/>
          <p:nvPr/>
        </p:nvSpPr>
        <p:spPr>
          <a:xfrm>
            <a:off x="7272049" y="3504683"/>
            <a:ext cx="702436"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+127</a:t>
            </a:r>
          </a:p>
        </p:txBody>
      </p:sp>
      <p:sp>
        <p:nvSpPr>
          <p:cNvPr id="11" name="TextBox 10">
            <a:extLst>
              <a:ext uri="{FF2B5EF4-FFF2-40B4-BE49-F238E27FC236}">
                <a16:creationId xmlns:a16="http://schemas.microsoft.com/office/drawing/2014/main" id="{17AAC7CF-A1CB-4598-AA91-E5338AA73E5F}"/>
              </a:ext>
            </a:extLst>
          </p:cNvPr>
          <p:cNvSpPr txBox="1"/>
          <p:nvPr/>
        </p:nvSpPr>
        <p:spPr>
          <a:xfrm>
            <a:off x="7379574" y="4066380"/>
            <a:ext cx="652743"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-127</a:t>
            </a:r>
          </a:p>
        </p:txBody>
      </p:sp>
      <p:sp>
        <p:nvSpPr>
          <p:cNvPr id="3" name="Line 1027">
            <a:extLst>
              <a:ext uri="{FF2B5EF4-FFF2-40B4-BE49-F238E27FC236}">
                <a16:creationId xmlns:a16="http://schemas.microsoft.com/office/drawing/2014/main" id="{94A0643F-81DB-7FE5-708B-0900E66A3A30}"/>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mc:Choice xmlns:p14="http://schemas.microsoft.com/office/powerpoint/2010/main" Requires="p14">
          <p:contentPart p14:bwMode="auto" r:id="rId3">
            <p14:nvContentPartPr>
              <p14:cNvPr id="4" name="Ink 3">
                <a:extLst>
                  <a:ext uri="{FF2B5EF4-FFF2-40B4-BE49-F238E27FC236}">
                    <a16:creationId xmlns:a16="http://schemas.microsoft.com/office/drawing/2014/main" id="{729DCB92-5BA1-C985-53D5-70CB454F0C7F}"/>
                  </a:ext>
                </a:extLst>
              </p14:cNvPr>
              <p14:cNvContentPartPr/>
              <p14:nvPr/>
            </p14:nvContentPartPr>
            <p14:xfrm>
              <a:off x="2324520" y="3377520"/>
              <a:ext cx="8583840" cy="2786040"/>
            </p14:xfrm>
          </p:contentPart>
        </mc:Choice>
        <mc:Fallback>
          <p:pic>
            <p:nvPicPr>
              <p:cNvPr id="4" name="Ink 3">
                <a:extLst>
                  <a:ext uri="{FF2B5EF4-FFF2-40B4-BE49-F238E27FC236}">
                    <a16:creationId xmlns:a16="http://schemas.microsoft.com/office/drawing/2014/main" id="{729DCB92-5BA1-C985-53D5-70CB454F0C7F}"/>
                  </a:ext>
                </a:extLst>
              </p:cNvPr>
              <p:cNvPicPr/>
              <p:nvPr/>
            </p:nvPicPr>
            <p:blipFill>
              <a:blip r:embed="rId4"/>
              <a:stretch>
                <a:fillRect/>
              </a:stretch>
            </p:blipFill>
            <p:spPr>
              <a:xfrm>
                <a:off x="2315160" y="3368160"/>
                <a:ext cx="8602560" cy="2804760"/>
              </a:xfrm>
              <a:prstGeom prst="rect">
                <a:avLst/>
              </a:prstGeom>
            </p:spPr>
          </p:pic>
        </mc:Fallback>
      </mc:AlternateContent>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20C45DD7-1613-48ED-8F71-DE355956362C}"/>
              </a:ext>
            </a:extLst>
          </p:cNvPr>
          <p:cNvSpPr>
            <a:spLocks noGrp="1"/>
          </p:cNvSpPr>
          <p:nvPr>
            <p:ph type="sldNum" sz="quarter" idx="12"/>
          </p:nvPr>
        </p:nvSpPr>
        <p:spPr/>
        <p:txBody>
          <a:bodyPr/>
          <a:lstStyle/>
          <a:p>
            <a:pPr>
              <a:defRPr/>
            </a:pPr>
            <a:fld id="{1559B826-9628-4D68-B5CA-118B1E6DF9BF}" type="slidenum">
              <a:rPr lang="en-US" altLang="en-US"/>
              <a:pPr>
                <a:defRPr/>
              </a:pPr>
              <a:t>33</a:t>
            </a:fld>
            <a:endParaRPr lang="en-US" altLang="en-US"/>
          </a:p>
        </p:txBody>
      </p:sp>
      <p:sp>
        <p:nvSpPr>
          <p:cNvPr id="30723" name="Text Box 2">
            <a:extLst>
              <a:ext uri="{FF2B5EF4-FFF2-40B4-BE49-F238E27FC236}">
                <a16:creationId xmlns:a16="http://schemas.microsoft.com/office/drawing/2014/main" id="{91E05818-50AE-4ABA-9D97-F4AE05A5C8FC}"/>
              </a:ext>
            </a:extLst>
          </p:cNvPr>
          <p:cNvSpPr txBox="1">
            <a:spLocks noChangeArrowheads="1"/>
          </p:cNvSpPr>
          <p:nvPr/>
        </p:nvSpPr>
        <p:spPr bwMode="auto">
          <a:xfrm>
            <a:off x="619607" y="396876"/>
            <a:ext cx="175618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Examples</a:t>
            </a:r>
          </a:p>
        </p:txBody>
      </p:sp>
      <p:sp>
        <p:nvSpPr>
          <p:cNvPr id="30725" name="Text Box 4">
            <a:extLst>
              <a:ext uri="{FF2B5EF4-FFF2-40B4-BE49-F238E27FC236}">
                <a16:creationId xmlns:a16="http://schemas.microsoft.com/office/drawing/2014/main" id="{86EEB1AE-2B2B-417A-A76E-FDD1A2956EF6}"/>
              </a:ext>
            </a:extLst>
          </p:cNvPr>
          <p:cNvSpPr txBox="1">
            <a:spLocks noChangeArrowheads="1"/>
          </p:cNvSpPr>
          <p:nvPr/>
        </p:nvSpPr>
        <p:spPr bwMode="auto">
          <a:xfrm>
            <a:off x="2041526" y="1563689"/>
            <a:ext cx="717036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Final representation: (-1)</a:t>
            </a:r>
            <a:r>
              <a:rPr lang="en-US" altLang="en-US" sz="2400" baseline="30000">
                <a:solidFill>
                  <a:schemeClr val="accent2"/>
                </a:solidFill>
                <a:latin typeface="Calibri" panose="020F0502020204030204" pitchFamily="34" charset="0"/>
                <a:cs typeface="Calibri" panose="020F0502020204030204" pitchFamily="34" charset="0"/>
              </a:rPr>
              <a:t>S</a:t>
            </a:r>
            <a:r>
              <a:rPr lang="en-US" altLang="en-US" sz="2400">
                <a:solidFill>
                  <a:schemeClr val="accent2"/>
                </a:solidFill>
                <a:latin typeface="Calibri" panose="020F0502020204030204" pitchFamily="34" charset="0"/>
                <a:cs typeface="Calibri" panose="020F0502020204030204" pitchFamily="34" charset="0"/>
              </a:rPr>
              <a:t> x (1 + Fraction) x 2</a:t>
            </a:r>
            <a:r>
              <a:rPr lang="en-US" altLang="en-US" sz="2400" baseline="30000">
                <a:solidFill>
                  <a:schemeClr val="accent2"/>
                </a:solidFill>
                <a:latin typeface="Calibri" panose="020F0502020204030204" pitchFamily="34" charset="0"/>
                <a:cs typeface="Calibri" panose="020F0502020204030204" pitchFamily="34" charset="0"/>
              </a:rPr>
              <a:t>(Exponent – Bias)</a:t>
            </a:r>
            <a:endParaRPr lang="en-US" altLang="en-US" sz="2400">
              <a:solidFill>
                <a:schemeClr val="accent2"/>
              </a:solidFill>
              <a:latin typeface="Calibri" panose="020F0502020204030204" pitchFamily="34" charset="0"/>
              <a:cs typeface="Calibri" panose="020F0502020204030204" pitchFamily="34" charset="0"/>
            </a:endParaRPr>
          </a:p>
        </p:txBody>
      </p:sp>
      <p:sp>
        <p:nvSpPr>
          <p:cNvPr id="30726" name="Text Box 5">
            <a:extLst>
              <a:ext uri="{FF2B5EF4-FFF2-40B4-BE49-F238E27FC236}">
                <a16:creationId xmlns:a16="http://schemas.microsoft.com/office/drawing/2014/main" id="{63A9477B-1337-454C-BC3F-0B53517C6ECD}"/>
              </a:ext>
            </a:extLst>
          </p:cNvPr>
          <p:cNvSpPr txBox="1">
            <a:spLocks noChangeArrowheads="1"/>
          </p:cNvSpPr>
          <p:nvPr/>
        </p:nvSpPr>
        <p:spPr bwMode="auto">
          <a:xfrm>
            <a:off x="2057400" y="2286001"/>
            <a:ext cx="7570662"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Represent  -0.75</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in single and double-precision formats</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Single:  (1 + 8 + 23)</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1   0111 1110  1000…000</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Double: (1 + 11 + 52)</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1   0111 1111 110    1000…000</a:t>
            </a:r>
          </a:p>
          <a:p>
            <a:pPr eaLnBrk="1" hangingPunct="1">
              <a:spcBef>
                <a:spcPct val="0"/>
              </a:spcBef>
              <a:buClr>
                <a:srgbClr val="CC0000"/>
              </a:buClr>
              <a:buFontTx/>
              <a:buNone/>
            </a:pPr>
            <a:endParaRPr lang="en-US" altLang="en-US" sz="2400" dirty="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What decimal number is represented by the following</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single-precision number?</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   1000 0001    01000…0000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-5.0</a:t>
            </a:r>
          </a:p>
        </p:txBody>
      </p:sp>
      <p:sp>
        <p:nvSpPr>
          <p:cNvPr id="2" name="Line 1027">
            <a:extLst>
              <a:ext uri="{FF2B5EF4-FFF2-40B4-BE49-F238E27FC236}">
                <a16:creationId xmlns:a16="http://schemas.microsoft.com/office/drawing/2014/main" id="{A7AD2DCB-0AF8-11B7-8E30-0485DDF12569}"/>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7CDAE4C2-385B-454C-BE97-14C1079BE20C}"/>
              </a:ext>
            </a:extLst>
          </p:cNvPr>
          <p:cNvSpPr>
            <a:spLocks noGrp="1"/>
          </p:cNvSpPr>
          <p:nvPr>
            <p:ph type="sldNum" sz="quarter" idx="12"/>
          </p:nvPr>
        </p:nvSpPr>
        <p:spPr/>
        <p:txBody>
          <a:bodyPr/>
          <a:lstStyle/>
          <a:p>
            <a:pPr>
              <a:defRPr/>
            </a:pPr>
            <a:fld id="{CCFBB17C-59CD-410F-B68B-9CAD19488EF3}" type="slidenum">
              <a:rPr lang="en-US" altLang="en-US"/>
              <a:pPr>
                <a:defRPr/>
              </a:pPr>
              <a:t>34</a:t>
            </a:fld>
            <a:endParaRPr lang="en-US" altLang="en-US" dirty="0"/>
          </a:p>
        </p:txBody>
      </p:sp>
      <p:sp>
        <p:nvSpPr>
          <p:cNvPr id="28675" name="Text Box 2">
            <a:extLst>
              <a:ext uri="{FF2B5EF4-FFF2-40B4-BE49-F238E27FC236}">
                <a16:creationId xmlns:a16="http://schemas.microsoft.com/office/drawing/2014/main" id="{11C867C6-BDA9-4E85-9AC3-89897623D57B}"/>
              </a:ext>
            </a:extLst>
          </p:cNvPr>
          <p:cNvSpPr txBox="1">
            <a:spLocks noChangeArrowheads="1"/>
          </p:cNvSpPr>
          <p:nvPr/>
        </p:nvSpPr>
        <p:spPr bwMode="auto">
          <a:xfrm>
            <a:off x="835273" y="396876"/>
            <a:ext cx="189725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Example 2</a:t>
            </a:r>
          </a:p>
        </p:txBody>
      </p:sp>
      <p:sp>
        <p:nvSpPr>
          <p:cNvPr id="28677" name="Text Box 4">
            <a:extLst>
              <a:ext uri="{FF2B5EF4-FFF2-40B4-BE49-F238E27FC236}">
                <a16:creationId xmlns:a16="http://schemas.microsoft.com/office/drawing/2014/main" id="{4AFFA01B-B4CA-458D-BA9A-FC0FCFED6B02}"/>
              </a:ext>
            </a:extLst>
          </p:cNvPr>
          <p:cNvSpPr txBox="1">
            <a:spLocks noChangeArrowheads="1"/>
          </p:cNvSpPr>
          <p:nvPr/>
        </p:nvSpPr>
        <p:spPr bwMode="auto">
          <a:xfrm>
            <a:off x="2041526" y="1563689"/>
            <a:ext cx="717036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Final representation: (-1)</a:t>
            </a:r>
            <a:r>
              <a:rPr lang="en-US" altLang="en-US" sz="2400" baseline="30000">
                <a:solidFill>
                  <a:schemeClr val="accent2"/>
                </a:solidFill>
                <a:latin typeface="Calibri" panose="020F0502020204030204" pitchFamily="34" charset="0"/>
                <a:cs typeface="Calibri" panose="020F0502020204030204" pitchFamily="34" charset="0"/>
              </a:rPr>
              <a:t>S</a:t>
            </a:r>
            <a:r>
              <a:rPr lang="en-US" altLang="en-US" sz="2400">
                <a:solidFill>
                  <a:schemeClr val="accent2"/>
                </a:solidFill>
                <a:latin typeface="Calibri" panose="020F0502020204030204" pitchFamily="34" charset="0"/>
                <a:cs typeface="Calibri" panose="020F0502020204030204" pitchFamily="34" charset="0"/>
              </a:rPr>
              <a:t> x (1 + Fraction) x 2</a:t>
            </a:r>
            <a:r>
              <a:rPr lang="en-US" altLang="en-US" sz="2400" baseline="30000">
                <a:solidFill>
                  <a:schemeClr val="accent2"/>
                </a:solidFill>
                <a:latin typeface="Calibri" panose="020F0502020204030204" pitchFamily="34" charset="0"/>
                <a:cs typeface="Calibri" panose="020F0502020204030204" pitchFamily="34" charset="0"/>
              </a:rPr>
              <a:t>(Exponent – Bias)</a:t>
            </a:r>
            <a:endParaRPr lang="en-US" altLang="en-US" sz="2400">
              <a:solidFill>
                <a:schemeClr val="accent2"/>
              </a:solidFill>
              <a:latin typeface="Calibri" panose="020F0502020204030204" pitchFamily="34" charset="0"/>
              <a:cs typeface="Calibri" panose="020F0502020204030204" pitchFamily="34" charset="0"/>
            </a:endParaRPr>
          </a:p>
        </p:txBody>
      </p:sp>
      <p:sp>
        <p:nvSpPr>
          <p:cNvPr id="28678" name="Text Box 5">
            <a:extLst>
              <a:ext uri="{FF2B5EF4-FFF2-40B4-BE49-F238E27FC236}">
                <a16:creationId xmlns:a16="http://schemas.microsoft.com/office/drawing/2014/main" id="{E81B84B0-012A-4D8A-AD59-BAC0FA5DEB65}"/>
              </a:ext>
            </a:extLst>
          </p:cNvPr>
          <p:cNvSpPr txBox="1">
            <a:spLocks noChangeArrowheads="1"/>
          </p:cNvSpPr>
          <p:nvPr/>
        </p:nvSpPr>
        <p:spPr bwMode="auto">
          <a:xfrm>
            <a:off x="2057400" y="2286000"/>
            <a:ext cx="649665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Represent  36.90625</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in single-precision format</a:t>
            </a:r>
          </a:p>
          <a:p>
            <a:pPr eaLnBrk="1" hangingPunct="1">
              <a:spcBef>
                <a:spcPct val="0"/>
              </a:spcBef>
              <a:buClr>
                <a:srgbClr val="CC0000"/>
              </a:buClr>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36 / 2 = 18 rem 0</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18 / 2 = 9   rem 0</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9 / 2 = 4   rem 1</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4 / 2 = 2   rem 0</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2 / 2 = 1   rem 0</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1 / 2 = 0   rem 1</a:t>
            </a:r>
          </a:p>
        </p:txBody>
      </p:sp>
      <p:cxnSp>
        <p:nvCxnSpPr>
          <p:cNvPr id="3" name="Straight Arrow Connector 2">
            <a:extLst>
              <a:ext uri="{FF2B5EF4-FFF2-40B4-BE49-F238E27FC236}">
                <a16:creationId xmlns:a16="http://schemas.microsoft.com/office/drawing/2014/main" id="{844A11B3-21E0-49B1-BC8D-E22B791880DD}"/>
              </a:ext>
            </a:extLst>
          </p:cNvPr>
          <p:cNvCxnSpPr/>
          <p:nvPr/>
        </p:nvCxnSpPr>
        <p:spPr>
          <a:xfrm flipV="1">
            <a:off x="4114800" y="5332988"/>
            <a:ext cx="0" cy="458212"/>
          </a:xfrm>
          <a:prstGeom prst="straightConnector1">
            <a:avLst/>
          </a:prstGeom>
          <a:ln w="412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686D9B30-863F-45C4-B21D-CA99848DB6EE}"/>
              </a:ext>
            </a:extLst>
          </p:cNvPr>
          <p:cNvSpPr txBox="1"/>
          <p:nvPr/>
        </p:nvSpPr>
        <p:spPr>
          <a:xfrm>
            <a:off x="3276600" y="5791200"/>
            <a:ext cx="1499128"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36 is 100100</a:t>
            </a:r>
          </a:p>
        </p:txBody>
      </p:sp>
      <p:sp>
        <p:nvSpPr>
          <p:cNvPr id="5" name="TextBox 4">
            <a:extLst>
              <a:ext uri="{FF2B5EF4-FFF2-40B4-BE49-F238E27FC236}">
                <a16:creationId xmlns:a16="http://schemas.microsoft.com/office/drawing/2014/main" id="{A29BDBA3-007F-4466-B9BC-F923E22D2962}"/>
              </a:ext>
            </a:extLst>
          </p:cNvPr>
          <p:cNvSpPr txBox="1"/>
          <p:nvPr/>
        </p:nvSpPr>
        <p:spPr>
          <a:xfrm>
            <a:off x="4953001" y="3023692"/>
            <a:ext cx="2922595" cy="2308324"/>
          </a:xfrm>
          <a:prstGeom prst="rect">
            <a:avLst/>
          </a:prstGeom>
          <a:noFill/>
        </p:spPr>
        <p:txBody>
          <a:bodyPr wrap="none" rtlCol="0">
            <a:spAutoFit/>
          </a:bodyPr>
          <a:lstStyle/>
          <a:p>
            <a:r>
              <a:rPr lang="en-US" sz="2400" dirty="0">
                <a:latin typeface="Calibri" panose="020F0502020204030204" pitchFamily="34" charset="0"/>
                <a:cs typeface="Calibri" panose="020F0502020204030204" pitchFamily="34" charset="0"/>
              </a:rPr>
              <a:t>0.90625 x 2 = </a:t>
            </a:r>
            <a:r>
              <a:rPr lang="en-US" sz="2400" dirty="0">
                <a:solidFill>
                  <a:srgbClr val="C00000"/>
                </a:solidFill>
                <a:latin typeface="Calibri" panose="020F0502020204030204" pitchFamily="34" charset="0"/>
                <a:cs typeface="Calibri" panose="020F0502020204030204" pitchFamily="34" charset="0"/>
              </a:rPr>
              <a:t>1</a:t>
            </a:r>
            <a:r>
              <a:rPr lang="en-US" sz="2400" dirty="0">
                <a:latin typeface="Calibri" panose="020F0502020204030204" pitchFamily="34" charset="0"/>
                <a:cs typeface="Calibri" panose="020F0502020204030204" pitchFamily="34" charset="0"/>
              </a:rPr>
              <a:t>.81250</a:t>
            </a:r>
          </a:p>
          <a:p>
            <a:r>
              <a:rPr lang="en-US" sz="2400" dirty="0">
                <a:latin typeface="Calibri" panose="020F0502020204030204" pitchFamily="34" charset="0"/>
                <a:cs typeface="Calibri" panose="020F0502020204030204" pitchFamily="34" charset="0"/>
              </a:rPr>
              <a:t>  0.8125 x 2 = </a:t>
            </a:r>
            <a:r>
              <a:rPr lang="en-US" sz="2400" dirty="0">
                <a:solidFill>
                  <a:srgbClr val="C00000"/>
                </a:solidFill>
                <a:latin typeface="Calibri" panose="020F0502020204030204" pitchFamily="34" charset="0"/>
                <a:cs typeface="Calibri" panose="020F0502020204030204" pitchFamily="34" charset="0"/>
              </a:rPr>
              <a:t>1</a:t>
            </a:r>
            <a:r>
              <a:rPr lang="en-US" sz="2400" dirty="0">
                <a:latin typeface="Calibri" panose="020F0502020204030204" pitchFamily="34" charset="0"/>
                <a:cs typeface="Calibri" panose="020F0502020204030204" pitchFamily="34" charset="0"/>
              </a:rPr>
              <a:t>.6250</a:t>
            </a:r>
          </a:p>
          <a:p>
            <a:r>
              <a:rPr lang="en-US" sz="2400" dirty="0">
                <a:latin typeface="Calibri" panose="020F0502020204030204" pitchFamily="34" charset="0"/>
                <a:cs typeface="Calibri" panose="020F0502020204030204" pitchFamily="34" charset="0"/>
              </a:rPr>
              <a:t>    0.625 x 2 = </a:t>
            </a:r>
            <a:r>
              <a:rPr lang="en-US" sz="2400" dirty="0">
                <a:solidFill>
                  <a:srgbClr val="C00000"/>
                </a:solidFill>
                <a:latin typeface="Calibri" panose="020F0502020204030204" pitchFamily="34" charset="0"/>
                <a:cs typeface="Calibri" panose="020F0502020204030204" pitchFamily="34" charset="0"/>
              </a:rPr>
              <a:t>1</a:t>
            </a:r>
            <a:r>
              <a:rPr lang="en-US" sz="2400" dirty="0">
                <a:latin typeface="Calibri" panose="020F0502020204030204" pitchFamily="34" charset="0"/>
                <a:cs typeface="Calibri" panose="020F0502020204030204" pitchFamily="34" charset="0"/>
              </a:rPr>
              <a:t>.250</a:t>
            </a:r>
          </a:p>
          <a:p>
            <a:r>
              <a:rPr lang="en-US" sz="2400" dirty="0">
                <a:latin typeface="Calibri" panose="020F0502020204030204" pitchFamily="34" charset="0"/>
                <a:cs typeface="Calibri" panose="020F0502020204030204" pitchFamily="34" charset="0"/>
              </a:rPr>
              <a:t>      0.25 x 2 = </a:t>
            </a:r>
            <a:r>
              <a:rPr lang="en-US" sz="2400" dirty="0">
                <a:solidFill>
                  <a:srgbClr val="C00000"/>
                </a:solidFill>
                <a:latin typeface="Calibri" panose="020F0502020204030204" pitchFamily="34" charset="0"/>
                <a:cs typeface="Calibri" panose="020F0502020204030204" pitchFamily="34" charset="0"/>
              </a:rPr>
              <a:t>0</a:t>
            </a:r>
            <a:r>
              <a:rPr lang="en-US" sz="2400" dirty="0">
                <a:latin typeface="Calibri" panose="020F0502020204030204" pitchFamily="34" charset="0"/>
                <a:cs typeface="Calibri" panose="020F0502020204030204" pitchFamily="34" charset="0"/>
              </a:rPr>
              <a:t>.50</a:t>
            </a:r>
          </a:p>
          <a:p>
            <a:r>
              <a:rPr lang="en-US" sz="2400" dirty="0">
                <a:latin typeface="Calibri" panose="020F0502020204030204" pitchFamily="34" charset="0"/>
                <a:cs typeface="Calibri" panose="020F0502020204030204" pitchFamily="34" charset="0"/>
              </a:rPr>
              <a:t>        0.5 x 2 = </a:t>
            </a:r>
            <a:r>
              <a:rPr lang="en-US" sz="2400" dirty="0">
                <a:solidFill>
                  <a:srgbClr val="C00000"/>
                </a:solidFill>
                <a:latin typeface="Calibri" panose="020F0502020204030204" pitchFamily="34" charset="0"/>
                <a:cs typeface="Calibri" panose="020F0502020204030204" pitchFamily="34" charset="0"/>
              </a:rPr>
              <a:t>1</a:t>
            </a:r>
            <a:r>
              <a:rPr lang="en-US" sz="2400" dirty="0">
                <a:latin typeface="Calibri" panose="020F0502020204030204" pitchFamily="34" charset="0"/>
                <a:cs typeface="Calibri" panose="020F0502020204030204" pitchFamily="34" charset="0"/>
              </a:rPr>
              <a:t>.00</a:t>
            </a:r>
          </a:p>
          <a:p>
            <a:r>
              <a:rPr lang="en-US" sz="2400" dirty="0">
                <a:latin typeface="Calibri" panose="020F0502020204030204" pitchFamily="34" charset="0"/>
                <a:cs typeface="Calibri" panose="020F0502020204030204" pitchFamily="34" charset="0"/>
              </a:rPr>
              <a:t>        0.0 x 2 = </a:t>
            </a:r>
            <a:r>
              <a:rPr lang="en-US" sz="2400" dirty="0">
                <a:solidFill>
                  <a:srgbClr val="C00000"/>
                </a:solidFill>
                <a:latin typeface="Calibri" panose="020F0502020204030204" pitchFamily="34" charset="0"/>
                <a:cs typeface="Calibri" panose="020F0502020204030204" pitchFamily="34" charset="0"/>
              </a:rPr>
              <a:t>0</a:t>
            </a:r>
            <a:r>
              <a:rPr lang="en-US" sz="2400" dirty="0">
                <a:latin typeface="Calibri" panose="020F0502020204030204" pitchFamily="34" charset="0"/>
                <a:cs typeface="Calibri" panose="020F0502020204030204" pitchFamily="34" charset="0"/>
              </a:rPr>
              <a:t>.0</a:t>
            </a:r>
          </a:p>
        </p:txBody>
      </p:sp>
      <p:cxnSp>
        <p:nvCxnSpPr>
          <p:cNvPr id="16" name="Straight Arrow Connector 15">
            <a:extLst>
              <a:ext uri="{FF2B5EF4-FFF2-40B4-BE49-F238E27FC236}">
                <a16:creationId xmlns:a16="http://schemas.microsoft.com/office/drawing/2014/main" id="{6279B867-B05C-4202-92FE-E7639CEF22BA}"/>
              </a:ext>
            </a:extLst>
          </p:cNvPr>
          <p:cNvCxnSpPr/>
          <p:nvPr/>
        </p:nvCxnSpPr>
        <p:spPr>
          <a:xfrm flipV="1">
            <a:off x="6781800" y="5257800"/>
            <a:ext cx="0" cy="458212"/>
          </a:xfrm>
          <a:prstGeom prst="straightConnector1">
            <a:avLst/>
          </a:prstGeom>
          <a:ln w="412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69DD890D-83ED-47CC-B5BF-C84CD21C0618}"/>
              </a:ext>
            </a:extLst>
          </p:cNvPr>
          <p:cNvSpPr txBox="1"/>
          <p:nvPr/>
        </p:nvSpPr>
        <p:spPr>
          <a:xfrm>
            <a:off x="6324600" y="5751871"/>
            <a:ext cx="2712602"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0.90625 is 0.1110100…0</a:t>
            </a:r>
          </a:p>
        </p:txBody>
      </p:sp>
      <p:sp>
        <p:nvSpPr>
          <p:cNvPr id="2" name="Line 1027">
            <a:extLst>
              <a:ext uri="{FF2B5EF4-FFF2-40B4-BE49-F238E27FC236}">
                <a16:creationId xmlns:a16="http://schemas.microsoft.com/office/drawing/2014/main" id="{FD4ADD01-9875-68E2-FE29-CF0EE5A85303}"/>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mc:Choice xmlns:p14="http://schemas.microsoft.com/office/powerpoint/2010/main" Requires="p14">
          <p:contentPart p14:bwMode="auto" r:id="rId3">
            <p14:nvContentPartPr>
              <p14:cNvPr id="7" name="Ink 6">
                <a:extLst>
                  <a:ext uri="{FF2B5EF4-FFF2-40B4-BE49-F238E27FC236}">
                    <a16:creationId xmlns:a16="http://schemas.microsoft.com/office/drawing/2014/main" id="{27E6C7E9-B593-09FF-990A-4BAAEAC69104}"/>
                  </a:ext>
                </a:extLst>
              </p14:cNvPr>
              <p14:cNvContentPartPr/>
              <p14:nvPr/>
            </p14:nvContentPartPr>
            <p14:xfrm>
              <a:off x="3745080" y="2726640"/>
              <a:ext cx="1293120" cy="66240"/>
            </p14:xfrm>
          </p:contentPart>
        </mc:Choice>
        <mc:Fallback>
          <p:pic>
            <p:nvPicPr>
              <p:cNvPr id="7" name="Ink 6">
                <a:extLst>
                  <a:ext uri="{FF2B5EF4-FFF2-40B4-BE49-F238E27FC236}">
                    <a16:creationId xmlns:a16="http://schemas.microsoft.com/office/drawing/2014/main" id="{27E6C7E9-B593-09FF-990A-4BAAEAC69104}"/>
                  </a:ext>
                </a:extLst>
              </p:cNvPr>
              <p:cNvPicPr/>
              <p:nvPr/>
            </p:nvPicPr>
            <p:blipFill>
              <a:blip r:embed="rId4"/>
              <a:stretch>
                <a:fillRect/>
              </a:stretch>
            </p:blipFill>
            <p:spPr>
              <a:xfrm>
                <a:off x="3735720" y="2717280"/>
                <a:ext cx="1311840" cy="84960"/>
              </a:xfrm>
              <a:prstGeom prst="rect">
                <a:avLst/>
              </a:prstGeom>
            </p:spPr>
          </p:pic>
        </mc:Fallback>
      </mc:AlternateContent>
    </p:spTree>
    <p:extLst>
      <p:ext uri="{BB962C8B-B14F-4D97-AF65-F5344CB8AC3E}">
        <p14:creationId xmlns:p14="http://schemas.microsoft.com/office/powerpoint/2010/main" val="30961049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7CDAE4C2-385B-454C-BE97-14C1079BE20C}"/>
              </a:ext>
            </a:extLst>
          </p:cNvPr>
          <p:cNvSpPr>
            <a:spLocks noGrp="1"/>
          </p:cNvSpPr>
          <p:nvPr>
            <p:ph type="sldNum" sz="quarter" idx="12"/>
          </p:nvPr>
        </p:nvSpPr>
        <p:spPr/>
        <p:txBody>
          <a:bodyPr/>
          <a:lstStyle/>
          <a:p>
            <a:pPr>
              <a:defRPr/>
            </a:pPr>
            <a:fld id="{CCFBB17C-59CD-410F-B68B-9CAD19488EF3}" type="slidenum">
              <a:rPr lang="en-US" altLang="en-US"/>
              <a:pPr>
                <a:defRPr/>
              </a:pPr>
              <a:t>35</a:t>
            </a:fld>
            <a:endParaRPr lang="en-US" altLang="en-US" dirty="0"/>
          </a:p>
        </p:txBody>
      </p:sp>
      <p:sp>
        <p:nvSpPr>
          <p:cNvPr id="28675" name="Text Box 2">
            <a:extLst>
              <a:ext uri="{FF2B5EF4-FFF2-40B4-BE49-F238E27FC236}">
                <a16:creationId xmlns:a16="http://schemas.microsoft.com/office/drawing/2014/main" id="{11C867C6-BDA9-4E85-9AC3-89897623D57B}"/>
              </a:ext>
            </a:extLst>
          </p:cNvPr>
          <p:cNvSpPr txBox="1">
            <a:spLocks noChangeArrowheads="1"/>
          </p:cNvSpPr>
          <p:nvPr/>
        </p:nvSpPr>
        <p:spPr bwMode="auto">
          <a:xfrm>
            <a:off x="818014" y="396876"/>
            <a:ext cx="189725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Example 2</a:t>
            </a:r>
          </a:p>
        </p:txBody>
      </p:sp>
      <p:sp>
        <p:nvSpPr>
          <p:cNvPr id="28677" name="Text Box 4">
            <a:extLst>
              <a:ext uri="{FF2B5EF4-FFF2-40B4-BE49-F238E27FC236}">
                <a16:creationId xmlns:a16="http://schemas.microsoft.com/office/drawing/2014/main" id="{4AFFA01B-B4CA-458D-BA9A-FC0FCFED6B02}"/>
              </a:ext>
            </a:extLst>
          </p:cNvPr>
          <p:cNvSpPr txBox="1">
            <a:spLocks noChangeArrowheads="1"/>
          </p:cNvSpPr>
          <p:nvPr/>
        </p:nvSpPr>
        <p:spPr bwMode="auto">
          <a:xfrm>
            <a:off x="2041526" y="1563689"/>
            <a:ext cx="717036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Final representation: (-1)</a:t>
            </a:r>
            <a:r>
              <a:rPr lang="en-US" altLang="en-US" sz="2400" baseline="30000">
                <a:solidFill>
                  <a:schemeClr val="accent2"/>
                </a:solidFill>
                <a:latin typeface="Calibri" panose="020F0502020204030204" pitchFamily="34" charset="0"/>
                <a:cs typeface="Calibri" panose="020F0502020204030204" pitchFamily="34" charset="0"/>
              </a:rPr>
              <a:t>S</a:t>
            </a:r>
            <a:r>
              <a:rPr lang="en-US" altLang="en-US" sz="2400">
                <a:solidFill>
                  <a:schemeClr val="accent2"/>
                </a:solidFill>
                <a:latin typeface="Calibri" panose="020F0502020204030204" pitchFamily="34" charset="0"/>
                <a:cs typeface="Calibri" panose="020F0502020204030204" pitchFamily="34" charset="0"/>
              </a:rPr>
              <a:t> x (1 + Fraction) x 2</a:t>
            </a:r>
            <a:r>
              <a:rPr lang="en-US" altLang="en-US" sz="2400" baseline="30000">
                <a:solidFill>
                  <a:schemeClr val="accent2"/>
                </a:solidFill>
                <a:latin typeface="Calibri" panose="020F0502020204030204" pitchFamily="34" charset="0"/>
                <a:cs typeface="Calibri" panose="020F0502020204030204" pitchFamily="34" charset="0"/>
              </a:rPr>
              <a:t>(Exponent – Bias)</a:t>
            </a:r>
            <a:endParaRPr lang="en-US" altLang="en-US" sz="2400">
              <a:solidFill>
                <a:schemeClr val="accent2"/>
              </a:solidFill>
              <a:latin typeface="Calibri" panose="020F0502020204030204" pitchFamily="34" charset="0"/>
              <a:cs typeface="Calibri" panose="020F0502020204030204" pitchFamily="34" charset="0"/>
            </a:endParaRPr>
          </a:p>
        </p:txBody>
      </p:sp>
      <p:sp>
        <p:nvSpPr>
          <p:cNvPr id="28678" name="Text Box 5">
            <a:extLst>
              <a:ext uri="{FF2B5EF4-FFF2-40B4-BE49-F238E27FC236}">
                <a16:creationId xmlns:a16="http://schemas.microsoft.com/office/drawing/2014/main" id="{E81B84B0-012A-4D8A-AD59-BAC0FA5DEB65}"/>
              </a:ext>
            </a:extLst>
          </p:cNvPr>
          <p:cNvSpPr txBox="1">
            <a:spLocks noChangeArrowheads="1"/>
          </p:cNvSpPr>
          <p:nvPr/>
        </p:nvSpPr>
        <p:spPr bwMode="auto">
          <a:xfrm>
            <a:off x="2057401" y="2286001"/>
            <a:ext cx="8470717"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We’ve calculated that 36.90625</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 100100.1110100…0 in binary</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Normalized form = 1.001001110100…0 x 2</a:t>
            </a:r>
            <a:r>
              <a:rPr lang="en-US" altLang="en-US" sz="2400" baseline="30000" dirty="0">
                <a:latin typeface="Calibri" panose="020F0502020204030204" pitchFamily="34" charset="0"/>
                <a:cs typeface="Calibri" panose="020F0502020204030204" pitchFamily="34" charset="0"/>
              </a:rPr>
              <a:t>5</a:t>
            </a:r>
            <a:r>
              <a:rPr lang="en-US" altLang="en-US" sz="2400" dirty="0">
                <a:latin typeface="Calibri" panose="020F0502020204030204" pitchFamily="34" charset="0"/>
                <a:cs typeface="Calibri" panose="020F0502020204030204" pitchFamily="34" charset="0"/>
              </a:rPr>
              <a:t>  </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(had to shift 5 places to get only one bit left of the point)</a:t>
            </a:r>
          </a:p>
          <a:p>
            <a:pPr eaLnBrk="1" hangingPunct="1">
              <a:spcBef>
                <a:spcPct val="0"/>
              </a:spcBef>
              <a:buClr>
                <a:srgbClr val="CC0000"/>
              </a:buClr>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The sign bit is 0 (positive number)</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The fraction field is  001001110100…0  (the 23 bits after the point)</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The exponent field is  5 + 127 (have to add the bias) = 132,</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which in binary is  10000100</a:t>
            </a:r>
          </a:p>
          <a:p>
            <a:pPr eaLnBrk="1" hangingPunct="1">
              <a:spcBef>
                <a:spcPct val="0"/>
              </a:spcBef>
              <a:buClr>
                <a:srgbClr val="CC0000"/>
              </a:buClr>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The IEEE 754 format is   0   10000100  001001110100…..0</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sign  exponent     23 fraction bits</a:t>
            </a:r>
          </a:p>
          <a:p>
            <a:pPr eaLnBrk="1" hangingPunct="1">
              <a:spcBef>
                <a:spcPct val="0"/>
              </a:spcBef>
              <a:buClr>
                <a:srgbClr val="CC0000"/>
              </a:buClr>
              <a:buNone/>
            </a:pPr>
            <a:endParaRPr lang="en-US" altLang="en-US" sz="2400" dirty="0">
              <a:latin typeface="Calibri" panose="020F0502020204030204" pitchFamily="34" charset="0"/>
              <a:cs typeface="Calibri" panose="020F0502020204030204" pitchFamily="34" charset="0"/>
            </a:endParaRPr>
          </a:p>
        </p:txBody>
      </p:sp>
      <p:sp>
        <p:nvSpPr>
          <p:cNvPr id="2" name="Line 1027">
            <a:extLst>
              <a:ext uri="{FF2B5EF4-FFF2-40B4-BE49-F238E27FC236}">
                <a16:creationId xmlns:a16="http://schemas.microsoft.com/office/drawing/2014/main" id="{5037405A-8334-1685-AEE8-7362B09976C7}"/>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mc:Choice xmlns:p14="http://schemas.microsoft.com/office/powerpoint/2010/main" Requires="p14">
          <p:contentPart p14:bwMode="auto" r:id="rId3">
            <p14:nvContentPartPr>
              <p14:cNvPr id="3" name="Ink 2">
                <a:extLst>
                  <a:ext uri="{FF2B5EF4-FFF2-40B4-BE49-F238E27FC236}">
                    <a16:creationId xmlns:a16="http://schemas.microsoft.com/office/drawing/2014/main" id="{27819083-190A-CADC-CF27-871AB29166FD}"/>
                  </a:ext>
                </a:extLst>
              </p14:cNvPr>
              <p14:cNvContentPartPr/>
              <p14:nvPr/>
            </p14:nvContentPartPr>
            <p14:xfrm>
              <a:off x="4465800" y="2687760"/>
              <a:ext cx="4306320" cy="441000"/>
            </p14:xfrm>
          </p:contentPart>
        </mc:Choice>
        <mc:Fallback>
          <p:pic>
            <p:nvPicPr>
              <p:cNvPr id="3" name="Ink 2">
                <a:extLst>
                  <a:ext uri="{FF2B5EF4-FFF2-40B4-BE49-F238E27FC236}">
                    <a16:creationId xmlns:a16="http://schemas.microsoft.com/office/drawing/2014/main" id="{27819083-190A-CADC-CF27-871AB29166FD}"/>
                  </a:ext>
                </a:extLst>
              </p:cNvPr>
              <p:cNvPicPr/>
              <p:nvPr/>
            </p:nvPicPr>
            <p:blipFill>
              <a:blip r:embed="rId4"/>
              <a:stretch>
                <a:fillRect/>
              </a:stretch>
            </p:blipFill>
            <p:spPr>
              <a:xfrm>
                <a:off x="4456440" y="2678400"/>
                <a:ext cx="4325040" cy="459720"/>
              </a:xfrm>
              <a:prstGeom prst="rect">
                <a:avLst/>
              </a:prstGeom>
            </p:spPr>
          </p:pic>
        </mc:Fallback>
      </mc:AlternateContent>
    </p:spTree>
    <p:extLst>
      <p:ext uri="{BB962C8B-B14F-4D97-AF65-F5344CB8AC3E}">
        <p14:creationId xmlns:p14="http://schemas.microsoft.com/office/powerpoint/2010/main" val="23546233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50591DD8-ED7A-4709-945A-49B2777A1273}"/>
              </a:ext>
            </a:extLst>
          </p:cNvPr>
          <p:cNvSpPr>
            <a:spLocks noGrp="1"/>
          </p:cNvSpPr>
          <p:nvPr>
            <p:ph type="sldNum" sz="quarter" idx="12"/>
          </p:nvPr>
        </p:nvSpPr>
        <p:spPr/>
        <p:txBody>
          <a:bodyPr/>
          <a:lstStyle/>
          <a:p>
            <a:pPr>
              <a:defRPr/>
            </a:pPr>
            <a:fld id="{EF9B85F5-FEFA-4F05-85C2-DEAADF103D13}" type="slidenum">
              <a:rPr lang="en-US" altLang="en-US"/>
              <a:pPr>
                <a:defRPr/>
              </a:pPr>
              <a:t>36</a:t>
            </a:fld>
            <a:endParaRPr lang="en-US" altLang="en-US"/>
          </a:p>
        </p:txBody>
      </p:sp>
      <p:sp>
        <p:nvSpPr>
          <p:cNvPr id="26628" name="Line 3">
            <a:extLst>
              <a:ext uri="{FF2B5EF4-FFF2-40B4-BE49-F238E27FC236}">
                <a16:creationId xmlns:a16="http://schemas.microsoft.com/office/drawing/2014/main" id="{86445560-1261-46A9-93C7-080564861F22}"/>
              </a:ext>
            </a:extLst>
          </p:cNvPr>
          <p:cNvSpPr>
            <a:spLocks noChangeShapeType="1"/>
          </p:cNvSpPr>
          <p:nvPr/>
        </p:nvSpPr>
        <p:spPr bwMode="auto">
          <a:xfrm>
            <a:off x="1905000" y="4865295"/>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Text Box 2">
            <a:extLst>
              <a:ext uri="{FF2B5EF4-FFF2-40B4-BE49-F238E27FC236}">
                <a16:creationId xmlns:a16="http://schemas.microsoft.com/office/drawing/2014/main" id="{FDB4D948-7727-4819-BC70-2CFEC913D624}"/>
              </a:ext>
            </a:extLst>
          </p:cNvPr>
          <p:cNvSpPr txBox="1">
            <a:spLocks noChangeArrowheads="1"/>
          </p:cNvSpPr>
          <p:nvPr/>
        </p:nvSpPr>
        <p:spPr bwMode="auto">
          <a:xfrm>
            <a:off x="8845612" y="4514845"/>
            <a:ext cx="162897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0  00..0  00…0</a:t>
            </a:r>
          </a:p>
        </p:txBody>
      </p:sp>
      <p:sp>
        <p:nvSpPr>
          <p:cNvPr id="6" name="Text Box 2">
            <a:extLst>
              <a:ext uri="{FF2B5EF4-FFF2-40B4-BE49-F238E27FC236}">
                <a16:creationId xmlns:a16="http://schemas.microsoft.com/office/drawing/2014/main" id="{FE8A01D5-9FD6-4E4E-95AD-28DEB45A6F19}"/>
              </a:ext>
            </a:extLst>
          </p:cNvPr>
          <p:cNvSpPr txBox="1">
            <a:spLocks noChangeArrowheads="1"/>
          </p:cNvSpPr>
          <p:nvPr/>
        </p:nvSpPr>
        <p:spPr bwMode="auto">
          <a:xfrm>
            <a:off x="1756633" y="4514845"/>
            <a:ext cx="94942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Value 0</a:t>
            </a:r>
          </a:p>
        </p:txBody>
      </p:sp>
      <p:sp>
        <p:nvSpPr>
          <p:cNvPr id="7" name="Text Box 2">
            <a:extLst>
              <a:ext uri="{FF2B5EF4-FFF2-40B4-BE49-F238E27FC236}">
                <a16:creationId xmlns:a16="http://schemas.microsoft.com/office/drawing/2014/main" id="{95087EE8-1375-4237-B3BB-35ED44814F5A}"/>
              </a:ext>
            </a:extLst>
          </p:cNvPr>
          <p:cNvSpPr txBox="1">
            <a:spLocks noChangeArrowheads="1"/>
          </p:cNvSpPr>
          <p:nvPr/>
        </p:nvSpPr>
        <p:spPr bwMode="auto">
          <a:xfrm>
            <a:off x="1682813" y="2239383"/>
            <a:ext cx="94942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Value 1</a:t>
            </a:r>
          </a:p>
        </p:txBody>
      </p:sp>
      <p:sp>
        <p:nvSpPr>
          <p:cNvPr id="8" name="Text Box 2">
            <a:extLst>
              <a:ext uri="{FF2B5EF4-FFF2-40B4-BE49-F238E27FC236}">
                <a16:creationId xmlns:a16="http://schemas.microsoft.com/office/drawing/2014/main" id="{0B8FA9BF-4998-4010-B560-D6413656EB8B}"/>
              </a:ext>
            </a:extLst>
          </p:cNvPr>
          <p:cNvSpPr txBox="1">
            <a:spLocks noChangeArrowheads="1"/>
          </p:cNvSpPr>
          <p:nvPr/>
        </p:nvSpPr>
        <p:spPr bwMode="auto">
          <a:xfrm>
            <a:off x="8845612" y="2239383"/>
            <a:ext cx="150073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0  127  00…0</a:t>
            </a:r>
          </a:p>
        </p:txBody>
      </p:sp>
      <p:sp>
        <p:nvSpPr>
          <p:cNvPr id="9" name="Text Box 2">
            <a:extLst>
              <a:ext uri="{FF2B5EF4-FFF2-40B4-BE49-F238E27FC236}">
                <a16:creationId xmlns:a16="http://schemas.microsoft.com/office/drawing/2014/main" id="{BFF27168-D90E-466C-99B7-8FBA7BF6FE78}"/>
              </a:ext>
            </a:extLst>
          </p:cNvPr>
          <p:cNvSpPr txBox="1">
            <a:spLocks noChangeArrowheads="1"/>
          </p:cNvSpPr>
          <p:nvPr/>
        </p:nvSpPr>
        <p:spPr bwMode="auto">
          <a:xfrm>
            <a:off x="1676399" y="369496"/>
            <a:ext cx="251838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Value inf</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Value NAN</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Highest value ~2 x 2</a:t>
            </a:r>
            <a:r>
              <a:rPr lang="en-US" altLang="en-US" sz="2000" baseline="30000" dirty="0">
                <a:latin typeface="Calibri" panose="020F0502020204030204" pitchFamily="34" charset="0"/>
                <a:cs typeface="Calibri" panose="020F0502020204030204" pitchFamily="34" charset="0"/>
              </a:rPr>
              <a:t>127</a:t>
            </a:r>
            <a:endParaRPr lang="en-US" altLang="en-US" sz="2000" dirty="0">
              <a:latin typeface="Calibri" panose="020F0502020204030204" pitchFamily="34" charset="0"/>
              <a:cs typeface="Calibri" panose="020F0502020204030204" pitchFamily="34" charset="0"/>
            </a:endParaRPr>
          </a:p>
        </p:txBody>
      </p:sp>
      <p:sp>
        <p:nvSpPr>
          <p:cNvPr id="10" name="Text Box 2">
            <a:extLst>
              <a:ext uri="{FF2B5EF4-FFF2-40B4-BE49-F238E27FC236}">
                <a16:creationId xmlns:a16="http://schemas.microsoft.com/office/drawing/2014/main" id="{00BFF76F-9C00-488F-9D7E-266C77E61220}"/>
              </a:ext>
            </a:extLst>
          </p:cNvPr>
          <p:cNvSpPr txBox="1">
            <a:spLocks noChangeArrowheads="1"/>
          </p:cNvSpPr>
          <p:nvPr/>
        </p:nvSpPr>
        <p:spPr bwMode="auto">
          <a:xfrm>
            <a:off x="8845612" y="369496"/>
            <a:ext cx="156485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0  255  00…0</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0  255  xx….x</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0  254  11….1</a:t>
            </a:r>
          </a:p>
        </p:txBody>
      </p:sp>
      <p:sp>
        <p:nvSpPr>
          <p:cNvPr id="12" name="Text Box 2">
            <a:extLst>
              <a:ext uri="{FF2B5EF4-FFF2-40B4-BE49-F238E27FC236}">
                <a16:creationId xmlns:a16="http://schemas.microsoft.com/office/drawing/2014/main" id="{F449C8B8-B70A-42F4-AC85-4D94313F3ECE}"/>
              </a:ext>
            </a:extLst>
          </p:cNvPr>
          <p:cNvSpPr txBox="1">
            <a:spLocks noChangeArrowheads="1"/>
          </p:cNvSpPr>
          <p:nvPr/>
        </p:nvSpPr>
        <p:spPr bwMode="auto">
          <a:xfrm>
            <a:off x="1682812" y="3583827"/>
            <a:ext cx="2824299"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Smallest Norm ~2 x 2</a:t>
            </a:r>
            <a:r>
              <a:rPr lang="en-US" altLang="en-US" sz="2000" baseline="30000" dirty="0">
                <a:latin typeface="Calibri" panose="020F0502020204030204" pitchFamily="34" charset="0"/>
                <a:cs typeface="Calibri" panose="020F0502020204030204" pitchFamily="34" charset="0"/>
              </a:rPr>
              <a:t>-126</a:t>
            </a:r>
            <a:endParaRPr lang="en-US" altLang="en-US" sz="2000" dirty="0">
              <a:latin typeface="Calibri" panose="020F0502020204030204" pitchFamily="34" charset="0"/>
              <a:cs typeface="Calibri" panose="020F0502020204030204" pitchFamily="34" charset="0"/>
            </a:endParaRP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Largest </a:t>
            </a:r>
            <a:r>
              <a:rPr lang="en-US" altLang="en-US" sz="2000" dirty="0" err="1">
                <a:latin typeface="Calibri" panose="020F0502020204030204" pitchFamily="34" charset="0"/>
                <a:cs typeface="Calibri" panose="020F0502020204030204" pitchFamily="34" charset="0"/>
              </a:rPr>
              <a:t>Denorm</a:t>
            </a:r>
            <a:r>
              <a:rPr lang="en-US" altLang="en-US" sz="2000" dirty="0">
                <a:latin typeface="Calibri" panose="020F0502020204030204" pitchFamily="34" charset="0"/>
                <a:cs typeface="Calibri" panose="020F0502020204030204" pitchFamily="34" charset="0"/>
              </a:rPr>
              <a:t> ~1 x 2</a:t>
            </a:r>
            <a:r>
              <a:rPr lang="en-US" altLang="en-US" sz="2000" baseline="30000" dirty="0">
                <a:latin typeface="Calibri" panose="020F0502020204030204" pitchFamily="34" charset="0"/>
                <a:cs typeface="Calibri" panose="020F0502020204030204" pitchFamily="34" charset="0"/>
              </a:rPr>
              <a:t>-126</a:t>
            </a:r>
            <a:endParaRPr lang="en-US" altLang="en-US" sz="2000" dirty="0">
              <a:latin typeface="Calibri" panose="020F0502020204030204" pitchFamily="34" charset="0"/>
              <a:cs typeface="Calibri" panose="020F0502020204030204" pitchFamily="34" charset="0"/>
            </a:endParaRP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Smallest </a:t>
            </a:r>
            <a:r>
              <a:rPr lang="en-US" altLang="en-US" sz="2000" dirty="0" err="1">
                <a:latin typeface="Calibri" panose="020F0502020204030204" pitchFamily="34" charset="0"/>
                <a:cs typeface="Calibri" panose="020F0502020204030204" pitchFamily="34" charset="0"/>
              </a:rPr>
              <a:t>Denorm</a:t>
            </a:r>
            <a:r>
              <a:rPr lang="en-US" altLang="en-US" sz="2000" dirty="0">
                <a:latin typeface="Calibri" panose="020F0502020204030204" pitchFamily="34" charset="0"/>
                <a:cs typeface="Calibri" panose="020F0502020204030204" pitchFamily="34" charset="0"/>
              </a:rPr>
              <a:t>  ~2</a:t>
            </a:r>
            <a:r>
              <a:rPr lang="en-US" altLang="en-US" sz="2000" baseline="30000" dirty="0">
                <a:latin typeface="Calibri" panose="020F0502020204030204" pitchFamily="34" charset="0"/>
                <a:cs typeface="Calibri" panose="020F0502020204030204" pitchFamily="34" charset="0"/>
              </a:rPr>
              <a:t>-149</a:t>
            </a:r>
            <a:endParaRPr lang="en-US" altLang="en-US" sz="2000" dirty="0">
              <a:latin typeface="Calibri" panose="020F0502020204030204" pitchFamily="34" charset="0"/>
              <a:cs typeface="Calibri" panose="020F0502020204030204" pitchFamily="34" charset="0"/>
            </a:endParaRPr>
          </a:p>
        </p:txBody>
      </p:sp>
      <p:sp>
        <p:nvSpPr>
          <p:cNvPr id="13" name="Text Box 2">
            <a:extLst>
              <a:ext uri="{FF2B5EF4-FFF2-40B4-BE49-F238E27FC236}">
                <a16:creationId xmlns:a16="http://schemas.microsoft.com/office/drawing/2014/main" id="{1FE6B852-B316-4801-B3EF-3DEF5FCC243A}"/>
              </a:ext>
            </a:extLst>
          </p:cNvPr>
          <p:cNvSpPr txBox="1">
            <a:spLocks noChangeArrowheads="1"/>
          </p:cNvSpPr>
          <p:nvPr/>
        </p:nvSpPr>
        <p:spPr bwMode="auto">
          <a:xfrm>
            <a:off x="8852024" y="3583827"/>
            <a:ext cx="162897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0  0..01  00…0</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0  0..00  11…1</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0  0..00  00…1</a:t>
            </a:r>
          </a:p>
        </p:txBody>
      </p:sp>
      <p:sp>
        <p:nvSpPr>
          <p:cNvPr id="14" name="Line 3">
            <a:extLst>
              <a:ext uri="{FF2B5EF4-FFF2-40B4-BE49-F238E27FC236}">
                <a16:creationId xmlns:a16="http://schemas.microsoft.com/office/drawing/2014/main" id="{E3C17D2F-663C-4274-B4D0-0A38E2C69D57}"/>
              </a:ext>
            </a:extLst>
          </p:cNvPr>
          <p:cNvSpPr>
            <a:spLocks noChangeShapeType="1"/>
          </p:cNvSpPr>
          <p:nvPr/>
        </p:nvSpPr>
        <p:spPr bwMode="auto">
          <a:xfrm flipV="1">
            <a:off x="2673412" y="2451969"/>
            <a:ext cx="6178612" cy="1"/>
          </a:xfrm>
          <a:prstGeom prst="line">
            <a:avLst/>
          </a:prstGeom>
          <a:noFill/>
          <a:ln w="254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Text Box 2">
            <a:extLst>
              <a:ext uri="{FF2B5EF4-FFF2-40B4-BE49-F238E27FC236}">
                <a16:creationId xmlns:a16="http://schemas.microsoft.com/office/drawing/2014/main" id="{569F3613-3020-4E9A-B02B-E72EADC10916}"/>
              </a:ext>
            </a:extLst>
          </p:cNvPr>
          <p:cNvSpPr txBox="1">
            <a:spLocks noChangeArrowheads="1"/>
          </p:cNvSpPr>
          <p:nvPr/>
        </p:nvSpPr>
        <p:spPr bwMode="auto">
          <a:xfrm>
            <a:off x="3276601" y="4948907"/>
            <a:ext cx="5404043"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dirty="0">
                <a:latin typeface="Calibri" panose="020F0502020204030204" pitchFamily="34" charset="0"/>
                <a:cs typeface="Calibri" panose="020F0502020204030204" pitchFamily="34" charset="0"/>
              </a:rPr>
              <a:t>Same rules as above, but the sign bit is 1</a:t>
            </a:r>
          </a:p>
          <a:p>
            <a:pPr algn="ctr" eaLnBrk="1" hangingPunct="1">
              <a:spcBef>
                <a:spcPct val="0"/>
              </a:spcBef>
              <a:buFontTx/>
              <a:buNone/>
            </a:pPr>
            <a:r>
              <a:rPr lang="en-US" altLang="en-US" sz="2000" dirty="0">
                <a:latin typeface="Calibri" panose="020F0502020204030204" pitchFamily="34" charset="0"/>
                <a:cs typeface="Calibri" panose="020F0502020204030204" pitchFamily="34" charset="0"/>
              </a:rPr>
              <a:t>Same magnitudes as above, but negative numbers</a:t>
            </a:r>
          </a:p>
        </p:txBody>
      </p:sp>
      <p:cxnSp>
        <p:nvCxnSpPr>
          <p:cNvPr id="3" name="Straight Arrow Connector 2">
            <a:extLst>
              <a:ext uri="{FF2B5EF4-FFF2-40B4-BE49-F238E27FC236}">
                <a16:creationId xmlns:a16="http://schemas.microsoft.com/office/drawing/2014/main" id="{BE6BA477-E9E3-47EB-8902-D6132F26C62F}"/>
              </a:ext>
            </a:extLst>
          </p:cNvPr>
          <p:cNvCxnSpPr>
            <a:cxnSpLocks/>
          </p:cNvCxnSpPr>
          <p:nvPr/>
        </p:nvCxnSpPr>
        <p:spPr>
          <a:xfrm>
            <a:off x="6077565" y="5656793"/>
            <a:ext cx="0" cy="961102"/>
          </a:xfrm>
          <a:prstGeom prst="straightConnector1">
            <a:avLst/>
          </a:prstGeom>
          <a:ln w="444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EE649281-7A31-42E8-8C61-686F44914419}"/>
              </a:ext>
            </a:extLst>
          </p:cNvPr>
          <p:cNvCxnSpPr>
            <a:cxnSpLocks/>
          </p:cNvCxnSpPr>
          <p:nvPr/>
        </p:nvCxnSpPr>
        <p:spPr>
          <a:xfrm>
            <a:off x="6477000" y="2503095"/>
            <a:ext cx="0" cy="961102"/>
          </a:xfrm>
          <a:prstGeom prst="straightConnector1">
            <a:avLst/>
          </a:prstGeom>
          <a:ln w="444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16795310-8007-4966-845A-71D5550D9015}"/>
              </a:ext>
            </a:extLst>
          </p:cNvPr>
          <p:cNvCxnSpPr>
            <a:cxnSpLocks/>
          </p:cNvCxnSpPr>
          <p:nvPr/>
        </p:nvCxnSpPr>
        <p:spPr>
          <a:xfrm flipH="1" flipV="1">
            <a:off x="6477000" y="1385159"/>
            <a:ext cx="2458" cy="965537"/>
          </a:xfrm>
          <a:prstGeom prst="straightConnector1">
            <a:avLst/>
          </a:prstGeom>
          <a:ln w="444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1" name="Text Box 2">
            <a:extLst>
              <a:ext uri="{FF2B5EF4-FFF2-40B4-BE49-F238E27FC236}">
                <a16:creationId xmlns:a16="http://schemas.microsoft.com/office/drawing/2014/main" id="{3FC0972D-9D07-4F09-9C8B-2C52542B8FDD}"/>
              </a:ext>
            </a:extLst>
          </p:cNvPr>
          <p:cNvSpPr txBox="1">
            <a:spLocks noChangeArrowheads="1"/>
          </p:cNvSpPr>
          <p:nvPr/>
        </p:nvSpPr>
        <p:spPr bwMode="auto">
          <a:xfrm>
            <a:off x="6477001" y="2495726"/>
            <a:ext cx="4075283"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Exponent field &lt; 127, i.e., after</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subtracting bias, they are negative</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exponents, representing numbers &lt; 1</a:t>
            </a:r>
          </a:p>
        </p:txBody>
      </p:sp>
      <p:sp>
        <p:nvSpPr>
          <p:cNvPr id="22" name="Text Box 2">
            <a:extLst>
              <a:ext uri="{FF2B5EF4-FFF2-40B4-BE49-F238E27FC236}">
                <a16:creationId xmlns:a16="http://schemas.microsoft.com/office/drawing/2014/main" id="{F0234AD8-9474-4F9C-8639-FFF25BB0BB0A}"/>
              </a:ext>
            </a:extLst>
          </p:cNvPr>
          <p:cNvSpPr txBox="1">
            <a:spLocks noChangeArrowheads="1"/>
          </p:cNvSpPr>
          <p:nvPr/>
        </p:nvSpPr>
        <p:spPr bwMode="auto">
          <a:xfrm>
            <a:off x="4507110" y="369495"/>
            <a:ext cx="375878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dirty="0">
                <a:solidFill>
                  <a:srgbClr val="C00000"/>
                </a:solidFill>
                <a:latin typeface="Calibri" panose="020F0502020204030204" pitchFamily="34" charset="0"/>
                <a:cs typeface="Calibri" panose="020F0502020204030204" pitchFamily="34" charset="0"/>
              </a:rPr>
              <a:t>2 special cases up top that use the</a:t>
            </a:r>
          </a:p>
          <a:p>
            <a:pPr algn="ctr" eaLnBrk="1" hangingPunct="1">
              <a:spcBef>
                <a:spcPct val="0"/>
              </a:spcBef>
              <a:buFontTx/>
              <a:buNone/>
            </a:pPr>
            <a:r>
              <a:rPr lang="en-US" altLang="en-US" sz="2000" dirty="0">
                <a:solidFill>
                  <a:srgbClr val="C00000"/>
                </a:solidFill>
                <a:latin typeface="Calibri" panose="020F0502020204030204" pitchFamily="34" charset="0"/>
                <a:cs typeface="Calibri" panose="020F0502020204030204" pitchFamily="34" charset="0"/>
              </a:rPr>
              <a:t>reserved exponent field of 255</a:t>
            </a:r>
          </a:p>
        </p:txBody>
      </p:sp>
      <p:sp>
        <p:nvSpPr>
          <p:cNvPr id="23" name="Line 3">
            <a:extLst>
              <a:ext uri="{FF2B5EF4-FFF2-40B4-BE49-F238E27FC236}">
                <a16:creationId xmlns:a16="http://schemas.microsoft.com/office/drawing/2014/main" id="{4EF6D6B2-E510-4AC5-BCF2-3DFB0F7613F5}"/>
              </a:ext>
            </a:extLst>
          </p:cNvPr>
          <p:cNvSpPr>
            <a:spLocks noChangeShapeType="1"/>
          </p:cNvSpPr>
          <p:nvPr/>
        </p:nvSpPr>
        <p:spPr bwMode="auto">
          <a:xfrm flipV="1">
            <a:off x="2968594" y="1029460"/>
            <a:ext cx="6178612" cy="1"/>
          </a:xfrm>
          <a:prstGeom prst="line">
            <a:avLst/>
          </a:prstGeom>
          <a:noFill/>
          <a:ln w="254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Line 3">
            <a:extLst>
              <a:ext uri="{FF2B5EF4-FFF2-40B4-BE49-F238E27FC236}">
                <a16:creationId xmlns:a16="http://schemas.microsoft.com/office/drawing/2014/main" id="{7736CC48-5B9A-4F5E-9641-477339A0A7FD}"/>
              </a:ext>
            </a:extLst>
          </p:cNvPr>
          <p:cNvSpPr>
            <a:spLocks noChangeShapeType="1"/>
          </p:cNvSpPr>
          <p:nvPr/>
        </p:nvSpPr>
        <p:spPr bwMode="auto">
          <a:xfrm flipV="1">
            <a:off x="3094960" y="3933203"/>
            <a:ext cx="6178612" cy="1"/>
          </a:xfrm>
          <a:prstGeom prst="line">
            <a:avLst/>
          </a:prstGeom>
          <a:noFill/>
          <a:ln w="254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Text Box 2">
            <a:extLst>
              <a:ext uri="{FF2B5EF4-FFF2-40B4-BE49-F238E27FC236}">
                <a16:creationId xmlns:a16="http://schemas.microsoft.com/office/drawing/2014/main" id="{E5332F08-029F-4AEA-B7CF-75933101D626}"/>
              </a:ext>
            </a:extLst>
          </p:cNvPr>
          <p:cNvSpPr txBox="1">
            <a:spLocks noChangeArrowheads="1"/>
          </p:cNvSpPr>
          <p:nvPr/>
        </p:nvSpPr>
        <p:spPr bwMode="auto">
          <a:xfrm>
            <a:off x="4200558" y="3930071"/>
            <a:ext cx="465146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600" dirty="0">
                <a:solidFill>
                  <a:srgbClr val="C00000"/>
                </a:solidFill>
                <a:latin typeface="Calibri" panose="020F0502020204030204" pitchFamily="34" charset="0"/>
                <a:cs typeface="Calibri" panose="020F0502020204030204" pitchFamily="34" charset="0"/>
              </a:rPr>
              <a:t>Special case with exponent field 0, used to</a:t>
            </a:r>
          </a:p>
          <a:p>
            <a:pPr algn="ctr" eaLnBrk="1" hangingPunct="1">
              <a:spcBef>
                <a:spcPct val="0"/>
              </a:spcBef>
              <a:buFontTx/>
              <a:buNone/>
            </a:pPr>
            <a:r>
              <a:rPr lang="en-US" altLang="en-US" sz="1600" dirty="0">
                <a:solidFill>
                  <a:srgbClr val="C00000"/>
                </a:solidFill>
                <a:latin typeface="Calibri" panose="020F0502020204030204" pitchFamily="34" charset="0"/>
                <a:cs typeface="Calibri" panose="020F0502020204030204" pitchFamily="34" charset="0"/>
              </a:rPr>
              <a:t>represent </a:t>
            </a:r>
            <a:r>
              <a:rPr lang="en-US" altLang="en-US" sz="1600" dirty="0" err="1">
                <a:solidFill>
                  <a:srgbClr val="C00000"/>
                </a:solidFill>
                <a:latin typeface="Calibri" panose="020F0502020204030204" pitchFamily="34" charset="0"/>
                <a:cs typeface="Calibri" panose="020F0502020204030204" pitchFamily="34" charset="0"/>
              </a:rPr>
              <a:t>denorms</a:t>
            </a:r>
            <a:r>
              <a:rPr lang="en-US" altLang="en-US" sz="1600" dirty="0">
                <a:solidFill>
                  <a:srgbClr val="C00000"/>
                </a:solidFill>
                <a:latin typeface="Calibri" panose="020F0502020204030204" pitchFamily="34" charset="0"/>
                <a:cs typeface="Calibri" panose="020F0502020204030204" pitchFamily="34" charset="0"/>
              </a:rPr>
              <a:t>, that help us gradually approach 0</a:t>
            </a:r>
          </a:p>
        </p:txBody>
      </p:sp>
      <mc:AlternateContent xmlns:mc="http://schemas.openxmlformats.org/markup-compatibility/2006">
        <mc:Choice xmlns:p14="http://schemas.microsoft.com/office/powerpoint/2010/main" Requires="p14">
          <p:contentPart p14:bwMode="auto" r:id="rId3">
            <p14:nvContentPartPr>
              <p14:cNvPr id="11" name="Ink 10">
                <a:extLst>
                  <a:ext uri="{FF2B5EF4-FFF2-40B4-BE49-F238E27FC236}">
                    <a16:creationId xmlns:a16="http://schemas.microsoft.com/office/drawing/2014/main" id="{35A9E071-8EC8-DF90-1D67-4897FDA49E75}"/>
                  </a:ext>
                </a:extLst>
              </p14:cNvPr>
              <p14:cNvContentPartPr/>
              <p14:nvPr/>
            </p14:nvContentPartPr>
            <p14:xfrm>
              <a:off x="4806720" y="1152360"/>
              <a:ext cx="3978000" cy="4969440"/>
            </p14:xfrm>
          </p:contentPart>
        </mc:Choice>
        <mc:Fallback>
          <p:pic>
            <p:nvPicPr>
              <p:cNvPr id="11" name="Ink 10">
                <a:extLst>
                  <a:ext uri="{FF2B5EF4-FFF2-40B4-BE49-F238E27FC236}">
                    <a16:creationId xmlns:a16="http://schemas.microsoft.com/office/drawing/2014/main" id="{35A9E071-8EC8-DF90-1D67-4897FDA49E75}"/>
                  </a:ext>
                </a:extLst>
              </p:cNvPr>
              <p:cNvPicPr/>
              <p:nvPr/>
            </p:nvPicPr>
            <p:blipFill>
              <a:blip r:embed="rId4"/>
              <a:stretch>
                <a:fillRect/>
              </a:stretch>
            </p:blipFill>
            <p:spPr>
              <a:xfrm>
                <a:off x="4797360" y="1143000"/>
                <a:ext cx="3996720" cy="4988160"/>
              </a:xfrm>
              <a:prstGeom prst="rect">
                <a:avLst/>
              </a:prstGeom>
            </p:spPr>
          </p:pic>
        </mc:Fallback>
      </mc:AlternateContent>
    </p:spTree>
    <p:extLst>
      <p:ext uri="{BB962C8B-B14F-4D97-AF65-F5344CB8AC3E}">
        <p14:creationId xmlns:p14="http://schemas.microsoft.com/office/powerpoint/2010/main" val="30284550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44BF7938-02EC-4E8B-A0BF-E8ABEEC3F8AD}"/>
              </a:ext>
            </a:extLst>
          </p:cNvPr>
          <p:cNvSpPr>
            <a:spLocks noGrp="1"/>
          </p:cNvSpPr>
          <p:nvPr>
            <p:ph type="sldNum" sz="quarter" idx="12"/>
          </p:nvPr>
        </p:nvSpPr>
        <p:spPr/>
        <p:txBody>
          <a:bodyPr/>
          <a:lstStyle/>
          <a:p>
            <a:pPr>
              <a:defRPr/>
            </a:pPr>
            <a:fld id="{8FD285B6-5887-4FF6-8555-D26CDF794EFE}" type="slidenum">
              <a:rPr lang="en-US" altLang="en-US"/>
              <a:pPr>
                <a:defRPr/>
              </a:pPr>
              <a:t>37</a:t>
            </a:fld>
            <a:endParaRPr lang="en-US" altLang="en-US"/>
          </a:p>
        </p:txBody>
      </p:sp>
      <p:sp>
        <p:nvSpPr>
          <p:cNvPr id="16387" name="Text Box 2">
            <a:extLst>
              <a:ext uri="{FF2B5EF4-FFF2-40B4-BE49-F238E27FC236}">
                <a16:creationId xmlns:a16="http://schemas.microsoft.com/office/drawing/2014/main" id="{325084FA-8488-4ED6-B6D4-3B90C49A5A2D}"/>
              </a:ext>
            </a:extLst>
          </p:cNvPr>
          <p:cNvSpPr txBox="1">
            <a:spLocks noChangeArrowheads="1"/>
          </p:cNvSpPr>
          <p:nvPr/>
        </p:nvSpPr>
        <p:spPr bwMode="auto">
          <a:xfrm>
            <a:off x="800765" y="396876"/>
            <a:ext cx="506516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FP Addition – Binary Example</a:t>
            </a:r>
          </a:p>
        </p:txBody>
      </p:sp>
      <p:sp>
        <p:nvSpPr>
          <p:cNvPr id="16389" name="Text Box 4">
            <a:extLst>
              <a:ext uri="{FF2B5EF4-FFF2-40B4-BE49-F238E27FC236}">
                <a16:creationId xmlns:a16="http://schemas.microsoft.com/office/drawing/2014/main" id="{7E29843D-D7FB-4558-A2D1-E64E0FC03054}"/>
              </a:ext>
            </a:extLst>
          </p:cNvPr>
          <p:cNvSpPr txBox="1">
            <a:spLocks noChangeArrowheads="1"/>
          </p:cNvSpPr>
          <p:nvPr/>
        </p:nvSpPr>
        <p:spPr bwMode="auto">
          <a:xfrm>
            <a:off x="2041525" y="1563688"/>
            <a:ext cx="6582508"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Consider the following binary example </a:t>
            </a:r>
          </a:p>
          <a:p>
            <a:pPr eaLnBrk="1" hangingPunct="1">
              <a:spcBef>
                <a:spcPct val="0"/>
              </a:spcBef>
              <a:buClr>
                <a:srgbClr val="CC0000"/>
              </a:buClr>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1.010  x 2</a:t>
            </a:r>
            <a:r>
              <a:rPr lang="en-US" altLang="en-US" sz="2400" baseline="30000" dirty="0">
                <a:latin typeface="Calibri" panose="020F0502020204030204" pitchFamily="34" charset="0"/>
                <a:cs typeface="Calibri" panose="020F0502020204030204" pitchFamily="34" charset="0"/>
              </a:rPr>
              <a:t>1</a:t>
            </a:r>
            <a:r>
              <a:rPr lang="en-US" altLang="en-US" sz="2400" dirty="0">
                <a:latin typeface="Calibri" panose="020F0502020204030204" pitchFamily="34" charset="0"/>
                <a:cs typeface="Calibri" panose="020F0502020204030204" pitchFamily="34" charset="0"/>
              </a:rPr>
              <a:t>    +     1.100 x 2</a:t>
            </a:r>
            <a:r>
              <a:rPr lang="en-US" altLang="en-US" sz="2400" baseline="30000" dirty="0">
                <a:latin typeface="Calibri" panose="020F0502020204030204" pitchFamily="34" charset="0"/>
                <a:cs typeface="Calibri" panose="020F0502020204030204" pitchFamily="34" charset="0"/>
              </a:rPr>
              <a:t>3</a:t>
            </a: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a:solidFill>
                  <a:schemeClr val="accent2"/>
                </a:solidFill>
                <a:latin typeface="Calibri" panose="020F0502020204030204" pitchFamily="34" charset="0"/>
                <a:cs typeface="Calibri" panose="020F0502020204030204" pitchFamily="34" charset="0"/>
              </a:rPr>
              <a:t>Convert to the larger exponent:</a:t>
            </a:r>
            <a:endParaRPr lang="en-US" altLang="en-US" sz="2400" dirty="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0.0101  x 2</a:t>
            </a:r>
            <a:r>
              <a:rPr lang="en-US" altLang="en-US" sz="2400" baseline="30000" dirty="0">
                <a:latin typeface="Calibri" panose="020F0502020204030204" pitchFamily="34" charset="0"/>
                <a:cs typeface="Calibri" panose="020F0502020204030204" pitchFamily="34" charset="0"/>
              </a:rPr>
              <a:t>3</a:t>
            </a:r>
            <a:r>
              <a:rPr lang="en-US" altLang="en-US" sz="2400" dirty="0">
                <a:latin typeface="Calibri" panose="020F0502020204030204" pitchFamily="34" charset="0"/>
                <a:cs typeface="Calibri" panose="020F0502020204030204" pitchFamily="34" charset="0"/>
              </a:rPr>
              <a:t>    +     1.1000 x 2</a:t>
            </a:r>
            <a:r>
              <a:rPr lang="en-US" altLang="en-US" sz="2400" baseline="30000" dirty="0">
                <a:latin typeface="Calibri" panose="020F0502020204030204" pitchFamily="34" charset="0"/>
                <a:cs typeface="Calibri" panose="020F0502020204030204" pitchFamily="34" charset="0"/>
              </a:rPr>
              <a:t>3</a:t>
            </a: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a:solidFill>
                  <a:schemeClr val="accent2"/>
                </a:solidFill>
                <a:latin typeface="Calibri" panose="020F0502020204030204" pitchFamily="34" charset="0"/>
                <a:cs typeface="Calibri" panose="020F0502020204030204" pitchFamily="34" charset="0"/>
              </a:rPr>
              <a:t>Add</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1.1101  x 2</a:t>
            </a:r>
            <a:r>
              <a:rPr lang="en-US" altLang="en-US" sz="2400" baseline="30000" dirty="0">
                <a:latin typeface="Calibri" panose="020F0502020204030204" pitchFamily="34" charset="0"/>
                <a:cs typeface="Calibri" panose="020F0502020204030204" pitchFamily="34" charset="0"/>
              </a:rPr>
              <a:t>3</a:t>
            </a: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a:solidFill>
                  <a:schemeClr val="accent2"/>
                </a:solidFill>
                <a:latin typeface="Calibri" panose="020F0502020204030204" pitchFamily="34" charset="0"/>
                <a:cs typeface="Calibri" panose="020F0502020204030204" pitchFamily="34" charset="0"/>
              </a:rPr>
              <a:t>Normalize</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1.1101  x 2</a:t>
            </a:r>
            <a:r>
              <a:rPr lang="en-US" altLang="en-US" sz="2400" baseline="30000" dirty="0">
                <a:latin typeface="Calibri" panose="020F0502020204030204" pitchFamily="34" charset="0"/>
                <a:cs typeface="Calibri" panose="020F0502020204030204" pitchFamily="34" charset="0"/>
              </a:rPr>
              <a:t>3</a:t>
            </a: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a:solidFill>
                  <a:schemeClr val="accent2"/>
                </a:solidFill>
                <a:latin typeface="Calibri" panose="020F0502020204030204" pitchFamily="34" charset="0"/>
                <a:cs typeface="Calibri" panose="020F0502020204030204" pitchFamily="34" charset="0"/>
              </a:rPr>
              <a:t>Check for overflow/underflow</a:t>
            </a:r>
          </a:p>
          <a:p>
            <a:pP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     Round</a:t>
            </a:r>
            <a:endParaRPr lang="en-US" altLang="en-US" sz="2400" baseline="30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baseline="30000" dirty="0">
                <a:latin typeface="Calibri" panose="020F0502020204030204" pitchFamily="34" charset="0"/>
                <a:cs typeface="Calibri" panose="020F0502020204030204" pitchFamily="34" charset="0"/>
              </a:rPr>
              <a:t>      </a:t>
            </a:r>
            <a:r>
              <a:rPr lang="en-US" altLang="en-US" sz="2000" dirty="0">
                <a:solidFill>
                  <a:schemeClr val="accent2"/>
                </a:solidFill>
                <a:latin typeface="Calibri" panose="020F0502020204030204" pitchFamily="34" charset="0"/>
                <a:cs typeface="Calibri" panose="020F0502020204030204" pitchFamily="34" charset="0"/>
              </a:rPr>
              <a:t>Re-normalize</a:t>
            </a:r>
          </a:p>
          <a:p>
            <a:pP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     IEEE 754 format:  </a:t>
            </a:r>
            <a:r>
              <a:rPr lang="en-US" altLang="en-US" sz="2000" dirty="0">
                <a:latin typeface="Calibri" panose="020F0502020204030204" pitchFamily="34" charset="0"/>
                <a:cs typeface="Calibri" panose="020F0502020204030204" pitchFamily="34" charset="0"/>
              </a:rPr>
              <a:t>0 10000010 11010000000000000000000</a:t>
            </a:r>
            <a:endParaRPr lang="en-US" altLang="en-US" sz="2400" dirty="0">
              <a:latin typeface="Calibri" panose="020F0502020204030204" pitchFamily="34" charset="0"/>
              <a:cs typeface="Calibri" panose="020F0502020204030204" pitchFamily="34" charset="0"/>
            </a:endParaRPr>
          </a:p>
        </p:txBody>
      </p:sp>
      <p:sp>
        <p:nvSpPr>
          <p:cNvPr id="2" name="Line 1027">
            <a:extLst>
              <a:ext uri="{FF2B5EF4-FFF2-40B4-BE49-F238E27FC236}">
                <a16:creationId xmlns:a16="http://schemas.microsoft.com/office/drawing/2014/main" id="{8E98A865-1EE2-1DE2-50CA-5530E0E62955}"/>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3">
            <a:extLst>
              <a:ext uri="{FF2B5EF4-FFF2-40B4-BE49-F238E27FC236}">
                <a16:creationId xmlns:a16="http://schemas.microsoft.com/office/drawing/2014/main" id="{5A870505-07B1-48E1-8A19-2C5AAE3AAFEE}"/>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6DEFEA9F-E645-4BB6-B9F1-6DF59F26D8FE}" type="slidenum">
              <a:rPr lang="en-US" altLang="en-US" sz="1400">
                <a:latin typeface="Times New Roman" panose="02020603050405020304" pitchFamily="18" charset="0"/>
              </a:rPr>
              <a:pPr/>
              <a:t>38</a:t>
            </a:fld>
            <a:endParaRPr lang="en-US" altLang="en-US" sz="1400">
              <a:latin typeface="Times New Roman" panose="02020603050405020304" pitchFamily="18" charset="0"/>
            </a:endParaRPr>
          </a:p>
        </p:txBody>
      </p:sp>
      <p:sp>
        <p:nvSpPr>
          <p:cNvPr id="45059" name="Text Box 2">
            <a:extLst>
              <a:ext uri="{FF2B5EF4-FFF2-40B4-BE49-F238E27FC236}">
                <a16:creationId xmlns:a16="http://schemas.microsoft.com/office/drawing/2014/main" id="{D68683C4-CEA5-4CA6-B9E3-9349A9889F8D}"/>
              </a:ext>
            </a:extLst>
          </p:cNvPr>
          <p:cNvSpPr txBox="1">
            <a:spLocks noChangeArrowheads="1"/>
          </p:cNvSpPr>
          <p:nvPr/>
        </p:nvSpPr>
        <p:spPr bwMode="auto">
          <a:xfrm>
            <a:off x="533343" y="396876"/>
            <a:ext cx="291881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Boolean Algebra</a:t>
            </a:r>
          </a:p>
        </p:txBody>
      </p:sp>
      <p:sp>
        <p:nvSpPr>
          <p:cNvPr id="45061" name="Text Box 5">
            <a:extLst>
              <a:ext uri="{FF2B5EF4-FFF2-40B4-BE49-F238E27FC236}">
                <a16:creationId xmlns:a16="http://schemas.microsoft.com/office/drawing/2014/main" id="{FA953347-74C5-402A-94A5-F7FF3422E2AA}"/>
              </a:ext>
            </a:extLst>
          </p:cNvPr>
          <p:cNvSpPr txBox="1">
            <a:spLocks noChangeArrowheads="1"/>
          </p:cNvSpPr>
          <p:nvPr/>
        </p:nvSpPr>
        <p:spPr bwMode="auto">
          <a:xfrm>
            <a:off x="1905000" y="3505200"/>
            <a:ext cx="3669594"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A        B        C                   E</a:t>
            </a:r>
            <a:endParaRPr lang="en-US" altLang="en-US" sz="1800" dirty="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1800" dirty="0">
                <a:solidFill>
                  <a:schemeClr val="accent2"/>
                </a:solidFill>
                <a:latin typeface="Calibri" panose="020F0502020204030204" pitchFamily="34" charset="0"/>
                <a:cs typeface="Calibri" panose="020F0502020204030204" pitchFamily="34" charset="0"/>
              </a:rPr>
              <a:t>        </a:t>
            </a:r>
            <a:r>
              <a:rPr lang="en-US" altLang="en-US" sz="1800" dirty="0">
                <a:latin typeface="Calibri" panose="020F0502020204030204" pitchFamily="34" charset="0"/>
                <a:cs typeface="Calibri" panose="020F0502020204030204" pitchFamily="34" charset="0"/>
              </a:rPr>
              <a:t>0            0            0                         0</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0            0            1                         0</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0            1            0                         0</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0            1            1                         1</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1            0            0                         0</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1            0            1                         1</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1            1            0                         1</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1            1            1                         0</a:t>
            </a:r>
            <a:endParaRPr lang="en-US" altLang="en-US" sz="2400" dirty="0">
              <a:latin typeface="Calibri" panose="020F0502020204030204" pitchFamily="34" charset="0"/>
              <a:cs typeface="Calibri" panose="020F0502020204030204" pitchFamily="34" charset="0"/>
            </a:endParaRPr>
          </a:p>
        </p:txBody>
      </p:sp>
      <p:sp>
        <p:nvSpPr>
          <p:cNvPr id="45062" name="Line 6">
            <a:extLst>
              <a:ext uri="{FF2B5EF4-FFF2-40B4-BE49-F238E27FC236}">
                <a16:creationId xmlns:a16="http://schemas.microsoft.com/office/drawing/2014/main" id="{4A26DCE3-AF66-48E3-A51F-A4CBE6042294}"/>
              </a:ext>
            </a:extLst>
          </p:cNvPr>
          <p:cNvSpPr>
            <a:spLocks noChangeShapeType="1"/>
          </p:cNvSpPr>
          <p:nvPr/>
        </p:nvSpPr>
        <p:spPr bwMode="auto">
          <a:xfrm>
            <a:off x="2057400" y="3886200"/>
            <a:ext cx="411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3" name="Line 7">
            <a:extLst>
              <a:ext uri="{FF2B5EF4-FFF2-40B4-BE49-F238E27FC236}">
                <a16:creationId xmlns:a16="http://schemas.microsoft.com/office/drawing/2014/main" id="{93573960-9B5E-48AD-9F45-429E3900CCC7}"/>
              </a:ext>
            </a:extLst>
          </p:cNvPr>
          <p:cNvSpPr>
            <a:spLocks noChangeShapeType="1"/>
          </p:cNvSpPr>
          <p:nvPr/>
        </p:nvSpPr>
        <p:spPr bwMode="auto">
          <a:xfrm>
            <a:off x="5105400" y="3505200"/>
            <a:ext cx="0" cy="2743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4" name="Text Box 8">
            <a:extLst>
              <a:ext uri="{FF2B5EF4-FFF2-40B4-BE49-F238E27FC236}">
                <a16:creationId xmlns:a16="http://schemas.microsoft.com/office/drawing/2014/main" id="{B281F3CE-311E-4130-B70F-458E922B9355}"/>
              </a:ext>
            </a:extLst>
          </p:cNvPr>
          <p:cNvSpPr txBox="1">
            <a:spLocks noChangeArrowheads="1"/>
          </p:cNvSpPr>
          <p:nvPr/>
        </p:nvSpPr>
        <p:spPr bwMode="auto">
          <a:xfrm>
            <a:off x="6248400" y="4114800"/>
            <a:ext cx="3956596"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Calibri" panose="020F0502020204030204" pitchFamily="34" charset="0"/>
                <a:cs typeface="Calibri" panose="020F0502020204030204" pitchFamily="34" charset="0"/>
              </a:rPr>
              <a:t>(A . B . C) + (A . C . B) + (C . B . A)</a:t>
            </a:r>
          </a:p>
          <a:p>
            <a:pPr eaLnBrk="1" hangingPunct="1">
              <a:spcBef>
                <a:spcPct val="0"/>
              </a:spcBef>
              <a:buFontTx/>
              <a:buNone/>
            </a:pPr>
            <a:endParaRPr lang="en-US" altLang="en-US" sz="2000">
              <a:latin typeface="Calibri" panose="020F0502020204030204" pitchFamily="34" charset="0"/>
              <a:cs typeface="Calibri" panose="020F0502020204030204" pitchFamily="34" charset="0"/>
            </a:endParaRPr>
          </a:p>
          <a:p>
            <a:pPr eaLnBrk="1" hangingPunct="1">
              <a:spcBef>
                <a:spcPct val="0"/>
              </a:spcBef>
            </a:pPr>
            <a:r>
              <a:rPr lang="en-US" altLang="en-US" sz="2000">
                <a:latin typeface="Calibri" panose="020F0502020204030204" pitchFamily="34" charset="0"/>
                <a:cs typeface="Calibri" panose="020F0502020204030204" pitchFamily="34" charset="0"/>
              </a:rPr>
              <a:t> Can also use “product of sums”</a:t>
            </a:r>
          </a:p>
          <a:p>
            <a:pPr eaLnBrk="1" hangingPunct="1">
              <a:spcBef>
                <a:spcPct val="0"/>
              </a:spcBef>
            </a:pPr>
            <a:r>
              <a:rPr lang="en-US" altLang="en-US" sz="2000">
                <a:latin typeface="Calibri" panose="020F0502020204030204" pitchFamily="34" charset="0"/>
                <a:cs typeface="Calibri" panose="020F0502020204030204" pitchFamily="34" charset="0"/>
              </a:rPr>
              <a:t> Any equation can be implemented</a:t>
            </a:r>
          </a:p>
          <a:p>
            <a:pPr eaLnBrk="1" hangingPunct="1">
              <a:spcBef>
                <a:spcPct val="0"/>
              </a:spcBef>
              <a:buFontTx/>
              <a:buNone/>
            </a:pPr>
            <a:r>
              <a:rPr lang="en-US" altLang="en-US" sz="2000">
                <a:latin typeface="Calibri" panose="020F0502020204030204" pitchFamily="34" charset="0"/>
                <a:cs typeface="Calibri" panose="020F0502020204030204" pitchFamily="34" charset="0"/>
              </a:rPr>
              <a:t>  with an array of ANDs, followed by</a:t>
            </a:r>
          </a:p>
          <a:p>
            <a:pPr eaLnBrk="1" hangingPunct="1">
              <a:spcBef>
                <a:spcPct val="0"/>
              </a:spcBef>
              <a:buFontTx/>
              <a:buNone/>
            </a:pPr>
            <a:r>
              <a:rPr lang="en-US" altLang="en-US" sz="2000">
                <a:latin typeface="Calibri" panose="020F0502020204030204" pitchFamily="34" charset="0"/>
                <a:cs typeface="Calibri" panose="020F0502020204030204" pitchFamily="34" charset="0"/>
              </a:rPr>
              <a:t>  an array of ORs</a:t>
            </a:r>
          </a:p>
        </p:txBody>
      </p:sp>
      <p:sp>
        <p:nvSpPr>
          <p:cNvPr id="45065" name="Line 9">
            <a:extLst>
              <a:ext uri="{FF2B5EF4-FFF2-40B4-BE49-F238E27FC236}">
                <a16:creationId xmlns:a16="http://schemas.microsoft.com/office/drawing/2014/main" id="{BAE5C0FF-EF42-48D3-B1D1-ACBB8E67A3E8}"/>
              </a:ext>
            </a:extLst>
          </p:cNvPr>
          <p:cNvSpPr>
            <a:spLocks noChangeShapeType="1"/>
          </p:cNvSpPr>
          <p:nvPr/>
        </p:nvSpPr>
        <p:spPr bwMode="auto">
          <a:xfrm>
            <a:off x="7010400" y="4191000"/>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6" name="Line 10">
            <a:extLst>
              <a:ext uri="{FF2B5EF4-FFF2-40B4-BE49-F238E27FC236}">
                <a16:creationId xmlns:a16="http://schemas.microsoft.com/office/drawing/2014/main" id="{96A09D3E-8CEF-4776-A976-0414885D0E91}"/>
              </a:ext>
            </a:extLst>
          </p:cNvPr>
          <p:cNvSpPr>
            <a:spLocks noChangeShapeType="1"/>
          </p:cNvSpPr>
          <p:nvPr/>
        </p:nvSpPr>
        <p:spPr bwMode="auto">
          <a:xfrm>
            <a:off x="8153400" y="4191000"/>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7" name="Line 11">
            <a:extLst>
              <a:ext uri="{FF2B5EF4-FFF2-40B4-BE49-F238E27FC236}">
                <a16:creationId xmlns:a16="http://schemas.microsoft.com/office/drawing/2014/main" id="{66926367-3FE3-4F78-88EE-633BCEFE36E8}"/>
              </a:ext>
            </a:extLst>
          </p:cNvPr>
          <p:cNvSpPr>
            <a:spLocks noChangeShapeType="1"/>
          </p:cNvSpPr>
          <p:nvPr/>
        </p:nvSpPr>
        <p:spPr bwMode="auto">
          <a:xfrm>
            <a:off x="9372600" y="4191000"/>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8" name="Text Box 12">
            <a:extLst>
              <a:ext uri="{FF2B5EF4-FFF2-40B4-BE49-F238E27FC236}">
                <a16:creationId xmlns:a16="http://schemas.microsoft.com/office/drawing/2014/main" id="{25EF9748-B668-4095-9877-BA6475F48225}"/>
              </a:ext>
            </a:extLst>
          </p:cNvPr>
          <p:cNvSpPr txBox="1">
            <a:spLocks noChangeArrowheads="1"/>
          </p:cNvSpPr>
          <p:nvPr/>
        </p:nvSpPr>
        <p:spPr bwMode="auto">
          <a:xfrm>
            <a:off x="2362201" y="1371600"/>
            <a:ext cx="2101857"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A + B = A . B</a:t>
            </a:r>
          </a:p>
          <a:p>
            <a:pPr eaLnBrk="1" hangingPunct="1">
              <a:spcBef>
                <a:spcPct val="0"/>
              </a:spcBef>
              <a:buClr>
                <a:srgbClr val="CC0000"/>
              </a:buClr>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A . B  =  A + B</a:t>
            </a:r>
          </a:p>
        </p:txBody>
      </p:sp>
      <p:sp>
        <p:nvSpPr>
          <p:cNvPr id="45069" name="Line 13">
            <a:extLst>
              <a:ext uri="{FF2B5EF4-FFF2-40B4-BE49-F238E27FC236}">
                <a16:creationId xmlns:a16="http://schemas.microsoft.com/office/drawing/2014/main" id="{8216ED16-30D5-43C3-9CE3-7BA9C6E4B95E}"/>
              </a:ext>
            </a:extLst>
          </p:cNvPr>
          <p:cNvSpPr>
            <a:spLocks noChangeShapeType="1"/>
          </p:cNvSpPr>
          <p:nvPr/>
        </p:nvSpPr>
        <p:spPr bwMode="auto">
          <a:xfrm>
            <a:off x="2682875" y="1408113"/>
            <a:ext cx="762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0" name="Line 14">
            <a:extLst>
              <a:ext uri="{FF2B5EF4-FFF2-40B4-BE49-F238E27FC236}">
                <a16:creationId xmlns:a16="http://schemas.microsoft.com/office/drawing/2014/main" id="{562949D1-2B1D-443C-AF96-F135C469D450}"/>
              </a:ext>
            </a:extLst>
          </p:cNvPr>
          <p:cNvSpPr>
            <a:spLocks noChangeShapeType="1"/>
          </p:cNvSpPr>
          <p:nvPr/>
        </p:nvSpPr>
        <p:spPr bwMode="auto">
          <a:xfrm>
            <a:off x="2682875" y="2474913"/>
            <a:ext cx="762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1" name="Line 15">
            <a:extLst>
              <a:ext uri="{FF2B5EF4-FFF2-40B4-BE49-F238E27FC236}">
                <a16:creationId xmlns:a16="http://schemas.microsoft.com/office/drawing/2014/main" id="{9E0A44FD-9537-4DAA-9225-C7C711664630}"/>
              </a:ext>
            </a:extLst>
          </p:cNvPr>
          <p:cNvSpPr>
            <a:spLocks noChangeShapeType="1"/>
          </p:cNvSpPr>
          <p:nvPr/>
        </p:nvSpPr>
        <p:spPr bwMode="auto">
          <a:xfrm>
            <a:off x="3657600" y="1408113"/>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2" name="Line 16">
            <a:extLst>
              <a:ext uri="{FF2B5EF4-FFF2-40B4-BE49-F238E27FC236}">
                <a16:creationId xmlns:a16="http://schemas.microsoft.com/office/drawing/2014/main" id="{AAE7AAB6-8DD6-4689-90BD-E5E60ABF900D}"/>
              </a:ext>
            </a:extLst>
          </p:cNvPr>
          <p:cNvSpPr>
            <a:spLocks noChangeShapeType="1"/>
          </p:cNvSpPr>
          <p:nvPr/>
        </p:nvSpPr>
        <p:spPr bwMode="auto">
          <a:xfrm>
            <a:off x="4038600" y="1408113"/>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3" name="Line 17">
            <a:extLst>
              <a:ext uri="{FF2B5EF4-FFF2-40B4-BE49-F238E27FC236}">
                <a16:creationId xmlns:a16="http://schemas.microsoft.com/office/drawing/2014/main" id="{3C312440-4F27-4C2B-A53D-F034C0FFCD64}"/>
              </a:ext>
            </a:extLst>
          </p:cNvPr>
          <p:cNvSpPr>
            <a:spLocks noChangeShapeType="1"/>
          </p:cNvSpPr>
          <p:nvPr/>
        </p:nvSpPr>
        <p:spPr bwMode="auto">
          <a:xfrm>
            <a:off x="3657600" y="2474913"/>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4" name="Line 18">
            <a:extLst>
              <a:ext uri="{FF2B5EF4-FFF2-40B4-BE49-F238E27FC236}">
                <a16:creationId xmlns:a16="http://schemas.microsoft.com/office/drawing/2014/main" id="{7870FD20-74BF-4C1D-92E3-228E6B67FE8D}"/>
              </a:ext>
            </a:extLst>
          </p:cNvPr>
          <p:cNvSpPr>
            <a:spLocks noChangeShapeType="1"/>
          </p:cNvSpPr>
          <p:nvPr/>
        </p:nvSpPr>
        <p:spPr bwMode="auto">
          <a:xfrm>
            <a:off x="4191000" y="2474913"/>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5" name="Text Box 19">
            <a:extLst>
              <a:ext uri="{FF2B5EF4-FFF2-40B4-BE49-F238E27FC236}">
                <a16:creationId xmlns:a16="http://schemas.microsoft.com/office/drawing/2014/main" id="{3E79CCDD-B7B4-4B8E-8C6D-0480488FD08A}"/>
              </a:ext>
            </a:extLst>
          </p:cNvPr>
          <p:cNvSpPr txBox="1">
            <a:spLocks noChangeArrowheads="1"/>
          </p:cNvSpPr>
          <p:nvPr/>
        </p:nvSpPr>
        <p:spPr bwMode="auto">
          <a:xfrm>
            <a:off x="6553201" y="2971800"/>
            <a:ext cx="360579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Any truth table can be expressed</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as a sum of products</a:t>
            </a:r>
          </a:p>
        </p:txBody>
      </p:sp>
      <p:sp>
        <p:nvSpPr>
          <p:cNvPr id="3" name="Line 1027">
            <a:extLst>
              <a:ext uri="{FF2B5EF4-FFF2-40B4-BE49-F238E27FC236}">
                <a16:creationId xmlns:a16="http://schemas.microsoft.com/office/drawing/2014/main" id="{FA1A3C81-EBA0-E514-78F0-FB7A87491F84}"/>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F0589C9F-7D1A-4123-8A64-4E5960162A00}"/>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5A19318A-4F04-469D-BC5D-F2C85650C8A9}" type="slidenum">
              <a:rPr lang="en-US" altLang="en-US" sz="1400">
                <a:latin typeface="Times New Roman" panose="02020603050405020304" pitchFamily="18" charset="0"/>
              </a:rPr>
              <a:pPr/>
              <a:t>39</a:t>
            </a:fld>
            <a:endParaRPr lang="en-US" altLang="en-US" sz="1400">
              <a:latin typeface="Times New Roman" panose="02020603050405020304" pitchFamily="18" charset="0"/>
            </a:endParaRPr>
          </a:p>
        </p:txBody>
      </p:sp>
      <p:sp>
        <p:nvSpPr>
          <p:cNvPr id="47107" name="Text Box 2">
            <a:extLst>
              <a:ext uri="{FF2B5EF4-FFF2-40B4-BE49-F238E27FC236}">
                <a16:creationId xmlns:a16="http://schemas.microsoft.com/office/drawing/2014/main" id="{982281A7-EF5C-466F-A248-9E9AEAA71738}"/>
              </a:ext>
            </a:extLst>
          </p:cNvPr>
          <p:cNvSpPr txBox="1">
            <a:spLocks noChangeArrowheads="1"/>
          </p:cNvSpPr>
          <p:nvPr/>
        </p:nvSpPr>
        <p:spPr bwMode="auto">
          <a:xfrm>
            <a:off x="783509" y="396876"/>
            <a:ext cx="413792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Adder Implementations</a:t>
            </a:r>
          </a:p>
        </p:txBody>
      </p:sp>
      <p:sp>
        <p:nvSpPr>
          <p:cNvPr id="47109" name="Text Box 4">
            <a:extLst>
              <a:ext uri="{FF2B5EF4-FFF2-40B4-BE49-F238E27FC236}">
                <a16:creationId xmlns:a16="http://schemas.microsoft.com/office/drawing/2014/main" id="{59E4ADC8-34B7-44E2-B87A-3BDD5BE2776A}"/>
              </a:ext>
            </a:extLst>
          </p:cNvPr>
          <p:cNvSpPr txBox="1">
            <a:spLocks noChangeArrowheads="1"/>
          </p:cNvSpPr>
          <p:nvPr/>
        </p:nvSpPr>
        <p:spPr bwMode="auto">
          <a:xfrm>
            <a:off x="1905001" y="1371601"/>
            <a:ext cx="7814447"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Ripple-Carry adder – each 1-bit adder feeds its carry-out to next stage –</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simple design, but we must wait for the carry to propagate thru all bits</a:t>
            </a:r>
          </a:p>
          <a:p>
            <a:pPr eaLnBrk="1" hangingPunct="1">
              <a:spcBef>
                <a:spcPct val="0"/>
              </a:spcBef>
              <a:buClr>
                <a:srgbClr val="CC0000"/>
              </a:buClr>
              <a:buFontTx/>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Carry-Lookahead adder – each bit can be represented by an equation</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that only involves input bits (a</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b</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and initial carry-in (c</a:t>
            </a:r>
            <a:r>
              <a:rPr lang="en-US" altLang="en-US" sz="2000" baseline="-25000" dirty="0">
                <a:latin typeface="Calibri" panose="020F0502020204030204" pitchFamily="34" charset="0"/>
                <a:cs typeface="Calibri" panose="020F0502020204030204" pitchFamily="34" charset="0"/>
              </a:rPr>
              <a:t>0</a:t>
            </a:r>
            <a:r>
              <a:rPr lang="en-US" altLang="en-US" sz="2000" dirty="0">
                <a:latin typeface="Calibri" panose="020F0502020204030204" pitchFamily="34" charset="0"/>
                <a:cs typeface="Calibri" panose="020F0502020204030204" pitchFamily="34" charset="0"/>
              </a:rPr>
              <a:t>)  -- this is a</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complex equation, so it’s broken into sub-parts</a:t>
            </a:r>
          </a:p>
          <a:p>
            <a:pPr eaLnBrk="1" hangingPunct="1">
              <a:spcBef>
                <a:spcPct val="0"/>
              </a:spcBef>
              <a:buClr>
                <a:srgbClr val="CC0000"/>
              </a:buClr>
              <a:buFontTx/>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For bits a</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b</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and c</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a carry is generated if   a</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.b</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 1   and a carry is</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propagated if  a</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 b</a:t>
            </a:r>
            <a:r>
              <a:rPr lang="en-US" altLang="en-US" sz="2000" baseline="-25000" dirty="0">
                <a:latin typeface="Calibri" panose="020F0502020204030204" pitchFamily="34" charset="0"/>
                <a:cs typeface="Calibri" panose="020F0502020204030204" pitchFamily="34" charset="0"/>
              </a:rPr>
              <a:t>i </a:t>
            </a:r>
            <a:r>
              <a:rPr lang="en-US" altLang="en-US" sz="2000" dirty="0">
                <a:latin typeface="Calibri" panose="020F0502020204030204" pitchFamily="34" charset="0"/>
                <a:cs typeface="Calibri" panose="020F0502020204030204" pitchFamily="34" charset="0"/>
              </a:rPr>
              <a:t>= 1</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C</a:t>
            </a:r>
            <a:r>
              <a:rPr lang="en-US" altLang="en-US" sz="2000" baseline="-25000" dirty="0">
                <a:latin typeface="Calibri" panose="020F0502020204030204" pitchFamily="34" charset="0"/>
                <a:cs typeface="Calibri" panose="020F0502020204030204" pitchFamily="34" charset="0"/>
              </a:rPr>
              <a:t>i+1</a:t>
            </a:r>
            <a:r>
              <a:rPr lang="en-US" altLang="en-US" sz="2000" dirty="0">
                <a:latin typeface="Calibri" panose="020F0502020204030204" pitchFamily="34" charset="0"/>
                <a:cs typeface="Calibri" panose="020F0502020204030204" pitchFamily="34" charset="0"/>
              </a:rPr>
              <a:t> = </a:t>
            </a:r>
            <a:r>
              <a:rPr lang="en-US" altLang="en-US" sz="2000" dirty="0" err="1">
                <a:latin typeface="Calibri" panose="020F0502020204030204" pitchFamily="34" charset="0"/>
                <a:cs typeface="Calibri" panose="020F0502020204030204" pitchFamily="34" charset="0"/>
              </a:rPr>
              <a:t>g</a:t>
            </a:r>
            <a:r>
              <a:rPr lang="en-US" altLang="en-US" sz="2000" baseline="-25000" dirty="0" err="1">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 p</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 C</a:t>
            </a:r>
            <a:r>
              <a:rPr lang="en-US" altLang="en-US" sz="2000" baseline="-25000" dirty="0">
                <a:latin typeface="Calibri" panose="020F0502020204030204" pitchFamily="34" charset="0"/>
                <a:cs typeface="Calibri" panose="020F0502020204030204" pitchFamily="34" charset="0"/>
              </a:rPr>
              <a:t>i</a:t>
            </a: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Similarly, compute these values for a block of 4 bits, then for a block</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of 16 bits, then for a block of 64 bits….Finally, the carry-out for the</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64</a:t>
            </a:r>
            <a:r>
              <a:rPr lang="en-US" altLang="en-US" sz="2000" baseline="30000" dirty="0">
                <a:latin typeface="Calibri" panose="020F0502020204030204" pitchFamily="34" charset="0"/>
                <a:cs typeface="Calibri" panose="020F0502020204030204" pitchFamily="34" charset="0"/>
              </a:rPr>
              <a:t>th</a:t>
            </a:r>
            <a:r>
              <a:rPr lang="en-US" altLang="en-US" sz="2000" dirty="0">
                <a:latin typeface="Calibri" panose="020F0502020204030204" pitchFamily="34" charset="0"/>
                <a:cs typeface="Calibri" panose="020F0502020204030204" pitchFamily="34" charset="0"/>
              </a:rPr>
              <a:t> bit is represented by an equation such as this:</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C</a:t>
            </a:r>
            <a:r>
              <a:rPr lang="en-US" altLang="en-US" sz="2000" baseline="-25000" dirty="0">
                <a:latin typeface="Calibri" panose="020F0502020204030204" pitchFamily="34" charset="0"/>
                <a:cs typeface="Calibri" panose="020F0502020204030204" pitchFamily="34" charset="0"/>
              </a:rPr>
              <a:t>4</a:t>
            </a:r>
            <a:r>
              <a:rPr lang="en-US" altLang="en-US" sz="2000" dirty="0">
                <a:latin typeface="Calibri" panose="020F0502020204030204" pitchFamily="34" charset="0"/>
                <a:cs typeface="Calibri" panose="020F0502020204030204" pitchFamily="34" charset="0"/>
              </a:rPr>
              <a:t> = G</a:t>
            </a:r>
            <a:r>
              <a:rPr lang="en-US" altLang="en-US" sz="2000" baseline="-25000" dirty="0">
                <a:latin typeface="Calibri" panose="020F0502020204030204" pitchFamily="34" charset="0"/>
                <a:cs typeface="Calibri" panose="020F0502020204030204" pitchFamily="34" charset="0"/>
              </a:rPr>
              <a:t>3</a:t>
            </a:r>
            <a:r>
              <a:rPr lang="en-US" altLang="en-US" sz="2000" dirty="0">
                <a:latin typeface="Calibri" panose="020F0502020204030204" pitchFamily="34" charset="0"/>
                <a:cs typeface="Calibri" panose="020F0502020204030204" pitchFamily="34" charset="0"/>
              </a:rPr>
              <a:t>+ G</a:t>
            </a:r>
            <a:r>
              <a:rPr lang="en-US" altLang="en-US" sz="2000" baseline="-25000" dirty="0">
                <a:latin typeface="Calibri" panose="020F0502020204030204" pitchFamily="34" charset="0"/>
                <a:cs typeface="Calibri" panose="020F0502020204030204" pitchFamily="34" charset="0"/>
              </a:rPr>
              <a:t>2</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3</a:t>
            </a:r>
            <a:r>
              <a:rPr lang="en-US" altLang="en-US" sz="2000" dirty="0">
                <a:latin typeface="Calibri" panose="020F0502020204030204" pitchFamily="34" charset="0"/>
                <a:cs typeface="Calibri" panose="020F0502020204030204" pitchFamily="34" charset="0"/>
              </a:rPr>
              <a:t> + G</a:t>
            </a:r>
            <a:r>
              <a:rPr lang="en-US" altLang="en-US" sz="2000" baseline="-25000" dirty="0">
                <a:latin typeface="Calibri" panose="020F0502020204030204" pitchFamily="34" charset="0"/>
                <a:cs typeface="Calibri" panose="020F0502020204030204" pitchFamily="34" charset="0"/>
              </a:rPr>
              <a:t>1</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2</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3</a:t>
            </a:r>
            <a:r>
              <a:rPr lang="en-US" altLang="en-US" sz="2000" dirty="0">
                <a:latin typeface="Calibri" panose="020F0502020204030204" pitchFamily="34" charset="0"/>
                <a:cs typeface="Calibri" panose="020F0502020204030204" pitchFamily="34" charset="0"/>
              </a:rPr>
              <a:t> + G</a:t>
            </a:r>
            <a:r>
              <a:rPr lang="en-US" altLang="en-US" sz="2000" baseline="-25000" dirty="0">
                <a:latin typeface="Calibri" panose="020F0502020204030204" pitchFamily="34" charset="0"/>
                <a:cs typeface="Calibri" panose="020F0502020204030204" pitchFamily="34" charset="0"/>
              </a:rPr>
              <a:t>0</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1</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2</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3</a:t>
            </a:r>
            <a:r>
              <a:rPr lang="en-US" altLang="en-US" sz="2000" dirty="0">
                <a:latin typeface="Calibri" panose="020F0502020204030204" pitchFamily="34" charset="0"/>
                <a:cs typeface="Calibri" panose="020F0502020204030204" pitchFamily="34" charset="0"/>
              </a:rPr>
              <a:t> + C</a:t>
            </a:r>
            <a:r>
              <a:rPr lang="en-US" altLang="en-US" sz="2000" baseline="-25000" dirty="0">
                <a:latin typeface="Calibri" panose="020F0502020204030204" pitchFamily="34" charset="0"/>
                <a:cs typeface="Calibri" panose="020F0502020204030204" pitchFamily="34" charset="0"/>
              </a:rPr>
              <a:t>0</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0</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1</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2</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3</a:t>
            </a: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Each of the sub-terms is also a similar expression</a:t>
            </a:r>
          </a:p>
        </p:txBody>
      </p:sp>
      <p:sp>
        <p:nvSpPr>
          <p:cNvPr id="3" name="Line 1027">
            <a:extLst>
              <a:ext uri="{FF2B5EF4-FFF2-40B4-BE49-F238E27FC236}">
                <a16:creationId xmlns:a16="http://schemas.microsoft.com/office/drawing/2014/main" id="{EF160EE4-D92E-F7B4-A423-D1E5C9F27D57}"/>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mc:Choice xmlns:p14="http://schemas.microsoft.com/office/powerpoint/2010/main" Requires="p14">
          <p:contentPart p14:bwMode="auto" r:id="rId3">
            <p14:nvContentPartPr>
              <p14:cNvPr id="4" name="Ink 3">
                <a:extLst>
                  <a:ext uri="{FF2B5EF4-FFF2-40B4-BE49-F238E27FC236}">
                    <a16:creationId xmlns:a16="http://schemas.microsoft.com/office/drawing/2014/main" id="{72B41F4F-F65F-BD28-E415-2EEB7A8A760E}"/>
                  </a:ext>
                </a:extLst>
              </p14:cNvPr>
              <p14:cNvContentPartPr/>
              <p14:nvPr/>
            </p14:nvContentPartPr>
            <p14:xfrm>
              <a:off x="2376360" y="1702440"/>
              <a:ext cx="1302120" cy="65520"/>
            </p14:xfrm>
          </p:contentPart>
        </mc:Choice>
        <mc:Fallback>
          <p:pic>
            <p:nvPicPr>
              <p:cNvPr id="4" name="Ink 3">
                <a:extLst>
                  <a:ext uri="{FF2B5EF4-FFF2-40B4-BE49-F238E27FC236}">
                    <a16:creationId xmlns:a16="http://schemas.microsoft.com/office/drawing/2014/main" id="{72B41F4F-F65F-BD28-E415-2EEB7A8A760E}"/>
                  </a:ext>
                </a:extLst>
              </p:cNvPr>
              <p:cNvPicPr/>
              <p:nvPr/>
            </p:nvPicPr>
            <p:blipFill>
              <a:blip r:embed="rId4"/>
              <a:stretch>
                <a:fillRect/>
              </a:stretch>
            </p:blipFill>
            <p:spPr>
              <a:xfrm>
                <a:off x="2367000" y="1693080"/>
                <a:ext cx="1320840" cy="84240"/>
              </a:xfrm>
              <a:prstGeom prst="rect">
                <a:avLst/>
              </a:prstGeom>
            </p:spPr>
          </p:pic>
        </mc:Fallback>
      </mc:AlternateContent>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1967BD-CEC7-43A6-B076-9EF1D991A222}"/>
            </a:ext>
          </a:extLst>
        </p:cNvPr>
        <p:cNvGrpSpPr/>
        <p:nvPr/>
      </p:nvGrpSpPr>
      <p:grpSpPr>
        <a:xfrm>
          <a:off x="0" y="0"/>
          <a:ext cx="0" cy="0"/>
          <a:chOff x="0" y="0"/>
          <a:chExt cx="0" cy="0"/>
        </a:xfrm>
      </p:grpSpPr>
      <p:sp>
        <p:nvSpPr>
          <p:cNvPr id="2" name="Text Box 1026">
            <a:extLst>
              <a:ext uri="{FF2B5EF4-FFF2-40B4-BE49-F238E27FC236}">
                <a16:creationId xmlns:a16="http://schemas.microsoft.com/office/drawing/2014/main" id="{BA107EE0-1BE5-27E5-AA24-7AD51BE0EA5C}"/>
              </a:ext>
            </a:extLst>
          </p:cNvPr>
          <p:cNvSpPr txBox="1">
            <a:spLocks noChangeArrowheads="1"/>
          </p:cNvSpPr>
          <p:nvPr/>
        </p:nvSpPr>
        <p:spPr bwMode="auto">
          <a:xfrm>
            <a:off x="441325" y="396875"/>
            <a:ext cx="225074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Disk Latency</a:t>
            </a:r>
            <a:endParaRPr lang="en-US" altLang="en-US" u="none" dirty="0">
              <a:solidFill>
                <a:srgbClr val="CC0000"/>
              </a:solidFill>
              <a:latin typeface="Calibri" panose="020F0502020204030204" pitchFamily="34" charset="0"/>
              <a:cs typeface="Calibri" panose="020F0502020204030204" pitchFamily="34" charset="0"/>
            </a:endParaRPr>
          </a:p>
        </p:txBody>
      </p:sp>
      <p:sp>
        <p:nvSpPr>
          <p:cNvPr id="5" name="Line 1027">
            <a:extLst>
              <a:ext uri="{FF2B5EF4-FFF2-40B4-BE49-F238E27FC236}">
                <a16:creationId xmlns:a16="http://schemas.microsoft.com/office/drawing/2014/main" id="{B2906C0D-2F46-E9E4-5F25-02ED05077DA3}"/>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D8D6A15C-B849-945F-DDFA-8EC4838E9C9D}"/>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p:sp>
        <p:nvSpPr>
          <p:cNvPr id="3" name="Text Box 4">
            <a:extLst>
              <a:ext uri="{FF2B5EF4-FFF2-40B4-BE49-F238E27FC236}">
                <a16:creationId xmlns:a16="http://schemas.microsoft.com/office/drawing/2014/main" id="{44CAE33E-C769-9545-B228-2974A761A0E5}"/>
              </a:ext>
            </a:extLst>
          </p:cNvPr>
          <p:cNvSpPr txBox="1">
            <a:spLocks noChangeArrowheads="1"/>
          </p:cNvSpPr>
          <p:nvPr/>
        </p:nvSpPr>
        <p:spPr bwMode="auto">
          <a:xfrm>
            <a:off x="812321" y="1363901"/>
            <a:ext cx="7424597"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To read/write data, the arm has to be placed on the</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correct track – this </a:t>
            </a:r>
            <a:r>
              <a:rPr lang="en-US" altLang="en-US" sz="2400" i="1" u="none" dirty="0">
                <a:solidFill>
                  <a:schemeClr val="accent2"/>
                </a:solidFill>
                <a:latin typeface="Calibri" panose="020F0502020204030204" pitchFamily="34" charset="0"/>
                <a:cs typeface="Calibri" panose="020F0502020204030204" pitchFamily="34" charset="0"/>
              </a:rPr>
              <a:t>seek time</a:t>
            </a:r>
            <a:r>
              <a:rPr lang="en-US" altLang="en-US" sz="2400" u="none" dirty="0">
                <a:latin typeface="Calibri" panose="020F0502020204030204" pitchFamily="34" charset="0"/>
                <a:cs typeface="Calibri" panose="020F0502020204030204" pitchFamily="34" charset="0"/>
              </a:rPr>
              <a:t> usually takes 5 to 12 </a:t>
            </a:r>
            <a:r>
              <a:rPr lang="en-US" altLang="en-US" sz="2400" u="none" dirty="0" err="1">
                <a:latin typeface="Calibri" panose="020F0502020204030204" pitchFamily="34" charset="0"/>
                <a:cs typeface="Calibri" panose="020F0502020204030204" pitchFamily="34" charset="0"/>
              </a:rPr>
              <a:t>ms</a:t>
            </a: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on average – can take less if there is spatial locality</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a:t>
            </a:r>
            <a:r>
              <a:rPr lang="en-US" altLang="en-US" sz="2400" i="1" u="none" dirty="0">
                <a:solidFill>
                  <a:schemeClr val="accent2"/>
                </a:solidFill>
                <a:latin typeface="Calibri" panose="020F0502020204030204" pitchFamily="34" charset="0"/>
                <a:cs typeface="Calibri" panose="020F0502020204030204" pitchFamily="34" charset="0"/>
              </a:rPr>
              <a:t>Rotational latency</a:t>
            </a:r>
            <a:r>
              <a:rPr lang="en-US" altLang="en-US" sz="2400" u="none" dirty="0">
                <a:latin typeface="Calibri" panose="020F0502020204030204" pitchFamily="34" charset="0"/>
                <a:cs typeface="Calibri" panose="020F0502020204030204" pitchFamily="34" charset="0"/>
              </a:rPr>
              <a:t> is the time taken to rotate the correct</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sector under the head – average is typically more than</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2 </a:t>
            </a:r>
            <a:r>
              <a:rPr lang="en-US" altLang="en-US" sz="2400" u="none" dirty="0" err="1">
                <a:latin typeface="Calibri" panose="020F0502020204030204" pitchFamily="34" charset="0"/>
                <a:cs typeface="Calibri" panose="020F0502020204030204" pitchFamily="34" charset="0"/>
              </a:rPr>
              <a:t>ms</a:t>
            </a:r>
            <a:r>
              <a:rPr lang="en-US" altLang="en-US" sz="2400" u="none" dirty="0">
                <a:latin typeface="Calibri" panose="020F0502020204030204" pitchFamily="34" charset="0"/>
                <a:cs typeface="Calibri" panose="020F0502020204030204" pitchFamily="34" charset="0"/>
              </a:rPr>
              <a:t> (15,000 RPM)</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a:t>
            </a:r>
            <a:r>
              <a:rPr lang="en-US" altLang="en-US" sz="2400" i="1" u="none" dirty="0">
                <a:solidFill>
                  <a:schemeClr val="accent2"/>
                </a:solidFill>
                <a:latin typeface="Calibri" panose="020F0502020204030204" pitchFamily="34" charset="0"/>
                <a:cs typeface="Calibri" panose="020F0502020204030204" pitchFamily="34" charset="0"/>
              </a:rPr>
              <a:t>Transfer time</a:t>
            </a:r>
            <a:r>
              <a:rPr lang="en-US" altLang="en-US" sz="2400" u="none" dirty="0">
                <a:latin typeface="Calibri" panose="020F0502020204030204" pitchFamily="34" charset="0"/>
                <a:cs typeface="Calibri" panose="020F0502020204030204" pitchFamily="34" charset="0"/>
              </a:rPr>
              <a:t> is the time taken to transfer a block of bits</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out of the disk and is typically 3 – 65 MB/second</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A disk controller maintains a disk cache (spatial locality</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can be exploited) and sets up the transfer on the bus</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a:t>
            </a:r>
            <a:r>
              <a:rPr lang="en-US" altLang="en-US" sz="2400" i="1" u="none" dirty="0">
                <a:solidFill>
                  <a:schemeClr val="accent2"/>
                </a:solidFill>
                <a:latin typeface="Calibri" panose="020F0502020204030204" pitchFamily="34" charset="0"/>
                <a:cs typeface="Calibri" panose="020F0502020204030204" pitchFamily="34" charset="0"/>
              </a:rPr>
              <a:t>controller overhead</a:t>
            </a:r>
            <a:r>
              <a:rPr lang="en-US" altLang="en-US" sz="2400" u="none" dirty="0">
                <a:latin typeface="Calibri" panose="020F0502020204030204" pitchFamily="34" charset="0"/>
                <a:cs typeface="Calibri" panose="020F0502020204030204" pitchFamily="34" charset="0"/>
              </a:rPr>
              <a:t>)</a:t>
            </a:r>
          </a:p>
        </p:txBody>
      </p:sp>
      <mc:AlternateContent xmlns:mc="http://schemas.openxmlformats.org/markup-compatibility/2006">
        <mc:Choice xmlns:p14="http://schemas.microsoft.com/office/powerpoint/2010/main" Requires="p14">
          <p:contentPart p14:bwMode="auto" r:id="rId4">
            <p14:nvContentPartPr>
              <p14:cNvPr id="4" name="Ink 3">
                <a:extLst>
                  <a:ext uri="{FF2B5EF4-FFF2-40B4-BE49-F238E27FC236}">
                    <a16:creationId xmlns:a16="http://schemas.microsoft.com/office/drawing/2014/main" id="{FFB4BF26-8785-713D-D5C4-B3E98177E566}"/>
                  </a:ext>
                </a:extLst>
              </p14:cNvPr>
              <p14:cNvContentPartPr/>
              <p14:nvPr/>
            </p14:nvContentPartPr>
            <p14:xfrm>
              <a:off x="6339600" y="1848960"/>
              <a:ext cx="1370880" cy="327600"/>
            </p14:xfrm>
          </p:contentPart>
        </mc:Choice>
        <mc:Fallback>
          <p:pic>
            <p:nvPicPr>
              <p:cNvPr id="4" name="Ink 3">
                <a:extLst>
                  <a:ext uri="{FF2B5EF4-FFF2-40B4-BE49-F238E27FC236}">
                    <a16:creationId xmlns:a16="http://schemas.microsoft.com/office/drawing/2014/main" id="{FFB4BF26-8785-713D-D5C4-B3E98177E566}"/>
                  </a:ext>
                </a:extLst>
              </p:cNvPr>
              <p:cNvPicPr/>
              <p:nvPr/>
            </p:nvPicPr>
            <p:blipFill>
              <a:blip r:embed="rId5"/>
              <a:stretch>
                <a:fillRect/>
              </a:stretch>
            </p:blipFill>
            <p:spPr>
              <a:xfrm>
                <a:off x="6330240" y="1839600"/>
                <a:ext cx="1389600" cy="346320"/>
              </a:xfrm>
              <a:prstGeom prst="rect">
                <a:avLst/>
              </a:prstGeom>
            </p:spPr>
          </p:pic>
        </mc:Fallback>
      </mc:AlternateContent>
    </p:spTree>
    <p:extLst>
      <p:ext uri="{BB962C8B-B14F-4D97-AF65-F5344CB8AC3E}">
        <p14:creationId xmlns:p14="http://schemas.microsoft.com/office/powerpoint/2010/main" val="40983483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76F570E5-E714-4791-B887-4C3F2CB6709E}"/>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FCB70E92-3636-47B0-9F1A-748F1199CBF0}" type="slidenum">
              <a:rPr lang="en-US" altLang="en-US" sz="1400">
                <a:latin typeface="Times New Roman" panose="02020603050405020304" pitchFamily="18" charset="0"/>
              </a:rPr>
              <a:pPr/>
              <a:t>40</a:t>
            </a:fld>
            <a:endParaRPr lang="en-US" altLang="en-US" sz="1400">
              <a:latin typeface="Times New Roman" panose="02020603050405020304" pitchFamily="18" charset="0"/>
            </a:endParaRPr>
          </a:p>
        </p:txBody>
      </p:sp>
      <p:sp>
        <p:nvSpPr>
          <p:cNvPr id="26627" name="Text Box 2">
            <a:extLst>
              <a:ext uri="{FF2B5EF4-FFF2-40B4-BE49-F238E27FC236}">
                <a16:creationId xmlns:a16="http://schemas.microsoft.com/office/drawing/2014/main" id="{239FBA01-2E8D-4301-B96C-61507D110547}"/>
              </a:ext>
            </a:extLst>
          </p:cNvPr>
          <p:cNvSpPr txBox="1">
            <a:spLocks noChangeArrowheads="1"/>
          </p:cNvSpPr>
          <p:nvPr/>
        </p:nvSpPr>
        <p:spPr bwMode="auto">
          <a:xfrm>
            <a:off x="593725" y="396876"/>
            <a:ext cx="281551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Trade-Off Curve</a:t>
            </a:r>
          </a:p>
        </p:txBody>
      </p:sp>
      <p:cxnSp>
        <p:nvCxnSpPr>
          <p:cNvPr id="3" name="Straight Arrow Connector 2">
            <a:extLst>
              <a:ext uri="{FF2B5EF4-FFF2-40B4-BE49-F238E27FC236}">
                <a16:creationId xmlns:a16="http://schemas.microsoft.com/office/drawing/2014/main" id="{4F229297-7315-DC4B-37D4-AD7DCE8940F2}"/>
              </a:ext>
            </a:extLst>
          </p:cNvPr>
          <p:cNvCxnSpPr/>
          <p:nvPr/>
        </p:nvCxnSpPr>
        <p:spPr>
          <a:xfrm>
            <a:off x="2533123" y="5638800"/>
            <a:ext cx="594360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 name="Straight Arrow Connector 3">
            <a:extLst>
              <a:ext uri="{FF2B5EF4-FFF2-40B4-BE49-F238E27FC236}">
                <a16:creationId xmlns:a16="http://schemas.microsoft.com/office/drawing/2014/main" id="{EFE8C18F-D8E7-BEF3-BF84-9EB4B4C11B83}"/>
              </a:ext>
            </a:extLst>
          </p:cNvPr>
          <p:cNvCxnSpPr>
            <a:cxnSpLocks/>
          </p:cNvCxnSpPr>
          <p:nvPr/>
        </p:nvCxnSpPr>
        <p:spPr>
          <a:xfrm flipV="1">
            <a:off x="2533123" y="1981200"/>
            <a:ext cx="0" cy="36576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7" name="TextBox 6">
            <a:extLst>
              <a:ext uri="{FF2B5EF4-FFF2-40B4-BE49-F238E27FC236}">
                <a16:creationId xmlns:a16="http://schemas.microsoft.com/office/drawing/2014/main" id="{6E6495A3-6EAA-657F-CB79-0C3BBC772C28}"/>
              </a:ext>
            </a:extLst>
          </p:cNvPr>
          <p:cNvSpPr txBox="1"/>
          <p:nvPr/>
        </p:nvSpPr>
        <p:spPr>
          <a:xfrm rot="16200000">
            <a:off x="1107718" y="3038445"/>
            <a:ext cx="2299476"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#inputs to each gate</a:t>
            </a:r>
          </a:p>
        </p:txBody>
      </p:sp>
      <p:sp>
        <p:nvSpPr>
          <p:cNvPr id="8" name="TextBox 7">
            <a:extLst>
              <a:ext uri="{FF2B5EF4-FFF2-40B4-BE49-F238E27FC236}">
                <a16:creationId xmlns:a16="http://schemas.microsoft.com/office/drawing/2014/main" id="{40389884-5B26-E1E1-1479-5DF5FFC04507}"/>
              </a:ext>
            </a:extLst>
          </p:cNvPr>
          <p:cNvSpPr txBox="1"/>
          <p:nvPr/>
        </p:nvSpPr>
        <p:spPr>
          <a:xfrm>
            <a:off x="6411159" y="5695890"/>
            <a:ext cx="2065565"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 sequential gates</a:t>
            </a:r>
          </a:p>
        </p:txBody>
      </p:sp>
      <p:sp>
        <p:nvSpPr>
          <p:cNvPr id="10" name="Rectangle 9">
            <a:extLst>
              <a:ext uri="{FF2B5EF4-FFF2-40B4-BE49-F238E27FC236}">
                <a16:creationId xmlns:a16="http://schemas.microsoft.com/office/drawing/2014/main" id="{B7A1A387-D8A9-2E44-832A-F7C8CEDDF26E}"/>
              </a:ext>
            </a:extLst>
          </p:cNvPr>
          <p:cNvSpPr/>
          <p:nvPr/>
        </p:nvSpPr>
        <p:spPr>
          <a:xfrm>
            <a:off x="3010605" y="2112747"/>
            <a:ext cx="228598" cy="2285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38D1065B-BD47-9BF0-0BCE-345BFAC1C7E5}"/>
              </a:ext>
            </a:extLst>
          </p:cNvPr>
          <p:cNvSpPr/>
          <p:nvPr/>
        </p:nvSpPr>
        <p:spPr>
          <a:xfrm>
            <a:off x="7943324" y="5181600"/>
            <a:ext cx="228599" cy="228598"/>
          </a:xfrm>
          <a:prstGeom prst="triangl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24EA728F-5968-75C9-435D-E76F67EABFDF}"/>
              </a:ext>
            </a:extLst>
          </p:cNvPr>
          <p:cNvSpPr/>
          <p:nvPr/>
        </p:nvSpPr>
        <p:spPr>
          <a:xfrm>
            <a:off x="6411159" y="4934827"/>
            <a:ext cx="228597" cy="22860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iamond 13">
            <a:extLst>
              <a:ext uri="{FF2B5EF4-FFF2-40B4-BE49-F238E27FC236}">
                <a16:creationId xmlns:a16="http://schemas.microsoft.com/office/drawing/2014/main" id="{466B1E31-E67C-41F6-E667-748079D94254}"/>
              </a:ext>
            </a:extLst>
          </p:cNvPr>
          <p:cNvSpPr/>
          <p:nvPr/>
        </p:nvSpPr>
        <p:spPr>
          <a:xfrm>
            <a:off x="5003875" y="3981396"/>
            <a:ext cx="228599" cy="249463"/>
          </a:xfrm>
          <a:prstGeom prst="diamon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BE3A9DE3-D465-CE7B-DB41-52C641336652}"/>
              </a:ext>
            </a:extLst>
          </p:cNvPr>
          <p:cNvSpPr txBox="1"/>
          <p:nvPr/>
        </p:nvSpPr>
        <p:spPr>
          <a:xfrm>
            <a:off x="3239204" y="1905000"/>
            <a:ext cx="3396571" cy="707886"/>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Truth table</a:t>
            </a:r>
          </a:p>
          <a:p>
            <a:r>
              <a:rPr lang="en-US" sz="2000" dirty="0">
                <a:latin typeface="Calibri" panose="020F0502020204030204" pitchFamily="34" charset="0"/>
                <a:cs typeface="Calibri" panose="020F0502020204030204" pitchFamily="34" charset="0"/>
              </a:rPr>
              <a:t>sum-of-products adder, (2, 2</a:t>
            </a:r>
            <a:r>
              <a:rPr lang="en-US" sz="2000" baseline="30000" dirty="0">
                <a:latin typeface="Calibri" panose="020F0502020204030204" pitchFamily="34" charset="0"/>
                <a:cs typeface="Calibri" panose="020F0502020204030204" pitchFamily="34" charset="0"/>
              </a:rPr>
              <a:t>64</a:t>
            </a:r>
            <a:r>
              <a:rPr lang="en-US" sz="2000" dirty="0">
                <a:latin typeface="Calibri" panose="020F0502020204030204" pitchFamily="34" charset="0"/>
                <a:cs typeface="Calibri" panose="020F0502020204030204" pitchFamily="34" charset="0"/>
              </a:rPr>
              <a:t>)</a:t>
            </a:r>
          </a:p>
        </p:txBody>
      </p:sp>
      <p:sp>
        <p:nvSpPr>
          <p:cNvPr id="16" name="TextBox 15">
            <a:extLst>
              <a:ext uri="{FF2B5EF4-FFF2-40B4-BE49-F238E27FC236}">
                <a16:creationId xmlns:a16="http://schemas.microsoft.com/office/drawing/2014/main" id="{8FB66298-A5C1-F8CD-2829-05E38B0B3129}"/>
              </a:ext>
            </a:extLst>
          </p:cNvPr>
          <p:cNvSpPr txBox="1"/>
          <p:nvPr/>
        </p:nvSpPr>
        <p:spPr>
          <a:xfrm>
            <a:off x="3563689" y="3643616"/>
            <a:ext cx="1834156" cy="400110"/>
          </a:xfrm>
          <a:prstGeom prst="rect">
            <a:avLst/>
          </a:prstGeom>
          <a:noFill/>
        </p:spPr>
        <p:txBody>
          <a:bodyPr wrap="none" rtlCol="0">
            <a:spAutoFit/>
          </a:bodyPr>
          <a:lstStyle/>
          <a:p>
            <a:r>
              <a:rPr lang="en-US" sz="2000" dirty="0" err="1">
                <a:latin typeface="Calibri" panose="020F0502020204030204" pitchFamily="34" charset="0"/>
                <a:cs typeface="Calibri" panose="020F0502020204030204" pitchFamily="34" charset="0"/>
              </a:rPr>
              <a:t>gp</a:t>
            </a:r>
            <a:r>
              <a:rPr lang="en-US" sz="2000" dirty="0">
                <a:latin typeface="Calibri" panose="020F0502020204030204" pitchFamily="34" charset="0"/>
                <a:cs typeface="Calibri" panose="020F0502020204030204" pitchFamily="34" charset="0"/>
              </a:rPr>
              <a:t> adder (3, 33)</a:t>
            </a:r>
          </a:p>
        </p:txBody>
      </p:sp>
      <p:sp>
        <p:nvSpPr>
          <p:cNvPr id="17" name="TextBox 16">
            <a:extLst>
              <a:ext uri="{FF2B5EF4-FFF2-40B4-BE49-F238E27FC236}">
                <a16:creationId xmlns:a16="http://schemas.microsoft.com/office/drawing/2014/main" id="{2793DE85-0679-BF6E-C2B5-990198187E95}"/>
              </a:ext>
            </a:extLst>
          </p:cNvPr>
          <p:cNvSpPr txBox="1"/>
          <p:nvPr/>
        </p:nvSpPr>
        <p:spPr>
          <a:xfrm>
            <a:off x="5926704" y="4545091"/>
            <a:ext cx="3549498"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Carry Lookahead GP adder (7, 5)</a:t>
            </a:r>
          </a:p>
        </p:txBody>
      </p:sp>
      <p:sp>
        <p:nvSpPr>
          <p:cNvPr id="18" name="TextBox 17">
            <a:extLst>
              <a:ext uri="{FF2B5EF4-FFF2-40B4-BE49-F238E27FC236}">
                <a16:creationId xmlns:a16="http://schemas.microsoft.com/office/drawing/2014/main" id="{7D0F391C-5EAD-CB0A-9F69-824D944A0E47}"/>
              </a:ext>
            </a:extLst>
          </p:cNvPr>
          <p:cNvSpPr txBox="1"/>
          <p:nvPr/>
        </p:nvSpPr>
        <p:spPr>
          <a:xfrm>
            <a:off x="8094887" y="4988004"/>
            <a:ext cx="1521570" cy="707886"/>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Ripple-Carry</a:t>
            </a:r>
          </a:p>
          <a:p>
            <a:r>
              <a:rPr lang="en-US" sz="2000" dirty="0">
                <a:latin typeface="Calibri" panose="020F0502020204030204" pitchFamily="34" charset="0"/>
                <a:cs typeface="Calibri" panose="020F0502020204030204" pitchFamily="34" charset="0"/>
              </a:rPr>
              <a:t>adder (64, 2)</a:t>
            </a:r>
          </a:p>
        </p:txBody>
      </p:sp>
      <p:cxnSp>
        <p:nvCxnSpPr>
          <p:cNvPr id="19" name="Straight Arrow Connector 18">
            <a:extLst>
              <a:ext uri="{FF2B5EF4-FFF2-40B4-BE49-F238E27FC236}">
                <a16:creationId xmlns:a16="http://schemas.microsoft.com/office/drawing/2014/main" id="{EF857AE9-8FEA-B4DF-02C2-D885613E4BCF}"/>
              </a:ext>
            </a:extLst>
          </p:cNvPr>
          <p:cNvCxnSpPr>
            <a:cxnSpLocks/>
          </p:cNvCxnSpPr>
          <p:nvPr/>
        </p:nvCxnSpPr>
        <p:spPr>
          <a:xfrm flipV="1">
            <a:off x="7472038" y="1416515"/>
            <a:ext cx="0" cy="162105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a:extLst>
              <a:ext uri="{FF2B5EF4-FFF2-40B4-BE49-F238E27FC236}">
                <a16:creationId xmlns:a16="http://schemas.microsoft.com/office/drawing/2014/main" id="{D27FC996-4ED4-3FF5-B7E7-E1CD7B982905}"/>
              </a:ext>
            </a:extLst>
          </p:cNvPr>
          <p:cNvCxnSpPr>
            <a:cxnSpLocks/>
          </p:cNvCxnSpPr>
          <p:nvPr/>
        </p:nvCxnSpPr>
        <p:spPr>
          <a:xfrm>
            <a:off x="7473602" y="3037566"/>
            <a:ext cx="273719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3" name="TextBox 22">
            <a:extLst>
              <a:ext uri="{FF2B5EF4-FFF2-40B4-BE49-F238E27FC236}">
                <a16:creationId xmlns:a16="http://schemas.microsoft.com/office/drawing/2014/main" id="{D4D699BC-4D25-EF17-5920-6551F27D0F06}"/>
              </a:ext>
            </a:extLst>
          </p:cNvPr>
          <p:cNvSpPr txBox="1"/>
          <p:nvPr/>
        </p:nvSpPr>
        <p:spPr>
          <a:xfrm>
            <a:off x="8583675" y="3028890"/>
            <a:ext cx="2065565"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 sequential gates</a:t>
            </a:r>
          </a:p>
        </p:txBody>
      </p:sp>
      <p:sp>
        <p:nvSpPr>
          <p:cNvPr id="24" name="TextBox 23">
            <a:extLst>
              <a:ext uri="{FF2B5EF4-FFF2-40B4-BE49-F238E27FC236}">
                <a16:creationId xmlns:a16="http://schemas.microsoft.com/office/drawing/2014/main" id="{D86A8268-50FC-B37F-D810-2540B47E492E}"/>
              </a:ext>
            </a:extLst>
          </p:cNvPr>
          <p:cNvSpPr txBox="1"/>
          <p:nvPr/>
        </p:nvSpPr>
        <p:spPr>
          <a:xfrm rot="16200000">
            <a:off x="6541977" y="2023487"/>
            <a:ext cx="1528688"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Performance</a:t>
            </a:r>
          </a:p>
        </p:txBody>
      </p:sp>
      <p:sp>
        <p:nvSpPr>
          <p:cNvPr id="25" name="Rectangle 24">
            <a:extLst>
              <a:ext uri="{FF2B5EF4-FFF2-40B4-BE49-F238E27FC236}">
                <a16:creationId xmlns:a16="http://schemas.microsoft.com/office/drawing/2014/main" id="{B159EE82-4563-C2A8-6B09-C97EFE3A8731}"/>
              </a:ext>
            </a:extLst>
          </p:cNvPr>
          <p:cNvSpPr/>
          <p:nvPr/>
        </p:nvSpPr>
        <p:spPr>
          <a:xfrm>
            <a:off x="7587154" y="2713264"/>
            <a:ext cx="228598" cy="2285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iamond 25">
            <a:extLst>
              <a:ext uri="{FF2B5EF4-FFF2-40B4-BE49-F238E27FC236}">
                <a16:creationId xmlns:a16="http://schemas.microsoft.com/office/drawing/2014/main" id="{FF74DF5B-7D3C-C665-A452-61998CA8EF04}"/>
              </a:ext>
            </a:extLst>
          </p:cNvPr>
          <p:cNvSpPr/>
          <p:nvPr/>
        </p:nvSpPr>
        <p:spPr>
          <a:xfrm>
            <a:off x="8171923" y="1964030"/>
            <a:ext cx="228599" cy="249463"/>
          </a:xfrm>
          <a:prstGeom prst="diamon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A79A8801-2F13-4710-532A-BBD7C5B8E7CC}"/>
              </a:ext>
            </a:extLst>
          </p:cNvPr>
          <p:cNvSpPr/>
          <p:nvPr/>
        </p:nvSpPr>
        <p:spPr>
          <a:xfrm>
            <a:off x="8915402" y="1459198"/>
            <a:ext cx="228597" cy="22860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Isosceles Triangle 27">
            <a:extLst>
              <a:ext uri="{FF2B5EF4-FFF2-40B4-BE49-F238E27FC236}">
                <a16:creationId xmlns:a16="http://schemas.microsoft.com/office/drawing/2014/main" id="{704E773D-6878-6C99-65BA-933DF03F5F87}"/>
              </a:ext>
            </a:extLst>
          </p:cNvPr>
          <p:cNvSpPr/>
          <p:nvPr/>
        </p:nvSpPr>
        <p:spPr>
          <a:xfrm>
            <a:off x="9616457" y="2133600"/>
            <a:ext cx="228599" cy="228598"/>
          </a:xfrm>
          <a:prstGeom prst="triangl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ine 1027">
            <a:extLst>
              <a:ext uri="{FF2B5EF4-FFF2-40B4-BE49-F238E27FC236}">
                <a16:creationId xmlns:a16="http://schemas.microsoft.com/office/drawing/2014/main" id="{3B14FA7B-B37E-2BC5-7005-44B6581F9EA2}"/>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mc:Choice xmlns:p14="http://schemas.microsoft.com/office/powerpoint/2010/main" Requires="p14">
          <p:contentPart p14:bwMode="auto" r:id="rId3">
            <p14:nvContentPartPr>
              <p14:cNvPr id="9" name="Ink 8">
                <a:extLst>
                  <a:ext uri="{FF2B5EF4-FFF2-40B4-BE49-F238E27FC236}">
                    <a16:creationId xmlns:a16="http://schemas.microsoft.com/office/drawing/2014/main" id="{AF156E83-06AE-CC5F-CBCC-7F7C9B514ED5}"/>
                  </a:ext>
                </a:extLst>
              </p14:cNvPr>
              <p14:cNvContentPartPr/>
              <p14:nvPr/>
            </p14:nvContentPartPr>
            <p14:xfrm>
              <a:off x="6094440" y="1291320"/>
              <a:ext cx="3342960" cy="4253400"/>
            </p14:xfrm>
          </p:contentPart>
        </mc:Choice>
        <mc:Fallback>
          <p:pic>
            <p:nvPicPr>
              <p:cNvPr id="9" name="Ink 8">
                <a:extLst>
                  <a:ext uri="{FF2B5EF4-FFF2-40B4-BE49-F238E27FC236}">
                    <a16:creationId xmlns:a16="http://schemas.microsoft.com/office/drawing/2014/main" id="{AF156E83-06AE-CC5F-CBCC-7F7C9B514ED5}"/>
                  </a:ext>
                </a:extLst>
              </p:cNvPr>
              <p:cNvPicPr/>
              <p:nvPr/>
            </p:nvPicPr>
            <p:blipFill>
              <a:blip r:embed="rId4"/>
              <a:stretch>
                <a:fillRect/>
              </a:stretch>
            </p:blipFill>
            <p:spPr>
              <a:xfrm>
                <a:off x="6085080" y="1281960"/>
                <a:ext cx="3361680" cy="4272120"/>
              </a:xfrm>
              <a:prstGeom prst="rect">
                <a:avLst/>
              </a:prstGeom>
            </p:spPr>
          </p:pic>
        </mc:Fallback>
      </mc:AlternateContent>
    </p:spTree>
    <p:extLst>
      <p:ext uri="{BB962C8B-B14F-4D97-AF65-F5344CB8AC3E}">
        <p14:creationId xmlns:p14="http://schemas.microsoft.com/office/powerpoint/2010/main" val="11756398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2D9A8FB-9D6C-4400-8067-F63DD3818F59}"/>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D189494C-5988-49A8-95A9-12C967F7F753}" type="slidenum">
              <a:rPr lang="en-US" altLang="en-US" sz="1400">
                <a:latin typeface="Times New Roman" panose="02020603050405020304" pitchFamily="18" charset="0"/>
              </a:rPr>
              <a:pPr/>
              <a:t>41</a:t>
            </a:fld>
            <a:endParaRPr lang="en-US" altLang="en-US" sz="1400">
              <a:latin typeface="Times New Roman" panose="02020603050405020304" pitchFamily="18" charset="0"/>
            </a:endParaRPr>
          </a:p>
        </p:txBody>
      </p:sp>
      <p:sp>
        <p:nvSpPr>
          <p:cNvPr id="49155" name="Text Box 2">
            <a:extLst>
              <a:ext uri="{FF2B5EF4-FFF2-40B4-BE49-F238E27FC236}">
                <a16:creationId xmlns:a16="http://schemas.microsoft.com/office/drawing/2014/main" id="{C174CA11-7523-49C7-AB84-AB608B4BCCA2}"/>
              </a:ext>
            </a:extLst>
          </p:cNvPr>
          <p:cNvSpPr txBox="1">
            <a:spLocks noChangeArrowheads="1"/>
          </p:cNvSpPr>
          <p:nvPr/>
        </p:nvSpPr>
        <p:spPr bwMode="auto">
          <a:xfrm>
            <a:off x="619608" y="396876"/>
            <a:ext cx="193270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32-bit ALU</a:t>
            </a:r>
          </a:p>
        </p:txBody>
      </p:sp>
      <p:pic>
        <p:nvPicPr>
          <p:cNvPr id="49157" name="Picture 4">
            <a:extLst>
              <a:ext uri="{FF2B5EF4-FFF2-40B4-BE49-F238E27FC236}">
                <a16:creationId xmlns:a16="http://schemas.microsoft.com/office/drawing/2014/main" id="{E7D92CE0-C571-4A1B-89D0-A2DD42DFF4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62314" y="1333500"/>
            <a:ext cx="5591175" cy="4948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9158" name="Text Box 5">
            <a:extLst>
              <a:ext uri="{FF2B5EF4-FFF2-40B4-BE49-F238E27FC236}">
                <a16:creationId xmlns:a16="http://schemas.microsoft.com/office/drawing/2014/main" id="{85AFE799-93EB-4997-B397-D8C5106F4DEA}"/>
              </a:ext>
            </a:extLst>
          </p:cNvPr>
          <p:cNvSpPr txBox="1">
            <a:spLocks noChangeArrowheads="1"/>
          </p:cNvSpPr>
          <p:nvPr/>
        </p:nvSpPr>
        <p:spPr bwMode="auto">
          <a:xfrm>
            <a:off x="7721601" y="6359526"/>
            <a:ext cx="1693863"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200">
                <a:latin typeface="Arial" panose="020B0604020202020204" pitchFamily="34" charset="0"/>
              </a:rPr>
              <a:t>Source: H&amp;P textbook</a:t>
            </a:r>
          </a:p>
        </p:txBody>
      </p:sp>
      <p:sp>
        <p:nvSpPr>
          <p:cNvPr id="2" name="Line 1027">
            <a:extLst>
              <a:ext uri="{FF2B5EF4-FFF2-40B4-BE49-F238E27FC236}">
                <a16:creationId xmlns:a16="http://schemas.microsoft.com/office/drawing/2014/main" id="{72F74945-530B-3238-20FD-ECF833F2D92D}"/>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6A3CB9A3-A90D-434C-86E1-AC9534CE05A3}"/>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1A18CCB-50D7-476C-B44A-0B72F3AEA7E5}" type="slidenum">
              <a:rPr lang="en-US" altLang="en-US" sz="1400">
                <a:latin typeface="Times New Roman" panose="02020603050405020304" pitchFamily="18" charset="0"/>
              </a:rPr>
              <a:pPr/>
              <a:t>42</a:t>
            </a:fld>
            <a:endParaRPr lang="en-US" altLang="en-US" sz="1400">
              <a:latin typeface="Times New Roman" panose="02020603050405020304" pitchFamily="18" charset="0"/>
            </a:endParaRPr>
          </a:p>
        </p:txBody>
      </p:sp>
      <p:sp>
        <p:nvSpPr>
          <p:cNvPr id="12291" name="Text Box 2">
            <a:extLst>
              <a:ext uri="{FF2B5EF4-FFF2-40B4-BE49-F238E27FC236}">
                <a16:creationId xmlns:a16="http://schemas.microsoft.com/office/drawing/2014/main" id="{2AA63E2B-BB8D-4D80-91AF-BD4F19753E02}"/>
              </a:ext>
            </a:extLst>
          </p:cNvPr>
          <p:cNvSpPr txBox="1">
            <a:spLocks noChangeArrowheads="1"/>
          </p:cNvSpPr>
          <p:nvPr/>
        </p:nvSpPr>
        <p:spPr bwMode="auto">
          <a:xfrm>
            <a:off x="628233" y="396876"/>
            <a:ext cx="235917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Control Lines</a:t>
            </a:r>
          </a:p>
        </p:txBody>
      </p:sp>
      <p:sp>
        <p:nvSpPr>
          <p:cNvPr id="12293" name="Text Box 4">
            <a:extLst>
              <a:ext uri="{FF2B5EF4-FFF2-40B4-BE49-F238E27FC236}">
                <a16:creationId xmlns:a16="http://schemas.microsoft.com/office/drawing/2014/main" id="{BB3A12A1-52EF-43EA-9CAA-384E52974663}"/>
              </a:ext>
            </a:extLst>
          </p:cNvPr>
          <p:cNvSpPr txBox="1">
            <a:spLocks noChangeArrowheads="1"/>
          </p:cNvSpPr>
          <p:nvPr/>
        </p:nvSpPr>
        <p:spPr bwMode="auto">
          <a:xfrm>
            <a:off x="1738548" y="1676401"/>
            <a:ext cx="2958631"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What are the values</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of the control lines</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and what operations</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do they correspond to?</a:t>
            </a:r>
          </a:p>
          <a:p>
            <a:pPr algn="ctr" eaLnBrk="1" hangingPunct="1">
              <a:spcBef>
                <a:spcPct val="0"/>
              </a:spcBef>
              <a:buClr>
                <a:srgbClr val="CC0000"/>
              </a:buClr>
              <a:buFontTx/>
              <a:buNone/>
            </a:pPr>
            <a:endParaRPr lang="en-US" altLang="en-US" sz="2000" dirty="0">
              <a:solidFill>
                <a:schemeClr val="accent2"/>
              </a:solidFill>
              <a:latin typeface="Calibri" panose="020F0502020204030204" pitchFamily="34" charset="0"/>
              <a:cs typeface="Calibri" panose="020F0502020204030204" pitchFamily="34" charset="0"/>
            </a:endParaRP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            Ai   Bn   Op</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AND     0     0     00</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OR       0     0     01</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Add      0     0     10</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Sub      0     1     10</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NOR     1     1     00</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NAND   1     1     01</a:t>
            </a:r>
          </a:p>
          <a:p>
            <a:pPr algn="ctr" eaLnBrk="1" hangingPunct="1">
              <a:spcBef>
                <a:spcPct val="0"/>
              </a:spcBef>
              <a:buClr>
                <a:srgbClr val="CC0000"/>
              </a:buClr>
              <a:buNone/>
            </a:pPr>
            <a:r>
              <a:rPr lang="en-US" altLang="en-US" sz="2000" dirty="0">
                <a:solidFill>
                  <a:schemeClr val="accent2"/>
                </a:solidFill>
                <a:latin typeface="Calibri" panose="020F0502020204030204" pitchFamily="34" charset="0"/>
                <a:cs typeface="Calibri" panose="020F0502020204030204" pitchFamily="34" charset="0"/>
              </a:rPr>
              <a:t>  SLT      0     1     11</a:t>
            </a:r>
          </a:p>
          <a:p>
            <a:pPr algn="ctr" eaLnBrk="1" hangingPunct="1">
              <a:spcBef>
                <a:spcPct val="0"/>
              </a:spcBef>
              <a:buClr>
                <a:srgbClr val="CC0000"/>
              </a:buClr>
              <a:buNone/>
            </a:pPr>
            <a:r>
              <a:rPr lang="en-US" altLang="en-US" sz="2000" dirty="0">
                <a:solidFill>
                  <a:schemeClr val="accent2"/>
                </a:solidFill>
                <a:latin typeface="Calibri" panose="020F0502020204030204" pitchFamily="34" charset="0"/>
                <a:cs typeface="Calibri" panose="020F0502020204030204" pitchFamily="34" charset="0"/>
              </a:rPr>
              <a:t>          BEQ    0     1     10 (xx)</a:t>
            </a:r>
          </a:p>
          <a:p>
            <a:pPr algn="ctr" eaLnBrk="1" hangingPunct="1">
              <a:spcBef>
                <a:spcPct val="0"/>
              </a:spcBef>
              <a:buClr>
                <a:srgbClr val="CC0000"/>
              </a:buClr>
              <a:buFontTx/>
              <a:buNone/>
            </a:pPr>
            <a:endParaRPr lang="en-US" altLang="en-US" sz="2000" dirty="0">
              <a:solidFill>
                <a:schemeClr val="accent2"/>
              </a:solidFill>
              <a:latin typeface="Calibri" panose="020F0502020204030204" pitchFamily="34" charset="0"/>
              <a:cs typeface="Calibri" panose="020F0502020204030204" pitchFamily="34" charset="0"/>
            </a:endParaRPr>
          </a:p>
        </p:txBody>
      </p:sp>
      <p:pic>
        <p:nvPicPr>
          <p:cNvPr id="12294" name="Picture 6">
            <a:extLst>
              <a:ext uri="{FF2B5EF4-FFF2-40B4-BE49-F238E27FC236}">
                <a16:creationId xmlns:a16="http://schemas.microsoft.com/office/drawing/2014/main" id="{9C19B6E4-0E08-47F2-9461-7A227D7723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1" y="1828800"/>
            <a:ext cx="2811463" cy="4065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295" name="Text Box 5">
            <a:extLst>
              <a:ext uri="{FF2B5EF4-FFF2-40B4-BE49-F238E27FC236}">
                <a16:creationId xmlns:a16="http://schemas.microsoft.com/office/drawing/2014/main" id="{6290D1EC-5F56-4865-9763-35A016FCBA1A}"/>
              </a:ext>
            </a:extLst>
          </p:cNvPr>
          <p:cNvSpPr txBox="1">
            <a:spLocks noChangeArrowheads="1"/>
          </p:cNvSpPr>
          <p:nvPr/>
        </p:nvSpPr>
        <p:spPr bwMode="auto">
          <a:xfrm>
            <a:off x="7772401" y="6280151"/>
            <a:ext cx="1693863"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200">
                <a:latin typeface="Arial" panose="020B0604020202020204" pitchFamily="34" charset="0"/>
              </a:rPr>
              <a:t>Source: H&amp;P textbook</a:t>
            </a:r>
          </a:p>
        </p:txBody>
      </p:sp>
      <p:sp>
        <p:nvSpPr>
          <p:cNvPr id="2" name="Line 1027">
            <a:extLst>
              <a:ext uri="{FF2B5EF4-FFF2-40B4-BE49-F238E27FC236}">
                <a16:creationId xmlns:a16="http://schemas.microsoft.com/office/drawing/2014/main" id="{D98C2978-CAB6-F080-CE69-11A2A7E8C8DA}"/>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6100B1FC-CA69-443E-A4A2-9184A0F60C05}"/>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D92EC76-916A-44DB-B3D4-AB643F4E9DC5}" type="slidenum">
              <a:rPr lang="en-US" altLang="en-US" sz="1400">
                <a:latin typeface="Times New Roman" panose="02020603050405020304" pitchFamily="18" charset="0"/>
              </a:rPr>
              <a:pPr/>
              <a:t>43</a:t>
            </a:fld>
            <a:endParaRPr lang="en-US" altLang="en-US" sz="1400">
              <a:latin typeface="Times New Roman" panose="02020603050405020304" pitchFamily="18" charset="0"/>
            </a:endParaRPr>
          </a:p>
        </p:txBody>
      </p:sp>
      <p:sp>
        <p:nvSpPr>
          <p:cNvPr id="6147" name="Text Box 2">
            <a:extLst>
              <a:ext uri="{FF2B5EF4-FFF2-40B4-BE49-F238E27FC236}">
                <a16:creationId xmlns:a16="http://schemas.microsoft.com/office/drawing/2014/main" id="{2FA7BBCF-F536-4071-9E9B-DE3B0A9240DA}"/>
              </a:ext>
            </a:extLst>
          </p:cNvPr>
          <p:cNvSpPr txBox="1">
            <a:spLocks noChangeArrowheads="1"/>
          </p:cNvSpPr>
          <p:nvPr/>
        </p:nvSpPr>
        <p:spPr bwMode="auto">
          <a:xfrm>
            <a:off x="585101" y="396876"/>
            <a:ext cx="398577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Tackling FSM Problems</a:t>
            </a:r>
          </a:p>
        </p:txBody>
      </p:sp>
      <p:sp>
        <p:nvSpPr>
          <p:cNvPr id="6149" name="Text Box 4">
            <a:extLst>
              <a:ext uri="{FF2B5EF4-FFF2-40B4-BE49-F238E27FC236}">
                <a16:creationId xmlns:a16="http://schemas.microsoft.com/office/drawing/2014/main" id="{C491AFDD-5FCB-4078-B160-5A8F53137364}"/>
              </a:ext>
            </a:extLst>
          </p:cNvPr>
          <p:cNvSpPr txBox="1">
            <a:spLocks noChangeArrowheads="1"/>
          </p:cNvSpPr>
          <p:nvPr/>
        </p:nvSpPr>
        <p:spPr bwMode="auto">
          <a:xfrm>
            <a:off x="1965326" y="1676401"/>
            <a:ext cx="8169275" cy="2678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a:latin typeface="Calibri" panose="020F0502020204030204" pitchFamily="34" charset="0"/>
                <a:cs typeface="Calibri" panose="020F0502020204030204" pitchFamily="34" charset="0"/>
              </a:rPr>
              <a:t> Three questions worth asking:</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What are the possible output states?  Draw a </a:t>
            </a:r>
          </a:p>
          <a:p>
            <a:pPr lvl="1" eaLnBrk="1" hangingPunct="1">
              <a:spcBef>
                <a:spcPct val="0"/>
              </a:spcBef>
              <a:buClr>
                <a:schemeClr val="accent2"/>
              </a:buClr>
              <a:buFontTx/>
              <a:buNone/>
            </a:pPr>
            <a:r>
              <a:rPr lang="en-US" altLang="en-US" sz="2400">
                <a:latin typeface="Calibri" panose="020F0502020204030204" pitchFamily="34" charset="0"/>
                <a:cs typeface="Calibri" panose="020F0502020204030204" pitchFamily="34" charset="0"/>
              </a:rPr>
              <a:t>   bubble for each.</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What are inputs?  What values can those inputs take?</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For each state, what do I do for each possible </a:t>
            </a:r>
          </a:p>
          <a:p>
            <a:pPr lvl="1" eaLnBrk="1" hangingPunct="1">
              <a:spcBef>
                <a:spcPct val="0"/>
              </a:spcBef>
              <a:buClr>
                <a:schemeClr val="accent2"/>
              </a:buClr>
              <a:buFontTx/>
              <a:buNone/>
            </a:pPr>
            <a:r>
              <a:rPr lang="en-US" altLang="en-US" sz="2400">
                <a:latin typeface="Calibri" panose="020F0502020204030204" pitchFamily="34" charset="0"/>
                <a:cs typeface="Calibri" panose="020F0502020204030204" pitchFamily="34" charset="0"/>
              </a:rPr>
              <a:t>   input value?  Draw an arc out of every bubble for </a:t>
            </a:r>
          </a:p>
          <a:p>
            <a:pPr lvl="1" eaLnBrk="1" hangingPunct="1">
              <a:spcBef>
                <a:spcPct val="0"/>
              </a:spcBef>
              <a:buClr>
                <a:schemeClr val="accent2"/>
              </a:buClr>
              <a:buFontTx/>
              <a:buNone/>
            </a:pPr>
            <a:r>
              <a:rPr lang="en-US" altLang="en-US" sz="2400">
                <a:latin typeface="Calibri" panose="020F0502020204030204" pitchFamily="34" charset="0"/>
                <a:cs typeface="Calibri" panose="020F0502020204030204" pitchFamily="34" charset="0"/>
              </a:rPr>
              <a:t>   every input value.</a:t>
            </a:r>
          </a:p>
        </p:txBody>
      </p:sp>
      <p:sp>
        <p:nvSpPr>
          <p:cNvPr id="3" name="Line 1027">
            <a:extLst>
              <a:ext uri="{FF2B5EF4-FFF2-40B4-BE49-F238E27FC236}">
                <a16:creationId xmlns:a16="http://schemas.microsoft.com/office/drawing/2014/main" id="{DE632020-AB28-9506-011E-DDA0E1CDFE38}"/>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mc:Choice xmlns:p14="http://schemas.microsoft.com/office/powerpoint/2010/main" Requires="p14">
          <p:contentPart p14:bwMode="auto" r:id="rId3">
            <p14:nvContentPartPr>
              <p14:cNvPr id="4" name="Ink 3">
                <a:extLst>
                  <a:ext uri="{FF2B5EF4-FFF2-40B4-BE49-F238E27FC236}">
                    <a16:creationId xmlns:a16="http://schemas.microsoft.com/office/drawing/2014/main" id="{8B11A523-BCDB-15C3-4EF3-E26B5282621D}"/>
                  </a:ext>
                </a:extLst>
              </p14:cNvPr>
              <p14:cNvContentPartPr/>
              <p14:nvPr/>
            </p14:nvContentPartPr>
            <p14:xfrm>
              <a:off x="6000120" y="2158200"/>
              <a:ext cx="5992200" cy="3693240"/>
            </p14:xfrm>
          </p:contentPart>
        </mc:Choice>
        <mc:Fallback>
          <p:pic>
            <p:nvPicPr>
              <p:cNvPr id="4" name="Ink 3">
                <a:extLst>
                  <a:ext uri="{FF2B5EF4-FFF2-40B4-BE49-F238E27FC236}">
                    <a16:creationId xmlns:a16="http://schemas.microsoft.com/office/drawing/2014/main" id="{8B11A523-BCDB-15C3-4EF3-E26B5282621D}"/>
                  </a:ext>
                </a:extLst>
              </p:cNvPr>
              <p:cNvPicPr/>
              <p:nvPr/>
            </p:nvPicPr>
            <p:blipFill>
              <a:blip r:embed="rId4"/>
              <a:stretch>
                <a:fillRect/>
              </a:stretch>
            </p:blipFill>
            <p:spPr>
              <a:xfrm>
                <a:off x="5990760" y="2148840"/>
                <a:ext cx="6010920" cy="3711960"/>
              </a:xfrm>
              <a:prstGeom prst="rect">
                <a:avLst/>
              </a:prstGeom>
            </p:spPr>
          </p:pic>
        </mc:Fallback>
      </mc:AlternateContent>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6100B1FC-CA69-443E-A4A2-9184A0F60C05}"/>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4A2A5FC-1238-42CE-976F-90C18AC34B48}" type="slidenum">
              <a:rPr lang="en-US" altLang="en-US" sz="1400">
                <a:latin typeface="Times New Roman" panose="02020603050405020304" pitchFamily="18" charset="0"/>
              </a:rPr>
              <a:pPr/>
              <a:t>44</a:t>
            </a:fld>
            <a:endParaRPr lang="en-US" altLang="en-US" sz="1400">
              <a:latin typeface="Times New Roman" panose="02020603050405020304" pitchFamily="18" charset="0"/>
            </a:endParaRPr>
          </a:p>
        </p:txBody>
      </p:sp>
      <p:sp>
        <p:nvSpPr>
          <p:cNvPr id="8195" name="Text Box 2">
            <a:extLst>
              <a:ext uri="{FF2B5EF4-FFF2-40B4-BE49-F238E27FC236}">
                <a16:creationId xmlns:a16="http://schemas.microsoft.com/office/drawing/2014/main" id="{28A27EE9-5C7C-4156-ACC6-18B79621F7CB}"/>
              </a:ext>
            </a:extLst>
          </p:cNvPr>
          <p:cNvSpPr txBox="1">
            <a:spLocks noChangeArrowheads="1"/>
          </p:cNvSpPr>
          <p:nvPr/>
        </p:nvSpPr>
        <p:spPr bwMode="auto">
          <a:xfrm>
            <a:off x="826639" y="396876"/>
            <a:ext cx="583865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Example – Residential Thermostat</a:t>
            </a:r>
          </a:p>
        </p:txBody>
      </p:sp>
      <p:sp>
        <p:nvSpPr>
          <p:cNvPr id="8197" name="Text Box 4">
            <a:extLst>
              <a:ext uri="{FF2B5EF4-FFF2-40B4-BE49-F238E27FC236}">
                <a16:creationId xmlns:a16="http://schemas.microsoft.com/office/drawing/2014/main" id="{6FB5643E-5F5E-460F-A0FF-F024C90C362A}"/>
              </a:ext>
            </a:extLst>
          </p:cNvPr>
          <p:cNvSpPr txBox="1">
            <a:spLocks noChangeArrowheads="1"/>
          </p:cNvSpPr>
          <p:nvPr/>
        </p:nvSpPr>
        <p:spPr bwMode="auto">
          <a:xfrm>
            <a:off x="2041526" y="1563688"/>
            <a:ext cx="7788275"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Two temp sensors: internal and external</a:t>
            </a: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If internal temp is within 1 degree of desired, don’t </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change setting</a:t>
            </a: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If internal temp is &gt; 1 degree higher than desired, turn </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AC on; if internal temp is &lt; 1 degree lower than </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desired, turn heater on</a:t>
            </a: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If external temp and desired temp are within 5 </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degrees, disregard the internal temp, and turn both AC</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and heater off</a:t>
            </a:r>
          </a:p>
          <a:p>
            <a:pPr eaLnBrk="1" hangingPunct="1">
              <a:spcBef>
                <a:spcPct val="0"/>
              </a:spcBef>
              <a:buClr>
                <a:srgbClr val="CC0000"/>
              </a:buClr>
            </a:pPr>
            <a:endParaRPr lang="en-US" altLang="en-US" sz="2400" dirty="0">
              <a:latin typeface="Calibri" panose="020F0502020204030204" pitchFamily="34" charset="0"/>
              <a:cs typeface="Calibri" panose="020F0502020204030204" pitchFamily="34" charset="0"/>
            </a:endParaRPr>
          </a:p>
        </p:txBody>
      </p:sp>
      <p:sp>
        <p:nvSpPr>
          <p:cNvPr id="2" name="Line 1027">
            <a:extLst>
              <a:ext uri="{FF2B5EF4-FFF2-40B4-BE49-F238E27FC236}">
                <a16:creationId xmlns:a16="http://schemas.microsoft.com/office/drawing/2014/main" id="{3EB09DC2-62BD-1293-02D4-D28DA6CC7A52}"/>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 Box 2">
            <a:extLst>
              <a:ext uri="{FF2B5EF4-FFF2-40B4-BE49-F238E27FC236}">
                <a16:creationId xmlns:a16="http://schemas.microsoft.com/office/drawing/2014/main" id="{13FF95F8-B2A1-4AAC-9DD9-D2844718BAB1}"/>
              </a:ext>
            </a:extLst>
          </p:cNvPr>
          <p:cNvSpPr txBox="1">
            <a:spLocks noChangeArrowheads="1"/>
          </p:cNvSpPr>
          <p:nvPr/>
        </p:nvSpPr>
        <p:spPr bwMode="auto">
          <a:xfrm>
            <a:off x="610979" y="396876"/>
            <a:ext cx="45801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Finite State Machine Table</a:t>
            </a:r>
          </a:p>
        </p:txBody>
      </p:sp>
      <p:sp>
        <p:nvSpPr>
          <p:cNvPr id="28" name="Slide Number Placeholder 3">
            <a:extLst>
              <a:ext uri="{FF2B5EF4-FFF2-40B4-BE49-F238E27FC236}">
                <a16:creationId xmlns:a16="http://schemas.microsoft.com/office/drawing/2014/main" id="{17116E51-2CA3-42E1-9F11-7DEE4A9E76CC}"/>
              </a:ext>
            </a:extLst>
          </p:cNvPr>
          <p:cNvSpPr>
            <a:spLocks noGrp="1"/>
          </p:cNvSpPr>
          <p:nvPr>
            <p:ph type="sldNum" sz="quarter" idx="12"/>
          </p:nvPr>
        </p:nvSpPr>
        <p:spPr>
          <a:xfrm>
            <a:off x="8077200" y="6248400"/>
            <a:ext cx="1905000" cy="457200"/>
          </a:xfrm>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D5C75044-49DE-4A41-8B38-9ADB31ECE6A3}" type="slidenum">
              <a:rPr lang="en-US" altLang="en-US" sz="1400">
                <a:latin typeface="Times New Roman" panose="02020603050405020304" pitchFamily="18" charset="0"/>
              </a:rPr>
              <a:pPr/>
              <a:t>45</a:t>
            </a:fld>
            <a:endParaRPr lang="en-US" altLang="en-US" sz="1400">
              <a:latin typeface="Times New Roman" panose="02020603050405020304" pitchFamily="18" charset="0"/>
            </a:endParaRPr>
          </a:p>
        </p:txBody>
      </p:sp>
      <p:pic>
        <p:nvPicPr>
          <p:cNvPr id="3" name="Picture 2">
            <a:extLst>
              <a:ext uri="{FF2B5EF4-FFF2-40B4-BE49-F238E27FC236}">
                <a16:creationId xmlns:a16="http://schemas.microsoft.com/office/drawing/2014/main" id="{7A4B10F0-B208-4C5D-873E-17C1C56EC77C}"/>
              </a:ext>
            </a:extLst>
          </p:cNvPr>
          <p:cNvPicPr>
            <a:picLocks noChangeAspect="1"/>
          </p:cNvPicPr>
          <p:nvPr/>
        </p:nvPicPr>
        <p:blipFill>
          <a:blip r:embed="rId3"/>
          <a:stretch>
            <a:fillRect/>
          </a:stretch>
        </p:blipFill>
        <p:spPr>
          <a:xfrm>
            <a:off x="2286001" y="1463054"/>
            <a:ext cx="7302057" cy="5013947"/>
          </a:xfrm>
          <a:prstGeom prst="rect">
            <a:avLst/>
          </a:prstGeom>
        </p:spPr>
      </p:pic>
      <p:sp>
        <p:nvSpPr>
          <p:cNvPr id="2" name="Line 1027">
            <a:extLst>
              <a:ext uri="{FF2B5EF4-FFF2-40B4-BE49-F238E27FC236}">
                <a16:creationId xmlns:a16="http://schemas.microsoft.com/office/drawing/2014/main" id="{50291877-16FC-6941-EE06-1938F7E41786}"/>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AD2C33CF-7A59-4455-836D-35A5B9BB4AF2}"/>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D5C75044-49DE-4A41-8B38-9ADB31ECE6A3}" type="slidenum">
              <a:rPr lang="en-US" altLang="en-US" sz="1400">
                <a:latin typeface="Times New Roman" panose="02020603050405020304" pitchFamily="18" charset="0"/>
              </a:rPr>
              <a:pPr/>
              <a:t>46</a:t>
            </a:fld>
            <a:endParaRPr lang="en-US" altLang="en-US" sz="1400">
              <a:latin typeface="Times New Roman" panose="02020603050405020304" pitchFamily="18" charset="0"/>
            </a:endParaRPr>
          </a:p>
        </p:txBody>
      </p:sp>
      <p:sp>
        <p:nvSpPr>
          <p:cNvPr id="10243" name="Text Box 2">
            <a:extLst>
              <a:ext uri="{FF2B5EF4-FFF2-40B4-BE49-F238E27FC236}">
                <a16:creationId xmlns:a16="http://schemas.microsoft.com/office/drawing/2014/main" id="{1568DA92-142A-425F-AA63-B5EE89148ACB}"/>
              </a:ext>
            </a:extLst>
          </p:cNvPr>
          <p:cNvSpPr txBox="1">
            <a:spLocks noChangeArrowheads="1"/>
          </p:cNvSpPr>
          <p:nvPr/>
        </p:nvSpPr>
        <p:spPr bwMode="auto">
          <a:xfrm>
            <a:off x="628234" y="396876"/>
            <a:ext cx="355379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Finite State Diagram</a:t>
            </a:r>
          </a:p>
        </p:txBody>
      </p:sp>
      <p:sp>
        <p:nvSpPr>
          <p:cNvPr id="10245" name="Text Box 4">
            <a:extLst>
              <a:ext uri="{FF2B5EF4-FFF2-40B4-BE49-F238E27FC236}">
                <a16:creationId xmlns:a16="http://schemas.microsoft.com/office/drawing/2014/main" id="{BFB7594E-09CB-4130-B62E-E302C15FBC60}"/>
              </a:ext>
            </a:extLst>
          </p:cNvPr>
          <p:cNvSpPr txBox="1">
            <a:spLocks noChangeArrowheads="1"/>
          </p:cNvSpPr>
          <p:nvPr/>
        </p:nvSpPr>
        <p:spPr bwMode="auto">
          <a:xfrm>
            <a:off x="5781676" y="1763714"/>
            <a:ext cx="66877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U-H</a:t>
            </a:r>
          </a:p>
        </p:txBody>
      </p:sp>
      <p:sp>
        <p:nvSpPr>
          <p:cNvPr id="2" name="Oval 1">
            <a:extLst>
              <a:ext uri="{FF2B5EF4-FFF2-40B4-BE49-F238E27FC236}">
                <a16:creationId xmlns:a16="http://schemas.microsoft.com/office/drawing/2014/main" id="{94B9D5D0-F4A4-4B3C-85C8-89DE5AF2CEFC}"/>
              </a:ext>
            </a:extLst>
          </p:cNvPr>
          <p:cNvSpPr/>
          <p:nvPr/>
        </p:nvSpPr>
        <p:spPr>
          <a:xfrm>
            <a:off x="3048000" y="1857375"/>
            <a:ext cx="1524000" cy="15240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latin typeface="Calibri" panose="020F0502020204030204" pitchFamily="34" charset="0"/>
                <a:cs typeface="Calibri" panose="020F0502020204030204" pitchFamily="34" charset="0"/>
              </a:rPr>
              <a:t>HEAT</a:t>
            </a:r>
          </a:p>
        </p:txBody>
      </p:sp>
      <p:sp>
        <p:nvSpPr>
          <p:cNvPr id="7" name="Oval 6">
            <a:extLst>
              <a:ext uri="{FF2B5EF4-FFF2-40B4-BE49-F238E27FC236}">
                <a16:creationId xmlns:a16="http://schemas.microsoft.com/office/drawing/2014/main" id="{B6332B91-0DE4-4437-A062-6218C96A5697}"/>
              </a:ext>
            </a:extLst>
          </p:cNvPr>
          <p:cNvSpPr/>
          <p:nvPr/>
        </p:nvSpPr>
        <p:spPr>
          <a:xfrm>
            <a:off x="7467600" y="1857375"/>
            <a:ext cx="1524000" cy="15240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latin typeface="Calibri" panose="020F0502020204030204" pitchFamily="34" charset="0"/>
                <a:cs typeface="Calibri" panose="020F0502020204030204" pitchFamily="34" charset="0"/>
              </a:rPr>
              <a:t>COOL</a:t>
            </a:r>
          </a:p>
        </p:txBody>
      </p:sp>
      <p:sp>
        <p:nvSpPr>
          <p:cNvPr id="8" name="Oval 7">
            <a:extLst>
              <a:ext uri="{FF2B5EF4-FFF2-40B4-BE49-F238E27FC236}">
                <a16:creationId xmlns:a16="http://schemas.microsoft.com/office/drawing/2014/main" id="{8E87679D-277F-4D58-9863-DE2A390A9556}"/>
              </a:ext>
            </a:extLst>
          </p:cNvPr>
          <p:cNvSpPr/>
          <p:nvPr/>
        </p:nvSpPr>
        <p:spPr>
          <a:xfrm>
            <a:off x="5334000" y="4343400"/>
            <a:ext cx="1524000" cy="15240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latin typeface="Calibri" panose="020F0502020204030204" pitchFamily="34" charset="0"/>
                <a:cs typeface="Calibri" panose="020F0502020204030204" pitchFamily="34" charset="0"/>
              </a:rPr>
              <a:t>OFF</a:t>
            </a:r>
          </a:p>
        </p:txBody>
      </p:sp>
      <p:cxnSp>
        <p:nvCxnSpPr>
          <p:cNvPr id="4" name="Straight Arrow Connector 3">
            <a:extLst>
              <a:ext uri="{FF2B5EF4-FFF2-40B4-BE49-F238E27FC236}">
                <a16:creationId xmlns:a16="http://schemas.microsoft.com/office/drawing/2014/main" id="{F52F8665-ECD1-40FE-9785-FF74BE5E4DAD}"/>
              </a:ext>
            </a:extLst>
          </p:cNvPr>
          <p:cNvCxnSpPr/>
          <p:nvPr/>
        </p:nvCxnSpPr>
        <p:spPr>
          <a:xfrm>
            <a:off x="4495800" y="2286000"/>
            <a:ext cx="2971800"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549A9354-E361-4726-814F-4480EA9B94D3}"/>
              </a:ext>
            </a:extLst>
          </p:cNvPr>
          <p:cNvCxnSpPr>
            <a:cxnSpLocks/>
          </p:cNvCxnSpPr>
          <p:nvPr/>
        </p:nvCxnSpPr>
        <p:spPr>
          <a:xfrm flipH="1">
            <a:off x="4495800" y="2895600"/>
            <a:ext cx="2971800"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8D1E0758-B003-442B-A3C2-3CA54F26C7C6}"/>
              </a:ext>
            </a:extLst>
          </p:cNvPr>
          <p:cNvCxnSpPr>
            <a:cxnSpLocks/>
          </p:cNvCxnSpPr>
          <p:nvPr/>
        </p:nvCxnSpPr>
        <p:spPr>
          <a:xfrm flipH="1" flipV="1">
            <a:off x="4191000" y="3276600"/>
            <a:ext cx="1371600" cy="129540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A014F7AA-E74E-468F-8E90-A13C0C37371E}"/>
              </a:ext>
            </a:extLst>
          </p:cNvPr>
          <p:cNvCxnSpPr>
            <a:cxnSpLocks/>
          </p:cNvCxnSpPr>
          <p:nvPr/>
        </p:nvCxnSpPr>
        <p:spPr>
          <a:xfrm flipV="1">
            <a:off x="6705600" y="3276600"/>
            <a:ext cx="1143000" cy="132715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89DA3D6D-C808-4F52-9440-40B30BDEF643}"/>
              </a:ext>
            </a:extLst>
          </p:cNvPr>
          <p:cNvCxnSpPr>
            <a:cxnSpLocks/>
          </p:cNvCxnSpPr>
          <p:nvPr/>
        </p:nvCxnSpPr>
        <p:spPr>
          <a:xfrm flipH="1">
            <a:off x="6781800" y="3375026"/>
            <a:ext cx="1257300" cy="1501775"/>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67D2E848-ABE1-4D71-B4F3-8F958D1C142C}"/>
              </a:ext>
            </a:extLst>
          </p:cNvPr>
          <p:cNvCxnSpPr>
            <a:cxnSpLocks/>
          </p:cNvCxnSpPr>
          <p:nvPr/>
        </p:nvCxnSpPr>
        <p:spPr>
          <a:xfrm>
            <a:off x="3981450" y="3375026"/>
            <a:ext cx="1447800" cy="1349375"/>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255" name="Text Box 4">
            <a:extLst>
              <a:ext uri="{FF2B5EF4-FFF2-40B4-BE49-F238E27FC236}">
                <a16:creationId xmlns:a16="http://schemas.microsoft.com/office/drawing/2014/main" id="{10E95C12-6388-4C86-8F3C-C308FAFC0B16}"/>
              </a:ext>
            </a:extLst>
          </p:cNvPr>
          <p:cNvSpPr txBox="1">
            <a:spLocks noChangeArrowheads="1"/>
          </p:cNvSpPr>
          <p:nvPr/>
        </p:nvSpPr>
        <p:spPr bwMode="auto">
          <a:xfrm>
            <a:off x="5781676" y="2890839"/>
            <a:ext cx="63991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U-C</a:t>
            </a:r>
          </a:p>
        </p:txBody>
      </p:sp>
      <p:sp>
        <p:nvSpPr>
          <p:cNvPr id="17" name="Arrow: Curved Right 16">
            <a:extLst>
              <a:ext uri="{FF2B5EF4-FFF2-40B4-BE49-F238E27FC236}">
                <a16:creationId xmlns:a16="http://schemas.microsoft.com/office/drawing/2014/main" id="{F0222350-44F0-4B56-97D6-C6338405C8B2}"/>
              </a:ext>
            </a:extLst>
          </p:cNvPr>
          <p:cNvSpPr/>
          <p:nvPr/>
        </p:nvSpPr>
        <p:spPr>
          <a:xfrm rot="16200000">
            <a:off x="5929313" y="5648325"/>
            <a:ext cx="438150" cy="914400"/>
          </a:xfrm>
          <a:prstGeom prst="curvedRightArrow">
            <a:avLst>
              <a:gd name="adj1" fmla="val 14739"/>
              <a:gd name="adj2" fmla="val 50000"/>
              <a:gd name="adj3" fmla="val 25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latin typeface="Calibri" panose="020F0502020204030204" pitchFamily="34" charset="0"/>
              <a:cs typeface="Calibri" panose="020F0502020204030204" pitchFamily="34" charset="0"/>
            </a:endParaRPr>
          </a:p>
        </p:txBody>
      </p:sp>
      <p:sp>
        <p:nvSpPr>
          <p:cNvPr id="24" name="Arrow: Curved Right 23">
            <a:extLst>
              <a:ext uri="{FF2B5EF4-FFF2-40B4-BE49-F238E27FC236}">
                <a16:creationId xmlns:a16="http://schemas.microsoft.com/office/drawing/2014/main" id="{3BA93A2A-BBE6-4804-92A9-FC71E7A0493E}"/>
              </a:ext>
            </a:extLst>
          </p:cNvPr>
          <p:cNvSpPr/>
          <p:nvPr/>
        </p:nvSpPr>
        <p:spPr>
          <a:xfrm rot="10800000">
            <a:off x="9004300" y="2171700"/>
            <a:ext cx="438150" cy="914400"/>
          </a:xfrm>
          <a:prstGeom prst="curvedRightArrow">
            <a:avLst>
              <a:gd name="adj1" fmla="val 14739"/>
              <a:gd name="adj2" fmla="val 50000"/>
              <a:gd name="adj3" fmla="val 25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latin typeface="Calibri" panose="020F0502020204030204" pitchFamily="34" charset="0"/>
              <a:cs typeface="Calibri" panose="020F0502020204030204" pitchFamily="34" charset="0"/>
            </a:endParaRPr>
          </a:p>
        </p:txBody>
      </p:sp>
      <p:sp>
        <p:nvSpPr>
          <p:cNvPr id="25" name="Arrow: Curved Right 24">
            <a:extLst>
              <a:ext uri="{FF2B5EF4-FFF2-40B4-BE49-F238E27FC236}">
                <a16:creationId xmlns:a16="http://schemas.microsoft.com/office/drawing/2014/main" id="{F10048B1-9EF8-4CBA-B50A-F3D16288EB4C}"/>
              </a:ext>
            </a:extLst>
          </p:cNvPr>
          <p:cNvSpPr/>
          <p:nvPr/>
        </p:nvSpPr>
        <p:spPr>
          <a:xfrm>
            <a:off x="2609850" y="2136775"/>
            <a:ext cx="438150" cy="914400"/>
          </a:xfrm>
          <a:prstGeom prst="curvedRightArrow">
            <a:avLst>
              <a:gd name="adj1" fmla="val 14739"/>
              <a:gd name="adj2" fmla="val 50000"/>
              <a:gd name="adj3" fmla="val 25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latin typeface="Calibri" panose="020F0502020204030204" pitchFamily="34" charset="0"/>
              <a:cs typeface="Calibri" panose="020F0502020204030204" pitchFamily="34" charset="0"/>
            </a:endParaRPr>
          </a:p>
        </p:txBody>
      </p:sp>
      <p:sp>
        <p:nvSpPr>
          <p:cNvPr id="10259" name="Text Box 4">
            <a:extLst>
              <a:ext uri="{FF2B5EF4-FFF2-40B4-BE49-F238E27FC236}">
                <a16:creationId xmlns:a16="http://schemas.microsoft.com/office/drawing/2014/main" id="{16C83F9D-893C-470B-B834-C1ABE417237F}"/>
              </a:ext>
            </a:extLst>
          </p:cNvPr>
          <p:cNvSpPr txBox="1">
            <a:spLocks noChangeArrowheads="1"/>
          </p:cNvSpPr>
          <p:nvPr/>
        </p:nvSpPr>
        <p:spPr bwMode="auto">
          <a:xfrm>
            <a:off x="3773489" y="3705226"/>
            <a:ext cx="73930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D-C,</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D-G,</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D-H</a:t>
            </a:r>
          </a:p>
        </p:txBody>
      </p:sp>
      <p:sp>
        <p:nvSpPr>
          <p:cNvPr id="10260" name="Text Box 4">
            <a:extLst>
              <a:ext uri="{FF2B5EF4-FFF2-40B4-BE49-F238E27FC236}">
                <a16:creationId xmlns:a16="http://schemas.microsoft.com/office/drawing/2014/main" id="{7C05BC1B-7054-47F0-BC4D-D31CAC72D892}"/>
              </a:ext>
            </a:extLst>
          </p:cNvPr>
          <p:cNvSpPr txBox="1">
            <a:spLocks noChangeArrowheads="1"/>
          </p:cNvSpPr>
          <p:nvPr/>
        </p:nvSpPr>
        <p:spPr bwMode="auto">
          <a:xfrm>
            <a:off x="7621589" y="3743326"/>
            <a:ext cx="73930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D-C,</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D-G,</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D-H</a:t>
            </a:r>
          </a:p>
        </p:txBody>
      </p:sp>
      <p:sp>
        <p:nvSpPr>
          <p:cNvPr id="10261" name="Text Box 4">
            <a:extLst>
              <a:ext uri="{FF2B5EF4-FFF2-40B4-BE49-F238E27FC236}">
                <a16:creationId xmlns:a16="http://schemas.microsoft.com/office/drawing/2014/main" id="{1AB0AC8F-EE35-4871-B853-89E3FCEE11BE}"/>
              </a:ext>
            </a:extLst>
          </p:cNvPr>
          <p:cNvSpPr txBox="1">
            <a:spLocks noChangeArrowheads="1"/>
          </p:cNvSpPr>
          <p:nvPr/>
        </p:nvSpPr>
        <p:spPr bwMode="auto">
          <a:xfrm>
            <a:off x="6400800" y="6061076"/>
            <a:ext cx="250767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D-C, D-G, D-H, U-G</a:t>
            </a:r>
          </a:p>
        </p:txBody>
      </p:sp>
      <p:sp>
        <p:nvSpPr>
          <p:cNvPr id="10262" name="Text Box 4">
            <a:extLst>
              <a:ext uri="{FF2B5EF4-FFF2-40B4-BE49-F238E27FC236}">
                <a16:creationId xmlns:a16="http://schemas.microsoft.com/office/drawing/2014/main" id="{D74CCA36-8147-483B-A6EE-7A89DA489DFB}"/>
              </a:ext>
            </a:extLst>
          </p:cNvPr>
          <p:cNvSpPr txBox="1">
            <a:spLocks noChangeArrowheads="1"/>
          </p:cNvSpPr>
          <p:nvPr/>
        </p:nvSpPr>
        <p:spPr bwMode="auto">
          <a:xfrm>
            <a:off x="1849439" y="2136776"/>
            <a:ext cx="71551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U-C,</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U-G</a:t>
            </a:r>
          </a:p>
        </p:txBody>
      </p:sp>
      <p:sp>
        <p:nvSpPr>
          <p:cNvPr id="10263" name="Text Box 4">
            <a:extLst>
              <a:ext uri="{FF2B5EF4-FFF2-40B4-BE49-F238E27FC236}">
                <a16:creationId xmlns:a16="http://schemas.microsoft.com/office/drawing/2014/main" id="{85871F8C-FC51-4E7C-A53B-AFAE2A7733FE}"/>
              </a:ext>
            </a:extLst>
          </p:cNvPr>
          <p:cNvSpPr txBox="1">
            <a:spLocks noChangeArrowheads="1"/>
          </p:cNvSpPr>
          <p:nvPr/>
        </p:nvSpPr>
        <p:spPr bwMode="auto">
          <a:xfrm>
            <a:off x="9421814" y="2205039"/>
            <a:ext cx="74571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U-H,</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U-G</a:t>
            </a:r>
          </a:p>
        </p:txBody>
      </p:sp>
      <p:sp>
        <p:nvSpPr>
          <p:cNvPr id="10264" name="Text Box 4">
            <a:extLst>
              <a:ext uri="{FF2B5EF4-FFF2-40B4-BE49-F238E27FC236}">
                <a16:creationId xmlns:a16="http://schemas.microsoft.com/office/drawing/2014/main" id="{93912955-CD5F-4EB6-9633-32E7689EFFF7}"/>
              </a:ext>
            </a:extLst>
          </p:cNvPr>
          <p:cNvSpPr txBox="1">
            <a:spLocks noChangeArrowheads="1"/>
          </p:cNvSpPr>
          <p:nvPr/>
        </p:nvSpPr>
        <p:spPr bwMode="auto">
          <a:xfrm>
            <a:off x="4899026" y="3602039"/>
            <a:ext cx="63991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U-C</a:t>
            </a:r>
          </a:p>
        </p:txBody>
      </p:sp>
      <p:sp>
        <p:nvSpPr>
          <p:cNvPr id="10265" name="Text Box 4">
            <a:extLst>
              <a:ext uri="{FF2B5EF4-FFF2-40B4-BE49-F238E27FC236}">
                <a16:creationId xmlns:a16="http://schemas.microsoft.com/office/drawing/2014/main" id="{0D42F6CD-F584-48F0-93FB-860D8AD0C245}"/>
              </a:ext>
            </a:extLst>
          </p:cNvPr>
          <p:cNvSpPr txBox="1">
            <a:spLocks noChangeArrowheads="1"/>
          </p:cNvSpPr>
          <p:nvPr/>
        </p:nvSpPr>
        <p:spPr bwMode="auto">
          <a:xfrm>
            <a:off x="6546851" y="3633789"/>
            <a:ext cx="66877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U-H</a:t>
            </a:r>
          </a:p>
        </p:txBody>
      </p:sp>
      <p:sp>
        <p:nvSpPr>
          <p:cNvPr id="26" name="Text Box 4">
            <a:extLst>
              <a:ext uri="{FF2B5EF4-FFF2-40B4-BE49-F238E27FC236}">
                <a16:creationId xmlns:a16="http://schemas.microsoft.com/office/drawing/2014/main" id="{7DE2B291-DD4C-41A4-BF29-97362D7E37F6}"/>
              </a:ext>
            </a:extLst>
          </p:cNvPr>
          <p:cNvSpPr txBox="1">
            <a:spLocks noChangeArrowheads="1"/>
          </p:cNvSpPr>
          <p:nvPr/>
        </p:nvSpPr>
        <p:spPr bwMode="auto">
          <a:xfrm>
            <a:off x="1811545" y="5553244"/>
            <a:ext cx="2185791" cy="10156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Ext temp settings:</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D – desired zone</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U – undesired zone</a:t>
            </a:r>
          </a:p>
        </p:txBody>
      </p:sp>
      <p:sp>
        <p:nvSpPr>
          <p:cNvPr id="27" name="Text Box 4">
            <a:extLst>
              <a:ext uri="{FF2B5EF4-FFF2-40B4-BE49-F238E27FC236}">
                <a16:creationId xmlns:a16="http://schemas.microsoft.com/office/drawing/2014/main" id="{7C9B9664-78E4-4937-B00B-F2BC0D341492}"/>
              </a:ext>
            </a:extLst>
          </p:cNvPr>
          <p:cNvSpPr txBox="1">
            <a:spLocks noChangeArrowheads="1"/>
          </p:cNvSpPr>
          <p:nvPr/>
        </p:nvSpPr>
        <p:spPr bwMode="auto">
          <a:xfrm>
            <a:off x="8456613" y="4613276"/>
            <a:ext cx="2016386" cy="132343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Int temp settings:</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C – cold</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G – goldilocks </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H – hot</a:t>
            </a:r>
          </a:p>
        </p:txBody>
      </p:sp>
      <p:sp>
        <p:nvSpPr>
          <p:cNvPr id="3" name="Line 1027">
            <a:extLst>
              <a:ext uri="{FF2B5EF4-FFF2-40B4-BE49-F238E27FC236}">
                <a16:creationId xmlns:a16="http://schemas.microsoft.com/office/drawing/2014/main" id="{4BEB1357-DED6-31CD-BDCA-9C5D3FC233C4}"/>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28B982-A02B-4BE1-B6C0-A5F5EFE59726}"/>
              </a:ext>
            </a:extLst>
          </p:cNvPr>
          <p:cNvSpPr txBox="1"/>
          <p:nvPr/>
        </p:nvSpPr>
        <p:spPr>
          <a:xfrm>
            <a:off x="600075" y="402431"/>
            <a:ext cx="3081164" cy="1569660"/>
          </a:xfrm>
          <a:prstGeom prst="rect">
            <a:avLst/>
          </a:prstGeom>
          <a:noFill/>
        </p:spPr>
        <p:txBody>
          <a:bodyPr wrap="none" rtlCol="0">
            <a:spAutoFit/>
          </a:bodyPr>
          <a:lstStyle/>
          <a:p>
            <a:r>
              <a:rPr lang="en-US" sz="2400" dirty="0">
                <a:solidFill>
                  <a:srgbClr val="C00000"/>
                </a:solidFill>
              </a:rPr>
              <a:t>Unpipelined processor</a:t>
            </a:r>
          </a:p>
          <a:p>
            <a:r>
              <a:rPr lang="en-US" sz="2400" dirty="0"/>
              <a:t>CPI:</a:t>
            </a:r>
          </a:p>
          <a:p>
            <a:r>
              <a:rPr lang="en-US" sz="2400" dirty="0"/>
              <a:t>Clock speed:</a:t>
            </a:r>
          </a:p>
          <a:p>
            <a:r>
              <a:rPr lang="en-US" sz="2400" dirty="0"/>
              <a:t>Throughput:</a:t>
            </a:r>
          </a:p>
        </p:txBody>
      </p:sp>
      <p:sp>
        <p:nvSpPr>
          <p:cNvPr id="4" name="TextBox 3">
            <a:extLst>
              <a:ext uri="{FF2B5EF4-FFF2-40B4-BE49-F238E27FC236}">
                <a16:creationId xmlns:a16="http://schemas.microsoft.com/office/drawing/2014/main" id="{4F6466FB-73EC-4AAA-9B29-E41861B9A5C4}"/>
              </a:ext>
            </a:extLst>
          </p:cNvPr>
          <p:cNvSpPr txBox="1"/>
          <p:nvPr/>
        </p:nvSpPr>
        <p:spPr>
          <a:xfrm>
            <a:off x="8131969" y="402431"/>
            <a:ext cx="2637132" cy="1569660"/>
          </a:xfrm>
          <a:prstGeom prst="rect">
            <a:avLst/>
          </a:prstGeom>
          <a:noFill/>
        </p:spPr>
        <p:txBody>
          <a:bodyPr wrap="none" rtlCol="0">
            <a:spAutoFit/>
          </a:bodyPr>
          <a:lstStyle/>
          <a:p>
            <a:r>
              <a:rPr lang="en-US" sz="2400" dirty="0">
                <a:solidFill>
                  <a:srgbClr val="C00000"/>
                </a:solidFill>
              </a:rPr>
              <a:t>Pipelined processor</a:t>
            </a:r>
          </a:p>
          <a:p>
            <a:r>
              <a:rPr lang="en-US" sz="2400" dirty="0"/>
              <a:t>CPI:</a:t>
            </a:r>
          </a:p>
          <a:p>
            <a:r>
              <a:rPr lang="en-US" sz="2400" dirty="0"/>
              <a:t>Clock speed:</a:t>
            </a:r>
          </a:p>
          <a:p>
            <a:r>
              <a:rPr lang="en-US" sz="2400" dirty="0"/>
              <a:t>Throughput:</a:t>
            </a:r>
          </a:p>
        </p:txBody>
      </p:sp>
      <p:sp>
        <p:nvSpPr>
          <p:cNvPr id="6" name="TextBox 5">
            <a:extLst>
              <a:ext uri="{FF2B5EF4-FFF2-40B4-BE49-F238E27FC236}">
                <a16:creationId xmlns:a16="http://schemas.microsoft.com/office/drawing/2014/main" id="{3D1E0B71-F52B-4B05-901C-2B8476375176}"/>
              </a:ext>
            </a:extLst>
          </p:cNvPr>
          <p:cNvSpPr txBox="1"/>
          <p:nvPr/>
        </p:nvSpPr>
        <p:spPr>
          <a:xfrm>
            <a:off x="328613" y="3429000"/>
            <a:ext cx="2831160" cy="1569660"/>
          </a:xfrm>
          <a:prstGeom prst="rect">
            <a:avLst/>
          </a:prstGeom>
          <a:noFill/>
        </p:spPr>
        <p:txBody>
          <a:bodyPr wrap="none" rtlCol="0">
            <a:spAutoFit/>
          </a:bodyPr>
          <a:lstStyle/>
          <a:p>
            <a:r>
              <a:rPr lang="en-US" sz="2400" dirty="0">
                <a:solidFill>
                  <a:srgbClr val="C00000"/>
                </a:solidFill>
              </a:rPr>
              <a:t>Circuit Assumptions</a:t>
            </a:r>
          </a:p>
          <a:p>
            <a:r>
              <a:rPr lang="en-US" sz="2400" dirty="0"/>
              <a:t>Length of full circuit:</a:t>
            </a:r>
          </a:p>
          <a:p>
            <a:r>
              <a:rPr lang="en-US" sz="2400" dirty="0"/>
              <a:t>Length of each stage:</a:t>
            </a:r>
          </a:p>
          <a:p>
            <a:r>
              <a:rPr lang="en-US" sz="2400" dirty="0"/>
              <a:t>No hazards</a:t>
            </a:r>
          </a:p>
        </p:txBody>
      </p:sp>
      <p:sp>
        <p:nvSpPr>
          <p:cNvPr id="8" name="TextBox 7">
            <a:extLst>
              <a:ext uri="{FF2B5EF4-FFF2-40B4-BE49-F238E27FC236}">
                <a16:creationId xmlns:a16="http://schemas.microsoft.com/office/drawing/2014/main" id="{FA7BC580-2F8B-4B7D-8997-8932A1E28E31}"/>
              </a:ext>
            </a:extLst>
          </p:cNvPr>
          <p:cNvSpPr txBox="1"/>
          <p:nvPr/>
        </p:nvSpPr>
        <p:spPr>
          <a:xfrm>
            <a:off x="8289458" y="6163181"/>
            <a:ext cx="3756991" cy="584775"/>
          </a:xfrm>
          <a:prstGeom prst="rect">
            <a:avLst/>
          </a:prstGeom>
          <a:noFill/>
        </p:spPr>
        <p:txBody>
          <a:bodyPr wrap="none" rtlCol="0">
            <a:spAutoFit/>
          </a:bodyPr>
          <a:lstStyle/>
          <a:p>
            <a:r>
              <a:rPr lang="en-US" sz="3200" dirty="0">
                <a:solidFill>
                  <a:srgbClr val="C00000"/>
                </a:solidFill>
              </a:rPr>
              <a:t>Pipeline Performance</a:t>
            </a:r>
          </a:p>
        </p:txBody>
      </p:sp>
      <mc:AlternateContent xmlns:mc="http://schemas.openxmlformats.org/markup-compatibility/2006">
        <mc:Choice xmlns:p14="http://schemas.microsoft.com/office/powerpoint/2010/main" Requires="p14">
          <p:contentPart p14:bwMode="auto" r:id="rId2">
            <p14:nvContentPartPr>
              <p14:cNvPr id="3" name="Ink 2">
                <a:extLst>
                  <a:ext uri="{FF2B5EF4-FFF2-40B4-BE49-F238E27FC236}">
                    <a16:creationId xmlns:a16="http://schemas.microsoft.com/office/drawing/2014/main" id="{B89BC3F9-404C-4EBC-9325-9820EDD0A770}"/>
                  </a:ext>
                </a:extLst>
              </p14:cNvPr>
              <p14:cNvContentPartPr/>
              <p14:nvPr/>
            </p14:nvContentPartPr>
            <p14:xfrm>
              <a:off x="604440" y="805320"/>
              <a:ext cx="11481120" cy="5604840"/>
            </p14:xfrm>
          </p:contentPart>
        </mc:Choice>
        <mc:Fallback>
          <p:pic>
            <p:nvPicPr>
              <p:cNvPr id="3" name="Ink 2">
                <a:extLst>
                  <a:ext uri="{FF2B5EF4-FFF2-40B4-BE49-F238E27FC236}">
                    <a16:creationId xmlns:a16="http://schemas.microsoft.com/office/drawing/2014/main" id="{B89BC3F9-404C-4EBC-9325-9820EDD0A770}"/>
                  </a:ext>
                </a:extLst>
              </p:cNvPr>
              <p:cNvPicPr/>
              <p:nvPr/>
            </p:nvPicPr>
            <p:blipFill>
              <a:blip r:embed="rId3"/>
              <a:stretch>
                <a:fillRect/>
              </a:stretch>
            </p:blipFill>
            <p:spPr>
              <a:xfrm>
                <a:off x="595080" y="795960"/>
                <a:ext cx="11499840" cy="5623560"/>
              </a:xfrm>
              <a:prstGeom prst="rect">
                <a:avLst/>
              </a:prstGeom>
            </p:spPr>
          </p:pic>
        </mc:Fallback>
      </mc:AlternateContent>
    </p:spTree>
    <p:extLst>
      <p:ext uri="{BB962C8B-B14F-4D97-AF65-F5344CB8AC3E}">
        <p14:creationId xmlns:p14="http://schemas.microsoft.com/office/powerpoint/2010/main" val="43200465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EFF921A5-9E24-4E21-BF8A-E702E1C056A0}"/>
              </a:ext>
            </a:extLst>
          </p:cNvPr>
          <p:cNvSpPr txBox="1"/>
          <p:nvPr/>
        </p:nvSpPr>
        <p:spPr>
          <a:xfrm>
            <a:off x="0" y="6273225"/>
            <a:ext cx="2373983" cy="584775"/>
          </a:xfrm>
          <a:prstGeom prst="rect">
            <a:avLst/>
          </a:prstGeom>
          <a:noFill/>
        </p:spPr>
        <p:txBody>
          <a:bodyPr wrap="none" rtlCol="0">
            <a:spAutoFit/>
          </a:bodyPr>
          <a:lstStyle/>
          <a:p>
            <a:r>
              <a:rPr lang="en-US" sz="3200" dirty="0">
                <a:solidFill>
                  <a:srgbClr val="C00000"/>
                </a:solidFill>
              </a:rPr>
              <a:t>Data Hazards</a:t>
            </a:r>
          </a:p>
        </p:txBody>
      </p:sp>
      <p:cxnSp>
        <p:nvCxnSpPr>
          <p:cNvPr id="15" name="Straight Connector 14">
            <a:extLst>
              <a:ext uri="{FF2B5EF4-FFF2-40B4-BE49-F238E27FC236}">
                <a16:creationId xmlns:a16="http://schemas.microsoft.com/office/drawing/2014/main" id="{DE83D5BD-893B-4ADB-BDFB-D84669BCA67A}"/>
              </a:ext>
            </a:extLst>
          </p:cNvPr>
          <p:cNvCxnSpPr/>
          <p:nvPr/>
        </p:nvCxnSpPr>
        <p:spPr>
          <a:xfrm>
            <a:off x="6257925" y="350044"/>
            <a:ext cx="71438" cy="6119812"/>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CAF95BDD-DB1B-480D-AD62-AF1500C19D0C}"/>
              </a:ext>
            </a:extLst>
          </p:cNvPr>
          <p:cNvSpPr txBox="1"/>
          <p:nvPr/>
        </p:nvSpPr>
        <p:spPr>
          <a:xfrm>
            <a:off x="98599" y="109537"/>
            <a:ext cx="5321329" cy="1569660"/>
          </a:xfrm>
          <a:prstGeom prst="rect">
            <a:avLst/>
          </a:prstGeom>
          <a:noFill/>
          <a:ln>
            <a:solidFill>
              <a:schemeClr val="accent1"/>
            </a:solidFill>
          </a:ln>
        </p:spPr>
        <p:txBody>
          <a:bodyPr wrap="none" rtlCol="0">
            <a:spAutoFit/>
          </a:bodyPr>
          <a:lstStyle/>
          <a:p>
            <a:r>
              <a:rPr lang="en-US" sz="2400" dirty="0">
                <a:solidFill>
                  <a:srgbClr val="C00000"/>
                </a:solidFill>
              </a:rPr>
              <a:t>No Bypassing</a:t>
            </a:r>
          </a:p>
          <a:p>
            <a:r>
              <a:rPr lang="en-US" sz="2400" dirty="0"/>
              <a:t>(for the 5-stage pipeline)</a:t>
            </a:r>
          </a:p>
          <a:p>
            <a:r>
              <a:rPr lang="en-US" sz="2400" dirty="0"/>
              <a:t>Point of production: always RW middle</a:t>
            </a:r>
          </a:p>
          <a:p>
            <a:r>
              <a:rPr lang="en-US" sz="2400" dirty="0"/>
              <a:t>Point of consumption: always D/R middle</a:t>
            </a:r>
          </a:p>
        </p:txBody>
      </p:sp>
      <p:sp>
        <p:nvSpPr>
          <p:cNvPr id="19" name="TextBox 18">
            <a:extLst>
              <a:ext uri="{FF2B5EF4-FFF2-40B4-BE49-F238E27FC236}">
                <a16:creationId xmlns:a16="http://schemas.microsoft.com/office/drawing/2014/main" id="{4E20FD7D-9682-4B4A-9C60-058E947F9403}"/>
              </a:ext>
            </a:extLst>
          </p:cNvPr>
          <p:cNvSpPr txBox="1"/>
          <p:nvPr/>
        </p:nvSpPr>
        <p:spPr>
          <a:xfrm>
            <a:off x="6483940" y="51284"/>
            <a:ext cx="4614405" cy="3293209"/>
          </a:xfrm>
          <a:prstGeom prst="rect">
            <a:avLst/>
          </a:prstGeom>
          <a:noFill/>
          <a:ln>
            <a:solidFill>
              <a:schemeClr val="accent1"/>
            </a:solidFill>
          </a:ln>
        </p:spPr>
        <p:txBody>
          <a:bodyPr wrap="none" rtlCol="0">
            <a:spAutoFit/>
          </a:bodyPr>
          <a:lstStyle/>
          <a:p>
            <a:r>
              <a:rPr lang="en-US" sz="2400" dirty="0">
                <a:solidFill>
                  <a:srgbClr val="C00000"/>
                </a:solidFill>
              </a:rPr>
              <a:t>Bypassing</a:t>
            </a:r>
          </a:p>
          <a:p>
            <a:endParaRPr lang="en-US" sz="800" dirty="0"/>
          </a:p>
          <a:p>
            <a:r>
              <a:rPr lang="en-US" sz="2400" dirty="0"/>
              <a:t>Point of production: </a:t>
            </a:r>
          </a:p>
          <a:p>
            <a:r>
              <a:rPr lang="en-US" sz="2400" dirty="0"/>
              <a:t>     add, sub, etc.: end of ALU</a:t>
            </a:r>
          </a:p>
          <a:p>
            <a:r>
              <a:rPr lang="en-US" sz="2400" dirty="0"/>
              <a:t>     </a:t>
            </a:r>
            <a:r>
              <a:rPr lang="en-US" sz="2400" dirty="0" err="1"/>
              <a:t>lw</a:t>
            </a:r>
            <a:r>
              <a:rPr lang="en-US" sz="2400" dirty="0"/>
              <a:t>: end of DM</a:t>
            </a:r>
          </a:p>
          <a:p>
            <a:endParaRPr lang="en-US" sz="800" dirty="0"/>
          </a:p>
          <a:p>
            <a:r>
              <a:rPr lang="en-US" sz="2400" dirty="0"/>
              <a:t>Point of consumption:</a:t>
            </a:r>
          </a:p>
          <a:p>
            <a:r>
              <a:rPr lang="en-US" sz="2400" dirty="0"/>
              <a:t>     add, sub, </a:t>
            </a:r>
            <a:r>
              <a:rPr lang="en-US" sz="2400" dirty="0" err="1"/>
              <a:t>lw</a:t>
            </a:r>
            <a:r>
              <a:rPr lang="en-US" sz="2400" dirty="0"/>
              <a:t>: start of ALU</a:t>
            </a:r>
          </a:p>
          <a:p>
            <a:r>
              <a:rPr lang="en-US" sz="2400" dirty="0"/>
              <a:t>     </a:t>
            </a:r>
            <a:r>
              <a:rPr lang="en-US" sz="2400" dirty="0" err="1"/>
              <a:t>sw</a:t>
            </a:r>
            <a:r>
              <a:rPr lang="en-US" sz="2400" dirty="0"/>
              <a:t>  $1, 8($2): start of ALU for $2,</a:t>
            </a:r>
          </a:p>
          <a:p>
            <a:r>
              <a:rPr lang="en-US" sz="2400" dirty="0"/>
              <a:t>                              start of DM for $1</a:t>
            </a:r>
          </a:p>
        </p:txBody>
      </p:sp>
      <p:sp>
        <p:nvSpPr>
          <p:cNvPr id="21" name="TextBox 20">
            <a:extLst>
              <a:ext uri="{FF2B5EF4-FFF2-40B4-BE49-F238E27FC236}">
                <a16:creationId xmlns:a16="http://schemas.microsoft.com/office/drawing/2014/main" id="{0FFC05B4-8AE9-4276-9B82-2E02F2D3845F}"/>
              </a:ext>
            </a:extLst>
          </p:cNvPr>
          <p:cNvSpPr txBox="1"/>
          <p:nvPr/>
        </p:nvSpPr>
        <p:spPr>
          <a:xfrm>
            <a:off x="98599" y="1868485"/>
            <a:ext cx="5866221" cy="1569660"/>
          </a:xfrm>
          <a:prstGeom prst="rect">
            <a:avLst/>
          </a:prstGeom>
          <a:noFill/>
          <a:ln>
            <a:solidFill>
              <a:schemeClr val="accent1"/>
            </a:solidFill>
          </a:ln>
        </p:spPr>
        <p:txBody>
          <a:bodyPr wrap="none" rtlCol="0">
            <a:spAutoFit/>
          </a:bodyPr>
          <a:lstStyle/>
          <a:p>
            <a:r>
              <a:rPr lang="en-US" sz="2400" dirty="0"/>
              <a:t>                                                      * </a:t>
            </a:r>
            <a:r>
              <a:rPr lang="en-US" sz="2400" dirty="0" err="1"/>
              <a:t>PoP</a:t>
            </a:r>
            <a:r>
              <a:rPr lang="en-US" sz="2400" dirty="0"/>
              <a:t> </a:t>
            </a:r>
          </a:p>
          <a:p>
            <a:r>
              <a:rPr lang="en-US" sz="2400" dirty="0"/>
              <a:t>I1  add:    IF   DR    AL    DM    RW</a:t>
            </a:r>
          </a:p>
          <a:p>
            <a:r>
              <a:rPr lang="en-US" sz="2400" dirty="0"/>
              <a:t>I2  add:           IF     DR    </a:t>
            </a:r>
            <a:r>
              <a:rPr lang="en-US" sz="2400" dirty="0" err="1"/>
              <a:t>DR</a:t>
            </a:r>
            <a:r>
              <a:rPr lang="en-US" sz="2400" dirty="0"/>
              <a:t>     </a:t>
            </a:r>
            <a:r>
              <a:rPr lang="en-US" sz="2400" dirty="0" err="1"/>
              <a:t>DR</a:t>
            </a:r>
            <a:r>
              <a:rPr lang="en-US" sz="2400" dirty="0"/>
              <a:t>    AL  DM  RW</a:t>
            </a:r>
          </a:p>
          <a:p>
            <a:r>
              <a:rPr lang="en-US" sz="2400" dirty="0"/>
              <a:t>                                                      * </a:t>
            </a:r>
            <a:r>
              <a:rPr lang="en-US" sz="2400" dirty="0" err="1"/>
              <a:t>PoC</a:t>
            </a:r>
            <a:endParaRPr lang="en-US" sz="2400" dirty="0"/>
          </a:p>
        </p:txBody>
      </p:sp>
      <p:sp>
        <p:nvSpPr>
          <p:cNvPr id="23" name="TextBox 22">
            <a:extLst>
              <a:ext uri="{FF2B5EF4-FFF2-40B4-BE49-F238E27FC236}">
                <a16:creationId xmlns:a16="http://schemas.microsoft.com/office/drawing/2014/main" id="{E38F4C3B-EEF2-41B9-8104-84D7AE7AD23F}"/>
              </a:ext>
            </a:extLst>
          </p:cNvPr>
          <p:cNvSpPr txBox="1"/>
          <p:nvPr/>
        </p:nvSpPr>
        <p:spPr>
          <a:xfrm>
            <a:off x="6571457" y="3604676"/>
            <a:ext cx="4809843" cy="1569660"/>
          </a:xfrm>
          <a:prstGeom prst="rect">
            <a:avLst/>
          </a:prstGeom>
          <a:noFill/>
          <a:ln>
            <a:solidFill>
              <a:schemeClr val="accent1"/>
            </a:solidFill>
          </a:ln>
        </p:spPr>
        <p:txBody>
          <a:bodyPr wrap="none" rtlCol="0">
            <a:spAutoFit/>
          </a:bodyPr>
          <a:lstStyle/>
          <a:p>
            <a:r>
              <a:rPr lang="en-US" sz="2400" dirty="0"/>
              <a:t>                                      * </a:t>
            </a:r>
            <a:r>
              <a:rPr lang="en-US" sz="2400" dirty="0" err="1"/>
              <a:t>PoP</a:t>
            </a:r>
            <a:r>
              <a:rPr lang="en-US" sz="2400" dirty="0"/>
              <a:t> </a:t>
            </a:r>
          </a:p>
          <a:p>
            <a:r>
              <a:rPr lang="en-US" sz="2400" dirty="0"/>
              <a:t>I1  add:    IF   DR    AL    DM    RW</a:t>
            </a:r>
          </a:p>
          <a:p>
            <a:r>
              <a:rPr lang="en-US" sz="2400" dirty="0"/>
              <a:t>I2  add:           IF     DR     AL     DM  RW</a:t>
            </a:r>
          </a:p>
          <a:p>
            <a:r>
              <a:rPr lang="en-US" sz="2400" dirty="0"/>
              <a:t>                                         * </a:t>
            </a:r>
            <a:r>
              <a:rPr lang="en-US" sz="2400" dirty="0" err="1"/>
              <a:t>PoC</a:t>
            </a:r>
            <a:endParaRPr lang="en-US" sz="2400" dirty="0"/>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EB7F685C-0391-D2D7-0903-63D5CCF1BFD6}"/>
                  </a:ext>
                </a:extLst>
              </p14:cNvPr>
              <p14:cNvContentPartPr/>
              <p14:nvPr/>
            </p14:nvContentPartPr>
            <p14:xfrm>
              <a:off x="373680" y="494640"/>
              <a:ext cx="10516680" cy="5367240"/>
            </p14:xfrm>
          </p:contentPart>
        </mc:Choice>
        <mc:Fallback>
          <p:pic>
            <p:nvPicPr>
              <p:cNvPr id="2" name="Ink 1">
                <a:extLst>
                  <a:ext uri="{FF2B5EF4-FFF2-40B4-BE49-F238E27FC236}">
                    <a16:creationId xmlns:a16="http://schemas.microsoft.com/office/drawing/2014/main" id="{EB7F685C-0391-D2D7-0903-63D5CCF1BFD6}"/>
                  </a:ext>
                </a:extLst>
              </p:cNvPr>
              <p:cNvPicPr/>
              <p:nvPr/>
            </p:nvPicPr>
            <p:blipFill>
              <a:blip r:embed="rId3"/>
              <a:stretch>
                <a:fillRect/>
              </a:stretch>
            </p:blipFill>
            <p:spPr>
              <a:xfrm>
                <a:off x="364320" y="485280"/>
                <a:ext cx="10535400" cy="5385960"/>
              </a:xfrm>
              <a:prstGeom prst="rect">
                <a:avLst/>
              </a:prstGeom>
            </p:spPr>
          </p:pic>
        </mc:Fallback>
      </mc:AlternateContent>
    </p:spTree>
    <p:extLst>
      <p:ext uri="{BB962C8B-B14F-4D97-AF65-F5344CB8AC3E}">
        <p14:creationId xmlns:p14="http://schemas.microsoft.com/office/powerpoint/2010/main" val="13320747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524AFEA-20D0-4736-A131-B51A697C839D}"/>
              </a:ext>
            </a:extLst>
          </p:cNvPr>
          <p:cNvSpPr txBox="1"/>
          <p:nvPr/>
        </p:nvSpPr>
        <p:spPr>
          <a:xfrm>
            <a:off x="9189570" y="6198900"/>
            <a:ext cx="2830840" cy="584775"/>
          </a:xfrm>
          <a:prstGeom prst="rect">
            <a:avLst/>
          </a:prstGeom>
          <a:noFill/>
        </p:spPr>
        <p:txBody>
          <a:bodyPr wrap="none" rtlCol="0">
            <a:spAutoFit/>
          </a:bodyPr>
          <a:lstStyle/>
          <a:p>
            <a:r>
              <a:rPr lang="en-US" sz="3200" dirty="0">
                <a:solidFill>
                  <a:srgbClr val="C00000"/>
                </a:solidFill>
              </a:rPr>
              <a:t>Control Hazards</a:t>
            </a:r>
          </a:p>
        </p:txBody>
      </p:sp>
      <p:sp>
        <p:nvSpPr>
          <p:cNvPr id="5" name="TextBox 4">
            <a:extLst>
              <a:ext uri="{FF2B5EF4-FFF2-40B4-BE49-F238E27FC236}">
                <a16:creationId xmlns:a16="http://schemas.microsoft.com/office/drawing/2014/main" id="{EAD89F42-3EEF-4899-A80E-6B567E027B11}"/>
              </a:ext>
            </a:extLst>
          </p:cNvPr>
          <p:cNvSpPr txBox="1"/>
          <p:nvPr/>
        </p:nvSpPr>
        <p:spPr>
          <a:xfrm>
            <a:off x="98599" y="109537"/>
            <a:ext cx="5317866" cy="2308324"/>
          </a:xfrm>
          <a:prstGeom prst="rect">
            <a:avLst/>
          </a:prstGeom>
          <a:noFill/>
          <a:ln>
            <a:solidFill>
              <a:schemeClr val="accent1"/>
            </a:solidFill>
          </a:ln>
        </p:spPr>
        <p:txBody>
          <a:bodyPr wrap="none" rtlCol="0">
            <a:spAutoFit/>
          </a:bodyPr>
          <a:lstStyle/>
          <a:p>
            <a:r>
              <a:rPr lang="en-US" sz="2400" dirty="0">
                <a:solidFill>
                  <a:srgbClr val="C00000"/>
                </a:solidFill>
              </a:rPr>
              <a:t>Assumptions</a:t>
            </a:r>
          </a:p>
          <a:p>
            <a:endParaRPr lang="en-US" sz="2400" dirty="0"/>
          </a:p>
          <a:p>
            <a:r>
              <a:rPr lang="en-US" sz="2400" dirty="0"/>
              <a:t>100 instructions</a:t>
            </a:r>
          </a:p>
          <a:p>
            <a:r>
              <a:rPr lang="en-US" sz="2400" dirty="0"/>
              <a:t>20 branches</a:t>
            </a:r>
          </a:p>
          <a:p>
            <a:r>
              <a:rPr lang="en-US" sz="2400" dirty="0"/>
              <a:t>14 Not-Taken, 6 Taken</a:t>
            </a:r>
          </a:p>
          <a:p>
            <a:r>
              <a:rPr lang="en-US" sz="2400" dirty="0"/>
              <a:t>Branch resolved in 6</a:t>
            </a:r>
            <a:r>
              <a:rPr lang="en-US" sz="2400" baseline="30000" dirty="0"/>
              <a:t>th</a:t>
            </a:r>
            <a:r>
              <a:rPr lang="en-US" sz="2400" dirty="0"/>
              <a:t> cycle (penalty of 5)</a:t>
            </a:r>
          </a:p>
        </p:txBody>
      </p:sp>
      <p:sp>
        <p:nvSpPr>
          <p:cNvPr id="7" name="TextBox 6">
            <a:extLst>
              <a:ext uri="{FF2B5EF4-FFF2-40B4-BE49-F238E27FC236}">
                <a16:creationId xmlns:a16="http://schemas.microsoft.com/office/drawing/2014/main" id="{BDF11801-878C-40B8-B20D-60CB23BA4362}"/>
              </a:ext>
            </a:extLst>
          </p:cNvPr>
          <p:cNvSpPr txBox="1"/>
          <p:nvPr/>
        </p:nvSpPr>
        <p:spPr>
          <a:xfrm>
            <a:off x="98599" y="2747963"/>
            <a:ext cx="3572838" cy="830997"/>
          </a:xfrm>
          <a:prstGeom prst="rect">
            <a:avLst/>
          </a:prstGeom>
          <a:noFill/>
          <a:ln>
            <a:noFill/>
          </a:ln>
        </p:spPr>
        <p:txBody>
          <a:bodyPr wrap="none" rtlCol="0">
            <a:spAutoFit/>
          </a:bodyPr>
          <a:lstStyle/>
          <a:p>
            <a:r>
              <a:rPr lang="en-US" sz="2400" dirty="0">
                <a:solidFill>
                  <a:srgbClr val="C00000"/>
                </a:solidFill>
              </a:rPr>
              <a:t>Approach 1: Panic and wait</a:t>
            </a:r>
          </a:p>
          <a:p>
            <a:endParaRPr lang="en-US" sz="2400" dirty="0"/>
          </a:p>
        </p:txBody>
      </p:sp>
      <p:sp>
        <p:nvSpPr>
          <p:cNvPr id="11" name="TextBox 10">
            <a:extLst>
              <a:ext uri="{FF2B5EF4-FFF2-40B4-BE49-F238E27FC236}">
                <a16:creationId xmlns:a16="http://schemas.microsoft.com/office/drawing/2014/main" id="{6A4FC160-6279-4DD9-9662-7F43E08AF1F2}"/>
              </a:ext>
            </a:extLst>
          </p:cNvPr>
          <p:cNvSpPr txBox="1"/>
          <p:nvPr/>
        </p:nvSpPr>
        <p:spPr>
          <a:xfrm>
            <a:off x="98599" y="4657726"/>
            <a:ext cx="3740448" cy="830997"/>
          </a:xfrm>
          <a:prstGeom prst="rect">
            <a:avLst/>
          </a:prstGeom>
          <a:noFill/>
          <a:ln>
            <a:noFill/>
          </a:ln>
        </p:spPr>
        <p:txBody>
          <a:bodyPr wrap="none" rtlCol="0">
            <a:spAutoFit/>
          </a:bodyPr>
          <a:lstStyle/>
          <a:p>
            <a:r>
              <a:rPr lang="en-US" sz="2400" dirty="0">
                <a:solidFill>
                  <a:srgbClr val="C00000"/>
                </a:solidFill>
              </a:rPr>
              <a:t>Approach 2: Fetch-next-</a:t>
            </a:r>
            <a:r>
              <a:rPr lang="en-US" sz="2400" dirty="0" err="1">
                <a:solidFill>
                  <a:srgbClr val="C00000"/>
                </a:solidFill>
              </a:rPr>
              <a:t>instr</a:t>
            </a:r>
            <a:endParaRPr lang="en-US" sz="2400" dirty="0">
              <a:solidFill>
                <a:srgbClr val="C00000"/>
              </a:solidFill>
            </a:endParaRPr>
          </a:p>
          <a:p>
            <a:endParaRPr lang="en-US" sz="2400" dirty="0"/>
          </a:p>
        </p:txBody>
      </p:sp>
      <p:sp>
        <p:nvSpPr>
          <p:cNvPr id="13" name="TextBox 12">
            <a:extLst>
              <a:ext uri="{FF2B5EF4-FFF2-40B4-BE49-F238E27FC236}">
                <a16:creationId xmlns:a16="http://schemas.microsoft.com/office/drawing/2014/main" id="{AF43060A-DEC4-4D76-92D4-AFA3B66B9FDF}"/>
              </a:ext>
            </a:extLst>
          </p:cNvPr>
          <p:cNvSpPr txBox="1"/>
          <p:nvPr/>
        </p:nvSpPr>
        <p:spPr>
          <a:xfrm>
            <a:off x="5616732" y="119062"/>
            <a:ext cx="4820615" cy="2677656"/>
          </a:xfrm>
          <a:prstGeom prst="rect">
            <a:avLst/>
          </a:prstGeom>
          <a:noFill/>
          <a:ln>
            <a:noFill/>
          </a:ln>
        </p:spPr>
        <p:txBody>
          <a:bodyPr wrap="none" rtlCol="0">
            <a:spAutoFit/>
          </a:bodyPr>
          <a:lstStyle/>
          <a:p>
            <a:r>
              <a:rPr lang="en-US" sz="2400" dirty="0">
                <a:solidFill>
                  <a:srgbClr val="C00000"/>
                </a:solidFill>
              </a:rPr>
              <a:t>Approach 3: Branch Delay Slot</a:t>
            </a:r>
          </a:p>
          <a:p>
            <a:r>
              <a:rPr lang="en-US" sz="2400" dirty="0"/>
              <a:t>Option A: always useful</a:t>
            </a:r>
          </a:p>
          <a:p>
            <a:r>
              <a:rPr lang="en-US" sz="2400" dirty="0"/>
              <a:t>Option B: useful when the branch </a:t>
            </a:r>
          </a:p>
          <a:p>
            <a:r>
              <a:rPr lang="en-US" sz="2400" dirty="0"/>
              <a:t>                  goes along common fork</a:t>
            </a:r>
          </a:p>
          <a:p>
            <a:r>
              <a:rPr lang="en-US" sz="2400" dirty="0"/>
              <a:t>Option C: useful when the branch</a:t>
            </a:r>
          </a:p>
          <a:p>
            <a:r>
              <a:rPr lang="en-US" sz="2400" dirty="0"/>
              <a:t>                  goes along uncommon fork</a:t>
            </a:r>
          </a:p>
          <a:p>
            <a:r>
              <a:rPr lang="en-US" sz="2400" dirty="0"/>
              <a:t>Option D: no-op, always non-useful</a:t>
            </a:r>
          </a:p>
        </p:txBody>
      </p:sp>
      <p:sp>
        <p:nvSpPr>
          <p:cNvPr id="15" name="TextBox 14">
            <a:extLst>
              <a:ext uri="{FF2B5EF4-FFF2-40B4-BE49-F238E27FC236}">
                <a16:creationId xmlns:a16="http://schemas.microsoft.com/office/drawing/2014/main" id="{2CEAB980-33A1-4893-AEED-565148096356}"/>
              </a:ext>
            </a:extLst>
          </p:cNvPr>
          <p:cNvSpPr txBox="1"/>
          <p:nvPr/>
        </p:nvSpPr>
        <p:spPr>
          <a:xfrm>
            <a:off x="5780262" y="4657726"/>
            <a:ext cx="3853299" cy="830997"/>
          </a:xfrm>
          <a:prstGeom prst="rect">
            <a:avLst/>
          </a:prstGeom>
          <a:noFill/>
          <a:ln>
            <a:noFill/>
          </a:ln>
        </p:spPr>
        <p:txBody>
          <a:bodyPr wrap="none" rtlCol="0">
            <a:spAutoFit/>
          </a:bodyPr>
          <a:lstStyle/>
          <a:p>
            <a:r>
              <a:rPr lang="en-US" sz="2400" dirty="0">
                <a:solidFill>
                  <a:srgbClr val="C00000"/>
                </a:solidFill>
              </a:rPr>
              <a:t>Approach 4: Branch predictor</a:t>
            </a:r>
          </a:p>
          <a:p>
            <a:r>
              <a:rPr lang="en-US" sz="2400" dirty="0"/>
              <a:t>Accuracy of 90%</a:t>
            </a:r>
          </a:p>
        </p:txBody>
      </p:sp>
      <p:sp>
        <p:nvSpPr>
          <p:cNvPr id="17" name="TextBox 16">
            <a:extLst>
              <a:ext uri="{FF2B5EF4-FFF2-40B4-BE49-F238E27FC236}">
                <a16:creationId xmlns:a16="http://schemas.microsoft.com/office/drawing/2014/main" id="{20B04570-1691-4C41-97EC-C96FB97D8699}"/>
              </a:ext>
            </a:extLst>
          </p:cNvPr>
          <p:cNvSpPr txBox="1"/>
          <p:nvPr/>
        </p:nvSpPr>
        <p:spPr>
          <a:xfrm>
            <a:off x="9029229" y="2711829"/>
            <a:ext cx="3064172" cy="1938992"/>
          </a:xfrm>
          <a:prstGeom prst="rect">
            <a:avLst/>
          </a:prstGeom>
          <a:noFill/>
          <a:ln>
            <a:solidFill>
              <a:srgbClr val="C00000"/>
            </a:solidFill>
          </a:ln>
        </p:spPr>
        <p:txBody>
          <a:bodyPr wrap="none" rtlCol="0">
            <a:spAutoFit/>
          </a:bodyPr>
          <a:lstStyle/>
          <a:p>
            <a:pPr algn="ctr"/>
            <a:r>
              <a:rPr lang="en-US" sz="2400" dirty="0">
                <a:solidFill>
                  <a:srgbClr val="C00000"/>
                </a:solidFill>
              </a:rPr>
              <a:t>Option A</a:t>
            </a:r>
          </a:p>
          <a:p>
            <a:pPr algn="ctr"/>
            <a:r>
              <a:rPr lang="en-US" sz="2400" dirty="0"/>
              <a:t>Branch</a:t>
            </a:r>
          </a:p>
          <a:p>
            <a:pPr algn="ctr"/>
            <a:r>
              <a:rPr lang="en-US" sz="2400" dirty="0"/>
              <a:t>Slot</a:t>
            </a:r>
          </a:p>
          <a:p>
            <a:pPr algn="ctr"/>
            <a:r>
              <a:rPr lang="en-US" sz="2400" dirty="0" err="1"/>
              <a:t>NTaken</a:t>
            </a:r>
            <a:r>
              <a:rPr lang="en-US" sz="2400" dirty="0"/>
              <a:t>            Taken</a:t>
            </a:r>
          </a:p>
          <a:p>
            <a:pPr algn="ctr"/>
            <a:r>
              <a:rPr lang="en-US" sz="2400" dirty="0">
                <a:solidFill>
                  <a:srgbClr val="C00000"/>
                </a:solidFill>
              </a:rPr>
              <a:t>Option B          Option C</a:t>
            </a:r>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BECE1B61-9684-E049-EC74-C4B975D74D67}"/>
                  </a:ext>
                </a:extLst>
              </p14:cNvPr>
              <p14:cNvContentPartPr/>
              <p14:nvPr/>
            </p14:nvContentPartPr>
            <p14:xfrm>
              <a:off x="185040" y="464400"/>
              <a:ext cx="11982960" cy="6315120"/>
            </p14:xfrm>
          </p:contentPart>
        </mc:Choice>
        <mc:Fallback>
          <p:pic>
            <p:nvPicPr>
              <p:cNvPr id="2" name="Ink 1">
                <a:extLst>
                  <a:ext uri="{FF2B5EF4-FFF2-40B4-BE49-F238E27FC236}">
                    <a16:creationId xmlns:a16="http://schemas.microsoft.com/office/drawing/2014/main" id="{BECE1B61-9684-E049-EC74-C4B975D74D67}"/>
                  </a:ext>
                </a:extLst>
              </p:cNvPr>
              <p:cNvPicPr/>
              <p:nvPr/>
            </p:nvPicPr>
            <p:blipFill>
              <a:blip r:embed="rId3"/>
              <a:stretch>
                <a:fillRect/>
              </a:stretch>
            </p:blipFill>
            <p:spPr>
              <a:xfrm>
                <a:off x="175680" y="455040"/>
                <a:ext cx="12001680" cy="6333840"/>
              </a:xfrm>
              <a:prstGeom prst="rect">
                <a:avLst/>
              </a:prstGeom>
            </p:spPr>
          </p:pic>
        </mc:Fallback>
      </mc:AlternateContent>
    </p:spTree>
    <p:extLst>
      <p:ext uri="{BB962C8B-B14F-4D97-AF65-F5344CB8AC3E}">
        <p14:creationId xmlns:p14="http://schemas.microsoft.com/office/powerpoint/2010/main" val="3481910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39FC48-2061-45DE-6312-44DA99E379F1}"/>
            </a:ext>
          </a:extLst>
        </p:cNvPr>
        <p:cNvGrpSpPr/>
        <p:nvPr/>
      </p:nvGrpSpPr>
      <p:grpSpPr>
        <a:xfrm>
          <a:off x="0" y="0"/>
          <a:ext cx="0" cy="0"/>
          <a:chOff x="0" y="0"/>
          <a:chExt cx="0" cy="0"/>
        </a:xfrm>
      </p:grpSpPr>
      <p:sp>
        <p:nvSpPr>
          <p:cNvPr id="2" name="Text Box 1026">
            <a:extLst>
              <a:ext uri="{FF2B5EF4-FFF2-40B4-BE49-F238E27FC236}">
                <a16:creationId xmlns:a16="http://schemas.microsoft.com/office/drawing/2014/main" id="{9D6209D0-BCF1-7A29-C5F1-3A8F58C6BBF5}"/>
              </a:ext>
            </a:extLst>
          </p:cNvPr>
          <p:cNvSpPr txBox="1">
            <a:spLocks noChangeArrowheads="1"/>
          </p:cNvSpPr>
          <p:nvPr/>
        </p:nvSpPr>
        <p:spPr bwMode="auto">
          <a:xfrm>
            <a:off x="441325" y="396875"/>
            <a:ext cx="593418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u="none" dirty="0">
                <a:solidFill>
                  <a:srgbClr val="CC0000"/>
                </a:solidFill>
                <a:latin typeface="Calibri" panose="020F0502020204030204" pitchFamily="34" charset="0"/>
                <a:cs typeface="Calibri" panose="020F0502020204030204" pitchFamily="34" charset="0"/>
              </a:rPr>
              <a:t>Defining Reliability and Availability</a:t>
            </a:r>
          </a:p>
        </p:txBody>
      </p:sp>
      <p:sp>
        <p:nvSpPr>
          <p:cNvPr id="5" name="Line 1027">
            <a:extLst>
              <a:ext uri="{FF2B5EF4-FFF2-40B4-BE49-F238E27FC236}">
                <a16:creationId xmlns:a16="http://schemas.microsoft.com/office/drawing/2014/main" id="{803BADB3-E29D-B13F-7FA0-C48CA602109B}"/>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E6074337-3C33-BC20-9E8B-391670673E6D}"/>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p:sp>
        <p:nvSpPr>
          <p:cNvPr id="3" name="Text Box 4">
            <a:extLst>
              <a:ext uri="{FF2B5EF4-FFF2-40B4-BE49-F238E27FC236}">
                <a16:creationId xmlns:a16="http://schemas.microsoft.com/office/drawing/2014/main" id="{27A56738-E154-824A-F0F4-980F631FC6F8}"/>
              </a:ext>
            </a:extLst>
          </p:cNvPr>
          <p:cNvSpPr txBox="1">
            <a:spLocks noChangeArrowheads="1"/>
          </p:cNvSpPr>
          <p:nvPr/>
        </p:nvSpPr>
        <p:spPr bwMode="auto">
          <a:xfrm>
            <a:off x="889959" y="1723845"/>
            <a:ext cx="7897739"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A system toggles between</a:t>
            </a:r>
          </a:p>
          <a:p>
            <a:pPr lvl="1" eaLnBrk="1" hangingPunct="1">
              <a:spcBef>
                <a:spcPct val="0"/>
              </a:spcBef>
              <a:buClr>
                <a:schemeClr val="accent2"/>
              </a:buClr>
              <a:buFont typeface="Wingdings" panose="05000000000000000000" pitchFamily="2" charset="2"/>
              <a:buChar char="Ø"/>
            </a:pPr>
            <a:r>
              <a:rPr lang="en-US" altLang="en-US" sz="2400" u="none" dirty="0">
                <a:latin typeface="Calibri" panose="020F0502020204030204" pitchFamily="34" charset="0"/>
                <a:cs typeface="Calibri" panose="020F0502020204030204" pitchFamily="34" charset="0"/>
              </a:rPr>
              <a:t> Service accomplishment: service matches specifications</a:t>
            </a:r>
          </a:p>
          <a:p>
            <a:pPr lvl="1" eaLnBrk="1" hangingPunct="1">
              <a:spcBef>
                <a:spcPct val="0"/>
              </a:spcBef>
              <a:buClr>
                <a:schemeClr val="accent2"/>
              </a:buClr>
              <a:buFont typeface="Wingdings" panose="05000000000000000000" pitchFamily="2" charset="2"/>
              <a:buChar char="Ø"/>
            </a:pPr>
            <a:r>
              <a:rPr lang="en-US" altLang="en-US" sz="2400" u="none" dirty="0">
                <a:latin typeface="Calibri" panose="020F0502020204030204" pitchFamily="34" charset="0"/>
                <a:cs typeface="Calibri" panose="020F0502020204030204" pitchFamily="34" charset="0"/>
              </a:rPr>
              <a:t> Service interruption: service deviates from specs</a:t>
            </a:r>
          </a:p>
          <a:p>
            <a:pPr lvl="1" eaLnBrk="1" hangingPunct="1">
              <a:spcBef>
                <a:spcPct val="0"/>
              </a:spcBef>
              <a:buClr>
                <a:schemeClr val="accent2"/>
              </a:buClr>
              <a:buFont typeface="Wingdings" panose="05000000000000000000" pitchFamily="2" charset="2"/>
              <a:buChar char="Ø"/>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The toggle is caused by </a:t>
            </a:r>
            <a:r>
              <a:rPr lang="en-US" altLang="en-US" sz="2400" i="1" u="none" dirty="0">
                <a:latin typeface="Calibri" panose="020F0502020204030204" pitchFamily="34" charset="0"/>
                <a:cs typeface="Calibri" panose="020F0502020204030204" pitchFamily="34" charset="0"/>
              </a:rPr>
              <a:t>failures</a:t>
            </a:r>
            <a:r>
              <a:rPr lang="en-US" altLang="en-US" sz="2400" u="none" dirty="0">
                <a:latin typeface="Calibri" panose="020F0502020204030204" pitchFamily="34" charset="0"/>
                <a:cs typeface="Calibri" panose="020F0502020204030204" pitchFamily="34" charset="0"/>
              </a:rPr>
              <a:t> and </a:t>
            </a:r>
            <a:r>
              <a:rPr lang="en-US" altLang="en-US" sz="2400" i="1" u="none" dirty="0">
                <a:latin typeface="Calibri" panose="020F0502020204030204" pitchFamily="34" charset="0"/>
                <a:cs typeface="Calibri" panose="020F0502020204030204" pitchFamily="34" charset="0"/>
              </a:rPr>
              <a:t>restorations </a:t>
            </a: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Reliability measures continuous service accomplishment</a:t>
            </a:r>
          </a:p>
          <a:p>
            <a:pPr eaLnBrk="1" hangingPunct="1">
              <a:spcBef>
                <a:spcPct val="0"/>
              </a:spcBef>
              <a:buClr>
                <a:srgbClr val="CC0000"/>
              </a:buClr>
              <a:buFontTx/>
              <a:buNone/>
            </a:pPr>
            <a:r>
              <a:rPr lang="en-US" altLang="en-US" sz="2400" i="1" u="none" dirty="0">
                <a:latin typeface="Calibri" panose="020F0502020204030204" pitchFamily="34" charset="0"/>
                <a:cs typeface="Calibri" panose="020F0502020204030204" pitchFamily="34" charset="0"/>
              </a:rPr>
              <a:t>   </a:t>
            </a:r>
            <a:r>
              <a:rPr lang="en-US" altLang="en-US" sz="2400" u="none" dirty="0">
                <a:latin typeface="Calibri" panose="020F0502020204030204" pitchFamily="34" charset="0"/>
                <a:cs typeface="Calibri" panose="020F0502020204030204" pitchFamily="34" charset="0"/>
              </a:rPr>
              <a:t>and is usually expressed as mean time to failure (MTTF)</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i="1" u="none" dirty="0">
                <a:latin typeface="Calibri" panose="020F0502020204030204" pitchFamily="34" charset="0"/>
                <a:cs typeface="Calibri" panose="020F0502020204030204" pitchFamily="34" charset="0"/>
              </a:rPr>
              <a:t> </a:t>
            </a:r>
            <a:r>
              <a:rPr lang="en-US" altLang="en-US" sz="2400" u="none" dirty="0">
                <a:latin typeface="Calibri" panose="020F0502020204030204" pitchFamily="34" charset="0"/>
                <a:cs typeface="Calibri" panose="020F0502020204030204" pitchFamily="34" charset="0"/>
              </a:rPr>
              <a:t>Availability measures fraction of time that service matches</a:t>
            </a:r>
          </a:p>
          <a:p>
            <a:pPr eaLnBrk="1" hangingPunct="1">
              <a:spcBef>
                <a:spcPct val="0"/>
              </a:spcBef>
              <a:buClr>
                <a:srgbClr val="CC0000"/>
              </a:buClr>
              <a:buFontTx/>
              <a:buNone/>
            </a:pPr>
            <a:r>
              <a:rPr lang="en-US" altLang="en-US" sz="2400" i="1" u="none" dirty="0">
                <a:latin typeface="Calibri" panose="020F0502020204030204" pitchFamily="34" charset="0"/>
                <a:cs typeface="Calibri" panose="020F0502020204030204" pitchFamily="34" charset="0"/>
              </a:rPr>
              <a:t>   </a:t>
            </a:r>
            <a:r>
              <a:rPr lang="en-US" altLang="en-US" sz="2400" u="none" dirty="0">
                <a:latin typeface="Calibri" panose="020F0502020204030204" pitchFamily="34" charset="0"/>
                <a:cs typeface="Calibri" panose="020F0502020204030204" pitchFamily="34" charset="0"/>
              </a:rPr>
              <a:t>specifications, expressed as  MTTF / (MTTF + MTTR)</a:t>
            </a:r>
            <a:endParaRPr lang="en-US" altLang="en-US" sz="2400" i="1" u="none" dirty="0">
              <a:latin typeface="Calibri" panose="020F0502020204030204" pitchFamily="34" charset="0"/>
              <a:cs typeface="Calibri" panose="020F0502020204030204" pitchFamily="34" charset="0"/>
            </a:endParaRPr>
          </a:p>
        </p:txBody>
      </p:sp>
      <mc:AlternateContent xmlns:mc="http://schemas.openxmlformats.org/markup-compatibility/2006">
        <mc:Choice xmlns:p14="http://schemas.microsoft.com/office/powerpoint/2010/main" Requires="p14">
          <p:contentPart p14:bwMode="auto" r:id="rId4">
            <p14:nvContentPartPr>
              <p14:cNvPr id="4" name="Ink 3">
                <a:extLst>
                  <a:ext uri="{FF2B5EF4-FFF2-40B4-BE49-F238E27FC236}">
                    <a16:creationId xmlns:a16="http://schemas.microsoft.com/office/drawing/2014/main" id="{6A19EB2B-9FD0-1A2E-8F23-5F6FD7CADFC9}"/>
                  </a:ext>
                </a:extLst>
              </p14:cNvPr>
              <p14:cNvContentPartPr/>
              <p14:nvPr/>
            </p14:nvContentPartPr>
            <p14:xfrm>
              <a:off x="3038400" y="4735800"/>
              <a:ext cx="8700840" cy="1854360"/>
            </p14:xfrm>
          </p:contentPart>
        </mc:Choice>
        <mc:Fallback>
          <p:pic>
            <p:nvPicPr>
              <p:cNvPr id="4" name="Ink 3">
                <a:extLst>
                  <a:ext uri="{FF2B5EF4-FFF2-40B4-BE49-F238E27FC236}">
                    <a16:creationId xmlns:a16="http://schemas.microsoft.com/office/drawing/2014/main" id="{6A19EB2B-9FD0-1A2E-8F23-5F6FD7CADFC9}"/>
                  </a:ext>
                </a:extLst>
              </p:cNvPr>
              <p:cNvPicPr/>
              <p:nvPr/>
            </p:nvPicPr>
            <p:blipFill>
              <a:blip r:embed="rId5"/>
              <a:stretch>
                <a:fillRect/>
              </a:stretch>
            </p:blipFill>
            <p:spPr>
              <a:xfrm>
                <a:off x="3029040" y="4726440"/>
                <a:ext cx="8719560" cy="1873080"/>
              </a:xfrm>
              <a:prstGeom prst="rect">
                <a:avLst/>
              </a:prstGeom>
            </p:spPr>
          </p:pic>
        </mc:Fallback>
      </mc:AlternateContent>
    </p:spTree>
    <p:extLst>
      <p:ext uri="{BB962C8B-B14F-4D97-AF65-F5344CB8AC3E}">
        <p14:creationId xmlns:p14="http://schemas.microsoft.com/office/powerpoint/2010/main" val="264898087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965E93-5040-429C-B4B1-7FCE888700A6}"/>
              </a:ext>
            </a:extLst>
          </p:cNvPr>
          <p:cNvSpPr txBox="1"/>
          <p:nvPr/>
        </p:nvSpPr>
        <p:spPr>
          <a:xfrm>
            <a:off x="8089433" y="6148893"/>
            <a:ext cx="4024435" cy="584775"/>
          </a:xfrm>
          <a:prstGeom prst="rect">
            <a:avLst/>
          </a:prstGeom>
          <a:noFill/>
        </p:spPr>
        <p:txBody>
          <a:bodyPr wrap="none" rtlCol="0">
            <a:spAutoFit/>
          </a:bodyPr>
          <a:lstStyle/>
          <a:p>
            <a:r>
              <a:rPr lang="en-US" sz="3200" dirty="0">
                <a:solidFill>
                  <a:srgbClr val="C00000"/>
                </a:solidFill>
              </a:rPr>
              <a:t>Out of Order Processor</a:t>
            </a:r>
          </a:p>
        </p:txBody>
      </p:sp>
      <p:sp>
        <p:nvSpPr>
          <p:cNvPr id="5" name="Rectangle 4">
            <a:extLst>
              <a:ext uri="{FF2B5EF4-FFF2-40B4-BE49-F238E27FC236}">
                <a16:creationId xmlns:a16="http://schemas.microsoft.com/office/drawing/2014/main" id="{9AB3D566-C3CA-4478-B0A3-39BCDBBFE914}"/>
              </a:ext>
            </a:extLst>
          </p:cNvPr>
          <p:cNvSpPr>
            <a:spLocks noChangeArrowheads="1"/>
          </p:cNvSpPr>
          <p:nvPr/>
        </p:nvSpPr>
        <p:spPr bwMode="auto">
          <a:xfrm>
            <a:off x="292894" y="657225"/>
            <a:ext cx="1905000" cy="838200"/>
          </a:xfrm>
          <a:prstGeom prst="rect">
            <a:avLst/>
          </a:prstGeom>
          <a:solidFill>
            <a:srgbClr val="FFFF00"/>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Branch prediction</a:t>
            </a:r>
          </a:p>
          <a:p>
            <a:pPr algn="ctr" eaLnBrk="1" hangingPunct="1">
              <a:spcBef>
                <a:spcPct val="0"/>
              </a:spcBef>
              <a:buFontTx/>
              <a:buNone/>
            </a:pPr>
            <a:r>
              <a:rPr lang="en-US" altLang="en-US" sz="2000">
                <a:latin typeface="+mn-lt"/>
              </a:rPr>
              <a:t>and instr fetch</a:t>
            </a:r>
          </a:p>
        </p:txBody>
      </p:sp>
      <p:sp>
        <p:nvSpPr>
          <p:cNvPr id="7" name="Rectangle 5">
            <a:extLst>
              <a:ext uri="{FF2B5EF4-FFF2-40B4-BE49-F238E27FC236}">
                <a16:creationId xmlns:a16="http://schemas.microsoft.com/office/drawing/2014/main" id="{30ABE5D2-866E-45F7-9010-EF33B739BD84}"/>
              </a:ext>
            </a:extLst>
          </p:cNvPr>
          <p:cNvSpPr>
            <a:spLocks noChangeArrowheads="1"/>
          </p:cNvSpPr>
          <p:nvPr/>
        </p:nvSpPr>
        <p:spPr bwMode="auto">
          <a:xfrm>
            <a:off x="369094" y="2105025"/>
            <a:ext cx="1676400" cy="1828800"/>
          </a:xfrm>
          <a:prstGeom prst="rect">
            <a:avLst/>
          </a:prstGeom>
          <a:solidFill>
            <a:srgbClr val="FFFF00"/>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R1 </a:t>
            </a:r>
            <a:r>
              <a:rPr lang="en-US" altLang="en-US" sz="2000">
                <a:latin typeface="+mn-lt"/>
                <a:sym typeface="Wingdings" panose="05000000000000000000" pitchFamily="2" charset="2"/>
              </a:rPr>
              <a:t> R1+R2</a:t>
            </a:r>
          </a:p>
          <a:p>
            <a:pPr algn="ctr" eaLnBrk="1" hangingPunct="1">
              <a:spcBef>
                <a:spcPct val="0"/>
              </a:spcBef>
              <a:buFontTx/>
              <a:buNone/>
            </a:pPr>
            <a:r>
              <a:rPr lang="en-US" altLang="en-US" sz="2000">
                <a:latin typeface="+mn-lt"/>
                <a:sym typeface="Wingdings" panose="05000000000000000000" pitchFamily="2" charset="2"/>
              </a:rPr>
              <a:t>R2  R1+R3</a:t>
            </a:r>
          </a:p>
          <a:p>
            <a:pPr algn="ctr" eaLnBrk="1" hangingPunct="1">
              <a:spcBef>
                <a:spcPct val="0"/>
              </a:spcBef>
              <a:buFontTx/>
              <a:buNone/>
            </a:pPr>
            <a:r>
              <a:rPr lang="en-US" altLang="en-US" sz="2000">
                <a:latin typeface="+mn-lt"/>
                <a:sym typeface="Wingdings" panose="05000000000000000000" pitchFamily="2" charset="2"/>
              </a:rPr>
              <a:t>BEQZ R2</a:t>
            </a:r>
          </a:p>
          <a:p>
            <a:pPr algn="ctr" eaLnBrk="1" hangingPunct="1">
              <a:spcBef>
                <a:spcPct val="0"/>
              </a:spcBef>
              <a:buFontTx/>
              <a:buNone/>
            </a:pPr>
            <a:r>
              <a:rPr lang="en-US" altLang="en-US" sz="2000">
                <a:latin typeface="+mn-lt"/>
                <a:sym typeface="Wingdings" panose="05000000000000000000" pitchFamily="2" charset="2"/>
              </a:rPr>
              <a:t>R3  R1+R2</a:t>
            </a:r>
          </a:p>
          <a:p>
            <a:pPr algn="ctr" eaLnBrk="1" hangingPunct="1">
              <a:spcBef>
                <a:spcPct val="0"/>
              </a:spcBef>
              <a:buFontTx/>
              <a:buNone/>
            </a:pPr>
            <a:r>
              <a:rPr lang="en-US" altLang="en-US" sz="2000">
                <a:latin typeface="+mn-lt"/>
                <a:sym typeface="Wingdings" panose="05000000000000000000" pitchFamily="2" charset="2"/>
              </a:rPr>
              <a:t>R1  R3+R2</a:t>
            </a:r>
            <a:endParaRPr lang="en-US" altLang="en-US" sz="2000">
              <a:latin typeface="+mn-lt"/>
            </a:endParaRPr>
          </a:p>
        </p:txBody>
      </p:sp>
      <p:sp>
        <p:nvSpPr>
          <p:cNvPr id="9" name="Text Box 6">
            <a:extLst>
              <a:ext uri="{FF2B5EF4-FFF2-40B4-BE49-F238E27FC236}">
                <a16:creationId xmlns:a16="http://schemas.microsoft.com/office/drawing/2014/main" id="{1EF311C7-0691-4DCF-9DCE-528932A6329C}"/>
              </a:ext>
            </a:extLst>
          </p:cNvPr>
          <p:cNvSpPr txBox="1">
            <a:spLocks noChangeArrowheads="1"/>
          </p:cNvSpPr>
          <p:nvPr/>
        </p:nvSpPr>
        <p:spPr bwMode="auto">
          <a:xfrm>
            <a:off x="216694" y="3933825"/>
            <a:ext cx="2041008" cy="400110"/>
          </a:xfrm>
          <a:prstGeom prst="rect">
            <a:avLst/>
          </a:prstGeom>
          <a:noFill/>
          <a:ln>
            <a:noFill/>
          </a:ln>
          <a:effec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mn-lt"/>
              </a:rPr>
              <a:t>Instr Fetch Queue</a:t>
            </a:r>
          </a:p>
        </p:txBody>
      </p:sp>
      <p:sp>
        <p:nvSpPr>
          <p:cNvPr id="11" name="Line 7">
            <a:extLst>
              <a:ext uri="{FF2B5EF4-FFF2-40B4-BE49-F238E27FC236}">
                <a16:creationId xmlns:a16="http://schemas.microsoft.com/office/drawing/2014/main" id="{4CB1501A-639B-4957-9EEA-73EE2A43EF36}"/>
              </a:ext>
            </a:extLst>
          </p:cNvPr>
          <p:cNvSpPr>
            <a:spLocks noChangeShapeType="1"/>
          </p:cNvSpPr>
          <p:nvPr/>
        </p:nvSpPr>
        <p:spPr bwMode="auto">
          <a:xfrm>
            <a:off x="1207294" y="1495425"/>
            <a:ext cx="0" cy="609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p>
        </p:txBody>
      </p:sp>
      <p:sp>
        <p:nvSpPr>
          <p:cNvPr id="13" name="Rectangle 8">
            <a:extLst>
              <a:ext uri="{FF2B5EF4-FFF2-40B4-BE49-F238E27FC236}">
                <a16:creationId xmlns:a16="http://schemas.microsoft.com/office/drawing/2014/main" id="{B93A73BD-A597-486F-8FE9-48C9831307B3}"/>
              </a:ext>
            </a:extLst>
          </p:cNvPr>
          <p:cNvSpPr>
            <a:spLocks noChangeArrowheads="1"/>
          </p:cNvSpPr>
          <p:nvPr/>
        </p:nvSpPr>
        <p:spPr bwMode="auto">
          <a:xfrm>
            <a:off x="2426494" y="2638425"/>
            <a:ext cx="1295400" cy="914400"/>
          </a:xfrm>
          <a:prstGeom prst="rect">
            <a:avLst/>
          </a:prstGeom>
          <a:solidFill>
            <a:srgbClr val="FFFF00"/>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Decode &amp;</a:t>
            </a:r>
          </a:p>
          <a:p>
            <a:pPr algn="ctr" eaLnBrk="1" hangingPunct="1">
              <a:spcBef>
                <a:spcPct val="0"/>
              </a:spcBef>
              <a:buFontTx/>
              <a:buNone/>
            </a:pPr>
            <a:r>
              <a:rPr lang="en-US" altLang="en-US" sz="2000">
                <a:latin typeface="+mn-lt"/>
              </a:rPr>
              <a:t>Rename</a:t>
            </a:r>
          </a:p>
        </p:txBody>
      </p:sp>
      <p:sp>
        <p:nvSpPr>
          <p:cNvPr id="15" name="Line 9">
            <a:extLst>
              <a:ext uri="{FF2B5EF4-FFF2-40B4-BE49-F238E27FC236}">
                <a16:creationId xmlns:a16="http://schemas.microsoft.com/office/drawing/2014/main" id="{DF8341B7-6FBC-49F2-B1FE-7A9196B68BF8}"/>
              </a:ext>
            </a:extLst>
          </p:cNvPr>
          <p:cNvSpPr>
            <a:spLocks noChangeShapeType="1"/>
          </p:cNvSpPr>
          <p:nvPr/>
        </p:nvSpPr>
        <p:spPr bwMode="auto">
          <a:xfrm>
            <a:off x="2045494" y="3095625"/>
            <a:ext cx="381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p>
        </p:txBody>
      </p:sp>
      <p:sp>
        <p:nvSpPr>
          <p:cNvPr id="17" name="Rectangle 10">
            <a:extLst>
              <a:ext uri="{FF2B5EF4-FFF2-40B4-BE49-F238E27FC236}">
                <a16:creationId xmlns:a16="http://schemas.microsoft.com/office/drawing/2014/main" id="{EB1E40C9-EA1F-4063-836E-A2F25055C443}"/>
              </a:ext>
            </a:extLst>
          </p:cNvPr>
          <p:cNvSpPr>
            <a:spLocks noChangeArrowheads="1"/>
          </p:cNvSpPr>
          <p:nvPr/>
        </p:nvSpPr>
        <p:spPr bwMode="auto">
          <a:xfrm>
            <a:off x="4636294" y="657225"/>
            <a:ext cx="762000" cy="1828800"/>
          </a:xfrm>
          <a:prstGeom prst="rect">
            <a:avLst/>
          </a:prstGeom>
          <a:solidFill>
            <a:srgbClr val="FFFF00"/>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Instr 1</a:t>
            </a:r>
          </a:p>
          <a:p>
            <a:pPr algn="ctr" eaLnBrk="1" hangingPunct="1">
              <a:spcBef>
                <a:spcPct val="0"/>
              </a:spcBef>
              <a:buFontTx/>
              <a:buNone/>
            </a:pPr>
            <a:r>
              <a:rPr lang="en-US" altLang="en-US" sz="2000">
                <a:latin typeface="+mn-lt"/>
              </a:rPr>
              <a:t>Instr 2</a:t>
            </a:r>
          </a:p>
          <a:p>
            <a:pPr algn="ctr" eaLnBrk="1" hangingPunct="1">
              <a:spcBef>
                <a:spcPct val="0"/>
              </a:spcBef>
              <a:buFontTx/>
              <a:buNone/>
            </a:pPr>
            <a:r>
              <a:rPr lang="en-US" altLang="en-US" sz="2000">
                <a:latin typeface="+mn-lt"/>
              </a:rPr>
              <a:t>Instr 3</a:t>
            </a:r>
          </a:p>
          <a:p>
            <a:pPr algn="ctr" eaLnBrk="1" hangingPunct="1">
              <a:spcBef>
                <a:spcPct val="0"/>
              </a:spcBef>
              <a:buFontTx/>
              <a:buNone/>
            </a:pPr>
            <a:r>
              <a:rPr lang="en-US" altLang="en-US" sz="2000">
                <a:latin typeface="+mn-lt"/>
              </a:rPr>
              <a:t>Instr 4</a:t>
            </a:r>
          </a:p>
          <a:p>
            <a:pPr algn="ctr" eaLnBrk="1" hangingPunct="1">
              <a:spcBef>
                <a:spcPct val="0"/>
              </a:spcBef>
              <a:buFontTx/>
              <a:buNone/>
            </a:pPr>
            <a:r>
              <a:rPr lang="en-US" altLang="en-US" sz="2000">
                <a:latin typeface="+mn-lt"/>
              </a:rPr>
              <a:t>Instr 5</a:t>
            </a:r>
          </a:p>
          <a:p>
            <a:pPr algn="ctr" eaLnBrk="1" hangingPunct="1">
              <a:spcBef>
                <a:spcPct val="0"/>
              </a:spcBef>
              <a:buFontTx/>
              <a:buNone/>
            </a:pPr>
            <a:r>
              <a:rPr lang="en-US" altLang="en-US" sz="2000">
                <a:latin typeface="+mn-lt"/>
              </a:rPr>
              <a:t>Instr 6</a:t>
            </a:r>
          </a:p>
        </p:txBody>
      </p:sp>
      <p:sp>
        <p:nvSpPr>
          <p:cNvPr id="19" name="Rectangle 11">
            <a:extLst>
              <a:ext uri="{FF2B5EF4-FFF2-40B4-BE49-F238E27FC236}">
                <a16:creationId xmlns:a16="http://schemas.microsoft.com/office/drawing/2014/main" id="{6FD5B714-7164-4816-B136-B12624F90ABD}"/>
              </a:ext>
            </a:extLst>
          </p:cNvPr>
          <p:cNvSpPr>
            <a:spLocks noChangeArrowheads="1"/>
          </p:cNvSpPr>
          <p:nvPr/>
        </p:nvSpPr>
        <p:spPr bwMode="auto">
          <a:xfrm>
            <a:off x="5398294" y="657225"/>
            <a:ext cx="762000" cy="1828800"/>
          </a:xfrm>
          <a:prstGeom prst="rect">
            <a:avLst/>
          </a:prstGeom>
          <a:solidFill>
            <a:srgbClr val="FFFF00"/>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T1</a:t>
            </a:r>
          </a:p>
          <a:p>
            <a:pPr algn="ctr" eaLnBrk="1" hangingPunct="1">
              <a:spcBef>
                <a:spcPct val="0"/>
              </a:spcBef>
              <a:buFontTx/>
              <a:buNone/>
            </a:pPr>
            <a:r>
              <a:rPr lang="en-US" altLang="en-US" sz="2000">
                <a:latin typeface="+mn-lt"/>
              </a:rPr>
              <a:t>T2</a:t>
            </a:r>
          </a:p>
          <a:p>
            <a:pPr algn="ctr" eaLnBrk="1" hangingPunct="1">
              <a:spcBef>
                <a:spcPct val="0"/>
              </a:spcBef>
              <a:buFontTx/>
              <a:buNone/>
            </a:pPr>
            <a:r>
              <a:rPr lang="en-US" altLang="en-US" sz="2000">
                <a:latin typeface="+mn-lt"/>
              </a:rPr>
              <a:t>T3</a:t>
            </a:r>
          </a:p>
          <a:p>
            <a:pPr algn="ctr" eaLnBrk="1" hangingPunct="1">
              <a:spcBef>
                <a:spcPct val="0"/>
              </a:spcBef>
              <a:buFontTx/>
              <a:buNone/>
            </a:pPr>
            <a:r>
              <a:rPr lang="en-US" altLang="en-US" sz="2000">
                <a:latin typeface="+mn-lt"/>
              </a:rPr>
              <a:t>T4</a:t>
            </a:r>
          </a:p>
          <a:p>
            <a:pPr algn="ctr" eaLnBrk="1" hangingPunct="1">
              <a:spcBef>
                <a:spcPct val="0"/>
              </a:spcBef>
              <a:buFontTx/>
              <a:buNone/>
            </a:pPr>
            <a:r>
              <a:rPr lang="en-US" altLang="en-US" sz="2000">
                <a:latin typeface="+mn-lt"/>
              </a:rPr>
              <a:t>T5</a:t>
            </a:r>
          </a:p>
          <a:p>
            <a:pPr algn="ctr" eaLnBrk="1" hangingPunct="1">
              <a:spcBef>
                <a:spcPct val="0"/>
              </a:spcBef>
              <a:buFontTx/>
              <a:buNone/>
            </a:pPr>
            <a:r>
              <a:rPr lang="en-US" altLang="en-US" sz="2000">
                <a:latin typeface="+mn-lt"/>
              </a:rPr>
              <a:t>T6</a:t>
            </a:r>
          </a:p>
        </p:txBody>
      </p:sp>
      <p:sp>
        <p:nvSpPr>
          <p:cNvPr id="21" name="Text Box 12">
            <a:extLst>
              <a:ext uri="{FF2B5EF4-FFF2-40B4-BE49-F238E27FC236}">
                <a16:creationId xmlns:a16="http://schemas.microsoft.com/office/drawing/2014/main" id="{3B978604-CA14-4C9E-9885-7DEE46380B08}"/>
              </a:ext>
            </a:extLst>
          </p:cNvPr>
          <p:cNvSpPr txBox="1">
            <a:spLocks noChangeArrowheads="1"/>
          </p:cNvSpPr>
          <p:nvPr/>
        </p:nvSpPr>
        <p:spPr bwMode="auto">
          <a:xfrm>
            <a:off x="4179094" y="276225"/>
            <a:ext cx="2380588" cy="400110"/>
          </a:xfrm>
          <a:prstGeom prst="rect">
            <a:avLst/>
          </a:prstGeom>
          <a:noFill/>
          <a:ln>
            <a:noFill/>
          </a:ln>
          <a:effec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mn-lt"/>
              </a:rPr>
              <a:t>Reorder Buffer (ROB)</a:t>
            </a:r>
          </a:p>
        </p:txBody>
      </p:sp>
      <p:sp>
        <p:nvSpPr>
          <p:cNvPr id="23" name="Rectangle 13">
            <a:extLst>
              <a:ext uri="{FF2B5EF4-FFF2-40B4-BE49-F238E27FC236}">
                <a16:creationId xmlns:a16="http://schemas.microsoft.com/office/drawing/2014/main" id="{D0DBA4ED-3B84-4B4D-9860-FA0DFB10CECC}"/>
              </a:ext>
            </a:extLst>
          </p:cNvPr>
          <p:cNvSpPr>
            <a:spLocks noChangeArrowheads="1"/>
          </p:cNvSpPr>
          <p:nvPr/>
        </p:nvSpPr>
        <p:spPr bwMode="auto">
          <a:xfrm>
            <a:off x="4636294" y="3095625"/>
            <a:ext cx="1600200" cy="1828800"/>
          </a:xfrm>
          <a:prstGeom prst="rect">
            <a:avLst/>
          </a:prstGeom>
          <a:solidFill>
            <a:srgbClr val="FFFF00"/>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T1 </a:t>
            </a:r>
            <a:r>
              <a:rPr lang="en-US" altLang="en-US" sz="2000">
                <a:latin typeface="+mn-lt"/>
                <a:sym typeface="Wingdings" panose="05000000000000000000" pitchFamily="2" charset="2"/>
              </a:rPr>
              <a:t> R1+R2</a:t>
            </a:r>
          </a:p>
          <a:p>
            <a:pPr algn="ctr" eaLnBrk="1" hangingPunct="1">
              <a:spcBef>
                <a:spcPct val="0"/>
              </a:spcBef>
              <a:buFontTx/>
              <a:buNone/>
            </a:pPr>
            <a:r>
              <a:rPr lang="en-US" altLang="en-US" sz="2000">
                <a:latin typeface="+mn-lt"/>
              </a:rPr>
              <a:t>T2 </a:t>
            </a:r>
            <a:r>
              <a:rPr lang="en-US" altLang="en-US" sz="2000">
                <a:latin typeface="+mn-lt"/>
                <a:sym typeface="Wingdings" panose="05000000000000000000" pitchFamily="2" charset="2"/>
              </a:rPr>
              <a:t> T1+R3</a:t>
            </a:r>
          </a:p>
          <a:p>
            <a:pPr algn="ctr" eaLnBrk="1" hangingPunct="1">
              <a:spcBef>
                <a:spcPct val="0"/>
              </a:spcBef>
              <a:buFontTx/>
              <a:buNone/>
            </a:pPr>
            <a:r>
              <a:rPr lang="en-US" altLang="en-US" sz="2000">
                <a:latin typeface="+mn-lt"/>
                <a:sym typeface="Wingdings" panose="05000000000000000000" pitchFamily="2" charset="2"/>
              </a:rPr>
              <a:t>BEQZ T2</a:t>
            </a:r>
          </a:p>
          <a:p>
            <a:pPr algn="ctr" eaLnBrk="1" hangingPunct="1">
              <a:spcBef>
                <a:spcPct val="0"/>
              </a:spcBef>
              <a:buFontTx/>
              <a:buNone/>
            </a:pPr>
            <a:r>
              <a:rPr lang="en-US" altLang="en-US" sz="2000">
                <a:latin typeface="+mn-lt"/>
                <a:sym typeface="Wingdings" panose="05000000000000000000" pitchFamily="2" charset="2"/>
              </a:rPr>
              <a:t>T4  T1+T2</a:t>
            </a:r>
          </a:p>
          <a:p>
            <a:pPr algn="ctr" eaLnBrk="1" hangingPunct="1">
              <a:spcBef>
                <a:spcPct val="0"/>
              </a:spcBef>
              <a:buFontTx/>
              <a:buNone/>
            </a:pPr>
            <a:r>
              <a:rPr lang="en-US" altLang="en-US" sz="2000">
                <a:latin typeface="+mn-lt"/>
                <a:sym typeface="Wingdings" panose="05000000000000000000" pitchFamily="2" charset="2"/>
              </a:rPr>
              <a:t>T5  T4+T2</a:t>
            </a:r>
          </a:p>
          <a:p>
            <a:pPr algn="ctr" eaLnBrk="1" hangingPunct="1">
              <a:spcBef>
                <a:spcPct val="0"/>
              </a:spcBef>
              <a:buFontTx/>
              <a:buNone/>
            </a:pPr>
            <a:endParaRPr lang="en-US" altLang="en-US" sz="2000">
              <a:latin typeface="+mn-lt"/>
            </a:endParaRPr>
          </a:p>
        </p:txBody>
      </p:sp>
      <p:sp>
        <p:nvSpPr>
          <p:cNvPr id="25" name="Text Box 14">
            <a:extLst>
              <a:ext uri="{FF2B5EF4-FFF2-40B4-BE49-F238E27FC236}">
                <a16:creationId xmlns:a16="http://schemas.microsoft.com/office/drawing/2014/main" id="{8626337F-D3BE-4C44-BFB7-6BEDDDF478CF}"/>
              </a:ext>
            </a:extLst>
          </p:cNvPr>
          <p:cNvSpPr txBox="1">
            <a:spLocks noChangeArrowheads="1"/>
          </p:cNvSpPr>
          <p:nvPr/>
        </p:nvSpPr>
        <p:spPr bwMode="auto">
          <a:xfrm>
            <a:off x="4483894" y="4924425"/>
            <a:ext cx="1926105" cy="400110"/>
          </a:xfrm>
          <a:prstGeom prst="rect">
            <a:avLst/>
          </a:prstGeom>
          <a:noFill/>
          <a:ln>
            <a:noFill/>
          </a:ln>
          <a:effec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mn-lt"/>
              </a:rPr>
              <a:t>Issue Queue (IQ)</a:t>
            </a:r>
          </a:p>
        </p:txBody>
      </p:sp>
      <p:sp>
        <p:nvSpPr>
          <p:cNvPr id="27" name="Line 15">
            <a:extLst>
              <a:ext uri="{FF2B5EF4-FFF2-40B4-BE49-F238E27FC236}">
                <a16:creationId xmlns:a16="http://schemas.microsoft.com/office/drawing/2014/main" id="{AD4534B8-86AB-43D5-89AB-BF9B9486A4B7}"/>
              </a:ext>
            </a:extLst>
          </p:cNvPr>
          <p:cNvSpPr>
            <a:spLocks noChangeShapeType="1"/>
          </p:cNvSpPr>
          <p:nvPr/>
        </p:nvSpPr>
        <p:spPr bwMode="auto">
          <a:xfrm flipV="1">
            <a:off x="3721894" y="1876425"/>
            <a:ext cx="914400" cy="9144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p>
        </p:txBody>
      </p:sp>
      <p:sp>
        <p:nvSpPr>
          <p:cNvPr id="29" name="Line 16">
            <a:extLst>
              <a:ext uri="{FF2B5EF4-FFF2-40B4-BE49-F238E27FC236}">
                <a16:creationId xmlns:a16="http://schemas.microsoft.com/office/drawing/2014/main" id="{79A59AD3-2E6E-451D-8D99-16E069B59252}"/>
              </a:ext>
            </a:extLst>
          </p:cNvPr>
          <p:cNvSpPr>
            <a:spLocks noChangeShapeType="1"/>
          </p:cNvSpPr>
          <p:nvPr/>
        </p:nvSpPr>
        <p:spPr bwMode="auto">
          <a:xfrm>
            <a:off x="3721894" y="3400425"/>
            <a:ext cx="914400" cy="4572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p>
        </p:txBody>
      </p:sp>
      <p:sp>
        <p:nvSpPr>
          <p:cNvPr id="31" name="Rectangle 17">
            <a:extLst>
              <a:ext uri="{FF2B5EF4-FFF2-40B4-BE49-F238E27FC236}">
                <a16:creationId xmlns:a16="http://schemas.microsoft.com/office/drawing/2014/main" id="{812D6C01-54C3-4D33-9101-67338537723C}"/>
              </a:ext>
            </a:extLst>
          </p:cNvPr>
          <p:cNvSpPr>
            <a:spLocks noChangeArrowheads="1"/>
          </p:cNvSpPr>
          <p:nvPr/>
        </p:nvSpPr>
        <p:spPr bwMode="auto">
          <a:xfrm>
            <a:off x="6846094" y="3171825"/>
            <a:ext cx="533400" cy="381000"/>
          </a:xfrm>
          <a:prstGeom prst="rect">
            <a:avLst/>
          </a:prstGeom>
          <a:solidFill>
            <a:srgbClr val="FFFF00"/>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ALU</a:t>
            </a:r>
          </a:p>
        </p:txBody>
      </p:sp>
      <p:sp>
        <p:nvSpPr>
          <p:cNvPr id="33" name="Rectangle 18">
            <a:extLst>
              <a:ext uri="{FF2B5EF4-FFF2-40B4-BE49-F238E27FC236}">
                <a16:creationId xmlns:a16="http://schemas.microsoft.com/office/drawing/2014/main" id="{9C092AE9-D8B5-4911-8B5E-062645A6F323}"/>
              </a:ext>
            </a:extLst>
          </p:cNvPr>
          <p:cNvSpPr>
            <a:spLocks noChangeArrowheads="1"/>
          </p:cNvSpPr>
          <p:nvPr/>
        </p:nvSpPr>
        <p:spPr bwMode="auto">
          <a:xfrm>
            <a:off x="7531894" y="3171825"/>
            <a:ext cx="533400" cy="381000"/>
          </a:xfrm>
          <a:prstGeom prst="rect">
            <a:avLst/>
          </a:prstGeom>
          <a:solidFill>
            <a:srgbClr val="FFFF00"/>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ALU</a:t>
            </a:r>
          </a:p>
        </p:txBody>
      </p:sp>
      <p:sp>
        <p:nvSpPr>
          <p:cNvPr id="35" name="Rectangle 19">
            <a:extLst>
              <a:ext uri="{FF2B5EF4-FFF2-40B4-BE49-F238E27FC236}">
                <a16:creationId xmlns:a16="http://schemas.microsoft.com/office/drawing/2014/main" id="{4B53B344-A251-43ED-A8B1-3B9F4D1DE840}"/>
              </a:ext>
            </a:extLst>
          </p:cNvPr>
          <p:cNvSpPr>
            <a:spLocks noChangeArrowheads="1"/>
          </p:cNvSpPr>
          <p:nvPr/>
        </p:nvSpPr>
        <p:spPr bwMode="auto">
          <a:xfrm>
            <a:off x="8217694" y="3171825"/>
            <a:ext cx="533400" cy="381000"/>
          </a:xfrm>
          <a:prstGeom prst="rect">
            <a:avLst/>
          </a:prstGeom>
          <a:solidFill>
            <a:srgbClr val="FFFF00"/>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ALU</a:t>
            </a:r>
          </a:p>
        </p:txBody>
      </p:sp>
      <p:sp>
        <p:nvSpPr>
          <p:cNvPr id="37" name="Rectangle 20">
            <a:extLst>
              <a:ext uri="{FF2B5EF4-FFF2-40B4-BE49-F238E27FC236}">
                <a16:creationId xmlns:a16="http://schemas.microsoft.com/office/drawing/2014/main" id="{C329FF7A-6826-4BEB-B950-4F54B5AD4248}"/>
              </a:ext>
            </a:extLst>
          </p:cNvPr>
          <p:cNvSpPr>
            <a:spLocks noChangeArrowheads="1"/>
          </p:cNvSpPr>
          <p:nvPr/>
        </p:nvSpPr>
        <p:spPr bwMode="auto">
          <a:xfrm>
            <a:off x="6769894" y="962025"/>
            <a:ext cx="1676400" cy="990600"/>
          </a:xfrm>
          <a:prstGeom prst="rect">
            <a:avLst/>
          </a:prstGeom>
          <a:solidFill>
            <a:srgbClr val="FFFF00"/>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Register File</a:t>
            </a:r>
          </a:p>
          <a:p>
            <a:pPr algn="ctr" eaLnBrk="1" hangingPunct="1">
              <a:spcBef>
                <a:spcPct val="0"/>
              </a:spcBef>
              <a:buFontTx/>
              <a:buNone/>
            </a:pPr>
            <a:r>
              <a:rPr lang="en-US" altLang="en-US" sz="2000">
                <a:latin typeface="+mn-lt"/>
              </a:rPr>
              <a:t>R1-R32</a:t>
            </a:r>
          </a:p>
        </p:txBody>
      </p:sp>
      <p:sp>
        <p:nvSpPr>
          <p:cNvPr id="39" name="Line 21">
            <a:extLst>
              <a:ext uri="{FF2B5EF4-FFF2-40B4-BE49-F238E27FC236}">
                <a16:creationId xmlns:a16="http://schemas.microsoft.com/office/drawing/2014/main" id="{05E00E23-769B-4ADB-AA63-C99E810F532F}"/>
              </a:ext>
            </a:extLst>
          </p:cNvPr>
          <p:cNvSpPr>
            <a:spLocks noChangeShapeType="1"/>
          </p:cNvSpPr>
          <p:nvPr/>
        </p:nvSpPr>
        <p:spPr bwMode="auto">
          <a:xfrm>
            <a:off x="6312694" y="3324225"/>
            <a:ext cx="381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p>
        </p:txBody>
      </p:sp>
      <p:sp>
        <p:nvSpPr>
          <p:cNvPr id="41" name="Line 22">
            <a:extLst>
              <a:ext uri="{FF2B5EF4-FFF2-40B4-BE49-F238E27FC236}">
                <a16:creationId xmlns:a16="http://schemas.microsoft.com/office/drawing/2014/main" id="{9BEC7B4E-028F-443C-B13F-9FA710A845B4}"/>
              </a:ext>
            </a:extLst>
          </p:cNvPr>
          <p:cNvSpPr>
            <a:spLocks noChangeShapeType="1"/>
          </p:cNvSpPr>
          <p:nvPr/>
        </p:nvSpPr>
        <p:spPr bwMode="auto">
          <a:xfrm>
            <a:off x="7684294" y="2028825"/>
            <a:ext cx="0" cy="9144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p>
        </p:txBody>
      </p:sp>
      <p:sp>
        <p:nvSpPr>
          <p:cNvPr id="43" name="Line 23">
            <a:extLst>
              <a:ext uri="{FF2B5EF4-FFF2-40B4-BE49-F238E27FC236}">
                <a16:creationId xmlns:a16="http://schemas.microsoft.com/office/drawing/2014/main" id="{42737A49-7B3E-4093-AAC7-CF016B569EC7}"/>
              </a:ext>
            </a:extLst>
          </p:cNvPr>
          <p:cNvSpPr>
            <a:spLocks noChangeShapeType="1"/>
          </p:cNvSpPr>
          <p:nvPr/>
        </p:nvSpPr>
        <p:spPr bwMode="auto">
          <a:xfrm>
            <a:off x="6160294" y="2257425"/>
            <a:ext cx="1143000" cy="6858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p>
        </p:txBody>
      </p:sp>
      <p:sp>
        <p:nvSpPr>
          <p:cNvPr id="45" name="Line 24">
            <a:extLst>
              <a:ext uri="{FF2B5EF4-FFF2-40B4-BE49-F238E27FC236}">
                <a16:creationId xmlns:a16="http://schemas.microsoft.com/office/drawing/2014/main" id="{8F4E1570-5096-4B99-BD0A-E5B947E4DB74}"/>
              </a:ext>
            </a:extLst>
          </p:cNvPr>
          <p:cNvSpPr>
            <a:spLocks noChangeShapeType="1"/>
          </p:cNvSpPr>
          <p:nvPr/>
        </p:nvSpPr>
        <p:spPr bwMode="auto">
          <a:xfrm>
            <a:off x="7684294" y="3629025"/>
            <a:ext cx="0" cy="3810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p>
        </p:txBody>
      </p:sp>
      <p:sp>
        <p:nvSpPr>
          <p:cNvPr id="47" name="Text Box 25">
            <a:extLst>
              <a:ext uri="{FF2B5EF4-FFF2-40B4-BE49-F238E27FC236}">
                <a16:creationId xmlns:a16="http://schemas.microsoft.com/office/drawing/2014/main" id="{340D336A-2400-44BE-8BF7-C0DF511C8AAF}"/>
              </a:ext>
            </a:extLst>
          </p:cNvPr>
          <p:cNvSpPr txBox="1">
            <a:spLocks noChangeArrowheads="1"/>
          </p:cNvSpPr>
          <p:nvPr/>
        </p:nvSpPr>
        <p:spPr bwMode="auto">
          <a:xfrm>
            <a:off x="6725299" y="3933825"/>
            <a:ext cx="2025940" cy="1015663"/>
          </a:xfrm>
          <a:prstGeom prst="rect">
            <a:avLst/>
          </a:prstGeom>
          <a:noFill/>
          <a:ln>
            <a:noFill/>
          </a:ln>
          <a:effec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Results written to</a:t>
            </a:r>
          </a:p>
          <a:p>
            <a:pPr algn="ctr" eaLnBrk="1" hangingPunct="1">
              <a:spcBef>
                <a:spcPct val="0"/>
              </a:spcBef>
              <a:buFontTx/>
              <a:buNone/>
            </a:pPr>
            <a:r>
              <a:rPr lang="en-US" altLang="en-US" sz="2000">
                <a:latin typeface="+mn-lt"/>
              </a:rPr>
              <a:t>ROB and tags</a:t>
            </a:r>
          </a:p>
          <a:p>
            <a:pPr algn="ctr" eaLnBrk="1" hangingPunct="1">
              <a:spcBef>
                <a:spcPct val="0"/>
              </a:spcBef>
              <a:buFontTx/>
              <a:buNone/>
            </a:pPr>
            <a:r>
              <a:rPr lang="en-US" altLang="en-US" sz="2000">
                <a:latin typeface="+mn-lt"/>
              </a:rPr>
              <a:t>broadcast to IQ</a:t>
            </a:r>
          </a:p>
        </p:txBody>
      </p:sp>
      <p:sp>
        <p:nvSpPr>
          <p:cNvPr id="49" name="Line 26">
            <a:extLst>
              <a:ext uri="{FF2B5EF4-FFF2-40B4-BE49-F238E27FC236}">
                <a16:creationId xmlns:a16="http://schemas.microsoft.com/office/drawing/2014/main" id="{7EB32BF8-1035-4DD4-8053-E39466346EE8}"/>
              </a:ext>
            </a:extLst>
          </p:cNvPr>
          <p:cNvSpPr>
            <a:spLocks noChangeShapeType="1"/>
          </p:cNvSpPr>
          <p:nvPr/>
        </p:nvSpPr>
        <p:spPr bwMode="auto">
          <a:xfrm>
            <a:off x="6160294" y="885825"/>
            <a:ext cx="609600" cy="3048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p>
        </p:txBody>
      </p:sp>
    </p:spTree>
    <p:extLst>
      <p:ext uri="{BB962C8B-B14F-4D97-AF65-F5344CB8AC3E}">
        <p14:creationId xmlns:p14="http://schemas.microsoft.com/office/powerpoint/2010/main" val="22957944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965E93-5040-429C-B4B1-7FCE888700A6}"/>
              </a:ext>
            </a:extLst>
          </p:cNvPr>
          <p:cNvSpPr txBox="1"/>
          <p:nvPr/>
        </p:nvSpPr>
        <p:spPr>
          <a:xfrm>
            <a:off x="9339589" y="6120318"/>
            <a:ext cx="2566536" cy="584775"/>
          </a:xfrm>
          <a:prstGeom prst="rect">
            <a:avLst/>
          </a:prstGeom>
          <a:noFill/>
        </p:spPr>
        <p:txBody>
          <a:bodyPr wrap="none" rtlCol="0">
            <a:spAutoFit/>
          </a:bodyPr>
          <a:lstStyle/>
          <a:p>
            <a:r>
              <a:rPr lang="en-US" sz="3200" dirty="0">
                <a:solidFill>
                  <a:srgbClr val="C00000"/>
                </a:solidFill>
              </a:rPr>
              <a:t>Cache Latency</a:t>
            </a:r>
          </a:p>
        </p:txBody>
      </p:sp>
      <p:sp>
        <p:nvSpPr>
          <p:cNvPr id="2" name="TextBox 1">
            <a:extLst>
              <a:ext uri="{FF2B5EF4-FFF2-40B4-BE49-F238E27FC236}">
                <a16:creationId xmlns:a16="http://schemas.microsoft.com/office/drawing/2014/main" id="{DA1B5E11-BE99-4C43-82D0-C71D1D88B40C}"/>
              </a:ext>
            </a:extLst>
          </p:cNvPr>
          <p:cNvSpPr txBox="1"/>
          <p:nvPr/>
        </p:nvSpPr>
        <p:spPr>
          <a:xfrm>
            <a:off x="98599" y="109537"/>
            <a:ext cx="6751656" cy="3046988"/>
          </a:xfrm>
          <a:prstGeom prst="rect">
            <a:avLst/>
          </a:prstGeom>
          <a:noFill/>
          <a:ln>
            <a:solidFill>
              <a:schemeClr val="accent1"/>
            </a:solidFill>
          </a:ln>
        </p:spPr>
        <p:txBody>
          <a:bodyPr wrap="none" rtlCol="0">
            <a:spAutoFit/>
          </a:bodyPr>
          <a:lstStyle/>
          <a:p>
            <a:r>
              <a:rPr lang="en-US" sz="2400" dirty="0">
                <a:solidFill>
                  <a:srgbClr val="C00000"/>
                </a:solidFill>
              </a:rPr>
              <a:t>Assumptions</a:t>
            </a:r>
          </a:p>
          <a:p>
            <a:endParaRPr lang="en-US" sz="2400" dirty="0"/>
          </a:p>
          <a:p>
            <a:r>
              <a:rPr lang="en-US" sz="2400" dirty="0"/>
              <a:t>1000 instructions, 1000 cycles, no stalls with L1 hits</a:t>
            </a:r>
          </a:p>
          <a:p>
            <a:r>
              <a:rPr lang="en-US" sz="2400" dirty="0"/>
              <a:t># loads/stores:</a:t>
            </a:r>
          </a:p>
          <a:p>
            <a:r>
              <a:rPr lang="en-US" sz="2400" dirty="0"/>
              <a:t>% of loads/stores that show up at L2:</a:t>
            </a:r>
          </a:p>
          <a:p>
            <a:r>
              <a:rPr lang="en-US" sz="2400" dirty="0"/>
              <a:t>% of loads/stores that show up at L3:</a:t>
            </a:r>
          </a:p>
          <a:p>
            <a:r>
              <a:rPr lang="en-US" sz="2400" dirty="0"/>
              <a:t>% of loads/stores that show up at mem:</a:t>
            </a:r>
          </a:p>
          <a:p>
            <a:r>
              <a:rPr lang="en-US" sz="2400" dirty="0"/>
              <a:t>L2 acc = 10 </a:t>
            </a:r>
            <a:r>
              <a:rPr lang="en-US" sz="2400" dirty="0" err="1"/>
              <a:t>cyc</a:t>
            </a:r>
            <a:r>
              <a:rPr lang="en-US" sz="2400" dirty="0"/>
              <a:t>,   L3 acc = 25 </a:t>
            </a:r>
            <a:r>
              <a:rPr lang="en-US" sz="2400" dirty="0" err="1"/>
              <a:t>cyc</a:t>
            </a:r>
            <a:r>
              <a:rPr lang="en-US" sz="2400" dirty="0"/>
              <a:t>,   mem acc = 200 </a:t>
            </a:r>
            <a:r>
              <a:rPr lang="en-US" sz="2400" dirty="0" err="1"/>
              <a:t>cyc</a:t>
            </a:r>
            <a:endParaRPr lang="en-US" sz="2400" dirty="0"/>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1D1F109D-61A3-7CD8-84F1-90BBF6C47CE7}"/>
                  </a:ext>
                </a:extLst>
              </p14:cNvPr>
              <p14:cNvContentPartPr/>
              <p14:nvPr/>
            </p14:nvContentPartPr>
            <p14:xfrm>
              <a:off x="298080" y="995040"/>
              <a:ext cx="11177640" cy="3562200"/>
            </p14:xfrm>
          </p:contentPart>
        </mc:Choice>
        <mc:Fallback>
          <p:pic>
            <p:nvPicPr>
              <p:cNvPr id="4" name="Ink 3">
                <a:extLst>
                  <a:ext uri="{FF2B5EF4-FFF2-40B4-BE49-F238E27FC236}">
                    <a16:creationId xmlns:a16="http://schemas.microsoft.com/office/drawing/2014/main" id="{1D1F109D-61A3-7CD8-84F1-90BBF6C47CE7}"/>
                  </a:ext>
                </a:extLst>
              </p:cNvPr>
              <p:cNvPicPr/>
              <p:nvPr/>
            </p:nvPicPr>
            <p:blipFill>
              <a:blip r:embed="rId3"/>
              <a:stretch>
                <a:fillRect/>
              </a:stretch>
            </p:blipFill>
            <p:spPr>
              <a:xfrm>
                <a:off x="288720" y="985680"/>
                <a:ext cx="11196360" cy="3580920"/>
              </a:xfrm>
              <a:prstGeom prst="rect">
                <a:avLst/>
              </a:prstGeom>
            </p:spPr>
          </p:pic>
        </mc:Fallback>
      </mc:AlternateContent>
    </p:spTree>
    <p:extLst>
      <p:ext uri="{BB962C8B-B14F-4D97-AF65-F5344CB8AC3E}">
        <p14:creationId xmlns:p14="http://schemas.microsoft.com/office/powerpoint/2010/main" val="26299564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965E93-5040-429C-B4B1-7FCE888700A6}"/>
              </a:ext>
            </a:extLst>
          </p:cNvPr>
          <p:cNvSpPr txBox="1"/>
          <p:nvPr/>
        </p:nvSpPr>
        <p:spPr>
          <a:xfrm>
            <a:off x="9339589" y="6120318"/>
            <a:ext cx="1927515" cy="584775"/>
          </a:xfrm>
          <a:prstGeom prst="rect">
            <a:avLst/>
          </a:prstGeom>
          <a:noFill/>
        </p:spPr>
        <p:txBody>
          <a:bodyPr wrap="none" rtlCol="0">
            <a:spAutoFit/>
          </a:bodyPr>
          <a:lstStyle/>
          <a:p>
            <a:r>
              <a:rPr lang="en-US" sz="3200" dirty="0">
                <a:solidFill>
                  <a:srgbClr val="C00000"/>
                </a:solidFill>
              </a:rPr>
              <a:t>Cache Size</a:t>
            </a:r>
          </a:p>
        </p:txBody>
      </p:sp>
      <p:sp>
        <p:nvSpPr>
          <p:cNvPr id="2" name="TextBox 1">
            <a:extLst>
              <a:ext uri="{FF2B5EF4-FFF2-40B4-BE49-F238E27FC236}">
                <a16:creationId xmlns:a16="http://schemas.microsoft.com/office/drawing/2014/main" id="{DA1B5E11-BE99-4C43-82D0-C71D1D88B40C}"/>
              </a:ext>
            </a:extLst>
          </p:cNvPr>
          <p:cNvSpPr txBox="1"/>
          <p:nvPr/>
        </p:nvSpPr>
        <p:spPr>
          <a:xfrm>
            <a:off x="98599" y="109537"/>
            <a:ext cx="8711937" cy="3416320"/>
          </a:xfrm>
          <a:prstGeom prst="rect">
            <a:avLst/>
          </a:prstGeom>
          <a:noFill/>
          <a:ln>
            <a:solidFill>
              <a:schemeClr val="accent1"/>
            </a:solidFill>
          </a:ln>
        </p:spPr>
        <p:txBody>
          <a:bodyPr wrap="none" rtlCol="0">
            <a:spAutoFit/>
          </a:bodyPr>
          <a:lstStyle/>
          <a:p>
            <a:r>
              <a:rPr lang="en-US" sz="2400" dirty="0">
                <a:solidFill>
                  <a:srgbClr val="C00000"/>
                </a:solidFill>
              </a:rPr>
              <a:t>Assumptions</a:t>
            </a:r>
          </a:p>
          <a:p>
            <a:endParaRPr lang="en-US" sz="2400" dirty="0"/>
          </a:p>
          <a:p>
            <a:r>
              <a:rPr lang="en-US" sz="2400" dirty="0"/>
              <a:t>512KB cache, 8-way set-associative, 64-byte blocks, 32-bit addresses</a:t>
            </a:r>
          </a:p>
          <a:p>
            <a:endParaRPr lang="en-US" sz="2400" dirty="0"/>
          </a:p>
          <a:p>
            <a:r>
              <a:rPr lang="en-US" sz="2400" dirty="0"/>
              <a:t>Data array size = #sets x #ways x </a:t>
            </a:r>
            <a:r>
              <a:rPr lang="en-US" sz="2400" dirty="0" err="1"/>
              <a:t>blocksize</a:t>
            </a:r>
            <a:endParaRPr lang="en-US" sz="2400" dirty="0"/>
          </a:p>
          <a:p>
            <a:r>
              <a:rPr lang="en-US" sz="2400" dirty="0"/>
              <a:t>Tag array size = #sets x #ways x </a:t>
            </a:r>
            <a:r>
              <a:rPr lang="en-US" sz="2400" dirty="0" err="1"/>
              <a:t>tagsize</a:t>
            </a:r>
            <a:endParaRPr lang="en-US" sz="2400" dirty="0"/>
          </a:p>
          <a:p>
            <a:r>
              <a:rPr lang="en-US" sz="2400" dirty="0"/>
              <a:t>Offset bits = log(</a:t>
            </a:r>
            <a:r>
              <a:rPr lang="en-US" sz="2400" dirty="0" err="1"/>
              <a:t>blocksize</a:t>
            </a:r>
            <a:r>
              <a:rPr lang="en-US" sz="2400" dirty="0"/>
              <a:t>)</a:t>
            </a:r>
          </a:p>
          <a:p>
            <a:r>
              <a:rPr lang="en-US" sz="2400" dirty="0"/>
              <a:t>Index bits = log(#sets)</a:t>
            </a:r>
          </a:p>
          <a:p>
            <a:r>
              <a:rPr lang="en-US" sz="2400" dirty="0"/>
              <a:t>Tag bits + index bits + offset bits = </a:t>
            </a:r>
            <a:r>
              <a:rPr lang="en-US" sz="2400" dirty="0" err="1"/>
              <a:t>addresswidth</a:t>
            </a:r>
            <a:endParaRPr lang="en-US" sz="2400" dirty="0"/>
          </a:p>
        </p:txBody>
      </p:sp>
    </p:spTree>
    <p:extLst>
      <p:ext uri="{BB962C8B-B14F-4D97-AF65-F5344CB8AC3E}">
        <p14:creationId xmlns:p14="http://schemas.microsoft.com/office/powerpoint/2010/main" val="26918837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965E93-5040-429C-B4B1-7FCE888700A6}"/>
              </a:ext>
            </a:extLst>
          </p:cNvPr>
          <p:cNvSpPr txBox="1"/>
          <p:nvPr/>
        </p:nvSpPr>
        <p:spPr>
          <a:xfrm>
            <a:off x="8775233" y="6148893"/>
            <a:ext cx="3225563" cy="584775"/>
          </a:xfrm>
          <a:prstGeom prst="rect">
            <a:avLst/>
          </a:prstGeom>
          <a:noFill/>
        </p:spPr>
        <p:txBody>
          <a:bodyPr wrap="none" rtlCol="0">
            <a:spAutoFit/>
          </a:bodyPr>
          <a:lstStyle/>
          <a:p>
            <a:r>
              <a:rPr lang="en-US" sz="3200" dirty="0">
                <a:solidFill>
                  <a:srgbClr val="C00000"/>
                </a:solidFill>
              </a:rPr>
              <a:t>Cache Hits/Misses</a:t>
            </a:r>
          </a:p>
        </p:txBody>
      </p:sp>
      <p:sp>
        <p:nvSpPr>
          <p:cNvPr id="2" name="TextBox 1">
            <a:extLst>
              <a:ext uri="{FF2B5EF4-FFF2-40B4-BE49-F238E27FC236}">
                <a16:creationId xmlns:a16="http://schemas.microsoft.com/office/drawing/2014/main" id="{DA1B5E11-BE99-4C43-82D0-C71D1D88B40C}"/>
              </a:ext>
            </a:extLst>
          </p:cNvPr>
          <p:cNvSpPr txBox="1"/>
          <p:nvPr/>
        </p:nvSpPr>
        <p:spPr>
          <a:xfrm>
            <a:off x="98599" y="109537"/>
            <a:ext cx="9530814" cy="1938992"/>
          </a:xfrm>
          <a:prstGeom prst="rect">
            <a:avLst/>
          </a:prstGeom>
          <a:noFill/>
          <a:ln>
            <a:solidFill>
              <a:schemeClr val="accent1"/>
            </a:solidFill>
          </a:ln>
        </p:spPr>
        <p:txBody>
          <a:bodyPr wrap="none" rtlCol="0">
            <a:spAutoFit/>
          </a:bodyPr>
          <a:lstStyle/>
          <a:p>
            <a:r>
              <a:rPr lang="en-US" sz="2400" dirty="0">
                <a:solidFill>
                  <a:srgbClr val="C00000"/>
                </a:solidFill>
              </a:rPr>
              <a:t>Assumptions</a:t>
            </a:r>
          </a:p>
          <a:p>
            <a:endParaRPr lang="en-US" sz="2400" dirty="0"/>
          </a:p>
          <a:p>
            <a:r>
              <a:rPr lang="en-US" sz="2400" dirty="0"/>
              <a:t>16 sets, 1 way, 32-byte blocks</a:t>
            </a:r>
          </a:p>
          <a:p>
            <a:endParaRPr lang="en-US" sz="2400" dirty="0"/>
          </a:p>
          <a:p>
            <a:r>
              <a:rPr lang="en-US" sz="2400" dirty="0"/>
              <a:t>Access pattern:      4       40     400      480      512       520       1032       1540     </a:t>
            </a:r>
          </a:p>
        </p:txBody>
      </p:sp>
      <p:sp>
        <p:nvSpPr>
          <p:cNvPr id="4" name="Rectangle 4">
            <a:extLst>
              <a:ext uri="{FF2B5EF4-FFF2-40B4-BE49-F238E27FC236}">
                <a16:creationId xmlns:a16="http://schemas.microsoft.com/office/drawing/2014/main" id="{675A8835-0609-4F34-B5F4-4478F18FDE71}"/>
              </a:ext>
            </a:extLst>
          </p:cNvPr>
          <p:cNvSpPr>
            <a:spLocks noChangeArrowheads="1"/>
          </p:cNvSpPr>
          <p:nvPr/>
        </p:nvSpPr>
        <p:spPr bwMode="auto">
          <a:xfrm>
            <a:off x="1869011" y="3317966"/>
            <a:ext cx="4125319" cy="381000"/>
          </a:xfrm>
          <a:prstGeom prst="rect">
            <a:avLst/>
          </a:prstGeom>
          <a:solidFill>
            <a:srgbClr val="66CCFF"/>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3600">
              <a:latin typeface="Calibri" panose="020F0502020204030204" pitchFamily="34" charset="0"/>
              <a:cs typeface="Calibri" panose="020F0502020204030204" pitchFamily="34" charset="0"/>
            </a:endParaRPr>
          </a:p>
        </p:txBody>
      </p:sp>
      <p:sp>
        <p:nvSpPr>
          <p:cNvPr id="5" name="Text Box 29">
            <a:extLst>
              <a:ext uri="{FF2B5EF4-FFF2-40B4-BE49-F238E27FC236}">
                <a16:creationId xmlns:a16="http://schemas.microsoft.com/office/drawing/2014/main" id="{E004B326-073B-436C-BE0C-2B75E8F7CD2D}"/>
              </a:ext>
            </a:extLst>
          </p:cNvPr>
          <p:cNvSpPr txBox="1">
            <a:spLocks noChangeArrowheads="1"/>
          </p:cNvSpPr>
          <p:nvPr/>
        </p:nvSpPr>
        <p:spPr bwMode="auto">
          <a:xfrm>
            <a:off x="1274561" y="2253501"/>
            <a:ext cx="7069949"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800" dirty="0">
                <a:latin typeface="Calibri" panose="020F0502020204030204" pitchFamily="34" charset="0"/>
                <a:cs typeface="Calibri" panose="020F0502020204030204" pitchFamily="34" charset="0"/>
              </a:rPr>
              <a:t>Offset = address % 32  (address modulo 32, extract last 5)</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Index = address/32 % 16     (shift right by 5, extract last 4)</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Tag = address/512          (shift address right by 9)</a:t>
            </a:r>
          </a:p>
          <a:p>
            <a:pPr eaLnBrk="1" hangingPunct="1">
              <a:spcBef>
                <a:spcPct val="0"/>
              </a:spcBef>
              <a:buFontTx/>
              <a:buNone/>
            </a:pPr>
            <a:endParaRPr lang="en-US" altLang="en-US" sz="1800" dirty="0">
              <a:latin typeface="Calibri" panose="020F0502020204030204" pitchFamily="34" charset="0"/>
              <a:cs typeface="Calibri" panose="020F0502020204030204" pitchFamily="34" charset="0"/>
            </a:endParaRP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                                  32-bit address</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           23 bits tag           4 bits index     5 bits offset    H/M   Evicted address </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4:             0                             0                        4                 M           Inv</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40:           0                             1                        8                 M           Inv</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400:         0                            12                      16               M           Inv</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480:         0                            15                       0                M           Inv</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512:         1                             0                        0                M            0</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520:         1                             0                        8                 H            -</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1032:       2                             0                        8                M           512</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1540:       3                             0                        4                M           1024</a:t>
            </a:r>
          </a:p>
        </p:txBody>
      </p:sp>
    </p:spTree>
    <p:extLst>
      <p:ext uri="{BB962C8B-B14F-4D97-AF65-F5344CB8AC3E}">
        <p14:creationId xmlns:p14="http://schemas.microsoft.com/office/powerpoint/2010/main" val="2160945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
            <a:extLst>
              <a:ext uri="{FF2B5EF4-FFF2-40B4-BE49-F238E27FC236}">
                <a16:creationId xmlns:a16="http://schemas.microsoft.com/office/drawing/2014/main" id="{AB9B0AFA-D0D6-4480-8072-F66C5676F7F2}"/>
              </a:ext>
            </a:extLst>
          </p:cNvPr>
          <p:cNvSpPr>
            <a:spLocks noChangeArrowheads="1"/>
          </p:cNvSpPr>
          <p:nvPr/>
        </p:nvSpPr>
        <p:spPr bwMode="auto">
          <a:xfrm>
            <a:off x="3874792" y="3556883"/>
            <a:ext cx="4125319" cy="381000"/>
          </a:xfrm>
          <a:prstGeom prst="rect">
            <a:avLst/>
          </a:prstGeom>
          <a:solidFill>
            <a:srgbClr val="66CCFF"/>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3600">
              <a:latin typeface="Calibri" panose="020F0502020204030204" pitchFamily="34" charset="0"/>
              <a:cs typeface="Calibri" panose="020F0502020204030204" pitchFamily="34" charset="0"/>
            </a:endParaRPr>
          </a:p>
        </p:txBody>
      </p:sp>
      <p:sp>
        <p:nvSpPr>
          <p:cNvPr id="54" name="Slide Number Placeholder 3">
            <a:extLst>
              <a:ext uri="{FF2B5EF4-FFF2-40B4-BE49-F238E27FC236}">
                <a16:creationId xmlns:a16="http://schemas.microsoft.com/office/drawing/2014/main" id="{B4C71773-81FE-4C83-BCC4-6E7FC518B205}"/>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30742AB-2EF3-4355-A632-D24169699F3D}" type="slidenum">
              <a:rPr lang="en-US" altLang="en-US" sz="1400">
                <a:latin typeface="Times New Roman" panose="02020603050405020304" pitchFamily="18" charset="0"/>
              </a:rPr>
              <a:pPr/>
              <a:t>54</a:t>
            </a:fld>
            <a:endParaRPr lang="en-US" altLang="en-US" sz="1400">
              <a:latin typeface="Times New Roman" panose="02020603050405020304" pitchFamily="18" charset="0"/>
            </a:endParaRPr>
          </a:p>
        </p:txBody>
      </p:sp>
      <p:sp>
        <p:nvSpPr>
          <p:cNvPr id="33795" name="Text Box 2">
            <a:extLst>
              <a:ext uri="{FF2B5EF4-FFF2-40B4-BE49-F238E27FC236}">
                <a16:creationId xmlns:a16="http://schemas.microsoft.com/office/drawing/2014/main" id="{DF69EF03-39D8-4286-8A89-FFA489C06731}"/>
              </a:ext>
            </a:extLst>
          </p:cNvPr>
          <p:cNvSpPr txBox="1">
            <a:spLocks noChangeArrowheads="1"/>
          </p:cNvSpPr>
          <p:nvPr/>
        </p:nvSpPr>
        <p:spPr bwMode="auto">
          <a:xfrm>
            <a:off x="593725" y="241012"/>
            <a:ext cx="211365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Example 0b</a:t>
            </a:r>
          </a:p>
        </p:txBody>
      </p:sp>
      <p:sp>
        <p:nvSpPr>
          <p:cNvPr id="33796" name="Line 3">
            <a:extLst>
              <a:ext uri="{FF2B5EF4-FFF2-40B4-BE49-F238E27FC236}">
                <a16:creationId xmlns:a16="http://schemas.microsoft.com/office/drawing/2014/main" id="{2E3C011D-691C-4C0B-972F-0E3C07E412CE}"/>
              </a:ext>
            </a:extLst>
          </p:cNvPr>
          <p:cNvSpPr>
            <a:spLocks noChangeShapeType="1"/>
          </p:cNvSpPr>
          <p:nvPr/>
        </p:nvSpPr>
        <p:spPr bwMode="auto">
          <a:xfrm>
            <a:off x="304800" y="996399"/>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33797" name="Rectangle 4">
            <a:extLst>
              <a:ext uri="{FF2B5EF4-FFF2-40B4-BE49-F238E27FC236}">
                <a16:creationId xmlns:a16="http://schemas.microsoft.com/office/drawing/2014/main" id="{1900D5E8-D486-4A54-8144-88F97CF2EC12}"/>
              </a:ext>
            </a:extLst>
          </p:cNvPr>
          <p:cNvSpPr>
            <a:spLocks noChangeArrowheads="1"/>
          </p:cNvSpPr>
          <p:nvPr/>
        </p:nvSpPr>
        <p:spPr bwMode="auto">
          <a:xfrm>
            <a:off x="593725" y="2492417"/>
            <a:ext cx="1905000" cy="381000"/>
          </a:xfrm>
          <a:prstGeom prst="rect">
            <a:avLst/>
          </a:prstGeom>
          <a:solidFill>
            <a:srgbClr val="66CCFF"/>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3600">
              <a:latin typeface="Calibri" panose="020F0502020204030204" pitchFamily="34" charset="0"/>
              <a:cs typeface="Calibri" panose="020F0502020204030204" pitchFamily="34" charset="0"/>
            </a:endParaRPr>
          </a:p>
        </p:txBody>
      </p:sp>
      <p:sp>
        <p:nvSpPr>
          <p:cNvPr id="33798" name="Rectangle 5">
            <a:extLst>
              <a:ext uri="{FF2B5EF4-FFF2-40B4-BE49-F238E27FC236}">
                <a16:creationId xmlns:a16="http://schemas.microsoft.com/office/drawing/2014/main" id="{7B8DE1BB-A178-4992-92AB-092106B150B0}"/>
              </a:ext>
            </a:extLst>
          </p:cNvPr>
          <p:cNvSpPr>
            <a:spLocks noChangeArrowheads="1"/>
          </p:cNvSpPr>
          <p:nvPr/>
        </p:nvSpPr>
        <p:spPr bwMode="auto">
          <a:xfrm>
            <a:off x="593725" y="2873417"/>
            <a:ext cx="1905000" cy="381000"/>
          </a:xfrm>
          <a:prstGeom prst="rect">
            <a:avLst/>
          </a:prstGeom>
          <a:solidFill>
            <a:srgbClr val="66CCFF"/>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3600">
              <a:latin typeface="Calibri" panose="020F0502020204030204" pitchFamily="34" charset="0"/>
              <a:cs typeface="Calibri" panose="020F0502020204030204" pitchFamily="34" charset="0"/>
            </a:endParaRPr>
          </a:p>
        </p:txBody>
      </p:sp>
      <p:sp>
        <p:nvSpPr>
          <p:cNvPr id="33799" name="Rectangle 6">
            <a:extLst>
              <a:ext uri="{FF2B5EF4-FFF2-40B4-BE49-F238E27FC236}">
                <a16:creationId xmlns:a16="http://schemas.microsoft.com/office/drawing/2014/main" id="{44C41F67-6317-4084-A753-49B3F641B6E7}"/>
              </a:ext>
            </a:extLst>
          </p:cNvPr>
          <p:cNvSpPr>
            <a:spLocks noChangeArrowheads="1"/>
          </p:cNvSpPr>
          <p:nvPr/>
        </p:nvSpPr>
        <p:spPr bwMode="auto">
          <a:xfrm>
            <a:off x="593725" y="3254417"/>
            <a:ext cx="1905000" cy="381000"/>
          </a:xfrm>
          <a:prstGeom prst="rect">
            <a:avLst/>
          </a:prstGeom>
          <a:solidFill>
            <a:srgbClr val="66CCFF"/>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3600">
              <a:latin typeface="Calibri" panose="020F0502020204030204" pitchFamily="34" charset="0"/>
              <a:cs typeface="Calibri" panose="020F0502020204030204" pitchFamily="34" charset="0"/>
            </a:endParaRPr>
          </a:p>
        </p:txBody>
      </p:sp>
      <p:sp>
        <p:nvSpPr>
          <p:cNvPr id="33800" name="Rectangle 7">
            <a:extLst>
              <a:ext uri="{FF2B5EF4-FFF2-40B4-BE49-F238E27FC236}">
                <a16:creationId xmlns:a16="http://schemas.microsoft.com/office/drawing/2014/main" id="{2F73277A-8D9C-49F4-9696-0AA7E1FF4C75}"/>
              </a:ext>
            </a:extLst>
          </p:cNvPr>
          <p:cNvSpPr>
            <a:spLocks noChangeArrowheads="1"/>
          </p:cNvSpPr>
          <p:nvPr/>
        </p:nvSpPr>
        <p:spPr bwMode="auto">
          <a:xfrm>
            <a:off x="593725" y="3635417"/>
            <a:ext cx="1905000" cy="381000"/>
          </a:xfrm>
          <a:prstGeom prst="rect">
            <a:avLst/>
          </a:prstGeom>
          <a:solidFill>
            <a:srgbClr val="66CCFF"/>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3600">
              <a:latin typeface="Calibri" panose="020F0502020204030204" pitchFamily="34" charset="0"/>
              <a:cs typeface="Calibri" panose="020F0502020204030204" pitchFamily="34" charset="0"/>
            </a:endParaRPr>
          </a:p>
        </p:txBody>
      </p:sp>
      <p:sp>
        <p:nvSpPr>
          <p:cNvPr id="33822" name="Text Box 29">
            <a:extLst>
              <a:ext uri="{FF2B5EF4-FFF2-40B4-BE49-F238E27FC236}">
                <a16:creationId xmlns:a16="http://schemas.microsoft.com/office/drawing/2014/main" id="{BC777794-751C-4793-AC35-1A66807D3143}"/>
              </a:ext>
            </a:extLst>
          </p:cNvPr>
          <p:cNvSpPr txBox="1">
            <a:spLocks noChangeArrowheads="1"/>
          </p:cNvSpPr>
          <p:nvPr/>
        </p:nvSpPr>
        <p:spPr bwMode="auto">
          <a:xfrm>
            <a:off x="3280342" y="2492418"/>
            <a:ext cx="5554598"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800" dirty="0">
                <a:latin typeface="Calibri" panose="020F0502020204030204" pitchFamily="34" charset="0"/>
                <a:cs typeface="Calibri" panose="020F0502020204030204" pitchFamily="34" charset="0"/>
              </a:rPr>
              <a:t>Offset = address % 64  (address modulo 64, extract last 6)</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Index = address/64 % 16     (shift right by 6, extract last 4)</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Tag = address/1024          (shift address right by 10)</a:t>
            </a:r>
          </a:p>
          <a:p>
            <a:pPr eaLnBrk="1" hangingPunct="1">
              <a:spcBef>
                <a:spcPct val="0"/>
              </a:spcBef>
              <a:buFontTx/>
              <a:buNone/>
            </a:pPr>
            <a:endParaRPr lang="en-US" altLang="en-US" sz="1800" dirty="0">
              <a:latin typeface="Calibri" panose="020F0502020204030204" pitchFamily="34" charset="0"/>
              <a:cs typeface="Calibri" panose="020F0502020204030204" pitchFamily="34" charset="0"/>
            </a:endParaRP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                                  32-bit address</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           22 bits tag           4 bits index     6 bits offset</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8:             0                             0                        8              M</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96:           0                             1                       32             M</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32:           0                             0                       32             H</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480:         0                             7                       32             M</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976:         0                             15                     16             M</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1040:       1                             0                       16             M</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1096:       1                             1                        8              M</a:t>
            </a:r>
          </a:p>
        </p:txBody>
      </p:sp>
      <p:sp>
        <p:nvSpPr>
          <p:cNvPr id="33825" name="Rectangle 32">
            <a:extLst>
              <a:ext uri="{FF2B5EF4-FFF2-40B4-BE49-F238E27FC236}">
                <a16:creationId xmlns:a16="http://schemas.microsoft.com/office/drawing/2014/main" id="{DEFAB4B3-48C8-4953-BF49-BF9C16248F84}"/>
              </a:ext>
            </a:extLst>
          </p:cNvPr>
          <p:cNvSpPr>
            <a:spLocks noChangeArrowheads="1"/>
          </p:cNvSpPr>
          <p:nvPr/>
        </p:nvSpPr>
        <p:spPr bwMode="auto">
          <a:xfrm>
            <a:off x="593725" y="4785791"/>
            <a:ext cx="1905000" cy="381000"/>
          </a:xfrm>
          <a:prstGeom prst="rect">
            <a:avLst/>
          </a:prstGeom>
          <a:solidFill>
            <a:srgbClr val="66CCFF"/>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3600">
              <a:latin typeface="Calibri" panose="020F0502020204030204" pitchFamily="34" charset="0"/>
              <a:cs typeface="Calibri" panose="020F0502020204030204" pitchFamily="34" charset="0"/>
            </a:endParaRPr>
          </a:p>
        </p:txBody>
      </p:sp>
      <p:sp>
        <p:nvSpPr>
          <p:cNvPr id="33826" name="Rectangle 33">
            <a:extLst>
              <a:ext uri="{FF2B5EF4-FFF2-40B4-BE49-F238E27FC236}">
                <a16:creationId xmlns:a16="http://schemas.microsoft.com/office/drawing/2014/main" id="{180CA1D2-25E7-41E7-A6FD-2EB151421F95}"/>
              </a:ext>
            </a:extLst>
          </p:cNvPr>
          <p:cNvSpPr>
            <a:spLocks noChangeArrowheads="1"/>
          </p:cNvSpPr>
          <p:nvPr/>
        </p:nvSpPr>
        <p:spPr bwMode="auto">
          <a:xfrm>
            <a:off x="593725" y="5166791"/>
            <a:ext cx="1905000" cy="381000"/>
          </a:xfrm>
          <a:prstGeom prst="rect">
            <a:avLst/>
          </a:prstGeom>
          <a:solidFill>
            <a:srgbClr val="66CCFF"/>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3600">
              <a:latin typeface="Calibri" panose="020F0502020204030204" pitchFamily="34" charset="0"/>
              <a:cs typeface="Calibri" panose="020F0502020204030204" pitchFamily="34" charset="0"/>
            </a:endParaRPr>
          </a:p>
        </p:txBody>
      </p:sp>
      <p:sp>
        <p:nvSpPr>
          <p:cNvPr id="33827" name="Rectangle 34">
            <a:extLst>
              <a:ext uri="{FF2B5EF4-FFF2-40B4-BE49-F238E27FC236}">
                <a16:creationId xmlns:a16="http://schemas.microsoft.com/office/drawing/2014/main" id="{D8BC8B3A-B5DA-4FE7-A2C8-7BFC0F255ADC}"/>
              </a:ext>
            </a:extLst>
          </p:cNvPr>
          <p:cNvSpPr>
            <a:spLocks noChangeArrowheads="1"/>
          </p:cNvSpPr>
          <p:nvPr/>
        </p:nvSpPr>
        <p:spPr bwMode="auto">
          <a:xfrm>
            <a:off x="593725" y="5547791"/>
            <a:ext cx="1905000" cy="381000"/>
          </a:xfrm>
          <a:prstGeom prst="rect">
            <a:avLst/>
          </a:prstGeom>
          <a:solidFill>
            <a:srgbClr val="66CCFF"/>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3600">
              <a:latin typeface="Calibri" panose="020F0502020204030204" pitchFamily="34" charset="0"/>
              <a:cs typeface="Calibri" panose="020F0502020204030204" pitchFamily="34" charset="0"/>
            </a:endParaRPr>
          </a:p>
        </p:txBody>
      </p:sp>
      <p:sp>
        <p:nvSpPr>
          <p:cNvPr id="33828" name="Rectangle 35">
            <a:extLst>
              <a:ext uri="{FF2B5EF4-FFF2-40B4-BE49-F238E27FC236}">
                <a16:creationId xmlns:a16="http://schemas.microsoft.com/office/drawing/2014/main" id="{2BA3C629-891C-47DE-A5CF-26A9BDF37CF4}"/>
              </a:ext>
            </a:extLst>
          </p:cNvPr>
          <p:cNvSpPr>
            <a:spLocks noChangeArrowheads="1"/>
          </p:cNvSpPr>
          <p:nvPr/>
        </p:nvSpPr>
        <p:spPr bwMode="auto">
          <a:xfrm>
            <a:off x="593725" y="5928791"/>
            <a:ext cx="1905000" cy="381000"/>
          </a:xfrm>
          <a:prstGeom prst="rect">
            <a:avLst/>
          </a:prstGeom>
          <a:solidFill>
            <a:srgbClr val="66CCFF"/>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en-US" altLang="en-US" sz="2000" dirty="0">
              <a:latin typeface="Calibri" panose="020F0502020204030204" pitchFamily="34" charset="0"/>
              <a:cs typeface="Calibri" panose="020F0502020204030204" pitchFamily="34" charset="0"/>
            </a:endParaRPr>
          </a:p>
        </p:txBody>
      </p:sp>
      <p:sp>
        <p:nvSpPr>
          <p:cNvPr id="2" name="Text Box 38">
            <a:extLst>
              <a:ext uri="{FF2B5EF4-FFF2-40B4-BE49-F238E27FC236}">
                <a16:creationId xmlns:a16="http://schemas.microsoft.com/office/drawing/2014/main" id="{5E9FAC3B-30C3-4318-83EA-9E4A35D8D630}"/>
              </a:ext>
            </a:extLst>
          </p:cNvPr>
          <p:cNvSpPr txBox="1">
            <a:spLocks noChangeArrowheads="1"/>
          </p:cNvSpPr>
          <p:nvPr/>
        </p:nvSpPr>
        <p:spPr bwMode="auto">
          <a:xfrm>
            <a:off x="593725" y="1308898"/>
            <a:ext cx="7406386" cy="923330"/>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800" dirty="0">
                <a:latin typeface="Calibri" panose="020F0502020204030204" pitchFamily="34" charset="0"/>
                <a:cs typeface="Calibri" panose="020F0502020204030204" pitchFamily="34" charset="0"/>
              </a:rPr>
              <a:t>Show how the following addresses map to the cache and yield hits or misses.</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The cache is direct-mapped, has 16 sets, and a 64-byte block size.</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Addresses:  8, 96, 32, 480, 976, 1040, 1096</a:t>
            </a:r>
          </a:p>
        </p:txBody>
      </p:sp>
      <p:sp>
        <p:nvSpPr>
          <p:cNvPr id="43" name="Text Box 29">
            <a:extLst>
              <a:ext uri="{FF2B5EF4-FFF2-40B4-BE49-F238E27FC236}">
                <a16:creationId xmlns:a16="http://schemas.microsoft.com/office/drawing/2014/main" id="{EDA5A827-D547-4107-A829-6B0B7E2DD2F5}"/>
              </a:ext>
            </a:extLst>
          </p:cNvPr>
          <p:cNvSpPr txBox="1">
            <a:spLocks noChangeArrowheads="1"/>
          </p:cNvSpPr>
          <p:nvPr/>
        </p:nvSpPr>
        <p:spPr bwMode="auto">
          <a:xfrm>
            <a:off x="1409755" y="3923135"/>
            <a:ext cx="24237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800" dirty="0">
                <a:latin typeface="Calibri" panose="020F0502020204030204" pitchFamily="34" charset="0"/>
                <a:cs typeface="Calibri" panose="020F0502020204030204" pitchFamily="34" charset="0"/>
              </a:rPr>
              <a:t>.</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51319581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D444C73-AF50-B887-49BD-FF4DD8E93AB3}"/>
              </a:ext>
            </a:extLst>
          </p:cNvPr>
          <p:cNvSpPr txBox="1"/>
          <p:nvPr/>
        </p:nvSpPr>
        <p:spPr>
          <a:xfrm>
            <a:off x="571500" y="517866"/>
            <a:ext cx="10237398" cy="3139321"/>
          </a:xfrm>
          <a:prstGeom prst="rect">
            <a:avLst/>
          </a:prstGeom>
          <a:noFill/>
        </p:spPr>
        <p:txBody>
          <a:bodyPr wrap="square">
            <a:spAutoFit/>
          </a:bodyPr>
          <a:lstStyle/>
          <a:p>
            <a:pPr algn="just"/>
            <a:r>
              <a:rPr lang="en-US" b="0" i="0" u="none" strike="noStrike" baseline="0" dirty="0">
                <a:latin typeface="Times New Roman" panose="02020603050405020304" pitchFamily="18" charset="0"/>
              </a:rPr>
              <a:t>Consider a 3-processor multiprocessor connected with a shared bus that has the following properties:</a:t>
            </a:r>
          </a:p>
          <a:p>
            <a:pPr marL="400050" marR="990" indent="-400050" algn="just">
              <a:buAutoNum type="romanLcParenBoth"/>
            </a:pPr>
            <a:r>
              <a:rPr lang="en-US" b="0" i="0" u="none" strike="noStrike" baseline="0" dirty="0">
                <a:latin typeface="Times New Roman" panose="02020603050405020304" pitchFamily="18" charset="0"/>
              </a:rPr>
              <a:t>centralized shared memory accessible with the bus, (ii) snooping-based MSI cache coherence protocol, (iii) write-invalidate policy. Also assume that the caches have a writeback policy. Initially, the caches all have invalid data. The processors issue the following three requests, one after the other. Similar to slide 17 of lecture 25, fill in the following table to indicate what happens for every request. Also indicate if/when memory writeback is performed. (8 points)</a:t>
            </a:r>
          </a:p>
          <a:p>
            <a:pPr marL="400050" marR="990" indent="-400050" algn="just">
              <a:buAutoNum type="romanLcParenBoth"/>
            </a:pPr>
            <a:endParaRPr lang="en-US" dirty="0">
              <a:latin typeface="Times New Roman" panose="02020603050405020304" pitchFamily="18" charset="0"/>
            </a:endParaRPr>
          </a:p>
          <a:p>
            <a:pPr marR="990" algn="just"/>
            <a:r>
              <a:rPr lang="en-US" b="0" i="0" u="none" strike="noStrike" baseline="0" dirty="0">
                <a:latin typeface="Times New Roman" panose="02020603050405020304" pitchFamily="18" charset="0"/>
              </a:rPr>
              <a:t>P2: Read X</a:t>
            </a:r>
          </a:p>
          <a:p>
            <a:r>
              <a:rPr lang="en-US" b="0" i="0" u="none" strike="noStrike" baseline="0" dirty="0">
                <a:latin typeface="Times New Roman" panose="02020603050405020304" pitchFamily="18" charset="0"/>
              </a:rPr>
              <a:t>P1: Read X</a:t>
            </a:r>
          </a:p>
          <a:p>
            <a:r>
              <a:rPr lang="en-US" b="0" i="0" u="none" strike="noStrike" baseline="0" dirty="0">
                <a:latin typeface="Times New Roman" panose="02020603050405020304" pitchFamily="18" charset="0"/>
              </a:rPr>
              <a:t>P2: Write X</a:t>
            </a:r>
          </a:p>
          <a:p>
            <a:r>
              <a:rPr lang="en-US" b="0" i="0" u="none" strike="noStrike" baseline="0" dirty="0">
                <a:latin typeface="Times New Roman" panose="02020603050405020304" pitchFamily="18" charset="0"/>
              </a:rPr>
              <a:t>P3: Read X</a:t>
            </a:r>
          </a:p>
        </p:txBody>
      </p:sp>
      <p:graphicFrame>
        <p:nvGraphicFramePr>
          <p:cNvPr id="10" name="Table 9">
            <a:extLst>
              <a:ext uri="{FF2B5EF4-FFF2-40B4-BE49-F238E27FC236}">
                <a16:creationId xmlns:a16="http://schemas.microsoft.com/office/drawing/2014/main" id="{35C504CC-76FF-8716-3757-2243B56DCD3A}"/>
              </a:ext>
            </a:extLst>
          </p:cNvPr>
          <p:cNvGraphicFramePr>
            <a:graphicFrameLocks noGrp="1"/>
          </p:cNvGraphicFramePr>
          <p:nvPr>
            <p:extLst>
              <p:ext uri="{D42A27DB-BD31-4B8C-83A1-F6EECF244321}">
                <p14:modId xmlns:p14="http://schemas.microsoft.com/office/powerpoint/2010/main" val="1403560147"/>
              </p:ext>
            </p:extLst>
          </p:nvPr>
        </p:nvGraphicFramePr>
        <p:xfrm>
          <a:off x="1940943" y="2279297"/>
          <a:ext cx="8867955" cy="4708099"/>
        </p:xfrm>
        <a:graphic>
          <a:graphicData uri="http://schemas.openxmlformats.org/drawingml/2006/table">
            <a:tbl>
              <a:tblPr firstRow="1" bandRow="1">
                <a:tableStyleId>{5C22544A-7EE6-4342-B048-85BDC9FD1C3A}</a:tableStyleId>
              </a:tblPr>
              <a:tblGrid>
                <a:gridCol w="1084466">
                  <a:extLst>
                    <a:ext uri="{9D8B030D-6E8A-4147-A177-3AD203B41FA5}">
                      <a16:colId xmlns:a16="http://schemas.microsoft.com/office/drawing/2014/main" val="20000"/>
                    </a:ext>
                  </a:extLst>
                </a:gridCol>
                <a:gridCol w="1000909">
                  <a:extLst>
                    <a:ext uri="{9D8B030D-6E8A-4147-A177-3AD203B41FA5}">
                      <a16:colId xmlns:a16="http://schemas.microsoft.com/office/drawing/2014/main" val="20001"/>
                    </a:ext>
                  </a:extLst>
                </a:gridCol>
                <a:gridCol w="1219226">
                  <a:extLst>
                    <a:ext uri="{9D8B030D-6E8A-4147-A177-3AD203B41FA5}">
                      <a16:colId xmlns:a16="http://schemas.microsoft.com/office/drawing/2014/main" val="20002"/>
                    </a:ext>
                  </a:extLst>
                </a:gridCol>
                <a:gridCol w="1600235">
                  <a:extLst>
                    <a:ext uri="{9D8B030D-6E8A-4147-A177-3AD203B41FA5}">
                      <a16:colId xmlns:a16="http://schemas.microsoft.com/office/drawing/2014/main" val="20003"/>
                    </a:ext>
                  </a:extLst>
                </a:gridCol>
                <a:gridCol w="990621">
                  <a:extLst>
                    <a:ext uri="{9D8B030D-6E8A-4147-A177-3AD203B41FA5}">
                      <a16:colId xmlns:a16="http://schemas.microsoft.com/office/drawing/2014/main" val="20004"/>
                    </a:ext>
                  </a:extLst>
                </a:gridCol>
                <a:gridCol w="990621">
                  <a:extLst>
                    <a:ext uri="{9D8B030D-6E8A-4147-A177-3AD203B41FA5}">
                      <a16:colId xmlns:a16="http://schemas.microsoft.com/office/drawing/2014/main" val="20005"/>
                    </a:ext>
                  </a:extLst>
                </a:gridCol>
                <a:gridCol w="990621">
                  <a:extLst>
                    <a:ext uri="{9D8B030D-6E8A-4147-A177-3AD203B41FA5}">
                      <a16:colId xmlns:a16="http://schemas.microsoft.com/office/drawing/2014/main" val="20006"/>
                    </a:ext>
                  </a:extLst>
                </a:gridCol>
                <a:gridCol w="991256">
                  <a:extLst>
                    <a:ext uri="{9D8B030D-6E8A-4147-A177-3AD203B41FA5}">
                      <a16:colId xmlns:a16="http://schemas.microsoft.com/office/drawing/2014/main" val="20007"/>
                    </a:ext>
                  </a:extLst>
                </a:gridCol>
              </a:tblGrid>
              <a:tr h="640126">
                <a:tc>
                  <a:txBody>
                    <a:bodyPr/>
                    <a:lstStyle/>
                    <a:p>
                      <a:pPr algn="ctr"/>
                      <a:r>
                        <a:rPr lang="en-US" sz="1800" dirty="0">
                          <a:latin typeface="Calibri" panose="020F0502020204030204" pitchFamily="34" charset="0"/>
                        </a:rPr>
                        <a:t>Request</a:t>
                      </a:r>
                    </a:p>
                  </a:txBody>
                  <a:tcPr marL="91442" marR="91442" marT="45723" marB="45723"/>
                </a:tc>
                <a:tc>
                  <a:txBody>
                    <a:bodyPr/>
                    <a:lstStyle/>
                    <a:p>
                      <a:pPr algn="ctr"/>
                      <a:r>
                        <a:rPr lang="en-US" sz="1800" dirty="0">
                          <a:latin typeface="Calibri" panose="020F0502020204030204" pitchFamily="34" charset="0"/>
                        </a:rPr>
                        <a:t>Cache</a:t>
                      </a:r>
                    </a:p>
                    <a:p>
                      <a:pPr algn="ctr"/>
                      <a:r>
                        <a:rPr lang="en-US" sz="1800" dirty="0">
                          <a:latin typeface="Calibri" panose="020F0502020204030204" pitchFamily="34" charset="0"/>
                        </a:rPr>
                        <a:t>Hit/Miss</a:t>
                      </a:r>
                    </a:p>
                  </a:txBody>
                  <a:tcPr marL="91442" marR="91442" marT="45723" marB="45723"/>
                </a:tc>
                <a:tc>
                  <a:txBody>
                    <a:bodyPr/>
                    <a:lstStyle/>
                    <a:p>
                      <a:pPr algn="ctr"/>
                      <a:r>
                        <a:rPr lang="en-US" sz="1800" dirty="0">
                          <a:latin typeface="Calibri" panose="020F0502020204030204" pitchFamily="34" charset="0"/>
                        </a:rPr>
                        <a:t>Request</a:t>
                      </a:r>
                    </a:p>
                    <a:p>
                      <a:pPr algn="ctr"/>
                      <a:r>
                        <a:rPr lang="en-US" sz="1800" dirty="0">
                          <a:latin typeface="Calibri" panose="020F0502020204030204" pitchFamily="34" charset="0"/>
                        </a:rPr>
                        <a:t>on the bus</a:t>
                      </a:r>
                    </a:p>
                  </a:txBody>
                  <a:tcPr marL="91442" marR="91442" marT="45723" marB="45723"/>
                </a:tc>
                <a:tc>
                  <a:txBody>
                    <a:bodyPr/>
                    <a:lstStyle/>
                    <a:p>
                      <a:pPr algn="ctr"/>
                      <a:r>
                        <a:rPr lang="en-US" sz="1800" dirty="0">
                          <a:latin typeface="Calibri" panose="020F0502020204030204" pitchFamily="34" charset="0"/>
                        </a:rPr>
                        <a:t>Who responds</a:t>
                      </a:r>
                    </a:p>
                  </a:txBody>
                  <a:tcPr marL="91442" marR="91442" marT="45723" marB="45723"/>
                </a:tc>
                <a:tc>
                  <a:txBody>
                    <a:bodyPr/>
                    <a:lstStyle/>
                    <a:p>
                      <a:pPr algn="ctr"/>
                      <a:r>
                        <a:rPr lang="en-US" sz="1800" dirty="0">
                          <a:latin typeface="Calibri" panose="020F0502020204030204" pitchFamily="34" charset="0"/>
                        </a:rPr>
                        <a:t>State in Cache 1</a:t>
                      </a:r>
                    </a:p>
                  </a:txBody>
                  <a:tcPr marL="91442" marR="91442" marT="45723" marB="45723"/>
                </a:tc>
                <a:tc>
                  <a:txBody>
                    <a:bodyPr/>
                    <a:lstStyle/>
                    <a:p>
                      <a:pPr algn="ctr"/>
                      <a:r>
                        <a:rPr lang="en-US" sz="1800" dirty="0">
                          <a:latin typeface="Calibri" panose="020F0502020204030204" pitchFamily="34" charset="0"/>
                        </a:rPr>
                        <a:t>State in Cache 2</a:t>
                      </a:r>
                    </a:p>
                  </a:txBody>
                  <a:tcPr marL="91442" marR="91442" marT="45723" marB="45723"/>
                </a:tc>
                <a:tc>
                  <a:txBody>
                    <a:bodyPr/>
                    <a:lstStyle/>
                    <a:p>
                      <a:pPr algn="ctr"/>
                      <a:r>
                        <a:rPr lang="en-US" sz="1800" dirty="0">
                          <a:latin typeface="Calibri" panose="020F0502020204030204" pitchFamily="34" charset="0"/>
                        </a:rPr>
                        <a:t>State in Cache 3</a:t>
                      </a:r>
                    </a:p>
                  </a:txBody>
                  <a:tcPr marL="91442" marR="91442" marT="45723" marB="45723"/>
                </a:tc>
                <a:tc>
                  <a:txBody>
                    <a:bodyPr/>
                    <a:lstStyle/>
                    <a:p>
                      <a:pPr algn="ctr"/>
                      <a:r>
                        <a:rPr lang="en-US" sz="1800" dirty="0">
                          <a:latin typeface="Calibri" panose="020F0502020204030204" pitchFamily="34" charset="0"/>
                        </a:rPr>
                        <a:t>State in Cache 4</a:t>
                      </a:r>
                    </a:p>
                  </a:txBody>
                  <a:tcPr marL="91442" marR="91442" marT="45723" marB="45723"/>
                </a:tc>
                <a:extLst>
                  <a:ext uri="{0D108BD9-81ED-4DB2-BD59-A6C34878D82A}">
                    <a16:rowId xmlns:a16="http://schemas.microsoft.com/office/drawing/2014/main" val="10000"/>
                  </a:ext>
                </a:extLst>
              </a:tr>
              <a:tr h="365786">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r>
                        <a:rPr lang="en-US" sz="1800" dirty="0" err="1">
                          <a:latin typeface="Calibri" panose="020F0502020204030204" pitchFamily="34" charset="0"/>
                        </a:rPr>
                        <a:t>Inv</a:t>
                      </a:r>
                      <a:endParaRPr lang="en-US" sz="1800" dirty="0">
                        <a:latin typeface="Calibri" panose="020F0502020204030204" pitchFamily="34" charset="0"/>
                      </a:endParaRPr>
                    </a:p>
                  </a:txBody>
                  <a:tcPr marL="91442" marR="91442" marT="45723" marB="45723"/>
                </a:tc>
                <a:tc>
                  <a:txBody>
                    <a:bodyPr/>
                    <a:lstStyle/>
                    <a:p>
                      <a:pPr algn="ctr"/>
                      <a:r>
                        <a:rPr lang="en-US" sz="1800" dirty="0" err="1">
                          <a:latin typeface="Calibri" panose="020F0502020204030204" pitchFamily="34" charset="0"/>
                        </a:rPr>
                        <a:t>Inv</a:t>
                      </a:r>
                      <a:endParaRPr lang="en-US" sz="1800" dirty="0">
                        <a:latin typeface="Calibri" panose="020F0502020204030204" pitchFamily="34" charset="0"/>
                      </a:endParaRPr>
                    </a:p>
                  </a:txBody>
                  <a:tcPr marL="91442" marR="91442" marT="45723" marB="45723"/>
                </a:tc>
                <a:tc>
                  <a:txBody>
                    <a:bodyPr/>
                    <a:lstStyle/>
                    <a:p>
                      <a:pPr algn="ctr"/>
                      <a:r>
                        <a:rPr lang="en-US" sz="1800" dirty="0" err="1">
                          <a:latin typeface="Calibri" panose="020F0502020204030204" pitchFamily="34" charset="0"/>
                        </a:rPr>
                        <a:t>Inv</a:t>
                      </a:r>
                      <a:endParaRPr lang="en-US" sz="1800" dirty="0">
                        <a:latin typeface="Calibri" panose="020F0502020204030204" pitchFamily="34" charset="0"/>
                      </a:endParaRPr>
                    </a:p>
                  </a:txBody>
                  <a:tcPr marL="91442" marR="91442" marT="45723" marB="45723"/>
                </a:tc>
                <a:tc>
                  <a:txBody>
                    <a:bodyPr/>
                    <a:lstStyle/>
                    <a:p>
                      <a:pPr algn="ctr"/>
                      <a:r>
                        <a:rPr lang="en-US" sz="1800" dirty="0" err="1">
                          <a:latin typeface="Calibri" panose="020F0502020204030204" pitchFamily="34" charset="0"/>
                        </a:rPr>
                        <a:t>Inv</a:t>
                      </a:r>
                      <a:endParaRPr lang="en-US" sz="1800" dirty="0">
                        <a:latin typeface="Calibri" panose="020F0502020204030204" pitchFamily="34" charset="0"/>
                      </a:endParaRPr>
                    </a:p>
                  </a:txBody>
                  <a:tcPr marL="91442" marR="91442" marT="45723" marB="45723"/>
                </a:tc>
                <a:extLst>
                  <a:ext uri="{0D108BD9-81ED-4DB2-BD59-A6C34878D82A}">
                    <a16:rowId xmlns:a16="http://schemas.microsoft.com/office/drawing/2014/main" val="10001"/>
                  </a:ext>
                </a:extLst>
              </a:tr>
              <a:tr h="667402">
                <a:tc>
                  <a:txBody>
                    <a:bodyPr/>
                    <a:lstStyle/>
                    <a:p>
                      <a:pPr algn="ctr"/>
                      <a:r>
                        <a:rPr lang="en-US" sz="1800" dirty="0">
                          <a:latin typeface="Calibri" panose="020F0502020204030204" pitchFamily="34" charset="0"/>
                        </a:rPr>
                        <a:t>P2:</a:t>
                      </a:r>
                      <a:r>
                        <a:rPr lang="en-US" sz="1800" baseline="0" dirty="0">
                          <a:latin typeface="Calibri" panose="020F0502020204030204" pitchFamily="34" charset="0"/>
                        </a:rPr>
                        <a:t> Rd X</a:t>
                      </a: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extLst>
                  <a:ext uri="{0D108BD9-81ED-4DB2-BD59-A6C34878D82A}">
                    <a16:rowId xmlns:a16="http://schemas.microsoft.com/office/drawing/2014/main" val="10002"/>
                  </a:ext>
                </a:extLst>
              </a:tr>
              <a:tr h="741872">
                <a:tc>
                  <a:txBody>
                    <a:bodyPr/>
                    <a:lstStyle/>
                    <a:p>
                      <a:pPr algn="ctr"/>
                      <a:r>
                        <a:rPr lang="en-US" sz="1800" dirty="0">
                          <a:latin typeface="Calibri" panose="020F0502020204030204" pitchFamily="34" charset="0"/>
                        </a:rPr>
                        <a:t>P1: Rd X</a:t>
                      </a: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extLst>
                  <a:ext uri="{0D108BD9-81ED-4DB2-BD59-A6C34878D82A}">
                    <a16:rowId xmlns:a16="http://schemas.microsoft.com/office/drawing/2014/main" val="10003"/>
                  </a:ext>
                </a:extLst>
              </a:tr>
              <a:tr h="733245">
                <a:tc>
                  <a:txBody>
                    <a:bodyPr/>
                    <a:lstStyle/>
                    <a:p>
                      <a:pPr algn="ctr"/>
                      <a:r>
                        <a:rPr lang="en-US" sz="1800" dirty="0">
                          <a:latin typeface="Calibri" panose="020F0502020204030204" pitchFamily="34" charset="0"/>
                        </a:rPr>
                        <a:t>P2:</a:t>
                      </a:r>
                      <a:r>
                        <a:rPr lang="en-US" sz="1800" baseline="0" dirty="0">
                          <a:latin typeface="Calibri" panose="020F0502020204030204" pitchFamily="34" charset="0"/>
                        </a:rPr>
                        <a:t> </a:t>
                      </a:r>
                      <a:r>
                        <a:rPr lang="en-US" sz="1800" baseline="0" dirty="0" err="1">
                          <a:latin typeface="Calibri" panose="020F0502020204030204" pitchFamily="34" charset="0"/>
                        </a:rPr>
                        <a:t>Wr</a:t>
                      </a:r>
                      <a:r>
                        <a:rPr lang="en-US" sz="1800" baseline="0" dirty="0">
                          <a:latin typeface="Calibri" panose="020F0502020204030204" pitchFamily="34" charset="0"/>
                        </a:rPr>
                        <a:t> X</a:t>
                      </a: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extLst>
                  <a:ext uri="{0D108BD9-81ED-4DB2-BD59-A6C34878D82A}">
                    <a16:rowId xmlns:a16="http://schemas.microsoft.com/office/drawing/2014/main" val="10004"/>
                  </a:ext>
                </a:extLst>
              </a:tr>
              <a:tr h="828136">
                <a:tc>
                  <a:txBody>
                    <a:bodyPr/>
                    <a:lstStyle/>
                    <a:p>
                      <a:pPr algn="ctr"/>
                      <a:r>
                        <a:rPr lang="en-US" sz="1800" dirty="0">
                          <a:latin typeface="Calibri" panose="020F0502020204030204" pitchFamily="34" charset="0"/>
                        </a:rPr>
                        <a:t>P3: Rd X</a:t>
                      </a: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extLst>
                  <a:ext uri="{0D108BD9-81ED-4DB2-BD59-A6C34878D82A}">
                    <a16:rowId xmlns:a16="http://schemas.microsoft.com/office/drawing/2014/main" val="10005"/>
                  </a:ext>
                </a:extLst>
              </a:tr>
              <a:tr h="327804">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extLst>
                  <a:ext uri="{0D108BD9-81ED-4DB2-BD59-A6C34878D82A}">
                    <a16:rowId xmlns:a16="http://schemas.microsoft.com/office/drawing/2014/main" val="10006"/>
                  </a:ext>
                </a:extLst>
              </a:tr>
              <a:tr h="160446">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0171414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965E93-5040-429C-B4B1-7FCE888700A6}"/>
              </a:ext>
            </a:extLst>
          </p:cNvPr>
          <p:cNvSpPr txBox="1"/>
          <p:nvPr/>
        </p:nvSpPr>
        <p:spPr>
          <a:xfrm>
            <a:off x="10289708" y="6148893"/>
            <a:ext cx="1527982" cy="584775"/>
          </a:xfrm>
          <a:prstGeom prst="rect">
            <a:avLst/>
          </a:prstGeom>
          <a:noFill/>
        </p:spPr>
        <p:txBody>
          <a:bodyPr wrap="none" rtlCol="0">
            <a:spAutoFit/>
          </a:bodyPr>
          <a:lstStyle/>
          <a:p>
            <a:r>
              <a:rPr lang="en-US" sz="3200" dirty="0">
                <a:solidFill>
                  <a:srgbClr val="C00000"/>
                </a:solidFill>
              </a:rPr>
              <a:t>Security</a:t>
            </a:r>
          </a:p>
        </p:txBody>
      </p:sp>
      <p:sp>
        <p:nvSpPr>
          <p:cNvPr id="4" name="TextBox 3">
            <a:extLst>
              <a:ext uri="{FF2B5EF4-FFF2-40B4-BE49-F238E27FC236}">
                <a16:creationId xmlns:a16="http://schemas.microsoft.com/office/drawing/2014/main" id="{80EE4B6D-9F35-4F0B-902D-FC201DE9C6EE}"/>
              </a:ext>
            </a:extLst>
          </p:cNvPr>
          <p:cNvSpPr txBox="1"/>
          <p:nvPr/>
        </p:nvSpPr>
        <p:spPr>
          <a:xfrm>
            <a:off x="98599" y="109537"/>
            <a:ext cx="8033353" cy="2308324"/>
          </a:xfrm>
          <a:prstGeom prst="rect">
            <a:avLst/>
          </a:prstGeom>
          <a:noFill/>
          <a:ln>
            <a:solidFill>
              <a:schemeClr val="accent1"/>
            </a:solidFill>
          </a:ln>
        </p:spPr>
        <p:txBody>
          <a:bodyPr wrap="none" rtlCol="0">
            <a:spAutoFit/>
          </a:bodyPr>
          <a:lstStyle/>
          <a:p>
            <a:r>
              <a:rPr lang="en-US" sz="2400" dirty="0">
                <a:solidFill>
                  <a:srgbClr val="C00000"/>
                </a:solidFill>
              </a:rPr>
              <a:t>Questions to ask yourself:</a:t>
            </a:r>
          </a:p>
          <a:p>
            <a:r>
              <a:rPr lang="en-US" sz="2400" dirty="0"/>
              <a:t>How does Meltdown work?</a:t>
            </a:r>
          </a:p>
          <a:p>
            <a:r>
              <a:rPr lang="en-US" sz="2400" dirty="0"/>
              <a:t>How does </a:t>
            </a:r>
            <a:r>
              <a:rPr lang="en-US" sz="2400" dirty="0" err="1"/>
              <a:t>Spectre</a:t>
            </a:r>
            <a:r>
              <a:rPr lang="en-US" sz="2400" dirty="0"/>
              <a:t> work?</a:t>
            </a:r>
          </a:p>
          <a:p>
            <a:r>
              <a:rPr lang="en-US" sz="2400" dirty="0"/>
              <a:t>How can you force a footprint?  (the relevant code sequence)</a:t>
            </a:r>
          </a:p>
          <a:p>
            <a:r>
              <a:rPr lang="en-US" sz="2400" dirty="0"/>
              <a:t>How can you examine footprints?  (exploiting the side channel)</a:t>
            </a:r>
          </a:p>
          <a:p>
            <a:r>
              <a:rPr lang="en-US" sz="2400" dirty="0"/>
              <a:t>How can you defend against these attacks?</a:t>
            </a:r>
          </a:p>
        </p:txBody>
      </p:sp>
    </p:spTree>
    <p:extLst>
      <p:ext uri="{BB962C8B-B14F-4D97-AF65-F5344CB8AC3E}">
        <p14:creationId xmlns:p14="http://schemas.microsoft.com/office/powerpoint/2010/main" val="425769348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965E93-5040-429C-B4B1-7FCE888700A6}"/>
              </a:ext>
            </a:extLst>
          </p:cNvPr>
          <p:cNvSpPr txBox="1"/>
          <p:nvPr/>
        </p:nvSpPr>
        <p:spPr>
          <a:xfrm>
            <a:off x="9153852" y="6170324"/>
            <a:ext cx="2823593" cy="584775"/>
          </a:xfrm>
          <a:prstGeom prst="rect">
            <a:avLst/>
          </a:prstGeom>
          <a:noFill/>
        </p:spPr>
        <p:txBody>
          <a:bodyPr wrap="none" rtlCol="0">
            <a:spAutoFit/>
          </a:bodyPr>
          <a:lstStyle/>
          <a:p>
            <a:r>
              <a:rPr lang="en-US" sz="3200" dirty="0">
                <a:solidFill>
                  <a:srgbClr val="C00000"/>
                </a:solidFill>
              </a:rPr>
              <a:t>Virtual Memory</a:t>
            </a:r>
          </a:p>
        </p:txBody>
      </p:sp>
      <p:sp>
        <p:nvSpPr>
          <p:cNvPr id="4" name="TextBox 3">
            <a:extLst>
              <a:ext uri="{FF2B5EF4-FFF2-40B4-BE49-F238E27FC236}">
                <a16:creationId xmlns:a16="http://schemas.microsoft.com/office/drawing/2014/main" id="{E87F8BB8-38B7-4377-8483-A53ECB97D4CB}"/>
              </a:ext>
            </a:extLst>
          </p:cNvPr>
          <p:cNvSpPr txBox="1"/>
          <p:nvPr/>
        </p:nvSpPr>
        <p:spPr>
          <a:xfrm>
            <a:off x="98599" y="109537"/>
            <a:ext cx="6309997" cy="1569660"/>
          </a:xfrm>
          <a:prstGeom prst="rect">
            <a:avLst/>
          </a:prstGeom>
          <a:noFill/>
          <a:ln>
            <a:solidFill>
              <a:schemeClr val="accent1"/>
            </a:solidFill>
          </a:ln>
        </p:spPr>
        <p:txBody>
          <a:bodyPr wrap="none" rtlCol="0">
            <a:spAutoFit/>
          </a:bodyPr>
          <a:lstStyle/>
          <a:p>
            <a:r>
              <a:rPr lang="en-US" sz="2400" dirty="0">
                <a:solidFill>
                  <a:srgbClr val="C00000"/>
                </a:solidFill>
              </a:rPr>
              <a:t>Questions to ask yourself:</a:t>
            </a:r>
          </a:p>
          <a:p>
            <a:r>
              <a:rPr lang="en-US" sz="2400" dirty="0"/>
              <a:t>What does the programmer/compiler deal with?</a:t>
            </a:r>
          </a:p>
          <a:p>
            <a:r>
              <a:rPr lang="en-US" sz="2400" dirty="0"/>
              <a:t>What does the OS deal with?</a:t>
            </a:r>
          </a:p>
          <a:p>
            <a:r>
              <a:rPr lang="en-US" sz="2400" dirty="0"/>
              <a:t>How is translation done efficiently?</a:t>
            </a:r>
          </a:p>
        </p:txBody>
      </p:sp>
    </p:spTree>
    <p:extLst>
      <p:ext uri="{BB962C8B-B14F-4D97-AF65-F5344CB8AC3E}">
        <p14:creationId xmlns:p14="http://schemas.microsoft.com/office/powerpoint/2010/main" val="11300781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965E93-5040-429C-B4B1-7FCE888700A6}"/>
              </a:ext>
            </a:extLst>
          </p:cNvPr>
          <p:cNvSpPr txBox="1"/>
          <p:nvPr/>
        </p:nvSpPr>
        <p:spPr>
          <a:xfrm>
            <a:off x="6872691" y="6082526"/>
            <a:ext cx="5175263" cy="584775"/>
          </a:xfrm>
          <a:prstGeom prst="rect">
            <a:avLst/>
          </a:prstGeom>
          <a:noFill/>
        </p:spPr>
        <p:txBody>
          <a:bodyPr wrap="none" rtlCol="0">
            <a:spAutoFit/>
          </a:bodyPr>
          <a:lstStyle/>
          <a:p>
            <a:r>
              <a:rPr lang="en-US" sz="3200" dirty="0">
                <a:solidFill>
                  <a:srgbClr val="C00000"/>
                </a:solidFill>
              </a:rPr>
              <a:t>Synchronization, Consistency</a:t>
            </a:r>
          </a:p>
        </p:txBody>
      </p:sp>
      <p:sp>
        <p:nvSpPr>
          <p:cNvPr id="4" name="TextBox 3">
            <a:extLst>
              <a:ext uri="{FF2B5EF4-FFF2-40B4-BE49-F238E27FC236}">
                <a16:creationId xmlns:a16="http://schemas.microsoft.com/office/drawing/2014/main" id="{B1C89C95-C600-4B4E-92E0-4E530B82C894}"/>
              </a:ext>
            </a:extLst>
          </p:cNvPr>
          <p:cNvSpPr txBox="1"/>
          <p:nvPr/>
        </p:nvSpPr>
        <p:spPr>
          <a:xfrm>
            <a:off x="98599" y="109537"/>
            <a:ext cx="11793421" cy="2677656"/>
          </a:xfrm>
          <a:prstGeom prst="rect">
            <a:avLst/>
          </a:prstGeom>
          <a:noFill/>
          <a:ln>
            <a:solidFill>
              <a:schemeClr val="accent1"/>
            </a:solidFill>
          </a:ln>
        </p:spPr>
        <p:txBody>
          <a:bodyPr wrap="none" rtlCol="0">
            <a:spAutoFit/>
          </a:bodyPr>
          <a:lstStyle/>
          <a:p>
            <a:r>
              <a:rPr lang="en-US" sz="2400" dirty="0">
                <a:solidFill>
                  <a:srgbClr val="C00000"/>
                </a:solidFill>
              </a:rPr>
              <a:t>Questions to ask yourself:</a:t>
            </a:r>
          </a:p>
          <a:p>
            <a:r>
              <a:rPr lang="en-US" sz="2400" dirty="0"/>
              <a:t>Why do </a:t>
            </a:r>
            <a:r>
              <a:rPr lang="en-US" sz="2400" dirty="0" err="1"/>
              <a:t>multiprocs</a:t>
            </a:r>
            <a:r>
              <a:rPr lang="en-US" sz="2400" dirty="0"/>
              <a:t> need to deal with prog. models, coherence, synchronization, consistency?</a:t>
            </a:r>
          </a:p>
          <a:p>
            <a:r>
              <a:rPr lang="en-US" sz="2400" dirty="0"/>
              <a:t>What are race conditions?</a:t>
            </a:r>
          </a:p>
          <a:p>
            <a:r>
              <a:rPr lang="en-US" sz="2400" dirty="0"/>
              <a:t>What is an example synchronization primitive and how is it implemented?</a:t>
            </a:r>
          </a:p>
          <a:p>
            <a:r>
              <a:rPr lang="en-US" sz="2400" dirty="0"/>
              <a:t>What consistency model is assumed by a programmer?</a:t>
            </a:r>
          </a:p>
          <a:p>
            <a:r>
              <a:rPr lang="en-US" sz="2400" dirty="0"/>
              <a:t>Why is it slow?</a:t>
            </a:r>
          </a:p>
          <a:p>
            <a:r>
              <a:rPr lang="en-US" sz="2400" dirty="0"/>
              <a:t>How do I make life easier for the programmer and provide high performance?</a:t>
            </a:r>
          </a:p>
        </p:txBody>
      </p:sp>
    </p:spTree>
    <p:extLst>
      <p:ext uri="{BB962C8B-B14F-4D97-AF65-F5344CB8AC3E}">
        <p14:creationId xmlns:p14="http://schemas.microsoft.com/office/powerpoint/2010/main" val="62003073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965E93-5040-429C-B4B1-7FCE888700A6}"/>
              </a:ext>
            </a:extLst>
          </p:cNvPr>
          <p:cNvSpPr txBox="1"/>
          <p:nvPr/>
        </p:nvSpPr>
        <p:spPr>
          <a:xfrm>
            <a:off x="9431536" y="6045655"/>
            <a:ext cx="2125325" cy="584775"/>
          </a:xfrm>
          <a:prstGeom prst="rect">
            <a:avLst/>
          </a:prstGeom>
          <a:noFill/>
        </p:spPr>
        <p:txBody>
          <a:bodyPr wrap="none" rtlCol="0">
            <a:spAutoFit/>
          </a:bodyPr>
          <a:lstStyle/>
          <a:p>
            <a:r>
              <a:rPr lang="en-US" sz="3200" dirty="0">
                <a:solidFill>
                  <a:srgbClr val="C00000"/>
                </a:solidFill>
              </a:rPr>
              <a:t>GPUs, Disks</a:t>
            </a:r>
          </a:p>
        </p:txBody>
      </p:sp>
      <p:sp>
        <p:nvSpPr>
          <p:cNvPr id="4" name="TextBox 3">
            <a:extLst>
              <a:ext uri="{FF2B5EF4-FFF2-40B4-BE49-F238E27FC236}">
                <a16:creationId xmlns:a16="http://schemas.microsoft.com/office/drawing/2014/main" id="{BDF849A9-4E8F-43AE-BBA1-02F8F2077367}"/>
              </a:ext>
            </a:extLst>
          </p:cNvPr>
          <p:cNvSpPr txBox="1"/>
          <p:nvPr/>
        </p:nvSpPr>
        <p:spPr>
          <a:xfrm>
            <a:off x="98599" y="109537"/>
            <a:ext cx="7924157" cy="1938992"/>
          </a:xfrm>
          <a:prstGeom prst="rect">
            <a:avLst/>
          </a:prstGeom>
          <a:noFill/>
          <a:ln>
            <a:solidFill>
              <a:schemeClr val="accent1"/>
            </a:solidFill>
          </a:ln>
        </p:spPr>
        <p:txBody>
          <a:bodyPr wrap="none" rtlCol="0">
            <a:spAutoFit/>
          </a:bodyPr>
          <a:lstStyle/>
          <a:p>
            <a:r>
              <a:rPr lang="en-US" sz="2400" dirty="0">
                <a:solidFill>
                  <a:srgbClr val="C00000"/>
                </a:solidFill>
              </a:rPr>
              <a:t>Questions to ask yourself:</a:t>
            </a:r>
          </a:p>
          <a:p>
            <a:r>
              <a:rPr lang="en-US" sz="2400" dirty="0"/>
              <a:t>What are the central philosophies in a GPU?</a:t>
            </a:r>
          </a:p>
          <a:p>
            <a:r>
              <a:rPr lang="en-US" sz="2400" dirty="0"/>
              <a:t>In what ways does the GPU design differ from a CPU?</a:t>
            </a:r>
          </a:p>
          <a:p>
            <a:r>
              <a:rPr lang="en-US" sz="2400" dirty="0"/>
              <a:t>What are the different ways that disks provide high reliability?</a:t>
            </a:r>
          </a:p>
          <a:p>
            <a:r>
              <a:rPr lang="en-US" sz="2400" dirty="0"/>
              <a:t>Can you explain how parity is used to recover lost data?</a:t>
            </a:r>
          </a:p>
        </p:txBody>
      </p:sp>
    </p:spTree>
    <p:extLst>
      <p:ext uri="{BB962C8B-B14F-4D97-AF65-F5344CB8AC3E}">
        <p14:creationId xmlns:p14="http://schemas.microsoft.com/office/powerpoint/2010/main" val="1400897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854CC1-C905-6FB3-2DEE-33C529601F75}"/>
            </a:ext>
          </a:extLst>
        </p:cNvPr>
        <p:cNvGrpSpPr/>
        <p:nvPr/>
      </p:nvGrpSpPr>
      <p:grpSpPr>
        <a:xfrm>
          <a:off x="0" y="0"/>
          <a:ext cx="0" cy="0"/>
          <a:chOff x="0" y="0"/>
          <a:chExt cx="0" cy="0"/>
        </a:xfrm>
      </p:grpSpPr>
      <p:sp>
        <p:nvSpPr>
          <p:cNvPr id="2" name="Text Box 1026">
            <a:extLst>
              <a:ext uri="{FF2B5EF4-FFF2-40B4-BE49-F238E27FC236}">
                <a16:creationId xmlns:a16="http://schemas.microsoft.com/office/drawing/2014/main" id="{C2D28885-3273-DC8C-970D-D8AEB9AFE56D}"/>
              </a:ext>
            </a:extLst>
          </p:cNvPr>
          <p:cNvSpPr txBox="1">
            <a:spLocks noChangeArrowheads="1"/>
          </p:cNvSpPr>
          <p:nvPr/>
        </p:nvSpPr>
        <p:spPr bwMode="auto">
          <a:xfrm>
            <a:off x="441325" y="396875"/>
            <a:ext cx="100219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RAID</a:t>
            </a:r>
            <a:endParaRPr lang="en-US" altLang="en-US" u="none" dirty="0">
              <a:solidFill>
                <a:srgbClr val="CC0000"/>
              </a:solidFill>
              <a:latin typeface="Calibri" panose="020F0502020204030204" pitchFamily="34" charset="0"/>
              <a:cs typeface="Calibri" panose="020F0502020204030204" pitchFamily="34" charset="0"/>
            </a:endParaRPr>
          </a:p>
        </p:txBody>
      </p:sp>
      <p:sp>
        <p:nvSpPr>
          <p:cNvPr id="5" name="Line 1027">
            <a:extLst>
              <a:ext uri="{FF2B5EF4-FFF2-40B4-BE49-F238E27FC236}">
                <a16:creationId xmlns:a16="http://schemas.microsoft.com/office/drawing/2014/main" id="{45EF383C-3EE7-F3C1-059D-349C6F2F8BF4}"/>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03247BC3-9E22-5614-C434-C65527EB4B2F}"/>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p:sp>
        <p:nvSpPr>
          <p:cNvPr id="3" name="Text Box 4">
            <a:extLst>
              <a:ext uri="{FF2B5EF4-FFF2-40B4-BE49-F238E27FC236}">
                <a16:creationId xmlns:a16="http://schemas.microsoft.com/office/drawing/2014/main" id="{3CE8EB17-36F3-68BB-6EDA-A1E5023A2A27}"/>
              </a:ext>
            </a:extLst>
          </p:cNvPr>
          <p:cNvSpPr txBox="1">
            <a:spLocks noChangeArrowheads="1"/>
          </p:cNvSpPr>
          <p:nvPr/>
        </p:nvSpPr>
        <p:spPr bwMode="auto">
          <a:xfrm>
            <a:off x="759064" y="1580941"/>
            <a:ext cx="8446992"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Reliability and availability are important metrics for disks</a:t>
            </a:r>
          </a:p>
          <a:p>
            <a:pPr eaLnBrk="1" hangingPunct="1">
              <a:spcBef>
                <a:spcPct val="0"/>
              </a:spcBef>
              <a:buClr>
                <a:srgbClr val="CC0000"/>
              </a:buClr>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RAID: redundant array of inexpensive (independent) disks</a:t>
            </a:r>
          </a:p>
          <a:p>
            <a:pPr eaLnBrk="1" hangingPunct="1">
              <a:spcBef>
                <a:spcPct val="0"/>
              </a:spcBef>
              <a:buClr>
                <a:srgbClr val="CC0000"/>
              </a:buClr>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Redundancy can deal with one or more failures</a:t>
            </a:r>
          </a:p>
          <a:p>
            <a:pPr eaLnBrk="1" hangingPunct="1">
              <a:spcBef>
                <a:spcPct val="0"/>
              </a:spcBef>
              <a:buClr>
                <a:srgbClr val="CC0000"/>
              </a:buClr>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Each sector of a disk records check information (CRC) that allows</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it to determine if the disk has an error or not (in other words,</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redundancy already exists within a disk)</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When the disk read flags an error, we turn elsewhere for</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correct data</a:t>
            </a:r>
          </a:p>
        </p:txBody>
      </p:sp>
      <mc:AlternateContent xmlns:mc="http://schemas.openxmlformats.org/markup-compatibility/2006">
        <mc:Choice xmlns:p14="http://schemas.microsoft.com/office/powerpoint/2010/main" Requires="p14">
          <p:contentPart p14:bwMode="auto" r:id="rId4">
            <p14:nvContentPartPr>
              <p14:cNvPr id="4" name="Ink 3">
                <a:extLst>
                  <a:ext uri="{FF2B5EF4-FFF2-40B4-BE49-F238E27FC236}">
                    <a16:creationId xmlns:a16="http://schemas.microsoft.com/office/drawing/2014/main" id="{D4F5873F-74A0-6E16-4A47-2FF5E7DFA0B6}"/>
                  </a:ext>
                </a:extLst>
              </p14:cNvPr>
              <p14:cNvContentPartPr/>
              <p14:nvPr/>
            </p14:nvContentPartPr>
            <p14:xfrm>
              <a:off x="606600" y="257040"/>
              <a:ext cx="11679120" cy="5154120"/>
            </p14:xfrm>
          </p:contentPart>
        </mc:Choice>
        <mc:Fallback>
          <p:pic>
            <p:nvPicPr>
              <p:cNvPr id="4" name="Ink 3">
                <a:extLst>
                  <a:ext uri="{FF2B5EF4-FFF2-40B4-BE49-F238E27FC236}">
                    <a16:creationId xmlns:a16="http://schemas.microsoft.com/office/drawing/2014/main" id="{D4F5873F-74A0-6E16-4A47-2FF5E7DFA0B6}"/>
                  </a:ext>
                </a:extLst>
              </p:cNvPr>
              <p:cNvPicPr/>
              <p:nvPr/>
            </p:nvPicPr>
            <p:blipFill>
              <a:blip r:embed="rId5"/>
              <a:stretch>
                <a:fillRect/>
              </a:stretch>
            </p:blipFill>
            <p:spPr>
              <a:xfrm>
                <a:off x="597240" y="247680"/>
                <a:ext cx="11697840" cy="5172840"/>
              </a:xfrm>
              <a:prstGeom prst="rect">
                <a:avLst/>
              </a:prstGeom>
            </p:spPr>
          </p:pic>
        </mc:Fallback>
      </mc:AlternateContent>
    </p:spTree>
    <p:extLst>
      <p:ext uri="{BB962C8B-B14F-4D97-AF65-F5344CB8AC3E}">
        <p14:creationId xmlns:p14="http://schemas.microsoft.com/office/powerpoint/2010/main" val="100142900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26">
            <a:extLst>
              <a:ext uri="{FF2B5EF4-FFF2-40B4-BE49-F238E27FC236}">
                <a16:creationId xmlns:a16="http://schemas.microsoft.com/office/drawing/2014/main" id="{591FECC9-7EEF-C882-A39E-DE1D59A3C5B0}"/>
              </a:ext>
            </a:extLst>
          </p:cNvPr>
          <p:cNvSpPr txBox="1">
            <a:spLocks noChangeArrowheads="1"/>
          </p:cNvSpPr>
          <p:nvPr/>
        </p:nvSpPr>
        <p:spPr bwMode="auto">
          <a:xfrm>
            <a:off x="441325" y="396875"/>
            <a:ext cx="198002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u="none" dirty="0">
                <a:solidFill>
                  <a:srgbClr val="CC0000"/>
                </a:solidFill>
                <a:latin typeface="Calibri" panose="020F0502020204030204" pitchFamily="34" charset="0"/>
                <a:cs typeface="Calibri" panose="020F0502020204030204" pitchFamily="34" charset="0"/>
              </a:rPr>
              <a:t>Disk Basics</a:t>
            </a:r>
          </a:p>
        </p:txBody>
      </p:sp>
      <p:sp>
        <p:nvSpPr>
          <p:cNvPr id="5" name="Line 1027">
            <a:extLst>
              <a:ext uri="{FF2B5EF4-FFF2-40B4-BE49-F238E27FC236}">
                <a16:creationId xmlns:a16="http://schemas.microsoft.com/office/drawing/2014/main" id="{5587F73B-8A2B-EB18-6E3B-3188034E360E}"/>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Text Box 1028">
            <a:extLst>
              <a:ext uri="{FF2B5EF4-FFF2-40B4-BE49-F238E27FC236}">
                <a16:creationId xmlns:a16="http://schemas.microsoft.com/office/drawing/2014/main" id="{95B4537E-2B77-37D8-A048-258DC06DA8FD}"/>
              </a:ext>
            </a:extLst>
          </p:cNvPr>
          <p:cNvSpPr txBox="1">
            <a:spLocks noChangeArrowheads="1"/>
          </p:cNvSpPr>
          <p:nvPr/>
        </p:nvSpPr>
        <p:spPr bwMode="auto">
          <a:xfrm>
            <a:off x="381000" y="1524000"/>
            <a:ext cx="11106705"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342900" indent="-342900">
              <a:spcBef>
                <a:spcPct val="0"/>
              </a:spcBef>
              <a:buClr>
                <a:srgbClr val="CC0000"/>
              </a:buClr>
            </a:pPr>
            <a:r>
              <a:rPr lang="en-US" altLang="en-US" sz="2400" u="none" dirty="0">
                <a:latin typeface="Calibri" panose="020F0502020204030204" pitchFamily="34" charset="0"/>
                <a:cs typeface="Calibri" panose="020F0502020204030204" pitchFamily="34" charset="0"/>
              </a:rPr>
              <a:t>Disk access remains very slow – mechanical head that has to move to the correct “ring” of data – order of milli-seconds – high enough that a context-switch is best</a:t>
            </a:r>
          </a:p>
          <a:p>
            <a:pPr marL="342900" indent="-342900">
              <a:spcBef>
                <a:spcPct val="0"/>
              </a:spcBef>
              <a:buClr>
                <a:srgbClr val="CC0000"/>
              </a:buClr>
            </a:pPr>
            <a:r>
              <a:rPr lang="en-US" altLang="en-US" sz="2400" u="none" dirty="0">
                <a:latin typeface="Calibri" panose="020F0502020204030204" pitchFamily="34" charset="0"/>
                <a:cs typeface="Calibri" panose="020F0502020204030204" pitchFamily="34" charset="0"/>
              </a:rPr>
              <a:t>Focus on other metrics, especially reliability</a:t>
            </a:r>
          </a:p>
          <a:p>
            <a:pPr marL="342900" indent="-342900">
              <a:spcBef>
                <a:spcPct val="0"/>
              </a:spcBef>
              <a:buClr>
                <a:srgbClr val="CC0000"/>
              </a:buClr>
            </a:pPr>
            <a:r>
              <a:rPr lang="en-US" altLang="en-US" sz="2400" dirty="0">
                <a:latin typeface="Calibri" panose="020F0502020204030204" pitchFamily="34" charset="0"/>
                <a:cs typeface="Calibri" panose="020F0502020204030204" pitchFamily="34" charset="0"/>
              </a:rPr>
              <a:t>A sector on the disk is associated with a cyclic redundancy code (CRC) – a hash that tells us if the read data is correct or not – it is simply an error detector, not an error corrector</a:t>
            </a:r>
          </a:p>
          <a:p>
            <a:pPr marL="342900" indent="-342900">
              <a:spcBef>
                <a:spcPct val="0"/>
              </a:spcBef>
              <a:buClr>
                <a:srgbClr val="CC0000"/>
              </a:buClr>
            </a:pPr>
            <a:r>
              <a:rPr lang="en-US" altLang="en-US" sz="2400" u="none" dirty="0">
                <a:latin typeface="Calibri" panose="020F0502020204030204" pitchFamily="34" charset="0"/>
                <a:cs typeface="Calibri" panose="020F0502020204030204" pitchFamily="34" charset="0"/>
              </a:rPr>
              <a:t>To correct the error, RAID is commonly used</a:t>
            </a:r>
          </a:p>
          <a:p>
            <a:pPr marL="342900" indent="-342900">
              <a:spcBef>
                <a:spcPct val="0"/>
              </a:spcBef>
              <a:buClr>
                <a:srgbClr val="CC0000"/>
              </a:buClr>
            </a:pPr>
            <a:r>
              <a:rPr lang="en-US" altLang="en-US" sz="2400" dirty="0">
                <a:latin typeface="Calibri" panose="020F0502020204030204" pitchFamily="34" charset="0"/>
                <a:cs typeface="Calibri" panose="020F0502020204030204" pitchFamily="34" charset="0"/>
              </a:rPr>
              <a:t>Reliability measures continuous service accomplishment and is usually expressed as mean time to failure (MTTF)</a:t>
            </a:r>
          </a:p>
          <a:p>
            <a:pPr marL="342900" indent="-342900">
              <a:spcBef>
                <a:spcPct val="0"/>
              </a:spcBef>
              <a:buClr>
                <a:srgbClr val="CC0000"/>
              </a:buClr>
            </a:pPr>
            <a:r>
              <a:rPr lang="en-US" altLang="en-US" sz="2400" u="none" dirty="0">
                <a:latin typeface="Calibri" panose="020F0502020204030204" pitchFamily="34" charset="0"/>
                <a:cs typeface="Calibri" panose="020F0502020204030204" pitchFamily="34" charset="0"/>
              </a:rPr>
              <a:t>Availability is measured as MTTF/(</a:t>
            </a:r>
            <a:r>
              <a:rPr lang="en-US" altLang="en-US" sz="2400" u="none" dirty="0" err="1">
                <a:latin typeface="Calibri" panose="020F0502020204030204" pitchFamily="34" charset="0"/>
                <a:cs typeface="Calibri" panose="020F0502020204030204" pitchFamily="34" charset="0"/>
              </a:rPr>
              <a:t>MTTF+M</a:t>
            </a:r>
            <a:r>
              <a:rPr lang="en-US" altLang="en-US" sz="2400" dirty="0" err="1">
                <a:latin typeface="Calibri" panose="020F0502020204030204" pitchFamily="34" charset="0"/>
                <a:cs typeface="Calibri" panose="020F0502020204030204" pitchFamily="34" charset="0"/>
              </a:rPr>
              <a:t>TTRecovery</a:t>
            </a:r>
            <a:r>
              <a:rPr lang="en-US" altLang="en-US" sz="2400" dirty="0">
                <a:latin typeface="Calibri" panose="020F0502020204030204" pitchFamily="34" charset="0"/>
                <a:cs typeface="Calibri" panose="020F0502020204030204" pitchFamily="34" charset="0"/>
              </a:rPr>
              <a:t>)</a:t>
            </a:r>
          </a:p>
          <a:p>
            <a:pPr marL="342900" indent="-342900">
              <a:spcBef>
                <a:spcPct val="0"/>
              </a:spcBef>
              <a:buClr>
                <a:srgbClr val="CC0000"/>
              </a:buClr>
            </a:pPr>
            <a:endParaRPr lang="en-US" altLang="en-US" sz="2400" u="none" dirty="0">
              <a:latin typeface="Calibri" panose="020F0502020204030204" pitchFamily="34" charset="0"/>
              <a:cs typeface="Calibri" panose="020F0502020204030204" pitchFamily="34" charset="0"/>
            </a:endParaRPr>
          </a:p>
          <a:p>
            <a:pPr marL="342900" indent="-342900">
              <a:spcBef>
                <a:spcPct val="0"/>
              </a:spcBef>
              <a:buClr>
                <a:srgbClr val="CC0000"/>
              </a:buClr>
            </a:pPr>
            <a:endParaRPr lang="en-US" altLang="en-US" sz="2400" u="none" dirty="0">
              <a:latin typeface="Calibri" panose="020F0502020204030204" pitchFamily="34" charset="0"/>
              <a:cs typeface="Calibri" panose="020F0502020204030204" pitchFamily="34" charset="0"/>
            </a:endParaRPr>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10B68665-9EA4-971A-E124-58ED3953429D}"/>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p:spTree>
    <p:extLst>
      <p:ext uri="{BB962C8B-B14F-4D97-AF65-F5344CB8AC3E}">
        <p14:creationId xmlns:p14="http://schemas.microsoft.com/office/powerpoint/2010/main" val="77431151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26">
            <a:extLst>
              <a:ext uri="{FF2B5EF4-FFF2-40B4-BE49-F238E27FC236}">
                <a16:creationId xmlns:a16="http://schemas.microsoft.com/office/drawing/2014/main" id="{591FECC9-7EEF-C882-A39E-DE1D59A3C5B0}"/>
              </a:ext>
            </a:extLst>
          </p:cNvPr>
          <p:cNvSpPr txBox="1">
            <a:spLocks noChangeArrowheads="1"/>
          </p:cNvSpPr>
          <p:nvPr/>
        </p:nvSpPr>
        <p:spPr bwMode="auto">
          <a:xfrm>
            <a:off x="441325" y="396875"/>
            <a:ext cx="100219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RAID</a:t>
            </a:r>
            <a:endParaRPr lang="en-US" altLang="en-US" u="none" dirty="0">
              <a:solidFill>
                <a:srgbClr val="CC0000"/>
              </a:solidFill>
              <a:latin typeface="Calibri" panose="020F0502020204030204" pitchFamily="34" charset="0"/>
              <a:cs typeface="Calibri" panose="020F0502020204030204" pitchFamily="34" charset="0"/>
            </a:endParaRPr>
          </a:p>
        </p:txBody>
      </p:sp>
      <p:sp>
        <p:nvSpPr>
          <p:cNvPr id="5" name="Line 1027">
            <a:extLst>
              <a:ext uri="{FF2B5EF4-FFF2-40B4-BE49-F238E27FC236}">
                <a16:creationId xmlns:a16="http://schemas.microsoft.com/office/drawing/2014/main" id="{5587F73B-8A2B-EB18-6E3B-3188034E360E}"/>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Text Box 1028">
            <a:extLst>
              <a:ext uri="{FF2B5EF4-FFF2-40B4-BE49-F238E27FC236}">
                <a16:creationId xmlns:a16="http://schemas.microsoft.com/office/drawing/2014/main" id="{95B4537E-2B77-37D8-A048-258DC06DA8FD}"/>
              </a:ext>
            </a:extLst>
          </p:cNvPr>
          <p:cNvSpPr txBox="1">
            <a:spLocks noChangeArrowheads="1"/>
          </p:cNvSpPr>
          <p:nvPr/>
        </p:nvSpPr>
        <p:spPr bwMode="auto">
          <a:xfrm>
            <a:off x="381000" y="1524000"/>
            <a:ext cx="11106705"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342900" indent="-342900">
              <a:spcBef>
                <a:spcPct val="0"/>
              </a:spcBef>
              <a:buClr>
                <a:srgbClr val="CC0000"/>
              </a:buClr>
            </a:pPr>
            <a:r>
              <a:rPr lang="en-US" altLang="en-US" sz="2400" dirty="0">
                <a:latin typeface="Calibri" panose="020F0502020204030204" pitchFamily="34" charset="0"/>
                <a:cs typeface="Calibri" panose="020F0502020204030204" pitchFamily="34" charset="0"/>
              </a:rPr>
              <a:t>RAID 0: no redundancy</a:t>
            </a:r>
          </a:p>
          <a:p>
            <a:pPr marL="342900" indent="-342900">
              <a:spcBef>
                <a:spcPct val="0"/>
              </a:spcBef>
              <a:buClr>
                <a:srgbClr val="CC0000"/>
              </a:buClr>
            </a:pPr>
            <a:r>
              <a:rPr lang="en-US" altLang="en-US" sz="2400" u="none" dirty="0">
                <a:latin typeface="Calibri" panose="020F0502020204030204" pitchFamily="34" charset="0"/>
                <a:cs typeface="Calibri" panose="020F0502020204030204" pitchFamily="34" charset="0"/>
              </a:rPr>
              <a:t>RAID 1: mirroring</a:t>
            </a:r>
          </a:p>
          <a:p>
            <a:pPr marL="342900" indent="-342900">
              <a:spcBef>
                <a:spcPct val="0"/>
              </a:spcBef>
              <a:buClr>
                <a:srgbClr val="CC0000"/>
              </a:buClr>
            </a:pPr>
            <a:r>
              <a:rPr lang="en-US" altLang="en-US" sz="2400" dirty="0">
                <a:latin typeface="Calibri" panose="020F0502020204030204" pitchFamily="34" charset="0"/>
                <a:cs typeface="Calibri" panose="020F0502020204030204" pitchFamily="34" charset="0"/>
              </a:rPr>
              <a:t>RAID 2 and 6: memory-style ECC and rarely deployed</a:t>
            </a:r>
          </a:p>
          <a:p>
            <a:pPr marL="342900" indent="-342900">
              <a:spcBef>
                <a:spcPct val="0"/>
              </a:spcBef>
              <a:buClr>
                <a:srgbClr val="CC0000"/>
              </a:buClr>
            </a:pPr>
            <a:r>
              <a:rPr lang="en-US" altLang="en-US" sz="2400" u="none" dirty="0">
                <a:latin typeface="Calibri" panose="020F0502020204030204" pitchFamily="34" charset="0"/>
                <a:cs typeface="Calibri" panose="020F0502020204030204" pitchFamily="34" charset="0"/>
              </a:rPr>
              <a:t>RAID 3: bit-interleav</a:t>
            </a:r>
            <a:r>
              <a:rPr lang="en-US" altLang="en-US" sz="2400" dirty="0">
                <a:latin typeface="Calibri" panose="020F0502020204030204" pitchFamily="34" charset="0"/>
                <a:cs typeface="Calibri" panose="020F0502020204030204" pitchFamily="34" charset="0"/>
              </a:rPr>
              <a:t>ed, lower cost, but no query-level parallelism</a:t>
            </a:r>
          </a:p>
          <a:p>
            <a:pPr marL="342900" indent="-342900">
              <a:spcBef>
                <a:spcPct val="0"/>
              </a:spcBef>
              <a:buClr>
                <a:srgbClr val="CC0000"/>
              </a:buClr>
            </a:pPr>
            <a:r>
              <a:rPr lang="en-US" altLang="en-US" sz="2400" u="none" dirty="0">
                <a:latin typeface="Calibri" panose="020F0502020204030204" pitchFamily="34" charset="0"/>
                <a:cs typeface="Calibri" panose="020F0502020204030204" pitchFamily="34" charset="0"/>
              </a:rPr>
              <a:t>RAID 4: block-interleaved, lower cost, query-level parallelism, but write bottleneck</a:t>
            </a:r>
          </a:p>
          <a:p>
            <a:pPr marL="342900" indent="-342900">
              <a:spcBef>
                <a:spcPct val="0"/>
              </a:spcBef>
              <a:buClr>
                <a:srgbClr val="CC0000"/>
              </a:buClr>
            </a:pPr>
            <a:r>
              <a:rPr lang="en-US" altLang="en-US" sz="2400" dirty="0">
                <a:latin typeface="Calibri" panose="020F0502020204030204" pitchFamily="34" charset="0"/>
                <a:cs typeface="Calibri" panose="020F0502020204030204" pitchFamily="34" charset="0"/>
              </a:rPr>
              <a:t>RAID 5: block-interleaved, lower cost, query-level parallelism, write parallelism</a:t>
            </a:r>
          </a:p>
          <a:p>
            <a:pPr marL="342900" indent="-342900">
              <a:spcBef>
                <a:spcPct val="0"/>
              </a:spcBef>
              <a:buClr>
                <a:srgbClr val="CC0000"/>
              </a:buClr>
            </a:pPr>
            <a:r>
              <a:rPr lang="en-US" altLang="en-US" sz="2400" u="none" dirty="0">
                <a:latin typeface="Calibri" panose="020F0502020204030204" pitchFamily="34" charset="0"/>
                <a:cs typeface="Calibri" panose="020F0502020204030204" pitchFamily="34" charset="0"/>
              </a:rPr>
              <a:t>Parity and XOR!</a:t>
            </a:r>
          </a:p>
          <a:p>
            <a:pPr marL="342900" indent="-342900">
              <a:spcBef>
                <a:spcPct val="0"/>
              </a:spcBef>
              <a:buClr>
                <a:srgbClr val="CC0000"/>
              </a:buClr>
            </a:pPr>
            <a:endParaRPr lang="en-US" altLang="en-US" sz="2400" u="none" dirty="0">
              <a:latin typeface="Calibri" panose="020F0502020204030204" pitchFamily="34" charset="0"/>
              <a:cs typeface="Calibri" panose="020F0502020204030204" pitchFamily="34" charset="0"/>
            </a:endParaRPr>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10B68665-9EA4-971A-E124-58ED3953429D}"/>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p:spTree>
    <p:extLst>
      <p:ext uri="{BB962C8B-B14F-4D97-AF65-F5344CB8AC3E}">
        <p14:creationId xmlns:p14="http://schemas.microsoft.com/office/powerpoint/2010/main" val="3393029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819098-36C7-7C51-0B96-19B241190EB7}"/>
            </a:ext>
          </a:extLst>
        </p:cNvPr>
        <p:cNvGrpSpPr/>
        <p:nvPr/>
      </p:nvGrpSpPr>
      <p:grpSpPr>
        <a:xfrm>
          <a:off x="0" y="0"/>
          <a:ext cx="0" cy="0"/>
          <a:chOff x="0" y="0"/>
          <a:chExt cx="0" cy="0"/>
        </a:xfrm>
      </p:grpSpPr>
      <p:sp>
        <p:nvSpPr>
          <p:cNvPr id="2" name="Text Box 1026">
            <a:extLst>
              <a:ext uri="{FF2B5EF4-FFF2-40B4-BE49-F238E27FC236}">
                <a16:creationId xmlns:a16="http://schemas.microsoft.com/office/drawing/2014/main" id="{B5E14F47-6508-C760-FFC5-300C99F3E524}"/>
              </a:ext>
            </a:extLst>
          </p:cNvPr>
          <p:cNvSpPr txBox="1">
            <a:spLocks noChangeArrowheads="1"/>
          </p:cNvSpPr>
          <p:nvPr/>
        </p:nvSpPr>
        <p:spPr bwMode="auto">
          <a:xfrm>
            <a:off x="441325" y="396875"/>
            <a:ext cx="323838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RAID 0 and RAID 1</a:t>
            </a:r>
            <a:endParaRPr lang="en-US" altLang="en-US" u="none" dirty="0">
              <a:solidFill>
                <a:srgbClr val="CC0000"/>
              </a:solidFill>
              <a:latin typeface="Calibri" panose="020F0502020204030204" pitchFamily="34" charset="0"/>
              <a:cs typeface="Calibri" panose="020F0502020204030204" pitchFamily="34" charset="0"/>
            </a:endParaRPr>
          </a:p>
        </p:txBody>
      </p:sp>
      <p:sp>
        <p:nvSpPr>
          <p:cNvPr id="5" name="Line 1027">
            <a:extLst>
              <a:ext uri="{FF2B5EF4-FFF2-40B4-BE49-F238E27FC236}">
                <a16:creationId xmlns:a16="http://schemas.microsoft.com/office/drawing/2014/main" id="{F4AAA9E5-4C1C-FA64-0511-9D9C50788A19}"/>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B91A5BF4-E55E-86B3-87B1-C1E97416135F}"/>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p:sp>
        <p:nvSpPr>
          <p:cNvPr id="3" name="Text Box 4">
            <a:extLst>
              <a:ext uri="{FF2B5EF4-FFF2-40B4-BE49-F238E27FC236}">
                <a16:creationId xmlns:a16="http://schemas.microsoft.com/office/drawing/2014/main" id="{7A5A076D-0F03-9B8D-E920-9667F2E8AA3C}"/>
              </a:ext>
            </a:extLst>
          </p:cNvPr>
          <p:cNvSpPr txBox="1">
            <a:spLocks noChangeArrowheads="1"/>
          </p:cNvSpPr>
          <p:nvPr/>
        </p:nvSpPr>
        <p:spPr bwMode="auto">
          <a:xfrm>
            <a:off x="646921" y="1589567"/>
            <a:ext cx="735336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RAID 0 has no additional redundancy (misnomer) – it</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uses an array of disks and stripes (interleaves) data</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across the arrays to improve parallelism and throughput</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RAID 1 mirrors or shadows every disk – every write</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happens to two disks</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Reads to the mirror may happen only when the primary</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disk fails – or, you may try to read both together and the</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quicker response is accepted</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Expensive solution: high reliability at twice the cost</a:t>
            </a:r>
          </a:p>
        </p:txBody>
      </p:sp>
      <mc:AlternateContent xmlns:mc="http://schemas.openxmlformats.org/markup-compatibility/2006">
        <mc:Choice xmlns:p14="http://schemas.microsoft.com/office/powerpoint/2010/main" Requires="p14">
          <p:contentPart p14:bwMode="auto" r:id="rId4">
            <p14:nvContentPartPr>
              <p14:cNvPr id="4" name="Ink 3">
                <a:extLst>
                  <a:ext uri="{FF2B5EF4-FFF2-40B4-BE49-F238E27FC236}">
                    <a16:creationId xmlns:a16="http://schemas.microsoft.com/office/drawing/2014/main" id="{8673FF31-C2A7-9DC1-CA8B-BE853D529B56}"/>
                  </a:ext>
                </a:extLst>
              </p14:cNvPr>
              <p14:cNvContentPartPr/>
              <p14:nvPr/>
            </p14:nvContentPartPr>
            <p14:xfrm>
              <a:off x="1254600" y="924840"/>
              <a:ext cx="10689480" cy="4595040"/>
            </p14:xfrm>
          </p:contentPart>
        </mc:Choice>
        <mc:Fallback>
          <p:pic>
            <p:nvPicPr>
              <p:cNvPr id="4" name="Ink 3">
                <a:extLst>
                  <a:ext uri="{FF2B5EF4-FFF2-40B4-BE49-F238E27FC236}">
                    <a16:creationId xmlns:a16="http://schemas.microsoft.com/office/drawing/2014/main" id="{8673FF31-C2A7-9DC1-CA8B-BE853D529B56}"/>
                  </a:ext>
                </a:extLst>
              </p:cNvPr>
              <p:cNvPicPr/>
              <p:nvPr/>
            </p:nvPicPr>
            <p:blipFill>
              <a:blip r:embed="rId5"/>
              <a:stretch>
                <a:fillRect/>
              </a:stretch>
            </p:blipFill>
            <p:spPr>
              <a:xfrm>
                <a:off x="1245240" y="915480"/>
                <a:ext cx="10708200" cy="4613760"/>
              </a:xfrm>
              <a:prstGeom prst="rect">
                <a:avLst/>
              </a:prstGeom>
            </p:spPr>
          </p:pic>
        </mc:Fallback>
      </mc:AlternateContent>
    </p:spTree>
    <p:extLst>
      <p:ext uri="{BB962C8B-B14F-4D97-AF65-F5344CB8AC3E}">
        <p14:creationId xmlns:p14="http://schemas.microsoft.com/office/powerpoint/2010/main" val="543520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EB39CC-AA69-5D70-D621-C47364E7FF10}"/>
            </a:ext>
          </a:extLst>
        </p:cNvPr>
        <p:cNvGrpSpPr/>
        <p:nvPr/>
      </p:nvGrpSpPr>
      <p:grpSpPr>
        <a:xfrm>
          <a:off x="0" y="0"/>
          <a:ext cx="0" cy="0"/>
          <a:chOff x="0" y="0"/>
          <a:chExt cx="0" cy="0"/>
        </a:xfrm>
      </p:grpSpPr>
      <p:sp>
        <p:nvSpPr>
          <p:cNvPr id="2" name="Text Box 1026">
            <a:extLst>
              <a:ext uri="{FF2B5EF4-FFF2-40B4-BE49-F238E27FC236}">
                <a16:creationId xmlns:a16="http://schemas.microsoft.com/office/drawing/2014/main" id="{EC935565-0DF2-E897-6260-CF4299A9319F}"/>
              </a:ext>
            </a:extLst>
          </p:cNvPr>
          <p:cNvSpPr txBox="1">
            <a:spLocks noChangeArrowheads="1"/>
          </p:cNvSpPr>
          <p:nvPr/>
        </p:nvSpPr>
        <p:spPr bwMode="auto">
          <a:xfrm>
            <a:off x="441325" y="396875"/>
            <a:ext cx="130356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RAID 3</a:t>
            </a:r>
            <a:endParaRPr lang="en-US" altLang="en-US" u="none" dirty="0">
              <a:solidFill>
                <a:srgbClr val="CC0000"/>
              </a:solidFill>
              <a:latin typeface="Calibri" panose="020F0502020204030204" pitchFamily="34" charset="0"/>
              <a:cs typeface="Calibri" panose="020F0502020204030204" pitchFamily="34" charset="0"/>
            </a:endParaRPr>
          </a:p>
        </p:txBody>
      </p:sp>
      <p:sp>
        <p:nvSpPr>
          <p:cNvPr id="5" name="Line 1027">
            <a:extLst>
              <a:ext uri="{FF2B5EF4-FFF2-40B4-BE49-F238E27FC236}">
                <a16:creationId xmlns:a16="http://schemas.microsoft.com/office/drawing/2014/main" id="{1195ADAC-0BF5-ADEC-5FE2-1D23A5892A6E}"/>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E9801D68-9CCE-0DB9-D8F7-EE3BCC5968E0}"/>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p:sp>
        <p:nvSpPr>
          <p:cNvPr id="3" name="Text Box 4">
            <a:extLst>
              <a:ext uri="{FF2B5EF4-FFF2-40B4-BE49-F238E27FC236}">
                <a16:creationId xmlns:a16="http://schemas.microsoft.com/office/drawing/2014/main" id="{F6B1A02B-5FA6-ECBF-CAFB-952D26175FD8}"/>
              </a:ext>
            </a:extLst>
          </p:cNvPr>
          <p:cNvSpPr txBox="1">
            <a:spLocks noChangeArrowheads="1"/>
          </p:cNvSpPr>
          <p:nvPr/>
        </p:nvSpPr>
        <p:spPr bwMode="auto">
          <a:xfrm>
            <a:off x="802196" y="1598194"/>
            <a:ext cx="7778348"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Data is bit-interleaved across several disks and a separate</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disk maintains parity information for a set of bits</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For example: with 8 disks, bit 0 is in disk-0, bit 1 is in disk-1,</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 bit 7 is in disk-7; disk-8 maintains parity for all 8 bits</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For any read, 8 disks must be accessed (as we usually</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read more than a byte at a time) and for any write, 9 disks</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must be accessed as parity has to be re-calculated</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High throughput for a single request, low cost for</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redundancy (overhead: 12.5%), low task-level parallelism</a:t>
            </a:r>
          </a:p>
        </p:txBody>
      </p:sp>
      <mc:AlternateContent xmlns:mc="http://schemas.openxmlformats.org/markup-compatibility/2006">
        <mc:Choice xmlns:p14="http://schemas.microsoft.com/office/powerpoint/2010/main" Requires="p14">
          <p:contentPart p14:bwMode="auto" r:id="rId4">
            <p14:nvContentPartPr>
              <p14:cNvPr id="4" name="Ink 3">
                <a:extLst>
                  <a:ext uri="{FF2B5EF4-FFF2-40B4-BE49-F238E27FC236}">
                    <a16:creationId xmlns:a16="http://schemas.microsoft.com/office/drawing/2014/main" id="{FE19CB9E-862C-6F26-A6CF-5BABC1CC27A4}"/>
                  </a:ext>
                </a:extLst>
              </p14:cNvPr>
              <p14:cNvContentPartPr/>
              <p14:nvPr/>
            </p14:nvContentPartPr>
            <p14:xfrm>
              <a:off x="112320" y="33840"/>
              <a:ext cx="12060000" cy="6634080"/>
            </p14:xfrm>
          </p:contentPart>
        </mc:Choice>
        <mc:Fallback>
          <p:pic>
            <p:nvPicPr>
              <p:cNvPr id="4" name="Ink 3">
                <a:extLst>
                  <a:ext uri="{FF2B5EF4-FFF2-40B4-BE49-F238E27FC236}">
                    <a16:creationId xmlns:a16="http://schemas.microsoft.com/office/drawing/2014/main" id="{FE19CB9E-862C-6F26-A6CF-5BABC1CC27A4}"/>
                  </a:ext>
                </a:extLst>
              </p:cNvPr>
              <p:cNvPicPr/>
              <p:nvPr/>
            </p:nvPicPr>
            <p:blipFill>
              <a:blip r:embed="rId5"/>
              <a:stretch>
                <a:fillRect/>
              </a:stretch>
            </p:blipFill>
            <p:spPr>
              <a:xfrm>
                <a:off x="102960" y="24480"/>
                <a:ext cx="12078720" cy="6652800"/>
              </a:xfrm>
              <a:prstGeom prst="rect">
                <a:avLst/>
              </a:prstGeom>
            </p:spPr>
          </p:pic>
        </mc:Fallback>
      </mc:AlternateContent>
    </p:spTree>
    <p:extLst>
      <p:ext uri="{BB962C8B-B14F-4D97-AF65-F5344CB8AC3E}">
        <p14:creationId xmlns:p14="http://schemas.microsoft.com/office/powerpoint/2010/main" val="49981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8E0EE6-D70F-F906-3C25-89388DDD2785}"/>
            </a:ext>
          </a:extLst>
        </p:cNvPr>
        <p:cNvGrpSpPr/>
        <p:nvPr/>
      </p:nvGrpSpPr>
      <p:grpSpPr>
        <a:xfrm>
          <a:off x="0" y="0"/>
          <a:ext cx="0" cy="0"/>
          <a:chOff x="0" y="0"/>
          <a:chExt cx="0" cy="0"/>
        </a:xfrm>
      </p:grpSpPr>
      <p:sp>
        <p:nvSpPr>
          <p:cNvPr id="2" name="Text Box 1026">
            <a:extLst>
              <a:ext uri="{FF2B5EF4-FFF2-40B4-BE49-F238E27FC236}">
                <a16:creationId xmlns:a16="http://schemas.microsoft.com/office/drawing/2014/main" id="{924907DF-A122-2680-E45C-A9323E95DADE}"/>
              </a:ext>
            </a:extLst>
          </p:cNvPr>
          <p:cNvSpPr txBox="1">
            <a:spLocks noChangeArrowheads="1"/>
          </p:cNvSpPr>
          <p:nvPr/>
        </p:nvSpPr>
        <p:spPr bwMode="auto">
          <a:xfrm>
            <a:off x="441325" y="396875"/>
            <a:ext cx="323838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RAID 4 and RAID 5</a:t>
            </a:r>
            <a:endParaRPr lang="en-US" altLang="en-US" u="none" dirty="0">
              <a:solidFill>
                <a:srgbClr val="CC0000"/>
              </a:solidFill>
              <a:latin typeface="Calibri" panose="020F0502020204030204" pitchFamily="34" charset="0"/>
              <a:cs typeface="Calibri" panose="020F0502020204030204" pitchFamily="34" charset="0"/>
            </a:endParaRPr>
          </a:p>
        </p:txBody>
      </p:sp>
      <p:sp>
        <p:nvSpPr>
          <p:cNvPr id="5" name="Line 1027">
            <a:extLst>
              <a:ext uri="{FF2B5EF4-FFF2-40B4-BE49-F238E27FC236}">
                <a16:creationId xmlns:a16="http://schemas.microsoft.com/office/drawing/2014/main" id="{8AB6EB12-57B3-3C70-AC05-4C752505FCC2}"/>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BC61AB01-6352-31C2-5066-E059A806939F}"/>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p:sp>
        <p:nvSpPr>
          <p:cNvPr id="3" name="Text Box 4">
            <a:extLst>
              <a:ext uri="{FF2B5EF4-FFF2-40B4-BE49-F238E27FC236}">
                <a16:creationId xmlns:a16="http://schemas.microsoft.com/office/drawing/2014/main" id="{1E89DE8D-B4F4-23DE-E2D4-2CC8A5D6987A}"/>
              </a:ext>
            </a:extLst>
          </p:cNvPr>
          <p:cNvSpPr txBox="1">
            <a:spLocks noChangeArrowheads="1"/>
          </p:cNvSpPr>
          <p:nvPr/>
        </p:nvSpPr>
        <p:spPr bwMode="auto">
          <a:xfrm>
            <a:off x="517525" y="1563688"/>
            <a:ext cx="7686271"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Data is block interleaved – this allows us to get all our</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data from a single disk on a read – in case of a disk error,</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read all 9 disks</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Block interleaving reduces thruput for a single request (as</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only a single disk drive is servicing the request), but</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improves task-level parallelism as other disk drives are</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free to service other requests</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On a write, we access the disk that stores the data and the</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parity disk – parity information can be updated simply by</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checking if the new data differs from the old data</a:t>
            </a:r>
          </a:p>
        </p:txBody>
      </p:sp>
      <mc:AlternateContent xmlns:mc="http://schemas.openxmlformats.org/markup-compatibility/2006">
        <mc:Choice xmlns:p14="http://schemas.microsoft.com/office/powerpoint/2010/main" Requires="p14">
          <p:contentPart p14:bwMode="auto" r:id="rId4">
            <p14:nvContentPartPr>
              <p14:cNvPr id="4" name="Ink 3">
                <a:extLst>
                  <a:ext uri="{FF2B5EF4-FFF2-40B4-BE49-F238E27FC236}">
                    <a16:creationId xmlns:a16="http://schemas.microsoft.com/office/drawing/2014/main" id="{45B41558-5753-E45B-ADEC-74E5B3B6894B}"/>
                  </a:ext>
                </a:extLst>
              </p14:cNvPr>
              <p14:cNvContentPartPr/>
              <p14:nvPr/>
            </p14:nvContentPartPr>
            <p14:xfrm>
              <a:off x="890280" y="36360"/>
              <a:ext cx="11212560" cy="6647400"/>
            </p14:xfrm>
          </p:contentPart>
        </mc:Choice>
        <mc:Fallback>
          <p:pic>
            <p:nvPicPr>
              <p:cNvPr id="4" name="Ink 3">
                <a:extLst>
                  <a:ext uri="{FF2B5EF4-FFF2-40B4-BE49-F238E27FC236}">
                    <a16:creationId xmlns:a16="http://schemas.microsoft.com/office/drawing/2014/main" id="{45B41558-5753-E45B-ADEC-74E5B3B6894B}"/>
                  </a:ext>
                </a:extLst>
              </p:cNvPr>
              <p:cNvPicPr/>
              <p:nvPr/>
            </p:nvPicPr>
            <p:blipFill>
              <a:blip r:embed="rId5"/>
              <a:stretch>
                <a:fillRect/>
              </a:stretch>
            </p:blipFill>
            <p:spPr>
              <a:xfrm>
                <a:off x="880920" y="27000"/>
                <a:ext cx="11231280" cy="6666120"/>
              </a:xfrm>
              <a:prstGeom prst="rect">
                <a:avLst/>
              </a:prstGeom>
            </p:spPr>
          </p:pic>
        </mc:Fallback>
      </mc:AlternateContent>
    </p:spTree>
    <p:extLst>
      <p:ext uri="{BB962C8B-B14F-4D97-AF65-F5344CB8AC3E}">
        <p14:creationId xmlns:p14="http://schemas.microsoft.com/office/powerpoint/2010/main" val="14454025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1615</TotalTime>
  <Words>5661</Words>
  <Application>Microsoft Office PowerPoint</Application>
  <PresentationFormat>Widescreen</PresentationFormat>
  <Paragraphs>955</Paragraphs>
  <Slides>61</Slides>
  <Notes>33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61</vt:i4>
      </vt:variant>
    </vt:vector>
  </HeadingPairs>
  <TitlesOfParts>
    <vt:vector size="68" baseType="lpstr">
      <vt:lpstr>Arial</vt:lpstr>
      <vt:lpstr>Calibri</vt:lpstr>
      <vt:lpstr>Calibri Light</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Rajeev Balasubramonian</dc:creator>
  <cp:lastModifiedBy>Rajeev Balasubramonian</cp:lastModifiedBy>
  <cp:revision>23</cp:revision>
  <cp:lastPrinted>2025-04-22T12:50:59Z</cp:lastPrinted>
  <dcterms:created xsi:type="dcterms:W3CDTF">2018-04-26T14:54:29Z</dcterms:created>
  <dcterms:modified xsi:type="dcterms:W3CDTF">2025-04-22T18:13:23Z</dcterms:modified>
</cp:coreProperties>
</file>