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6.xml" ContentType="application/inkml+xml"/>
  <Override PartName="/ppt/notesSlides/notesSlide13.xml" ContentType="application/vnd.openxmlformats-officedocument.presentationml.notesSlide+xml"/>
  <Override PartName="/ppt/ink/ink7.xml" ContentType="application/inkml+xml"/>
  <Override PartName="/ppt/notesSlides/notesSlide14.xml" ContentType="application/vnd.openxmlformats-officedocument.presentationml.notesSlide+xml"/>
  <Override PartName="/ppt/ink/ink8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9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0.xml" ContentType="application/inkml+xml"/>
  <Override PartName="/ppt/notesSlides/notesSlide20.xml" ContentType="application/vnd.openxmlformats-officedocument.presentationml.notesSlide+xml"/>
  <Override PartName="/ppt/ink/ink11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2.xml" ContentType="application/inkml+xml"/>
  <Override PartName="/ppt/notesSlides/notesSlide23.xml" ContentType="application/vnd.openxmlformats-officedocument.presentationml.notesSlide+xml"/>
  <Override PartName="/ppt/ink/ink13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4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handoutMasterIdLst>
    <p:handoutMasterId r:id="rId42"/>
  </p:handoutMasterIdLst>
  <p:sldIdLst>
    <p:sldId id="626" r:id="rId3"/>
    <p:sldId id="434" r:id="rId4"/>
    <p:sldId id="462" r:id="rId5"/>
    <p:sldId id="435" r:id="rId6"/>
    <p:sldId id="436" r:id="rId7"/>
    <p:sldId id="437" r:id="rId8"/>
    <p:sldId id="463" r:id="rId9"/>
    <p:sldId id="438" r:id="rId10"/>
    <p:sldId id="440" r:id="rId11"/>
    <p:sldId id="417" r:id="rId12"/>
    <p:sldId id="670" r:id="rId13"/>
    <p:sldId id="671" r:id="rId14"/>
    <p:sldId id="672" r:id="rId15"/>
    <p:sldId id="673" r:id="rId16"/>
    <p:sldId id="674" r:id="rId17"/>
    <p:sldId id="675" r:id="rId18"/>
    <p:sldId id="676" r:id="rId19"/>
    <p:sldId id="677" r:id="rId20"/>
    <p:sldId id="678" r:id="rId21"/>
    <p:sldId id="689" r:id="rId22"/>
    <p:sldId id="679" r:id="rId23"/>
    <p:sldId id="680" r:id="rId24"/>
    <p:sldId id="681" r:id="rId25"/>
    <p:sldId id="682" r:id="rId26"/>
    <p:sldId id="687" r:id="rId27"/>
    <p:sldId id="690" r:id="rId28"/>
    <p:sldId id="600" r:id="rId29"/>
    <p:sldId id="601" r:id="rId30"/>
    <p:sldId id="602" r:id="rId31"/>
    <p:sldId id="606" r:id="rId32"/>
    <p:sldId id="617" r:id="rId33"/>
    <p:sldId id="618" r:id="rId34"/>
    <p:sldId id="619" r:id="rId35"/>
    <p:sldId id="620" r:id="rId36"/>
    <p:sldId id="621" r:id="rId37"/>
    <p:sldId id="622" r:id="rId38"/>
    <p:sldId id="609" r:id="rId39"/>
    <p:sldId id="627" r:id="rId40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9900"/>
    <a:srgbClr val="FFFF00"/>
    <a:srgbClr val="66CCFF"/>
    <a:srgbClr val="0099FF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>
        <p:scale>
          <a:sx n="74" d="100"/>
          <a:sy n="74" d="100"/>
        </p:scale>
        <p:origin x="106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4A17A195-B0B6-4117-B1BB-D7F87D76FB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69F32B40-1776-4EDE-91D3-A7F7E3B5932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1E4F5484-B5D7-4AE5-A396-9C9C4AC58A1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B4274153-25D8-4488-843D-CCD9B25B177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fld id="{9924CC41-D986-40A8-87DB-4BEC1C8F3E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7T16:46:49.3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9518 5894 782 0,'-20'16'104'0,"-4"-1"79"0,4 1-39 0,-1-6-57 0,10-1-16 0,3-4-5 0,2-1-9 0,6-4 7 0,0 0-1 0,0 0-12 31,0 0-9-31,-7 0-18 0,4 0-9 0,-5 4-9 16,1 5-4-16,-3 4 3 31,-3-1 4-31,2-1 7 16,10-3 4-16,4 0 8 16,10 3 10-16,18-3 14 15,9-2 5-15,20-7 11 16,9-7-10-16,19-5-8 15,5-1-10-15,23 0-23 16,8 0-8-16,-12 6-9 16,-5 3-2-16,-21 5 2 0,-12 0-2 15,-16 5-15-15,-6 3-9 16,-22 6-11-16,-9-1-4 16,-15-1-2-16,-3 1-4 15,-6-7-25-15,-8 0-19 0,-3-6-59 16,-4-11-293-16,11-1 284 15</inkml:trace>
  <inkml:trace contextRef="#ctx0" brushRef="#br0" timeOffset="843.06">11115 5585 1166 0,'1'0'119'0,"2"-2"166"0,1-4-216 0,0-1 4 0,1-4-10 16,3 0-5-16,0 0-11 0,3-1-7 15,3 1 0-15,5 0 1 16,6 3 3-16,8 3-14 16,7 0 1-1,7 4-6-15,2 1-8 0,0 6-5 16,-8 5-7-16,-11 10-8 15,-10 4 2 1,-16 6-1-16,-4 7 5 0,-16 6-3 16,-11 1-2-16,-12 2-11 15,-10 3-15-15,-3-9-13 0,0 3-3 16,4-3 10 0,7-7 13-16,10-6 21 0,9-3 5 15,9-6 2-15,10-3-2 16,11-3 10-16,9-4 5 15,13-7 12 1,8-2 2-16,12-10-15 16,2 1-8-16,4 1-19 15,4-5-12-15,-8 2-45 16,-8-2-30-16,2-4-66 0,-9-5-118 0,-5-5 166 31</inkml:trace>
  <inkml:trace contextRef="#ctx0" brushRef="#br0" timeOffset="1157.33">11924 5643 1578 0,'-8'19'79'0,"-8"-2"10"0,1 4-27 15,-3-1-45-15,4 2-10 0,8 0-11 16,6 4-1-16,4-6-6 15,11 1-8-15,10-6 4 16,6 1-1-16,9-8 11 16,2 0 5-16,6-6 3 15,-10-4-1-15,-12-3 8 16,-2-1 5-16,-21-5 22 16,-3 0 7-16,-14-8 5 15,-3-5-11-15,-18-12-18 16,-3 0-10-16,2 6-13 15,-2 5-3-15,11 14-13 16,7 9-8-16,1 8-72 16,5 2-37-16,6-2 68 0</inkml:trace>
  <inkml:trace contextRef="#ctx0" brushRef="#br0" timeOffset="2418.85">16135 6845 949 0,'0'0'54'16,"3"0"71"-16,0 0-17 0,2 3 1 0,1 5-32 0,-4-2 9 0,5 2-8 0,3 1-15 0,-2-5-4 0,11 0-12 0,4 3-4 0,7-4 0 15,5 1-3-15,3 1-16 16,-3 0-4-16,12-3-18 15,0-2-3-15,7-7-6 16,0-5-11-16,-9-3-42 0,-8-2-33 16,-15-3-231-16,-10-4 195 15</inkml:trace>
  <inkml:trace contextRef="#ctx0" brushRef="#br0" timeOffset="2759.48">17108 6465 1611 0,'5'0'71'0,"-5"0"17"15,-7-4-16-15,-12 1-11 16,-3 2-17-16,-6 1-34 16,3 0-6-16,-1 4-2 15,6 6 0-15,9 1-4 16,6 0 0-16,8 5-3 15,4-4 0-15,8 6 6 16,1 2 1-16,9 1-3 16,2 4 1-16,2 0 0 15,-1-1-2-15,-3 1 4 0,-4 0-3 16,-5 4 0-16,-5 2-4 16,-10 1-16-16,-1 1-6 15,-12-2-33-15,-7 3-14 16,-11-4-32-16,-7 1-22 15,-2-10-198-15,1-2 200 0</inkml:trace>
  <inkml:trace contextRef="#ctx0" brushRef="#br0" timeOffset="2959.23">17187 6245 1579 0,'24'11'94'0,"-4"2"15"0,2 1-19 16,2-1-46-16,1-5-21 15,8-5-18-15,5-5-15 16,8-6-79-16,4 2-52 16,13-10 71-16</inkml:trace>
  <inkml:trace contextRef="#ctx0" brushRef="#br0" timeOffset="3517.21">16114 7859 933 0,'-5'17'112'0,"-4"2"100"0,4 0-84 0,-4-2-36 0,7-3-13 0,5-6-20 0,7-3-3 0,13-6 0 16,7-9-4 0,11 1-8-16,5 2-8 0,6-1-23 15,-1 5-6-15,-1 2-22 16,1-1-14-16,1 2-28 15,0 0-28-15,-2 0-48 16,-2 2-154-16,-4-4 178 16</inkml:trace>
  <inkml:trace contextRef="#ctx0" brushRef="#br0" timeOffset="3881.45">17125 7747 1145 0,'0'-2'111'16,"-1"2"121"-16,-2 2-134 15,-10 4-31-15,-1 5-11 16,-4-3-27-16,3 3-10 0,2 5-11 16,-4 3-2-16,4 4-6 15,0-2-1-15,12-1-1 16,2 6 2-16,10-1 4 15,5 0 5 1,8-1 11-16,1-4 2 0,0 1 6 16,-1 2-3-16,-3-4-9 15,-6 3-3-15,-4 2-8 16,-4-3-3-16,-6 1-1 16,-2 1-9-16,-12 1-24 15,0 1-6-15,-12-3-33 16,-2 2-18-16,-10-4-18 0,-1-5-315 15,1-6 284 1</inkml:trace>
  <inkml:trace contextRef="#ctx0" brushRef="#br0" timeOffset="4088.03">17168 7783 1667 0,'20'8'83'0,"4"-6"1"16,4-2-19-16,6-8-29 15,0-10-23 1,9-9-71-16,1-6-49 0,7-11 57 16</inkml:trace>
  <inkml:trace contextRef="#ctx0" brushRef="#br0" timeOffset="6854.26">10129 8693 518 0,'1'5'33'0,"-1"-1"24"0,-3 1-17 0,-5 3 6 0,-1-5 15 0,1 5 11 15,2-5 20-15,6-3 8 16,-2 0-1-16,2 0-6 15,0 2-8 1,2-1-8-16,5 3-24 0,3-4-9 16,-2 0-26-16,1 0-14 0,2-5 2 15,2 2-6 1,1-7 0-16,0-1 6 0,1 2 4 16,-3 1 8-16,-4 2-1 15,3 2-2-15,-3 3-9 16,6 1-4-16,4 0 2 15,4 5 3-15,8 1 18 16,7 2 7 0,4 4 12-16,5 4-3 0,-5 0-10 15,-6-2-4-15,-10 3-12 16,-4 2-2-16,-9 2-5 0,-2-1-3 31,-9 2-2-31,-2-3 0 0,-9 5 0 16,-2 1-3-16,-10 8 1 15,-5 0-1-15,-5 8-4 16,-6 5-2-16,4-2 1 16,4 1 0-16,6-6 2 15,10-9 4-15,14-3-2 16,0-2-2-16,19-3 0 16,8 3-3-16,9-1 2 15,6 1 4-15,-1-6-2 16,-1 2 5-16,-7-1-1 15,-1 1 0-15,-13 2 2 16,-10 4-4-16,-22 3 5 16,-10 3-2-16,-17 3-1 15,-2-2 1-15,-7-8-5 16,0 3-4-16,8-7-4 16,5 0-1-16,18 5 2 0,4-4 5 15,11 7 1-15,6 3 0 16,11 5 1-16,11 3 1 15,13 2 2-15,3-1 3 0,-4-2 9 16,-7-1-1-16,-16-1 12 16,-6 3 3-16,-16-1-6 15,-14 1 0-15,-24-2-17 16,-8-3-15-16,-12-7-38 16,-7-6-27-16,-5-10-64 15,-3-7-265-15,2-17 259 16</inkml:trace>
  <inkml:trace contextRef="#ctx0" brushRef="#br0" timeOffset="7833.1">11230 9103 637 0,'0'0'110'0,"0"-2"139"15,0 2-98-15,-3 0-28 0,0 0-27 0,1 0-40 0,2-1-12 0,3-4-5 0,5 2 0 16,8-2 6-1,4-1 5-15,7 1 15 16,5 4 1-16,2 1-7 0,1 0-11 16,-5 12-25-16,-2 2-7 15,-10 5-18-15,-10 2-12 16,-11 3-15-16,-8-1-10 16,-7 6-16-16,-9-1-1 0,-1 0 0 15,0-2 7-15,4-9 19 31,10-4 15-31,7-10 14 16,7-3 3-16,7 0 12 0,7 0 5 16,10 3 8-16,7 2 3 15,2 2-5-15,4 3-4 16,2-2-6-16,-3 3-7 16,-7 6-4-16,-4-1-4 0,-13 8 1 15,-10-2 1-15,-8 3 4 16,-8 6 1-16,-18-1-4 15,-1 2-1-15,-16-4-11 16,-5 1-7-16,-9-6-9 16,3-5-8-16,8-7-9 15,5-8-3-15,18-9-24 16,11-7-18-16,13-11-231 16,6-4 202-16</inkml:trace>
  <inkml:trace contextRef="#ctx0" brushRef="#br0" timeOffset="8277.79">11992 9054 1093 0,'-2'8'97'16,"-4"3"48"-16,-4 3-72 0,-2 2-24 0,-9 5-35 0,2-3-2 16,2 6 0-16,0 1 6 15,3 1 6-15,2-1-1 16,5 2 5-16,0-2-1 15,6 0 0-15,1-1 3 0,0-5-9 32,3 3-6-32,6-8-7 15,6 3-1-15,3 1 0 0,6-4 4 0,3 5 2 32,1 1-3-32,-4 4-4 0,-2-4-1 0,-12 4-1 15,-9 0-3-15,-13 1-3 16,-11 2-11-16,-8 0-40 31,-9-4-23-31,3-2-205 16,-3-7 175-16</inkml:trace>
  <inkml:trace contextRef="#ctx0" brushRef="#br0" timeOffset="8469.11">11993 9144 1517 0,'29'3'65'15,"-2"-3"2"-15,6-6-41 16,0-7-11-16,6-12-68 16,1-3-134-16,13-17 115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04-17T18:10:07.65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04-17T17:43:21.335"/>
    </inkml:context>
  </inkml:definitions>
  <inkml:trace contextRef="#ctx0" brushRef="#br0">21550 7541 0,'0'0'0,"0"0"0,0 0 0,67-16 0,0-11 0,23-17 0,-7-3 0,-20 11 0,-63 36 0</inkml:trace>
  <inkml:trace contextRef="#ctx1" brushRef="#br0">8882 778 527 0,'-6'-25'59'0,"-7"6"112"0,7 12-140 0,-3 1-54 16,6 6-95-16,1-1-42 15,-3 5-40-15,10 12 44 16,-10 5 108 0,37 67-4-16,-27-102 70 0,-21 59 12 0,13 20-19 15,-5 6 21-15,6 6-21 16,4 4 0-16,1 7 1 16,2 5-2-16,2 10 1 15,-7 7 1 1,7 4 3-16,4-2 2 0,-5 7-1 15,5-2 0-15,-8-7-6 16,1 4-1-16,-1-11 3 16,-2-6 7-16,1-7 25 15,-2-9 15-15,0-9 42 16,-3-7 21-16,-2-10-10 0,2-1-28 16,-2-12-144-16,11-1 46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7T17:44:23.48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74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04-17T17:46:32.185"/>
    </inkml:context>
  </inkml:definitions>
  <inkml:trace contextRef="#ctx0" brushRef="#br0">16236 4561 1359 0,'20'10'85'0,"-3"-4"50"0,-4 0-29 16,-3 2-10-16,-1-2-7 0,-3-2 2 0,-6 2-6 15,-8-1-17-15,-3 4-12 0,-4 4-32 16,-4 2-10-16,1 8-12 16,6 3-1-16,-4 6 4 15,8 4 0 1,8 13 3-16,-8 2-1 0,11 13-9 31,-3 1 3-31,-1 6 2 0,9 6 1 0,-15 5 4 16,-1 2-4-1,-6 6-1-15,2 1 1 16,5 5-1-16,6 4 0 0,-2 5-3 16,-4 4 1-16,7 6-1 15,-3 3 0 1,3-1 0-16,5 5-3 15,-2-4 1 1,3 3 0-16,4-1 1 0,-7-3 1 16,6-4 0-16,-4-1-1 15,3-8 1-15,14-4 0 16,-3-15 1-16,8-1 1 16,-5-15-1-16,-13-4-1 0,2-9-1 15,0-10-2-15,-1-11-18 16,4-5-36-16,-9-13-144 15,3-9-124-15,1-27 166 16</inkml:trace>
  <inkml:trace contextRef="#ctx0" brushRef="#br0" timeOffset="1923.58">16281 4741 1643 0,'2'9'50'0,"-2"2"-8"0,0-6-51 0,3-3-19 16,2-2-1-16,9-10 3 15,5 1 11-15,8-5 17 16,-2-2 0-16,-6 8 0 0,3-1 0 16,-6 7 4-16,-4-4 7 15,6 4 13 1,2-3 6-16,13 2 4 0,8-6-2 0,18-2-6 16,16-2 0-1,20-3 4-15,5-7 1 0,12-1 7 31,7-3-19-31,20 2-12 0,17-2-6 0,9-1-13 16,2 1 10-16,14 2 1 16,2-1 1-16,10 4 9 15,4 2 3-15,-2 1 7 32,3 3 2-32,-1 2-6 0,6 3-1 0,-7 2 2 15,-4 5 1-15,9 3 1 16,-10-2-2-16,-4 3-8 15,4 0-3 1,0-4-3-16,-1 3-2 16,0-2 0-16,4-2 0 15,-6-3-1-15,-2-1 0 16,-3-4 0-16,-3 2-1 16,-16 0 0-16,-8 3 0 0,-29 3 1 15,-19 2-1-15,-27 3 1 16,-12 2-1-16,-13 3 0 15,-9-2 0-15,-6 0 0 16,-3 3 0-16,-5-3 1 16,-2 2-1-16,-8 1 0 15,-1-3 1-15,-5 7 0 16,-3-5 0-16,-3 1 0 16,-3-3 0-16,0 0-1 15,1 5 0-15,1-3-1 16,3 4 1-16,-6 4 1 0,1 1 3 15,2 5 3-15,-2 5 1 16,0 7 9-16,-2 2 3 16,2 13 2-16,-5-2 0 15,2 13-11 1,3 1-5-16,-4 9-10 0,-1 2-3 0,7 8 0 16,-7 1-1-16,10 10 6 15,-1 5-1-15,2 9 1 16,1 7 0-16,0 6 0 15,3 7 0-15,-9 4 1 16,2 2-1-16,-4 4 1 16,-4 5 0-16,0 4 1 15,-1-2-1-15,4 7-1 16,-1-2 1-16,4 1-1 16,1 3 1-16,2-4-1 15,1-6 1-15,-4 1 0 0,2-8 0 16,-3-3-2-1,3-4 1-15,-1-7-2 16,2-8 1-16,4-8 0 0,-3-3 0 16,1-13-2-1,-2 1 0-15,-2-5-1 0,-1-4 1 16,-7-7 2 0,-2-6 1-16,-6-5 1 15,-2-4 0-15,0-6 2 0,-3-4 1 0,-3-4 3 16,1-1 3-16,-3-6 1 15,-3-4 3-15,-4 0 1 16,-3-8 1-16,-2-1-1 16,-5-2-3-1,0-3-7-15,1-2-2 0,-9-8-2 16,0 2-2-16,-19-8 0 16,-14 0-1-16,-19-3 0 15,-10-3 0 1,-7-1 2-16,-2-1 0 0,-9 1 0 15,-14-1 0-15,-10 0-2 16,-8-2-1-16,3 4 1 16,1 3 0-16,-12 1 1 15,0-1 1-15,-6 3 1 16,-7 0-1-16,0 5 2 16,-9 0-1-16,-4 2 1 0,1 3 1 15,-1-4 0-15,3 5 0 16,-9-4-1-1,-1-1 1-15,10 0-1 0,-1 2 1 0,4 2-1 32,6-7 1-32,6 6 0 0,9-4 1 0,7 1 0 31,8 0 1-31,2 4-1 0,4-4 1 0,19 2-2 16,3 0-1-1,1 0 1-15,-3 5-1 0,4 1 0 31,11-3 0-31,16 1-1 16,10-1 1-16,9 0 0 16,4-3 1-16,1-1 2 15,0-1 0-15,8 0-1 16,4-1-2-16,11-2-2 0,0 0 0 16,7-3 2-16,6 0 1 15,3-3 10-15,4-2 5 16,7-2 8-16,3-1 1 0,2-5-5 15,2-1-4-15,-1-10-8 16,0-1-3-16,-1-2-4 16,-2-6 0-16,0 0 0 15,0-3 0-15,0-4 1 16,3-4 0-16,-3-2 4 16,3-4 0-16,-1-7 3 15,-4-1 0-15,0-7 1 16,-7-7 1-16,-5-7 3 15,-4-8 1-15,1-9-2 16,4-5-4-16,16-11-10 16,10-6-6-16,23-12-51 15,10-13-39-15,22-21 54 16</inkml:trace>
  <inkml:trace contextRef="#ctx0" brushRef="#br0" timeOffset="34044.51">17416 4377 723 0,'-11'9'142'0,"1"4"85"0,4-1-50 0,-4-5-31 0,10-4-42 0,-3-5-1 16,9 2 6-16,4 2-6 16,1-1-20-16,3 6-11 15,-6-6-9-15,-2 2-1 16,1 8-3-16,-4 2-8 16,-2 3-26-16,4 6-11 0,3 6-10 31,5 10-4-31,12 9 0 0,-8-1-2 0,7 9-1 15,0-1 0-15,-5 11 3 16,4 4-1-16,-2 13 1 16,-2 3-3-16,0 13-3 15,-5 5 4-15,-6 5 1 32,1 6 5-32,-6 7 1 0,-3-1 1 0,-1 11-2 15,-2 5-2 1,-1-4-2-16,3 5 0 0,-2 4-3 15,-1-4-2-15,8 8 0 0,0-3 1 16,-4 1 2-16,0 1 1 16,-1 3 1-16,-6-4 0 15,-7 1 1-15,-1 2-1 16,-11 4 2 0,-7 0-1-16,3-5-1 0,2 5 1 15,-1-16 0-15,7-3-1 0,10-13 1 16,2-12 0-16,10-12 1 15,10-4 0-15,-2-17-1 32,-2-9-3-32,-6-23-70 15,-10-11-83-15,-13-23 88 16</inkml:trace>
  <inkml:trace contextRef="#ctx0" brushRef="#br0" timeOffset="34854.1">18648 4345 938 0,'34'-19'86'0,"1"-3"59"0,-2 0-16 0,-8 5-29 0,-6 3 0 0,-12 1 17 0,-4 10 8 15,-6 3-11-15,-5 6-16 16,-5 8-45-16,1 5-17 16,1 8-13-16,4 3-4 15,7 11-11 1,7 6-3-16,4 13-5 0,3 3 0 0,6 10-1 16,6 9 0-1,-6 3-1-15,4 6 0 0,-2 17 0 16,-5 0-1-16,5 17-1 15,-4 6-1-15,-7 8 0 16,4 11 0-16,-8 6 0 16,-1 3 2-16,2 8 2 15,-5 2 1-15,3 7 2 16,1 1 1-16,-3 3 0 16,-2 0 1-16,6-4-2 15,1-4 2-15,9-3 1 16,2-8 3-16,1-5 9 15,-1-3 1-15,-1-13 5 16,0 1-1-16,-3-12-2 0,0-6 0 16,-4-10-6-1,1-8-1-15,-2-16-7 16,2-8-5-16,2-26-8 16,6-14-19-16,10-30-96 0,3-16-103 15,2-42 121-15</inkml:trace>
  <inkml:trace contextRef="#ctx0" brushRef="#br0" timeOffset="35394.31">20063 4284 1376 0,'-2'22'115'0,"5"0"51"0,12 5-35 0,0 1 9 0,7 7-33 15,4 3-20-15,0 4-32 16,0 7-13-16,-7 11-25 16,-2 0-6-16,-8 11-7 15,3 9-2-15,-9 18-3 16,-3 6-1-16,4 24-1 15,1 6 0-15,-5 20 3 16,3 14 0-16,-1 11 2 16,7 12 1-16,1 13 3 0,-1 5 2 15,5 15 3-15,-4 5 0 16,3 8-2-16,-2-2 2 16,0 1-10-16,-2-3 1 15,-1-4-2-15,0 0-2 16,-2-18-7-16,4-9-3 0,4-22-18 15,3-13-23-15,8-22-59 16,-1-11-65-16,8-31 95 16</inkml:trace>
  <inkml:trace contextRef="#ctx0" brushRef="#br0" timeOffset="35950.12">21532 4433 1397 0,'7'-1'43'0,"-3"-2"5"0,0 3 5 0,-4 6-2 0,0 5-7 0,0 16-31 15,0 6-4-15,0 10-2 16,0 10-1-16,3 13-1 16,-1 9-1-16,3 14 5 15,0 8 3-15,-1 18 7 16,7 9 4-16,-1 17 1 16,4 12-1-16,-3 12-2 0,-6 6-1 15,-1 13 0 1,-4 2 2-1,0 19-5-15,4 10-3 0,-3 9-5 0,7 4-4 16,3-1-2-16,0 0-1 0,8-3-2 31,-5-4 0-31,0-8 0 16,4-2-3-16,1-19-11 0,-5-3-63 0,10-20 51 16</inkml:trace>
  <inkml:trace contextRef="#ctx0" brushRef="#br0" timeOffset="36998.26">20880 4519 528 0,'9'15'73'0,"7"7"83"0,-2-6-15 0,1-2-1 0,-1-3-20 16,-5-6-40-16,-2 1-17 0,-4-4-21 31,-3-2-6-31,0 0-9 0,0-2-7 0,0-9-9 15,-2-1-4-15,2-9-5 32,2-1 3-32,6-12 5 0,3-7 5 0,-2-8 10 15,-1-3 4-15,-3-13 0 32,0-6-3-32,-2-11-11 0,5-6-5 0,3-12-8 15,3-4-2-15,6-8 0 31,1-3 0-31,6 2 0 16,1-6 0-16,2 1 5 0,-2-2 6 16,4 5 17-16,-2 2 7 15,3 8 6-15,-1 8-4 16,-1 8-14-16,2 7-7 16,-1 7-10-16,1 7-4 15,-6 11-14-15,-5 10-20 0,-13 10-98 16,-4 9-74-16,-13 4 103 15</inkml:trace>
  <inkml:trace contextRef="#ctx0" brushRef="#br0" timeOffset="37475.17">21170 2185 871 0,'5'1'56'0,"1"2"101"0,2 4-88 0,3-6 26 16,2 1 14-16,1-4-7 0,3 1-10 0,5-9-12 15,5-2-10-15,5-3-20 16,4-7-10-16,5-6-13 16,3 1-5-16,5-4-8 15,-6 4-2-15,-7 8 1 16,-6 5 2-16,-14 6 10 15,1 8 3-15,-9 11 0 16,-3 5-3-16,1 10-10 16,-3 7-4-16,7 8-5 0,-2 8-3 15,3 2-2 1,-2 1-1-16,5-3-4 16,2-5-11-16,3-9-97 0,0-5-100 15,13-8 114-15</inkml:trace>
  <inkml:trace contextRef="#ctx0" brushRef="#br0" timeOffset="37895.12">21929 955 1222 0,'-3'0'111'0,"3"0"174"0,0 1-145 15,0 2 8-15,0 5-12 0,2 3-57 0,2 3-24 0,-2 12-27 32,3 4-11-32,1 11-12 15,-5 3-4-15,-1-2-8 16,0 4-6-16,0-7-35 15,-1-1-33-15,1-5-94 16,-5-3-80-16,4-11 137 16</inkml:trace>
  <inkml:trace contextRef="#ctx0" brushRef="#br0" timeOffset="38731.69">21574 1100 1116 0,'29'-15'81'15,"0"1"63"-15,3-2-8 0,0-6-5 16,-1 0-30-16,2-9-54 16,4-6-18-16,10-4-15 15,2 2-3-15,4 0 0 16,-1 1 0-16,-6 6 10 15,-3 5 3-15,-15 12 3 16,-6 4-2-16,-12 7-4 16,-5 4-3-16,-5 13-6 15,-2 4-4-15,2 18-8 0,-3 8-4 16,6 13-5-16,0 3-1 16,7 10-3-16,-3-3 1 15,6-4 3-15,3-8 2 16,6-17 3-1,5-7 1-15,1-14-6 0,1-8-2 16,-4-10-15 0,-5-5-9-16,-1-12-23 0,0-7-12 15,0-10 5-15,2-3 12 16,1-7 28-16,0 3 17 0,-3 13 23 16,0 5 19-1,-4 17 28-15,1 11 7 0,0 21-6 16,1 11-17-16,-9 9-25 15,0 2-9 1,-2-7-6-16,-1-3-3 0,6-12-4 16,-3-8-4-16,3-10-5 15,0 0-6-15,-3-12-11 16,0-2-4-16,5-12-18 0,1-9-9 16,9-10 6-16,4-7 6 15,6-4 24 1,5-1 16-16,0 7 9 0,0 11 5 15,-6 13 14 1,-4 7 6-16,-4 14 6 0,-4 9-3 0,1 9-10 31,-4 6-5-31,-4 10-6 0,-6-4-3 0,0 2-4 16,-7-1-1-16,4-7 0 31,-4-1 0-31,0-10 1 0,2-4 1 0,-2-10 4 16,2 0 5-16,1-10 9 15,-3-4 2 1,0-10 2-16,0-7-4 0,0-7-8 16,0-2-4-16,6-5-5 15,4 5-2-15,4 4-3 16,3 4-1-16,4 14-5 16,4 0-18-16,5 10-127 0,3-1 101 31</inkml:trace>
  <inkml:trace contextRef="#ctx0" brushRef="#br0" timeOffset="39495.53">22518 1568 1197 0,'0'-5'149'0,"4"4"69"0,-4 2-81 0,3 10 1 15,-3 8-91-15,0 6-24 16,-3 13-20-16,3 5-5 16,-3 9-28-16,0 0-14 15,1 0-35-15,1-3-6 16,1-2 20-16,0-6 14 15,-2-5 37-15,2-7 10 0,-1-7 4 32,1-6 0-32,0-12 0 0,1-2-1 0,4-7 0 15,3-6 1 1,0-11 1-16,3-5 2 0,8-3 4 16,0 0 3-1,7 7 14-15,4 5 7 0,-3 12 12 16,-2 6 2-16,-7 11-7 15,-2 7-7-15,-9 8-12 16,-3 6-5-16,-6-1-5 16,-3 4-2-16,-6-7-2 15,-3 2-1-15,-6 2-2 16,-4-7-2-16,-3 0-6 16,-3-4-12-16,5-2-59 15,6-5-41-15,10-14-160 0,5-5 151 16</inkml:trace>
  <inkml:trace contextRef="#ctx0" brushRef="#br0" timeOffset="39970.06">23010 1510 1177 0,'6'12'138'0,"-3"1"150"0,0 3-146 0,1 7-2 0,-4-1-61 0,3 18-62 16,-2 7-8-16,-1 11-12 16,0 7-10-1,2 6-34-15,3-5-9 0,-2-4 3 16,6-7 8 0,1-14 35-16,2-9 12 0,4-17 7 0,0-5 2 15,3-18 10 1,1-3 3-1,2-14 6-15,-3-4 4 16,0-2-3-16,-5-2-2 16,-7 9-5-16,-1 7 0 15,-6 17-5-15,0-4-8 16,-6 19-8-16,4-1-4 16,4 9-10-16,4-5 3 0,8-4 1 15,4-1 1-15,5-5 3 16,6-7 3-16,2-1 3 15,1-6 4-15,-4-7 20 16,2-1 8-16,-5-5 8 16,-7-1 5-16,-10-4-8 15,-15-1-9-15,-18-1-18 16,-5 4-25-16,-14 8-66 16,-2 5-46-16,8 9-160 0,4 0 161 15</inkml:trace>
  <inkml:trace contextRef="#ctx0" brushRef="#br0" timeOffset="40238.9">23939 1781 1249 0,'-5'8'107'0,"-11"4"46"0,-4 3 10 0,-8 2-44 0,-4 0-34 0,-1 2-43 16,0 2-16-16,3 4-22 16,4 3-4-16,17 9-6 15,4-4-3-15,19 5-2 16,5-4 1-16,13-1 4 16,1-4 1-16,2-7 0 15,3-5-5-15,-2-7-80 16,-3-10-93-16,2-11 102 0</inkml:trace>
  <inkml:trace contextRef="#ctx0" brushRef="#br0" timeOffset="40525.83">24090 1354 1296 0,'4'11'101'0,"0"7"25"0,4 11 6 0,3 12-28 16,2 8-36-16,-4 9-31 15,4 8-7 1,-10 7-19-16,0 3-6 0,-3 4-6 16,-1 0-5-16,-7-4-22 15,-2-2-23-15,1-11-78 16,6-3-40-16,0-20-193 15,3-10 201 1</inkml:trace>
  <inkml:trace contextRef="#ctx0" brushRef="#br0" timeOffset="40794.97">24501 1748 1240 0,'-11'20'116'16,"-13"4"35"-16,-5 1-7 0,-8 0-61 16,-1-4-40-16,-5-5-26 15,5-2-7-15,0-5-10 16,12 4-5-16,13-2-4 31,13 2 0-31,14 4 4 16,15 7 5-16,10 4 18 15,7 5 3-15,3-5 1 16,0 2-3-16,-1-1-13 16,-2 2-4-16,-6 4-36 15,-9-2-58-15,-6 14 54 16</inkml:trace>
  <inkml:trace contextRef="#ctx0" brushRef="#br0" timeOffset="44443.14">16466 11270 714 0,'-3'0'158'0,"-2"-2"170"0,2-4-150 16,-2 3-16-16,2 3-39 0,3 0-18 15,0 1-36-15,2 6-14 16,2-1-23-16,4 13-7 15,5 9-10-15,1 5-2 16,2 23-6-16,1 4-1 0,-1 22-3 16,0 6 0-16,-1 8-2 15,-2 10 0-15,-7 9 0 16,1 6 0-16,-6 9 1 16,-1 0 0-16,0 0-1 15,0-4 0-15,2-12-1 16,1-10-1-16,3-11 0 15,4-8 1-15,-1-16-5 16,2-7-8-16,-1-13-47 16,-2-12-28-16,-4-8-87 15,-2-6-49-15,-4-5-101 16,-2-2 162-16</inkml:trace>
  <inkml:trace contextRef="#ctx0" brushRef="#br0" timeOffset="45857.33">16709 11013 701 0,'3'0'101'0,"8"0"81"0,6 0-46 16,7-7-5-16,11 3-6 0,11-4-8 0,6 2-10 31,4-2-7-31,12 3-33 0,-5 3-16 0,18 2-25 31,7 0-11-31,16 5-8 0,15 1-3 16,2-6-1-16,7-4 0 0,19-11 0 0,12 0 0 31,21-9 2-31,4-3 2 16,21-1 6-16,2 1 6 15,8-3 8-15,13 3 2 16,-5 4-4-16,-2 1-8 16,17 1-9-16,-17 5-4 15,-7 2-3-15,7 8 0 0,-14-1 0 16,-2 0 0-16,3 2 0 15,-6-6 0-15,-11 6 0 16,3-4-1-16,-3 1 1 16,-8 1 0-16,-13-2 1 15,-7 1 1 1,-24 6 0-16,-5 1 0 0,-25 1 0 16,-16 9 0-16,-38-4 0 15,-17 6 1-15,-18-1 1 16,-4-6-1-16,-3 6-1 15,-2-4-1-15,1 2-1 16,2 1 0-16,7-4 1 16,-1 3-1-16,3 3 1 15,-5-3 1-15,1 5 5 0,-4-1 4 16,0 4 7-16,3 5 3 16,-6 5 3-1,3 7 0-15,-6 7 8 0,2 2-2 16,0 17-7-16,2 5-4 15,-1 14-18-15,1 1-2 16,0 7-1-16,1 6-2 16,8 9 3-16,5 6 0 0,6 11 0 15,-2 5 0-15,4-1 0 16,-5 2 1 0,-3 2 1-16,-2 1 1 0,-6-3 0 15,-6-2 0-15,-1-4 0 16,-9-1-1-16,1-5 0 15,-3-4-2-15,-7-11 0 16,0-3-1-16,-9-10 0 16,1-7 0-16,-6-6 1 15,-1-2 1-15,-3-9 1 16,-2 0 1-16,0-8 2 16,-2-3 1-16,1-11-1 0,2-2 2 15,-3-10 6-15,4-6 1 16,-8-4 2-16,1-4-3 15,-17-2-13-15,-4-1-8 16,-12-2-11-16,-3-1-5 16,-30 3-4-16,-15-1 0 15,-21 3 3 1,-14 4 2-16,-6 3 9 0,-14 3 2 0,-19 4 3 16,0 4 3-16,-26 1 0 15,1-5 2-15,-2 2 4 16,-17-7 0-16,3 1 2 15,12 1 0-15,-17-7 0 16,8 4-1-16,13-3 0 16,-13-6-1-16,15-3 1 15,8-7 0-15,5-1 2 16,2-5 2 0,11-7 2-16,5-3 1 0,14-3 8 15,6-4 3-15,9-4 5 16,6-6 4-16,20-5-7 15,11-5-3-15,3-2-11 16,0-1-4-16,-6-2-10 16,3 6-4-16,11-2-6 0,8 1-3 15,19 2 0-15,4 2-1 16,12-2-22 0,4-7-22-16,9-10-77 0,4-11-92 0,9-37 130 31</inkml:trace>
  <inkml:trace contextRef="#ctx0" brushRef="#br0" timeOffset="47063.99">14152 1623 1119 0,'17'-3'83'0,"-4"-3"46"16,1 4-2-1,3 4-23-15,-1 4-29 0,6 10-45 0,3 6-9 0,8 9-10 16,7 14-5-16,2 7-7 15,6 11-2 1,5 11-3-16,1 8-1 16,12 11-2-16,4 6 1 15,1 8 2-15,-4 5 1 0,3 0 4 16,1-3 1-16,-3-8 1 16,4-6 3-16,-1-9 0 15,3-7 1-15,16-5 3 16,0-7-1-16,-8-9 0 15,-8-6-1-15,-18-8-4 16,-9 2-1-16,-6-8-2 16,-6-2-2-16,-13-6-28 15,-6 2-36-15,-13-9-116 16,-2-2-162-16,-2-10 192 16</inkml:trace>
  <inkml:trace contextRef="#ctx0" brushRef="#br0" timeOffset="47366.07">15248 3282 1019 0,'-5'11'106'0,"5"2"165"0,11 6-202 16,11 0 4-1,13 3-12-15,3 5-21 0,9 1-25 16,-1 4-8-16,3-1-8 15,-3 1-2 1,1-10 1-16,2-3 1 0,-3-11 1 16,-1-5 3-16,0-11 30 15,-3-3 19-15,-4-8 30 16,-8-6 10-16,-14-13-11 16,-7-8-14-16,-15-12-26 15,-7-13-13-15,-15-13-57 16,-5-11-57-16,-10-18 46 15</inkml:trace>
  <inkml:trace contextRef="#ctx0" brushRef="#br0" timeOffset="47970.57">12675 521 1195 0,'2'9'122'16,"1"2"47"-16,5 4-43 0,1-1-1 0,8 9-68 0,5 3-21 0,1 13-23 0,2 2-4 0,0 14-8 16,-3 2-1-16,3 1-4 15,-7-1-7-15,-1-6-36 16,0-9-36-16,-9-12-189 16,0 0 163-16</inkml:trace>
  <inkml:trace contextRef="#ctx0" brushRef="#br0" timeOffset="48289.11">12440 507 1321 0,'22'-2'139'16,"3"0"27"-16,8 2-11 15,7 7-12-15,2 5-85 0,10 7-22 16,13 7-24-16,-2-3-4 16,5 6-4-1,-2 4 0-15,-14 3 4 0,-4 3 5 16,-15 9 11-16,-10 1 5 16,-13 1 1-16,-8 1-4 15,-14-6-13-15,-13 1-11 16,-8-5-40-16,-6-3-26 0,-12-8-35 15,2-5-28 1,8-8-75-16,-3-10-54 0,16-10 135 16</inkml:trace>
  <inkml:trace contextRef="#ctx0" brushRef="#br0" timeOffset="48906.22">13508 959 1276 0,'1'-4'158'0,"-2"0"72"15,-1-7-61-15,-2-4 5 16,-12-9-95 0,-3-1-30-16,-10-1-28 15,0 11-12-15,-3 7-30 0,2 9-15 16,2 18-36-1,6 3-13-15,9 11 2 16,7-1 2-16,10 0 20 0,6-7 11 16,10-5 24-1,4-1 10-15,1-8 16 0,-1-4 4 16,-2-7 5-16,3-5 10 0,-4-8 21 16,2-12 6-16,-7 0 7 15,-3-2-1-15,-1-6-10 16,1 9-3-16,-4 4-6 15,-2 5-6-15,-7 14-14 16,6-4-7-16,8 27-16 16,-1 10-11-16,7 9-26 31,2 5-10-31,4-12-9 16,1-7 10-16,6-5 26 0,-5-16 18 0,2-6 22 15,-3-4 11 1,-2-22 20-16,2-7 5 15,-5-14 1-15,0-11-3 16,-3-10-16-16,-2-6-4 16,-4-5 7-16,-4-9 7 15,-4-2 12-15,-3 5 12 16,-2 7-2-16,0 15-3 0,0 28-11 16,0 12-13-16,1 23-13 15,3 12-8-15,2 18-14 16,2 18-10-16,9 18-42 15,2 8-30-15,3 7-99 16,2 5-108-16,-8 4 168 16</inkml:trace>
  <inkml:trace contextRef="#ctx0" brushRef="#br0" timeOffset="49446.83">13778 701 1504 0,'12'-5'100'0,"7"-3"30"0,6 3 6 0,7 2-57 0,9-3-27 0,13 3-37 16,9-7-10-16,14 4-14 15,5-4-16-15,2 4-8 16,-9 3 2-16,-11 3 10 0,-6 6 16 15,-20 2 26 1,-11 3 14-16,-15-1 48 0,-5 1 24 16,-12-10 13-1,-8 2-4-15,-10-1-40 0,-6-2-25 16,-9 0-38 0,-1 5-14-16,-1 4-36 0,-2 5-18 15,13 10-15-15,7 3-2 0,16 0 13 16,9-2 14-16,13-6 21 15,3-2 9 1,6-6 12-16,-1-1 4 0,1-10 7 16,-8-2 4-16,-1-7 8 15,1-6 4-15,-2-5 2 16,-3-8 0-16,1-10-3 16,-5-2-1-16,-2-2 11 15,0 4 4-15,-4 17 30 16,-2 18 10-16,3 0-13 15,-3 20-7-15,5 23-30 16,4 7-17-16,9 11-10 0,5-1-9 16,14-11-56-16,7-2-35 15,17-17-106 1,12-5 146-16,9-14-4 0</inkml:trace>
  <inkml:trace contextRef="#ctx0" brushRef="#br0" timeOffset="50708.71">14100 548 756 0,'12'-7'105'0,"-6"3"118"0,-1 2-15 0,-5 2-23 15,-6 2-34-15,3 7-74 16,1 5-29-16,7 10-17 15,7 4-3-15,3 10 3 16,0 5 1-16,0 6-3 16,0 7-6-16,4 7-13 15,-6-4-3-15,-2 1-9 16,-5-3-26-16,2-7-430 16,0 0 325-16</inkml:trace>
  <inkml:trace contextRef="#ctx0" brushRef="#br0" timeOffset="51698.88">23229 14556 972 0,'2'0'125'0,"-2"0"106"0,0-1-55 0,0 1-56 0,0-2-31 0,1-3-29 16,2 1 4-16,0 1 16 15,1 3 7-15,2 4 18 16,2 11 4 0,-2 8 4-16,2 12 3 0,-6 6-26 15,1 9-24-15,-3 10-37 16,0 0-18-16,1 6-12 15,3-2 2-15,0-3-2 16,4-3-3-16,0-7-14 0,3-10-16 16,0-10-46-1,0-4-27-15,0-14-71 0,2-5-61 0,-1-13 137 32</inkml:trace>
  <inkml:trace contextRef="#ctx0" brushRef="#br0" timeOffset="51921.47">23655 14530 1289 0,'-3'-11'204'16,"3"3"138"-16,-6 8-105 16,4 4-31-16,-3 11-74 15,-1 7-29-15,7 8-42 16,4 7-18-16,5 8-28 15,5 2-7-15,-2 5-10 16,3-2-18-16,-5 1-57 0,-2-2-34 16,-4-8-99-16,0-5-67 15,-5 0 157-15</inkml:trace>
  <inkml:trace contextRef="#ctx0" brushRef="#br0" timeOffset="52111.65">23314 14902 1321 0,'-12'-8'179'0,"4"3"145"16,8 2-102-16,12 0-78 15,7 0-45-15,10-2-44 16,1 2-19-16,1-4-36 16,2 4-35-16,0 0-118 15,2-3-115-15,5 1 137 16</inkml:trace>
  <inkml:trace contextRef="#ctx0" brushRef="#br0" timeOffset="52540.23">23942 14660 1586 0,'-1'0'162'0,"-6"7"108"16,1-3-135-16,1 11-33 15,0 8-67-15,2 6-24 16,5 10-29-16,3-3-11 0,7-1-1 15,7-7 3-15,6-4 15 16,4-8 8-16,1-5 5 16,-2-5 4-16,-4-6 8 15,-2-6 4-15,-2-7 11 16,1-2 3 0,-5-8-1-16,-4 3-5 0,-1 4-11 15,-1 5-6 1,2 11-18-16,6 10-24 0,1 13-60 15,8 4-28-15,7 5-15 0,4-2 22 16,5-13 60 0,-1-3 36-16,-2-8 74 0,-10-6 26 15,-7-7 44-15,-8-8 13 16,-11-11-10-16,-1-11-5 16,-10-15-18-16,-1-11-13 15,-8-16-41 1,-3-4-23-16,-5-1-26 15,-3 7-13-15,4 14-52 0,9 14-44 0,1 13-163 16,8 10 146-16</inkml:trace>
  <inkml:trace contextRef="#ctx0" brushRef="#br0" timeOffset="53161.27">23388 15684 484 0,'7'-3'158'0,"-4"-5"186"0,3 5-50 0,-1 1-52 0,-2 2-16 16,-1 0-32-16,-1 2-16 0,-2-1-25 15,-1 2-20 1,-1 1-39-16,-8-1-16 0,-3 0-38 16,-4-1-11-16,-12 2-16 15,-1 3-8-15,-7 5-1 16,-5 9-4-16,9 17-19 16,0 7-12-16,14 18-26 15,10 2-16-15,14 3-6 16,10-5 9-16,14-9 23 15,7-9 16-15,9-15 23 16,5-3 3-16,-3-19 5 16,3-3 1-16,-8-12 7 15,3-12 4-15,-5-7 7 0,-2-4 7 16,-14-2 14 0,-9 1 3-16,-6 13 4 0,-8 1 2 0,0 17-7 15,-1 6-8 1,-4 15-24-16,2 10-21 0,4 10-42 15,6 2-20-15,2 1-37 16,9-6-26-16,-9-11-91 16,-1-2-69-16,0-11 162 15</inkml:trace>
  <inkml:trace contextRef="#ctx0" brushRef="#br0" timeOffset="53638.39">23377 15971 1455 0,'7'-6'127'0,"5"-5"80"0,12-4-25 0,15-2-45 15,7 0-12-15,11-2-24 16,0-3-20-16,-8 1-41 16,3 2-11-16,-10 7-16 15,-9 5 0-15,-4 15 2 0,-9 6 1 0,-2 16 0 31,-3 7-5-31,0 8-15 16,-4 1-13-16,-5 5-39 16,-1 1-17-16,-2-3-6 15,2-2 10-15,-5-16 33 0,1 3 13 0,1-20-4 32,1-3-13-32,-2-11-6 15,1-13 2-15,1-12 13 0,-1-8 10 0,-1-13 11 16,1-9 8-16,0-7 33 15,-1-7 21 1,5 4 21-16,5 2 3 0,8 17-16 16,5 9-12-16,6 18-20 15,0 8-9-15,-3 11-12 0,-2 4-3 32,-9 7-3-32,-7 4-1 15,-9 10-6-15,-6 2-9 0,-16 6-36 0,-7 1-20 16,-10 3-66-1,-2-3-42-15,3-8-117 0,10-11 155 0</inkml:trace>
  <inkml:trace contextRef="#ctx0" brushRef="#br0" timeOffset="54002.54">24378 15786 967 0,'1'7'210'0,"-1"2"299"0,-5 4-269 0,-3 7-84 0,2-1-33 0,-2 10-68 0,0 2-24 15,10 9-25-15,-2-1-7 16,13 10-27-16,4-6-17 16,5-6-8-1,5-2 1-15,3-18 20 0,1-4 17 16,-1-11 12-16,0-2 6 15,-8-5 14-15,-1-8 12 16,-8-7 25-16,-1-4 12 0,-2-11 16 16,2-7-2-1,-7-9-25-15,-2-5-8 16,-8-6-17-16,-3 1-2 0,-3 2-1 16,-1 4-5-16,2 14-31 15,1 8-35-15,6 17-94 16,0 0-75-16,6 7 109 15</inkml:trace>
  <inkml:trace contextRef="#ctx0" brushRef="#br0" timeOffset="55406.84">17160 11540 382 0,'0'3'96'0,"-2"3"92"0,2-3-88 0,0 7 1 0,0 2-56 16,0 4-22-1,4 11-21 1,0 4-3-16,6 9-8 0,1 1 0 0,5-7 1 16,4-2 3-16,-1-13 7 15,3-2 4-15,0-14 42 31,0-3 24-31,2-12 54 16,3-4 28-16,0-9 18 16,-1-7 1-16,-5-4-9 15,-8 1-9-15,-13-7-34 0,-10 2-16 16,-14 1-34-16,-9 1-18 16,-8 6-25-16,-11 1-11 15,-1 10-25-15,-3 9-15 16,7 10-37-16,5 2-18 15,13 14-36-15,9 2-13 0,22 11-45 16,9 6-68 0,27 2 143-16</inkml:trace>
  <inkml:trace contextRef="#ctx0" brushRef="#br0" timeOffset="55864.58">18484 11145 638 0,'-2'2'66'16,"0"-2"61"-16,2 0-34 16,0 0 16-16,2 1 56 15,0 4 30-15,-1 0 9 16,-1 4-6-16,-1 7-16 15,-3 3-10-15,-8 8-43 16,-7-2-30-16,-5 7-56 16,-1 2-23-16,-2 10-21 15,2 9-3-15,9 8-8 16,5 4-4-16,22-2-6 0,11-2 0 16,16-17-1-1,8-4 2-15,11-17 4 16,6-7 1-16,3-16 4 0,8-4 1 15,-3-15 3-15,0-11 2 16,-11-11 6 0,-9-8 2-16,-20-5 25 0,-10-1 16 0,-21 1 29 15,-18-6 8-15,-18 5-11 16,-16 0-15-16,-22 11-46 16,-2 8-28-16,-11 20-72 15,10 3-49-15,12 13-118 16,12 6-42-16,34 12 158 15</inkml:trace>
  <inkml:trace contextRef="#ctx0" brushRef="#br0" timeOffset="56054.4">20008 11246 272 0,'-26'10'7'0,"0"-7"-61"0,-3 0 35 0</inkml:trace>
  <inkml:trace contextRef="#ctx0" brushRef="#br0" timeOffset="56372.6">19747 11275 568 0,'3'-2'213'0,"1"0"189"0,0 12-83 15,-2-5-26-15,-2 6-61 16,-3 0-36-16,-10 1-81 16,8 7-37-16,1 6-52 15,1 7-15-15,10-4-11 16,8 7-9-16,15-5-3 16,11 0-1-16,12-6 2 15,2-5 5-15,10-12 3 16,9-5 3-16,2-5 7 15,-7-11 8-15,-13-8 14 16,-14-7 7-16,-21-7 23 16,-13-3-2-16,-21-6 1 0,-15-5-5 15,-32-4-33-15,-10-2-13 16,-21 5-35 0,1 7-22-16,11 17-55 15,10 7-32-15,27 15-105 0,8 3-60 0,45 9 165 31</inkml:trace>
  <inkml:trace contextRef="#ctx0" brushRef="#br0" timeOffset="56849.98">21170 11193 1385 0,'-6'-4'181'0,"0"-2"132"0,2 6-110 0,1 0-39 15,-3 6-69-15,0 4-32 0,-5 10-47 16,3 12-14-16,5 14-22 16,3 6-7-16,14 4-7 15,5-2 0-15,19-11 11 16,6-1 5-16,11-15 11 16,7-3 4-16,9-15 5 15,-2-9 3-15,-1-11 7 16,-10-8 4-16,-20-15 12 15,-8-6 8-15,-21-10 22 16,-12-1 7-16,-27-9 0 16,-12 0-12-16,-28-1-37 0,-7-1-21 15,-16 15-47-15,3 8-22 16,21 20-65-16,5 6-46 16,36 13-84-16,15 8-68 15,31 11 187-15</inkml:trace>
  <inkml:trace contextRef="#ctx0" brushRef="#br0" timeOffset="57343.08">22615 11213 899 0,'-3'3'206'0,"-5"-1"233"0,5-4-215 0,-2 4-11 0,-2-12-52 0,-3 6-26 0,1 2-33 31,-4-4-13-31,4 15-34 0,-7 9-13 15,-2 7-35-15,7 8-15 0,8 5-20 16,5-4-4-16,20 9 1 31,3-10 5-31,15-3 8 16,8-5 4-16,9-10 6 16,3-8 2-16,3-5 7 15,-4-7 3-15,-15-9 13 16,-5-2 7-16,-14-14 15 15,-12-4 5-15,-7-15 8 16,-9-6 1-16,-20-15-7 0,-7-1-12 16,-27-3-26-1,-6 8-18-15,-11 17-51 16,-5 13-33-16,5 26-114 16,1 12-85-16,11 20 157 0</inkml:trace>
  <inkml:trace contextRef="#ctx0" brushRef="#br0" timeOffset="58552.94">17184 11481 420 0,'6'13'43'0,"2"1"54"0,3 3-72 16,-8 4-11-16,-1-2-7 0,-2 3-8 16,-3-5 0-16,-2 1 1 15,2 0 3-15,-2-3 20 16,5-3 4-16,-2 1 5 15,-1-5 3-15,3-5-1 16,3-2 18-16,-1-1 35 16,-2 2 20-16,1-2 39 0,-1 0 13 15,0 0 14-15,-7 0-2 16,-1 3-16-16,-3-1-19 16,-7-1-36-16,-4-1-15 15,-3-3-33-15,-8-2-14 16,-8 1-15-16,-2-3-4 15,-12 4 6-15,-8-3 7 16,-14 3 9-16,-10 1 3 0,-16 2-4 16,1 5-11-16,-10 4-13 15,-10 4-6-15,-17 4-8 16,-7 2 2-16,2 2-4 16,13 2-2-16,8 11-7 15,8-4-1 1,12 4-3-16,9 4 1 0,32-6-2 15,18-1-3-15,28-9-14 16,10 0-6-16,19-7-13 16,9-3-24-16,8-7-93 15,8-5-94-15,-2-21 137 16</inkml:trace>
  <inkml:trace contextRef="#ctx0" brushRef="#br0" timeOffset="58870.78">15008 11525 783 0,'-5'11'101'0,"-9"7"94"0,-3 7-23 15,-8 24-50-15,-2 3-8 0,-6 13-26 16,-2 1-12-16,8-2-20 16,0-2-12-16,18-13-18 15,14-2-1-15,14-11 3 16,17-1-2-16,16-10-8 16,8-6-8-16,11-5-8 0,5-3-25 31,7-6-159-31,12-3 126 0</inkml:trace>
  <inkml:trace contextRef="#ctx0" brushRef="#br0" timeOffset="59618.81">13639 12530 604 0,'0'-3'169'0,"0"1"156"0,5 1-109 0,-1-4-24 0,-1 5-29 0,-4-2-16 0,-7 1-32 15,-8-1-12-15,-6 2-38 16,-3 5-12-1,-11 3-22-15,-5 3-13 0,-7 6-15 16,-2-3-5-16,9 8-7 16,9 0-1-16,13-6-1 15,11 5-3-15,16 2 0 16,14 1 1-16,18 4 4 16,4 4 4-16,14-4 2 15,-6 1 1-15,-6-1 1 16,-2 1 0-16,-6-11 2 15,-8 6 1-15,-3 0 2 16,-6 1 5-16,-17 0 16 16,-4 2 4-16,-17-3 5 0,0 2-4 15,-12-5-17-15,-4 0-10 16,-3-4-23 0,-12-3-17-16,-8-4-60 15,0-4-38-15,-4-9-131 16,8-4 143-16</inkml:trace>
  <inkml:trace contextRef="#ctx0" brushRef="#br0" timeOffset="59857.9">14014 12654 1403 0,'0'12'170'0,"0"3"180"0,0 7-170 0,-8 7-64 0,4 9-34 0,-6 4-46 0,7 5-19 15,-2 7-14 1,4 3-5-16,2 1-46 16,4-1-46-16,0-5-140 0,3-1-150 15,-7-18 209-15</inkml:trace>
  <inkml:trace contextRef="#ctx0" brushRef="#br0" timeOffset="60460.7">14260 12777 1002 0,'8'-6'227'0,"2"0"276"15,-4 4-305-15,-6 2-32 16,5 11-77-16,-2 11-33 15,5 8-37-15,4 15-12 16,-5 2-31-16,-1 5-15 0,-1 5-22 16,0-5-5-16,-4-2 21 15,2-4 13-15,-3-13 23 16,0-6 7-16,-1-15-1 16,1-10-1-16,0-8 3 15,-7-18-1-15,7-14 9 16,0-11 4-16,4-12 10 15,3-4 6-15,0-4 11 16,-1-2 1-16,4 14-3 16,-6 3-1-16,4 17-9 15,2 13-4-15,-9 14-9 16,6 7-8-16,-1 13-11 0,2 6-5 16,4 9 0-1,6 13 2-15,-9 1 7 16,7 2 2-16,-7-3 1 15,7-3 2-15,-3-15 1 0,-1-6 2 16,-2-7 7-16,2-7 5 0,1-10 7 16,1-6 4-1,5-12 9 1,0-8 3-16,-1-5 13 0,-1-3 5 0,-4 3-1 16,-2 6 1-16,-2 16-11 15,-1 16-2-15,-3 3-4 16,-4 1-7-16,10 15-11 15,-9-2-9 1,6 21-11-16,4 6-8 16,-2 6-32-16,1-1-21 0,-2 3-53 15,1 0-30-15,2-3-61 16,1-4-42-16,4-13-116 16,2-7 188-16</inkml:trace>
  <inkml:trace contextRef="#ctx0" brushRef="#br0" timeOffset="60673.53">15044 12744 1343 0,'-1'-8'202'0,"1"7"171"0,-8 1-68 0,5 17-113 0,0 8-54 0,3 12-74 15,0 10-26-15,0-1-24 0,1 4-9 16,6 1-31-16,0-2-27 15,5-7-69-15,2-4-53 16,-2-8-164-16,3-8 188 16</inkml:trace>
  <inkml:trace contextRef="#ctx0" brushRef="#br0" timeOffset="60873.93">14798 12746 963 0,'-25'-13'210'0,"14"2"248"16,3 2-180-16,13 1-80 16,8 0-27-1,17-1-42-15,11 5-21 16,18-2-34-16,6 0-21 16,9 0-35-16,0-13-5 0,1 4-27 0,2 3-33 15,-8-1-101-15,-7 2-73 16,-18 5 109-16</inkml:trace>
  <inkml:trace contextRef="#ctx0" brushRef="#br0" timeOffset="61592.79">13401 14200 1209 0,'11'-17'163'0,"-7"-2"163"15,-4 4-75-15,-15 9-62 16,-9-2-33-16,-4 8-66 0,-4 8-30 16,-3 5-22-16,-3 7-18 15,1 15-27-15,-9 11-19 16,8 18-44-16,5 7-16 15,12 15-4-15,13-6 9 16,21-8 23-16,12-7 9 16,18-24 12-16,9-6 6 0,8-23 14 15,5-8 9-15,2-14 9 16,-3-10 5-16,-11-17 9 16,-2-2 7-1,-20-10 23-15,1 0 14 0,-15 7 19 16,-9-1 4-16,-13 11-10 15,-9 6-13-15,-5 13-23 16,-6 10-11-16,3 9-23 16,-5 15-17-16,2 9-32 15,9 11-8-15,5 6 2 16,13 2 12-16,20-10 24 16,3-7 9-16,14-13 8 15,4-13 6-15,4-11 16 16,1-7 9-16,-7-12 16 15,-7-3 7-15,-9-6 9 16,-7-2 3-16,-18-2 2 0,-13-1-14 16,-12 3-26-16,-11 5-19 15,-8 0-72 1,-4 10-35-16,-1 10-97 16,8 9-63-16,2 12 142 0</inkml:trace>
  <inkml:trace contextRef="#ctx0" brushRef="#br0" timeOffset="62354.4">14196 14197 1436 0,'6'17'88'0,"-4"4"38"15,-2 5-57-15,-10 4-36 0,5 2-17 0,2 4-15 0,2-7 0 16,7-3-1-16,-1-2 2 15,-1-11 1-15,-2-5 0 0,-2-5 10 32,0-2 14-32,-2-5 27 0,2-4 7 0,4-14 1 31,2-7-10-31,3-9-18 0,-2-3-7 0,4-1-6 16,8 10-3-16,-4 7-6 15,11 11-1-15,1 6-6 16,-9-6-4-1,22 17-8-15,4 2-1 16,3-4 2-16,12 4 1 0,-2-8 7 16,-1-7 2-16,-2-2 14 0,-4-4 10 15,-10-6 29-15,-9 1 18 16,-8-4 26-16,-12-2 7 16,-10-1 2-1,-6-2-9-15,-12-2-20 16,-10-2-13-16,-15 5-28 0,-3 6-7 15,-10 15-31-15,5 16-12 0,10 22-35 32,7 15-11-32,21 18 1 15,12 4 6-15,20-3 23 16,15-1 2-16,18-18 5 0,9-6 0 0,3-14 7 31,-4-6 3-31,-9-17 7 16,-3-4 2-16,-11-12 7 15,-6-10 3-15,-2-14 7 16,-7-1 3-16,-5-11 2 16,-1-4-1-16,-8 8-1 15,-1 8 1-15,-3 21-3 16,-3 17-1-16,5-9-9 16,5 18-5-16,10 4-7 15,4 7-3-15,9 5 0 0,5-1-1 16,-3 4-3-16,0 2 1 15,-12 4 4-15,-9 5 6 0,-16 4 12 16,-10-2 9 0,-15-4 7-16,-7 0 5 15,-7-12 2-15,-7-5-4 0,2-10-16 16,-6-5-17-16,-7-12-60 16,0-8-39-16,3-20-107 15,-4-5 504-15,1-10-261 16</inkml:trace>
  <inkml:trace contextRef="#ctx0" brushRef="#br0" timeOffset="73006.8">22691 8485 386 0,'0'11'150'0,"-2"-3"128"0,2 0-48 0,0-2-30 16,0-1-53-16,2-4-18 15,-2 2-39-15,0 1-7 0,0 2-6 16,0 0-9-16,0-1-20 16,0-4-6-16,2 6-1 15,1 2 2-15,3 12 0 16,4 6-2-16,1 10-12 15,3 6-5-15,2 9-5 16,-2 3-1-16,0 7 8 16,-3 1 5-16,2 9 6 15,-9-1-1-15,0 2-14 16,0 3-8-16,-4-2-10 16,3-5-3-16,7 7 0 0,-4-1 0 15,7 1 0 1,-4 1 0-16,-1-1 0 15,5 1 0-15,-5-7 0 0,0 2 0 16,-1-7 1-16,-5-3 0 0,-2-9 1 16,0-7 0-16,-5-7-2 15,1-4 0-15,-4 0-1 16,3-9 0-16,-1 3-2 16,2-4-3-16,4-9-10 15,0-4-18-15,4-7-66 16,4-8-40-16,4-11-138 15,2-7 145-15</inkml:trace>
  <inkml:trace contextRef="#ctx0" brushRef="#br0" timeOffset="73339.74">22672 9975 1182 0,'5'-1'101'0,"-5"-3"83"0,1 4-28 0,-1 13-58 0,-1 9-18 0,-2 16-49 16,3 8-16-16,3 6-13 16,9-7 0-16,6 0 1 15,5-8 2-15,14-11 26 16,1-6 18-1,9-10 35-15,-1-7 16 0,-7-8 8 0,-9-9-7 16,-3-11-23-16,-8-5-14 16,-6-18-34-16,-1-1-19 15,-10-7-56-15,-2-7-51 16,-2-4-170 0,2-4 153-16</inkml:trace>
  <inkml:trace contextRef="#ctx0" brushRef="#br0" timeOffset="74248.75">21079 8445 1041 0,'-3'15'94'0,"-1"4"63"0,-8 1-32 0,6 4-30 0,-1 2-11 0,7 4-15 15,13 5 0-15,1 9-2 32,10 7-6-32,-2 7-10 0,-2 7-4 0,-2 1-14 15,-4 7-7-15,-6 4-11 16,-4 2-6-1,0 9-4-15,-4 2-2 16,-7 4-2-16,6 4 0 16,1-6 0-1,1-9 0-15,7-10-2 0,3-12 0 16,3-12 0-16,2-8 0 16,0-16-1-16,0-6-4 15,-7-11-40-15,-2 2-37 16,-6-7-118-16,1 0-98 15,-2 5 161-15</inkml:trace>
  <inkml:trace contextRef="#ctx0" brushRef="#br0" timeOffset="74675.94">21035 9794 997 0,'1'0'106'0,"-1"0"73"0,0 0-2 0,2 0-29 0,-4-2-32 0,-4-3-51 16,0 4-18-1,-1-2-15-15,7 3 5 16,0 0 6-16,3 3 6 16,4 6 7-16,1 4-8 15,9 11-8-15,-1-1-5 0,4 9-19 16,2 2-4-16,-3 3-6 16,2 4-2-16,-7-5-2 15,-1 2 0-15,-6-5 0 16,1 0-2-16,-3-14-7 15,-2-2-18-15,4-13-36 16,2-6-14-16,5-20-79 16,4-6-73-16,2-20 136 0</inkml:trace>
  <inkml:trace contextRef="#ctx0" brushRef="#br0" timeOffset="74910.58">21489 9715 844 0,'2'0'192'0,"-2"1"219"0,1 1-186 16,2 3 10-16,-1 3-40 16,-7 1-26-16,-8 4-43 15,1 1-20-15,-10 2-46 16,1 9-14 0,-1 5-25-16,-6 6-12 0,-4 10-8 15,-4 0-5 1,4 12-22-16,2 0-19 0,13-6-63 31,4-7-50-31,13-20-199 0,5-13 203 0</inkml:trace>
  <inkml:trace contextRef="#ctx0" brushRef="#br0" timeOffset="90877.02">16250 5372 263 0,'-2'0'128'0,"2"0"69"0,-9-2-7 16,-1 1-22-16,2-1-58 16,-4 2-14-16,5 0-35 15,1-2-9-15,6 2-10 16,0 0-1-16,0 0 8 16,0 0 3-16,0 0 7 0,2 0 6 15,-4 0 5 1,2 0-4-16,0 0-2 0,-3 2-3 15,12 0-5-15,1-2-3 0,3 0-6 16,4 0-3-16,7 0-8 16,-2-2-5-1,20-4 0-15,1-1-1 0,18-7 10 16,13 2 6 0,12-1 6-16,4-1 5 0,6 3-10 15,-5-2-7-15,-9 7-15 16,-7 4-11-16,-19 2-1 15,0 5-4-15,-9-3-2 16,-5-2-2-16,-1 0-2 16,-1-2-1-16,2-4 0 15,3 3-1-15,11-4 1 16,-2 1 0-16,8-2-1 0,-7 0-1 16,-6 0-17-16,-11 5-43 15,-26-2-121-15,-12 5-116 16,-33 11 149-16</inkml:trace>
  <inkml:trace contextRef="#ctx0" brushRef="#br0" timeOffset="91592.48">16254 5846 562 0,'-1'-1'106'0,"-2"1"90"0,3-2-22 0,0 1-35 0,1 2-17 0,-2-1-14 0,-1 3-12 16,-9 5-27-16,3 0-14 16,0 2-24-1,-3 1-9-15,10 0-12 0,-2 0 3 16,7-5 18-16,7 2 12 15,10-3 32-15,3-1 14 16,15-4 16 0,7-6-1-16,11-5-8 0,10 0-3 15,15-3-17-15,16 1-4 0,13-3-19 16,2 1-9-16,-1-1-15 16,-8-6-6-16,-1 6-4 15,3-3-4-15,1 3-3 16,-6 4-1-16,-21-2-5 15,-17 1-1-15,-23 5-3 16,-12 2-1-16,-18-1-13 16,-7 7-13-16,-3 0-32 15,1-1-20-15,-1-1-41 16,0 2-31-16,-1-1-112 16,-9-2-96-16,10 3 196 15</inkml:trace>
  <inkml:trace contextRef="#ctx0" brushRef="#br0" timeOffset="92129.17">16161 6424 387 0,'0'8'122'15,"4"-2"159"-15,-1 0-44 0,9 2-22 0,1-3-35 0,3-1-70 0,-10 0-30 16,-3-4-41-16,-3 0-6 16,3 0 6-16,10 3-1 15,7-2 10-15,4 1 7 0,11 0 10 16,6-1 10-16,14-1 16 15,15 0 5-15,10-5 0 16,19-4-14-16,10-5-21 16,2 1-15-16,-6 2-20 15,-12-5-2-15,-6 5-10 16,-5-1-4-16,-4-1-8 16,-3 4-2-16,-13-4-13 15,-4 2-17-15,-15 1-68 16,-9-1-44-16,-5-1-136 15,-5-1-76-15,2-1 194 16</inkml:trace>
  <inkml:trace contextRef="#ctx0" brushRef="#br0" timeOffset="92841.75">16229 7212 863 0,'14'-6'137'0,"1"1"103"0,5 0-89 0,-2-2-32 0,0 0-27 0,5-1 1 15,7-4-11-15,6 2-9 16,17-4-13 0,17 5-8-16,26 5-11 0,18-5-3 15,13 4-6-15,3-3-5 16,1 2-10-1,-5 1-4-15,-5 4-9 0,-7 1-2 0,-35-3-2 16,-10 4-2 15,-34 7-38-31,-8-5-27 0,-11 8-66 0,-12-4-45 0,-7 4-236 32,-9 11 247-32</inkml:trace>
  <inkml:trace contextRef="#ctx0" brushRef="#br0" timeOffset="93269.17">16365 7791 563 0,'-5'3'82'0,"4"5"102"0,1-8-6 0,8 2 26 0,1-2-11 0,4-5-28 16,4 3-17-16,10 2-19 15,6 0-12-15,13 2-11 16,7-2-4-16,25 6-13 16,5-6-2-16,17 3-27 15,4 5-12-15,-3-6-28 16,4 4-13-16,-2-6-2 16,-2 0-2-16,-6 0-2 15,-17-5-2-15,-22 2-40 16,-14-2-27-16,-26 1-59 0,-13 2-36 15,0 2-82-15,-1 0-79 16,-16-12 185-16</inkml:trace>
  <inkml:trace contextRef="#ctx0" brushRef="#br0" timeOffset="93634.51">16439 8231 853 0,'-6'9'84'0,"-1"4"77"16,-4 0-71-16,-1 1-24 15,1 2-18-15,0-1-21 16,3 4-10-16,8-6 36 0,0 1 25 16,11 2 52-1,8-5 33-15,8 0 24 0,10-6 9 16,27-5-26-16,7-8-20 16,30-11-64-16,7 0-30 15,0-9-30 1,-4 5-12-16,-16-2-85 0,-3 0-63 0,-12 3-177 15,-1 5 154-15</inkml:trace>
  <inkml:trace contextRef="#ctx0" brushRef="#br0" timeOffset="97423.6">16289 4855 393 0,'-8'4'131'15,"-3"1"112"-15,2-3-39 0,1 2-20 0,8-4-49 0,3 2-15 0,10-2-22 16,4-2 3-16,-4 1 1 16,2 1-12-16,-5-2-2 15,-10 2 0-15,0 5-10 16,0 1-3-16,-5 2-12 16,0 3-8-16,-1 0-4 15,-6 2-4-15,2 1-13 16,-3-1-4-16,1-2-3 15,-1 0-2-15,-1-5-1 0,-7 0 5 16,-7-3-6 0,-8-3 2-16,-16-1-8 0,-10-4-7 15,-14-3-8-15,-10 0-4 16,-14 5 2-16,3 5 0 16,-19 4 3-1,3 2 0-15,12 1-1 0,3 2-2 0,38 0 1 16,16 2-1-16,20-5-12 15,10 0-13-15,12 1-23 16,2-4-21-16,5-2-69 16,5 2-71-16,2-5 114 15</inkml:trace>
  <inkml:trace contextRef="#ctx0" brushRef="#br0" timeOffset="97776.21">14986 4812 1392 0,'-1'0'122'0,"1"0"60"0,0 0 18 0,0 0-41 0,0 2-26 0,0-2-45 0,-4-5-18 0,1 5-40 0,-6-2-16 0,-5 7-14 16,-7 1-6 0,-11 15-2-16,-2 4 1 0,-10 13 3 15,-1 3 3-15,12 5 2 16,3 2 3-16,22 0 3 16,10-6 3-16,22-2 4 15,6-7 0-15,15-6-7 16,1-8-5-16,11-12-36 15,-2-5-49-15,8-8-133 16,4-4 121-16</inkml:trace>
  <inkml:trace contextRef="#ctx0" brushRef="#br0" timeOffset="98725.7">12142 4646 419 0,'-5'-3'134'0,"3"0"155"0,2 1-52 0,0 2-45 0,7 2-25 15,-3 6-56-15,1 5-21 16,1 12-51-16,4 8-22 15,-1 14-22-15,2 2-10 16,7-3-7-16,1-2 0 0,3-16 9 16,3-2 8-1,2-12 13-15,-3-3 5 16,-2-8 28-16,-5-3 19 0,-3-6 37 16,-1-9 13-16,-4-8-3 15,-1-2-11-15,-3-4-12 16,0-2-16-16,-4 4-23 15,1 3-12-15,-1 12-41 16,4 5-33-16,5 12-83 16,5 9-56-16,11 8-91 15,0 4 7-15,8-1 72 16,-1 0 57-16,-2-8 111 16,1 2 47-16,-7-9 71 15,-1-2 39-15,-7-4 65 16,0-4 7-16,-6-12-25 15,-3-9-31-15,-5-12-54 0,-4-8-25 16,-7-8-29 0,0-3-9-16,-6-5-38 0,-3-3-30 15,2 10-72-15,3 7-61 16,5 17-295-16,0 7 280 0</inkml:trace>
  <inkml:trace contextRef="#ctx0" brushRef="#br0" timeOffset="99439.57">13169 4586 1032 0,'0'-7'198'0,"-2"-1"187"0,-4-5-182 0,0 2 0 0,-2 3-59 0,-3-5-30 16,-4 1-30-1,-2-4-19-15,-7 2-43 0,1 6-10 0,-7 11-36 16,-5 11-12-16,-3 18-25 16,0 9-20-16,8 5-17 15,11 1-2 1,13-9 15-1,12-7 25-15,15-7 37 0,4-5 12 0,11-13 13 16,-4-3 5-16,-2-7 21 31,-2-9 14-31,-2-9 42 16,-4-2 20-16,1-3 25 16,-4 1 2-16,-11-1-24 15,-6 0-20-15,-12 7-42 16,-2 2-16-16,-6 12-28 15,4 6-9-15,3 17-20 16,3 2-12-16,7 8-10 16,2 0-4-16,13-5 11 0,10 0 7 15,8-9 21-15,5-7 10 16,3-8 8-16,-1-4 2 16,7-13 5-16,0-1 4 15,1-6 9-15,-1-4 0 16,-8 5-1-16,-11 5-5 0,-13 5-15 15,-3 6-5-15,-3 9-23 16,-2 0-12-16,-1 11-17 16,1-3 1-16,-6 3 19 15,2-2 12-15,-2-4 24 16,3 1 10-16,-3-6 27 16,1 0 14-16,1-3 29 15,-5-6 11-15,0-7-3 16,1-8-17-16,2-7-30 15,3-4-15-15,7-9-25 16,1 0 1-16,5 4-7 16,2 1-6-16,5 4-57 15,0 9-44-15,4 2-110 16,3 2-105-16,3 3 182 0</inkml:trace>
  <inkml:trace contextRef="#ctx0" brushRef="#br0" timeOffset="99931.59">13951 4216 759 0,'-1'3'247'0,"-3"3"213"0,-2-1-174 0,0 3-14 0,-2 9-135 16,-1 8-39-16,-3 16-64 16,0 15-23-16,-4 8-11 15,2 3-8 1,0 8-27-16,-1-2-33 0,3-4-71 15,-1-4-21-15,1-2-68 16,-1-8-38-16,2-8-5 16,1-7 10-16,10-15 51 15,2-12 38-15,6-23 81 0,5-1 48 16,-2-22 166-16,1-3 101 16,-5-16 97-16,-6-13 9 15,-4-18-60-15,-5-1-41 16,0-11-55-16,2 4-21 15,4 15-38-15,2 10-22 16,7 27-42-16,5 12-18 16,4 22-26-16,6-1-4 15,5 9-4-15,6 5-3 0,5 4-2 32,3 6-3-32,3 5-2 0,-4 1-1 0,-6 0 1 15,-13-5-6-15,-13 3-12 16,-5 1-2-16,-27 3-9 15,-4 5-6-15,-24-10-20 16,-7-4-23-16,-2-3-62 16,1-8-29-16,17-2-157 15,2-4 187 1</inkml:trace>
  <inkml:trace contextRef="#ctx0" brushRef="#br0" timeOffset="105144.78">16300 5019 709 0,'14'-2'141'15,"2"-3"115"-15,-6 4-78 0,-12-3-14 16,-3 4-48-16,-4 2-10 0,-2 3-15 16,-3 1-6-1,-2-6-11-15,-1 6-13 0,-2-1-28 16,3 8-7-16,3 1-6 16,-7-1 0-16,7 5 5 15,-9 0 2-15,-6-4 1 16,4 5-3-1,-4-5-8-15,2 0-2 16,1 2-7-16,1 0-1 16,-1-2-3-16,0 3-1 0,-3 4 0 15,-1 1 0-15,4-2 0 16,-5 3 1-16,2 0 1 16,-1 2-1-16,5 2-1 15,6 2 0-15,2 4-2 16,2-2 1-16,2 4-1 15,-2 4 1-15,-3-1 0 16,3 5 1-16,-13 6 21 16,0 1 12-16,-9 9 1 15,-8 4 0-15,-8 9-23 16,-2 7-11-16,-4 9-3 16,-1 4-5-16,4 7-2 15,5 2 1-15,-1 3 0 16,4 0 5-16,4 4 0 15,-1-4 0-15,8-3-2 0,-5-2 1 16,7 0-2-16,1-3 1 16,2-1-2-16,2-5 2 15,-2-8 0-15,6 5 0 16,1-2 1-16,5 0-1 16,5 2-2-16,1-1-2 15,7-5-5-15,6-5-3 0,1 1-3 16,9-5 0-16,4 3 6 15,5-1 2-15,3 1 4 16,2 1 1-16,3 0 1 16,3-5 1-16,-2 1 2 15,0-4 1-15,6 5 1 16,-8-2 0-16,6 0 1 16,-1 0 0-16,-1-7 0 15,4-2-1-15,-6-4-1 16,0-1 1-16,-4-7-1 15,1 1 0-15,-1-4 0 16,-2-1 0-16,0-2 0 0,-1-3 0 16,2 0 0-16,-2-3 0 15,-1 0-1 1,4-2 1-16,-2 0-1 0,0-1 0 16,2-4 1-1,1 1 0-15,-3-1 0 0,-1-4 1 0,-1 3 1 16,-3-5 0-16,2-1 0 15,-3 1 1 1,-5-1 0-16,-4 1 0 16,-1-6 1-16,-3 2-1 0,6-6 0 15,-2 0-1-15,4-3-1 16,-2-1 0-16,2-1-1 16,2 1 0-16,0-2 1 15,1 4 0-15,-2 0 1 16,1 2-1-16,0-1 1 15,-4 1 0-15,4-3 2 16,-2 2 0-16,1 1 2 16,1-3-1-1,0-1-1-15,1 2-1 0,6-2-1 16,2-3-1-16,1 0 1 16,2-4 1-16,5-2 5 15,-2 3 0-15,5-5 3 16,2 1-1-16,-3 3-3 15,-6-1 0-15,-4 3-2 16,-4 0-1-16,-4 1 1 0,-3-1-2 16,-3-1 0-16,1-2-2 15,2-2 0-15,0 1-1 16,5 3 0 0,5-2-1-16,-1-2 1 15,9 10 0-15,-1-3 0 16,-6 3 0-16,2 8 0 15,-5-3 0-15,0 6 0 16,0-3 1-16,0 2 0 0,-1-6-1 16,1 0 1-16,3-1-1 15,2 3 0-15,-2-6 0 16,2 6 0 0,-2-2 0-16,0-1 0 0,-1 0 0 15,-3 2 0-15,-2-2 0 16,-2 3 0-16,-1-4 0 0,-3 1 0 15,-3-1-1-15,1 1 0 16,-3-1 0-16,1 1 0 16,4-3 1-16,-4 0-1 15,4 1 1-15,1 0 0 16,1-3 0-16,4 4 0 16,1-2 0-16,2 1 0 15,-1-1 1-15,-3 0 0 16,4 0 1-16,-3-3-1 15,0 2 1-15,1-2-1 16,-4-2 0-16,1 0 0 16,-1-4 1-16,-4 1-1 0,1-1 0 15,-4 2 0-15,-4-4 0 16,-1 2-1 0,1-1 0-16,-1-1 0 15,1 0-3-15,-1 2-34 0,-1 0-36 16,0-1-131-16,0-1-39 0,5-3 116 15</inkml:trace>
  <inkml:trace contextRef="#ctx0" brushRef="#br0" timeOffset="106132.37">16647 10947 368 0,'-1'-11'121'0,"-4"1"98"0,-1 7-41 0,-2-3-21 0,-3 6-48 16,1-2-25-16,-2 2-25 16,1 2-7-16,1-2-8 15,2 3-4-15,0-3-7 16,2 0-4-16,0-5 6 16,-1 2 4-16,7 3 9 15,-1 0 4-15,1-2 5 16,1 2 6-16,11 0 17 0,0 2 2 15,7 7-10-15,0 4-14 0,1 6-25 16,6 6-11 0,-1 2-13-16,2 1-3 15,6-4-4-15,2 0 0 16,-1-10-2-16,7-2 1 0,-4-4-1 16,-7-6 0-16,-2 1 0 15,-11-5 0-15,-4-1 0 16,1 0 1-16,-9-3 6 15,-5 3 7-15,-6-4 9 16,-7-1 5-16,0-4 5 16,2-7-3-16,-1-6 5 15,-2-5 3-15,-1-8 1 16,0-3-2-16,-1-8-13 16,-2-3-8-16,4-2-17 15,5 4-9-15,9 1-48 16,6-1-50-16,15 5 60 15</inkml:trace>
  <inkml:trace contextRef="#ctx0" brushRef="#br0" timeOffset="111855.67">16909 12355 498 0,'-8'6'126'0,"0"0"126"0,4 1-31 0,-4-1-51 16,6 0-26-16,-4-4-37 0,0 0-15 15,6-2-22-15,1 1-3 0,7 1 4 31,5 2 8-31,-10 0 15 0,0 3 0 0,0 0-10 16,-3 5-10-16,-3 9-24 16,0 1-13-1,-3 10-21-15,2-3-7 0,3 5-5 16,-1-1-1-16,4-2-1 16,-2-4-1-1,3-2 1-15,-1-6-1 0,5-8 1 16,3-1 0-16,-4-6 2 15,8 3 0-15,-14-7 0 16,2 4 0 0,-2-4-3-16,3 2 0 0,-1 3-1 0,4-4-1 15,-4 3 0 1,1 3-1-16,3-3 2 0,2 5 0 16,-3-4 0-1,4 3 0-15,1-2 1 16,-4-4-1-16,7 5 0 15,-6-7-1-15,4 0 0 16,1 0-1-16,0 0 2 16,1 0 0-16,3 0 0 15,-4 0 0-15,1 0 0 16,1 0 0-16,0 5-1 16,4 0 1-16,-4-5 0 15,3 1 0-15,8-2 1 16,2 2-1-16,6-1 0 15,2 0 0-15,3 0 0 16,0-1 1-16,11 4 1 0,-4-3-1 16,0 2 0-16,-6 1-1 15,-1-3 0-15,0 6-1 16,0-6-1-16,-4-5-1 0,1-1-1 16,-2-2 0-16,-6-3 2 15,8 5 1 1,-7-4 1-16,-3 4 0 0,-4 0 1 15,-5 1-1-15,-7 3 0 16,-1 2-1-16,-3 0-9 16,-2 2-4-16,-3-2-5 15,0 0 0-15,3 0 6 16,-3-2 4-16,5-9 6 16,-2 0 3-16,2-3 0 15,-5-8 2-15,0-2 2 16,-5-4 1-16,-3-10 3 15,0 0 0-15,0-4-3 0,0-2 0 16,2 1-4-16,0 2-1 16,4 5-1-16,-3 4-1 15,-1 4-3-15,0 6 0 16,1 6 0-16,-3 2-1 16,5 6 2-1,0-2 1-15,0 1 1 0,3 9 1 0,0-2 3 16,-4 2 1-1,-3-3 3-15,-1 3 0 0,-3 0 0 16,3 0 0-16,-5 0-2 31,1 0-1-31,-1 0-1 0,-4 5-1 0,-9 1-1 16,-2 5 0-16,-16 0-3 16,-5 5-1-16,-16 1 2 15,-7 4 1-15,-9-4 4 16,-9 1 1-16,7-7 0 0,2-3-1 31,5-7-1-31,9-1-1 16,-9-1-2-16,-3 1-4 0,2 3-4 0,-1 6-9 15,14 5-23-15,10 1-15 16,16-1-44-16,5-3-32 16,17 0-100-16,7-6-290 15,18-5 318 1</inkml:trace>
  <inkml:trace contextRef="#ctx0" brushRef="#br0" timeOffset="112698.69">17411 12654 559 0,'-8'2'183'0,"2"1"156"0,4 4-114 0,1-6-23 0,1 4-71 0,0-4-18 0,0 4-16 16,3 1-1-1,-2-2-9-15,1 5-12 16,1 2-18-16,-3 0-9 0,-5 3-13 16,1 5-5-16,-8 6-11 15,-5 9-5-15,-2 10-8 16,-1 3-2-16,-7 8-1 16,-2 4-1-1,-1 4 0-15,-1 1 0 0,-4 10-3 16,-1-6-2-16,-3 11-5 15,4 6-3 1,-6 0-4-16,1 12-2 0,1-7 1 16,-7 3 3-16,2 3 7 0,-2-5 6 15,-4 1 1-15,2-2 1 16,1-7 2-16,-2 2-2 16,5-7 0-1,3-4-1-15,0-8-1 0,6-3-1 16,4-8-1-1,4-3 1-15,5-11-2 0,4-6 0 0,6-10 0 16,6-3-1-16,1-9-1 31,5 0-2-31,1-9-28 0,-5-4-35 0,4 0-94 16,1-4-65-16,10-17 117 16</inkml:trace>
  <inkml:trace contextRef="#ctx0" brushRef="#br0" timeOffset="113032.68">16327 14493 1359 0,'-2'0'133'0,"-5"3"120"16,5 5-113-16,2 10-64 0,0 5-28 0,0 15-42 15,0 8-11-15,-8 4-21 16,-1 6-5-16,6 0-2 0,-4 3 6 16,7-3 17-16,3-7 8 15,7-9 16-15,1-6 13 16,8-15 35-16,4-1 16 0,7-17 3 15,8-2-11-15,5-18-38 16,3-8-24-16,4-11-122 16,2-1 80-16</inkml:trace>
  <inkml:trace contextRef="#ctx0" brushRef="#br0" timeOffset="114290.47">15125 15493 828 0,'0'2'188'0,"-2"-2"117"0,-1 0-59 0,-5-2-45 0,-4-6-100 0,-6 3-41 0,-5-6-35 16,-3 0-7-16,0 8-7 15,0 3-2-15,4 10-5 32,2 2-4-32,-4 4-4 0,8 8-4 0,4 3-2 15,9 3 3-15,12 1 2 16,4-4 2-16,10-2 2 15,3-1 1-15,5-4 0 16,1 1 2-16,-2-2 1 16,-7 0 0-16,-5 0 4 15,-3 1 7-15,-13-3 14 0,0 5 12 16,-13 1 15 0,-7-1 1-16,-7 3-8 0,-5 2-7 15,-5 4-15-15,-3-4-6 16,-4-3-10-16,1-5-9 15,5-7-34-15,4-4-21 16,13-8-52-16,0-3-53 16,22-13 93-16</inkml:trace>
  <inkml:trace contextRef="#ctx0" brushRef="#br0" timeOffset="114529.68">15395 15575 1161 0,'0'5'219'0,"-2"-4"264"0,-1 1-227 0,1 3-99 16,-4 4-36-16,6 10-47 16,2 3-17-16,1 13-29 31,-2 4-8-31,-1 12-21 15,2 1-13-15,0 1-43 16,1-2-32-16,3-4-99 16,-3-9-57-16,2-6 129 0</inkml:trace>
  <inkml:trace contextRef="#ctx0" brushRef="#br0" timeOffset="115117.28">15639 15671 1040 0,'0'0'217'0,"-1"-1"253"16,-2 2-185-16,-1 4-125 15,0 9-50-15,0 16-82 16,1 3-19-16,2 15-19 16,-2 4-12-16,-2 0-24 15,5 0-7-15,-3-5 10 16,1-9 9-16,2-10 25 15,0-6 8-15,0-18 0 16,-3-3 0-16,3-13-2 0,0-11 3 16,0-14 4-1,3-8 4-15,0-10 4 0,2-5 2 16,8-1 4 0,-1 2-2-16,6 9-3 15,-1 4-3-15,-1 18-7 0,-2 12-3 0,-5 10-21 16,2 12-22-1,0 10-59-15,1 6-24 0,-3 6-2 16,4 7 21-16,4-3 61 16,-1-2 28-16,6-5 22 15,-2-6 11-15,-1-16 37 16,-1-3 18-16,-3-11 28 16,3-8 8-1,-1-8-7-15,5-6 0 0,-6-3 1 16,1-1-1-16,-6 3-8 15,0 1-10-15,-6 17-15 16,-2 14-8-16,-3 1-21 16,2 2-11-16,-4 24-27 15,-1 9-14-15,0 22-32 16,-2 7-22-16,4 4-44 16,1-3-19-16,0-5-32 15,3-6-28-15,6-12-197 16,1-15 232-16</inkml:trace>
  <inkml:trace contextRef="#ctx0" brushRef="#br0" timeOffset="115323.18">16305 15567 1345 0,'-2'0'248'0,"-1"5"204"0,2 14-218 0,-2 6-60 0,-2 8-99 16,2 11-30-16,3 4-28 15,0 4-13-15,8 3-11 16,-2-5-14-16,3-9-75 16,1-4-50-1,-4-15-166-15,5-3-212 16,-1-21 307 0</inkml:trace>
  <inkml:trace contextRef="#ctx0" brushRef="#br0" timeOffset="115599.12">16288 15607 1463 0,'-13'-33'168'16,"7"6"144"-16,4 6-74 16,4 13-78-1,6 5-37-15,7 5-59 0,6 7-17 0,9 1-21 16,9 9-8-16,7 4-13 16,1 3-1-1,4 0-6 1,-4-4-8-16,-9 7-19 15,-8-1-5-15,-19 5-2 16,-9 10 0-16,-21 1-1 16,-10 3 4-16,-15 4-14 15,-8-7-9-15,3 0-10 16,-1-9-15-16,4-7-14 16,10-7-7-16,3-9-59 15,6-1-73-15,5-11 133 16</inkml:trace>
  <inkml:trace contextRef="#ctx0" brushRef="#br0" timeOffset="115958.82">15287 16403 1485 0,'-14'0'196'0,"0"0"131"0,-2 5-98 0,2 1-35 0,3 8-55 0,2 2-19 0,2 8-40 15,6 6-15-15,1 17-27 16,0 14-9-16,3 10-15 15,2 7-9-15,-2 2-23 16,1-1-15-16,3-6-35 16,4-4-16-1,-2-8-61-15,4-12-31 0,0-14-102 16,4-5-74-16,-3-21 201 16</inkml:trace>
  <inkml:trace contextRef="#ctx0" brushRef="#br0" timeOffset="117150.12">15754 16917 952 0,'2'0'205'0,"-2"0"240"15,3-8-226-15,-3 0-9 16,0-3-47-16,-3-3-26 0,-2-3-46 15,-4 1-13-15,-5-3-32 16,-4-3-16-16,-4 9-14 16,5 1-13-16,-8 12-25 15,2 9-29-15,1 10-57 16,5 14-29-16,1 16-41 16,2 5 13-16,14 1 50 15,0-5 30-15,14-15 63 16,7-14 19-16,1-15 20 15,0-6 15-15,2-13 29 16,-1-12 21 0,-2-10 28-16,4-2 8 0,-8-8 9 15,1 1-4-15,-12 10-20 32,-1-3-12-32,-5 22-30 0,-7-1-10 0,3 16-34 0,-6 8-25 15,2 15-54 1,2 14-28-16,3 5-46 15,3 10-3-15,8 0 33 16,3-3 22-16,9-13 54 16,6-7 22-16,-1-18 19 0,3-8 15 0,-3-12 28 15,-1-10 14-15,1-15 23 32,2-3 5-32,0-6 3 0,1 4 1 0,-6 12-16 15,-6 2-11-15,-6 14-29 31,-10 9-16-31,4 2-28 0,-4 13-16 0,-3 10-36 32,2 4-16-32,-7 6-21 0,3 10 7 0,0-2 28 15,-3-7 19-15,7-7 30 32,1-11 6-32,0-10 10 15,6-6 11-15,4-14 27 16,-4-10 10-16,11-7 5 15,1-7-8-15,7-3-18 0,3 6-9 16,4 5-6-16,-5 7-3 16,-10 12-8-16,-1 6-5 15,-4 8-21-15,1 11-13 0,0 8-23 16,-1 7-6-16,3-1 4 16,2 1 7-16,10-4 18 15,-2-5 6-15,5-9 11 16,1-9 4-16,1-7 12 15,3-12 13-15,-2-8 24 16,-3-7 13-16,-5-4 18 16,-6 6-3-16,-11-16 10 15,-7 10-9-15,-10 4-8 16,-8-2-4-16,-5 19-29 16,-1 4-9-16,5 13-35 15,-1 7-21-15,9 17-31 16,4 5-10-16,15 10 1 15,9 0 10-15,13-3 12 0,4-6 10 16,3-7 16-16,0-5 7 16,-2-9 16-16,-1-6 5 15,-5-6 17-15,-2-6 10 16,-8-9 16-16,-2-1 4 16,-6-7 1-16,-4 1-7 0,-1 5-11 15,-1 6-7-15,0 9-16 16,2 3-8-16,6 4-26 15,2 6-10-15,2 2-13 16,4 3 1-16,-7 0 18 16,3 3 10-16,-7 2 14 15,-2 2 6-15,-9-1 5 16,-9 1 2-16,-4-2-3 16,-3-1-2-16,-4-4-4 15,-5-3-1-15,-15-10-2 16,-2-2-5-16,-10-7-28 15,1-2-27-15,15 6-76 16,7-2-52-16,10 5 101 0</inkml:trace>
  <inkml:trace contextRef="#ctx1" brushRef="#br0">24239 8357 0,'0'0'0,"0"0"0,0 0 0,0 0 0,0 0 0,0 0 0,0 0 0,0 0 0,0 0 0,0 0 0,0 0 16,0 0-16,0 0 0,0 0 0,0 0 0,0 0 0,0 0 0,0 0 0,0 0 16,0 0-16,0 0 15,0 0 1,0 0 0,0 0-16,0 0 0,0 0 15,-39 16 1,35-16-1,4 0-15,0 0 16,0 0-16,0 0 16,0 0-1,0 0-15,0 0 16,0 0-16,0 0 16,0 0-1,0 0-15,0 0 16,0 0-1,0 0 1,0 0-16,-4 0 16,0 0-16,0 0 15,0 0 1,4 0 0,0 4-16,0 0 15,0 0-15,0 0 16,0-4-1,0 0-15,0 0 0,0 0 16,0 0 0,-4 0-1,0 0-15,0 0 0</inkml:trace>
  <inkml:trace contextRef="#ctx0" brushRef="#br0" timeOffset="129002.09">16540 4656 511 0,'-5'0'118'0,"1"5"128"0,2-5-36 0,2 4-30 0,2 4-26 0,1-2-38 16,3 1-3-16,2 1-7 15,0 1-6-15,-3 1-8 16,-1 2-7-16,-1 9-19 15,-3 4-11-15,-7 16-23 16,-4 3-8-16,-5 10-15 0,-2 2-4 16,1-2-4-16,6 0-1 15,6-12-1 1,5-4-3-16,8-6-1 0,-2-12-4 16,5-2-13-16,1-11-20 0,-1-10-83 15,-2-6-52 1,-1-12-240-16,3-6 232 0</inkml:trace>
  <inkml:trace contextRef="#ctx0" brushRef="#br0" timeOffset="129287.71">16819 4579 654 0,'2'9'177'15,"-2"4"125"-15,-6 7-54 0,-2-1-14 16,0 14-71 0,-3-3-29-16,3 10-47 15,2 4-20-15,-1 1-32 0,7 7-12 16,2 2-10-16,4 4-2 16,2-1-4-1,-3 0-3-15,3-2-2 0,-2-3-2 16,0-4-2-16,1-9-1 15,-6-11-20-15,2-7-23 0,-3-15-100 16,7-4-82-16,-3-15 120 16</inkml:trace>
  <inkml:trace contextRef="#ctx0" brushRef="#br0" timeOffset="129573">17050 4656 627 0,'-5'-2'153'0,"3"4"189"15,-1 3-124-15,6 7-28 16,-3 2-29-16,2 12-41 0,1-1-12 16,-3 13-33-16,3 1-20 15,2 10-29 1,-4 3-10-16,-1 0-11 0,0-3-3 15,-1-3-2 1,1 1-3-16,-3-9-11 16,3 3-13-16,0-16-52 0,0-6-42 0,6-16-113 31,4-12-45-31,7-18 146 0</inkml:trace>
  <inkml:trace contextRef="#ctx0" brushRef="#br0" timeOffset="129779.89">17351 4563 1243 0,'-5'12'137'0,"-3"10"57"16,0 4 7-16,1 12-72 15,-3 1-47-15,4 11-42 0,-1 1-12 16,3 1-18-16,1 2-6 15,1-4-10-15,2-1-14 0,0-8-79 16,2-3-54-16,-1-5-312 16,1-2 271-1</inkml:trace>
  <inkml:trace contextRef="#ctx0" brushRef="#br0" timeOffset="130003.75">17502 4716 1421 0,'0'11'141'0,"4"5"70"0,-4 4-34 16,0 5-33-16,0 2-63 16,-7 9-48-16,1-1-12 15,-7 4-21-15,4 6-16 0,-1-8-100 16,6 8-77-16,4 5 99 15</inkml:trace>
  <inkml:trace contextRef="#ctx0" brushRef="#br0" timeOffset="135824.47">17121 12363 431 0,'0'-3'139'0,"-4"3"167"0,0 0-39 0,1 1-59 0,-4 2-27 0,3 5-57 15,0-5-22-15,3 0-19 16,1-1-8-16,0 1-14 16,0-1-9-16,0 3-16 15,3 1-6-15,3 0-11 16,-1 7-3-16,0 9-8 15,-2-2-6-15,-3 9-8 16,1-2-5-16,-1-2-4 16,0-3-3-16,4-3-15 15,-1 3-14-15,0-8-53 0,0-4-38 16,2-4-151 0,-5-5 162-16</inkml:trace>
  <inkml:trace contextRef="#ctx0" brushRef="#br0" timeOffset="136147.56">17286 12222 1229 0,'2'0'131'0,"1"4"65"15,0 3-11-15,-1 8-72 16,2 7-33-16,-4 14-28 16,2 5-2-16,1 2-9 0,0 4-7 15,2-3-13 1,0 0-9-16,3-4-9 16,-4-4-3-16,1-8-5 0,1-1-19 15,-1-5-73 1,0-3-42-16,-4-2-129 0,-1 1 134 0</inkml:trace>
  <inkml:trace contextRef="#ctx0" brushRef="#br0" timeOffset="136425.69">17562 12345 951 0,'-1'-8'106'0,"1"5"120"15,0-5-84-15,8 7-9 16,-4 1-24-16,7 9-35 31,-7 7-9-31,3 11-18 0,0 6-12 0,-7 2-22 16,0 3-8-1,0-1-13-15,-3-2-12 0,4-2-42 16,2-4-30-16,2-4-84 16,-2-1-60-16,-1-4 129 15</inkml:trace>
  <inkml:trace contextRef="#ctx0" brushRef="#br0" timeOffset="136704.68">17737 12309 731 0,'-1'3'190'0,"-5"4"242"15,-1-1-164-15,2 5-94 16,1 2-51-16,1 5-85 16,-1 3-21-16,8 6-12 15,5 1-37-15,8 10-134 16,4 0 112-16</inkml:trace>
  <inkml:trace contextRef="#ctx0" brushRef="#br0" timeOffset="159308.18">14481 17841 296 0,'0'-1'117'0,"0"1"96"15,-3-2-42-15,2 2-12 0,-6 0-27 0,4 2-8 16,2-2-9 0,1 0-10-16,0 0-17 15,1-8-11-15,2-3-18 0,4 3-3 16,-3-6 4-16,4 3 3 15,-6 1 13-15,-1 9 11 16,1-1 7-16,-1 2-4 0,3 2-18 16,-1 7-14-16,0 7-31 15,2 8-10-15,1 2-10 16,2 4-3-16,0 5-3 16,4 3 0-16,1 0-1 15,3-2 0-15,0-1 0 16,1-1 1-16,-3-5 0 15,0-2-1-15,-4-9-4 16,-1-2-8-16,-4-6-32 16,-3-10-31-16,1 0-82 15,-2-11-102-15,-1-19 146 16</inkml:trace>
  <inkml:trace contextRef="#ctx0" brushRef="#br0" timeOffset="159492.54">14338 17455 2132 0,'0'0'103'0,"0"2"15"0,3-2-42 0,-2-2-79 0,-1-6-74 0,4-5-203 16,8-2 156-16</inkml:trace>
  <inkml:trace contextRef="#ctx0" brushRef="#br0" timeOffset="159992.32">14790 17769 1015 0,'23'19'113'0,"0"1"109"32,-2 2-97-32,1 5-40 0,-2 1-32 0,-7 2-40 15,1 2-7 1,-4 0-2-16,-4-6-1 16,0-2 1-16,-1-7 1 15,-5-6 22-15,0-9 26 16,0 0 37-16,-2-1 20 0,2-14 13 15,-6-4-9-15,0-16-22 16,3-5-13 0,-4-6-26-16,1-2-13 0,3 5-10 0,3 7-5 15,6 11-8-15,2 0-4 16,3 9-10-16,2-4-3 16,6 3-5-1,-2 2-1-15,8-1 2 0,2 1 0 16,-2 2 3-16,-3 0 1 15,-1 6 4-15,-2 2-1 0,-5 6-7 16,-1 5-8-16,-2 13-27 31,1 7-10-31,1 18-17 0,0 9-2 0,-1 5-6 16,1 1-7-16,-1-7-42 31,1-3-35-31,0-14-146 16,2-8 167-16</inkml:trace>
  <inkml:trace contextRef="#ctx0" brushRef="#br0" timeOffset="160208.99">15448 17885 1194 0,'11'0'139'0,"8"5"84"0,-6-5-15 0,6 0-67 0,5 0-45 0,-4-1-54 16,5-6-13-16,-1 1-32 15,-2-3-46-15,5-2-166 16,-2-2 137-16</inkml:trace>
  <inkml:trace contextRef="#ctx0" brushRef="#br0" timeOffset="160560.35">15931 17671 1153 0,'-1'0'194'0,"-3"2"210"0,-5 1-142 16,-1 8-89-1,-1 3-53-15,-1 13-78 0,-2 1-24 16,1 12-35-16,2 4-7 15,9-2-3-15,4 4 1 16,14-7 7-16,-1-9 5 16,9-7 3-16,5-8 1 0,-1-7 4 15,0-8 3 1,-4-8 12-16,-2-3 12 0,-5-8 24 16,-4-1 14-16,-7-7 25 15,-1-1-7-15,-7-7-7 16,-1-1-12-16,-9-2-32 15,-6 3-10 1,-7 2-34-16,-3 5-23 16,1 12-60-16,2 3-39 0,9 7-107 15,5 6-86-15,11 0 184 16</inkml:trace>
  <inkml:trace contextRef="#ctx0" brushRef="#br0" timeOffset="160862.01">16119 17772 1039 0,'16'8'137'0,"1"3"123"16,2 3-51-16,-6 8-77 15,1 3-27-15,-3 5-53 16,-5 3-19-16,5 5-22 16,-3-5-6-16,-2-1-2 15,1-5 0-15,-4-11 0 0,1-2 5 16,3-8 21-16,-2-3 13 15,-5-3 37-15,-4-9 19 16,4-7 8-16,-9-8 0 16,4-14-14-16,0-3-21 15,2-7-26 1,5-1-12-16,12 3-32 0,3 2-5 16,9 9-14-16,-4-1-12 0,3 4-37 15,0 5-31-15,-7 7-106 16,8 3-90-16,1 10 163 15</inkml:trace>
  <inkml:trace contextRef="#ctx0" brushRef="#br0" timeOffset="162291.69">16696 17688 352 0,'-11'10'123'0,"2"-5"113"0,4 2-16 0,-1-2-8 15,4 1-5-15,1-2-11 0,-3 0-38 16,4 3-13-16,-9-3-39 15,1 0-20-15,-8 3-42 16,-1 3-20-16,-5-2-23 16,0 4-5-16,1 7-13 15,2 2-6-15,11 9-2 16,5 0 2-16,11 4 10 16,8-4 4-16,8-4 2 15,4-4-1-15,2-11-1 16,-2-7 1-16,-2-4 4 15,-1-3 2-15,-6-11 7 0,0-5 5 16,-5-11 9-16,-3-6 2 16,-2-11 6-16,1-7 4 15,-4-3 10-15,0-6 7 16,1 2 12-16,-7-1 8 0,-3 2 9 16,-2 2 4-16,2 9-10 15,1 6-9-15,-1 20-23 16,1 7-9-16,-1 13-15 15,-1 6-10-15,0 14-15 16,1 12-7-16,3 16-9 16,2 11-4-16,4 10-17 15,2 6-18-15,5 12-38 16,4 0-16-16,0 2 0 16,4-5 17-16,-2-13 38 15,3-10 17-15,2-20 19 16,1-8-1-16,3-19 5 0,1-10 9 15,1-16 17-15,-1-11 18 16,3-13 30-16,-4-7 18 16,-4-3 24-16,-5-4 3 15,-8 9-5-15,-9 3-6 16,-4 11-14-16,-7 9-9 0,-4 5-18 16,-3 7-11-16,-4 9-32 15,-2 9-15-15,4 13-26 16,4 11-10-16,11 10-3 15,3 4 4-15,13-2 13 16,4-6 6 0,8-7 13-16,2-7 4 0,3-13 7 15,5-5 4 1,-1-12 6-16,3-6 8 16,-3-13 13-16,-1-4 6 0,2-7 13 15,-6 0 5-15,-4 1-6 16,-2 7-7-16,-10 11-20 15,0 7-16-15,-9 9-50 0,6 4-26 16,-9 14-62-16,3 1-14 16,-1 8 17-16,-2 1 27 15,4-4 64-15,-2-2 25 16,5-8 45-16,-6-5 20 16,-1-7 36-16,1-2 27 15,1-14 28-15,2-8-7 16,3-18-20-1,-4-9-25-15,11-7-45 0,5 2-14 16,5-1-24-16,12 4-31 0,-1 4-119 31,3-5 96-31</inkml:trace>
  <inkml:trace contextRef="#ctx0" brushRef="#br0" timeOffset="163133.51">16676 18270 594 0,'-8'5'106'0,"0"-2"83"16,2 5-65-16,-1-2-21 0,6 1-20 0,-2-4 1 16,3-3 16-16,0 0 17 15,0 0 21-15,0 0 10 16,0 0 0-16,0 0-12 15,-8 5-32-15,-3 1-22 16,-5 5-41-16,-5 5-15 0,-2 9-32 16,-1 3-16-16,5 9-26 15,3 2-9-15,12 2 11 16,4-3 7-16,11-10 19 16,8-3 6-16,7-14 3 15,6-3 1-15,4-12 8 16,5-6 6-16,2-10 14 15,-1-2 3-15,-1-2 2 16,-4 0-1-16,-14 4-1 16,-5 6 2-16,-10 4 13 15,-8 9 8-15,-2-3-3 16,-7 8-6-16,-2 5-27 16,0 5-15-16,1 5-11 15,7 0 0-15,6 5 5 16,13-5 6-16,6-7 3 0,6-2 2 15,2-10 7 1,0-8 9-16,0-10 14 0,-3 3 6 16,-6-7 0-16,-4 1-1 15,-12 7 17-15,-5-3 12 16,-8 7 3-16,-5 4-6 0,-9-5-39 16,-8 1-30-16,-5 1-54 15,-2 1-26-15,3 3-74 16,11-1-44-1,10 4-124-15,13-2-90 0,19-4 233 16</inkml:trace>
  <inkml:trace contextRef="#ctx0" brushRef="#br0" timeOffset="163408.82">17203 18409 849 0,'6'33'119'0,"-4"0"81"0,-2 2-57 0,-2 0-75 0,-4-5-30 15,6-5-16-15,0-3-3 16,0-6 18-16,3-5 18 16,-3-5 42-16,0-3 16 15,0-8 31 1,-2-7-8-16,1-13-26 16,1-8-12-16,8-18-37 0,4-1-8 0,9 2-12 15,2 2-9-15,3 9-15 16,-1 10-32-16,-5 3-103 31,-1 4-75-31,-3 14-280 0,0 3 263 0</inkml:trace>
  <inkml:trace contextRef="#ctx0" brushRef="#br0" timeOffset="164024.25">17502 18417 1228 0,'5'1'107'0,"3"7"87"0,1-4-29 16,6 0-31-16,2 4-20 16,0-6-43-16,5-1-16 15,-1-2-12-15,-2-4 0 16,1-6 5-16,1-2 4 0,-2-7 5 16,-2 2 4-16,-4 9 12 15,-10-4 7-15,-8-1 1 16,-6 3-9-16,-14-5-25 15,0 9-20-15,-10 7-24 16,5 6-10-16,-3 8-24 16,1 7-5-16,10 13-22 15,5 7-4-15,17 8 2 16,6 2 0-16,15-4 16 16,2-5 10-16,11-7 16 15,-3-5 7-15,-3-9 11 16,2-9 3-16,-4-10 16 15,-1-2 11-15,0-13 24 0,-1-7 11 16,-1-10 5 0,1-5 0-16,-2-8-14 0,2 1-10 15,-4-1-14 1,-2 4-6-16,-6 10-8 0,-1 9-5 16,-1 12-7-16,-2 7-6 0,0 4-10 15,1 9-6-15,4 2-3 16,1 10 1-16,3-3 6 15,4 2 2 1,-5 4 4-16,-4-5 3 0,-10 5 1 16,-5-2 2-16,-10 2 4 15,-3 0 1-15,-7-3 1 16,-1-2-1-16,0-7 1 16,-1 1 0-16,0-5-1 15,0 0-4-15,1-9-18 16,3-2-14-16,7-5-40 0,2-6-26 15,-4-3-106-15,6-11-74 16,2-2 149 0</inkml:trace>
  <inkml:trace contextRef="#ctx0" brushRef="#br0" timeOffset="-202893.26">16717 11234 150 0,'-21'-5'38'0,"1"-5"33"0,2 7-35 0,-1-5-63 0,5-1-32 0,3-4 32 16</inkml:trace>
  <inkml:trace contextRef="#ctx0" brushRef="#br0" timeOffset="-201432.89">14030 10440 618 0,'6'-3'123'0,"-1"2"131"15,-5 1-13-15,-5-2-33 0,2 2-23 0,3 0-44 0,0 0-14 0,3 0-15 16,4 0-2-1,4 0-4-15,-2 2-7 0,9 4-22 16,-1 3-15 0,2 17-28-16,0 4-10 0,-7 14-21 15,-1 1-8 1,-11 6-17-16,0 1-3 0,-6-2 3 16,1-2 3-16,4-7 13 15,4-7 2-15,3-8 4 16,7-7 1-16,1-7 4 15,2-4 2-15,4-6 5 16,-1-2 2-16,2-5-3 0,4-5-1 16,10 3-7-16,7-1-2 15,10 1-3-15,7 3-2 16,12-3-6-16,9 6-3 16,10 1-8-16,3 1-1 15,3 7 4-15,-7 2 5 16,-9 1 9-16,-1 0 2 0,-8 1 3 15,-5 4 0-15,-7-3 1 16,-4-1 0-16,-11-4 0 16,-4 0-1-16,-12-5 1 31,-7 0 0-31,-7-3-1 0,-5-1-1 0,-4-2 0 31,1 0 0-31,-6-8 2 0,2 0 0 0,-1-10 0 16,3-4-2-16,5-11 0 15,2-10 1-15,0-11 4 16,2-4 5-16,-1-6 5 16,-4-2 3-1,2 4 1-15,-2 2-1 0,-7 8-2 16,-1 8-3-16,-1 12-5 0,-6 0 0 31,-4 12-4-31,-1 4-1 0,4 3-3 0,-8 3 0 0,6 5 0 16,3-3 0-1,-3 5 1-15,5-2 1 16,2 2 2-16,-3 0 1 0,4-4 6 31,-2 1 3-31,-3 2 10 16,1-4-4-16,-8 2 2 16,-2-2 6-16,-6-2-14 15,-11-1 8-15,-3 8-3 16,-10-7-9-16,-5 0 6 15,-1 2 1-15,-3-4 1 16,0-3 0-16,-2 10 1 16,-1-3-12-16,-10 5-4 15,-6 4-3-15,-13-1-9 16,-6 3 0-16,1 11-9 16,1-4 0-16,12 10-1 15,8 0 1-15,14-2 6 16,2 5 1-16,14-6 2 0,1 0-1 15,12-3-8-15,1 1-5 16,8-12-32-16,7 1-20 16,-1-1-52-16,4-1-32 0,-2 1-88 15,0 0-68 1,1 0 177-16</inkml:trace>
  <inkml:trace contextRef="#ctx0" brushRef="#br0" timeOffset="-200940.15">13964 10369 841 0,'8'2'114'0,"11"0"87"0,11-2 0 0,28 0-26 0,2-5-26 0,24-5-29 16,5 1-12-16,8-5-32 16,13 1-14-16,18-1-27 15,4 0-11-15,1 3-13 16,-15 1-4-16,-21 4-4 15,-12 0-1-15,-22 6-8 16,-10 7-21-16,-26 1-64 0,-16 2-21 16,-22 6-83-16,-16 2-55 15,-15 5 152 1</inkml:trace>
  <inkml:trace contextRef="#ctx0" brushRef="#br0" timeOffset="-200638.25">14221 10477 569 0,'-17'-2'159'0,"4"0"184"15,11 2-105-15,4-1-50 16,6-4-12-16,16-1-11 16,-6 0-1-16,22 2-20 15,4 4-20-15,10 7-42 16,10 1-17-1,14 1-33-15,5 4-13 16,9-2-12-16,4 1-7 16,-1 2-6-16,-9-1-1 15,-3 3-3-15,-14-4-18 16,-11-2-38-16,-7-2-25 16,-13 0-45-16,-12-4-20 0,-16 1-51 15,-10-3-44-15,-22 1 136 16</inkml:trace>
  <inkml:trace contextRef="#ctx0" brushRef="#br0" timeOffset="-200430.34">14161 10746 1493 0,'11'0'130'0,"17"0"118"16,7-3-12-16,17-11-18 15,14 3-44-15,13-3-90 16,13 1-29-16,21 8-45 16,4-3-3-16,0 4-84 15,-5 2-61-15,-14 8-171 0,-4 7-139 16,-8 6 246-16</inkml:trace>
  <inkml:trace contextRef="#ctx0" brushRef="#br0" timeOffset="-199492.74">11825 10011 1097 0,'-4'5'126'0,"3"-3"118"0,-5-1-105 0,1 2-12 0,0-1-47 16,0 4-29-16,2 12-43 16,2-1-8-16,4 15-9 15,6 9-23-15,5 1-37 16,2 5-8-16,6-7 6 0,4-5 21 16,5-12 41-16,2-2 12 15,-1-15 28-15,-1-3 22 16,-4-11 40-16,-5-6 18 15,-3-11 14-15,-1-7 1 16,-6-7-10-16,2-5-15 0,-4 3-41 16,-2-2-23-1,-2 13-34-15,0 8-15 0,7 16-47 16,1 4-20-16,4 5-35 16,4 10-1-16,1 8 44 15,3 1 20-15,3 1 44 16,-3-1 24-16,-9-6 44 15,-7-2 17-15,-10-6 29 16,0-6 6-16,-5-1-14 16,-3-9-9-16,3-9-17 15,-3-5-15-15,4-17-23 16,-1-6-7-16,8-7-15 16,0-4-4-16,11 2-9 15,-3-1-4-15,2 9-35 16,1 0-42-16,-4 12-123 0,4 5-95 15,6 4 154-15</inkml:trace>
  <inkml:trace contextRef="#ctx0" brushRef="#br0" timeOffset="-198816.03">12850 9830 1098 0,'-3'-8'166'0,"0"0"129"0,-4 2-18 0,1 1-58 0,6-1-37 0,-6 3-57 0,-7-7-24 15,-3 4-49-15,-7-3-23 16,-1 9-27-1,7 0-11-15,-7 9-25 0,4 10-16 16,1 14-54-16,4 8-50 16,6 8-56-1,9 1-6-15,9-7 45 0,9-5 55 0,10-13 78 32,5-8 28-32,4-10 60 15,-11-7 31-15,1-19 43 16,-3-2 12-16,-4-15-6 0,2-8-14 15,2-3-5 1,-5-6 6-16,-5 0-16 0,-7 7-13 16,-4 13-42-1,-3 6-22-15,1 18-29 0,1 6-13 16,-2 12-23-16,0 10-13 0,6 13-18 16,4 4 2-16,4 2 17 0,-1-8 10 31,4-4 21-16,0-2 10-15,-1-8 5 0,1-4 4 16,1-2 4 0,1-5 1-16,0-1 2 0,-2-4-1 15,-8-4-4-15,-1 0-10 0,-3-5-26 16,-2 3-3-16,-6-5 4 16,0-2 12-16,-3 0 32 15,1-1 15-15,2-5 23 0,-1 2 8 16,8 0 12-16,-1-7-5 15,6-1-16-15,4-4-10 16,-2-4-21-16,5 6-9 16,-4 1-45-16,4 0-51 0,1 0-483 15,-4 0 377-15</inkml:trace>
  <inkml:trace contextRef="#ctx0" brushRef="#br0" timeOffset="-198350.52">13476 9614 1111 0,'8'0'223'0,"-6"-2"311"0,-2-2-257 0,3 4-66 0,-3 0-39 0,0 3-87 15,-3 3-28-15,-3 16-36 16,1 7-13-16,2 21-9 15,3 7-11 1,0 6-24-16,4 2-15 0,-4-7-37 16,0-4-10-16,0-6 0 15,0-8 11-15,0-12 30 0,2-6 10 16,-4-15-2-16,2-4 1 0,0-13 14 16,8-5 13-16,3-14 54 31,-1-4 17-31,-6-6 23 0,-4 1 10 0,-7-11 11 31,-4-2 3-31,0-2-6 16,-5-2-7-16,14 4-21 15,2 7-9-15,3 14-18 16,10 10-9-16,1 8-29 16,-1 6-10-16,6 6-16 15,3 0-8-15,0 5-14 16,3 4-7-16,-1 4-19 0,-2 1-17 0,-5 2-36 15,-4 3-18 1,-13 0-97-16,-13 3-90 16,-10 0 194-16</inkml:trace>
  <inkml:trace contextRef="#ctx0" brushRef="#br0" timeOffset="-197049.51">12115 10890 895 0,'0'-5'159'0,"0"-1"134"0,1-1-89 0,-2 6-20 0,-2 1-33 0,3 1-10 0,3-1-30 16,-3 0-8-1,0 0-21-15,0-1-12 0,0 1-18 16,-8-13-15 0,-3 4-15-16,6 4-4 0,-15-6-12 15,-2 5-5-15,1 3-15 16,-7 3-15-16,2 9-33 15,1 4-16-15,2 12-27 16,2 2-10-16,7 11 5 16,4-5 9-16,9 3 36 15,2-3 23-15,12-8 32 16,3-1 8-16,6-11 6 16,5-6 4-16,9-7 11 15,2-4 12-15,1-15 25 0,-1-3 16 16,-5-13 19-16,-6 0-1 15,0 4-11-15,-7-1-14 16,-5 12-22-16,-3 1-8 16,-12 8-7-16,0 4 1 15,-3 7-9-15,-6-1-4 0,4 15-11 16,-1 2-6-16,-4 12-3 16,-9 5-1-16,-3 15-4 15,-2 1-7-15,-7 7-32 16,15 9-20-16,-9 1-48 15,3 4-23-15,0-3-13 16,-4-10 23-16,11-10 57 16,2-13 35-1,11-12 77-15,2-7 26 0,5-10 46 16,6-6 18-16,8-17 4 16,6-9-11-16,7-12-26 15,6-8-14-15,4-7-22 16,4-3-11-16,-2-12-19 0,-3 0-9 15,-4-4-10-15,-4 2-4 16,-11 13-7-16,-2 9-1 16,-5 19 0-1,-4 11 0-15,-7 11-7 0,0 8-9 16,-3 11-18 0,-1 8-9-16,0 14-23 0,0 8-16 0,0 6-29 31,8-2 1-31,3-8 23 15,3-3 27-15,5-16 46 0,0 0 12 0,3-15 23 16,0-3 16-16,-1-14 36 16,1-8 19-16,0-8 15 15,0-7-1 1,-6-2-10-16,-2 1-11 16,-9-1-16-16,-4 7-11 15,-2 15-16-15,1 15-8 16,-7-7-34-16,4 18-9 0,3 18-34 15,5 9-15-15,6 9-26 16,5 2-24-16,7-6-39 16,6-5-17-16,7-9-45 0,0-7-34 15,-4-15-137-15,3-5 204 16</inkml:trace>
  <inkml:trace contextRef="#ctx0" brushRef="#br0" timeOffset="-196191.47">12940 10923 1247 0,'-8'6'142'0,"2"4"112"0,6-1-121 0,1 4-12 0,9-5-41 32,-1 0-16-32,4-1-15 0,6-2-6 15,-3-2-15-15,-4-3-6 0,9-3-4 16,-5-5 0-1,-2-6 6-15,1 0 3 16,-2-3 8-16,-2-4 8 0,-3 4 11 16,-11-4-5-16,-7 2-6 0,-7 2-10 31,-5 6-28-31,-3 1-6 16,0 15-25-16,-1 11-12 15,3 19-18-15,7 9-3 16,3 9-13-16,4 3 2 15,13-1 11-15,4-5 8 16,11-12 24-16,0-5 9 16,5-12 13-16,-4-6 4 0,4-11 13 15,-2-4 20-15,0-7 29 16,5-7 14-16,-2-5 19 16,1-9-4-16,0-7 3 15,-5-1 7-15,-4-4-7 16,-3 1-13-16,-6 6-28 15,-3 6-16-15,-3 16-20 16,-2 9-6-16,0-1-27 16,-4 13-20-16,4 13-48 15,0 6-30-15,0 4-47 16,7 2-7-16,7-7 14 0,5-4 34 16,3-5 70-16,2-5 23 15,-2-10 34-15,0-2 19 16,-3-7 39-16,0-4 19 15,-2-8 38-15,0-4 4 16,-6-3-16-16,-3-1-14 0,-1 6-40 16,-3 3-19-1,-4 13-26-15,0 2-10 0,8 1-16 16,2 9-12-16,4 4-28 16,5 1-10-16,6-1-7 15,3-4 6-15,9-9 28 16,2 0 16-16,4-8 21 15,-2-3 2-15,3-5 16 16,-6-1 13-16,-3-8 22 16,-5 0 9-16,-15-2 24 15,-5 0 5-15,-21 3-8 16,-11 4-11-16,-13 9-37 16,-8 6-21-16,-4 18-30 0,3 12-5 15,9 17-10-15,15 6-2 16,20 2-2-16,14 1 1 15,25-7 9-15,12-5 4 16,18-12 13-16,5-6-1 16,13-9-48-16,-6-2-26 15,1-6-25 1,3-2 38-16</inkml:trace>
  <inkml:trace contextRef="#ctx0" brushRef="#br0" timeOffset="-84374.94">17558 13407 689 0,'6'-2'154'0,"2"2"103"0,-3-6-69 0,2 4-26 0,0-9-85 15,-10-1-29-15,4 5-28 16,-1 6-3-16,-1-1-5 16,-6-7-1-16,4 9 10 15,2 0 11 1,-1-2 11-16,2 2 1 0,0 0-13 16,0 0-10-16,0 0-9 15,6-6 3-15,-4-4 7 16,7 2 2-16,-9-4-5 15,0 2-4 1,5 4-7-16,-3 1 0 0,-2 5 18 16,1 0 8-16,2 0 8 0,-7 3 7 15,4 7-3-15,-2-5 1 16,0 4 3-16,4 5-2 16,-2-3-6-1,5 13-5-15,-4-5-9 0,-1 6-4 0,5 13-12 16,-5-2-3-16,6 16-5 31,2 4-2-31,-3 8 1 0,1 6-2 0,-6-6 0 31,5 1-1-31,12-13 0 16,-7-9-1-16,10-12-1 16,-2-10 1-16,-7-12-9 0,1-6-4 0,-5-9-26 15,-3-13-40-15,-4-20-135 16,0-12-124-16,7-15 178 15</inkml:trace>
  <inkml:trace contextRef="#ctx0" brushRef="#br0" timeOffset="-83629.64">17673 13052 781 0,'-8'-11'106'0,"-2"1"97"0,-5 6-37 0,2-1-54 15,-4 2-19 1,4 3-37-16,5 0-15 0,2 0-2 16,6 0 4-1,-6-2 12-15,6 2 5 0,-2-1-2 16,4 1 5-16,5 0 15 16,-3-2 6-16,11 2 15 15,3 0-3-15,-1-5-12 16,8 4-8-16,-3-2-21 15,8-1-7-15,8 0-14 16,6-1-6-16,13-6-9 16,8 3-8-16,18-9-1 15,11 2-8-15,0-2 4 16,1-2 1-16,-13 3-6 16,-8 2 4-16,-9 11-3 15,-10-2-2-15,-12 12 1 0,-10-3-1 16,-16 6 3-16,-8 1 1 15,-7-5 5-15,-4 4 3 16,-1-2-1-16,-5-4 2 0,4-1-7 16,1-3-2-1,1 0 2-15,0 0-3 16,1 0 7-16,-1 0-2 16,1 0 7-16,-1 0-3 0,-4 8 10 15,3 3-2-15,-1 7-12 16,0 7 1-16,1 13-11 15,-1 9-3-15,4 7-2 16,0 7-6-16,4 5-16 16,-1 1-13-16,5 1-16 15,1-1-7-15,4-7 13 16,-4-1 14-16,2-14 22 16,0 1 11-16,-3-8 5 15,-2-2 1-15,-7-9 3 16,-4-3 3-16,-6-9 3 0,-3 1 2 15,-10-8-3-15,-6-3-4 16,-12-4-4 0,-9-2-1-16,-14-2 3 0,-2-5 1 15,-23 0 1-15,-8 0 1 16,-1 8-2-16,-2 5-1 0,26 7-4 16,15 6-4-16,23 1-23 15,10 4-6 1,13 1-97-16,7-2-94 0,17-19 130 15</inkml:trace>
  <inkml:trace contextRef="#ctx0" brushRef="#br0" timeOffset="-83278.85">18160 13541 1065 0,'3'-10'180'0,"4"1"195"0,-4 3-151 0,-3 6-3 0,-6 1-57 16,-1 15-35-16,-10 17-61 31,7 6-24-31,6 17-18 0,1 7-3 0,12 12-18 31,4 4-2-31,2 2-3 0,3-1-1 16,1-1-5-1,0-5-4-15,-2-8-24 0,0-6-30 0,-7-9-64 16,-4-6-46 0,2-5-169-1,-2-4 195-15</inkml:trace>
  <inkml:trace contextRef="#ctx0" brushRef="#br0" timeOffset="-83011.18">18064 14466 957 0,'2'5'157'0,"2"3"131"15,3 5-133-15,-1 2-18 16,3 8-81-16,-4 2-32 0,6 2-26 15,-3 3-7-15,5 3-8 16,4-5 0-16,11-3 6 16,2-3 4-16,7-7 14 15,-3-3 4-15,-8-12 69 16,2 0 29-16,-9-12 41 16,-2-7 9-16,2-7-64 15,-8-7-31-15,5-8-52 16,-2-4-75-16,4-7 41 15</inkml:trace>
  <inkml:trace contextRef="#ctx0" brushRef="#br0" timeOffset="-82277.17">18146 15074 780 0,'0'-2'187'0,"3"0"163"0,-1-1-81 0,-2 3-8 0,0 0-76 0,-3 7-41 16,-8 10-79-1,1 10-36-15,1 15-29 0,2 9-8 16,7 13-29-16,2 0-20 15,6-1-16-15,1-10 3 0,4-12 27 32,-2-6 20-32,-3-16 24 0,0-6 4 0,-8-13 3 15,3 3 7-15,-3-19 23 16,-8-5 5-16,5-18 18 16,0-12 2-1,-4-13 9-15,6 1 7 0,5 3 3 16,6 9-1-16,7 20-35 15,1 7-14-15,1 15-27 0,1 4-10 16,-4 5-17 0,1 5-12-1,-1 6-18-15,-2 3-6 16,-1 8 7-16,-2 3 10 16,-11 0 19-16,0 1 9 15,-13 1 13-15,-4-2 5 16,-10-3 5-16,-4-8 1 0,-7-9 1 15,0-2 0-15,5-5 3 16,7-1 1-16,19 3-3 16,7-1-1-16,12 5 3 15,10 6-2-15,8 6-2 16,2 4-2-16,2 5-18 16,-4 1-25-16,4 0-91 15,-4-2-76-15,9-7 101 16</inkml:trace>
  <inkml:trace contextRef="#ctx0" brushRef="#br0" timeOffset="-81849.74">18640 15184 1134 0,'-5'2'173'0,"-4"5"226"0,4 1-233 0,2 10-96 0,1 7-20 0,2 8-47 0,2 8-9 16,2 6-62-16,3 2-31 16,-1-3-63-16,-1 0-19 15,-2-15 24 1,2-1 26-16,-5-17 67 16,0-12 14-16,3-2 47 0,-2-10 36 15,1-16 68-15,0-6 44 16,-2-11 58-16,-2-8 1 15,-4-10-4-15,-5 2-6 0,0 3-28 16,6 1-25-16,5 19-41 16,0 6-24-16,9 14-27 15,1 4-13-15,6 2-17 16,3 5-7-16,9-1-12 16,7 3 0-16,9-4-2 15,2 0-4-15,4 1-31 16,1 0-27-16,-17 2-83 15,3-1-53-15,-4 2-153 0,-5 8 187 16</inkml:trace>
  <inkml:trace contextRef="#ctx0" brushRef="#br0" timeOffset="-81659.37">18695 15148 920 0,'11'0'208'16,"3"0"302"-16,5-3-229 0,8-4-69 16,0 1-32-16,-2 0-92 15,2 1-37-15,-5 5-121 16,2 2-106-16,-9 7 99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7T17:53:04.8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23647 1928 830 0,'-43'0'56'16,"1"3"43"-16,1 5-3 0,8-1 22 0,4 3 13 0,12-1 22 0,4-1-4 15,9 2-22-15,0 1-20 16,8 6-46-16,2 5-20 15,10 11-27-15,1 0-6 16,8 15-5-16,2 2-1 16,9 16 1-16,1 9 0 0,2 8 0 15,1 15-2-15,-4 11-1 16,-5 11 0-16,1 9-1 16,0 10 0-16,1 7 0 15,0 10-1-15,-3 13 1 16,-7 5 0-16,-2 5 0 15,-4 8-1-15,-1 0 1 16,-2 2-2-16,-1 5-5 16,0-1-2-16,-7 4 0 15,0 3-1-15,-3 5 4 16,0 0 0-16,-1 0-1 16,3 5 1-16,-5 6 0 15,0 0 1-15,0 5 1 0,0 8 0 16,0-1 1-16,0-1-1 15,0 10-7-15,0-1-5 16,1 9-3-16,2 4 1 0,2-3 3 16,0 3 5-16,-2 4 4 15,0 2 1-15,2-1 5 16,-5-2 0 0,0 4-2-16,-3-1-6 15,-3-1-31-15,-4 3-22 16,-1-1-42-16,-3-1-22 0,-2-3 27 15,0-1 22 1,5-2 43-16,3 1 27 16,7-6 6-16,2-3 3 0,6-3 15 15,1 1 34-15,-2-6 69 16,0 4 21-16,-6-9 17 16,-3-4-31-16,-6-16-64 15,-4-3-23-15,-4-19-28 16,-1-3-6-16,-5-19-2 15,-4-4-2-15,3-17-2 16,-4-6-1-16,2-9-11 16,4-7-4-16,2 2-9 15,4-4-1-15,3-6 6 16,2-9 5-16,-3-14 11 16,6-6 5-16,-11-10 7 15,2-3 2-15,-7-8 4 0,-9-5-1 16,-11-1-10-16,-6-3-11 15,-12-1-31-15,-7 3-10 16,-9 0-10-16,-1-2 2 16,-1-2 20-16,1-2 10 15,-12-1 20-15,-4-3 12 16,-11-6 26-16,-1-3 9 16,8-3 22-16,1-3 3 0,-24-1-7 15,-5-5-8-15,-22-3-28 16,-9-3-9-16,-12 0-10 15,-14 3-1 1,-7 2 3-16,-13 1 1 0,-15 4-1 16,1-1 0-16,-15 0-4 15,-7 4-1-15,17-1 0 16,4 2-1-16,1 4 1 0,13-6 1 16,18 1-1-1,7-7-2-15,27-12-35 16,11-10-43-16,28-19 45 15</inkml:trace>
  <inkml:trace contextRef="#ctx0" brushRef="#br0" timeOffset="462.16">19241 6608 933 0,'16'10'71'0,"9"-2"78"0,5-4-161 0,3-10-113 0,0-7-19 0,-11-12 5 16,0-6 31-16,0-4 96 15,-4-8 17-15,-4 5-91 16,-3 5 63-16</inkml:trace>
  <inkml:trace contextRef="#ctx0" brushRef="#br0" timeOffset="716.91">19470 6343 804 0,'-10'7'112'16,"-2"-3"107"-16,-1-1-32 15,-4 2-46-15,-2 0-13 16,-5-2-31-16,-8 2-17 16,-1 1-26-16,-5 7-11 0,-3 6-19 15,0 7-8-15,-1 17-9 16,-1 4-3-16,5 10-5 15,7 5-1-15,13 2 0 16,7 1 1-16,22 0 0 16,7-1-1-16,12-7-2 15,3-3 1-15,11-12-2 16,2-7-3-16,9-13-2 16,7-8-4-16,10-14-41 15,5-5-37-15,2-18-143 16,0-7-163-16,-3-18 223 15</inkml:trace>
  <inkml:trace contextRef="#ctx0" brushRef="#br0" timeOffset="922.32">19853 6782 833 0,'8'12'163'0,"3"4"161"0,5 11-181 16,1 6-5-1,2 14-68-15,1-1-22 0,-1 4-22 16,0-1-6-16,-6 0-12 16,0-5-6-16,-4-6-31 15,-1-1-65-15,-5-8 57 16</inkml:trace>
  <inkml:trace contextRef="#ctx0" brushRef="#br0" timeOffset="1166.95">19545 6925 1043 0,'-4'5'109'16,"5"-4"72"-16,7 3-11 15,9-4-26-15,12 0-20 16,1-8-31-1,6-8-29-15,11-11-43 0,7-3-12 16,3-14-14-16,3 0-22 0,4-5-92 16,0 2-74-16,-1 4 97 31</inkml:trace>
  <inkml:trace contextRef="#ctx0" brushRef="#br0" timeOffset="1684.15">20367 6446 1154 0,'5'1'124'0,"3"4"119"0,-3 3-74 16,-4 9-26-1,-1 2-32-15,-5 14-55 0,4 4-16 16,1 10-23-16,0 5-8 31,1 3-7-31,3 0-3 16,0-3-7-16,1-1-17 15,3-7-38-15,3 3-23 0,2-15-51 16,-1-1-12 0,7-13-36-16,-6-9-14 0,1-15 18 15,-1-11 23-15,-9-17 85 16,-4-5 61-16,-11-10 93 16,-6-5 30-16,-7-5 21 15,-6-11-8-15,-1-6-26 16,2 1-13-16,-2-3 8 15,9 3 4-15,6 4-9 16,7 5-6-16,18 4-18 16,4 12-7-16,9 15-4 15,3 7 5-15,6 15-4 16,6 3-8-16,7 15-12 16,2 3-8-16,-4 13-14 15,-1 2-3-15,-9 9-4 0,-4 1 0 16,-9 3-1-16,-6-1-2 15,-15 1-7-15,-9 2-7 16,-14 3-28-16,-5-3-17 16,-13 1-39-16,-7-2-11 15,-2-11-17-15,4 0-22 16,14-17-82-16,5-6-114 16,12-8 188-16</inkml:trace>
  <inkml:trace contextRef="#ctx0" brushRef="#br0" timeOffset="2177.94">20803 6162 1229 0,'1'25'73'0,"1"2"17"0,-1 1-25 15,3 7-17-15,5 1-24 0,2 1-12 16,5-1 0-16,4 5-4 0,1 0-1 16,4 0-7-1,-4 5 0-15,2 1-6 0,-2 0-1 0,1 2-2 32,0-6 1-32,0-6 3 0,-1-3 2 0,1-11 1 15,3-2 1-15,0-9 0 16,4-7 1-1,-1-6 2-15,-1-4 0 0,4-8 0 16,-2-1-1-16,5-10-1 16,1 1 1-16,3-4 1 15,1-6 1-15,-4 0 5 16,-2-4 2-16,-9 1 3 0,-5-2 2 16,-10-4 5-1,-13 2 12-15,-15-6 21 0,-10 2 8 16,-15-5 4-16,0-1-8 15,-8-4-16-15,-3-6-6 16,7 4-11-16,9-3-6 16,14 7-17-1,7 8-10-15,15 2-49 0,3 8-70 16,13-3 75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7T17:55:12.9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4265 4916 1168 0,'3'3'32'0,"3"3"-18"0,-4-2-6 16,9 0-8-16,-5 1 5 0,4 1 21 0,2 1 8 0,4-3 6 15,6 0-3-15,11 0-21 16,10 3-8-16,23 5-8 15,11-1-2-15,24 3 20 16,16 5 18-16,22-4 29 16,31 2 13-16,32-3-4 15,16-4-11-15,41-7-24 16,-1-3-11-16,34-7-18 0,8-7-4 16,3-3-6-16,6 3-6 15,-14-10-178-15,0-3 132 16</inkml:trace>
  <inkml:trace contextRef="#ctx0" brushRef="#br0" timeOffset="893.15">15773 4992 1053 0,'16'3'56'0,"6"2"94"0,16 1-176 0,14-3 11 0,18-3 25 15,16-2 26-15,25-10 40 16,7-2 11-16,18-8-3 16,12-2-17-16,26 0-34 15,10 2-12-15,26 0-15 16,6 8-4-16,13 1 0 16,26 4-1-16,6 7 1 0,10 2-1 15,24 2 0 1,-5 3-1-16,13 1-9 0,-9-1-79 15,-4-10 60-15</inkml:trace>
  <inkml:trace contextRef="#ctx0" brushRef="#br0" timeOffset="2043.83">4779 8100 1083 0,'-17'0'100'0,"1"2"68"0,2-1-94 0,3 2-24 0,6 0-10 0,3-3 23 16,4-3 12-16,7-1 5 16,3 2-5-16,14 0-28 15,15 2-14-15,26 5-24 16,16 6-6-16,47 5-4 16,18 3-1-16,52-3 0 0,42-2 2 15,56-3 10-15,41 0 5 16,68-6 6-16,19-1 0 15,46 1-11-15,17-5-4 16,8 3-5-16,1 0-50 16,-4-3 35-16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7T18:00:06.7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9805 6288 490 0,'0'2'114'0,"0"-1"117"0,0 2-81 0,-9 4-50 0,-2-3-14 0,-2 1-5 16,2 0 0-16,2-4 8 16,2-1-2-16,6 0-9 15,1 0-11-15,-2-1-27 16,9-1-15-16,11-4-18 16,1 3-2-16,8 1 3 15,5-6 2-15,9 4 4 16,8-6 2-1,14-1 3-15,6 0 0 0,-1-3-4 0,-5 1-3 16,-6 2-5-16,-7 3 0 16,-1 0 2-16,-1 5 1 15,-15 3 3-15,-11 5 6 16,-16 3 15 0,-9-2 4-16,-16 7 4 15,-5 4-2-15,-6 1 11 0,0 5 0 0,5 6-6 31,2 4 5-31,-1 0-34 16,3 6-8-16,4 7-3 16,-5 4-9-16,8-4 4 15,-5-2 2-15,5-6-6 16,3-5-2-16,6-6-2 16,5-3-1-16,0-7 3 15,3-7-3-15,0-4-11 16,0-5-13-16,4-2-50 15,-4-10-40-15,6-5-123 16,4-4-111-16,14-7 196 16</inkml:trace>
  <inkml:trace contextRef="#ctx0" brushRef="#br0" timeOffset="430.28">10660 6148 700 0,'0'-7'136'0,"-6"3"167"0,0 2-173 0,-8 2-33 0,-5 0-6 0,-2 2 13 15,2-2 9-15,10-2-5 16,6-6-14-16,6-1-26 16,11-1-14-16,8-2-30 15,5 1-5-15,14 9-21 16,3-1-6-16,10 8 4 15,-1 2-1-15,-4 5 5 16,-9 2 0-16,-14 6 2 16,-5 4 0-16,-18 3 1 15,-3 4-1-15,-22 9-11 16,-13 4-22-16,-23 9-28 0,-7 6 1 16,-12-1 8-16,4-3 19 15,21-9 26 1,11-8 2-16,29-14-1 0,5-7 0 15,20-8 1-15,8-5 1 16,10-4 4-16,5-4 3 16,5 1-2-16,4-8-1 15,0-3-3-15,3-7-42 0,-4-5-73 32,-2-3-54-32,-2-9-101 0,-1 1-55 0,12-15 184 15</inkml:trace>
  <inkml:trace contextRef="#ctx0" brushRef="#br0" timeOffset="987.23">11194 6108 938 0,'-2'3'65'0,"-1"12"34"0,3 4-38 0,-2 14-11 0,1 3 9 0,-1 6 9 0,4 6 1 15,4-10-29 1,7 1-13-16,4-14-15 16,5-1-5-16,3-15 3 0,1-2 5 15,-1-7 13-15,-3-3 11 0,-2-10 13 16,2-6-2-16,-4-6-14 16,-4-4-9-16,-3 6-20 15,2 4-1-15,-2 8-2 16,-5 9-3-1,10 9-2-15,-7 2-4 0,10 7-7 16,5-2-2-16,3-8 0 16,11 1 2-16,-1-7 6 15,6-5 3-15,1-3 3 16,-1-3 2-16,-5-5 2 31,-4-1 2-31,-4-7 4 16,-3-3 2-16,-9-12 1 0,-7-12-1 15,-16-13-7-15,-13-13-8 16,-18-12-102-16,-5-4-73 16,8-17 92-16</inkml:trace>
  <inkml:trace contextRef="#ctx0" brushRef="#br0" timeOffset="25858.09">13259 8676 547 0,'1'1'113'0,"-1"1"140"0,3 1-108 0,-3-1-52 0,0-2-3 0,-3 1-7 0,0-1 3 16,-6 0-4-16,-2 0-2 0,-2-3-24 16,-1-3-13-1,1-4-17-15,2 5-10 0,0-4-5 16,0 1 3-16,-2 2 7 15,1-7 4 1,-1 4 12-16,5-2 0 0,-6 1-3 16,-5-6-3-16,-5-1-10 15,2 4-2-15,-8-5 3 16,10 10 1-16,-20 1 4 16,-2-4-1-16,-5 5-4 15,-12-5-3-15,-9 6-8 16,-3-3-2-16,-1 5-4 15,-10 0-2-15,11-8-3 0,3 3 0 16,-2 3 0-16,4-1 0 16,0 14 1-16,-7 1 1 15,7 12-1-15,1 3 1 16,6 10 0-16,-3-1 0 16,2 12-2-1,2 7 1-15,-4 3-1 16,5 6 0-16,2 6-2 0,0 5-1 0,8 5-1 15,-1 12-2-15,7 2-2 16,2 2-1-16,9 10 0 31,0-1 0-31,5 12 2 0,1 1 1 0,0 6 0 16,2 5 2-16,-1 4 2 16,0-1 1-16,1 8 1 15,2 0-1 1,-4 9-4-16,2 7-2 0,3 12-1 15,0 7 1-15,0 3 0 16,2-3-8 0,-2 3-9-16,3-6-4 15,4 3-7-15,-7 0 1 16,12-2 2-16,-4 7 2 0,8 1 6 16,6-5 7-1,2 4 7-15,6 1 4 0,3 3 3 16,1-1 1-16,3 3 2 15,1 0 1-15,2-11 4 16,-2-3 0-16,3-12 2 16,2-7-1-16,4-5-2 15,2-8 1-15,1-10 9 16,4-3 0-16,5-13 0 16,1-3-1-16,9-7-13 15,7-6-1-15,1-15-2 16,4-2 1-16,-10-9 0 15,0-7 2-15,0-4 5 16,0-1 7-16,2-4 8 0,-1-4 3 16,1-5 0-16,-2-7-7 15,2-15-10 1,2-3-3-16,6-15-5 0,1-4-2 16,0-12 0-16,-1-9 0 15,-1-17 0-15,1-7 1 0,10-14 0 16,2-13-1-1,13-9 0-15,3-7 2 0,0-8 0 16,-5-5 2-16,-11-10 0 16,-6-5 3-16,-3-9 0 15,1-1 0-15,-6-3 0 16,-1-4 0-16,-12-10 0 16,-5-5-1-16,-4-7-2 15,-5-3-1-15,-4-12-1 16,-2-4 0-16,-4-7 0 15,1 0 0-15,-2-8 0 16,-3-2-1-16,3 0 2 16,2-2-1-16,-7-4 2 15,5 3 0-15,-9-6 3 0,4 5 5 16,-6 4 10 0,-4 3 10-16,-7 2 3 15,-7-2-1-15,-5 4 8 0,-3-2-7 16,-11 6-4-16,0 5-2 15,-5 3-11-15,2 10-3 16,3 4 3-16,-4 5-3 0,0 9-11 31,0 4-2-31,3 11-3 0,2 9 2 16,3 11 5-16,1 11 3 16,2 13-2-16,0 11-4 0,-3 16-28 15,0 9-31 1,-5 9-117-16,-4 12-104 15,-9 22 152-15</inkml:trace>
  <inkml:trace contextRef="#ctx0" brushRef="#br0" timeOffset="26568.69">13033 12255 645 0,'-16'40'142'0,"2"-2"181"0,1 0-133 0,7-10-43 0,6 0-26 0,-1-6-51 16,7-4-18-16,2-6-33 16,3 1-7-16,9-3-8 15,1-6-3-15,15 1-4 16,11-3-1-16,20-2-3 16,13 1-1-16,21-1-3 15,8-1 2-15,14-4 8 16,10 3 4-16,10 1 12 0,13 1 5 15,2 0 7-15,-3 1 3 16,-4 7 3-16,-3 2 2 16,-7-1-5-16,-12 4-4 15,-29 4-7 1,-18 0-5-16,-21 4-1 0,-17-4 3 16,-14 1-16-16,-9-4-26 15,-12-5-109-15,-7-7-71 0,-1-13 101 16</inkml:trace>
  <inkml:trace contextRef="#ctx0" brushRef="#br0" timeOffset="27027.66">15131 12071 1345 0,'0'-2'27'0,"-4"-1"8"0,5 5 23 0,2-2-11 0,4 9-13 16,5 4-22-1,4 0-9-15,14 10-3 16,8-5-1-16,6 5 1 15,10 6 2-15,2-1 0 16,8 7 1-16,-6 4-1 0,-8-1 1 16,-4 1 0-1,-11-1 0-15,-12 0 3 0,0 1 2 16,-20 2 6-16,-3 5 1 0,-14-5 1 16,-4 2 0-16,-21 3-4 15,-10-7-1-15,-17-1-4 31,-10-2-3-31,0-9-10 0,0 0-10 0,10-4-29 16,3-5-34-16,17-7-231 16,12 0 199-1</inkml:trace>
  <inkml:trace contextRef="#ctx0" brushRef="#br0" timeOffset="28966.56">16472 12308 880 0,'0'-2'87'0,"3"2"26"0,1 3 73 0,-3 3 7 0,1 7-21 0,-2 9-35 0,0 5-18 15,-3 6-28-15,3 6-17 0,-4 4-30 16,4 6-11-16,-1 11-19 16,-1-3-4-16,1 4-5 15,-3 2-1-15,3-4-4 16,-4 0-2-16,2-2-12 16,3-5-16-16,0-14-64 15,2-6-40-15,4-18-150 16,-1-11-136-16,9-20 237 15</inkml:trace>
  <inkml:trace contextRef="#ctx0" brushRef="#br0" timeOffset="29357.99">16818 12364 807 0,'11'0'112'0,"-2"0"128"15,5 0-71-15,-3 0-20 0,-1 0-16 16,3-1-29-16,2-2-28 16,4-5-22-1,8 3-11-15,8-1-20 0,-1 4-1 16,3 8-13-16,-4 2 0 16,-9 11 10-16,-4 8 2 15,-17 3 13-15,-3 6-2 16,-17 12-12-1,-5 4-9-15,-19 6-16 16,-2 0-6-16,2 5-3 16,5 0 2-16,17-11 0 0,3 1 0 0,16-16-5 31,6-7-2-31,21-6 3 16,11-10 3-16,11-11 5 0,6-6 4 0,8-13 0 15,0-4 0-15,-1-10-46 16,7-5-75-1,1-6-241-15,-7 0 211 0</inkml:trace>
  <inkml:trace contextRef="#ctx0" brushRef="#br0" timeOffset="29534.25">17649 12621 1168 0,'13'-3'68'15,"6"0"25"-15,1-3-38 0,9 1-24 16,4-1-14 0,0-4-17-16,9-6-37 0,-1-10-272 15,2-6 211-15</inkml:trace>
  <inkml:trace contextRef="#ctx0" brushRef="#br0" timeOffset="30071.97">18425 12375 973 0,'3'3'95'16,"-3"5"67"-16,0-1 4 15,-11 5-4 1,0 6-14-16,-11-1-23 0,-3 5-19 15,-8 5-46-15,-5 4-20 0,-5 6-28 32,1 1-10-32,6-1-12 0,9-2-3 15,17-8-13-15,13-3-7 16,18-10-7-16,14-6 1 0,12-8 12 16,-4-8 12-16,10-6 12 15,-2-4 4-15,-6-1 7 16,1 0 1-16,-17 5 10 15,-9 0 6-15,-10 8 7 16,-9 6 7-16,1-3 2 16,-4 1-6-16,-1 8-14 15,-3 2-11-15,4 9-23 16,4 1-6-16,10-2-4 16,9-10 1-16,7-3 7 15,4-8 4-15,6-3 6 0,-2 5 3 16,-1-9 2-16,1 2 2 15,-8-2 2-15,1-3 1 16,-9 0 7 0,-6-1 1-16,-12-8 1 0,-5 1-5 15,-18-3-4 1,-4 1-1-16,-16 11-32 0,-2 0-34 16,-7 14-100-16,3 0-74 15,10 0 122-15</inkml:trace>
  <inkml:trace contextRef="#ctx0" brushRef="#br0" timeOffset="30612.73">19070 12454 664 0,'13'25'115'0,"0"2"164"0,-10 2-223 15,-2-1-17-15,-2 0-25 16,-2-4-3-16,0-8 45 0,3-4 21 15,0-8 39 1,3-3 5 0,-3 1-44-16,1-2-13 0,7-3-23 15,-3-8 0-15,3-5 19 16,1 0-2-16,-4-8-16 16,0 7-5-16,1-2-24 0,2 3-7 0,5 7-3 31,2 1-3-31,7-1-3 0,2 1-1 15,6 1-5-15,5-4-1 0,7 0-12 32,6 0-3-32,2-1 3 15,1 2 2-15,-6 1 14 16,-5-2 5-16,-9-2 4 16,-10 2 4-16,-12 1 8 15,-4 3 6-15,-11-4 13 0,-10-2 10 16,-9-1 14-16,-7 3 3 15,-6 8-6-15,1 4-10 16,2 13-22-16,5 7-12 16,12 7-17-16,11 1-7 15,13-1-8 1,11-1-2-16,16-2 1 0,7-3 2 16,6-5 7-16,4-2 3 0,1-6 3 15,-1 1 0-15,4-7-31 16,-4-3-54-16,-1-3-150 15,2-7-130-15,-4-6 189 16</inkml:trace>
  <inkml:trace contextRef="#ctx0" brushRef="#br0" timeOffset="31472.86">20790 12175 1261 0,'6'8'120'0,"4"1"92"0,-7-2-117 16,-1 1-8-16,-17 1-17 15,-8 1-2-15,-15 8-5 16,-9 0-7-16,-12 15-21 15,-2 5-8-15,2 7-25 0,7 14-8 16,19 4-15-16,14 0-5 16,19-8-7-16,13-3-3 15,21-14-18-15,11-6-13 16,10-15-29 0,6-9-23-16,4-16-56 0,6-5-22 0,5-17-67 15,-1-3-26-15,-2-8 37 16,-10-6 42-16,-14 6 162 15,-11 3 127-15,-21 5 160 16,-3 8 47-16,-12 12-3 16,-2 12-53-16,0 2-85 15,0 13-44-15,-3 16-46 16,3 3-20-16,-2 12-24 16,2-4-6-16,2-2-4 15,-2-1-1-15,3-8-5 16,-1-5-2-1,2-4-7-15,1-6-6 0,-2-7-9 0,-1-6 1 32,1-4 10-32,-1-9 7 15,-2-8 18-15,0-9 6 16,-2-10 27-16,-4-6 8 16,1-19 17-16,3-5-2 0,2-12-22 15,0-1-3-15,5 15-7 16,5 14 1-16,5 19-3 15,7 9-7-15,7 21-13 16,2 3-3-16,6 14-2 16,1 7 0-16,-5 10 2 15,-7 2 1-15,-8 7 4 16,-6-2 1-16,-13-1 0 16,-7 3-1-16,-14-4-10 15,-5-3-14-15,-11-3-78 16,0-9-61-16,-6-10-204 15,3-5 193-15</inkml:trace>
  <inkml:trace contextRef="#ctx0" brushRef="#br0" timeOffset="31950">21705 12248 595 0,'6'7'332'0,"2"6"-204"0,0 1 248 0,-6 12-323 0,-4 0-16 0,-1 6-15 16,-6 1-3-16,2 3 24 15,1-1 6-15,0 0-1 16,1 1-2-16,2 2-33 16,-7-4-10-16,10 0-8 15,0 2-4-15,7-8 0 16,5 1-1-16,7-7 0 15,5-3 1-15,1-11-1 0,7-1 4 16,1-8 6 0,0-9 3-16,3-4 6 0,-1 0 4 15,-4-8 11-15,-4-2 2 16,-6-3 10-16,-6 2 5 16,-8-5 0-16,-6-4 1 0,-5-9-5 15,-6-9-9-15,-2-13-10 16,-1-6-5-16,-1-6-12 15,1 3-2-15,7 14-6 16,3 10-2-16,7 12-65 16,6 0-236-16,-2-14 198 15</inkml:trace>
  <inkml:trace contextRef="#ctx0" brushRef="#br0" timeOffset="34767.92">10540 11218 911 0,'10'-13'116'0,"3"-9"146"0,-1-8-210 0,1-9-7 0,-13-5-21 16,-10-1 3-16,-15 6 15 15,-14 1 12-15,-26 11 14 16,-9 4-2-16,-19 10-19 0,-10-1-14 16,-9 6-23-16,-8 3-5 15,-4 1-2-15,-1 4 0 16,2 0 37-16,-10 0 19 0,-2 4 30 15,-1-2 20-15,-7-2-6 16,-1-2-23-16,-9-4-29 16,-5 1-19-1,-9 2-29-15,-5 0 4 0,-14 3-3 16,-2 5 1-16,-9 3-2 16,-8-1 0-16,0 3 2 15,6 4 0-15,-6-1 2 16,5-1 1-16,9 1-2 15,-3 0-1-15,3-6-3 16,5 4-1-16,1 4-1 16,-1 2 0-16,4 8-2 15,-1 4-1-15,2 13-3 16,0 5-4-16,7 13-12 16,7 5-4-16,9 6-6 0,7 5-1 15,10 10 5-15,4 1 4 16,14 9 8-16,11 7 6 15,12 7 8-15,3 1 1 16,2 5 2 0,-3 6 0-16,11 1-2 0,7 9-1 0,15 6-2 15,1 2 1-15,18 10 1 16,2 1 2-16,6 5 0 16,13 7 0-1,1-7-2-15,13 0-3 0,16 6-3 16,12-6 0-16,21-4-1 15,4-2 0-15,18-2-3 16,-3-1-1-16,19 6-1 16,-2-2 2-16,8 2 3 15,11 5 3-15,5 2 0 16,5-5-2-16,10 0-5 16,-1-9-2-16,10-7-6 15,9-2 2-15,4-15 6 0,6-1 1 16,4-9 8-16,-3-2 3 15,9-2-1-15,-1-6 0 16,0-9 0-16,12-9 0 16,1-13 0-1,-1-5 0-15,4-9-1 16,8 0-1-16,-1-12-2 16,2 1-2-16,10-13-2 0,-7 0 0 0,8-9 3 15,2 0 2-15,1-10 3 16,-1-3 1-16,-7-8 0 15,2-5 0 1,5-10 0-16,-6-7 1 0,-6-13-1 16,-5-7 0-16,-6-12-2 15,-4-2 0-15,0-15 0 16,-3-3-1-16,-8-14-2 16,1 0 1-16,-7-18 1 15,-9-7 1-15,-10-5 3 0,-2-4 0 16,-6-2 3-1,-2-2-2-15,-17-6 1 0,-11-9 1 16,-4 1 2 0,-7 2 1-16,-7-14 0 0,-1 1-1 0,-13-13-4 31,-9-3 1-31,-5-4 0 0,-1-6 2 16,-12-9 2-1,-3 2 1 1,-7-10-1-16,-3 2 0 0,-7-4-1 15,-1 1 0-15,-11 3 0 16,3 6 1-16,-12 6 2 16,-3 8 1-16,-10 16 23 15,-12 5 7-15,-13 17 11 16,-6 7 5-16,-10 20-4 16,-15 9-10-16,-5 16-10 15,-1 7-6-15,-2 10-17 16,9 8 1-16,-4 12 0 0,4 2-2 15,18 7-1-15,5 5-3 16,17 3-8-16,6 4-14 16,15 4-85-16,4-1-80 15,22 0 97-15</inkml:trace>
  <inkml:trace contextRef="#ctx0" brushRef="#br0" timeOffset="35403.43">10003 15711 797 0,'14'11'77'0,"1"3"58"0,3 5-20 0,4 6-23 0,-5 7-13 0,7 6-21 0,9 1-23 16,8 7-24 0,6 1-4-16,26 11-6 0,0 1-1 15,10 2 1 1,13 2 0-16,-7-6 1 0,5 1 1 0,-8-2-1 31,-4 4 1-31,-16-7 1 0,-9-1 1 0,-8-5-3 16,-8-9-42-16,-8-11-248 15,-8-11 196-15</inkml:trace>
  <inkml:trace contextRef="#ctx0" brushRef="#br0" timeOffset="35706.14">11301 16403 882 0,'8'13'124'0,"3"-1"141"16,3 7-170-16,5 5-17 16,1 7-34-16,-1-2-10 15,7 1-4-15,-4-2 5 16,0-3 14-16,-2 4 2 15,-10-9-1-15,2 6-4 16,-7-1-9-16,-6-2 0 16,1 4 0-16,-8-3 0 15,-13 0 2-15,-6-7-2 0,-15 3-1 16,-7-4-6-16,-3 0-20 16,1-3-10-16,2-4-52 15,5-7-45-15,9-2-175 16,13 0 158-16</inkml:trace>
  <inkml:trace contextRef="#ctx0" brushRef="#br0" timeOffset="36388.75">12266 16993 1117 0,'-6'0'148'0,"0"0"135"0,6 9-168 0,-2 4-27 0,-3 15-53 16,2 10-14-16,-5 8-17 16,-1 9-4-16,3-6-4 15,-4 0 0-15,7-10 0 16,-3-4 0-16,3-10-1 16,3-1-2-16,0-11-4 15,0-12-4-15,1 1-2 0,4-2 0 16,1-15 0-16,2-5 2 15,3-13 7-15,-5-7 5 16,4-15 16-16,-2 0 7 16,4 0 3-16,4 4-5 0,1 14-8 15,6 3-4 1,-5 17-3-16,3 12 0 0,4 10-3 16,7 11-3-16,9 15-6 15,6-1-7-15,7 10-9 16,3 1-1-16,-2 1 4 15,-3-2 7-15,-3-7 14 16,-8 0 1-16,-19-8 4 16,-2-4 0-1,-12-12 1-15,0-2 0 0,-6-12 1 16,-1-6-2-16,1-10 1 16,1-4 4-16,2-21 8 15,-5-1 5-15,3-15 5 16,-5-7-2-16,1 1-9 0,1 0-6 15,4 7-11 1,6 7-3-16,3 2-59 16,-1 2-99-16,10 1 98 0</inkml:trace>
  <inkml:trace contextRef="#ctx0" brushRef="#br0" timeOffset="36880.54">13241 16767 1153 0,'-1'19'121'0,"-4"0"95"0,2 2-122 0,-3 4-24 0,-1 3-42 16,-1 7-13-16,4 4-12 16,-6 1-2-16,7 2-3 15,3 6 0-15,0-10-2 16,2-2 1-16,2-11 1 15,-1-8 0-15,1-9 5 16,-4-8 2-16,0-6-5 0,0-10-4 16,-4-12 4-16,3-8 3 15,-1-12 21-15,-1 4 19 16,0-3-1-16,3 6-2 16,0 12-13-16,3 1-12 0,7 15-8 15,4 10-3-15,6 14-5 16,9 10-4-16,10 7-8 15,4 4-4-15,7 2-6 16,5 3-3-16,-9-9 5 16,-5-3 6-16,-5-3 9 15,-7-7 6-15,-4-8 4 16,-3-2 2-16,-11-6 9 16,-3-10 2-16,-2-8 9 15,1-7 4-15,-7-7 1 16,-3-6-3-16,-4-8-14 15,-2-5-9-15,3-2-48 16,-1-8-67-16,-5 1-325 16,18-1 271-16</inkml:trace>
  <inkml:trace contextRef="#ctx0" brushRef="#br0" timeOffset="37326.33">13924 16586 1122 0,'0'20'111'0,"0"1"70"0,0 4-55 0,-6 7-59 0,0 1-31 0,1 3-30 15,-1 0-4-15,1 1-6 16,-1-6-5-16,3 1-10 16,-4-2-2-1,4-8 0-15,1-6 4 16,2-5 10-16,0-10 3 0,0-4 10 15,0-5 7-15,0-9-2 16,0-10-1-16,2-11-1 0,-2-6 16 16,-2-11 34-1,1-2 12-15,1-6 7 0,0 0-13 16,6 3-19-16,4 9-7 16,4 14-2-1,0 10-2-15,2 14-1 0,1 8 0 0,5 9-8 31,4 7-1-31,5 14-1 0,2 2-3 0,2 12-2 16,-2 4-5-16,-5 9-10 31,-1 1-3-31,-5 3-13 0,-3-1-16 0,0-8-44 16,-9-3-27-16,10-9-78 16,-9-7-48-16,8-1 126 15</inkml:trace>
  <inkml:trace contextRef="#ctx0" brushRef="#br0" timeOffset="37516.03">13915 16630 872 0,'-6'13'152'0,"1"1"140"0,10 5-167 15,7 1-48-15,12-1-48 0,7-4-10 0,14-11-15 16,5-8-5-16,15-15-136 16,11-8 99-16</inkml:trace>
  <inkml:trace contextRef="#ctx0" brushRef="#br0" timeOffset="39682">9310 8155 1441 0,'-10'0'122'0,"-5"0"74"0,-7 2-117 16,-8-1-30-16,-11 4-31 0,-7-5 7 15,-7-5 26-15,1-1 12 16,-9-7-1-16,-9-1-11 0,-10 0-17 16,-14 0-22-1,-17 3-14 1,5 0-15-16,-11 3-21 0,-1 0 10 0,-22-3 14 31,-6 2 14-31,-8-3 15 0,-11 5 3 0,-8-3-1 31,-2 4-3-31,-12 0-7 16,-5 4-4-16,-7 4-3 16,-4-2-2-16,-9 9-3 15,-6-1 0-15,7 6 0 16,0 5 1-16,-9 1 2 16,7 4 1-16,6 1 1 0,-4 1 0 15,15 2 0-15,7 4 2 16,5-1 0-16,8 5 1 15,9 10 0-15,4-2 0 16,4 8-4-16,5 8-5 16,2 5-7-16,8 1-6 15,16 8-6-15,14 0 0 16,15 5 1-16,8 0 5 16,17 9 9-16,6 4 1 15,26 2 1-15,10 3 2 0,23-3-3 16,7-1 1-16,12 0-2 15,13-3-2-15,14-3-2 16,12 0-1-16,11-7-1 16,12-4-2-16,2-4 1 15,10-4 2-15,10 3 4 16,9-3 2-16,14 0 1 16,3 1 1-16,13-4-2 15,2-4-1-15,2-9 0 16,12-4-1-16,11-6 2 15,3-2 1-15,11-10 1 0,3-2 2 16,6-3 0-16,2-4 0 16,10-4 4-16,1-3 0 15,-2-4 1-15,5-1 0 16,2-4 0-16,-6 3-2 0,2-5 2 16,9 0-1-1,-9-3 1-15,6 0 0 0,5-8-1 16,-1-3 0-1,-4-8-2-15,-1-3 0 0,2-3 2 16,-9-8 0 0,-14-3 2-16,1-1 2 0,-8-8-2 15,-8-6 0-15,-12-10 2 16,-12-7-1-16,-18-8 4 16,-9-1-1-16,-7-7 2 15,-7-1 1-15,-21-5 3 16,-9-8 1-16,-22-2-3 15,-7-3-2-15,-13-3-7 16,-4 4 1-16,-9 1 0 0,-6-2 1 16,-5 9 1-16,-6-7 2 15,-9 11 5-15,-7 2 1 16,-11 7 10-16,-5 2 2 16,-11 2 7-16,-1 1 11 15,-14-2-1-15,-7-8 4 16,-11 1-7-16,0 0-12 15,-5 3-10-15,1 6-7 0,-4 9-2 16,-6 3-2-16,-22 8-12 16,-7 10-12-16,-12 16-51 15,-8 6-23-15,-16 24-47 16,-9 8-55 0,-13 33 118-16</inkml:trace>
  <inkml:trace contextRef="#ctx0" brushRef="#br0" timeOffset="40156.19">5674 8925 1135 0,'-10'14'96'0,"4"-3"44"0,3-3-63 16,1-6-23-16,-3-2-14 0,2-8-3 0,-3-5-2 0,1-14-9 15,0-3 0-15,2-17 7 16,2-7 6-1,1-12-16 1,0-10-11-16,0-20-7 0,4-3-5 0,6-15 6 16,-1-9-6-16,6-6-4 15,2-4 0-15,7-7-7 16,2-7 6 0,3 1 5-16,1 1 1 0,-2 0 2 31,5 3-1-31,0 6 0 0,5 2-1 0,-3 17 2 15,-2 10 1 1,-11 19-3-16,-4 9 0 16,-12 19-29-16,-6 8-35 15,-2 22-132-15,-10 3-137 16,-15 8 181-16</inkml:trace>
  <inkml:trace contextRef="#ctx0" brushRef="#br0" timeOffset="40599.37">5686 6473 179 0,'0'0'45'0,"0"-5"53"0,3-5-9 0,7-4 37 0,-2-6-10 0,9-7-6 0,0-3-6 16,9-10-34-16,2 3-2 15,5-1 1-15,2 3-4 16,8 5-10-16,4 5-8 16,-1 4-22-16,1 7-9 15,-3 5-9-15,-3 2 1 16,2 7 6-16,-9 4 29 0,-4 18 31 15,-1 4 10-15,-7 22 9 16,-6 7-27-16,-5 10-29 16,-5 2-13-1,0-4-16-15,-3-3-4 0,7-9-4 16,3-10-4-16,1-10-26 16,3-10-56-16,4-21-241 15,-6-3 204-15</inkml:trace>
  <inkml:trace contextRef="#ctx0" brushRef="#br0" timeOffset="41141.17">6391 5094 466 0,'0'-20'107'0,"-4"4"86"0,-1 3 5 0,-1 9-85 0,-4 4-20 0,-10 7-23 16,-1 9-5-16,-10 16-4 15,1 2-6-15,-8 17-21 16,0 10-16 0,2 10-21-16,7 0-5 0,9 8-7 15,2-3-2-15,18 0 2 16,2-4 1-16,17-10 1 16,1-9 1-16,12-16-5 15,1-14-4-15,5-13 1 0,9-7 3 16,-3-16 14-16,7-6 7 15,-4-14 7-15,-4-2 0 0,-5-2 0 16,-2 2 11 0,-12 7 18-16,-10-1 12 0,-13 10 21 15,-2 2 2-15,-5 9-2 16,-1 6-10-16,2 6-27 16,2 8-15-16,6 10-20 31,5 5-2-31,13 13-3 15,1-4 0-15,0 0 1 0,3 0-7 0,-7-9-34 32,1 0-35-32,-5-10-140 15,-8-4 127-15</inkml:trace>
  <inkml:trace contextRef="#ctx0" brushRef="#br0" timeOffset="41726.54">6382 5539 1032 0,'5'-5'80'0,"4"-3"50"0,4 2-10 0,4-7-31 0,4-1-14 0,4-11-31 16,6-8-16-16,12-3-17 15,0-5-5 1,6 0-2-16,-4 1-2 0,-2 2 1 15,-12 7 1-15,-5 10-1 16,-4 9 1-16,-10 4 0 16,-1 8 0-16,2 4 0 15,-4 9 1-15,7 8 1 16,0 7 2-16,1 16 3 16,2-1 1-16,-4 14 1 15,0-4-1-15,-4 1-1 0,-1-1 1 16,-9-4-2-16,-1-1-1 15,-1-11-3-15,-2-7-2 16,1-6-3-16,4-10-2 16,-2-14-1-1,0 2 0-15,-10-10 2 0,2-11 1 16,-4-13 1-16,-1-7 0 0,-3-7 2 16,-1-6 0-16,1-11 1 15,0 0 1 1,4-13 1-16,4 2-1 0,8 5 0 15,9 6-1-15,10 22 0 16,3 3 2-16,4 19-2 16,-3-1 0-16,10 10-3 15,5 10-2-15,0 11 2 16,3 14 3-16,-12 5 10 16,-6 5 3-16,-13 4-2 15,-6 6-3-15,-8 2-24 16,-9 3-15-16,-6-2-76 15,0-10-78-15,3-15 102 0</inkml:trace>
  <inkml:trace contextRef="#ctx0" brushRef="#br0" timeOffset="42165.47">7317 5108 495 0,'5'-4'148'0,"-2"7"171"0,0 0-109 0,-3 11-44 0,0 2-28 0,5 4-43 16,0-2-18-16,4 9-48 16,12 1-14-16,-4 7-10 15,7-1-3-15,-2 4 1 16,-5 2-2-16,5-1 1 16,-4 1-1-16,7-3-1 15,2-2 0 1,-2-13-1-16,4-1-1 0,0-10-3 15,-2-7-5-15,0-4 7 16,-3-4 0-16,-4-9 7 16,1 0 6-16,-1-5-1 0,1-1 2 15,-4-2 2 1,1-4 3-16,-6 0 3 0,-2-2 0 16,-4-5-2-16,0-1 0 15,-3-3-2 1,-3-4 4-16,-9-2 2 0,-5-2-6 0,-7-5-5 15,-2 3-6-15,-3 0-9 32,4-3 0-32,3-3-39 0,7 2-38 0,5 0-166 15,11-1 142-15</inkml:trace>
  <inkml:trace contextRef="#ctx0" brushRef="#br0" timeOffset="49825.46">1332 8064 204 0,'-3'9'81'0,"1"-4"100"0,-12 3 1 0,0-5-5 0,9 2-8 0,-4-1-24 15,2 0-16-15,6 0-40 16,-16 1-21-16,-1-3-31 16,1 4-13-1,-7 5-12-15,0 2-4 0,-6 7 1 16,-4 1 8-16,-9 12 14 15,4 8 2-15,1 11-3 16,5 12-9-16,11 3-18 16,3 0-5-16,14-10-9 15,8-3-2-15,18-10-2 0,7-6-8 16,16-10 1-16,7-9 4 16,6-14 5-16,2-10 11 15,8-14 9 1,-6-8 1-16,4-7 4 0,-5-7-1 15,-10-8 1-15,-1-5 1 16,-9-7 4-16,-9 1 3 16,-21 3 7-16,-12 3 5 15,-17 7 0-15,-15 5 0 0,-23 5-15 16,-10 7-35-16,-15 11-93 16,-3 8-26-16,3 19 52 15</inkml:trace>
  <inkml:trace contextRef="#ctx0" brushRef="#br0" timeOffset="50206.97">1195 9262 1421 0,'5'-4'2'0,"-23"21"-2"0,-2 38 0 0,4-1-5 0,14 9-4 0,10-6-5 0,16-7-4 0,14-11-7 15,1-10 0-15,12-18 11 16,1-5 14-16,5-17 28 15,-1-5 4-15,0-20 18 16,-1-3 12-16,-13-13 40 16,-2-5 17-16,-20 2 16 15,-7-2-8-15,-24-5-31 16,-16-2-16-16,-36-2-35 16,-11-2-17-16,-24 13-90 15,-1 12-51-15,1 7-93 0,6 7 89 16</inkml:trace>
  <inkml:trace contextRef="#ctx0" brushRef="#br0" timeOffset="50717.94">1368 8007 944 0,'8'5'61'0,"-28"-23"-10"0,6-2 41 0,-2-2-11 0,5-2 16 0,1 4-11 16,2-6-4-16,8-10-21 31,7-2-15-31,7-23-12 0,17-10-5 0,7-19-3 16,5-13-6-16,18-12-8 15,-2-9 1-15,-1-7-3 16,-6 0 4-16,-11 3 3 16,-8 11 1-1,-11 24-8-15,-4 13-22 0,-10 30-112 16,-8 5-126-1,-8 25 134-15</inkml:trace>
  <inkml:trace contextRef="#ctx0" brushRef="#br0" timeOffset="51050">1409 6720 1021 0,'-1'0'83'0,"-4"2"35"0,7 1-9 16,-2-3 2 0,-2 0-22-16,7-11-19 15,6-8-25-15,19-9-40 0,0-10-4 16,16-8 0-16,-4-3 0 16,2-1 1-16,4 4 0 15,-6 16 1-15,-5 3 3 16,-8 18 4-16,-3 9 21 15,-7 14 18-15,-2 11 4 0,-1 11 0 16,1 5-22-16,-4 5-18 16,-1-3-6-16,6-2-8 15,-1-5-3-15,0-9-29 16,-2-5-42-16,2-11-130 16,-1-8-239-16,-11-8 256 15</inkml:trace>
  <inkml:trace contextRef="#ctx0" brushRef="#br0" timeOffset="51431.56">1256 5340 1459 0,'4'24'96'0,"-4"4"3"0,-5 2-8 0,0 5-45 0,-11-7-25 16,4 1-4-16,5-6-10 16,-1-4-2-16,10-3-11 15,0-3-5-15,2-9-95 16,7 3-106-16,-1-20 122 0</inkml:trace>
  <inkml:trace contextRef="#ctx0" brushRef="#br0" timeOffset="51575.41">1185 5253 875 0,'-3'-1'31'0,"-2"-5"-7"15,2-2-27-15,5-5-51 0,4-12-132 0,7-2 116 16</inkml:trace>
  <inkml:trace contextRef="#ctx0" brushRef="#br0" timeOffset="52303.53">1439 5171 861 0,'15'53'105'0,"-1"-3"76"0,-5-1-84 0,-2-5 25 0,-4-5-23 15,-8-13 7 1,5-7 12-16,-5-13-46 0,5-6-6 15,-3-6-23-15,6-4-15 16,-1-10-19 0,-1-4-8-16,10-1-4 0,-3 0 1 15,10 1-1-15,2 7-2 32,2 10 1-32,-1 7-1 0,1 10 0 15,-2 9-1-15,2 6-6 16,1 2-8-16,6-7-46 15,6-1-21-15,11-16-19 16,8-4-3-16,2-12 42 16,1-3 23-16,-3-6 28 15,-7 3 9-15,-7-4 13 16,-6 1 10-16,-13 3 29 16,-4 0 28-16,-11 4 45 15,-9 4 6-15,-9 7-12 16,-9-4-27-16,-9 5-46 0,3 3-15 15,-1 9-17-15,-4-1-5 16,15 0-11-16,4 5-8 16,12-13-11-16,12 0 1 15,6 0 2-15,2-2 8 16,0 2 12-16,-2-5 2 0,-2 0 4 16,-4 2 2-16,-2-6 8 15,-4 6 2-15,-5 3 1 16,5-5 0-16,-5 11-8 15,4 8-3-15,4 10-3 16,2 6-4-16,2 14-1 16,1-1 0-16,3 7 1 15,-4 1 2-15,-4 1-3 16,-8 3-2-16,-11-1-1 16,-3-4 0-16,-16-4 7 15,5-10 2-15,-11-14 7 16,-5-3 3-16,7-14 8 0,-7-8 11 15,10-8-2-15,4-11-4 16,2-13-19 0,9-8-14-16,16-10-7 0,13-3 0 15,18 1 6-15,1-1 0 16,13 3-57-16,4 3-94 16,21 7 97-1</inkml:trace>
  <inkml:trace contextRef="#ctx0" brushRef="#br0" timeOffset="53115.14">2694 5597 569 0,'-4'7'151'0,"-2"-1"90"0,1 0-1 0,4 1-5 0,-1 0-68 16,1 1-22-16,-9 3-51 15,-10-1-21-15,-6 2-32 16,3 4-15-16,-10 5-20 16,6 4-5-16,-2 3-6 15,9 1-5-15,15-4-8 31,15 0-7-31,5-11-14 16,7-9 1-16,1-7 7 0,5-12 6 16,-1-1 17-16,0-8 3 15,-4-10 14 1,-2 0 6-16,-7-8 14 16,0-8 3-16,-4-4-6 0,-10-9-3 15,-4-9-10-15,-5-1-1 0,-4 2-2 16,2 10 1-1,3 23 11-15,-4 10 9 16,4 24 1-16,2 14-5 0,1 26-23 16,3 15-13-16,9 21-11 15,2 6 1-15,12 0-6 16,4-4 0-16,11-13 3 16,5-12 1-16,6-18 11 15,-1-10 3-15,-2-16 0 16,-3-6 2-16,-3-17 7 15,0-7 5-15,-3-9 11 16,-4-9 2-16,-9 2 9 0,-7 1 6 16,-15 12 3-1,-5 10 12-15,-12 12-2 0,-7 11-14 16,-3 21-16 0,0 9-18-16,7 7-20 0,6 7-2 15,14-7-6-15,4-8-1 16,22-12-6-16,0-9-9 15,14-3-82-15,4-6-52 16,0-10-206-16,8-7 198 16</inkml:trace>
  <inkml:trace contextRef="#ctx0" brushRef="#br0" timeOffset="53528.02">3588 5503 1145 0,'-28'20'80'0,"-6"4"20"0,0 4-5 0,-1 1-62 0,11 4-6 0,9-3-8 0,4-10-10 16,20-1-18-1,-9-13-5-15,28-2-2 16,7-4 3-16,5-5 14 16,4-1 9-16,-16-4 5 15,2-3 4-15,-12 2 10 0,-3-6 5 16,-7 4 8-16,-6 12 4 15,1 1-1 1,-6 6-5-16,-5 2-14 0,0 5-9 0,0 2-16 16,3 3-5-16,13 7-9 15,5-11-3 1,11-4 0-16,7-7 3 0,2-6 8 16,5-5 2-16,-3-3 3 15,1 0 0-15,-8-2 9 16,-4 0 5-16,-10-1 10 15,-7-3 5-15,-12-2 1 16,-5 0-2 0,-9-1-16-16,-4 7-20 15,-7 7-107-15,-6-1-103 0,2 4 116 16</inkml:trace>
  <inkml:trace contextRef="#ctx0" brushRef="#br0" timeOffset="54225.51">4270 5545 1130 0,'-5'-6'131'0,"-9"1"89"0,-21 2-123 0,-3 5-20 0,-5 4-46 31,2 3-3-31,4 9-9 16,0-1-10-16,9 2-22 15,12 5-15-15,16-2-15 16,17-2-4-16,18-1 10 16,-5-16 10-16,14-3 14 15,-12-8 6-15,7-7 6 16,-1-3 2-16,-11-7 10 16,1 3 9-16,-28-17 12 0,-3-4 0 15,-6-7 32 1,-7-9-4-16,-3-5 9 15,3-1 10-15,-1 13-23 16,3 8 6-16,3 23 1 0,3 12-6 16,8 18-25-16,-3 13-12 15,4 16-28-15,7 6-5 0,5 7 1 16,6-2 0 0,14-5-3-16,1-8-2 0,9-9 0 15,3-7 2-15,0-5 6 16,-4-6 3-16,-1-9 5 15,2-8 1-15,-13-4 4 16,-2-3 4-16,-9 1 3 16,-6 3 4-16,-13 10 6 15,0-1-3-15,-5 5-8 16,0 8-8-16,-1 8-10 16,3 0-4-16,9-3-4 15,8-4 1-15,10-8 1 0,1-1 2 16,2-8 7-1,1 0 3-15,-2-3 3 0,-3 4 2 16,-5 4 5-16,-10 9 2 16,-5 8 4-16,-2 9 1 15,-4 10-4-15,-2 3-3 16,-4 5-5-16,-5 1-2 0,-4-6-8 16,3 0-4-16,-3-10-21 15,2 6-29-15,7-10-89 16,-10-9-57-1,5-5 104-15</inkml:trace>
  <inkml:trace contextRef="#ctx0" brushRef="#br0" timeOffset="54415.89">4306 4765 1632 0,'1'34'127'0,"3"1"44"0,2 1-69 0,0-1-65 0,-1-10-32 0,-4-7-6 16,1-18-57-16,1-13 40 15</inkml:trace>
  <inkml:trace contextRef="#ctx0" brushRef="#br0" timeOffset="111233.34">19006 13405 549 0,'0'-6'103'0,"0"0"154"0,0-2-142 15,-5 8 3-15,-6-4 1 0,2 4-9 16,-10 4-19-16,0-3-11 16,0 1-28-16,-2-1-14 15,-2 9-23-15,2-4-7 16,-7 4-1-16,-1 1-1 15,-2 0-3 1,-2 1 0-16,3 7-3 0,3 2-1 16,2 6-1-1,4-2-2-15,7 2-1 0,3-1-3 16,9 1-2-16,2 0 1 16,10-7 5-16,2 4 8 15,7-3 10-15,5 2-1 16,4 6 11-16,7-2-5 15,1-4-5-15,7-1 4 0,-10-8-12 16,-6 4 2-16,-10-2 4 16,-9-1 2-16,-9 3 0 15,-7 1 1-15,-27-5 1 16,0 11-3 0,-11 0-5-16,-4-7-11 0,6 12-11 0,-3-13-13 15,5 0-32 1,8-6-15-16,10-9-80 15,10-1-76-15,14-5 131 16</inkml:trace>
  <inkml:trace contextRef="#ctx0" brushRef="#br0" timeOffset="111770.63">19124 13624 677 0,'11'-1'153'0,"-5"-1"131"0,-2 5-131 0,-1 4-48 0,-10 7-71 0,-2 3-24 0,0 13-17 15,-1-1 2 1,5 7-1-16,-1-5 2 0,8-5-6 16,-2-4-67-16,6-11-33 15,5-7-4-15,-6-4 29 16,9-4 76-16,0-10 63 15,5-5 19 1,-3-3-1-16,0-4 9 16,-4-1-8-16,-2-1-4 0,-6-2-12 15,0 5-14 1,-4 1-19-16,0 8-5 0,0 7-1 16,0 9-2-16,0 0 0 15,3 14-3-15,0 18-5 16,2 9 2-16,4 14 3 15,-1 8-1-15,9 10-10 16,1-6-8-16,4 9-20 16,-2-7-21-16,-12-5-18 15,-3-1 2-15,-18-15 29 0,-7-6 25 16,-7-9 42 0,-3-11 7-16,-8-7 7 15,2-10 13-15,-5-10 3 16,3-6-5-16,-2-11-23 0,-2-1-19 0,4-3-43 15,3 1-14-15,18 2-22 16,12 0-22-16,24 1-73 16,16 2-236-16,26-12 242 15</inkml:trace>
  <inkml:trace contextRef="#ctx0" brushRef="#br0" timeOffset="112151.1">19892 13672 1086 0,'-31'-8'141'0,"-7"0"90"0,-3-3-97 0,-3 1-26 16,-2 2-69-1,7-1-26-15,9 7-20 16,3 2-18-16,8 4-69 16,5 7-14-16,4 6 20 15,10 3 21-15,10 7 69 16,1 3 15-16,14 3-16 16,2-6-6-16,0-2 0 15,3 1 5-15,-18-6 14 16,-4-1 1-16,-9 3 5 15,-12-1-8-15,-6 4-8 0,-11-1 1 0,-13-7-10 16,-1-1 2-16,-6-15-8 16,6-1-21-16,10 0-131 15,9 0 109-15</inkml:trace>
  <inkml:trace contextRef="#ctx0" brushRef="#br0" timeOffset="112587.79">20098 13194 396 0,'-4'-14'14'0,"1"-1"122"15,0 3-20-15,0 1 30 0,-2 4 21 16,2 6-172-16,0 4-115 0,1 13-55 16,2 20 27-1,3 21 86-15,2 33 92 0,0 12 72 16,3 18-76-16,42 183-129 15</inkml:trace>
  <inkml:trace contextRef="#ctx0" brushRef="#br0" timeOffset="112896.41">19978 13826 546 0,'19'-6'-31'0,"14"-10"-34"16,9-1 6-16,17-4 61 16,1 1 24-16,-7 6 65 0,-7 3 20 15,-18 7-9-15,-10 6-20 16,-7 9-159-16,-3 5-58 15,-8 9-62-15,3 5 3 16,-6 11 91-16,3 5 33 16,0-2 66-16,0 0 4 15,8-8-1-15</inkml:trace>
  <inkml:trace contextRef="#ctx0" brushRef="#br0" timeOffset="113034.24">20445 14071 184 0,'31'-7'61'0,"-2"-5"68"15,-4-6 1-15,-8-1 20 16,-12-4 48-16,-16-6 56 15,-13-2 17 1,-18-1-64-16,-6-2-78 0,1 7-122 16,3 3-67-16,7 8-99 15,6 4-78-15,20 9 125 16</inkml:trace>
  <inkml:trace contextRef="#ctx0" brushRef="#br0" timeOffset="113281.23">20872 13359 651 0,'-3'-11'66'0,"1"2"96"0,-4 3-30 0,3-1-4 15,1 7-26-15,1 3-78 31,2 5-48-31,-2 22-49 0,-2 16 11 0,6 34 0 32,0 12-140-32,16 9-1 15,6-10-21-15,7-18 49 0</inkml:trace>
  <inkml:trace contextRef="#ctx0" brushRef="#br0" timeOffset="113453.82">21080 14009 434 0,'5'-12'104'16,"1"-9"150"-16,1-11-6 15,-7-7-50-15,0-4-16 0,-8 4-56 16,-3 4-10 0,-2 16-26-16,1 4-9 0,2 12-45 15,5 3-36-15,1 15-36 16,5 11-5-16,10 10-17 16,11 5-43-16,19 1-87 15,3-2-48-15,16-10 102 16</inkml:trace>
  <inkml:trace contextRef="#ctx0" brushRef="#br0" timeOffset="113637.04">21085 13333 1245 0,'-38'-13'139'16,"0"0"123"-16,15 2-199 15,4 3-35-15,14 5-124 16,14 2-26-16,29 7 55 0</inkml:trace>
  <inkml:trace contextRef="#ctx0" brushRef="#br0" timeOffset="113870.64">21637 13706 1263 0,'-63'-22'95'0,"5"6"112"0,-1 1-120 31,14 7-89-31,5 6-32 0,13 7-58 0,5 9-25 16,16 11-16-16,11 7 9 0,20 7 12 31,14 1 21-31,20-4 51 15,7-1-17-15,5-4 37 16</inkml:trace>
  <inkml:trace contextRef="#ctx0" brushRef="#br0" timeOffset="116980.65">22577 13738 668 0,'-3'-13'39'0,"-1"-4"28"0,-1-5-12 0,2-2 5 15,-10-3 2-15,2 4 6 16,-3 1 5-1,-4 3 1-15,6 5-13 16,-7-1-22-16,3 4-11 0,-1 2-31 16,-2 3-20-16,6 6-64 15,-1 0 34-15,0 6-23 16,-7 3-5-16,2 13 56 16,7 10-33-16,-1 14 21 15,13 4 17-15,0 1-22 16,10-6-10-16,9-10-5 15,-2-3 0-15,5-15 2 16,-3-3-6-16,0-9 1 0,0-4 5 16,-7-2 35-16,-1-5 22 15,-1-12 33-15,1-2 3 16,3-18 61-16,0-3 21 0,-1-8 60 16,-4 3 20-1,-5 7-35 1,-3 7-14-16,-1 5-52 15,-5 7-11-15,4 14-58 16,1 2-29-16,-6 8-65 16,6 3-22-16,6 22 5 15,-1 9 12-15,6 17 14 16,6 2 3-16,8-4-42 0,7-4-31 16,1-13 7-16,2-6-6 15,2-12 44-15,3-10 34 16,4-10 20-16,2-7 13 15,-11-13 29-15,-1-8 14 16,-10-10 37-16,-5-4 16 0,-10-2 19 16,-6 1 5-16,-9-3 3 15,0 7 4-15,-7 8 7 16,4 8-8-16,-1 8-5 16,2 4-8-16,5 10-41 0,-1 0-16 0,7 15-92 15,3 10-23-15,7 21-24 31,1 7-13-31,3 13 32 0,-3-1 2 0,-3-1 7 32,2-2-4-32,-5-9 19 15,3-6 3-15,-8-10 12 0,2-11 19 16,-2-12 12 0,-3-3 16-16,0-8 56 15,-3-9 28-15,-2-6 25 16,5-8 2-16,-6-15-24 0,6-1-4 0,-6-14 11 15,-2 1 1-15,8-1-29 16,0 1-24-16,4 9-30 16,1 8-1-16,3 13-2 15,-3 8 17-15,4 13-1 16,4 2-8-16,-1 13-18 16,6 8-32-16,2 7-53 15,4 10-18 1,6 9-74-16,-2-4-13 0,7 5 43 15,-5-5 10-15,-5-5 87 16,-3-1 20-16,-7-8 5 16,-4-9 5-16,-8-12 24 15,-3-7 16-15,-2-6 11 16,-7-8 5-16,-4-1 11 16,-4-9 15-16,-2-2 35 15,3-1 5-15,-1-8-2 16,4-5-14-16,4-1-27 15,5-5-8-15,8 0-22 16,5 3-11-16,12 7-28 0,5 6-8 16,11 6-2-1,4 6 8-15,6 7 17 0,5 4 0 16,10 10-10-16,-1 6-17 0,7 5-71 31,-7 4-44-31,-7-1-65 0,-7 0-7 0,-20-7 67 16,-6 0 62-16,-15-9 118 15,-4-3 36 1,-2 0 49-16,-4-8 6 16,-5-6-13-16,-8-5-3 15,-5-7-26-15,-5-4-15 0,-5 5-32 16,7 5-6-16,-3 7-19 16,1 4-10-16,5 6-28 15,4 6-57-15,9 19-55 16,7 16 4-16,2 7 28 15,7 6 44-15,5-5 13 16,1-5-15-16,9-11-12 16,0-5 4-16,-2-13 53 0,-4-5 27 15,-6-7 36 1,-1 0 21-16,-2-11 7 16,2-4-6-16,-7-10 17 0,-1-2 3 15,2-7-4 1,-3 2-9-16,0 8-28 0,-1 4-17 15,1 18 3-15,0 1-31 16,-5 6-17 0,5 9-24-16,2 16-37 0,4 0 28 0,11 8-3 31,1-2 13-31,5-9 6 0,4-4 2 16,-2-10 8-16,1-5 5 15,-6-8 14-15,-1-5 11 16,-2-9 8-16,1 0 10 0,-9-12 19 15,1-2-2 1,-7-5-1-16,-3 1-11 16,-5 9-20-16,2 5-7 0,1 18-4 15,-6 0-10 1,8 19-23-16,2 7-1 0,7 5-16 16,7 1 2-16,8-7 0 15,6-9-8 1,1-5 10-16,-2-10 10 0,1-1 23 15,-5-4 11-15,-4-14 23 16,-6-2 7 0,-7-17 0-16,-6-8 3 15,-9-9-3-15,0 0-5 0,-9 2-2 16,6 5-5-16,-1 20 5 16,8 10-1-16,5 18-5 15,2 20-11-15,17 25-35 16,6 15-8-16,4 21-27 15,2 2-6-15,-7-4-20 16,-1 1-30-16,-9-9-26 16,-5-7-16-16,-11-12 1 0,-7-5 32 0,-13-17 76 15,-7-2 47-15,-15-12 59 32,-6-11 17-32,-16-10-6 0,-4-11-19 0,-5-8-57 15,-1-4-30 1,9-9-75-16,12 4 54 0</inkml:trace>
  <inkml:trace contextRef="#ctx0" brushRef="#br0" timeOffset="127213.7">16799 15356 312 0,'0'5'109'0,"-5"-4"89"0,0 1-17 0,-1-1-12 16,0 1-11-1,4 0-12-15,1-2-37 0,1 0-10 16,0 0-30-16,0 0-6 15,-5 0-9-15,0 6-12 16,-3 5-23-16,-4 3-13 16,1 2-19-16,1 7-5 15,2 7-5-15,2 5-2 0,-4 6 2 16,1 6 3-16,-2 6 7 16,-2 0 4-16,1 9 3 15,-3-2-2-15,4-1 0 16,3 0-1-16,-1-12 2 15,4-1 5-15,-1-8 2 16,3-7 3-16,3-10-3 16,0-7-7-16,5-9-5 15,2-2-3-15,4-6 5 16,5-4 11-16,10 4 2 16,5-8 3-16,13 6-3 15,2-1-6-15,9 3-3 16,-1 0-3-16,-1 1-4 0,0 4 0 15,-6 3-4-15,2 2-2 16,-10 9-1 0,-6-6 0-16,0 5 1 0,-1 0 0 15,-2-3-12-15,-5 2-14 16,-9-9-23-16,-2 3-6 16,-4-6 6-16,-2-5 14 15,1-5 24-15,0-5 10 16,4-3 14-16,0-4 8 0,4-9 28 15,0-2 29-15,1-15 52 16,2 3-2-16,1-13-62 16,1-3-43-16,-2-12-90 15,2 2-72-15,2 0 23 16,3 9 30-16,-3 3 53 16,-4 6 70-16,-10 17 19 15,-9 1-15-15,1 15-16 16,-5 1-5-16,3 11-20 15,0 4-18-15,-10-3-30 16,1 4-8-16,-4 1 13 0,-3 0 17 16,-7-3 32-1,-1 3 11-15,-19-2 13 0,-12-6 2 16,-16 2-4-16,-11-2-6 0,-13 6-39 16,-5 6-37-1,-20 18-66-15,-8 6-3 0,-9 16 67 16</inkml:trace>
  <inkml:trace contextRef="#ctx0" brushRef="#br0" timeOffset="127707.22">19110 15605 169 0,'-2'2'40'0,"-4"1"18"0,0 6-46 0,-7 4-78 0,-6 11 33 0</inkml:trace>
  <inkml:trace contextRef="#ctx0" brushRef="#br0" timeOffset="128262.5">19869 15939 306 0,'4'-37'94'0,"3"-8"93"16,-6 0-24-16,3-3-48 16,-1-1-10-16,1 7-20 0,-2 2-14 15,1 3-25 1,2 2-15-16,-2 5-17 15,-1 3 0-15,-1 5 3 0,1 5 1 16,-2 3-1-16,0 2-2 16,0 11-4-16,-2-1-3 15,-7-7-6-15,2 7-2 16,-10 2-4-16,-5 0 0 0,-3 5 4 16,-10 3 1-1,-4-3 0-15,-6 4-3 0,-8-3-24 16,-6 2-13-16,-21 3-28 15,-4 4-22-15,-1 2-43 16,5 3-30-16,18 1 87 16</inkml:trace>
  <inkml:trace contextRef="#ctx0" brushRef="#br0" timeOffset="129201.99">19011 15504 285 0,'-5'3'90'0,"-5"7"120"0,-2 2 17 0,-1 1 4 0,-3 8 1 0,-3-1-87 0,0 5-140 16,-6 4-23-16,0 4-52 15,4 6 16-15,9 12 54 16,4 2-3-16,2 1-7 0,1-2 1 15,3-11 10 1,4-5 2-16,12-7-1 16,3-9 1-16,7-6 1 0,5-3 4 15,5-3 11-15,3-6 2 16,11-2 2 0,-3-7-1-16,15 0-6 0,-1-4-4 15,17-7-20-15,19 1-10 0,7 1-20 31,3 0-11-31,-11-1-10 0,-15 3 3 0,-14 4 15 32,-13 2 12-32,-21 4 14 0,-7 2-14 0,-24 2-43 15,2 0 16 1,-4 0 28-16,-4 0 31 16,-8-1 61-16,1-3-7 0,2 3 7 15,-2-6 4-15,9 0 30 16,-3-4 8-16,7-4-8 15,3-7-11-15,4-6-34 16,5 0-14-16,2-15-17 0,5 0-6 16,-6-4-4-16,0-2 0 15,-7 3 4-15,-3-1-5 16,-8 8-10-16,-2 1-7 16,-6 11-9-16,-3 3-6 15,-12 10-49-15,-5 11-74 16,-24 14 80-16</inkml:trace>
  <inkml:trace contextRef="#ctx0" brushRef="#br0" timeOffset="130152.92">21361 15526 1048 0,'8'-9'128'0,"0"1"112"0,-2 0-54 0,1 2-89 0,-4 4-19 0,0 1-70 0,-3 1-48 16,-3 12-83-16,-2 4-47 16,-6 22-93-16,-2 9 13 15,-4 10 69-15,0 9 20 16,-5 7 42-16,1 2 27 0,5-8 20 15,5-8 22-15,10-14 108 16,1-11 31-16,15-10 40 16,9-7 7-16,14-6-17 15,9 0-22 1,18-9-33-16,9 1-9 0,3-3-22 16,-1-1-9-16,1-1-16 15,1 0-8-15,-1-2-24 16,-1 4-19-16,-10 3-30 15,0 0-10-15,-12 0 0 16,-4 3 8-16,-20 2 4 16,-12-9-2-16,-9 1 13 15,-6 0 20-15,-1-7 82 16,1 4 36-16,-1-6 55 16,4-8 19-16,7-9-19 15,-1-5-67-15,4-9-70 0,3-5-5 16,-3-14-12-16,-2-10 49 15,5-7 37-15,-3-3-21 16,-1 10-7 0,1 4-2-16,-5 15-5 0,-1 10-7 0,-7 9-16 15,-3 6-8-15,-5 12-11 16,-8 5-4-16,-9 8-3 16,-1 2 0-1,-17 7 3 1,1 4 3-16,-20 1 5 0,-8-1-1 0,-6-4-23 31,-11-3-20-31,-4-1-50 0,4 0-2 0,-1 3-17 16,2 3-5-16,-3 3-5 15,1 6-25-15,11-1 87 16</inkml:trace>
  <inkml:trace contextRef="#ctx0" brushRef="#br0" timeOffset="130647.28">23456 15624 864 0,'3'0'142'0,"2"0"104"0,-5 0-75 0,0 9-127 0,-5 6-63 0,-6 11-118 15,2 9-62-15,-4 8-136 16,1 7 44-16,2 9 83 16,1-1 36-16,4 2 174 15</inkml:trace>
  <inkml:trace contextRef="#ctx0" brushRef="#br0" timeOffset="131114.98">23409 16168 134 0,'8'10'63'0,"4"1"80"15,3-4 13-15,8-2-8 16,7 2-15-16,11-6-42 15,8 1-24-15,0-1-37 0,2-1-11 16,-1-3-11 0,0-3-7-16,7-1-15 15,-6 1-8-15,-4-3-10 16,-3-4-2-16,-9-4 3 0,-2 4 0 16,-11 2 3-1,-3 2-1-15,-6-2 8 0,-4 1 6 0,1 1 10 16,-4-1 5-16,5-10 6 15,0-2-2-15,2-10-8 16,1 1-3-16,2-12-1 16,-4-1-2-16,-1-11 7 15,-1-1 3-15,-7 0 7 16,5-3 6-16,-5 9 3 16,0 3-3-16,3 7-6 15,-9 9-2-15,3 4-4 16,-3 6-1-16,2 20 18 15,-10-12 21-15,-5 10 27 16,-5 3 3-16,-12 0-15 16,-5 0-18-16,-9 6-25 15,-7 2-6-15,-9-3-1 16,-5 1-4-16,-9-3-3 16,-8 5-2-16,-13 8-6 15,-1-3-4-15,4 4-1 16,10-3-8-16,33-9-42 0,14-4-149 15,28-15 134-15</inkml:trace>
  <inkml:trace contextRef="#ctx0" brushRef="#br0" timeOffset="132343.64">16531 16946 560 0,'1'-2'165'0,"2"2"161"0,-1-2-94 16,-2 2-128-16,-3 2-69 0,-2 9-85 0,-4 5-53 16,-6 15-69-16,1 6-9 15,-6 11 6 1,2 9 23-16,-1 8 30 0,4-2 30 15,7-3 26-15,3-2 9 16,5-12 48-16,5-2 26 16,4-15 67-16,4-7 18 15,4-8 13 1,4-5-2-16,4-6-36 0,3 1-17 0,9-4-23 16,5-2-11-16,13 0-14 15,4 1-5-15,7 1-7 16,5 0-2-16,0 1-3 15,-5-1-2-15,-1 4 0 16,-7-3 2-16,-1 4 4 16,-3-2 1-16,-10-3 13 15,0-3 13 1,-12-10 27-16,-1 1 10 0,-9-7 7 16,2 1-9-16,-4-7-19 15,1-8-14-15,-2-6-23 16,-5-4-6-16,-1-6-18 0,-2-1 3 15,-5-4 12-15,0 0 7 16,1 4 19 0,-7 0 6-16,4 4-2 0,0 5-6 15,2 5-10-15,5 4-5 16,-2 10-5-16,-1 5 0 0,-6 6 0 16,-2 3-5-16,-10 6-30 31,-2-1 17-31,-9 8 17 0,-10 1 5 0,-15-1 88 15,-6 3-27-15,-21-2-52 32,-4 3-20-32,-11 4-93 0,-4 3-8 0,-10 4 12 15,-10 5 5-15,-7 5 22 32,4 5 23-32,22-2 34 15,14 2 12-15,32-11 5 16,14-2-16-16,28-16-13 15,18 0-25-15,37-12 27 16</inkml:trace>
  <inkml:trace contextRef="#ctx0" brushRef="#br0" timeOffset="132630.23">19011 16867 281 0,'-11'20'7'0,"-5"2"-6"0,5 10-17 0</inkml:trace>
  <inkml:trace contextRef="#ctx0" brushRef="#br0" timeOffset="132804.92">19148 17535 101 0,'107'-28'36'0,"11"0"36"15,4-7-9-15,-7 7-28 16,-6 2-17-16,-26 14-40 16,-13 1-20-16,-23 11 21 15</inkml:trace>
  <inkml:trace contextRef="#ctx0" brushRef="#br0" timeOffset="133121.97">19959 17379 698 0,'1'-33'92'0,"4"-6"65"16,1-7-11-16,5-6-57 0,2-5-17 16,1 5-24-16,0 0-8 15,-3 9-15-15,0 4-7 16,-11 12-11-16,-4 2-7 15,-12 6-17-15,-8 5-5 0,-7 4-2 32,-7 4 4-32,-11 3 11 15,-2 3 6-15,-12-3 3 16,-4 0 3-16,-12 1-1 0,-10 1 0 0,-5 1-1 16,2 1-3-1,7 9 0-15,8 2 2 0,7 1 1 16,4 6-1-16,12 0-6 15,7-5-8-15,17-2-24 16,10-4-30-16,18-5 38 16</inkml:trace>
  <inkml:trace contextRef="#ctx0" brushRef="#br0" timeOffset="133455.5">21413 16786 458 0,'-16'19'81'0,"-1"2"45"0,-2 6-45 0,-3 9-90 0,0 2-58 0,-2 7-69 0,1 4-37 16,2 0 88-16</inkml:trace>
  <inkml:trace contextRef="#ctx0" brushRef="#br0" timeOffset="133836.21">21233 17304 221 0,'37'0'57'0,"10"0"47"16,10-4-3-16,22-7-32 16,-2 0-10-16,7-1-14 15,-6 1-8-15,-5 0-13 16,4 1-4-16,-6-1 2 15,0-2 1 1,-8 2 0-16,-7 2-5 0,-14 1-19 16,-1-3-15-16,-16-2-24 15,-9 4-6-15,-8-4 5 16,-6 1 26-16,-2-10 94 16,-5-8 5-16,-6-13-5 0,-6-7-22 15,-7-7-80-15,-1-1 2 16,3 7 5-16,1 2-4 15,-3 13-51-15,4 9-23 16,-8 11 13 0,-9 7 11-16,-13 10 78 0,-9 11 29 0,-13 11-4 31,-5 7-4-31,-21 13-29 0,-5-1-4 0,-6 6-1 16,5-4 2-1,33-6 6-15,18-5 2 0,30-18-70 16,17-5 48-16</inkml:trace>
  <inkml:trace contextRef="#ctx0" brushRef="#br0" timeOffset="134563.43">23333 16837 607 0,'0'1'171'0,"0"7"151"0,2 0-75 0,-2 6-156 0,0 7-78 0,-7 6-119 16,1 6-47-16,-5 5-58 15,0 6-14-15,0 6-9 16,-3-4 46-16,7 3 81 16,1-8 49-16,5-10 117 15,2-5 34 1,10-12 58-16,8-5 4 0,13-6-21 15,7 1-22 1,19-6-24-16,15-1 8 0,9-7 8 16,3 2-5-16,-7 2-29 0,-6 0-16 15,-7 0-30-15,-4 4-15 16,-7-4-24-16,-8 4-12 16,-19 1-26-16,-4-1-16 15,-15 2-44-15,-6 0-26 16,-1 0-20-16,2 0 13 15,-3-10 103-15,-3-4 45 16,-5-20 35-16,-1-11 4 0,-1-18-40 16,1-3-4-1,1 0 20 1,3 1 8-16,2 4 1 16,2-1 4-16,1 13 12 15,1 5 3-15,-1 11-2 16,-3 8-4-16,-6 7-6 15,-7 6 20-15,-8 9 27 16,-4 0 0-16,-12 7-9 16,-7 7-19-16,-7 3-28 15,-4 7-13-15,-15 1-33 16,-7 3-32-16,-16 1-62 16,-5-3-27-16,6-5-165 15,10-11 181-15</inkml:trace>
  <inkml:trace contextRef="#ctx0" brushRef="#br0" timeOffset="-118670.42">14772 403 320 0,'-119'-13'0'0,"118"0"0"0,9-7 0 0,-2-13 0 0,-6 6 0 0,-8 6 0 0,-17 9 0 0,12 18 0 0,-3-17-1 0,4 9 1 0,-6 7 0 0,4-16 0 0,0 17 0 0,9 7 0 0,0-7 0 0</inkml:trace>
  <inkml:trace contextRef="#ctx0" brushRef="#br0" timeOffset="-118028.66">14882 581 396 0,'2'0'37'0,"1"-3"75"0,6-4 101 0,-4 3 4 16,1-3 1-16,-4 4-77 15,-4 3-55-15,2 3-1 16,0 5 12-16,0 3-4 16,0 3-17-16,7 5-8 15,-3 8-34-15,4 5-13 16,-2 6-9-16,1 3-4 0,-4 1-7 16,0 4 1-16,7-2 2 15,-1 0-6-15,8-4 10 16,1-7-1-16,-1-3-10 15,-1-7 3-15,-5-7-10 16,0-2-4-16,2-3-13 16,-1-3-9-16,-7-3-29 15,-4-4-48-15,1-1-125 16,6-1-41-16,-3-10 24 16</inkml:trace>
  <inkml:trace contextRef="#ctx0" brushRef="#br0" timeOffset="-117148.42">14970 349 159 0,'-1'-10'-1'0,"-4"-13"0"0,-1 5 9 0,-1 6 88 0,-4 2 62 0,2 10 86 15,-4 7 20-15,2-6-49 16,0 4-38-16,-3-2-41 16,1 3-13-16,-1-2-17 15,-3 2-12-15,-1-1-33 16,-4 6-12-16,-8 3-14 15,-1 3-4-15,-5 5-4 16,-1 4-1-16,1 2-2 16,0 7-2-16,1 2-10 15,-1 6-4-15,6 9-8 16,-2 0-3-16,9 7-2 16,0 2-4-16,12-3-8 0,8 7-5 15,5-3-6-15,9-1 0 16,11-6 4-16,2-3 3 15,10-4 4-15,7-9 1 0,10-3 1 16,6-4 0-16,9-5 1 16,0-2 0-1,2-6 0-15,-2-5 0 0,-7-9 2 16,1 1 1-16,-7-12 5 16,-1-1 3-16,-1-12 4 15,-4-1 1-15,0-12 1 16,1 1-1-16,-7-9 3 15,0-2 0-15,-7-4 4 16,-5-4 2-16,-7-10 1 16,-6 3 2-16,-12-6 1 15,1-2-1-15,-5 1 0 16,-8-1 0-16,-3 8 2 16,-6 4 2-16,-16 5 7 15,-8 4 4-15,-11 3 9 16,-4 3-1-16,-7 0-4 15,0 4-7-15,-11 7-16 16,-3 0-6-16,3 13-14 0,1 0-8 16,10 9-23-1,11 2-35-15,14 6-175 0,13 10-160 0,11-6 0 32,9-2 37-32,14-35 177 15,21-25 166-15,65-30 22 0,15 1 1 0,6 18 3 16</inkml:trace>
  <inkml:trace contextRef="#ctx0" brushRef="#br0" timeOffset="-116824.27">16796 327 258 0,'-7'-3'0'0,"34"18"0"16,49 28 0-16,-23-15 0 0,3-4 0 0,-14-3 0 0,-26-17 0 15,9 12 0-15,-15-6 0 16,4 1-1-16,-11-11 1 15</inkml:trace>
  <inkml:trace contextRef="#ctx0" brushRef="#br0" timeOffset="-115358.93">16841 478 856 0,'0'0'80'0,"-3"0"42"16,0 0 42-16,-5-1 11 0,5-4-39 0,-3 0-61 0,1 2-10 16,-5-3-15-16,-1-1-11 0,-4 3-14 15,-7 1-6-15,-8 1-7 32,-4 4-1-32,-5 4 2 15,-2 0 0-15,0 7 1 0,2 1-3 16,2 5-8-16,6-2-3 15,9 1-3-15,4-1-3 0,10 0-2 16,7 2-4-16,7 0 2 16,4 5 2-16,7 3 4 15,5 1 4-15,3 0-1 32,5 2 1-32,2-3 0 0,1 0 0 0,-2-2 3 15,-2-1 1 1,-7-8 2-1,-5 4 4-15,-9-6 10 16,-5-4 3-16,-11 1 23 0,-7-2 3 16,-15 2-9-1,-13 2-6-15,-9 0-28 0,-8-2-9 16,0 1-14-16,5-5-4 16,6-4-13-16,14-3-8 15,13-8-43-15,13-8-33 0,15-16-145 16,15-5-145-16,24-17 10 15,11-7 42-15,4-4 160 16,-2 10 156-16,-12 15 43 16,-5 13-1-16,-10 13 0 15,2 5 0-15,-6 6 0 16,9 3 0-16,9 6-1 16,7 8-1-16,-3 7 218 15,-7 4 36-15,-17-1 56 16,-10-2 33-16,-9 1-186 15,-1 4-29-15,-2 5-45 0,-3-6-31 16,0 1-32-16,-3-2-8 16,3 1-13-16,1-3-5 15,4-5-1-15,-2-1 1 16,3-1 4-16,-1-7 2 16,-2-1 4-16,-1-6 4 15,-2-1 8-15,3-2 3 0,0-12 4 16,4-1-1-1,7-8-4-15,2-3-2 0,7-2-6 16,2-2-2-16,5 7-4 16,0 5-2-16,5 6-10 15,-3 8-13-15,1 3-33 16,0 6-16-16,-11 7-27 16,-3 4-3-16,-6-1 18 15,-4 6 17-15,-1-5 36 16,-2 1 16-16,-1-1 13 15,0-4 3-15,-1-9 11 16,1 1 5-16,-2-7 16 0,2-4 5 16,4-5-1-1,6-3-2-15,4-10-10 0,1 1-3 0,5-3-9 32,-1 3-3-32,-2 9-6 0,-1 2-4 0,-1 17-13 15,1 5-12-15,-7 10-34 16,-8 2-10-16,0 8-12 15,-2-1 2 1,5 2 10-16,12 2-40 0,4-3-43 16,8-3-36-16,10-3 83 15</inkml:trace>
  <inkml:trace contextRef="#ctx0" brushRef="#br0" timeOffset="-114516.31">18122 964 335 0,'13'-30'121'16,"-8"-2"147"-16,-8 6-23 0,-13-3-44 0,-9 1-28 0,-10 11-61 0,-1 1-32 16,1 9-50-16,-1 11-19 15,2 7-41-15,4 8-21 16,5 6-40-16,8 0-13 16,15-1 0-1,9 3 10 1,10-1 33-16,5 1 19 0,3-8 30 15,2-6 9 1,9-7 14-16,2-4 6 0,5-6 14 16,4-8 4-16,-6-4 4 15,-5-6 2-15,-6 1-7 16,-7 4-4-16,-12 8-9 16,-8 4-11-16,-6 8-27 15,-8 11-14-15,-4 13-34 16,3 8-10-16,2 1-6 15,4-3-4-15,11-3 12 16,12-5 9-16,10-10 26 0,1-1 15 16,5-14 25-1,0-2 8-15,1-12 12 0,3-10 7 16,1-7 10-16,-5-12 8 16,-4-10 13-16,-1-6 12 15,-6-7 15-15,-1 0 5 16,-10-5 2-16,-5 1-4 0,-7 4-17 15,-6 1-11 1,-4 18-16-16,0 8-4 0,2 23-16 16,-4 13-16-16,2 19-35 15,0 12-19-15,0 26-31 16,5 12-5-16,1 16-14 16,5 8-11-16,6-5-3 15,7-3-1-15,11-14 19 16,2-7 16-16,3-18 32 15,6-4 16-15,-2-15 26 16,1-8 9-16,3-12 19 16,-3-8 7-16,1-15 12 15,-2-10 8-15,-4-16 10 0,-3-7 6 16,-5-13 17-16,-12-3 2 16,-5-12 2-1,-1 1-5-15,-3-3-15 0,0 3-6 16,-7 8-19-16,-7 6-9 15,-2 16-12-15,2 15-5 16,2 16-19-16,2 12-15 0,-1 19-64 16,3 12-15-16,-1 29-53 31,6 9-15-31,4 25-56 0,10 8-3 0,2 7 51 16,3 1 28-16,12-8 78 15,5-6 10-15,11-14-16 16,10-13-1-16,4-18 11 15,7-5 25-15</inkml:trace>
  <inkml:trace contextRef="#ctx0" brushRef="#br0" timeOffset="-113064.33">20255 814 484 0,'5'-3'236'0,"-8"3"-128"0,3-2 6 0,-6 2-2 0,7 7-46 0,2 7-25 0,5 11-31 15,-2 5-6-15,-2 2-13 16,0-4-7-16,-4-3-8 15,-3 2-1-15,2-6 5 16,-6-6 5-16,-1-4 7 16,2 0 1-16,-2-6 4 15,-1 3 2-15,-1-8 12 16,-5-3 8-16,2-8 13 0,0-6 6 16,5-4 5-16,2-6 3 15,1-7-6-15,5-1-4 16,-1-6-8-1,-1 0-7-15,7 6-8 0,3 5-2 0,4 7-9 16,7 7-1-16,5 3-1 16,3 1-2-16,6 2-5 15,0 4-7-15,8 3-12 16,3 3-10-16,7 6-31 16,1-3-17-16,0 7-104 15,-3 1-31-15,-16-7 10 16,-3 1 18-1,-21-2 109-15,-5-3 38 0,-4 0 20 16,-5 3 2-16,2 2-3 16,-1 8-3-16,4 1-5 15,0 8 16-15,8 55-10 16,-8-77 133-16,0 0-33 16,0 0 83-1,0 0-33-15,0 0-3 0,7 0-31 16,4 2-34-16,4-2-5 15,8-2-15-15,2-1-10 16,8-6-9-16,3-4-2 0,2 0-7 16,-2 1 0-16,-12-2 0 15,-3-2 2-15,-17 3 7 16,-4-1 1-16,-11 0 1 16,-9-2-2-16,-9 8-7 31,-5-4-3-31,-6 12-8 15,2 0-5-15,5 14-9 0,0 8-2 0,14 9-4 32,7 6-2-32,8 4-1 0,8 4-1 15,11-4 6 1,9 2 3-16,14-4 8 0,3-4 4 16,16-11 4-16,6-9 2 15,1-13 1-15,7-7 4 16,-7-15 7-16,-8-7 9 15,-5-9 19-15,-12-4 12 16,-6-4 23-16,-11-3 6 16,-15 0 0-16,-7 1-5 0,-14 8-19 15,-7 5-11-15,-4 14-23 16,0 8-13-16,-2 12-24 16,6 10-7-16,2 19-5 15,7 5-2-15,7 16 0 16,5 9-2-16,11 9-10 15,2 7-6-15,6 1-21 16,3-1-7-16,-3-10-9 16,-2-2-2-16,-8-8-2 15,-5-1 2-15,-11-14 21 16,-7-5 14-16,-11-7 38 16,-5-11 14-16,-8 0 22 15,-1-9 12-15,-1-6 25 16,-4-7 13-16,4-14 29 15,10-7 7-15,8-16 2 0,8-6-3 16,11-8-23-16,3-5-17 16,13 8-37-16,2 3-19 15,15 9-34-15,5 2-15 16,12 5-48-16,1-3-34 16,9-2-71-16,7 0-100 15,1 1 165-15</inkml:trace>
  <inkml:trace contextRef="#ctx0" brushRef="#br0" timeOffset="-112750.73">22060 265 471 0,'-9'-20'93'0,"-2"-1"96"0,-7 2-74 0,2 8-13 15,-6 0-3-15,-1 8-4 16,-6 10-19-16,-4 7-15 0,-5 19-34 16,0 13-17-1,7 21-33-15,1 7-19 0,9 15-38 31,9 4-22-31,10 5-34 0,2-1-28 0,14 0-57 16,-1-3 6-16,1-15 107 16</inkml:trace>
  <inkml:trace contextRef="#ctx0" brushRef="#br0" timeOffset="-112432.98">21525 1022 264 0,'38'-11'59'0,"5"-3"53"16,1-2-28-16,3 2-38 15,-1 2-16-15,8 4-20 16,-1 1-9-16,4 7-19 16,-5 0-14-16,-14 10-26 15,-7-1-13-15,-16 12-13 16,-7 2-9-16,-8 7 12 0,-7 2 11 16,-2-1 39-16</inkml:trace>
  <inkml:trace contextRef="#ctx0" brushRef="#br0" timeOffset="-112226.61">21888 639 374 0,'-20'-20'108'16,"1"-1"95"-16,9 5-110 16,4 2-45-16,6 0-62 15,3 0-52-15,16-4 38 16</inkml:trace>
  <inkml:trace contextRef="#ctx0" brushRef="#br0" timeOffset="-112018.11">22273 421 156 0,'0'0'75'0,"-2"4"28"15,1 0 2-15,-1 7-15 16,1 8-43 0,1 11-16-16,0 13-41 15,0 9-39-15,-2 9-57 0,4 7-23 0,10 3 3 16,1-5 58-16</inkml:trace>
  <inkml:trace contextRef="#ctx0" brushRef="#br0" timeOffset="-111637.12">22576 1087 79 0,'24'-35'39'0,"-9"-6"54"15,-4-1 4 1,-9-1-14-16,-5-3-7 0,-16 9-11 15,-3 7 4-15,-2 11 4 16,-6 11-2-16,5 8-25 0,1 6-18 16,5 16-46-1,8 5-23-15,10 8-34 0,4 3-12 16,16-1-5-16,3-2 5 16,11-2 17-16,6-4 12 0,7-7 29 15,-2-7 11-15,4-8 19 31,1-7 15-31,3-11 22 0,0-8 16 0,-5-11 37 16,-3-3 10-16,-17-8 16 16,-3-3-6-16,-13-1-28 15,-7 3-14-15,-4 12-17 32,-1 6-2-32,1 24-12 15,0-1-12-15,-2 7-64 16,9 14-43-16,4 17-50 15,4 4-19-15,4 12-32 16,5 4-8-16,-3 1 107 16</inkml:trace>
  <inkml:trace contextRef="#ctx0" brushRef="#br0" timeOffset="-108621.83">14784 2145 460 0,'0'3'139'0,"-3"5"175"0,6-5-83 0,-3-3-40 0,0 2-33 0,2-4-51 16,-1 1-8 0,9-7-21-16,-4 2-16 0,4-4-26 15,1 2-13-15,-3 2-20 16,4 1-9-16,2 0-14 16,5 4-5-16,0 1-10 15,-1 0 3-15,-4 11 20 16,-6 0 12-16,-8 3 27 15,-5 7 6-15,-11 7-3 16,-8 0-7-16,-18 9-8 16,-10-4-4-16,-7 11-8 15,3-3-1-15,13 0-2 0,11-3-2 16,25-11-5-16,13-5 6 31,27-10 1-31,22-8 0 16,18-19 5-16,6 0-11 15,4-17-10-15,-5 0-15 16,-11-2-66-16,3-4-49 0,-16 0-169 16,-6 0 172-16</inkml:trace>
  <inkml:trace contextRef="#ctx0" brushRef="#br0" timeOffset="-108098.04">14918 1734 677 0,'-34'-13'57'0,"-17"3"79"0,-7 7 5 0,-20 5-10 0,1 12-16 16,0 10-54-16,0 7-14 15,4 12-5-15,7-1-7 16,10 12-21-16,4 8-8 16,27 4-14-16,8 6-10 0,28-2-23 15,16 2-2-15,22-5 17 16,6-3 10-16,9-7 16 16,9-2 2-16,9-14-15 15,11-5-6-15,10-15 5 16,-1-4 6-16,-12-15 11 15,-9-10 6-15,-14-9 12 16,-2-9 6-16,-5-10 25 16,0-6 17-16,-13-18 30 15,-4-3 18-15,-18-10 6 16,-17 0-4-16,-27-4-17 0,-17-2-15 16,-22 5-28-1,-15 10-15-15,-14 13-29 16,-6 12-16-16,-27 15-29 0,-4 7-19 15,5 14-49-15,7 9-33 16,35 13-100-16,15 6-75 16,34 8 168-16</inkml:trace>
  <inkml:trace contextRef="#ctx0" brushRef="#br0" timeOffset="-107573.04">16414 1734 542 0,'6'0'138'0,"0"-2"196"0,-1 2-112 0,-2-3-12 0,-1 3-23 0,1 8-56 15,-3 6-25 1,0 16-42 0,-6 8-20-16,-1 14-30 15,0 8-7-15,2 8-16 16,2 2-8-16,3 5-11 0,0-8-4 15,4 1-3 1,0-3-2-16,0-5-35 0,1-10-50 16,-2-13-142-16,0-12-181 15,5-17 69-15,0-8 59 0,2-16 151 16,-3-12 184-16,-5-31-34 16,-2-10 8-16</inkml:trace>
  <inkml:trace contextRef="#ctx0" brushRef="#br0" timeOffset="-106469.47">16332 1887 785 0,'-3'-26'144'0,"4"3"145"16,1 4-84-16,10 6-75 15,4 4-34-15,9 1-46 16,13 5-21-16,10 3-26 16,7 1-6-16,5 12-22 15,1-1-1-15,1 12 11 16,-13-2 3-16,-8 7 20 0,-10-1 15 15,-23-1 13 1,-1 1 1-16,-26-1-6 16,-16 0-11-16,-14-4-16 0,-9-1-4 15,-2-7 1-15,4-4 1 16,9-10 2-16,6 1 5 16,17-4 6-1,10 1 0-15,13 2-10 0,5 2-5 0,14 7-7 16,4 4-3-16,11 7 8 15,5 4-4 1,0 3-4-16,0 2-2 0,-5 10-18 16,3-1-7-16,7 0-24 15,-1 2-13-15,7-11-63 16,2-1-77-16,5-7-125 16,6-6 21-16,-2-13 80 15,-3-5 89-15,-15-26 152 16,-4-13-6-16,-11-25-8 15,-7-9-2-15,-10 1-2 0,-5 11-2 16,-13 22-4 0,-8 14-12-16,-6 20 1 0,-3 8 2 15,-4 18 227-15,6 3 60 16,7-6 28-16,8-3 44 16,8-7-173-16,5 2-39 15,7 3-9-15,1 1-31 16,14 3-34-16,3-12-2 15,9 0-14-15,5-3-9 16,5-10-9-16,2 4-1 0,-2-5 0 16,-4-2 3-16,-10-1-1 31,-10-1 3-31,-15 0 19 0,-10-4 2 0,-16 2 0 16,-11 1-4-16,-17 4-32 15,-8 4-10-15,-5 14-18 16,2 8-11-16,4 15-4 15,9 9 4-15,17 6 8 16,10 1 8-16,26 4 12 16,10-8 7-16,21 10 21 0,7-13 12 15,13-13 2-15,4-1 1 16,2-24-2-16,0-4-4 16,-7-11 10-1,-7-9 0-15,-7-8-3 0,-1-2 0 0,-11-7-5 31,-5 0-1-31,-10 1-4 16,-7 2-8-16,-8 13-10 16,-10 6 8-16,-3 18-3 15,-8 9-3-15,4 15-13 16,2 6-20-16,2 8-15 16,5 1 0-16,9 0 3 15,7-6 2-15,8-7 6 16,4-5 5-16,3-13 11 15,1-6 7-15,2-10 9 16,7-10 3-16,-3-6 4 16,6-5 2-16,-2-5 5 15,-4 0 3-15,-8-1 4 0,-7-2 2 16,-10 5-2-16,-6 5-3 16,-4 15-6-16,0 13-3 15,-3-6-15-15,3 17-10 16,3 9-29-16,4 7-20 15,7 5-29-15,3-1-10 0,7-2 14 16,6 1-55-16,8-5 3 16,1 0-4-16,9-6-84 15,0 0 156-15</inkml:trace>
  <inkml:trace contextRef="#ctx0" brushRef="#br0" timeOffset="-106186.24">18744 1926 846 0,'-11'-3'103'0,"-2"0"89"0,-9 1-123 0,-3 2-17 0,-5 10-38 15,0 1-11-15,9 4-37 16,7 7-15-16,14 7-27 15,11 4-8 1,16 10-5-16,9 1-3 0,10 3-1 16,3-6 4-16,0 2 8 0,-5-6 5 15,-19 3 16-15,-10-4 12 16,-30-3 17-16,-16-8 3 16,-24-7 22-16</inkml:trace>
  <inkml:trace contextRef="#ctx0" brushRef="#br0" timeOffset="-105799.8">18903 2185 88 0,'27'19'29'0,"-5"-1"22"0,-4-3 0 16,0-3-3-16,3-2-20 15,7-9-12-15,5-2 3 16,5-9 9 0,2-1 8-16,-2-3 15 15,-4 1 11-15,-7-1 13 16,-6 0 8-16,-13 0 10 0,-4-4 4 0,-12 3-14 16,-9 2-13-16,-19 0-35 15,-7 9-18-15,-18 8-27 16,-4 9-9-16,-4 15-13 15,-6 6-5-15,22 7 2 16,5 4-1-16,36 1-5 31,21 1 0-31,31-4-8 16,15-2 2-16,16-9 3 16,0-7-3-16,8-9-21 0,1-5-30 15,10-11 55-15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7T16:47:37.9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112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04-17T16:51:31.946"/>
    </inkml:context>
    <inkml:context xml:id="ctx2">
      <inkml:inkSource xml:id="inkSrc143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127.15232" units="1/cm"/>
          <inkml:channelProperty channel="Y" name="resolution" value="63.82979" units="1/cm"/>
          <inkml:channelProperty channel="T" name="resolution" value="1" units="1/dev"/>
        </inkml:channelProperties>
      </inkml:inkSource>
      <inkml:timestamp xml:id="ts2" timeString="2025-04-17T17:01:25.991"/>
    </inkml:context>
  </inkml:definitions>
  <inkml:trace contextRef="#ctx0" brushRef="#br0">1149 3921 1293 0,'0'0'83'0,"0"-2"29"0,0-1 1 0,2 2-22 0,-1-3-4 0,-1 3-8 16,2 1-13-16,1 9-16 15,-3 7-4-15,2 17-23 16,-2 7 2-16,1 21-14 15,-1 5-10-15,0 16-1 0,-3 2 0 16,-5 1-2-16,-1-1-3 16,-4-9-21-16,-3-5-16 15,0-12-33-15,1-7-16 0,-3-17-22 16,1-4-12 0,1-25-213-16,2-8 213 0</inkml:trace>
  <inkml:trace contextRef="#ctx0" brushRef="#br0" timeOffset="303.67">1002 3982 1407 0,'19'-25'100'16,"5"-2"33"-16,0 7-10 16,1 3-6-16,-1 4-22 15,1 3-14-15,-5 6-23 0,2 4-14 16,5 0-21-1,0 3-2-15,6 0-16 16,0 2 1-16,-1-4-6 0,-5 1 0 16,-7 1 1-16,-4 3-1 15,-7 7 2-15,-9 1-2 0,-4 7 0 16,-6 1-4-16,-10 3-15 16,-4 0-15-16,-9 5-39 15,-7 2-17 1,-1-1-49-16,-1 2-13 15,-1-9 89-15</inkml:trace>
  <inkml:trace contextRef="#ctx0" brushRef="#br0" timeOffset="860.95">1430 4241 1378 0,'13'39'68'0,"-1"9"-3"0,-1 2-1 0,-3 7-26 16,0 1-16-16,0-1-17 31,-3-6-5-31,-2-14-1 0,-2-2 1 16,-1-16 4-16,-1 0 1 0,-7-14-2 16,-3-4 2-16,-3-9 8 31,-8-12 8-31,6-10 10 15,3-6 3-15,13-5 2 0,14-2 1 16,15 2 1-16,4 2 6 0,6 9 0 16,-4 0-8-1,-3 12-2-15,-1 9-14 0,-6 11-12 32,-4 5 3-32,-2 15-13 0,-2 2 5 15,-4 5 0-15,-4 7-5 16,-6 2-2-16,-3-2-7 0,0 2 5 15,0-4 4 1,4-5 0-16,5-2 1 0,5-8 1 16,5-4-3-16,11-7 4 15,2-6 1-15,7-13-6 16,2-5-2-16,2-11 2 16,-9-9 1-16,-7-8 5 15,-5-2 6-15,-14-8 9 16,-8 2 8-16,-12 3 3 15,-12 2-2-15,-16 17-10 16,-4 5-10-16,-5 25-19 16,-4 8-17-16,9 25-40 0,3 8-35 15,14 5-59 1,8-4-165-16,20-1 203 0</inkml:trace>
  <inkml:trace contextRef="#ctx0" brushRef="#br0" timeOffset="1288.4">2482 4470 1416 0,'14'-14'109'0,"-18"2"48"0,-20 8-30 0,-28 5-53 0,-5 7-29 0,-3 13-36 16,5 7-3-16,9 8-7 15,11 1-1-15,21-1 1 16,10-6 1-16,18-5-1 15,6-3 2-15,12-9-1 16,-2-7-2-16,3-4 1 16,0-5 5-16,-3-10 14 0,-5-1 8 15,-6-7 17-15,-5 2 9 16,-7 4-4-16,-7 2 3 16,0 3-15-16,0 10-9 15,-3 0-11-15,6 7-7 16,6 12-7-1,7 1-2-15,9 10 1 0,4 0 1 0,4 10-2 16,-3 4 2-16,-13 8-4 16,-9 3-4-16,-18 6-19 15,-12 3-10-15,-19-6-32 16,-6 0-15 0,-3-6-10-16,2-1-14 15,9-15-13-15,2-8-11 16,14-23-197-16,2-10 199 0</inkml:trace>
  <inkml:trace contextRef="#ctx0" brushRef="#br0" timeOffset="1655.96">2765 4153 1403 0,'-21'22'87'0,"5"-6"37"0,0-5-3 0,13-11-23 0,6-8-11 0,13-14-21 16,9-10-6-16,9-9-1 15,-8-1-7-15,6-1-25 16,0 4-7-16,-10 9-17 15,3 4-1-15,-9 15-1 32,-4 10 1-32,-4 18-3 15,0 13-1-15,-3 9 2 0,-2 6 0 16,3 11 2-16,1 0-1 16,2 7-7-16,0 1-23 15,1-2-51-15,-7-7-40 0,-1-5-73 16,-4-1 93-16</inkml:trace>
  <inkml:trace contextRef="#ctx0" brushRef="#br0" timeOffset="1844.19">2731 4791 1534 0,'22'11'100'0,"5"2"38"16,5-8-6-16,6 0-27 15,1-5-32-15,-1-5-39 16,-2 0-38-16,5-8-65 0,-1-1-38 16,10-11-115-16,-2-8 118 15</inkml:trace>
  <inkml:trace contextRef="#ctx0" brushRef="#br0" timeOffset="2044.22">3607 4172 1844 0,'-5'14'109'0,"0"-2"12"16,-1-5-21-16,3-2-52 16,-2-9-28-16,4-2-53 15,-2-2-45-15,6-3-101 16,0 3-252-16,19-1 261 15</inkml:trace>
  <inkml:trace contextRef="#ctx0" brushRef="#br0" timeOffset="2194.56">3642 4621 1486 0,'9'2'118'0,"1"-2"92"16,1-3-132-16,-2-7-11 15,2-4-109-15,3-5-74 0,5 0 62 16</inkml:trace>
  <inkml:trace contextRef="#ctx0" brushRef="#br0" timeOffset="2816.96">4389 4031 1767 0,'18'90'-51'0,"-13"-22"114"0,-1-10-22 0,-4 34-9 0,0 2-9 0,-3 6-9 0,-3-4-9 0,-4-6-24 16,4-7-22-16,-5-8-49 15,2-9-26-15,-3-16-153 16,0-9-150-16,-1-22 235 16</inkml:trace>
  <inkml:trace contextRef="#ctx0" brushRef="#br0" timeOffset="3093.38">4336 4366 1331 0,'11'-51'138'0,"0"5"80"15,-2 15-84-15,4 4-16 16,1 10-33-16,4 3-8 16,5 6-18-16,9 0-8 15,15 6-14-15,10 4-3 16,-3 10-12-16,-6 6-8 0,-14 7-5 16,-17 3-5-16,-17 1-1 15,-10 1 0-15,-18 1-2 16,-8-2-12-16,-18-14-28 15,-6 1-19-15,3-11-56 16,2-5-22 0,17-8-40-16,11-3-6 0,13-3 99 15</inkml:trace>
  <inkml:trace contextRef="#ctx0" brushRef="#br0" timeOffset="3515.05">4949 4293 1449 0,'5'49'97'16,"-13"6"53"-16,-4 2-55 0,-6 6-30 15,1-5-28-15,9 1-16 16,-1-4-7-16,7 0-12 31,2 3-6-31,8-4-40 0,0-2-18 0,0-11-26 31,-2-5 2-31,-3-17 22 16,0-17 10-16,2-16 11 16,-3-19-2-16,1-21 9 15,0-11 9-15,-8-7 35 16,-1-6 25-16,-2-4 25 0,2-3 7 16,9 19 3-16,8 11 1 15,6 27 6-15,5 13 7 16,4 15-9-16,4 8-9 15,3 8-20-15,5 4-11 16,-5 9-8-16,-2 6-9 16,-12 2-10-16,-6 3 3 0,-19-1-8 15,-9 1 1-15,-21-7-39 16,-3-3-33-16,-7-16-78 16,-3-8-16-16,8-15 83 15</inkml:trace>
  <inkml:trace contextRef="#ctx0" brushRef="#br0" timeOffset="3816.23">5345 3825 1599 0,'26'-3'85'0,"-6"3"37"0,-7 7 4 0,-13 11-21 0,0 5-11 15,-8 15-35-15,-6 10-16 16,4 15-23-16,4 3-9 0,0 8-7 16,7-5-2-16,9-4-17 15,2-7-6-15,9-13-7 16,-1-1-7-16,1-11-3 16,-1-2-11-16,1-15-20 15,-1-5-11-15,7-20-7 16,-5-5 0-16,2-18-6 15,-5-1-14-15,-7-7-266 16,-7 1 248-16</inkml:trace>
  <inkml:trace contextRef="#ctx0" brushRef="#br0" timeOffset="3975.29">5281 4151 1457 0,'14'0'92'15,"11"2"57"-15,8-1-7 16,8-2-28-16,8-2-19 15,-1-5-44-15,-3 0-20 16,3-6-66-16,-7-5-39 16,1 1-101-16,2-7 92 0</inkml:trace>
  <inkml:trace contextRef="#ctx0" brushRef="#br0" timeOffset="6874.64">3337 5928 980 0,'3'10'125'0,"0"1"151"15,-3-2-168-15,-3 2-29 0,0 2-24 0,0 1-29 0,1 4-7 16,7 12-10 0,-3 1 1-16,2 16 7 15,4 4 4-15,-8 12 5 0,7 5-2 0,-1 15-6 31,3 7-5-31,7 10-9 16,-6 4 1-16,1 16-1 16,0 6-1-16,-5 20-1 15,-6-4 0-15,-5 5-1 16,4 1 3-16,-1 8-3 16,2 10-1-16,3 4 0 15,-1 7 0-15,-7 1 3 16,0-4-2-16,-7 4 3 0,-9-3 1 15,1-3-5-15,-2-5 1 16,3-17-3-16,11-13 2 16,8-39-4-16,2-10-5 15,9-30-9-15,3-17-17 16,-5-26-50-16,7-15-30 0,-10-41 58 16</inkml:trace>
  <inkml:trace contextRef="#ctx0" brushRef="#br0" timeOffset="8313.79">3571 5802 1504 0,'0'-1'9'15,"3"2"4"-15,0-1 12 0,-1 2-5 0,1 3 0 0,-3 2-5 0,1-2-5 0,4 3 0 0,3-2 0 31,3-1 5-31,5 0 6 0,7 1 1 0,11-6-1 16,10 0-3-16,12-9-10 16,19 1-1-16,24-3-4 15,4-5-2-15,18-1 3 16,7-9-1 0,17 1 3-16,13-2 1 15,9-6-2-15,-1 5-1 0,6 0-2 16,0-2 3-16,-5 3 3 15,2 0 6 1,-10 6 2-16,-1-2 0 0,-10 9 0 16,-9 1-2-16,-34 11-6 15,-5 2-4-15,-10 8-4 16,-8 3 0-16,-6 0 1 0,-10 0 1 0,-13-7 1 31,-5-1 0-31,-6-5-2 16,-4-3 2-16,-8-2 1 15,-1-3 0-15,-10 2 4 16,-5 2 1-16,-3 0-5 16,-3 2 3-16,-8 1 7 15,0 2 3-15,0-1 12 16,-8-7 4-16,0 9-5 16,0 0 0-16,0 3-13 15,2 0-3-15,3 0-3 0,3 7-2 16,1 2-2-16,4 12-5 15,1 14-3-15,-1 7-1 16,-3 25 3-16,-1 7 1 16,-1 16 0-16,-3 3 4 0,1 13-4 15,-1 6-1-15,0 13 1 16,0 14-6-16,-3 3-3 16,1 3-1-16,0-1 1 15,2 1-1-15,3-4 4 16,0-2-3-16,5-2-4 15,3 0 5-15,4 7 3 16,-4 1 4-16,2 0 1 16,-3 1 3-16,0-7-2 15,-1 1-1-15,-1-4-1 16,0-5-8-16,1-11-7 16,0-3 1-16,-1 0 2 15,0-8 3-15,-2-7 8 0,-2-10 2 16,-1-7-2-16,-3-9 2 15,-3-5 6-15,-2-1 0 0,-1-10 2 16,-1-5 2 0,-7-4-7-16,-1-4-2 15,-4-7 1-15,3 1 0 0,-7-6-2 16,-3-10 6-16,-2-4-4 16,-3-10 2-1,3-11 6-15,-2-3-1 0,-5-9 8 16,-5-4-2-16,-12-6 4 15,-3 3-4 1,-5-6-7-16,-5 7 0 0,0-6-6 16,-5 2-1-16,-9-3-15 15,-8-2-3-15,-17 1-11 16,0 4-10-16,-5 0 6 16,6 0 2-16,4-1 10 0,-4 1 11 15,-8 0 17 1,-4 0 6-16,1 0 7 0,-3 5-1 15,4 7-6 1,-6 1-6-16,-15 6-7 0,0 5 4 16,4 1-10-16,-3 4-9 15,9 2-4 1,1 1-5-16,-1-4 11 16,12-2 6-16,24-7 2 0,9-5 2 0,25-13-1 15,6 1 0-15,18-8 1 16,11 0-7-16,14-7-65 15,8-4-43-15,14 1 63 16</inkml:trace>
  <inkml:trace contextRef="#ctx0" brushRef="#br0" timeOffset="9176.62">5588 10866 1206 0,'0'5'79'0,"0"0"37"0,2 2-1 0,1-2-28 16,2 5-6-16,0-1-21 0,1-1-14 0,-3 8-17 16,0 1-9-16,4 12-12 31,-3 7 0-31,6 13-8 0,2 6 0 0,7 21-24 16,3 1-16-16,5-6-24 15,3-7-3-15,0-21 24 16,-3-15 21-16,-2-13 50 15,-6-6 14-15,-3-14 22 0,1-9 6 16,-4-16-5 0,3-8-4-16,-1-12-15 15,-2-12-8-15,3-4-18 0,-4-2-7 16,4 7-12-16,2 7-4 16,-3 15-21-1,1 4-18-15,-3 10-53 16,3 6-35-16,-1 6 70 0</inkml:trace>
  <inkml:trace contextRef="#ctx0" brushRef="#br0" timeOffset="9925.08">6369 10940 1464 0,'0'0'77'0,"-3"0"14"0,0 3-23 0,-2 5-24 0,-4 3-4 0,2 8 3 0,1 6 6 0,0 12-10 16,1 7-7-16,0 10-16 15,2 7-10 1,-3-1-14-16,1 3-15 0,4-3-37 16,-1-2-6-16,0-7 1 15,-1-4 8-15,2-12 34 16,-1-10 7-16,1-11 17 16,1-14 13-16,0 3 19 15,0-15 13-15,0-17 21 16,-2-15 2-16,0-17-8 15,1-13-4-15,1-10-16 16,0 2-5-16,3 8-4 0,6 6-6 16,1 21-4-16,1 10-2 15,3 20-9-15,0 8-1 16,2 10-8-16,3 9-2 16,3 12 1-16,2 6-1 15,-7 13-17-15,4 5-9 16,-7 0-23-16,0-1-12 0,0-7 11 15,2 0 10 1,3-13 19-16,0-6 11 0,3-11 7 16,2-6 0-16,-4-13 19 15,2-7 7-15,0-7 2 16,-3-11 1-16,5-7-11 16,-2-6 1-16,2-9 6 15,3 1 4-15,-2 5 0 16,-5 3-8-16,4 18 1 15,-4 6 1-15,-5 15 5 16,0 8 3-16,-7 14-1 16,0 6-7-16,-6 17-8 0,1 9 0 15,-6 10-8 1,0 4 0-16,-4 5-4 0,3 0-1 16,-4-7-25-16,0-7-17 15,3-12-45-15,5-5-31 0,0-13-41 16,0-5-22-16,2-12 106 15</inkml:trace>
  <inkml:trace contextRef="#ctx0" brushRef="#br0" timeOffset="10752.95">3132 10193 727 0,'-13'11'126'16,"-5"-3"135"-16,-1 3-153 0,0-3-64 0,0 1-27 16,5-6-14-16,1-1-1 15,7-2 9-15,6 0 9 16,0 1 27-16,0 9 14 0,3 6 17 15,0 4-5-15,-3 13-19 16,0 7-11-16,0 15-28 16,2 0-5-16,1 5-13 15,5-6-9-15,4-13-2 16,2-11-2-16,12-24 5 16,2-6 12-16,2-22 22 15,2-7 18-15,-6-15 37 16,1-11 13-16,-2-10 7 15,-4-1-4-15,-12 3-17 16,-10 8-12-16,-23 11-21 0,-14 6-10 16,-15 16-22-16,-4 9-9 15,-3 15-33-15,2 10-18 16,13 4-54-16,3-3-36 16,21-12-53-16,12-2 95 15</inkml:trace>
  <inkml:trace contextRef="#ctx0" brushRef="#br0" timeOffset="11630.95">7291 4769 792 0,'0'0'136'0,"-5"0"160"16,2-1-176-16,0-1-9 0,1 1-9 0,2 1-3 15,0 0 6-15,0 0-4 16,0 0-19-16,0 0-7 16,-3 6-22-16,-2 3-3 0,-8 12-17 15,-5 4-4-15,-11 10-15 16,-2 9-11-16,2 6-3 16,2 4-4-16,5-5 0 15,7-5-3-15,10-8-4 16,5-6 2-16,11-8-3 15,3-6-3-15,8-14-9 16,3-4-15-16,5-14-31 16,3-1-9-16,4-13-7 15,-3 3 10-15,0 7 31 16,-4-2 15-16,-13 6 29 0,-3 2 14 16,-9 3 36-1,-5 11 22-15,-6 1 9 0,-7 15 0 16,-8 8-23-1,-2 12-16-15,-2 7-19 0,-1 5-6 16,10 8-13-16,4-3-3 16,12-4-14-16,3-3-19 15,14-8-50-15,-1-8-23 16,6-7-42-16,3-5-17 0,-4-12 103 16</inkml:trace>
  <inkml:trace contextRef="#ctx0" brushRef="#br0" timeOffset="12096.17">7933 4763 1427 0,'-11'-2'98'0,"-8"-1"35"0,-7 6-10 0,-5 12-32 16,-7 4-26-16,2 17-39 15,0 10-9 1,2 14-16-16,4 10-4 16,7 9 5-16,4 8-6 15,14-14-25-15,7-4-5 16,21-17-20-16,-1-11-2 15,7-16 19-15,4-3 1 0,-2-17 16 16,3-5 8-16,0-16 6 16,4-9 4-16,-2-10 2 15,2-2 2-15,-9-8 21 16,-10 1 13-16,-13 0 18 16,-6 6 9-16,-2 16-5 15,2 19-11-15,-1 5-20 16,1 23-5-16,0 13-13 15,-8 7-3-15,3 3-13 16,-4-3-29-16,-1-7-57 16,4-5-33-16,-11-4-138 15,1-10 147-15</inkml:trace>
  <inkml:trace contextRef="#ctx0" brushRef="#br0" timeOffset="12803.26">7732 5336 1419 0,'13'-15'81'0,"7"-4"27"0,10-6-37 16,13-6-9-16,14-3-27 15,6 0-8-15,-5 4-20 16,1-3-12-16,-17 3-26 16,-7 5-13-16,-7 1-7 15,-7 5 9-15,-5 6 17 16,-1 1 20-16,-4 5 24 15,2 6 11-15,-8 10 19 16,-5 5 1-16,0 10-6 0,-2 3-3 16,2 6-10-1,0 6-7-15,-3 4-6 0,3 0-8 16,-1-7-9 0,1 0-6-16,0-11-12 15,0-6-10-15,0-4-7 16,1-8 0-16,2-7 6 15,4-9 9-15,-6-10 12 0,1-8 7 16,1-9 23-16,-3-8 12 16,-5-10 14-16,0-4-2 15,-2-16-15-15,5-4-7 16,7 6 1 0,7 10 3-16,15 20-1 0,6 9 3 0,5 22-7 15,5 6-5-15,4 18-5 16,0 10-5-16,-4 10-9 15,-5 2 1-15,-16 9 2 16,-9-4-3-16,-18 1-7 16,-11 4-4-1,-19-4-14-15,-3-1-7 0,-3-13 0 16,0-4-2-16,11-16 9 16,8-3 9-16,10-7 7 15,12 3 9-15,0-3 7 16,6 1-1-16,13 4 6 15,3 6-4-15,8-2-2 16,3 4-1-16,3 5 0 16,2 0-2-16,-1 7 2 15,-6 1 1-15,-13 4-7 0,-9 0 0 16,-25-2 3-16,-11 2 2 16,-22 1 2-16,-9 2-8 15,-7-3-17-15,1 0-22 16,1-14-49-16,3-12-31 15,12-10 65-15</inkml:trace>
  <inkml:trace contextRef="#ctx0" brushRef="#br0" timeOffset="28311.63">3687 8125 985 0,'5'-12'88'0,"-3"-1"50"15,-4 2-9-15,-3 6-31 0,-2 1-16 0,2 2-15 0,2 0-2 16,3 1 1 0,0 1-2-16,3 0 1 0,6 0-2 15,4 0-9-15,6 3 0 0,8-3-11 16,6 0-4-16,5-2-16 16,6 1-2-16,14-7-8 15,5 2-2-15,7-2-2 16,2 1-1-16,4 3-9 15,-5-1-1-15,13 3-2 16,9 2-2-16,11 0 6 16,11 2-1-16,10 0 1 15,-6-1 1-15,9-1 3 0,6 0-4 32,5 0 5-32,-3 0-3 0,-5 0 0 15,-11-1 0 1,-2 1-1-16,3-2-1 0,-7 2 1 0,-2-2-1 31,-17 1 0-31,-7-2-4 16,4 1 4-16,5 2 2 0,3 2 0 15,-2 1 2-15,-12-2-5 16,-8 4 1-16,-25 3 1 16,-9 0 0-16,-23 1-2 15,-10 1-13-15,-20-5-36 16,-9 2-30-16,-9-7-40 15,-6-1-20-15,2-10-229 16,1-3 237-16</inkml:trace>
  <inkml:trace contextRef="#ctx0" brushRef="#br0" timeOffset="29230.34">3492 8729 897 0,'-25'0'75'0,"2"0"46"0,0 2-5 0,12 3-20 0,4-1 2 16,6-1-4-1,6 2-6-15,7 1-12 0,4-1-12 16,12-3-10-16,7 1-7 0,11-1-10 15,1-2-6 1,12 0-10 0,5 1 0-16,12 1-8 0,11 4-1 0,7 2-7 31,4 1-5-31,-2 4-2 0,-4-2 4 0,-1-2 1 16,9 2-1-16,6-1 3 15,6 1-3-15,11-8-2 16,-7 3 0-1,12-2 5-15,8-1-2 0,9 5 21 16,-8-5 5-16,0 8-6 16,-7-5 3-16,1 4-12 15,3-1-2-15,-6-4 6 0,-10 1-4 16,-19-4-2-16,-9-2-6 16,-6-2-5-16,-1-4 1 15,-5 1 1 1,-3-3 0-16,-13 3-4 15,-4 4-2-15,-6-2-17 0,2 0-4 0,-3 1-19 32,-6-1-18-32,-5-3-35 15,-4-1-30-15,-15-12 67 16</inkml:trace>
  <inkml:trace contextRef="#ctx0" brushRef="#br0" timeOffset="31065.17">3479 6502 1323 0,'0'13'61'15,"0"1"-7"-15,0 2-11 0,-5-6-17 0,4 2-14 0,1-4-5 16,1 2 0-16,10-7 0 0,5 5 8 16,5-5 9-16,9-3 1 15,4 0 10 1,6-3-2-16,10-4-4 16,7 6-3-16,9 1-13 0,2 3-3 0,8 3-4 15,0-1-4-15,3 4 6 16,-2-4 0-16,-1 3 14 15,-1-5 7-15,7-3-1 16,11 0-3-16,7 0-7 16,4-1-9-1,2-1-4-15,-7 0-2 16,2 2-4-16,3 0 1 0,8 2 2 16,3 3-2-1,-1 1 2-15,-10-4 0 0,-12-1-2 16,-1-1 4-1,7-6-4-15,4-2 2 16,2-6 4-16,1-5-3 16,-11 1 10-16,-2-4 1 15,-2 5 4-15,7-3 3 16,3 2-10-16,-2 6-3 0,-10-3-6 16,-4 1-1-16,-9 3-1 15,1-3 0-15,-2 1 2 16,-1 1-6-16,-10 1-12 15,-9-2-24-15,-23 0-90 16,-17-1 76-16</inkml:trace>
  <inkml:trace contextRef="#ctx0" brushRef="#br0" timeOffset="31965.91">5609 6225 940 0,'0'2'119'0,"1"4"126"0,1 3-104 0,0 7-30 0,-2 1-7 0,0-2-6 16,0-1-12-16,0-5-16 15,0 1-6-15,0 1-3 16,-2 3 4-16,-1 8-6 16,0 8-11-16,1 14-30 15,-1 5-6-15,6 5-10 16,5-2-1-16,2-2-22 16,4-1-16-16,-2-6-39 15,1-2-20-15,0-5-12 16,-6-1 8-16,3-13 14 0,-2-3 7 15,-5-8-9-15,-3-10-15 16,-3 2-199-16,-8-7 188 16</inkml:trace>
  <inkml:trace contextRef="#ctx0" brushRef="#br0" timeOffset="32270.51">5453 6802 1442 0,'8'3'96'0,"1"2"33"15,-3 0-16-15,5-5-46 16,2 0-24-16,1-3-28 16,5 6-7-16,-3 3-10 15,6 5-9-15,0 10-16 16,-1-2-10-16,5 3 1 0,1-7 10 15,2-4 15 1,4-4 12-16,-5-7 22 0,4-8 6 16,-10-6 24-16,0-10 4 15,-6-12-9 1,-2-5-11-16,-5-8-17 16,-2 2-25-16,-7 6-64 0,-3 4-38 15,-5 15 49-15</inkml:trace>
  <inkml:trace contextRef="#ctx0" brushRef="#br0" timeOffset="34182.83">5738 7501 835 0,'0'3'105'0,"0"0"94"0,0 0-33 0,0-3-45 0,0-3-18 0,-1-3-28 16,-2 1-10-1,-1-3-25-15,4 7-8 16,-1-1-10-16,-7 0-1 0,3 13 10 15,0 2 5-15,-1 3 0 16,0 7 1-16,3 4-13 16,1 3-7-16,2 5-11 15,5 6-2-15,-4 0-12 0,4 5-11 16,1-2-22 0,-2-5-11-16,0-4-4 0,3-7-1 15,-7-6-3-15,0 1-8 16,-2-9-83-1,-4-6-117-15,-1-5 153 0</inkml:trace>
  <inkml:trace contextRef="#ctx0" brushRef="#br0" timeOffset="34666.01">5718 7360 1013 0,'-13'19'86'0,"-1"-1"66"16,-3 5-89-16,-2 3-3 0,3-1-29 15,3 0-15-15,1-8-13 16,-1-2-6-16,5-8-2 16,7-5 2-16,-1-2 3 15,8-8 3-15,4-8 3 16,6-1 1-16,1-8 3 16,5-2 7-16,3 0 8 15,-4-1 6-15,-1 7 8 16,-4 1 1-16,-7 6 9 15,-2 4 0-15,-7 10 0 16,0-1 0-16,5 2-14 16,-2 9-7-16,6 4-11 15,1 2-9-15,5 4-6 16,6 2-2-16,4 3-9 16,4 1-11-16,2-1-32 0,1-5-23 15,-1-1-199-15,-1-6 175 16</inkml:trace>
  <inkml:trace contextRef="#ctx0" brushRef="#br0" timeOffset="47670.3">1644 12765 1291 0,'-3'-6'105'0,"-1"-2"58"0,2 3-69 0,-1-1-22 0,0-1-19 16,3 1-4-16,0 3 3 16,4 6 1-16,1 8 3 15,5 8-2-15,-1 8-7 31,1 11-6-31,-3 14-19 0,1 6-10 0,-5 11-8 16,-1 1-2 0,-4 1-5-16,-1-7-4 0,-1-8-11 15,-3-6-9-15,1-10-9 16,0-6 2 0,1-16 9-16,2-6 4 0,3-12 12 15,3-6 6-15,2-13-1 0,3 2 0 16,-2-2 4-1,-3 4-5-15,-1 8 3 16,-2 3 2-16,0 1-7 16,-2-11 0-16,2 11-7 15,-2-8-1-15,2 8 9 16,0 0-3-16,0 1 9 16,0 0 0-16,0 1-3 15,0-1 3-15,0 2-22 16,0-1-22-16,-4-9-53 15,4 6-37-15,0-8 68 16</inkml:trace>
  <inkml:trace contextRef="#ctx0" brushRef="#br1" timeOffset="52657.06">1782 12787 816 0,'-10'0'129'0,"1"-3"167"0,-4 0-204 0,1-7-10 0,-4 1-32 0,-2-1-12 0,3 2-20 16,0 0 1-16,4 4 4 15,0 4 8-15,7-2 21 16,2 2 3-16,2 0 11 15,-2 3 0-15,2 8 2 0,4 4-2 16,2 19-7 0,-1 7-10-16,-4 16-24 0,1 8-7 15,-2 9-13-15,0 2-4 16,0 4-10-16,0 5-22 16,0-8-38-16,0 2-15 0,-3-14-34 15,1-7-6-15,2-22-25 16,0-10-151-16,0-26 191 15</inkml:trace>
  <inkml:trace contextRef="#ctx0" brushRef="#br1" timeOffset="52943.79">1692 12732 1429 0,'4'-46'77'0,"4"2"26"16,3-2-10-16,8 2-16 15,7 5-11-15,8 1-16 0,9 5-1 16,7 15-19 0,4 10-3-16,-8 16-13 0,-4 11-6 15,-16 24 6-15,-17 6 7 16,-14 17-4 0,-10 2-1-16,-15-2-3 15,-4 0-8-15,-7-8-7 0,-4-4-11 16,1-5-39-16,4-10-18 0,5-2-50 15,7-9-12-15,15-15-135 16,10-13 152 0</inkml:trace>
  <inkml:trace contextRef="#ctx0" brushRef="#br1" timeOffset="53388.68">2195 13140 1336 0,'6'43'68'0,"-4"7"5"0,-10 1-14 15,-12-1-43 1,-4-7-6-16,-3-15-19 0,10-7-14 16,-2-18-2-16,3-8-1 15,11-22 23-15,0-11 17 16,15-12 19 0,10-1 14-16,10 6 21 0,5 1 9 0,-2 10 0 15,-1 8-14-15,-4 10-28 31,-3 11-16-31,-4 8-15 16,-4 10-7-16,-4 12-23 0,-2 2-13 0,-5 9-8 16,1-1-1-16,1 3 19 15,-1-2 5-15,4-3 12 16,4-6 6-16,0-8 2 16,3-10 0-16,-1-10 2 15,2-13 6-15,2-13 13 0,-4-8 8 16,-6-7 16-1,-8-7-8-15,-9 0-3 0,-8 5-10 16,-12 6-14 0,1 5 0-1,3 15-4-15,5 9-1 16,4 17-22-16,8 7-15 0,10 15-43 16,3 8-24-16,12 6-313 15,10-7 270-15</inkml:trace>
  <inkml:trace contextRef="#ctx0" brushRef="#br1" timeOffset="53771.07">2954 13150 1039 0,'8'-33'176'0,"-7"-4"227"0,-20 10-292 16,-11 5-24-16,-15 18-54 0,-6 8-19 15,-1 20-26-15,2 12-9 16,7 7-17-16,15 4-5 15,15-3-4-15,16-6-1 16,22-9 11-16,5-7 7 0,8-2 23 16,-1-7 18-16,-6-8 34 15,-1 1 17-15,-6-11 29 16,-7 0 0-16,2-10 12 16,-8-6-6-16,2 1-12 15,-4 4-9-15,-1 11-32 16,-2 5-11-16,2 16-18 15,5 8-6-15,-1 23-4 16,4 5 1-16,-2 8-8 16,4 3-10-16,-1-5-34 15,0 1-16-15,-5 1-70 16,-6 1-15-16,-12 1-16 0,-12-6-1 16,-7-4-141-16,-8-9 191 15</inkml:trace>
  <inkml:trace contextRef="#ctx0" brushRef="#br1" timeOffset="54216.48">3328 13039 1092 0,'0'-9'150'16,"3"-2"185"-16,0-3-225 0,3-1-13 0,12 1-30 16,4 0-12-16,12 3-25 0,3 8-9 15,7 3-13 1,0 3-3-16,0 3-6 15,0 10 2-15,-12 5 5 16,-4 5-6-16,-18 9 8 0,-10 1-1 0,-17 8-5 16,-9 2 4-16,-12 3-7 31,-3 0-9-31,-1 0-9 0,9 0-3 0,12-7 0 16,9 1 5-16,18-12 6 15,13 3 3-15,12-14 5 16,12-6 6-16,11-7 7 15,1-7 0-15,6-10-23 16,7-1-29-16,5-11-223 16,1 0 171-1</inkml:trace>
  <inkml:trace contextRef="#ctx0" brushRef="#br1" timeOffset="54773.05">4423 13165 1307 0,'0'4'115'0,"1"5"51"0,-1-3-17 0,-1 4-26 0,-3-5-50 15,1-2-22-15,0 0-40 16,3-3-8-16,0 0-43 16,0 0-32-16,0 0-79 15,-1 3 75-15</inkml:trace>
  <inkml:trace contextRef="#ctx0" brushRef="#br1" timeOffset="54931.43">4416 13586 1489 0,'5'0'68'0,"0"-3"-2"15,1 0-18-15,4-3-50 16,-6 0-42-16,6 4 23 0</inkml:trace>
  <inkml:trace contextRef="#ctx0" brushRef="#br1" timeOffset="56091.56">5180 13115 1130 0,'3'-8'86'0,"0"0"54"0,-3 2-33 0,0-2-16 0,0 2-10 0,0-5-27 0,0 0-11 16,-3 0-16-16,1 3 8 16,-2 1 13-16,-3 4 2 15,-4 5-11-15,-9 7-9 16,-9 2-17 0,-4 5-4-16,0 3-4 0,2 3-5 0,7 3 0 15,7-1 0 1,9 0-4-16,6-5 4 15,8-1-7 1,4-3 5-16,10-3 1 0,4-4-5 0,11 0 5 31,1 3-1-31,-1 2 2 16,-2 2 0-16,-14 11 3 16,-5 4 0-16,-14 6 0 0,-6-1 3 0,-12-4 6 15,-4 2 1 1,-12-4-6-16,-4-1-2 0,-5-6-12 31,1-6-13-31,-3-10-27 0,3-3-25 16,2-11-58-16,2-7-22 15,15-11 82-15</inkml:trace>
  <inkml:trace contextRef="#ctx0" brushRef="#br1" timeOffset="56903.01">5404 12360 1445 0,'25'-2'81'0,"-9"15"20"0,-5 13 0 0,-11 31-16 0,0 16-6 0,-6 23-24 15,2 8-14-15,1 6-24 16,-5 2-8-16,8-8-20 15,0-4-13-15,4-18-35 0,0-8-13 16,4-19-16-16,0-9-10 16,8-21-31-16,3-12-109 15,3-23-111-15,8-10-8 16,-3-18 117-16,3-2 182 16,-2-1 243-16,-1 2 79 0,-4 11 5 15,-4 2-36-15,-6 12-64 16,-5 3-34-16,-8 11-46 15,3 0-17 1,-3 2-33-16,-3 7-12 0,1 5-20 16,2 10-6-1,5 4-1-15,1 2 0 0,9 2-1 16,4-4 0-16,1-9 0 16,2-5 0-16,0-2 1 0,3-6 0 15,-4-6 2 1,1-10 1-16,-1-7 0 0,-6-13 1 15,0-5-2-15,-1-7-1 16,-6-1 1-16,-5 2-2 16,-6-3 5-16,-10 5 1 15,-15 1 2-15,-9 5 0 0,-10 3-3 16,-2 11-2-16,8 16-1 31,3 4-2-31,10 17 1 0,4 2-1 0,8 10-10 16,4 5-5-16,12 3-10 15,0 1-2-15,12 0 9 16,3-2 4-16,5-12 10 16,5-6 1-16,4-10 2 15,-2-6 3-15,-2-7 3 16,-3-6 1-16,-5-7 5 16,-7-7-4-16,-4-1-3 15,-1 0 1-15,-5 3-4 0,0 3 0 16,0 0 0-16,0 3 1 15,0 5 1-15,0 5 1 16,0-2 0-16,0 6-4 16,0 1 0-16,-5-2-7 15,-1 3-17-15,-1 3-10 16,3-2-19-16,4 1-12 0,0-2-77 31,-5-3-195-31,6-7 206 0</inkml:trace>
  <inkml:trace contextRef="#ctx0" brushRef="#br1" timeOffset="57283.48">6021 12979 1146 0,'0'10'114'0,"0"1"87"0,-7 3-43 0,1 3-29 0,-7 5-28 0,2-3-41 0,3 3-19 0,2 2-30 16,1 5 2-16,5 10-8 16,5 10 3-16,11 14-3 15,4 3-10-15,7 0-15 16,0-3-7-16,2-15-10 16,2-10-2-16,-3-21-11 15,1-4-18-15,-1-17-47 16,-1-10-114-16,-6-13 139 15</inkml:trace>
  <inkml:trace contextRef="#ctx0" brushRef="#br1" timeOffset="57569.39">6448 13158 1577 0,'-11'15'109'0,"-5"-4"56"16,-1-1-24-1,-8-10-36-15,0 0-25 16,-5 0-37-16,-2 5-11 0,7 13-20 31,3 9-6-31,7 14-7 0,8 10-2 0,10 4-2 16,3-1-2-16,18-2-4 16,1-7 0-16,10-7-14 15,3-3-7-15,-4-16-26 16,1-5-27-16,0-9-42 15,3-13-20-15,1-13-31 16,2-7 89-16</inkml:trace>
  <inkml:trace contextRef="#ctx0" brushRef="#br1" timeOffset="57781.8">6756 12653 1400 0,'-5'-25'118'0,"-3"7"77"16,3 12-23-1,5 20-49-15,0 11-24 0,0 23-20 16,2 10-15-16,4 16-12 16,4 8-6-16,2 8-31 15,-4 6-15-15,-6 5-37 16,-2-1-33-16,-2-4-66 16,-1-8-42-1,3-30-332-15,0-13 316 0</inkml:trace>
  <inkml:trace contextRef="#ctx0" brushRef="#br1" timeOffset="57998.16">7035 13082 1422 0,'-24'24'118'0,"-7"1"64"0,-5 9-60 31,-2 3-15-31,-6 4-38 15,10-2-23-15,9 1-25 16,6-7-11-16,26-2-11 16,5-2-4-16,21-6-21 15,5-1-12-15,14-1-43 16,-1-1-16-16,1-2-47 16,1 2-112-16,-5 2 161 15</inkml:trace>
  <inkml:trace contextRef="#ctx0" brushRef="#br1" timeOffset="60583.12">4225 14340 750 0,'-1'0'115'0,"-2"3"175"0,-2 1-230 0,-3-3-5 0,3-1-12 0,-1-1 7 16,3-3 13-16,3 4 4 16,0 0 21-16,0 0 5 15,-2 4 1-15,1 2-5 16,-4 13-13-16,-3 6-10 16,-1 8-19-16,-1 8-10 15,1 11-17-15,-2 8-9 0,6 19-5 16,5 8-6-16,0 17 5 15,5 6-1-15,2 7-4 16,3 4 2-16,3 12-13 16,-2 1-2-16,3 17-6 15,-3 2 4-15,3 18-9 16,0 8-8-16,-1 18-16 16,-2 15-22-16,-6 4-22 15,1-10-3-15,0-26-12 16,2-25 1-16,3-54-2 15,2-22-13-15,-2-40-24 0,3-14 14 16,-3-28 38-16,0-19-12 16,-3-21 87-16</inkml:trace>
  <inkml:trace contextRef="#ctx0" brushRef="#br1" timeOffset="61742.6">4407 14041 1182 0,'-16'-5'96'0,"-4"3"59"16,-3 9-86-16,-3-1-19 0,-3 7-36 0,-2-1-8 0,-1 1-6 16,7-2 3-16,4 1 0 15,6-2 2-15,8-7 13 16,7-1-2-16,3 4 2 15,8-1 8-15,15-2 14 32,8-3 10-32,14-5 8 15,10-4-5-15,16-6-25 16,16 1-12-16,16 3-9 16,6-3-3-16,-2 5 2 15,1-4-5-15,15-3 4 0,8-1-6 16,16-7-3-1,-2-3 5-15,5-1 0 0,5 0-1 16,4 1 5-16,4 0-4 16,-5 8 7-16,-13-1 12 15,-12 13-4-15,-13 4 1 0,-20 9-8 16,-18 7-6-16,-22 1 0 16,-8 2-3-16,-11 3 0 15,-6-5 0-15,-5-3-6 16,-1-8 6-16,-4-3 0 15,-1-1 1-15,-6-7 6 16,-3 5-1-16,-10 3 19 16,-6 0 7-16,0 0 12 15,-10 4 3-15,-5 7-8 16,-1 2-9-16,0 1-1 16,4 7-1-16,2 4-6 15,2 2-3-15,6 14-6 0,0 8-7 16,9 14-2-16,7 14-1 15,11 18-3-15,5 15 1 16,7 23 0-16,0 10-1 16,4 18 2-16,-5 6 0 15,-7 3 0-15,1 4 2 16,-8-12-13-16,-2-1-6 0,-2-17-7 16,-2-6-9-16,-1-3 12 15,0-3 6-15,1-11 9 16,-1 2 4-16,-1-6 2 15,-2-3 1-15,-1-9-1 16,-4-8 1-16,-3-14 1 16,1-9 0-16,-6-14 6 15,4-2 0-15,-8-16 4 16,-2-6 1-16,-6-14 4 0,-6-11 1 16,-18-6-2-16,-6-5 1 15,-17-8-12 1,-12 0-4-16,-15-2-2 15,-8 1-3-15,-8 4 2 0,-2-3 0 16,-2 7 0-16,-1-1 4 0,-23 5 0 16,-4 4 2-16,-4-1-2 15,-11 3-6-15,3 2 2 16,-10-1-6-16,-4 1-1 16,6 2 7-16,15-4-4 15,3 2 5-15,5-6 2 16,7 0-6-16,19-5-3 15,16-5-7-15,14 0-12 16,6-1-9-16,5 4-31 16,4 2-14-1,10 6-33-15,10 1-15 0,14 1-23 16,9-5 115-16,16-8-1 16</inkml:trace>
  <inkml:trace contextRef="#ctx0" brushRef="#br1" timeOffset="62409.86">4448 17644 388 0,'-6'0'44'0,"-4"-3"19"0,7-5-32 0,3 0 18 0,0-3 59 15,1 5 44-15,3 4 58 16,-4 2 0-16,0 0-48 15,3 5-35-15,-5 3-54 16,-3 1-22-16,-2 9-30 16,-4-2-7-16,-1 9-10 15,3 6-6-15,-2 10-9 16,5 5-5-16,9 11-5 16,3 0 1-16,10 3-8 0,6-7 1 15,3-15-4-15,8-8 4 16,7-22 9-16,-1-10 8 15,2-21 37-15,-4-11 16 16,-14-14 37-16,-10-9 11 16,-13-9-2-16,-10-4-5 15,-15 6-21-15,-11 5-12 0,-18 9-14 16,-1 9-13-16,0 9-10 16,9 12-14-16,16 20-39 15,2 4-20-15,6 25-58 16,3 5-25-16,8 17 80 15</inkml:trace>
  <inkml:trace contextRef="#ctx0" brushRef="#br1" timeOffset="63237.53">7611 13115 1387 0,'0'-3'94'0,"0"1"56"0,1 2-27 0,-1 5-19 0,2 3-4 16,-2 14-25-16,-3 6-17 0,-8 18-28 15,-7 11-16 1,-7 15-21-16,-3 6-16 0,-4 5-33 16,5-1-11-16,9-16-9 15,5-4 16-15,13-23 29 16,6-12 11-16,7-13 16 15,4-6 3-15,7-11-3 16,3-3 4-16,0-10 0 16,2-3 0-16,0-6 0 15,-2-2 0-15,0 2-4 16,-7-2 1-16,-9 11 3 16,-3 0 1-16,-8 13 29 15,0 3 6-15,0 8 12 16,-3 13-5-16,0 15-14 0,-2 10-2 15,5 14-17 1,0-2 1-16,1 5-15 16,6-5-22-16,-6-7-41 0,4-7-31 0,-2-17-60 15,0-5-251 1,2-22 262-16</inkml:trace>
  <inkml:trace contextRef="#ctx0" brushRef="#br1" timeOffset="63649.97">8278 13441 1094 0,'0'-4'119'0,"-3"-6"103"0,-6 7-99 16,-9 1-10-16,-9 2-14 15,2 4-6-15,-8-6-12 16,1 2-9-16,7-5-23 15,0 5-13-15,9 11-23 16,4 11-10-16,1 23-3 16,1 11-5-16,7 23-17 0,3 8-19 15,6-5-52-15,4-3-15 16,12-21-5-16,5-12 21 0,4-21 31 16,4-8 20-16,-4-17 19 15,-2-9 3-15,-4-16 12 16,-4-11 4-16,-7-13 12 15,0-3 13-15,-8 4 35 16,1 4 15-16,-6 24 17 16,-1 15-6-16,-3 10-26 15,-6 17-21-15,-1 17-37 16,-1 5-24-16,2-4-58 16,1-9-26-16,0-12-153 15,3-8 148 1</inkml:trace>
  <inkml:trace contextRef="#ctx0" brushRef="#br1" timeOffset="64269.03">8139 13817 1253 0,'16'-14'104'0,"5"-5"59"0,10-8-63 0,2-3-16 0,2 1-23 15,0 3-14-15,-7 2-18 16,-1 7-7-16,-7 6-16 15,1 7-3-15,-7 6-4 32,0 11 2-32,1 10 4 15,-4 4-1-15,1 13-1 16,-1 4-6-16,-3 5-16 16,-2 3-23-16,-6 0-19 15,0-7-4-15,-6-11 9 16,1-14 24-16,-1-20 31 15,0-8 10-15,3-22 31 0,0-11 13 16,6-22 11-16,1-11 7 16,9-13-6-16,8 2-8 15,5 6-2-15,7 7-3 16,12 20-10-16,5 6-3 16,2 19-17-16,-1 10-14 0,-2 17-4 15,-13 4-9-15,-12 22-3 16,-7 8 0-16,-23 17-14 15,-4 1-3-15,-18 5-17 16,-9-5-3-16,-2-14-5 16,1-13 3-16,11-14 22 15,10-10 9-15,11-5 20 16,6 1 5-16,12-2 4 16,9 5 0-16,4 5-5 15,5 2 0-15,0 8-4 16,2 2-2-16,-3 0 3 0,-2 4 0 15,-1 1-1-15,-9 3-4 16,-9 7 4-16,-3-6 11 16,-18 9 27-16,-6-3 7 0,-24 2-7 15,-9-4-12-15,-25-8-23 16,0-9-7-16,-2-21-29 16,6-9-29-16,21-8-75 15,11-1-25-15,16 12 81 16</inkml:trace>
  <inkml:trace contextRef="#ctx0" brushRef="#br1" timeOffset="65064.67">7562 17712 1300 0,'0'-11'80'16,"0"0"29"-16,0 11-21 0,-2 1-2 0,4 12-16 0,4 8-6 0,2 9-18 16,10 9-5-16,5 11-13 15,4 3-8-15,5 5-10 16,-2 0-11-16,0-1-34 15,-1 0-16-15,-3-7-25 16,-1-6 2-16,-6-15 30 16,-2-13 21-16,-4-16 48 15,-2-5 21-15,-6-30 38 16,-4-11 15-16,-2-25-9 16,-4-12-9-16,3-9-41 0,4 1-17 15,9 9-21 1,8 8-20-16,3 14-60 0,5 9-32 15,8 17-55-15,1-1-19 16,2 11 113-16</inkml:trace>
  <inkml:trace contextRef="#ctx0" brushRef="#br1" timeOffset="65730.62">8322 17510 1580 0,'-4'21'111'0,"-4"2"48"16,-3 3-27-16,0 5-55 15,-2 5-22-15,4 7-37 16,-2 4-9-16,1 4-12 16,5 1-14-16,5-7-15 15,0-2-11-15,10-15 2 16,-2-4 7-16,-4-10 11 0,3-3 9 16,-7-9-5-1,1-1-4-15,1-1 2 16,-2 0 2-16,3-12 13 0,0-4 4 15,-3-15 6-15,3-10 7 16,2-18 11-16,0-10 7 16,4-8 16-16,4-5-1 15,7 6 6 1,3 11-3-16,-3 13-9 0,2 16 3 0,-6 20-14 16,0 8-6-16,-1 18-9 15,0 12-10-15,-3 19-24 16,-1 9-19-16,-3 7-41 15,2 1-2-15,-1-14 20 16,1-7 16-16,1-23 43 16,1-6 13-16,2-18 23 15,2-10 14-15,-3-12 16 16,1-7 2-16,-1-5-11 0,-1 1-8 16,9 5-11-16,-1 4-8 15,6 8-2-15,0 4-2 16,3 3-5-16,-1 7-2 15,2 7-4 1,-5 3-2-16,1 4 0 0,-6 1-2 16,-1 10 5-16,-6 3 3 0,-4 10 10 15,-3 6 6-15,-6 9 7 16,0 6 4-16,-1 13-14 16,-4 2-2-16,-1 7-16 15,0 0-6 1,-2 4 1-16,3-5-10 15,0 0-32-15,2-5-20 0,6-7-48 16,5-8-40-16,6-10-65 16,7-5 8-1,12-14 99-15</inkml:trace>
  <inkml:trace contextRef="#ctx0" brushRef="#br1" timeOffset="77548.17">13746 4989 1177 0,'-1'0'46'0,"4"-4"10"0,-3 4 43 0,1 0 11 0,-2-1-11 0,1 1-13 0,-3 0-13 0,3 0-16 16,0 3-9-16,4 3-2 15,-1 1-3-15,4 2 3 16,-1 2-7-16,0 10-9 31,7 1-5-31,-7 17-12 16,4 10 1-16,-1 16-11 15,1 9-2-15,2 16-1 16,4 11 0-16,-3 20 3 16,-2 10-1-16,-5 6-1 15,0 3-1-15,-2 1 6 16,-4 2 3-16,1 7 0 0,2 3-2 15,5-11-9-15,-3 0 0 16,6-10 0-16,0-4 1 16,5-5 1-16,1-11 0 15,0-14 4-15,-1-8 0 16,2-16-1-16,-1-9-4 0,-1-23-10 16,-1-10-8-16,-7-24-54 15,-8-10-23-15,0-29-62 16,-4-18-106-16,-9-37 164 15</inkml:trace>
  <inkml:trace contextRef="#ctx0" brushRef="#br1" timeOffset="78997.64">13778 4732 1701 0,'0'0'-3'0,"1"0"5"0,6 0 3 0,5 0 14 0,18-4 13 0,8 1 6 0,14-6 4 0,13-1-2 0,12 4-4 16,7-2-1-16,7 5-15 15,-4 0-3-15,0 1-12 16,6 2-5-16,16 0 0 16,14 0-2-16,6 2 2 15,2-1 2-15,6-1 0 16,7 0 4-16,17 0 14 0,11 0 6 16,12 3 17-16,15 5 0 15,0 5-11-15,4 0-10 16,12 1-14-16,-10 2 0 31,5 1-4-31,7 2 0 16,-10-2 2-16,1 4-2 0,10-9-2 15,-8 1 2-15,-5-11 4 16,3-4 3-16,-3-11 4 16,-3-6 0-16,-8-11-11 15,7 2-2-15,-17-8-2 16,-4 1 0-16,-17 5 4 15,-15 3-1-15,-17 0-2 16,-10 1-1-16,-23 0 0 16,-14 3 0-16,-21 1 1 15,-13 3 3-15,-10 0-1 0,-7 2-3 16,-8 4 2 0,-3 0 1-16,-6 1-1 0,-3 2 10 15,-7 4 5-15,-5-2 8 16,-2 0 3-16,-5 5-3 15,1 1-12-15,-1 2-9 16,1 4-5-16,2 2-3 0,3 5 4 16,1 8-1-16,7 20 2 15,2 9-2-15,2 15 1 16,-1 8 0-16,2 25 0 16,1 6 3-16,-1 15-4 15,2 9 2-15,3 3-1 16,-2 6-2-16,1 14 2 15,0 9 0-15,-1 9 2 16,-5 5 0-16,-1-3-3 16,-4 3-3-16,-5 1-5 15,-1-4 2-15,-4-8-5 0,-7-3 3 16,-2-15-3 0,-1-3 1-16,-3-23 3 15,1-10 2-15,-3-17-5 0,0-6-2 16,-2-20-8-16,1-8-2 15,-5-14 7-15,-4 1 4 16,-5-13 9-16,-6-3 4 16,-9-7 2-16,-6-6 1 0,-11-3-2 15,-7-8-2-15,-20-4-4 16,-11-5 2-16,-13-10-3 16,-11-3-4-16,-12-8-1 15,-15-1-4-15,-20-1 5 16,-8 3-1-16,-30 3 0 15,-3 5-3-15,-14 3-5 16,-21 6 0-16,11 9 2 16,-9-2 5-16,-19 7 3 15,9 3 4-15,-23 5 1 0,2 4-2 16,1 3 1-16,-3 1 5 16,15-5 13-16,-10-4 4 15,27-7 7-15,10-3-4 16,7-4 2-16,23-3 3 0,24-12 1 15,9 0 0-15,34-6-5 16,12 0-7-16,24-2-9 16,18-7-12-16,36-3-43 15,12-1-34-15,31-10-106 16,18-7 101-16</inkml:trace>
  <inkml:trace contextRef="#ctx0" brushRef="#br1" timeOffset="80074.72">18960 8572 714 0,'-13'26'124'0,"-5"1"197"16,-8 2-237-16,-4 1-7 0,-1-1-20 0,4-6-31 0,3-3-8 15,8-6-7 1,4-4-4-16,12-10-10 0,0 0-2 0,0-8-12 16,6-3-2-16,0-8-9 15,-1-3-12-15,-3 0-12 16,1 1 5-16,0 9 48 15,0 1 39-15,4 6 68 16,-3 5 28-16,-2 0 16 16,-1 0-3-16,1 1-19 15,0 1-18-15,-1-2-34 16,2 11-13-16,-3 3-30 16,-4 13-9-16,2 11-16 0,5 8-7 15,8 15-3-15,5 5-5 16,5 8-39-16,-1-1-18 15,-1-8-38 1,1-4-6-16,-7-23 21 16,-7-10 4-16,-6-28 15 15,-6 0-7-15,-7-31-24 16,-1-13-16-16,-6-21-100 0,4-12-9 0,-6-10 78 16,3 0 79-16,-5-4 203 15,7 4 56-15,12 7 13 16,5 10-25-16,14 10-36 15,10 11-11-15,8 18-13 16,5 4-6-16,6 16-26 16,1 3-15-16,2 15-31 15,-2 4-19-15,-3 4-21 16,-1 1-2-16,-9 8-3 16,-9 1 0-1,-17 5-2-15,-10 3-2 0,-20 5-4 0,-10 1-17 16,-15 1-54-1,-5 1-24-15,-7-8-53 0,4-6-23 16,12-16 112-16</inkml:trace>
  <inkml:trace contextRef="#ctx0" brushRef="#br1" timeOffset="80726.42">19328 8281 1375 0,'17'35'101'0,"-6"11"114"0,-5 12-114 0,-7 18-11 0,-6 1-19 0,0 2-57 16,-3 1-8-16,2 6-19 16,0-6-19-16,4-6-29 15,2-11-4-15,2-28 13 16,6-7 18-16,2-25 46 0,3-9 16 15,2-16 22-15,3-11 16 16,7-10 17-16,3-1 2 16,0 5-13-16,3 2-7 15,-9 19-26-15,-6 5-11 16,1 18-15-16,-9 10-9 16,2 17-5-16,1 7-2 15,-6 9 3-15,10-9 0 0,11-6-5 16,1-11-5-16,7-14-2 15,-1-8 1-15,-1-17 8 16,6 0 6-16,-6-1 3 16,5-1-1-16,-11 5-1 15,-7 1-4-15,-3 7-3 16,-4-2 2-16,1 8-3 16,-5 3 2-16,2 8-5 15,-2 5 1-15,-1 3-1 0,1-5 5 16,1-4 4-16,2-9 1 15,7-8 2-15,-3-11-1 16,4-15 5-16,0-8 8 0,-3-6 22 16,2 1 5-1,0 10 5-15,0 12-6 0,4 24-19 16,-1 11-4-16,2 25-7 16,-2 13-4-16,-5 18 0 15,-3 10-2-15,-5 3-7 16,-3 1-8-16,-3-9-19 15,-3 2-7-15,-14-7-15 16,-5-4-3-16,-13-5-16 16,-4-8-18-1,-6-13-56-15,3-9-31 0,6-23 96 16</inkml:trace>
  <inkml:trace contextRef="#ctx0" brushRef="#br1" timeOffset="81043.89">20605 8816 1183 0,'-7'9'175'0,"-11"7"251"0,-15 5-300 0,-9 2-5 0,1-1-36 0,3-4-24 0,14-6-30 16,11-1-6-16,13 1-21 15,7 0-2-15,15 9-2 16,6 4 0-16,4 10 7 16,-2 4 1-16,-16 10 0 15,-6 1-4-15,-22 6-3 16,-12-3 0-16,-8-1-14 0,-11-3-10 16,-2-16-49-1,-2-8-38 1,-6-25-75-16,0-9 86 15</inkml:trace>
  <inkml:trace contextRef="#ctx0" brushRef="#br1" timeOffset="81764.06">21221 8941 2262 0,'4'-13'-4'0,"-13"45"8"0,-5 46-6 0,0-4 5 0,3 10-3 0,0-7-6 0,7-18-10 0,4-18-2 0,0-24 0 15,7-11 4-15,1-18 10 0,3-15 2 16,1-30 2 0,2-14 1-16,4-30 0 15,-2-6 1-15,-4-3-2 0,-1 4-1 16,-1 18 4-16,-1 14 0 16,4 26 4-1,-4 20 1-15,2 25-8 0,0 12 6 0,0 23-4 16,4 15 0-16,-3 18 2 15,2 9-5-15,5-8 0 16,2-3-1 0,10-22 0-16,3-9 0 0,10-26 3 15,-2-12 3-15,6-26 13 16,-4-10 8-16,-3-20 10 16,-5-4 4-16,-4 4-5 15,-6 7-1-15,-10 19-2 16,0 14 0-16,-10 30-11 0,-6 18-4 15,-6 33-7-15,-5 15-4 16,-3 24 0-16,0 1-2 16,4 0-36-1,2-7-31-15,13-23-79 0,4-15-36 16,15-29-39-16,6-11 22 0,6-23 121 31</inkml:trace>
  <inkml:trace contextRef="#ctx0" brushRef="#br1" timeOffset="82430.22">22107 8980 1558 0,'0'17'87'0,"-1"4"21"0,1-1-4 16,6-1-14-16,-3-3-26 0,11-10-22 15,-1-6-8-15,8-6-5 16,1-10 2-16,4-11 0 15,3-1 4-15,-10-3-7 0,-3-3 5 16,-18 4-2-16,-12 4-3 16,-26 2-3-16,-9 8-8 15,-4 21-6-15,-1 17-6 0,13 30-5 16,8 8 0-16,14 13-2 16,6-1 2-16,17-12-2 15,8-5-1-15,15-17 0 16,5-10-1-16,15-17 7 15,8-9 7-15,16-4 18 16,5-9-1-16,-2-1 17 16,-6-4 3-16,-7-4 6 15,-2 4 1-15,-13 5-21 16,-7 9-11-16,-15 5-19 16,-10 8-5-16,-9 13-2 0,-5 3-4 15,-7 8-10 1,-2-1-6-16,1-7-3 0,3-8 9 15,5-13 9-15,5-9 6 16,12-13 10-16,1-6-5 16,12-8 1-16,4-3 0 15,12 5 0-15,6 3-3 0,-1 12 0 16,-4 2-1-16,-11 11-25 16,-4 5-12-16,-13 3-25 15,-8 3-6-15,-2 3 4 16,-9 0 14-16,2-6 26 15,1-2 15-15,5-12 24 16,4-8 12-16,9-16 18 16,6-5 5-1,11-9 0-15,1 6-6 0,4 17 3 16,1 10-7-16,-5 16-12 16,2 14-4-16,-8 14-18 0,-1 10-7 15,-8 14-10-15,-5 4-62 16,-5 1-87-1,-5-6-71-15,-9 0 102 0</inkml:trace>
  <inkml:trace contextRef="#ctx0" brushRef="#br1" timeOffset="84294.29">21644 3837 863 0,'-5'-19'113'0,"3"5"106"0,-1 3-59 0,6 6-26 0,2 4-13 0,0 1-15 16,3 1-7-1,-4 10-2-15,6 4-9 0,-4 11-3 16,-1 11-10-16,0 7-27 16,-2 5-5-1,-2 11-28 1,1-2-4-16,-4 8-7 16,1 4-1-16,-10-6-18 15,3-5-26-15,1-4-65 16,0-13-41-16,7-10-42 15,1-15-129-15,9-29 199 16</inkml:trace>
  <inkml:trace contextRef="#ctx0" brushRef="#br1" timeOffset="84721.5">22275 3763 1228 0,'4'5'71'0,"-4"-3"64"16,-3-4-43-16,2-4 16 15,-7-5-9-15,-3 0-29 16,-4 1-12-16,-8 10-12 16,-6 5-9-16,-10 11-11 15,1 12-9-15,0 11-3 16,7 9-6-16,7 13-2 15,3 4 2-15,7 14-7 16,3 4-1-16,8 6 1 0,5-6-5 16,10-18-4-1,4-8-3-15,8-23-10 0,6-5-1 16,8-17 5 0,7-9 4-16,4-9 8 0,0-8 10 15,-11-13 3-15,-10-6-2 16,-12-2 6-16,-13 1-2 0,-11-3 4 15,-7 1 7-15,-17 8-14 16,-6 3-7-16,-3 13-17 16,-1 11-21-16,5 7-50 15,9 2-27-15,11-5 58 16</inkml:trace>
  <inkml:trace contextRef="#ctx0" brushRef="#br1" timeOffset="85264.5">23139 3891 1084 0,'3'-2'119'0,"-4"-6"183"0,-6 2-195 0,-7-2 9 0,-6-1-15 0,-12 6-44 15,-4 1-10-15,-12 15-20 16,-8 10-17-16,-3 18-9 15,-1 15-1-15,15 16-2 16,13 12 5-16,18 6-3 0,8-5-7 16,12-16-8-16,8-9-9 15,16-22-12-15,5-5 6 0,12-19 8 32,5-9 6-32,3-15 14 0,-3-7 2 0,-4-13 4 31,-6-12 4-31,-9-1 15 15,-3 2 15-15,-14 13 17 0,-5 9 11 0,-11 28-5 16,-6 15-12-16,-7 18-15 16,1 9-16-16,-4-2-9 31,2-4-21-31,4-8-64 0,1-9-44 0,-1-9-76 16,4-5 93-16</inkml:trace>
  <inkml:trace contextRef="#ctx0" brushRef="#br1" timeOffset="85927.08">22888 4161 1410 0,'2'3'91'16,"6"5"63"-16,8-5-84 15,17 0 1-15,9-8-29 16,10-6-22-16,11-9-16 15,0-1-4-15,13-2-4 16,0 0-2-16,-7 9-2 16,-1 5-2-16,-20 15 12 15,-9 8 14-15,-20 23 12 16,-16 5 7-16,-12 18 4 16,-9 5-9-16,-4-1-13 15,3-1-3-15,0-6-10 16,5-3-15-16,5-8-24 15,2-9-11-15,6-13-21 0,1-10 6 16,0-14 22-16,3-11 12 16,6-16 17-16,4-10 10 15,4-22 27-15,5-12 9 16,4-22 16-16,-1-12-1 16,6 5-2-16,3 10 3 0,0 34 7 15,1 22 1-15,-2 25-4 16,-3 6-12-16,0 11-16 15,-5 4-6-15,-1 9-15 16,-4-2-2-16,-7 4-3 16,-2 3-2-16,-19 2 0 15,-9 4-5-15,-16-2-6 16,-7-2-4-16,-5-3 0 16,0-4 4-16,11-10 5 15,5-3 5-15,21-4 3 16,12 3 3-16,15 4 7 15,12 3 4-15,4 6 2 16,7-1 2-16,3 3 0 16,0 2 2-16,1-3 9 0,-8-3-3 15,-13 6-8 1,-12-7-10-16,-16 6-6 0,-13-6 0 16,-25 3 2-16,-11-1 2 0,-18 0-2 31,-7-6-7-31,-14-5-53 0,-1-8-42 0,2-2-107 15,6-3 148-15,18 5-12 16</inkml:trace>
  <inkml:trace contextRef="#ctx0" brushRef="#br1" timeOffset="92620.58">10345 510 1871 0,'-3'11'47'0,"-13"30"-20"0,-1 6-17 0,-6 12-1 0,-7 11-2 16,-4 8-6-16,-10 8 0 0,-7-2-1 0,-1-15 0 15,9-10 2-15,17-26-2 16,11-9 1-16,19-23-1 16,15-2 0-16,18-15 10 15,12-5 2-15,5-2 0 16,1-4 4-16,-3 5-5 15,2 1-9-15,3 2-12 16,-4 5-13-16,-5 5-35 16,-9 2-16-16,-17 6-32 15,-4-6-18-15,-11 4-2 0,-3 3-5 16,-4-1-139-16,0-2 167 16</inkml:trace>
  <inkml:trace contextRef="#ctx0" brushRef="#br1" timeOffset="92811.24">10522 866 815 0,'0'0'166'0,"0"3"202"32,-2 13-195-32,-1 1-21 0,-2 13-22 15,-3 4-5 1,2 3-43-16,1 6-11 0,5-2-36 16,5 3-14-16,0-4-16 15,4-3-4-15,-3 1-13 16,1-3-27-16,-4 0-60 15,2-1-51-15,-4-16 77 16</inkml:trace>
  <inkml:trace contextRef="#ctx0" brushRef="#br1" timeOffset="93128.51">10916 887 1631 0,'-10'6'83'0,"-8"7"16"16,-8 1-13-16,-2 17-31 16,1 2-22-16,8 16-27 15,8 2-1-15,19-5-8 16,14-9-1-16,11-14 9 16,7-6-2-16,2-16 16 15,-4-1 15-15,2-12 14 16,-7-6 8-16,-8-5 3 15,-6-7-10-15,-19-6-20 0,-8-4-4 16,-19-6-19-16,-9-1-18 16,-8 3-46-16,0-2-26 15,2 21-46-15,6 9-15 16,13 15-16-16,8 1-203 16,20 0 231-16</inkml:trace>
  <inkml:trace contextRef="#ctx0" brushRef="#br1" timeOffset="93455.58">11246 877 1332 0,'6'0'122'0,"0"0"90"0,-3 0-94 16,-1 5-2-16,-2 9-52 15,-2 7-25-15,1 20-35 16,1 6-4-16,5 3 3 15,7 1-1-15,13-12-2 16,9-7 3-16,8-12-6 16,2-5-2-16,-3-11 11 15,-1-4-3-15,-9-8 26 16,-2-4 2-16,-18-12 9 0,-8-1 9 16,-13-8-20-16,-10-7 0 15,-19-5-17-15,-14-3-10 16,-8 7-27-16,3 13-12 15,10 17-13-15,12 11-17 0,19 8-29 16,6 4-33 0,17-7 63-16</inkml:trace>
  <inkml:trace contextRef="#ctx0" brushRef="#br1" timeOffset="94044.55">12285 552 1316 0,'-8'5'82'15,"1"0"54"-15,2 1-20 0,0-6-9 0,-3 0-9 0,5 0-19 0,-5-1-5 0,0-4-7 16,2 2-7-16,-4 3-14 16,-5 0-4-16,-3 1-18 15,-4 7-6-15,-9 3-7 16,2 3-2 0,-7 4-4-16,3 4 1 0,3 9-5 15,3 4-1-15,0 16-2 16,4 10 1-16,2 10 1 15,2 6 0 1,8-1 1-16,5-5-3 0,9-16-9 16,5-8-6-16,9-17-8 0,5-3-3 15,8-13-13-15,3-6-5 16,10-11-10-16,0-9-1 16,1-11-15-16,-2 0 11 15,-10-6 23-15,-1-4 8 16,-12-1 42-16,-6-3 12 15,-5 6 22 1,-7 9 11-16,-2 12 10 16,-5 10-6-16,-4 24-15 0,1 4-9 0,-2 16-13 15,-4 1-6 1,4 5-8-16,3-6-4 0,5-4-33 16,3-3-35-16,-3-8-68 31,2-5-31-31,1-13-152 15,0-4 184-15</inkml:trace>
  <inkml:trace contextRef="#ctx0" brushRef="#br1" timeOffset="94727.98">12055 1106 1506 0,'3'-5'67'0,"13"-7"29"0,6-3-13 16,17-7-17-16,7-8-12 0,5-3-32 15,5-5-8-15,-5 1-14 16,-2-8-2-16,0 4-2 16,-5 0-6-16,-5 2 0 15,-2 6 0-15,-14 11 9 16,-4 6 9-16,-8 16 23 16,-3 8 16-16,-6 19 16 15,-4 9 0-15,-6 13-14 16,-3 3-16-16,-3 8-14 15,1 3-9-15,1 0-4 0,-1 0-2 16,5-11-19 0,2-6-8-16,3-16-3 15,3-8-3-15,0-17 7 16,0-4 11-16,5-15 6 0,-1-10 3 16,4-18 15-16,0-15 17 15,2-19 21-15,2-12 11 0,5-8 9 16,9 9-12-16,10 14-12 15,5 20-3 1,6 28-11-16,-2 9-7 0,-4 13-15 16,1 6-9-16,-15 5-2 15,-5 8 1-15,-6 4-1 16,-13 4-3-16,-12 2-14 16,-9 4-3-16,-17 5-6 15,-12 1-2-15,-2-4 6 16,2-2 4-16,14-17 10 15,15-9 3-15,18-5-3 16,8 1 1-16,24 6 1 16,3 2 4-16,9 8 4 15,1-1 3-15,-5 4 2 16,1-1 1-16,-8 2 2 0,-5 4 1 16,-12-2-3-16,-6 2 0 15,-12 7-6 1,-18-4-2-16,-17 0 1 0,-8 0-1 0,-25-4 2 15,-6-2-9-15,-2-9-55 32,-1-5-36-32,14-7-77 0,10-4-35 0,15-3 112 15</inkml:trace>
  <inkml:trace contextRef="#ctx0" brushRef="#br1" timeOffset="95156.9">10077 2017 1539 0,'69'-20'120'0,"29"-10"78"16,15-6-22-16,28 1-19 0,18-3-27 0,26 3-52 15,18 1-17-15,28 1-23 16,5 3-5-16,4 3-15 15,-10 0 3-15,-42 7-14 16,-11-1 3-16,-46 7 4 16,-11 1-10-16,-35 5-1 15,-24 7-12-15,-42 1-23 16,-25 1-18-16,-41 9-52 16,-21 2-26-16,-28 11-37 0,-12 2-9 15,-15 9 7-15,-11 1-7 16,-13 3 108-16</inkml:trace>
  <inkml:trace contextRef="#ctx0" brushRef="#br1" timeOffset="95602.26">10717 2178 946 0,'-88'38'74'0,"9"-5"28"16,10-3-5-16,16-9-5 15,8-9-10-15,19-9 14 16,14-4 9-16,21-9 16 15,15-2 5-15,25-7-2 16,17-5-6-16,43 1-15 16,19-1-12-16,31-1-33 15,21-4-11 1,25 1-29-16,2-5-7 0,4 3-9 0,-12 3-2 16,-38 3 3-16,-19 7 1 15,-41 6 2-15,-27 3-2 16,-43 8-5-16,-18 3-1 15,-41 7-2-15,-23-1-4 16,-58 4-29 0,-26-1-23-16,-45-8-52 0,-16-3-28 15,-18 2-22-15,-1 7 3 0,24 26 53 16,21 16 43-16,56 19 83 16,34-2 30-16,56-9 39 15,41-8 15-15,67-20 22 16,28-8 9-16,66-24-30 15,27-16-26-15,37-25-51 16,17-8-28-16,-17-16-56 0,-13-1-38 16,-13-2-55-1,-14-1 63-15</inkml:trace>
  <inkml:trace contextRef="#ctx0" brushRef="#br1" timeOffset="101147.37">14672 10740 836 0,'2'-8'91'0,"2"0"83"0,9 2-43 0,4 4 13 0,4 2-4 15,3 8-8-15,2 11-26 16,4 0-20-16,-1 8-26 16,9 3-17-16,12-5-14 15,4-3 7-15,17-5-1 16,9-5 2-16,29-9 0 16,20-3-7-16,26-2-8 15,9-6-3-15,30 5-13 16,7-3-2-16,23 3 0 15,25-1-1-15,6-2 0 16,15-2-3-16,38-4-3 16,1-1 0-16,32 0-3 15,14-2-1-15,14 2 7 0,6 2-3 16,12 3 6-16,-5 5 0 16,3 9 9-16,-10 5 8 0,-12 10 9 31,-11 1 1-31,-24 2-9 0,-11 5-3 0,-39 1-14 15,-7 5 0 1,-36-5-4-16,-20 3 0 0,-12-6 1 16,-11-3 1-16,-20-15-8 15,-6-3-12 1,-26-13-50-16,-18-11-32 0,-32-9-86 16,-22-10-154-16,-78-9 204 15</inkml:trace>
  <inkml:trace contextRef="#ctx0" brushRef="#br1" timeOffset="101862.44">15021 10950 1397 0,'-8'-8'79'0,"-6"0"38"0,0-3-13 0,1 5-1 0,7-1-4 0,4 7-7 15,-1-1-13-15,1 7-35 16,-1 10-13-16,2 25-24 16,-1 12-2-16,7 29-2 15,3 15-1-15,12 21 0 16,2 10 1-16,7 20-3 15,-3 11 1-15,-2 24-1 16,-2 11 12-16,-8 24 21 0,-3 9 2 16,-6 19 7-1,0 14-14-15,-5 16-15 0,0 9-5 16,0 13-8-16,0-3 0 16,-3 8 0-16,3-8 1 0,0-8 2 15,0-9-2-15,6-35 3 16,3-10-5-16,10-33 2 15,4-17 0-15,3-24-21 16,4-15-16-16,5-19-56 16,1-7-29-16,7-11-51 15,4-9-10-15,2-10 102 16</inkml:trace>
  <inkml:trace contextRef="#ctx0" brushRef="#br1" timeOffset="102676.07">20281 16993 1134 0,'6'-13'135'0,"0"2"156"0,-3 11-163 0,-3 11 3 0,0 13 4 16,0 6-11-16,7 6-34 16,5 4-22-16,4 7-44 15,3-1-12-15,-2 7-8 0,-4 4-3 16,0 1 0-16,-6 2-12 16,-7-5-39-16,-1-2-24 15,-5-17-71-15,-7-9-16 0,2-20-24 16,0-8-110-16,-2-27 191 15</inkml:trace>
  <inkml:trace contextRef="#ctx0" brushRef="#br1" timeOffset="102944.83">20165 17034 1190 0,'-22'-66'154'0,"8"1"139"16,20 13-153-16,15 8-24 0,17 12-19 15,6 7-7-15,13 14 8 16,-2 8-4-16,13 6-32 15,0 10-15-15,-2 7-32 16,5 2-10-16,-19 10-5 16,-2 6 4-16,-20 3-2 15,-8 7 0-15,-22 4-1 16,-11 2-2-16,-20 1-23 16,-9 2-13-16,-15-3-32 0,-6-1-17 15,-7-4-18 1,2-8-7-16,4-9-11 15,12-10-4-15,16-14-24 0,17-7-182 16,20-21 213 0</inkml:trace>
  <inkml:trace contextRef="#ctx0" brushRef="#br1" timeOffset="103137.49">21140 16955 1756 0,'11'30'128'0,"-4"9"48"15,-3 7-44-15,-4 11-78 16,-4 1-26 0,4-3-28-16,4-2-13 0,6-14-43 0,1-6-30 15,9-11-68-15,4-9-21 16,-5-20 91-16</inkml:trace>
  <inkml:trace contextRef="#ctx0" brushRef="#br1" timeOffset="103278.84">21164 16690 1879 0,'2'-3'98'31,"-1"-2"41"-31,10-6-118 16,3-3-54-16,13-7-101 15,9 3 48-15,12 0 16 16</inkml:trace>
  <inkml:trace contextRef="#ctx0" brushRef="#br1" timeOffset="103565.47">21790 16840 1487 0,'-3'11'129'16,"-13"-5"97"-16,-3-1-112 16,-26-3-60-16,-7 1-28 15,-4 6-25-15,-4 4-1 0,19 7-9 16,13 4 7-16,22 1-5 15,17 7-5-15,30 1 1 16,11 0 2-16,11 6 23 16,0-1 9-16,-5 2 14 15,-4-3-2-15,-16 1-20 16,-10-5-4-16,-26-1-4 16,-18-4-11-16,-30 1-30 15,-14 2-19-15,-26-4-67 16,-11-6-16-16,-2-9-10 0,3-5-4 15,26-20-128 1,18-11-85-16,27-17 195 16</inkml:trace>
  <inkml:trace contextRef="#ctx0" brushRef="#br1" timeOffset="103787.41">22040 16327 1662 0,'26'18'141'0,"-2"10"65"16,-2 7-43-16,-12 23-51 16,-7 10-37-16,-11 25-26 15,-3 8-15-15,0 11-27 16,1-3-4-16,4-7-7 16,3-2-23-1,3-11-72-15,0-3-40 0,3-23-61 16,-1-11-12-16,2-29 122 15</inkml:trace>
  <inkml:trace contextRef="#ctx0" brushRef="#br1" timeOffset="104041.99">22645 16711 1703 0,'-12'23'146'0,"-12"6"75"0,-20 13-109 15,-8 6-28-15,-8 0-51 16,1-5-15-16,12-5-12 31,5-3-3-31,18-7-6 0,11 0 1 0,27 5-2 16,13-4 4-16,22 5 2 16,6 1 3-16,9 0 0 15,3 0-23-15,4-16-86 16,7-7-59-16,8-12 74 0</inkml:trace>
  <inkml:trace contextRef="#ctx0" brushRef="#br1" timeOffset="106349.68">13151 12997 1390 0,'11'-19'81'0,"-1"5"40"0,-2 3-4 0,-7 9 0 0,-1 0-9 0,-1 6-7 15,-6 7-13-15,3 12-27 16,-3 7-9-16,0 19-26 16,0 13-7-16,4 16-9 15,0 6-4-15,3 7-5 16,1-2-1-16,4-12-17 0,3-8-21 15,0-17-53-15,-2-7-19 32,-1-22-68-32,1-12-16 15,7-28 113-15</inkml:trace>
  <inkml:trace contextRef="#ctx0" brushRef="#br1" timeOffset="106547.25">13719 12834 1715 0,'18'29'100'16,"-10"12"28"-16,-7 12-23 15,-10 15-49-15,-6 0-15 16,6 6-26-16,3-3-7 16,6 0-7-16,1-2 0 0,6-4-51 15,-1-7-30-15,-1-15-72 16,1-8-37-16,-4-18 109 15</inkml:trace>
  <inkml:trace contextRef="#ctx0" brushRef="#br1" timeOffset="107278.76">13502 13031 1408 0,'28'-15'122'0,"-3"0"169"15,-1 3-113 1,-16-1-44-16,-2 2-32 0,-4 0-56 16,1-3-23-16,5 0-19 15,0-2-5-15,14-5-1 16,6 4-1-16,15 0-1 16,9-1-7-16,11 11-4 15,-2 2 6-15,2 3 0 16,5 9 7-16,-20 10 4 15,-9 3-1-15,-15 13 1 16,-13 7 1-16,-14 9 2 16,-1 3 1-16,-11 9 0 15,-1 4-1-15,2 6-5 0,1 5-19 16,8 1-27-16,5-5-21 16,4-19-11-16,5-11 14 15,7-23 22-15,1-13 23 0,-3-18 15 16,2-14 4-16,-14-18 6 15,-2-14 1-15,-21-24 2 16,-2-8-4-16,-1-12-3 16,2-1-2-16,22 15 28 15,12 15 8 1,18 21 31-16,8 13 10 0,10 18-19 16,-3 4-2-16,3 18-24 15,-6 7-9-15,-7 14-14 16,-5 5-7-16,-16 11-5 15,-6 2-10-15,-13 4-14 0,-11 1-9 16,-10 1-17 0,-4 1-2-16,-8-10-4 15,2-3 11-15,9-18 20 16,5-5 15-16,20-11 24 0,-1 0 7 16,19-8 14-1,9 5 4-15,14-5 1 0,4 4 1 0,0 0-9 16,-4 6-5-16,-4 11-9 31,-7 4-4-31,-12 13-6 16,-7 8-4-16,-17 12 4 0,-12 7-2 0,-18 6-5 31,-12-3-3-31,-12-3-16 16,-3-7-17-16,-10-21-51 15,1-15-41-15,1-28 98 16,5-12-22-16</inkml:trace>
  <inkml:trace contextRef="#ctx0" brushRef="#br1" timeOffset="109996.14">20167 10964 588 0,'-5'16'13'0,"-9"4"-82"0,-2-1-64 0,-1-2 74 0</inkml:trace>
  <inkml:trace contextRef="#ctx0" brushRef="#br1" timeOffset="110596.42">20082 11027 820 0,'8'-2'119'15,"1"-1"123"-15,5-5-125 32,0 4-14-32,7-6-28 15,-1-1-13-15,-1 3-11 16,-4 0-6-16,-14 8-9 16,1-1 0-16,-2 1-4 0,0 0-3 15,-5 0 3-15,2 5-2 16,-2 4 4-16,4 4 7 15,1 1 8-15,-4 5-1 16,4 6-2-16,2 6-7 0,0 10-16 16,-2 7-1-16,-4 9-10 15,1 4-3 1,3 5 4-16,0 7-4 0,7 1-4 16,-3 8 1-16,1 9-7 15,1 10 3-15,-2 10 1 16,-1 4-3-16,-2 8 1 15,4 3 1-15,-11-3-2 16,-4 5 0-16,-2-4 2 16,-3-4-4-16,9-9 3 15,1-4 4-15,5 3-3 16,0 5 1-16,2 13-3 16,1 9-4-16,-3-1 4 15,-3 3 0-15,-8 0 1 16,-2-4 3-16,-7-1-4 0,1-5 0 15,3-13 6-15,0-3 8 16,8-17 7-16,5-7 0 0,3-15-5 16,7-10-8-16,4-7-5 15,3-5 0-15,3 3-33 16,2 2-23 0,3 16-62-16,-3 4-15 0,0 18-19 15,-3 6 17-15,4 0 47 16,-2-1 16-16,-1-18 65 15,4-6 17-15,-6-24 35 16,-4-14 4-16,2-28-17 16,-8-23-26-16,-12-38-258 15,-12-23 176-15</inkml:trace>
  <inkml:trace contextRef="#ctx0" brushRef="#br1" timeOffset="113361.1">21177 11357 847 0,'-2'-5'143'0,"2"2"158"0,-3-2-177 0,1-1-23 0,2 4-43 16,0-1-7-16,-1 3-3 15,1 0 0-15,-2 0 0 16,2 5-8-16,2 7-9 16,-2 4-9-16,-3 12-9 0,-1 6-1 15,-5 13-12 1,1 5-1-16,0 11 0 0,-3-2-6 15,0-2-6-15,6-1 1 16,-3-18 0-16,5-10 5 16,3-16 8-16,0-13 2 0,0-5 1 15,0-17 2 1,2-26-1-16,-1-13 0 0,4-8-3 16,1-3 0-16,4 14 1 15,-7 5-2-15,2 18 4 16,-2 8 3-16,0 17-1 15,2 7 3-15,3 5-1 16,4 9-2-16,10 0 1 16,4-1 1-16,7 0 9 15,5-3 0-15,-2-5 10 16,-6-1 2-16,-10-2-4 16,-10 0 1-16,-7 0 5 0,-1-3-2 15,-4-5-6-15,2-3-7 16,0 0-17-16,0 1 0 15,6-6-2-15,5 5 5 16,12-9 8-16,5-5 2 16,11-4 8-16,6-2 1 0,-4 4-7 15,-2 8-4-15,-19 10-11 16,-7 7 0-16,-14 13 0 16,-6 10-1-16,-13 20 1 15,-4 7 0 1,-3 17-2-16,-1 4-3 0,6-2-32 15,6-4-22-15,14-11-47 16,13-11-11-16,12-18-9 16,7-11 3-16,7-20 5 15,1-8-48 1,0-13-60-16,-5-2 13 0,-4 3 51 16,-10 1 83-16,-7 11 200 0,-7 3 35 15,-5 13 36-15,-5 11 1 16,2 8-64-16,3 8-27 15,0 6-11-15,6 0-17 16,9 2-25-16,-1-3-6 16,9-10-26-16,4-3 1 0,5-7 0 15,-5-9 3-15,1-3 2 16,-3-4 3-16,-7-9 18 16,-4-4 10-16,-11-4 17 15,-3-4 2-15,-6 0-15 16,-1-1-12-16,-1 12-9 15,8 13-11-15,-3-4-14 32,10 19-1-32,7 18-11 15,2 7-2-15,2 12 3 0,1 4 0 0,-1 0-3 16,-4 0-5 0,-8-11-8-16,-6 2-4 0,-17-11-5 15,-10-1-5-15,-14-4-25 16,-5-1-18-16,-6-13-27 15,2-7-12-15,12-18-23 16,8-10 0-16,20-14 24 16,10-12-266-16,18-13 268 15</inkml:trace>
  <inkml:trace contextRef="#ctx0" brushRef="#br1" timeOffset="113540.84">22417 11391 1344 0,'22'-8'131'0,"-2"-1"104"0,-12 18-95 0,-2 7-8 0,-4 19-31 0,0 6-14 0,-2 14-36 15,0 5-14-15,-4 9-28 16,3 1-15-16,-2-10-57 16,-1-4-27-16,3-21-78 15,-2-5-38-15,-5-22 122 16</inkml:trace>
  <inkml:trace contextRef="#ctx0" brushRef="#br1" timeOffset="113779.23">22273 11347 1606 0,'28'-1'121'0,"9"1"46"15,12 3-20-15,1 5-5 16,7 6-52-16,1 2-29 0,-1 7-36 31,-5 2-16-31,-17 9-14 16,-8 0-10-16,-23 7-10 0,-4 5-6 0,-25 3-19 15,-13 0-12-15,-17 6-31 32,-3-3-13-32,-1-6-26 15,9-2-10-15,12-19-254 16,13-4 246-16</inkml:trace>
  <inkml:trace contextRef="#ctx0" brushRef="#br1" timeOffset="114049.28">22866 11756 1206 0,'21'18'127'16,"-12"8"136"-16,-6 8-157 15,-14 4-38-15,2 3-14 16,1 0-29-16,6-8-5 0,10-7-15 15,10-11-1 1,12-11 5-16,6-8 2 0,2-11 12 16,1-11 13-16,-3 0 21 15,-9-6 3-15,-13 7-7 16,-12 0-6-16,-23 7-25 16,-13 4-12-16,-26 12-36 15,-8 4-28-15,-9 11-41 16,9-1-31-16,22-1-43 15,18-9-257-15,28-4 273 16</inkml:trace>
  <inkml:trace contextRef="#ctx0" brushRef="#br1" timeOffset="114292.11">23439 11659 1446 0,'16'-6'89'16,"-16"0"69"-16,-8 6-32 15,-22 17-12-15,-10 7-9 16,-2 18-45-16,-1 2-12 0,8 10-14 16,10-3-15-1,17-4-20-15,8-3-6 16,10-14-27-16,6-3-26 0,14-15-55 16,3-12-32-16,11-15-117 15,0-14 144 1</inkml:trace>
  <inkml:trace contextRef="#ctx0" brushRef="#br1" timeOffset="114525.82">23904 11492 1527 0,'-17'13'117'16,"-7"7"54"-16,-14 9-52 0,-3 5-17 15,2 1-46 1,6-2-19-16,15-6-24 0,9-3-5 0,14-5-10 15,9 0-3-15,11-4 2 16,2 6 3-16,4 1 1 16,-7 3-1-16,-10 7-3 15,-7-1-2-15,-28 5-2 16,-6 4-11-16,-26-4-34 16,-12 0-19-16,-14-7-67 15,-6-9-30-15,8-13 98 16</inkml:trace>
  <inkml:trace contextRef="#ctx0" brushRef="#br1" timeOffset="117755.8">15164 13564 1377 0,'0'4'77'0,"2"-1"27"16,1-2-37-16,-3 1-1 0,0-2-11 0,0 0-8 0,0 0-13 16,0 0-6-16,3-3-10 15,7 4-1-15,10 6 0 16,12 0-1-16,14 1 15 15,15 0 6-15,24-3 11 16,2 0 0-16,9 3-10 16,-1 3-6-16,1-7-18 15,8 4-6-15,16-5-7 16,2-1 1-16,-1 3-3 0,-3-4 1 16,-7 1-1-1,4 1 1-15,10 0 3 0,7 2-1 16,4-5 1-16,0-3-3 15,17-2-2-15,7-1-1 16,8-4 5-16,0-2 0 16,11 4 14-16,-4 3 4 15,-5 2-2-15,-7-2-1 16,-23 2-12-16,-4-2-1 0,-13-3 1 16,-13 0-4-16,-21 1-1 15,-14-3 0-15,-4 7-2 16,4-2 2-16,14 4 1 15,8 2 1-15,5 4 2 16,1 0 0-16,-12 3 4 16,-1-1 1-16,-6 0 3 15,-8-4-1-15,-18-5-10 16,-19-9-27-16,-39-6-123 0,-22-10-61 16,-39-4 94-16</inkml:trace>
  <inkml:trace contextRef="#ctx0" brushRef="#br1" timeOffset="118693.44">15840 12719 1187 0,'0'13'106'0,"0"-1"46"15,0-7-12-15,-4-2-9 0,4-3-17 0,0-1-10 0,0-1-14 16,-4-3-4-16,-4-4-25 16,-5 1-13-16,-9 2-30 15,-5 4-7-15,-12 5-13 16,-4 7-7-16,-4 13-16 16,-2 6-9-16,6 9 8 15,6-1 6-15,14-10 9 0,19 2 2 16,13-9-3-16,12-1-1 0,18 2 7 15,1-7 4 1,5 2 1-16,1-1 0 0,-10 0-3 16,-6 0 0-16,-12 1 3 15,-12 1 5-15,-12 9-5 16,-8 0-3 0,-12 8-5-16,-7-1-7 0,-5 0 8 15,-1-3 5-15,4-10-22 16,2-6-10-16,8-14-36 15,7-9-26-15,15-13-21 16,14-8 28-16,16-9 39 16</inkml:trace>
  <inkml:trace contextRef="#ctx0" brushRef="#br1" timeOffset="119107.56">15997 12899 1093 0,'8'3'170'0,"-1"7"223"15,-3 2-299-15,-4 7-21 16,-3 14-44-16,2 3-15 0,2 5-11 16,7-3 0-1,8-6-3-15,3-8-2 0,3-12 0 32,1-6 0-32,1-12 5 15,-2-6 8-15,-1-7 16 0,-4-5 9 0,0 0 8 16,-6 7-7-1,2 6-18-15,-2 3-9 0,0 11-14 16,3 8-1 0,10 14 1-16,4 4-11 0,9 1-8 15,1-10-2-15,3-12-1 16,0-6 13-16,-2-7 24 16,-4-6 22-16,-10-10 31 15,-9 3 12-15,-16-11-3 16,-8-4-11-16,-14-6-31 0,-10-1-12 0,-1-4-35 31,3 8-24-31,8 7-41 0,6 12-25 0,15 17-51 31,-2-3 48-31,17 17 46 16</inkml:trace>
  <inkml:trace contextRef="#ctx0" brushRef="#br1" timeOffset="119789.44">16953 12949 1646 0,'-23'-6'78'0,"-14"0"18"0,-8 1-36 0,-11 5-33 0,1 5-15 16,8 14-12-16,6 7 0 15,16 9 1-15,7 3-9 16,15-3-16-16,6-7-5 15,18-12-5-15,7-7 11 16,10-12 16-16,8-9 8 16,1-9 14-16,-3 2 8 0,-9-1 18 15,-10 4 9-15,-12 3 9 16,-7 2-6-16,-6 11-12 16,-8-1-15-16,0 9-21 15,-3 4-5-15,2 7-8 16,7 3 1-16,9-6 7 15,5-5 0-15,14-9 1 16,-1-2 6-16,2-13 10 16,-2 0 15-16,0-6 23 15,0 5 5-15,-11 8-3 16,-1-2-11-16,-8 10-26 16,-2 5-9-16,-6 16-11 15,-2 3-1-15,-8 14-12 0,-4 6-13 16,0 12-26-16,-1 7-20 0,1 4-35 31,8-1-1-31,4-19 25 0,5-13 20 16,6-25 55-16,5-11 18 0,5-28 27 15,-2-18 11-15,8-31 20 16,-1-13 5 0,9-18 0-16,1-2-8 0,6 6-20 15,7 11-8-15,-2 27-20 16,6 15-3-16,-6 24-6 15,-2 15-4-15,-7 12-9 0,-8 8-3 16,-14 15 0 0,-9 7-1-16,-21 10 3 15,-8-1 4-15,-16-1-16 16,1-7-14-16,1-8-33 0,1-8-27 0,15-8-24 31,6-7-18-31,22-10-24 16,12-1-170-16,13 2 203 0</inkml:trace>
  <inkml:trace contextRef="#ctx0" brushRef="#br1" timeOffset="120139.03">18111 12770 1480 0,'40'6'82'0,"-10"5"44"15,-10 0 1-15,-17 2 2 0,-3-2-14 0,-14 0-27 16,-8-5-13-16,-3 2-26 16,-7 0-5-16,-1 3-18 0,0 3-11 15,6 5-8-15,4 1-6 16,8 6-1 0,9 2-3-16,9-6-1 15,7 0 0-15,9-4 1 0,6-3-1 0,2-1 3 16,1 1 0-16,-6-3 1 15,-1 6 0-15,-20 2-1 32,-5 1 0-32,-20 2-2 15,-12 3-6-15,-10-1-32 16,-3-3-22-16,0-10-52 16,5-2-23-16,12-15-27 15,12-3 158-15,21-15-22 16</inkml:trace>
  <inkml:trace contextRef="#ctx0" brushRef="#br1" timeOffset="120533.13">18310 12948 1312 0,'19'19'79'0,"-8"9"60"0,-5 7-53 16,-9 14-33-16,-6 1-10 15,-4 2-26-15,-1-3-7 16,8-9-11-16,1-7-9 0,5-10-13 15,1-4-6-15,-1-17-4 16,0 1 5-16,0-19 19 16,4-14 19-16,0-11 32 15,0-9 18-15,8-7 10 16,5-8-5-16,7-4-18 16,9 1-13-16,5 13-17 15,-2 8-2-15,2 17-7 16,0 4 2-16,0 12-5 15,1 3-4-15,-7 10-2 16,-5 1-5-16,-10 6 1 0,-12 8 3 16,-18 5-3-16,-10 5 1 15,-18 4-8 1,-7-3-5-16,3 1-10 0,-4-1-13 0,17-9-12 31,8-2-5-31,13-2-30 0,10 1-17 16,15-4 55-16</inkml:trace>
  <inkml:trace contextRef="#ctx0" brushRef="#br1" timeOffset="120901.02">18943 13031 1221 0,'9'0'148'0,"-3"2"123"16,-7-4-110-16,-13-2 3 0,1-7-43 15,-9-4-22-15,1 3-53 0,3-1-20 16,-8 10-18-16,6 3-5 16,-2 16 0-16,1 9-6 15,7 5-30-15,3 3-12 16,14-11-16 0,10-4 0-16,12-14 22 15,7-4 10-15,-1-15 22 0,1-3 16 0,-7-10 28 31,-8-2 21-31,-1 1 22 0,-5 4 0 0,-6 11-16 32,-2 12-14-32,-6-7-26 0,-2 18-12 0,-3 13-18 15,-1 8-16-15,4 5-54 16,2 1-22-16,11-7-47 16,6-7-35-16,10-13 121 15,1-5-3-15</inkml:trace>
  <inkml:trace contextRef="#ctx0" brushRef="#br1" timeOffset="121330.62">19263 12806 1727 0,'-16'9'110'0,"-1"4"50"31,-1 6-37-31,0 1-40 16,2 4-12-16,5 8-23 15,1-1-11-15,6 10-22 16,-1 3-9-16,5 2-25 16,1-2-16-16,6-11-33 15,10-1-11-15,4-15 13 16,4-4 7-16,13-5 32 16,3-8 12-16,11-13 7 15,6-1 7-15,7-11 1 0,-2-8 9 16,-6-4 18-16,-12-1 14 15,-16-3 26-15,-10 2 2 16,-24 7 6-16,-6 4 2 16,-21 14-23-16,-4 11-6 0,-5 23-20 15,0 12-9-15,8 20-11 16,11 6 1-16,22-1-10 16,16-3-2-16,23-17-5 15,12-4-13-15,7-7-22 16,3-14-8-16,3-9-39 15,-9-6-27-15,-8-11-61 16,-3-5-24-16,-11-11 103 16</inkml:trace>
  <inkml:trace contextRef="#ctx0" brushRef="#br1" timeOffset="132704.16">16032 11391 969 0,'-6'0'66'0,"-2"0"40"0,3-1-42 0,2-2-26 0,0-1-14 0,3-2-20 16,0 1 1-16,0 4 22 15,5-1 13-15,4-1 27 16,5-2 15 0,10 1 4-16,6-7-2 15,5 1-7-15,4 1-12 16,-3 7-11-16,-4 4-9 15,-5 7-18 1,-12 4-4-16,-8 7-17 0,-6 2-5 16,-13 5-9-16,-9 5-13 15,-12 2-16-15,-3-2-6 0,-4-4 1 16,7-3 9-16,11-6 22 16,8-4 8-16,12-11 8 15,10 3 7-15,10-6 6 16,4 2 3-16,14 1 2 15,2 2-6-15,3-1-5 16,-2 6-2-16,-6 6-1 16,-6 5 1-16,-9 6-4 15,-11 6-1-15,-11 5-3 16,-10 2-1-16,-20 3 5 16,-3-3-3-16,-11-11 0 0,-2-3 2 15,-5-14-2-15,2-7 0 16,9-14-14-16,2-3-15 15,16-3-27-15,8 3-13 16,14-2-27-16,6 0-14 0,15 1-195 16,9-7 188-1</inkml:trace>
  <inkml:trace contextRef="#ctx0" brushRef="#br1" timeOffset="133195.82">16818 11543 1420 0,'-18'6'137'0,"-5"-3"107"0,-9-3-141 0,-1-3-5 16,0-10-46-16,1-4-17 15,7-2-14-15,0 5-3 16,9 3 11-16,3 5 3 15,13 6-2-15,-4 3-6 16,13 5-17-16,4 3-4 0,7 3-1 16,6 2 3-1,-3 1-2-15,6-1 1 0,1 4-4 16,0 1-3-16,0 6 2 16,-5 4-3-16,-9-1-9 15,-5 5-2-15,-21-2-10 16,-6 5-17-16,-18 1 9 15,-9 4-6-15,-9-5 4 16,0-7 18-16,1-9-1 16,6-14 10-16,13-11 20 15,7-8 8-15,15-16 9 0,10-4 0 16,23-15-7 0,5-3-4-16,15 0-7 0,5-5-3 15,6-1-8-15,3 2-9 16,-4 1-53-1,0 1-24-15,-5 4-63 0,-3 3-25 16,-8-2 102-16</inkml:trace>
  <inkml:trace contextRef="#ctx0" brushRef="#br1" timeOffset="133521.34">17154 11226 1245 0,'0'9'144'0,"-5"4"103"16,-6 10-102-16,-5 6-34 15,-6 10-56-15,-2 5-28 0,1 4-26 16,2-1 1-16,9 0 0 16,5-6-2-16,14-6-6 15,5-7-2-15,13-9-11 16,2-6 2 0,2-7 0-16,1-7 3 0,-2-10 9 15,-1-4-3-15,-2-5 5 16,-3 1 0-16,-11 0 17 15,-4 3 25-15,-9 12 24 16,-3 4 6-16,-6 14-20 16,2 8-15-16,-4 22-22 15,1 6-5-15,5 12-3 16,2-1 0-16,5 3-39 16,2-6-21-16,8-12-61 0,2-5-40 15,1-21-262-15,3-6 255 16</inkml:trace>
  <inkml:trace contextRef="#ctx0" brushRef="#br1" timeOffset="134094.57">16845 11391 1343 0,'26'-3'76'0,"4"-2"18"0,-6-6-8 0,-4-1-29 0,-5 2-16 0,-9 4 3 0,-6-3 9 15,-9 5 23-15,-3-2 14 16,-10-3-2-16,-3 1-7 16,-5-11-18-16,-5-3-16 15,2-8-17-15,3 3-9 16,0 10-12-16,5 4-5 15,-5 24-22-15,-1 9-10 16,-4 28-53-16,-6 9-23 0,9 9-43 16,6-2-13-16,14-16-9 15,11-4-120-15,10-27 188 16</inkml:trace>
  <inkml:trace contextRef="#ctx0" brushRef="#br1" timeOffset="134761.84">17976 11235 1077 0,'0'0'139'0,"-5"-5"-53"0,-8-2 166 0,-4 0-128 0,-16-1-14 0,-5 7-17 0,0 10-42 0,-3 5-25 0,6 18-10 15,4 7 1 1,-4 17-10-16,7 0 0 0,7 11-8 15,2 2-6-15,15-4-37 16,4-1-11-16,11-9-11 16,8-6 6-16,9-11 26 15,0-11 11-15,1-13 12 16,1-6 1-16,-4-17 15 16,3-12 12-16,-2-9 21 15,-2-3 2-15,-9-2 4 16,-5-1-3-16,-8 11 1 15,-3 9 1 1,-5 13 3-16,0 12-6 0,-4 20-17 0,4 7-5 16,2 11-31-16,2 5-20 31,2-7-49-31,4 0-32 0,1-7-38 0,0-8-297 16,-2-6 293-16</inkml:trace>
  <inkml:trace contextRef="#ctx0" brushRef="#br1" timeOffset="135398.29">17726 11696 1260 0,'7'-2'114'16,"2"-1"92"-16,10-5-110 15,3-1 2-15,21-6-28 16,1-2-11-16,14-10-17 0,2 0-4 15,2 1 0-15,-2 2 4 16,-11 10 14-16,-15 4 6 16,-12 12-3-16,-11 6-8 15,-6 8-20-15,0 6-11 16,-5 8-13-16,-10 9-9 16,4 10-22-16,-3 4-18 15,-1 3-25-15,7-1 0 16,-3-9-4-16,6-5 21 0,0-13 20 15,1-12 5-15,-1-16 44 16,0-11 6-16,2-19 25 16,1-16 12-16,2-19 7 15,0-10-1-15,10-6-6 16,4-4-10-16,16 16-18 16,1 10-7-16,2 28-11 15,-5 7 1-15,-1 15-7 16,-4 6-7-16,-7 7-6 15,-6 7-5-15,-11 11-11 0,-6 4-1 16,-12 8-1-16,-8 1-3 16,-8 1 13-16,-2-1 5 15,4-16 4-15,4-2 1 16,23-15-1-16,-7-1-8 0,19-1 3 16,8-1-1-1,9 1 3-15,2 0 7 0,0 6-1 16,-3 2 5-16,-10 6 0 15,-4 2 2-15,-12 6-7 16,-2 3-3-16,-12 12-12 16,-7 0 3-16,-7 4 0 15,-5 0-1 1,-6-6-13-16,2-6-24 0,-8-15-55 16,-2-13-39-16,-6-20-194 15,-3-17 199-15</inkml:trace>
  <inkml:trace contextRef="#ctx0" brushRef="#br1" timeOffset="148981.09">14669 5430 1186 0,'-3'3'94'0,"-5"5"54"0,-1-3-31 0,-3 6-21 0,1-2-22 16,5-1-24-16,5 2-11 15,4 4-13-15,3 2-3 16,0 15-7-16,-1 4-3 15,-8 15-3-15,-8 12-4 0,-8 10-2 16,-5 3-2 0,1-6 2-16,0-6-4 0,6-19-2 15,5-9 6-15,10-15-4 16,4-7 0-16,13-11 0 16,6-4 0-16,12-9 3 15,8 2 1-15,11 1 5 16,3 0-7-16,7 8 3 15,-2 0-2-15,-10 0-5 16,-6 6 7-16,-14 4-5 0,-3-1 1 16,-5-4 4-16,0-2-8 15,-1-8 3-15,-1-3 0 16,4-12 9 0,1-5 7-16,-3-15 8 0,0-7 1 15,-3-13-2-15,-8-2-3 16,-3-2-1-16,-3-3 4 0,-5 20-4 15,0 5 4-15,-3 21-5 16,0 8-5-16,0 10-2 16,-5 0-7-16,3 6-1 15,-5-1-2-15,3-1 0 16,-1-1 2-16,-2 0 10 16,1-7 7-16,-5-4 2 15,-4-7 3-15,-7 2-16 16,-3-1-5-16,-10 9-10 15,-13 8-20-15,-15 13-51 16,-18 6-25-16,-9 11-53 16,2-2 0-16,20-12 16 15,16-7 14-15,31-17 82 0</inkml:trace>
  <inkml:trace contextRef="#ctx0" brushRef="#br1" timeOffset="149847.88">17141 5444 857 0,'-8'0'22'0,"-4"-1"-33"0,-7-4-24 0,1-3-64 0,4 0-27 0,3-6-3 16,2-2 20 0,-1-3 83-16,1 0 48 0,-1-3 90 15,7 5 42-15,3 4 66 16,2 1 12-16,2 10-19 16,3 1-19-1,-3 4-45-15,1 1-9 16,-2 9-27-16,-3 1-10 15,-6 7-30-15,-3 2-16 0,-6 6-25 16,-2 6-11 0,0 6-11-16,4 1-5 0,0 4-5 15,9-2-3-15,2-3-7 16,-1-5-2-16,3-3-1 16,3-3 4-16,3-6 1 15,2 0-2-15,13-12 3 16,2-1 0-16,15-11 3 15,3 0 1-15,8-8 1 16,2 5 2-16,4-3-3 16,-1 1-6-16,-2 4-12 15,-5-4-6-15,-8 5-12 16,-4 5 1-16,-8-5 18 16,-11 0 1-16,-7-7 14 0,-1-1 5 15,-2-14-2-15,-1-4 3 16,5-22 13-16,1-8-1 0,1-19-1 15,10 3-1-15,4 1-10 16,-1 9 6-16,5 15-1 16,-5 12 0-16,-6 12 5 15,-5 10-4 1,-14 13 5-16,-5-1 4 0,-17 10-5 16,-9 4-2-16,-21 2-1 15,-18-2 0-15,-13-8-2 16,-9-2-2-16,-4-5-9 15,4-1-29-15,7 3-45 16,13 10-26-16,13 7-29 16,20 7-9-16,28 1 86 0</inkml:trace>
  <inkml:trace contextRef="#ctx0" brushRef="#br1" timeOffset="150664.73">19391 5291 1357 0,'1'2'112'0,"1"1"107"0,-2 3-76 0,-2 1-18 0,-2 2-25 0,-4 7-58 16,-2 4-18-16,-4 7-13 31,-5 8-6-31,-3 3-3 0,0 1-3 0,5 1 1 31,6-3 0-31,6-7-2 16,5-3 3-16,8-3-7 15,7-2-2-15,14-8 0 16,7-1 4-16,13 3 0 16,3-4 1-16,0 6-2 0,2 2-22 15,-12-1-25-15,-2 1-12 16,-9-2-1-16,-5-6 15 16,-3-5 32-16,-5-7 18 0,5-11 19 15,3 0 9-15,0-11 15 16,6-1 1-16,-1-11 3 15,3-2-1-15,2-7-13 16,-1-4-6-16,2-2-11 16,0-5-5-16,-4 4-1 15,-8 1-3-15,-8 6 0 16,-4 1-3-16,-10 7 1 16,-3 3 2-16,-1 10 3 15,-2 8 7-15,-1 6 4 16,-2 3 2-16,-7 1-6 15,-1 1-2-15,-13 3-9 0,-6 3-3 16,-14 5 0-16,-11 1-4 16,-18-3 3-16,-5-4-3 15,-18-10-1 1,-11-5-7-16,-10-2-33 0,1 4-24 0,7 15-36 16,7 17-18-16,2 17-27 15,1 3 23 1,7 3 68-16</inkml:trace>
  <inkml:trace contextRef="#ctx0" brushRef="#br1" timeOffset="151344.22">15284 6618 1362 0,'0'31'104'0,"-8"1"67"0,1 4-53 0,-6 3-34 0,-1 2-36 0,-2 4-42 15,-1-3-14 1,-1 4-21-16,4-2-16 15,6-5-15-15,0-2 7 0,8-9 20 16,8-3 17-16,6-4 21 31,12-4 3-31,15-6 10 0,14-3 7 16,22-8 1-16,8 0-4 16,-3-5-7-16,-8 4-7 15,-17-2-16-15,-9 3-4 16,-11 0-7-16,-7-7 1 15,-14 3 13-15,-9-6 3 0,-9-4 8 16,-3-3 7-16,-7-21 9 16,-1-8 4-16,0-19 9 15,5-6 2-15,7-6 9 16,1 1 2-16,3 13-1 16,2 8-9-16,-8 11-11 15,-5 6-11-15,-18 19-9 16,-8 8-7-16,-28 14-18 15,-10 12-11-15,-29 11-21 16,0 1 4-16,9-3-33 16,13-4-7-16,32-5-28 15,14-3 35-15,30-7 37 0</inkml:trace>
  <inkml:trace contextRef="#ctx0" brushRef="#br1" timeOffset="152013.76">17730 6737 766 0,'-18'-6'38'0,"1"3"116"16,6 1-81-16,3 2 78 0,3 4 23 0,5 5-8 0,0 5-9 15,3 5-2 1,4 3-8-16,-3 5-42 0,-2 0-27 16,-4 6-46-16,-9 5-16 15,-14 11-12-15,-3 6-13 16,-20 16-35-16,-5 3-12 0,4-9-1 15,6-9 16 1,20-22 32-16,13-4 6 0,26-13 3 16,15 0-7-16,28-4 5 15,9-5 8 1,14-4 2-16,-3-4-1 0,1-4-4 16,0-6 0-16,-7-6-7 15,0 4 2-15,-20-2 1 16,-9 1 0-16,-22-3 9 15,-14-1-2-15,-11-8 10 0,-8-7-5 16,-5-20 10-16,1-13 7 16,7-21-4-16,8-4-3 15,11 13 1 1,9 12 3-16,12 25 7 0,-5 4 1 16,3 9-7-1,-5 7-7-15,-9 4-3 0,-5 10 1 0,-11 0 0 16,-11 2-3-16,-16 6-5 31,-11-2-5-31,-17 2 2 16,-8-2-3-16,-7-4-3 15,-5-7 1-15,-1-1-7 16,2 7-16-16,-8 8-41 16,-2 13-28-16,-17 19-85 0,3 4 257 15,2 4-94 1</inkml:trace>
  <inkml:trace contextRef="#ctx0" brushRef="#br0" timeOffset="156383.12">15712 5214 989 0,'0'-9'152'0,"-2"1"163"0,4 3-149 0,-2 0-7 0,1 5-29 16,1-1-17-16,-2 1-37 15,0 0-15-15,0 0-30 16,0 1-13-16,-2 15-13 31,6 8-1-31,-6 20-2 0,-3 8 1 0,-6 16-1 16,-5 1 0-1,-1 4-18-15,1-7 0 0,5-14-5 16,7-11 3-16,5-13 10 16,7-6 4-16,6-6 1 15,7 3-1-15,5-8 1 16,9-1-3-16,6-6 5 15,2-2-1-15,-4-2 1 0,5-2-3 0,-4 2-18 16,4-1-1 0,3-2-4-1,1 3 10-15,-6-7 10 0,-5-1 1 0,-12-4 13 32,-11-4-1-32,-12-9 10 15,-2-4-3-15,-4-16 0 16,4-9-4-16,10-12-8 15,3 0 3-15,9 4-6 16,4 7 2-16,8 12 8 16,-1 9 4-16,-6 10 4 0,-5 2-1 15,-10 8 3 1,-7 4 1-16,-7 4 0 0,-6 0-2 16,-7 6-9-16,-9 0-1 15,-17 0-4-15,-9 0-1 16,-25-10 2-16,0-9-3 15,-4-6 6-15,8-3 0 0,9 5-1 16,4 11-2-16,4 18-9 16,-3 8-17-16,-6 24-64 15,-1 6-34-15,5 8-76 16,9-6-190-16,17-10 242 16</inkml:trace>
  <inkml:trace contextRef="#ctx0" brushRef="#br0" timeOffset="157205.73">18397 5269 1459 0,'3'-1'77'0,"0"1"21"0,-6 6-1 0,0 10-21 0,-7 7-25 0,-4 15-34 31,2 6-6-31,-11 16-5 0,3 3-6 0,3 2-20 16,-2-7-14 0,6-1-9-16,7-11 7 0,6-18 12 31,0-4 14-31,8-13 7 16,6-5 1-16,8-3 8 15,6-3 2-15,2-3-1 0,2-3-2 16,-1 1-4-1,1 1 0-15,-2 7-3 0,-2 0-3 16,-2 6-11-16,-6-2-9 0,-1 2 4 16,-5-4 5-16,-6 1 8 15,-2-4 8-15,-2-5 3 16,-1-7 5-16,1-10 11 16,3-6 5-16,1-5 15 15,3-9-3-15,1-4-2 16,6 0-4-16,-1-5-13 15,0 2 0-15,-2 1-2 16,-4-4-6-16,-7 1-4 16,1-2-4-16,-2 6 0 15,5-3 3-15,5 14 3 16,4 4 8-16,5 8 2 16,-3 6 10-16,-3 6 20 15,-3 6-2-15,-13 4 6 16,-8 0-4-16,-19 4-22 0,-8 4-5 15,-20 3-13-15,-10 3-21 16,-17 5-46-16,-11 3-28 16,-13 2-91-16,-4-7-16 0,-5-7 104 15</inkml:trace>
  <inkml:trace contextRef="#ctx0" brushRef="#br0" timeOffset="158080">16325 6769 1473 0,'13'6'55'0,"-3"1"-10"0,-4 5-5 0,-8 10-14 0,1 7-8 16,-17 10-17-16,1 8 2 0,-3 7 1 15,1 0-2 1,0 1 1-16,1-9-1 0,12-10 0 16,-2-11-3-16,16-12 3 31,9-2 2-31,1-6 11 16,5-1 9-16,1-1 0 15,3-1 0-15,0-2-13 16,-5 2-5-16,0 2-4 15,-5 4-2-15,2 5-5 16,2-1-3-16,-4 6 4 16,2 2-5-16,-3-6 8 15,-1 1 3-15,-2-7 3 16,0-7 5-16,-2-7 21 0,-2-8 9 16,1-21 12-16,-2-8-1 15,1-26-23-15,0-13-12 0,-2-10-9 16,5-2-8-16,7 10 7 15,7 13-1-15,2 16 2 16,2 9 8-16,-3 13-2 16,-5 11 8-16,-14 5-2 15,-8 9 4-15,-16 2 2 16,-9 2-8-16,-12 3-2 16,-13-4-5-16,-13-1-6 15,-5-2-3-15,-6-5-22 16,0-6-19-16,7 5-34 15,6 3-21-15,20 11-29 16,14 3-8-16,24 8 73 0</inkml:trace>
  <inkml:trace contextRef="#ctx0" brushRef="#br0" timeOffset="158889.09">18993 6432 1572 0,'5'-8'79'0,"0"3"22"0,-2 5 1 0,-6 8-7 0,1 9-32 0,-9 15-38 16,-3 12-7 0,-7 9-18-16,-5 1 4 0,-3 6-20 15,7-6-13-15,-2-5-1 0,10-7 1 16,11-7 13-1,6-8 7-15,13-4 8 0,0-7-1 16,17-3 8 0,6-4 4-16,4-7-3 15,9-2-1-15,-3-5-5 0,-2 3-4 16,-3 4-7-16,-7 4 1 16,-12-1-2-16,-6 3-1 15,-7-5 9-15,-2 0 2 0,-4-6 11 31,1-6 4-31,-4-10 9 16,1-8 2-16,3-11 5 0,2-6-4 0,5-5-1 16,4-6-7-16,4-2-11 31,3 0 6-31,3 2-4 16,2 1-1-16,-7 13 6 15,-6 4 2-15,-11 11-1 16,-4 3 5-16,-5 7 0 15,-7-5-5-15,-2 4 3 0,-4-3-3 16,-3 2-3 0,-3 2 2-16,-7-1-8 15,-10 4 0-15,-10 12-9 0,-9 4-14 16,-15 18-52-16,-7 7-30 16,-28 11-79-16,-2 5 102 0,3 1 20 15</inkml:trace>
  <inkml:trace contextRef="#ctx1" brushRef="#br0">15243 13388 0,'0'0'0,"0"0"0,-59 71 0,8-4 0,-821 654 0,868-717 0,1 0 0,-1-4 0,0 0 0,4 0 16,-4 0-16,0 0 0,0 0 0,0 4 0,0-4 15,0 0-15,0 0 16,0 0 0,0 0-16,0 0 15,-4 0 1,0 0-16,1 0 15,-1 0-15,0 0 16,0 0 0,0 0-1,4 0-15,-4 0 16,0 0-16,0 0 16,0-4-1,1 0-15,-1 0 0,0 0 31,-4 0-31,0 0 16,0 0-16,4 1 16,1-1-16,-1 4 15,0 0 1,4 0-16,0 0 16,0 0-1,0 0-15,0 0 16,0 0-16,0 0 15,0 0 1,0 0-16,0 0 16,0 0-16,0 0 31,1 0-31,-1 0 16,0 0-16,0 0 15,0 0-15,0 0 16,0 0-16,0 0 31,0 0-31,0 0 16,0 0-16,0 0 15,0 0 1,4 4 0,0-1-16,0 1 15,0 0-15,-4 0 16,0 0-1,0 0-15,0 0 16,0 0 0,-3 4-16,-5 4 15,0 0-15,0 3 16,-4 5 0,1 4-16,3-5 15,0 1 1,0-4-16,0-4 15,4-4-15,0 0 16,1-1 0,-1 1-16,4-4 15,0 0-15,0 0 16,0 0 0,0 0-16,0 0 15,0 0 1,0 0-16,0 0 15,0 0-15,0 0 16,0 0 0,0 0-16,4 0 15,0-1 1,0 1 0,0-4-16,0 0 15,0 0-15,-4 0 16,1 0-16,-1 0 15,4 0 1,0 0-16,0 0 16,0 0-16,0 0 15,0 0 1,0 0-16,0 0 16,0 0-1,0 0-15,0 0 16,0 0-1,0 0-15,0 0 16,0 0 0,0 0-16,0 0 15,0-4-15,0 1 16,0 3-16,0 0 16</inkml:trace>
  <inkml:trace contextRef="#ctx1" brushRef="#br0" timeOffset="23221.87">13343 15142 0,'0'0'0,"0"0"0,0 0 15,55-35-15,-20 11 16,-7 4 0,-5 1-1,-3-1-15,0-4 16,0-3-16,-5-1 16,1 8-16,-4 5 15,-4 3 1,-4 4-16,0 4 15,0 0-15,-4 0 16,0 0 0,0 0-16,0 0 15,0 0 1,0 0-16,0 0 16,0 0-16,0 1 31,0-1-31,0 0 0,0 0 15,0 0 1,4 0-16,-4 0 16,0 0-16,0 0 31,0 0-31,0-4 16,-4 0-1,0 0-15,4 1 16,0 3-16,0 0 15,0 0 1,0 0 0,0 4-16,0 0 15,0 0 1,0 0-16,0-4 16,-4 4-16,0 0 15,0 0 1,0 0-16,0 0 15,4 0-15,0 0 16,0 0 0,0 0-16,0 0 15,0 0 1,0 0-16,0 0 16,0 0-16,0 0 15,0 0 1,0 0-16,0 0 15,0 0 1,0 0-16,0 0 16,0 0-16,0 0 15,0 0 1,0 0-16,0 0 16,0 0-1,0 0-15,0 0 16,0 0-16,0 0 15,0 0 1,0 0-16,0 0 16,0 0-16,0 0 15,0 0 1,0 0-16,0 0 16,0 0-1,0 0-15,0 0 16,0 0-16,0 0 15,0 0 1,0 0-16,0 0 16,-51 35-1,31-7 1,-4 7-16,5-3 16,-40 47-16,-28 19 15,43-39-15,25-23 16,7-16-1,4-5-15,-8 5 16,-7 4 0,-1-4-16,4-5 15,4-3-15,1-4 16,3-4 0,0 0-16,0 0 15,4-4-15,0 0 31,0 0-15,1 0-16,-1 0 16,0 0-1,0 0-15,0 0 16,0 0-16,4 0 16,0 0-1,0 0-15,0 0 16,0 0-16,0 0 15,1 0 1,-1 0-16,0 0 16,0 0-1,0 0-15,4 0 16,0 0-16,0 0 16,0 0-1,0 0-15,0 0 16,0 0-1,0 0-15,0 0 16,0 0-16,0 0 16,0 0-1,0 0 1,0 0-16,-4 0 0,4 0 16,0 0-1,0 0-15,-4 0 16,4 0-1,0 0-15,0 0 16,0 4-16,0 0 16,0 0-1,0 0-15,0 0 16,0-1 0,0-3-16,0 0 15,0 0-15,-4 0 16,0 0-1,0 0 1,0 0-16,0 0 16,0 0-16,0-3 15,0-1-15,0 0 16,0 0 0,0 0-16,1 0 31,3 0-31,0 0 0,0 0 15,0 0-15,-12 0 32,12 4-32,118-181 15</inkml:trace>
  <inkml:trace contextRef="#ctx1" brushRef="#br0" timeOffset="28975.11">12704 14322 0,'0'0'0,"0"0"0,0 0 0,39 40 0,-11-17 0,3-3 0,1-4 0,-9-12 0,-3-4 0,-20 0 0,20-4 0,-4-4 0,-16 8 0,19-12 0,1-4 0,4 0 16,-1 5-1,1 7-15,0 8 16,3 0-16,5 3 15,-1 5 1,5 4 0,-5 4-16,1 0 15,-4-1-15,-5-3 16,-3-4-16,0 0 16,-1-4-1,-3-5-15,-4 1 16,0 0-1,0 0-15,-4-4 16,-1 0-16,1 0 31,0 0-31,0 4 0,0-4 16,0 4 0,-4-4-1,0 4-15,0-4 16,-4 4-16,4-4 15,0 0-15,0 0 16,0 0 0,-1 4-16,1 0 15,0 0-15,0 0 16,0 0 0,0 0-16,0-4 15,-4 0 1,0 0-1,0 4-15,0 0 16,0-4-16,0 0 16,0 0-16,0 0 15,0 4 1,0-1-16,0 1 16,0 0-1,0 0-15,0 0 16,0 0-1,0 0-15,0 0 16,0 4 0,0 0-16,0 0 0,0 0 31,0-4-15,0 0-16,0-1 0,0 1 15,4 0-15,0-4 16,0 0-16,0 0 31,-4 0-15,0 0-16,-4 0 15,0 0-15,0 0 0,0 0 32,4 0-32,4 0 15,0 0 1,0 0-16,0 0 15,0 0 1,0 0-16,-4 0 16,0 0-1,0 0-15,0 0 16,0 0-16,-4 0 16,0 0-1,4 0-15,0 0 16,0 0-16,0 0 15,0 0 1,0 0-16,0 0 16,0 0-16,0 0 15,0 0 1,0 0-16,0 0 16,0 0-1,-40 0-15,37 4 16,-1 0-16,0 4 15,4 0 1,0-4-16,0 0 16,0 4-1,0-4 1,0 0-16,0 0 16,0 0-16,4-4 15,0 0-15,-4 0 16,0 0-1,0 0 1,0 0-16,0 0 16,0 0-1,43-60-15,-35 49 0,-4-1 16,0 4 0,-4 4-16,0 0 15,0 0 1,0 0-16,0 4 15,0 0 1,0 0-16,0 0 16,0 0-1,0 0-15,0 0 16,-59 28 0,51-24-16,0 0 15,4 0-15,0-1 16,4-3-1,4 0 1,0 0-16,0 0 0,-4 0 31,-4 0-31,0 0 0,0 0 16,0 0-16,4 0 31,0 0-31,0 0 0,0 0 16,0 0-16,0 0 15,0 0 1,0 0-16,0 0 16,0 0-1,0 0 1,0 0 0,0 0-16,0 0 15,0 0 1,0 0-16,0 0 15,0 0 1,0 0-16,0 0 16,-75-7-1,4-1-15,-47-16 16</inkml:trace>
  <inkml:trace contextRef="#ctx0" brushRef="#br0" timeOffset="-150060.77">6432 8993 194 0,'-7'4'9'0,"-5"7"5"0,3 2-8 0,-4 3-2 0,-4 7-1 0,6 9-1 31,2 6 0-31,1 3-2 0,8 1 1 0,8-8-1 15,-1-1 3 1,6-7 167-16,1 0 29 0,-4 4 55 16,-2 4 11-1,-8 7-158-15,-2 10-29 0,-9 12-53 16,-3 5-15 0,-5 6-9-16,1 2-1 0,4-7-2 15,3-3 1-15,2-15 0 16,2-7 1-16,4-16 1 15,0-1 0-15,3-13-1 16,0-9 0-16,0-4 0 0,2-1-1 16,2-12-1-16,-2-6-1 15,1-4-39-15,7-3-52 16,-6-14-4-16,1-12 0 0,1-10 40 16</inkml:trace>
  <inkml:trace contextRef="#ctx0" brushRef="#br0" timeOffset="-148402.64">6415 9452 940 0,'-2'0'0'0,"1"-4"0"0,-5-10 0 16,-1-5 0-16,1-12 0 16,-2-6 0-16,7-4 0 15,1-3 0-15,7 11 0 16,0 6 0-16,4 16 0 15,-2 11 0-15,1 13 0 16,-2 4 0 0,-7-4 0-1,-1-8-1-15,0-2 1 0,0-3 0 16,0-7 0-16,0 1 0 16,3-6 0-16,2 1 0 15,1 11 0-15,1 1 0 16,-4 15 2-16,-3 0 0 15,0-8 3-15,0-7 0 0,0 1 0 16,0-2 2-16,0 0 5 16,0 0 5-16,0 0 19 15,0 0 18-15,-5-2 15 16,0 10 0-16,-1 1-15 16,1 1-17-16,2-2-18 15,3-7-4-15,0-1-3 16,6-4 8-16,2-4 22 15,5-8 5-15,0 3 3 16,-2 5-10-16,-2 1-23 0,2 7-6 16,2 3-7-16,7 6-1 15,10-2-2 1,10 0-1-16,10 0 0 0,2-6 0 16,3 4 0-16,1-3 0 15,-6-2 1-15,1 1 0 16,-4-1 0-16,-8 0 0 15,-13 2-1-15,-7 1 2 0,-19 6-1 16,-10 6 0-16,-12 5 0 16,-5-4 0-1,0-2 0-15,2-11-1 0,6-4 0 16,7-4 0 0,4-3 0-16,-3 3 2 15,4 4 0-15,-1-2-1 0,-15-2 1 16,-1 3-1-16,-18 2-1 15,-9 0 0-15,-12 0-2 16,-2 0 0-16,4 0-1 16,6-3 0-16,18 3 0 15,12-3 1-15,14 3 0 16,9 0 1-16,2-6 1 0,10 6 0 16,-1-4 0-16,4 3 1 15,-4-4 0 1,-1 0 0-16,-8 5 1 0,-1-1-1 15,-7 4-1-15,-2 6 1 16,2 4-1 0,-1 1 0-16,6 4 0 0,0 1 0 15,6 7 0-15,0 7 0 0,2 12 0 32,1 5 0-32,-3 8 0 15,-3 6-1-15,0 6-1 0,-3-3-1 0,-6 8-5 16,-2-8-6-16,-2-12-2 15,2-9 1-15,3-28 6 16,6-11 7-16,2-18 2 16,2-11 2-16,3-16 1 15,-2-5 0-15,-3-6-1 16,-3 0 0-16,-11 4 0 16,-2-1-2-16,-5 2 0 15,-1 3 0-15,3 3 0 16,5 2 0-16,11 7 0 0,3-1 0 15,6 4 0-15,7-1 1 16,4 3 0 0,2 0 2-16,3 4 2 0,-4-1 1 15,-6 7 1-15,-2 2 0 16,-10 12-1-16,0 0-1 0,-5-4-2 31,-1 8-1-31,6-4-2 0,-4 8 0 0,8-8-2 16,7 0 1-16,8-12 1 15,4-2 0-15,7-5 0 16,0 0 0-16,5 7 1 16,0-1-1-16,-2 7 1 15,-2 6 0-15,1 0-1 16,-2 3 0-16,6 5 0 31,2-2 0-31,6 1 0 0,0 0 0 16,-3 3 0-16,0-4 0 0,-6 4 0 15,-3-7 0-15,-12-6 1 0,4-7-1 32,-10-2 1-32,-1-3 0 15,-9 4 0-15,-4-1 1 16,-11 2 0-16,-8 4 1 16,-20 4-1-16,-4 4-1 15,-4 9 0-15,-4-6-1 0,12 3 0 16,1-5 1-16,-1-8-1 15,9-6 1-15,-8-2-1 16,0 1 1-16,-12 4-1 16,-4 3 0-16,2 8-1 15,1 4 0-15,13-1 1 16,5 3 0-16,13-4 0 16,6 3-1-16,6-5 1 15,8-1 0-15,0 9 0 16,8 1 0-16,4 3 0 15,1 7 0-15,0-2 0 0,-1 10 1 16,-2 10-1-16,-6 4 0 16,-4 20 0-1,-4 9 0-15,-4 12-1 0,1-1-1 16,0-9 0-16,5-1-1 0,2-25-1 16,2-14 1-16,7-16-6 15,2-14-79-15,-3-15-44 16,1-12-1-1</inkml:trace>
  <inkml:trace contextRef="#ctx1" brushRef="#br0" timeOffset="51188.86">14735 13009 0,'126'-67'0,"16"8"0,-47 35 0,-48 21 0,-20 6 0,-15 1 0,-12-4 0,8 4 0,0-4 0,-4 0 0,0 0 0,4 4 0,0 0 15,0 4-15,3 8 0,5 0 16,4 3-16,4 1 16,3 0-1,1-4-15,-1-1 16,-3 1-1,-4-4-15,0 0 16,-1-4 0,-3 0-16,-4-5 15,0 1-15,-4 0 16,-1 0 0,1-4-16,-4 0 15,0 0-15,0 0 16,0 0-1,0 0 1,-4 0-16,0 0 16,0 0-16,0 0 15,0 0 1,0 0-16,0 0 16,0 0-16,0 0 15,0 0 1,0 0-1,0 0-15,0 0 0,0 0 16,0 0 0,0 0-1,0 0-15,0 0 32,0 0-32,0 0 15,0 0-15,0 0 16,0 0-1,0 0-15,0 0 16,0 0-16,0-4 16,0 4-1,0 0-15,0 0 16,0 0 0,0 0-16,0 0 15,0 0 16,0 0-31,0 0 16,0 0 0,0 0-1,0 0 1,0 0 0,0 0 15,0 0-31,0 0 15,0 0 1,0 0 0,0 0-1,0 0 1,0 0 0,0 0-1,0 0 1,0 0 15,0 0-31,0 0 16,0 0-1,0 0-15,0 0 16,0 0 15,0 0-15,0 0-16,0 0 15,0 0 1,0 0 0,0 0-1,0 0 1,0 0 0,0 0-1,0 0 1,0 0-1,-20 52 1,20-48 0,0 0-1,0-1 1,4 1-16,-4 0 31,0 0-31,0 0 16,4 0 15,-4 0-31,0 0 16,0 0-1,0 0 1,-19 12 0,-187 102-16,-101 32 31,86-60-16,142-66 1,51-20 0</inkml:trace>
  <inkml:trace contextRef="#ctx0" brushRef="#br0" timeOffset="-143887.72">7291 9308 1075 0,'3'0'0'0,"-32"5"0"15,-4-5 0-15,5 8 0 0,6-8 0 0,11 17 0 16,1 0 0-16,2 4 0 15,7 10 0-15,1-13 0 16,1-1-1-16,3-17 1 16,0-9 0-16,4-17 0 15,2-11 0-15,7-27 0 16,8-14 0-16,19-11 0 16,12 7 0-16,29 24 0 0,5 17 0 15,-8 17 0-15,-11 2 0 16,-35 8 0-16,-11 1-1 15,-15 5 1-15,-2 4 0 16,-7 1 0-16,-1-1 0 16,-1-2 0-1,-4 3 0-15,3 3 0 0,-6-6 0 16,2 6 0-16,0 4 0 16,-1 1 0-16,1 5 0 0,1 2 0 15,4 2 0-15,-5 1 0 16,-5 0 0-16,-8 6 0 15,-8-2 0-15</inkml:trace>
  <inkml:trace contextRef="#ctx0" brushRef="#br0" timeOffset="-142555.68">7556 9655 1070 0,'-2'-2'0'0,"2"1"0"0,-14 1 0 0,1-6 0 0,-1 1 0 0,5 2 1 0,7-4-1 0,4 4 0 0,9 3 0 0,1 0 0 15,-2 6 0-15,-1 1 0 16,-9 4-1 0,-12 1 1-16,-6-4 0 0,-2-1 0 15,-6-7 0-15,9 0 0 16,3-8 0-16,8 1 1 15,7-4-1-15,1 0 0 0,6 7 0 32,-5-4 0-32,-3 8 0 15,0-2 0-15,0 2 0 0,-8 2 0 16,3 2-1-16,-4 4 1 0,4 2 0 16,3-2 0-16,2-2 2 15,0-4 0-15,2-2 1 16,6-2 0-16,-2-1 3 15,0-5 3-15,-2 0 57 16,-3 7 17-16,-1-1 27 16,-5-4 7-16,4 6-48 0,-7 0-13 15,3 1-20-15,7 6-5 16,6 4-1-16,3 4 7 16,5 7 4-16,4 4-3 31,1 8-9-31,1 4-11 0,1 3-14 15,-8 3-2-15,-3 0-2 0,1 5 0 32,-4-9-2-32,1-7 0 0,-1-8 1 15,1-11 1-15,1-9 0 16,0-6 2-16,-3-15 2 16,1-3 5-16,1-8 18 15,2-5 5-15,1-2 5 16,1-3-4-16,-1 0-18 15,-1-3-4-15,-2 7-8 16,-4 2-2-16,-3 1-2 16,0 8-3-16,2 1-11 15,3 5-30-15,8 4-94 0,1-3-74 16,4 3-4-16,-7-2 30 16,-5 1 94-16,-4 0 75 15,-5 2 15-15,0 0 2 16,19 33 0 46,-6-6 1-62,24 19-1 0,-11-15 1 16,10 9 1-16,-1-4 2 16,-16-12 5-16,-7-9 6 15,-10-4 70-15,-1 0 16 16,-4 11 8-16,-3 4-3 0,1 11-70 15,2 11-17 1,5 10-12-16,5 10-2 0,8 1-3 16,2 4-1-16,5-4 0 15,0-11-1-15,-1-12 1 16,-7-11 0-16,-8-12 0 16,-6-10 1-16,-3-12-1 15,-10-7 0-15,-4-16 0 16,0-8 0-16,-4-14 1 15,1-5 1-15,5-8 0 16,3-8 2-16,12 1 4 16,3 0 9-16,19 11 26 0,5 7 13 15,3 18 11-15,6 5-5 16,2 22-23-16,3 9-12 16,-1 17-16-1,-6 8-3-15,-7 14-5 0,-5-1-1 16,-9 1-1-16,-9 0 1 15,-5-9-1-15,-7-3 0 16,-9-8 1-16,-7-7-2 0,-14-7 0 31,-6-4-1-31,-8-7-5 0,-2-6-8 0,9 0-86 16,0-7-96-16,1-7-8 16,5 2 7-16</inkml:trace>
  <inkml:trace contextRef="#ctx0" brushRef="#br0" timeOffset="-142342.2">7825 9458 1094 0,'-1'-3'0'15,"1"11"0"-15,-2 14 0 0,2-8 0 0,2-5 0 0,4-9 0 0,-3-9 0 16,0-4 0-16,-4-6 0 15,-4-3 0-15,-7-14 0 16,-3-13 0-16</inkml:trace>
  <inkml:trace contextRef="#ctx0" brushRef="#br0" timeOffset="-140357.03">7149 9247 1096 0,'0'0'0'0,"1"1"0"0,2-6 0 0,1-9 0 16,-3-11 0-16,-2-2 0 16,-4 3 0-1,-8 10 0-15,1 14 0 0,-4 16 0 16,0 14 0-16,2 14 0 15,-5 0 0-15,3-7 5 16,-1-9 0-16,9-14 2 16,8-3 0-16,1-9-3 15,6-7 1-15,-1-8 3 0,2-5 0 16,-5-8 1 0,0-2-1-16,-1 6-1 0,-2 1 0 15,3 6 29-15,3 4 20 16,5-2 24-16,4 0 5 15,10-2-23 1,5-8-18-16,8-5-21 0,6 1-6 16,5-9-5-16,1 0-2 15,-2-4-4-15,4-1-1 0,-7 2-3 16,-1 1 0-16,5 2-1 16,-1 1 1-16,2 5-2 15,7 0 2-15,6-3-1 31,5 3 0-31,14-6 15 0,0 1 17 0,3-4 20 16,-4-2 3-16,-10-5-10 16,1 0-18-16,-1 2-17 15,-1 0-6 1,5 3-2-16,3-2-2 0,2 5-1 16,2 4 1-16,0 1 0 15,2 3 0-15,3-2 0 0,10 2-1 16,11 2 1-16,7-1-1 15,2-2 0-15,-1 1 0 16,-1 6 0 0,7 1 0-16,-1 5 0 0,2 1 0 0,-15 3 0 15,2 4 0-15,-4 1 0 16,3 6 0-16,12-2 0 16,-7 3 0-1,-4 2 0-15,-3 3 0 0,-4 10 0 31,3-2 0-31,7 2 1 0,-5 2-1 16,2-2 0-16,-4 0 0 0,-4-1 1 16,2-2-1-1,1-1 0-15,-1 2 0 0,-2-3 0 16,-4-2 0-16,-5-1 1 16,3-2-1-16,2-3 1 15,11 5-1-15,1-5 0 31,-2 3 0-31,-9-1 0 16,-1 1 0-16,0 2-1 0,-4-4 1 16,12 4 0-16,-10-5-1 15,2 5 1-15,-2-2-1 16,-4-3 1-16,6 5 0 16,-2 3 0-16,5-5 0 0,0 3 0 15,-7-3 0-15,1-3 0 16,-11 2 0-16,-1-2 0 15,2-2 0-15,10-9-1 16,0 0 0-16,3-6 1 16,-7-1 0-16,-7-2 0 15,-7 1 1-15,-4 0 0 16,-1-3-1-16,1 6 0 16,4 0 1-16,-3-1-1 15,-8 8 1-15,-10-2-1 16,-12 1 0-16,-9-3 1 15,-2 1 0-15,-3-10 1 16,-4-3 0-16,6-7 0 16,1-1 0-16,0 0 0 15,2 0-1-15,-2 4 0 0,0 2-1 16,-1 2 0-16,-1 2 0 16,1-3 0-16,-5 1 0 15,1-2 0-15,1-1 0 16,4 1 0-16,-2-4 0 0,2 2 0 15,-3 2 1-15,-3 4 0 16,-3 1 0-16,-13 6 1 16,-2 3-1-16,-9 12-1 15,0-1 0-15,-9-7-5 16,-2 9-3-16,-3 3-9 16,-2 5-20-16,3 12-108 15,-4 2-41-15,-5 3 4 16,-10-6 22-16,-6-15 112 15,7-9 43-15,1-27 4 16,9-1 1-16,6-19 0 16,2-1 0-16,3 8 0 15,3 9 0-15,3 20 0 16,4 15 0-16,0 1 0 0,4-5-1 16,5 10 1-1,5-4 0-15,11 10 0 0,4-4-1 16,7 7 2-1,-1 3 1-15,-10-6 3 16,-6 2 1-16,-19-4 0 0,-6 6 1 0,-20 5-2 16,-2 5-2-16,-18 2-3 15,-6 0 0-15,-1-2 0 16,1-3-1-16,12-6 0 16,7-5 1-16,17-5 0 15,15-3 0-15,1-1 0 16,14-4 0-16,11-5 2 15,7-4-1-15,7-4 0 16,7 0 0 0,6-11 1-16,-2 6-1 0,-5 1 4 15,-6-5 1-15,-9 12 6 16,-5 1 2-16,-6 11 1 0,0 9 0 16,-3 8-6-1,3 2-1-15,4-3-4 0,6 1 0 16,1 2 2-16,1-4 2 15,-4 0 3-15,-6 1 1 16,-15 3-3-16,-8 0-2 16,-18 6-5-1,-5 4-1-15,-15 8-5 0,-1 9-4 16,-1 8-8-16,-6-1-1 16,-1-5 1-16,-1-1 2 0,3-4 8 15,12 7 2-15,11-11 2 16,7-10 0-1,4-40 1 1,-1-33 0-16,11-23 0 16,-10-30 0-16</inkml:trace>
  <inkml:trace contextRef="#ctx1" brushRef="#br0" timeOffset="88283.3">15878 16006 0,'0'0'0,"0"0"0,0 0 0,0 0 0,138-75 0,-31 8 0,-24 15 0,-28 17 0,-16 7 0,-7 5 0,-32 23 0,24-16 0,-5 4 0,-3 0 0,-4 4 0,-4 1 16,0-1-1,-4 4 1,0 0-16,-4 0 15,0 0-15,0 0 32,0 0-32,0 0 15,0 0 1,0 0-16,0 0 16,0 0-16,0 0 15,0 0 1,0 0-16,0 1 15,0 3 1,-4 0-16,0 0 16,0 0-1,4 0-15,0 0 16,0 0-16,0 0 16,0 0-1,0 0-15,0 0 16,0 0-1,0 0-15,31 27 16,-19-35-16,-4-4 16,0-3-1,-4-1-15,-4 4 16,0 12-16,0 0 16,-16-35-1,8 23-15,-4 4 16,-7 4-1,-9 8-15,-23 19 16,-68 56 0,33-16-1,38-23-15,25-20 0,11-13 16,4-10 0,8-13-16,8-24 15</inkml:trace>
  <inkml:trace contextRef="#ctx0" brushRef="#br0" timeOffset="-52229.91">10512 7654 285 0,'-13'27'0'0,"-1"-5"0"0,-24 17 0 0,1 5 0 15,-1-8 0-15,-5 12 0 0,4-17 0 0,18 4 0 0,-12 3 0 0,8 3 0 0,0-3 0 0,-15 0 0 0,20-1 0 0,-23 0 0 0,0-6 0 0,4-4 0 0,-1-3 0 0,26-2 0 0,5 1 0 0,4 4 0 0,-1 8 0 0,3 6 0 0,-1 14 0 0</inkml:trace>
  <inkml:trace contextRef="#ctx0" brushRef="#br0" timeOffset="-50559.78">9818 9004 285 0,'0'0'0'0,"0"1"0"16,0-2 0-16,2-1 0 0,2-3 0 16,-1-3 0-16,5 4 0 15,-3-4 0-15,1 3 0 16,-1-1 0-16,-3 0 0 15,-1-6 0-15,2 3 0 16,-3-2 0-16,0 5 0 16,0-2 0-16,0 8 0 0,0 0 0 15,0 1 0-15,0 4 0 16,0-2 0 0,0 2 0-16,0-5 0 0,0 3 0 15,0-3 0-15,0-8 0 16,-3 5 0-16,0-5 0 0,3 8 0 15,-2-1 0-15,1-1 0 16,-2 0 0-16,3 2 0 16,-2 0 0-16,-1 0 0 15,1 0 0-15,2 2 0 16,7-2 0-16,1-2 0 16,0 2 0-16,-2-1 0 15,-3 1 0-15,-3 0 0 16,0 0 0-16,0 1 0 15,-3 3 0-15,3 0 0 16,0 3 0-16,0-3 3 16,3-2 8-16,2-5 96 15,-2-2 51-15,2-6 69 16,-2 0 17-16,0 0-43 16,0-2-33-16,0 1-51 15,0-1-9-15,-3 2-32 16,0 2-10-16,2 2-13 15,-2 6-13-15,0-1-16 0,0 2-10 16,-5 5-4-16,0 9-1 0,2 16 3 16,2 3 2-16,1 13 4 15,1 4 0-15,4 9 0 16,1 5 1 0,4 6-4-16,-5-2-1 0,-2 3-3 15,-3-4-1-15,-5 3-8 16,-1-4 0-16,-1-5-4 31,4-2-1-31,3-18 3 16,0-5 0-16,7-11-2 0,4-10-2 0,6-12-14 31,3-6-21-31,7-23-84 0,0-7-86 0,-5-11-86 16,-4-8 17-16,-3 0 85 0,6 0 87 15,17-13 101-15,6-10 3 16,11-20 1-16,-8 3 0 0,-6 20 0 31,-9 14 1-15,-7 29-1-16,-4 10 1 0,-9 15 0 15,-2 2 0-15,-5 2 0 16,-1 6 0-16,4 2 0 16,-5 2 0-16,2-3 0 15,0 1 0-15,-4-3 0 16,2 1 0-16,-3 12 0 15,-3 1 12-15,-1-5 28 16,-3 0 18-16,3-8 55 16,-6 7 0-16,2 17-14 15,0 1-13-15,-1 15-53 16,3 2-13-16,1 10-14 16,3 5-5-16,9 0-2 15,8-9-1-15,7-13 0 16,8-7 1-16,0-16 2 0,-1-6 3 15,-6-9 53-15,0-4 30 16,-3-16 40-16,1-6 12 16,-4-6-39-16,-3 0-28 15,-6 5-37-15,-5 9-14 0,-3 15-17 16,5 3-5 0,3 19-12-16,4 6-16 0,10 9-31 15,10-4-16-15,11-8 1 16,1-5 17-16,0-16 36 15,-6-3 19-15,-8-10 23 16,-5-5 21-16,-3-12 34 16,-8-5 6-16,-6-13-9 15,-3-2-17-15,-10-6-29 16,-4 0-7-16,-9-3-9 16,1 1-4-16,3 10-41 15,6 6-41-15,10 6-183 0,12 1-52 16,11-7 28-16,6-1 39 15,9-1 183-15,-2 5 54 16,-2 10 5-16,-6 2 1 16,-5 1 1-16,-3-4 0 15,10-23 0-15,14 2 0 16,1-19 0-16,7 1 0 0,-9 12 0 16,-10-7 0-16</inkml:trace>
  <inkml:trace contextRef="#ctx0" brushRef="#br0" timeOffset="-50105.82">14301 7964 806 0,'-11'34'0'0,"45"3"0"0,-9 6 0 0,0 6 0 0,-16 6 0 0,-2-5 0 0,-15-2 0 0,-13 2 0 15,-10-10 0-15,-12 4 0 16,-10 11 0 15,-11-8 0-31,-11 15 0 16,2 4 0-16,15 5 0 0,9 2 0 16,21-12 0-16,2-4 0 15,7-15 1-15,0-1-1 16,7 12 0-16,-1 3 0 15,-1-2 0-15,1-2 0 16,-4-14 0-16,1-11 0 0,-3-2 0 16,0 0 0-16,-3 11 0 15</inkml:trace>
  <inkml:trace contextRef="#ctx0" brushRef="#br0" timeOffset="-48331.83">13257 9605 809 0,'0'0'0'0,"-3"6"0"0,1 3 0 16,-6 4 0-16,-3 0 0 0,-3-6 0 0,-3-3 0 15,3-4 0-15,-1-4 0 16,3-2 0-16,2 0 0 15,9 4 0 1,-1 2 0-16,-10 0 0 0,2 8 0 0,1 3 34 16,-2 2 5-16,1-5 3 15,-1-2 0 1,0 2-33-16,-5 1-4 0,4-4-3 16,-1 0-1-16,7-1-1 15,-2-2 1 1,5 3 0-16,3 0 0 0,0-2 19 15,0 1 22-15,6 1 51 16,2-3 26-16,8-1 34 16,4-1-6-16,13-1-28 15,7-6-21-15,10 3-45 16,9 2-15-16,12-4-19 16,4 3-5-16,12-1 5 0,3 0 2 15,9 1 6-15,9-2-1 16,5 2 1-16,13 0-5 15,-14 3-5-15,-4 4-4 16,-23 3-9-16,-17 4 0 16,-19 3-1-16,-11 2-2 0,-21 3-1 31,-8-7 0-31,-15 2-2 0,-5-3 0 0,-9-6 1 16,-6-2-1-16,-2-7 0 15,-8-8 0-15,-5-6 2 16,-7-8 0-16,-10-4 3 31,-7-3 0-31,-14 2 1 0,-4 1 0 0,-14 1 0 31,1 6-3-31,-5 9-1 16,0 2-4-16,5 9-2 16,1 3-1-16,13 5 1 15,5 3 0-15,30 0 3 0,9 0 0 16,24 1 1-16,14-3-1 15,23 2-1 1,18-1 2-16,34-4 2 0,18-3 1 16,15-10 3-16,8-1 0 15,10-1-2-15,-3-4 3 16,9 3 2-16,-2 1 1 16,-28 4-1-16,-7 3-4 15,-34 5-2-15,-13 3-1 0,-20 2 1 16,-15 0-1-16,-13-2 2 15,-11-2 1-15,-14 1 0 16,-7-4 0-16,-15-7 0 16,-5-2-1-16,-19-11 0 15,-11-3 0-15,-8-2 0 16,-8 3-1-16,-5 8-2 16,-1-6-1-16,-8 11-5 15,-3 0-3-15,3 10-1 16,11 4 2-16,19 9-1 15,16 4 1-15,31-2 3 16,7 1-2-16,23-4 5 16,18-2-1-16,20 1 0 15,16 1 1-15,26-2 1 0,10-4 1 16,13-5 1 0,6 0 0-16,2-3 0 0,1 1-1 15,9 2 0-15,-4 0 0 0,7 3 0 16,-13-1 1-16,-16 4 0 15,-8-3-1-15,-27-3 1 16,-9 2 0-16,-21-1 4 16,-20-1 0-16,-3 0 0 15,-28-3 2-15,-16-8-5 16,-26-1 1-16,-25-1-6 16,-24-3-6-16,-31 4-7 15,0 1-1-15,-5 7 1 16,17 4 1-16,14 2-1 15,15 4 1-15,30 5 5 16,12 2 2-16,38 1 7 16,15 0 0-16,21-1-4 15,16 3 0-15,23-7 3 16,20 2 2-16,14 0 2 0,4-1 1 16,12-7 0-16,-6-2-2 15,9-1 1-15,-2-3 0 16,2 0-1-16,-6-3 1 0,-31 3-2 15,-13 1-3-15,-34 2-119 16,-17 5-113-16,-49 1-20 16,-14-4-1-16,-17-12 120 15,1-15 112-15</inkml:trace>
  <inkml:trace contextRef="#ctx0" brushRef="#br0" timeOffset="-47042.42">13683 9188 852 0,'-22'33'0'0,"-32"13"0"0,5 6 0 0,2-11 0 0,8-5 0 16,-6-12 0-16,4 3 0 15,8 4 1-15</inkml:trace>
  <inkml:trace contextRef="#ctx0" brushRef="#br0" timeOffset="-46194.38">13259 10245 852 0,'1'0'0'0,"-7"-2"0"0,3-4 0 0,0 0 0 0,1-7 0 0,4 0 0 0,1 2 0 16,3 3 0-16,-1 7 0 16,-2 1 0-16,-3 8 0 15,0 3 0-15,0-3 0 16,-2 1 0-16,-1-3 0 16,3-4 0-16,0 0 1 15,0-2 0-15,2-7 2 16,1 1 1-16,-1 3 9 15,1 0 11-15,-3-5 26 0,0 3 11 16,0-1 16-16,0-2 5 16,1 3-3-16,-1 4-3 15,0 1-7-15,2-2-11 16,3-4-21-16,-1 10-9 16,3 3-16-16,2 4-4 15,4 6-1-15,4 7 5 0,2 7-2 16,0 1-3-1,1 10-5-15,-2 3-4 0,-4 5-2 16,2 2 1-16,-7-13 2 16,7 2-1-16,1-12 2 15,-1-10 0-15,6-7 3 16,-8-10 0-16,-3-11 49 16,4-4 24-16,-4-11 42 15,-2-3 9-15,2-10-24 16,-1-4-20-16,1-10-39 15,4 1-6-15,6 1-25 16,-7 1-2-16,2 12-9 16,0 3-2-16,-4 13-44 0,7 5-44 15,-12 6-125-15,2 6-106 16,2 6 15-16,0 0 44 16</inkml:trace>
  <inkml:trace contextRef="#ctx0" brushRef="#br0" timeOffset="-45594.58">13965 10194 837 0,'-1'0'0'0,"13"-1"-1"0,4-2 19 0,2-4 31 0,-6 3 20 0,-7 7 86 16,1 1 8 0,-6 7 3-16,0 1-7 0,-1 3-68 15,1 7-22-15,-5 7-26 16,2 5-13-16,-11 6-16 16,-2 7-9-16,-2-1-5 15,-4 1-1-15,0-4-4 16,2-4-3-16,4-7 0 15,7-7 2-15,9-11 2 16,0-11 4-16,7-14 6 0,3-11 5 16,3-16 17-16,-1-11 7 15,-2-15 3-15,1-6 3 16,-5-1-14-16,-1 5-6 16,4 11-7-1,2 9-5-15,3 12 0 0,7 4 2 16,9 9 3-16,3 5 2 15,2 7-3-15,-1 3 2 0,0 6 6 16,-3 0 1-16,-4 1 9 16,-7 2-2-16,-4 7-10 15,-6-1-7-15,-4 5-15 16,-1 9-7-16,-5 7-3 16,0 7 0-16,0 8 11 15,0 5-2-15,3 10 0 16,8-2-10-16,2 4-38 15,7-4-20-15,-3-14-61 16,-4-1-22-16,1-10-92 0,-3-8-29 16,-1-7 57-1,-1-12 33-15</inkml:trace>
  <inkml:trace contextRef="#ctx0" brushRef="#br0" timeOffset="-45368.13">13980 10363 806 0,'0'-2'0'0,"1"12"0"0,15 17 3 0,-2-5 35 0,5-6 41 0,5-10 42 0,-7-12 98 16,8-5-5-16,1-5-19 31,4-2-40-31,6 6-101 16,-1 4-29-16,13 6-88 15,-8 2-92-15,2 2-140 16,4-2 0-16</inkml:trace>
  <inkml:trace contextRef="#ctx0" brushRef="#br0" timeOffset="-42393.5">15983 8527 729 0,'-1'21'0'0,"-7"26"0"0,-11 10 0 0,3-7 0 0,-8 14 0 0,12-1 0 0,10-11 0 0,2 1 0 0,5-1 0 0,-2-3 0 0,-1 8 0 0,-2 11 0 0,-2 14 0 0,-4 0 0 0</inkml:trace>
  <inkml:trace contextRef="#ctx0" brushRef="#br0" timeOffset="-41415.54">15149 10141 729 0,'-2'-2'0'0,"2"10"0"0,-6 1 0 0,-2 1-1 0,-11-7 1 0,-2 3 0 0,2-2 1 15,4 0 0-15,13-2-1 16,1-1 1-16,-1 3 0 16,-1-3 2-1,14 1 10-15,0 1 28 0,-3-3 56 16,6 1 21-16,-1-1 25 16,-2-3-16-16,4 3-39 15,0-3-18-15,0-2-24 0,6 1-10 16,3-1-13-16,6-3-4 15,12-3-1 1,10 5 5-16,16-15 13 0,11 4 6 16,0-21 17-1,0-8 8-15,7-10-1 0,-2-19 3 0,14-2-9 16,8-8-9-16,-2-8-8 16,1-2-9-16,-13-1-14 15,-9 8-4-15,-13 14-7 16,-10 3-2-16,-13 16-3 15,-6-2-2-15,-14 11-1 32,-2 7-1-32,-7 9-22 0,-3 8-27 0,-2 9-102 15,-11 11-65-15,-7-7-112 32,-8 9 25-32,-12 3 99 15,1 3 67-15</inkml:trace>
  <inkml:trace contextRef="#ctx0" brushRef="#br0" timeOffset="-41061.83">16363 9012 762 0,'0'0'0'0,"-9"6"0"0,-13 13 0 0,9 1 0 0,2-1 16 0,10-5 13 0,2-4 66 0,4-10 49 0,1 1 39 0,4-1 6 16,2-1-45-16,-2-10-42 15,4-8-46-15,0-5-13 16,11-9-16-16,7 0-4 16,11-6-9-16,9 1-3 15,-2 3-4-15,8 8-1 0,-6 8 8 16,-4 7 7-16,-13 10 13 16,-10 2 3-16,-17 8-6 15,-4 1-6-15,-12 12-14 16,-3 4-5-16,-1 7-3 15,-2 2-1-15,3 6-1 16,-2-1 0-16,7 10-1 16,-2-3-2-16,3-4-8 15,3 1-24-15,-4-10-101 16,1-3-72-16,4-1-104 0,-7-9 22 16,3-9 100-16</inkml:trace>
  <inkml:trace contextRef="#ctx0" brushRef="#br0" timeOffset="-40103.82">17094 8993 739 0,'1'-2'-9'0,"-12"13"116"0,3-1 66 16,1-1 11-16,2-7 80 15,2-1-98-15,-1 5-57 16,0 6-10-16,7 13-72 15,-3 3-14-15,3 16-11 16,3 2-2-16,-6 8-6 16,4-1-11-16,-4-1-33 15,0 0-15-15,-7-20-15 0,2-1 5 16,4-18 23-16,1-10 13 16,5-11 21-16,-2-11 8 15,3-15 17 1,5-7 9-16,-6-19 33 15,0-11 21-15,-10-16 42 0,-6-4 11 16,11 10-15-16,1 9-15 0,17 18-34 16,1 7-16-16,3 18-13 15,1 4-5-15,9 11-15 16,4 1-4-16,4 13-5 16,-1 2-2-16,-12 9-4 15,-3 3-4-15,-15 0-6 16,-9 0-2-16,-14 7-10 15,-10 3-4-15,-17 2-46 16,-8 1-40-16,-3 2-60 16,0-1-29-16,13-4-48 0,9-9 40 15,28-13 66-15,2-2 39 16,25-8 98-16,4-3 6 16,4 3 4-1,2 0 1-15,-4-3-1 0,4 0 0 16,-2 3 1-1,0 0-1-15,7 8 0 16,1 4 13-16,-10 5 34 16,-6-3 6-16,-17 5 67 0,-3 4 10 0,-3 7-17 15,2 5-2-15,-5 14-65 16,-2 4-22-16,1 7-17 16,-11 2-2-16,1 6-3 15,1-7-1-15,0-10-2 16,9-4 0-16,1-21 0 31,1-17 1-31,-4-5 2 16,8-15 3-16,3-21 14 15,3-16 14-15,1-17 54 16,-2-12 21-16,6-2 8 16,4 8-2-16,7 10-48 0,6 9-17 15,0 16-17-15,-9 4-2 16,4 15-1-16,-6 5 0 15,4 15-2-15,2 6-6 16,-4 14-10-16,6 10-3 16,-7 6-5-16,-5 4-1 0,0 6-1 15,1 5-1 1,-6 4-4-16,-2 2-5 0,-4 8-24 16,-4-3-23-16,-2-5-68 15,0 0-35-15,-2-12-98 16,5 2-37-16,5-7 63 15,-3-7 41-15,3-7 121 16,-8-15 61-16</inkml:trace>
  <inkml:trace contextRef="#ctx0" brushRef="#br0" timeOffset="-39931.7">17535 9076 757 0,'-3'-3'9'0,"14"17"113"0,-4 2 55 0,-1-5 2 0,-1-6 69 0,-5 0-91 0,8-5-25 0,1-7 0 0,10-4-73 15,11-5-29-15,6 4-26 16,5 1-27-16,5 1-151 0,8-1-134 16,-2-11-4-16</inkml:trace>
  <inkml:trace contextRef="#ctx0" brushRef="#br0" timeOffset="-12905.58">17376 593 782 0,'22'81'0'0,"-9"-31"0"0,-7-2 0 0,-6-22 0 0,-14-7 0 0,0-9 0 0,-10-12 0 0,4-6 0 0,5-17 0 0,0 5 0 0,-6-18 0 0,-4 0 0 0,-8-14 0 0,-2-8 0 0,2 11 0 0,-2-5 0 0,1 15 0 0,4-2 0 0,-11-6 0 0,44 53 0 15,-22-31 0 1,5-10 0-16,17 22 0 0,5-7 0 15,17 15 0 1,3-6 0-16,-3-6 0 0,10 15 0 16,1 2 0-16,-4 7 0 15,-8 0 0-15,6 9 0 16,-5 0 0-16,-8 3 0 16,-4 1 0-16,-13 6 0 15,-5-1 0-15,5-6 0 0,6-5 0 16,10-11 0-1,13-3 0-15,2 0 0 16,9-3 0-16,10 3 0 0,-4 2 0 16,14 1 0-16,1 3 0 15,-1 0 0 1,2 4 0-16,-7 9 0 0,-14 3 0 0,-16 0 0 16,-9 3 0-16,-5-8 0 15,-5-1 0-15,2-3 0 16,0-1 0-16,2-5 0 15,1-6 0 1,-3-1 0 0,-4-1 0-16,-1-1 0 15,-3 2 0-15,-4-8 0 0,-4 7 0 16,-6-1 0-16,-4 2 0 0,-4-1 0 16,-3-1 0-16,0-1 0 0</inkml:trace>
  <inkml:trace contextRef="#ctx0" brushRef="#br0" timeOffset="-10030.55">17794 830 781 0,'0'0'0'0,"-3"8"0"0,-3 1 7 0,1-4 4 0,3-3 8 16,2-2 27-16,2-4 23 0,-2 1 4 16,-3-5 8-16,1 5-14 0,2 2 5 15,-1-10 9-15,-2 1 10 16,3 2 1-16,0 0-1 15,4-3-9-15,-1 10-8 0,-3 1-9 16,2 0-30 0,-2 0-7-16,0 0-9 15,0 0-2-15,2 3-1 16,-2 6-2-16,0-1-6 0,0 10-2 16,1 5-3-16,5 6-1 15,1 10-1-15,1 5-1 0,-2 11 0 31,2-1 0-31,0-2-1 0,-5 0-1 0,-1-1 0 32,-2-7-1-32,0-5-3 15,-2-1-4-15,0-6-33 0,1-7-28 0,1-13-63 32,6-10-99-32,10-21-5 15,4-14 27-15,4-11 66 16,0-2 103-16,-4 8 40 15,1 4 1-15,2 5 1 16,3 2 0-16,2 2 0 16,4 3 0-16,4 5 0 15,0 4 0-15,4 5 0 0,-1 3 0 16,-6 5 0-16,-4 0 0 16,-7 2 0-16,-8 0 0 0,-3-2 0 15,-5-4 0 1,-3-7 0-16,-3-1 3 0,3 2 30 15,-3-1 28-15,0 10 100 16,0 1 20-16,0 0-1 16,0 0-13-16,0 1-80 15,-4 4-18-15,4 8-20 16,-2 2-13-16,2 14-19 16,3 10-4-16,0 10-10 15,2 6-1-15,-6 10-2 16,1 6-3-16,-4 8-10 15,-5 6-6-15,6-1-24 16,-8 1-28-16,1-14-59 16,2-11-14-16,7-26-15 15,2-10 0-15,7-21 46 16,5-9 20-16,-4-15 39 0,2-17 29 16,2-47 21-16,-3-20 2 15,9-15 1-15,-1 1 1 16,6 39-1-16,-2 22 1 0,2 15 0 15,-5 10-1-15,-10-3 1 16,-4 4 30 0,0 4 69-16,-5 3 45 0,3 7 87 15,0 4-8-15,-1-5-56 16,-2 3-39 0,-2-1-86-16,2-5-17 0,0 6-13 15,3 2-2-15,8-2-3 16,8 2-1-16,13 0 3 15,4 0 0-15,11 9-1 16,-3 3-2-16,9 5-6 16,-9 10 0-16,-16 3-8 15,-3 0-2-15,-26 4-5 0,-9 5 2 16,-18 2 6-16,-10 8 4 16,-12 0 0-16,-1-1-2 15,-4-1-8 1,1-7-2-16,5-9-1 15,5-3-1-15,11-6-4 0,1-6-5 16,14-2-35-16,2-7-19 0,11 1-104 31,5 4-37-31,14-2 32 0,13 2 22 0,8-4 113 16,1-5 45 0,5-5 7-16,-6 3 1 0,-1 4 0 15,1 7 1-15,-2 5-1 31,-4 7 1-31,1 7 0 0,4 4 0 0,9-1 0 16,3-1 0 0,6-1 0-16,-3-3 0 0,-11-4 0 15,-10-1-1-15,-12-5 1 16,-2-1 0-16,-6-2 0 0,3-1 0 16,-5 1 0-1,-4 0 0-15,2-2 25 0,4 0 8 16,-1-5 85-16,4-3 55 15,-5 3 43-15,-4-3 10 32,-2 2-70-32,-4-3-47 15,-10-1-62-15,-5 4-18 0,-9-2-14 16,-5 8-8 0,-5 8-7-16,2 4-3 0,9 7-8 15,5 7-6-15,17 0-9 16,8 0-1-16,13-4 2 15,9-5 7-15,2-9 11 16,5-5 4-16,-2-8 7 16,-2-7 17-16,-3-13 33 15,-4-2 13-15,-7-5 8 16,-5 2-13-16,-7 8-39 16,-4 3-16-16,-7 10-18 15,-4 9-5-15,1 14 2 16,-1 8 0-16,5 16 3 0,8 0-1 15,17-5-5-15,2-2-1 16,16-13 2-16,1-6 4 16,7-10 10-16,4-4 3 15,5-13 3-15,-1-8 2 16,3-6 7-16,-6-6 10 0,-16 2 11 16,-12 0 0-16,-13 11-7 15,-6 4-14-15,-9 15-19 16,-4 5-12-16,-10 18-1 15,-5 13 2-15,6 18 9 16,4 10 8-16,16 4-1 16,7 4 0-16,6 5-3 15,1 4-7-15,-7 0-33 16,-4 0-20-16,-12-4-33 16,-5 0-8-16,-14-8 4 15,-9-1-4-15,-4-8 2 16,-4-8 6-16,5-18 24 15,2-15 24-15,9-18 39 16,3-10 9-16,14-20 17 16,7-1 18-16,11-11 7 0,10-5-1 15,17 0-12-15,4-5-18 16,12 2-11-16,2 5-10 16,4-3-30-1,6-1-11-15,-5 1-46 0,-3-4 1 16,-3-1 24-16,-5 0 9 0,-1 12 47 15,1 5 7-15,-13 24 5 16,-5 5 3-16,-11 12 28 31,-11 3 13-31,0-3 69 0,-4 2 27 0,0 1 10 16,3-1 7-16,-3-5-41 16,0 0-15-16,0 0-21 15,5-5-11-15,12-3-21 16,2 0-11-1,13-10-15-15,-4 0-2 0,6-7-4 16,-1 0-1-16,-5 1 0 16,-1 0 0-16,-15 2 0 0,-5 3 3 15,-21-4 5-15,-10-1 5 16,-16-4-5-16,-4 1-4 16,0 13-34-16,3 4-8 15,5 26 2-15,11 12 1 16,15 15 26-16,12 7 1 0,28 3 8 15,-2-3 11-15,13-7 5 32,6-2-1-32,9-15-8 0,11 3-11 0,16-13-12 31,-3-12-16-31,-11-8-57 16,-4-11-39-16,-8-23-133 0,1-7 7 0</inkml:trace>
  <inkml:trace contextRef="#ctx0" brushRef="#br0" timeOffset="-4950.57">21407 445 1085 0,'-2'-1'0'0,"-28"81"-1"125,26-67 1-110,-37 54 0 1,17-24 0-16,8-10 0 16,8-12 0-16,10-1 0 0,-1-7 0 15,1-13 0 1,-2 3 0-16,0-2 0 0,3-2 0 16,-3-4 0-16,2-12 0 0,-1 3 0 15,2 6 0-15,5-3 0 16,-4 11 0-16,0 0 0 15,1 11 0 1,-3-2 0-16,4 10 0 0,-1-3 0 0,1 8-1 16,2 1 1-16,-2 11 0 15,-1 3 0-15,-4 7 0 32,-1 11 0-32,-4-13 0 15,-4 0 0-15,-3-15 0 0,-2-12 0 0,2-9 0 31,2-7 0-31,2-7 0 16,4-2 1-16,-5-4-1 16,4-1 0-16,-6 13 0 15,1 0 0-15,2 8 0 16,-2 3 0-16,1 2 0 16,0-1 0-16,0 6 0 15,3-4 0-15,1-3 0 16,-1-2 0-16,0-2 0 0,5-7-1 15,-3 0 1-15,6-10 0 16,4-2 0-16,-1 0 0 16,-5 5 0-16,-1-4 0 15,-1 6-1-15,-7 3 1 16,0 4 0-16,-1 3 0 16,-1-4 0-16,1-1 0 0,9 0 1 15,-2 0 0-15,1 0 0 16,1 0 0-16,0 0-1 15,0 2 1-15,0-2 0 16,0 0 0-16,0 0 1 16,0 0 0-16,0 0 3 15,0 0 9-15,0 0 30 16,0-2 26-16,4-1 50 0,6 0 13 16,10-5-4-16,7 0-14 15,17-1-31 1,10 2-15-16,22 6-19 15,9 1-11-15,5 4-20 0,-4 0-4 16,-3 2-9-16,-11 0-1 16,-9 2-1-16,-15-5-3 0,-19 4-5 15,-11 0-16-15,-18 0-52 16,-5 2-48-16,-20-9-81 16,-10 0-20-16,-4 2 42 15,-2 3 47-15,-21 2 85 16,-4 0 33-1,-21 1 11-15,-3-5 0 0,22 6 2 16,10-2 0-16,17 4 1 16,6-4 0-16,5 4 0 15,2-3-1-15,4 3 1 16,2 4-1-16,3 10 0 16,2 0 3-16,4-1 4 15,9-1 4-15,5-15 69 16,4-1 35-16,1-4 54 0,4-2 15 15,-7-1-34-15,3 0-24 16,-1 0-39 0,1 2-11-16,2 3-24 15,3-5-12-15,14 6-13 0,8 0-4 0,24 1-6 16,8-1-3 0,12-3-6-16,7 2-3 0,-10-7-34 15,-6-4-50-15,-7-7-193 16,-5-10-23-16,-6-7 25 15,-4-7 50-15,-21-1 192 16,-9 1 22-16,-7-3 5 16,-2-4 1-1,2-10 1-15,4-15-1 0</inkml:trace>
  <inkml:trace contextRef="#ctx0" brushRef="#br0" timeOffset="-3902.98">22715 668 959 0,'0'0'1'0,"3"1"2"0,-2 1 3 0,3-2 30 16,0 0 25-16,-4 4 55 15,3 3 21-15,1 1 7 16,-3-1-8-16,-1 3-30 16,-1-2-17-16,-1 0-24 15,0 1-14-15,1-3-18 0,-1 4-5 16,-6 3-3-16,1 2-2 16,-8 9-3-16,-5 6-6 15,-13 16-9 1,-8-1-2-16,-5 12-5 15,0-5-1-15,4-9 0 0,8-4 0 0,14-9 2 16,7-9 0-16,15-7 1 16,9-3 0-16,11-3 2 15,6-2 2 1,12 2 0-16,3 1 0 0,1 1-2 16,-2-1-1-16,-2 1-1 15,-4 1-7-15,-4-3-33 16,-6 0-32-1,-2-2-86-15,-8-1-74 0,-16-10 8 16,-10-1 33-16,-7-9 83 16,-4 0 81-16,10-3 24 15,4 1 0-15,2-3 2 16,3-1 0-16,1-11 0 0,1 1 1 16,0 6-1-1,1 3 1-15,10 9 0 0,2 7 7 16,0 6 40-16,-1 0-6 0,-10 8 145 15,-1 3 19-15,-4 3-14 32,-2 0 21-32,-6 8-128 0,2 5-24 0,3 6-21 15,-1 0-14-15,10 10-18 32,8-1-3-32,5 7-8 15,2 2-1-15,1 2-15 16,-7-2-27-16,-1-1-69 15,-3-6-45-15,-9-3-87 16,-7-3 20-16,-7-19 71 16,4-16 44-16,8-37 102 15,8-31 7-15,23-25 3 16,9 0 0-16,21 10 1 0,5 15-1 16,2 10 1-16,-7-3 0 15,-14-9-1-15</inkml:trace>
  <inkml:trace contextRef="#ctx0" brushRef="#br0" timeOffset="-3547.85">23136 784 990 0,'-2'2'5'0,"7"-5"-2"0,-5-7 24 0,0-1 53 0,3 0 61 0,0 0 23 0,4 5 33 0,-3 6-35 0,0 0-31 16,0 14-16-16,-4 14-34 16,2 7-4-1,-1 22-15-15,3 3-9 0,-1 15-18 16,-3 3-19-16,0-3-21 15,-5-2-7-15,0-4-22 16,-4-6-11-16,3-7-38 16,-4-8-18-16,5-18-34 15,2-4-12-15,3-23-41 16,8-11 2-16,11-30 48 16,8-14 22-16</inkml:trace>
  <inkml:trace contextRef="#ctx0" brushRef="#br0" timeOffset="-2577.61">23469 803 1091 0,'-8'-9'-1'0,"32"34"24"15,-10 3 1-15,-2-2 38 0,-10-6 27 16,-5-4-1-16,-10 1 11 16,-12-3-24-16,-5 1-25 15,-9-4-21-15,-7 1-12 16,2-10-13-1,1-1-1-15,10 1-1 0,11-1-1 16,12 11 1 0,7 3-1-16,17 14 1 0,5 1-1 15,18 7 1 1,5 1-2-16,6-6-2 0,0-1-12 16,5-5-75-16,-5-7-37 0,-13-10-6 15,-6-4 11-15,-12-8 73 16,112-125 32 46,-80 60 12-30,-8 8 53-32,-31 43 12 0,-26 23 23 0,3 11 31 15,2 1-35-15,0 5-8 16,3 6-22-16,4 6-30 0,0 6-17 31,4 3-2-31,2 1-3 0,1 4-1 0,5-6-19 16,-2-1-8-16,5-8-12 15,-1-6-2-15,-4-12 13 32,-1 0 5-32,-5-16 9 0,1-10 4 0,-5-10 6 31,-1-10 5-31,-3-11 6 15,0-10 5-15,0-10 31 16,2-7 23-16,0-11 56 16,3-1 12-16,3 13 4 15,3 12-4-15,6 25-43 0,2 8-14 16,5 8-25-16,3 6-16 16,5 8-14-16,6 6-3 15,3 7-8-15,8 3-5 16,8 7-3-16,1 6-1 15,-3 5-4-15,-10 0-5 16,-17 0-5-16,-15-7 0 16,-21 1 1-16,-11-2 4 15,-20-6 7-15,-7-4-1 0,-1-7-2 16,5-5 0-16,18-4 0 16,10-4 2-16,17-2 4 15,5 1-2-15,13 7 2 16,7 1 0-16,12 8 2 15,3 3 1-15,3 5 0 0,4-1 1 16,-4 5-1 0,-3-4-1-16,-13 3-2 15,-5 0 0-15,-17-3 0 16,-9 2 0-16,-15-2 3 0,-11 0-1 0,-7 1 1 16,-4 1-1-16,0-4-2 15,2-4 0-15,5-4-6 31,2-6-17-31,3-6-54 0,-4-3-49 0,-8-10-101 16,-11-3-2-16,-15-3 44 16,2 0 49-16</inkml:trace>
  <inkml:trace contextRef="#ctx0" brushRef="#br0" timeOffset="-2265.04">22087 1959 1179 0,'0'-1'0'0,"5"10"0"0,21 7 2 0,3-4 2 0,20-2 18 16,7-7 41-16,22-3 43 0,12-2 13 0,26 1 2 16,30 1-38-16,24-2-43 15,13-4-12-15,14 1-19 16,-3-1-2-16,-6 0-4 16,-7-1-1-16,-17 1-2 15,-12 0 0-15,-24-1-84 16,-13 1-71-16,-39 0-17 0,-20-4-2 15</inkml:trace>
  <inkml:trace contextRef="#ctx2" brushRef="#br0">10184 8174 0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7T16:55:49.57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2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04-17T16:56:59.655"/>
    </inkml:context>
  </inkml:definitions>
  <inkml:trace contextRef="#ctx0" brushRef="#br0">11705 5752 1091 0,'-29'14'0'0,"10"-5"0"0,-1 1 0 0,-2 9 0 0,3-18 0 0,3 7 0 0,7-6 0 0,12-13 0 0,13 8 0 0,-4-8 0 0,9 11 0 0</inkml:trace>
  <inkml:trace contextRef="#ctx0" brushRef="#br0" timeOffset="1947.44">11271 6070 1091 0,'0'0'0'0,"1"0"0"0,-1 2 0 16,0-2 0-16,0 0 0 15,-1 0 0-15,-5-5 0 16,-1 4 0-16,1 1 0 0,-2 0 0 16,2 1 0-16,1 4-1 15,2-2 1-15,0 0 0 16,3 4 0 0,3-6 0-16,6 2 0 15,7 0 0-15,0 1 0 16,0-3 2-16,-5-1 0 15,-10 0 1-15,-1 2-2 16,-9 1 1-16,-7 5-1 0,-1-5 0 0,-1 5 2 16,4-3 0-16,3-1 52 15,5 1 30-15,3 0 38 16,-1 4 10-16,4 4-39 16,4 7-25-16,-4 10-31 15,0 3-6 1,-4 10-11-16,0 1-4 15,-4 10-8-15,2-1-5 16,-4 7-3-16,2 0-1 16,-8 8 0-16,2 5 0 0,0 5-3 15,1 1 0-15,2 10 0 16,2-3 0-16,3 4 1 16,1 0 2-16,5-5 0 15,0 2 2-15,0 0 0 16,-2 3-1-16,-4 12 1 15,0-1-1-15,-5 3 0 16,1-1-1-16,1-2 0 16,1-4-1-16,5 1 0 0,3 5 0 15,3-1 1 1,5-1 0-16,-4-6 0 0,1 4 0 0,0-6 0 31,-2 0 1-31,0 0 0 16,-3-9 0-16,0-12 0 15,0-7 0-15,-3-15 0 16,3-9 1-16,-3-6 1 16,0-6 1-16,3-9 0 15,3 1 0-15,0-4 0 16,-1-1-2-16,-1-7 0 0,2-1-2 16,4 0 1-16,-6-5-1 15,10 2 1-15,-3 1 0 16,8-3-1-16,6 0 2 15,6-1 1-15,4-2 3 16,9 0 24-16,-3-3 3 16,-13-13-51-16,-3-9-24 15,0-8-33-15,19 0-8 0,29 1 78 16,15 8 28-16,25 12 20 16,2 5 6-16,16 9-24 15,9 1-6-15,5 4-9 16,-1-7-1-16,-12 0-4 15,4 0-1-15,-9-5-5 16,-2 0-6-16,-13-8-14 16,-12 6-7-16,-5-1-8 15,1 5 2-15,-11 3-9 16,-2 0 2-16,-12 3 16 16,-11 0 5-16,-14 0 24 15,-13-3 9-15,20 6 11 0,-7-1 5 16,-2-7 11-16,3-5 6 15,-54-39-8-15,3-8 0 16,-1-18-8-16,-5-6-7 16,27 0-7-16,-1-8-15 15,-7-5-18-15,2-4-5 0,-8-15-6 16,-3-7 10-16,6-7 14 16,2 1 6-16,0-5 9 15,-5 5 2 1,6-8 0-16,0 0-1 15,4-8 0-15,4 7-2 0,2-4-1 16,1 2-1 0,-1 0-5-16,3 2 0 15,-4 9 1-15,0-7 0 0,0 10 1 16,-2 7 0-16,-11-2-8 16,4 17-3-16,-9 11-14 15,-4 4-1-15,-8 13-8 16,-1 4-4-1,-1 6 2-15,-1 0-2 0,7 10 4 0,10 12 1 16,-10-9-9-16,4 1 8 16,-5 8-17-16,-7-3 10 15,0 19 9-15,-5 6-15 16,-7 7 3-16,-3 2-30 16,-5 0-29-1,0 2 5-15,-9-5 19 0,-5 6 29 0,-6-6 20 16,2 1-28-16,4-7 12 31,1-12-18-31,-2 1 36 16,-7 0 38-16,-14 10-4 15,0 17 16-15,-15 9-20 0,-16 8-1 0,-23 7-4 32,-7 0-1-32,-14-2 1 0,7-6-2 15,-4-7-14-15,0-7-15 16,10-2-28-16,1-10-3 0,16-3 13 15,8-1 15-15,13 5-37 16,7 9-92 0,-1 47 94-16</inkml:trace>
  <inkml:trace contextRef="#ctx0" brushRef="#br0" timeOffset="3729.86">13443 9933 181 0,'0'-4'40'16,"-1"3"28"-16,2 1-26 0,-1 0-41 0,3 6-18 0,2-3-37 0,0 7-10 15,4 4-3 1,2 2 11-16,-1 6 34 16,2 3 14-16,-4 3 9 15,2 6-7-15,1-1 6 16</inkml:trace>
  <inkml:trace contextRef="#ctx0" brushRef="#br0" timeOffset="3925.35">13722 10396 373 0,'2'-31'47'0,"3"-7"37"16,1-2-46-16,4-1-37 15,-1 2-11-15,2 4-6 16,0 4 2-16,-3 2 9 15,-2-1 5-15,4 5-123 16,1 3 92-16</inkml:trace>
  <inkml:trace contextRef="#ctx0" brushRef="#br0" timeOffset="4527.58">14150 10024 1084 0,'-2'-5'84'0,"1"1"29"0,-2 0-31 0,3 4-69 0,0 0-17 16,0 0-35-16,0 0-60 15,-5 11-179-15,0 4-49 16,4 18 144-16</inkml:trace>
  <inkml:trace contextRef="#ctx0" brushRef="#br0" timeOffset="5046.55">14142 10343 4 0,'-5'17'3'0,"5"-3"28"0,0-4 40 0,0-9 101 32,-3-2 46-32,-2-12 45 0,-7-6-18 15,-1-13-86 1,-4-5-53-16,1-9-106 0,5 0-48 0,9 2-88 15,2 3-13-15,8 9 38 16,-6 1 118-16,3 10 115 16,-4 1 23-16,4 10 0 15,1 4-99-15,4 6-46 16,2 0 0-16,1 11-29 16,1 3-6-16,-3 12-9 15,3-3-5-15,2-2 21 0,3-2 10 16,-3-10 13-16,-5 2 5 15,2-11 4-15,-1-1 3 32,-2-4 2-32,5-8-1 15,-2 1-4-15,1-4-4 0,5-8-2 16,2 1-1-16,4-6 0 16,2-7 0-16,3-4 0 15,-2-4 1-15,5 2-2 16,0 2-1-16,-6 7-1 15,0 8 0-15,-10 12-3 16,-2 5-12-16,-4 8-71 16,-3 13-17-16,-2 12-18 15,-3 13-2-15,0 13 54 16,-3 2 5-16,0 2 8 0,-3 5 6 16,3 2-3-1,5-4 0-15,3 2-4 16,7-6 8-16,6-5 21 15,6-4 14-15</inkml:trace>
  <inkml:trace contextRef="#ctx0" brushRef="#br0" timeOffset="6753.02">18690 8985 186 0,'5'6'67'0,"-2"0"48"0,-3-1-78 0</inkml:trace>
  <inkml:trace contextRef="#ctx0" brushRef="#br0" timeOffset="9985.18">18903 6003 337 0,'-345'209'1'0</inkml:trace>
  <inkml:trace contextRef="#ctx0" brushRef="#br0" timeOffset="16613.45">18704 5668 224 0,'-6'44'0'0,"-3"1"0"0,1 8 0 0,0-7 0 0,2 3 0 0,9-3 0 0,3-13 0 0,7-8 0 0,-1-1 0 0,6-12 0 0,-1 2 0 0,-1 12 0 16,-8-9 0-16,-10 5 0 0,-1-1 0 0,-13-14 0 0,13-2 0 0,6-2 0 0,-4-7 0 0,10 0 0 0,-6 3 0 0,11-2 0 15,7-4 0-15,-2 6 0 0,25-1 0 16,-6 2 0-16</inkml:trace>
  <inkml:trace contextRef="#ctx0" brushRef="#br0" timeOffset="18733.7">18689 6148 225 0,'0'0'0'0,"0"1"0"0,0 2 0 0,0 2 0 0,0 0 0 0,-2 3 0 0,2-4 0 15,0 0 0-15,6-4 0 16,2-4 0-16,2-3 0 16,4-3 0-1,-6 2 0-15,-3 0 0 0,-5 7 0 16,0-4 0-16,-10 3 0 15,5-1 0-15,-2 3 0 16,2 7 0-16,6-3 0 16,10 7 0-1,4-1 71-15,2-4 16 0,5-4 21 16,-8-2 7-16,0-3-71 31,-6-1-14-31,-8 4-18 0,-6-1-4 16,-5 1 13-16,-2 0 7 15,1 3 13-15,1 5 9 16,1 0 18-16,1 4 14 16,6 3 31-16,-5 0 12 15,8 0 7-15,0 0-4 16,3 3-16-16,2 2-9 16,-5 4-32-16,0 3-12 0,-2 1-22 15,-3 8-12-15,1 2-8 16,-4 2-4-16,-3 5-9 15,1 4-1-15,1 3-2 16,1 7 0-16,8-3-1 16,0 4 1-16,1 10 0 15,3 5 0-15,-4 11 0 16,-5 2-1-16,-6 3 2 16,-2 1-1-16,-4-1-1 15,-1-1 1-15,0 3 0 16,-1 2-1-16,0-10 1 15,0 0 0-15,5-8 0 0,-1-2 0 16,6-9 0-16,-1-3 0 16,4-2 0-16,0-7 0 15,6-5 0-15,6-5 0 16,2-8-1 0,5-1 0-16,6-8 0 0,-4-4 0 0,4-5-1 15,2 5 0 1,-4-10-1-16,-1 3-1 0,-2 0 1 15,-1-7-1-15,6-1-4 16,1 0 0-16,12-3 1 16,4-2 1-16,11 1 3 15,7 1 2-15,6-3 0 16,-3-1 1-16,7-1 2 16,1 0 1-16,9-1 0 15,7 1-1-15,18 1-2 16,5 7 0-16,13 2-1 15,6-1 0-15,5 4-1 16,7-1 0-16,17 4-1 16,6 5 0-16,17-6-1 15,8 1-1-15,16 0 2 0,-1 0-1 16,17-7 3-16,-10 1 0 16,0 2 2-16,2 2 2 15,-7 1 0-15,-1 2 2 0,0-1 0 31,3 0 0-31,-19-1-1 0,-13-2-2 0,-16-2-3 16,-16-2-1-16,-18-5-1 16,-5-4 1-16,-32-10 0 15,-8-4 0-15,-27-7 0 16,-10-5-2-16,-11-9 0 16,-9-5 0-16,-18-7 1 15,-2-5 2-15,-14-11 1 16,-1-6 0-16,-5-7 1 15,0-12-2-15,3-4 1 16,0-6-1-16,5-9 0 16,-1-3 1-1,6-12 2-15,3-5 2 0,-1-3 6 0,7 3 4 32,0-1 1-32,3-3 1 0,4-3-7 0,-4 1-3 15,-3 10-4-15,0 7 1 0,-5 12-2 16,-7 7 1-16,-3 14-1 15,-4 13 0-15,-11 18 0 16,-1 10-2-16,-13 15-2 31,-2 8-2-31,-6 5 2 16,-8 1 1-16,-5 7 1 16,1 1 3-16,-6 4 3 15,1-2 2-15,-18 1 2 16,-14 2 1-16,-17 5-5 15,-10-2-2-15,-5 3-2 16,-7-1-1-16,-26 0-4 16,-12-4-1-16,-21-1-5 15,-11 0-3-15,-6-1-1 16,0-4 1-16,-14-1 3 0,0-1 3 16,6 1 6-16,-2 0 0 15,15-1 2-15,10 1 0 16,-9-3 1-16,15 4-1 15,5-1-1-15,3 4 0 0,2 2-6 16,-1 3-27-16,6 8-54 16,2 3-29-16,19 13-150 15,17 3-56-15,37-3 42 16,31-3 29-16,57-20 154 16,17-1 83-16,28-3 10 15,15 0 1-15,86 8 1 16,31 10 1-16,26 12-1 15,47 4 0-15,-10 25 1 16,5-4 0-16,55 14-1 16,-5 2 1-16,26 16 0 15,15 4 0-15,7 23 0 0,-17 6 0 16,-26 8 0 0,-20 2 0-16,-32 8 0 0,-12-3-1 15,-20 10 1-15,-8-1 0 16,-24-7 0-16,-14 5 0 0,-29-14 0 15,-16 0 0 1,-25-1 0-16,-12-2 0 0,-31-15 0 16,-9-9 0-16,-26-25 0 15,-8-8 0-15,-10-16 0 16,-7-5 0-16,-9 2 0 16,-9-3 0-16,-25 6 0 15,2 17 0-15,6-4 0 16,6-7 0-16,22-4 0 15,3-16 0-15,5-7 0 16,0-6 0-16,5-7 0 16,2-4 0-16,4-3 0 0,6-10 0 15,1-1 0 1,1-4 0-16,7-9 0 16,1 1 0-16,-1-3 0 0,-1-4 0 15,-3 0 0-15,0 7 0 16,-1 2 0-1,-1 7 0-15,-1 8 0 0,0 3 0 0</inkml:trace>
  <inkml:trace contextRef="#ctx0" brushRef="#br0" timeOffset="19289.43">22742 9513 552 0,'0'0'0'0,"3"5"0"0,0 1 0 0,3 5 0 0,-4-1 0 0,-2 5 8 16,-2 1 3-16,1 3 32 16,-3 3 39-16,4 7 52 0,0 4 9 15,0 9-24-15,0 4-37 16,0 6-60-16,-3 0-11 15,-1 2-8-15,-4-1 0 16,-2-5-1-16,1-1-1 16,1-8 0-16,0-7-1 15,2-8 0-15,2-2 0 0,4-15-2 16,0-5 1-16,4-2 3 16,0-9 9-16,3-21 26 15,-1-8 13-15,2-19 28 16,-2-11 4-16,0-20-7 15,4-8-9-15,6 4-21 16,9 10-1-16,11 19 7 16,4 10 1-16,-1 15-1 15,1 6-13-15,1 21-22 16,-8 6-8-16,-5 18-16 0,-3 4-5 16,-10 9-3-16,0 7 0 15,-8 1 9-15,-6-1 2 16,-12 1-7-16,-8-1-7 15,-22-2-14-15,-11-1-9 16,-19-9-17-16,-6-9-17 16,3-16-53-16,3-12-77 15,27-9-20-15,9-1 20 0,19 6 64 16,13 3 87-16</inkml:trace>
  <inkml:trace contextRef="#ctx0" brushRef="#br0" timeOffset="19971.38">23248 9846 1341 0,'0'-2'26'0,"0"10"14"0,0-3 83 0,-2-4-13 0,-2 3 2 0,-4-1-26 0,1 14-58 0,0-3-11 16,2 15-8-16,0 4-4 15,0 3-12-15,2 7-11 16,-6-4-22 0,1 0-8-16,0-7-1 0,0-4 7 15,3-12 21-15,1-3 9 16,2-8 11-16,4-2 3 0,2-6 12 15,3-9 5-15,5-8 14 32,1-12 6-32,7-12 5 0,6-6-2 0,4-15-10 15,3-7-6-15,-3 5-3 16,0 12 8-16,-8 16 8 16,-2 15 2-16,-7 13-12 15,-5 11-13-15,-2 17-23 16,-3 10-8-16,-1 19-14 15,-2 6-5-15,1 2-9 16,6-7 2-16,7-19 15 0,6-6 10 16,9-20 19-1,4-2 5-15,-1-16 4 16,1-14 2-16,3-20 2 0,-1-9 0 16,6-7 2-16,-5 3 1 15,2 13 10-15,1 10 3 16,-10 18-1-16,4 11-3 15,-16 17-7-15,-1 9-6 0,-3 24-4 16,-6 13-3-16,-3 22-3 16,-4 3-2-16,-5 4-2 15,-5-2 0-15,1-2-12 32,-2-3-20-32,0-4-48 15,1-3-36-15,6-11-246 16,2-14 4-16,4-25 46 15</inkml:trace>
  <inkml:trace contextRef="#ctx0" brushRef="#br0" timeOffset="21070.39">12949 7086 602 0,'-23'-8'0'0,"86"0"0"0,-13-8 0 0,1 13 0 0,-21 0 0 0,-3 6 0 0,-12 19 0 0,-2-9 0 0,-5 17 0 15,-3 9 0 1,-5 7 0-16,-7 19 0 0,3 10 0 15,-1 4 0-15,0 11 0 16,0-3 0-16,-6 4 0 16,-8-5 0-16,1 2 0 15</inkml:trace>
  <inkml:trace contextRef="#ctx0" brushRef="#br0" timeOffset="21920.04">13827 9504 603 0,'14'50'0'0,"-11"12"0"0,0 5 0 0,-8 6 0 0,1 26 0 0,-9-6 0 0,-20 15 0 0,-14-1 0 0,-54-14 0 15,-15 3 0-15,1 27 0 16,11 5 0-16,36 3 0 16,15-7 0-16,-4-51 0 15,-9-16 0-15,-24-20 0 16,-5-7 0-16,11-1 0 16,12-4 0-16,34-8 0 15,19-1 0-15,19-16 0 16,-8-3 0-16,18-8 0 15,4-2 0-15,22 1 0 16,2-1 0-16,24 0 0 16,1 4 0-16,-8-4 0 0,-5 1 0 15,-26-1-1-15,-7-3 1 16,-9-1 0-16,2-7 0 16,-2-1 0-16,-1-6 0 15,0-1 0-15,-3-7 0 0,1-1 0 16,-2 1 0-1,1 3 0-15,-4-2 0 0,0 6 0 16,0 4 0-16,-2-2 0 16,0 5 0-16,2 10 0 15,0 14 0-15,-1-4 0 16,-9-9 0-16,1 8 0 16,-2-6 0-16,1 3 0 15,-2 3 0 1,-12-5 1-16,-4 3-1 0,-21-3 0 15,-5 0 0-15,-9 1 0 16,6-2 0-16,10 1 0 0,9-2 0 16,16 4 0-16,6 2 0 15,8 2 0-15,7 4 0 16</inkml:trace>
  <inkml:trace contextRef="#ctx0" brushRef="#br0" timeOffset="22501.4">12749 10464 603 0,'-3'0'0'0,"23"2"0"15,18-1 0-15,-1 4 0 0,-9 0 0 0,-3-2 2 0,-7-3 6 0,-6-2 8 0,-4-7 54 32,0 1 27-32,-6 5 65 0,-2 3 30 0,0-5 9 15,-2 3 2-15,0 1-32 32,1 1-23-32,1 0-47 15,-5 1-25-15,0 7-33 16,-3-5-14-16,1 8-19 15,-6 2-4-15,-4 12-6 16,1 4 0-16,-6 18-6 0,1 7-2 16,-4 7-7-16,-3 5-6 15,-7 2-11-15,-1 0 0 16,1-5 6-16,0-3 7 16,4-10 13-16,4-12 4 0,9-12 2 15,4-8 1 1,11-10 1-16,3-1 0 0,6-7 2 15,7-2 1-15,4-1 1 16,4 0-1-16,3-4-2 16,1 4-1-16,6 0-2 15,10 3 0-15,2 0 0 16,-4 3 0-16,1 7 0 16,-7 1-1-16,5 3 1 15,-2-1 0-15,-1 1 0 16,1-6 0-16,-11-4-8 15,-3-4-18-15,-6-12-78 16,-6-4-119-16,-6-12-100 0,-4-5 14 16,-1-5 76-1</inkml:trace>
  <inkml:trace contextRef="#ctx0" brushRef="#br0" timeOffset="22860.02">13084 10817 641 0,'0'0'0'0,"-2"-9"-1"0,-3-12 21 0,-1 4 71 0,3 1 71 0,0 4 49 0,4 4 70 0,1 5-38 0,-2 4-31 15,-3 7-34-15,-1 8-72 16,0 1-26-16,-1 16-29 0,0 2-15 15,1 12-20 1,0 8-7-16,1 15-9 0,6 9-3 16,2 9-9-16,6 0-20 15,2-6-41-15,-2-8-15 16,6-14-14-16,-1-8-5 16,1-22-9-16,-3-4-20 15,-1-15-148 1,-2-11 12-16,-3-13 47 0,3-12 35 0,0-34 172 15</inkml:trace>
  <inkml:trace contextRef="#ctx0" brushRef="#br0" timeOffset="24066.09">13685 10978 668 0,'0'-1'0'0,"6"-3"0"16,0-5 0-16,5-5 0 16,-3-5 0-16,3-2 0 0,-3-4-1 15,-5 1 74-15,-1 2 48 16,-2 7 80-16,0 4 48 16,-3 6-8-16,-7 3-27 15,-7-3-49-15,-4 5-44 0,-5-6-58 16,-1 0-19-16,-2 1-26 15,2 2-5-15,1 14-9 16,-4 5-2-16,3 20-8 16,-3 10-5-16,3 25-16 15,11 9-14-15,5 8-16 16,13-1 3-16,17-19 16 16,0-11 15-16,11-15 15 15,-5-10-6-15,-3-13-8 16,0-7 0-16,-3-16 6 15,2-9 10-15,-3-15 10 16,5-9 5-16,-6-5 10 0,0 2 5 16,-7 9 14-1,-2 10 10-15,-2 20 10 16,-3 7-5-16,0 21-16 16,2 9-14-16,0 13-32 0,3 3-17 15,-1-1-48-15,3-10-34 16,-5-7-168-16,4-4-77 15,-3-8 42-15,4-6 33 16,-5-14 178 0,-5-9 93-16,-8-23 6 0,-13-15 0 0,-10-31 0 15,-20-11 1-15,-4-4 0 16,0 12 0-16,17 40 0 16,19 21 27-16,19 23 147 15,5 8 8-15,7-7 62 16,1 0 3-16,7-4-109 15,6 2-1-15,2-4-58 16,8-3-30-16,4-8-37 16,2-5-7-16,6-7-10 15,2-6-6-15,-6-5-9 16,2 1-1-16,-8 7 7 16,-5 4 6-16,-8 16 8 15,-1 6 5-15,-3 19 1 0,-7 8-1 16,-6 22-2-16,0 6-4 15,-8 13-13-15,0 3-14 16,-2-4-48-16,0-7-35 16,2-11-30-1,0-14 8-15,0-13 50 16,2-8 39-16,-2-15 49 0,2-12 22 16,-2-19 36-16,1-15 21 0,-2-19 40 15,-7-11 12 1,0-13-7-16,0-2-14 0,6 12-32 15,5 15-12 1,18 26-11-16,-1 12-6 0,9 18-17 16,4 7-14-16,2 10-19 15,3 8-7-15,-8 9-9 16,-5 3-6-16,-13 5-15 16,-10 5-6-16,-8 0-14 15,-9 0-5-15,-16-7-15 16,-2 3-9-16,-5-19 1 15,-2-1 11-15,12-10 33 0,8-1 17 16,20-3 23 0,0 3 4-16,17 0 6 0,8 5 2 15,5 0 5 1,3 1 1-16,7 6-6 16,-4-4-4-16,3 4-7 0,1 4-1 0,-12-1-2 15,-1 4 0-15,-17 3 6 16,-4 2 2-16,-23 3 2 15,-9 4 0 1,-19-5-8-16,-8-1-3 16,-19-6-14-16,-7 0-16 0,-1-14-136 31,-4-3-104-31,11-5-1 16,7-6 13-16,-5 1 136 15,-19 2 106-15,-27-18 12 0,-1-7 2 16</inkml:trace>
  <inkml:trace contextRef="#ctx0" brushRef="#br0" timeOffset="25060.57">14519 10057 658 0,'-39'35'0'0,"-2"3"0"0,3 7 0 0,2-21 0 0,-4 23 0 16,2 13 0-16,-4-1 0 15,-15 1 0-15,13 1 0 16,9-6 0-16,14-1 0 16,26 9 0-16,28-11 0 0,37-19 0 15</inkml:trace>
  <inkml:trace contextRef="#ctx0" brushRef="#br0" timeOffset="25817.35">15366 10423 659 0,'0'0'-1'0,"8"3"1"0,6 0 3 0,-4-3 2 0,-2-1 82 0,0-4 49 0,-7 5 75 16,2-2 26-16,-3 4-35 15,0 0-33-15,0 7-51 16,0 2-17-16,0 3-37 15,0 4-13-15,-1 15-22 16,-1 1-8-16,1 12-9 0,-3 5-5 16,0-1-5-1,-1 7-5-15,0 0-30 0,-1-4-26 16,4-10-68-16,2-7-43 16,-1-12-176-16,-5-10-53 15,1-12 259-15,-8-7-111 16</inkml:trace>
  <inkml:trace contextRef="#ctx0" brushRef="#br0" timeOffset="26503.26">15705 10365 570 0,'0'0'0'0,"-4"6"2"0,-7-1 151 16,4 1 27-16,3-4 70 15,1-2 24-15,4 4-124 16,-1 4-17-16,3 10-61 16,2 7-23-16,-3 11-25 15,1 5-8-15,-3 11-12 16,0 2-4-16,0 2-13 16,-7 3-9-16,1-9-6 15,6-4 0-15,-1-18 9 0,4-4 8 16,1-14 2-1,-4-10 2-15,4-12 4 0,-3-13 0 16,-1-13 8 0,2-3 1-16,-2-9 7 0,0-8 3 15,3-4 6-15,2-3 3 16,6 2 2 0,4 7 3-16,3 15 2 0,-1 4-1 0,-3 22-5 15,-4 3-4-15,-1 17-11 16,4 8-4-1,0 20-7-15,-1 11-2 16,1 14-5-16,-2-2-2 0,0-3-4 16,1-7-3-16,4-21-3 15,5-7-2 1,-2-15 0-16,3-6 4 0,1-12 8 16,-2 0 5-16,-4-19 5 15,5 3 2-15,-3-7 1 31,5-1 1-31,-4 6 1 16,-2 3 3-16,-1 9 6 0,-3 5 2 16,1 13 13-16,-4 2 3 15,0 10-2-15,0 10-3 16,-5 19-15-16,7 6-5 16,-2 10-3-16,-3 2-2 15,3 3-1-15,-10-1-1 0,-2 2-1 16,-7-6-3-1,-6-4-12-15,-2-7-18 0,0-9-56 16,7-7-52-16,-1-13-216 16,10-12 14-16,-9-5 56 15</inkml:trace>
  <inkml:trace contextRef="#ctx0" brushRef="#br0" timeOffset="27318.92">17053 10153 944 0,'0'0'90'0,"3"0"-38"0,-3-3 126 0,1 0-80 0,1 3 17 0,0 3 3 0,-2 3-42 16,-2 9-13-1,-4 11-32-15,-2 9-9 16,-3 14-14-16,-3 5-5 0,-2 9-7 15,-5 3-10-15,4-5-35 16,0-8-7-16,-1-16-5 16,6-11 3-16,-4-14 32 15,16-10 9-15,0-1 12 16,3 7 6-16,19-11 7 16,-8 2-1-16,12-3 0 0,4 8-2 15,-2 2-3-15,3 0-1 16,6 4-43-16,-10-2-79 15,-1-8-105-15,1-4-3 16,-3-10 37-16,-4-5 79 0,-2-12 105 31,-6-4 4-31,-7-4 3 0,-3-6 0 16,-4 11 0-16,-3 10 1 0,-4 18 8 16,-4 6 126-16,1 11 53 15,1 1 38-15,1-1 51 31,2 2-111-31,7 6-36 0,-6 6-37 16,7 8-56 0,4 0-15-16,0 12-16 15,3 4-5-15,-1-2-34 16,-6 3-34-16,0-2-147 16,0-1-112-16,5-17 29 0,3-6 32 15,4-18 149-15,1-9 112 16</inkml:trace>
  <inkml:trace contextRef="#ctx0" brushRef="#br0" timeOffset="28411.56">17400 10324 548 0,'-2'0'0'0,"16"3"-21"0,16 3 277 0,-14-3 16 0,-3 7 57 16,-12-7 49-16,-4 9-252 0,0 6-10 15,-3 10-49-15,-1 10-26 16,7 11-23-16,0 8-6 0,0 7-9 16,2-1-4-1,0 2-39-15,-1 1-31 0,-1-10-92 16,0-4-71-16,-3-8-128 16,-2-13 29-16,-3-17 93 15,-4-9 77-15,5-24 162 16,3-9 1-16,7-16 0 15,5-19 0-15,6-35 0 16,8-8 0-16,14 4 0 16,9 17 1-16,3 42-1 15,-3 16 0-15,-19 26 0 0,-8 7 0 16,-17 14 130 0,4 1 17-16,-14 1 36 15,4-6 39-15,-8-2-86 16,-7-1-8-16,2-2-25 15,-2-4-36-15,-2-2-38 0,-2-3-8 16,0 3-9-16,-1-4-3 16,11 12-4-16,1 1-2 0,15 13 1 15,6 7-1-15,9 0-1 16,4 3 1-16,4 0-3 16,7-3-3-16,-9-7-66 15,6-3-60-15,-3-13-151 16,-2-8-4-16,6-9 63 15,2-8 59-15,-1-20 150 16,-1-14 8-16,-8-16 3 16,-4 0 0-1,-12 13-1-15,-1 15 71 0,-10 22 129 16,0 11 61-16,2 7 40 16,-5 7-67-16,0 15-122 15,2 8-58-15,3 7-36 16,0 0-5-16,6-1-8 15,-2-2-5-15,6-2-32 0,1 0-22 16,1-9-30-16,-3-3-7 16,1-15 11-1,-6-3 16-15,-1-9 29 0,-1-9 12 16,-4-15 25-16,0-8 11 0,2-18 18 16,0-9 12-16,3-6 15 15,3-1 6-15,11 12 13 16,2 10 0-16,3 17 0 15,1 8-3-15,1 11-22 32,-2 8-11-32,1 6-20 15,-2 6-10-15,-2 5-19 0,-4 1-12 0,-12 3-15 16,-3 0-6 0,-13 4 4-16,-1 5 4 0,-5-1 9 15,0-3 7-15,4-8 8 16,6-8 4-16,9-6 8 0,-2 6 2 31,13-4 1-31,6 5 0 16,2 6-4-16,6-2 1 15,3 6-1-15,5 1 0 0,3-2 0 16,-5 5-1-16,-2-3 1 16,-10 3 0-16,-15 0 3 15,-6-1-1-15,-17-1 9 16,-3-2 3-16,-10-7 7 15,1-4 2-15,-6-8-8 16,-2-9-5-16,2-4-17 16,2-5-17-16,10 11-176 15,4 5-80-15,12 19-1 16,-1 3 12-16</inkml:trace>
  <inkml:trace contextRef="#ctx0" brushRef="#br0" timeOffset="30581.73">16718 11428 642 0,'0'1'0'0,"3"-7"0"0,9-8 0 0,3 3 6 0,-1 3 4 0,2 1 104 31,-5 6 65-31,0-5 90 0,0 2 23 0,-4 6-60 16,1 1-50-16,-7 5-80 16,-1 5-21-16,0 10-39 15,-1 9-15-15,1 14-15 16,0 7-6-16,3 5-8 16,0 6-5-16,-3-1-27 15,0-2-27-15,-2-10-66 16,4-4-45-16,-2-12-104 15,-5-12-62-15,2-16 61 0,-13-18 49 16,4-29 129-16,-1-4 89 16,4-13 9-16,1 4 0 15,3 1 1-15,5-4-1 16,5 3 1-16,10-4 0 16,7 11 80-16,2 8 39 0,-3 15 90 15,-10 9 42-15,6-1-9 16,-3 3-15-16,2 7-63 31,6-3-34-31,0 5-65 16,-1 1-22-16,6 2-25 15,-2 0-7-15,0 10-10 16,-4-1-1-16,-12 9-1 16,-6-4-2-16,-11-2-3 15,-4 6-7-15,-21 1-4 16,-2 0-29-16,-9-2-23 15,-2 2-17-15,6-5-28 16,-2-3 14-16,13-1-28 16,11-7-47-16,11 0-65 0,4 0 14 15,13 0 55-15,2-3 70 16,17-5 96-16,12 1 3 16,19-6 2-16,4 1-1 15,2 1 1-15,-9 0 0 16,21 10 0-1,-50 7 0 1,-8 2 0-16,-5-1 0 16,-3-3 0-16,-5 0 0 15,4-6 0-15,-2-2 0 16,2-9 0-16,8-4 0 16,3-6 0-16,0 1 8 0,2 0 41 15,-5 6 114-15,-10 7 56 16,-6-2 71-16,-3 3-12 15,-14-1-80-15,-3 0-48 16,-7-4-75-16,-4-1-27 0,-1 3-35 16,-4 0-10-1,2 8-15-15,4 11-9 16,5 13-11-16,8 3-8 16,12 1-4-16,4-3 2 0,15-4-3 15,5-7 7-15,5-11 17 16,1-3 6-16,-2-8 16 15,-4-1 3-15,-2-13 4 16,-1 0 1-16,-6 3 18 16,-4 0 4-16,-9 11 2 15,0 2 2-15,-6 9-17 16,-4 6-7-16,6 12-8 16,0 4-6-16,9 2-8 15,8 0-5-15,11-10-15 16,7-3-2-16,2-7 0 0,2-6 7 15,3-2 19 1,-8-7 4-16,1-3 8 16,-2-4 5-16,-15-2 11 0,-3 3 8 0,-9 3 11 15,-2 9 0 1,-2-7-8-16,-8 9-6 0,1 12-13 16,3 11-3-16,6 8-7 15,0 10-3-15,4 8-10 16,4 1-14-1,-6 9-36-15,-1-6-14 0,-4 1-15 32,-6-3 11-32,-12-10 36 0,1-5 17 0,-10-13 27 15,-5-7 4-15,-4-13 13 16,-7-3 1-16,-1-9-2 16,2-12 0-16,12-4-15 15,7-2-3-15,14 1-2 16,9 3-2-16,14 6-19 0,7 5-48 15,5-11-187 1,3 0-5-16,2-9 16 0,4-4 48 16,13 0 188-1,15 6 7-15,120-32 1 32,-115 40 3-32,14-2 0 15,-71 20-1 1,-8 2 1-1,-10-4 0-15,-6 1 60 0,2 2 144 16,3 0 15-16,8-3 36 31,0 2-49-31,3-4-131 0,3 4-12 16,3-3-28 0,4 4-8-16,1 3-11 0,5 3-3 15,4 1-7-15,1-4-2 16,4-5-2-16,-2 0-1 15,-2-7 1-15,-5 0-1 16,-7-2 6-16,-7 0 9 16,-9 0 13-16,-5-3 3 0,-12 4 1 15,-4 7-5-15,-4 6-9 16,1 11-2-16,7 12-10 16,8 6-7-16,10 7-8 15,6-1-4-15,8-5-1 16,9-5 1-16,10-9 6 15,9-7 4-15,1-9 6 16,4-9 4-16,3-7 6 16,1-9 3-16,0-8 11 15,0 1 4-15,-13 0-3 16,-2 6-1-16,-8 13-14 0,-9 8-4 16,-4 12-6-16,-4 13-2 15,-4 7-3 1,4 9-4-16,-3-4-3 0,2 1-1 15,0-5 2-15,-1-1 2 16,-3-5 4-16,0 2 1 16,-8-8 4-16,-6-1 1 0,-4-4 5 15,-10 0 1-15,-12-11-3 16,-2-6-4 0,-12-11-15-16,5-10-26 0,0-6-82 15,-1 0-235-15,9 3-11 16,-8 4 21-16</inkml:trace>
  <inkml:trace contextRef="#ctx0" brushRef="#br0" timeOffset="33432.78">23899 7638 653 0,'-3'222'0'0,"3"152"0"0,0 25 0 0,0-278 0 0,-4-43 0 0,-1-3 0 16,-9-10 0-16,-7-7 1 16,-2 10 0-16,-11-1 0 15,0-4 0-15,2 0-1 16,-12-3 0-16,5 0 0 0,-3 1 0 15,-6-9 0 1,11-1 0-16,-1-10 0 16,10-4 0-16,6 3 0 0,3 2 0 15,2 3 0-15,-2-1 0 16,0-5 0-16,3-6 0 16,0-15 0-16,10 5 0 15</inkml:trace>
  <inkml:trace contextRef="#ctx0" brushRef="#br0" timeOffset="34277.4">22973 10825 657 0,'0'0'0'0,"-1"-1"0"0,-7 1 0 0,3 0 0 0,-1 3 0 0,4-3 0 0,1-2 0 16,-1 1 0-16,-4-3 0 0,-2 4 0 31,2 2 0-31,-1 1 0 15,3 5 0-15,1-5 0 16,1 2 0-16,2-2 0 16,0-1 0-16,0-2 0 15,-2 1 0-15,2 4 0 16,0-10 0-16,7-3 0 16,-1 0-1-16,-1-9 1 15,9 3 0-15,-1-2 1 16,-7 2 2-16,-5 6 0 15,-7 2 2-15,-8 1 0 16,6 0 2-16,-1 5 8 16,7 0 5-16,0 0 6 0,1 0 1 15,1 0-3-15,-3 2 3 16,3-2 29-16,0 1 22 16,0 1 44-16,0-2 19 15,0 0 19-15,4-2 3 16,1 2-15-16,1 2-19 15,-4 1-47-15,0-3-21 16,2 5-23-16,-2 6-3 0,3 14-3 16,-5 7-5-1,0 18-12-15,0 9-4 0,-5 15-6 16,3-2-1-16,1 5-3 16,-2-6-1-16,4-7-3 15,7-12-4-15,-5-15-14 16,8-10-13-16,-3-13-56 15,-6-7-36-15,6-17-98 16,-1-13-100-16,0-29 48 16,5-12 40-16,9-8 111 15,6 3 112-15</inkml:trace>
  <inkml:trace contextRef="#ctx0" brushRef="#br0" timeOffset="34786.48">23463 10773 867 0,'0'0'86'0,"1"-1"42"0,4-3 41 0,-2 4 35 0,-1-4-47 0,-4 7-63 15,-6-2-10-15,-5 12-17 16,-2 1-10-16,-7 10-18 15,-2 1-8-15,-4 3-20 16,-6 7-5-16,4 1-5 16,-1 9 0-16,6 7-1 15,3 4-4-15,6 6-8 16,2-1-7-16,7-4-14 16,7-10-5-16,7-10-3 0,7-10 4 15,11-13 10-15,2-5 7 16,11-14 11-1,1-2 3-15,2-9 6 16,-5-6 2-16,-12 1 4 0,-3 1 5 0,-17-4 11 31,-4 2 4-31,-17 0 3 16,-4 1-5-16,-5 2-11 16,-7 12-5-16,-1 8-8 0,0 7-4 0,8 9-9 15,4 1-10-15,13-6-19 16,3-1-23-16,6-3-63 15,4-8-88-15,6-19-49 16,2-7 23 0,4-15 71-16,-5-7 95 0</inkml:trace>
  <inkml:trace contextRef="#ctx0" brushRef="#br0" timeOffset="36237.47">24124 10910 646 0,'-2'0'0'0,"2"-1"0"0,-5-9 0 0,2-1 0 0,-6-6 0 0,1-2 0 0,0 0 1 0,-2-1-1 0,10 18 0 16,-4-4 0-16,0 9 0 0,4 8 0 15,5 0 0-15,0 3 0 16,4-6 0 0,2 1 0-16,2-9 0 0,3-1 0 15,-2-9 16-15,-1-2 6 16,-5-6 90 0,-4 4 34-16,-4-9 42 0,-1 8 21 0,-7-2-42 15,-5 3-7-15,-6 8-19 16,-4-2-10-16,-11 14-36 15,-7 8-27-15,-3 15-40 16,-8 7-15-16,3 16-13 16,2 8-1-16,11 9-3 15,7 7 0-15,12 0-3 16,9-9-8-16,10-8-23 16,7-14-11-16,15-10-22 15,6-6-3-15,9-17-1 16,-1-4 4-16,0-14 23 0,3-5 13 15,-8-8 28 1,-1-8 7-16,-4-11 6 0,-3-3 3 16,-9-2 20-16,-3 10 6 15,-9 13 30-15,-2 17 11 16,0 3-14-16,-7 17-8 16,-5 19-35-16,-1 4-17 15,2 7-40-15,-1-7-30 16,7 7-158-16,3-14-120 0,0-5 31 31,0-2 29-31,0-23 158 0,-5-6 124 0,1-20 3 16,-1-14 1-16,-55-129-3 47,21 116 84-47,2 1 98 15,20 33 29-15,6 17 4 16,12-1-31-16,9-1-77 15,4-7-14 1,10 3-3-16,4-7-53 0,5-4-23 0,10-6-81 31,1-2-66-31,8-4-150 16,0-4 2-16,10 2 66 0,2 2 65 0,3 3 149 16,1 1 3-16,-27 8 1 31,-16 2-15-31,-24 5 166 0,-2 7 8 0,-7 13 23 15,2 6 28-15,-4 18-154 32,2 5-4-32,0 15-23 15,-4 6-13-15,1 9-16 16,-2 1-7-16,-3-4-75 0,5-5-63 16,5-15-71-16,3-14 1 15,4-18 72-15,6-15 61 16,-6-12 79-16,4-11 8 15,-2-18 71-15,0 1 51 16,-3-15 99-16,0-2 23 0,0-6-31 16,7 0-25-16,12 6-60 15,1 5-12-15,12 13-6 16,-1 3-18-16,-1 15-31 16,3 2-12-16,0 13-32 15,-3 0-11-15,-3 9-17 16,-6 0-12-16,-15 3-20 15,0 9-7-15,-10 2-2 16,-11 7 4-16,-11 4 3 16,-4 2-3-16,-7 1 2 15,3-2 5-15,13-9 17 16,-1-2 12-16,16-12 11 16,6 2 2-16,12-2 2 15,6 4 0-15,7 1-3 16,2 3-2-16,4 0-1 15,6 0-2-15,-4 5 0 16,-8-3-1-16,-8 6-3 16,-7 3-1-16,-15 4-2 0,-8 5 1 15,-15 3 2-15,-10-1 2 16,-8-1 3-16,-4-5 2 16,-7-10 1-16,2-6-1 0,1-9-7 15,2-7-6-15,10-9-25 16,7 2-20-16,10-12-85 15,3 6-150-15,-1-9 12 16,3-6 20-16</inkml:trace>
  <inkml:trace contextRef="#ctx0" brushRef="#br0" timeOffset="36469.06">23627 11030 659 0,'39'-12'0'0,"-127"38"0"0,-61 34 1 0,9 8-1 0,11 8 0 16,-1 9 0-16,17-3 0 0,13 2 0 15,6-6 0-15,31 0 0 16,9-1 0-16,29-20 0 16,15-13 0-16,13-16 0 0,5-4 0 15,-1-13 1-15,-9-3-1 16,2-22 0-16,-6-13 0 15</inkml:trace>
  <inkml:trace contextRef="#ctx0" brushRef="#br0" timeOffset="38417.29">21656 11962 665 0,'0'-1'0'0,"2"1"0"0,2 0 0 0,1 0 0 0,-2 3 0 0,-1 0 0 0,-12 0 0 0,-2 2 0 0,-10-5 0 0,-2 0 0 0,-3 0 0 16,0 0 0-1,5 1 0-15,3 1 0 0,10 0 0 16,7-2 0-16,1 1 0 15,9-2 0-15,1-4 0 16,1-2 0-16,1 0 0 16,-5-6 0-16,3 2 0 15,1 0 0-15,-5 3 0 16,3 5 0-16,-1 6 0 16,3 6 0-16,4 4 0 0,2 3 0 15,-2-7 1-15,3 1 3 16,-9-10 3-1,-1 0 5-15,2-5 45 16,-9 2 35-16,0 3 66 16,2 0 32-16,-1 0 9 0,1 0-11 15,-1 0-38-15,-1 0-25 16,2 0-41-16,0 3-17 0,-2 7-25 31,-4-1-8-31,-7 8-11 0,3 4-6 0,-15 17-6 31,-4 4-4-31,-11 17-5 0,-8 1-2 16,-3 7-5 0,4-2-6-16,4-10-10 0,6-3-3 0,10-12-3 15,3-7 3-15,9-17 10 16,5-4 5-16,8-10 9 16,0-1 1-16,0-1 5 15,-3 0 1-15,3 0 0 16,0 0 2-16,0 0 6 0,0 2 0 15,-2 6-2 1,7-2-3-16,8 2-7 0,3 3-2 16,14 3 1-16,6 0 0 15,11 1-1-15,4 0 0 16,4 4-1-16,0-6-3 16,-6-2-51-1,-6-6-42-15,-10-8-132 0,-2-10-113 0,-6-23 38 16,-1-9 41-16,-10-10 133 31,-6 0 113-31,-8 14 14 0,-3 5 1 0,-6 11 0 16,-1 7 1-16,5 6-1 15,4 8 1 1,-12-2 128 0,2 6 94-16,2 6 48 15,-2 1 49-15,3 4-55 16,5-5-78-16,-2 4-29 15,2 1-42-15,4 3-67 16,-2 8-15-16,-1 17-18 16,-1 5-8-16,0 27-7 15,3 5-9-15,-5 9-44 0,4 7-34 16,-4-7-78-16,3-3-54 16,5-21-169-16,4-15 20 15,8-33 78-15,1-15 59 16,5-29 214-16,6-7 13 0,-2-24 4 15,3-21 0-15,62-211 2 47,-50 170-2-47,4 15 0 16,-13 51 1-16,1 45 240 16,-7 7 49-16,-3 6 29 15,-6 6 41-15,-14 13-191 0,-2 0-40 16,-5 11-23-16,-3 6-39 15,-3 15-50-15,5 7-10 16,-2 11-14-16,0 7-19 16,1 3-52-16,-5-3-17 0,6-13-31 15,1-11 0-15,3-26 31 16,2-8 10-16,3-28 38 16,1-7 16-16,2-26 27 15,-6-10 12-15,0-15 32 16,0-11 16-16,0-3 39 15,0 3 16-15,14 12 3 16,2 13-5-16,6 10-25 16,2 14-16-16,-5 11-20 15,-4 6-8-15,-2 16-20 16,-7 7-10-16,2 23-25 16,-2 11-17-16,4 19-21 0,-4 0-8 15,7-4 3-15,4-7 10 16,12-27 15-1,-3-12 11-15,6-15 13 16,-5-15 3-16,0-15 9 0,-4-7 4 16,4-15 2-1,3-1 2-15,-3 7 5 0,1 4 5 0,-9 19 12 16,-1 8 12-16,-7 14 8 31,-7 4-5-31,4 23-13 0,-5 7-15 0,4 20-17 16,-1 10-3-16,-3 4-14 15,0 0-11-15,0 1-33 16,-3-1-15-16,0-7-45 16,0-9-21-16,4-16-65 15,-1-8-138 1,5-14 38-16,-2-9 32 0,0-15 96 16</inkml:trace>
  <inkml:trace contextRef="#ctx0" brushRef="#br0" timeOffset="39473.87">23556 12249 606 0,'-4'3'0'0,"15"-11"0"0,-12-1 0 0,-2 3 0 0,-4-4 0 0,6 10 0 0,-1 0 0 0,2-11 0 0,13 10 0 16,4-1 0-16,10-7 0 16,-3 1 4-16,-2 0 19 15,-8 0 57-15,-8 6 91 16,-4 1 39-16,1-1 40 16,-3 2-43-16,5-1-74 15,-7 7-34-15,-6 10-41 16,0 3-7-16,-3 6-10 15,-3 5-7-15,-8 11-15 0,-8 3-6 0,-16 8-11 32,2-2-3-32,-5 1-16 15,2-1-9-15,8-9-5 0,4-7-1 0,13-12 13 16,6-11 10-16,14-7 9 16,7 3 4-1,14-3 1-15,5 6 1 0,7-1-1 16,6-4-1-16,4 3-4 15,7-3-2-15,5 7-28 16,2-4-26-16,-19-6-105 16,-4-2-105-1,-13-19-15-15,-8 0 25 16,0-13 105-16,-8-7 107 16,-2-7 41-16,-1 0 1 15,-1 9 1-15,1 8 1 16,0 28 0-16,-2-1-27 15,-1 18 226-15,0 4 22 16,3 2 62-16,-5-3 43 16,5 5-213-16,5 1-16 0,-5 2-62 15,1 3-15-15,-1 9-16 16,0 2-4-16,2 15-44 16,4-3-46-16,2 10-239 15,0-6-1-15,-5-16 42 16,-1-11 45-16,6-27 240 15,4-9 1-15</inkml:trace>
  <inkml:trace contextRef="#ctx0" brushRef="#br0" timeOffset="40487.61">24030 12334 580 0,'0'0'-12'0,"4"0"286"0,-4 0 5 0,3 5 35 0,0 5 37 15,2 12-257-15,-1 4-4 16,-4 17-33-16,2 9-27 16,-2 16-25-16,-2 6-4 0,2 0-17 15,-3-1-32-15,3-17-90 16,0-5-81 0,5-13-136-16,0-11 27 0,1-16 92 15,-3-15 84-15,7-27 150 16,-3-23 2-16,8-39 0 15,2-14 0-15,101-92 1 32,-56 141-1-17,-7 12 1-15,-25 27-1 0,-19 18 41 16,-17 10 94-16,-12 4 9 16,-8 12 48-1,-11 0-19-15,-10 7-65 0,-5 2 1 16,1 3-45-16,9-9-21 0,20-3-28 15,8-1-9-15,17 0-2 16,14 1-1-16,16 3-2 16,8 2 0-16,7 3-49 15,-3 5-171-15,3 0-41 16,-4-5 0-16,3-12 48 16,4-10 169-16,-9-24 43 15,-2-11-1-15,-17-15 1 16,-8-18 0-16,-9-1 0 15,-5-4 0-15,-8 23-13 16,-8 12 109-16,4 18 98 0,8 9 52 16,-6 3 73-16,7 13-104 15,-3 15-92-15,-4 10-53 16,-5 14-78-16,3 1-26 16,1-1-71-1,5-2-51-15,5-7-128 16,0-11 10-16,8-15 68 15,0-9 60-15,5-17 186 0,-1-13 55 0,-2-20 82 16,-2-10 30 0,-8-17 33-16,-3-12-20 0,3-10-48 15,4 0-28-15,9 10-35 16,4 14-7-16,9 26-21 16,2 13-2-16,5 10-30 15,5 11-18-15,-5 4-20 16,-3 4-11-16,-11 9-29 15,-6 1-17-15,-13 7-16 16,-5 4-2-16,-16 5 0 16,-4 3 6-16,-11-6 0 15,1-3-5-15,8-10 20 0,2-10 9 16,14 3 23-16,10-6 11 16,-3 4 1-1,15 3 0-15,8 5 0 0,5 4 0 16,3 2 0-16,4 0 0 15,-4 3 0 1,-3-2-1-16,-8 6 1 0,-8-1 0 16,-12 5 2-16,-7-2 0 15,-14 2-1 1,-3 3 0-16,-15-6-3 16,4-2-2-16,-2-12-68 15,0-2-36-15,3-5-166 16,-3 2-8-16,-8 9 62 15,-10 6 36-15</inkml:trace>
  <inkml:trace contextRef="#ctx0" brushRef="#br0" timeOffset="42014.13">23726 13411 678 0,'-2'0'11'0,"13"11"136"0,-4-7 4 0,-4 5 110 0,-2-1 16 0,-1 12-119 0,-3 9 4 16,3 17-98 0,2 1-22-16,-4 16-22 0,1 6-7 15,-2-1-22-15,-2 6-21 16,3-15-51-16,2-9-21 15,0-15-5-15,-1-13 16 16,-1-21 50-16,-3-8 25 16,-1-23 45-16,4-16 28 15,-2-22 41-15,-3-9 9 16,4-13-13-16,-1-2-23 0,10 17-36 16,3 10 0-16,9 27-1 15,1 11 0-15,1 10-2 16,4 11-12-16,3 6-17 15,-2 11-3-15,-5 6-8 16,1 2-2-16,-12 9-4 16,-7-1-2-16,-10 3-6 15,-9 5-14-15,-16-4-46 16,-8 1-35-16,-4-2-163 16,-4-3-46-16,4-7 45 0,5-2 40 15,15-10 170 1,17-2 63-16,30-1 7 15,220-16 0 32,-113-2 0-31,-1-8 1 0,-81 4 89-16,-15-3 62 0,-18-1 52 15,-14-1 38-15,-22 5-55 16,-4 4-52-16,-5 2-44 15,-1 5-33-15,6 12-27 16,-1 0-7-16,6 12-9 16,7-3-7-16,11-2-10 15,3-2-5-15,9-8-6 0,7-3 2 16,5-1 4 0,2-9 3-16,1-1 6 0,0-1 4 15,-1 0 6 1,-4 5 1-16,-5 5 1 0,-6 2-2 15,-6 5-9-15,-2 7-3 0,-3 6-13 16,3 7-7-16,3 5-5 31,6 0 3-31,4 3 11 0,1-5 5 0,7-4 7 16,2-8 0-16,-4-7 6 16,-3-6 7-16,-2-4 8 15,-4-4 5-15,1 5-1 16,-5 6-5-16,-3 7-11 31,0 3-10-31,-9 14-54 0,-3 8-51 0,-7 7-166 16,-3 4-41-16,-13-9 43 15,9-2 49-15,1-21 176 16,3-6 70-16,8-13 97 16,1-13 45-16,4-17 40 15,4-4-12-15,13-10-80 16,10 2-15-1,15 6-26-15,8 5-3 0,-1 8-2 16,3 3-27-16,-7 6-19 16,-6 2-8-16,-3 3-10 15,-3 1-1-15,-8 4-3 16,0-5 0-16,-3-2 1 16,-2-3-1-16,-2-7 0 15,1-1 0-15,-3 2 2 16,-4 5 0-16,-3 6 10 15,0 3 4-15,-3 8 2 16,0 0 1-16,-3 0-7 16,3 0-5-16,-2 4-2 15,7-2-2-15,3 4-1 16,0 1 0-16,1 5-2 16,-1 1-1-16,-3 11-9 15,-5 4-8-15,-9 15-20 16,-3 5-13-16,-3 8-18 0,1 0 1 15,-2-10 17-15,-2-3 16 0,4-21 29 16,2-11 9 0,4-14 13-16,1-7 6 0,6-15 7 15,2 1 3-15,10-3 1 16,8-1-5-16,7 4-9 16,7 4-5-16,6-2-11 15,10 0 0-15,2-5-3 16,-7-3 0-16,-5-2 0 15,-6 3 1-15,-17 5 22 16,-6 6 16-16,-14 6 32 16,-8 6 17-16,-2 6-9 15,-1 7-14-15,9 11-33 16,6 2-19-16,8 6-17 0,9-1-6 16,9-2 1-16,-4-4 1 15,0 0-7 1,-11-3-10-16,-14-3-25 15,-15 1-15-15,-21 3-9 16,-7 2-4-16,-22-5-11 16,-4-7 10-16,-1-15-216 15,-9-10 7-15,-35-12 32 0</inkml:trace>
  <inkml:trace contextRef="#ctx0" brushRef="#br0" timeOffset="46983.88">13207 5755 670 0,'-13'6'0'0,"5"-4"0"0,7-8 0 0,10-2 0 0,-6 8 1 0,8 3-1 0,-5 6 0 0</inkml:trace>
  <inkml:trace contextRef="#ctx0" brushRef="#br0" timeOffset="47995.88">13150 5574 670 0,'1'0'0'0,"-5"0"0"15,4-2 0-15,1 2 0 16,-1 0 0-16,-3 0 0 16,-3 2 0-16,-4 2 0 15,-2 3 11-15,2-1 51 16,1 0 36-16,2 1 55 15,3 0 12-15,1-2-14 16,1 3-18-16,2 2-20 16,0-6-4-16,0-2-13 15,0-1-10-15,0 1-28 16,0 1-16-16,0-1-20 16,2 9-3-16,-1 5 4 15,-1 4 1-15,6 21-3 16,-4 2-4-16,3 13-9 15,-2 7-3-15,-5 8-1 16,-4 5-2-16,-3 5-2 0,-3 5-1 16,0-4-3-16,1 3 0 15,1-17 1-15,-1-5 2 16,7-14 1-16,2-11 2 16,2-9 1-16,2-6-1 0,2-9-1 15,1-7 0-15,1-3 0 16,-1-2 1-16,0-2 1 15,0-2-1-15,-1 1 0 16,3 1-1-16,-1 0-1 16,3 3 0-1,10 2 0-15,5 3-1 0,12 4 1 16,7 2 1-16,4 2 0 16,5 5 0-16,7-7 0 0,-1-2-1 15,0 0 0-15,-7-5-1 16,-9 0-15-16,-2-6-32 15,-10-1-289 1,-2-1-21-16,-17-12 10 16</inkml:trace>
  <inkml:trace contextRef="#ctx0" brushRef="#br0" timeOffset="48215.51">14559 6072 650 0,'-2'0'0'0,"16"13"0"0,4-1 0 0,-3-4 1 0,0-2-1 0,-9-6 0 0,-5-6 0 0,-1-2 0 0,-6-4 1 0,-7-3-1 0,-2-7 1 0,-4-3-1 16,0-3-1-1</inkml:trace>
  <inkml:trace contextRef="#ctx0" brushRef="#br0" timeOffset="50945.82">13562 6252 655 0,'0'0'0'0,"3"4"0"0,-8 8 0 16,0-5 0-16,-1-3 0 15,-2-3 0-15,6-4 0 16,-1 1 0-16,3-2 0 15,3 1 0-15,-1 4 0 16,1 5 0-16,-1 4 0 16,-2 7 0-16,-2-1 30 15,1 0 32-15,-3-7 33 0,4-7 14 16,0-1-1-16,-12 3-17 16,12-4-11-16,0-2-8 15,-3-9-13-15,9 6-4 16,3 2-5-16,-1 0-1 15,5 3-7-15,-4 1-9 16,6 1-16-16,0 3-5 16,9-5-8-16,9-2-1 15,8-3-1-15,10-6-1 16,13 2-1-16,4 3 1 0,17 2 1 16,4 4-1-16,-4 5-1 15,2 2 1-15,-7 4-1 16,1 4 0-16,-4 6 0 15,2-2 1-15,3 0-1 16,1-4 0-16,-1-2 0 16,-3-2 1-16,-3 0-1 15,-2-5 0-15,2 4 0 16,0 3 1-16,7 9 0 16,2 4-1-16,4 6 0 0,-4 1 0 15,-5 5 0-15,-7-5 0 16,-2-1 0-16,3-1 0 15,-4-1 0-15,4-2 0 16,5 1 1-16,1-1-1 16,2 4 1-16,-3-4-1 15,-8 2 1-15,-2 3-1 0,-2-3 0 16,-1 2 0-16,0-4 0 16,4-3 0-16,-1 2 0 15,2-2 0-15,-6 1 0 31,-1-1 0-31,-5-6 0 0,2 1 0 0,4 4 0 16,1-5 0-16,4 3 0 16,-3-3 0-16,9 1 0 15,0 2 0-15,0-4 1 16,1 2-1-16,-6-7 1 16,5 0 0-16,9-10-1 15,6 3 2-15,17 0-1 0,-3-1 3 16,1 3 3-16,-10 1 1 15,-11 1 0 1,-6 2-2-16,-14 3-3 0,-2 0-1 0,-12 1-1 16,-1-2-1-1,-1 7 1-15,0-2 0 16,0 3 1 0,1-2 20-16,2 2 28 15,-4-4 6-15,-1 1 4 0,-11-7-20 0,-12-2-28 16,-7-4-17-16,-17-6-74 15,-6-1-72 1,-8-10-156 0,-4-5 6-16,-2-3 66 15,7-2 71-15,2 6 156 0,-1-1 4 0,4 6 3 32,8-1 0-32,-7 2 1 15,7-1-1-15,7 2 1 16,-7-3 0-16,6 2 0 15,10 0 0-15,-5 1 0 0,-2-3-1 16,1 4 1 0,-9 1 0-16,-2 0 0 0,-2-1 0 15,-2 4 0-15,3 0 0 16,1 1 0-16,-13-4 0 16,12-3 0-16,-3-2 0 15,5-8 0-15,2-6-1 0,3 2 3 16,-1 1 1-16,7 8 3 15,-1 8 5-15,-4 0 83 16,0 7 29-16,-6 5 47 16,-3 7 21-16,-1 4-33 15,-1 4-12-15,5 4-36 16,0-4-22-16,5 2-45 16,7 3-15-16,9-3-7 15,4 1-1-15,-1 3-5 16,-2-1-5-16,-8 4-4 15,-3 2-2-15,-11-2 1 0,-6 5 0 16,-15-5-2 0,-7 1-1-16,-12-2-5 0,-4-4-10 15,-8-5-58-15,-2-2-34 16,4-11-134-16,-4-8-57 16,13-15 51-16,14-6 35 15,27-21 135-15,26 2 67 0,40-3 7 16,10 2 0-16,4 12 1 15,-11 5 0-15,-26 2 0 16,-11 8 0-16,-7 2 0 16,-1 0 0-16,-2 4 0 15,-3-2 0-15,-8-3 0 16,-3-2 0-16,-5 0 0 16,-3-6 0-16,-3 5 0 15,-4-5 0-15,4 3 0 16,3 3 0-16,3 7 0 15,4 1 0-15,5 8 0 16,5 0 0-16,2-3 146 16,-1-4 22-16,-6 2 0 15,-10 4 8-15,7-10-99 0,-9 1-7 16,0 1 9-16,2 1-1 16,1 2-25-16,0 1 2 15,-1 5 20-15,4 0 2 16,-6 13-14-1,0 4-14-15,0 18-24 0,0 3-8 0,-1 14-8 16,2 4-2-16,-4 7-5 16,-3 4-2-1,1-4-6 1,-6 0-17-16,1-5-42 0,4-11-24 0,-5-12-71 31,5-8-41-31,1-16-88 0,0-6 22 0,-1-15 75 16,0-23 57-16,-2-30 131 15,3-13 2-15,0-7 2 16,4 6-1-16,4 15 1 0,2 8 0 16,3 10 0-1,3 0 0-15,1 5 0 16,2-2 0 0,4 11 0-16,-6 4 0 0,6 12 0 0,-7 10 30 15,-13 0 15-15,-6 4 0 16,-14 0 51-16,2-3-11 0,7 2 6 15,4-1 16 17,9 1-38-32,9 1-7 0,12-2 14 15,7 2 0-15,5 3 12 16,7-1 6-16,4 9-15 16,-3-2-10-16,6 4-20 15,-3-1-13-15,12 1-20 16,-1-5-6-16,5 0-6 15,1 0-2-15,-1-5 0 16,2-3 0-16,-4 0 1 16,-9-2-1-16,-14 1 1 15,-10-2 0-15,-19 1 2 16,-4 2 2-16,-1 0 6 0,-1 0 2 16,0 0 2-16,0 0-3 15,4 6-6-15,-3-1-3 16,4 6-4-16,1 3 1 15,-3 0-1-15,2 5 2 16,-3 3 3-16,-4 7 2 16,-4 5 0-16,1 9 0 0,-3 3-4 15,0 3-1-15,3 0-3 16,-1 3 0-16,6-2 0 16,2 1-1-16,4-4-1 15,-3 2-1-15,-1-4-4 16,-1-5-3-16,-1-4 0 15,0-7-3-15,0-12 4 16,-4-4 1-16,-1-7 4 16,-5-5 1-16,-5-2 3 15,-4-4 1-15,-14-1 3 16,-10-7 0-16,-9 5 2 16,-11 0-2-16,-8 4-2 0,-8 4-1 15,-11 6-1-15,0 0-3 16,-5 5-19-16,1-1-20 15,9-9-71-15,9-1-37 16,30-1-140-16,16-7 17 16,25-6 70-16,5-8 39 15,10-35 157-15,1-20 4 0,2-26 2 16,-1 1 1-16,1 12-1 16,-12-2 1-16,-12-24 0 15,-22-14 0-15</inkml:trace>
  <inkml:trace contextRef="#ctx0" brushRef="#br0" timeOffset="57290.37">16494 1921 969 0,'-14'-47'-277'0,"-17"19"277"0,8 34 0 0,-11-6 0 0,-4 3 0 0,-3 5 0 0,-16-8 0 0,10 6 0 0,-1 1 0 0,6-1 0 0,-2-1 0 0,4 1 0 0,-4 0 0 0,6-6 0 0,3 0 0 0,5-3 0 0,18 0 0 0,-5 0 0 0,9-8 0 0,6 1 0 0,10 4 0 0,1-7 0 0,6 7 0 15,2 1 0-15,-4 2 0 16,2 5 0-16,-2 4 0 16,-5 5 0-16,3 3 0 15,-2-1 0-15,2-7 0 16,-3-6 0-16,-1-8 0 16,-4 2 0-16,-3-10 0 15,0 2 0-15,-3-3 0 16,-2-4 0-16,-3 5 0 15,-1 7 0-15,-6 4 0 16,-2 2 0-16,1 3 0 16,0-9 0-16,1 1 0 15,2 0 0-15,4-5 0 16,-2 4 0-16,4 7 0 16,-2-3 0-16,2 7 0 15,-4 3 0-15,-1-8 0 16,-1 3 0-16,-9-12 0 15,-2-3 0-15,-2-11 0 0,0 1 0 0,-2-14 0 16,1-8 0-16,11 6 0 16,-3 1 0-16,10 15 0 15,-1 12 0-15,-15 7 0 16,0 3 0-16,-11-2 0 16,1-3 0-16,5-4 0 15,-3-6 0-15,12-1 0 16,-1 2 0-16,8 1 0 15,5 2 0-15,2 1 0 16,7 2 0-16,0 3 0 16,3 4 0-16,9-4 0 15,-1 2 0-15,1-6 0 0,4 0 0 32,3 1 0-32,6 0 0 0,-3 4 0 0,0 0 0 31,4-1 0-31,-11 1 17 15,0 0 72-15,-6 0 32 16,-7 1 103-16,-2 4 12 0,-2 1-41 16,2 1-24-16,0 0-86 15,0 0-27-15,0 0-22 16,3 4-2-16,0 14-7 16,2 1-1-16,-3 19-2 15,-2 7-4-15,-2 23-9 16,2 16-2-16,-9 20-5 15,-1 12-1-15,-9 17-2 16,-1 6-1-16,2 11 0 16,9 1 0-16,6 8 0 15,1-4 0-15,4 1 1 0,-2 0 0 16,3-6 0 0,0-2 1-16,-5-4-1 0,-2-12 0 15,-6-1-1-15,2-6 1 16,-4-17 0-16,2 0-1 15,-2-15-2-15,-4-5-4 16,5-11-12-16,0-1-13 16,4-24-55-16,6-9-34 0,1-15-145 15,0-11-66-15,0-28 53 16,0-27 38-16,-2-50 156 16</inkml:trace>
  <inkml:trace contextRef="#ctx0" brushRef="#br0" timeOffset="60520.61">15818 1254 626 0,'3'-1'0'0,"-21"13"-47"0,-20 15 209 0,12-8 1 0,10-6 2 0,10-12 48 0,10-4-180 0,9-10 15 0,3-10 12 0,6-3 3 0,1 1-22 16,6 0-9-16,-4 12 12 15,-1 6 2-15,1 5 1 32,3 2-3-32,5 2-19 0,13-1-3 0,19-1 10 15,11-3 4-15,12-2 1 16,2-3-2-16,17 0-16 16,8-1-4-16,30-4-6 0,12 1-1 15,7-2-2-15,5 1-3 16,1 0-1-1,-3 1 0-15,-12-3 0 0,-12 1 0 0,-26 5 0 16,-11-2 2-16,-32 12 2 16,-14 6 0-16,-35 2 16 31,-12 4 5-31,-16 4 3 16,-4 0 1-16,-5 6-16 15,-1 0-6-15,5-2-6 16,2 2-1-16,9 3-1 15,5 4 0-15,0 9 0 16,0 8 0-16,-5 15 1 16,0 6-1-16,-6 14 0 15,-4 3-1-15,-5 13 0 16,-2 7 0-16,-5 18 0 16,3 8 1-16,2 16-1 0,0 4 0 15,6 10 0-15,0 0 0 16,5 0 0-16,1-8 0 15,5-22 0-15,5-10 2 16,5-22-2-16,1-7 1 16,-1-15 0-16,-4-4 0 15,-4-18-1-15,-5-2 0 0,-2-8 0 16,-6-4-1-16,-1-5 0 16,-4-3-1-16,-4-3 1 15,-4-8 1-15,-4-3 1 16,-2-6 3-16,-4-4 8 15,-2-6 2-15,-13-6 1 16,-5-6 5-16,-15-6-7 16,-8-8-6-16,-32-1-8 15,-17 0-10-15,-36 4-21 16,-12 1-2-16,-21 13 1 0,-8 3 5 16,7 10 22-1,-2 4 6-15,16 4 3 0,10 0 1 16,16-5 0-1,15-1 0-15,24-7 1 0,11-5-2 16,20-4-3-16,13 3-29 16,29-3-96-16,18 3-94 15,24-6-144-15,14-2 25 0,41-31 92 16,44-20 96-16,35-28 147 16,9-6 0-16,39 26 2 15,13 13 0-15,-6 30 1 16,20 10 0-16,35 6 0 15,-40 1 0-15,60 4 0 16,8 3 0 0,-73 4 1-16,18 6-1 0,-10-1 0 15,-26-2 0-15,-18 1 0 16,-30 6 0-16,-73 3 0 16,-10 1 1-16,-17 3-1 15,-11-1 0-15,-28-2 0 0,-13 0 0 16,-10-3 0-16,0 0 0 15,7-3-1-15,1 0 1 16,5 6 0-16,3 2 2 0,4 8 0 16,3 7-1-1,5 6 1-15,5 5-2 0,4-9 0 16,4 0 0-16,3-14 1 16,-2-1-1-16,-1-14 0 15,-2 6 0-15,-5-9 0 16,-6-1 0-16,2-4 0 15,-4-6 0-15,2-10 0 32,11 1-7-32,-1 6 128 15,2 1 8-15,-1 10 103 0,-3 0 39 0,-2 2-100 32,1 4 2-32,-4 10-88 15,-5 11-28-15,-1 19-25 16,-8 8-9-16,-2 16-15 15,2 1-6-15,-3 17-22 0,3-6-31 16,-1 2-80-16,2-6-40 16,4-18-91-16,4-12-20 15,-3-23 74-15,4-18 41 0,-5-35 110 16,2-30 50-16,23-331 5 78,7 238 51-78,4 13 155 16,-18 107 19-16,10 33-6 0,-3-5 29 15,2-1-132-15,7-2 3 16,0 3 8-16,10-1-75 16,0 1-21-16,5 5-15 15,1 3 0-15,-8 8-2 16,-7 3-1-16,-14 8-7 15,-7 2-3-15,-16 3-1 16,-7-2 2-16,-17 2-6 16,-1 1-10-16,-21 2-24 15,1 0-21-15,-7-9-52 16,5-2-17-16,15-16-62 16,10-3-81-16,16-11 44 15,8-2 24-15,10-6 87 0,6-3 98 16,13-3 16-16,12 3 0 15,24 16 2-15,8 6 0 16,12 11 0-16,-5 4 0 16,-15 9 0-16,-12 0 0 0,-15-2 0 15,-6 0-1-15,1-2 1 16,3-5 0-16,8-15 141 16,0 0 69-16,-6-19-2 15,-4-2 43 1,-6-6-76-16,-5-4-51 0,-9-2 16 15,-8 0-39-15,-11 4-59 16,-9 2-13-16,-7 16-20 16,-9 5-7-16,-10 17-12 15,-5 11-7-15,1 14-12 16,9 4 0-16,16-1-2 16,6-2-3-16,16-14 10 15,9-7 5-15,13-13 11 16,4-6 8-16,7-13 12 0,7-6 4 15,1-13 2-15,-2 5 0 16,-6 5 1-16,-10 0-2 16,-12 14 3-16,-6 9-1 0,-2 1-8 15,0 6-3-15,0 13-10 16,6 1-2 0,15 8 1-16,7-3 0 0,8-8 0 15,5-4 1-15,-1-7 2 16,6-5 2-16,-4-5 2 15,-1-3 1-15,-5-7 1 16,-9 0-1-16,-14 3 3 16,-8 4 4-16,-9-2 4 15,-5 1 2-15,-5 4-2 16,-2 4-1-16,3 2-5 16,6 12-2-16,2 12-4 15,3 5 2-15,-3 19-6 0,1 5-2 16,1 10 1-1,-8 9-8 1,-4 4-35-16,-7 0-26 16,-11 1-65-16,3-3-43 0,-14-10-19 0,-3-8 27 31,4-18 67-31,-4-12 44 16,18-22 145-16,4-12 20 0,17-26 15 15,5-16 11-15,14-17-82 16,13-6-5-16,15 5 3 15,13 9-1-15,13 15 12 16,-2 9-8-16,0 13-17 16,2 7-7-16,-7 6-18 15,2 3-4-15,-8-1-2 16,-4 0-1-16,-7-5 1 16,-2-2 0-16,-12-1 3 15,-5-3 7-15,-14-2 32 16,-3-3 6-16,-9 1 16 0,-2-3-1 15,-5 4-20-15,0 7-5 16,-3 13-27-16,-2 11-6 16,2 16-15-16,1 5-5 15,12 2-1-15,2-1-7 16,20-3-20-16,4-3-9 0,18-8-29 16,7-3-28-16,5-8-75 15,7-8-89-15,4-10-68 16,5-9 33-16,5-6 96 15,-2-6 99-15,-9 1 106 16,-4-5 2-16,10 2 2 16,27 3 0-16,19 8 0 15,-4 8 0-15,-23 12 0 16,-35 5 0-16,-34 15 0 16,-7-1 0-16,-17 7 0 15,-7-2 0-15,-7-7 0 0,-5-4 0 16,0-7 0-16,1-4 0 15,-1-10 0-15,7-7 0 16,5-10 0 0,5-8 0-16,7-3 0 0,-2 1 0 15,-8 15 1-15,-11 14-1 16,-16 14 0-16,-4 13 0 0,-2 8 0 16,13-10 0-16,10 2 68 15,9-5 5-15,9-1 6 16,0-2 59-16,3-2 11 15,5 1 24-15,-2-4 48 16,0-4-36-16,-4-2-57 16,7-2-23-16,-4-1-47 15,-2 3-20-15,-3 0-23 16,5 3-6-16,-2 11-4 16,3 5-3-16,-1 19 0 15,2 9-2 1,-7 15-11-16,-7-1-20 0,1-1-55 0,0-1-43 15,-1-12-225-15,-5-3 16 16,-1-16 53-16,-1-13 45 16,-2-30 233-16,-1-11 5 15,-4-39 2-15,-2-8 0 16,-3 3 0 0,-4-5 0-16,-1 23 0 15,-2 7 0-15,1 2 0 16,1 4 0-16,4 5-14 15,3 8 144-15,15 13 64 16,2 8-8-16,17 5 127 16,12 2-102-16,17-1-10 15,12-1 27-15,17-1-70 16,-13 1-113-16,-24-10-119 16,-15-2-72-16,-13 7-113 15,7-4 74-15,39 15-7 16,-24-3-150-16,22 11 245 0</inkml:trace>
  <inkml:trace contextRef="#ctx0" brushRef="#br0" timeOffset="62379.13">21492 4255 95 0,'-5'-1'13'0,"1"-12"1"0,-3 8 0 0,6-12 25 0,1 0 19 0,-3-1 37 0,-2-5 20 0,-5-6 27 16,-5-5-2-16,0 7-13 15,3 1-18-15,-4 8-61 16,5 3-20-16,3 3-18 15,-1-1-3-15,5-3 2 16,-2 1-2-16,1 0-3 16,1-4-2-16,-6 5-10 31,-1 5-12-31,-3 3-38 0,0 6-11 0,-10 6 10 16,-3 6 9-16,-3 20 40 15,5 6 13-15,12 14 0 16,10 3 1-16,10-4 0 0,5-4 0 31,9-17 4-31,2-8 4 16,1-16 11-16,1-1 10 0,-1-19 22 15,-2-10 5-15,-3-14-2 16,0-6-12-16,-3-3-27 16,-8 1-12-16,-2 16-13 15,-1 8-5-15,3 20-1 16,-5 13 2-16,1 23 6 15,1 13 3-15,0 21 1 16,3 1-4-16,4-3-14 16,1-12-3-16,9-16 6 15,3-4 5-15,5-2 21 16,8 1 2-16,-17-33-25 16,1-9-43-16,0-29-130 15,9 16 104-15</inkml:trace>
  <inkml:trace contextRef="#ctx0" brushRef="#br0" timeOffset="63187.74">21838 3793 149 0,'-2'-5'38'0,"-9"-29"59"0,0 4-16 0,1-2-30 15,-1 10-24-15,10 25-50 32,1 8-11-32,0 11 2 0,0 8 10 15,0 10 16-15,0 12-3 0,-2 5 10 16,-7 3 9-16,-2 6 7 16,-2 5 0-16,1 0-5 15,-1 8-6-15,-1-2-5 16,6 10 2-16,-5-27-3 15,4-12 1-15,2-26 9 16,3-6 21-16,2-22 57 0,2-5 35 16,0-17 53-16,-5-21-2 15,7 4-39 1,1-5-34-16,7 3-55 16,-1 1-20-16,4 10-19 0,1 3-1 15,0 14-10 1,0 6-4-16,2 7-11 15,1 7-3-15,10 10 2 16,6 5 2-16,2 3 12 0,0 6 3 16,-7-1-1-1,-6-2-3-15,-8 6-9 16,-6-7-2-16,-8 3-6 0,-9-4 7 16,-9 1 9-16,-5 1 2 0,-15 0 7 15,-1-5-1-15,-4-3 3 31,3-6 0-31,11-3 0 0,3-2-6 16,15 14-64-16,8 1-123 0,20 2 113 16</inkml:trace>
  <inkml:trace contextRef="#ctx0" brushRef="#br0" timeOffset="63807.22">22330 3755 429 0,'-8'-50'116'0,"-2"6"113"0,-2 4-94 0,-4 13-83 0,2 21-25 0,-4 11-14 16,1 3 2-16,0 11 8 15,1 8-6-15,7 12-10 16,7 10-3-16,4 9 0 16,-2 7 0-16,0 1 1 0,-7 3 1 15,-7-5 1-15,1-5 1 16,-1-3 1-16,0-12 0 15,12-8 0-15,2-11 0 16,8-6-1-16,5-1-4 0,6-12 0 16,6 2 1-1,10-7 6-15,3 1 5 16,1-4 4-16,-3-2 1 0,-2-9-2 16,-3-3-2-16,-10-1 1 15,-2-2 2-15,-7-3 18 16,-6-5 4-16,-7-4 9 15,-5 1 1-15,-7 1-2 16,-3 4-2-16,2 4-10 16,3 7-6-16,-2 14-27 15,4 7-6-15,9 10-6 16,-11 7 0-16,8 12 6 16,-7-1 1-16,2 4 2 15,8 2 0-15,7-6 0 16,5-2-1-16,1-3-1 0,12 1-9 15,8-2-60-15,13 21-78 16,28 13 81-16</inkml:trace>
  <inkml:trace contextRef="#ctx0" brushRef="#br0" timeOffset="69614">15581 1568 686 0,'-8'6'54'0,"-6"1"38"0,-7-1-1 0,-1 7-14 0,-1 4-15 0,2 0-26 16,7-1-6-16,4-8 9 16,9-2 7-16,7-9 17 31,5 3 12-31,-1-2 2 15,-1 1-5-15,1 7-12 16,1 0-8-16,-4 1-12 16,8 2-9-16,2-4-15 15,7 3-7-15,6-3-7 16,4 1-1-16,12-6 0 0,11-8 0 16,14-5-1-16,3-1-30 15,6-3-63-15,9-4 9 16,13 4 0-16,15 1 30 15,17 7 63 1,-1 6-9-16,9 3 1 0,1 3-1 0,-2 3 0 16,2 2 0-16,-2 3-9 15,-3 0-18-15,-11-5-60 16,-14 1-53-16,-28-1 71 16</inkml:trace>
  <inkml:trace contextRef="#ctx1" brushRef="#br0">18130 7155 0,'0'0'0,"0"0"0,0 0 0,0 0 15,0 0 1,0 0-16,0 0 15,0 0 1,40 0-16</inkml:trace>
  <inkml:trace contextRef="#ctx0" brushRef="#br0" timeOffset="70379.21">15570 2071 63 0,'-2'-11'33'0,"-4"-3"28"0,4 4 43 0,-2 2 5 0,4 4 12 15,0 1-2-15,1 3-9 16,9 1-9 0,2-1 2-16,9 0-5 0,14 0-13 31,1-5-2-31,14 1-14 0,4-1-7 16,17 2-17-16,13 1-10 15,23 4-18-15,8-1-6 16,19 6-7-16,11 2-1 15,11 1 0-15,8 1 2 16,2-3 3-16,3 1 1 16,-5-3-1-16,-3-4-1 0,-8-4-3 15,-19-4 0-15,-30 0-3 16,-22-4-3-16,-35 2-51 16,-10 4-84-16,-31 8 80 15</inkml:trace>
  <inkml:trace contextRef="#ctx0" brushRef="#br0" timeOffset="70780.14">15666 2713 927 0,'-13'9'52'0,"4"-4"49"0,0 1-3 0,18-4-5 0,-3-2 1 0,10-8-24 15,8 2-17-15,-1-10-9 16,7 3-13-16,16 1-19 15,3 4-6-15,16 2-6 16,10 4-1-16,28 7-1 16,9 3-1-16,20 3 2 0,12 3 0 15,12 0 0-15,13 5 0 16,-2-5 1-16,-1-1 0 16,-11-8-5-16,-9-5-36 15,-15-4-169-15,-9 1 138 16</inkml:trace>
  <inkml:trace contextRef="#ctx0" brushRef="#br0" timeOffset="73245.07">13726 1248 628 0,'-10'-10'38'0,"2"1"39"0,2 3-53 0,1-1 17 0,2 3 16 0,3 2 22 16,0 0 9-16,0 2 15 16,0 0-1-16,0 4-1 15,3 5-7-15,-1 5-35 16,3 0-18-16,4 10-28 15,4 3-8-15,7 8-4 0,2-1 0 16,7 6 0 0,-4-4 2-16,2-3-2 15,-2-5-1-15,-8-10 2 16,-1 1-1-16,-8-13 2 0,-6-6 2 16,5-2 6-16,-3-9 2 15,5-6 6 1,-1-7 5-16,5-6 16 0,5-4 10 0,8-6 13 15,7 3 6-15,5-1-16 16,0 3-12-16,-12 8-18 16,-5 2-14-16,-15 6-27 15,-1 3-37-15,-4-3-106 16,11 2-112-16,22 4 145 16</inkml:trace>
  <inkml:trace contextRef="#ctx0" brushRef="#br0" timeOffset="73719.38">14497 1081 906 0,'-20'0'103'16,"1"0"166"-16,14 3-217 0,3 2-7 15,2 4-11-15,0 4-14 16,0 9-11-16,-6 3-2 15,0 13-4-15,-4 8 0 16,5 10-3-16,-2 1-2 0,7 3-5 16,3-8 0-16,3-11 1 15,2-5 2-15,-2-20 2 16,1-2 0-16,-3-15 1 31,1-12-1-31,-2-17 3 0,-1-17 1 0,-2-18 1 16,-2-4 1-16,1-7-1 15,1 2 1-15,3 8 4 16,6 7 0-16,10 20 4 16,3 9 5-16,8 19 10 15,5 8 9-15,6 3 13 16,-2 8-2-16,6 4-11 16,-6 6-9-16,-12-3-16 0,-8 3-2 15,-19 4 0 1,-7 0 0-16,-16 2 1 15,-6-2-2-15,-7-3-8 0,-3-4-2 16,4-5-7-16,0-4-5 0,12-6-34 16,5-3-48-1,9-5-207-15,6 0 181 0</inkml:trace>
  <inkml:trace contextRef="#ctx0" brushRef="#br0" timeOffset="74645.95">15029 1303 590 0,'-13'-5'90'0,"0"-1"94"0,-1 0-29 0,-3 1-55 0,4 2-19 0,-1-2-34 0,-2 4-10 16,2-3 1-16,0 3 0 15,3 7-9-15,-2 0-7 0,1 12-7 16,4-2-5 0,3 9-6-16,5 5 0 15,5 3-3-15,3 0-1 0,1 3-2 16,4-1 0-16,1-5-4 16,3-5 0-1,4-9 2-15,-1-5 0 0,4-16 4 16,3-6 2-16,4-17 2 15,1-7 1-15,-1-8 9 16,-10-5 9-16,-10-1 42 16,-9 0 20-16,-13 9 5 15,-10 9-9-15,-17 20-45 16,-1 12-22 0,-20 26-38-16,4 9-36 0,3 13-186 0,17 2 152 15</inkml:trace>
  <inkml:trace contextRef="#ctx0" brushRef="#br0" timeOffset="76726.56">16360 1199 259 0,'0'-2'75'0,"0"1"50"0,-5-5-14 0,-2 1 0 16,-1-2-3-16,-2 1 2 0,1-2-9 15,2 2-10-15,1-3-11 16,0 2-12-16,6 7-14 15,0 0-12-15,-2 2-17 16,7 3 3-16,-5 4 15 16,6 2 6-16,-6-3 2 15,-3 0-7-15,2 3-15 16,-1-3-8-16,2 4-9 16,0 6-2-16,0 2-4 15,2 5 1-15,-2 10-2 16,1 5-1-16,2 7-1 0,-3-5-1 15,2 6 0-15,-2-9 0 16,1-7-4 0,1-1-4-16,0-17-19 0,4-1-31 15,3-10-91-15,4-3-135 16,17-9 156-16</inkml:trace>
  <inkml:trace contextRef="#ctx0" brushRef="#br0" timeOffset="77122.89">16303 1207 798 0,'-1'-21'58'0,"-2"-2"30"16,3 2-8-16,0-2-13 15,3 0-17-15,-3 9-14 16,0 3 6-16,0 8 13 15,0-3 0-15,9 6-5 16,-2-3-1-16,7 1-7 0,5 2 0 16,3-2 6-16,3 2 4 15,5 0 10-15,-2 0-4 16,4-1-15 0,-2-1-11-16,-5-1-19 0,-3 3-3 15,-6 6-3-15,-8 1 0 0,-10 7 1 16,-7 3 0-16,-12 7 1 31,-5 1-2-31,-1 0-7 16,-5-1-2-16,7-3-5 15,1 1 1-15,7-8-1 0,1-3-8 0,2-10-20 16,6-1-15 0,-1-6-66-16,1-3-90 0,12-1 120 15</inkml:trace>
  <inkml:trace contextRef="#ctx0" brushRef="#br0" timeOffset="77439.6">16898 964 929 0,'-9'-19'125'0,"-2"6"123"0,1 7-56 16,10 6-47-16,-1 0-40 15,-3 8-61-15,4 1-2 16,-7 25-9-16,3 7-9 0,-3 22-13 16,0 8-6-1,-7 12-4 1,-7 1-1-16,9-2-10 15,2 0-12-15,6-21-37 16,2-4-30-16,4-14-87 16,-1-15-86-16,20-3 145 15</inkml:trace>
  <inkml:trace contextRef="#ctx0" brushRef="#br0" timeOffset="77813.27">16876 1055 876 0,'-31'-22'105'0,"5"5"168"16,6 0-101-16,12-2-34 15,9 1-8-15,12-7-58 16,6 3-20-16,-5 3-8 16,4 0-9-16,2 11-15 15,-6 2-5-15,7 11-6 16,1 12-5-16,0 4-4 15,2 7 1-15,4 5-1 16,-1-1 1-16,-2-1 3 16,-1-2-1-16,-10-9 3 15,-5-6 0-15,-12 0 2 0,-6-4-4 16,-16-1-12 0,-12 2-9-16,-10 7-16 0,-7-2-12 15,-10 4-27-15,4 4 4 16,8-2-10-1,9 1-28-15,35-10-197 0,18 0 193 16</inkml:trace>
  <inkml:trace contextRef="#ctx0" brushRef="#br0" timeOffset="78314.35">17376 1223 461 0,'-11'-11'120'0,"2"0"81"0,1 6-12 16,0-1-3-16,3 2-56 15,0 3-25-15,4 2-49 16,-2 3-21-16,3 10-11 16,0 5-1-16,0 15-7 0,0 7-4 31,0 8-5-31,0 3-3 15,-5-6-2-15,2 1-2 16,1-12-16-16,2-5-37 16,10-11-162-16,2-3-162 15,18-2 197-15</inkml:trace>
  <inkml:trace contextRef="#ctx0" brushRef="#br0" timeOffset="78824.34">17610 1191 563 0,'-18'-3'106'0,"-2"1"129"15,10 4-111-15,1 4-3 16,4-4-25-16,5-1-18 16,3-1-29-16,7-1-8 15,4-4-16-15,3-1-5 0,4-1-12 16,1 1-1 0,5-2-3-16,0 4 0 0,2 2 0 15,3 2 0 1,-7 2 0-16,1 1 1 0,-12 3 0 15,-3-1 0-15,-3-1 4 16,-4 3 3-16,-2 2 7 16,-4-2 2-16,-1 4 3 15,0 0-3-15,0 0-4 16,3-3-3-16,-2-1-5 16,1 4-1-16,1 2-3 15,0 0 0-15,-10 4 4 16,2 4-2-16,-7 5 5 0,-3 1 2 15,-5 9 1 1,-6 1 1-16,1-1-14 0,6 2-23 16,8-2-188-16,18 10 140 15</inkml:trace>
  <inkml:trace contextRef="#ctx0" brushRef="#br0" timeOffset="193728.4">2736 5999 381 0,'-8'-3'107'0,"2"0"-24"16,-2-3-54-16</inkml:trace>
  <inkml:trace contextRef="#ctx0" brushRef="#br0" timeOffset="196878.36">3244 6034 623 0,'-5'-6'45'0,"2"0"39"0,-2-1-56 16,4 1-5-16,-4-2 3 16,2 2 5-16,-2-4 20 15,1 7 8-15,4 2 26 16,-2-3 6-16,0 3-12 16,2-2-6-16,-4-1-23 0,1 3-5 15,-13-10 2-15,8 8 0 16,-2-2-7-16,2 2-9 15,1 1-13-15,0 1-7 0,7 1-11 16,-1 0-3 0,-2 0-8-16,-1 0-1 0,-7 1 4 15,7 1 6-15,-3-4 0 16,1 2 3-16,-2 2 5 16,2 9 0-16,4 14 5 15,-4 2-3-15,3 9-3 16,0-3-1-16,-2 7-3 15,2 2 1-15,1 1-1 16,-1 4 1-16,-2 4 0 16,4-2 1-16,-4 1-1 15,3 2 0-15,1 3-1 16,-4-1-1-16,3 7-1 16,2 2-1-16,0 2 2 0,2 0 0 15,-2-1 0-15,0 1 0 16,0-7 0-1,-2 1 1-15,-1-9 2 0,0 1 3 16,-3-9 2 0,0-2 1-16,1-4 1 0,0 0 0 0,2-9 1 15,0-2 1-15,3-4 1 16,-2-4 0-16,2 0-2 16,0 2-1-16,8-1 4 15,3 1 0-15,0-2-2 16,3-1 2-16,-6-5-5 15,-3-5-5-15,3 2 3 16,3 0-1-16,17 1 1 16,12 2 8-16,13 0-7 15,3-1-6-15,-4 1-6 16,0-6 0-16,3-1 4 16,10 3 6-16,10-6 5 15,7 7 1-15,5 0-2 0,6 2 0 16,2 1-1-1,7 1 0-15,4 1 1 16,-3 1 1-16,-2 0 7 16,1-3 5-16,-6-6-1 15,-12-3 1-15,-13-2 0 16,-11 0 2-16,-22 0 0 16,-2-2-4-16,15 0-1 15,-10 2-7-15,-15 2-11 16,4 6-2-16,-30-8-10 15,7 3-12-15,12-6-7 0,0-3-1 0,-4-2-4 32,1-5 2-32,0-12-11 0,0 0-7 0,-1-15 26 15,3-6 6-15,-9-10 47 32,2-7 16-32,-3-4-7 0,3-8 9 0,-6-1-22 15,3-11-4-15,-2-6-2 16,4-3-7-16,2-3 3 15,2-2-4-15,4-2-6 16,1-4-2-16,4 8 1 16,0 4-2-16,5 13-1 15,-3 9 0-15,-6 17-1 16,3 5 4-16,-17 12-1 16,-2 2 3-16,-3 8 3 15,-6 2-3-15,-1 1 0 0,1 4-3 16,-3 2-3-16,-7 1 1 0,-5 3-1 15,-1-1-2-15,-1-1 0 16,1 4-3-16,-2-3 0 31,-3 1 4-31,-9 10 8 16,-2-5 17-16,-3 5 20 16,-5-1-7-16,-7-5-11 15,-6 2-51-15,-13-2-16 16,-12-1-98-16,-33 8-31 15,-15-3 35-15,-12 8 23 16,-3 0 103-16,10 0 48 16,6 3-4-16,8 5-48 15,2 2-6-15,13 1-19 0,4-2 10 16,10-2 30-16,7 2-22 16,14-3-134-1,7 1-99-15,11 34 118 0</inkml:trace>
  <inkml:trace contextRef="#ctx0" brushRef="#br0" timeOffset="197656.43">5970 7466 706 0,'-1'-3'108'15,"-4"1"80"-15,5 4-91 0,-2 6-31 0,9 12-45 0,-1 9-11 0,-5 5-10 16,4 12-1-16,-5 5 2 15,-6 1 2-15,-4 3 1 32,1 2-1-32,-4-9 2 0,7 1-4 0,3-9 0 15,0-4-1-15,0-4-1 16,1-9-1-16,0-4-1 16,6 5-3-16,2-7-69 15,0 1-35-15,1-3-139 16,-4-8-38-16,9 7 157 15</inkml:trace>
  <inkml:trace contextRef="#ctx0" brushRef="#br0" timeOffset="198403.68">5609 7597 837 0,'-19'-10'89'0,"3"4"153"0,7-2-178 0,-4 4 5 15,-11-6 16-15,21-1-2 0,6 5-29 0,-15-2-23 16,29 2-19-16,-4 1-5 16,6 2-19-16,25 0-6 15,-5 3 2-15,-12 0-7 0,17 4 17 16,8-2 8-16,18-2 3 15,17 0 4-15,-13-2 3 16,-2-4-1-16,-15-5 0 16,-14 1-1-16,-4-2-2 15,-1 1 0-15,-5 4-1 16,-4 4-3-16,-12 3-10 16,-14 2-9-16,0-1-9 15,-1 1 0-15,1 1 6 16,-3-1 6-16,1-2 10 15,1 1 4-15,0 1 14 16,-1 0 8-16,1-1 7 16,-1 1 3-16,-9 2-7 15,-1-4-3-15,-2 0-7 16,0 0-7-16,13 11-3 0,-2 2-3 16,-2 4-3-16,-1 9-1 15,-2 10 0-15,-4 10 0 16,-4 1 0-16,0 3 2 15,-2-1 0-15,2-8 1 0,7-3 1 16,-1-6-1-16,10-7 0 16,18 13 7-16,6-5-2 15,3-5 0-15,3-4-2 16,-13-13-8-16,3-5-3 16,2-1-3-16,5-5-14 15,0-13-29 1,11 6-185-16,11-3 154 0</inkml:trace>
  <inkml:trace contextRef="#ctx0" brushRef="#br0" timeOffset="199209.48">6882 7624 1393 0,'-22'-7'113'16,"0"3"118"-16,0 1-124 0,1 3-56 0,17 1-14 0,-1 5-49 0,0 5-12 0,3 13-6 16,1 6-9-16,4 14-66 31,14 15-36-31,6 7-174 0,0 0-49 0,2-6 52 31,-14-17 46-31,-1-20 186 16,-4-2 70-16,-6-17 66 15,0 0 23-15,-3-9 66 16,-5-1 37-16,-11-15 34 16,-4-4 17-16,-1-7-67 0,-3-4-39 15,8 0-41-15,-1 4-32 16,5-4 6-16,8 0-4 16,14 3-22-16,0 4-9 15,-6 4-18-15,10 1-5 16,-11 10-10-16,34-5-3 0,16 5 0 15,-11 0 0-15,6 1-11 16,-14 2-6-16,-9 5 2 16,5 1 1-16,6 4 21 15,-9 1 11-15,-12 0 47 16,-8 1 9-16,-14-1-2 16,-6 0-7-16,-15-6-63 15,-7 3-10-15,-1 1-13 16,1 2 5-16,14 0 33 15,0 0 6-15,24 0 23 16,2-3-2-16,12 3-10 16,7 0-8-16,-23-2-18 15,18-1 3-15,3 3 4 16,4 0 6-16,22 3-1 0,-20-1-8 16,-5 4-4-16,1 2-2 15,-2 6 1-15,-5 4 1 16,-1 5-5-16,-9-2-4 15,-4 2-19-15,-1-4-9 0,-6 7 1 16,1 7 10-16,-6-5 23 16,-3 4 11-16,-8-9 11 15,-1-4 0-15,-1-3 12 16,-8-11 11-16,3-4 11 16,4 4-2-16,-4-10-13 15,5 5-12-15,-2 0-20 16,2 3-6-16,1 4-25 15,6 1-24-15,2 0-113 16,9 17-67-16,14 8-233 16,7 6 240-16</inkml:trace>
  <inkml:trace contextRef="#ctx0" brushRef="#br0" timeOffset="200203.18">7062 7919 308 0,'-6'-15'71'0,"-4"4"79"0,1-6 5 0,-1 4-14 0,1 6-22 0,2 0-51 0,1 6-36 15,1 1-48 1,5 0-6-16,-17-13 0 0,4 5 15 16,-1-1 29-16,-5 1 15 15,13 8 18-15,-5-3 0 16,9 7-7-16,2 3-8 0,0-3-18 15,-9-7-9 1,-10-8-11-16,3 0 2 16,13 8 11-16,0 2 21 0,6 1 24 15,10 9 7-15,2 0 4 16,-16-5-16 0,2-4-14-16,10 0-9 0,0 0-16 15,18 4 1 1,-13-4-12-16,1 0-3 0,4 2-1 15,-1 7-1-15,2 6-2 16,-5 3 1-16,1 3 1 16,-1 1-1-16,-4-3 2 15,1 3 2-15,-3 0-1 0,2-3 2 16,-7 0 0 0,2-3 1-16,-8-12-8 15,0 4-1-15,-5-1 0 0,0 1 1 16,2 9 10-16,-5-3 1 15,2 2 0-15,-7-7 0 16,1 4-1-16,-1-2-1 16,1-2-1-1,-3 2-1-15,0-4 0 16,-3 1 1-16,2-4 0 0,-1 3 0 0,-3-4 2 16,-1 0 0-16,-3 2 2 15,2-5 2 1,0-3 6-16,-1-2 2 0,16 0 8 15,-2-3-2-15,2 4-12 16,-7-8-16-16,-3 8-36 16,14 4-39-16,-8 0 41 15</inkml:trace>
  <inkml:trace contextRef="#ctx0" brushRef="#br0" timeOffset="201205.97">3261 6124 404 0,'-6'-8'81'0,"0"-3"62"0,-2 5-48 0,2-4-20 0,-7 6-40 15,4-1-15 1,-2 2-29-16,-7-2-11 0,6-1 5 15,12 6 4-15,0 4 13 16,12 4 10-16,21 3-1 16,8-1 0-16,26 2 4 15,10-1 3 1,3 0 2 0,-6-3-1-16,4 0-1 0,7-6-2 15,47-4-4-15,12-2-2 16,0-3-3-16,-9 2 0 15,-23-1-3-15,-3 5-3 16,2 2-12-16,-10 5-11 16,-34 4-144-16,-26 7 112 0</inkml:trace>
  <inkml:trace contextRef="#ctx0" brushRef="#br0" timeOffset="201506.64">3385 6490 685 0,'-57'-25'63'0,"41"25"47"0,13 4-13 16,26 12-40-16,11 5-18 15,-1-18-29-15,9 2-5 16,17 2 1-16,2-7 3 0,15 0-1 16,11 0-3-16,53 0 1 15,10 4-1 1,-2 5-1-16,-9-3 1 16,-32 4-2-16,-1-1-2 0,-7-2-15 15,-10 2-19-15,-42-9 17 16</inkml:trace>
  <inkml:trace contextRef="#ctx0" brushRef="#br0" timeOffset="201743.99">3711 6816 1019 0,'5'0'29'0,"4"0"5"0,15 0-19 16,22 0-3-16,45 0 21 16,29 5 2-16,2 1-6 15,-9-2-14-15,-34-3-11 16,-6 4-30-16,4 1-121 16,5 7 95-16</inkml:trace>
  <inkml:trace contextRef="#ctx0" brushRef="#br0" timeOffset="201950.46">3531 7245 1194 0,'-19'-8'24'0,"19"-1"7"16,21-2-29-16,32 8 2 15,47 6 18-15,29-2-1 0,13 6-7 16,25-10-45-16,18-5 24 16</inkml:trace>
  <inkml:trace contextRef="#ctx1" brushRef="#br0" timeOffset="139000.29">14013 13045 0,'0'0'0,"0"0"0,0 0 0,0 0 0,0 0 0,0 0 0,0 0 0,0 0 0,0 0 0,0 0 0,0 0 0,0 0 0,-47-36 0,31 24 0,12 1 0,0 3 16,4 0-16,0 0 16,0 0-1,0 4 1,0-4-16,0 0 16,0 1-16,0-1 15,0 0-15,0 0 16,0 8-1,0 0-15,0 0 16,0 0 0,47-63-16,-15 35 15,3 1 1,17-9-16,3-3 16,0 3-16,4-3 31,-4 3-31,-7 5 0,-13 7 31,-7 4-31,-8 1 0,-5 3 16,-3 4-16,-4 4 15,0 0-15,0 0 16,-4 4 15,0 1-31,0-1 16,0 0-1,0 0-15,-1 0 16,1 0-16,0 0 16</inkml:trace>
  <inkml:trace contextRef="#ctx0" brushRef="#br0" timeOffset="210034.72">8038 7176 253 0,'-3'-13'97'16,"0"1"95"-16,-2-1 8 0,1 4-91 0,-4-2-26 0,-3 4-68 15,-2-1-7-15,2 4-14 0,2 2-24 16,5-1 8-16,3 1-3 16,-1 1 71-16,1-1 22 15,-2 2 95 1,-10-3 12-16,13 20-38 0,0 2-8 16,-2 3-98-16,-4 7-25 0,-8-13-26 15,0 1 3-15,-1 7 4 16,1 2 10-1,0 1-7-15,-6 5 1 0,1-4-4 16,-7 2-12-16,-2 6 10 31,0 7 8-31,-1 9 15 16,1 5 6-16,-2 9 6 0,0 0-5 16,-2 2-5-16,1-7-1 15,4-2-1 1,2-4-3-16,1-3-1 15,-1 0 0-15,3-1-1 16,-4-4 1-16,4-8 1 16,7-1-2-16,-4-6 0 0,4 2-3 15,-2-2-3-15,3-2 1 16,1-3-1-16,1-2 3 16,12-1 1-16,0-4-2 0,6 1-13 15,2-7-25 1,-7-14-87-16,10 1-90 0,32-1 114 15</inkml:trace>
  <inkml:trace contextRef="#ctx0" brushRef="#br0" timeOffset="211388.7">8124 7619 382 0,'-13'-8'101'0,"2"-3"77"0,1 5-49 0,6-1-46 0,-3 4 14 0,4-5 75 15,0 4 7-15,-2-4-34 16,1 3-37-16,7 0-96 0,-3 4-8 16,0 1 8-1,-2 3-5-15,-6 8-7 16,19 9-3-16,0 17-10 16,4 2 4-16,-15 5 9 15,-8 1 1-15,-3 2-3 0,3-1-1 16,17 20 12-1,-4-5-4-15,0-4 1 16,-2-2-3-16,-6-22-4 0,3-4 1 0,-10-12-3 16,4-9 1-16,0-8-11 15,4 0-5-15,-4-5-42 16,6-3-31-16,0-6-63 16,0-5-26-16,1-6 2 15,2-13 4-15,4-1 41 16,-1-7 30-16,-3-4 49 15,0 4 31-15,-1-8 37 16,0 5 6-16,1 0 36 16,-3 7 14-16,1 6 17 15,2-1-4-15,5 10-34 16,-1 1-3-16,2 0 33 16,-3 0 18-16,4-1 12 15,-5-3-5-15,1 8-32 0,3 0-9 16,-5 6-5-1,5 0-6-15,-4 4-20 0,-1 4-16 16,8 8-16-16,5 0-4 16,7 11-3-16,6-2 6 0,1 7 3 15,1-2 1-15,-4 3 1 16,0 6 0-16,-9-5 5 16,-3 5 3-16,-11-3 13 15,-2-3-7-15,-9-1 6 16,-5 0 11-16,-5 6-9 15,-8-3 2-15,-1-2-11 16,-13-3-7-16,-3-4-2 16,5-4 7-1,0-6-4-15,12-1-6 0,7-4-17 16,4-1-19-16,13 6-69 16,0-5-44-16,16 6-193 15,10 9 185-15</inkml:trace>
  <inkml:trace contextRef="#ctx0" brushRef="#br0" timeOffset="211864.65">8797 7529 505 0,'-42'-6'112'0,"15"3"102"0,2 0-8 0,10 1-50 0,3 0-16 0,-1 1-22 15,-9-2-25-15,16 1-37 16,4 2-20-16,1-3-22 15,-1 1-4-15,2 1-4 0,2-4-1 16,7 3-12-16,2-1-4 16,8 3-2-16,5 0 0 15,12 5-7-15,3-5 1 16,13 2-6-16,1-1-3 16,6-1 11-16,5 0 5 15,-9-3 13-15,5 1 7 0,-16-5 10 16,-3 2 0-16,-10-5 1 15,-7 4-3-15,-10 0-10 16,-1 3-6-16,-8-2-17 16,-1 2-11-16,1 3-27 15,0-2-24-15,1 2-109 16,-6 2-93-16,5 6 151 16</inkml:trace>
  <inkml:trace contextRef="#ctx0" brushRef="#br0" timeOffset="212230.54">8977 7483 445 0,'-17'-11'118'0,"3"2"118"0,1 4-26 0,3 2-11 0,-1 0-35 16,2 1-31-16,1 2-41 16,2 5-28-16,6 1-39 15,0 7-25-15,0 14-42 16,-2 7-4-16,2 17 25 16,-5 3 17-16,-2 9 19 15,0 1 0-15,12 10 1 16,-8-15-10-16,3-14-6 0,0-4-1 0,-11-26-8 15,11 4 1-15,4-12-16 16,1 0-20 0,2-7-62-16,0-3-48 0,3-5-125 15,18-2 147-15</inkml:trace>
  <inkml:trace contextRef="#ctx0" brushRef="#br0" timeOffset="212770.27">9720 7695 429 0,'0'-8'-8'0,"0"-3"63"0,2 0-14 0,1 3 38 0,-3 3 165 16,-5 2 51-16,-3-2-24 16,-1-1-35-16,-4 0-92 15,2 1-42-15,0 0-41 16,3-1-9-16,2 3-15 15,6 3 13-15,-16-8 15 16,-6 5 12 0,-10 1-10-1,-10 2-15-15,-2 2-64 16,6 9-29-16,-2 3-28 16,6 8-15-16,5 3 7 0,2 4-2 15,15 2 15-15,4 4 7 16,8 6 6-16,3 0 7 15,8-5 14-15,8 2 9 16,6-3 23-16,-4 1 14 16,4-5 1-16,0 1-6 15,10-5-12-15,4-4-10 0,10-5-6 16,3-1-6-16,12-9-20 16,0-2-12-16,4-6-66 15,9 4-41-15,-1-1-219 16,23 11 216-16</inkml:trace>
  <inkml:trace contextRef="#ctx0" brushRef="#br0" timeOffset="-50821.2">676 8753 176 0,'-19'-19'60'0,"5"3"50"0,-5 4-12 0,3-1-18 0,10 5-13 32,-4 0-7-32,10-1-17 0,0 4 0 15,-5-6 2-15,5 0-2 0,8 14-2 16,-5-3-7 0,31 21-9-16,-20-9-6 0,-20-12-7 15,31 16 6-15,-25-14-6 16,17 9 2-16,13 12 1 15,-27-20-6-15,4 4-3 16,4 1-3-16,1 3-1 16,1 0-1-1,-4 1 1-15,-1 4 1 0,-3 0 2 0,4 3 2 16,-7 0-4 0,-5 4 3-16,-18 4-6 0,2 8-4 15,38 25 6-15,3 6-2 16,21 19 4-16,-8 3 3 15,-34-13-4 1,1-12 1-16,-2-18-1 0,0-10 0 0,0-11-1 31,0-2 0-31,5-10 2 16,-5-2-4-16,0-5 5 16,3 1-1-16,1-1 0 15,6 1 4-15,-8-4-9 16,-1 1-4-16,-6-2-18 15,-18-5-19-15,5 2-30 16,17 2-30-16,-6 5 55 16</inkml:trace>
  <inkml:trace contextRef="#ctx0" brushRef="#br0" timeOffset="-49851.39">1125 9065 298 0,'-6'0'72'0,"-3"-3"78"0,-1 3-68 0,2 0-20 0,0 0-18 15,4 0-4-15,-7-9-5 16,6 9 4-16,11 12-8 16,-4-2-11-16,6 9-17 15,-7 3-7-15,13 27 0 16,10 14 4-16,0 1-3 16,-2-1-1-16,-17-30-3 15,-5-12-2-15,0-8 1 0,0-7 1 16,9 2 0-16,4 1 5 15,4-4 4-15,2-2 5 16,0 3 21-16,-2-6-1 0,-3-7-1 16,2-6-1-1,-3-11-11 1,-8-6 10-16,7-6 0 0,1 4 0 0,-5-18-8 16,9 11-6-16,-17-7 0 15,-5 5 1-15,4 24 3 16,1 12-1-16,6-8-7 15,-4 15-6-15,2 7-5 32,7 7-5-32,-1 14 3 15,7 1 3-15,31 17-7 16,-23-12-6-16,6-4-13 16,1-4-5-16,-19-15 8 15,20 4 5-15,-7-14 13 16,-2-1 6-16,-5-7 9 0,-6-11 6 15,-1-6 2 1,-5-5 1-16,-4-14 0 0,-3 0 5 16,-8-3 7-16,-6-9 3 15,-7-3-2-15,-4 3-4 16,-2 4-4-16,5 6-3 0,5 10-8 16,10 3-5-16,26 14-23 15,3 1-74-15,38 8 59 16</inkml:trace>
  <inkml:trace contextRef="#ctx0" brushRef="#br0" timeOffset="-44851.12">3082 9310 395 0,'-7'-2'91'0,"1"-1"101"0,1 1-118 0,1-1-31 0,0 3-28 0,4 0-8 16,0-1-37-16,0 1-28 15,0 0-52-15,0 0-57 16,13-5 90-16</inkml:trace>
  <inkml:trace contextRef="#ctx0" brushRef="#br0" timeOffset="-41822.1">3112 9235 250 0,'-13'-6'88'0,"0"-3"103"0,-1-2 3 0,5 0-23 0,2 6-20 16,-4-3-58-16,-1 0-26 0,1 3-31 15,1 1-9-15,2 1-18 16,0 3-9-16,4-5-11 15,4 3-11-15,-3 1 13 16,1-1 7-16,0 0 3 16,2 1 2-16,0 1 2 15,0 0-1-15,0 0 9 16,0 0 5-16,-1 0-2 16,-1 0-4-16,2 0-8 15,0 0-1-15,3 3 2 16,-1 0 0-16,-2-3 26 15,2-1 0-15,1 1 47 16,6 8 14-16,4 7-38 0,3-5-6 16,6-10-70-16,8-5-17 15,22-8-5 1,-7-4-15-16,12 4 4 0,-2-2 6 16,27 13 21-16,7 7 15 15,-10 3 9-15,0-4 1 16,-37-15-15-16,7-6 2 0,8-3 0 15,4-4 1-15,12 5 14 32,-5 2 2-32,-4-2 15 0,-4 3 5 15,5 8 10-15,-7 2 0 0,-5 6-7 16,-5-2-3-16,-14-1-16 16,-1 3 0-16,8 0 4 15,0 5 0-15,-7-5-1 16,-4 1-9-16,-14 1-176 15,-6 1-185 1,9 11 200-16</inkml:trace>
  <inkml:trace contextRef="#ctx0" brushRef="#br0" timeOffset="-41173.39">3547 9384 835 0,'-2'1'66'0,"1"-1"56"0,-10-1-17 15,12 1-29-15,6 0-67 0,-4 0-66 0,3 3-49 16,-6 3 23-16,-3 7 62 16,8 4 45-16,6 15 11 15,1 6-20-15,7 4-12 16,-6-1-1-16,4-6-2 15,-1-7 0-15,0-4 2 16,0-8-1-16,-7-5 6 16,1-7 9-16,-4-2 49 15,0-2 13-15,7-5 22 16,-5-3-12-16,7-9-56 0,8-7-13 16,2-17-25-16,8-11 3 15,-2 2 9-15,3-1 0 16,-11 14 3-16,-2 7 8 15,-9 6 4 1,-8 5-4-16,-1 10-43 0,-3 5-86 0,33 4-204 16,14 10 179-16</inkml:trace>
  <inkml:trace contextRef="#ctx0" brushRef="#br0" timeOffset="-40395.3">4328 9365 676 0,'-6'-3'103'0,"-2"-1"127"0,3 4-142 0,0-1-5 0,2 1-71 16,2 6-47-16,1 16-4 0,-5 2-2 15,-8 12 32 1,-1 4 33-16,-11-1-24 16,7 4-6-16,22 4 7 0,-6-4 2 15,2-15-1 1,-3-4 4-16,-15-17 0 0,4-5-3 0,6 0 19 16,8-2 28-16,-6-4 23 31,6-2 10-31,2 1-1 0,-6-4-59 15,4-7-24-15,4-4-7 16,0-7-6-16,0-3 31 0,7 3-2 16,1 0-12-16,9 4-29 15,1-1-12-15,3 5 4 16,-1 0 11-16,-5 3 31 16,-2 4 10-16,-4 1 1 31,-1-2-2-31,-5 0-3 0,-1-1-1 15,0 0-3-15,2 0 0 16,-3-3-2-16,3-1-1 16,1-4 1-16,1 2-1 15,-3-2-2-15,5 3-1 0,-5-3 0 16,3 6 3 0,-1 0 5-16,2 2 13 15,-6 8 7-15,5 4 5 0,-7 2-4 16,-2 0-22-16,1 0 6 15,-1 0-5-15,4 2-5 16,-2 2 5-16,12 15-11 16,2 3-10-16,5 10-16 15,3-1 0-15,-7 2-7 16,-3-4 7-16,-2 4 17 16,0-5 5-16,-1-2 6 15,-2 0 3-15,1 0 1 0,-2-1-1 16,1 0-2-16,-1 0-1 15,1 2-2-15,-3-2-1 16,1-1-6 0,-14-7-9-16,-7-6-17 15,17 2-9-15,2-7-96 0,-6 1-77 0,28 5 118 16</inkml:trace>
  <inkml:trace contextRef="#ctx0" brushRef="#br0" timeOffset="-39982.58">4279 9422 824 0,'0'0'133'0,"9"1"93"0,-9 1-74 16,-4-2-40-16,-3-2-63 15,-5-1-36-15,10 3-36 0,2 2-20 0,8 4-22 16,0 3 6-16,14 7 31 31,3 1 13-31,21 2 28 0,8 3 1 0,21-6-8 16,7 2 0-16,1-11-26 16,-5 1 2-16,-30-4-129 15,2 5 95-15</inkml:trace>
  <inkml:trace contextRef="#ctx0" brushRef="#br0" timeOffset="-19831.13">5745 9576 284 0,'-7'0'80'0,"-1"-3"63"0,4-2-32 0,-1 4-6 0,0-2-27 0,0-5-6 0,-1 4 6 15,0 1 2-15,-2-3 3 16,3 6-3-16,-6-6-36 15,0-1-10-15,8 6-8 16,0-1-12-16,0 1 1 16,-7-9-5-16,4 2-6 15,6 0 9-15,-2 4 10 16,-4-7 7-16,6 1 1 16,-2 1-1-1,2 1-1-15,0-3-3 0,2 0-7 16,-2 1-4-16,6 2-9 15,5-1-9-15,5 3-8 0,3 2-3 32,0 8-3-32,-2 2 5 0,1 5 2 0,-7-3 1 15,-2 3 9 1,-1-2 0-16,0 2 5 16,0 2 0-16,0 1-1 0,0-1-1 0,-2-2 2 15,0 0 0-15,1-5 2 31,-1 4 1-31,0-6 0 0,-1 3-1 16,-2-4-2 0,2 2-4-16,-5 1-7 15,1 5-3-15,-2-3 0 16,1 3 5-16,-5-2 19 16,2 4 7-16,1-2 3 15,-1 2-1-15,-2 1-9 16,1 2-4-16,-1 1 3 15,-1 3-2-15,-1 3-1 0,1 2 3 16,0 3-2 0,-2-3-1-16,-2 5-3 0,-5-8-7 15,-1 4-1-15,0-3 0 16,-1-4 0-16,1 3 0 16,0-8 2-16,2-1 2 15,-2-2 3-15,5-5 0 0,0 1-1 16,3-3-3-16,-1 4-4 15,1 0-3-15,-3 5-5 16,-2-1-1-16,-3 6 0 16,-2-4 4-16,0 2 4 15,-1-2 3-15,7-5 5 16,2 1 1-16,7-8 3 16,-13-9-8-16,7 1-2 15,-1-5 0-15,2 0 0 16,12 11 5-16,10-2-7 15,3 1-6-15,11-2-4 16,7-4 3-16,3 4 8 0,0 3 4 16,3-3 2-16,2 0-3 15,2 1-2-15,1 2 0 16,1-3-2 0,2 1 2-16,-3-4 1 0,-3 1-1 15,-10 4-15-15,8 6-15 16,-8 2-138-16,3 8-147 0,15 7 176 15</inkml:trace>
  <inkml:trace contextRef="#ctx0" brushRef="#br0" timeOffset="-19018.73">6219 9053 554 0,'-6'-4'95'0,"-6"1"100"15,-1-3-36-15,0 4-43 0,1 2-17 0,-6-3-46 0,12 3 0 0,-2-5-2 16,8 4 2-16,6 2 8 15,-2 3-8-15,-8-4-23 16,-10-5-16-16,14 13-17 16,0 3-13-16,8 16-11 15,11 6-5-15,-16 5 7 16,-3 4 10-16,-1-2 17 16,-3-3 10-16,4-3-2 0,0-3 0 15,4-6 1-15,2-7-2 0,2-3 0 16,0-2-1-16,-4-3-3 15,-2 1-2-15,-2 0-9 16,-2 1-11-16,-10-4-46 16,9 11-31-16,-8-8-135 15,1-1-96-15,20 5 177 16</inkml:trace>
  <inkml:trace contextRef="#ctx0" brushRef="#br0" timeOffset="-17971.46">6458 9130 462 0,'-7'-10'78'0,"-1"2"90"0,2-3-110 0,0 2-42 0,-5 4 6 0,1-6 15 0,-1 0 4 31,3 2 20-31,-4-1 9 16,4 1 11-16,3 2 1 0,5 7-7 15,-3-1-19-15,3-1-26 16,-2-4-7-16,7-2-20 16,0 7 1-16,8-1 0 15,-1-3-2-15,5 2-2 16,6 0-3-16,-1-3-3 15,4-1 0-15,6 1 3 16,4 0 3-16,1 4-1 16,-7 2-3-16,-7 3-13 15,-4 5-7-15,-11 0-14 16,2 5-1-16,-7 1-2 0,-5-2-3 16,-3 7 10-1,-6-6-1-15,-3 6 10 0,3 1 2 16,-8 3-5-16,3 0-1 15,-4-4-22-15,-1 0-11 16,4-2-2-16,0-1 6 16,6-3 28-16,1-2 21 15,10-11 23-15,-8 0 2 0,8-7 1 16,0 1-1-16,0 6 7 16,0-1 4-16,2 1 5 15,6-7-2 1,0 14-13-16,1-4-4 0,4 1-10 15,2 4 1-15,3-6-11 16,1 7-1-16,6-10 0 16,0-4 2-16,4 4 11 15,-3-6 1-15,-2 10 4 16,-3 2-4-16,-12 5-9 16,-1-7-1-16,1 5 24 0,-9 1 8 15,8 7 25 1,-6-4 0-16,-16-5-39 0,4 1-8 15,-10-4-17-15,-1 9 2 16,9 6 9-16,-3-6 4 16,0-1 8-16,0-7 3 15,3 4 31-15,-6 2 9 0,0-9 8 16,-6-2-4-16,-8-8-31 16,4 0-20-16,3 0-68 15,-1 7-67-15,3 7 68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7T17:03:57.7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14779 7974 761 0,'13'-21'24'0,"0"7"45"0,-2 3-145 0,-7 6-10 0,0 7 44 0,-8-4 41 15,4 1 38-15,0 2 0 16,4 1-14-16,-4 1-53 16,0 0-43-16,6 2 25 15,18-3-3-15,2-2 25 16,8-5 41-16,-3-1-22 16,1-2-29-16,4-2-8 0,7 5-4 15,1-4 12 1,-3 1 43-16,-3 7 21 0,-8 1 2 15,0 6-4-15,-2 2-34 16,3 6-13-16,10 8-4 16,8-1-1-16,10-1 16 15,1-1 0-15,6-6-68 16,0-2-5-16,10-4 34 16</inkml:trace>
  <inkml:trace contextRef="#ctx0" brushRef="#br0" timeOffset="157.41">16261 8111 41 0,'77'14'19'15,"-11"4"24"-15,-3 1 5 16,-10-1 1-16,-8 3-4 16,-8-2-12-16,-1 6-10 15,-12-6-35 1,-6-5-13-16,-2-6-15 0,-8-5-8 16,-3 0 31-16</inkml:trace>
  <inkml:trace contextRef="#ctx0" brushRef="#br0" timeOffset="237.1">16520 8270 104 0,'-57'-12'-21'0,"-14"-7"17"15</inkml:trace>
  <inkml:trace contextRef="#ctx0" brushRef="#br0" timeOffset="505.51">15947 8128 134 0,'-59'-11'50'0,"-10"-6"64"16,0 9 2-16,-9 2 7 15,3 0-2-15,-11 18-24 16,-2-4-13-16,-5 9-31 16,-3 4-21-16,11-4-14 15,-1 2-6-15,6-6-7 16,-2-5 0-16,-2-4-10 16,5 1-4-16,5-3-17 15,8-2-4-15,16 3 5 16,7-2 4-16,8 4 16 0,4 0 5 15,7 1 14-15,4-3 11 16,12 0 26-16,8-1 7 16,-4 3-30-16,8-5-17 0,0-5-155 15,12 0 89-15</inkml:trace>
  <inkml:trace contextRef="#ctx0" brushRef="#br0" timeOffset="1015.92">16507 8106 211 0,'-2'15'27'0,"-4"0"60"0,-2-5-38 0,-4 1 9 0,-9-3 16 0,-1 1-1 16,-10-4-41-16,-9 3-14 16,-14-5-28-1,-6 2-18-15,-20-5-20 16,-1 0-5-16,-6-2-2 0,-4-1 3 15,-1 0 13-15,-1 3 6 0,-4-3 8 16,-2 3 10 0,7 0 16-1,5-5 12-15,12 2 31 0,10-5 24 0,15 5 55 32,3 3 19-32,8-2 19 0,7 1-6 0,3-6-32 15,8 1-13-15,5-2-23 0,4 0-7 31,7-4-24-31,-4-4-10 16,10 5-22-16,0 1-15 16,2 6-13-16,2 4-7 15,-7-4-44-15,3 4-1 16,0-1-45-16,3-2-60 0,16-1 108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7T17:04:20.7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7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04-17T17:06:06.989"/>
    </inkml:context>
  </inkml:definitions>
  <inkml:trace contextRef="#ctx0" brushRef="#br0">4481 3757 524 0,'-6'-6'100'0,"-2"-7"93"0,-2-1-25 0,2 0-45 0,1-1-15 0,0-2-23 16,1 4-11-1,-2 1-16-15,-1 4-9 0,1 2-13 16,0 6-7-16,5 1-11 16,1 6-5-16,5 4-6 15,3-2-1-15,7 13 0 16,3 5-1-16,-3 11 1 16,2 9-2-16,-1 8 3 15,1 0-1-15,-3 7-1 16,1-2 0-16,1 9-6 15,0 2-2-15,4 7-5 16,-6-4-1-16,-5 4 0 16,-1 8 0-16,-11 0 6 15,-1 12 0-15,-8 5 3 16,-10 1 1-16,2 1 0 16,-3 1 2-16,-2 3 6 0,-3-2 0 15,-3 4 3-15,1 2 1 16,-6-14-4-16,-1-1 0 15,-12-8-2 1,-5-11 1-16,-11-3-1 0,-7-2 0 0,-11-6 1 16,-11-1 0-16,-8-5 1 15,-4-1 2-15,-12-5 4 16,-4-1 3-16,-17-8 10 16,1-1 8-16,0-5 7 15,9-2 1-15,-10-6-12 16,4-4-9-16,5-4-17 15,-1-1-4-15,13-4-9 16,3 1-3-16,5-2-11 16,8-1-7-16,22 0-14 15,8-4-13-15,27-1-44 0,7-4-39 16,28-7-193 0,13-5-40-16,21-20 11 15,5-7 38-15,6-47 239 0</inkml:trace>
  <inkml:trace contextRef="#ctx0" brushRef="#br0" timeOffset="1475.18">1990 4649 484 0,'-6'0'113'0,"-1"2"116"0,-5 3-21 16,-10 6-43-16,0 6-25 0,-7 1-48 16,1 4-16-16,1-5-30 0,2 0-6 15,4 1-10-15,5-1-4 16,-3 4-12-16,1-3-7 16,-5 8-7-16,-2 0 0 15,5 8-3-15,-4 2-2 16,10 5-1-16,3 0-2 0,12 0-5 15,9 3-1-15,12-9-2 16,11-1-1-16,11-5 3 16,10-6 2-16,11-8 5 15,-1-6 3-15,2-7 5 16,1-2 3-16,-17-13 6 16,1 0 2-16,-13-2 6 15,-10-1 4-15,-14 3 3 16,-14-4 0-16,-12 9-8 15,-9 0-4-15,-11 8-13 16,4 3-4-16,4 8-7 16,1 7-2-16,15 1-3 15,5 4-1-15,15 6 2 0,18-1 3 16,11 2 7 0,8-8 4-16,3-1 4 0,0-1 2 15,0-6 3-15,5-1 1 16,-2-10 0-16,-3-1 2 15,-7-5 3-15,-9-7 2 16,-19-3 5-16,-10-2 1 16,-18-7-2-1,-5 0-6-15,-19-5-16 0,-3 0-11 0,-4 0-20 16,-3 5-12-16,15 6-56 16,10 5-53-1,20 10-96-15,0-4-38 0,17 3 19 16,9-2 47-16,5-9 97 15,7-4 45-15,9-12 36 16,7 2 9-16,6-6 9 16,-3 5 5-16,-15 9 14 15,-10 2 44-15,-24 10 90 0,-8 3 34 16,-2 2 38-16,-4 2-29 16,-2 9-63-16,3 4-31 15,4 8-50-15,2 4-13 16,7 6-25-16,3 2-4 15,3-1 2-15,-1-2 1 16,-2-8 5-16,-2-3 3 0,-4-8 5 16,-5-9 1-16,0 1-1 31,-1-8-3-31,-7-12-9 0,-5-5 0 0,-3-16 5 16,-1-6 8-16,4-7 19 15,1-1 7-15,7 2 4 16,5 2-1-16,8 12-7 15,11 5-6 1,14 16-8-16,2 6-4 0,10 10-7 16,0 9-4-16,-3 4 0 15,-1 2-1 1,0-2 7-16,3-4 2 0,-6-4 5 16,-1-6 2-16,2-11 4 15,-1-3 2-15,-5-10 3 0,-6-1 3 16,-11-1 9-1,-10 0 4-15,-16 0 6 16,-2 3-3-16,-23 5-12 0,-4 3-9 16,1 10-16-16,-5 5-5 0,8 9-13 15,5 4-4 1,10 11-6-16,11 2 2 0,13 8 4 16,12 5 4-16,12 4 7 15,6-2 2 1,7-4 4-1,0-3 1-15,7-3 1 0,5-4 1 0,-3-2-1 16,7-1 0 0,0-12 2-16,-1-2-1 0,15-7-2 31,-3-8-3-31,11-9-23 16,9-6-33-16,17-21 37 15</inkml:trace>
  <inkml:trace contextRef="#ctx0" brushRef="#br0" timeOffset="2399.38">5071 3795 97 0,'-6'-5'26'0,"-1"3"34"0,1-1 0 0,1 0 4 0,2 2 3 0,-2-3 13 0,2 4 14 15,2 0 36 1,-1 4 15-16,1 0-7 0,-4 3-14 16,-2 8-46-16,3 4-27 15,1 18-25 1,-2 2-8-16,3 8-13 0,-1 10-5 31,0 6-6-31,0 3-6 0,0 10-5 16,-4 5-1-16,1 5 3 15,-2-1 3-15,5-3 5 16,1-7 2-16,4-16 2 16,9-2 0-16,-3-17 3 15,3-10-1-15,0-11-11 16,0-12-16-16,5-10-57 15,4-8-68-15,-1-19 83 16</inkml:trace>
  <inkml:trace contextRef="#ctx0" brushRef="#br0" timeOffset="2912.81">5379 4364 588 0,'-4'2'81'15,"0"-2"79"-15,1 0-33 16,-2 0-30-16,2 0-26 0,1 4-49 16,2 7-17-16,2 13-31 15,6 8-16 1,7 12-19-16,6 0-2 0,4-3 9 16,2 1 11-16,0-13 28 15,1-2 10-15,1-10 13 16,-4-4 5-16,-2-13 9 15,-2-4 6-15,-2-13 20 16,-3-5 12-16,-5-8 11 16,-5-5 0-16,-4 5-22 15,-2 0-14-15,-2 13-28 0,2 16-18 16,0 2-40 0,3 20-21-16,8 7-27 15,3 10-4-15,10-5 11 0,6-1 14 16,6-6 31-16,4 0 19 15,1-12 29-15,3-3 12 16,0-8 13-16,-1-3 10 0,-7-16 32 16,-3-7 16-16,-9-18 26 15,-10-10 2-15,-8-12-17 16,-9-2-12-16,-11 7-32 16,-7 4-14-16,-7 15-33 15,-2 9-22-15,-2 8-65 16,6 9-55-16,2 4 74 15</inkml:trace>
  <inkml:trace contextRef="#ctx0" brushRef="#br0" timeOffset="3766.81">7511 4687 280 0,'0'0'65'0,"0"-1"57"0,5 1-23 0,3-5-44 16,3 0-14-16,8 1-14 0,5-6-7 16,17 1-8-16,5-1-3 15,17 2-2-15,12-4-1 0,17-4 0 16,17-1 2-16,14-1 0 16,3 2 2-16,6-4 2 15,7 3 1-15,6-4 3 16,-1-1 1-16,-4 2 2 15,-5-1 0-15,-11 4-2 16,1-4-2-16,-21 13-5 16,-17-3-2-1,-27 10-6-15,-16 1-1 0,-11 1-4 16,-5 2-3-16,-1-1-5 16,-2 0-4-16,2-2-9 0,3 4-8 15,-6-2-30-15,-1 1-98 16,-10 2 99-16</inkml:trace>
  <inkml:trace contextRef="#ctx0" brushRef="#br0" timeOffset="4294.97">8496 5249 125 0,'-5'0'42'0,"0"-3"33"0,2 1-8 0,0 0-6 0,0 1-1 16,0-1 1-16,0 1-2 15,3 1-2-15,0-2-8 16,-13-9-6-16,7 2-13 16,-1-2-6-16,-2-7-10 15,-1-1-4-15,-2-3-5 16,-2-1-2-16,-1 4-2 16,0 4-1-16,1 11-7 15,1 4-8-15,-3 9-42 16,2 7-22-16,-3 11-33 15,-1 4-18-15,2 12-5 16,7-2 69-16</inkml:trace>
  <inkml:trace contextRef="#ctx0" brushRef="#br0" timeOffset="4561.28">8414 5430 137 0,'39'-12'77'0,"1"-3"59"15,-6-11 16-15,0-8-2 0,-12 1-14 16,-5-1-15-1,-17-1-30-15,-6 6-13 0,-15 4-36 16,1 5-14-16,-1 7-24 16,4 5-10-16,11 5-13 15,6 3-9-15,-4 0-11 16,12 10-4-16,6 10-4 16,7 5-1-16,1 15 1 15,2-1 1-15,-2 7 5 16,-5 0 2-16,-3-9-9 15,2 0-9-15,-3-10-21 16,3-7-17-16,7-9-39 16,2-5 70-16</inkml:trace>
  <inkml:trace contextRef="#ctx0" brushRef="#br0" timeOffset="5058.75">9083 5201 281 0,'-14'0'111'0,"-4"-1"95"0,-5 1-53 16,0-2-28-1,-2-4-53-15,-2-2-24 0,4-1-33 16,-2 1-11-16,6 8-26 16,1 0-20-1,6 11-57-15,-4 3-27 0,13 10-34 16,3 6-3-16,11 6 17 15,1 0 27-15,6-1 51 16,2-8 20-16,2-7 44 16,-1-2 8-16,9-12 11 0,-8-1 9 15,3-13 27 1,0-5 18-16,-4-9 35 0,3-5 12 16,-12-14 13-16,-2-6 1 15,-7-12-7-15,-3-5-13 31,-8-7-42-31,-3 1-18 0,-3 4-30 0,-2 5-6 16,0 9 0-16,3 12-2 16,6 10-3-16,2 10 0 15,2 9-1 1,3 9-1-16,0 4-15 0,0 10-20 0,3 25-22 16,0 8-8-1,2 26-3-15,3 7 7 0,-2 5-12 16,2 2-10-16,4-4-26 31,3-7-9-31,5-13-15 16,7-10-5-16,12-18 77 15</inkml:trace>
  <inkml:trace contextRef="#ctx0" brushRef="#br0" timeOffset="5245.13">9660 5225 248 0,'-27'0'66'0,"-3"0"55"0,2 0-30 0,-4 0-54 0,-4 6-16 0,9 2-20 16,2 2-13-16,3 4-45 16,5 2-31-16,9 7-48 15,5 4 62-15</inkml:trace>
  <inkml:trace contextRef="#ctx0" brushRef="#br0" timeOffset="5893.97">9704 5339 138 0,'7'-60'77'16,"-6"-5"55"-16,-1-11 3 0,-5-4-22 15,-6-4-48-15,0 6-25 16,-6 10-29-1,1 8 2-15,-3 17 18 0,0 8 14 16,10 18 17-16,-2 3 6 0,5 6-12 16,6 6-11-1,0 2-29-15,0 5-16 0,9 14-27 16,-1 5-6-16,1 20-4 16,4 14 0-16,-5 15 0 15,1 9-9 1,-1 3-20-16,-3-1-9 0,4-7-19 15,3-6 1 1,5-16 16-16,3-9 15 0,9-15 31 16,4-9 13-16,2-12 13 15,2-7 5-15,1-11 7 16,3-6 4-16,4-16 10 16,-6-3 5-16,-7-11 16 15,-7 0 13-15,-14 4 16 0,-3 4 0 16,-8 12-11-16,1 10-11 15,-1 14-37-15,2 5-19 16,4 15-36 0,2 9-19-16,3 10-18 0,0 4 0 15,2-2-8-15,-1-4-3 0,1-5 23 16,-4 0 13 0,-2-10 38-16,-2-3 17 0,-5-10 11 15,0-7 9-15,0 1 30 16,-4-11 16-16,1-11 37 15,-5-8 19-15,5-9 8 16,0-5-6-16,5-8-29 16,5 0-22-16,12 6-34 15,5 4-9-15,14 1-20 16,12 2-14-16,15 1-42 16,6 2-30-16,0-2-79 15,-5 5-58-15,-23 1 115 16</inkml:trace>
  <inkml:trace contextRef="#ctx0" brushRef="#br0" timeOffset="6512.69">8398 5208 78 0,'-11'-8'13'0,"-3"-2"11"0,-2 4-1 0,-6-3 2 0,0-2 3 0,0 9 17 0,-3 2 8 0,1 6-4 15,0 5-10-15,4 10-39 16,6 3-25-16,-1 2-42 16,11 6-14-16,8 1 0 15,9-6 13-15,19-2 36 0,-1-6 17 16,15-10 18-16,-2-1 5 16,8-14-2-1,2-5-6-15,7-8 0 0</inkml:trace>
  <inkml:trace contextRef="#ctx0" brushRef="#br0" timeOffset="13545.67">16185 6058 540 0,'1133'-383'-7'0,"-1117"379"7"0,20-5 0 0,47-18 0 15,735-700-2 48,-839 744 2-63,72-61 0 16,-9-9 0-16,1-9 0 15,-12 9 0-15,9 7 0 16,-28-11 0-16,-12 16 0 15,13 17 0-15,-49-7 0 16,9 17 0-16,-9 23 0 16,-27-7-1-16,22 29 1 15,-2 10 0-15,10 10 0 16,8-6 0-16,-13 0 0 16,6-6 0-16,4-7 0 15,-1 1 0-15,21 6-1 0,-4-9 1 16,-9-8 0-16,4-3 0 15,-8-20 0 1,-7-1-1-16,-34-14 1 16,-257-6-1 15,130 16 1-31,2-5-1 0,54 9 1 16,-13-3 0-16,-8-2 0 15,2-6-1-15,-21 0 0 16,28-2 1-16,2 5-1 15,13 1 1-15,30-1 0 16,-16 7 0 0,8-10 0-16,-3 12 0 0,-2-2 0 15,2-2 0-15,-13 2 0 16,-5-15 0-16,-2-4-1 16,-7-6 1-16,12-8 0 0</inkml:trace>
  <inkml:trace contextRef="#ctx0" brushRef="#br0" timeOffset="15160.59">18185 4676 520 0,'65'27'0'0,"38"20"0"0,-1 7 0 0,-10 1-1 0,-37-15 1 16,-14-9 0-16,-24-18 0 0,-17-13 0 15,5-6 0-15,-5-6 0 16,-5-6-1-16,-3-11 1 16,5-2 0-16,-5-4 0 15,2-9-1-15,-2 1 1 16,10-6 0-16,6-3 0 0,7 5 0 16,8 6-1-16,-5 13 1 15,3 1 0-15,4 6 0 16,-4 1 0-16,-1-1 0 15,1 5 0 1,-2-1 0-16,4 5 0 0,-4 2 0 16,-3 2 0-16,-22 7 0 15,12 4-1-15,3 13 1 16,-16 2 0-16,26 12 0 16,-15 0 0-16,-4 5 0 15,13 4 0-15,-24 4 0 16,11 3-1-16,1-8 1 15,3-4 0-15,22-5 0 0,6-7-1 16,3-5 1-16,9-3 0 16,0 4 0-16,-9-6 0 15,-5-2-1-15,-4-2 1 16,-10-4-1-16,-2 0 1 16,-6-8 0-16,0 4 0 0,-3-3 0 15,-3 3 0-15,1 0 0 16,-3 0 0-16,9-3 0 15,-4 2-1-15,0-7 1 16,-2 1 0-16,0-2 0 16,-1 1 0-16,-2 0 0 15,0-1 0-15,-2 5 0 16,-4 0 0 0,-1 4 0-16,-4 4 0 0,2 0 0 15,-1 5 0 1,4-1 0-16,-2 3 0 15,5 0 0-15,0 0 0 0,1-1 0 0,2-4 0 16,0 2 0 0,0-2 0-16,-3 2-1 15,0-3 1-15,-2 1 0 0,0 2 0 16,2 4 0-16,0 6 0 16,0 5 0-16,0 6 0 0,1 1 0 15,-1 6-1-15,3-4 1 31,0-1 0-31,-1-10 0 0,-1-9 0 0,-3-5 0 16,-3-6 0-16,-1-4 0 31,-4-6 0-31,2 1-1 16,3-2 1-16,0 4 0 16,8 6 0-16,0-2 0 15,-3-7-1-15,6 6 1 16,2-5 0-16,3 8 0 15,-6-2 0-15,1 7 0 16,-8 3-1-16,-3 6 1 0,-1 7 0 16,2-4 0-1,4 0 0-15,3-1 0 0,10-3 0 16,-4-4 0-16,2-3-1 16,0 2 1-16,0-1 0 0,-5 0-1 15,-2-2 1-15,1 3-1 16,-2-6 1-16,-5-2 3 15,2 0 4-15,-3-2 10 16,6 2 12-16,0 0 32 16,5-6 16-16,-2 4 45 15,-2 2 20-15,1 0 16 16,-2 0-5-16,0 0-29 16,-13 2-24-16,2 4-30 15,6 7-6-15,-4 4-13 16,4 5-5-16,-3 3-14 15,-4 1-7-15,-1 4-11 16,1 3-4-16,-4-2-7 16,0 4-1-16,-8 3-2 15,1 1-2-15,-9 2-1 16,1 0-2-16,2 2-2 0,1-7 0 16,9 0 1-16,6-3 1 15,12-17 1-15,2-2 1 0,15-6 0 16,-5-3 2-16,10 3 1 15,2-7 0-15,1-2 3 32,11-1 1-32,-4-4 0 0,1 1 1 15,2 4-1-15,-4-2-2 0,5 1 1 16,1 2 0-16,1-2-2 16,-4-1-1-16,-6-3-1 15,-4 3-2-15,-5-4-7 16,-11 0-17-16,-2-4-134 15,-8-7-15-15,-3-9-17 16,-4-9 6-16,4-13 115 0,0 0 4 16,-1-1 11-1,4 6 7-15,3 4 12 16,8 2 9-16,16-9 9 0,7-21 3 16</inkml:trace>
  <inkml:trace contextRef="#ctx0" brushRef="#br0" timeOffset="15766.11">19572 4531 335 0</inkml:trace>
  <inkml:trace contextRef="#ctx0" brushRef="#br0" timeOffset="21097.38">5046 8091 759 0,'-18'-11'51'0,"1"-1"33"0,12 3-45 15,-1 0-11-15,1 1 3 0,-1 0-2 16,3 3-6-16,-7 0-7 16,2 5-19-1,-3 5-10-15,-4 1-11 16,5 7-1-16,-2 1 20 0,-1 4 13 15,5 4 4-15,-8 1-8 16,7 2-26-16,-4 2-15 16,-3 5-7-16,1 4 2 15,-4 8-1-15,-3 4-5 0,-4 7-31 32,4 3-15-32,0 0-18 0,2-4-1 0,10-8 26 15,5-8 16-15,5-2 26 16,0-9 14-16,4-4 17 15,0-1 8-15,4-15 22 16,5 2 16-16,-2-7 30 16,-2-2 13-16,1 0 0 15,1-3-9-15,5 0-26 16,3-4-14-16,1 1-16 16,1-4-5-16,4 3-9 0,3 0 12 15,5 6 42-15,-1-1 17 16,4 2 21-1,4 3-15-15,-1-1-43 0,4 3-18 16,-2 1-21-16,-5 0-3 16,2 5-17-16,-3 2-7 15,-12 1-13-15,-7 0-7 0,-2 4-7 16,0-4-10-16,10-2 44 16</inkml:trace>
  <inkml:trace contextRef="#ctx0" brushRef="#br0" timeOffset="21778.46">5674 8253 275 0,'0'3'86'0,"0"0"103"0,0 2-27 0,3-5-63 0,1 0-25 0,9-11-57 16,6-2-17-16,13-12-11 15,7-3 0-15,12-10 2 16,2-2-2-16,-1-5 4 16,2 2-2-16,-15 4 5 15,2 1 4-15,-9 6 3 16,-8 9 2-16,-12 5 1 16,-10 6 1-16,-2 12 6 15,-5 3 2-15,-6 16 0 0,11 6-2 16,-17 7-3-16,6 1 0 15,4 9 1 1,-7 4-7-16,12 6-9 0,2 3-6 16,-6 7-14-16,1 1-4 15,4 6-4-15,-4 4-3 16,4-5-3-16,1-2 3 16,-13-8 7-16,0-4 3 0,9-4 6 15,-3-9 1-15,10-11-79 16,2-5 65-16</inkml:trace>
  <inkml:trace contextRef="#ctx0" brushRef="#br0" timeOffset="22048.65">5828 8851 458 0,'-19'-2'144'0,"0"1"151"0,5 1-78 15,-3 1-100 1,4 5-37-16,8-4-72 0,4 3-35 16,7 1-15-16,8-3 6 15,10 2 32-15,6 1 24 16,17-4 5-16,2-2-8 16,19-2-13-16,-6-3-13 0,-4-2-24 15,2 0-14-15,-6 3-30 16,6 2-53-16,1 0-40 15,-1 2 9-15,3 2 64 32</inkml:trace>
  <inkml:trace contextRef="#ctx0" brushRef="#br0" timeOffset="25495.18">13527 10286 173 0,'20'-95'71'16,"1"-4"78"-16,3-2-11 0,4-5-29 0,0 2-17 0,5 2-29 0,-4 1-13 16,-7 11-19-16,-2 1-8 15,-4 19-7-15,-5 3-1 0,-4 14-6 16,-1 9-3 0,-6 7-16-16,1 9-12 0,-1 7-14 15,-3 7-6-15,0 11 5 16,-5 3 4-16,-6 8 8 15,-2 9 7-15,-11 10 20 16,-4 6 19-16,-5 10 36 16,-2-1 14-16,-3 6 17 15,-5-4-1 1,-9-3-21-16,-11 0-16 0,-9-11-65 16,-7-2-116-16,-3-14 78 15</inkml:trace>
  <inkml:trace contextRef="#ctx0" brushRef="#br0" timeOffset="32685.29">13669 9210 562 0,'-2'32'170'0,"2"-2"166"0,0-2-42 0,0-4-117 16,0-4-44-16,0-13-61 15,3 2-26-15,-1-7-17 16,0-2-6-16,-1 1-9 15,5 6-3-15,-1 5-4 16,-3 2 10-16,-1 8 26 0,1 0 8 16,-2 12 13-16,0 5-7 15,3 8-21-15,-3 4-3 16,0 6-1-16,0 3-3 0,-9-1 1 16,-2 11-2-16,-5-1-10 15,0 4-1-15,-8 6-5 16,2 1-3-1,-6 8-5-15,-1 4-2 0,1 4-3 16,0-5-2-16,4 6-1 16,5-1 0-16,8-5 2 15,3 1 1-15,13-7 0 16,-2-8 0-16,10-12 1 16,-1-10 0-16,6-14 0 15,4-5 0-15,0-14-2 16,3-6-2-16,-1-9-6 15,-1-6-4-15,6-7-8 16,-1-5-3-16,8 3 1 16,-2-5 2-16,10 2 3 15,6 5 0-15,10-2 2 0,11 0 9 16,16 2 15-16,3-4 3 16,3 4-1-16,2-2-4 15,4 2-7-15,5-2 3 16,19-5 6-16,5 2-3 15,-3-3-4-15,-1 2-3 0,-9 2-9 16,4 2-3-16,1 7-9 16,-2-1-4-16,-8 4-1 15,-4 4 0-15,-16 0-1 16,0 4-2-16,-2 2-10 16,-4 1-11-1,-4-2 6-15,-2 2 4 0,-15-4 17 16,-8-6 17-16,-19-1 11 15,-7-1 5-15,-12-1 3 16,-1-3-2-16,-7-6-7 16,-1-4-4-16,-5-12-8 0,0-5-2 15,1-11-2 1,-3-13 0-16,4-10 4 0,1-6 1 16,4-9 2-1,-1-4-1-15,5-10-2 0,2-7 1 16,3-8-2-16,2-6 1 15,-3-4 2 1,3-4 0-16,-7-2 5 0,2-2 2 0,-7-8 2 16,1 1 0-16,-2 2 0 31,-4-4 1-31,0 13 0 16,0 7 0-16,-4 14 4 0,0 13 6 0,-6 18 7 31,0 6 5-31,-4 15 6 15,-1 5 2-15,0 14 3 16,-1 6 15-16,-4 11 27 16,-2 7 9-16,0 5 6 15,-1 1-12-15,-5 3-33 0,-3 3-13 16,-8 3-9-16,1 3 4 16,-14 2 14-16,-12 3 6 15,-25 2-1-15,-14-2-6 0,-23 7-16 16,-9 0-5-16,-9 1-9 15,-15 0 0-15,-13-1-7 16,-6-7-3-16,-14-1-7 16,-1-4-3-16,3-4 5 15,4-3 0-15,7 1 7 16,13-2 2-16,4-1-3 16,5 3 0-16,19-3-2 15,6 3-4-15,13 4-15 16,8 1-15-16,15-2-64 15,13-1-42-15,41-1-468 16,21-7 14-16,39-10 67 16,19-4 46-16,46-10 482 0,61-6 2 15,32-22-2 1,65-25-1-16,48-19-1 0,10 3-3 16,36 31-3-16,24 45 0 15,-24 58 2-15,-12 25 2 16,1 29 2-16,-71-10 1 15,36 0 0-15,-48 3-1 0,-65 58-1 16,-8 18-1 0,-49 3 2-16</inkml:trace>
  <inkml:trace contextRef="#ctx0" brushRef="#br0" timeOffset="33544.75">17589 11491 400 0,'-6'-2'91'0,"-2"0"81"0,-9 2-36 0,-1 2 6 16,-4 3-1-16,-5 1-7 0,-1-1-21 0,0 3-10 16,4 4-41-16,3-1-21 15,4 5-27-15,1 1-14 16,4 7-20-16,2 11-8 31,2 4-7-31,2 10-6 0,3-3-26 16,0 1-16-1,3-9-5-15,4-5 10 16,4-8 42-16,5-3 24 0,-2-12 28 16,5-8 5-16,3-14 2 15,1-6 0-15,7-19-13 16,1-2-3-16,-2-13-2 15,-1-7 2-15,-2-7 8 16,-2-3 8-16,-4-10 17 16,-1-1 5-16,-6-2 21 15,-1 3 14-15,-7 3 14 16,-2 3 8-16,1 18-4 16,-2 5-9-16,-1 21-5 0,4 6-2 15,-1 15-9-15,-1 8-7 16,0 6-21-16,2 8-11 15,-2 15-15-15,0 9-2 16,0 15-5-16,-2 10-3 16,-4 11-7-16,-4 4-4 0,-8 5-5 15,-1 2-2-15,4 4-3 16,4-6-3-16,13-9-10 16,3-7-6-1,7-22-14-15,9-10-9 0,6-21-15 16,9-11-18-16,13-15-49 15,-2-13-36-15,16-18-170 16,7-14 191-16</inkml:trace>
  <inkml:trace contextRef="#ctx0" brushRef="#br0" timeOffset="34102.61">18217 11399 556 0,'-9'-8'187'0,"-4"4"177"0,-3 2-43 0,-8 2-127 0,-2 3-48 0,-11 7-75 0,3-4-23 15,-4 3-29-15,5 7-16 16,4 3-22-16,4 5-9 16,12 6-11-1,6 1-3-15,13 4 4 0,10 0 4 16,12-7 13-16,5-3 9 0,5-12 12 16,3-5 1-16,-5-18 6 15,-1-2 5-15,-13-15 10 16,-3-6 4-16,-13 1 0 15,-6-4-6-15,-8 11-11 16,-9 4-4-16,0 15-5 16,-1 7 0-16,7 18-5 15,7 10 0-15,8 10-4 16,11 1-2-16,8-3-3 0,2-3-1 31,5-11 2-31,0-2 3 0,7-13 8 0,-9-4 3 16,0-13 7-16,2-7 2 15,-3-12 6-15,0-13 1 16,-2-13 7-16,-1-3 5 16,-7-17 14-16,1-5 2 15,-4-9 0-15,-1-3-6 0,-1 12-10 16,1 9 3 0,-5 36 0-1,-4 10 6-15,0 19 4 0,-3 10-4 0,4 19-9 31,0 6-11-31,6 20-22 16,-2 7-10-16,7 12-15 16,-2-1-3-16,0 9-12 15,-1 1-6-15,-5-4-21 16,-2 1-18-16,-4-8-87 16,-1-6-83-16,-2-18 144 0</inkml:trace>
  <inkml:trace contextRef="#ctx0" brushRef="#br0" timeOffset="34680.42">18365 11390 937 0,'35'11'94'0,"6"5"57"0,6 2-32 0,13-2-34 0,5-2-18 0,12-6-12 16,8-6-2-16,5-4-8 15,-6-6-8-15,0 2-11 16,-9-3-6-16,-16 2-10 16,-10 1-2-16,-21 4-1 15,-9-4-2-15,-19 6 23 16,0-1 0-16,-19 4-2 16,-5 5-2-16,-7 3-41 15,-4 4-14-15,5 7-31 16,3 4-18-16,13 2-29 0,5 2-8 15,13 2 13 1,9-6 18-16,17-7 47 0,2-3 22 16,2-13 22-16,-2-6 6 15,-5-14 20-15,-1-7 14 0,-3-11 27 16,-3-7 12-16,-7-9 13 16,-4 4-1-1,-9 8-7-15,-5 6-9 0,-3 26-28 16,1 10-18-16,7 27-31 15,4 18-10-15,9 19-16 16,6 9-4-16,9 0-18 16,12-4-12-16,15-16-23 15,3-6-6-15,12-18 1 16,2-6 1-16,10-19-87 16,4-14-152-16,-11-34 6 15,-9-12 15-15</inkml:trace>
  <inkml:trace contextRef="#ctx0" brushRef="#br0" timeOffset="36476.89">9215 9220 596 0,'0'6'143'0,"2"0"130"0,-2 9-61 0,1-3-29 0,-1 7-27 0,-3-3-22 16,-5 3-34-16,-1 1-19 0,1 4-33 15,-5 1-13 1,4 2-21-16,1 9-8 0,0 5-8 16,3 10-4-16,2 10-5 15,0 5-2-15,2 12-1 16,1 5 0-16,-2 7 3 16,-1 2 2-16,-3 2 3 15,-4 1 0 1,-4 3 4-16,-3-4 1 15,-2-7 0-15,0-7-1 0,4-16 2 16,6-5 0 0,6-16 1-16,-3-5 3 0,7-10-2 15,4-6-1-15,3-6-2 16,6-3-1-16,5-5 0 0,5-7 1 16,1-1 1-1,6 0 0-15,12-1 0 16,6-4-1-1,20 0 0-15,4 2 0 0,14 0 0 16,1-5-1-16,14 0 1 16,1 2 0-16,14-5 1 15,6 3 0-15,-11 0 1 16,-2-1-1-16,-4-1 0 16,-7 4-1-16,-6-4-2 15,2 4 1-15,-29 0 0 16,-3 4 1-16,-22 4-1 15,-9 6-1-15,-12-2-5 16,-7 0-3-16,0-4-5 16,-2-2 2-16,1-2 5 15,-4-9 6-15,3-5 6 0,0-3 2 16,2-6 0 0,0-5 0-16,-2-11 1 0,-2-12-1 15,-1-14 2-15,1-4 0 16,2-18-1-1,1-3 1-15,6-7-2 0,3-5-1 16,9 0 0-16,3-4-1 0,7 1 0 16,4 3 0-16,1 0-1 15,4 3-1-15,-1-3 0 16,-4 0-1-16,-6 4 0 16,-10 1 0-16,-9 19 0 15,-2 6 0-15,-15 14 0 16,3 8-1-16,-7 12 0 15,-4 7 0-15,-5 9 1 16,-2 5 0-16,-4 12 1 16,-5-1 0-16,-8 8 1 15,-5 6 1-15,-8 3 0 16,-1 4 0-16,-5 4-1 16,-1-2 1-16,-7-3 0 0,-6 1 2 15,-8-2 2-15,-9-3 2 16,-26 3 6-16,-11 1 3 15,-36 4 4-15,-2 5 1 16,-24 5 4-16,-12 8-2 0,12 5-3 16,0 0-4-16,26 6-12 15,20-1-5-15,31-11-10 16,24-5-9-16,44-10-38 16,22-10-25-16,42-8-36 15,26-4-12-15,41-7-99 16,23-6-147-1,11-4 18-15,-4 3 16 0,-30 10 130 16,-15 16 172-16,-6 36 18 16,9 27 2-16,19 41 2 15,-1 4 1-15,-18-8 0 16,-23-7 0-16,-34 6 9 0</inkml:trace>
  <inkml:trace contextRef="#ctx0" brushRef="#br0" timeOffset="37011.29">9887 11462 568 0,'0'-1'73'0,"0"1"91"0,0 1-50 0,2 6-5 0,-1 4-1 0,-1 8-16 15,2-1-12-15,1 16-27 16,-3-1-13-16,2 14-26 16,-1 7-9-16,-1 7-11 15,0 2-6-15,0 2-8 16,0-4-9-16,-3-4-19 16,0-5-12-16,-2-8-28 15,-3-9-14-15,1-11-62 0,-3-4 90 16</inkml:trace>
  <inkml:trace contextRef="#ctx0" brushRef="#br0" timeOffset="37279.03">9472 11517 473 0,'0'4'58'0,"2"0"70"0,4 1-42 0,12 1-3 15,-1-4-5-15,19-2-16 16,7-5-7-16,18-7-13 16,9-4-5-1,12-11-4-15,6 0-3 0,-1-1-10 16,-2 1-4-16,-12 0-10 16,-16 4-6-16,-21 4-14 15,-6 6-17-15,-13 8-101 16,-7 7 84-16</inkml:trace>
  <inkml:trace contextRef="#ctx0" brushRef="#br0" timeOffset="38089.81">10485 11748 344 0,'-8'-5'74'0,"-4"-1"67"16,-4 1-18-16,-5 5-44 15,-5 0-19-15,2 3-30 16,3 3-13-16,1-1-18 15,6 6-10-15,-2 10-28 16,3 7-13-16,7 4-29 16,1 7-13-16,12 0 0 15,8-2 7-15,9-7 27 16,9-10 18-16,8-9 31 16,3-9 9-16,-3-7 12 0,-3-6 4 15,-5-13 14-15,-1-2 11 16,-1-8 30-16,-4-2 11 0,-9 8 8 15,-6 9-6-15,-10 8-31 16,-1 9-19-16,-2 10-37 16,2 8-29-1,7 9-64-15,7 4-23 0,11-3-21 16,7 1 17-16,13-8 60 16,2-8 29-16,-6-5 41 15,-4-6 12-15,-8-4 33 31,-5-6 28-31,-6-9 65 16,-6-4 29-16,-13-9 33 16,0 2-6-16,-10-5-38 15,-2 7-25-15,-3 6-59 0,-3 9-25 16,5 16-40-16,3 9-16 16,3 17-32-16,8 14-15 15,5 14-35-15,2 14-11 16,-1 11-7-16,-7 6 1 15,-2 7 15-15,-11-1 3 0,-10-2-10 16,-4-2-10-16,-19-11-27 16,-4-1 0-16,-13-10 35 15,-4-11 28-15,11-16 91 16,-4-14 59-16,17-19 96 16,5-13 33-16,3-20 25 15,6-7-22-15,8-15-74 16,15-4-34-16,23 1-65 15,15 0-22-15,17 2-21 16,14-2-10-16,20-4-20 16,15-3-19-16,12 1-47 15,7-8-31-15,13-2-99 16,2-9 123-16</inkml:trace>
  <inkml:trace contextRef="#ctx0" brushRef="#br0" timeOffset="48756.37">5424 9646 762 0,'0'6'116'0,"-3"5"89"0,-2-2-36 16,-1 9-61-16,-3-3-16 0,1 3-19 0,3 1-14 0,-1 1-25 16,3 2-8-16,-2 2-10 15,-3 1-4-15,5 0-5 16,0 1-1-16,-2 4-3 16,2 3 0-16,-5 8-2 15,-2 8 0-15,-5 1 0 16,-1 4 0-16,-5 4-1 15,-1 2 0-15,-1 1-4 16,-1 3-3-16,2-6-1 0,5-3-1 16,2-12 2-16,0-2 3 15,7-7 4-15,1-5 1 16,4-7 2-16,2-3 0 16,1-11-1-16,3-5 0 0,3-5 5 15,2-2 3-15,5-8 8 16,2 1 2-16,6 5-4 15,4-2-3 1,5 2-6-16,3 0-1 0,2 2-1 16,3-2-1-16,-2 3-1 15,2-5 0-15,9 2 2 16,1-1 1-16,7 1 1 16,5-3-2-16,3 1-3 15,6-5-1-15,9-3 1 16,2-1 0-16,0-3 2 15,-2 1-1-15,-12 4 2 0,0 4 6 16,-6 5 1-16,-3 6 0 16,-6 6-4-16,-3 2-8 15,-5 8-6-15,0 0-1 16,2 0 1-16,3-2 0 16,-1 0 4-16,2-3 1 15,-5-9 1-15,-3-2 0 0,-3-7 2 16,-5-5 0-16,-1-4 1 15,-9-6 0-15,-10-3 0 16,-5-4 0-16,-10-10 0 16,1-5-1-16,-2-8-1 15,1 0-1-15,8-2 0 16,7 2-1-16,7-6 1 16,-1 2 1-16,5-2 2 15,0 1 1-15,-2 4 7 16,-7-7 3-1,-2 6 6-15,-5 2-4 16,-5 9-2-16,-3 2 0 0,0 13-1 16,2 1 6-16,-1 8-1 0,4-1-2 15,-3 4-4-15,1 2-1 16,-3 3 0-16,-8-2 2 16,-2 5 4-1,-1 2 5-15,-6 1 6 16,-2 1 6-16,-14 0 8 0,-3-2-2 15,-13 1 1 1,-3 2-3-16,-18-3-7 0,-13 3-3 0,-32 6-11 31,-18 5-8-31,-18 17-14 0,-10 5-5 0,-8 16-6 16,3 4 2-16,7 2 1 16,18-4-5-16,25-9-3 15,12-6-4-15,29-17-14 16,17-8-7-16,31-19-73 15,13-10-70-15,14-18-260 32,5-5 9-32,6-7 80 0</inkml:trace>
  <inkml:trace contextRef="#ctx0" brushRef="#br0" timeOffset="49345.8">5547 11189 213 0,'0'0'0'0,"4"0"0"0,0 4-2 0,-1-1 1 0,1 5 42 0,0-7 27 16,-4-1 100-16,0-3 35 0,0 3 3 0,0 0 10 0,0 0-49 15,0 0-12-15,-1 5-13 16,1 7-27-16,1 12-47 15,-1 4-21-15,-3 13-36 16,3 7-6-16,-5 7-7 16,-1 6-2-16,0 9 1 0,-5 1 0 15,1 3 2 1,-1-5-1-16,-1-6-5 0,1-1-8 16,1-23-40-1,1-2-20-15,6-25-49 0,-1-10-91 16,3-24-91-16,6-15 15 15,-9-19 55-15,-4-6 96 0,-14 7 134 16</inkml:trace>
  <inkml:trace contextRef="#ctx0" brushRef="#br0" timeOffset="49877.6">5186 11390 329 0,'0'-2'-1'0,"6"-7"-1"16,15 9 3-16,-2-5 113 15,3-3 34-15,-6-11 85 16,-5-1 27-16,1-1-75 16,-4-1-19-16,2 6-62 15,1 2-22 1,-2 1-18-16,4 2-5 0,9 10-9 0,0-2-5 16,13 6-9-1,11-2-5 1,12-1 3-16,7 0 6 0,17-7 12 0,3-6 6 15,11-3-12 1,-3-4-12-16,-14-2-27 0,-10-1-10 16,-35 9-6-1,-11 3 3-15,-21 11 6 0,1 0-1 0,-13 11-3 16,1 3-2-16,-2 10-5 16,0 3 1-16,5 4 4 15,4 4 3-15,4 5 2 16,-2-1 0-16,0 2-1 31,0 3 0-31,-15-3-11 16,-4 7-6-16,-6-3-11 15,-2 3-3-15,1 4 4 16,2 0 4-16,13-2 7 16,5-3 2-16,21-6 7 15,7-6 4-15,16-8 6 16,0-10 2-16,5-7-7 0,4-9-9 15,0-12-23-15,1-4-11 16,-1-11-54-16,-8-5-45 16,-2-12-244-16,-7-1-9 15,-8-2 37-15,-10 2 48 16,-5 2 261-16,-1-1 19 0,-4-9 27 16</inkml:trace>
  <inkml:trace contextRef="#ctx0" brushRef="#br0" timeOffset="50478.35">6546 11387 1240 0,'-9'7'77'0,"1"4"24"0,0 8-18 0,1 10-46 0,3 5-14 0,2 6-22 16,4 9-10-16,1 3-23 16,0 3-8-16,3-5-9 15,-1 1 2-15,5-13 13 16,-1-7 9-16,-1-10 15 15,1-9 7-15,-5-12 20 0,-3-7 8 16,-1-19 8-16,-1-12 3 16,-4-21 2-16,2-14 6 15,-8-17 27-15,1-1 3 16,7 12-10-16,6 16-6 16,18 23-29-16,5 9-10 15,14 15-17-15,-1 2-9 0,10 9-16 16,-5 0 0-16,4 5 4 15,1 7 3-15,-8-1 2 16,1 3 1-16,-17 6-3 16,-9 0-3-1,-19 4-1-15,-13 2-2 0,-12-1-2 16,-10 6-9 0,-9-1-32-16,-2 2-9 0,3-4 5 15,3 2 11-15,14-6 28 16,11-1 12-16,15-6 14 15,9-2 9-15,16 1 24 0,2 0 7 16,8 0-2-16,-1 0-6 16,2 0-11-16,2-5-5 15,-5 2-5-15,-2 0-2 16,-4 8-5-16,-7 0 0 16,-1 12-3-1,-3 7 0-15,-12 6 0 16,-2 3 1-16,-20 2 3 0,-4 3 5 0,-11-1 12 15,-4-2 8-15,-2-6 11 16,-6-7-2 0,4-16-15-1,-5-8-13-15,0-16-38 0,5-14-24 0,0-26 235 16,11-19-156-16</inkml:trace>
  <inkml:trace contextRef="#ctx0" brushRef="#br0" timeOffset="84893.5">6786 5089 238 0,'0'-4'47'0,"0"2"36"0,0-6-17 0,-2 5-29 16,1 0-14-16,1-2-12 0,-2 5-5 0,4 0 2 16,-2 0 3-16,4 2 0 15,3 4 1-15,2 4-6 16,-1-3-2-16,0 12-4 16,1 0 2-16,-1 7 0 15,0-1 2-15,2 3 1 16,2 4 0-1,-9-2 1-15,2 3 1 0,3-3 9 16,-5 0 6-16,5 1 10 16,2-2 6-16,-4-1 12 15,3-1 3-15,-1-3 7 16,0-4 1-16,3-4-7 16,0-2-5-16,3-3-15 15,-1-2-7-15,1-7-15 16,2 0-2-16,4-6-2 0,1-5 1 15,1-4 2-15,0-1 1 16,-3 0 2-16,0-3 0 16,-2-2 1-16,2-2-2 15,3 1-2-15,-1-5-1 16,3-1 0-16,2-2-1 16,-4-10-1-16,1-1-1 15,-3-9-2-15,4-2-2 0,-5 7-2 16,1-2-1-16,-1 7-1 15,-5 8 1-15,-1 4 2 16,-5 1 0-16,-2 13-2 16,4 2 0-16,-3 5-5 15,0 7-3-15,5 4-5 16,-2 4-2-16,7 2-5 16,5 3-2-16,-3-4-17 15,5 0-21-15,1-2 35 16</inkml:trace>
  <inkml:trace contextRef="#ctx0" brushRef="#br0" timeOffset="87011.07">9578 5712 380 0,'2'0'31'0,"-1"0"24"0,2 0-26 15,1 0-10-15,-4 0 1 0,0 7-3 0,0 1-6 0,0 6-8 16,0 2-2-16,1 6 0 16,-1 6 1-16,2 7 1 15,-2 3 1-15,1 6-1 16,2 1 0-1,-1-2-1-15,4 3 0 0,-4-5 1 16,1 0 1 0,-3-2-2-16,6 1 1 0,-2-6 0 15,3 1 1-15,6-7 8 0,-5-2 4 16,8-3 9-16,0-1 2 16,2-1 2-16,3 1 1 31,7-3-1-31,1 1-2 0,2 1-4 15,4-1-3-15,3 2-1 16,6-7-1-16,8-3 3 16,6-1-1-16,2-8 2 15,2 4 1-15,1-2 4 0,0-4 6 0,14-1 7 16,5-1 5-16,8-1 15 16,2-1 2-1,-7 3 1 1,-1 0-4-16,-12 3-21 15,-9-3-8-15,-1 2-14 16,-4-1-6-16,1-1-4 16,5 2-1-16,3-2-3 15,2-2 0-15,8 2-2 16,-3-3 1-16,9 0-1 16,-6 3 1-16,0 3-1 0,4 0 0 15,2 0-3-15,10 0-1 16,-1 4 0-16,-1-4 1 15,-2 3 3-15,-12 0 2 16,-9 4 1-16,-4 3 2 16,-15 1 5-16,-6 3 2 0,-13 4 5 15,-11 2 0-15,-5 4-2 16,-3 0 0-16,0 1-6 16,0 5-2-16,5-3-7 15,6 7 0-15,6-6-3 16,1 2 0-16,4-1 0 15,3 1 2-15,-11-3 3 16,-1 3 2-16,-8-5 6 16,-10 6 2-16,-6-6-1 15,-3 5-1-15,-5-1-4 16,0 5 0-16,-1 3-1 16,-1 1-2-16,7 8-1 15,0 1-2-15,5 4 0 0,2 7-2 16,6 2 0-1,-1 4 1-15,4 0 1 0,0 6-1 16,-6-4 0-16,0 4-1 16,-6 3 1-16,2 1-2 15,-6 5 1-15,0 3 1 0,-8 3 0 16,2-4 0 0,5 1 0-16,4-3 0 0,12-5-2 15,-5 2 0-15,3-8 0 16,-2-1 1-16,-4-10 4 15,0-1 2-15,-4-13 6 16,-4 0-2 0,-11-10-2-16,-3-3-2 0,-4 0-7 15,-3-1 0-15,-2 1-2 16,2-1 0-16,4 1-3 16,6-6-3-16,13 1-6 15,2 0-1-15,5-2 3 0,3-3 4 16,-2-2 9-16,0-6 3 15,-6-5 13-15,-3-4 4 16,-6-4 1 0,-4-2-3-16,-9-3-10 15,2-2-5-15,-3-1-1 0,3 1-1 16,1 3 1 0,-5 1 1-16,2 1 2 15,-1 1 1-15,-4 2 1 16,-3 2 2-16,-3 0-1 0,-4-5 1 0,-2-2-4 31,-4-4-1-31,-12 0-4 0,-5-4-2 0,-17 4-1 16,-4 1 1-16,-7 5-1 15,-7 2 2-15,9 7 1 16,4 2-2-16,14 2-6 16,16 1-4-16,19-1-16 15,6-1-9-15,20-1-19 16,6 2-2-1,1 0 10-15,3-1 14 0,-3 4 32 16,-3 1 14 0,-14 4 10-16,-9 4 0 0,-13 0-9 0,-7 1-7 15,-12-6-6 1,1-1-2-16,2-5-6 0,6-3-3 16,14-11-4-16,11-5-3 31,29-10 12-31</inkml:trace>
  <inkml:trace contextRef="#ctx0" brushRef="#br0" timeOffset="87721.26">12825 9576 589 0,'0'-14'43'0,"-3"1"26"0,-4 2-30 0,-10 0-24 15,1 0-6-15,0 5-9 0,7-4 2 16,11 6 7-16,4-4 7 15,11 5 6-15,1 1 0 16,7-1-8-16,-2 3-6 0,1 5-3 16,1-4 2-16,-14 10 2 15,-3 2 3-15,-5 1 1 16,-3 2-1 0,5 1-6-16,0 2-1 0,8-2 6 15,7 1 8-15,10-2 25 16,9-2 11-16,26 0 7 15,12 0 5-15,24-3-5 16,5-1-4-16,-10-4-12 16,-6 0-8-16,-30-3-6 15,-12 2-4-15,-23 0-16 16,-22-4-65-16,-5-5 33 0</inkml:trace>
  <inkml:trace contextRef="#ctx0" brushRef="#br0" timeOffset="88130.83">13271 9418 677 0,'14'0'101'0,"1"0"95"0,0 4-109 0,-4-3-31 0,-6 5-23 16,-2 2-5-16,-7 3-10 16,2 4-7-16,2 5-10 15,2 5-3-15,17 5-3 16,9 5 1-16,16 4 1 15,5-1 2-15,8 2 0 16,-4-2 0-16,1-4 3 0,-3 1 4 16,-14 0 8-16,-7-9 9 15,-23 3 21-15,-15-4-2 16,-28-3-27 0,-16 5-47-16,-29-8-141 0,-12 1 100 15</inkml:trace>
  <inkml:trace contextRef="#ctx0" brushRef="#br0" timeOffset="88750.77">11500 9401 589 0,'12'2'87'0,"-7"2"98"16,-2-2-120-16,2 0-27 0,-18-2 6 0,-4 1 1 15,-15 2-12 1,-17 2-16-16,-7 8-23 0,-7 2-3 0,-7 17 0 15,4 9-1-15,15 11-11 16,10 3-2-16,32 5-5 16,14-2 8-1,34-6 25-15,16-6 5 0,27-16 18 16,11-6-2-16,10-13-9 16,-4-3-2-16,-9-10-70 15,-6-4 41-15</inkml:trace>
  <inkml:trace contextRef="#ctx0" brushRef="#br0" timeOffset="89465.53">9176 9668 276 0,'-25'12'88'0,"4"-1"79"0,16-1-19 0,5-6-25 0,5-4-39 16,11 0-23-16,8-1-33 16,9-2 6-16,5-4-2 15,4 4-5-15,15-3-14 16,8 1-7-16,12 5-11 16,7 0-3-16,16 0-2 15,9 0 3-15,24-1 7 0,-1-1 7 16,9 2 10-16,1-2 2 15,-8 2 0-15,6-3 0 16,-28 0 1-16,-14 0 6 16,-40 1 23-16,-21-2 2 0,-36 4-36 15,-5 0-44-15,-33 3 7 16</inkml:trace>
  <inkml:trace contextRef="#ctx0" brushRef="#br0" timeOffset="89815">9289 9814 500 0,'-30'3'102'0,"-1"-3"105"0,3 0-85 16,4 0-62-16,-1-3-21 15,12 3-5 1,7-1 2-16,14 2-3 0,15 6 0 16,26-1-12-1,21 2-1-15,31-4 17 0,11 1 1 0,23-3 1 16,10 1-2 0,15 3-14-16,-6-1-4 0,1 9-8 31,-12 0-4-31,-8 7-3 0,-5-4 0 0,-21 2 2 15,-11-5 1-15,-27-3-6 16,-13-4-2 0,-9-4-1-16</inkml:trace>
  <inkml:trace contextRef="#ctx0" brushRef="#br0" timeOffset="90676.65">13700 9646 452 0,'7'0'99'0,"1"0"82"0,3 0-95 0,-2 0-31 0,5 4-43 16,4-4-9-16,4 0-5 15,11 2-1-15,11-2 4 16,16 0 7-16,31 0 27 16,15-5 10-16,30-1 25 15,11-4 13 1,29-2 17-16,9-1 6 0,6-1-8 15,4 1-14-15,-20 2-34 16,-10 5-16-16,-23-2-19 16,-24 3-5-16,-38 4-6 15,-10-4-2-15,-32 5-4 16,-10 0-5-16,-15 5-7 16,-4-4-1-16,-6 6-6 0,4-1 0 15,2 0-1-15,7 2 0 16,9-6 0-16,5-1-6 15,-3-1-75 1,-4 0-20-16,-26-3 58 0</inkml:trace>
  <inkml:trace contextRef="#ctx0" brushRef="#br0" timeOffset="91093.66">13748 9701 611 0,'0'3'64'0,"3"2"50"0,5 1-50 0,-5-3-52 0,3 3-2 16,-3-1-7-16,1 1-3 16,5 1-10-16,5-3-2 15,22 3-1-15,12-4-2 16,39 0 4 0,20 0 4-16,30 0 7 0,16 1 10 0,27 2 20 31,5 5 14-31,10 6 31 15,7-1 18-15,0-2 7 0,0-3-10 0,-6-6-30 32,-9-5-18-32,-34-5-17 15,-19-3-7-15,-42-6-37 16,-23-8 18-16</inkml:trace>
  <inkml:trace contextRef="#ctx0" brushRef="#br0" timeOffset="93741.64">9887 6510 291 0,'24'-1'65'0,"4"-7"64"15,6 2-54 1,-3-4-10-16,-10 7 5 0,-7-3 7 0,-11 10 5 16,-8 0-8-16,-7 8-21 15,-9 1-14-15,-1 3-24 32,3 7-8-32,6-4-12 0,6 3-7 0,8 0-9 15,4-6-3 1,9 6 2-1,3-3 5-15,6 2 7 0,-3 4 3 16,-1-6 2 0,-2 3 4-16,-7 0 6 0,1-3 4 15,-11 3 13-15,-5 2 4 16,-8-1 6-16,-7-1 2 16,-5 4-5-16,-5-1-4 15,-2 6-4-15,-3-1-3 0,1 7-3 16,-3 0-3-16,-2 0-5 15,-2-3-3-15,5 3-2 16,-1-1-1-16,9-1 2 16,1-5 0-16,0 0 3 15,1-1 1-15,-6-2 2 16,-1 3-1-16,0 3 0 16,1-3 0-16,-9 3 1 15,3-3-1-15,-11 5-2 16,2-3 0-16,-2 2-1 15,0-1-1-15,7-1 3 16,-4 3 0-16,3-7 1 0,-1-3 1 16,-6 2 0-1,4-2-1-15,0-4-1 0,0-1 1 16,-1-2 1-16,0 1 1 16,-5-4 0-16,-5 3 0 15,-1-1-2-15,-4-3-2 16,-1 4-3-1,-2 2 0-15,-1-1-3 0,-3 5 1 16,4 1-1-16,5 2 0 0,-8 1-1 16,0 2-1-16,2-3 2 15,0 3 0-15,7-2 0 16,4 4 2-16,-2-4-1 16,-4 5-2-16,-1 0-3 15,2 1-1-15,4 2-1 16,4-5 0-16,-4 4 0 15,4 1 0-15,2-7 0 16,2 2 0-16,4 2 2 16,2-4 2-16,-1-1 2 15,-3-1 0-15,-1-5 3 16,6-1 0-16,-2-7-2 16,2 0 0-16,-3-3 0 15,-5 2 1-15,-9-1 0 0,-7 2 1 16,-6 4-1-16,-1 5-1 15,-1 3 0-15,2 0-1 16,5-2 0-16,1 1 0 16,7-1-2-16,1-4 0 15,-1-1 1-15,-2-3 0 16,5-2 1-16,-2-1 0 0,6-5 2 16,-1-5 0-16,2-3 0 15,-2-2 1-15,-5 2 4 16,3-6 1-16,-10 0 0 15,2 3-1-15,-1 0-7 16,-3 3-4-16,4 6-4 16,5 3-1-16,2 4 2 15,5 3 0-15,-1-4 3 16,4 4 3-16,-1 1 1 16,0 1 0-16,2 2 0 15,-6 1-5 1,1 2-9-16,2-2-2 0,-12 9-1 15,4 0 3-15,-1 6 3 16,2 2-1-16,17-2-8 0,4 2-7 16,10-3-7-16,1 1 0 15,7-1 4-15,-2-4 5 16,5 1 10-16,1-4 5 0,-2 7 9 16,2-5 1-16,-3 5 4 15,0-2 0 1,4-2-4-16,1 5-4 0,9-6-14 15,2 2-8-15,10 0-14 16,2-6 2-16,9-2 12 16,7-5 8-16,7-6 16 15,6-2 2-15,6-4-2 16,4-5-1-16,1 3-1 16,4 0 0-16,-2 1 2 15,-5 3 0-15,-10 4 2 16,-5-2 0-1,-6 2 0 1,0-1 1-16,-1 4 1 16,3 0 1-16,-5-2 2 0,-4 2-1 15,3-5 0 1,-4 0-1-16,1-2 2 0,-4-7 5 16,-4-2 4-16,-7 0 1 15,0-10-6-15</inkml:trace>
  <inkml:trace contextRef="#ctx0" brushRef="#br0" timeOffset="94203.8">4771 9873 278 0,'11'-2'93'0,"2"2"91"15,-7 0-61-15,2 0-60 0,-3 2-14 0,-8 7-17 0,0-1-6 0,1 14-17 16,-3 3-9-16,12 10-13 16,5-2-3-16,9 5-1 15,5 1 3-15,8 1 9 16,-1 1 4-16,0-2 4 16,-3-1 2-16,-8-5 8 15,-9 0 6-15,-13-6 34 16,-8 0 17-16,-16-2 9 15,-12-1-6-15,-20-1-36 16,-7-4-21-16,-6-1-21 0,-4-6-6 16,-1-7-15-16,3-5-39 15,10-9 13 1,12-6 14-16</inkml:trace>
  <inkml:trace contextRef="#ctx0" brushRef="#br0" timeOffset="99186.01">6281 10131 340 0,'-5'8'105'0,"-4"-5"82"0,6 7-42 0,-5-7-67 0,0 0-27 0,5 2-19 16,0-5-8-16,3 0-16 16,0 0-3-16,6 0 1 15,2 1 4-15,4 3 3 16,3 5 0-16,5 0-3 16,1 4-2-16,4 4 0 15,2-2 0 1,1 4-2-16,-1-1 0 0,-2 6-3 15,2-3 1-15,-2 2 5 0,0 4 6 16,-6 5 11-16,0 1 4 16,-6 5 4-1,-5 3-3-15,1 4-7 16,1 4-5-16,-4 2-10 16,2-1-3-1,-3 5-3-15,-2 5-1 16,0 2 2-16,-3 6 1 0,-11 1 4 15,-3 5 5-15,-16 2 8 16,-3-1 3-16,-4-4 2 16,1 2-3-16,1 4-8 15,1 2-3-15,2 6-7 16,0 0-2-16,6 4-4 16,0 2-1-16,4-4-4 15,5 3 0-15,1-3 1 16,2-5 0-16,-2 1 2 0,-1-4 2 15,-4-3 2 1,4-5 1-16,0 0 0 0,-2-8 0 16,5-5-2-16,-2-3-1 15,3-11-4-15,7-1-5 16,7-7-12-16,4-1-6 0,11-7-4 16,3 1 4-16,11-7 10 15,1 0 10-15,14-6 9 16,-3-2 6-16,7-2 3 15,5 0 0-15,4-3-3 16,8-4 1-16,12-2 1 16,-1-3 3-16,0 0 5 15,-6-3 1-15,-5 0-1 16,2 1-4-16,-9-3-5 16,-1 4-2-16,-12 2 0 15,-4 6 0-15,-12 4 0 16,-3 1-1-16,-3 4-5 15,-2-2-1-15,-6 4-8 16,1-1-7-16,-4-5-47 16,-2-2-27-16,-7-13 45 0</inkml:trace>
  <inkml:trace contextRef="#ctx0" brushRef="#br0" timeOffset="99697.21">7223 12863 692 0,'-14'22'95'0,"6"-5"43"0,3-1-48 0,10-4-54 0,1-4-30 16,10-1-5 0,3 1 3-16,4 3-3 0,4 0-2 15,0 3-1 1,1 0 1-16,7 8-4 15,-2-1-2-15,10 4-4 16,3 2-1-16,6 4 3 0,-2 1 3 16,-4 2 7-16,-8 4 4 0,-19-1 8 31,-7-4 8-31,-12 0 20 16,-4-5 12-16,-12-1 13 0,-8-5-3 0,-11-3-17 31,-9-3-10-31,-6-7-17 0,-2 4-7 15,-7 4-10-15,9 4-4 0,4-1-12 32,2 4-10-32,20-10-83 0,5 0 72 0,18-3-7 15</inkml:trace>
  <inkml:trace contextRef="#ctx0" brushRef="#br0" timeOffset="100395.62">8100 13744 407 0,'5'0'92'0,"-4"2"86"0,-1-2-84 0,-1 3-23 0,-1 2-25 0,-3-1-6 16,5 4-12-16,-4 0-5 16,8 6-12-16,4 5-6 15,2 10-4-15,-6 2 0 0,1 15 4 16,-3 6 2-1,-4 8-1-15,2 5-2 0,-8 1-4 16,4 2-6-16,-6 6-7 16,-6-6-1-16,7-4 1 15,-1-2 2 1,2-21 1-16,4-7-1 0,5-21-12 16,2-8-4-16,7-18-48 15,1-6-17-15,2-23 49 16</inkml:trace>
  <inkml:trace contextRef="#ctx0" brushRef="#br0" timeOffset="100693.14">8098 13799 483 0,'-8'-25'96'16,"1"5"100"-16,5 4-37 16,0 11-56-16,4-1-18 15,0 6-35-15,5 0-15 0,8 0-8 16,0 0-6-1,15 0-4-15,4-2 2 0,11-1-3 16,1 2-2-16,0 1-5 16,-4 0-3-16,-8 12 2 15,-5 1 2-15,-10 6 0 16,-3 4 0-16,-6 1-4 16,-9 3 0-16,-2 6 0 15,-12-2-1 1,-7 7 0-1,-6 2-1-15,-5 1-4 16,-7-2-2-16,-2-4-15 0,-2-5-11 0,1-8-73 16,5-3-19-16,10-16 57 0</inkml:trace>
  <inkml:trace contextRef="#ctx0" brushRef="#br0" timeOffset="101312.29">8671 14041 371 0,'8'0'67'15,"1"3"56"-15,-9-2-63 16,0 7-18-16,-8 5-19 15,1 6-2 1,-6 11-9-16,-4 3-3 0,-1 11-7 16,2 5-2-16,2 8 2 15,5 0 0-15,-2 1-2 16,1-6 0-16,7-6-5 16,2-5-3-16,2-13-1 15,5-9-3-15,2-10-7 16,2-7 0-16,4-8 2 15,-1-15 2-15,1-10 15 0,3-10 11 16,-3-16 48-16,1-8 26 16,-6-9 54-16,-1-5 5 15,3 4-34-15,-6 5-27 16,6 13-58-16,5 13-18 0,-2 13-12 16,5 12-1-1,-7 11-4-15,2 5-1 16,1 9-1-16,4 5-1 0,4 6 4 15,1 4 2-15,3 9 4 16,-2-3 3-16,-4 6 3 16,-1 3 4-16,-6 2 4 15,-1 3 1-15,-4 1 1 16,1-1-2-16,-9 1-4 16,1-1-4-16,-2-2-7 15,0-4-5-15,2-5-9 16,-2-5-10-16,3-6-32 15,-3-7-42-15,4-5-73 16,-2-7 91-16</inkml:trace>
  <inkml:trace contextRef="#ctx0" brushRef="#br0" timeOffset="101503.91">8595 14233 409 0,'19'-8'81'0,"10"2"68"0,8-5-71 0,1-3-36 0,16-4-39 16,-4-1-21-16,9-3 7 15</inkml:trace>
  <inkml:trace contextRef="#ctx1" brushRef="#br0">19108 15580 0,'0'0'0,"0"0"0,0 0 0,0 0 0,0 0 0,0 0 0,0 0 0,48-12 0,-36 16 16,-5 0-16,1 0 0,-4 0 0,-4 0 0,0 0 0,0-4 0,0 0 15,0 0 1,0 0-16,0 0 16,0 0-16,0 0 15,0 0 1,0 0-16,0 0 0,-15 43 16,15-39-1,0 0 1,0 0-16,0-4 0,0 0 15,0 4 1,0 0 0,0 0-16,0 0 15,0 0-15,0 0 16,0-1 0,0 1-1,0 0-15,0 0 0,0 0 16,0 0-1,0 0 1,0 0 0,0 0-16,0 0 0,0 4 31,0 0-31,0 0 16,0 0-16</inkml:trace>
  <inkml:trace contextRef="#ctx0" brushRef="#br0" timeOffset="107381.07">10790 9679 221 0,'12'0'38'0,"-1"0"63"0,4 1 24 0,-8 4 8 0,-3 1-3 0,-4 1-43 16,-7 2-22-16,7 4-40 15,-4 2-11-15,0 6-11 16,3 1-3-16,1-2 0 0,5 6 0 15,6-1 0-15,3 2 0 16,3 6-1-16,4-3-1 16,2 8 1-16,3-2 1 15,-1 3 2-15,-2-1 2 0,3 2 1 16,-3 1 0-16,4 3 1 16,0 0 1-16,5 3-1 15,-1 4 0 1,1-7-2-16,2 3-1 0,1-1-2 15,5 1-1-15,-1 1 0 16,-1 0-1-16,-3 5 0 16,-2-1 0-16,-3 4 1 15,-4 4 0-15,4 2-1 16,0-2-3-16,5 1-2 16,-2 4 1-16,0-1 2 15,-4 1 3-15,-6-3 1 16,0 1 2-16,-3 1 2 0,-1-1-1 15,-2 2 0-15,-1-2 0 16,-5 2 5-16,0-2 2 16,-4-3 4-16,-1 0-2 0,0 1-4 15,-1 2-3 1,1-1-5-16,2-2 0 0,2 0-2 16,1 3-2-16,-5-6 1 15,3 3-1 1,-2-5 3-16,-3 3 4 0,-4-6 4 15,-1 0 4 1,-12-1 0-16,1 1 0 16,-7-8-4-16,0 2-2 0,-7-2-3 15,0 0 1-15,0-5 1 16,0-2-1-16,-3-6-1 16,2-3 1-16,-1-4-1 15,-2-3 2-15,-3-6 4 16,-3 0 3-1,-12-3 6-15,-2 2 1 16,-18 1-3-16,-5 2-5 16,-2-3-8-16,-6 2-3 0,5 4-1 0,2-2-1 15,0 1 1-15,8 1-3 16,-2 2 0 0,-3-4-1-16,2 4 1 0,-1-8 2 0,-2 2 2 31,-10-1 1-31,0-2 4 0,-2 6 0 0,0 0 3 15,-1 0 0 1,-6 1-2-16,1-1-1 0,6-3-5 16,5 0-3-16,21-4-11 15,7 6-5-15,21-12-11 16,7 2-1-16,12-8 9 16,3-5-16-1,16-4 29-15</inkml:trace>
  <inkml:trace contextRef="#ctx0" brushRef="#br0" timeOffset="107857.83">9785 13181 192 0,'-25'32'58'0,"-1"6"52"0,-2 3-37 0,4 1-55 0,2-2-2 0,2-9-5 16,5 2-2-16,0-8-4 16,-1 1 3-16,-1 1 14 15,-7-4 9-15,-6 4 11 16,-3 3-2-16,-5 8-13 16,0 1-8-16,7-1-20 0,4 0-14 15,8-5-18 1,12-5 5-16,12 1 25 0,8-1 12 15,22 2 26-15,2-5-1 16,11-4-15-16,8-2-2 0,3-7-3 16,1-5-1-1,6 1-4-15,-1-4-8 0,-2-2-67 16,2 3-103-16,-13-12 97 16</inkml:trace>
  <inkml:trace contextRef="#ctx0" brushRef="#br0" timeOffset="108702.65">10438 14526 273 0,'5'2'24'0,"-1"1"27"0,-2 7-33 0,-2-3 0 0,0 6 3 16,-2 0 3-1,4 7 0-15,1 5 0 0,5 13-5 16,-2 3-6-16,1 8 1 15,-7 2 5 1,0-1 7-16,0 2-2 0,-5-3-12 16,0-2-10-16,-1-7-21 15,0-4-14-15,-1-9 19 16</inkml:trace>
  <inkml:trace contextRef="#ctx0" brushRef="#br0" timeOffset="108957.13">10197 14642 262 0,'18'-5'18'0,"3"-6"40"0,11 1 12 0,20-12 25 15,4-1 4-15,15-6-23 31,4 1-19-31,-3-5-24 0,-1 1-7 0,-9 1-2 16,-7 4-3 0,-22 3-44-16,-6 7-109 15,-10 14 78-15</inkml:trace>
  <inkml:trace contextRef="#ctx0" brushRef="#br0" timeOffset="109594.93">11066 14697 193 0,'0'-13'58'0,"-2"2"60"16,-6 2-9-16,-7 4-31 15,-4 2-18-15,-10 3-27 16,-1 4-9-16,-8 7-10 16,1 7-3-16,0 2-8 15,3 6-5-15,11 0-12 16,6 3-9-16,16-6-20 16,7 1-7-16,10-8-8 0,6-4 0 15,3-1 5-15,-3-4 0 16,-3-2 4-16,1-5 4 15,-1-7 29-15,0 1 27 16,-1-7 55-16,-4-2 23 16,-3-3 21-16,-3 1-9 15,-2 4-35-15,-4 12-17 16,-1 1-27-16,7-5-7 16,-5 14-7-16,7-1-6 0,9-1-13 15,9 0-5-15,10-5 0 16,5 1-1-16,4-3-3 15,3-3-3-15,4-6 5 16,-4-2 7-16,-4-2 31 16,-8 0 20-16,-13-4 36 15,-1 3 20-15,-21-2 16 16,-3-3-3-16,-14 8-37 16,-5 3-28-16,-8 11-50 15,4 10-20-15,0 15-22 16,6 5-10-16,11 8-20 0,4 7-12 15,15 2-12 1,3 4-3-16,3 9-11 0,-1 3 3 16,-6 8-5-16,-8 2 1 15,-7 4 25-15,-8-2 40 16</inkml:trace>
  <inkml:trace contextRef="#ctx0" brushRef="#br0" timeOffset="109739.07">10979 15725 441 0,'-9'-49'110'0,"2"-1"102"0,17-4-100 0,5 0-42 0,22 4-44 15,7-2-14-15,10 3-40 16,6 3-31-16,1 0-97 16,4 5 87-16</inkml:trace>
  <inkml:trace contextRef="#ctx0" brushRef="#br0" timeOffset="110417.74">12322 14695 396 0,'-10'11'88'16,"-6"-3"79"-16,-1 2-44 15,-4-1-63-15,-2 2-23 16,-1 5-31-16,-4 4-15 16,1 10-39-16,6 3-19 15,10 0-19-15,11 4 0 0,18-9 12 16,-1-4 4-16,11-8-1 15,4-5-3-15,3-8 27 16,1-3 21-16,-1-7 51 16,-7-4 34-16,-4-1 39 15,-7 2 6-15,-7 6-7 16,-9 2-12-16,1 2-41 16,-2-5-22-16,-8 15-47 15,-2 2-21-15,6 6-33 16,4 2-9-16,12 2 12 15,7-6 10-15,19-3 22 16,5-7 13-16,4-6 28 0,-1 0 21 16,-7-6 52-1,-1-1 24-15,-16 0 40 0,-11-5 12 16,-19-3-17-16,-17-4-22 16,-18-3-53-16,-7 1-32 15,-10 1-39-15,-8 4-14 16,11 13-30-16,8 3-19 15,18 0-44-15,14 6-42 0,20-4 95 16</inkml:trace>
  <inkml:trace contextRef="#ctx0" brushRef="#br0" timeOffset="110765.78">12904 15056 190 0,'25'-39'56'0,"8"3"55"0,-8-2-20 0,-3 6-42 0,4 4-21 0,-12 7-42 16,2 10-20-16,-10 10-37 15,0-1-28-15,-1 7 56 16</inkml:trace>
  <inkml:trace contextRef="#ctx0" brushRef="#br0" timeOffset="110907.54">13260 14944 145 0,'16'-11'47'0,"-3"3"37"16,-4-3-21-16,-4 8-41 15,-4 3-14-15,-1 3-45 16,-3 7-29-16,2 6-26 15,2 1 33-15</inkml:trace>
  <inkml:trace contextRef="#ctx0" brushRef="#br0" timeOffset="111034.58">13562 15015 117 0,'6'-4'32'15,"0"2"21"-15,-1 0-24 0,-4 2-13 0,1 8-20 16,-2-1-19-16,2 15 12 15</inkml:trace>
  <inkml:trace contextRef="#ctx0" brushRef="#br0" timeOffset="111320.94">13506 15111 354 0,'8'-89'66'0,"10"11"48"0,4 12-41 16,12 22-63-16,9 9-17 15,7 19-33 1,-2 5-12 0,2 22-13-16,-1 5 2 15,-14 11 20-15,-7 6 9 0,-17 2 11 16,-9 3 4-16,-15 1 9 15,-9 4 3-15,-13-13-1 16,-2-2-4-16,-8-9-13 16,0-13-7-16,7-10 16 15</inkml:trace>
  <inkml:trace contextRef="#ctx0" brushRef="#br0" timeOffset="112706.73">14592 14971 265 0,'9'-27'96'0,"-1"-1"77"0,-6 15-46 0,-4 1-26 0,-3 9-55 16,-3 3-31-16,-1 11-62 15,-2 3-31-15,3 13-51 16,2 1-22 0,6 7 84-16</inkml:trace>
  <inkml:trace contextRef="#ctx0" brushRef="#br0" timeOffset="112833.24">14907 15086 210 0,'11'-19'43'0,"-1"-1"41"15,-6 4-4-15,-4 7-16 16,0 2-13-16,-4 7-36 16,-3 3-34-16,-2 12-65 15,-4 5-38-15,1 5 58 16</inkml:trace>
  <inkml:trace contextRef="#ctx0" brushRef="#br0" timeOffset="117736.77">13035 14758 604 0,'0'2'185'0,"-2"7"223"0,0-1-111 0,-2 13-72 15,-3 2-28-15,1-4-64 0,-3 3-31 16,1-1-54-16,1 4-21 0,4 7-17 16,-1 1-5-16,4 9-5 15,1-1-3-15,4 8-5 31,-2 0 0-31,7-5 1 0,-4 2 2 16,2-13 1 0,-2-6-1-16,0-18-5 0,-1-7 0 0,3-19 4 15,3-15 2-15,-2-14 11 16,1-9 6 0,-2-5 11-16,0-3 3 0,0 5-3 31,1 3 0-31,5 12-7 15,4 7-3-15,4 10-2 16,3 8-4-16,3 8-9 0,5 2-3 16,1 13-1-1,0 11 1-15,-2 3 3 0,-2 4 0 16,-5 9 0-16,-12-2 1 16,-13 6-1-16,-10 0-1 15,-7 7 0-15,-4-4 0 16,4-2 2-16,4-9 1 0,10-14 1 15,6-6 4 1,18-17 6-16,6-7 1 0,11-22 2 16,-1-8-3-16,3-9-7 15,-2-5 0-15,-4 10 4 16,-4 5 4-16,-6 16 1 16,-5 11-1-16,-6 15-12 15,-10 8-7-15,-3 15-5 16,1 10-1-16,-1 11-10 15,0 3-10-15,10-3-23 16,-4-4-10-16,13-14-1 16,-3-7 10-16,6-11 20 15,0-5 14-15,3-13 13 0,2-4 5 16,3-15 1-16,5-9 1 16,-4-1 15-16,-1-1 10 15,-9 2 22-15,-7 11 8 16,-11 14 11-16,-3 10 0 0,-6 19-10 15,-7 12-4-15,2 19-22 16,0 3-7-16,3 13-13 16,2 2-7-16,3 1-9 15,-4 2-4-15,1 1-8 16,-6 3-7-16,-7 2-14 16,0 2-10-16,-5-13-25 15,5-2-2-15,3-20 15 16,4-11 13-16,12-27 43 15,-3 0 18-15,14-32 12 16,6-10 1-16,5-22 11 16,6-11-4-16,1-7-8 0,2-3-2 15,7 9 2 1,2 8 1-16,10 16-4 0,2 6-6 16,0 20-36-1,-3 7-19-15,-14 15-17 16,-4 4-2-16,-4 10 20 15,-3 7 15-15,-8 1 26 16,-5 4 9-16,-11-3 6 16,-8 1-1-16,-16-3-2 15,-6 2-1-15,-23 2-15 16,-14 1-16-16,-8 3-48 0,0-1-42 0,14-4-136 16,18-4-86-1,28-14 175-15</inkml:trace>
  <inkml:trace contextRef="#ctx0" brushRef="#br0" timeOffset="118613.12">14792 14905 981 0,'6'8'84'0,"-1"-7"78"0,-8 3-21 0,3-4-4 0,-3 0 13 16,-4-5 12 0,1 5-1-16,-17-2-25 0,-7 2-22 0,-10 7-56 15,-6 2-27-15,-3 15-32 32,2 4-13-32,3 10-14 0,8 3-2 0,14-5-10 15,14-1-1 1,12-13 3-16,12-5 3 0,14-12 18 15,0-5 9-15,8-9 10 16,3-10 4-16,2-8 6 31,2-9 2-31,-4-2 8 16,-4-3 4-16,-15 8 4 16,-5 6-1-16,-14 16 15 15,-3 9-5-15,-8 16-14 0,-4 10-6 16,-1 11-29-1,2 4-4-15,11-7 2 0,10-1 3 16,5-13 4-16,9-4 4 16,1-8 4-16,-3-6 3 15,0-6 8-15,-1-2 3 16,-4-3 6-16,4-2 0 16,-7 1-9-16,2-1-6 15,-4 2-23-15,-1 5-12 16,0 4-9-16,-11 2-2 0,0 6 13 15,-7 5 9-15,0-1 16 16,1-1 7-16,1-2 10 16,5-6 2-16,8-10 1 15,8-7-1-15,3-11-4 16,6-6-4-16,5 3-6 16,0 3-3-16,0 7-9 15,3 7-8-15,-1 10-13 16,2 1-7-16,3 6-9 15,4 3 2-15,3 3 15 0,2 1 8 16,3-3 20-16,-5 3 8 16,-6-10 5-16,-4-1 2 15,-12-4 1-15,-6-6 5 16,-8-9 8-16,-8 2 4 16,-14 3 5-16,-5 0-8 15,-17 7-13-15,-5 7-5 0,-8 19-14 16,1 6-5-16,9 9-11 15,9 2-3-15,28 6-3 16,12 1 0-16,32-4 1 16,17-5-4-1,12-9-9-15,4-6-9 0,4-15-23 16,0-4-18-16,0-14-55 16,0-3-47-16,-10-16 103 15</inkml:trace>
  <inkml:trace contextRef="#ctx0" brushRef="#br0" timeOffset="119311.41">12416 14714 563 0,'-1'5'63'0,"-3"-5"47"0,3 0-20 0,-5-7-5 0,1 3 3 0,3-4 31 16,-2 3 14-16,2 4 21 15,-1-4 3-15,-3 5-10 16,-2 1-15-16,0 4-43 15,-2 0-18-15,1-5-29 16,-2 0-10-16,-5 0-10 16,-6 1-3-16,-6 14-13 15,-6 4-6-15,-7 12-14 0,0 12-5 16,-1 10-5-16,4 4-3 16,19 6-6-16,11-1 2 15,19-6 0-15,13-5 1 16,15-16-2-16,7-7-10 15,9-17-24-15,-1-8-13 0,4-11-59 16,-4-12-52 0,-1-10 107-16</inkml:trace>
  <inkml:trace contextRef="#ctx0" brushRef="#br0" timeOffset="119608.09">12621 14856 1041 0,'-17'3'175'0,"-5"3"151"16,-3 7-79-16,-2 3-102 15,2 3-28-15,2-2-41 16,5 5-15-16,5-1-36 16,3 2-13-16,7 10-15 15,2-3-8-15,10 5-10 16,9-3-1-16,10-9-1 16,10-4 3-16,9-14 10 0,8-8 7 15,10-13 11-15,1-8 7 16,-10-10 12-16,-12-3 7 15,-21 1 15-15,-12 1 13 16,-22 4 18-16,-15 4 0 16,-36 5-28-16,-11 8-29 0,-9 8-85 15,4 9-58 1,14 12-62-16,17 6-270 0,25 9 282 16</inkml:trace>
  <inkml:trace contextRef="#ctx0" brushRef="#br0" timeOffset="136483.07">7628 14902 1161 0,'-27'4'64'0,"-4"-4"61"0,-2-1-177 0,1-2-30 0,-3 1 5 16,9 1 26-16,-3-3 90 0,-1 4 48 0,13 4 50 16,4-1 9-16,5 8-9 15,8 0-16 1,8 3-42-16,-1 2-17 0,12 6-26 16,3-5-3-16,6 4 2 15,2-6 0-15,6 3-7 16,4-2-7-16,9-5-12 0,3-5-4 31,6-1-6-31,8-5-1 16,20 0-2-16,8 0 0 15,7-2 1-15,2 2 3 16,-7 3 5-16,0 4 5 16,8-3-2-16,5 6-3 0,3 1-1 15,-8-5-3-15,-1 5 0 16,-5 0-2-16,-4 3-11 15,9 1-4-15,9 3-8 16,-2 0 0-16,4 2 6 16,-1-1 6-16,3 3 14 15,8 4 5-15,7-3 7 16,0 1-1-16,2-2-3 16,-6 0-2-16,3-8-6 15,7 0-2-15,-9-1-5 16,-2-4-4-16,-8 3-9 15,1-5-7-15,8 0-9 16,6 4-3-16,1-5 3 0,-1 2 7 16,1 6 17-1,3-1 10-15,5 1 22 0,-6 3 10 16,-4 2 13-16,-7-1 3 16,4 4-5-16,-1-7-6 15,-5 0-15-15,-8-6-6 16,0-6-11-16,5-3-3 15,9-1-2-15,1-2 0 16,-6-7 0-16,-2 5 0 0,-1 1 0 16,9 0 0-16,2 4-1 15,-4 0-1-15,-5 0 1 16,-3 0 1-16,0 0 5 16,6 2 5-16,-1 0 6 15,-1-2 1-15,-8 0-1 16,-1-2-4-16,9 0-6 15,3-1-1-15,-3-3-2 16,-2-2 1-16,-10-1 1 16,0 4 0-16,3-3-3 15,-5 0-2-15,-17 2-26 16,-14-2-26-16,-31 2-82 0,-17-1-55 16,-17-4 98-16</inkml:trace>
  <inkml:trace contextRef="#ctx0" brushRef="#br0" timeOffset="148679.07">20520 3714 595 0,'0'-1'109'0,"3"-1"103"0,-3-3-25 16,-1 2-48-16,-1 2-14 0,-2 1-19 16,0 0-13-16,3 0-31 15,1 1-12-15,6 6-31 16,0-4-13-16,9 11-4 15,-3 3-2-15,1 15 1 16,0 7 5-16,-7 12 9 16,-3 5 4-16,-9 9 7 15,-4 6 0-15,-2 3-1 16,-6 0 1-16,-1 0 4 16,2-1 2-16,0-7-3 0,2-4-4 15,8-18-13-15,0-6-8 16,7-18-23-16,0-18-19 15,2-4-43-15,4-18-25 0,0-23-134 32,10-7 143-32</inkml:trace>
  <inkml:trace contextRef="#ctx0" brushRef="#br0" timeOffset="149843.35">20247 3804 973 0,'11'-14'120'15,"-1"0"32"-15,-12 4-17 16,1 6-12-16,-9-3-63 16,6 4-16-16,0 3-18 15,3 0-5-15,15 3-1 16,3-3 7-16,21-4 19 15,5-4 7-15,17-6 14 16,6-4 0-16,10-5-4 0,-1-4-4 16,-8-2-16-16,2-1-6 0,-10 5-15 15,-6 5-7 1,-13 2-11-16,-10 6-4 16,-13 7-2-1,-1 3-3-15,-7 4-1 0,4 7 1 16,1 4 3-16,-1 4 2 0,4 5 2 15,0 4 2-15,-4 5-2 16,-2 2-1-16,-9 11-2 16,-6 5-3-16,-8 11-10 15,-6 3-6-15,-7 4-12 16,0 0-3-16,6-4 12 16,6-1 8-16,9-12 14 15,12-9 5-15,4-17 2 16,4-10 0-16,8-14 3 15,-4-6 0-15,2-16 0 16,3-10-1-16,-1-9-4 16,-3 0-2-16,2 2-2 0,-2 1 0 15,6 13 0 1,-1 6 0-16,-2 13-2 16,-2 4-3-16,-6 7-5 15,-2 7-2-15,-4 10-4 16,-4 4-2-16,0 2-2 15,-3 5 1-15,4-4 6 16,1-4 4-16,1-8 8 16,5-3 4-16,4-7 4 15,2-6 2-15,5-10 2 16,5-4 0-16,8-4 1 16,-5-4 0-16,-3 6-3 15,-4 4 1-15,-11 9-6 16,1 4-3-16,-8 7-8 15,-5 4-9-15,2 7-11 16,-5 2-6-16,0 3 5 16,5 1 7-16,-4-6 15 0,5-4 7 15,-1-7 10-15,3-5 6 16,0-6 15-16,-2-6 3 16,1-9-5-16,-1-12-7 15,-1-15-25-15,-1 0-17 0,7-6-35 16,0 4-24-16,10 14-60 15,3 2-24-15,9 10-38 16,6 4-10-16,5-1-110 16,1 4 14-16,-9 0 58 15,-1 2 34-15,-13-3 175 16,3-2 20-16,0 1 10 16,2-4 42-16,-8 5 151 15,-7 1 12-15,-12 7 65 16,-6-2-20-16,-3 3-126 15,-4-6 3-15,7 2-44 0,6-2-18 16,9-4-12 0,10 3-9-16,14-7-9 15,5 1 0-15,3-2 0 16,2-2-1-16,-10 6 7 0,-8 2 2 16,-12 8 1-16,-4 4-3 15,-7 10-15-15,-2 5-9 0,-3 13-13 16,-8 3-11-16,3 16-25 15,1 9-19-15,4 4-63 16,3 5-51-16,3 2-73 16,1-3-14-16,-8-10 28 15,-7-5 37-15,-3-9 131 16</inkml:trace>
  <inkml:trace contextRef="#ctx0" brushRef="#br0" timeOffset="149986.32">22145 4315 499 0,'25'-1'196'0,"7"-6"122"0,18 1-69 0,4-5-40 16,4-3-113-1,4-7-34-15,4 4-83 16,-1-5-70-16,8 4-215 0,9-2 177 16</inkml:trace>
  <inkml:trace contextRef="#ctx0" brushRef="#br0" timeOffset="150528.22">23682 3831 359 0,'5'-2'114'0,"-2"1"99"0,-3 1-49 0,1 9-23 0,2 13-37 15,-1 10-22-15,0 14-42 16,-2 4-15-16,-4 8-28 16,0-1-15-16,-3 2-25 15,6-7-16-15,-1-10-53 16,2-5-49-16,0-15 92 15</inkml:trace>
  <inkml:trace contextRef="#ctx0" brushRef="#br0" timeOffset="151135.21">23339 3918 563 0,'24'-8'192'16,"1"2"131"-16,7-10-81 15,-2-3-49-15,11-5-81 16,5-3-23-16,-2-3-33 16,3-4-15-1,-3 2-11-15,2-1 0 0,-2 9 4 16,0 7-4-16,-6 9-5 16,-9 8-5-1,-6 14-16-15,-7 7-7 0,-10 17-29 0,-2 9-14 16,-12 5-22-16,-8 2-8 15,-6 1 3 1,3-3 8-16,2-6 26 16,6-5 16-16,11-10 25 15,3-7 12-15,11-11 14 0,10-6 7 0,2-14 0 16,7-8-1-16,4-12-4 31,2 1-1-31,1-1 6 16,-7 5 5-16,-8 11-7 15,-1 6-10-15,-16 8-35 0,-1 5-21 0,-3 6-20 16,-1 0 0-16,1 1 15 31,3-1 11-31,5-2 19 16,3-1 5-16,-1-3 10 0,2-3 4 0,-4-3 7 31,1-2 3-31,-1-3 0 16,3-5 0-16,2-3-9 15,4 3-3-15,-7-2-8 0,3 9-1 16,-1 2-4-16,-5 1-3 16,3 4-9-16,-1-4-2 15,-9-1-4-15,9 2-4 16,-10 1-6-16,-1-4-6 0,-1 0-5 16,1 0-4-16,4-7-12 15,1-2-11-15,4-9-72 16,9-4-142-16,10-4 169 15</inkml:trace>
  <inkml:trace contextRef="#ctx0" brushRef="#br0" timeOffset="151525.41">24464 3763 618 0,'26'-16'124'0,"0"-2"59"0,9 0-4 0,-2 2-16 0,10 1-64 15,-4 5-26-15,-1 5-39 16,-3 10-14-16,-10 9-19 16,-3 4-5-16,-6 10-8 15,1 5-1-15,-3 5 2 0,4 0 2 16,-9 1 4-16,-1 1 2 15,-13-2 3-15,-9-1 3 16,-11-5 9-16,-3 0 3 16,-4-4 10-16,4 0 2 15,9-2-1-15,3-1-4 16,16-3-10-16,9-3-4 16,23-7-8-16,11-1-7 0,31-4-37 15,6-6-36 1,10-1-136-16,3-1 124 15</inkml:trace>
  <inkml:trace contextRef="#ctx0" brushRef="#br0" timeOffset="152727.53">20303 5190 253 0,'0'0'88'0,"0"13"0"0,0 4 64 16,0 15-13-16,0 7-27 0,1 12-38 0,4 6-12 0,1 15-23 15,-4 7-9-15,-1 19-18 16,-4 0-12-16,0 13-15 0,-2 6-2 16,1 8 3-16,-4-4 2 15,0 1-2-15,-2 1 2 16,1-5 0-16,-1-8 0 15,3-10 4 1,-3-7-1-16,1-14-3 0,-2-8 3 16,3-10 2-16,1-9 2 15,1-17 4-15,0-1 1 0,1-13 8 32,7-7 6-32,4 0 17 15,11-3 12-15,7-6 23 16,1-2 3-16,16-3 3 15,5-3-2-15,22-6-8 16,9-1-2-16,21-9-7 16,14 2-4-16,13-2-15 15,-2 0-7-15,-11 5-12 16,-13 0-7-16,-19 3-5 16,-7 3 0-16,-23 6-4 0,-12 1-1 15,-23 1-22-15,-15 0-18 16,1 0-41-16,1-10-9 15,-2-2 16-15,3-7 22 0,11-16 42 16,7-8 12 0,15-20 1-16,5-9-2 0,1-23-1 15,-4-14-1 1,-12-20 4-16,-8-8 10 0,-16-11 8 16,0 1 1-16,-9 2 0 15,-1 8-10-15,1 6-7 16,-3 8 0-16,7 12 2 15,1 10 7-15,2 18 22 16,0 7 10-16,0 21 18 16,2 6 1-16,1 14-5 15,-3 8-4-15,3 7-12 16,0 4-8-16,-6 5-17 16,-6 3-12-16,-15-1-34 15,-11 4-19-15,-25 0-43 16,-17 4-21-16,-22 7-27 0,-13 0-1 15,-14 10 7 1,-12 3 10-16,-8-2 29 16,0 7 18-16,22-2 27 0,21-4-1 15,32-3-34-15,21-1-33 16,28-7 59-16</inkml:trace>
  <inkml:trace contextRef="#ctx0" brushRef="#br0" timeOffset="153675.99">23726 5162 438 0,'8'6'141'0,"0"2"124"0,-5 2-25 0,2 2-87 0,-5 4-39 0,0 12-49 0,1 7-25 0,-4 14-34 16,0 6-7-16,-7 21-5 15,1 8-2-15,-5 23 3 16,-5 6 0-16,-5 18 4 15,2 2 1-15,-2 7 6 16,1 2 2-16,1 0 7 16,-2-3 4-16,0-2 4 15,5-3 1-15,-1-5-1 16,3-3-2-16,4-12-6 0,5-5-2 16,8-23-8-1,6-11-2 1,7-22-3-16,0-13-1 15,12-20-8-15,5-14-15 0,11-12-66 16,5-11-34-16,7-15-26 16,-1-6 6-16,13-3 60 15,0 2 34-15,9 1 33 16,3 3 8-16,7 9 5 16,6 2 0-16,-7 2-1 15,-1 1 1-15,-15 6 2 16,-9-1 1-16,-11 3-6 15,-12 4-10-15,-16-2-35 16,-7-2-18-16,-8 1-11 0,-3-3-2 16,-1-8 14-16,-1-4 1 15,-3-14 11 1,3-10 9-16,-9-16 18 0,3-8 19 16,-6-24 15-1,3-7 16-15,1-17 42 0,3-6 23 0,3-8 34 16,-2-3 3-16,3-1-10 15,2 7-12-15,-3 10-30 16,1 8-11-16,-2 14-25 16,-6 7-5-16,7 15 0 15,-5 4 2-15,5 15 4 16,3 12-2-16,-1 17-8 16,1 9-5-16,1 12-11 15,-1 9-9-15,-9-1-55 16,-1 3-29-16,-21 3-47 15,-6 5-29-15,-35 9-53 16,-24 7 119-16</inkml:trace>
  <inkml:trace contextRef="#ctx0" brushRef="#br0" timeOffset="154336.69">20402 7933 161 0,'16'-41'48'0,"0"-10"65"0,2-4 2 0,3-6-32 15,-2-6-26-15,1 12-120 0,2 8 42 0</inkml:trace>
  <inkml:trace contextRef="#ctx0" brushRef="#br0" timeOffset="154660.26">20927 7627 381 0,'0'-63'104'0,"5"8"92"0,1 18-74 16,5 15-41-16,0 19-97 16,-1 8-44-16,3 20-35 15,1 10-14 1,9 15 4-16,1 10-10 15,4 2-26-15,-7-1 63 0</inkml:trace>
  <inkml:trace contextRef="#ctx0" brushRef="#br0" timeOffset="154861.89">20833 7690 148 0,'74'-3'-3'0,"-2"-8"42"0</inkml:trace>
  <inkml:trace contextRef="#ctx0" brushRef="#br0" timeOffset="156042.91">23674 7726 167 0,'0'0'81'16,"5"0"59"-16,3 2-10 0,-1 3-10 0,4 4-28 0,-3 5-14 16,-1 8-53-16,-3 5-27 0,-4 5-47 31,0 7-20-15,-1 8-32-16,-1 2-5 0,4 5-8 15,4-2 0-15,7-5 39 16,3-1 21-16,7-8 50 15,2-7 30-15,-2-5 41 16,0-11 16-16,1-10 14 16,-4-5-4-16,-1-14-14 15,0-5-6-15,-1-16-11 16,7-3 0-16,5-10-3 16,8-6-2-16,6-3-7 15,6 0-5-15,2 4-19 16,-6 2-12-16,-8 9-30 15,-11-2-24-15,-19 14-71 16,-4 3-93-16,-24 5 116 16</inkml:trace>
  <inkml:trace contextRef="#ctx0" brushRef="#br0" timeOffset="156326.29">24534 7807 259 0,'0'17'62'0,"0"2"52"0,0 0-30 0,-3 6-55 0,-4 8-31 0,-5 18-71 0,-6 1-32 16,-7 12-29-1,-2 1 56-15</inkml:trace>
  <inkml:trace contextRef="#ctx0" brushRef="#br0" timeOffset="156564.76">24359 8458 148 0,'4'14'41'0,"6"-3"68"15,1-12 10-15,1-28 2 31,3-9-5-31,2-21-16 0,-1-11 7 0,1-7 23 16,-4-4 6-16,4 6-9 16,4 4-24-16,-1 17-43 15,4 12-16-15,-1 12-28 16,6 4-12-16,-1 14-30 16,2 4-17-16,-5 13-32 15,-2 7-10-15,-11 12-18 16,-2 7-7-16,-9 12-17 15,-2 4-15-15,-4 7-27 16,3 4-3 0,2-4 95-16</inkml:trace>
  <inkml:trace contextRef="#ctx0" brushRef="#br0" timeOffset="156771.26">24371 8048 291 0,'29'6'87'0,"15"-1"91"16,13-5-18-16,15-8-63 15,4 0-46-15,-2-6-144 16,-3 5-111-16,-11-4 102 15</inkml:trace>
  <inkml:trace contextRef="#ctx0" brushRef="#br0" timeOffset="162530.82">21675 9308 714 0,'3'-2'72'0,"0"-1"110"0,1-1-13 0,-1 0 23 0,-3 1-11 16,-5 2-58-16,-1-2-21 15,-2 6-4-15,1 1-14 16,0 9-14-16,-1 3-1 16,-2 6-19-16,5 5-2 15,5 11-3-15,0 6-3 0,8 14-7 16,-3 5-4-16,6 13-5 15,2 1-6-15,-7 11-9 16,4 4-2-16,-12 4-3 16,-6 7 1-16,-3 7 0 15,-2 5 0-15,1 2-3 16,-2 1-3-16,1-1-1 16,0-1-5-16,-1-4-2 15,8 0 0-15,1-11-1 16,-1-6 3-16,3-5 3 15,-5-3 0-15,0-10 1 16,3 0 0-16,-4-11-2 16,-1-1 2-16,7-10 2 15,-2-4 3-15,10-13 2 16,8-4 0-16,2-9-4 0,9-1 2 16,1-8-3-16,4-5-2 15,1-9-8 1,0-7-7-16,4-11-4 0,6-3 1 15,15-6 3-15,11-2 3 16,21 0 4-16,20 0 0 0,18 5 5 31,3 2 1-31,19 7 1 0,4 4 0 16,16 2 2-16,2 4 3 0,1 3 7 16,-6 0 2-16,-11-1 3 15,-15-1 0-15,-23-6-6 16,-25 0-5-1,-32-1-7-15,-6-4-1 0,-20-7-4 16,-7-2-2 0,-8-10-16-16,2-4-6 15,-4-15-1-15,3-2 3 0,3-10 20 16,4-2 6-16,-3-7 8 16,0-10 1-16,-3-13 1 15,-11-12 0-15,-8-12 0 0,-3 1 1 16,-6-10-3-16,1-3-1 15,1 4-3 1,4 1-7-16,3 10-10 16,5 11-7-16,6 7-14 15,2 7 1-15,7 12 6 0,5 3 5 0,2 11 16 32,3 12 6-32,2 7 4 0,-5 10 3 0,-1 10 2 15,-7 11 1 1,-6 8 4-16,-12 4 2 0,-5-3-3 15,-10 6-1-15,-9 0-13 16,-2 0-10-16,-13 0-19 16,-4 3-4-1,-9-1 7-15,-4 2 8 0,-2 1 34 16,-1 0 18 0,-7 1 29-16,-6 2 15 15,-8-2 9-15,-9 1-3 16,-24-3-15-16,-9-4-11 15,-10 0-20-15,1-6-7 16,-9 0-12-16,-4-4-3 16,-15 2-8-16,-4 2-3 15,-6 5-8-15,4 1-1 16,14 6 2-16,5 5 0 0,41 5-7 16,21 1-5-16,37-3-63 15,21-1-84-15,37-1-216 16,26 0-17-16,35-6 55 15,10 2 86-15,28-5 223 16,42 0 24-16,9 6 8 16,2 3 1-16,-15 13 1 15,-4 0 0-15,11 32 1 16,2 39-1-16,-15 46 1 16,-48 6-1-16,-53 11 0 0,-13-2 0 15,-23 27-1-15,-6 2 1 16,-14 19-1-16,-7 19 1 15,-4-36 1 1,-3-4-1-16,1-4-1 0,-5-18 1 0,9-9-1 16,1-7 0-1,1-47 0-15,-3-41 1 0,6-29 0 16,-9-14 0-16,1-11 1 31</inkml:trace>
  <inkml:trace contextRef="#ctx0" brushRef="#br0" timeOffset="163135.76">22743 12412 689 0,'-1'-2'0'0,"12"5"0"0,17 10 139 0,-3-2 63 0,2-6 28 0,-3-2 45 16,-12-3-96-16,1 0-56 16,-4 0-23-16,-1 3-41 15,0 3-36 1,-3 5-8-16,-2 13-8 16,2 4-7-16,-2 18-11 15,2 4-4-15,1 12-7 0,-1 6-3 0,3 1-6 16,-7-1 4-16,10-5 10 15,-11-9 8-15,3-20 10 16,4-8 4-16,-4-19-18 16,9-8-8-1,-7-24-2-15,3-12-1 0,0-23 17 16,-6-7 7-16,2-12 4 16,-4-6 5-16,0 0 11 0,7 4 0 15,5 15 1-15,7 12 3 31,6 16 3-31,1 10 1 16,15 4-7-16,3 10-9 16,3 6-20-16,1 8-4 15,-19 11-3-15,-5 5-1 0,-18 6-2 16,-6 3-1-16,-12 1 2 16,-10-1 4-16,-8-5-9 15,-7 1 2-15,-4-4 2 16,-1 2 2-16,-5-6 16 15,6-5 2-15,1-8-2 16,10-7-11-16,14-7-59 16,7-6-68-16,28-7-110 15,12-2 5-15,23 1 53 16</inkml:trace>
  <inkml:trace contextRef="#ctx0" brushRef="#br0" timeOffset="164072.14">23466 12352 592 0,'0'-2'-1'0,"0"1"0"0,0 1-2 0,3 0 0 0,6 4 0 0,13 4-10 0,-1 5 157 16,-2-1 29-16,-2-1 60 16,-15-3 47-16,2 0-91 0,8 2-6 15,-12-4-31 1,3 3-21-16,-5 2-47 0,-3 0-19 16,1 5-27-16,-1 10-14 15,0 7-21 1,0 8-3-16,4 11-8 15,-1 1-5-15,-2 6-6 16,-1 1-3-16,5-7 1 0,1-4 1 0,4-6 9 16,0-9 2-16,3-10 5 15,-2-7 2-15,-3-12-5 16,4-8-1-16,-4-14 8 16,0-10 6-16,3-16 16 15,-3-12 9-15,-1-11 7 16,-1-10 1-16,7-1-8 15,3 1-5 1,5 18-12-16,2 14-5 0,0 23-7 16,-3 7-3-16,-4 14-7 15,-3 1-2-15,1 15-5 16,0 6-7-16,4 8-24 0,0 8-13 16,3 2-9-16,6 1 3 15,-5-5 23 1,5-5 14-16,0-9 22 15,-5-1 5-15,4-12 6 0,-4-5 0 16,-1-12 5-16,3-8 5 0,2-11 13 16,2-8 5-16,4-9 5 31,1-3 0-31,1 0-8 0,1 1-6 0,-5 10-11 16,0 6-5-16,-7 12-9 15,-4 9 0-15,-5 10 1 31,-4 6 5-31,-3 13 9 16,-2 9 3-16,-2 13-1 0,-3 9-2 0,2 10-10 16,-3 1-5-16,1 4-11 15,0 0-5-15,2-4-20 0,5-1-12 32,7-10-48-17,7-12-19-15,3-18-272 16,-13-12-31-16,-9-23 11 15,-13-16 13-15,-9-70 286 0,3-29 41 16,-2-33 36-16,5-15 12 16,-1-39 8-16,-4 8 3 15,-413-577-2 48,194 447 4-63,-20 37 1 15,151 216 0-15,-8 34-3 0,-2 13-6 16,6 12 8-16</inkml:trace>
  <inkml:trace contextRef="#ctx0" brushRef="#br0" timeOffset="165413.42">22491 10022 732 0,'3'-6'138'0,"0"5"100"0,-3-1-30 0,-3 4-29 0,-2 7-48 15,0-1-35-15,-4 11-42 16,3 3-15 0,1 6-28-1,2 4-11-15,1 7-14 0,-3 4-5 16,4 1-10-16,1 3-2 15,-3-1 2-15,-2-2 2 0,-6-1 12 16,0-7 6-16,0-6 9 16,1-5 2-1,4-11-2-15,1-4-9 0,8-7-7 16,4-1-1-16,4-2 5 0,0-7 9 16,3 4 7-1,-1-3 3-15,1 4 11 16,0 4 5-16,-1-2 6 15,-2 1-1-15,3 6-6 16,5-7-6 0,-2 6-6-16,7 0-1 0,12-1-1 15,-1-2 1-15,14 2 0 16,4-5-1-16,3 0-1 16,2 0 0-16,-6-5-1 15,-8 4 0-15,-14-1-1 16,-9-3 0-16,-9 1-1 15,-5-1 0-15,1 0-2 16,-5-1 0-16,1 0-1 16,3-6-1-16,4 3 1 15,-2-2 1-15,4-5 2 16,-4 0 1-16,1-9 8 16,-1 2 3-16,-7-6 14 15,-1-2 7-15,-4-2 0 16,-5-5 0-16,-3 0-11 15,-1-3-6-15,1 5-9 0,4 4-4 16,6 7-9-16,1 4-1 16,3 9-5-16,6 2-1 15,1 7 1-15,1 1 1 16,-5-2 6-16,1 2 1 16,-7 2 6-16,0 0 0 0,0-1 0 15,0-1 1-15,0 0-2 16,0 2 0-16,0-1 6 15,-8-1 4-15,3 5 4 16,-3 1 2-16,0 2-3 16,-1-3-3-16,-4 3 2 15,-6 2-1-15,-12 2 0 16,-14-2 1-16,-22-1-2 16,-4 3 0-16,-10-4-7 15,2-3-5-15,15 1-13 16,-1-8-19-16,14 1-45 15,14 3-33-15,14 10-148 16,12 5-177-16,26 8 11 0,10-6 33 16,22-9 154-1,4-16 193-15,-2-28 32 0,1-24 3 16,-11-37 2-16,4-10 0 16,30 5 2-16,10 17 1 0</inkml:trace>
  <inkml:trace contextRef="#ctx0" brushRef="#br0" timeOffset="166934.1">22762 10155 460 0,'6'-2'189'0,"-1"2"145"0,-5 0-55 15,-5 2-41-15,-3 6-92 16,1-3-49-16,-4-2-36 16,1 1-12-16,5-4-14 15,-1 0-6-15,3-7-11 0,0-3-4 16,-4-4-6-16,4-3-2 16,-3-10-2-16,0-6-2 15,-2-10 1-15,0-7 1 16,-3-14 3-16,-2-3 1 15,-3-9 2-15,1-1 1 0,-1-8-3 16,3 3-2-16,2-7-3 16,3-1-2-16,-3-11-1 15,-3 0 0-15,5-4-1 16,1-7 2-16,0 5 8 16,6 2 5-16,-2 3 10 15,-1 1-1-15,-2-1-4 16,-2-1-3-16,-2 2-7 15,-3 3-1-15,-5 2-1 16,-2-3-1-16,-1-4 0 16,3 4-1-16,10 1 3 0,-4-1 4 15,8 6 8-15,2-3 2 16,-1 4-4-16,4 2-4 16,-10-1-8-16,2 4-1 15,-1 8-3-15,-7 3 1 16,-4 10-3-16,-4 5 0 15,-6 4-5-15,-3 0-2 16,1 11-3-16,-6-2-1 0,8 8 1 16,0 1 3-16,2 2 5 15,-2 7 7-15,-3 7 14 16,-5-1 6-16,-3 10 23 16,-2 3 7-16,1 6 1 15,-2 2 0-15,1 6-21 16,-3-1-12-16,-6 6-16 15,-5 1-6-15,-6-1-11 16,5 3-7-16,12-6-5 16,8-1-2-16,18 1-5 15,7-5-6-15,10 0-32 0,1 0-39 16,2 0-102-16,10-6-174 16,-2-10-47-16,0-6 35 15,-4-8 106-15,-2 0 182 16,1 6 80-16,2 4 5 15,1 4 5-15,1 2 3 16,2-2 2-16,2 4 2 16,2 1 1-16,2 1 1 0,1 5 0 31,-3 1 1-31,-8 4 1 0,-4 1 0 0,-10 6 0 16,-4-3-1-16,-3 4 1 15,1-2-1 1,3 4 2-16,5-1 0 15,8-2 1-15,7 1 0 0,16-7 0 16,12-1 1-16,2-3 11 16,-2-3 2-16,-12-1 7 15,-15 0 4-15,-13 2-4 0,-9 3 1 16,-12-3 16 0,-2 5 9-16,-8 0 29 15,4 4 18-15,5-1 10 0,4-3 3 16,8 1-18-16,1-1-15 15,4-1-18-15,3-7-12 16,4 2-9-16,-1-5-2 16,3 3 1-16,2 1 12 0,-2 7 37 31,0 0 21-31,-12 0 21 0,1 11-5 0,-4 8-41 31,-3 10-20-31,3 10-29 16,3 5-10-16,8 0-5 15,7 2-4-15,11-3-1 16,11-4 4-16,15-1 7 16,13-2 1-16,15-7-9 15,6-4-10-15,7-8-31 16,1-9-9-16,11 3-250 16,-2-3-39-16,-7-13 0 0,-7-20 2 15,-12-38 248-15,9-8 41 16</inkml:trace>
  <inkml:trace contextRef="#ctx0" brushRef="#br0" timeOffset="167128.68">23521 6726 304 0,'-2'-1'-3'0,"61"42"-4"0,79 20-4 0,-22 25-4 15,-12 10-2-15,-54 22-5 16,-18-3-3-16,-12-25-3 15,-9-24 2-15,-14-37 6 16,-6-7 5-16,-20-13 7 16,1-6 3-16</inkml:trace>
  <inkml:trace contextRef="#ctx0" brushRef="#br0" timeOffset="169018.81">22459 8089 692 0,'2'2'80'0,"2"-2"86"0,6-2-26 0,3-6-14 0,-1-1-24 16,2-13-49 0,-1-2-22-16,-5-6-23 15,0-3-4-15,-2 1-4 16,-6-6-2-16,-1 1 2 0,-6-3 0 15,4-6 6-15,1 2 2 16,2-3 6-16,5-2 6 16,5 3 8-16,4-3 6 0,5-3 8 15,1 4 0-15,1 2-7 16,-4 2-6-16,-6 3-13 16,0-4-7-16,-9 0-8 15,1 1-2-15,0-4-6 16,3-1-2-16,2-3-1 15,0 0 1-15,3 0 1 16,2 2 2-16,4 1 7 16,2 2 5-16,3 2 4 15,3 6 0-15,-2 0-5 0,0 1-2 16,-9 0-3-16,-4 0 1 16,-4 0-2-16,4-1-2 15,1 4-2-15,3-1-2 16,0-2 0-1,5 3 0-15,-2-1 3 0,5 0 3 0,-9 7 4 16,-5-2 3 0,-8 4-1-16,-2 3 0 0,2 5-2 15,0 4-1-15,7 2 1 16,-4 0-1-16,6 2-1 16,1-1-1-16,7-2-3 15,1-4 1-15,2 1 0 16,2 0 2-16,2-7 0 15,-5-1 1-15,-2-1 0 16,0 0 2-16,-6-3 0 16,-1 7 0-16,-5 0-1 15,-1 5 0-15,0 4-2 16,3-6 0 0,-2 7-2-16,5-3 1 0,-6 1 1 0,6 3 0 15,1-2 0-15,-3 6-1 16,4-4-3-1,-1 3 2-15,5 3-1 0,2-3 2 0,-3 5 1 32,4 1 0-32,0 2 3 15,3 2 0-15,5 7 3 16,3-4 1-16,11 5-2 16,6 2-2-16,5-1-2 15,2-6-1-15,0 0-1 16,1-2 0-16,-8-3 1 15,-3-3-2-15,-14 1-16 16,-7 2-21-16,-23 0-149 16,-8 5-50-16,-25-4-13 15,-18-1 11-15,-29-6 132 0,-7-5 46 16,10-6 19 0,13-1 6-16,34-4 10 0,21 7 5 15,18-8 7-15,12 1 4 16,29-3 4-16,12-3 2 15,23 9 2-15,-4-3 0 16,-23 9 2-16,-14 1 0 0,-30 2 0 16,-7 4 1-16,-11-1-2 15,-3 3 0-15,-6 2-2 16,-1-3 0-16,1 1-2 16,5 1-2-16,2-4 0 15,0 2 0-15,1 2 98 16,2-3 9-16,0 1 68 15,3 5 55-15,1-1-39 16,-1-1 9-16,0-1-32 16,-6 0-40-16,-4 3-26 15,1 3-7-15,-5 3-16 16,-2 2-12-16,3 0-25 16,4 2-9-16,9 1-10 0,3-4-4 15,19 8-7 1,3 2-3-16,18 8-8 0,1 0-2 15,2 4-2-15,0-2 2 16,-4-2 0-16,-2-1 0 16,-12 1-2-16,-7-5-1 15,-12 2 0-15,-6 2 3 16,-12 1 9 0,-5-6 6-16,-10 2 7 0,-5-4 2 0,-4 3-1 15,-1-1-1-15,-9 5-3 16,2 4-1-16,-3 4-3 15,4 0-2-15,1 1-10 16,4-5 0-16,8-3-131 16,12-3-183-16,-17-9-47 15,2-8-10-15,-11-19 125 16,-9-15 183-16</inkml:trace>
  <inkml:trace contextRef="#ctx0" brushRef="#br0" timeOffset="175038.78">22469 10772 61 0,'-4'0'49'0,"3"0"30"0,1 0 15 0,1-2 3 0,3 0-4 16,-1 2 0-16,0-1 2 15,-1 1 2-15,-1 0-1 16,-1 0 1-16,2 3-3 16,-5 3 2-1,-1-1 6-15,4-5 11 0,0 2 3 16,0-1-9-16,0 1-23 0,0-2-15 15,0 0-16-15,2-2-1 16,0 1 1-16,-1-1-7 16,1 0-12-16,-1-1-6 15,6-3-11 1,-4 11-2-16,-2 4 1 16,4 4 1-16,-3 1-3 0,-2 5-1 15,3-3-6-15,-5 4-1 0,4 2-1 31,-1 0-1-31,1 4 3 16,3 2-2-16,-2 0 1 16,0 2-1-16,3 0 0 15,-1 5-1-15,-3-2 1 0,1 0-2 0,-3-1-3 32,0 1 0-32,0-14 0 15,0 0 0-15,3-8 0 16,0-8 0-16,0-3-6 15,4-6-21-15,-6-4-81 0,-1-3-73 16,0-20 90-16</inkml:trace>
  <inkml:trace contextRef="#ctx0" brushRef="#br0" timeOffset="175567.74">22459 10857 392 0,'2'-24'115'0,"-1"0"126"0,2-1-37 0,4 8-22 0,-7-5-22 0,1 9-29 15,-1 4-5-15,-4 7-18 16,-4 5-9-16,0 7-5 16,0 1-7-16,3 0-17 15,5-5-14-15,5-4-17 16,3-2-3-16,4-5 2 15,7-3 0-15,7 0-8 16,-4-4-5-16,3 0-8 16,-1 0-2-16,-4 1-8 15,-1 0-2-15,-2 6-7 0,-1 5-5 16,-5 5-4-16,2 4-2 16,-4 4 2-16,4-1 4 15,3 6 3-15,-1-1 3 16,1-4 1-16,2-1 0 0,-6-4 1 15,-2 2 0-15,-9-2 3 16,-5-4 3-16,-12 0 0 16,-9 2-1-1,-9-3-6-15,-5 5-6 0,-2 0-3 16,2 3 1-16,7 5-1 16,5-2 2-16,15-3 1 15,4-3-3-15,11-7-11 16,9-2-19-16,7-12-104 15,7 0-274-15,4-9-100 16,-5-4 9-16,-6-42 98 16,-7-28 278-16,-12-20 116 15</inkml:trace>
  <inkml:trace contextRef="#ctx0" brushRef="#br0" timeOffset="179758.41">20659 5839 409 0,'3'-7'99'0,"-3"4"87"0,2-3-18 0,-2 1-41 16,-2 7-24-16,2-2-17 16,-6-2 2-16,0 4 5 15,-2-1-2-15,-2 7-18 0,1-2-15 16,-2 10-33-16,0-2-15 16,1 4-14-1,1 4-4-15,3 3-3 16,2 2 0-16,4 0 5 0,0 1 2 0,4-1 4 15,2 0 0-15,3-4-2 32,4-1-1-32,3-9-5 0,4 0 2 0,2-7 2 15,4 0 3-15,-1-6 6 16,2-1 4-16,3-9 5 16,0-1 6-16,1-5 21 15,1-7 11-15,-6-6 20 16,-5-4 9-1,-8-6 5-15,-9-4-1 0,-13-6-7 32,-9 0-8-32,-18 5-23 15,-5-1-14-15,-3 15-24 16,0 9-10-16,9 15-21 16,2 6-11-16,14 16-37 15,3 4-30-15,15 10-118 0,1 9-77 16,8 12 157-16</inkml:trace>
  <inkml:trace contextRef="#ctx0" brushRef="#br0" timeOffset="180143.63">20692 6074 626 0,'8'-27'180'0,"-2"-2"168"0,1 7-138 0,-4 2-9 0,-2 9-70 16,-1 3-31-16,-3 2-37 15,3 6-16-15,0-2-31 16,5 0-8-16,11 9-8 16,4-3 0-16,12 6 0 15,6-4 1-15,1 2 2 16,2 0 0-16,-4 1 2 15,-9 4 2-15,-8 8 0 16,-1-1 0-16,-6 12-5 0,-2-1-5 16,-6 5-5-16,4 4-3 15,4-4-5-15,3 0-4 16,12-9-11-16,7-2-5 16,10-4-47-16,12-4-23 0,10-9-203 15,-1-13-28-15,2-23-4 16,9-10 5-16,16-14 259 15</inkml:trace>
  <inkml:trace contextRef="#ctx0" brushRef="#br0" timeOffset="181823.66">24718 5444 723 0,'0'-3'196'0,"2"-2"134"0,1 1-103 0,3 2-34 0,1 2-92 16,1 0-31-16,-2 5-27 16,0 4-8-16,-4 6-26 15,-2 8-7 1,-7 10-9-16,-2 5-2 0,-4 9-4 15,1 2-1-15,-1 0-6 16,4-3-1-16,2-2-5 16,4-3-1-16,2-5 8 15,-1-6 2-15,2-4 10 16,0-6 4-16,0-14 2 16,0-4 1-16,-2-2-2 15,2-8 1-15,0-16 3 16,-1-10 3-16,-2-9 9 0,-4-7 3 15,3-10 4 1,-6 1 0 0,4-2-2-16,4 10 5 0,4 10 4 0,4 7 2 15,5 10 2 1,2 5-5-16,3 0-4 0,3 3-1 16,4 4-3-1,2 2 0-15,4 6-3 0,2 4-5 0,4 3-6 31,-5 6-4-31,-2 5-3 16,-4 1-2-16,-8 0-3 16,-3 6 0-16,-13-4-3 15,-10 4-1-15,-14-1-1 16,-10 1 1-16,-1 1 2 16,2-3 3-16,8-3 1 15,-1-1 2-15,9-7 3 16,3-1 0-16,6-7 4 15,-5-5 0-15,5-5 0 16,1-2 0-16,2 1-1 16,5 11 0-16,-2-2-3 15,-1-1 0-15,3 14-4 0,2 6 0 16,6 4 2-16,7 4-1 16,4 2 2-16,8 0 1 15,6 4-2-15,7-4-1 16,2 5-9-16,-2 1-7 15,-4-3-22-15,-3 0-16 16,-8-4-82-16,-3 0-71 0,-4 2-144 16,-2-1-18-16,-1-3 30 15,0-10 68-15,3-11 200 16</inkml:trace>
  <inkml:trace contextRef="#ctx0" brushRef="#br0" timeOffset="-196809.11">20765 1760 394 0,'9'0'133'0,"-2"2"136"0,2 1-31 0,-7 0-56 0,1 0-26 0,0-1-24 16,-1-2-9-16,1 0 4 15,-2 0-1-15,1 2-22 16,-2 4-13-16,-3 3-34 16,-7 2-18-16,2 5-17 15,2 3-3-15,0 3-9 16,1 3-1-16,2 9-1 15,-2 3 0-15,-3 6-3 16,2 3-2-16,-2-1-2 16,-1 0 0-16,-1-6-1 15,4-3 0-15,-2-9 0 0,3-3-2 16,0-15 0-16,4 2-1 16,4-6-2-16,3-8-2 15,10-13-3-15,5-14 0 0,5-20 0 16,11-9 2-16,2-13 3 15,1-2 2-15,-3-4 3 16,-3 7 1-16,-11 5 4 16,1 8 2-16,-4 4 5 15,-4 8 0-15,0 10 1 16,-5 5-3-16,-2 7-5 16,-1-1-2-16,0 14-3 15,5 1-1-15,1 9 1 16,0 1 0-16,0 9 7 15,-1 4 4-15,-2 14 10 0,-3 4 3 16,-2 13 4 0,1 8 1-16,-7 3-3 0,0 5-10 15,-4 2-8 1,1-4-3-16,0 2-7 0,0 3 2 16,0-6 0-1,1-2-2-15,1-4-13 16,-1-7-8-16,2-6-27 0,0-12-27 15,2-11-67 1,-1-14-44-16,1 2-113 16,-2-12-145-16,-3-24 259 0</inkml:trace>
  <inkml:trace contextRef="#ctx0" brushRef="#br0" timeOffset="-196635.82">20817 2046 1177 0,'52'-3'137'0,"3"-10"121"16,7-7-24-16,-1-7-45 0,-4-5-45 16,-11-1-80-16,-8 5-23 15,-12 1-70-15,-5 2-58 16,-1-4-224-16,4-5 182 16</inkml:trace>
  <inkml:trace contextRef="#ctx0" brushRef="#br0" timeOffset="-196207.66">21711 1338 1019 0,'0'-8'104'0,"-1"3"82"0,-1 5-44 0,-4 16-3 16,1 8-59-16,-3 20-58 15,-3 8-1-15,2 17-4 16,-2 5-3-16,4 7-8 16,6-1-2-16,1-7-4 15,9-6 1-15,7-11 0 16,3-9 0-16,5-11 2 16,-2-6 2-16,3-16 27 15,-4-4 15-15,5-10 31 0,4-10 11 16,-3-9-4-16,2-7-5 31,-6-12-20-31,-5-2-7 0,-7 6-10 16,-4 8 1-1,-7 14-1-15,0 10-4 0,0 13-6 16,2 10-17-16,0 14-14 16,1 4-2-16,5 5-15 15,3-3-3-15,4-5-27 16,6-7-21-16,7-7-52 15,2-6-24-15,8-12-84 16,3-4-76-16,5-11 173 16</inkml:trace>
  <inkml:trace contextRef="#ctx0" brushRef="#br0" timeOffset="-196033.15">22218 1611 1421 0,'-22'-2'198'0,"1"0"148"15,10 2-156-15,2 0-27 16,9-1-100-16,-2-4-38 16,8 2-86-16,5 0-72 15,10 3-300-15,15 9 254 16</inkml:trace>
  <inkml:trace contextRef="#ctx0" brushRef="#br0" timeOffset="-195468.32">22721 1920 1324 0,'0'1'115'15,"-6"1"106"-15,-7-4-96 0,-9-4 11 16,-6 3-58-16,-12 0-70 16,-2 3-12-16,-1 17-25 15,5 5-7-15,8 13-7 16,3 4-9-16,15 5 2 15,2-9 5-15,13-5 12 16,7-8 14-16,9-11 18 0,1-6 3 16,2-10 14-16,0-6 9 15,2-9 13-15,1-1 4 16,-4-9-4-16,-2 2-6 16,-10 4-13-16,-1 7-5 0,-8 17-8 15,0 11-6 1,-3 11-5-1,1 6-4-15,7 2-5 0,1-3-1 0,13-5-4 16,0-5 0-16,10-6 7 16,4-7 3-1,8-14 9-15,5-2 7 0,3-15 12 16,4-2 5-16,-7-7 3 16,-10-5-2-16,-11 5-10 15,-10 6-3 1,-7 11 11-16,-2 14 0 0,0 18-5 15,-3 4-2 1,7 12-16-16,2 2 0 0,7-1 0 16,3 3 0-16,-1-4 2 15,-1-3 1-15,-12-2 1 16,-3-2 2-16,-10-5-8 16,-7 1-14-16,-12-6-22 15,-4-2-21-15,-9-12-52 16,1 1-32-16,0-14-215 15,4-7 211-15</inkml:trace>
  <inkml:trace contextRef="#ctx0" brushRef="#br0" timeOffset="-195282.15">23431 1838 1203 0,'9'4'113'0,"-2"7"59"0,-7 7-13 0,-13 13-51 0,-4 2-42 16,1 10-49-16,3-2-9 16,10-3-36-16,6-2-38 0,16-11-118 15,3-9-106 1,13-10 151-16</inkml:trace>
  <inkml:trace contextRef="#ctx0" brushRef="#br0" timeOffset="-195123.67">23347 1839 1810 0,'-3'-8'44'0,"3"-4"-36"16,10-6-12-16,10 1-68 16,5-2-76-16,15 3 86 15</inkml:trace>
  <inkml:trace contextRef="#ctx0" brushRef="#br0" timeOffset="-194599.68">23770 1935 1567 0,'2'41'116'0,"-7"-7"22"15,-6-1 2 1,-2-13-66-16,1-1-28 16,-1-9-19-16,2-4-8 0,8-3-12 15,3-3-5-15,0 0-8 16,5-2-2-16,10-2-1 15,3-7 2-15,12 1 5 16,-2 4 2-16,5-2 0 16,5 3 0-16,0 1 0 15,0-3-1-15,1-1-2 16,-6 2 1-16,-6-3 2 16,-5 4 3-16,-14-1 8 15,-6 6 5-15,-2-7 9 16,-3-1 1-16,-4-7-8 15,6-4-7-15,2-2-10 16,6-1-2-16,-1 16 2 0,2 6-1 16,1 19 0-16,4 14-4 15,0 20 2-15,-2 12-1 16,-7 12 1-16,-4 1-3 16,-3-1-11-16,-6-1-5 0,-15-9-7 15,-1 0 6 1,-13-7 17-16,-3-7 7 15,-5-5 18 1,-4-7 2-16,4-16 0 0,-1-6 1 0,12-19-1 16,10-8-3-16,10-21-5 15,14-13-5-15,10-13-4 16,17-4-1-16,24 1-4 31,8 3-5-31,26 6-33 0,12-3-30 0,12 1-152 31,0 2-199-31,0-1 238 16</inkml:trace>
  <inkml:trace contextRef="#ctx0" brushRef="#br0" timeOffset="-194234.46">21205 2705 932 0,'-5'-8'163'0,"7"-4"229"0,21-9-198 0,11 2 20 0,30-5-40 16,21 4-39-16,31 3-60 16,10 2-23-16,32 6-24 0,25 3-11 15,31-4-18-15,18-1-6 16,30-6-32-16,-5-7-22 16,19-3-65-16,-6-4-56 15,-27-2-312-15,-2-4 301 0</inkml:trace>
  <inkml:trace contextRef="#ctx1" brushRef="#br0" timeOffset="-181939.1">19353 7009 0,'0'0'0,"0"0"0,0 0 0,0 0 0,39-59 0,13-28 0,19-31 0,-4 3 0,-20 29 0,-27 38 0,-8 13 0,27-28 0,36-40 0</inkml:trace>
  <inkml:trace contextRef="#ctx0" brushRef="#br0" timeOffset="-72119.98">11848 557 953 0,'2'0'190'0,"1"0"126"0,-1-1-80 0,2-1-30 0,-4-6-59 15,0 3-20-15,-3-1-25 0,3 4-16 16,0 1-19-16,0 1-6 15,5-2-13 1,6 12-3-16,2 2-14 0,2 3-8 0,1 4-15 16,-3 3-4-16,3 8-9 15,-2 4-1 1,1 7-3-16,3 3-1 0,2-3-7 16,6 2-1-16,2-4 2 15,2 2 1-15,2-4 10 16,-9-3 4-16,1-5 4 15,-5-6 1-15,-3-5-1 16,-1-1 0-16,-7-12-1 16,-6-4 3-16,-1-1 3 15,4-4 2-15,-5-11-1 16,5-5 0-16,-2-8-1 16,2-7 2-16,1-8 2 15,0-7 4-15,-1-8 8 16,0-7 2-16,-4-3 10 0,-5 0-9 15,4 5-12 1,3 6-26-16,3 13-12 0,7 6-3 16,-13 12-20-16,0 8 10 15,-8 9-35-15,0 2-29 16,8 11-106-16,-3-1-68 0,15 11-331 16,1 3 337-16</inkml:trace>
  <inkml:trace contextRef="#ctx0" brushRef="#br0" timeOffset="-71738.03">12732 696 377 0,'-5'14'170'0,"0"-1"194"0,2-1-43 0,-3 1-59 0,-1-4-43 0,3 1-63 0,2 2-25 0,2 1-40 15,6 4-18-15,4 2-32 16,1 3-14-16,0 4-17 16,-1-1-7-16,4 2-9 15,-2 0-6-15,4 1-8 16,-2 0-4-16,-4-7-12 16,1 2-21-16,-8-10-84 15,8 1-79-15,2-7-186 16,4-3 209-16</inkml:trace>
  <inkml:trace contextRef="#ctx0" brushRef="#br0" timeOffset="-71564.34">12648 645 1269 0,'-1'4'147'0,"1"-3"120"16,4-1-118-1,1-3-53-15,1 0-54 0,-1-7-89 16,-2 3-80-16,7-3 73 16</inkml:trace>
  <inkml:trace contextRef="#ctx0" brushRef="#br0" timeOffset="-71199.22">12951 765 1086 0,'8'10'149'0,"-3"1"76"16,-1 0-2-16,0 3-91 0,-1 0-46 15,3 10-42 1,0 1-13-16,2 3-20 16,0 4-3-16,-2 0 3 0,2-1 8 15,-1 1 4 1,-4-9 2-16,-2-7-3 0,-1-2-11 0,-1-12 4 15,-4-1 0-15,-3-7 1 16,-1-11 3-16,1-4-1 16,-2-15 0-16,2-5 4 15,4-6-5-15,4-2-1 16,4 8 0-16,7 12-6 16,5 3 3-16,5 8-12 15,1 6-3-15,11 4-5 16,5 3-4-16,0 5-15 15,0 0-35-15,-10 5-122 16,-1-5-125-16,-8-8 160 16</inkml:trace>
  <inkml:trace contextRef="#ctx0" brushRef="#br0" timeOffset="-70849.69">13290 330 1374 0,'0'0'139'16,"0"5"46"-16,0 3-4 0,8 12-74 0,0 5-43 0,8 18-23 0,3 7-12 15,0 10-23-15,0 7-5 0,1-1-15 16,-6 5-11-16,0-10-41 15,-3 2-73-15,-4 0-290 16,-14-4-37-16,-19-2 46 16,-6-7 74-16</inkml:trace>
  <inkml:trace contextRef="#ctx0" brushRef="#br0" timeOffset="-69388.5">13219 805 1055 0,'8'-8'112'16,"3"-3"78"-16,5 0 2 15,4-2-30-15,4 2-37 16,6 0-49-16,3 5-17 16,5-2-23-16,-5 3-5 15,-1 5-7-15,-4 0-3 16,-6 3-8-16,0 7-3 0,-6 1-3 15,-3 1-1-15,-5 6-5 16,-1 4-2-16,-3 5-17 16,4-1-11-16,-4 3-15 15,6-1-4-15,7-4 6 16,-1-4 8-16,9-9 13 16,-3-6 6-16,2-8 10 15,3-6 5-15,-2-14 7 16,5 3 2-16,0-13 4 15,0-3 3-15,-7-1 3 16,-5 3 3-16,-10 10 3 16,-2 8-3-16,-4 16-15 0,1 10-11 15,-2 12-30 1,3 8-16-16,-1 0-41 16,3-2-33-16,5-1-65 0,3-5-5 15,4-5-13-15,4-1 1 16,9-7 45-16,7 1-10 15,8-10 36-15,1-3 34 16,0-13 38-16,-2-4 33 0,-15-6 46 16,-2-2 44-16,-15-8 64 15,-4-1 31 1,-12 4 63-16,-8 8 7 0,-14 12-15 16,-5 9-22-1,-7 12-77-15,1-1-52 16,1 14-65-16,4 3-26 0,9 2-44 15,9 0-10-15,19 2-7 16,4-4 6-16,15-5 28 16,2 0 14-16,1-8 22 15,1-5 5-15,-4-6 4 16,-3-5 1-16,2-7 5 0,3-3 4 16,-7-5 5-16,1 2 2 15,-10 7 13-15,-3 11 5 16,-5 15-4-16,-2 10-5 15,-1 11-34 1,0 4-20-16,8 2-22 0,3-1-1 0,10-9 9 16,2-7 6-16,9-11 10 15,1-4 4-15,3-14 11 16,5-8 8-16,-4-15 12 31,1-6 5-31,-1-18 3 0,-4-5 2 16,-6-17 30-16,-11-7 19 0,-6-5 39 15,-4-2 14-15,-12 19 13 16,-2 11 2-16,-7 26-10 16,0 9-10-1,4 17 36-15,1 6-10 0,5 15-34 16,-1 6-13-16,5 16-94 16,1 2-29-16,3 10-22 0,6 2-2 15,5 3 6-15,2-1 8 16,5-10 15-1,1-3 4-15,1-14 8 0,1-5 6 0,1-11 11 16,-1-8 6 15,1-3 7-31,-4-1 4 0,-2-12 11 16,-5-1 3-16,-3-10 8 16,0-3 5-16,-3-11 6 15,3-1 2-15,-3-11-1 16,-2-3-5-16,-1-10 0 15,0-3-2-15,-7-2 10 16,-1 10-2-16,-5 17-11 16,3 16-9-16,-1 25-56 15,-2 12-23-15,3 28-50 16,-3 10-22-16,8 23-6 16,8 7 7-16,6 1 23 15,2-6 15-15,8-10 23 16,3-8 10-16,4-18 19 0,2-6 10 15,2-17 22-15,0-6 9 16,-2-14 22-16,2-5 20 16,-5-18 30-16,-5 2 5 15,-8-2-9-15,-4 2-15 16,-8 14-37-16,-5 9-21 0,-5 7-34 16,3 8-17-16,2 9-10 15,0 3 7-15,7-5 22 16,0-7 8-16,5-4 15 15,3-5 5-15,3-6 11 16,-3-1 4-16,3-8 4 16,-1-3 0-16,-3-2-5 15,2-3-5-15,-2 5-4 16,-3 3-1-16,4 19-4 16,-8 9-2-16,-3 19-8 15,-3 15-7-15,-1 13-10 16,-3 7-4-16,-2 7-3 15,-1-6 4-15,-4 2 10 16,1 2 6-16,0-3 12 0,-7-6 3 16,-5-11 8-16,-4-8 3 15,-7-7 0 1,1-7-3-16,-4-16-39 0,4-5-97 16,-1-13 81-16</inkml:trace>
  <inkml:trace contextRef="#ctx0" brushRef="#br0" timeOffset="-68942.69">16239 844 432 0,'0'0'135'0,"1"6"-64"0,7 1 212 0,0 2-140 0,-3 1 21 0,1 5 7 0,-4 6-75 0,2-1-25 16,9 17-35-16,-5-4-15 15,6 5-25-15,2-4-15 16,-3-2-44-16,2-1-40 0,-4-7 55 16</inkml:trace>
  <inkml:trace contextRef="#ctx0" brushRef="#br0" timeOffset="-68749.28">16136 617 928 0,'-1'0'57'15,"-1"-3"83"-15,7 3-180 16,3-2 2-16,4 1-33 16,6-1 28-16</inkml:trace>
  <inkml:trace contextRef="#ctx0" brushRef="#br0" timeOffset="-68402.11">16534 713 646 0,'17'22'145'0,"0"5"-86"0,-4 2 3 16,-3 4-7-16,-7 4-27 15,-3-5-3-15,-3 6-8 16,-7-5-5-16,2-5-9 15,-4-1 0-15,1-9-3 16,4-1-2-16,1-12-4 16,6-5 3-16,6-16 4 15,2-11 12-15,9-19 41 16,1-4 11-16,4-1 19 16,3 4-3-16,2 1-33 15,3 12-15-15,1 8-32 16,1 11-14-16,-2 15-12 15,0 8 2-15,-11 18 16 0,-6 9 9 16,-7 9-6-16,-9 2-24 16,3 0-75-16,3-1-37 15,3-7-93 1,10-6-49-16,12-7 161 0</inkml:trace>
  <inkml:trace contextRef="#ctx0" brushRef="#br0" timeOffset="-67619.43">17425 839 330 0,'-2'-9'90'16,"-2"3"41"-16,-18-4-1 0,-4 7-14 15,-7 1-46-15,-5-4-12 16,-6 6-16 0,0 2-7-16,5 17-11 0,-1 4-11 0,13 15-30 15,4 3-20-15,12 3-29 16,11 4-5-16,11-1 6 31,8-11 9-31,7-6 20 0,4-11 6 16,2-11 13-16,1-8 4 0,-1-13 6 15,-1-6 2 1,-9-12 1-16,0-4 2 0,-4-7 2 16,-2-17 4-16,-7-12 34 15,-1-12 33-15,-8-12 60 16,-3 2 12-16,-5-2-1 15,-3 4-20-15,-3 11-40 16,-1 15-11-16,3 16-28 16,2 17-14-16,4 20-36 15,4 6-27-15,2 24-43 0,7 12-24 32,4 24-23-32,3 9 4 15,2 13 20-15,0-1 17 0,2 1 31 16,3-6 14-16,-2-9 18 15,1-6 5-15,6-14 2 16,2-4-1-16,7-17 4 16,-4-4 6-16,2-13 19 15,-3-3 13-15,5-17 16 16,3-1 1-16,1-18-8 16,2-10-7-16,-6-4-2 15,-2-5 8-15,-11 7 30 16,-7 9 11-16,-19 14 6 15,-10 6-14-15,-13 17-46 0,-9 4-25 0,-5 15-53 16,0 11-23-16,2 17-43 16,7 7-11-16,18 11-14 15,8 1-1-15,18-2 16 16,10-2 5-16,15-10 33 16,5-4 23-16,17-13 45 15,-1-12 33-15,14-17 42 16,3-4 12-16,3-15 27 15,5-4 1 1,-11-13 11-16,2-6 6 0,-9-6-9 16,-7-6-10-16,-14 1-16 15,-9 5-7-15,-14 9-17 16,-7 3-11-16,-6 12-45 16,-7 7-42-16,-1 12-118 15,-8-7 96-15</inkml:trace>
  <inkml:trace contextRef="#ctx0" brushRef="#br0" timeOffset="-67397.93">18146 614 182 0,'24'30'13'0,"-4"3"26"0,7 10-15 0,6 1 5 0,0 3-9 16,10 2-12-16,-1-7-19 0,1-1 0 15,9-1-9 1,3-4-41-16,1 0 39 0</inkml:trace>
  <inkml:trace contextRef="#ctx0" brushRef="#br0" timeOffset="-63633.53">12340 1492 654 0,'-1'0'128'0,"-2"-1"133"0,0 1-77 0,-8 0-35 0,3 0-10 0,1 1-3 15,-5 2 2-15,12 7-16 16,-3-5-8-16,3 12-25 16,6 0-11-1,0 10-15-15,-1 6-9 0,6 7-9 16,-3 2-2-16,-2 10-6 15,-1 2-4-15,-5 6-4 16,1 3-4-16,-1-2-9 16,-6-1-3-16,1-8-15 15,2-6-19-15,0-16-45 0,3-8-40 16,3-17-109-16,4-11-186 16,15-29 235-16</inkml:trace>
  <inkml:trace contextRef="#ctx0" brushRef="#br0" timeOffset="-63305.49">12375 1588 1210 0,'0'0'121'0,"3"-4"201"16,4 1-237-16,-3-10-11 31,4-8 1-31,6-4-32 15,2-5-13-15,6 3-6 16,-1 4 0-16,3 7-3 16,-1 3 0-16,2 2-2 0,4 5 2 15,4 5 0-15,6 7 0 16,2 8-7-16,4 10-1 16,-9 7 0-16,-6 9 3 15,-16 1 5-15,-12 3 3 16,-15-5-7-16,-12 1-13 0,-19-4-37 15,-12 0-33-15,-7-7-52 16,-6-1-14-16,6-6-66 16,8-5-76-16,14-6 166 15</inkml:trace>
  <inkml:trace contextRef="#ctx0" brushRef="#br0" timeOffset="-62632.65">13031 1335 1306 0,'5'15'128'15,"-5"11"127"-15,-5 7-147 0,-7 11 5 16,-4 8-50 0,0 2-25-16,-1 5-33 15,4 0-4-15,1-1-6 0,4-3-4 16,3-12-6-16,5-5 0 15,8-16 5 1,-3-6 8-16,7-10 19 16,-1-6 5-16,5-11 11 15,5-3 3-15,-2-15 2 0,3-4 3 0,0-3-8 16,3 4-6-16,-1 10-14 16,-2 7-8-1,-6 15-7-15,-4 11-9 16,-6 8-24-16,-2 4-3 0,4 4-8 15,3-5 7-15,9-5 7 16,8-2 5-16,4-9 12 16,3-3 3-16,6-5 24 15,1-1 6-15,-9-6 9 16,2 1 0-16,-17 2-7 16,-6 6-4-16,-6 0-19 0,-2 6-18 15,-4 5-27-15,-4 5-11 16,3 1-7-16,1-1 13 15,8-5 21 1,4-3 14-16,7-8 35 0,-1-6 9 16,7-9 14-16,-9-7 4 15,6-8-5-15,-2-1-4 0,-7-1-12 32,1 7-3-32,-9 16 1 0,-4 7-6 0,-1 22-12 15,-3 9-9-15,-5 9-26 16,7 11-5-16,1-1 3 15,0 8 7-15,0-3 15 16,-2 4 8 0,-4-5 14-16,-2-3 4 0,-13-5 7 15,-2-9 1-15,-9-2-3 32,-4-6-8-32,-2-5-50 0,0-6-53 15,8-12 51-15</inkml:trace>
  <inkml:trace contextRef="#ctx0" brushRef="#br0" timeOffset="-62283.43">14169 1838 1345 0,'1'-7'150'0,"-1"1"213"0,-1-5-199 0,-10 2-16 0,-3-4-27 0,-10 2-68 16,-4 1-17-16,-6 7-25 16,3 8-11-16,6 6-12 15,1 5-7-15,18 7-9 16,7 0 7-16,15 7 12 16,3-1 6-16,16 12 15 15,-4 5 0-15,1-2 0 0,-5 2 2 16,-16-6 3-16,-8-3 3 15,-13-11 4 1,-7-7-6-16,-21-10-31 0,-4-1-29 16,-14-11-72-16,0-4-36 15,3-16-159-15,5-6-147 16,22-24 259-16</inkml:trace>
  <inkml:trace contextRef="#ctx0" brushRef="#br0" timeOffset="-62093.43">14331 1756 704 0,'49'4'206'0,"-12"3"215"16,-12 4-84-16,-22 11-100 15,-8 3-44-15,-9 13-64 16,-21 1-25-16,7 5-64 16,4 2-22-16,7-3-52 15,17-2-27-15,14-10-33 16,3-7-20-16,13-11-51 15,4-12-40-15,5-13 115 0</inkml:trace>
  <inkml:trace contextRef="#ctx0" brushRef="#br0" timeOffset="-61934.36">14344 1494 1907 0,'2'16'176'0,"-2"1"-71"15,4 3-69 1,-1 6-10-16,5-6-118 0,2-6-106 16,18 8 109-16</inkml:trace>
  <inkml:trace contextRef="#ctx0" brushRef="#br0" timeOffset="-60750.37">14994 1899 1553 0,'-21'3'146'0,"-5"-3"49"0,-14 3-78 31,-4 1-20-31,-8 5-77 16,2 5-17-16,4 15-21 0,6 5-6 16,15 12-17-16,12-2-17 0,17-3-29 15,11-4-22-15,20-12-28 16,9-8-11-16,18-11 18 15,-2-7 17-15,3-15 41 16,-2-3 30 0,-9-6 56-16,-6-2 42 0,-13-1 65 15,-7 1 26-15,-17-3 25 16,-7 3-14-16,-13 7-29 16,-8 2-21-16,-11 12-63 15,-3 6-29-15,1 6-47 16,5 7-21-16,11 6-30 15,7-3 8 1,10 1 11-16,6 0 15 16,10-4 42-16,8-7 13 0,4-1 17 15,2-5 9-15,-1-3 20 0,-6 0 2 0,-7 3 3 32,-6 1-3-32,-12 9-42 0,-6 5-23 0,-10 14-34 31,0 4-21-31,3 5-20 0,4-2 7 0,12-8 17 31,7-4 26-31,13-18 70 16,3 1 20-16,10-18 29 15,3-7 1-15,9-16-9 16,1-12-7-16,4-17-25 16,0-7-13-16,-10-18-16 15,-2-5 6-15,-20-3 8 16,-5 11 7-16,-3 25 26 15,-13 19 5-15,-12 39-5 16,-11 16-14-16,-26 26-40 0,3 17-20 16,-1 14-22-16,10 4-12 15,21 1-43-15,12-5-6 16,15-10 7-16,10-7 6 16,13-18 41-16,7-9 6 15,1-21 4-15,5-10 10 16,-4-22 9-16,-4-5 8 0,3-18 6 15,-3-9 6-15,1-12 18 16,-1-5 16-16,-11-12 30 16,-8 5 7-16,-14 14 7 15,-5 11 4-15,-10 42 0 16,-2 11-21-16,-4 33-36 16,-2 18-20-16,-2 18-37 15,1 12 0-15,3 0-19 16,7-7-9-16,10-12-1 15,10-8 8-15,8-18 31 0,5-5 11 16,6-16 7-16,5-10 4 16,-1-15 0-16,3-8-2 15,-9-9-2-15,-1 1-1 16,-5 4-2-16,-8 4 3 0,-12 21-8 16,-2-1-9-16,-11 15-8 15,0 3-5 1,4 1 8-16,1-3 11 0,9-4 18 15,7-3 6-15,2-7 10 16,2-4 2-16,1-7 5 16,-3 1 3-16,-2-1 6 15,-2 2-1-15,-7 12-12 16,2 10-10-16,2 24-20 16,1 14-14-16,1 26-31 15,1 11-20-15,0 12-15 16,-5-4 8-16,-3-3 31 15,-3-9 24-15,-13-10 36 0,-6-8 13 32,-11-17 14-32,-5-11 1 0,-10-19-13 0,-1-13-18 15,1-23-37 1,0-18-35-16,20-28-118 16,21-11 105-16</inkml:trace>
  <inkml:trace contextRef="#ctx0" brushRef="#br0" timeOffset="-60266.52">17244 1670 996 0,'17'-6'190'0,"0"0"271"0,4-2-215 0,-10 5-31 0,-2 1-24 0,-2 5-60 16,-4 10-15-16,0 22-45 15,-1 10-19 1,-2 19-24-16,0 8-19 0,-4 2-25 16,1-1-22-16,2-2-51 15,-4-7-39-15,0-12-82 16,2-4-38-16,3-7 131 16</inkml:trace>
  <inkml:trace contextRef="#ctx0" brushRef="#br0" timeOffset="-60050.9">16958 1907 1848 0,'25'8'126'16,"5"3"49"-16,7-3 0 0,8-3-29 15,7-4-41-15,12-9-56 16,3 4-15-16,1-7-25 15,2 3-29 1,-7 3-81-16,-7 3-69 16,6 2 86-16</inkml:trace>
  <inkml:trace contextRef="#ctx0" brushRef="#br0" timeOffset="-59375.26">18018 1980 1014 0,'-12'-13'105'0,"-9"-6"123"0,4 3-75 15,-10 5 19-15,-6 5-33 16,-5 4-52-16,-3 4-21 16,3 11-40-1,0 4-21-15,8 7-34 0,0 2-21 16,11 0-14-16,8-1-1 0,14-3-9 15,10-5 16-15,12-4 25 16,2-4 12-16,6-9 38 31,0 0 9-31,5-8 16 16,-1 1 8-16,-3-9 2 0,-5 2 3 16,-14 1 5-16,-4 2-1 0,-11 11-8 31,0-2-12-31,-3 13-43 15,-1 8-18-15,4 7-16 16,1 2 0-16,20 8 9 0,9-7 5 16,23-6 8-16,12-9 6 15,4-14 22-15,1 0 7 16,-12-12 11-16,-7-10 4 16,-7-8 0-16,-8-8 3 15,-14 0 13-15,-8-1 12 0,-18 2 10 16,-12 7 2-16,-14 12-16 15,-5 8-14-15,-7 23-29 16,7 12-16-16,0 22-15 16,8 15-6-16,13 15 5 15,0 10 6-15,14 4 6 16,0-6 3-16,3-1 1 16,8-8 0-16,-11-13 0 15,0-7-4-15,-11-11-6 16,-5-12-4-16,-17-11-26 15,-8-8-8-15,-3-11-15 16,-5-8-5-16,8-18 3 16,6-10 1-16,10-13 15 0,6-8 7 15,14-1-12 1,5 2-17-16,23 10-88 0,10 8-110 16,17 8-83-16,12 5 162 15</inkml:trace>
  <inkml:trace contextRef="#ctx0" brushRef="#br0" timeOffset="-58947.37">18919 2148 1273 0,'11'-4'153'0,"2"-26"-49"0,-13 1 142 0,-7-1-76 0,-13 5-12 16,-13 1-40-16,-10 15-57 15,-9 6-13-15,-9 17-40 16,2 8-16-16,13 16-26 16,7 1-10-16,20-2-6 0,8-6 1 15,19-7 10-15,8-1 3 16,15-15 21-16,2-3 8 16,15-13 10-1,2-4 5-15,1-9 8 0,-1-3 6 16,-18 1 15-16,-10 7 6 15,-13 7 12 1,-4 9-4-16,-10 15-24 0,-1 7-13 16,0 16-25-16,1 6-6 15,3 13 4-15,2 2 3 0,0 2 10 16,-1-6 1 0,-4-4 8-16,-8-6 2 0,-6-8 10 15,-4-7 4-15,-10-10-4 16,-2-7-9-16,-1-13-36 15,3-10-33-15,-1-13-90 16,8-7-69-16,11-16 115 16</inkml:trace>
  <inkml:trace contextRef="#ctx0" brushRef="#br0" timeOffset="-58630.02">19045 2087 1699 0,'0'-3'46'0,"0"12"15"0,16 7 18 0,6-5-1 0,3 0-29 0,5-11-38 16,5-5-2-16,-2-6-4 0,3 0 2 0,-2-8 7 16,-8 2 7-16,-4-7 19 15,-6-3 9-15,-13 1 17 16,-6-1 5-1,-20 5 5-15,-6 8-13 0,-12 15-26 32,-3 15-23-32,-3 19-38 15,1 9-13-15,8 14-33 16,11 0-20-16,16-1-62 16,10-8-41-16,23-8-132 15,11-5-118-15,24-18 249 0</inkml:trace>
  <inkml:trace contextRef="#ctx0" brushRef="#br0" timeOffset="-58232.94">19821 2134 937 0,'-14'-1'219'0,"-9"-6"316"16,-11 4-276-16,-8 5-98 16,-4 1-47-16,0 8-101 15,4 6-25-15,7 5-56 16,5 8-21-16,16 0-31 15,9 0-14-15,19 0 31 16,8-5 23-16,10-9 46 16,1-3 27-16,0-13 19 0,4-11 6 15,-8-15 8-15,3-8 9 16,-7-17 14-16,-4-13 16 16,-4-17 37-1,-3-7 16-15,-4-13 21 0,-9-1-2 0,-4-3-14 16,-5 11-14-16,-7 26-15 15,-4 11-1-15,6 34-18 16,0 16-20-16,9 23-38 16,7 19-21-16,13 33-25 15,3 9 7-15,12 21 10 16,2 4 3-16,-4 4-6 16,-3 7-19-16,-11-4-53 15,0 11-67-15,-5-14-131 16,1-1 152-16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7T17:22:45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11943 9254 660 0,'8'-4'105'0,"-2"-1"94"0,4 2-6 0,-3-5-28 0,-2 6-10 0,-2-1-17 0,-1 2 0 16,1 2-7 0,-3 1-19-16,0 14-39 0,0-1-18 15,2 14-37-15,4-1-5 0,5 4-4 31,2 2-3-31,6 3-1 16,-4 0 0-16,0 8 0 16,-6 7 0-16,-6 8 0 15,-4 6 1-15,-12 5 1 16,-1-2-1-16,-10-3-3 16,4-1-3-16,4-15-13 15,0-4-17-15,11-14-59 16,2-7-65-16,9-14-344 15,10-6 304-15</inkml:trace>
  <inkml:trace contextRef="#ctx0" brushRef="#br0" timeOffset="394.72">11981 9278 1545 0,'31'-36'115'0,"-10"7"74"16,-7-4-35-16,-12 11-66 15,-4 3-8-15,-6 7-32 16,0 2-8-16,7 7-15 16,4 3-9-16,21 3-10 15,10 7-2-15,21-4 31 16,5 0 21-16,-1-6 32 15,-1 8 4-15,-9 0-11 16,-8 5-13-16,-8 10-28 0,-9-10-4 16,-13 11-15-16,-11-5-5 15,-16 4-13-15,-11 4-15 16,-14 11-49-16,-9 4-24 16,-15 7-31-16,-6 8-5 15,-3-3 12-15,3-2 1 16,17-8-42-16,10-8-31 15,32-14-240-15,19-12 243 16</inkml:trace>
  <inkml:trace contextRef="#ctx0" brushRef="#br0" timeOffset="777.67">12577 9294 1177 0,'2'-3'153'0,"1"-2"102"0,-2 3-86 16,1 1-29-16,3-1-45 15,3 4-18-15,6 7-20 16,5 4-10-16,14 3-21 16,8 7-7-16,2 3-9 15,-2 0-2-15,-8 4-4 16,-5 3 0-16,-15 1 1 15,-4 5 3-15,-18 5-8 16,-12-1-7-16,-25 6-25 31,-6-1-6-31,-8 3 6 0,5-8 7 16,17-9 24 0,13-7 5-16,19-11 4 15,11-5 2-15,15-11 2 16,12 3 1-16,13-5-4 0,9-1-5 15,9-5-57-15,-1 2-62 16,2-11-299-16,-1 4 247 16</inkml:trace>
  <inkml:trace contextRef="#ctx0" brushRef="#br0" timeOffset="1085.31">13372 9463 918 0,'2'0'144'0,"10"0"9"0,3-4 114 0,8-2-41 0,7 1-23 0,0 2-74 0,10 0-34 0,7 3-45 16,-1 3-16-16,12 0-20 15,4 2-3-15,13 1-4 16,7 2-2-16,13 0-4 16,-8 2-1-16,-10 1-11 15,-11 1-15-15,-26 3-59 16,-10-1-40-16,-16-2-102 0,-8 1-133 16,-1 1 210-16</inkml:trace>
  <inkml:trace contextRef="#ctx0" brushRef="#br0" timeOffset="1378.54">13995 9461 1235 0,'8'-2'198'0,"3"1"151"16,11 1-116 0,5 0-22-16,14 0-69 0,3 0-29 15,2 1-43-15,1 1-21 0,-1 3-21 16,2 3-7-16,-3 9-9 15,1 5-1-15,-8 10 0 16,-3 5 2 0,-12 11 1-16,-7 7 1 0,-13 10-3 15,-9 2-4-15,-10 0-6 16,-6 2-2-16,-8-4-9 16,-3-1-2-16,-5 1-13 15,-9-3-17-15,-13-3-74 16,-13-5-71-16,-26-3 98 15</inkml:trace>
  <inkml:trace contextRef="#ctx0" brushRef="#br0" timeOffset="2989.52">14294 8914 288 0,'-23'14'30'0,"3"2"46"0,4-12 42 0,10 0 29 0,3-8 33 0,0-5-11 16,9-4-47-16,-1 1-13 16,1 4-15-16,-5 5 19 15,4-2-6 1,-10 13-12-16,-10 6-17 0,-3 2-24 0,4 6-18 31,2-5-5-31,13 4-9 16,10-4-4-16,18-1 7 15,8 4 8-15,12-5 11 16,-3 0 0-16,-2 4-10 16,-1-3-6-16,-8 3-14 15,-7 3-2-15,-9 5 3 16,-7 4 1-16,-12 1 1 16,-6 6-1-16,-3 4-16 15,-4 3-14-15,0-6-64 16,7-1-51-16,6-11 68 0</inkml:trace>
  <inkml:trace contextRef="#ctx0" brushRef="#br0" timeOffset="10365.48">14729 8119 386 0,'-17'8'64'0,"4"-3"86"0,8 1-16 0,5-11-23 0,3 0-8 0,7-7-41 15,-2-4-21-15,-2-3-15 16,-3-1-7-16,-6 2-5 16,-3 1 6-16,-8 4 30 15,-1 4 16-15,0 4 23 16,0 4 7 0,4 1-5-16,10 0-5 0,1 0-6 15,-5 1 1-15,18-1-20 16,6-1-7-16,9-1-5 15,4-4-6-15,1-2 8 16,-7-3-1-16,-5 4-10 16,-4 1-7-16,-7-2-14 15,2 3-4-15,-5-1-8 16,1 1-1-16,3 4-2 0,0 1 1 16,9 0 1-16,1 3 1 15,4 0 2-15,5 3 3 16,3-2 10-1,-3 0 4-15,3 0 5 0,-1-8 0 16,-4 0-3-16,2-4-2 16,-5 0-5-16,-1 2-3 0,0-2-7 15,-2 1-4-15,0 3-4 16,-2 2-1-16,10-3 0 16,3 5 0-16,12 0 0 31,5 0 0-31,4 5 2 15,-2-3 0-15,-2-2 0 16,1 3 2-16,-1-3-1 16,2-3 0-16,0 3-1 0,-1-2 0 15,-1 2-1-15,-2 2-1 16,1-2 2-16,4 1-2 16,2-1 0-16,2 2 1 15,-2-1-1 1,1 1 0-16,-4-2 1 0,-5 0-2 15,8 0 3-15,2 0 3 0,6 0 9 16,5 0 5-16,8 0 3 16,-2 0-1-16,-6 0-9 15,-7-5-4-15,-10 4-4 16,-9-3-1-16,6 0-3 16,-3 1 0-16,3 1-2 15,10 0 0-15,7-2 2 16,12 2-1-16,11 1 1 15,1-1-1-15,-4 0 1 16,-3 2-1-16,-9-1 2 16,7 1 0-16,4-5 1 15,12 4-1-15,2-1-1 16,-1 0 0-16,-10 1-1 0,-9-2 0 16,-12-2 0-1,3 5-1-15,7-2 1 0,8-1 0 16,10 2 0-1,4-4-1-15,-8-1 1 0,-5 4-1 0,-11-6 1 16,0 3-1-16,13 2 1 16,3-3-1-1,8 6 0-15,-2 0 1 0,-11 6 0 16,-9 1 0-16,-10-3 0 16,1 3-1-16,2-3 1 15,5 1 0-15,11-3 0 16,4-2 0-16,-7 0 0 15,-10-2 1 1,-4-4-1-16,0 3 1 0,6-4 0 16,7 7 0-16,4 0 0 15,2-1 0-15,-1 2-1 16,-8-1 1-16,-12 3 0 16,-6 1-1-16,-8 0 1 15,6 1 0-15,2-2 1 16,6 0 0-16,15 0 0 15,-2 2 1-15,0-2-1 16,-7-3 0-16,-17 0-1 0,-6-1-1 16,-9-1-1-16,2 2 1 15,-1-5 1-15,2 1 0 0,0-4 3 16,-2 3-6-16,3 2-2 16,0 1-3-16,2-1-21 15,-7-1-19-15,-7 0-84 16,-9 4-72-16,-15-9 106 15</inkml:trace>
  <inkml:trace contextRef="#ctx0" brushRef="#br0" timeOffset="12302.58">14836 12352 617 0,'10'-2'104'0,"-4"-1"107"0,-3 1-18 0,-1-1-56 0,-2 2-24 0,1-1-44 0,2 2-12 16,-1 0-8-16,0 0-3 15,4 0-7 1,3 2-6-16,2 2-2 0,4-2-2 16,0 4-5-16,4 1 5 15,5-6 8 1,-2 1 2-16,8-2 1 0,-3-3-6 0,9-7-10 16,-1 1-3-16,7-6-2 15,3 0-1-15,7-1 0 31,6-5-2-31,5 7-5 16,2 2-2-16,-4 2-3 0,-4 4-1 0,-13 4 0 16,-6 2-1-16,-3 2 1 15,0-1 0-15,-1 3-1 32,9-3-1-32,0-1 0 15,5-3-1-15,9-2 0 16,6-4 1-16,15 1 5 15,5 2 5-15,-7 2 4 16,-7 0 3-16,-12 2-2 0,-6 1-3 16,-4 1-3-16,2 0-3 15,5 1-2-15,4 1 0 16,7-1 0-16,9 4 0 16,6-2 0-16,-1-1 0 15,-3 1-1-15,-5-3 1 0,3 0 4 16,6 0 4-16,15-2 9 15,3 1 2-15,3 1 2 16,-3-2-4-16,-21 1-8 16,-9 1-4-16,-2 0-5 15,-3-2-1-15,11-4-2 16,13 3-1-16,1-1 0 16,2 0 0-16,-4 1-1 15,-9-1-1-15,0 3 2 16,5 1-1-16,3-5 5 15,10 5 2-15,6 3 3 16,-8-1 2-16,-5 3-4 16,-12-5-4-16,-10-2-3 15,7-1 0-15,12-10-2 0,13 4 4 16,4-2 5-16,-5 4-1 16,-14 3-8-16,-10-1 1 15,-12 5-5-15,-1-2-2 16,2 4 5-16,3 3 1 0,7-1 0 15,-1 1 1 1,-3 1-1-16,-3-4 1 16,-16 0 0-16,-2-2 0 0,3 0-2 15,-1 1 2 1,10-1-2-16,1-1 1 0,6-1 0 16,3-4-1-16,13 3 1 15,-4 1-1-15,-6 2 1 16,-7-2-1-16,-15 1 1 15,-2-2-1-15,2 1 1 16,5-1 1-16,12 1-1 16,7-1 0-16,6-2 0 15,4 4 0-15,-8 1-1 16,-12 0 1-16,-15 0 0 0,-9 0-1 16,-6 1 1-16,1 1 0 15,-3 1-1-15,-4-6 0 16,-8 1-7-1,-4-2-25-15,-9-4-71 16,-1 3-41-16,-6-9-91 0,0-3-73 0,8-6 180 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7T17:17:18.8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19866 655 694 0,'-8'-3'141'0,"3"-4"62"0,2 4-11 0,1-5-7 0,2 5-63 0,0 3-16 15,0 0-3-15,0 0-10 16,0 5-28-1,5 3-12-15,-3 6-27 0,-1 0 0 16,1 8 9-16,-1-4 3 16,1 5 3-16,-1 4-1 15,-1-2-6-15,4 7-5 16,-4 1-9-16,0-3-2 0,0 3-8 16,-4-3-1-16,3 3-1 15,-2 3 0 1,-5 2 5-16,-5 3 0 15,-4 3 2-15,-1 5-1 0,-5 10-4 16,-1 1-2-16,1 11-7 16,-3 6 0-16,6 6-4 15,-1 3-1-15,5 5 0 16,4 1-1-16,6 4 1 16,4 2-1-16,2 2 2 15,6 5 0-15,-4-3 2 16,-2-3 1-16,0 1 0 15,-8-2 0-15,-2-1-5 0,3 1-1 16,-4-6-5-16,3-1-1 16,0-7 5-16,0-2 1 15,2-7 4-15,-1-7 2 16,6-3 0-16,-2-4 0 16,-2-9 0-16,-2-3 2 0,4-9-1 15,-3-3 1-15,1-10-1 16,5 2 0-16,-1-7-1 15,1-5 1 1,0 0-1-16,-3-1-1 0,6-6-4 16,-3 1-1-16,9-3-3 15,7 1-2-15,0-1-4 16,7 1 0-16,7 1 2 16,4-1 0-16,13 1 6 15,8 1 0-15,3 1 2 16,10 3 0-16,13 5 0 15,9-3 0-15,15 6 0 16,-2 0 1-16,6-2 1 0,-4 1 5 16,14-3 8-16,12-2 2 15,4-4 1-15,-1-1-5 16,-1-7-5-16,-2 1 0 16,9-6-1-16,-2 0-1 15,-9-3-1 1,-3-2 1-16,-15 2-1 0,2-3 1 0,-2 0 1 15,-7 1-1-15,-19-1-1 16,-13-1-1-16,-24 1-2 16,-6-2-1-16,-10-1-1 15,1-7-3-15,-8-1-10 16,1-6-8-16,-4-3-7 16,-3-6 2-16,-4-10 3 15,0-4 1-15,-3-8-12 16,2-7-1-16,1-15 7 15,0-3 9-15,4-9 26 16,5 0 12 0,4-6 19-16,1 0 12 0,1-4 11 15,-3-8 1 1,-4-6-8 0,2-4-6-16,-10-4-14 0,0-2-6 15,1-2-6-15,-5-4-3 16,3-1-1-16,-3 3-2 15,-3 1-3-15,-1 2-4 0,-1 3-3 16,0-1-1-16,-3 10-1 16,4-1 1-16,-4 10 0 15,0 7 1-15,2 9 3 16,-4 8 2-16,1 15 5 16,-4 5 2-16,-2 12 3 15,-3 5 1-15,4 10-2 16,-3 4-2-16,0 5-4 15,-5 3-3-15,3 5 0 16,3 1 1-16,-3 2 4 16,-3 1 0-16,-2 6 1 0,-7-1-3 15,-5 0-4-15,-4 2-1 16,-17-2-3-16,-1 1-2 16,-7 0-5-16,-4-2 0 15,-7 0-6-15,-4 0 0 16,-7-1 0-16,-6-1 2 15,-16 4 5-15,-7-4 3 0,-15 1 2 16,-3 1 0-16,1 0 5 16,1 4 2-16,-24-1 5 15,-5 6 1-15,-11 4-3 16,-6 2-2 0,-7 7-3-16,4 0-3 0,6 2-6 15,8-3-8-15,25 0-36 16,9-2-28-16,23-3-94 15,14-1-94-15,39-7 147 16</inkml:trace>
  <inkml:trace contextRef="#ctx0" brushRef="#br0" timeOffset="1237.73">22502 4187 733 0,'-5'0'127'0,"-1"0"150"0,1 2-125 16,7 1-43-16,1 3-24 16,3 2-16-16,-1 2 9 15,3 9 15-15,-2-3-2 0,2 9-21 16,-3 3-15-16,-4 7-25 16,-1 0-10-16,-6 7-20 15,-2-4-5-15,-3 1-7 16,3 1 1-16,-1-4 7 15,5-4 2-15,0-10 1 16,4-3 1-16,1-10 7 16,4-4 4-16,6-8 5 15,2-7-2-15,1-10-7 16,2-12 0-16,-5-10 3 16,1-9 4-16,-5-4 4 15,-3-5-3-15,-1 3-4 0,2 2-3 16,3 6-3-16,3 3-4 15,5 15-1-15,1-1-2 16,4 13 0-16,1 0 2 16,-3 13 0-16,0 5 2 15,-4 5 2-15,1 10 0 16,-2 13-8-16,2 5-10 16,-3 4-20-16,-1 5-2 0,4-1 6 15,0-1 7-15,8-6 19 16,-4-6 5-1,4-8 10-15,0-7 8 0,-1-12 11 16,2 0 5-16,2-9 0 16,-5-8-4-16,2-16-10 15,-2-5-4-15,0-13-8 16,3-1-2-16,-7 0 2 16,1 3 2-16,-5 16 4 15,-3 5 1-15,-5 12 2 16,-4 14 2-16,-1 1-2 15,3 1-4-15,-3 22-7 16,-1 13-3-16,0 17-7 0,0 4 0 16,0 15-2-16,0-3-3 15,5 2-19-15,-2-6-15 16,5-5-36-16,1-6-29 16,4-10-57-16,1-7-38 15,4-14-101 1,2-5-104-16,8-10 232 15</inkml:trace>
  <inkml:trace contextRef="#ctx0" brushRef="#br0" timeOffset="2064.3">23485 4366 777 0,'-11'0'142'0,"4"3"99"15,7 5-107-15,5-4-22 0,8 4-64 0,1-6-13 16,8-1-15 0,9 1-5-16,4-4 1 15,0 1 4-15,-2-9 7 0,-6-1 5 32,0-1 6-32,-5 1 2 0,-11-5 7 0,-2 2 5 15,-14-2 7-15,-2 2-4 0,-11 3-17 31,-7 1-14-31,-7 7-29 16,-4 3-4-16,-5 11-14 16,-1 8-4-16,7 13 1 15,0 2-1-15,21 10 12 16,12-4 4-16,15-2 6 16,9-5 1-16,16-5 4 15,5-7 5-15,-1-7 9 16,2-6 6-16,-1-10 9 15,-4-4 2-15,1-8-1 16,2-4-1-16,3-7-5 16,-4-3-1-16,3-1 3 15,-2 1 2-15,-9 11 2 0,-1 4-1 16,-13 10-7-16,-3 4-2 16,-10 14-17-16,-4 2-16 15,-4 16-40-15,-6-1-18 16,-5 4-8-16,1 3 6 15,1-4 32-15,3-2 14 0,6-4 19 16,2-11 9-16,10-2 28 16,-1-6 8-16,10-10 15 15,0-3 3-15,6-12-6 16,5-5 0-16,2-10-6 16,-1-2-5-16,-1 1-12 15,-3 4-6-15,-5 11-14 16,-1 4-5-16,-10 12-40 15,-2 0-34-15,-7 8-43 16,0 7-20-16,1 6 11 16,-3 2 28-16,1 1 45 15,4-7 22-15,4-4 49 16,9-3 13-16,4-9 27 16,0-2 12-16,3-18 7 15,5-3 4-15,3-13-2 16,4 0-2-16,2 4-12 0,-3 1-5 15,-4 12-10 1,-1 10-8-16,-12 15-12 0,0 10-6 0,-6 16-22 16,-4 5-13-16,-4 6-56 15,-2 2-40-15,0-4-115 16,1 4-119-16,0-6 192 16</inkml:trace>
  <inkml:trace contextRef="#ctx0" brushRef="#br0" timeOffset="6035.04">16171 480 832 0,'1'5'130'0,"3"4"69"0,-3 4-8 0,2 9-94 16,2-2-42-16,0 10-30 16,1-1-8-16,-1 7-2 15,3 3 0-15,-7 4 0 0,6 4-1 16,-6-4-6-1,-1-2-1-15,3-7-2 0,-3-5-1 16,0-12 2-16,0-14 1 16,0-3 11-16,0 2 3 15,-3-4 5-15,2-10-1 16,1-12-14-16,-2-6-4 0,-3-8-2 16,5-6 0-16,-1-3 4 15,1-4 2 1,0 1-1-16,6-1-2 15,7 7 4-15,2 6-1 0,6 10 3 16,-2 4 2-16,-2 10 5 16,7 6 5-16,-7 8 5 15,2 2 0-15,2 10-7 16,-4 3-4-16,2 2-6 16,-2 3-3-16,-2-1 1 15,-4 4 3-15,-8-1 6 16,-5 1-5-16,-10 1-21 15,-4 6-21-15,-9-2-43 0,2-1-16 16,6-2-46-16,0-7-33 16,14-10-186-16,7-5 202 15</inkml:trace>
  <inkml:trace contextRef="#ctx0" brushRef="#br0" timeOffset="6223.19">16690 491 1459 0,'6'9'133'0,"-1"1"33"0,0 9 3 0,-1 0-51 0,0 3-53 0,5 6-31 16,-6 4-10-16,0-1-45 16,4 4-47-16,-4 3-175 15,2-5 144-15</inkml:trace>
  <inkml:trace contextRef="#ctx0" brushRef="#br0" timeOffset="6873.47">16919 1817 809 0,'0'0'124'16,"1"5"34"-16,-1 1-6 16,8 12-72-16,-6 4-62 15,6 12-39-15,1-1-12 0,-1 8-17 16,0-1-8-16,1-2-3 15,1 1-11 1,-1-7 0-16,-4-4 9 0,0-7 33 16,-1-7 30-16,-4-13 46 15,0-1 13-15,4-11 26 16,-4-8 5-16,-4-15 12 16,-5-9 3-16,4-9-2 15,-3-5 4-15,4-1-13 16,-3-4-7-16,1 9-11 15,6 4-8-15,3 14-6 16,7 5-6-16,9 14-11 16,1 4-3-16,2 6-11 15,8 12-1-15,-3 8-3 16,-2 10-3-16,-4 4-5 0,-6 1-10 16,-10-4-27-16,-2-2-21 15,-3-5-78-15,-6-4-44 16,-2-5-133-16,-1 4 151 15</inkml:trace>
  <inkml:trace contextRef="#ctx0" brushRef="#br0" timeOffset="7190.65">17382 1809 796 0,'27'-9'158'0,"5"6"68"0,-5-4-55 16,-1 6-26-16,1 1-95 16,-5 0-20-16,-1 5-9 15,-4 1-1-15,-10 6 4 16,-6 3 0-16,-9 2-6 16,-4 3-4-16,-23 6-10 0,-1 2-2 15,-9 7-1 1,1 1 0-16,14-3 3 0,11 3 4 15,23-6 15-15,13 0 13 16,30-11 16-16,8-5-1 0,12-6-14 16,1-3-12-16,-5-10-17 31,-5-1-43-31,8-2 25 0</inkml:trace>
  <inkml:trace contextRef="#ctx0" brushRef="#br0" timeOffset="7776.85">19842 4430 929 0,'-2'5'141'0,"-4"4"128"0,8 15-148 16,-2 0 2-16,4 10-69 0,1 9-23 0,-5-2-31 15,2 2-21-15,-2-4-90 16,0-4-80-16,6-5 100 16</inkml:trace>
  <inkml:trace contextRef="#ctx0" brushRef="#br0" timeOffset="8079.38">19828 4520 917 0,'3'-38'185'16,"-2"2"170"-16,7 8-165 15,-1-4-19 1,2 7-75-16,5 1-27 0,4-1-36 16,5 3-15-16,10 3-12 15,7 8-7-15,9 8-4 16,3 6 3-16,-5 13-2 15,-6 9 4-15,-14 3 7 16,-13 2-1-16,-14 5-8 16,-6 1-6-16,-19 2-19 15,-10 0-12-15,-11-6-33 0,-6 1-32 16,2-7-59 0,6-2-20-16,9-10-164 15,13-1 200-15</inkml:trace>
  <inkml:trace contextRef="#ctx0" brushRef="#br0" timeOffset="8554.91">20342 4408 1296 0,'5'-5'124'0,"-4"-2"48"16,4-3 3-16,-2 2-60 15,8-4-31-15,3-3-27 16,5 3-3-16,15 1-18 16,5 8-7-16,8 4-11 15,2 6-7-15,-6 10-4 16,-4-1-1-16,-12 1-9 16,-5 3-10-16,-14-1-31 0,-8 5-13 15,-17 1-19-15,-9 1-2 16,-8 2 19-1,-4-3 15-15,2-3 33 0,2-4 15 16,16-9 18-16,14-7-2 16,0 1 7-16,16-5 7 15,9 2 15-15,4 0 15 16,5 8 7-16,-2 5-6 16,2 4-19-1,-1 2-9-15,-6 1-12 0,-5 3 1 0,-10 0 0 31,-7 4 0-31,-10 1-20 0,-7 1-12 0,-12 1-31 16,-4-3-19-16,-12-1-40 16,-7 0-40-16,-7-1-168 15,0 2 175-15</inkml:trace>
  <inkml:trace contextRef="#ctx0" brushRef="#br0" timeOffset="14910.72">17782 467 281 0,'-2'0'-5'0,"-1"-1"7"0,-11 1 21 0,-4-2 8 15,1 0 0-15,0-1 0 0,6 2 7 0,9-1 10 16,2-1 69-16,3 1 29 16,7-2 30-16,-7 2 12 15,3 2-26-15,-3 0-19 16,-3 0-30-16,2 2-15 0,-1 1-29 15,1-2-15-15,3 10-29 16,-1-7-8-16,11 0-5 16,4 3 2-16,14-6 12 15,8-1 9-15,8 0 19 16,11 0 7-16,11-3 6 16,1-2-3-16,9 4-15 15,-7-1-8-15,-10 2-11 16,-2 2-3-16,-8 4-9 15,-2-3-3-15,3 2-5 16,3 1-2-16,10-3-3 16,13 1-2-16,4 2-2 15,3-5 0-15,2 3 0 0,-10-3 1 16,1 7 1-16,2 3 1 16,7 3 5-16,5 2 1 15,0 6 8-15,-10-3 2 16,-13 3-1-16,-5 2 1 15,-9-5-6-15,-3 3-3 16,1 2-3-16,0-4-2 16,7 8-3-16,2-6-1 0,3 5-1 15,0 2-1-15,-7-3 0 16,-1 3 0-16,0 6 0 16,-1-4 0-1,-3 2 0-15,0-4 1 16,-17-3 1-16,-4 0 0 0,-12-7-1 15,-5-4 1-15,-9-8 0 16,-1-1 0-16,-6-4 1 16,-1-2 1-16,1 6 3 0,-2 2 1 15,3 1-3-15,-1 4-2 16,5-1-6 0,3-1-4-16,4 1-1 0,5-1 0 15,0-2 2 1,2-3 2-16,-7 1 4 15,-3-6 0-15,-10 1-33 16,1-1-35-16,-5 1-100 0,3-2-86 0,3-5 136 16</inkml:trace>
  <inkml:trace contextRef="#ctx0" brushRef="#br0" timeOffset="15355.2">20970 929 758 0,'-6'-3'104'15,"1"-2"58"-15,3 2 13 0,2 3-27 0,0 0-18 0,3 7-13 16,2-3-5-16,-3 9-45 16,1 1-20-16,5 8-31 15,-3 3-11-15,10 1-8 0,9 0-1 16,-2 1 0-1,6 2 2-15,-2-4 2 0,-6-1 2 16,-6-6 6-16,-3 0 2 16,-7-6 11-16,-1 1 14 15,-14-7 19-15,-3 2 0 16,-13-6-11-16,-10 1-18 16,-16-1-40-16,-13 1-18 15,-9-2-40-15,-2 1-38 16,12-2-153-16,15 0 157 0</inkml:trace>
  <inkml:trace contextRef="#ctx0" brushRef="#br0" timeOffset="16293.29">20766 1445 673 0,'7'20'117'0,"1"-1"138"0,3 2-83 0,-3-2-34 0,-1 3-44 0,-3 2-64 16,-4-1-6-1,-5 1 0-15,-3-4 0 0,-3 2 2 16,-2 2-1 0,1-7-5-16,-1 4-2 0,5-5 2 15,0 0 6-15,5-4 15 16,2-1 5-16,2 0-1 0,4-1-5 16,7-4-12-1,3 2-5-15,4-5-6 0,4-1-2 16,7-2-4-1,3-2-2-15,10-3-5 16,4-3 0-16,4 1-3 0,4 0-1 16,0-1 0-16,7 5-1 15,4 2 0-15,3 4 1 0,9 6 0 16,-1 4 2 0,-11-1 1-16,-3 1 1 0,-22-5 2 15,-12 0 2 1,-13 0 7-16,-13-8 3 0,-2 0 12 31,-1 0-3-31,0 0-7 16,-9-3-7-16,4-2-18 15,-3 0-6-15,-3-6-13 16,5-2-7-16,-4-5-4 16,7 0 2-16,-2-9 4 15,1-1 4-15,1-10 6 16,-7-6 0-16,1-3 8 0,2-2 2 15,-5-2 6-15,-2 1 3 16,1 7-1-16,-8-2-1 16,7 10 1-16,6 6 2 15,0 12 3-15,2 4 3 16,0 7 10-16,-7 3 0 0,-1 3 0 16,-7 6-2-16,-5 4-11 15,-7 4-2-15,-10 5-3 16,-9 0-5-16,-6 0-19 15,-4 1-8-15,-14-1-12 16,-6 3-16-16,-11-3-50 16,0 3-45-16,14 2-166 15,15 3 175-15</inkml:trace>
  <inkml:trace contextRef="#ctx0" brushRef="#br0" timeOffset="17599.89">21153 1620 321 0,'3'0'115'0,"-1"2"117"0,6-1-61 0,1 2 7 0,-4-3-27 15,3 7-19 1,-5-1-16-16,-2 0-12 15,-1 10-31-15,-1 0-17 16,-2 6-24-16,-7 2-7 0,2 1-6 16,0 0-3-16,-7-1 1 15,-1-2 0-15,-9 0 5 16,-2-2 1-16,-8-2 0 16,-1-1-4-16,-15 0-7 15,-6-2-5-15,-10-4-5 16,-1-4-1-16,-2 0-1 15,4-4 0-15,-2-1-3 16,2-2-2-16,-2-2-1 16,-1 0 1-16,-5 1 2 15,-8-1-1-15,-5-3-3 0,0 2-1 16,15 0 0-16,4-2 4 16,8-1 4-16,-2 3 1 15,4-2 2-15,-2 2-1 16,-3 0-1-16,-2 1 0 15,-3 1-1-15,-3-2-1 16,5-1-4-16,-5 4 0 16,0 0 3-16,-6 0 0 15,-12 7 5-15,-10-1 1 16,-11 7 0-16,2 1 0 0,9 0-1 16,15 3 2-16,20-1 2 15,5-3 1-15,7-2 1 16,3-3 1-16,4-2 0 15,0 0-3-15,6 1-5 16,6-6-2-16,4 1-10 16,6-2-6-16,4 0-9 15,0-3-4-15,6 1-22 16,2-1-11-16,5 0-23 16,4 3-16-16,2 0-54 15,0 0-67-15,11-3 127 0</inkml:trace>
  <inkml:trace contextRef="#ctx0" brushRef="#br0" timeOffset="18091.23">18288 1841 115 0,'-5'0'31'0,"4"0"50"0,4 0-15 0,2 0-9 0,2-2 6 16,-2 2 40-16,-5 0 27 16,-1 3 13-16,-7 4-4 15,-5-3-46-15,2 4-24 0,-5-3-19 16,1 3-12-16,-4-3-23 16,1-1-8-16,-4 4-1 15,-2 2 0-15,10-2 6 16,0 1 4-16,16 1 11 15,7-3 8-15,12 3 9 16,1-1-1-16,9 2-10 16,6 2-8-16,-9 0-13 15,-1 1-3-15,-4 0-2 16,3 3-3-16,-4 2-9 16,0 0-16-16,2 2-54 15,1-4-62-15,11 5 73 16</inkml:trace>
  <inkml:trace contextRef="#ctx0" brushRef="#br0" timeOffset="47137.16">16726 6280 509 0,'-3'10'52'0,"-10"-6"23"0,1 6-12 0,-2-5 11 15,1 2 20-15,5 0 22 0,3-1 9 0,5-1-38 16,0 3-20 0,10-2-15-16,-1 0-2 0,7 1 0 15,1-6-4 1,4 4-7-1,1-4-3-15,5 3-11 0,0-1-3 0,4 0-7 16,4 0-2 0,6-3 4-16,-2 0 2 0,9-2 6 15,2-4 0-15,1 1-6 0,5-2-4 16,-5 2-7 0,-4 2 0-16,-4 0 5 15,-15 3 5-15,-15 0 8 0,-7 4 0 31,-14 3-10-31,-9 0-9 16,-15 6-30-16,-9 3-12 0,-3 0-10 16,-5 1 1-16,5-3 9 15,2-1 8 1,-1-1 14-16,2-8 6 0,3-3 15 16,7-4 6-16,1 0 1 15,4-5-2 1,9 5-8-16,0-2-5 0,-1 0-2 15,4 4 0-15,-5-1 2 16,5-3 2-16,1 5 6 16,4 0 5-16,9 4 9 15,1-1 5-15,20 6 2 16,7-6-6-16,21 0-9 16,11-4-5-16,17-9-2 15,4-4 4-15,6-5-1 16,3 0-2-16,-8-1-4 0,-5-4-14 15,-22 7-90-15,-11-4-122 16,-29 1 122-16</inkml:trace>
  <inkml:trace contextRef="#ctx0" brushRef="#br0" timeOffset="166093.04">12552 8464 662 0,'-11'18'106'0,"0"-3"63"16,1 4-39-16,2 2-17 0,2-5-21 0,5-4 2 15,4-4-3 1,3-5-5-16,3-3-16 0,3 2-10 0,0-2-18 31,6 1-7-31,-6-2-10 16,2-2-3-16,-1 3-5 15,0 0 0-15,-1 0 4 0,1 1 4 0,4 1 1 16,5-2 0-16,7-3-5 31,2-4-8-31,10-2-6 0,-1-1-2 0,1-1-3 32,-5-1 0-32,-4 1 1 15,-1 0 1-15,-4 4-1 16,-5-4 1-16,3 8-2 0,-4-1-1 15,6 4 0-15,6 0 0 16,1 4-1-16,7-2 1 16,-4-2 0-16,5 0 1 15,6-6 0-15,5 4 3 16,-1-4 4-16,-4-5 2 16,-6 0 3-16,-4 3-1 15,-6 3-2-15,1 3-3 16,-2 4-4-16,2 6-1 0,1 4-2 15,0-4 0 1,14 11-1-16,2-5 1 0,5 1 0 16,12 7 2-16,7-3 2 15,3 3 0-15,10-3 3 16,-10 1 5-16,0-3 11 16,1-2 7-16,-3-3 4 15,9 4-3-15,1-5-8 16,0 5-6-16,-10-4-6 15,-9 3-2-15,-11-1-4 16,-3 0 0-16,-5 0-2 16,2 0 2-16,5-3-2 0,4 1-1 15,16-1-2-15,9-5 0 16,3-1-1-16,4-2 2 16,-6-3 1-16,-2 0 3 15,1 0 6-15,-1-2 2 16,-3-3 0-16,2 2 0 0,-2 0-8 31,-7-6-3-31,-7-1-3 0,-8 1-1 0,-8-2-3 16,-2-3-6-16,-3-1-13 15,0-4-5-15,7 2-15 16,-1-2-21-16,4-3-116 16,0-3-148-16,-13-10 180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7T17:22:10.6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9084 2169 1159 0,'-1'0'130'0,"-2"0"78"0,-1 0-10 0,3 0-77 15,-5 1-31-15,4 1-41 16,0 4-10-16,2 7-17 16,5 6-6-16,5 9-7 15,4 8-3 1,-2 7-3-16,-1 3-1 0,-1 6 0 0,-4 0-2 16,-1 0-3 15,-3 0-4-31,-2-3-5 0,0-3-2 0,-2-9 0 15,2-3 1-15,-3-16 5 16,3 1-1-16,0-19 3 16,0 2 0-16,0-11 2 15,-2-9 2-15,-2-13 5 16,-3-7 4-16,-2-11 9 16,-1-8 2-16,-1-8 6 15,-1-2-2-15,7-4-5 16,3 1-4-16,9 4-8 15,8 3-4-15,11 3-1 16,5 10 1-16,-1 13 7 16,3 9 3-16,-7 14 3 15,-4 9 1-15,-5 8 0 16,-3 10 0-16,-1 10-1 16,-2 3-2-16,-5 12-6 15,0 1-4-15,-4 0-8 16,-2 6-3-16,0-8 0 0,0 0-1 15,-5-3 0-15,-3-2-10 16,-4-7-44-16,-2-1-26 0,1-13-102 31,0-6-126-31,9-9 187 0</inkml:trace>
  <inkml:trace contextRef="#ctx0" brushRef="#br0" timeOffset="205.52">9619 2095 1328 0,'6'20'133'0,"-1"9"75"0,-3-1-32 0,-4 11-66 0,-1-1-43 0,-2 0-45 0,1 2-10 16,-1-4-12-1,-3-1-17-15,6 2-63 16,1-5-42-16,6-7-190 15,10 0 177-15</inkml:trace>
  <inkml:trace contextRef="#ctx0" brushRef="#br0" timeOffset="668.57">12591 1986 1021 0,'11'22'156'0,"-3"3"117"0,0 4-35 0,3 7-89 0,-3 5-47 0,2 6-59 16,-1 2-14-16,-6 5-20 0,0-2-13 16,-4-3-40-16,1 1-28 15,0-10-88 1,3-3-75-16,3-8 131 0</inkml:trace>
  <inkml:trace contextRef="#ctx0" brushRef="#br0" timeOffset="938.48">12645 2123 1171 0,'-8'-24'144'0,"3"4"127"16,5-1-48-16,10 7-48 15,-1 3-33-15,13 2-54 16,4 2-23-16,13 6-32 16,2 1-11-16,3 3-10 15,-1 8-2-15,-8 2 2 16,-2 4 0-16,-14 5 1 16,-4 0-9-16,-8 2-21 15,-7-1-19-15,-11 1-66 16,-4 0-32-16,-8-1-109 15,-1-4-87-15,-1 3 186 16</inkml:trace>
  <inkml:trace contextRef="#ctx0" brushRef="#br0" timeOffset="1332.72">13151 2172 833 0,'0'-6'126'16,"4"-1"180"-16,-4-2-123 0,6-2-14 16,2 5-35-16,8-2-70 15,6 1-17-15,8-2-17 16,6 4-5-16,5 2-5 16,8 6-3-16,-7 0-1 15,-4 5 1-15,-13 5-4 16,-12-2-2-16,-14 9-13 15,-14 4-12-15,-19 3-9 0,-11 3 2 16,-7 4 11 0,-3 3 8-16,14-4 11 15,10-2 6-15,18-5 2 16,15-6 6-16,26-2 7 0,15-4-2 16,31-8-4-1,9 2-8-15,7-10-15 0,3-2-2 16,-3-3-44-16,2-4-58 0,2 2 60 31</inkml:trace>
  <inkml:trace contextRef="#ctx0" brushRef="#br0" timeOffset="2064.9">9140 3248 958 0,'-2'-7'157'0,"-1"2"115"0,0-1-96 0,1 3 0 0,1 0-61 0,-1 3-23 15,4 0-16-15,-1 3-4 16,10 11-12-16,5 8-3 15,8 16-9-15,1 8-5 16,2 23-12-16,-2 5-6 0,-3 13-3 31,0 8-2-31,-11 1-11 0,-1 5-1 0,-10-2-7 16,-2-4-3-16,0-10-5 16,1-9-14-16,2-20-41 15,3-8-40-15,0-23-97 16,-1-6-91-16,2-14 158 15</inkml:trace>
  <inkml:trace contextRef="#ctx0" brushRef="#br0" timeOffset="2714.81">9070 3341 945 0,'0'-26'79'16,"5"0"90"-16,-2 0-38 0,7 3 14 15,2 1-22-15,7 6-34 0,8 0-11 16,17 5-14-16,7 2-4 16,18-3-10-1,10-3-5-15,11-4 5 16,8-8 2-16,12-8-5 0,13 2-4 15,14-9-2-15,-6-1-2 16,-14-1-3-16,-16 0 0 16,-30 7-8-16,-11 11 2 0,-30 10 16 31,-13 5 15-31,-18 4-5 16,-12 6-7-16,-3 6-31 0,-3-1-22 0,10 11-14 31,7 0-2-31,15 9 1 0,9 8 3 15,8 7 11-15,3-1 4 0,2 9 2 16,6 4 0-16,-7 7 0 16,6 5 0-16,-4 6-1 15,-4 6-5-15,-5 13-25 16,-7 2-9-16,-7 4-5 16,-5 4 5-16,-4-6 26 15,1-3 10 1,-2-5 7-16,-1-2 5 15,-12-11 10-15,-2-2 6 16,-21-15 6-16,-4-5-1 16,-13-21-6-16,-7-4-10 0,-28-11-20 15,-5-9-14-15,-13-2-29 16,-12-1-9-16,-17 4 6 16,-12-3 10-16,2 3 16 15,10 2-3-15,31-2-28 16,20 1-18-16,29-4-55 15,21-2-53-15,46-9-266 16,33-10 267-16</inkml:trace>
  <inkml:trace contextRef="#ctx0" brushRef="#br0" timeOffset="3222.75">12424 2737 1077 0,'0'0'136'0,"0"3"112"0,2-2-17 16,-2 6-45-16,0-1-38 0,-2 10-55 0,2 12-21 15,0 15-29-15,0 12-13 16,5 19-18-16,0 5-3 16,1 11-3-16,-3 6-2 15,3 3-1-15,-4 4-1 16,0 2-2-16,-1-7 0 0,-1-6-12 15,-3-6-15-15,-2-11-36 16,0-11-28-16,1-20-87 16,-3-9-75-16,9-19 140 15</inkml:trace>
  <inkml:trace contextRef="#ctx0" brushRef="#br0" timeOffset="3892.75">12400 2787 926 0,'26'-25'145'0,"-1"3"96"16,5 12-50-16,1 9-24 15,1 7-51 1,3 5-20-16,9 5-17 15,6-2-3-15,21 0-5 0,7-1-2 16,7-5-15 0,14-7-8-16,20-5-16 15,15-3-5-15,19-2-8 16,-7-1-3-16,-7 2-2 16,-14 1-2-16,-23 5 0 15,-12 2 1-15,-33 5 7 16,-11 3 4-16,-30 4-6 15,-15 2-5-15,-17 7-10 16,-6-1-4-16,-3 6 1 0,3-1 2 16,13 5-1-16,-4-11-1 15,13 4 1-15,9 1 1 16,1 6 0-16,6 5 1 16,-4 4 1-16,-4 2-1 15,-3 6 0-15,-5 7-2 16,-3 9-14-16,-2 5-12 15,-3 11-22-15,3 3-12 0,1-2 6 16,4 1 9-16,9-9 24 16,7-6 13-16,4-7 12 15,2-7 6-15,-12-11 12 16,-4-5 8-16,-15-9 13 16,-15-3 1-16,-12-10-2 15,-11-6-6-15,-12-8-10 16,-10-5-2-16,-21-9-7 15,-13 0-1-15,-36-1-4 16,-14 3-4-16,-19 5-5 16,-15 9-2-16,-1 11-1 15,7 6-12-15,28-2-32 0,18 3-24 16,57-10-95 0,22-4-66-16,44-9 126 0</inkml:trace>
  <inkml:trace contextRef="#ctx0" brushRef="#br0" timeOffset="4765.6">8909 4487 1335 0,'11'0'111'15,"-6"6"71"-15,3 7-32 0,-8 14-60 0,0 4-29 16,1 12-43-16,1-1-8 0,4 9-6 16,2-1-2-16,5 2-2 15,-2-1 0-15,0 1-1 16,-2-6-1-16,-4-4-1 16,-5-4-5-16,-1-13-8 15,-7-4-2-15,-2-10-2 16,1-3-6-16,-4-8-14 15,2-11-5-15,2-13 2 16,4-9 11-16,0-19 26 16,0-6 12-16,4-12 24 15,-1 2 11-15,2 1 21 16,3 2 6-16,10 13 4 0,3 1-7 16,9 17-14-16,-1 5-10 15,4 15-14 1,5 6-5-16,-1 10-5 15,1 7-2-15,-2 13-1 16,-2 7 2-16,-10 7 2 0,-8 3 0 16,-17-1-14-16,-13 0-15 0,-8 0-62 15,-9-5-38-15,-5-3-87 16,6-8-78-16,8-9 157 16</inkml:trace>
  <inkml:trace contextRef="#ctx0" brushRef="#br0" timeOffset="5051.18">9343 4651 932 0,'10'8'168'0,"-1"0"196"0,-1 6-239 0,-2 5-12 0,2 5-68 0,3 1-25 15,8 2-20 1,5-2-2-16,1 0-1 15,5-4 0-15,-3-1 2 0,1 2 2 16,-10-9 6-16,-3-1 11 16,-2-8 35-1,-4-4 22-15,1-8 42 0,-5-8 8 0,2-9-8 16,-5-10-16 0,0-9-34-16,-1-5-18 0,-4 5-31 15,1 1-29 1,2 13-113-16,-4 7-80 0,13 13 100 15</inkml:trace>
  <inkml:trace contextRef="#ctx0" brushRef="#br0" timeOffset="5299">9961 4615 1464 0,'2'-7'155'0,"-2"-2"132"31,0-4-64-31,-2 4-29 16,1-2-50-16,-2 6-70 0,3 5-30 0,4 10-28 16,4 10-8-16,3 15-7 31,4 11-2-31,0 6-31 0,0 0-27 0,-1 4-60 31,2 3-38-31,-4-7-76 16,-4-6-64-16,0-4 170 15</inkml:trace>
  <inkml:trace contextRef="#ctx0" brushRef="#br0" timeOffset="5496.36">9728 4799 1222 0,'0'-8'176'0,"5"1"151"16,17 2-149-16,5 0-17 0,14-3-60 15,8 0-26-15,18 0-38 16,6-3-14-16,15-1-32 16,-7 1-55-16,6 0-202 15,6 0 168-15</inkml:trace>
  <inkml:trace contextRef="#ctx0" brushRef="#br0" timeOffset="6307.43">9857 5328 428 0,'-4'15'102'0,"0"0"91"0,4-1-8 0,0-2 11 0,0 3 6 16,0 2-8-16,2 5-34 0,-2 6-20 15,0 7-50 1,0 11-26-16,-3 0-35 16,0 1-12-16,1 0-12 0,-1-3-1 15,3-7-2-15,0-3 0 16,0-15-1-16,5 0-1 15,-5-11-5 1,0-8-4-16,4-2 7 0,1-5 3 0,2-16 13 16,2-3 8-1,4-15 2-15,2-8-1 0,7-14 3 16,-1-5 0-16,6-3-2 16,-4 3-1-16,3 18-4 15,-6 9-4-15,-10 17-7 16,-1 11-8-16,-9 13-24 15,0 11-17-15,10 16-26 16,-6 3-1-16,6 13 12 16,-2 1 15-16,1-5 24 15,7-1 8-15,1-14 8 0,9-7 5 16,-4-9 21 0,-2-8 15-16,2-11 23 15,0-11 4-15,-6-8-7 16,3-8-4-16,-2-1-9 15,-2-4-1-15,-3 4-3 16,2 6-3-16,-4 11-2 16,-4 6 1-16,-4 20-4 15,-2 11-5-15,-5 18-18 16,2 9-16-16,0 17-34 16,3 4-23-16,3 3-50 15,2-1-29-15,7-7-59 16,9-3-43-16,1-11-249 15,8-3 286-15</inkml:trace>
  <inkml:trace contextRef="#ctx0" brushRef="#br0" timeOffset="7114.73">10504 5537 1014 0,'-9'4'140'0,"2"2"139"0,7 3-147 0,0 1-2 0,7 1-54 0,5 0-22 0,10-2-18 16,4-7 6-16,8-2 16 15,6-3 10-15,4-8 12 16,-3 0 1-16,-9-4-5 16,-7 3-7-16,-16-2-5 15,-9-4-5-15,-8 3-10 16,-7-3-4-16,-15 6-31 15,0-1-16-15,-11 13-31 16,0 6-13-16,7 18-5 16,5 9 5-16,14 5 13 15,6 1 4-15,10-1 9 16,9-5 0-16,7-3 0 16,5-3 2-16,7-13 6 15,4-3 6-15,0-11 13 16,0-1 10-16,0-10 23 15,-4-4 7-15,-1-7 4 0,2-3-1 16,-2-5-4-16,4 0-1 16,-8 2-2-16,-7 3-4 15,-1 12-9-15,-5 8-5 0,-5 7-17 16,-6 3-13 0,0 6-38-16,0 3-18 0,0 6-22 15,-3-1 1-15,-2 2 21 16,-3-2 17-16,2-2 28 15,0-3 9-15,4-8 4 16,2-4-3-16,5-2 3 16,1-3 4-16,8-11 13 15,5-2 4-15,8-8 3 16,3 1 0 0,5 5-4-16,-2 4-2 0,-5 6-3 15,-7 7-1-15,-7 5-32 16,-5 6-27-16,-7 6-52 15,-2 4-12-15,-5 2 25 16,-1-3 27-16,1-3 50 16,2-7 12-16,5-4 30 15,4-5 16-15,10-8 27 0,1-6 4 16,13-16-19 0,10 0-12-16,12-3-8 0,1 1 2 0,-1 15 9 15,-4 6 0-15,-14 16-8 16,-4 14-8-1,-12 22-24-15,-6 8-18 0,-7 9-60 16,-2 8-35-16,-1 2-65 16,1-3-40-16,14-7 117 15</inkml:trace>
  <inkml:trace contextRef="#ctx0" brushRef="#br0" timeOffset="110057.3">20143 2459 218 0,'-8'8'78'0,"2"-2"63"0,-3 1-20 0,1-3-12 0,3 4-12 0,-3-3 2 0,2 4 4 16,-1 1 10-1,0-2 3-15,2 1-6 0,2-1-14 16,-2-2-11-16,3 1-16 16,-1-4-5-16,3-2-16 15,-8 1-10-15,5-4-7 16,0-2-4-16,3-6-2 15,5-2 0-15,3-3-9 16,4-2-4-16,-2 4-8 16,2 2-2-16,4 2 0 15,5 3 0-15,1-1-1 16,3 4 2-16,7-6-2 16,-1 1 2-16,5-5 3 0,2-1 2 15,2-2 2-15,-1 2 2 0,10 3 2 16,-3 3-1-16,-2 2-1 31,-3 4-2-31,-10 4-3 16,-1 9 4-16,-7 3 16 15,-6 11 7-15,-8 2 5 16,-5 5-3-16,-11 7-11 0,-5 5-7 16,-12 7-4-16,-4 1-3 15,-7 3-3-15,-1 5-1 0,-5-3-4 16,6-1 0-1,10-10-2-15,6-6-1 0,17-9-2 16,5-4-1-16,16-3 2 16,11-4 2-16,10-1 5 15,4 0 1-15,1 3-1 16,1-3-1-16,-5 3-2 16,-4 0 0-16,-17 2 2 15,-7-1 2-15,-23 6 4 16,-15 7 0-16,-14 7-1 15,-10 5 0-15,-5 4-5 0,2 1 0 16,6-1-3 0,8 1-1-16,19-4-1 15,7 2-1-15,16 1 0 16,8-7-2-16,18 9 0 16,4-2 0-16,9-2 1 15,4 4 2-15,0 1 0 16,1 5 0-16,-6 6 3 15,-2 9-1-15,-18 5 2 16,-6 8-1-16,-19 8 6 16,-12 4 3-16,-13 1 8 0,-8 0 5 15,-5-11-2-15,-4-8 0 16,-5-8 2-16,-12-6-3 16,-4-10 5-16,-3-6-12 0,-21-22-34 15,-6-10-53-15,-24-29-139 16,-19-21 125-1</inkml:trace>
  <inkml:trace contextRef="#ctx0" brushRef="#br0" timeOffset="123914.87">15532 6741 494 0,'-25'12'140'0,"-4"4"127"0,4 3-89 0,3-3-34 0,14-2-51 16,8-1-19-16,13-7-21 15,7-1 2-15,17-10-3 16,7-3-4-16,12-14-12 15,9-2-13-15,16-7-12 16,5-4-4-16,23 7-3 0,6 2-3 16,7 12 0-16,-7 3-1 15,-9 10 0-15,-5 1 0 16,-3 3 0-16,4 5-1 0,-1-1 0 31,-6 1-2-31,-13-1-62 0,-10-4-88 16,-18-3 89-16</inkml:trace>
  <inkml:trace contextRef="#ctx0" brushRef="#br0" timeOffset="125262.8">14585 7450 220 0,'38'-6'19'0,"5"-7"14"0,4-4-19 0,4 3-10 0,-1 0 1 0,-14 7 13 16,-4 1 7-16,-18 4 27 16,-4 2 35-16,-4 5 53 15,-9 0 12-15,-5 8 21 0,-3-1-15 16,-5 1-37-16,-1 1-16 15,4-1-41-15,2-4-16 0,8-6-15 16,5 0 4-16,9 0 16 16,4-1 3-16,9 3-4 15,1-4-7 1,10 6-24-16,0 1-8 0,10 3-7 16,3 1-2-16,9 2 2 15,7 1 6-15,29-1 13 16,13-3 5-16,14-2 3 15,11-2-2 1,4-6-3-16,7 2 0 0,18-7 0 16,-9-1-3-16,-10-3-7 15,-15 0-3-15,-24-3-4 16,-1-2 0-16,-26 1-2 0,-19-1 1 16,-27-1 9-16,-20 3 0 15,-26 0-1 1,-21 1-5-16,-27 4-16 0,-12-2-5 0,-16 7-7 31,-3 1-2-31,-13 3 3 0,-14 5 1 0,-16 4 7 16,-8 3 3-16,-3-1 2 15,12-2 1 1,-6 1-5-16,7-4-6 0,14 2-6 16,4-3 1-16,26 2 5 31,11-1 1-31,16-1-3 0,3 0-5 0,23 2-5 31,9-6 1-31,28 6-3 0,12-4 7 0,32 2 4 16,14 3 4-16,21-6 11 31,11 1 2-31,15-6 0 16,20-3 0-16,17-7 0 15,4-1 2-15,7-4 0 0,-8-4 0 16,-1 1 0-16,-7 1-2 15,-29 3 1-15,-19 6-1 16,-45 0 1-16,-16 5 14 16,-31 3 6-16,-10 0 1 0,-35 0 7 15,-10 0-11-15,-20 0-2 16,-13 0-1-16,1 0-7 16,-5-2-4-16,8-4-3 15,0 1 0-15,-6-6 0 16,-2 2 1-16,2 2-2 15,4-2-2-15,21 6-5 16,16 1-5-16,26 4-29 16,12 3-23-16,28 4-10 15,21 4-13-15,39-2-89 16,38-5-179-16,45-11 206 16</inkml:trace>
  <inkml:trace contextRef="#ctx0" brushRef="#br0" timeOffset="129934.12">14507 9294 430 0,'-15'11'116'0,"6"-5"158"0,4 2-69 0,8-5-22 0,5 0-11 0,5 4-46 16,-4-7-9-16,-4-3-12 15,-3-1-7 1,-10 1-18-16,-11 3-10 0,-18 3-32 15,-8 7-16-15,-15 7-11 0,-5 8-7 16,-4 9-9-16,1 2-5 16,14 5-4-16,13 0 3 31,30 3 7-31,13-3 2 0,28 3 5 16,14 2 2-16,8-4 3 0,8-1 0 0,-2-3 0 15,-4-3 0-15,-13 0-2 16,-11-4 1-16,-16 2 2 31,-9 2 1-31,-19 8 1 16,-8-4-2-16,-18 7-5 15,-1 1-3-15,2 2-2 16,5 1-1-16,22 1-3 16,9-1 0-16,17 1 0 15,10-2 1-15,9-2 3 16,-5 0 1-16,-4 2 5 0,-12-3 2 15,-20 4 8-15,-7 6 5 16,-25 4 5-16,-9 1-1 16,-22 7-6-16,-3 4-4 15,6 3-9-15,8-1-2 16,24-3-2-16,17-5 0 16,24 2 2-16,11-4 2 0,26 6-1 15,14 1-1-15,15 0-4 16,6 0-20-16,8-8-111 15,3-2-178-15,-2-31 176 16</inkml:trace>
  <inkml:trace contextRef="#ctx0" brushRef="#br0" timeOffset="147634.69">15538 8234 478 0,'0'2'168'15,"-3"2"133"-15,-6 1-45 0,-9 5-93 0,-5 2-62 0,-9 1-44 0,-1-1-8 16,6 1-10-16,8-5-1 0,11-2 2 16,11 1 2-16,16-4-2 15,7-3-1-15,7-3-6 16,5-4-7-16,3-1-12 15,1 2-3-15,-2-2-5 16,1 3-1-16,6 5-2 16,0 0 1-16,12 4-1 15,2 3 1-15,9 1 0 16,7 2-1-16,19-1-1 16,-4-1 0-16,1-5-1 15,-6-1 1-15,-16-4 0 0,-4-1 0 16,-15 3 1-16,-9 0 1 15,-21 0 7-15,-20 3 11 16,-2-1 3-16,-22 1 0 16,-21 2-11-1,-11 0-16-15,-15-2-17 0,-10 0-5 0,-16 2-8 16,-6-2-1-16,-6-2 6 16,6-1 5-16,5 0 13 15,9-1 8 1,15 1 3-16,-1 0 2 0,18 0-1 15,0 6-1-15,1 7 0 16,4-1 1-16,7 6-1 16,10-4 0-16,23-3-1 15,13-2 2-15,37-1 8 16,14-3 0-16,26-5 1 16,13-5-4-16,14-9-9 15,10 0-1-15,14-5 0 16,-2 0 0-16,-17 3 1 0,-15 0 1 15,-39 10 0-15,-14 0-1 16,-30 6-11 0,-10 0-9-16,-25 6-15 0,-17-1-5 15,-28 6 3 1,-13 3 9-16,-23 0 15 0,-4 4 7 0,2-12 11 16,4 2 7-1,14-2 31-15,5-6 12 0,27 5 14 16,15-4-4-16,28-1-35 15,11 0-17-15,27-4-20 16,9-1-5-16,29-5-28 31,12-5-36-31,27-7-243 0,30-13 200 0</inkml:trace>
  <inkml:trace contextRef="#ctx0" brushRef="#br0" timeOffset="148591.62">21585 8259 279 0,'-35'0'84'0,"2"0"79"0,2 5-6 0,2-2-3 0,1 7-28 16,6-2-17-16,-2 3-61 15,4-2-17-15,6 4 13 16,4-5 13-16,7-1 16 15,3 3 7-15,6-7 0 16,1 2-7-16,4 1-5 16,3-6-3-16,8 0-10 15,9-1-6-15,21-6-10 16,19 6-6-16,13-3-8 0,3 1-4 16,17 3-7-16,0-3-3 15,24 6-6-15,0 2-3 16,-21 3 0-16,-14-2 0 0,-46 5 2 31,-18 0 5-31,-29 0 3 0,-16-3-5 0,-33 2-13 16,-22 2-7-16,-36 3-5 15,-16-1 5-15,-13 3 13 16,8-4 2-16,7-5 2 16,6 1 1-16,18-3 9 15,12 4 5 1,39-4 1-16,18-6-5 0,38-5-14 15,16-6-6 1,41-3-5-16,18 5 3 16,13-7 4-16,6 3 3 15,-3 4 2-15,-5-4 0 0,-5 7 2 16,-9 4-2-16,-36 4 5 16,-14 4 9-16,-46 2 10 15,-20 5 5-15,-30 1-3 16,-15 6-10-16,-11-1-22 0,3 0-14 15,5-5-28 1,8-3-27-16,12-11-170 0,9-12 155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7T17:28:39.9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3646 11592 822 0,'0'6'116'0,"0"0"84"0,2-3-99 0,4-1-39 0,12-4-30 0,2-1 4 16,12-8 12-16,7-3 7 15,7 0 5-15,3-5-3 16,11 5-16-1,1 1-10-15,4 7-16 0,3-4-5 16,1 7-7 0,2 3-1-16,8 3-2 0,9 7 1 15,15 2 0-15,11-4 0 0,13 5 7 16,6-2 10-16,17-2 26 31,9 1 10-31,5-7 14 0,3-3-4 0,2-2-19 16,2-4-9-16,-12 0-20 15,-6-4-5-15,-33 7-5 16,-16-3-3 0,-16 3-3-16,-7 1-6 0,-23 2-29 15,-9-1-18-15,-21 2-18 16,-9 2 1 0,-8 5 28-16,-4-3 18 0,-9 3 28 15,-6 3 14-15,-8-5 17 16,-6 2 8-16,-25-3 4 0,-11-5-4 31,-20 0-7-31,-13-3-5 0,-10 1-10 16,-11-1-5-1,-30 0-12-15,-6 0-5 0,-15 3-13 16,-4 0-7-16,-11 0-19 16,-2 1-7-1,-3 5 0-15,0-2 6 0,8 0 22 16,7 3 11-16,14-6 12 15,7 1 4-15,27-2 5 16,8 0 3-16,16 1 5 16,12-1 1-16,28 0 0 15,8 3-2-15,25 1-11 16,8-3-7-16,15-1-13 16,4 2-4-16,19 1 2 15,13 3 2-15,24-3 8 16,18 2 0-16,18-3-1 0,14 2-1 15,15-4 1 1,11 0 0-16,18 0 0 0,9 2 1 16,6-2 2-16,-2 2 0 15,5 1 1-15,-2 3 2 16,-11-3 3-16,-5 2 3 0,-17 1 5 16,-5-1 1-16,-20 3 0 15,-14-2 0 1,-38 2-3-16,-19-2 0 0,-25-1 19 15,-11-3 8 1,-18-1-7-16,-14 1-10 0,-25-2-38 16,-24 0-23-16,-28-5-22 15,-16 4-3-15,-7-4 13 16,2 2 14-16,-15 3 33 16,-2 1 14-16,-11 2 21 15,-1 4 9-15,14-1 9 16,-8-1-1-16,-5-1-12 15,-3-4-11-15,-4-1-17 16,6-2-7-16,1-8-10 16,9 0-2-16,8 0-4 0,20 3-4 15,24 0-9 1,9 3-9-16,27 2-16 0,11 1-5 16,24 1-5-1,19 2 13-15,32 6 24 16,18-3 12-16,24 7 22 0,14 2 2 0,16 4 0 31,12 4 1-31,29 4 1 0,12 2 5 0,23 3 12 16,19 3 8-16,23-5 8 15,10 1 1 1,33-7-8-16,-5-6-7 0,21-8-15 16,3-8-6-16,-20-13-49 15,11-14-180-15,-32-31 143 16</inkml:trace>
  <inkml:trace contextRef="#ctx0" brushRef="#br0" timeOffset="61494.15">5013 12169 558 0,'1'4'133'0,"4"1"117"15,-5-5-39-15,5 0-59 0,-2 0-24 0,2-5-21 16,-4 2-12-16,1 2-19 0,-2 1-7 16,1 0-2-1,4 0 3 1,0 9 8-16,3 1 2 0,3 10-11 0,1 2 0 31,1 3-11-31,1 4 3 0,-4 1 7 16,-1 9-12-16,-3 7-6 15,-1 0-4-15,-5 4-10 16,-3 2 2-16,-7 3-7 16,1-4-6-16,-2-7-8 15,1-5-4-15,7-12-9 16,2-3-4-16,4-10-9 16,3-1-8-16,1-10-24 15,0-5-32-15,4-10-114 16,2-7-108-16,1-21 157 15</inkml:trace>
  <inkml:trace contextRef="#ctx0" brushRef="#br0" timeOffset="61735.07">5538 12432 1830 0,'-2'0'371'16,"2"0"-252"0,2-1-31-16,-4-1-28 0,2 0-38 15,0 1-14-15,0 1-69 16,2-2-59-16,11-1-161 16,2-6-156-16,18-10 237 15</inkml:trace>
  <inkml:trace contextRef="#ctx0" brushRef="#br0" timeOffset="62512.37">6283 12139 859 0,'1'0'188'0,"4"3"183"16,-4-3-80-16,-1 2-84 0,0-2-36 16,0-2-42-16,0 2-6 15,-1 0-32-15,-4 0-16 16,-6 0-28-16,-2 0-18 16,-7 0-16-1,-7 3-7-15,-12 5-13 0,-5 1-4 0,-7 9-6 16,7-2 0-1,6 7-1 1,10-4 1-16,12-2 1 0,6-2 0 16,10-3 7-1,5 2 2-15,3 4 6 16,5 2 1-16,-4 6 0 16,-1 0 0-16,-5 3-4 15,-3-1-4-15,-3 2-2 16,1-5 1-16,2-6 3 15,2-1 2-15,6-9-2 16,-2-3 2-16,10-6 0 16,1-6 2-16,4-5 3 0,4-5 1 15,-3 1 2-15,2 0 1 16,-1 1 0-16,-5 3-1 16,4 6-2-1,2 5 0-15,-6 5 1 0,0 8 0 16,1 2 2-16,0 6-1 15,0 3 1-15,-4 4 0 16,-2 0 2-16,-4 2 1 0,-9 2 10 16,0-4 4-16,-12 1 9 15,-9-1 2-15,-7-1 1 16,0 4-4-16,-10-5-17 16,0-1-5-16,-9-1-21 15,-9-7-11-15,3 2-34 16,1-2-25-16,14-9-92 15,5 1-84-15,20-12 146 16</inkml:trace>
  <inkml:trace contextRef="#ctx0" brushRef="#br0" timeOffset="63134.69">7116 12192 1095 0,'-4'5'183'0,"0"3"157"0,0-2-151 0,4 5-30 0,4 11-61 0,2 4-17 0,5 13-29 31,3 2-11-31,-3 10-13 0,2 2-9 0,-8 1-12 32,-2 1-12-32,-3-12-52 15,0-1-38-15,-2-10-118 0,1-7-108 16,4-16 178-16</inkml:trace>
  <inkml:trace contextRef="#ctx0" brushRef="#br0" timeOffset="63595.05">7458 12221 826 0,'3'-2'218'15,"3"1"247"-15,-3 5-228 16,-3 9-43-16,2 12-85 15,0 11-42-15,4 9-52 16,-3 4-13-16,5 3-16 16,5-4-11-16,1-3-25 15,2-1-12-15,-4-10-19 0,-5-5-4 16,-3-9 6-16,1-1 3 16,-7-12 10-1,-2-3 6-15,-4-12 18 16,-2-7 12-16,2-12 21 0,4-8 8 15,4-7 25-15,-5-9 20 16,2-3 38-16,-2-2 16 16,0 1 17-16,2 4-2 15,3 15-15-15,0 6-12 0,8 14-28 16,0 3-16-16,0 6-25 16,4 5-7-16,7 7-9 15,0 4-1-15,2 9 2 16,2 0 1-16,-7 3 0 15,0-1 1-15,-6-2 1 16,-6-1-2-16,-4-3 3 16,-6-1-1-1,-11 0-25-15,-6-2-29 0,-13-4-89 0,2 3-55 16,-3-7-230-16,6-4 238 16</inkml:trace>
  <inkml:trace contextRef="#ctx0" brushRef="#br0" timeOffset="63945.34">8206 12270 1123 0,'1'0'221'0,"-1"0"218"0,-6 0-201 0,-11 1-23 0,-7 2-73 16,-3 5-36-16,-8 0-22 31,-6 5-12-31,-14 7-29 0,0 4-14 0,3 9-23 31,9 3-8-31,24 2-14 0,11 2-5 0,16-6-3 16,14 1 1-16,16-8 3 31,10-7 2-31,4-9-13 16,3-3-16-16,-1-9-66 15,-4-10-50-15,12-5-178 0,2-13 188 16</inkml:trace>
  <inkml:trace contextRef="#ctx0" brushRef="#br0" timeOffset="72276.89">15653 12136 220 0,'-7'0'52'0,"-3"3"60"0,-1-3-3 0,5 3 34 15,-7-1 22 1,0 5 28-16,-4-2-2 0,1 0-46 15,4 1-23-15,10-6-43 0,1 0-16 0,-1 0-11 32,5 0-9-32,19-5-15 15,5 2-3-15,14 3-20 16,6-3-2-16,10 2-3 16,5-1 0-16,12 0-1 15,6 2-2-15,20 4 1 16,5-3 0-16,12 2 1 15,6 0 1-15,14-3 0 16,12 0 1-16,18-4 0 0,7 1 0 16,9-4 0-16,6 4 1 15,-8 3 0-15,-1 0-1 16,-13 8 1-16,-9-2 1 16,-16 4 0-16,-14 4 1 0,-38 0 1 15,-16 2 1-15,-27 3 6 16,-14-3 7-16,-22-4 36 15,-11 4 6-15,-28 1 8 16,-10 1-4-16,-33 4-36 16,-12-3-7-16,-39-7-23 15,-14-1-8-15,-23-8-9 16,-2-4-11-16,-19-5-13 16,-6-4-5-16,0-2 4 15,-2 0 10-15,5 3 24 16,8 1 9-16,5 2 8 15,1 1 2-15,2 5 5 16,3 0 0-16,1 0 2 16,12 6 1-16,13 2 1 0,6 3 1 15,17 0 3-15,8-1 1 16,31 1 5-16,17 0 3 16,23 0-7-16,12 0-8 0,24 0-26 15,13 0-21-15,27-1-1 16,16 4 3-16,41-3 16 15,18 0 15 1,24-3 6-16,10 3 5 16,17-7 7-16,16 4 3 0,13-4 2 15,10-3 0-15,19-1-2 16,-6 0-2-16,23-1-2 16,5 1-4-16,-15 0-6 15,-3 0-3-15,-11 1-6 16,-23 1-4-16,-16-1-104 15,-11-1-112-15,-36-17 123 0</inkml:trace>
  <inkml:trace contextRef="#ctx0" brushRef="#br0" timeOffset="84825.64">22323 11562 1005 0,'7'6'154'0,"-7"7"189"0,6 2-102 0,0 9-55 0,-6 4-34 0,8 7-72 15,-3 3-25-15,-3 8-20 16,2-1-6 0,-1 9-10-16,1 4-3 0,-3 10-9 15,1 5-1-15,1 10 0 16,2 10 1-16,-1 7 4 15,-2 4 1-15,0 6-5 16,-2 4-1 0,1 2-3-16,-1 4-3 0,-1 5 0 15,1 1-4-15,-4 3-4 16,0-1 1-16,-4 6 3 16,0-1 2-16,0-1 2 15,0-1 0-15,3-8 1 16,-1-6-1-16,6-10 2 15,2-8-1-15,2-9 1 0,1-3-1 16,6-18-2-16,0-4-3 16,-1-15-7-1,2-4-4-15,-2-16-5 0,1-6-1 16,1-9 3-16,4-2 4 0,-2-3 6 16,-1-4 3-16,0 0 0 31,-1-6-1-31,6 2 3 0,-3-2 0 0,8 3 4 15,-1-2 1-15,8 6 1 16,7 1-1-16,4 0 1 16,13 3-1-16,15-7 0 15,12 4 0-15,3 3-1 32,-7-6-1-32,-3 4 1 0,-8 2-1 0,8-4 0 15,4 1 0 1,-4 3 0-16,-3-5 1 0,-13 3-1 15,-3-4 0-15,-17-3-2 0,-11-2 0 16,-8-5-16 15,-9-8-4-31,-4-9-7 0,0-6-6 16,-9-13 11-16,1-10 4 16,-7-13 10-16,1-9 6 15,8-12 6-15,0-5 3 0,5-11 2 16,3-7 1-16,0-8-2 15,1-5-1-15,5-15-4 16,-1-2-1-16,1-12-3 16,-1 0-1-16,-7-8-5 15,0 2-3-15,-3 2-35 16,-3-6-12-16,-1 12-6 16,-5-2 2-16,-1 10 37 15,1 7 14-15,1 12 12 16,4 6 3-16,-4 19 8 15,2 6 12-15,-7 12 26 16,1 7 13-16,-5 15 21 16,-2 4 1-16,-13 12-8 15,-8 7-4-15,-22 14-18 16,-5 2-14-16,-12 12-22 0,-3 5-12 16,-2 3-15-16,3 7-2 15,-4 2 1 1,-4-1 5-16,-7-3 4 0,-1 0 1 15,12-6 3-15,6-1 3 16,13-1 3-16,4 0 1 0,3 0-17 16,4 7-21-16,1 1-82 15,-1 4-65-15,-3 9 91 16</inkml:trace>
  <inkml:trace contextRef="#ctx0" brushRef="#br0" timeOffset="85416.47">23287 15376 588 0,'32'4'141'0,"-1"-3"134"0,14-6-111 0,2-6-15 0,15-4-47 32,1-6-22-32,1 2-34 15,-8-1-15-15,-11 2-19 16,-10 6-4-16,-8 2-8 15,-13 6-23-15,-8-1-139 0,-4 5-149 16,-4-8 164-16</inkml:trace>
  <inkml:trace contextRef="#ctx0" brushRef="#br0" timeOffset="85633.17">23565 15318 911 0,'5'6'189'0,"6"1"206"15,5-3-183-15,1-4-20 16,-3 2-63-16,-3 1-31 16,-9 7-53-16,-1 5-20 15,-2 11-45-15,-6 4-32 16,0 7-55-16,-6 1-26 16,0 0-39-16,2-2-10 0,8-7-43 15,0-6-57 1,3-10 168-16</inkml:trace>
  <inkml:trace contextRef="#ctx0" brushRef="#br0" timeOffset="85777.2">23507 15638 449 0,'-38'0'133'0,"5"2"142"15,1 4-9-15,7 0-33 16,4 5-28-16,12-1-59 16,6-1-31-16,14 2-66 15,6-6-18-15,13 3-18 16,10-5-7-16,10-4-3 15,5-4-3-15,2-1-77 0,1-7-88 16,9-6 93-16</inkml:trace>
  <inkml:trace contextRef="#ctx0" brushRef="#br0" timeOffset="86379.58">24105 15376 1031 0,'-16'-3'94'0,"-2"-5"81"16,3 5-68-16,-3 3-32 15,1 2-22-15,-2 9-43 16,2 5-18-16,4 10-34 16,0 9-20-16,13 5-14 15,2 1 7-15,15-5 22 16,5-5 18-16,10-4 18 0,4-5 2 15,4-9 5 1,4-4 6-16,2-10 31 16,-1-10 14-16,-5-8 23 15,-2-2 7-15,-7-7-10 16,-7-4-1-16,-4-1-4 0,-7-8-3 16,-10-3-2-16,0-3-6 0,-4-4-7 31,-4 4-1-31,-8-2-1 0,-2 3-3 15,-4 10-10-15,-2 8-10 16,-1 17-45-16,-3 11-33 16,-15 22-75-16,-2 16-28 0,-4 28 3 15,7 11 17 1,9 8 52-16,9-14 28 0,12-14 35 16,6-13 20-16,6-22 25 15,6-4 14 1,4-20 16-16,4-9 10 0,5-11 18 15,2-10 3-15,3-4 22 16,-2 1 2-16,-3 2 7 16,0 6-4-16,-6 13-25 15,8 6-9-15,-4 13-15 0,4 3-10 16,-4 12-17 0,2 4-15-16,7 3-27 0,2 0-35 15,10-2-86 1,3-8-75-16,15-9 104 0</inkml:trace>
  <inkml:trace contextRef="#ctx0" brushRef="#br0" timeOffset="87461.92">22843 11801 697 0,'0'7'178'0,"-4"-3"129"0,4 4-68 0,0 0-34 0,5 2-64 0,-2 4-27 15,7 5-42-15,-6 1-22 16,6 12-28-16,-4-2-9 16,4 9-13-16,1 2-7 0,-2 3-35 15,-1 7-27 1,2-7-109-16,-9 2-103 16,1-9 156-16</inkml:trace>
  <inkml:trace contextRef="#ctx0" brushRef="#br0" timeOffset="88041.16">22800 11819 968 0,'9'-18'116'0,"4"3"91"15,1-1-20-15,2 0-44 16,4 0-23-16,3 7-33 16,2 1-11-1,5 8-24-15,-2 1-11 0,4 10-18 16,-7 2-7-16,-6 3-10 16,-2 3-2-16,-1-5-4 15,-3 2-1-15,-1-4-2 16,-2-1 1-16,-6-4-9 15,-4 2-11-15,-7 1-11 16,-8 2-5-16,-2 6 6 16,-2 2 9-16,0-3 11 15,-3 2 5-15,6-3 5 16,5-5 1-16,8-4 1 16,5 0 3-16,6-3 6 0,3 0 3 15,1-4 7-15,-2 3 0 16,4 1 4-16,0 0 0 0,2 1 1 15,1-2 0-15,4 0 6 16,-2 5 4 0,4 3-1-16,-4-4-1 0,0 5-11 15,-5-1-6 1,-3 2 0-16,-7 3 2 0,-6-2 2 16,-7 0 0-16,-9 3-5 15,-4-2-6-15,-6 2-16 16,-2 3-12-16,-8-2-30 15,5 4-12-15,1-3-41 0,4 0-26 16,14-8-131 0,6-7 147-16</inkml:trace>
  <inkml:trace contextRef="#ctx0" brushRef="#br0" timeOffset="88532.43">22917 12828 941 0,'0'-3'191'0,"0"0"172"0,3 3-134 0,-6 0-21 0,3 0-52 0,3 3-27 15,-2 5-44 1,3 4-23-16,-4 7-40 0,-5 8-16 16,0 14-19-16,-3 2-13 15,5-1-53-15,0 1-32 16,-3-9-91-16,-1-4-66 15,1-9 151-15</inkml:trace>
  <inkml:trace contextRef="#ctx0" brushRef="#br0" timeOffset="88880.86">22898 13025 753 0,'1'-38'145'0,"7"-8"161"15,-3 2-57-15,12-1-53 16,2 2-17-16,10 15-48 15,1-4-20 1,0 13-46-16,0 3-18 0,-2 5-26 16,-1 3-9-16,-4 8-14 0,1 4-7 15,-13 8-11 1,-5 1-2-16,-6 7-6 0,-6-4 0 16,-7 1 2-16,-2 6 1 15,-7-3 8 1,0-1 5-16,-2-5 12 0,-1 0 10 15,3-7 18 1,1-4 10-16,8-2 9 0,12-1-2 0,1 0-15 16,5 5-6-16,7-2-10 15,4 7-2-15,-2 4-3 16,4 2-5-16,-6 7-8 16,4 3-13-1,1 0-53-15,-1 4-46 0,9 2-152 16,2-7-248-1,11-6 300-15</inkml:trace>
  <inkml:trace contextRef="#ctx0" brushRef="#br0" timeOffset="89633.62">23177 13751 800 0,'0'0'125'0,"0"-2"120"0,0-1-23 0,0-7-43 0,0-1-23 0,2-4-45 16,-2-1-15-16,-7-2-28 15,-1 1-10-15,-7 3-15 0,0 1-8 16,-7 5-12-16,-8 2-4 16,-3 9-1-16,-9 10-1 15,-4 15-5-15,-1 12-3 16,-1 12-16-1,12 8-7-15,11 7-10 0,9 3-2 0,19 1 5 16,11-2 2-16,16-15 6 16,10-4 0-1,5-17-6-15,3-9-3 16,-4-13 2-16,2-5 1 0,-9-15 9 16,3-5 3-16,1-12 7 15,-3-5 3-15,-3-4 4 16,-5-1 2-16,-13 0 15 15,-5 7 6-15,-12 6 16 16,-9 7 11 0,-7 8 11-16,-1 10-1 0,-5 15-18 15,1 7-17-15,7 12-34 16,1 0-13-16,10 4-25 0,2-6-20 16,7-5-55-16,5-4-47 0,3-5-183 31,4-5 197-31</inkml:trace>
  <inkml:trace contextRef="#ctx0" brushRef="#br0" timeOffset="89801.42">23100 14012 1575 0,'-10'-9'152'0,"10"-2"69"0,0-3-36 16,18-2-86-16,13-5-29 0,12 4-22 15,13-2-12-15,12 2-62 16,3-4-82-16,15-6 64 16</inkml:trace>
  <inkml:trace contextRef="#ctx0" brushRef="#br0" timeOffset="119978.94">18151 12801 519 0,'-2'0'106'0,"-1"0"118"0,-5 0-11 15,3 6-27-15,-1-4-18 0,3 1-38 16,3 0-22-16,0-3-25 16,0 0 0-16,9 7 3 15,-5-6-8-15,2 4-15 16,0 3-13-16,0 3-24 16,1 3 1-16,-1 8-9 15,-1 0-2-15,1 10 0 16,0 6-6-16,-2 3 6 15,-3 3-1-15,-2 2-5 16,2 1-2-16,-1-6-5 0,3-3-2 16,5-12-1-16,-5-2-1 15,4-11-8 1,2-4-10-16,-3-9-33 0,4-1-41 16,-2-14-171-16,6-10 158 15</inkml:trace>
  <inkml:trace contextRef="#ctx0" brushRef="#br0" timeOffset="120218.11">18583 12897 1529 0,'-11'15'184'16,"-2"-3"185"-16,5-4-253 15,4-3-20-15,2-4-39 16,2 2-12-16,2-3-7 16,2 2-9-16,3 0-26 0,1-2-27 15,0 0-116-15,1-4-86 16,5-2 109-16</inkml:trace>
  <inkml:trace contextRef="#ctx0" brushRef="#br0" timeOffset="120830.51">18758 12697 1052 0,'-1'0'152'15,"-3"2"95"-15,4-1-59 16,2-1-9-16,0 0-41 16,-1 3-20-16,4-7-11 0,0-1-15 31,7-1-14-31,6-2-3 0,10-2-31 0,4 2-9 16,5 2-20-16,-2-2-8 15,-2 2-6 1,0 1-1-16,-9 5 0 0,-2 3 4 15,-6 5 3-15,-13 5 4 16,-6 6-3-16,-8 0-3 16,-8 4-11-16,3 3-13 0,-3-1-10 15,-3 0 2-15,6-1 11 16,-1-5 9-16,9-5 10 16,2 2 0-16,6-10-1 15,1-3 0-15,9 0 1 16,1-9 2-16,5 3 4 15,3-4 1-15,6 1-3 16,-5 4-2-16,6 2-3 16,-1 2-1-16,-2 4 1 15,0 7 0-15,-5 4 1 32,-6-2 2-32,-8 5 2 0,-4 1 1 15,-9 2 3-15,-4 4-2 16,-10-3-3-16,-6 2-1 15,-6-2-4-15,-6-5-2 16,2-3-7-16,1 0-8 0,2-12-23 16,9-4-15-16,5-9-42 15,6-5-39-15,18-10-138 16,9-8-180-16,9-1 253 16</inkml:trace>
  <inkml:trace contextRef="#ctx0" brushRef="#br0" timeOffset="121133.19">19667 12423 1025 0,'-11'4'225'0,"-2"6"280"0,2 2-307 0,3 3-8 0,-1 10-49 15,1 5-32-15,3 3-33 16,-1 5-19-16,3-3-42 16,0-1-10-16,-2 1-36 15,5-8-35-15,0-4-112 16,0-4-76-16,12 0 132 15</inkml:trace>
  <inkml:trace contextRef="#ctx0" brushRef="#br0" timeOffset="121647.17">19921 12438 918 0,'0'-1'213'0,"0"1"186"0,-2 5-175 15,1 7-33-15,1 13-99 16,-3 7-35-16,1 7-24 16,0 2-5-16,2-3-11 15,0 2-8-15,0-9-17 16,2 2-24 0,0-4-40-16,1 2-12 15,-2-9 2-15,2 0 16 0,1-7 37 16,0-6 12-16,-1-7 13 15,2-4 9-15,1-12 13 0,1-7 6 16,-2-9 9-16,-1-4 7 16,-2-9 20-16,-4-7 5 15,-1-2 2 1,-2-5-7-16,5 14-20 0,4 9-9 16,10 15-17-16,-2 6-5 0,10 7-13 15,4 3-5-15,4 4-1 16,4 5 1-16,3 7 3 15,-3 0 1-15,-7 1-5 16,-3 0-1 0,-13 7-2-1,-5-4-2-15,-12 7-3 0,-8 1-7 0,-19 0-19 16,-4-3-14-16,-7 0-26 16,0 0-6-16,3-9-20 31,1-2 4-31,17-6-5 0,5-5-6 0,18-11-2 31,13-2-35-31,17-17 93 16</inkml:trace>
  <inkml:trace contextRef="#ctx0" brushRef="#br0" timeOffset="121981.45">20653 12533 1098 0,'0'11'213'0,"0"-3"276"0,-2-2-196 0,-6 1-83 0,-4-3-26 0,-7-4-61 16,-3 2-21-16,-8-2-26 16,-10 1-15-16,-5 12-30 15,-3 6-13-15,4 11-30 16,1 6-8-16,7 5-7 15,6 5 1-15,14-5 11 16,15-2 5-16,13-2 2 16,14-11 0-16,10-2-7 15,3-10-5-15,15-11-22 16,4-1-18-16,2-10-48 16,3-8-34-16,-4-1-186 0,-2-5 194 15</inkml:trace>
  <inkml:trace contextRef="#ctx0" brushRef="#br0" timeOffset="134026.9">18921 14224 725 0,'3'0'119'0,"-3"-4"125"0,6 4-20 0,-11 2-39 0,1 0-11 16,-4 2-27-16,1 1-16 15,6-3-29 1,1-2-20-16,0 0-40 16,0 0-13-16,11-4-19 0,2-5-3 15,4-4-2-15,0-1 0 16,7 0 1 0,-2-8-1-16,2 0 0 0,1 0-1 0,-3 0-2 15,6 6 1 1,-4 3-2-16,4 2 1 0,-2 11 0 15,-1 0 0-15,-8 7-1 16,1 2 1-16,-11 8 0 16,3 2-2-16,-10 8-1 15,0 0-5-15,-5 0-16 0,-6 0-10 16,-1-1-13-16,-4 1 2 16,0-5 15-16,0 0 10 15,4-7 18-15,2-4 4 16,5-5 7-16,5-6 4 0,0 0 2 15,0 0-2 1,0-5-6-16,5-1-5 0,8-2-3 16,4 3 0-16,4 1 0 15,1 2 0-15,3 2 1 32,0 3 0-32,2 7 2 15,0 4 1-15,-3 6 3 16,-9 2-1-16,-5 8-1 15,-7-3-3-15,-6 1-3 16,-10 4-1-16,-12 0 0 16,-5-1 0-16,-2 2 1 15,-4-1 0-15,0-2 7 0,-1-3 5 16,3-12 9-16,-4 1 2 16,6-11-2-16,2-8-9 15,7-10-22-15,4-4-12 16,9-7-23-16,9-4-22 0,12-5-132 15,6-4-162 1,24-4 199-16</inkml:trace>
  <inkml:trace contextRef="#ctx0" brushRef="#br0" timeOffset="134250.89">19656 14302 1697 0,'-8'7'106'0,"-2"-2"22"0,10 2-27 0,0-5-55 0,4 0-25 0,3-2-36 16,0 0-43-16,10-2-190 15,0-9 154-15</inkml:trace>
  <inkml:trace contextRef="#ctx0" brushRef="#br0" timeOffset="134885.15">20039 14124 1046 0,'0'0'114'0,"2"0"96"16,-2 2-40-16,0-5-55 0,0-2-12 16,-3-8-30-1,-2 1-8-15,-3-1-19 0,-2-1-11 16,-4 0-17-1,-2 3-7-15,-1 0-8 0,-5 6-4 16,6 6-20-16,-4 1-7 0,6 12-9 16,1 4 1-1,2 7 15 1,5 6 6-16,2-1 5 16,8 5-2-16,-1-7-3 0,3 2 2 0,0-6 5 15,2-2 3-15,3-9 7 31,0-7 3-31,8-6 2 16,2-6 0-16,10-8 3 16,1-5-1-16,-1-8 5 15,1-3 5-15,-5 1 8 0,-2-2 7 16,-6 6 9-16,-11 1 2 16,-2 8 8-1,-6 4 5-15,0 10 6 0,-1-1 2 16,-4 17-23-16,0 8-14 15,-3 11-22-15,-3 11-8 16,2 10 3-16,1 1 1 16,3 7 4-16,-1-5-1 15,4-5 0-15,2-2-1 0,2-6-4 16,1-4 0-16,2-9-3 16,1-1-8-16,2-11-26 15,3 2-22 1,0-9-70-16,-3-4-39 0,3-8-248 15,-3-6 245-15</inkml:trace>
  <inkml:trace contextRef="#ctx0" brushRef="#br0" timeOffset="135381.22">20700 14019 752 0,'0'-4'152'0,"0"4"156"0,0-1-4 0,0 7-47 0,0 5-35 0,-5 7-86 0,2 12-26 0,0 1-42 15,2 8-26-15,1 10-22 16,0 3-8-16,0 5-12 16,1-2-11-16,2-6-57 15,2-6-49-15,3-7-121 0,0-9-92 16,4-10 178-1</inkml:trace>
  <inkml:trace contextRef="#ctx0" brushRef="#br0" timeOffset="135874.54">21028 14121 1153 0,'0'16'114'0,"-1"-2"75"0,-4 5-69 16,0 6-59-16,1 0-31 15,4 12-33-15,0 1-11 16,1 1-42-16,2-1-34 16,-3-2-107-16,3-1-49 15,-1-7-5-15,-2-7 38 16,2-7 143-16,-1-5 82 15,-1-9 99-15,2-1 31 0,1-17 19 16,5-4-1-16,-4-19-5 16,1-4-10-16,-5-14-8 15,-8-4-5-15,4-3-19 16,4 3-12-16,3 8-23 16,6 7-16-16,-1 14-28 15,2 4-12-15,5 11-19 16,0 0-3-16,3 11-9 15,1 3-3-15,-6 12-6 16,-2 5-1-16,-5 7-8 16,-1 6-8-16,-2 5-21 15,-1-1-6-15,-7 1-5 16,0-4-4-16,-14 1-12 16,2 3-18-16,1-11-54 15,-7 3-26-15,5-9-45 0,6-7-21 16,5-9 143-16</inkml:trace>
  <inkml:trace contextRef="#ctx0" brushRef="#br0" timeOffset="136238.94">21566 14012 1276 0,'-11'3'139'0,"-8"-1"107"0,-3 3-62 0,-3 1-44 0,-5 0-28 16,-3 9-22-1,0 0-11-15,-5 12-27 0,0 5-13 0,5 9-25 16,4 6-5-1,14 0-5-15,8-1-4 0,14 0-14 16,7-4-10-16,16-5-20 16,5-7-9-16,7-11-23 15,5-7-14-15,4-12-30 16,1 0-21-16,-1-9-55 31,-1-4-45-31,-12-3 135 0</inkml:trace>
  <inkml:trace contextRef="#ctx0" brushRef="#br0" timeOffset="136620.32">19713 15085 577 0,'3'-16'162'0,"3"-1"163"16,10-9-124-16,3 1-8 15,12 3-35-15,2 2-10 16,12 4-41-16,7 0-22 0,22-3-39 16,16 2-18-16,25-5-15 15,11-5-6-15,24-9-6 16,17-7-2-16,23-11-18 16,-6-1-24-16,4-6-64 15,-5 2-22-15,-21 3-97 16,2 2-217-16,-28 5 284 15</inkml:trace>
  <inkml:trace contextRef="#ctx0" brushRef="#br0" timeOffset="154152.79">18862 1158 517 0,'3'0'159'0,"4"0"148"0,-6 2-11 0,4-2-69 0,-5 0-37 0,0 0-37 16,0 0-6-16,-6 1-20 16,-1 5-15-16,1 2-14 15,1 5-12-15,5 7-16 16,4 7-5-16,0 14-21 15,6 8-11-15,1 14-15 16,-2 2-3-16,4 15-3 16,-5 5-1-16,-8 5-5 15,4 2 0-15,-8 1-2 0,-4 3-1 16,0-4-3 0,2-4 0-16,1-8-4 0,3-9-1 15,1-11-12-15,4-9-10 16,-3-17-37-16,5-13-39 15,-1-15-76-15,4-6-67 0,19-28 132 16</inkml:trace>
  <inkml:trace contextRef="#ctx0" brushRef="#br0" timeOffset="154947.45">18678 1011 876 0,'8'7'168'0,"4"4"126"0,7 3-86 0,6 3-4 0,10-1-36 0,6 0-12 15,6-8-26-15,18-1-15 16,6-8-24-16,11-4-13 16,21-12-23-16,1-5-13 15,28-7-24-15,7-1-4 0,3-1-5 32,3 1-3-32,2 6-4 0,-7 2 0 0,-12 13 1 15,-17-2 1-15,-28 11-2 16,-13 1 1-16,-18 4 0 31,-8 3 1-31,-22 3 3 0,-3-3 0 0,-7 4-1 16,0 1 1-16,-9 3-1 15,1 0 0-15,1-4 1 16,-2 4-1-16,0 0 2 16,1 3 0-16,-1 1 5 15,-2 2 5-15,2 8 5 0,1 2 2 31,0 7-6-31,-4 5-4 0,7 13-11 0,-1 0-4 16,3 12-5 0,4 4-2-16,1-1-3 15,2 4 0-15,-3-7 2 16,2-2 3-16,-2-9 4 0,0-6 1 16,-9-9 0-16,-4-6-1 0,-7-3-4 15,-11-8-4-15,-5-2-4 31,-6-7-1-31,-7-2-6 16,-5-1-3-16,-10-2 1 16,-4 4 2-16,-8 0 11 15,-5-2 4-15,-14 8 7 16,-9-4 3-16,-26 5 2 16,-5 2 2-16,-16-1 4 15,-4-2 0-15,-10-3 2 16,-4-5-3-16,6-1-6 15,11-4-4-15,29-7-5 16,20 1-3-16,25-1-12 0,10 4-21 16,30-3-81-16,4 2-86 15,35-5-447-15,23-5 396 16</inkml:trace>
  <inkml:trace contextRef="#ctx0" brushRef="#br0" timeOffset="155630.93">19648 1366 711 0,'-5'2'123'0,"4"-2"205"0,-1 0-137 0,0 0-18 0,6 0-17 15,-8-2-59 1,-5 2-8-16,-10 0-14 16,-17 3-12-16,-10 7-24 0,-11 4-15 0,-4 11-3 15,4 7 3 1,8 4 1-16,13 7 1 0,18-4-3 15,9 4-1-15,10-2-2 32,7 1-7-32,19-2-9 15,6-6-5-15,10-2-14 0,9-9-4 0,2-7-19 32,-2-5-10-32,4-11-32 0,-10-4-37 0,-3-9-149 15,-4-4-189-15,-9 1 254 16</inkml:trace>
  <inkml:trace contextRef="#ctx0" brushRef="#br0" timeOffset="155801.38">19179 1672 1296 0,'-3'5'101'15,"9"1"51"-15,10-3-25 16,19 0-31-16,9 2-35 0,13-10-38 15,6 1-11-15,8-7-53 16,0-2-58-16,0-4-254 16,5-5 209-16</inkml:trace>
  <inkml:trace contextRef="#ctx0" brushRef="#br0" timeOffset="155979.66">20074 1536 1235 0,'5'7'142'0,"-4"1"101"15,-2 0-19-15,-6 4-47 16,-5 1-47-16,-7 7-62 16,-5 1-21-16,-4 4-43 15,-1 3-11-15,4 4-51 16,0-4-30-16,4 1-97 16,2-2-96-16,4-5 161 0</inkml:trace>
  <inkml:trace contextRef="#ctx0" brushRef="#br0" timeOffset="156187.1">19754 1677 986 0,'-4'-32'147'0,"4"7"168"15,8-2-91-15,5 8-6 16,0 7-28-16,5 5-61 16,1 11-16-16,5 8-37 15,1 5-22 1,-1 13-32-16,3-3-26 0,4 10-81 15,4-3-41-15,5 1-82 16,5-5-61-16,12-8 154 16</inkml:trace>
  <inkml:trace contextRef="#ctx0" brushRef="#br0" timeOffset="156520.4">20306 1607 1191 0,'4'0'100'16,"-4"2"47"-16,5 3-1 16,-2 1-43-16,2 5-32 0,8-3-38 15,-2 0-13 1,9 3-12-16,-2-8-4 0,7 5-1 16,3-7-2-16,4-1 1 31,-1 0 2-31,-12-4 2 0,-5 1 6 0,-14-2 14 15,-6-3-1-15,-11 2-2 16,-8-9-11-16,-4 6-23 16,-2 9-4-16,1 6-2 15,3 15 4-15,5 10 9 16,3 4 1-16,13 5 0 16,6-3-4-16,14-2-10 15,5-5-12-15,6-9-71 0,3-7-77 16,21-13 99-1</inkml:trace>
  <inkml:trace contextRef="#ctx0" brushRef="#br0" timeOffset="156727.34">20885 1609 1109 0,'-18'0'222'15,"3"3"279"-15,-7 3-324 31,-5-1-8-31,-6 8-80 16,-4 4-35-16,7 12-29 16,3 4-8-16,13 5-17 15,3-1-7-15,16 1-20 16,11-3-17-16,15-2-54 16,15 0-32-16,17-6-156 15,13-3 160-15</inkml:trace>
  <inkml:trace contextRef="#ctx0" brushRef="#br0" timeOffset="157269.29">19853 2473 505 0,'6'8'172'0,"1"-2"128"0,-1-1-44 0,-3-3-9 0,0-2-60 16,-6-3-23-16,-5-5-29 15,-3 3-8 1,-13-5-33-1,-2 6-18-15,-11-1-30 0,-4 0-17 16,0 8-24-16,-4 7-4 0,0 9-3 16,8 8-3-16,10 9 2 15,8 5-4 1,19 3-7-16,6 2-1 0,13-2-10 16,8-5-3-16,11-2-19 15,3-6-8 1,4-7-22-16,6-10-26 0,-4-8-85 0,-1-9-103 15,0-13 160 1</inkml:trace>
  <inkml:trace contextRef="#ctx0" brushRef="#br0" timeOffset="158079.82">19624 2673 879 0,'-11'0'108'0,"11"2"176"15,13-2-135-15,12-2-18 0,11 1 2 0,7-9-27 16,3 6-14-16,-1-4-11 16,0 3-16-1,-6 4-35 1,-7 1-10-16,-6 3-9 0,0 8-3 0,-7 0-9 31,-7 3-17-31,-9 2-20 16,1-1-4-16,-4 4 6 0,0-4 14 15,6-4 20-15,-3-5 2 16,8-4 1-16,5-4 0 16,6-9 0-16,3-6 2 15,13-10 1-15,-3 0 0 16,4-3 0-16,-4 3 0 0,-8 8-1 16,-4 5 1-16,-10 11-4 15,-2 8-7-15,-6 10-45 16,-1 7-21-16,1 5-40 15,5-1-11-15,5-3 19 16,8-2 14-16,11-7 39 16,4-2 15-16,11-7 27 15,1-5 8-15,-2-11 15 16,2-1 11-16,-9-4 27 16,0-5 25-16,-14 4 55 15,-8-4 16-15,-17-1 4 16,-9-3-22-16,-12 0-60 15,-6 3-25-15,-8 4-44 16,0 11-21-16,0 7-35 0,4 4-12 16,10 11-9-16,7 0 12 15,12 3 34-15,6-3 18 16,7 0 38-16,3-3 13 16,-1-4 17-16,3-5 4 15,-6-4 13-15,1-2 17 16,-5-7-1-16,-2-1-7 0,-3 2-23 15,-1 2-20 1,-2 7-7-16,1 3 2 0,1 15 7 16,1 7-4-16,-1 19-9 15,4 8-10-15,5 13-12 16,-1-2-5-16,1 2-6 16,-5-2 4-16,-5-11-1 15,-4-2-1-15,-11-10 0 16,-6-3 1-16,-9-10 4 15,-1-8 6-15,-1-11 3 0,-2-5-4 16,6-8-23 0,0-9-16-16,6-16-32 15,9-4-15-15,10-22-58 16,9 0-45-16,16-18 102 0</inkml:trace>
  <inkml:trace contextRef="#ctx0" brushRef="#br0" timeOffset="158893.12">18894 220 1748 0,'-3'0'25'0,"12"0"-3"0,8-2 27 0,2-3-6 0,10-1 7 0,4-3 0 0,6-2 6 0,7-1 0 0,0 5-13 0,0-6-9 16,-9 2-19-16,-5 5-6 16,-10-1-9-16,-5 6-14 15,-9 1-66-15,-6 0-51 16,1 1-138-16,-9 4-136 0,-2 6 228 15</inkml:trace>
  <inkml:trace contextRef="#ctx0" brushRef="#br0" timeOffset="159099.4">19116 261 1326 0,'-1'3'157'0,"-4"5"134"16,3-2-27-16,-2 2-57 15,4 4-50-15,0 6-80 0,0 4-32 16,0 9-36-16,1 3-22 16,2 2-45-1,-1 2-29-15,-2-5-82 16,0 0-50-16,2-6-165 16,-2-2 204-16</inkml:trace>
  <inkml:trace contextRef="#ctx0" brushRef="#br0" timeOffset="159268.68">18842 630 1119 0,'-5'0'162'15,"2"0"131"-15,14 1-107 16,9-1-22-16,15 3-61 16,5 1-34-16,5 0-32 15,-1-2-13-15,-1 3-21 16,3 1-14-16,1-3-83 15,0 0-69-15,13-4 86 16</inkml:trace>
  <inkml:trace contextRef="#ctx0" brushRef="#br0" timeOffset="159830.31">19493 325 1251 0,'-8'-1'98'0,"4"1"34"16,-3 1-7-16,1 10-46 16,-2 2-17-16,-1 12-21 15,-6 2-12-15,3 11-23 16,2 1-5-16,7-1-1 16,10 2 0-16,5-6 6 15,7-5 2-15,13-9 0 16,2-3-2-16,9-13-7 15,-4-4-1-15,1-13 1 16,-1-4 1-16,-1-9 16 16,0 0 18-16,-10-9 35 15,-4 2 18-15,-21-7 22 16,-1 1-9-16,-12 1-25 16,-10-1-22-16,-5 9-50 15,-13-2-19-15,-5 13-47 0,-3 13-24 16,-3 19-24-16,-1 12-9 0,-2 19-12 15,1 8 0-15,17 0 24 16,4 0 22 0,17-11 51-16,7-6 28 15,7-16 30-15,4-7 8 16,9-10 12-16,2-5 1 16,13-15-10-16,8-5-7 15,8-6-9-15,2 3 11 0,2 7 7 16,-7 12 6-16,-5 12 18 15,-4 9-2 1,-3 10-1-16,-5 1-7 0,2-1-35 16,1 1-23-16,2-1-52 0,0-7-39 15,2-4-153-15,6-4 148 16</inkml:trace>
  <inkml:trace contextRef="#ctx0" brushRef="#br0" timeOffset="160083.54">20243 663 1208 0,'3'25'130'16,"-3"-1"39"-16,-2-2-12 0,-9-2-88 0,-1 1-65 0,-9-4-146 15,-9 2-211 1,-8-8 201-16</inkml:trace>
  <inkml:trace contextRef="#ctx0" brushRef="#br0" timeOffset="160909.82">20534 336 1814 0,'-4'29'161'15,"-4"-1"-4"-15,0 10-100 16,-1 3-38-16,2 3-41 0,4-1-16 16,-2-2-26-16,4-7-11 15,1-5-2-15,0-6-4 16,1-12-6-16,4 1-8 16,-5-12-3-16,0-8 3 15,0-10 18-15,-3-7 26 16,0-10 36-16,-4-2 22 0,0-9 48 15,-1-3 18-15,5 0 25 16,4 8 16-16,9 9 1 16,2 12-14-16,9 7-22 15,1 5-24-15,8 8-30 16,-2 4-1-16,-1 5-2 16,-2 4-4-16,-6 1-18 15,-3-2-19-15,-16 1-27 16,0-2-7-16,-13-1-9 15,-4 2 7-15,-5-4 15 16,-2-2 6-16,4-1 27 16,4 1 11-16,6 2 19 15,4 2 6-15,6 6 11 0,6 2 1 16,9 3-7 0,4 1-4-16,4 0-16 15,4-4-6-15,1-7-6 0,2-2-2 16,2-7-4-16,0-1-1 0,1-4 2 15,0-3 1 1,-8-2 7-16,2-5 7 0,-7 1 10 16,-4-6 7-1,-6 2 16-15,-3-1 5 0,-7 4 2 16,-3 1-2-16,-1 9-19 16,4 3-9-16,-5 3-20 15,5 8-9-15,1 6-19 16,1 5-10-16,9 2-9 15,3-3 1-15,5-3 17 16,3-2 12-16,-4-5 18 16,5 0 6-16,-4-9 13 15,0-2 5 1,0-6 8-16,-6-5 7 0,-4-5 6 0,1-3-2 16,-7-8 1-16,-5-6-9 15,-6 3-27-15,-12-5-21 16,-16 7-81-1,-4 7-41-15,-26 17-120 16,-5 4-134-16,-2 15 227 0</inkml:trace>
  <inkml:trace contextRef="#ctx0" brushRef="#br0" timeOffset="161545.73">21306 510 1971 0,'-2'1'1'0,"2"9"19"0,-4 15 15 0,2 2-9 0,2 8-19 0,2 1-15 0,4 2-18 15,5-4-4-15,-5-2 7 16,4-5 8-16,-1-10 14 15,-4-4 5-15,0-7 2 16,-2-6 1-16,-3-8 4 16,0-6 2-16,-10-14 10 0,1-9 3 15,-5-12 1 1,1-3 0-16,8-15-12 0,5 0-4 16,8-2 14-16,11 11 10 15,6 23 18-15,5 6 1 16,7 15-15-16,5 6-14 15,7 8-18-15,3 10-2 0,-6 6-4 16,-8 4-3-16,-19-1-11 16,-10 2-6-16,-9 4-16 15,-9-5-8-15,-18 6 9 16,-14-3-2-16,-13-2 9 16,-4-7 8-16,7-8 11 15,12 0 8-15,15-6 27 16,12 0 10-16,12 0 11 15,1 0 0-15,15 2-10 16,1 3-10-16,15 1-11 16,4 2-3-16,4 3-3 15,2 2-1-15,-4 1 0 0,-8 3 1 16,-6 2 10 0,-8 2 2-16,-16 4-9 15,-5-1-5-15,-19 2-16 0,-7 1-5 16,-17-6-6-16,-1-1-4 0,-4-7-23 15,-6-4-31 1,10-9-88-16,-1-11-53 0,9-17 109 16</inkml:trace>
  <inkml:trace contextRef="#ctx0" brushRef="#br0" timeOffset="166497.24">15985 1016 624 0,'-7'-8'169'0,"0"3"142"0,3-1-77 15,4 3-22-15,0 1-51 16,5 2-23-16,3 0-19 15,3 2-14-15,14 7-31 0,2-4-15 16,16 9-30 0,6 5-9-16,12-3-6 0,4 6-2 15,11-3-1-15,1 2-1 16,16-1-1-16,11 1 0 16,18-6 0-16,2 0 0 15,1-1 1-15,-1-2-2 0,-2 1-3 16,9-2 0-16,-7-2-2 15,-4 2-1 1,-17 1-1-16,-8 0 0 0,-12 1-1 16,1 1 1-16,-5-1 0 15,-10-2-1-15,-15-4-1 16,-13 1-9-16,-22-3-76 16,-16-3-46-16,0-1-138 15,-13-1-139-15,-31-11 238 16</inkml:trace>
  <inkml:trace contextRef="#ctx0" brushRef="#br0" timeOffset="166846.82">17954 863 1113 0,'6'6'176'0,"2"1"107"15,-4 5-57-15,6 1-14 0,3 0-84 16,2-1-37-16,11 4-46 31,8 4-18-31,6-1-13 0,2 5-1 0,4 4 1 16,-8-1 2-16,-3 6 3 16,-2 0 1-16,-8 1-2 15,-6 2-3-15,-14-8-8 16,-4 2-4-16,-7 0-10 15,-4-1-9-15,-7-1-13 16,-8 0-5-16,-8 2-6 16,-7-5 0-16,-4-2-4 15,3-3-15-15,0-1-67 16,3 0-58-16,7-6-264 0,4-1 256 16</inkml:trace>
  <inkml:trace contextRef="#ctx0" brushRef="#br0" timeOffset="167610.59">15259 1617 1229 0,'-6'5'169'0,"1"4"107"0,3-1-84 15,2 0-7-15,0 6-79 16,2 7-34-16,1 8-54 16,2 11-24-16,-2 9-40 0,2-3-9 15,-2-2-4 1,3-2-2-16,2-2 5 15,2-2 2-15,-3-12 7 0,0-2 5 16,-6-13-1-16,-1-9-5 16,-8-2-9-1,-1-7-8-15,-5-13 5 0,-2-4 10 0,-4-14 25 16,-1-3 19 0,-1-8 35-16,1-3 13 15,6-3 13-15,2 0 13 0,10 6 21 16,3 5 0-1,9 12-8-15,7 6-10 16,11 5-27-16,4 1-4 0,15-1-5 16,11 7-6-16,5 0-13 15,2 1-5-15,1 4-8 16,-5-4-6-16,-8 10-23 16,-2 0-23-16,-9 3-130 0,-1 1-132 15,-12-1 171 1</inkml:trace>
  <inkml:trace contextRef="#ctx0" brushRef="#br0" timeOffset="168246.97">15336 1809 1043 0,'15'-6'139'0,"8"0"243"0,10-10-301 16,8 0 11-16,5-8-16 0,-2 4-22 0,-1-4-24 15,-5 4-6-15,-5 13-8 16,-2 3 3-16,-5 8 27 16,-4 8 18-16,-2 6 7 15,-4 5-7-15,-2 7-33 16,-1 6-21-16,-5 0-13 16,1 0-2-1,-6-7 0-15,2-2 1 16,-3-4 1-16,1-7 0 0,-3-5-1 0,0-2 1 15,0-7-2 1,0-2 1-16,-5-6 1 0,5-2 2 16,0-13 3-16,5-1 1 31,4-9 0-31,7-4-2 0,5 3-1 16,4-1 0-16,-2 11 0 15,6 5 4-15,-5 12 3 16,-4 5 1-16,-7 3 3 15,-4 8 0-15,-4 5-8 16,-2 2-4-16,2 2-16 16,-2 2-7-16,-2-3 0 15,4 3 4-15,3-5 10 16,5 4 7-16,-1-4 6 16,7-3 0-16,2-6 2 15,2-3 0-15,3-6 2 16,-3-6 2-16,6-10 4 15,-4-2 1-15,-1-6-2 0,-2-4 2 16,-3-5 1-16,-7-1 4 16,-4 2 13-16,-6-3 9 15,-12 2 0-15,-10 3-9 16,-17 2-42-16,-4 4-30 0,-9 14-73 16,-2 6-42-16,5 17-111 15,7 6-114-15,20 5 217 16</inkml:trace>
  <inkml:trace contextRef="#ctx0" brushRef="#br0" timeOffset="168754.81">16467 1716 814 0,'21'18'150'0,"-2"-3"81"0,-10 4-72 15,-7 0-37-15,-7 3-78 16,-1-4-19-16,-4-3-11 15,4 0-3-15,1-6-3 16,2 1 2-16,3-10 16 0,0 1 18 16,8-1 32-1,0-9 6-15,6-6 5 0,5-2-7 0,5-10-19 16,3-1-9-16,-1 3-19 31,1 6-10-31,-1 11-15 0,-3 8-3 16,1 9-14-16,-4 4-18 0,1 12-35 31,-2 0-7-31,3 2 4 16,2 0 12-16,1-6 32 0,0-6 10 15,-1-4 15-15,-4-6 8 0,-1-5 14 16,-3-5 8-16,-5-10 18 16,2-9 7-16,-2-12-2 15,-8-10 1-15,6-12-7 16,-7-12-5-16,-2-9-6 15,3 2-7-15,-3 19 0 0,-3 10 6 16,4 31 6 0,-1 14-3-16,0 12-10 0,7 15-10 15,-1 23-19 1,3 7-2-16,6 14-31 16,-3 4-22-16,6-6-53 15,-1 2-29-15,0-11-57 0,-1-10-41 0,-2-9 135 31</inkml:trace>
  <inkml:trace contextRef="#ctx0" brushRef="#br0" timeOffset="168961.25">16925 1710 1455 0,'3'0'176'0,"0"0"106"0,13 0-133 0,6 0-17 0,7 0-93 16,7-3-30-16,6 3-24 15,-1-3-44-15,8 6-164 16,3 0-236-16,-4 10 253 16</inkml:trace>
  <inkml:trace contextRef="#ctx0" brushRef="#br0" timeOffset="169977">15696 2451 806 0,'-5'3'100'0,"-3"0"133"16,8 5-90-16,0-1-12 16,2 1-19-16,9-4-39 15,2 4-8-15,6-3-7 16,6 3-7-16,8-8-8 15,0 0 0-15,3-5-3 16,-1-3-1-16,3-4-3 16,0-3-1-16,0-2 6 0,-5-2 0 15,-6 3 1-15,-5-1-1 16,-5 3-4-16,-11 0 0 16,-9 3-4-16,-14-4-5 15,-13 9-20-15,3-3-14 16,-9 10-34-16,1 13-17 15,-4 15-31-15,-4 9-18 16,5 7-25-16,2 1 7 0,17-5 22 16,5-5 20-16,15-10 51 15,12-4 12-15,12-10 31 16,4-2 13-16,4-10 14 16,3-8 3-1,3-5-1-15,1-4 1 0,2-4 6 16,3 2 3-16,-7 0-6 15,-5 4-8 1,-11 8-19-16,-6 1-9 0,-12 6-8 16,-1 2-5-16,2 7-17 15,3 2-8-15,5 5-18 16,4-2-6-16,15-6-15 0,2-3-3 16,17-5-3-16,-1-5 7 15,4-3 31 1,-2 2 11-16,-6-5 31 0,-5-2 15 15,-10 2 42-15,-4 2 22 0,-14 2 40 16,-5 1 12 0,-10 1 1-16,-6 2-11 0,-6-3-31 15,-3 4-21 1,-9 2-53-16,-2 10-24 0,0 4-43 16,2 8-23-16,9 6-43 15,4 6-14-15,13-5-8 16,7-2 7-16,13-9 46 15,4-6 21 1,4-9 36-16,1-3 13 0,-4-7 12 16,2-6 11-1,-5-12 18-15,3-4 13 16,-3-9 30-16,-5-4 14 0,1-4 32 0,-7-4 10 16,-2-12-3-16,-1-3-15 15,-8 6-19-15,-3 8-1 31,0 21 5-31,-2 14 1 16,5 16-29-16,-6 4-23 16,3 18-42-16,3 11-13 15,8 20-20-15,4 7-15 0,15 16-37 16,-2 1-26-16,7 8-61 16,6-3-44-16,-1 0 116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83342732-DFB9-43DF-B9D7-02C2A27DA5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B1102FFF-A40B-4F9E-A5E5-043334B35E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B639959-13B6-4922-9188-D0EF1E04A1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68BF9045-2010-42B6-BE2E-4B43DAA8F9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E13BEAB0-756C-41F2-8111-7A71585DEB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98BD5AA1-5BF7-4FB1-B77D-4EB98A40D0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fld id="{0FE81EE0-2875-4391-AFA6-D8873D57CD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9005AF5-2FD9-4D98-89CD-FA5BC9D963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082F8C-3887-430F-9B6B-CB06994E3314}" type="slidenum">
              <a:rPr lang="en-US" altLang="en-US" sz="1200" u="none"/>
              <a:pPr/>
              <a:t>1</a:t>
            </a:fld>
            <a:endParaRPr lang="en-US" altLang="en-US" sz="1200" u="none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C3AE049-6884-4FBD-AC1F-FFE02B7861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75406B4-C798-4DDC-BE34-900D91662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647A5C86-5EFB-4105-89E8-47DFF3A735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B71A51-0BC9-403B-A9E0-CFE56423B3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868220B9-FDD9-4CAA-A4C8-A5957DFA34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3711AA47-B252-452C-9514-1A77C1F9C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C5A0EB9-F9F7-421D-A0E9-9A8FCA8035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DD94A2-B9BC-4E0A-9C9D-C31889D51F8A}" type="slidenum">
              <a:rPr lang="en-US" altLang="en-US" sz="1200" u="none"/>
              <a:pPr/>
              <a:t>11</a:t>
            </a:fld>
            <a:endParaRPr lang="en-US" altLang="en-US" sz="1200" u="non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81C5E41-27D5-407B-A554-3146FF4F42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7B2681E4-7523-4033-AA3C-F752E256E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2DE774F-E0BA-4879-9079-B2A51D06B7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DCA6DC-5B47-4462-8F0F-820A614173C7}" type="slidenum">
              <a:rPr lang="en-US" altLang="en-US" sz="1200" u="none"/>
              <a:pPr/>
              <a:t>12</a:t>
            </a:fld>
            <a:endParaRPr lang="en-US" altLang="en-US" sz="1200" u="none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80CD69F-316B-4B4D-B1A2-0511BF1438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E702FB7-9964-4CEE-B086-50301B4CD3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33FB3198-0AD3-49FC-8599-D21F0DC070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696E7B-3A11-4BFB-BCA7-E78591244F00}" type="slidenum">
              <a:rPr lang="en-US" altLang="en-US" sz="1200" u="none"/>
              <a:pPr/>
              <a:t>13</a:t>
            </a:fld>
            <a:endParaRPr lang="en-US" altLang="en-US" sz="1200" u="none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C4995C4-D288-40E9-B1A6-0F7814D0B9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C1DAFAE-9421-4021-B958-4434CA70B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D9F8DA3C-32F2-441C-8514-8CD3DEED8D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BD99DD-C2C7-47C1-836F-3398C814D38A}" type="slidenum">
              <a:rPr lang="en-US" altLang="en-US" sz="1200" u="none"/>
              <a:pPr/>
              <a:t>14</a:t>
            </a:fld>
            <a:endParaRPr lang="en-US" altLang="en-US" sz="1200" u="none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AC69B75-61A6-404A-AD73-50CC64E01F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C6FD77D-6320-4794-ACD3-193E1F57F5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0EFC3D1E-8A92-430B-B4EE-EC5AB88CA4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C98450-9CF2-4995-BF34-8C54436AD85F}" type="slidenum">
              <a:rPr lang="en-US" altLang="en-US" sz="1200" u="none"/>
              <a:pPr/>
              <a:t>15</a:t>
            </a:fld>
            <a:endParaRPr lang="en-US" altLang="en-US" sz="1200" u="none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E829D0F-6681-4D71-B609-FE30A2C1A7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3D85893-1F79-42B3-AF9A-0E474EB50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42C9129-FF34-4AFD-A3AD-E4210FD222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52A168-E2C3-4AFD-835E-9D8BD4D92648}" type="slidenum">
              <a:rPr lang="en-US" altLang="en-US" sz="1200" u="none"/>
              <a:pPr/>
              <a:t>16</a:t>
            </a:fld>
            <a:endParaRPr lang="en-US" altLang="en-US" sz="1200" u="none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7459D36-0B56-4E86-BBA2-485FD7E3B7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2268553-ACFE-4FA2-B2B1-0F76E2768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22DC28B-040C-4FDB-B5F9-B315807548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EDB744-D9F7-454D-8F15-B80F801EAABC}" type="slidenum">
              <a:rPr lang="en-US" altLang="en-US" sz="1200" u="none"/>
              <a:pPr/>
              <a:t>17</a:t>
            </a:fld>
            <a:endParaRPr lang="en-US" altLang="en-US" sz="1200" u="none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0B3ADFC-7B21-4C7F-8E0D-8C47CFB561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577A125-7E90-490A-80D5-D3E7BE625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FB8755E-CA56-4FA3-82DC-17C18B2972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F181E1-35D9-4E25-A395-E0B19F5C593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8F0F079-A087-41EF-92FC-D7D3A31BE3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43AC6D4-30A5-4878-A9C5-03B0D166B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F00DA84-2771-4F66-87DC-8D4B686C0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04B7E1-5823-41EA-856E-301E8A15747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0430E23-35E0-43F0-9121-DA308B9CA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9A9A6E6-1368-4345-ABB2-F29454C80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07026E62-3AD0-43DB-A9A3-AFD2D9484B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A9406A-0A59-4954-9D94-A568C35F0D6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288BAB1-BD76-45BE-9B86-5B8739DC70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0977086-77C7-4D53-ABD2-3E94F5E5F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F00DA84-2771-4F66-87DC-8D4B686C0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04B7E1-5823-41EA-856E-301E8A15747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0430E23-35E0-43F0-9121-DA308B9CA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9A9A6E6-1368-4345-ABB2-F29454C80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922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CBC1C1C-6FAB-4C0E-A6A1-995C6287D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C24D87-6A54-4B56-9E3E-15CC4452BDF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5B24FF4-7572-4BD5-AF3C-8D0751E269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DE32DCD-7196-4FA0-9471-641793587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21BA293-03D2-40BD-A00E-50B96F9B4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5DDDDE-C8C5-4F65-B588-710827FB8BB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E8F0DC7-907A-40E6-932C-B21A80722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D134490-8819-40A8-BD08-97DED976D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5FC15DA-9D2B-424A-9F46-B8DAB39361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FFA041-AEAE-4A4A-94B7-CE0FA516D8E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BC42ADD-9E93-4D90-8A53-A2A79C8FF2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000B746-0262-4135-9E59-CD3901B623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F287180B-9BD7-45E8-B742-82FB8E7E87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246BED-B7C7-483F-815B-FF75C034B58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C4E81AE-23C3-47C8-84D0-25262A7956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352DADE-C4D7-48C1-973E-CDFFCE063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5328A2B1-4CFE-4004-BD21-208FA16089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E008F8-04AD-489B-923F-3CBDD77EBDC3}" type="slidenum">
              <a:rPr lang="en-US" altLang="en-US" sz="1200" u="none"/>
              <a:pPr/>
              <a:t>25</a:t>
            </a:fld>
            <a:endParaRPr lang="en-US" altLang="en-US" sz="1200" u="none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0CA4E42-3C1A-4E2A-BD96-30A247F32F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F47F297E-FA6D-46B1-9212-5A5ED759D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DA91C-20E9-B48D-05B7-4EDFD73C5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4FADA8F8-F43B-5E66-A74C-9798C3F7B1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E008F8-04AD-489B-923F-3CBDD77EBDC3}" type="slidenum">
              <a:rPr lang="en-US" altLang="en-US" sz="1200" u="none"/>
              <a:pPr/>
              <a:t>26</a:t>
            </a:fld>
            <a:endParaRPr lang="en-US" altLang="en-US" sz="1200" u="none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F790C17F-8D61-E605-744E-78CF1EED8C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7800C234-727F-B30D-090F-F8A4F4091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3134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EEF62F5-AC23-4214-B64B-CC69775C4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6D4AE7-FA34-4F21-8C6A-B863F2ECCA94}" type="slidenum">
              <a:rPr lang="en-US" altLang="en-US" sz="1200" u="none"/>
              <a:pPr/>
              <a:t>27</a:t>
            </a:fld>
            <a:endParaRPr lang="en-US" altLang="en-US" sz="1200" u="none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CE4EF7C1-AE9B-44A2-A1AC-74B997F102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E3EF5D1-64CA-4E7B-BB93-691402D63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9FB4F53-7A28-4753-9D7A-617E8CBCD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F442D0-FE30-4C77-B288-BD2DCD515C08}" type="slidenum">
              <a:rPr lang="en-US" altLang="en-US" sz="1200" u="none"/>
              <a:pPr/>
              <a:t>28</a:t>
            </a:fld>
            <a:endParaRPr lang="en-US" altLang="en-US" sz="1200" u="none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3269748-A9D3-4E30-B5F6-15D2D288BB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E951750-4052-4ECA-B1FF-AA34B71F2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1B5594D-4CF3-4847-B065-4A96208C97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E71090-20FD-4AB0-82CC-1A709D9A312B}" type="slidenum">
              <a:rPr lang="en-US" altLang="en-US" sz="1200" u="none"/>
              <a:pPr/>
              <a:t>29</a:t>
            </a:fld>
            <a:endParaRPr lang="en-US" altLang="en-US" sz="1200" u="none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B1461E5-7D48-41CE-8808-5843385CA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253178B-C0EE-4D42-B55A-078C70D14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6D53AA86-564F-4A6A-A7EB-8DC6C6F32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070C24-573A-4E6E-AB99-9D19E31D4AE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9A36722-1824-45D0-B463-D0FB7D8A3F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3967B6A-EE2F-4CC5-86AE-6D208FF87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CCF2C22-1EBB-43F3-BF80-4F59B1F891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0BD1A4-360A-43C3-AA5B-71D27DE590E6}" type="slidenum">
              <a:rPr lang="en-US" altLang="en-US" sz="1200" u="none"/>
              <a:pPr/>
              <a:t>30</a:t>
            </a:fld>
            <a:endParaRPr lang="en-US" altLang="en-US" sz="1200" u="none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7CD8E8F-F7F4-41C3-8473-5B2C187334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BFE163E-3CDD-4E36-99AE-5E20D7613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9D744D1F-9C31-46B8-A2BC-B1E789270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CE8495-AD0F-4D1D-B6F8-FF05ABFA8B22}" type="slidenum">
              <a:rPr lang="en-US" altLang="en-US" sz="1200" u="none"/>
              <a:pPr/>
              <a:t>31</a:t>
            </a:fld>
            <a:endParaRPr lang="en-US" altLang="en-US" sz="1200" u="none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F839598-EC01-4C79-BAC3-AE7EFF2F9F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6044FEEE-0BEB-4B52-8342-526E4E216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944E14FB-2A60-4166-80EE-7813EF375B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BA3BD5-DA4E-4F93-BB4F-FCCB0C1F5900}" type="slidenum">
              <a:rPr lang="en-US" altLang="en-US" sz="1200" u="none"/>
              <a:pPr/>
              <a:t>32</a:t>
            </a:fld>
            <a:endParaRPr lang="en-US" altLang="en-US" sz="1200" u="none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3F565D4-92DF-49A6-95F8-A05173EDCD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F139105B-B938-428D-B4C2-08C2F3566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C53AF9E5-BD37-4F01-A702-2F92099011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D11C68-4479-4D22-8469-A65DA10D9E16}" type="slidenum">
              <a:rPr lang="en-US" altLang="en-US" sz="1200" u="none"/>
              <a:pPr/>
              <a:t>33</a:t>
            </a:fld>
            <a:endParaRPr lang="en-US" altLang="en-US" sz="1200" u="none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3186328-FFEB-495B-8BC5-E5E7CB1BDB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E4CAF9A4-BE36-4859-B16E-488741D5A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2218AFE4-2D05-45A8-854B-3407A95D7C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0D87F7-85C8-4A20-B134-449F68A650F8}" type="slidenum">
              <a:rPr lang="en-US" altLang="en-US" sz="1200" u="none"/>
              <a:pPr/>
              <a:t>34</a:t>
            </a:fld>
            <a:endParaRPr lang="en-US" altLang="en-US" sz="1200" u="none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CBF6CFF-AC23-4A62-8FF9-F434800CF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9F45527E-2474-4388-9903-A8E08E312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BBE33E89-C405-498C-8B46-A946C1BA6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A42C03-B3F0-4F83-AA70-4219B2368BA2}" type="slidenum">
              <a:rPr lang="en-US" altLang="en-US" sz="1200" u="none"/>
              <a:pPr/>
              <a:t>35</a:t>
            </a:fld>
            <a:endParaRPr lang="en-US" altLang="en-US" sz="1200" u="none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60851183-EAA4-4EC3-AD1E-372B4145CC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A300CC26-AB1C-4CF4-898C-5BA27572B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6BFD41D-1638-4FA2-9BB2-E18B7D302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244B8F-B303-4A46-BF9C-B771776560FF}" type="slidenum">
              <a:rPr lang="en-US" altLang="en-US" sz="1200" u="none"/>
              <a:pPr/>
              <a:t>36</a:t>
            </a:fld>
            <a:endParaRPr lang="en-US" altLang="en-US" sz="1200" u="none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26EF154-BD99-4976-A656-561CCF99C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52E60AF9-DA8D-46DF-98B3-90F4820A3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577F4A4D-FB97-4D54-93E5-6523BCB6F5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3BDA03-B75C-4996-B609-E69C1811B539}" type="slidenum">
              <a:rPr lang="en-US" altLang="en-US" sz="1200" u="none"/>
              <a:pPr/>
              <a:t>37</a:t>
            </a:fld>
            <a:endParaRPr lang="en-US" altLang="en-US" sz="1200" u="none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A486453B-878A-4F94-A2DB-517CB94294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EEE6D426-5A29-4811-8032-70333320C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B0249A2F-8346-4C7D-86E5-686620D51B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CA7789-F7E0-4F8A-B598-C76B583C61D2}" type="slidenum">
              <a:rPr lang="en-US" altLang="en-US" sz="1200" u="none"/>
              <a:pPr/>
              <a:t>38</a:t>
            </a:fld>
            <a:endParaRPr lang="en-US" altLang="en-US" sz="1200" u="none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B2B05467-007C-4AC2-85FF-0EFFECD01D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98F2C051-4047-460C-B7F3-3A2F175C5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7EE9B60E-47AE-4BE0-B947-512648D264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6E46C8-295B-4788-97A1-F34A1D87763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0C5ACD63-9BAD-4D96-BD14-E2C13DD545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BD46D30-5AEE-41E8-9D22-407062E6C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39037C6-78B9-4632-9672-99DC63B279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773B52-25D9-4125-AD64-D9C065AB699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855F1AE-8457-4B20-8351-B9AA4188DB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A6F8CAC-D67A-42FC-B83C-2BD06DF96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E3E4FEC7-6866-4997-A245-A8A337F2DF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0C68D7-B52C-4703-BC12-B18C2C86A55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7A91AA1-A4D1-4C46-B923-D80335F7A9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FDC6B8C-9A1C-4081-91E7-D00C64EEB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6D53AA86-564F-4A6A-A7EB-8DC6C6F32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070C24-573A-4E6E-AB99-9D19E31D4AE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9A36722-1824-45D0-B463-D0FB7D8A3F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3967B6A-EE2F-4CC5-86AE-6D208FF87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998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13B18D5A-257A-441E-90D2-B1A5D8AFA9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4B264-75CF-4A5B-AF77-5C2642E8FC2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83FA0F9-16E7-4A0E-9E06-9987B12134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45AFE149-F807-46E0-99F3-C2FF74CAC9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C5F4732-E107-4137-8FF1-F59C89C343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0020FB-026F-40E0-A82D-28FC400F1CF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AC2A2ED-AF53-4F79-9F66-0DBA2D82D4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7A249CC-1B47-4ADE-ABBA-0CC545E66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ABD53C-817B-4646-B61C-68A92D81C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77765E-ECD0-4615-BAA5-9E4EAB0C3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BFAA47-631D-4D97-82B0-81327BBF2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30FD2-4C59-4D8D-9BA0-38BE350DF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90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9749B4-B117-4F11-9A3D-D65CF67E9E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6FFFA8-4790-4AF4-B629-464F6DD2AD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F50CD3-A516-4A8B-ACE5-4C06D5C59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B2BF8-AF6C-4DE0-92AE-DCCC53C27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16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6655A-E357-49A9-90A9-3082D5AEC0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D745AA-74AF-43D0-9AFC-10A5BF2155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F8D3DE-A45E-41BD-B99B-19A7CCAF6F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9C57B-51DE-4DE3-B8B3-22710FDFD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51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6D1BB6-DC3D-4825-9F14-6CEB66E6D8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BB3124-8F32-47E9-BD0B-1051942345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51FCB7-4F05-442E-B0E7-BF717E2357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3F1A6-6313-4FFA-AD17-1EFB2239B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222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D14973-B711-4282-B047-7288BA166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545438-E906-4553-BDD2-2184FE15E3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61370B-10CA-4A87-869E-676D7044A3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1E10C-C3EA-4E82-B615-9D5D587C03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340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FC8E8E-D1F1-48C6-8176-E87F8FE94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68A8B5-7444-4762-99A0-66C37BE6C3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AD982F-08B5-4556-A62D-8A7D8311E3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37EC9-B4BE-47E8-B99A-6E03F04676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699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CA4D4C-9080-4790-9A93-3E235BD60D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8BD5DE-6E51-4B6A-98DA-1C90BECDF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B7F6DB-7B2E-4A20-BCBC-CC5A6ADCB5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07AE7-900F-4BDA-BCC6-C2D619C6E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23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B182318-45DD-4A56-822C-D9818A35BD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2C06417-C650-4BD0-A215-0787CC6B4B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A8D871F-11EA-4DE4-8381-DE7DEF8D4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4BF36-0233-4BBE-8054-6BEE279FA9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365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ADC7B50-95D3-4DA3-9126-042D440206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2685AF-2A4A-4149-909A-D4A14D615A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FE4279C-F2DE-4B79-9351-A43CDCD7B7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057CD-F6AC-4EDC-A260-94B4D72E54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594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D242EB8-04E8-43C0-B1E0-B8AB7C813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3FE6D6D-B0CE-446F-985B-EA13D4FAE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00EF697-A484-4B49-9FDF-6C24DEE1A7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E464E-E7B3-4CBB-82F1-B812895280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505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5F2FB-53F3-4016-A850-25F1022F0B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6476ED-A7C6-4C47-ADDD-6E84096FC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1E244C-87B5-4A48-BD6F-1437AE3C72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BC83A9-A5F9-4B34-8275-A4BB1275B3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01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69A68B-D583-40AA-AD54-18CA3CB98D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7395ED-DF13-4AF4-9239-46D8ACA1F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5199D0-4CE6-4123-8CDD-73A75EDD0E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8CC7F-F68A-4CE1-80AB-4F4E5E786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030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ABF38C-0A77-4277-B6A0-B487F4147D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341E65-C8C7-4ECC-ACE7-577A2E0F50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70C6C0-729D-4B36-95DA-7A49D06D00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E6E022-71E4-4338-8EF7-F8D1B7E9D6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274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1A8A72-912A-409D-99EC-2078B8F729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43DD0C-1894-482B-AE7C-4E2088541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2EF196-4617-4576-A8F5-0999E00CC2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35139-E352-407E-8EBE-692198635E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159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20E305-5C1C-4029-9E3F-7825BB921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031685-811B-4E0D-8BD9-6EABB48210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FBBE6C-5261-4B7B-B47C-B8C815386C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1DFAF7-91FC-4835-95BC-0C16BF4A0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72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95DB58-3AF7-4158-A25A-303D10950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737E66-6CEE-48CE-A4FE-C9B51C97F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7999C3-E262-4AC1-995D-569BA4ADD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260F9-EE0D-4645-8511-021A716A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51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926F3B-9226-4B22-998D-47FFABF90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8CE80B-F985-4CE6-AE9A-077EA411EA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E4E90-C328-4306-A53E-5CBE5CA05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78024-EDDF-46BF-8D79-CBA6B89F42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04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B24DDB-9688-4741-9E49-695FDD8A1D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685F316-AD8C-4458-88EE-129639B61B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9F93A7-5B2F-49E7-BBB8-4C624CF91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773C8-DACC-43B5-A39A-E79DB3BB6C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49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E67B81-42DB-42BB-8D58-7E2B182BCF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862FB8-BCB0-434E-8022-5969EF77EF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74C870-B735-404F-8970-21A6EE97A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C38F2-D435-459E-93EB-9B083D2DB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99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B0C3E25-5807-49AC-8EAA-562E8DF4A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B7459E8-C466-462D-8B5E-B28718913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380ECC-DE9D-4CD2-B7F4-A64B12500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A50A1-ED24-4F74-91F9-CB9254E54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4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C2380F-A7CE-4AAB-8328-AD56323554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76C32-9142-4A13-9309-E756295CC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ED4083-8FCA-44B4-A77F-96AFB04E2A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C5D2A-5944-4E45-8D2E-92F36AD08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38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150569-3354-4139-889D-E8485AA31D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18FF31-C77E-4C5D-86FC-BA87303CB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996B0-E6AE-4746-8464-8B6CA02EAE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CA5EE-217A-4024-A46F-E493D149C7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39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961DDDD-A29F-48CC-A3C1-9451AFF9E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E7EAB60-965E-461C-A38C-F36945DB2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0B7EE20-332B-4AF2-819A-E5D35F210A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6A855F1-FABC-41DB-9E6D-00FB15B3F0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84DB13E-6B39-48F4-9F2D-2B1C52A43C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>
                <a:latin typeface="Times New Roman" panose="02020603050405020304" pitchFamily="18" charset="0"/>
              </a:defRPr>
            </a:lvl1pPr>
          </a:lstStyle>
          <a:p>
            <a:fld id="{815E506E-0716-4C5A-A036-4096CD894D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465C49F-135C-4F8E-AE89-5D9112E6F6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FCFD547-7A5F-46B3-99E7-A94E78483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BE72E26-108E-4A84-BFD3-843EA31C21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1CAE263-A074-4FB7-B92C-13D2520837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AA8BB81-CF71-49B2-9490-3B6A9CE902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fld id="{2376BEF3-1DAB-4C53-9304-DE9DD47B3C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55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customXml" Target="../ink/ink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customXml" Target="../ink/ink14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2FDCB8A-498C-4BF2-8AA9-5951C135C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0AF219-6454-404C-9B38-709116EEF8B3}" type="slidenum">
              <a:rPr lang="en-US" altLang="en-US" sz="1400" u="none">
                <a:latin typeface="Times New Roman" panose="02020603050405020304" pitchFamily="18" charset="0"/>
              </a:rPr>
              <a:pPr/>
              <a:t>1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67B4F821-2F76-4D48-82DB-DA8319058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38417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26: Pot-</a:t>
            </a:r>
            <a:r>
              <a:rPr lang="en-US" altLang="en-US" u="none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Pourri</a:t>
            </a:r>
            <a:endParaRPr lang="en-US" altLang="en-US" u="none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815B73ED-7FE4-477A-8296-7B81EF826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A0117170-4778-4371-B3D7-7F2B0EBD8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538339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Today’s topics: 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Virtual Memory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Shared memory vs message-passing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Simultaneous multi-threading (SMT)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GPUs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Accelerators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Disks and reliability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91727C3-0E71-9259-AEBE-4E1BD5FB59EF}"/>
                  </a:ext>
                </a:extLst>
              </p14:cNvPr>
              <p14:cNvContentPartPr/>
              <p14:nvPr/>
            </p14:nvContentPartPr>
            <p14:xfrm>
              <a:off x="3365280" y="1974240"/>
              <a:ext cx="2946600" cy="1772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91727C3-0E71-9259-AEBE-4E1BD5FB59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5920" y="1964880"/>
                <a:ext cx="2965320" cy="1791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2623A5B-BC5D-4105-9762-AB577A515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D9E061-569A-404F-BA0C-3EE9BFD1E7B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51" name="Text Box 2">
            <a:extLst>
              <a:ext uri="{FF2B5EF4-FFF2-40B4-BE49-F238E27FC236}">
                <a16:creationId xmlns:a16="http://schemas.microsoft.com/office/drawing/2014/main" id="{7D374BB2-5CB3-48CE-9F53-356BA5122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0010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Bad Events</a:t>
            </a:r>
          </a:p>
        </p:txBody>
      </p:sp>
      <p:sp>
        <p:nvSpPr>
          <p:cNvPr id="27652" name="Line 3">
            <a:extLst>
              <a:ext uri="{FF2B5EF4-FFF2-40B4-BE49-F238E27FC236}">
                <a16:creationId xmlns:a16="http://schemas.microsoft.com/office/drawing/2014/main" id="{A402F7CA-A11F-4DFC-90E5-8E48445653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3" name="Text Box 4">
            <a:extLst>
              <a:ext uri="{FF2B5EF4-FFF2-40B4-BE49-F238E27FC236}">
                <a16:creationId xmlns:a16="http://schemas.microsoft.com/office/drawing/2014/main" id="{B206327A-3416-4E18-89C4-32A7688E4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783996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Consider the longest latency possible for a load instruction: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TLB miss: must look up page table to find translation for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v.page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Calculate the virtual memory address for the page table entry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that has the translation for page P – let’s say, this is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v.page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Q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TLB miss for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v.page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Q: will require navigation of a hierarchical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page table (let’s ignore this case for now and assume we have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succeeded in finding the physical memory location (R) for page Q)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Access memory location R (find this either in L1, L2, or memory)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We now have the translation for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v.page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 – put this into the TLB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We now have a TLB hit and know the physical page number – this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allows us to do tag comparison and check the L1 cache for a hit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If there’s a miss in L1, check L2 – if that misses, check in memory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At any point, if the page table entry claims that the page is on disk,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flag a page fault – the OS then copies the page from disk to memory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and the hardware resumes what it was doing before the page fault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… phew!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AD8018B-AFE0-4C80-833E-62BB1A12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9D18C3-F6E5-4169-B853-1A17BCA3FDA3}" type="slidenum">
              <a:rPr lang="en-US" altLang="en-US" sz="1400" u="none">
                <a:latin typeface="Times New Roman" panose="02020603050405020304" pitchFamily="18" charset="0"/>
              </a:rPr>
              <a:pPr/>
              <a:t>11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8882ABB1-A981-41B1-80D5-D263FA7F7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381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Shared-Memory Vs. Message-Passing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727E9A70-BB04-49D3-8B5F-18415813C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4686EB34-C82E-49DC-8D70-C8091651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86324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Shared-memory: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Well-understood programming model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Communication is implicit and hardware handles protection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Hardware-controlled caching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Message-passing: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No cache coherence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simpler hardware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Explicit communication  easier for the programmer to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restructure code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Software-controlled caching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Sender can initiate data transfer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11E71730-7060-4227-8615-C0BD79B9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A04982-5CD6-4A3F-A231-6B9088E3E2FD}" type="slidenum">
              <a:rPr lang="en-US" altLang="en-US" sz="1400" u="none">
                <a:latin typeface="Times New Roman" panose="02020603050405020304" pitchFamily="18" charset="0"/>
              </a:rPr>
              <a:pPr/>
              <a:t>12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66BD6595-BBB0-4D5F-BF2C-4098EFA29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4070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Ocean Kernel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86C8EE29-E798-4AE3-BB99-3B1651BBE7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DDD01EF3-5D24-41AA-A222-A06A9A397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636713"/>
            <a:ext cx="389805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Procedure Solve(A)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begin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diff = done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while (!done)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    diff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    for i </a:t>
            </a: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for j 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temp = A[i,j];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A[i,j]  0.2 * (A[i,j] + neighbors);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diff += abs(A[i,j] – temp);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end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end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if (diff &lt; TOL) then done = 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end while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end procedure </a:t>
            </a:r>
            <a:endParaRPr lang="en-US" altLang="en-US" sz="1800" u="non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8" name="Rectangle 5">
            <a:extLst>
              <a:ext uri="{FF2B5EF4-FFF2-40B4-BE49-F238E27FC236}">
                <a16:creationId xmlns:a16="http://schemas.microsoft.com/office/drawing/2014/main" id="{DB4059EF-1050-4A4A-9A77-F4B908A0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981200"/>
            <a:ext cx="2590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9" name="Rectangle 6">
            <a:extLst>
              <a:ext uri="{FF2B5EF4-FFF2-40B4-BE49-F238E27FC236}">
                <a16:creationId xmlns:a16="http://schemas.microsoft.com/office/drawing/2014/main" id="{AAE26890-4A85-485D-BE73-6FD2B90BE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124200"/>
            <a:ext cx="2590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0" name="Rectangle 7">
            <a:extLst>
              <a:ext uri="{FF2B5EF4-FFF2-40B4-BE49-F238E27FC236}">
                <a16:creationId xmlns:a16="http://schemas.microsoft.com/office/drawing/2014/main" id="{F3AF1EB6-BCC0-47FF-910F-18BBC51A9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267200"/>
            <a:ext cx="2590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1" name="Text Box 8">
            <a:extLst>
              <a:ext uri="{FF2B5EF4-FFF2-40B4-BE49-F238E27FC236}">
                <a16:creationId xmlns:a16="http://schemas.microsoft.com/office/drawing/2014/main" id="{568B0171-9268-4295-A2BF-5B7CC3F90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371600"/>
            <a:ext cx="4443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 u="non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202" name="Line 9">
            <a:extLst>
              <a:ext uri="{FF2B5EF4-FFF2-40B4-BE49-F238E27FC236}">
                <a16:creationId xmlns:a16="http://schemas.microsoft.com/office/drawing/2014/main" id="{38F676E0-4EB6-49C1-A1EF-48C221FB23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213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3" name="Line 10">
            <a:extLst>
              <a:ext uri="{FF2B5EF4-FFF2-40B4-BE49-F238E27FC236}">
                <a16:creationId xmlns:a16="http://schemas.microsoft.com/office/drawing/2014/main" id="{5946D40D-24F7-4131-8B51-054FF5D00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438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4" name="Line 11">
            <a:extLst>
              <a:ext uri="{FF2B5EF4-FFF2-40B4-BE49-F238E27FC236}">
                <a16:creationId xmlns:a16="http://schemas.microsoft.com/office/drawing/2014/main" id="{AE2E496D-5CCE-4FF2-9EF8-778345D3AD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362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5" name="Line 12">
            <a:extLst>
              <a:ext uri="{FF2B5EF4-FFF2-40B4-BE49-F238E27FC236}">
                <a16:creationId xmlns:a16="http://schemas.microsoft.com/office/drawing/2014/main" id="{B2153A18-1B70-470F-8F17-2C263DE066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2362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6" name="Line 21">
            <a:extLst>
              <a:ext uri="{FF2B5EF4-FFF2-40B4-BE49-F238E27FC236}">
                <a16:creationId xmlns:a16="http://schemas.microsoft.com/office/drawing/2014/main" id="{DC329E1B-41F2-4FAE-A6AC-E739ACB0CB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2895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7" name="Line 22">
            <a:extLst>
              <a:ext uri="{FF2B5EF4-FFF2-40B4-BE49-F238E27FC236}">
                <a16:creationId xmlns:a16="http://schemas.microsoft.com/office/drawing/2014/main" id="{84F448BA-2104-471C-B0AC-BDA240DFD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200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8" name="Line 23">
            <a:extLst>
              <a:ext uri="{FF2B5EF4-FFF2-40B4-BE49-F238E27FC236}">
                <a16:creationId xmlns:a16="http://schemas.microsoft.com/office/drawing/2014/main" id="{973FC4E3-CF13-4456-9909-1904733763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9" name="Line 24">
            <a:extLst>
              <a:ext uri="{FF2B5EF4-FFF2-40B4-BE49-F238E27FC236}">
                <a16:creationId xmlns:a16="http://schemas.microsoft.com/office/drawing/2014/main" id="{6FE98593-D6C8-42AD-B499-0EE3ED8304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3124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10" name="Text Box 25">
            <a:extLst>
              <a:ext uri="{FF2B5EF4-FFF2-40B4-BE49-F238E27FC236}">
                <a16:creationId xmlns:a16="http://schemas.microsoft.com/office/drawing/2014/main" id="{649167AB-DE50-4A8C-979A-0AF07B0A9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133600"/>
            <a:ext cx="4443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 u="non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211" name="Text Box 26">
            <a:extLst>
              <a:ext uri="{FF2B5EF4-FFF2-40B4-BE49-F238E27FC236}">
                <a16:creationId xmlns:a16="http://schemas.microsoft.com/office/drawing/2014/main" id="{A88DB0D3-1C9D-4D07-BE76-CC0E74880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1839913"/>
            <a:ext cx="8227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1</a:t>
            </a:r>
          </a:p>
        </p:txBody>
      </p:sp>
      <p:sp>
        <p:nvSpPr>
          <p:cNvPr id="8212" name="Text Box 27">
            <a:extLst>
              <a:ext uri="{FF2B5EF4-FFF2-40B4-BE49-F238E27FC236}">
                <a16:creationId xmlns:a16="http://schemas.microsoft.com/office/drawing/2014/main" id="{B040E6F2-D037-4082-9B2B-E9F13AF1B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667000"/>
            <a:ext cx="8099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k</a:t>
            </a:r>
          </a:p>
        </p:txBody>
      </p:sp>
      <p:sp>
        <p:nvSpPr>
          <p:cNvPr id="8213" name="Text Box 28">
            <a:extLst>
              <a:ext uri="{FF2B5EF4-FFF2-40B4-BE49-F238E27FC236}">
                <a16:creationId xmlns:a16="http://schemas.microsoft.com/office/drawing/2014/main" id="{67E344C6-5C10-4B72-B018-9848EF0C6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810000"/>
            <a:ext cx="9398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2k</a:t>
            </a:r>
          </a:p>
        </p:txBody>
      </p:sp>
      <p:sp>
        <p:nvSpPr>
          <p:cNvPr id="8214" name="Text Box 29">
            <a:extLst>
              <a:ext uri="{FF2B5EF4-FFF2-40B4-BE49-F238E27FC236}">
                <a16:creationId xmlns:a16="http://schemas.microsoft.com/office/drawing/2014/main" id="{DD583A5C-7F64-41F6-9133-E4EAEA66A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953000"/>
            <a:ext cx="9398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3k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29E4E2-6BCF-1BD9-08E2-F2363AE232EB}"/>
                  </a:ext>
                </a:extLst>
              </p14:cNvPr>
              <p14:cNvContentPartPr/>
              <p14:nvPr/>
            </p14:nvContentPartPr>
            <p14:xfrm>
              <a:off x="4299480" y="2815560"/>
              <a:ext cx="3702600" cy="1635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29E4E2-6BCF-1BD9-08E2-F2363AE232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0120" y="2806200"/>
                <a:ext cx="3721320" cy="1654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AC71DB3-2748-4025-A886-3D7CBFD9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F74ADD-0197-4EBC-8F93-BA20606F5813}" type="slidenum">
              <a:rPr lang="en-US" altLang="en-US" sz="1400" u="none">
                <a:latin typeface="Times New Roman" panose="02020603050405020304" pitchFamily="18" charset="0"/>
              </a:rPr>
              <a:pPr/>
              <a:t>13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D9793B48-EA27-4065-8F10-71863CEF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50165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 Address Space Model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FA90B3D1-0D42-4C59-BBFC-F6E335431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9906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63FB69F7-A293-4D19-9D02-4FFC0D969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636713"/>
            <a:ext cx="31305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int  n, nprocs;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float  **A, diff;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LOCKDEC(diff_lock);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BARDEC(bar1);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main()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begin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read(n); read(nprocs);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A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G_MALLOC();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initialize (A);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CREATE (nprocs,Solve,A);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WAIT_FOR_END (nprocs);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end main</a:t>
            </a:r>
            <a:endParaRPr lang="en-US" altLang="en-US" sz="1800" u="none">
              <a:latin typeface="Arial" panose="020B0604020202020204" pitchFamily="34" charset="0"/>
            </a:endParaRPr>
          </a:p>
        </p:txBody>
      </p:sp>
      <p:sp>
        <p:nvSpPr>
          <p:cNvPr id="10246" name="Text Box 5">
            <a:extLst>
              <a:ext uri="{FF2B5EF4-FFF2-40B4-BE49-F238E27FC236}">
                <a16:creationId xmlns:a16="http://schemas.microsoft.com/office/drawing/2014/main" id="{84374F6A-4128-4961-8CD3-731B21098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143000"/>
            <a:ext cx="387985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procedure Solve(A)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int i, j, pid, done=0;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float temp, mydiff=0;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int mymin = 1 + (pid * n/procs);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int mymax = mymin + n/nprocs -1;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while (!done)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mydiff = diff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BARRIER(bar1,nprocs);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for i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mymin to mymax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for j 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LOCK(diff_lock);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diff += mydiff;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UNLOCK(diff_lock);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BARRIER (bar1, 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if (diff &lt; TOL) then done = 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BARRIER (bar1, 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endwhile</a:t>
            </a:r>
            <a:endParaRPr lang="en-US" altLang="en-US" sz="1800" u="none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741C214-DB23-0F41-F406-4F0E41A6CA4D}"/>
                  </a:ext>
                </a:extLst>
              </p14:cNvPr>
              <p14:cNvContentPartPr/>
              <p14:nvPr/>
            </p14:nvContentPartPr>
            <p14:xfrm>
              <a:off x="4501800" y="156240"/>
              <a:ext cx="4415760" cy="3023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741C214-DB23-0F41-F406-4F0E41A6CA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2440" y="146880"/>
                <a:ext cx="4434480" cy="3042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D8DE0C0-1EB2-426C-9187-F923C406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1566BA-F982-4FAD-94F3-7900428DDDD0}" type="slidenum">
              <a:rPr lang="en-US" altLang="en-US" sz="1400" u="none">
                <a:latin typeface="Times New Roman" panose="02020603050405020304" pitchFamily="18" charset="0"/>
              </a:rPr>
              <a:pPr/>
              <a:t>14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3EFF9BFA-0564-40AD-B155-5331F7E84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0013"/>
            <a:ext cx="31506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 Passing Model</a:t>
            </a:r>
          </a:p>
        </p:txBody>
      </p:sp>
      <p:sp>
        <p:nvSpPr>
          <p:cNvPr id="12292" name="Line 3">
            <a:extLst>
              <a:ext uri="{FF2B5EF4-FFF2-40B4-BE49-F238E27FC236}">
                <a16:creationId xmlns:a16="http://schemas.microsoft.com/office/drawing/2014/main" id="{DFDB7034-E72C-4568-8616-728955EF8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6096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FF79ACE1-B3DD-44BB-BC6F-BC2CAF744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504825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main()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read(n); read(nprocs);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CREATE (nprocs-1, Solve);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Solve();</a:t>
            </a:r>
            <a:endParaRPr lang="en-US" altLang="en-US" sz="1800" u="none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WAIT_FOR_END (nprocs-1);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procedure Solve()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int i, j, pid, nn = n/nprocs, done=0;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float temp, tempdiff, mydiff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myA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malloc(…)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initialize(myA);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while (!done)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mydiff =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0)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SEND(&amp;myA[1,0], n, pid-1, ROW);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nprocs-1)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SEND(&amp;myA[nn,0], n, pid+1, ROW);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RECEIVE(&amp;myA[0,0], n, pid-1, ROW);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nprocs-1)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RECEIVE(&amp;myA[nn+1,0], n, pid+1, ROW);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</a:endParaRPr>
          </a:p>
        </p:txBody>
      </p:sp>
      <p:sp>
        <p:nvSpPr>
          <p:cNvPr id="12294" name="Text Box 5">
            <a:extLst>
              <a:ext uri="{FF2B5EF4-FFF2-40B4-BE49-F238E27FC236}">
                <a16:creationId xmlns:a16="http://schemas.microsoft.com/office/drawing/2014/main" id="{90B6C48B-D20E-43B7-9096-C4E790191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762000"/>
            <a:ext cx="408305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for i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1 to nn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for j 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if (pid != 0)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SEND(mydiff, 1, 0, DIFF);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RECEIVE(done, 1, 0, DONE);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else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for i  1 to nprocs-1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RECEIVE(tempdiff, 1, *, DIFF);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mydiff += tempdiff;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if  (mydiff &lt; TOL)  done = 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for i  1 to nprocs-1 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SEND(done, 1, I, DONE);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endif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endwhile</a:t>
            </a:r>
            <a:endParaRPr lang="en-US" altLang="en-US" sz="1800" u="none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88799F-2DC7-66D9-A30D-35768A3B485A}"/>
                  </a:ext>
                </a:extLst>
              </p14:cNvPr>
              <p14:cNvContentPartPr/>
              <p14:nvPr/>
            </p14:nvContentPartPr>
            <p14:xfrm>
              <a:off x="3207240" y="712080"/>
              <a:ext cx="4879080" cy="3565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88799F-2DC7-66D9-A30D-35768A3B48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7880" y="702720"/>
                <a:ext cx="4897800" cy="3583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CAF80BA-B104-4820-A873-1182208B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F6F3E1-657E-4055-81B2-3FFF9921E4B0}" type="slidenum">
              <a:rPr lang="en-US" altLang="en-US" sz="1400" u="none">
                <a:latin typeface="Times New Roman" panose="02020603050405020304" pitchFamily="18" charset="0"/>
              </a:rPr>
              <a:pPr/>
              <a:t>15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DE0A8CCE-E594-4B7F-9477-89414B030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9146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Multithreading Within a Processor</a:t>
            </a:r>
          </a:p>
        </p:txBody>
      </p:sp>
      <p:sp>
        <p:nvSpPr>
          <p:cNvPr id="14340" name="Line 3">
            <a:extLst>
              <a:ext uri="{FF2B5EF4-FFF2-40B4-BE49-F238E27FC236}">
                <a16:creationId xmlns:a16="http://schemas.microsoft.com/office/drawing/2014/main" id="{6598E983-5094-4E51-864B-0B596A224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06ABE6BE-2B77-4D89-9A96-46529F242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782028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Until now, we have executed multiple threads of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application on different processors – can multiple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threads execute concurrently on the same processor?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Why is this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desireable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inexpensive – one CPU, no external interconnects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no remote or coherence misses (more capacity misses)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Why does this make sense?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most processors can’t find enough work – peak IPC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 is 6, average IPC is 1.5!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threads can share resources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we can increase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 threads without a corresponding linear increase in area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 Placeholder 3">
            <a:extLst>
              <a:ext uri="{FF2B5EF4-FFF2-40B4-BE49-F238E27FC236}">
                <a16:creationId xmlns:a16="http://schemas.microsoft.com/office/drawing/2014/main" id="{2500D96E-91D8-413B-B5F2-95CB6064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12A0A7-D168-413E-AF01-BBA174C0F4DD}" type="slidenum">
              <a:rPr lang="en-US" altLang="en-US" sz="1400" u="none">
                <a:latin typeface="Times New Roman" panose="02020603050405020304" pitchFamily="18" charset="0"/>
              </a:rPr>
              <a:pPr/>
              <a:t>16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3A8D0642-F351-4770-8717-06004582E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8029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are Resources Shared?</a:t>
            </a:r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D3E86B97-0889-4686-BFD1-AA63FF723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BF9442CE-0293-49A8-A9A4-2C1295E32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0" name="Text Box 5">
            <a:extLst>
              <a:ext uri="{FF2B5EF4-FFF2-40B4-BE49-F238E27FC236}">
                <a16:creationId xmlns:a16="http://schemas.microsoft.com/office/drawing/2014/main" id="{20E2759A-A4FA-4668-93FF-26364309F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72856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Each box represents an issue slot for a functional unit. Peak thruput is 4 IPC.</a:t>
            </a:r>
          </a:p>
        </p:txBody>
      </p:sp>
      <p:sp>
        <p:nvSpPr>
          <p:cNvPr id="16391" name="Rectangle 6">
            <a:extLst>
              <a:ext uri="{FF2B5EF4-FFF2-40B4-BE49-F238E27FC236}">
                <a16:creationId xmlns:a16="http://schemas.microsoft.com/office/drawing/2014/main" id="{B7B1F238-1F59-4F19-94A6-7F9A377EF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2" name="Rectangle 7">
            <a:extLst>
              <a:ext uri="{FF2B5EF4-FFF2-40B4-BE49-F238E27FC236}">
                <a16:creationId xmlns:a16="http://schemas.microsoft.com/office/drawing/2014/main" id="{6C81AE39-7F99-4281-B67D-E3431C41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05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3" name="Rectangle 8">
            <a:extLst>
              <a:ext uri="{FF2B5EF4-FFF2-40B4-BE49-F238E27FC236}">
                <a16:creationId xmlns:a16="http://schemas.microsoft.com/office/drawing/2014/main" id="{022A5B8B-9296-4061-BEE1-CFBAAF14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905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4" name="Rectangle 9">
            <a:extLst>
              <a:ext uri="{FF2B5EF4-FFF2-40B4-BE49-F238E27FC236}">
                <a16:creationId xmlns:a16="http://schemas.microsoft.com/office/drawing/2014/main" id="{8740BECB-CF1A-4E6E-A58D-0BA6C6789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133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5" name="Rectangle 10">
            <a:extLst>
              <a:ext uri="{FF2B5EF4-FFF2-40B4-BE49-F238E27FC236}">
                <a16:creationId xmlns:a16="http://schemas.microsoft.com/office/drawing/2014/main" id="{582C76B5-7D54-4615-BF91-6778B948F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6" name="Rectangle 11">
            <a:extLst>
              <a:ext uri="{FF2B5EF4-FFF2-40B4-BE49-F238E27FC236}">
                <a16:creationId xmlns:a16="http://schemas.microsoft.com/office/drawing/2014/main" id="{9B07AC00-31F8-48CC-82CB-3BC6861C5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7" name="Rectangle 12">
            <a:extLst>
              <a:ext uri="{FF2B5EF4-FFF2-40B4-BE49-F238E27FC236}">
                <a16:creationId xmlns:a16="http://schemas.microsoft.com/office/drawing/2014/main" id="{9354DBCE-8A4E-440F-B1E7-7C157BE2A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8" name="Rectangle 13">
            <a:extLst>
              <a:ext uri="{FF2B5EF4-FFF2-40B4-BE49-F238E27FC236}">
                <a16:creationId xmlns:a16="http://schemas.microsoft.com/office/drawing/2014/main" id="{84208279-7BFB-4D3B-8A25-951BADBA6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9" name="Rectangle 14">
            <a:extLst>
              <a:ext uri="{FF2B5EF4-FFF2-40B4-BE49-F238E27FC236}">
                <a16:creationId xmlns:a16="http://schemas.microsoft.com/office/drawing/2014/main" id="{B93B75DB-3267-4031-B9FD-D6E1A1E3E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0" name="Rectangle 15">
            <a:extLst>
              <a:ext uri="{FF2B5EF4-FFF2-40B4-BE49-F238E27FC236}">
                <a16:creationId xmlns:a16="http://schemas.microsoft.com/office/drawing/2014/main" id="{926279E3-0DB2-4CB7-B064-D82C822E6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1" name="Rectangle 16">
            <a:extLst>
              <a:ext uri="{FF2B5EF4-FFF2-40B4-BE49-F238E27FC236}">
                <a16:creationId xmlns:a16="http://schemas.microsoft.com/office/drawing/2014/main" id="{FD3658AF-31F2-43CE-91EB-A4F88F58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362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2" name="Rectangle 17">
            <a:extLst>
              <a:ext uri="{FF2B5EF4-FFF2-40B4-BE49-F238E27FC236}">
                <a16:creationId xmlns:a16="http://schemas.microsoft.com/office/drawing/2014/main" id="{A49BBDBA-9F9F-44A4-B6EE-705BBDC5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908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3" name="Rectangle 18">
            <a:extLst>
              <a:ext uri="{FF2B5EF4-FFF2-40B4-BE49-F238E27FC236}">
                <a16:creationId xmlns:a16="http://schemas.microsoft.com/office/drawing/2014/main" id="{D6F72941-4F06-44EB-BC5F-C94E5C9F9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5908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4" name="Rectangle 19">
            <a:extLst>
              <a:ext uri="{FF2B5EF4-FFF2-40B4-BE49-F238E27FC236}">
                <a16:creationId xmlns:a16="http://schemas.microsoft.com/office/drawing/2014/main" id="{5E5B20B5-F105-411D-A6F4-685D024DE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5908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5" name="Rectangle 20">
            <a:extLst>
              <a:ext uri="{FF2B5EF4-FFF2-40B4-BE49-F238E27FC236}">
                <a16:creationId xmlns:a16="http://schemas.microsoft.com/office/drawing/2014/main" id="{D0FA4E2D-6DB6-40B1-AF7A-D6491C157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5908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6" name="Rectangle 21">
            <a:extLst>
              <a:ext uri="{FF2B5EF4-FFF2-40B4-BE49-F238E27FC236}">
                <a16:creationId xmlns:a16="http://schemas.microsoft.com/office/drawing/2014/main" id="{E2ACAF16-D7E8-47DB-915E-B6FFD531E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7" name="Rectangle 22">
            <a:extLst>
              <a:ext uri="{FF2B5EF4-FFF2-40B4-BE49-F238E27FC236}">
                <a16:creationId xmlns:a16="http://schemas.microsoft.com/office/drawing/2014/main" id="{175B2101-CE1A-46CC-816C-8D91C9B7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8" name="Rectangle 23">
            <a:extLst>
              <a:ext uri="{FF2B5EF4-FFF2-40B4-BE49-F238E27FC236}">
                <a16:creationId xmlns:a16="http://schemas.microsoft.com/office/drawing/2014/main" id="{197488D7-73A4-4F7C-B567-C3524A307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9" name="Rectangle 24">
            <a:extLst>
              <a:ext uri="{FF2B5EF4-FFF2-40B4-BE49-F238E27FC236}">
                <a16:creationId xmlns:a16="http://schemas.microsoft.com/office/drawing/2014/main" id="{55C800B0-0F2D-42CB-8BB3-282BEBA6F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0" name="Rectangle 25">
            <a:extLst>
              <a:ext uri="{FF2B5EF4-FFF2-40B4-BE49-F238E27FC236}">
                <a16:creationId xmlns:a16="http://schemas.microsoft.com/office/drawing/2014/main" id="{5654E8D6-0B13-4929-A9D4-643F0EAFF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1" name="Rectangle 26">
            <a:extLst>
              <a:ext uri="{FF2B5EF4-FFF2-40B4-BE49-F238E27FC236}">
                <a16:creationId xmlns:a16="http://schemas.microsoft.com/office/drawing/2014/main" id="{4E063E72-04E8-49C0-99E8-B38637313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2" name="Rectangle 27">
            <a:extLst>
              <a:ext uri="{FF2B5EF4-FFF2-40B4-BE49-F238E27FC236}">
                <a16:creationId xmlns:a16="http://schemas.microsoft.com/office/drawing/2014/main" id="{202071C5-D4DD-4056-82B0-45FD84A7A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3" name="Rectangle 28">
            <a:extLst>
              <a:ext uri="{FF2B5EF4-FFF2-40B4-BE49-F238E27FC236}">
                <a16:creationId xmlns:a16="http://schemas.microsoft.com/office/drawing/2014/main" id="{92161145-8870-463A-A088-9FD910C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4" name="Rectangle 29">
            <a:extLst>
              <a:ext uri="{FF2B5EF4-FFF2-40B4-BE49-F238E27FC236}">
                <a16:creationId xmlns:a16="http://schemas.microsoft.com/office/drawing/2014/main" id="{EF23D57D-764B-4673-B7B7-7562679A3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5" name="Rectangle 30">
            <a:extLst>
              <a:ext uri="{FF2B5EF4-FFF2-40B4-BE49-F238E27FC236}">
                <a16:creationId xmlns:a16="http://schemas.microsoft.com/office/drawing/2014/main" id="{8784BAE8-CFC2-41AD-9048-5E7DF07E4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6" name="Rectangle 31">
            <a:extLst>
              <a:ext uri="{FF2B5EF4-FFF2-40B4-BE49-F238E27FC236}">
                <a16:creationId xmlns:a16="http://schemas.microsoft.com/office/drawing/2014/main" id="{CD2601EC-467D-4E42-AA42-8F9C78724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7" name="Rectangle 32">
            <a:extLst>
              <a:ext uri="{FF2B5EF4-FFF2-40B4-BE49-F238E27FC236}">
                <a16:creationId xmlns:a16="http://schemas.microsoft.com/office/drawing/2014/main" id="{38127D2A-9D0D-4E20-B21F-5377C12F0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8" name="Rectangle 33">
            <a:extLst>
              <a:ext uri="{FF2B5EF4-FFF2-40B4-BE49-F238E27FC236}">
                <a16:creationId xmlns:a16="http://schemas.microsoft.com/office/drawing/2014/main" id="{A0B36BDD-A60C-40A7-9C76-B9A6A1DD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505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9" name="Rectangle 34">
            <a:extLst>
              <a:ext uri="{FF2B5EF4-FFF2-40B4-BE49-F238E27FC236}">
                <a16:creationId xmlns:a16="http://schemas.microsoft.com/office/drawing/2014/main" id="{C0726FB5-1B33-49FB-9A90-CE9A43751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0" name="Rectangle 35">
            <a:extLst>
              <a:ext uri="{FF2B5EF4-FFF2-40B4-BE49-F238E27FC236}">
                <a16:creationId xmlns:a16="http://schemas.microsoft.com/office/drawing/2014/main" id="{6B058699-46EE-4744-98A5-5A7F70AD2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1" name="Rectangle 36">
            <a:extLst>
              <a:ext uri="{FF2B5EF4-FFF2-40B4-BE49-F238E27FC236}">
                <a16:creationId xmlns:a16="http://schemas.microsoft.com/office/drawing/2014/main" id="{C20CC3A9-F302-42B8-B878-EA7A0E8D7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505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2" name="Line 37">
            <a:extLst>
              <a:ext uri="{FF2B5EF4-FFF2-40B4-BE49-F238E27FC236}">
                <a16:creationId xmlns:a16="http://schemas.microsoft.com/office/drawing/2014/main" id="{BEAAB32C-5ACF-4AC0-BD3E-9984C54B1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19050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3" name="Text Box 38">
            <a:extLst>
              <a:ext uri="{FF2B5EF4-FFF2-40B4-BE49-F238E27FC236}">
                <a16:creationId xmlns:a16="http://schemas.microsoft.com/office/drawing/2014/main" id="{4C79F6EA-0F06-46DE-88A5-D875EC20E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7652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Cycles</a:t>
            </a:r>
          </a:p>
        </p:txBody>
      </p:sp>
      <p:sp>
        <p:nvSpPr>
          <p:cNvPr id="16424" name="Rectangle 39">
            <a:extLst>
              <a:ext uri="{FF2B5EF4-FFF2-40B4-BE49-F238E27FC236}">
                <a16:creationId xmlns:a16="http://schemas.microsoft.com/office/drawing/2014/main" id="{7D234E3D-D990-4A40-8275-263DAA0A2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5" name="Rectangle 40">
            <a:extLst>
              <a:ext uri="{FF2B5EF4-FFF2-40B4-BE49-F238E27FC236}">
                <a16:creationId xmlns:a16="http://schemas.microsoft.com/office/drawing/2014/main" id="{0F48FBE6-BBC3-4087-B4D1-A88BBA8B5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6" name="Rectangle 41">
            <a:extLst>
              <a:ext uri="{FF2B5EF4-FFF2-40B4-BE49-F238E27FC236}">
                <a16:creationId xmlns:a16="http://schemas.microsoft.com/office/drawing/2014/main" id="{A1E65417-C4E6-499C-B577-CF5F2098B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7" name="Rectangle 42">
            <a:extLst>
              <a:ext uri="{FF2B5EF4-FFF2-40B4-BE49-F238E27FC236}">
                <a16:creationId xmlns:a16="http://schemas.microsoft.com/office/drawing/2014/main" id="{2DA23188-0E9C-444E-B73C-B3DF53749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905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8" name="Rectangle 43">
            <a:extLst>
              <a:ext uri="{FF2B5EF4-FFF2-40B4-BE49-F238E27FC236}">
                <a16:creationId xmlns:a16="http://schemas.microsoft.com/office/drawing/2014/main" id="{6A04D935-E3DC-4428-95BB-FAB38CE2B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9" name="Rectangle 44">
            <a:extLst>
              <a:ext uri="{FF2B5EF4-FFF2-40B4-BE49-F238E27FC236}">
                <a16:creationId xmlns:a16="http://schemas.microsoft.com/office/drawing/2014/main" id="{FF46909E-B02D-4030-9A92-2651D8FA3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0" name="Rectangle 45">
            <a:extLst>
              <a:ext uri="{FF2B5EF4-FFF2-40B4-BE49-F238E27FC236}">
                <a16:creationId xmlns:a16="http://schemas.microsoft.com/office/drawing/2014/main" id="{DC7BB5A1-423C-46A4-8210-AFAE61639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1" name="Rectangle 46">
            <a:extLst>
              <a:ext uri="{FF2B5EF4-FFF2-40B4-BE49-F238E27FC236}">
                <a16:creationId xmlns:a16="http://schemas.microsoft.com/office/drawing/2014/main" id="{D555BAF6-6A2F-4F9E-A3A4-DEA9670E3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2" name="Rectangle 47">
            <a:extLst>
              <a:ext uri="{FF2B5EF4-FFF2-40B4-BE49-F238E27FC236}">
                <a16:creationId xmlns:a16="http://schemas.microsoft.com/office/drawing/2014/main" id="{DC772917-E743-4AD1-8A06-2FD7E37E8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3" name="Rectangle 48">
            <a:extLst>
              <a:ext uri="{FF2B5EF4-FFF2-40B4-BE49-F238E27FC236}">
                <a16:creationId xmlns:a16="http://schemas.microsoft.com/office/drawing/2014/main" id="{386CF7D3-F808-47A0-AF22-275D9753E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4" name="Rectangle 49">
            <a:extLst>
              <a:ext uri="{FF2B5EF4-FFF2-40B4-BE49-F238E27FC236}">
                <a16:creationId xmlns:a16="http://schemas.microsoft.com/office/drawing/2014/main" id="{26EFC2C2-B4BF-4663-B4C1-89C0E5635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5" name="Rectangle 50">
            <a:extLst>
              <a:ext uri="{FF2B5EF4-FFF2-40B4-BE49-F238E27FC236}">
                <a16:creationId xmlns:a16="http://schemas.microsoft.com/office/drawing/2014/main" id="{1698F5F4-DEB2-46ED-8420-49DA630E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6" name="Rectangle 51">
            <a:extLst>
              <a:ext uri="{FF2B5EF4-FFF2-40B4-BE49-F238E27FC236}">
                <a16:creationId xmlns:a16="http://schemas.microsoft.com/office/drawing/2014/main" id="{AF667C83-01C5-426D-9F69-2582C1DFC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7" name="Rectangle 52">
            <a:extLst>
              <a:ext uri="{FF2B5EF4-FFF2-40B4-BE49-F238E27FC236}">
                <a16:creationId xmlns:a16="http://schemas.microsoft.com/office/drawing/2014/main" id="{2818F854-A791-4229-A56C-C50E3667A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5908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8" name="Rectangle 53">
            <a:extLst>
              <a:ext uri="{FF2B5EF4-FFF2-40B4-BE49-F238E27FC236}">
                <a16:creationId xmlns:a16="http://schemas.microsoft.com/office/drawing/2014/main" id="{C930CD3E-C516-4094-AEE9-E99D216BC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9" name="Rectangle 54">
            <a:extLst>
              <a:ext uri="{FF2B5EF4-FFF2-40B4-BE49-F238E27FC236}">
                <a16:creationId xmlns:a16="http://schemas.microsoft.com/office/drawing/2014/main" id="{84F1AB82-F083-4878-A597-EB183E759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0" name="Rectangle 55">
            <a:extLst>
              <a:ext uri="{FF2B5EF4-FFF2-40B4-BE49-F238E27FC236}">
                <a16:creationId xmlns:a16="http://schemas.microsoft.com/office/drawing/2014/main" id="{F5CA8F68-346C-4427-8D7A-6A8D19E15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194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1" name="Rectangle 56">
            <a:extLst>
              <a:ext uri="{FF2B5EF4-FFF2-40B4-BE49-F238E27FC236}">
                <a16:creationId xmlns:a16="http://schemas.microsoft.com/office/drawing/2014/main" id="{896D84DB-5A5C-40F6-9D99-E71B67BB7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194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2" name="Rectangle 57">
            <a:extLst>
              <a:ext uri="{FF2B5EF4-FFF2-40B4-BE49-F238E27FC236}">
                <a16:creationId xmlns:a16="http://schemas.microsoft.com/office/drawing/2014/main" id="{21C34751-0A05-4A6B-B606-B631B0CE3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3" name="Rectangle 58">
            <a:extLst>
              <a:ext uri="{FF2B5EF4-FFF2-40B4-BE49-F238E27FC236}">
                <a16:creationId xmlns:a16="http://schemas.microsoft.com/office/drawing/2014/main" id="{D74C1D31-309F-477C-B644-A2A16BED6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4" name="Rectangle 59">
            <a:extLst>
              <a:ext uri="{FF2B5EF4-FFF2-40B4-BE49-F238E27FC236}">
                <a16:creationId xmlns:a16="http://schemas.microsoft.com/office/drawing/2014/main" id="{512C0DD5-892B-424D-B5B8-B58F591B3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5" name="Rectangle 60">
            <a:extLst>
              <a:ext uri="{FF2B5EF4-FFF2-40B4-BE49-F238E27FC236}">
                <a16:creationId xmlns:a16="http://schemas.microsoft.com/office/drawing/2014/main" id="{2660E8BE-EF92-4A0A-AF5F-4AA7E738B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6" name="Rectangle 61">
            <a:extLst>
              <a:ext uri="{FF2B5EF4-FFF2-40B4-BE49-F238E27FC236}">
                <a16:creationId xmlns:a16="http://schemas.microsoft.com/office/drawing/2014/main" id="{ED4D6C80-2705-4E04-B51E-DCC9BB344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7" name="Rectangle 62">
            <a:extLst>
              <a:ext uri="{FF2B5EF4-FFF2-40B4-BE49-F238E27FC236}">
                <a16:creationId xmlns:a16="http://schemas.microsoft.com/office/drawing/2014/main" id="{6D630D31-9E60-4D4D-B0D1-92B434EE0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8" name="Rectangle 63">
            <a:extLst>
              <a:ext uri="{FF2B5EF4-FFF2-40B4-BE49-F238E27FC236}">
                <a16:creationId xmlns:a16="http://schemas.microsoft.com/office/drawing/2014/main" id="{5D23670D-3E2D-46B7-B7CA-9C8A96B60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9" name="Rectangle 64">
            <a:extLst>
              <a:ext uri="{FF2B5EF4-FFF2-40B4-BE49-F238E27FC236}">
                <a16:creationId xmlns:a16="http://schemas.microsoft.com/office/drawing/2014/main" id="{64AD41EE-810B-452B-A2AE-C6AA5842B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2766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0" name="Rectangle 65">
            <a:extLst>
              <a:ext uri="{FF2B5EF4-FFF2-40B4-BE49-F238E27FC236}">
                <a16:creationId xmlns:a16="http://schemas.microsoft.com/office/drawing/2014/main" id="{D3EC10FD-F480-4749-8AD0-46C1CB756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1" name="Rectangle 66">
            <a:extLst>
              <a:ext uri="{FF2B5EF4-FFF2-40B4-BE49-F238E27FC236}">
                <a16:creationId xmlns:a16="http://schemas.microsoft.com/office/drawing/2014/main" id="{ABD40F79-DBAF-4496-A47D-71798EF5B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2766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2" name="Rectangle 67">
            <a:extLst>
              <a:ext uri="{FF2B5EF4-FFF2-40B4-BE49-F238E27FC236}">
                <a16:creationId xmlns:a16="http://schemas.microsoft.com/office/drawing/2014/main" id="{3D5F0086-CD5B-4044-811A-DA37CC036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3" name="Rectangle 68">
            <a:extLst>
              <a:ext uri="{FF2B5EF4-FFF2-40B4-BE49-F238E27FC236}">
                <a16:creationId xmlns:a16="http://schemas.microsoft.com/office/drawing/2014/main" id="{33878520-D72F-4EF6-81F4-9B07BCFEF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4" name="Rectangle 69">
            <a:extLst>
              <a:ext uri="{FF2B5EF4-FFF2-40B4-BE49-F238E27FC236}">
                <a16:creationId xmlns:a16="http://schemas.microsoft.com/office/drawing/2014/main" id="{05B6A392-5AAD-48D5-BABD-4CE4D3CE0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5" name="Rectangle 70">
            <a:extLst>
              <a:ext uri="{FF2B5EF4-FFF2-40B4-BE49-F238E27FC236}">
                <a16:creationId xmlns:a16="http://schemas.microsoft.com/office/drawing/2014/main" id="{E98BD315-A6BA-48FF-9E9C-EA97CA622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6" name="Rectangle 71">
            <a:extLst>
              <a:ext uri="{FF2B5EF4-FFF2-40B4-BE49-F238E27FC236}">
                <a16:creationId xmlns:a16="http://schemas.microsoft.com/office/drawing/2014/main" id="{1CB5582B-3560-4A45-A99A-ABB100B75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7" name="Rectangle 72">
            <a:extLst>
              <a:ext uri="{FF2B5EF4-FFF2-40B4-BE49-F238E27FC236}">
                <a16:creationId xmlns:a16="http://schemas.microsoft.com/office/drawing/2014/main" id="{DD5CD9BF-E205-4BB3-8808-EA892FEB9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8" name="Rectangle 73">
            <a:extLst>
              <a:ext uri="{FF2B5EF4-FFF2-40B4-BE49-F238E27FC236}">
                <a16:creationId xmlns:a16="http://schemas.microsoft.com/office/drawing/2014/main" id="{974CEF7E-967A-4BBB-921E-A3A7775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9" name="Rectangle 74">
            <a:extLst>
              <a:ext uri="{FF2B5EF4-FFF2-40B4-BE49-F238E27FC236}">
                <a16:creationId xmlns:a16="http://schemas.microsoft.com/office/drawing/2014/main" id="{0A204EED-20FA-444C-9D9F-C11E1428C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905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0" name="Rectangle 75">
            <a:extLst>
              <a:ext uri="{FF2B5EF4-FFF2-40B4-BE49-F238E27FC236}">
                <a16:creationId xmlns:a16="http://schemas.microsoft.com/office/drawing/2014/main" id="{52DA9FA6-60A2-40E7-ABD5-716D08ACD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1" name="Rectangle 76">
            <a:extLst>
              <a:ext uri="{FF2B5EF4-FFF2-40B4-BE49-F238E27FC236}">
                <a16:creationId xmlns:a16="http://schemas.microsoft.com/office/drawing/2014/main" id="{955B26A7-2417-49D8-B18C-C1B557448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133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2" name="Rectangle 77">
            <a:extLst>
              <a:ext uri="{FF2B5EF4-FFF2-40B4-BE49-F238E27FC236}">
                <a16:creationId xmlns:a16="http://schemas.microsoft.com/office/drawing/2014/main" id="{61431534-8E34-4629-BE1C-1181A5FFB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3" name="Rectangle 78">
            <a:extLst>
              <a:ext uri="{FF2B5EF4-FFF2-40B4-BE49-F238E27FC236}">
                <a16:creationId xmlns:a16="http://schemas.microsoft.com/office/drawing/2014/main" id="{40697393-9C94-45CE-B428-6123C4725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1336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4" name="Rectangle 79">
            <a:extLst>
              <a:ext uri="{FF2B5EF4-FFF2-40B4-BE49-F238E27FC236}">
                <a16:creationId xmlns:a16="http://schemas.microsoft.com/office/drawing/2014/main" id="{1C7AA8E0-BF2F-496D-BBD8-881E6A4E5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5" name="Rectangle 80">
            <a:extLst>
              <a:ext uri="{FF2B5EF4-FFF2-40B4-BE49-F238E27FC236}">
                <a16:creationId xmlns:a16="http://schemas.microsoft.com/office/drawing/2014/main" id="{2C1E928B-91EB-4500-A7E8-AE27F5C1A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362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6" name="Rectangle 81">
            <a:extLst>
              <a:ext uri="{FF2B5EF4-FFF2-40B4-BE49-F238E27FC236}">
                <a16:creationId xmlns:a16="http://schemas.microsoft.com/office/drawing/2014/main" id="{31A47DD0-AC6A-42B5-BB2D-904443482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362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7" name="Rectangle 82">
            <a:extLst>
              <a:ext uri="{FF2B5EF4-FFF2-40B4-BE49-F238E27FC236}">
                <a16:creationId xmlns:a16="http://schemas.microsoft.com/office/drawing/2014/main" id="{1E96A011-31D3-495D-9B09-0883F7514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8" name="Rectangle 83">
            <a:extLst>
              <a:ext uri="{FF2B5EF4-FFF2-40B4-BE49-F238E27FC236}">
                <a16:creationId xmlns:a16="http://schemas.microsoft.com/office/drawing/2014/main" id="{C72DAF5A-C2F4-420E-8EE2-D736DCB3C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9" name="Rectangle 84">
            <a:extLst>
              <a:ext uri="{FF2B5EF4-FFF2-40B4-BE49-F238E27FC236}">
                <a16:creationId xmlns:a16="http://schemas.microsoft.com/office/drawing/2014/main" id="{D667ACA4-7FB9-4D35-93DF-22D9E29F4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5908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0" name="Rectangle 85">
            <a:extLst>
              <a:ext uri="{FF2B5EF4-FFF2-40B4-BE49-F238E27FC236}">
                <a16:creationId xmlns:a16="http://schemas.microsoft.com/office/drawing/2014/main" id="{AC30276B-E6BA-4D36-BDAF-951D4C2A1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5908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1" name="Rectangle 86">
            <a:extLst>
              <a:ext uri="{FF2B5EF4-FFF2-40B4-BE49-F238E27FC236}">
                <a16:creationId xmlns:a16="http://schemas.microsoft.com/office/drawing/2014/main" id="{3FDC1E73-CC7F-4419-94E8-FA3E799A3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5908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2" name="Rectangle 87">
            <a:extLst>
              <a:ext uri="{FF2B5EF4-FFF2-40B4-BE49-F238E27FC236}">
                <a16:creationId xmlns:a16="http://schemas.microsoft.com/office/drawing/2014/main" id="{708B14A6-9304-4221-9DC9-8923DD70C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194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3" name="Rectangle 88">
            <a:extLst>
              <a:ext uri="{FF2B5EF4-FFF2-40B4-BE49-F238E27FC236}">
                <a16:creationId xmlns:a16="http://schemas.microsoft.com/office/drawing/2014/main" id="{CC819CB3-0535-461E-A078-AE001E75B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8194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4" name="Rectangle 89">
            <a:extLst>
              <a:ext uri="{FF2B5EF4-FFF2-40B4-BE49-F238E27FC236}">
                <a16:creationId xmlns:a16="http://schemas.microsoft.com/office/drawing/2014/main" id="{70FD6644-3BD4-4D9E-B462-0E692D9CC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8194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5" name="Rectangle 90">
            <a:extLst>
              <a:ext uri="{FF2B5EF4-FFF2-40B4-BE49-F238E27FC236}">
                <a16:creationId xmlns:a16="http://schemas.microsoft.com/office/drawing/2014/main" id="{686A172C-49AD-4D9D-8359-A7FD6DB7D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8194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6" name="Rectangle 91">
            <a:extLst>
              <a:ext uri="{FF2B5EF4-FFF2-40B4-BE49-F238E27FC236}">
                <a16:creationId xmlns:a16="http://schemas.microsoft.com/office/drawing/2014/main" id="{29BC9533-9038-4242-8BD5-282F13A2C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7" name="Rectangle 92">
            <a:extLst>
              <a:ext uri="{FF2B5EF4-FFF2-40B4-BE49-F238E27FC236}">
                <a16:creationId xmlns:a16="http://schemas.microsoft.com/office/drawing/2014/main" id="{5D2B348F-71B2-4902-8A51-2B169ACC2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8" name="Rectangle 93">
            <a:extLst>
              <a:ext uri="{FF2B5EF4-FFF2-40B4-BE49-F238E27FC236}">
                <a16:creationId xmlns:a16="http://schemas.microsoft.com/office/drawing/2014/main" id="{37376198-66CF-4848-A5E7-70CD90E22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0480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9" name="Rectangle 94">
            <a:extLst>
              <a:ext uri="{FF2B5EF4-FFF2-40B4-BE49-F238E27FC236}">
                <a16:creationId xmlns:a16="http://schemas.microsoft.com/office/drawing/2014/main" id="{A8D3D804-A7DA-4C5C-96F7-672006F49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048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0" name="Rectangle 95">
            <a:extLst>
              <a:ext uri="{FF2B5EF4-FFF2-40B4-BE49-F238E27FC236}">
                <a16:creationId xmlns:a16="http://schemas.microsoft.com/office/drawing/2014/main" id="{74CD62B0-3634-4CB7-842A-D6E399079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276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1" name="Rectangle 96">
            <a:extLst>
              <a:ext uri="{FF2B5EF4-FFF2-40B4-BE49-F238E27FC236}">
                <a16:creationId xmlns:a16="http://schemas.microsoft.com/office/drawing/2014/main" id="{2D11F76C-A715-4318-8AC7-6B0D7DEC5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2766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2" name="Rectangle 97">
            <a:extLst>
              <a:ext uri="{FF2B5EF4-FFF2-40B4-BE49-F238E27FC236}">
                <a16:creationId xmlns:a16="http://schemas.microsoft.com/office/drawing/2014/main" id="{737E92AE-D4A4-4D28-9EEF-7ECBF57D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276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3" name="Rectangle 98">
            <a:extLst>
              <a:ext uri="{FF2B5EF4-FFF2-40B4-BE49-F238E27FC236}">
                <a16:creationId xmlns:a16="http://schemas.microsoft.com/office/drawing/2014/main" id="{B3CA710B-E7F8-413B-9B1F-86532684C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276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4" name="Rectangle 99">
            <a:extLst>
              <a:ext uri="{FF2B5EF4-FFF2-40B4-BE49-F238E27FC236}">
                <a16:creationId xmlns:a16="http://schemas.microsoft.com/office/drawing/2014/main" id="{28392004-3EDE-4B78-9356-50C00FD6B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5" name="Rectangle 100">
            <a:extLst>
              <a:ext uri="{FF2B5EF4-FFF2-40B4-BE49-F238E27FC236}">
                <a16:creationId xmlns:a16="http://schemas.microsoft.com/office/drawing/2014/main" id="{FBF17EA4-B280-445A-B1C4-FCDE7FE1C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6" name="Rectangle 101">
            <a:extLst>
              <a:ext uri="{FF2B5EF4-FFF2-40B4-BE49-F238E27FC236}">
                <a16:creationId xmlns:a16="http://schemas.microsoft.com/office/drawing/2014/main" id="{E3D9BC9C-F841-4732-8B4B-4C9C75CB1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5052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7" name="Rectangle 102">
            <a:extLst>
              <a:ext uri="{FF2B5EF4-FFF2-40B4-BE49-F238E27FC236}">
                <a16:creationId xmlns:a16="http://schemas.microsoft.com/office/drawing/2014/main" id="{C44C1CEA-D69E-4FBA-AF21-63DE6F675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505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8" name="Text Box 103">
            <a:extLst>
              <a:ext uri="{FF2B5EF4-FFF2-40B4-BE49-F238E27FC236}">
                <a16:creationId xmlns:a16="http://schemas.microsoft.com/office/drawing/2014/main" id="{1057B853-5AEE-448B-9FA5-1E1D84FDF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783009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Superscalar processor has high under-utilization – not enough work every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  cycle, especially when there is a cache miss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Fine-grained multithreading can only issue instructions from a single thread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  in a cycle – can not find max work every cycle, but cache misses can be tolerated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Simultaneous multithreading can issue instructions from any thread every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  cycle – has the highest probability of finding work for every issue slot</a:t>
            </a:r>
          </a:p>
        </p:txBody>
      </p:sp>
      <p:sp>
        <p:nvSpPr>
          <p:cNvPr id="16489" name="Text Box 104">
            <a:extLst>
              <a:ext uri="{FF2B5EF4-FFF2-40B4-BE49-F238E27FC236}">
                <a16:creationId xmlns:a16="http://schemas.microsoft.com/office/drawing/2014/main" id="{0117AB98-7BEE-4D6D-A014-20E90222F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733800"/>
            <a:ext cx="12656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Superscalar</a:t>
            </a:r>
          </a:p>
        </p:txBody>
      </p:sp>
      <p:sp>
        <p:nvSpPr>
          <p:cNvPr id="16490" name="Text Box 105">
            <a:extLst>
              <a:ext uri="{FF2B5EF4-FFF2-40B4-BE49-F238E27FC236}">
                <a16:creationId xmlns:a16="http://schemas.microsoft.com/office/drawing/2014/main" id="{3FCB5261-FEE0-4C29-AAE3-BE7926D45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733800"/>
            <a:ext cx="161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Fine-Grained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Multithreading</a:t>
            </a:r>
          </a:p>
        </p:txBody>
      </p:sp>
      <p:sp>
        <p:nvSpPr>
          <p:cNvPr id="16491" name="Text Box 106">
            <a:extLst>
              <a:ext uri="{FF2B5EF4-FFF2-40B4-BE49-F238E27FC236}">
                <a16:creationId xmlns:a16="http://schemas.microsoft.com/office/drawing/2014/main" id="{2CBA9C4D-8FCF-49AC-8D03-3FCB58ADF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733800"/>
            <a:ext cx="161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Simultaneous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Multithreading</a:t>
            </a:r>
          </a:p>
        </p:txBody>
      </p:sp>
      <p:sp>
        <p:nvSpPr>
          <p:cNvPr id="16492" name="Rectangle 107">
            <a:extLst>
              <a:ext uri="{FF2B5EF4-FFF2-40B4-BE49-F238E27FC236}">
                <a16:creationId xmlns:a16="http://schemas.microsoft.com/office/drawing/2014/main" id="{82282095-E81A-4D62-941E-7E5054A47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981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3" name="Rectangle 108">
            <a:extLst>
              <a:ext uri="{FF2B5EF4-FFF2-40B4-BE49-F238E27FC236}">
                <a16:creationId xmlns:a16="http://schemas.microsoft.com/office/drawing/2014/main" id="{E80C005C-40F1-44ED-A3B9-3F540E9B2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3622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4" name="Rectangle 109">
            <a:extLst>
              <a:ext uri="{FF2B5EF4-FFF2-40B4-BE49-F238E27FC236}">
                <a16:creationId xmlns:a16="http://schemas.microsoft.com/office/drawing/2014/main" id="{C331B48B-F033-422C-B024-E46AD5F70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5" name="Rectangle 110">
            <a:extLst>
              <a:ext uri="{FF2B5EF4-FFF2-40B4-BE49-F238E27FC236}">
                <a16:creationId xmlns:a16="http://schemas.microsoft.com/office/drawing/2014/main" id="{31B0784E-42A1-4240-9A88-9FA768DDA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124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6" name="Rectangle 111">
            <a:extLst>
              <a:ext uri="{FF2B5EF4-FFF2-40B4-BE49-F238E27FC236}">
                <a16:creationId xmlns:a16="http://schemas.microsoft.com/office/drawing/2014/main" id="{345DAE80-D3EC-4497-AC46-98E865B91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7" name="Text Box 112">
            <a:extLst>
              <a:ext uri="{FF2B5EF4-FFF2-40B4-BE49-F238E27FC236}">
                <a16:creationId xmlns:a16="http://schemas.microsoft.com/office/drawing/2014/main" id="{9FEBA5BC-3823-447C-9097-E611456FF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1865313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1</a:t>
            </a:r>
          </a:p>
        </p:txBody>
      </p:sp>
      <p:sp>
        <p:nvSpPr>
          <p:cNvPr id="16498" name="Text Box 113">
            <a:extLst>
              <a:ext uri="{FF2B5EF4-FFF2-40B4-BE49-F238E27FC236}">
                <a16:creationId xmlns:a16="http://schemas.microsoft.com/office/drawing/2014/main" id="{B21E5234-9F64-4DDF-905F-462E39A49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286000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2</a:t>
            </a:r>
          </a:p>
        </p:txBody>
      </p:sp>
      <p:sp>
        <p:nvSpPr>
          <p:cNvPr id="16499" name="Text Box 114">
            <a:extLst>
              <a:ext uri="{FF2B5EF4-FFF2-40B4-BE49-F238E27FC236}">
                <a16:creationId xmlns:a16="http://schemas.microsoft.com/office/drawing/2014/main" id="{3DC1D513-9F63-4F0C-A06A-55296752F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667000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3</a:t>
            </a:r>
          </a:p>
        </p:txBody>
      </p:sp>
      <p:sp>
        <p:nvSpPr>
          <p:cNvPr id="16500" name="Text Box 115">
            <a:extLst>
              <a:ext uri="{FF2B5EF4-FFF2-40B4-BE49-F238E27FC236}">
                <a16:creationId xmlns:a16="http://schemas.microsoft.com/office/drawing/2014/main" id="{572C2905-B8DA-4CDF-B097-3EC3B9CB3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048000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4</a:t>
            </a:r>
          </a:p>
        </p:txBody>
      </p:sp>
      <p:sp>
        <p:nvSpPr>
          <p:cNvPr id="16501" name="Text Box 116">
            <a:extLst>
              <a:ext uri="{FF2B5EF4-FFF2-40B4-BE49-F238E27FC236}">
                <a16:creationId xmlns:a16="http://schemas.microsoft.com/office/drawing/2014/main" id="{0836BD29-722E-4B3A-97CD-6F7320A1D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4290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Idle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A10E31-4282-DC19-7DE1-3B35215466C5}"/>
                  </a:ext>
                </a:extLst>
              </p14:cNvPr>
              <p14:cNvContentPartPr/>
              <p14:nvPr/>
            </p14:nvContentPartPr>
            <p14:xfrm>
              <a:off x="1173960" y="46800"/>
              <a:ext cx="7674480" cy="5608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A10E31-4282-DC19-7DE1-3B35215466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4600" y="37440"/>
                <a:ext cx="7693200" cy="5627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98BFB6-6E9E-4A15-B10D-DEAD006D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B44A15-CB46-409A-A2A3-5B9B9852890D}" type="slidenum">
              <a:rPr lang="en-US" altLang="en-US" sz="1400" u="none">
                <a:latin typeface="Times New Roman" panose="02020603050405020304" pitchFamily="18" charset="0"/>
              </a:rPr>
              <a:pPr/>
              <a:t>17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671D5BBE-F113-4704-B26B-7325C385D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7166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Implications of SMT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70893842-A1C5-470F-8FAC-F6D163D22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AAFBE060-1C3C-4A06-ACD6-38C67715C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735098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Single thread performance is likely to go down (caches,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branch predictors, registers, etc. are shared) – this effect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can be mitigated by trying to prioritize one thread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With eight threads in a processor with many resources,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SMT yields throughput improvements of roughly 2-4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3F5DD0B9-B0CA-4CB6-82FA-EECADDD0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6D07F0-B181-4A3F-9DDB-09BB4DBCDB7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28A8D0CB-3690-4958-B8C3-BAE4A94BA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9490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SIMD Processors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258914CA-C5C9-4919-9011-B79B666E5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E2119887-ECB1-4C38-BED2-2B0BD8C43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6637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Single instruction, multiple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Such processors offer energy efficiency because a single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instruction fetch can trigger many data operations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Such data parallelism may be useful for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image/sound and numerical applications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52007B71-42AA-475C-8BF1-F7B87239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075949-2BFA-451A-916D-7BCABE38A10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E50997D5-8934-40CD-9034-D6F6AAA56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079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GPUs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B3C5AE8A-38D1-49DA-98B7-C0A6331D8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D0266A17-77D3-4744-A031-09F5C70CF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45986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Initially developed as graphics accelerators; now viewed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as one of the densest compute engines available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Many on-going efforts to run non-graphics workloads 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GPUs, i.e., use them as general-purpose GPUs or GPGPUs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C/C++ based programming platforms enable wider use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of GPGPUs – CUDA from NVidia and OpenCL from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industry consortium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heterogeneous system has a regular host CPU and 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GPU that handles (say) CUDA code (they can both be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on the same chip)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CFEEA5-5C24-5F2E-4D6F-E06A01B01B54}"/>
                  </a:ext>
                </a:extLst>
              </p14:cNvPr>
              <p14:cNvContentPartPr/>
              <p14:nvPr/>
            </p14:nvContentPartPr>
            <p14:xfrm>
              <a:off x="3181680" y="259200"/>
              <a:ext cx="4709880" cy="2455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CFEEA5-5C24-5F2E-4D6F-E06A01B01B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2320" y="249840"/>
                <a:ext cx="4728600" cy="2474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1060DAB-9377-4F52-BD5E-C0BD1A24A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0EF97-9C91-49C1-AB51-D2C34B24A51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2C4BA181-6835-4859-A182-5A5419337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913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Virtual Memory</a:t>
            </a:r>
          </a:p>
        </p:txBody>
      </p:sp>
      <p:sp>
        <p:nvSpPr>
          <p:cNvPr id="13316" name="Line 3">
            <a:extLst>
              <a:ext uri="{FF2B5EF4-FFF2-40B4-BE49-F238E27FC236}">
                <a16:creationId xmlns:a16="http://schemas.microsoft.com/office/drawing/2014/main" id="{DFD756D4-2032-4C41-9F29-F79B38CF8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7" name="Text Box 4">
            <a:extLst>
              <a:ext uri="{FF2B5EF4-FFF2-40B4-BE49-F238E27FC236}">
                <a16:creationId xmlns:a16="http://schemas.microsoft.com/office/drawing/2014/main" id="{B3C50829-F384-44CA-929F-29B82C9F1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546874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Processes deal with virtual memory – they have the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illusion that a very large address space is available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them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There is only a limited amount of physical memory that 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shared by all processes – a process places part of its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virtual memory in this physical memory and the rest 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stored on disk (called swap space)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Thanks to locality, disk access is likely to be uncommon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 hardware ensures that one process cannot access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the memory of a different process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52007B71-42AA-475C-8BF1-F7B87239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075949-2BFA-451A-916D-7BCABE38A10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E50997D5-8934-40CD-9034-D6F6AAA56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079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GPUs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B3C5AE8A-38D1-49DA-98B7-C0A6331D8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A8B900-8747-1AC8-AFD0-76471F125D8D}"/>
                  </a:ext>
                </a:extLst>
              </p14:cNvPr>
              <p14:cNvContentPartPr/>
              <p14:nvPr/>
            </p14:nvContentPartPr>
            <p14:xfrm>
              <a:off x="4246200" y="84240"/>
              <a:ext cx="4626000" cy="6663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A8B900-8747-1AC8-AFD0-76471F125D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6840" y="74880"/>
                <a:ext cx="4644720" cy="668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9023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D052A01F-5107-4CCD-BFD0-D461DF4A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A553D8-6242-4861-AB6A-BA397864794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45AE5C78-237D-4292-AE89-D75B9F64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88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GPU Architecture</a:t>
            </a:r>
          </a:p>
        </p:txBody>
      </p:sp>
      <p:sp>
        <p:nvSpPr>
          <p:cNvPr id="24580" name="Line 3">
            <a:extLst>
              <a:ext uri="{FF2B5EF4-FFF2-40B4-BE49-F238E27FC236}">
                <a16:creationId xmlns:a16="http://schemas.microsoft.com/office/drawing/2014/main" id="{C73B5FFF-B576-4F73-AA91-DEFC083C6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9B71D373-56A0-429F-A67B-606A74F95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443038"/>
            <a:ext cx="743197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SIMT – single instruction, multiple thread; a GPU has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many SIMT cores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large data-parallel operation is partitioned into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thread blocks (one per SIMT core); a thread block is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partitioned into many warps (one warp running at 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time in the SIMT core); a warp is partitioned across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in-order pipelines (each is called a SIMD lane)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SIMT core can have multiple active warps at a time,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i.e., the SIMT core stores the registers for each warp;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warps can be context-switched at low cost; a warp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scheduler keeps track of runnable warps and schedules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 new warp if the currently running warp stalls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26A9BE9D-ED05-421E-BBD5-48001392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60FF5F-3EFD-4DF9-B7FF-7750E3E3E23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86A7144-0CC1-4998-8A37-C75F3D2D6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88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GPU Architecture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E903779E-CC5E-4774-8D04-2A7A8E5B6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29" name="Picture 1">
            <a:extLst>
              <a:ext uri="{FF2B5EF4-FFF2-40B4-BE49-F238E27FC236}">
                <a16:creationId xmlns:a16="http://schemas.microsoft.com/office/drawing/2014/main" id="{4FD98562-70AF-462E-B954-66FE34D7B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30375"/>
            <a:ext cx="89868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550347-3B51-E660-5CA4-3E2652811F28}"/>
                  </a:ext>
                </a:extLst>
              </p14:cNvPr>
              <p14:cNvContentPartPr/>
              <p14:nvPr/>
            </p14:nvContentPartPr>
            <p14:xfrm>
              <a:off x="6701760" y="694080"/>
              <a:ext cx="1960920" cy="5770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550347-3B51-E660-5CA4-3E2652811F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2400" y="684720"/>
                <a:ext cx="1979640" cy="5788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A2EC20C0-7CD3-4373-B572-F5C23AB0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65E8FC-18B9-4339-ABC1-6F0EEF9D5BC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62918C58-7084-4A8C-B02B-9BAB8934E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76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 Features</a:t>
            </a: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FA17C8E2-B505-4265-BC9F-704C0AED1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51CB59F3-DBC0-4337-9B47-C494C0C81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54138"/>
            <a:ext cx="805425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Simple in-order pipelines that rely on thread-level parallelism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to hide long latencies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Many registers (~1K) per in-order pipeline (lane) to support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many active warps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When a branch is encountered, some of the lanes proceed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along the “then” case depending on their data values;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later, the other lanes evaluate the “else” case; a branch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cuts the data-level parallelism by half (branch divergence)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When a load/store is encountered, the requests from all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lanes are coalesced into a few 128B cache line requests;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each request may return at a different time (mem divergence)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A543589-1D42-897E-1C80-54E8C16FD283}"/>
                  </a:ext>
                </a:extLst>
              </p14:cNvPr>
              <p14:cNvContentPartPr/>
              <p14:nvPr/>
            </p14:nvContentPartPr>
            <p14:xfrm>
              <a:off x="1535400" y="1738440"/>
              <a:ext cx="5608080" cy="1221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A543589-1D42-897E-1C80-54E8C16FD2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6040" y="1729080"/>
                <a:ext cx="5626800" cy="124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58852AF6-3448-4004-93FD-44F15C31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5751E8-3A0C-48F7-8936-0D6EAF1F135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3D9AC89F-F89E-41E2-852C-BDCFA9F59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125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Memory Hierarchy</a:t>
            </a:r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068D9F8D-4EAF-42D0-AF3C-9D0D17BED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F5AAAE17-6F19-42CF-A03E-ED8989FD4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1304925"/>
            <a:ext cx="7775911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SIMT core has a private L1 cache (shared by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warps on that core)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large L2 is shared by all SIMT cores; each L2 bank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services a subset of all addresses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L2 partition is connected to its own memory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controller and memory channel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GDDR5 memory system runs at higher frequencies,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and uses chips with more banks, wide IO, and better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power delivery networks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portion of GDDR5 memory is private to the GPU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rest is accessible to the host CPU (the GPU performs copies)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C0C5D7C-84A9-4B73-B609-20EA54E4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D690B1-73C9-466E-BD1B-0FB0AE2E37F8}" type="slidenum">
              <a:rPr lang="en-US" altLang="en-US" sz="1400" u="none">
                <a:latin typeface="Times New Roman" panose="02020603050405020304" pitchFamily="18" charset="0"/>
              </a:rPr>
              <a:pPr/>
              <a:t>25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7347" name="Text Box 2">
            <a:extLst>
              <a:ext uri="{FF2B5EF4-FFF2-40B4-BE49-F238E27FC236}">
                <a16:creationId xmlns:a16="http://schemas.microsoft.com/office/drawing/2014/main" id="{2367FA3D-0F51-4244-BBCC-84B62B197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0929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Accelerators - Tesla FSD</a:t>
            </a:r>
          </a:p>
        </p:txBody>
      </p:sp>
      <p:sp>
        <p:nvSpPr>
          <p:cNvPr id="57348" name="Line 3">
            <a:extLst>
              <a:ext uri="{FF2B5EF4-FFF2-40B4-BE49-F238E27FC236}">
                <a16:creationId xmlns:a16="http://schemas.microsoft.com/office/drawing/2014/main" id="{D1C1CAF1-EF87-49F2-9828-D2C831683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6" descr="Image result for tesla self driving fsd chip">
            <a:extLst>
              <a:ext uri="{FF2B5EF4-FFF2-40B4-BE49-F238E27FC236}">
                <a16:creationId xmlns:a16="http://schemas.microsoft.com/office/drawing/2014/main" id="{60A84189-EFB5-4932-A6EC-8072B22C5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04351"/>
            <a:ext cx="3850940" cy="256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tesla self driving fsd chip">
            <a:extLst>
              <a:ext uri="{FF2B5EF4-FFF2-40B4-BE49-F238E27FC236}">
                <a16:creationId xmlns:a16="http://schemas.microsoft.com/office/drawing/2014/main" id="{0B98E552-B820-47CB-8E44-BAB4863F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3" y="2666999"/>
            <a:ext cx="5120591" cy="320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e4pFootnotes">
            <a:extLst>
              <a:ext uri="{FF2B5EF4-FFF2-40B4-BE49-F238E27FC236}">
                <a16:creationId xmlns:a16="http://schemas.microsoft.com/office/drawing/2014/main" id="{A900B636-3A49-4F9D-91E5-3070801B1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6705600"/>
            <a:ext cx="1491108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Source: Tesla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42656EF-F814-73BD-3263-F01FB400667A}"/>
                  </a:ext>
                </a:extLst>
              </p14:cNvPr>
              <p14:cNvContentPartPr/>
              <p14:nvPr/>
            </p14:nvContentPartPr>
            <p14:xfrm>
              <a:off x="329040" y="-10080"/>
              <a:ext cx="8445600" cy="6335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42656EF-F814-73BD-3263-F01FB40066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9680" y="-19440"/>
                <a:ext cx="8464320" cy="635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6375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0FB50-B062-6470-7671-9A9FCFAB7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6A7E42B-B66E-357D-7EDE-6AADF4020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D690B1-73C9-466E-BD1B-0FB0AE2E37F8}" type="slidenum">
              <a:rPr lang="en-US" altLang="en-US" sz="1400" u="none">
                <a:latin typeface="Times New Roman" panose="02020603050405020304" pitchFamily="18" charset="0"/>
              </a:rPr>
              <a:pPr/>
              <a:t>26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7347" name="Text Box 2">
            <a:extLst>
              <a:ext uri="{FF2B5EF4-FFF2-40B4-BE49-F238E27FC236}">
                <a16:creationId xmlns:a16="http://schemas.microsoft.com/office/drawing/2014/main" id="{60742594-1B34-2C70-C257-6C5F409A4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2437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Accelerators</a:t>
            </a:r>
          </a:p>
        </p:txBody>
      </p:sp>
      <p:sp>
        <p:nvSpPr>
          <p:cNvPr id="57348" name="Line 3">
            <a:extLst>
              <a:ext uri="{FF2B5EF4-FFF2-40B4-BE49-F238E27FC236}">
                <a16:creationId xmlns:a16="http://schemas.microsoft.com/office/drawing/2014/main" id="{A73D3ACF-BA1C-2941-51EB-08241299D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51CEE53-6DEC-229A-D870-20B8E0B02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16" y="1441183"/>
            <a:ext cx="805316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General-purpose processors add overheads in terms of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instruction fetch, register read/write, etc.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If the workload is well-known, computational units can be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wired up to avoid many of these overheads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Many AI accelerators today (Google, Tesla, Amazon, … 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These AI accelerators are primarily designed for efficient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matrix multiplications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Large systolic arrays are an example of how dot-products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can be calculated without involving large register files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and with data reuse (improving energy efficiency, parallelism)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135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1A41F46-6746-40BC-8E53-B2CAF4D2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0257EF-4CFA-48A9-9334-28A93242FDD8}" type="slidenum">
              <a:rPr lang="en-US" altLang="en-US" sz="1400" u="none">
                <a:latin typeface="Times New Roman" panose="02020603050405020304" pitchFamily="18" charset="0"/>
              </a:rPr>
              <a:pPr/>
              <a:t>27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2771" name="Text Box 1026">
            <a:extLst>
              <a:ext uri="{FF2B5EF4-FFF2-40B4-BE49-F238E27FC236}">
                <a16:creationId xmlns:a16="http://schemas.microsoft.com/office/drawing/2014/main" id="{95B180D9-D6D2-4B29-AE49-49C69D901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2916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of Disks</a:t>
            </a:r>
          </a:p>
        </p:txBody>
      </p:sp>
      <p:sp>
        <p:nvSpPr>
          <p:cNvPr id="32772" name="Line 1027">
            <a:extLst>
              <a:ext uri="{FF2B5EF4-FFF2-40B4-BE49-F238E27FC236}">
                <a16:creationId xmlns:a16="http://schemas.microsoft.com/office/drawing/2014/main" id="{744761A6-BC7B-450C-8CD2-AFDCC3A5D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1028">
            <a:extLst>
              <a:ext uri="{FF2B5EF4-FFF2-40B4-BE49-F238E27FC236}">
                <a16:creationId xmlns:a16="http://schemas.microsoft.com/office/drawing/2014/main" id="{BF1AA191-A65B-4980-ADF0-13480364A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794044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Activities external to the CPU/memory are typically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orders of magnitude slower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Example: while CPU performance has improved by 50%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per year, disk latencies have improved by 10% every year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Typical strategy on I/O: switch contexts and work 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something else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Other metrics, such as bandwidth, reliability, availability,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and capacity, often receive more attention than performance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9413A5-F423-446E-B6C9-0B697087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3FDB7A-3468-4043-BBC0-7AE7383F27A3}" type="slidenum">
              <a:rPr lang="en-US" altLang="en-US" sz="1400" u="none">
                <a:latin typeface="Times New Roman" panose="02020603050405020304" pitchFamily="18" charset="0"/>
              </a:rPr>
              <a:pPr/>
              <a:t>28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286CAB26-2136-41AF-8C46-12E366EB3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6938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Magnetic Disks</a:t>
            </a:r>
          </a:p>
        </p:txBody>
      </p:sp>
      <p:sp>
        <p:nvSpPr>
          <p:cNvPr id="34820" name="Line 3">
            <a:extLst>
              <a:ext uri="{FF2B5EF4-FFF2-40B4-BE49-F238E27FC236}">
                <a16:creationId xmlns:a16="http://schemas.microsoft.com/office/drawing/2014/main" id="{A16ED9D0-FDE3-4371-9FF2-C67DD5D90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Text Box 4">
            <a:extLst>
              <a:ext uri="{FF2B5EF4-FFF2-40B4-BE49-F238E27FC236}">
                <a16:creationId xmlns:a16="http://schemas.microsoft.com/office/drawing/2014/main" id="{5DF64242-7EC7-4A07-B496-030661F34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57194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magnetic disk consists of 1-12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platters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(metal or glass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covered with magnetic recording material on both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sides), with diameters between 1-3.5 inches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platter is comprised of concentric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(5-30K)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each track is divided into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(100 – 500 per track,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each about 512 bytes)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movable arm holds the read/write heads for each disk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surface and moves them all in tandem – a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cylinder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of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is accessible at a time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88F2604-9B14-44A8-902F-66541B93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E8456E-87C0-48EF-A0E7-3B30213B68A8}" type="slidenum">
              <a:rPr lang="en-US" altLang="en-US" sz="1400" u="none">
                <a:latin typeface="Times New Roman" panose="02020603050405020304" pitchFamily="18" charset="0"/>
              </a:rPr>
              <a:pPr/>
              <a:t>29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CE70BB8E-2892-4378-8CCD-F60DEBE90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2507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Disk Latency</a:t>
            </a:r>
          </a:p>
        </p:txBody>
      </p:sp>
      <p:sp>
        <p:nvSpPr>
          <p:cNvPr id="36868" name="Line 3">
            <a:extLst>
              <a:ext uri="{FF2B5EF4-FFF2-40B4-BE49-F238E27FC236}">
                <a16:creationId xmlns:a16="http://schemas.microsoft.com/office/drawing/2014/main" id="{70488FD5-3F65-4F1B-8C2B-C5C34A9EE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41924DEF-16C7-40A4-9556-50D79697A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742459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To read/write data, the arm has to be placed on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correct track – this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seek time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usually takes 5 to 12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on average – can take less if there is spatial locality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Rotational latency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is the time taken to rotate the correct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sector under the head – average is typically more than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2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(15,000 RPM)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time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is the time taken to transfer a block of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out of the disk and is typically 3 – 65 MB/second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disk controller maintains a disk cache (spatial locality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can be exploited) and sets up the transfer on the bus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(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controller overhead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C0A5AAC-FD7D-4B69-9A64-8BDF809C4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71A1ED-FA41-474F-8108-91830384DC1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90E9E74D-D652-485C-BB7F-4803D589C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913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Virtual Memory</a:t>
            </a:r>
          </a:p>
        </p:txBody>
      </p:sp>
      <p:sp>
        <p:nvSpPr>
          <p:cNvPr id="15364" name="Line 3">
            <a:extLst>
              <a:ext uri="{FF2B5EF4-FFF2-40B4-BE49-F238E27FC236}">
                <a16:creationId xmlns:a16="http://schemas.microsoft.com/office/drawing/2014/main" id="{3F2943FE-AE49-4686-B233-364A7367E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E4D46F-46CC-39D1-3322-18FDDF45BE2C}"/>
                  </a:ext>
                </a:extLst>
              </p14:cNvPr>
              <p14:cNvContentPartPr/>
              <p14:nvPr/>
            </p14:nvContentPartPr>
            <p14:xfrm>
              <a:off x="360720" y="83520"/>
              <a:ext cx="8454600" cy="6493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E4D46F-46CC-39D1-3322-18FDDF45BE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360" y="74160"/>
                <a:ext cx="8473320" cy="6512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DDC0E1E-8686-4CDD-A7A0-9EF0C3D8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2CA45B-DD04-43C2-9DCC-CDD1E2BEAE52}" type="slidenum">
              <a:rPr lang="en-US" altLang="en-US" sz="1400" u="none">
                <a:latin typeface="Times New Roman" panose="02020603050405020304" pitchFamily="18" charset="0"/>
              </a:rPr>
              <a:pPr/>
              <a:t>30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F49E85FF-932A-4E07-AA65-06A0FAAB3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9341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Reliability and Availability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DDDB296D-0E28-449D-8FB0-5E8AE3D00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Text Box 4">
            <a:extLst>
              <a:ext uri="{FF2B5EF4-FFF2-40B4-BE49-F238E27FC236}">
                <a16:creationId xmlns:a16="http://schemas.microsoft.com/office/drawing/2014/main" id="{55FADBBF-22A5-4D76-9D20-D04E3ABD7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789773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system toggles between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Service accomplishment: service matches specifications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Service interruption: service deviates from specs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toggle is caused by </a:t>
            </a: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failures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restorations </a:t>
            </a: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Reliability measures continuous service accomplishment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and is usually expressed as mean time to failure (MTTF)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Availability measures fraction of time that service matches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specifications, expressed as  MTTF / (MTTF + MTTR)</a:t>
            </a:r>
            <a:endParaRPr lang="en-US" altLang="en-US" sz="2400" i="1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2CADB60-2CCF-4DDD-B02E-D7FE0A36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90091E-0355-42D6-B763-374B93023A71}" type="slidenum">
              <a:rPr lang="en-US" altLang="en-US" sz="1400" u="none">
                <a:latin typeface="Times New Roman" panose="02020603050405020304" pitchFamily="18" charset="0"/>
              </a:rPr>
              <a:pPr/>
              <a:t>31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D672C5FB-41BD-4B22-843E-BA9E1D981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0021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</a:t>
            </a:r>
          </a:p>
        </p:txBody>
      </p:sp>
      <p:sp>
        <p:nvSpPr>
          <p:cNvPr id="40964" name="Line 3">
            <a:extLst>
              <a:ext uri="{FF2B5EF4-FFF2-40B4-BE49-F238E27FC236}">
                <a16:creationId xmlns:a16="http://schemas.microsoft.com/office/drawing/2014/main" id="{F15221E4-83F2-437C-AD98-B3C08B249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Text Box 4">
            <a:extLst>
              <a:ext uri="{FF2B5EF4-FFF2-40B4-BE49-F238E27FC236}">
                <a16:creationId xmlns:a16="http://schemas.microsoft.com/office/drawing/2014/main" id="{9AF32BE2-59F1-40E0-A879-9DD2E37D7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95679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Reliability and availability are important metrics for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RAID: redundant array of inexpensive (independent)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Redundancy can deal with one or more failures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sector of a disk records check information that allows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it to determine if the disk has an error or not (in other words,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redundancy already exists within a disk)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When the disk read flags an error, we turn elsewhere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correct data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1DE19C5-5468-4624-8E0B-7C1806FE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95AF01-1890-49E1-8735-44531ABC3483}" type="slidenum">
              <a:rPr lang="en-US" altLang="en-US" sz="1400" u="none">
                <a:latin typeface="Times New Roman" panose="02020603050405020304" pitchFamily="18" charset="0"/>
              </a:rPr>
              <a:pPr/>
              <a:t>32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2629994E-1240-41DA-A4CC-875CA3A4E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383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0 and RAID 1</a:t>
            </a:r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81B1C4C9-7DCB-48F5-A126-5B59D4D53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536832F6-9AC8-470B-A113-C96C85491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5336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0 has no additional redundancy (misnomer) – it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uses an array of disks and stripes (interleaves)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across the arrays to improve parallelism and throughput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1 mirrors or shadows every disk – every write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happens to two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Reads to the mirror may happen only when the primary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fails – or, you may try to read both together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quicker response is accepted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Expensive solution: high reliability at twice the cost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2860F71-E088-44BF-979B-16AE70C4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74B95C-C84E-41FF-B8C5-2303DC2C3C15}" type="slidenum">
              <a:rPr lang="en-US" altLang="en-US" sz="1400" u="none">
                <a:latin typeface="Times New Roman" panose="02020603050405020304" pitchFamily="18" charset="0"/>
              </a:rPr>
              <a:pPr/>
              <a:t>33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738DEDC5-D191-4855-91FF-A6462B984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3035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3</a:t>
            </a:r>
          </a:p>
        </p:txBody>
      </p:sp>
      <p:sp>
        <p:nvSpPr>
          <p:cNvPr id="45060" name="Line 3">
            <a:extLst>
              <a:ext uri="{FF2B5EF4-FFF2-40B4-BE49-F238E27FC236}">
                <a16:creationId xmlns:a16="http://schemas.microsoft.com/office/drawing/2014/main" id="{832C3B1B-B742-45D4-A3CC-786D35CC8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Text Box 4">
            <a:extLst>
              <a:ext uri="{FF2B5EF4-FFF2-40B4-BE49-F238E27FC236}">
                <a16:creationId xmlns:a16="http://schemas.microsoft.com/office/drawing/2014/main" id="{861924CA-496A-4AE8-9418-263432854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77834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Data is bit-interleaved across several disks and a separate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maintains parity information for a set of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For example: with 8 disks, bit 0 is in disk-0, bit 1 is in disk-1,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…, bit 7 is in disk-7; disk-8 maintains parity for all 8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For any read, 8 disks must be accessed (as we usually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read more than a byte at a time) and for any write, 9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must be accessed as parity has to be re-calculated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High throughput for a single request, low cost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redundancy (overhead: 12.5%), low task-level parallelism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C7E31E9-9248-47F5-972E-37CD5EC9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306611-5E1C-40F8-BFB7-9FC630EE7C74}" type="slidenum">
              <a:rPr lang="en-US" altLang="en-US" sz="1400" u="none">
                <a:latin typeface="Times New Roman" panose="02020603050405020304" pitchFamily="18" charset="0"/>
              </a:rPr>
              <a:pPr/>
              <a:t>34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6CC4A1E5-85EE-4B2B-9772-CE9232986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383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4 and RAID 5</a:t>
            </a:r>
          </a:p>
        </p:txBody>
      </p:sp>
      <p:sp>
        <p:nvSpPr>
          <p:cNvPr id="47108" name="Line 3">
            <a:extLst>
              <a:ext uri="{FF2B5EF4-FFF2-40B4-BE49-F238E27FC236}">
                <a16:creationId xmlns:a16="http://schemas.microsoft.com/office/drawing/2014/main" id="{F4B93FB3-E973-4431-841F-C219B49FC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Text Box 4">
            <a:extLst>
              <a:ext uri="{FF2B5EF4-FFF2-40B4-BE49-F238E27FC236}">
                <a16:creationId xmlns:a16="http://schemas.microsoft.com/office/drawing/2014/main" id="{7DC9F5E0-2D5B-4BD8-BFF8-7FC5C8330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68627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Data is block interleaved – this allows us to get all our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data from a single disk on a read – in case of a disk error,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read all 9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Block interleaving reduces thruput for a single request (as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only a single disk drive is servicing the request), but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improves task-level parallelism as other disk drives 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free to service other requests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On a write, we access the disk that stores the data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parity disk – parity information can be updated simply 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checking if the new data differs from the old data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518BFC7-818B-4912-8A56-27952D1E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92043A-5765-45F6-83E3-E7442B7AB538}" type="slidenum">
              <a:rPr lang="en-US" altLang="en-US" sz="1400" u="none">
                <a:latin typeface="Times New Roman" panose="02020603050405020304" pitchFamily="18" charset="0"/>
              </a:rPr>
              <a:pPr/>
              <a:t>35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id="{239E5F09-126D-477C-9582-0E32317B4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3035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5</a:t>
            </a:r>
          </a:p>
        </p:txBody>
      </p:sp>
      <p:sp>
        <p:nvSpPr>
          <p:cNvPr id="49156" name="Line 3">
            <a:extLst>
              <a:ext uri="{FF2B5EF4-FFF2-40B4-BE49-F238E27FC236}">
                <a16:creationId xmlns:a16="http://schemas.microsoft.com/office/drawing/2014/main" id="{8823176F-6E2A-410B-94C9-44453F1EC4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Text Box 4">
            <a:extLst>
              <a:ext uri="{FF2B5EF4-FFF2-40B4-BE49-F238E27FC236}">
                <a16:creationId xmlns:a16="http://schemas.microsoft.com/office/drawing/2014/main" id="{125243AC-F6EB-4FEA-92CB-FEEEB7A19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47647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If we have a single disk for parity, multiple writes can not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happen in parallel (as all writes must update parity info)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5 distributes the parity block to allow simultaneous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writes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CFA1993-7648-4A01-8578-8FDE6855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4EC724-46C0-444B-BED5-456AC421E09A}" type="slidenum">
              <a:rPr lang="en-US" altLang="en-US" sz="1400" u="none">
                <a:latin typeface="Times New Roman" panose="02020603050405020304" pitchFamily="18" charset="0"/>
              </a:rPr>
              <a:pPr/>
              <a:t>36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1203" name="Text Box 2">
            <a:extLst>
              <a:ext uri="{FF2B5EF4-FFF2-40B4-BE49-F238E27FC236}">
                <a16:creationId xmlns:a16="http://schemas.microsoft.com/office/drawing/2014/main" id="{5F2971E6-C5C2-463A-A656-E4BDCE346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6857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Summary</a:t>
            </a:r>
          </a:p>
        </p:txBody>
      </p:sp>
      <p:sp>
        <p:nvSpPr>
          <p:cNvPr id="51204" name="Line 3">
            <a:extLst>
              <a:ext uri="{FF2B5EF4-FFF2-40B4-BE49-F238E27FC236}">
                <a16:creationId xmlns:a16="http://schemas.microsoft.com/office/drawing/2014/main" id="{5D28D7EA-8516-4BDB-B603-7D0E73DC2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E14881B1-D09E-40D7-BA45-7EFB76669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26936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1-5 can tolerate a single fault – mirroring (RAID 1)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has a 100% overhead, while parity (RAID 3, 4, 5) has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modest overhead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Can tolerate multiple faults by having multiple check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functions – each additional check can cost an additional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(RAID 6)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6 and RAID 2 (memory-style ECC) are not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commercially employed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DD2A4A2-1B7D-4DF6-983E-94EC622C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629BE1-1573-4F63-85CB-DF76255C013E}" type="slidenum">
              <a:rPr lang="en-US" altLang="en-US" sz="1400" u="none">
                <a:latin typeface="Times New Roman" panose="02020603050405020304" pitchFamily="18" charset="0"/>
              </a:rPr>
              <a:pPr/>
              <a:t>37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3251" name="Text Box 2">
            <a:extLst>
              <a:ext uri="{FF2B5EF4-FFF2-40B4-BE49-F238E27FC236}">
                <a16:creationId xmlns:a16="http://schemas.microsoft.com/office/drawing/2014/main" id="{E099B037-480A-4C83-9C12-55FFD4C12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447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Protection</a:t>
            </a:r>
          </a:p>
        </p:txBody>
      </p:sp>
      <p:sp>
        <p:nvSpPr>
          <p:cNvPr id="53252" name="Line 3">
            <a:extLst>
              <a:ext uri="{FF2B5EF4-FFF2-40B4-BE49-F238E27FC236}">
                <a16:creationId xmlns:a16="http://schemas.microsoft.com/office/drawing/2014/main" id="{A4462064-CBCC-44EB-839A-5616812104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Text Box 4">
            <a:extLst>
              <a:ext uri="{FF2B5EF4-FFF2-40B4-BE49-F238E27FC236}">
                <a16:creationId xmlns:a16="http://schemas.microsoft.com/office/drawing/2014/main" id="{CB3F594C-225D-4737-99A1-2DC643CE6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79707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Most common approach: SECDED – single error correction,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double error detection – an 8-bit code for every 64-bit word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-- can correct a single error in any 64-bit word – also used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 caches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Extends a 64-bit memory channel to a 72-bit channel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requires ECC DIMMs (e.g., a word is fetched from 9 chips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instead of 8)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Chipkill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is a form of error protection where failures in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entire memory chip can be corrected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52C41FA-EBFB-4C36-9781-BDFB69B4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B411A7-CB3D-4630-A38B-4A263426336C}" type="slidenum">
              <a:rPr lang="en-US" altLang="en-US" sz="1400" u="none">
                <a:latin typeface="Times New Roman" panose="02020603050405020304" pitchFamily="18" charset="0"/>
              </a:rPr>
              <a:pPr/>
              <a:t>38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5299" name="Text Box 2">
            <a:extLst>
              <a:ext uri="{FF2B5EF4-FFF2-40B4-BE49-F238E27FC236}">
                <a16:creationId xmlns:a16="http://schemas.microsoft.com/office/drawing/2014/main" id="{578906CA-282A-4E12-8105-5136A30DA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6234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Computation Errors – TMR</a:t>
            </a:r>
          </a:p>
        </p:txBody>
      </p:sp>
      <p:sp>
        <p:nvSpPr>
          <p:cNvPr id="55300" name="Line 3">
            <a:extLst>
              <a:ext uri="{FF2B5EF4-FFF2-40B4-BE49-F238E27FC236}">
                <a16:creationId xmlns:a16="http://schemas.microsoft.com/office/drawing/2014/main" id="{E5FEA0A2-68FA-4C7B-8D00-25F153F10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" name="Text Box 4">
            <a:extLst>
              <a:ext uri="{FF2B5EF4-FFF2-40B4-BE49-F238E27FC236}">
                <a16:creationId xmlns:a16="http://schemas.microsoft.com/office/drawing/2014/main" id="{00CE53AD-D51B-4067-AB4B-0F63E065A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17273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Errors in ALUs and cores are typically handled 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performing the computation n times and voting for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correct answer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n=3 is common and is referred to as triple modular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redundancy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F80A913F-5B1D-4598-8D38-513D1CE9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25A515-E9F4-4FFD-BC92-32B359E8923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4470A5E4-02E6-4DB4-BEDD-76C1D0A44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4454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Address Translation</a:t>
            </a:r>
          </a:p>
        </p:txBody>
      </p:sp>
      <p:sp>
        <p:nvSpPr>
          <p:cNvPr id="17412" name="Line 3">
            <a:extLst>
              <a:ext uri="{FF2B5EF4-FFF2-40B4-BE49-F238E27FC236}">
                <a16:creationId xmlns:a16="http://schemas.microsoft.com/office/drawing/2014/main" id="{C352E081-9EA7-4D3D-8582-98B5ABD825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F02CA22D-35AE-42D9-90A7-924E115A3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6272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 virtual and physical memory are broken up into pages</a:t>
            </a:r>
          </a:p>
        </p:txBody>
      </p:sp>
      <p:sp>
        <p:nvSpPr>
          <p:cNvPr id="17414" name="Rectangle 5">
            <a:extLst>
              <a:ext uri="{FF2B5EF4-FFF2-40B4-BE49-F238E27FC236}">
                <a16:creationId xmlns:a16="http://schemas.microsoft.com/office/drawing/2014/main" id="{5CBB0ED8-1C96-44C7-AF04-14CDD5A71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733800"/>
            <a:ext cx="3124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Virtual address</a:t>
            </a:r>
          </a:p>
        </p:txBody>
      </p:sp>
      <p:sp>
        <p:nvSpPr>
          <p:cNvPr id="17415" name="Text Box 6">
            <a:extLst>
              <a:ext uri="{FF2B5EF4-FFF2-40B4-BE49-F238E27FC236}">
                <a16:creationId xmlns:a16="http://schemas.microsoft.com/office/drawing/2014/main" id="{21067D11-B34C-4F66-8BE8-33F8087F8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2932113"/>
            <a:ext cx="1451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8KB page size</a:t>
            </a:r>
          </a:p>
        </p:txBody>
      </p:sp>
      <p:sp>
        <p:nvSpPr>
          <p:cNvPr id="17416" name="Line 7">
            <a:extLst>
              <a:ext uri="{FF2B5EF4-FFF2-40B4-BE49-F238E27FC236}">
                <a16:creationId xmlns:a16="http://schemas.microsoft.com/office/drawing/2014/main" id="{882C61F5-8504-41FE-887D-677C6F36DF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191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417" name="Line 8">
            <a:extLst>
              <a:ext uri="{FF2B5EF4-FFF2-40B4-BE49-F238E27FC236}">
                <a16:creationId xmlns:a16="http://schemas.microsoft.com/office/drawing/2014/main" id="{035FB7D3-AAFB-4C9E-B2D8-ECD03AB7E5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4191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418" name="Line 9">
            <a:extLst>
              <a:ext uri="{FF2B5EF4-FFF2-40B4-BE49-F238E27FC236}">
                <a16:creationId xmlns:a16="http://schemas.microsoft.com/office/drawing/2014/main" id="{C2E2D4CE-759F-438D-91A2-68D992844C3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41910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419" name="Line 10">
            <a:extLst>
              <a:ext uri="{FF2B5EF4-FFF2-40B4-BE49-F238E27FC236}">
                <a16:creationId xmlns:a16="http://schemas.microsoft.com/office/drawing/2014/main" id="{9F1CE05F-18D8-4F76-AD1B-1D049098F5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4191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420" name="Text Box 11">
            <a:extLst>
              <a:ext uri="{FF2B5EF4-FFF2-40B4-BE49-F238E27FC236}">
                <a16:creationId xmlns:a16="http://schemas.microsoft.com/office/drawing/2014/main" id="{216793E9-93C5-4AB3-9725-2C40AA307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419600"/>
            <a:ext cx="12310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page offset</a:t>
            </a:r>
          </a:p>
        </p:txBody>
      </p:sp>
      <p:sp>
        <p:nvSpPr>
          <p:cNvPr id="17421" name="Text Box 12">
            <a:extLst>
              <a:ext uri="{FF2B5EF4-FFF2-40B4-BE49-F238E27FC236}">
                <a16:creationId xmlns:a16="http://schemas.microsoft.com/office/drawing/2014/main" id="{4DDA75B7-BF3D-4032-A13F-17E1F609F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415" y="4419600"/>
            <a:ext cx="12920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virtual page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number</a:t>
            </a:r>
          </a:p>
        </p:txBody>
      </p:sp>
      <p:sp>
        <p:nvSpPr>
          <p:cNvPr id="17422" name="Line 13">
            <a:extLst>
              <a:ext uri="{FF2B5EF4-FFF2-40B4-BE49-F238E27FC236}">
                <a16:creationId xmlns:a16="http://schemas.microsoft.com/office/drawing/2014/main" id="{6025DE3E-2A39-4FF7-9210-906B61361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5029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423" name="Line 14">
            <a:extLst>
              <a:ext uri="{FF2B5EF4-FFF2-40B4-BE49-F238E27FC236}">
                <a16:creationId xmlns:a16="http://schemas.microsoft.com/office/drawing/2014/main" id="{55438C04-0D74-43A1-BE3F-B145A9BDE4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54864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424" name="Text Box 15">
            <a:extLst>
              <a:ext uri="{FF2B5EF4-FFF2-40B4-BE49-F238E27FC236}">
                <a16:creationId xmlns:a16="http://schemas.microsoft.com/office/drawing/2014/main" id="{FD8FE9C9-3DDE-4E9D-AD04-6F8C30DA5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993" y="5181600"/>
            <a:ext cx="21990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Translated to physical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page number</a:t>
            </a:r>
          </a:p>
        </p:txBody>
      </p:sp>
      <p:sp>
        <p:nvSpPr>
          <p:cNvPr id="17425" name="Line 16">
            <a:extLst>
              <a:ext uri="{FF2B5EF4-FFF2-40B4-BE49-F238E27FC236}">
                <a16:creationId xmlns:a16="http://schemas.microsoft.com/office/drawing/2014/main" id="{48D2DFD4-D19A-4F94-A998-18B9CC091D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5486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426" name="Line 17">
            <a:extLst>
              <a:ext uri="{FF2B5EF4-FFF2-40B4-BE49-F238E27FC236}">
                <a16:creationId xmlns:a16="http://schemas.microsoft.com/office/drawing/2014/main" id="{960D0C42-AF5A-44A6-BD00-8F7E3D57A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5720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427" name="Rectangle 18">
            <a:extLst>
              <a:ext uri="{FF2B5EF4-FFF2-40B4-BE49-F238E27FC236}">
                <a16:creationId xmlns:a16="http://schemas.microsoft.com/office/drawing/2014/main" id="{5C3651E8-54AF-4B57-84B6-4DCAEAF22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657600"/>
            <a:ext cx="533400" cy="228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428" name="Text Box 19">
            <a:extLst>
              <a:ext uri="{FF2B5EF4-FFF2-40B4-BE49-F238E27FC236}">
                <a16:creationId xmlns:a16="http://schemas.microsoft.com/office/drawing/2014/main" id="{41DF5985-8212-4567-BC9A-65FE83693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943600"/>
            <a:ext cx="1704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Physical address</a:t>
            </a:r>
          </a:p>
        </p:txBody>
      </p:sp>
      <p:sp>
        <p:nvSpPr>
          <p:cNvPr id="17429" name="Text Box 20">
            <a:extLst>
              <a:ext uri="{FF2B5EF4-FFF2-40B4-BE49-F238E27FC236}">
                <a16:creationId xmlns:a16="http://schemas.microsoft.com/office/drawing/2014/main" id="{AAD15048-D1FB-45A2-B34A-B88E85664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19100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B7DD9C-0211-811B-0F38-E33A2C512EB7}"/>
                  </a:ext>
                </a:extLst>
              </p14:cNvPr>
              <p14:cNvContentPartPr/>
              <p14:nvPr/>
            </p14:nvContentPartPr>
            <p14:xfrm>
              <a:off x="211320" y="310680"/>
              <a:ext cx="8771760" cy="4768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B7DD9C-0211-811B-0F38-E33A2C512E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960" y="301320"/>
                <a:ext cx="8790480" cy="4786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8336310-883E-4228-9C2E-06474CC3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97DED-CCA0-4AF3-9297-673AF4E67D9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1409E795-A64B-49C1-8764-90F77EEF0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1144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Memory Hierarchy Properties</a:t>
            </a:r>
          </a:p>
        </p:txBody>
      </p:sp>
      <p:sp>
        <p:nvSpPr>
          <p:cNvPr id="19460" name="Line 3">
            <a:extLst>
              <a:ext uri="{FF2B5EF4-FFF2-40B4-BE49-F238E27FC236}">
                <a16:creationId xmlns:a16="http://schemas.microsoft.com/office/drawing/2014/main" id="{FA3C8132-A354-47D4-BBCD-73E02A56B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E148841A-7067-4148-B76B-3C23A59FF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70345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 virtual memory page can be placed anywhere in physical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memory (fully-associative)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Replacement is usually LRU (since the miss penalty 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huge, we can invest some effort to minimize misses)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 page table (indexed by virtual page number) is used for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translating virtual to physical page number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 page table is itself in memory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EBA06BC-267E-4250-88D6-813CF2B0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11969-2FC0-4B9B-9963-6820FEBB001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BCF16DE8-9272-4A10-8FAA-0F09F36AF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7809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TLB</a:t>
            </a:r>
          </a:p>
        </p:txBody>
      </p:sp>
      <p:sp>
        <p:nvSpPr>
          <p:cNvPr id="21508" name="Line 3">
            <a:extLst>
              <a:ext uri="{FF2B5EF4-FFF2-40B4-BE49-F238E27FC236}">
                <a16:creationId xmlns:a16="http://schemas.microsoft.com/office/drawing/2014/main" id="{7C404CFC-C3D4-4F1F-8679-E2C5BAC9F8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A4C1E395-8779-4768-8684-DD55E3FCC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723544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Since the number of pages is very high, the page table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capacity is too large to fit on chip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 translation lookaside buffer (TLB) caches the virtual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to physical page number translation for recent accesses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 TLB miss requires us to access the page table, which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may not even be found in the cache – two expensive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memory look-ups to access one word of data!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 large page size can increase the coverage of the TLB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and reduce the capacity of the page table, but also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increases memory waste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E6B2B1-6E4D-1F18-5758-7C10BFD55BCD}"/>
                  </a:ext>
                </a:extLst>
              </p14:cNvPr>
              <p14:cNvContentPartPr/>
              <p14:nvPr/>
            </p14:nvContentPartPr>
            <p14:xfrm>
              <a:off x="5177880" y="2838960"/>
              <a:ext cx="837720" cy="146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E6B2B1-6E4D-1F18-5758-7C10BFD55B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8520" y="2829600"/>
                <a:ext cx="856440" cy="165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C0A5AAC-FD7D-4B69-9A64-8BDF809C4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71A1ED-FA41-474F-8108-91830384DC1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90E9E74D-D652-485C-BB7F-4803D589C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8074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TLB and Cache Access</a:t>
            </a:r>
          </a:p>
        </p:txBody>
      </p:sp>
      <p:sp>
        <p:nvSpPr>
          <p:cNvPr id="15364" name="Line 3">
            <a:extLst>
              <a:ext uri="{FF2B5EF4-FFF2-40B4-BE49-F238E27FC236}">
                <a16:creationId xmlns:a16="http://schemas.microsoft.com/office/drawing/2014/main" id="{3F2943FE-AE49-4686-B233-364A7367E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A0B245-4321-F41B-2644-983E9F11C4CF}"/>
                  </a:ext>
                </a:extLst>
              </p14:cNvPr>
              <p14:cNvContentPartPr/>
              <p14:nvPr/>
            </p14:nvContentPartPr>
            <p14:xfrm>
              <a:off x="575640" y="67320"/>
              <a:ext cx="8470800" cy="5600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A0B245-4321-F41B-2644-983E9F11C4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280" y="57960"/>
                <a:ext cx="8489520" cy="561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438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AD15A52-D105-4EB1-B346-A336C9E6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5558A0-5517-4AD6-8024-5411A23BD79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9065BBE4-F900-440E-885E-25865E003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6068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TLB and Cache</a:t>
            </a:r>
          </a:p>
        </p:txBody>
      </p:sp>
      <p:sp>
        <p:nvSpPr>
          <p:cNvPr id="23556" name="Line 3">
            <a:extLst>
              <a:ext uri="{FF2B5EF4-FFF2-40B4-BE49-F238E27FC236}">
                <a16:creationId xmlns:a16="http://schemas.microsoft.com/office/drawing/2014/main" id="{69772D80-4B25-4B7A-A2E4-E0C52C17E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id="{512AF1D8-4255-4117-88D2-4977D6B8C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800777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Is the cache indexed with virtual or physical address?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To index with a physical address, we will have to first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look up the TLB, then the cache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 longer access time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Multiple virtual addresses can map to the same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physical address – must ensure that these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different virtual addresses will map to the same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location in cache – else, there will be two different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copies of the same physical memory word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Does the tag array store virtual or physical addresses?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Since multiple virtual addresses can map to the same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physical address, a virtual tag comparison can flag a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miss even if the correct physical memory word is present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A2EBB691-884E-4113-8587-5A158B2D9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883381-9540-405F-88C0-67443FDF82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id="{EA3721AF-433C-4F01-BF43-8C5A84BCA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0350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Cache and TLB Pipeline</a:t>
            </a:r>
          </a:p>
        </p:txBody>
      </p:sp>
      <p:sp>
        <p:nvSpPr>
          <p:cNvPr id="25604" name="Line 3">
            <a:extLst>
              <a:ext uri="{FF2B5EF4-FFF2-40B4-BE49-F238E27FC236}">
                <a16:creationId xmlns:a16="http://schemas.microsoft.com/office/drawing/2014/main" id="{84FBED0B-E996-4AAB-A3F0-5E1CA2F536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05" name="Rectangle 4">
            <a:extLst>
              <a:ext uri="{FF2B5EF4-FFF2-40B4-BE49-F238E27FC236}">
                <a16:creationId xmlns:a16="http://schemas.microsoft.com/office/drawing/2014/main" id="{C46D763D-B50A-4257-A3C7-7CDF5BFD6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1828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TLB</a:t>
            </a:r>
          </a:p>
        </p:txBody>
      </p:sp>
      <p:sp>
        <p:nvSpPr>
          <p:cNvPr id="25606" name="Rectangle 5">
            <a:extLst>
              <a:ext uri="{FF2B5EF4-FFF2-40B4-BE49-F238E27FC236}">
                <a16:creationId xmlns:a16="http://schemas.microsoft.com/office/drawing/2014/main" id="{C1A6D16B-BC70-4278-A435-3D14144F5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981200"/>
            <a:ext cx="23622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Virtual address</a:t>
            </a:r>
          </a:p>
        </p:txBody>
      </p:sp>
      <p:sp>
        <p:nvSpPr>
          <p:cNvPr id="25607" name="Rectangle 6">
            <a:extLst>
              <a:ext uri="{FF2B5EF4-FFF2-40B4-BE49-F238E27FC236}">
                <a16:creationId xmlns:a16="http://schemas.microsoft.com/office/drawing/2014/main" id="{7A70B306-AFEC-4733-B6E4-3AEC8B309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124200"/>
            <a:ext cx="1295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Tag array</a:t>
            </a:r>
          </a:p>
        </p:txBody>
      </p:sp>
      <p:sp>
        <p:nvSpPr>
          <p:cNvPr id="25608" name="Rectangle 7">
            <a:extLst>
              <a:ext uri="{FF2B5EF4-FFF2-40B4-BE49-F238E27FC236}">
                <a16:creationId xmlns:a16="http://schemas.microsoft.com/office/drawing/2014/main" id="{05B2C05E-D12A-4718-BC64-F8C718429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24200"/>
            <a:ext cx="1295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Data array</a:t>
            </a:r>
          </a:p>
        </p:txBody>
      </p:sp>
      <p:sp>
        <p:nvSpPr>
          <p:cNvPr id="25609" name="Line 8">
            <a:extLst>
              <a:ext uri="{FF2B5EF4-FFF2-40B4-BE49-F238E27FC236}">
                <a16:creationId xmlns:a16="http://schemas.microsoft.com/office/drawing/2014/main" id="{D39CE8ED-3426-40B9-BF44-837709E7DE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24384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10" name="Line 9">
            <a:extLst>
              <a:ext uri="{FF2B5EF4-FFF2-40B4-BE49-F238E27FC236}">
                <a16:creationId xmlns:a16="http://schemas.microsoft.com/office/drawing/2014/main" id="{FB4DA19F-DAA7-4F85-8308-ECD088F51A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24384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11" name="Line 10">
            <a:extLst>
              <a:ext uri="{FF2B5EF4-FFF2-40B4-BE49-F238E27FC236}">
                <a16:creationId xmlns:a16="http://schemas.microsoft.com/office/drawing/2014/main" id="{0B1B1BDC-CB64-45D4-9AC9-1EDF007C9A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8956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12" name="Line 11">
            <a:extLst>
              <a:ext uri="{FF2B5EF4-FFF2-40B4-BE49-F238E27FC236}">
                <a16:creationId xmlns:a16="http://schemas.microsoft.com/office/drawing/2014/main" id="{6B606AC7-DBE0-4C67-9ED9-FAE000C179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895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13" name="Line 12">
            <a:extLst>
              <a:ext uri="{FF2B5EF4-FFF2-40B4-BE49-F238E27FC236}">
                <a16:creationId xmlns:a16="http://schemas.microsoft.com/office/drawing/2014/main" id="{3D16BE11-B735-480D-BC6B-FCC8E6466F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5814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14" name="Line 13">
            <a:extLst>
              <a:ext uri="{FF2B5EF4-FFF2-40B4-BE49-F238E27FC236}">
                <a16:creationId xmlns:a16="http://schemas.microsoft.com/office/drawing/2014/main" id="{DFD8D2E1-6BCF-4A9C-A402-CBA642FC6A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191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15" name="Text Box 14">
            <a:extLst>
              <a:ext uri="{FF2B5EF4-FFF2-40B4-BE49-F238E27FC236}">
                <a16:creationId xmlns:a16="http://schemas.microsoft.com/office/drawing/2014/main" id="{CB361E56-693D-44E8-A3CE-66E242748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648200"/>
            <a:ext cx="23356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Physical tag comparion</a:t>
            </a:r>
          </a:p>
        </p:txBody>
      </p:sp>
      <p:sp>
        <p:nvSpPr>
          <p:cNvPr id="25616" name="Line 15">
            <a:extLst>
              <a:ext uri="{FF2B5EF4-FFF2-40B4-BE49-F238E27FC236}">
                <a16:creationId xmlns:a16="http://schemas.microsoft.com/office/drawing/2014/main" id="{49B675D8-0A32-4BE3-AB87-9DC06E6D2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352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17" name="Line 16">
            <a:extLst>
              <a:ext uri="{FF2B5EF4-FFF2-40B4-BE49-F238E27FC236}">
                <a16:creationId xmlns:a16="http://schemas.microsoft.com/office/drawing/2014/main" id="{4ED5AF31-FAC1-4C17-92C2-D2536C822F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438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18" name="Line 17">
            <a:extLst>
              <a:ext uri="{FF2B5EF4-FFF2-40B4-BE49-F238E27FC236}">
                <a16:creationId xmlns:a16="http://schemas.microsoft.com/office/drawing/2014/main" id="{A13294BF-1A80-4C07-89DF-B42A3B745A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5908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19" name="Line 18">
            <a:extLst>
              <a:ext uri="{FF2B5EF4-FFF2-40B4-BE49-F238E27FC236}">
                <a16:creationId xmlns:a16="http://schemas.microsoft.com/office/drawing/2014/main" id="{8AE4EBEE-CF6F-4639-A671-91D548A465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25908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20" name="Line 19">
            <a:extLst>
              <a:ext uri="{FF2B5EF4-FFF2-40B4-BE49-F238E27FC236}">
                <a16:creationId xmlns:a16="http://schemas.microsoft.com/office/drawing/2014/main" id="{45C3AC11-5F23-4B2F-9D6B-C794490A4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8768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21" name="Line 20">
            <a:extLst>
              <a:ext uri="{FF2B5EF4-FFF2-40B4-BE49-F238E27FC236}">
                <a16:creationId xmlns:a16="http://schemas.microsoft.com/office/drawing/2014/main" id="{78BC5001-FEF4-4C6C-A132-E5F3313286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0" y="33528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622" name="Text Box 21">
            <a:extLst>
              <a:ext uri="{FF2B5EF4-FFF2-40B4-BE49-F238E27FC236}">
                <a16:creationId xmlns:a16="http://schemas.microsoft.com/office/drawing/2014/main" id="{545673CA-0E7C-4858-887E-97A2D73D9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817" y="2474913"/>
            <a:ext cx="211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Virtual page number</a:t>
            </a:r>
          </a:p>
        </p:txBody>
      </p:sp>
      <p:sp>
        <p:nvSpPr>
          <p:cNvPr id="25623" name="Text Box 22">
            <a:extLst>
              <a:ext uri="{FF2B5EF4-FFF2-40B4-BE49-F238E27FC236}">
                <a16:creationId xmlns:a16="http://schemas.microsoft.com/office/drawing/2014/main" id="{77B999E3-1D50-49FA-9913-04F46CF3B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438400"/>
            <a:ext cx="895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Virtual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index</a:t>
            </a:r>
          </a:p>
        </p:txBody>
      </p:sp>
      <p:sp>
        <p:nvSpPr>
          <p:cNvPr id="25624" name="Text Box 23">
            <a:extLst>
              <a:ext uri="{FF2B5EF4-FFF2-40B4-BE49-F238E27FC236}">
                <a16:creationId xmlns:a16="http://schemas.microsoft.com/office/drawing/2014/main" id="{E2AA44DE-FFD1-4879-B498-F87B49166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8441" y="2209800"/>
            <a:ext cx="7536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Offset</a:t>
            </a:r>
          </a:p>
        </p:txBody>
      </p:sp>
      <p:sp>
        <p:nvSpPr>
          <p:cNvPr id="25625" name="Text Box 24">
            <a:extLst>
              <a:ext uri="{FF2B5EF4-FFF2-40B4-BE49-F238E27FC236}">
                <a16:creationId xmlns:a16="http://schemas.microsoft.com/office/drawing/2014/main" id="{225DBEB7-89E9-43CB-83DE-B8824E034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45" y="3733800"/>
            <a:ext cx="22310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Physical page number</a:t>
            </a:r>
          </a:p>
        </p:txBody>
      </p:sp>
      <p:sp>
        <p:nvSpPr>
          <p:cNvPr id="25626" name="Text Box 25">
            <a:extLst>
              <a:ext uri="{FF2B5EF4-FFF2-40B4-BE49-F238E27FC236}">
                <a16:creationId xmlns:a16="http://schemas.microsoft.com/office/drawing/2014/main" id="{8E4341E9-9AE7-447F-A801-3D09F394F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241" y="4267200"/>
            <a:ext cx="12715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Physical tag</a:t>
            </a:r>
          </a:p>
        </p:txBody>
      </p:sp>
      <p:sp>
        <p:nvSpPr>
          <p:cNvPr id="25627" name="Text Box 26">
            <a:extLst>
              <a:ext uri="{FF2B5EF4-FFF2-40B4-BE49-F238E27FC236}">
                <a16:creationId xmlns:a16="http://schemas.microsoft.com/office/drawing/2014/main" id="{DF5AF0EB-5E89-432C-8FA5-5B7834338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562600"/>
            <a:ext cx="45468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Virtually Indexed; Physically Tagged Cache</a:t>
            </a:r>
          </a:p>
        </p:txBody>
      </p:sp>
      <p:sp>
        <p:nvSpPr>
          <p:cNvPr id="923675" name="Rectangle 27">
            <a:extLst>
              <a:ext uri="{FF2B5EF4-FFF2-40B4-BE49-F238E27FC236}">
                <a16:creationId xmlns:a16="http://schemas.microsoft.com/office/drawing/2014/main" id="{223EC49C-777D-4A4D-A21B-67C688611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648200"/>
            <a:ext cx="2590800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gamma/>
                  <a:shade val="76078"/>
                  <a:invGamma/>
                  <a:alpha val="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48376</TotalTime>
  <Words>3406</Words>
  <Application>Microsoft Office PowerPoint</Application>
  <PresentationFormat>On-screen Show (4:3)</PresentationFormat>
  <Paragraphs>556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290</cp:revision>
  <cp:lastPrinted>2025-04-17T13:07:54Z</cp:lastPrinted>
  <dcterms:created xsi:type="dcterms:W3CDTF">2002-09-20T18:19:18Z</dcterms:created>
  <dcterms:modified xsi:type="dcterms:W3CDTF">2025-04-17T18:16:54Z</dcterms:modified>
</cp:coreProperties>
</file>