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8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9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02" r:id="rId2"/>
    <p:sldId id="682" r:id="rId3"/>
    <p:sldId id="680" r:id="rId4"/>
    <p:sldId id="663" r:id="rId5"/>
    <p:sldId id="664" r:id="rId6"/>
    <p:sldId id="665" r:id="rId7"/>
    <p:sldId id="666" r:id="rId8"/>
    <p:sldId id="669" r:id="rId9"/>
    <p:sldId id="667" r:id="rId10"/>
    <p:sldId id="681" r:id="rId11"/>
    <p:sldId id="434" r:id="rId12"/>
    <p:sldId id="462" r:id="rId13"/>
    <p:sldId id="435" r:id="rId14"/>
    <p:sldId id="436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5" autoAdjust="0"/>
    <p:restoredTop sz="94404" autoAdjust="0"/>
  </p:normalViewPr>
  <p:slideViewPr>
    <p:cSldViewPr>
      <p:cViewPr varScale="1">
        <p:scale>
          <a:sx n="70" d="100"/>
          <a:sy n="70" d="100"/>
        </p:scale>
        <p:origin x="101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5T16:55:43.1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785 7805 753 0,'1'-12'140'0,"2"2"158"0,-1 4-127 16,-2 1-30-16,0 5-17 0,-2 6-10 0,-1 5-2 0,-3 4-16 16,0-1 3-16,4 13-17 15,4 4-14-15,9 16-22 16,4 13-18-16,0 7-21 15,-4 8-4-15,-7 4-14 16,1 3-15-16,-3 2-34 16,-1-5-21-16,-1-18-21 0,-1-12-12 15,-1-29-17-15,-3-12 7 16,-2-33 67-16</inkml:trace>
  <inkml:trace contextRef="#ctx0" brushRef="#br0" timeOffset="365.34">640 7920 1284 0,'6'-49'124'0,"8"8"99"16,0 0-59-16,10 5 8 15,-2 8-16-15,-3 2-15 16,1 8-25-16,-4 11-48 16,-2-1-20-16,2 8-32 15,2 0-9 1,8 2-5-16,4 1-2 0,7 2 0 15,-1-2-3-15,-8 2-9 0,-4 3-1 16,-13 1-10 0,-9-1 2-16,-15 1-19 0,-11 1-19 15,-17 1-25-15,-4-5-14 16,-12 2-6-16,-6 3 8 16,3 2 18-16,4 4 17 15,15 13 32-15,13 2 11 0,20 10 22 31,11 7 7-31,27 2 8 16,5-3 6-16,23-2-4 16,-2-2-6-16,4-4-11 15,-4-1-23-15,-10-10-92 16,-7-6-282-16,-7-23 244 16</inkml:trace>
  <inkml:trace contextRef="#ctx0" brushRef="#br0" timeOffset="794.66">1190 7998 1454 0,'-8'-2'100'0,"-4"5"27"0,1 11-16 0,-2 15-44 0,0 4-24 0,10 5-25 0,3-1-7 0,8-7-11 16,8-1-5-16,12-10-8 15,-3-7-1 1,10-12 1-16,-3-9 5 0,-1-13 8 16,1-8 5-16,-10-11 5 15,-2-8 1-15,-10-14-4 16,-10-6 3-16,-5-9 3 16,-4-5 7-16,-9 4 16 15,4 11 6-15,1 19 16 16,1 13 8-16,7 33 0 0,2 7-6 15,-5 31-16-15,8 14-10 16,5 27-10-16,12 4-2 16,8 13-4-16,4-3-8 0,2-10-3 15,1-2-4-15,4-9-23 16,-3-7-19-16,4-15-47 16,-1-8-25-16,0-20-35 15,2-12-6-15,3-25-3 16,8-15-7-16,9-25 102 15</inkml:trace>
  <inkml:trace contextRef="#ctx0" brushRef="#br0" timeOffset="985.33">2329 7550 1211 0,'8'-8'174'0,"-5"3"162"16,-11 19-123-16,-4 13-3 15,-9 19-56-15,-1 6-27 16,-5 5-57-16,2 3-22 15,-2-4-23-15,-1-1-23 16,3-10-51-16,-5-8-46 16,3-8-104-16,1-5-46 0,-5-15 131 15</inkml:trace>
  <inkml:trace contextRef="#ctx0" brushRef="#br0" timeOffset="1159.6">1862 7548 1076 0,'3'-27'216'0,"8"15"313"0,10 12-321 0,14 25-20 16,7 13-28-16,13 15-50 15,1 3-29 1,7 0-42-16,0-2-12 0,8-13-73 16,6-3-49-16,21-8-139 15,14-3 37-15,28 4 85 16</inkml:trace>
  <inkml:trace contextRef="#ctx0" brushRef="#br0" timeOffset="2255.75">20516 7405 1762 0,'18'0'76'0,"1"1"18"0,0 7 0 0,0 16-9 0,0 9-22 16,0 19-36-16,2 11-10 15,-7 6-14-15,3 5-12 0,4-7-16 16,6-6 1-16,9-12 2 16,2-14 12-16,-7-12 22 15,4-4 10-15,-11-14 15 16,-2-5 6-16,-5-13 4 15,-3-9-9-15,-7-6-11 16,-3 1-6-16,1 11-21 16,-3 9-1-16,9 18-9 15,1 7-1-15,9 6-10 16,4 5-1-16,7-15 6 16,5-6 2-16,11-8 24 0,-4-8 12 15,5-10 27-15,-2-2 10 16,-11-16 15-16,-4-4-6 0,-21-13-24 15,-11-11-21-15,-20-11-37 16,-12-3-24-16,-12 1-44 31,-2 6-23-31,7 16-55 0,1 14-19 16,8 14-44-16,8 5 112 0</inkml:trace>
  <inkml:trace contextRef="#ctx0" brushRef="#br0" timeOffset="2556.4">21293 7496 1517 0,'41'33'91'0,"-4"5"88"15,2 0-100-15,-9-3-7 16,-3-1-15-16,-5-7-38 0,-2-6-11 16,-4-3-2-16,-2-5-5 15,-1-7-1-15,-2-1 9 16,-6-11 15-16,-4-5 5 15,-2-10 15-15,-5-6-7 16,-6-9-17 0,-3-3-6-16,-11-5-11 0,3-1-3 0,2 8-1 15,13 5-3-15,10 8-1 32,11 2-2-32,18 3-18 0,5-1-13 0,10 6-43 15,6-5-26-15,-1 1-57 16,-2 4-92-16,14-6 149 15</inkml:trace>
  <inkml:trace contextRef="#ctx0" brushRef="#br0" timeOffset="2807.26">22787 7160 1817 0,'22'14'128'0,"-6"2"47"16,-8 3-11-1,-17 9-46-15,-9 2-30 0,-13 8-40 16,-9 6-16 0,-10 8-22-16,-7 5-19 15,-1-2-29 1,-2 4-16-16,8-14-58 0,4 1-25 0,7-13-58 31,-1-11-27-31,7-18 125 0</inkml:trace>
  <inkml:trace contextRef="#ctx0" brushRef="#br0" timeOffset="3022.82">22104 7051 1537 0,'59'51'119'0,"7"17"125"0,2 9-55 31,-2 11-10-31,-5 2-20 16,-1-5-69-16,5 2-26 15,6-10-45-15,11-7-20 0,2-15-64 16,6-6-52 0,6-2 3-16,-5-3 34 0</inkml:trace>
  <inkml:trace contextRef="#ctx0" brushRef="#br0" timeOffset="15254.92">663 7941 1397 0,'-30'30'80'0,"3"1"25"0,4-13-36 0,5-7-16 15,9-7-4-15,1-4 7 16,13-6 18-16,3 1-2 0,11-9 2 16,11 0-9-1,20-11-20-15,10-7 2 0,27-6-8 16,14-7 4-16,33-9-6 15,14-4-6-15,19 1-15 16,5-2-8-16,2 15-6 16,-9 6-3-16,-8 7-1 15,-7 10 0-15,-26 6-1 16,-12 7 2-16,-38 8-1 16,-20 8-7-16,-54 15-13 15,-30 10-6-15,-52 21-14 16,-21 11-2-16,-45 15 7 0,-14 4-4 15,-20-4-4 1,-6-3-12-16,-1-12-1 0,3-7 6 16,17-18 23-16,11-12 18 15,45-10 4-15,21-6 2 16,40-4 5-16,24-6 8 16,29-7 20-16,26-8 13 0,38-10 27 15,17-4 3-15,33-6 8 16,18-7-11-16,23-4-29 15,13-6-9-15,6-2-17 16,0 1-6-16,-28 13-6 16,-13 12-1-16,-49 16 1 15,-27 10 1-15,-48 24-3 16,-29 4-6-16,-57 23-23 16,-31 9-13-16,-43 10-46 15,-16 5-16-15,-21 2-9 16,-3 2-5-16,9-4 31 0,10-5 22 15,42-20 29-15,28-12 20 16,49-19 37-16,30-13 13 16,53-9 45-16,26-13 27 15,46-21 22-15,28-12 3 16,42-21-15-16,20-4-19 0,18-3-22 16,4 4-12-16,-23 15-28 15,-17 3-6-15,-56 22-19 16,-33 7-7-16,-57 20-19 15,-23 12-22-15,-39 21-59 16,-18 11-28-16,-18 14-30 31,-5 0-3-31,14-3 9 16,19-9 2-16,39-12-202 16,15-6 213-16</inkml:trace>
  <inkml:trace contextRef="#ctx0" brushRef="#br0" timeOffset="15810.95">1261 8729 2002 0,'2'-8'-4'0,"-13"34"2"0,-2 32 2 0,7 5-7 0,6 3-7 0,9-4-17 15,12-10-5-15,15-19-1 16,5-13 12-16,3-20 36 16,2-6 21-16,-8-14 44 0,-4-6 12 15,-8 0 9-15,-11 2-16 16,-3 10-39-16,-8 7-17 16,1 20-28-16,-2 14-8 15,3 28-28-15,4 2-4 16,7 3-15-16,5-16 0 0,15-24 31 15,2-12 20-15,1-17 63 16,1-12 28-16,-7-10 43 31,-4-17 11-31,-8-11-33 0,-8-8-23 0,-17-15-46 16,-11-6-25-16,-11-2-45 16,-5 3-21-16,8 27-56 15,9 15-31-15,5 24-38 16,8 9-18-16,11 8-24 15,8 4-256-15,21 4 306 16</inkml:trace>
  <inkml:trace contextRef="#ctx0" brushRef="#br0" timeOffset="16097.55">2126 8736 1407 0,'-2'31'100'16,"2"2"39"-16,5 2-12 15,-10-2-37 1,5-3-35-16,0-6-31 0,2-5-15 0,12-7-14 15,-5-1 4-15,2-4 2 16,-6-6 14-16,-5-1 23 16,2 2 12-16,-2-2 24 15,0 0-5-15,-5-11-2 16,3-7-8-16,2-20-20 16,3-7-5-1,7-9-17-15,3-1-5 0,5-2-11 16,5 5-6-1,3 13-23-15,1 6-25 16,0 9-79-16,0 5-43 0,4 8 23 0,-2 3 45 16</inkml:trace>
  <inkml:trace contextRef="#ctx0" brushRef="#br0" timeOffset="16336.94">3203 8409 1732 0,'6'10'119'15,"-6"7"47"-15,-7 10 6 0,-19 14-42 16,-4 8-33-16,-12 14-34 16,-4 3-28-16,0 16-27 15,0-2-7-15,2 2-21 16,2-3-22-16,5-11-52 15,6-11-29-15,9-18-69 0,6-7-26 16,-1-32 121-16</inkml:trace>
  <inkml:trace contextRef="#ctx0" brushRef="#br0" timeOffset="16511.82">2787 8409 1750 0,'25'17'134'0,"-3"18"77"15,9 8-12-15,1 21-46 16,11 9-24-16,9 7-49 16,1 10-23-16,9 10-39 15,-2 5-9-15,11 7-31 16,-3 0-38-16,-4-9-104 16,-2-4-57-16,-5-9 106 15</inkml:trace>
  <inkml:trace contextRef="#ctx0" brushRef="#br0" timeOffset="113023.71">19039 14209 797 0,'0'-15'52'0,"-2"-9"9"0,2 8-18 0,0-6-37 0,2 0-9 0,0 5-26 16,-2-4-14-16,0 5-3 0,-4 5 2 15,1 2 26-15,2 1 15 32,-6 6 22-32,7 1 9 0,-4-9 11 15,2 4 7-15,4 0 3 16,2 0 8 0,3 2 10-16,-7 4 0 0,0-1-8 15,0-1-11-15,0 2-17 16,-8-12-10-16,-2 8-16 15,4-5-7-15,-2 3-15 16,7-2 6-16,-3 0 3 16,1 3 5-16,0 2 9 15,3 3-2-15,0 0-3 16,0 0-1-16,-6-6-14 16,-4 3-23-16,1-4-128 0,1 1-63 15,-2-4 111-15</inkml:trace>
  <inkml:trace contextRef="#ctx0" brushRef="#br0" timeOffset="113501.08">18886 13810 1249 0,'-2'0'65'0,"-4"2"15"15,0 0-20-15,-7 1-26 16,-3 0-7-16,4-2 4 15,-3 1 5-15,6-2 5 16,7 0-3-16,1 0-1 16,1 0-6-16,1-6 2 15,7 3 0-15,2 3-4 16,2-2-2-16,-4 2-6 16,2 5-1-16,-7 1 0 0,-3 4 3 15,2-3 12-15,-6 1-4 16,4-1 1-16,-1-1-9 15,4-1-11-15,3 3-2 16,10-4-8-16,1 6 8 16,10-1-2-16,6 4 7 15,2 4 6-15,9 8-2 0,10 13 0 32,3 0-4-32,15 14-1 0,13-1-2 0,21 2 1 15,6 1 3-15,3-5 0 16,-4 0 2-1,-20-10 2-15,2 0-4 0,-12-1-7 16,-2-6-4 0,-12-5-5-16,-5-2-7 15,-21-6-41-15,-9-7-32 0,-12-7-69 16,-10-5-36-16,-7-14 98 16</inkml:trace>
  <inkml:trace contextRef="#ctx0" brushRef="#br0" timeOffset="114241.46">21147 14476 1330 0,'-2'27'95'0,"-6"11"70"0,-1 1-52 0,-4 10-22 0,-3-3-24 0,2 6-34 15,1 0-9-15,1 4-16 16,1 1-5-16,-3 3-11 0,1-3-11 16,2-7-19-16,3-5 0 15,8-20-2-15,0-9 8 16,5-16 13 0,1-11 4-16,5-18 19 0,3-9 8 15,4-25 27-15,4-8 12 16,0-33 19-1,-3-14 9-15,-2-13 2 0,-4-5-5 0,-7 26-5 16,0 14-9-16,2 37-9 0,-1 18-9 16,0 32-16-1,1 12-3 1,2 35-7-16,4 6 1 16,5 30 1-16,3 7-7 15,11 9-5-15,0 6-4 16,7-3-1-16,4-2-3 0,3-9-20 15,-3-11-14-15,-4-19-52 16,-5-8-19-16,-21-17-46 16,-2-9-23-16,-16-9-29 15,-14-7 98-15</inkml:trace>
  <inkml:trace contextRef="#ctx0" brushRef="#br0" timeOffset="114416.21">21038 14749 1878 0,'49'20'112'0,"1"-4"41"0,1-2-33 0,4-3-52 0,-3-6-23 0,-5-10-40 0,-6-9-29 0,-11-16-72 16,-6-3-44-1,0-10-79-15,-1-2 36 0,7 5 88 16</inkml:trace>
  <inkml:trace contextRef="#ctx0" brushRef="#br0" timeOffset="114751.09">21920 14741 1673 0,'19'47'106'16,"-1"4"36"-16,-5-1-85 0,-3 2-41 15,-6-3-58 1,1-5-15-16,0-11-29 15,-2-6 13-15,2-11 32 0,-2-7 19 16,-3-9 30-16,1 0 15 16,-2-15 15-16,-4-9 9 15,2-20 22-15,-7-8 7 16,-1-13 12-16,-3-4 2 0,-3-9-17 16,1 4-14-1,7 18-17-15,4 7-16 16,10 25-16-16,-1 10-3 0,9 7-16 15,4 4-12-15,9 2-32 16,4-2-23-16,3-7-50 16,5-4-17-16,9-13-45 15,8-1-250 1,2-9 284-16</inkml:trace>
  <inkml:trace contextRef="#ctx0" brushRef="#br0" timeOffset="115211.37">22404 13967 1663 0,'-6'-4'119'15,"2"4"56"-15,4 19-60 0,4 13-3 0,5 20-24 16,1 13-9-16,5 12-28 16,-2 10-20-16,0-4-13 15,-7 4-12-15,-3-11-27 16,2-4-13-16,-5-2-56 15,0-9-3-15,0-14 4 32,0-7 15-32,-5-20 48 15,5-17 4-15,-5 5 16 16,2-19 11-16,-5-17 23 0,2-10 16 16,-2-14 21-16,0-8 0 15,7 5 9-15,5 8-6 16,9 10-16-16,6 10-9 15,9 16-16-15,2 8-4 16,11 13-1-16,5 2-5 16,-3 9-12-16,-2 4-5 0,-13 7-15 15,-3-2 0-15,-11 6-3 16,-7 0 2-16,-17 4-3 16,-5-1-6-16,-15-1-6 15,-5-2-11-15,-5-9-24 16,-2-7-12-16,2-7-40 15,4-5-3-15,8-13-12 16,4-14 2-16,16-17 9 16,7-11-15-16,15-15 85 15</inkml:trace>
  <inkml:trace contextRef="#ctx0" brushRef="#br0" timeOffset="115401.78">22872 14419 1661 0,'23'32'114'0,"-11"7"62"0,-5 4-39 0,-6 15-48 0,1 0-17 0,4 4-39 16,5-4-13-1,8-14-30-15,5-7-20 0,10-23-17 16,1-6-14-16,0-24-42 16,-4-5-31-16,-4-21-156 15,-2-7 163-15</inkml:trace>
  <inkml:trace contextRef="#ctx0" brushRef="#br0" timeOffset="115575.39">22786 13963 1605 0,'-5'8'125'0,"0"-3"95"0,5-3-144 15,3-15-104-15,2-8-47 16,6-20-81-16,2-3-28 15,6-8-284-15,6-1 289 16</inkml:trace>
  <inkml:trace contextRef="#ctx0" brushRef="#br0" timeOffset="115768">23229 13861 1956 0,'28'65'156'16,"-1"1"67"-16,-3 14-96 15,-5 5-31-15,-8 12-60 16,-5 2-12-16,-6 3-36 16,-6 3-17-16,-4-9-37 15,1-5-27-15,-1-15-60 16,6-11-27-16,-1-17-59 16,0-8 115-16</inkml:trace>
  <inkml:trace contextRef="#ctx0" brushRef="#br0" timeOffset="116044.42">23149 14457 1637 0,'18'13'99'0,"8"7"34"16,2 5-37-16,5 4-21 15,5-1-5-15,2-4-10 0,2-4 1 16,4-7 6-16,-2-4-6 15,5-2-11-15,0-4-10 16,-8-5-30 0,0-2-13-16,-5-12-32 15,-3-2-16-15,-9-5-46 0,-3-4-17 0,-9 0 0 32,-6 3 4-32,-7 6 10 15,-4-3-1 1,-9 8-13-16,0 2-10 0,-2 5 74 15</inkml:trace>
  <inkml:trace contextRef="#ctx0" brushRef="#br0" timeOffset="116719.27">23657 14478 1085 0,'20'1'117'0,"-7"4"113"16,2 0-66-16,-10-1-35 0,1 6-4 15,-4 2-29-15,-2 3-9 16,3 2-19-16,-3 2-16 15,2-3-16-15,4-2-5 16,0-9-5-16,10-5 2 16,3-8-4-16,5-8-6 15,1-8-9-15,0-3-1 0,-4-6-7 16,-2 5 4-16,-5 0-2 16,-9-2 0-16,-10 7 5 15,-6 1 0-15,-13 13 9 16,-3 9 4-16,-10 22 2 15,-4 11-5-15,1 27-15 16,4 11-10-16,7 8-10 16,12 6-4-16,17-5-6 15,10-10-3-15,21-17-14 16,5-7-1-16,10-21-21 16,6-7 8-16,-1-17-15 15,1-4-7-15,-3-14-4 0,0-13-20 16,-7-13 4-16,2-7 2 15,-7-12 31-15,0 4 20 16,-8 6 43-16,-4 5 23 16,-9 23 52-1,-7 7 20-15,-1 20 15 0,-3 11-1 0,4 18-33 16,-2 2-18-16,-4 9-36 16,3-4-8-16,-4 1-12 15,4-4 2-15,-3-9 17 16,-1-5 7-16,-2-6 16 15,-2-9 3-15,1-5-7 16,-4 1-3 0,-8-19 1-16,1-10 4 0,-15-20 10 15,2-8 9-15,4-7 0 0,8 1 0 16,21 9 1 0,7 9-9-16,18 9-6 0,8 3-13 15,8 6-30 1,9 2-14-16,10 3-40 0,1 3-23 15,2-3-36-15,0 5-28 16,-16 8-41-16,-4 0-22 0,-21 7-292 16,-13 9 302-1</inkml:trace>
  <inkml:trace contextRef="#ctx0" brushRef="#br0" timeOffset="117165.71">21266 15463 1374 0,'12'2'95'16,"2"-2"44"-16,17 3-25 0,13 2 1 0,23-1 5 0,10-2-5 0,24-1-11 16,14-1-12-16,33 2-33 15,26-2-12-15,33-3-20 16,12 0-6-16,22-8-15 15,-7 3 0-15,6-2 1 16,-4 2-2-16,-35-7 5 16,-14-4-1-16,-37 1-13 15,-20-7-10-15,-33 6-21 0,-19 4-18 16,-50 3-39-16,-23 6-18 16,-48 5-27-16,-21 1-16 15,-36 3-12-15,-21 1-162 16,-26 14 207-16</inkml:trace>
  <inkml:trace contextRef="#ctx0" brushRef="#br0" timeOffset="117441.24">21509 15747 1207 0,'-149'25'85'0,"26"-7"79"15,23-3-66-15,40-4 1 16,18-1 19-16,31-4 14 15,22 0 10-15,30 4 15 0,20-1-8 16,48 4-21-16,31 3-15 16,53-4-37-16,26-2-16 15,46-4-33-15,8-3-11 16,22-6-14-16,-5-5-5 16,-4-6-9-1,-8-3-18-15,-32-7-59 0,-5 0-41 16,-52-4-100-1,-15 0-25-15,-48 2 137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4-15T16:52:24.50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4-15T16:52:25.811"/>
    </inkml:context>
  </inkml:definitions>
  <inkml:trace contextRef="#ctx0" brushRef="#br0">9107 14519 0,'0'0'0,"0"0"0,0 0 0,0 0 0,0 0 15,0 0-15,0 0 16,0 0-16,0 0 15,0 0 1,0 0 0,0 0-1,23 40-15,-23-36 0,0 0 32,8 0-32,-8-1 15,8 1 1,-8-4-16,8 0 15,-8 0-15,0 0 16,0 0 0,0 0-1,0 0-15,0 0 16,0 0-16,0 0 16,0 0-1,40-27-15,-40 27 16,7 0-1,-7-4-15,8 0 16,-8 0-16,8 0 16,-8 0-1</inkml:trace>
  <inkml:trace contextRef="#ctx1" brushRef="#br0">2684 8385 1200 0,'0'-14'13'0,"0"-3"-3"0,-3-4-2 0,1 6-5 0,1-1 0 0,-1 5 8 16,-3 0 11-16,4 8 27 15,-7-1 17-15,3 4 11 16,5 0 3-16,0 4 0 16,-3-4 1-16,2 1-4 15,-1-1-4-15,2 0-26 16,0 0-12-16,-6-8-15 16,1 2-6-16,-8-5-12 0,-1 0-2 15,-5 0 0-15,0 3-2 16,-4 3 0-16,-3 2-5 15,-4 6-7-15,-1 5-5 16,6 0 1-16,2 5 6 16,9-5 0-16,2 3 8 15,8-10 0-15,1 1 2 0,2-1 3 16,1 1-3-16,-2-2 4 16,2 0 0-16,0 0-5 15,0 0 1-15,0 0-10 16,-1 0-4-16,1 0-1 15,0 1-1-15,0 4 9 16,7-3 3 0,0 4 5-16,1 4 6 0,1 2 5 15,1 4 4-15,-1 1 11 16,4-1-3-16,4-5-4 0,5 0 1 16,5-8-11-16,3-1-1 15,5-2-3-15,-1-2-4 16,7 2 3-1,2 0-3-15,4 5-1 0,4 1-3 0,9-1 0 16,0 3-3 0,14-5 7-1,11 3 0-15,10 1 1 0,6 2 11 0,7-1 2 32,-2 0 3-32,-3 3-1 0,4-6-9 0,3 4-5 15,2-2-1-15,-1 0 0 16,-7 3-2-16,-9-4 4 15,-5 2 2-15,-8-3-6 16,0-4 3-16,-5-4-5 16,-8-5-1-16,-12-1 6 15,-11-2-2-15,-16 0 5 0,-6 1 2 16,-13 4-2-16,-10-3 7 16,-12-4-7-1,-11-1 2-15,-14 1-11 0,-13 1-9 16,-27 7 2-1,-6 5-7-15,-16 3 4 0,-7 3 0 16,-4 4-3-16,-11-1 3 0,-8 4 14 31,-6 3 0-31,1 1 16 16,4 3 7-16,-10 4 2 16,-4 3 5-16,-7-2-5 15,0 0-6-15,2-1-6 16,-1-5-5-16,7 0-7 15,7 0-2-15,12-2-1 16,14-1-3-16,16 3 4 0,6-3-3 16,18 2 0-1,13-2-3-15,29-5-9 16,18 0 1-16,39 0-8 0,20-9 5 16,39-2 12-16,15-11 1 15,28-10 6-15,18 1 5 16,30-5 6-16,8-7 0 15,23 4 8-15,10-1 1 0,-11 7-9 16,8 7 2-16,-5 2-1 16,-13 5 1-16,-6 2 2 15,-1-2 6-15,-31 6-1 16,-6-2-1-16,-22-6-4 16,-25 1-5-16,-19-6-7 15,-16 6-1-15,-23-1 8 16,-13-1 3-16,-23 7 9 15,-15-4 1-15,-26 5-3 16,-14 0-4-16,-26 3-10 0,-15 3-5 16,-21 3-6-16,-10 3-8 15,-27 6-10 1,-5 0-7-16,-7 6 0 16,-5-4 4-16,1-1 10 0,2 1 9 15,3-9 2-15,5 0 0 16,16 3 3-16,4-6-1 15,10 4 3-15,9-5 3 0,21-3-2 16,13 1 1-16,23-5-8 16,6-1-2-16,23 1-9 15,7-3-11-15,35 3 2 16,21 0 1 0,48-7 9-16,35 1 8 0,42-7 7 15,22-1 2-15,39-13 3 16,6-11-22-16,18-26-121 15,21-18 91-15</inkml:trace>
  <inkml:trace contextRef="#ctx1" brushRef="#br0" timeOffset="58378.22">2574 5536 849 0,'1'-2'111'0,"1"2"157"0,3 0-198 0,-4 0 3 16,1 0-8-16,1 3-14 16,0 4 5-16,0-4-9 15,7 2 1-15,-1 1 0 16,4-1-7-16,6 1-10 16,1-1-6-16,4-4-5 0,1 1 0 15,8-2 3-15,-1-3 4 16,10-1 5-16,1-2 1 0,4 3-3 15,1 1-4-15,0 2-8 16,9 0-3-16,5 0-7 16,9 0 3-16,9-1-8 15,2-5 0-15,10 1 4 16,-2-3-11-16,1 5 9 16,2 4-8-16,4 12 1 15,0 6 3-15,-2 9-4 16,-2 2 11-16,-8 7 0 15,0-1 0-15,2-13 2 16,5 0-10-16,6-11-4 0,-2-6 2 16,5-1 2-16,-5 1 9 15,0-4 0-15,0 3-4 16,2-4-2 0,5 1-4-16,2-5 0 0,0-2 3 15,-3-11-1-15,2-6 2 0,7-11 2 16,9-5-2-16,6-3-1 15,-3-1-4-15,-6-2-7 16,-4 1 2-16,2 7-1 16,7 4 2-1,-4 7-1-15,2 4-3 0,-13 14 9 16,-1 0-3-16,4 10 2 16,1 7 6-16,-5 6-8 15,-4 3 6-15,-12-5-2 16,-11 0-3-16,-18-6-31 15,-9-8-52 1,-26-24 55-16</inkml:trace>
  <inkml:trace contextRef="#ctx1" brushRef="#br0" timeOffset="115582.25">3468 13596 946 0,'8'6'102'0,"-5"-3"60"0,-1 8-24 0,-4 7-33 0,-7 4-2 0,-4 16 2 15,-7 1-2 1,-3 2-27-16,1-3-21 0,3-8-34 15,5-8-12-15,6-6-12 16,4-5-2-16,4-3 3 16,4-5 1-16,9-2 1 15,1 1 1-15,5-2-5 16,0-5-8-16,5-4-21 16,-2-2-13-16,3-3-17 15,-8-2 3-15,1 2 18 0,-2-1 13 16,-4 4 20-1,4-1 6-15,0-1 2 0,1 1 0 16,5-3 2-16,3 3 1 0,5-7 7 31,3 0 5-31,4 0 16 0,-1 2 7 0,-1 1 17 16,-1 3 1-16,-7 2-13 16,3 3-4-16,3 2-23 15,-3-5-3-15,5 3-9 16,0-1-5-16,6-2 0 15,-2-2-1-15,4 2 4 16,1 6 0-16,0 0 8 16,4 5 3-16,5-1 5 0,4-1 8 15,17 1-5-15,7-6 1 16,5 7 0-16,6 0 1 16,-4 0 9-16,2 4 1 15,0-4-6 1,3 0-8-16,19-8-9 15,13-6-2-15,3-7-6 0,2-4 2 0,5-7-2 32,3 4 0-32,6-5 4 15,-5 4-3-15,-22 6-9 16,-17 7-16-16,-19 5-54 0,-9 8-39 0,-19-2-168 16,-16-1 157-16</inkml:trace>
  <inkml:trace contextRef="#ctx1" brushRef="#br0" timeOffset="116465.97">3321 15452 1350 0,'-30'41'54'0,"2"-1"-14"0,3-1-22 0,6-7-25 0,3-9-6 15,11-7 2-15,4-10 2 16,4-3 8-16,3-3 1 16,7 0 6-16,4 0 3 0,8 4 2 15,2-1-2-15,6 8-9 16,-1-3 0-16,-4 3 1 15,1 6 10-15,-7-8 16 32,5 4 14-32,-4-7 10 0,9-6-2 0,10-4-3 31,-1-4-7-31,12-11-14 0,6 2-4 16,8-6-14-16,13 5-2 0,13-3-5 0,2 4 0 31,7 4 0-31,-5 4 1 15,2 9 6-15,13 0 5 0,5 3 7 16,7 5 6-16,7 1 12 16,-3-1 4-16,14 11 6 15,5-2 9-15,4 4-13 16,-1-2-6-16,-14-7-13 16,6-1-15-16,-5-9-50 15,-3-7-63-15,-15-15 66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5T17:01:39.2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475 15596 909 0,'-7'0'78'0,"3"0"48"0,-3 0-23 0,0 1-33 0,2 2 1 15,2-3 1-15,-1 5-3 0,4-5-11 16,0 0 1-16,-4 0-16 15,3 0-2-15,1 0-3 16,0 0-2-16,0 0 5 16,0 0 4-16,0 0-3 15,-2 3 3-15,4 11 3 16,3 4-1-16,-5 13 2 16,-5 7-11-16,0 17-10 15,2 8-8-15,0 13-14 16,0 6 0-16,3 6-6 15,-2 2-4-15,2-4 2 16,0-11 2-16,8-21-20 0,-5-12-8 16,3-21-22-16,2-7-15 15,0-11-22-15,5-3-12 16,-1-4-28-16,-1-9-19 16,2-1 88-16</inkml:trace>
  <inkml:trace contextRef="#ctx0" brushRef="#br0" timeOffset="507.54">811 15883 1110 0,'-1'0'105'16,"-10"0"79"-16,6 4-74 15,0 1-21-15,5 11-22 0,8 6-13 16,0 14-26-16,3 5-1 16,-3 10-21-16,3 4-2 15,5 2-9-15,1-2-15 0,4-9-4 16,2-15-1-16,-5-14 1 16,2-9 12-1,-6-16 23-15,1-10 9 0,-3-16 34 16,-1-5 11-16,-4-2 2 31,-1 5-4-31,-1 7-24 0,-1 12-9 16,6 9-18-16,1 13-4 0,3 14-3 15,7 8-5-15,4 9-11 16,0-5 0-16,4-7-12 16,1-8 2-16,-4-11 18 15,0-7 7-15,-7-7 45 0,-10-3 18 16,-9-3 32-16,-8-11 6 15,-16-8-23-15,2-7-18 16,-3-2-35 0,-3-4-18-16,9 6-11 0,0 3 0 15,9 5-50-15,6 5-36 0,4 1-107 16,4-5-59-16,7-1 138 16</inkml:trace>
  <inkml:trace contextRef="#ctx0" brushRef="#br0" timeOffset="1671.4">3142 15514 917 0,'3'-4'102'15,"-2"3"103"-15,-1-1-76 0,0 1-17 0,0 1-11 0,0 0-15 16,-6 3-3-16,-2 5-13 15,-5-3-5-15,-7 6-14 16,-1 1-6-16,-9 6-17 16,-6 4-8-16,-13 4-8 15,-3 1-8-15,-9 5-3 16,1-5-3-16,8-2-6 16,4-2-2-16,18-7-23 15,5-3-7-15,9-10-44 16,7-1-24-16,6-7-36 0,-2-6 66 15</inkml:trace>
  <inkml:trace contextRef="#ctx0" brushRef="#br0" timeOffset="2021.1">2574 15510 1127 0,'-16'13'78'0,"0"4"45"16,-4-4-56-16,4 1-4 16,2 0-14-16,6 1-7 15,6 2 1-15,2 3-16 16,5 4-7-16,4 3-4 16,1 3-6-16,2 3 1 15,3 0-1-15,-3 5-5 0,1-2-2 16,-2-1-3-1,3-4 2-15,2-4-2 0,4-5-3 16,6-6-5-16,0-5-1 0,9-9 5 16,3-2 0-16,1-8-2 15,-2-5 2-15,-4-9-26 16,-6-1-20-16,-12-4-226 16,-7-2 179-16</inkml:trace>
  <inkml:trace contextRef="#ctx0" brushRef="#br0" timeOffset="2818.24">1692 15425 874 0,'0'0'123'0,"0"2"154"0,-2 4-156 0,-3 13-35 0,2 2-11 0,-1 9-22 15,0 3-6-15,4 12-16 16,0 6-6-16,5 7-18 15,1 5-6-15,1-1-23 16,-1-2-23-16,-1-10-16 16,1-7-5-16,-4-9 18 0,-2-8 18 15,-2-14 19-15,1-5 4 16,-11-14 10-16,3-10 3 16,-4-13 16-16,-2-8 11 15,-6-14 13-15,2-8 4 16,-6-9 5-16,4-5-4 15,9 4 3 1,6 1 11-16,9 9 0 16,8 3 5-16,8 15-4 0,3 5-16 0,1 20-18 15,4 6-8-15,2 13-18 16,-1 9 0-16,-3 8-3 16,-3 4 1-16,-9 10-4 15,-5 0 1-15,-7 2-12 16,-2 0-3-16,-5-8-8 15,-1-7 0-15,-5-7 12 16,1-4 1-16,0-6 6 16,-1 2 4-16,12-3 7 15,-3 2 4-15,11 6 6 16,2 2 1-16,4 12-5 0,3 3-4 16,4 4-3-16,2 3-4 15,6 0-29 1,1-4-20-16,-3-3-37 15,-1-2-32-15,0-7-14 0,-3-3-10 0,-4-10 78 16</inkml:trace>
  <inkml:trace contextRef="#ctx0" brushRef="#br0" timeOffset="3088.92">2133 15182 1237 0,'2'4'121'0,"-2"8"113"0,-3 12-84 0,3 14-14 0,-11 6-15 0,6 9-45 0,5 4-3 16,6 2-30-16,9 4-18 16,7 6-12-16,-2-1-9 0,4 6-33 15,0-6-25 1,-1-5-59-16,6-3-40 0,-4-18-22 31,-1-1 76-31</inkml:trace>
  <inkml:trace contextRef="#ctx0" brushRef="#br0" timeOffset="6657.44">3725 15581 628 0,'-6'13'44'0,"0"0"35"0,-1-2 16 0,3-7 15 0,0 1 4 0,3 0-9 16,1-4-12-16,0-1-21 15,0 0-9-15,-8 5-22 16,0 0-11-16,0 0-13 15,-1 3 0-15,1-4 7 16,0 6 6-16,6-7 6 16,2 5-5-16,4-5 0 15,8-3-1-15,10-2 7 16,7-4 11-16,13-2 8 16,7-4 1-16,19-1-3 0,11-4-6 15,6 7-15-15,3 1-8 16,-1-2-11-16,-8 6-9 0,0-5-4 15,8 1-1 1,-5 4 0-16,-5 1 0 0,-6 0 3 16,-13 4 0-16,-13 0-3 15,-8 4 5-15,-11 0-4 16,-12 1-5-16,-13-2-17 16,-2 3-31-16,-21-2-99 15,-7 5 90-15</inkml:trace>
  <inkml:trace contextRef="#ctx0" brushRef="#br0" timeOffset="25679.38">999 17173 948 0,'-5'0'102'0,"-4"0"60"0,3 1-47 16,-2 1-28-16,1 1-25 0,4 2-3 15,0-1-11-15,2 6-5 16,-1 9-11-16,-1 6-11 16,-5 18-12-16,2 2-2 15,-7 14-7-15,0-1-7 0,-2 0-7 16,0-1-7-16,8-16 5 15,-3-9 2-15,7-20 7 16,3-10 4-16,0-13 2 16,3-14 6-16,2-18 10 15,3-9 4-15,1-21 4 16,4 3 5-16,3-11 4 16,-2 7 1-16,2 0 2 15,2 3-5-15,0 13-6 16,4 5 1-16,2 14-6 15,-1 9 0-15,1 19 0 16,1 8-1-16,-3 19-4 0,2 6-1 16,0 17-7-16,-5 7 0 15,1 8-6-15,-1 9 0 0,0 1-1 16,-5-1-4-16,-3-6-8 16,-3-6-15-16,-3-10-33 15,-4-10-18 1,4-10-12-16,-5-9-4 0,0-12-16 15,-6-9-185-15,-19-15 194 16</inkml:trace>
  <inkml:trace contextRef="#ctx0" brushRef="#br0" timeOffset="25854.12">996 17266 1269 0,'-2'9'106'0,"1"-4"59"0,1 1-60 0,6-3-26 15,4-3-32-15,2-4-12 0,9-9-15 0,4-7-6 16,13-9-17-16,1-2-22 16,20-3-65-1,7 3-60-15,11 10 80 16</inkml:trace>
  <inkml:trace contextRef="#ctx0" brushRef="#br0" timeOffset="26648.64">1760 17158 1261 0,'-13'16'107'16,"-4"5"65"-16,-9 4-96 15,-5 2-27-15,-2 0-37 16,-2-7-6-16,2-1-4 16,3-5 0-16,6 0 1 0,8 2-2 15,10 3-4-15,6 0 0 16,6 3-2-16,9-3-1 15,-1-10 1 1,2-2 3-16,4-18-1 0,5-7 4 16,-7-12 4-16,1-6-2 15,-4-10 2-15,-5-9-3 0,-1-5-2 16,-2-4 6-16,-6-7 7 16,1 6 9-16,-4 4 23 15,-2 7 8-15,-4 8-4 16,-5-1-1-16,4 14-20 15,-2 4-4-15,4 17-1 16,7 12-5-16,3 9-2 16,10 16-1-16,3 18-7 15,4 11-4-15,5 15-3 16,1 2-12-16,4 6-44 16,3 1-20-16,2-9-37 15,4-14-4-15,5-19 22 16,2-17 8-16,0-17 20 0,-2-8-1 15,0-15-89-15,-3-9-6 16,-8-9-4-16,-1-1 39 0,-7 1 177 16,-5 1 42-16,-10 11 67 31,-4 4-11-31,-9 11-37 0,-3 5-13 0,-8 10-33 16,-7-2-11-16,-1 15-32 15,-5 5-7-15,-1 5-7 16,6 6-5-16,3 6-1 15,3 0-1-15,11-4-1 16,5-4 1-16,3-9-9 16,8-7-8-16,5-14-8 15,6-3 1-15,-3-19 15 16,3-11 5 0,0-13 1-16,-3-9 2 0,2-13-4 15,-9-3 1-15,1-11 7 0,0 0 4 16,-12 5 20-1,-1 3 8-15,-4 10 13 16,-6 9 0-16,-7 16-16 0,3 6-4 0,1 17-15 16,5 13 0-1,3 20-2 1,2 18-4-16,3 28-3 0,8 16-3 0,6 17-4 16,11 5-9-16,9 0-35 15,5-3-24-15,13-13 35 16</inkml:trace>
  <inkml:trace contextRef="#ctx0" brushRef="#br0" timeOffset="32708.23">1081 17909 898 0,'0'-6'75'0,"0"-2"46"0,-1 5-20 0,-7 4-35 0,-2 4-8 0,2 3-19 16,-1 0 0-16,6-7-5 16,3-1 4-16,0-12 11 15,8-1 9-15,1-7 3 16,1-4 5-16,-4 2 0 16,-1 0-10-16,-5 8-9 15,-5 1-12-15,-11 11-16 16,-3 2-6-16,-11 8-8 0,2 11 1 15,-2 7-7-15,3-1 0 16,-1-2-3 0,6-2-1-16,4-1 7 0,10-4 0 15,8-2-2 1,0 1-3-16,8 0-3 16,0 3-2-16,3-4 6 0,5 2 3 0,0-5 1 31,1 0-2-31,-1-8-1 0,1-3 1 0,2-3 0 31,-3-4 1-31,-2 1 0 0,0 0-4 0,-3 1 0 16,-1 4 3-16,-10 4 5 15,0 6 4-15,-8 16-2 16,-3 12-2-16,-3 5-5 16,-2 7-2-16,-3-5-25 15,2 0-11-15,-2-9-23 16,0-5-11-16,3-9-6 15,-5-4-7-15,6-11-27 16,-3 1-212-16,7-7 212 16</inkml:trace>
  <inkml:trace contextRef="#ctx0" brushRef="#br0" timeOffset="33336.65">1286 17854 996 0,'11'-2'106'0,"-1"2"51"15,-2 2-60-15,0 6-31 0,-7 6-32 0,4 3-8 16,-2 13-17-16,-3 3-5 16,8 7-3-16,3-1-6 15,6-4-9-15,2-3 2 16,3-12-8-16,5-6 7 15,-2-9 9-15,1-5 3 0,-6-6 10 16,-6-5 9 0,1-5 14-16,-6-2 2 0,-3-2-2 15,-2-1-5-15,-4 4-10 16,0-2-2-16,0 5-5 16,-4 0-1-16,3 0-3 15,-1-2-3-15,9 5-3 16,-3 3 0-16,12 8-1 15,6 5 1-15,5 7 1 16,6 2-2-16,5 4 0 16,-3-4-2-16,-1-8 2 15,1-6 2-15,-10-8-1 16,-4-7 0-16,-13-12 11 0,-5-6 11 16,-14-11 20-16,-5-1 3 15,-6 0-9-15,0 5-11 16,-3 2-20-16,-1 10-3 15,4 9-19-15,6 5-15 0,15 14-37 16,-4-2-32 0,15 9 51-16</inkml:trace>
  <inkml:trace contextRef="#ctx0" brushRef="#br0" timeOffset="34015.28">2261 17706 998 0,'11'19'85'0,"4"6"36"0,-6 0-23 0,7 8-55 0,-4 3-16 16,4 5-16-1,-2-3-5-15,-4-3-8 0,1 0-5 0,-10-12-15 16,-1-4-6-1,-4-8-6 1,-3-6 2-16,0-8 14 0,-1-8 11 0,-3-8 32 31,1-6 19-31,-1-12 29 0,2-4 7 0,-1-9-3 32,1-2-10-32,6-5-8 15,1 5-2-15,4 6-6 16,2 4-1-16,4 9-15 0,5 1-4 15,1 10-11-15,6-2-5 16,4 10-9-16,3 2-3 16,3 4 0-16,0 6 2 15,-5 5-4-15,-3 8 0 16,-17 15 0-16,-5 4-1 16,-14 7-3-16,-7 6-10 15,-4-10-11-15,0-1-5 0,3-15 6 16,3-8 10-16,6-7 7 15,12-2 5-15,-1 0 3 16,2-2-2-16,9 4 3 16,4 3 1-16,0 6-3 15,4 8 1-15,5 1-2 16,3 5-1-16,7 4-22 16,-1-1-24-16,7-6-56 15,-5 0-168-15,5-11 167 0</inkml:trace>
  <inkml:trace contextRef="#ctx0" brushRef="#br0" timeOffset="34252.83">2697 17365 1204 0,'4'10'87'0,"6"4"36"0,1 11-37 0,-3 5-15 0,9 16-27 16,2 3-10-16,3 18-18 15,3 3-7-15,-1 10-36 16,-3 2-25-16,-1-12-222 16,4-7 169-16</inkml:trace>
  <inkml:trace contextRef="#ctx0" brushRef="#br0" timeOffset="35074.68">3151 17518 707 0,'-3'2'105'0,"-3"-1"67"0,1 4-65 16,2 0-23-16,3-2-39 16,1 0-1-16,10-1 2 15,3-2 3-15,10 3 3 16,5-2 1-16,16 1-9 16,6 1-6-16,10-1-11 0,1-1-4 15,-7-1-15-15,-6 0-4 16,-10 5-2-16,-7-4-12 15,-7 4-35-15,-7 1-33 0,-9-4-320 16,-6-2 259-16</inkml:trace>
  <inkml:trace contextRef="#ctx0" brushRef="#br0" timeOffset="35376.11">3451 17274 1201 0,'3'3'95'0,"2"8"34"16,3 3-29-16,-1 5-10 15,8 3-28-15,-4 0-6 16,9 0-23-16,1-3-11 16,7 3-10-16,4 2-6 15,2-2-1 1,3 2 1-16,2-2-7 15,1 0 2-15,-4 0-2 16,-5 0-1-16,-9 8 4 0,-9 0 3 0,-15 0-3 16,-9 4 1-16,-15 6-18 15,-14-2-21-15,-12-2-39 16,-8-6-31-16,-8-6 57 16</inkml:trace>
  <inkml:trace contextRef="#ctx0" brushRef="#br0" timeOffset="55461.69">16778 15851 827 0,'8'3'95'0,"-6"7"82"0,-2-1-80 0,-2 4-56 0,-7-5-19 15,1 0-21-15,1-8-9 16,1 0-26-16,3-2-6 15,-2-6-8-15,1 3-9 16,0-4-75-16,0 4-57 16,4 2-34-16,0 1 24 0,0 2 198 15,0 0 127-15,1 2 148 16,4 4 18-16,-5-6-70 16,0 2-52-16,0-2-91 15,-2-10-19-15,-2-7-32 16,-1-2-11-16,2-3-13 15,0-2 0-15,1 6 4 16,2 2 6-16,0 2 16 16,2 1 11-16,1 7 20 15,2-4 12-15,-1 1 3 16,1 4 5-16,-2-1-9 0,-3 1-1 16,0 5-9-16,0 0-9 15,0 0-10-15,0 0-5 16,0 0-1-16,0 0 3 0,0 11 3 15,5 8-2 1,1 20-13-16,-1 13-7 0,-4 19-10 16,-2 7-7-16,-2 13 1 31,-4 7-3-31,1 8-12 0,3 2-18 0,0-5-21 16,3-9-13-16,1-27-10 15,1-18 7-15,1-27-8 16,-3-18-3-16,5-4-22 15,-5-19-13-15,1-23-29 16,4-12 3-16,1-10 77 16</inkml:trace>
  <inkml:trace contextRef="#ctx0" brushRef="#br0" timeOffset="55953.23">16960 16126 1086 0,'3'0'99'0,"0"0"87"0,0-2-71 0,0 0-13 0,-1 2-9 16,3 0-15-1,-5 0-2-15,0 0 0 16,-4 5-2-16,1 6-14 16,2 10-14-16,-1 15-26 15,4 8-11-15,2 19-11 16,4 8 2-16,8 2-4 15,1-2-16-15,1-19-2 16,4-15-4-16,0-22-5 0,0-15 18 16,-1-13 11-16,-2-9 13 15,-7-14 29-15,-2-7 11 16,-4-6 5-16,-1 5-1 16,1 8-10-16,-1 9-9 0,1 14-11 15,2 13-10 1,6 18-11-16,3 10-4 0,6 16-18 15,0 2-9-15,2-5-33 16,4-11-2-16,6-21 14 16,-4-13 7-16,-3-15 54 15,-1-10 23-15,-8-10 26 16,-8-8 14-16,-11-5 7 16,-6-8-14-16,-10 1-18 15,-1-1-6-15,-2 13-24 16,3 5-9-16,4 15-6 15,2 3-9-15,2 8-73 16,2 4-48-16,1-3-130 16,4 1 117-16</inkml:trace>
  <inkml:trace contextRef="#ctx0" brushRef="#br0" timeOffset="56878.12">18468 15809 1028 0,'0'14'78'0,"-8"5"37"0,3 6-33 0,-7 10-22 0,1-2-1 15,3 8 12-15,0 0 4 0,5 8-1 16,1 3-11-16,2 4-22 15,0 6-11-15,0 4-19 16,0-1-11 0,0 1-20-16,-3-3-10 15,-2-12-19-15,-1-6-7 0,0-19-14 16,-2-9-7-16,-2-16-152 16,2-4-83-16,-3-28 167 15</inkml:trace>
  <inkml:trace contextRef="#ctx0" brushRef="#br0" timeOffset="57259.86">18338 16211 1097 0,'15'-67'109'0,"2"3"86"0,8 2-40 16,5 15-27-16,3 3-14 15,5 4-15-15,5 3-19 16,1 10-21 0,2 3-14-16,0 16-22 15,-5 8-7-15,-10 14-16 16,-6 7 1-16,-14 7-5 0,-6 7 4 15,-13 3 1-15,-4 0 0 16,-9-4-11 0,-1-1-1-16,-5-6-4 0,-6-5-1 0,2-7 13 15,-4-6-1-15,6-7 3 16,-1-2 2-16,15 0 4 16,4 0 5-16,7 1-1 15,4 10-3-15,8 13-7 16,5 7-4-16,6 17 4 0,5 2 3 15,4 2-7-15,5 2-7 32,-5-7-26-32,4-4-14 0,-2-13-38 0,0-7-13 15,-2-13-40-15,-1-10-204 16,-8-14 225 0</inkml:trace>
  <inkml:trace contextRef="#ctx0" brushRef="#br0" timeOffset="57450.06">19022 15886 1408 0,'11'3'120'0,"-8"10"38"0,2 12-23 0,-1 8-19 0,-2 22-42 16,-2 8-23-16,1 11-29 15,1 7-5-15,1-1-34 0,3 2-25 16,-2-8-72-16,3 0-48 16,0-17 81-16</inkml:trace>
  <inkml:trace contextRef="#ctx0" brushRef="#br0" timeOffset="58045.78">19921 16130 828 0,'0'-8'138'0,"0"4"164"0,1-3-185 0,7 4-16 0,5 3-18 0,7 5 0 16,9 3-7-16,7 4-6 0,13 3-17 15,5-3-12 1,7 2-20-16,1-1-16 0,-9-4-19 16,-2 4-20-16,-7-5-34 15,-3-3-6-15,-13-4-46 16,-4-1 32-16,-21-3 42 15</inkml:trace>
  <inkml:trace contextRef="#ctx0" brushRef="#br0" timeOffset="58356.8">20148 15913 1265 0,'5'0'92'15,"-2"1"67"-15,-3 5-14 0,-11 9-24 16,-10 5-25 0,-15 15-41-16,-10 4-10 15,-7 5-10 1,-4 2-3-16,0-2-12 16,3-6-10-16,10-3-11 15,6-7-1-15,16-1 4 16,11 1-2-16,18 2-2 15,8 0 0-15,23 5-6 16,6 3 3-16,5-8-3 16,7-6-28-16,-1-12-73 15,3-12-45-15,0-6 68 16</inkml:trace>
  <inkml:trace contextRef="#ctx0" brushRef="#br0" timeOffset="69224">21248 16441 853 0,'0'3'96'0,"-2"3"66"0,0-2-13 0,2-4-52 0,2 1-13 15,-2-1-3-15,0 0 3 0,-5-1 1 16,-3 1-13-16,0-2-25 16,-1 2-5-16,1 0-24 15,3 0 0-15,2 3-5 16,0 5-1-16,3-3-1 16,0 1 1-16,5 0 7 15,1-1-1-15,5-3 5 16,3-2 5-16,5-5 13 15,3-3 3-15,8 0 4 16,5-3-5-16,8 3-19 0,7 3-5 16,20 4-12-1,5-1 1-15,18 4-5 0,11-2-2 16,12 6 2-16,16 1-3 0,9-1 0 16,-4 3 0-1,-14 5 1-15,-16 5-1 0,-23-1-9 16,-7 4-1-16,-9-6-12 15,-7-2-11-15,-12-5-32 16,-11-6-20 0,-22-3-67-16,-5-1-31 0,-25-10 101 15</inkml:trace>
  <inkml:trace contextRef="#ctx0" brushRef="#br0" timeOffset="102179.48">6505 16465 995 0,'3'-10'70'0,"-3"5"29"0,5-1-43 16,0 4-33-16,1 2-9 15,0 0-6-15,2 5 10 16,3 3 29-16,0 3 5 16,2 2 16-16,-1-1-11 0,4-1-27 15,0-1-12 1,3 2-16-16,0 0 2 0,-3 2-4 15,3 3 5-15,-7 0-1 16,-7 5-2-16,1 5-6 16,-6 2-8-16,3 5-13 15,2-2 0-15,3 4 0 16,-3 0 2-16,7 4 10 16,3-1 6-16,-6-6 3 15,5-3 4-15,-6-6 7 16,0-7 0-16,-2-6 19 15,-3-1 13-15,-3-9 16 16,-1-1 9-16,-4-11-9 0,-7 4-9 16,-3-8-17-16,-5 3-16 15,-1-4-2 1,2-3 0-16,5-6 14 0,3-4 10 16,2-5 20-16,6-4 8 0,4-5-1 15,7-1-5-15,5 2-15 16,1-3-5-16,9 3-7 15,3 1-3-15,1 3-2 16,6 2-5-16,5 12-9 16,-4 7-1-1,4 10-5-15,-3 7-5 0,-15 13 1 16,-1 12 3-16,-16 19-4 16,-6 7 2-16,-13 7 0 15,-6 4-1-15,-4-12-8 16,-8-7-6-16,-2-16-1 15,3-7-7-15,-5-15 13 16,8 0 5-16,8-5 0 16,2-7 2-16,10 4 1 0,9 3 0 15,-1 0 2-15,4 0 0 16,12 13 1-16,6 4 0 16,9 16-1-16,-3-1 1 15,8 7-2-15,-6 1-40 16,7-3-50-1,-4 1-41-15,1-14-66 0,-4-4 10 0,1-16 99 16</inkml:trace>
  <inkml:trace contextRef="#ctx0" brushRef="#br0" timeOffset="102401.85">7100 16581 1481 0,'14'38'117'0,"0"3"63"0,7 8-56 15,-4 3-57-15,2 3-32 16,-3-1-21-16,-1-2-32 0,-2-3-54 0,-2-5-29 16,2-11-161-16,-5-6 153 31</inkml:trace>
  <inkml:trace contextRef="#ctx0" brushRef="#br0" timeOffset="102608.5">7521 16712 1397 0,'27'-1'96'16,"-5"1"45"-16,-2-8-38 15,1 3-41-15,1-1-23 16,0-2-39-16,0-2-20 16,-8 1-61-16,-1 1-36 15,-8 2 56-15</inkml:trace>
  <inkml:trace contextRef="#ctx0" brushRef="#br0" timeOffset="102799">7548 16987 1718 0,'0'17'111'15,"3"-4"44"-15,-1-10-90 16,2-3-21-16,6 0-32 16,5 0-6-16,11 0-6 15,7-2 0-15,2-6-31 16,2 0-30-16,3-9-83 0,-2 1-25 15,3-9 81 1</inkml:trace>
  <inkml:trace contextRef="#ctx0" brushRef="#br0" timeOffset="103338.45">8259 16509 931 0,'0'-5'117'0,"0"3"126"0,-3 2-106 0,-3 8-26 0,-1 5 2 16,1 11 1-16,3 4 2 15,5 8-23-15,-1 4-16 16,5 9-41-16,1 4-19 0,-1 12-17 31,4 4-19-31,-6-3-38 0,4-1-23 0,-5-10-54 16,2-6-13-16,1-13-208 31,-4-10 212-31</inkml:trace>
  <inkml:trace contextRef="#ctx0" brushRef="#br0" timeOffset="103590.91">8493 16605 1394 0,'-2'13'94'15,"-6"-1"33"-15,0 2-22 16,-3 1-30-16,2-3-17 16,3 1-21-16,2 3-9 15,4 6-10-15,4 4-7 16,5 8-6-16,4 3-2 15,-1 6-6-15,2-5-19 0,2-5-52 16,-2 0-28-16,1-6-67 16,-3-2 79-16</inkml:trace>
  <inkml:trace contextRef="#ctx0" brushRef="#br0" timeOffset="103956.75">8805 16739 1404 0,'-11'43'70'16,"-5"1"3"-16,-1 0-24 15,1-2-34-15,4-1-7 16,12-1-20-16,3-2-11 0,14-13-14 15,2 0-10 1,8-19 8-16,4-6 10 0,-4-14 29 16,5-5 22-16,-4-14 42 15,-6-1 22-15,-3 0 24 16,-6 1 4 0,-13 5-3-16,-8 6-10 0,-9 5-34 15,-4 2-15-15,-14 4-32 16,1 2-9-16,-4 7-35 15,-2 4-27-15,7 10-58 16,6 3-35-16,12 2-98 16,4-8 130-16</inkml:trace>
  <inkml:trace contextRef="#ctx0" brushRef="#br0" timeOffset="104290.57">9267 16857 1365 0,'-8'25'82'0,"-1"5"23"15,0 0-33-15,1 5-38 16,4 3-14-16,6-2-28 16,8 0-16-16,7-9-15 15,7-5-8-15,13-17 11 16,8-5 11-16,5-19 54 15,1-8 32-15,-6-10 50 16,-2-3 28-16,-12-4 4 0,-2 3-10 16,-23 5-37-1,-6 6-25-15,-22 14-43 0,-14 3-11 16,-32 20-44-16,-11 7-33 0,-8 19-87 16,2 13-43-1,20 3-270 1,13 3 267-16</inkml:trace>
  <inkml:trace contextRef="#ctx0" brushRef="#br0" timeOffset="107324.65">17072 17280 533 0,'-2'0'100'0,"1"0"173"0,-6 0-149 0,2 1-26 0,-2 4-15 0,-3-3-36 15,2-1-12-15,0 1-15 16,2 0 1-16,6-2-5 15,-2 0-3-15,-1 0 13 16,3 0 4-16,0 0 8 16,0 0 5-16,-1 0-2 15,-6 6-8-15,0-1-11 16,0 4-8-16,-5 7-8 16,-1 6-3-16,2 5-1 15,-3 9-3-15,-4 7-12 16,3 5-4-16,-4 4-25 0,0-1-11 15,3 1-13-15,2-2-16 16,1-5-44-16,1-6 9 16,10-17 24-1,0-12 46-15,7-23 117 0,8-19 26 0,3-20 29 32,2-8-10-32,8-17-22 0,-1-5-9 0,2 3-5 15,-2 4 2-15,0 7-8 16,-6 6-4-16,-3 15-10 31,-3 3-14-31,-6 15-17 0,3 6-9 0,-5 7-16 16,3 5 1-16,-2 5 0 0,2 4-2 15,4 10-1-15,6 6 4 32,-1 13-6-32,2 9 3 15,-2 13-11-15,1 5-7 16,-3 9-30-16,3 0-22 15,-2-6-36-15,-1-4-18 0,-8-13-73 16,1-7-86-16,-8-14 164 16</inkml:trace>
  <inkml:trace contextRef="#ctx0" brushRef="#br0" timeOffset="107483.37">16994 17411 996 0,'-3'5'148'0,"-2"-4"178"0,10 4-223 0,3 1-6 0,11-4-42 16,6-1-17-16,8-4-20 15,4-3-22-15,4-8-55 16,6-4-32-16,7-2 38 0</inkml:trace>
  <inkml:trace contextRef="#ctx0" brushRef="#br0" timeOffset="107850.09">17703 17357 1338 0,'-35'10'68'0,"-9"4"18"15,1 0-29-15,-6 10-39 16,4 4-25-16,11 5-29 16,4 3-12-16,23-2-21 15,7-1-1-15,19-16-1 16,9-6 8-16,5-13 35 15,2-5 21-15,3-12 44 16,-5-3 14-16,-6-13 11 16,-4-8 3-16,-4-12 3 15,-9-6 2-15,-2-6 8 0,-5-4 0 16,-3 2-6-16,-7 1 1 16,-4 5-5-16,-1 5-8 15,-2 15-9-15,6 9-6 16,1 19-8-16,3 12-1 15,4 16-17-15,4 10-3 0,1 20-12 32,3 12-4-32,0 16-37 0,0 5-27 0,4 7-81 15,4 9-28-15,6 3 91 16</inkml:trace>
  <inkml:trace contextRef="#ctx0" brushRef="#br0" timeOffset="108241.49">18138 17390 1293 0,'-20'-25'82'15,"-7"-2"17"-15,-13 10-49 16,-5 7-11-16,0 12-26 0,1 11-9 16,11 12-16-16,6 11-2 15,15 7-16-15,9 1-3 16,14-2-18-16,8-8-10 15,7-12-30-15,4-5-5 16,2-17 27-16,1-6 22 0,0-20 60 16,0-13 18-16,-3-11 23 15,-3-7 6-15,-6-11 11 16,-7-3 5-16,-6-2 12 16,-8 7 9-1,-13 8 7 1,-6 6 15-16,0 19-11 0,-1 9-17 15,4 24-21 1,2 14-22-16,1 30-29 0,-1 13-4 0,1 27-38 16,5 10-34-16,10 12-53 15,9 0-38-15,16-7 69 16</inkml:trace>
  <inkml:trace contextRef="#ctx0" brushRef="#br0" timeOffset="108733.9">18834 17171 1210 0,'-2'-6'36'0,"5"17"2"0,4 23 51 0,-7-2-22 0,-2 14-11 0,-4 0-24 15,0 2-41-15,-2 0-12 0,4-1-35 0,1-6-18 0,0-5-167 0,2-3-108 16,-6-9 186-16</inkml:trace>
  <inkml:trace contextRef="#ctx0" brushRef="#br0" timeOffset="109075.68">18788 17592 812 0,'-5'-53'164'16,"1"-6"219"-16,4-12-234 15,-2 0-21-15,5-3-12 16,5 8-10-16,13 14-26 16,2 3-9-16,14 16-29 15,4 6-12-15,0 11-16 16,1 10-4-16,4 8-10 16,-2 2 0-16,-4 14-2 15,-3-1-5-15,-11 3-11 16,-4 6-4-16,-16-1-5 0,-6 5 3 15,-16-2-1-15,-6-3-6 16,-11-1 3-16,-8-6 2 16,-2-7 12-16,4-2 7 15,12-6 14-15,7-1 13 0,18-1 14 16,-1 6 2-16,12-1-1 31,7 5-9-31,6 8-8 0,4 5-5 16,3 7-8-16,0 4-9 0,-1-1-44 15,2 4-19 1,-5-3-69-16,1-3-30 0,-4-2 92 16</inkml:trace>
  <inkml:trace contextRef="#ctx0" brushRef="#br0" timeOffset="109307.85">19485 17083 1563 0,'11'22'108'0,"-3"5"61"0,0 6-27 0,-6 14-56 0,-2 8-25 0,0 10-46 16,-2 4-15-16,2 1-45 15,3-4-34-15,7-8-82 16,-2-9-139-16,0-8 177 31</inkml:trace>
  <inkml:trace contextRef="#ctx0" brushRef="#br0" timeOffset="109784.23">19952 17269 1300 0,'5'0'107'0,"0"0"64"0,4 5-61 0,2-2-16 0,10 6-19 15,4-2-23-15,7-1-19 16,6-3-6-16,3-1-23 16,-2-2 5-16,-3-2-38 15,-9 0-23-15,-8-4-60 16,-6 0-40-16,-12 6 83 15</inkml:trace>
  <inkml:trace contextRef="#ctx0" brushRef="#br0" timeOffset="109990.88">19970 17468 1619 0,'19'9'88'0,"4"-3"37"0,4 4-30 0,5-5-37 15,1 2-17-15,6-5-28 16,2-2-23-16,2 0-64 16,-1 0-36-16,-2-5-265 15,-5-4 229-15</inkml:trace>
  <inkml:trace contextRef="#ctx0" brushRef="#br0" timeOffset="110244.06">20680 17083 1542 0,'11'4'115'16,"-2"6"75"-16,4 1-34 15,-7 8-32-15,0 11-32 16,-2 9-52-16,-4 4-16 0,0 12-22 15,-4 2-7 1,4-4-34-16,0 1-20 0,2-3-58 16,4-9-33-16,2-7-168 15,0-12 188-15</inkml:trace>
  <inkml:trace contextRef="#ctx0" brushRef="#br0" timeOffset="110656.4">20953 17272 1368 0,'7'-35'84'0,"4"7"72"0,5 1-51 16,5 11-7-16,-1 7-6 15,9 4-24-15,-4 5-16 16,6 6-17-16,-1 2-9 0,-6 8-15 16,0-2-4-16,-8 4-12 15,-2 5-12-15,-10 6-19 16,-4 4-8-16,-11 0-15 16,-3 3 4-16,-6 4 3 15,-6 1 1-15,1 3 16 16,2-5 10-16,5-7 24 15,10-1 9-15,10-15 20 16,4-2 4-16,13-1 20 0,2-4 6 16,4 2-6-1,3-4-6-15,5-3-28 16,5-2-9-16,5-10-25 0,-1-3-25 16,1-13-40-16,-8-4-31 15,-1-11 69-15,0-2-2 0</inkml:trace>
  <inkml:trace contextRef="#ctx0" brushRef="#br0" timeOffset="110992.63">21653 17286 1459 0,'-13'13'153'16,"-2"-1"80"-16,-3 3-62 16,1 0-25-16,-5 6-56 15,4-2-30-15,3 6-32 16,-3 5-15-16,14 5-17 15,5 3-5-15,17-2-23 0,5-1-6 16,13-9-15-16,4-8-2 16,-2-9 23-1,0-9 3-15,-5-6 23 16,-3-8 7-16,-3-5 10 0,-2-5 8 0,-13-9 15 16,-2 1 8-1,-18-5 7-15,-8-1-2 0,-12 1-12 16,-10-2-10-16,-6-2-15 15,-2 0-1-15,7 11-21 16,2 11-6-16,12 18-39 16,6 5-26-16,5 14-62 15,9 5-30-15,7 7-255 16,6-1 256-16</inkml:trace>
  <inkml:trace contextRef="#ctx0" brushRef="#br0" timeOffset="111387.99">22096 17214 1383 0,'3'8'132'0,"-3"-2"71"0,-7 6-40 15,-3 3 2-15,1 2-50 16,-2 2-26-16,4 5-46 31,1 4-14-31,1 10-17 0,4 1-5 0,2 1-17 16,4-2-8-16,8-13-16 31,6-5-7-31,17-9 6 16,3-9 8-16,10-8 11 15,2-2 10-15,-2-16 12 16,-7-4 7-16,-7-13 29 0,-8-4 4 15,-12 3 16-15,-5-4-3 16,-12 10-9-16,-13 3-1 16,-25 1-16-16,-7 7-4 15,-27 11-38-15,-5 9-23 16,6 13-52-16,4 11-32 16,20 3-47-16,9-3-29 0,20-5 106 15</inkml:trace>
  <inkml:trace contextRef="#ctx0" brushRef="#br0" timeOffset="119906.09">17204 17982 1011 0,'5'6'90'0,"-3"2"63"16,-2 1-42-16,-5-4-41 16,-2 5-23-16,1-7-19 0,1 3-6 0,-2-3-3 15,2-3 5 1,5 0 3-16,-2 0-2 0,1 2-9 31,-12 6-2-31,5-1-4 0,-1 5 4 0,-7 5 7 16,-3 3 2-16,-5 4 1 31,-1 1-6-31,-6 2-7 16,2-3-6-16,4-1-4 15,4-4 3-15,9-6-4 16,4 0 1-16,8-4-2 16,5-4-1-16,10 4-3 0,0-3 4 15,8 4 1-15,-5-1-1 16,7 4 1-16,-3 0 2 15,0 1 3-15,-1 5-1 16,-9 6 5-16,-2 5-6 16,-10 5 1-16,0 6 1 0,-13-2-3 15,-1 1-2-15,-15-3-19 16,-2-2-14-16,2-3-34 16,-7-7-19-16,5-9-80 15,4-7-71-15,2-14 128 16</inkml:trace>
  <inkml:trace contextRef="#ctx0" brushRef="#br0" timeOffset="120431">17376 18390 1165 0,'0'5'110'0,"0"4"61"16,-6 4-85-16,0 6-11 0,-7 1-39 0,0 4-10 0,4 3-18 16,1-2-5-16,6 5-3 15,2-3 0-15,7-7-3 16,2-2-4-16,7-10 0 15,0-4 0-15,6-7 3 16,-3-5 3-16,1-9 1 16,-2 0 7-16,-4-6 8 15,0 3 1-15,-3 3 0 16,-2 2-5-16,3 12-8 16,-5 3-2-16,14 13-10 15,3 4-9-15,7 8-14 0,2 2-10 16,4-6 7-16,-7-12 10 15,1-9 13-15,-3-4 15 16,-10-9 33-16,-2-1 10 16,-10-5 31-16,-3-3 1 0,-6-5-15 15,-5-5-6-15,-5 4-33 16,1-2-3-16,-1 0-16 16,2 3-13-16,5-1-43 15,6 1-43-15,11-5-245 31,1-2 208-31</inkml:trace>
  <inkml:trace contextRef="#ctx0" brushRef="#br0" timeOffset="122205">18651 18217 425 0,'-2'-4'67'0,"1"1"60"0,-2 3-62 0,-1-1-6 0,3 1 7 0,-2 3 12 0,3-3 14 16,0 0 4-1,0 0-14-15,0 0-8 0,0 0-3 16,1 0-2-16,1 0-1 15,-2 0-3-15,0 0-6 16,0 0-7-16,-2 1-14 16,-1 7-8-16,-2-4-11 15,2 2-5-15,0 2 1 16,3 3 2-16,0 9-6 16,3 4-1-16,0 9-3 15,2 6-7-15,0 4 0 0,-2 1-14 16,2-3-17-16,-4-3-3 15,-1-13-7-15,2-6 11 16,-2-9 17-16,0-10 4 16,-2-5 4-16,2-12 5 15,-1-15-1-15,-4-7 1 0,3-18 1 16,-1-2 1-16,3-7 12 16,2-2 7-16,6 10 15 15,0 1 5-15,9 13 2 16,-1 5 3-1,6 10-12-15,5 6-6 0,6 5-14 16,6 7-11-16,5 5-3 16,5 6 0-1,-12 9 0-15,-6 4 6 0,-7 11-1 16,-13 1-4-16,-6 8 6 16,-7 3-5-16,-7-3 0 15,-4-4-2-15,-6-9 0 0,-6-2-9 16,-7-6 1-16,-1-4-1 15,-3-8-2-15,4 5 5 16,7-5 0 0,8 0 3-16,9 2 1 0,5 2-1 0,6 6 2 15,8 1-3-15,11 6 0 32,6 4 7-32,9 2-4 0,0-1 2 0,4 10 1 15,-3-1-3-15,2 7-14 16,-4 2-30-16,-3 2-42 15,-1-7-30-15,-6-8-141 32,-3-7-117-32,-9-17 210 0</inkml:trace>
  <inkml:trace contextRef="#ctx0" brushRef="#br0" timeOffset="122451.29">19247 18108 965 0,'3'0'138'0,"-3"0"191"0,0 1-213 0,3 6-6 0,-1 10-15 16,1 0-23-16,-1 17-29 16,1 3-13-16,-3 9-21 15,2 6-1-15,2 6-7 16,-1-1 0-16,5 3-25 15,0-3-13-15,2-2-56 16,2-6-24-16,1-8-206 16,-2-9 194-16</inkml:trace>
  <inkml:trace contextRef="#ctx0" brushRef="#br0" timeOffset="123230.97">19713 18325 770 0,'6'5'111'0,"0"3"65"0,4-5-40 0,5 4-15 32,0-1-45-32,8 0-14 0,7 2-12 15,5-5 1-15,11 3 3 16,7-2-2-16,12-4-15 15,11 0-14-15,6-4-13 16,-6 3-6-16,-17 1-24 16,-11 0-6-16,-18 0-32 15,-5 0-20-15,-11-5-122 0,-4-1-148 16,-10-7 199-16</inkml:trace>
  <inkml:trace contextRef="#ctx0" brushRef="#br0" timeOffset="123507.94">20269 18131 915 0,'-3'2'144'0,"2"1"207"0,4 8-254 15,6 2-14-15,9 6-17 16,4 8-9-16,5-2-18 16,3 5-6-16,3-8-14 15,3 0-6-15,3-6-4 16,-1-1-8-16,-8-3 6 15,-1-1-2-15,-10 6 6 16,-7-3 2-16,-12 5-6 16,-3 2 0-16,-17 4-2 15,-7 2-5-15,-22 4-18 0,-5 1-17 16,-10-2-51-16,-12 3-32 16,-11-2 62-16</inkml:trace>
  <inkml:trace contextRef="#ctx0" brushRef="#br0" timeOffset="-196887.35">1058 14156 1187 0,'4'0'99'0,"-2"1"71"0,-2 3-51 0,-10 5-36 0,-2 5-15 0,-2 0-29 0,-2 2-15 0,6-3-4 31,6-5 3-31,4-7 8 16,0-1 13-16,-2-3 17 15,4-5 6-15,-1-9 8 16,2-4-5-16,-3-5-15 15,-6-4-13-15,0-2-17 0,-7-1-10 16,-6 8-14-16,0 3-1 16,-3 18-8-16,-3 4-7 15,3 18-14-15,1 15-8 16,-1 16-6-16,6 6-8 16,7 10-1-16,4-1 10 15,8-10 8-15,8-7 10 16,5-22 18-16,6-12 0 15,4-13 22-15,-1-11 17 0,2-14 20 16,-2-10 5-16,-9-11-9 16,1-10-7-16,-8-4-11 15,3-3-3-15,-8 1 4 16,1 2 1-16,-5 19-7 16,0 11 3-16,-6 19-8 15,-1 11-1-15,-2 27-9 16,-4 14-4-16,-3 22-11 0,2 6-7 15,2 4-20-15,5 1-20 16,7-11-25-16,8-11-23 16,11-14-29-16,3-11-25 15,13-22-34-15,4-9-170 16,6-21 222-16</inkml:trace>
  <inkml:trace contextRef="#ctx0" brushRef="#br0" timeOffset="-196613.95">1589 13913 1041 0,'-5'-10'169'0,"-4"4"206"0,-8 3-234 0,-4 6-13 0,-7 3-40 16,-4 4-21-16,-4 6-17 16,3 1-8-16,1 5-15 15,7 10-4-15,9 4-10 16,-1 8-9-16,14 8-7 15,1-1-1-15,12 1-4 16,4-5-3-16,6-12-20 0,-1-4-12 16,14-7-31-16,-3-8-9 15,8-12-21-15,3 3-6 0,3-12-11 16,1-3-25 0,-4-6-243-16,1-5 244 15</inkml:trace>
  <inkml:trace contextRef="#ctx0" brushRef="#br0" timeOffset="-196140.88">1867 14235 792 0,'14'-21'167'16,"-4"2"204"-16,-9 7-160 0,-6-1-51 16,-10 5-7-16,-6 2-21 15,-1-2-13-15,-3 6-39 16,-2 1-22-16,-3 1-34 16,0 4-12-16,8 4-13 15,1-1-3-15,14 5-1 16,0-1-1-16,4 7-2 0,3-7 1 15,5-2-4 1,3-1 3-16,1-8 7 16,7-2 9-16,3-7 26 15,1 6 12-15,-1-7 15 0,2 6 3 16,-5-1-13 0,-2 0-6-16,-5 5-21 15,-1 0-11-15,-5 0-2 16,-3 7-12-16,0 11 4 0,-8 11 3 0,-4 12-28 15,-6 8-8-15,-5 6-35 32,-1 5-15-32,0 9-7 15,1 1 5-15,7-3 23 16,3-3 10-16,9-14 28 16,2-6 8-16,5-14 12 15,4-13 1-15,8-10 8 0,3-10 11 16,7-16 14-16,6-8 3 15,10-16-3-15,5-4-10 16,6-15-17-16,5-1-14 16,-5 0-53-16,-8 5-44 15,-3 4-83-15,-8 9-130 0,-1 5 190 16</inkml:trace>
  <inkml:trace contextRef="#ctx0" brushRef="#br0" timeOffset="-195925.93">2247 14356 1111 0,'0'5'134'0,"5"-4"159"0,3-1-188 0,1 2-4 0,9-4-25 0,0 2-12 15,8-3-31 1,5-1-15-16,-2 2-28 0,2-3-50 15,5-6-156-15,-1-3 132 16</inkml:trace>
  <inkml:trace contextRef="#ctx0" brushRef="#br0" timeOffset="-195458.67">2864 13634 1583 0,'5'-3'104'0,"-7"6"22"15,-3 11-9-15,-7 19-45 16,-1 16-25-16,-3 13-30 16,2 8-2-16,1 11-7 15,6 2-4-15,-1 6-19 16,5-10-7-16,9-12-31 15,3-10-7-15,12-22 10 0,-1-8 9 16,2-18 23-16,1-7 11 16,-1-9 14-16,-2-8 6 0,-4 1 9 15,-3-1 11-15,-7 6-4 16,-6 7-2-16,1 2-10 16,3-3-8-16,-4 16-17 15,0 1-8-15,7 6-14 16,6-4-8-16,6-5 10 15,9-6 3 1,9-10 27-16,7-7 19 0,-5-4 36 16,-4-6 17-16,-10 1 17 15,-7 1-2-15,-11-2-18 16,-8-2-16-16,-15 0-27 16,-9 1-23-16,-15 2-74 15,-2 9-34-15,-5 10-94 0,4 7-25 16,10 15 125-16</inkml:trace>
  <inkml:trace contextRef="#ctx0" brushRef="#br0" timeOffset="-195189.81">3616 14157 1025 0,'-3'-1'180'0,"-6"1"270"0,-7 0-287 0,-11 0-45 0,-3 11-17 0,-9 3-54 16,6 7-16-16,3 12-19 15,6 4-9-15,13 5-11 16,8 3-3-16,15-4-19 16,9-1-14-16,14-9-26 15,4-4-21-15,8-11-13 0,4-10-5 16,-1-11-6-1,1-9-17 1,-5-16 83-16</inkml:trace>
  <inkml:trace contextRef="#ctx0" brushRef="#br0" timeOffset="-194840.67">4009 13627 1335 0,'0'-7'89'0,"0"5"54"0,0 2-11 16,0 17-17-16,-3 9 1 15,-8 21-11-15,-2 5-13 16,-7 17-31-16,-1 7-18 16,-5 11-30-16,-8 1-9 15,4 0-9-15,-1-2-12 0,-1-6-37 16,2-7-19-16,8-12-53 16,5-6-23-1,9-22-22-15,8-9-56 0,6-27 141 16</inkml:trace>
  <inkml:trace contextRef="#ctx0" brushRef="#br0" timeOffset="-194634.83">4128 14079 1358 0,'-27'26'99'0,"-8"6"50"0,0 4-23 16,-4 5-38-16,3-5-10 15,12-1-32-15,8-3-7 16,11-2-16 0,10-2-17-16,17-3-8 0,2 0-8 0,12-4-36 15,0-5-22-15,2-10-76 16,5-3-213-16,11-8 225 16</inkml:trace>
  <inkml:trace contextRef="#ctx0" brushRef="#br0" timeOffset="-193361.54">4732 13963 421 0,'5'-7'86'0,"-2"2"74"0,0-5 5 16,0 6-4-16,0-7-11 0,-3 1-18 0,3-3-34 15,2 1-15-15,3 1-7 16,-2 0-5-16,1 3 5 16,-6 2-1-16,-1 6 2 15,2 0 4-15,-2 0 1 16,-5-2 0-16,-6 11-13 16,-5 6-15-16,-8 13-20 15,-7 7-8-15,-12 15-13 16,-7 7-5-16,-5 14-4 0,3 5-8 15,12 2 0-15,7 3-1 16,19-2-6 0,4-2-5-16,13-6-16 0,10-6-5 15,9-21-33-15,10-11-19 16,10-28-33-16,7-12-27 0,2-26 82 16</inkml:trace>
  <inkml:trace contextRef="#ctx0" brushRef="#br0" timeOffset="-193011.3">5039 13922 1448 0,'5'2'97'0,"-5"3"46"15,-5 7-27-15,-2 14-32 16,-6 7-17-16,0 11-37 16,1 5-7-16,-4 9-13 15,0-1-12-15,-1-5-1 16,3 0-9-16,1-5-5 16,2-6-4-16,8-8-2 15,-2-4 6-15,5-12 4 16,6-1 10-16,10-5 5 15,5-2 1-15,7-4 5 16,8 1-1-16,2-6-2 16,2-4 2-16,1-7-25 0,-2-2-25 15,2-4-63-15,-2-1-48 16,-5-2 84-16</inkml:trace>
  <inkml:trace contextRef="#ctx0" brushRef="#br0" timeOffset="-192583.14">5476 14071 1211 0,'-7'22'82'0,"-1"0"33"0,3-6-13 16,5-12-24 0,0 3-7-16,3-12-4 0,7-1 1 15,2-10-8-15,5-2-7 0,4-7-13 16,-5-3-14-16,1-2-9 16,2-5-1-16,-5 2-3 15,0 6-3 1,-4 10 2-16,-4 4 3 0,-3 13 4 15,1 5 10-15,-4 14-5 16,0 9-2-16,-4 13-8 16,1 5-5-16,2 9-1 15,1 5 0-15,1 5-4 16,1-1-1-16,3-7-7 16,-5-5-15-16,0-9-41 15,3-10-28-15,-3-12-57 16,0-9-24-16,-2-12 98 15</inkml:trace>
  <inkml:trace contextRef="#ctx0" brushRef="#br0" timeOffset="-192375.73">5398 14432 1398 0,'0'20'99'31,"6"-1"56"-31,6 2-36 15,11-2-9-15,7-4-17 0,3-2-17 0,1-10-37 32,4-3-12-32,-2-3-31 15,2-8-23-15,3-8-59 16,0 0-37-16,-1-6-34 16,-1-3 63-16</inkml:trace>
  <inkml:trace contextRef="#ctx0" brushRef="#br0" timeOffset="-192057.1">5828 13598 1428 0,'5'7'104'16,"4"3"53"-16,12 4-17 15,7 3 4-15,16 10-16 16,9 8-13-16,13 6-15 16,-3 8-14-16,0 3-7 15,-5 8-9-15,-10 1-15 16,-6 10-7-16,-15 5-18 16,-8 1-14-16,-25 2-16 0,-13 2-13 15,-17 2-44 1,-13 7-20-16,-14 5-61 0,-15 1-33 15,-24-5-70-15,-12-1-318 16,-1-5 356-16</inkml:trace>
  <inkml:trace contextRef="#ctx0" brushRef="#br0" timeOffset="-179133">7011 18478 1066 0,'2'0'79'0,"0"-3"31"0,-2 3-28 0,-5-1-37 0,-3 1-19 0,-2 0-9 31,1 0 0-31,1 4 12 16,3-2 7-16,1 3 10 15,2 4 0-15,7-4 2 16,0 3 3-16,10 1 12 0,4-2 4 16,3 0-3-16,0 0-10 15,-1 4-23-15,-5 1-10 16,-4 6-16-16,-5 2-2 0,-4 6-13 15,-3-3-19-15,-5 2-8 16,2-6 0-16,0-8 5 16,1-1 16-16,2-9 14 15,0 1 2-15,0-2 17 16,-3 0 3-16,-3-13 10 16,-1-2-2-16,-1-12-10 15,1-6-1-15,0-4-11 16,-2 3-3-16,6-3-1 15,3 1 0-15,4 6-4 16,4-5-2-16,6 1-18 16,4-4-13-16,2-5-30 15,6 2-14-15,2 2-19 16,4 1-14-16,-1 14-187 0,1 10 191 16</inkml:trace>
  <inkml:trace contextRef="#ctx0" brushRef="#br0" timeOffset="-178392.39">7428 18417 1235 0,'6'0'92'16,"-1"0"41"-16,1 3-22 0,1 0-44 0,-1-3-22 0,6 7-21 15,1-7-3-15,4 3-4 16,7-2 2-16,3-2 5 15,1-9 6-15,4-9 17 16,-7-1 3-16,-4-4 3 0,-2 4-9 16,-16 1-10-16,-3 1-10 15,-16 9-6-15,-11 6-1 16,-17 11-17 0,-10 7-2-16,-4 14-19 0,-4 4 0 15,12 5 1-15,10-2-1 16,22 2 13-16,13 3-2 15,22-6 6-15,10 2 3 0,17-3-1 16,2-4-1-16,1-8 1 16,1-7-5-16,-4-8-25 15,1-7-1-15,-5-10-22 16,-5-4-1-16,-7-10 20 16,-6-2 4-1,-3-12 15-15,-3-2 3 0,-5-4-4 16,-2 0 0-16,-6 1 5 15,-1-4 2-15,0-5 10 16,-1-2-1-16,4-2 3 16,1-1 2-16,4 5 0 15,1 0 8-15,-3 6 12 16,4 5 9-16,-2 8 19 0,-1 5 0 31,-2 10 3-31,-3 2-5 0,-2 7-7 0,-1 9 0 16,-1-2-12-16,2 1-8 0,-2-2 1 15,0 3-5-15,0 11-3 16,-2 1 4-16,4 9-3 31,-2 2 0-31,3 3 0 0,2 2-1 0,-2 12-10 16,7 4-4-16,-7 12 1 16,3 8 1-16,-1 0-3 15,-5 2-12 1,6 2-29-16,0-5-14 15,9-1-31-15,-1-7 5 0,8-9 10 16,-3-15 2-16,1-10 1 16,2-15-12-16,4-12-175 0,4-12 160 15</inkml:trace>
  <inkml:trace contextRef="#ctx0" brushRef="#br0" timeOffset="-177199.05">8387 18576 91 0,'-3'5'-15'0,"0"-2"34"0</inkml:trace>
  <inkml:trace contextRef="#ctx0" brushRef="#br0" timeOffset="-176502.32">8294 18622 304 0,'-11'13'10'0,"1"-2"22"16,-1-4 37-16,2 0 71 15,-1-4 30-15,4-1 11 16,-2-1-18-16,4 1-46 16,-3 1-19-16,4-2-16 15,-3 1-5-15,-1 0-13 16,6 1 2 0,-5 1-11-16,6-2 0 0,0 0 0 15,0-2-6-15,1 0-16 16,4 1-8-16,4-1-7 15,2 2 2-15,8-2 4 16,7 0 1-16,-1 1-13 0,3-1-3 16,-3 0-3-1,-1-3-14-15,-5 0-67 0,0-6-43 16,-8-4 56-16</inkml:trace>
  <inkml:trace contextRef="#ctx0" brushRef="#br0" timeOffset="-175979.37">8580 18016 1335 0,'0'-4'100'0,"-2"2"68"0,2 2-31 0,0 10-41 0,0 7-14 0,3 18-44 16,7 12-20-16,1 14-6 16,1 10-6-16,6 14-5 15,-3-3-9-15,1 7-48 0,-2-12-28 16,2-14-33-16,3-11-7 16,-2-25 39-16,1-10 23 0,-2-17 46 15,-4-8 23 1,-1-17 23-16,0-8 15 0,0-6 13 15,0 1 8-15,0 8-4 16,-4 0-5-16,-1 13-20 16,-6 4-11-16,2 13-19 15,1 9-3-15,5 10-8 16,-2 11-5-16,10 3-13 16,3 1-8-16,4-11 3 15,-1-7 4-15,2-13 12 16,0-3 15-16,-2-9 24 15,1-7 12-15,-5-1 25 16,-4-6 5-16,-6 5 5 16,-8-5-7-16,-13 5-25 15,-1-1-9-15,-14 4-40 0,-4 3-17 16,2 9-58 0,-1 3-30-16,13 4-53 0,6 6-92 15,12-9 160-15</inkml:trace>
  <inkml:trace contextRef="#ctx0" brushRef="#br0" timeOffset="-175523">9468 18461 1273 0,'4'2'94'0,"-4"2"78"0,-11 1-52 0,-9 8-37 0,-5 1-15 0,-8 10-45 0,-1 1-10 0,6 10-8 16,4 2-2-16,13 4-3 16,7 4-6-16,15 0 3 0,4-2-3 15,12-8-2-15,6-7-1 16,0-12-16-16,7-7-2 16,-2-12-17-1,1-11-13-15,-4-21-15 0,-4-6-8 16,-2-17-8-16,-4-8-5 0,-6-15-45 31,-3-7-3-31,-7-2 68 16,-1 2 57-16,-8 10 131 0,-6 9 39 0,-12 17 6 15,0 8-15-15,-5 23-14 16,6 12 0-16,1 21-11 16,2 14-16-16,5 22-34 15,2 6-20-15,3 15-36 16,4 4-6-1,4 4-13-15,3 4-11 0,5-9-48 0,-1-2-27 16,10-17-63 0,-4-9-28-16,4-20 109 15</inkml:trace>
  <inkml:trace contextRef="#ctx0" brushRef="#br0" timeOffset="-175304.35">9862 18324 1039 0,'-13'1'121'0,"-2"7"123"16,-4 7-118-16,-8 14-37 15,0 8-17-15,3 7-23 16,4 6-13-16,12 1-20 16,6-2-4-16,15-10-12 15,9 1-2-15,10-14-14 16,4-2-11-16,3-11-21 15,4-7-16-15,3-9-30 0,3-5-91 16,0-11 115-16</inkml:trace>
  <inkml:trace contextRef="#ctx0" brushRef="#br0" timeOffset="-175010.29">10345 18031 1304 0,'0'-8'99'0,"-6"5"52"16,1 3-14-16,-6 4-25 15,0 7-11-15,-7 15-19 16,-1 7-3-16,0 12-10 16,-3 7-10-16,3 8-22 15,-1 7-15-15,4 4-17 16,8 0-3-16,10 4-15 15,9-1-11-15,14-11-40 0,0-9-7 16,9-18-18-16,0-10-5 16,6-22-12-16,4-5-16 15,-3-17-192-15,-2-5 186 16</inkml:trace>
  <inkml:trace contextRef="#ctx0" brushRef="#br0" timeOffset="-174660.31">10575 18160 1286 0,'0'0'98'0,"2"0"59"16,1 5-16-16,2 6-27 15,-2 4 0-15,-2 9-21 0,-1 3-12 16,-6 8-27-1,-2 2-19-15,-3 4-25 0,-1 5 1 16,-3-3-13-16,0-1-10 16,0-5-17-16,1-4-4 15,6-14-3-15,4 0 7 16,4-13 21-16,6 3-1 16,5-7 11-16,3 1-2 0,3-1-2 15,4 1 2-15,4-3-7 16,5-3-11-16,6-1-59 31,2 1-22-31,0-3-46 0,-5 0-15 0,-3-7-225 16,-1 0 238-16</inkml:trace>
  <inkml:trace contextRef="#ctx0" brushRef="#br0" timeOffset="-174422.89">10911 18264 852 0,'2'-28'145'0,"3"-2"156"0,-1 11-142 0,-1 6-8 31,1 11-25-31,-3 2-5 0,1 16-16 0,1 5-12 16,-6 10-23-16,3 10-18 16,-2 8-28-16,-1 3-10 0,3 7-16 31,-2-6-12-31,4-9-41 0,0-1-28 0,4-21-52 15,0-5-19-15,4-17-166 32,-1-11 189-32</inkml:trace>
  <inkml:trace contextRef="#ctx0" brushRef="#br0" timeOffset="-174121.29">11018 17827 1341 0,'16'16'108'0,"8"8"70"16,7 7-26-16,4 7-26 15,1 5-23-15,5-1-41 16,0 5-11-16,-3 5-18 16,-3 5-7-16,-11 13-16 15,-9 2-11-15,-16 12-55 16,-13 1-34-16,-18 8-103 16,-6 5-277-16,-1 9 297 15</inkml:trace>
  <inkml:trace contextRef="#ctx0" brushRef="#br0" timeOffset="-167962.61">15909 15014 924 0,'-8'4'118'0,"-1"7"78"0,1-1-60 0,0-2-18 0,3-2-31 16,0-3-8-1,4-1-12-15,1-2-7 16,0 0-4-16,-2-5-8 0,2-3-7 16,0-3-12-16,0-3-12 15,0-3 5-15,0-9-9 16,0 1 6-16,2-3 7 16,-2-5-5-16,-2 6 3 15,-2 3-7-15,-4 10-8 16,-5 9-2-16,-6 7-3 15,-5 14-3-15,-4 18-16 0,3 7-12 16,1 16-20 0,7 3-5-16,9 5 12 0,8-4 7 15,6-12 19-15,5-8 12 16,8-16 1-16,-1-9-1 16,4-14 5-16,-2-7-1 0,-3-14 16 31,1-6 2-31,-4-7 8 0,-1-6 9 0,-7 2 3 15,0 0 5-15,-4 9-7 16,-1 3-6-16,-1 17-17 16,0 7-5-16,2 3-8 15,0 12-4-15,1 9-13 16,5 4-11-16,1-2-38 16,4-1-20-16,4-5-43 15,5-5-12-15,7-4-143 16,1-10 167-16</inkml:trace>
  <inkml:trace contextRef="#ctx0" brushRef="#br0" timeOffset="-167202">16368 15031 1297 0,'-3'-3'117'0,"-2"-3"62"0,-4 6-75 0,-9-2-17 0,-1 5-37 0,-3 2-11 15,-3-2 0-15,-3 8-1 0,-2-1-8 16,-2 1-9 0,2 6-13-16,7 2-7 0,12 8-1 15,6 3-1-15,13 1 2 16,9 4-4-16,8-2-1 16,4 0-4-16,1-9-15 15,1-1-3-15,-4-15-23 16,-3-3-1-1,1-16-15-15,-6-10-13 0,1-12-23 16,-1-9-8-16,2-4 8 16,2 2 22-16,1 1 42 0,5 4 24 15,-4 6 38-15,2 3 21 16,-2 9 39 0,-3 7 5-16,-6 8 24 0,-4 3-6 15,-12 3-6 1,0 0 1-16,-4 3-35 0,-11 8-13 0,-4-3-31 15,-4 4-13-15,1 6-4 16,3-3-1-16,6 9-6 16,1-3 3-16,12 2-3 15,0-1-1-15,4-6 2 16,4-3-4-16,2-7-3 16,-3-4 1-16,5-7-2 31,0-8 2-31,4-7 2 0,4-12 1 0,-1-6 7 15,5-4 6 1,-2 1 4-16,-5 6 2 0,-4 10-5 16,-5 11 0-16,-8 14-2 0,-8 11-3 31,-6 16-2-31,-2 9-7 0,-4 16-26 16,-2 5-20-16,1 14-35 15,-1 6-10-15,5 13-19 0,2 0 11 31,6-4-11-31,6-7-14 0,3-16-84 16,0-11 30-16,1-22 81 16,1-8 53-16,3-14 174 15,3-5 6-15,6-18 6 16,8-6-2-16,8-20-25 16,8-9-10-16,15-20-24 15,10-7-20-15,15-7-28 16,5-4-21-16,2-2-102 15,-6 7 61-15</inkml:trace>
  <inkml:trace contextRef="#ctx0" brushRef="#br0" timeOffset="-165976.56">22374 18507 1226 0,'2'0'84'0,"-1"-2"55"0,1-2-44 0,-2 8-30 15,0 3-16-15,-2 15-23 16,1 8-12-16,2 12-12 0,4 1 2 16,1-1-8-1,4-2-8-15,-1-10-5 0,-4-5-3 0,0-6-3 16,-2-5 4-16,-3-1 0 16,0-5 2-16,-7-5 11 15,1-3 6-15,-2-8 15 16,-1-2 13-16,1-9 21 15,-2 2 6-15,7-8 2 16,-2 0-3-16,10-2-9 16,-2 0-7-16,8 0-9 15,0-1-9-15,5 7-9 16,6-1-4-16,0 8-23 0,2 1-27 16,4 4-69-1,1 1-10-15,-2 2 56 0</inkml:trace>
  <inkml:trace contextRef="#ctx0" brushRef="#br0" timeOffset="-165594.52">22811 18557 1332 0,'0'0'93'0,"0"2"56"16,0-1-44-1,-2 9-38-15,2 1-23 0,8 5-30 16,2-2-8-16,12 3-2 15,1-3-2-15,6-6-2 16,4-3 2-16,-3-8 4 16,3-7 3-16,-8-7 4 15,-6 0 4-15,-6-7-5 16,-13 2 0-16,0 5 0 16,-8 1-3-16,-16 6 4 0,-6 3-3 15,-15 7-6-15,-7 7-4 16,1 14-3-16,4 7 3 15,17 10 2 1,9 2-1-16,17 1-1 0,8 1-6 0,17-2 0 16,6-3 0-16,15-5-2 15,4-7 3-15,4-9-12 32,-1-5-4-32,-8-9-26 0,-1-4-18 0,-7-11-35 31,0-6-24-31,0-1 71 15</inkml:trace>
  <inkml:trace contextRef="#ctx0" brushRef="#br0" timeOffset="-165294.43">23415 18250 1302 0,'0'-3'121'0,"-1"-7"73"0,1 7-49 0,-2-2-10 16,0 4-14-16,1 1-12 16,1 1-18-16,-5 4-5 15,2 1-28-15,0 4-9 0,0 2-17 16,3 3-13-16,-3 2-2 16,3 5-6-16,0 14-3 15,0 5 0-15,-4 21-6 16,3 4-6-16,-2 14-23 15,3 9-27-15,1-3-51 16,4-4-31-16,4-15-56 16,2-12-8-16,5-28 108 15</inkml:trace>
  <inkml:trace contextRef="#ctx0" brushRef="#br0" timeOffset="-103922.56">17176 15334 1439 0,'0'1'25'0,"-3"-7"3"16,-4 3 16-16,-1 3-6 0,-3 2-3 0,-1 4 4 0,-1 0 9 0,1 2 13 0,2-5-3 0,4 0-10 0,6-3-13 0,-3 0-18 15,-1 2-8-15,14-2-5 16,4 0 6-16,3 0-4 31,4 0 0-31,6 6-3 16,3-3-3-16,4 7 2 15,4-7-7-15,-8-3-29 16,0-3-24-16,-4-8-55 16,-1-3-26-16,-8-12 75 15</inkml:trace>
  <inkml:trace contextRef="#ctx0" brushRef="#br0" timeOffset="-103351.37">17685 14528 1294 0,'-6'2'75'0,"0"4"21"0,-5 0-6 15,4 7-11-15,3 1 0 16,-1 10 1-1,5 1-3-15,0 13-19 16,0 6-9-16,0 16-29 0,3 8-8 16,-1 9-13-16,-1 0-9 15,6-4-28-15,-6-7-18 16,7-6-52-16,1-7-10 0,7-16 12 16,2-12-6-16,4-22 47 15,3-11 8-15,-3-12 25 16,3-7 20-16,-1-5 20 15,0 4 12-15,-5 3 20 16,-4 7 6-16,-8 7 11 16,-7 10 3-16,-4-2-15 15,-3 14-5-15,-3 9-25 16,2 5-9-16,3 5-9 0,9 4-3 16,8-8 3-16,2 0-4 15,12-19 4 1,-4-2 2-16,1-16 1 15,4-1 5-15,-5-4 15 0,-1-5 7 0,-7-2 15 16,-8-3 3-16,-9 1-11 16,-8 3-7-16,-11 0-13 15,0 3-8 1,-11 5-30-16,1 3-21 0,1 3-37 16,1 0-15-16,14 3-115 15,8-4 128-15</inkml:trace>
  <inkml:trace contextRef="#ctx0" brushRef="#br0" timeOffset="-103095.78">18391 14943 1413 0,'-24'25'71'0,"-3"3"22"0,0 5-31 0,-4-4 1 15,2 4-17 1,7-3-6-16,10 5-23 0,12-4-7 0,14 4-10 16,6-5-4-16,12-8-4 15,-1-8-3-15,6-12-11 16,-4-5-10 0,2-12-19-16,-6-10-15 0,-5-10-28 15,-2-6-31 1,-4-11 74-16</inkml:trace>
  <inkml:trace contextRef="#ctx0" brushRef="#br0" timeOffset="-102890.23">18597 14635 1280 0,'0'-11'123'0,"0"5"94"32,0 7-83-32,-1 10-14 15,-3 16-26-15,-2 3-17 16,0 19-30-16,-2 5-12 0,0 10-26 15,2 3-2-15,-2 0-36 16,5 0-16-16,3-12-59 16,4-1-38-16,9-15-39 15,3-8-165-15,1-21 222 16</inkml:trace>
  <inkml:trace contextRef="#ctx0" brushRef="#br0" timeOffset="-102634.75">18891 14876 1136 0,'-29'29'92'15,"1"4"72"-15,-1-3-51 16,3 5-24-16,7-5-6 16,1 0-27-16,7-2-5 0,10-8-18 15,2 1-9-15,7-7-15 16,3-3-7-16,7 0-1 15,2-4-3 1,5 0 2-16,2 0-5 0,3-1-28 16,-1-3-19-16,4-4-34 15,0-6-17-15,8-10-37 16,3-2-114-16,2-11 158 16</inkml:trace>
  <inkml:trace contextRef="#ctx0" brushRef="#br0" timeOffset="-102316.34">19537 14487 901 0,'2'11'135'0,"-4"2"169"0,-1 4-148 0,-5-1-28 16,-3 1-5-16,-4 4-10 15,-7 2-3-15,-5 2-18 16,-3 4-9-16,0 6-39 16,-2 4-16-1,5 11-24-15,4 4-8 0,9 9-5 16,7 7-7-16,17 2-31 16,9-4-21-16,12-8-38 15,7-11-21-15,9-18-8 16,4-6-11-16,6-17-240 0,-5-11 247 15</inkml:trace>
  <inkml:trace contextRef="#ctx0" brushRef="#br0" timeOffset="-101990.16">19837 14722 1111 0,'-3'0'119'0,"0"5"116"31,0 1-108-31,3 7-31 0,-3 2-7 0,3 9-9 31,-4 3-2-31,0 8-19 16,-4 4-10-16,-6 5-25 16,-4 3-13-16,-4 4-10 15,5-5-11-15,-4-1-12 0,9-2-5 16,7-12 4-16,-1-10 0 15,9-10 11-15,5-3 8 16,12-7 3-16,-1 1 11 16,10-2-3-16,0-2-3 0,-2-7-13 15,2 0-25-15,-6-7-52 16,3-2-31-16,-1-7-190 16,0 0 177-16</inkml:trace>
  <inkml:trace contextRef="#ctx0" brushRef="#br0" timeOffset="-101617.06">20173 14951 1295 0,'0'4'64'0,"0"4"21"0,0-3-18 16,2-2-8-16,1-3-1 15,11-3 0-15,2-2 4 16,1-9-2-16,1-5-5 16,-6 0-27-16,1-3-12 15,-4 0-16-15,-2 3-2 0,-1 5-4 16,-3 1 0-16,-3 5 2 16,0 7-1-1,0 1 8-15,0 1-1 0,2 14 1 16,-1 0-2-16,2 14-3 15,5-1-1 1,2 10 1-16,1 1 2 0,-3 1-3 16,1-2 1-16,2-7-31 15,-3 2-15-15,0-7-40 16,-3-6-28-16,-2-1-122 0,-3-3-187 16,-3-5 252-16</inkml:trace>
  <inkml:trace contextRef="#ctx0" brushRef="#br0" timeOffset="-101362.27">20239 15201 1276 0,'-1'8'74'0,"-5"-3"37"31,1 3-18-31,0 3-14 0,2-3-3 0,0 1-24 16,1 1-10-16,1-6-22 31,1 4-9-31,1-3-11 0,7 1-2 0,9-4-3 16,1-2-1-16,7-5-11 15,3 0-11-15,4 2-29 16,1-3-19-16,2 0-54 16,-5-2-276-16,0-5 268 15</inkml:trace>
  <inkml:trace contextRef="#ctx0" brushRef="#br0" timeOffset="-100977.35">20492 14626 934 0,'6'11'121'0,"1"1"92"16,2 1-76-16,0 1-9 0,2 0-34 15,4 2-5-15,2-2-22 16,4 2-6-16,4 9-14 15,3 4-6-15,7 7-7 16,3 11-3-16,-5 9-13 16,2 5-2-16,-10 12-15 15,-8-1 0-15,-18 9-25 16,-12 5-20-16,-17 10-38 16,-8 1-27-16,-3-4 172 15,-5 3-81-15</inkml:trace>
  <inkml:trace contextRef="#ctx0" brushRef="#br0" timeOffset="-98894.89">23972 18185 992 0,'2'0'112'0,"-1"0"116"0,1 0-103 0,-2 0-28 0,1 2 2 0,1 2-4 15,-2 3 2-15,0 1 1 16,-3-1-4-16,-5 1-17 16,-2-1-10-16,-2 2-25 15,-7 2-18-15,2 7-15 16,-2 4-5-16,3 15-5 16,6 6-2-16,9 15 0 15,2 4-6-15,12 7 1 16,4-1-7-16,9-5-18 15,2-3-7-15,7-17-30 16,-2-7-14-16,-2-16-40 0,-1-7-14 16,-3-16-15-16,0-10-231 15,-3-20 263-15</inkml:trace>
  <inkml:trace contextRef="#ctx0" brushRef="#br0" timeOffset="-98569.6">24281 18144 1349 0,'0'13'75'0,"0"2"35"16,-6 6-16-16,1 9-17 15,-4 1-14-15,2 9-34 16,-5 2-12-16,-4 1-11 15,-1 4-2-15,-1-4-4 16,1 1-6-16,4-1-10 0,7-4-1 16,6-9 0-16,2-2 1 15,9-9 10-15,1-3 2 16,12-5 7 0,1-6 4-16,4 0 1 0,7-4 0 0,-3-1-3 15,0-1-2-15,-3-6-41 31,-3 3-28-31,-3-7-125 0,-2-4 99 0</inkml:trace>
  <inkml:trace contextRef="#ctx0" brushRef="#br0" timeOffset="-98109.3">24595 18348 949 0,'0'6'107'0,"-1"0"126"0,-1-1-148 0,2-5-28 0,3 0 8 0,4 0 4 31,-3-11 2-31,4-2-8 0,-3-4-6 0,3-8-18 31,4-1-8-31,-2-5-16 0,2 2-5 0,0 6-7 32,0-1 0-32,1 7-3 0,-1 3 0 0,-2 14 1 31,-1 3 2-31,-2 19 6 15,-1 5 1-15,-4 12 3 16,-1 5-2-16,-1 4-4 0,0-1-5 16,2 2-5-16,1-7-7 15,2-1-26-15,-4-4-13 16,4-11-39-16,0-3-17 16,-2-11-23-16,0-4-119 15,-3-3 160-15</inkml:trace>
  <inkml:trace contextRef="#ctx0" brushRef="#br0" timeOffset="-97921.02">24687 18587 920 0,'-5'2'141'15,"2"-1"164"-15,4 3-189 16,7-1-17-16,8 0-25 16,1 3-4-16,6-3-12 15,2 2-11-15,2 0-27 0,1-2-10 16,0-3-19-16,4 0-22 15,-4-6-62 1,1-4-19-16,-2-12 52 16</inkml:trace>
  <inkml:trace contextRef="#ctx0" brushRef="#br0" timeOffset="-97633.02">24975 17826 1350 0,'0'7'71'0,"4"6"32"16,7 3-8-16,6 1-3 16,2 7-2-16,6 4-20 15,0 8-9-15,4 7-11 16,-2 9-12-16,-2 8-11 0,-2 5-9 15,-5 2-18-15,-6 4 2 16,-8 2-11-16,-4 1-8 16,-7 2-18-1,-5-2-20-15,-9 0-56 0,-6-5-24 0,-10 9-211 16,-3-3 202 0</inkml:trace>
  <inkml:trace contextRef="#ctx0" brushRef="#br0" timeOffset="-81442.23">17853 522 1340 0,'0'0'73'0,"-5"-3"32"0,0 0-21 0,-3 2 1 16,0-6-6-16,4 2 0 0,2 2 2 0,2 0 4 15,0 3-4-15,0 0-13 16,0 0-5-16,0 0-10 16,2 5-7-16,6 4-8 15,-1 9-3 1,0 12-11-16,1 14-7 0,-2 22-5 16,0 13-6-16,-4 28-4 15,-2 13 1 1,-7 17 0-16,-2 15 2 0,-10 24-5 15,-3 4 0-15,-3 5 0 16,1 2-2-16,-1-7 2 16,1 0 1-16,2 1-2 0,-2-1 0 15,4-10 0-15,1-6-1 16,6-27-8 0,4-17-14-16,9-33-30 0,5-16-18 0,6-30-40 15,-2-17-16-15,4-31-60 16,-2-19-159-16,16-41 210 15</inkml:trace>
  <inkml:trace contextRef="#ctx0" brushRef="#br0" timeOffset="-80561.22">17931 485 687 0,'0'0'219'0,"5"0"-73"0,2 3 217 0,0-2-242 0,0 2-14 0,-3 5-17 16,3-1-17-16,5 1-17 16,10-4-10-16,26-4-4 0,16-3-3 0,30-10-12 31,11-7-7-31,25-5-8 0,15 0 4 0,44-4-5 15,10 1 9-15,41 3-3 16,6-1-7-16,5 11-2 16,14 2-6-1,-16 7-1-15,-9 6-2 0,-7 7-2 16,-20 9 5-16,-27 6 2 16,-19-4-3-16,-40 4 4 15,-22-6 0-15,-35-1 2 16,-20-1 1-1,-31-1-5-15,-11 0-1 0,-14 4-6 0,-8 0 3 32,-16 9 4-32,-2 0-1 0,-7 8 3 0,6-1-1 15,7 11 8-15,7 6 2 16,13 15 1 0,3 8-8-16,6 23-8 0,8 8-2 0,3 22 0 15,4 8 3-15,7 25-12 31,-3 2-7-31,11 2-18 0,3-4-3 16,-3-17 13 0,4-5 10-16,-10-17 15 15,-7-13 2-15,-12-23 3 16,-8-12-2-16,-16-21 8 16,-12-6 3-16,-26-19 0 15,-10-4 1-15,-31-10-15 16,-9-2-1-16,-7-5-18 15,-13-2-8-15,-26 1 1 16,-10 1-5-16,-18 3 12 0,-6 3 8 16,-17 3 7-16,-9-1 7 15,-23 1 13-15,-8 2 10 16,-10-2 21-16,-11 2 1 0,-5-4 3 16,2 1-13-16,2-2-18 15,25-6-9 1,34-4-18-16,23-1-10 0,51-12-44 15,23-6-28-15,42-15-160 16,34-17 149-16</inkml:trace>
  <inkml:trace contextRef="#ctx0" brushRef="#br0" timeOffset="-79907.23">22262 1290 1389 0,'-2'-11'77'0,"-6"4"40"0,-4-5-11 0,-20 9-7 16,-9-3-26-16,-11 4-45 15,-1 4-14-15,2 9-3 16,1 3-3-16,2 8-11 0,3 4 4 15,11 0-6 1,6 1-1-16,17 5-1 16,11-1-2-16,14 2 3 15,13 4 1-15,12 4 4 16,9 0 1-16,4 0 3 16,-2-2 1-16,-1-1 4 15,-9 1 1-15,-17-4-5 0,-10-5 1 0,-26-2-3 16,-12-4-6-16,-21-3-26 15,-4-6-22-15,-7-5-47 32,0-5-36-32,7-7 80 0</inkml:trace>
  <inkml:trace contextRef="#ctx0" brushRef="#br0" timeOffset="-79544.12">22262 819 1451 0,'9'-6'99'0,"-5"7"23"16,0 23-20-16,-1 14-10 16,-4 17-42-16,-1 13-13 15,-2 14-14-15,-3 1-7 0,1 7-13 16,-2-3-7-16,0-10-34 15,3-9-13-15,7-22-10 16,7-10 4-16,1-19 28 16,3-7 14-16,-1-13 22 15,1-15 8-15,6-13 10 16,4-10 3-16,4-7-1 16,5 9-2-16,-1 14 6 15,-2 12-1-15,7 26-4 0,-6 15-1 16,-2 27-13-1,-6 13-2-15,-12 9-1 16,-8-4-10-16,-2-11-49 16,-2-9-42-16,7-20 48 15</inkml:trace>
  <inkml:trace contextRef="#ctx0" brushRef="#br0" timeOffset="-78805.14">21998 2440 1306 0,'13'8'84'0,"-2"1"72"0,-3 2-56 0,-3 4-10 0,-4 2-17 0,-1 7-47 16,-1 6-13-16,-7 1-10 15,3 2-2-15,-1-7-1 16,3-6-1-16,3-11-3 16,0-2 0-1,3-7 2-15,3-8 3 0,0-13 5 16,2-4 2-16,3-8 4 15,-1-5 7-15,9 0 4 16,4 1 4-16,7-3-9 16,5 2-6-16,6 13-2 0,0 5-8 0,-1 20 2 31,-3 9 0-31,-5 8-13 0,-11 7-8 16,-6 0-24-16,-4 2-12 15,-6-2-10 1,-2 0 7-16,4-12 22 0,-4-4 12 0,0-5 27 15,0-7 15-15,3-9 21 32,1-1 9-32,2-3 6 0,4-4-1 0,-1 5-13 15,1 2-4 1,1 11-11 0,-1-2-9-16,1 16-11 15,2 10 0-15,-7-2-22 16,4 6-19-16,-2-5-40 15,0-1-32-15,5-8-43 0,6-1-259 16,3-10 269-16</inkml:trace>
  <inkml:trace contextRef="#ctx0" brushRef="#br0" timeOffset="-78051.03">22861 2333 1371 0,'-1'0'76'0,"1"0"40"0,1 5-28 0,4-2-11 0,1 5-11 0,9-4-34 16,-1 1-7-16,5-2-14 15,-5-3-5-15,5-6 2 16,-5 3 0-16,7-8 5 16,1 0 3-16,-10-2 0 15,3 0-1-15,-15 1 2 0,0 1 1 16,-11-2-6-16,-5 5 2 15,-10 8-9-15,-3 3-5 16,-6 21 0 0,2 4-5-16,0 14 0 0,3 3 0 15,11 1-4-15,0-2-3 16,16-4-3-16,4-9-3 0,20-7 0 16,5-4 9-16,12-15 9 15,10-5 6-15,2-13 11 16,1-6 3-16,-1-11 10 15,2-1 1-15,0-1 1 16,3 2 2-16,-7 12-7 16,-4 5 0-16,-16 13-9 0,-6 8-14 15,-15 12-10 1,-7 2-11-16,-7 2-20 16,-8 4-3-16,-7 1-5 0,-1-6 6 15,6-8 22-15,5-3 8 16,8-12 10-16,-2-6 7 15,12-13 9-15,7-5 3 16,12-6-2-16,5-3-2 0,5 5-10 16,3 3-4-16,1 9-2 15,2 5-1-15,0 12 0 16,-4 10 1-16,-9 7-9 16,-3 4-7-16,-11-8-19 15,-4 0-1 1,-1-3 4-16,7-6-3 15,-2-5 22-15,8-6 1 16,-1-8 23-16,1-7 21 0,5 2 17 16,-4-5 8-16,3 10 3 15,-1 3-9-15,-11 11-14 16,5 8-10-16,-5 17-20 0,-3 7 1 16,0 17-32-16,-3 4-2 15,-5 9-59 1,-3-1-41-16,0 2-96 0,2-4 105 15</inkml:trace>
  <inkml:trace contextRef="#ctx0" brushRef="#br0" timeOffset="-70763.11">18741 764 1159 0,'6'0'76'0,"-3"3"27"0,-1 0-16 0,-4 0-12 0,-4 3-14 0,0 1-4 15,-2-1-5-15,5 4-7 16,3-1-3-16,9 4-6 16,-1 7-4-16,11 12-5 15,0 7-10-15,0 13-13 16,-2 5 0-16,-6 6-3 15,-5 0 0-15,-6-1-8 16,0-1-11-16,-6-20-15 16,5-5-13-16,-1-18-21 15,-1-7-6-15,3-14-20 16,0-8-92-16,0-19 122 0</inkml:trace>
  <inkml:trace contextRef="#ctx0" brushRef="#br0" timeOffset="-69996.8">18816 757 985 0,'0'-9'74'0,"0"-1"36"16,-1 6-15-16,1-3-19 16,0 4-20-16,3 2-12 15,5-1-3-15,0 1 7 16,3-4 1-16,-2 2 3 15,2 0-2-15,-1 1-7 16,6-1-4-16,3 3-1 16,6 0 0-16,11-3 4 15,2-1-4-15,8-3-4 0,1-3-3 16,11-6-3-16,7 2-5 16,14 0-5-16,11 1-7 15,11 1-5 1,1 1-4-16,1 3-2 0,-10-3-1 15,-6 8 1 1,-4-1 0-16,-10 3-5 0,-5 1 5 0,-11 1-5 16,-15 4 4-16,-10-2 0 15,-7 2 0-15,-12 1-1 16,-4-2-2-16,-6-1 1 16,2 3-4-16,-5-6 4 15,2 0 0-15,-1 2 2 16,-1-1 6-16,2 9-8 15,-4-6 8-15,4 9-8 16,-2 6 3-16,0 11 2 16,1 9-3-16,1 21-2 15,3 3 1 1,-5 10 0-16,-4 4-5 0,3-3 0 0,-4-3-8 16,2-11-7-16,0-2 0 15,1-12 4-15,4-2 6 0,-2-12 4 16,0-5 4-16,-2-8 5 15,1-4-4-15,-1-2 3 16,-1-4 3 0,-10-2-1-16,-2-1 1 0,-14-6 4 15,-6-1-5-15,-17-4-1 32,-12 2 2-32,-17 4-3 15,-7 2 0-15,-16 10-7 16,-8 3 2-16,-21 3 1 0,1 3 4 15,9-3 2 1,11-5-2-16,25-11 3 0,13-9-5 16,19-8-11-16,9-2-3 15,17-3-28-15,12 6-18 16,12 5-51-16,7-1-284 16,14-7 254-16</inkml:trace>
  <inkml:trace contextRef="#ctx0" brushRef="#br0" timeOffset="-68614.38">16296 740 1363 0,'6'-5'106'0,"-1"2"20"0,1 0-25 0,-3 8-19 0,0 14-46 0,-3 11-13 15,0 19-11-15,-1 9-5 16,-3 8-6 0,1 0 0-16,0-6-11 15,0-8-6-15,1-12-7 0,4-6 1 16,-2-16 8-16,2-4 4 0,-2-12 11 15,0 1 3 1,0-14 5-16,0-8 2 0,-2-10 4 16,2-1-1-1,6-4-1-15,2 1 1 0,10 6-4 16,-4 5 6 0,2 12 1-16,1 7-6 0,0 11-1 15,1 12-5-15,-6 6-4 16,1-1-2-16,-7 2 1 15,-3-4-1-15,-3-4-3 16,-6 0 4-16,-5-6-4 0,-2-1-3 16,-6-8-16-16,-1-3-14 15,-1-4-45-15,-2-8-18 16,4-2-15-16,3-1-228 16,11 2 232-16</inkml:trace>
  <inkml:trace contextRef="#ctx0" brushRef="#br0" timeOffset="-67993.96">16767 1183 1372 0,'-5'-11'91'0,"-6"0"15"0,-4 0-22 0,-11 6-47 15,3 5-27-15,-2 5-12 0,2 5 2 16,4 2-1 0,5 1 0-16,10-2-5 0,0 1 0 15,9-1-2-15,3-6 1 32,5-2 7-32,2-3-2 15,6-4 6-15,3-6 1 16,1 4 5-16,2-2 7 15,-7 5-2-15,-2 3 3 0,-9 0-9 16,-4 1-8-16,-4 6-3 16,2-1-3-16,-3 7-5 15,4-2 0-15,8-5-4 16,1 2 1-16,11-7 3 16,4-1 4-16,0 0 6 15,-1-1-2-15,-2-1 3 16,-6 2-3-16,0 0 1 15,2 2 1-15,-1-1-4 16,-2-1 0-16,-3 0-3 16,1-3 1-16,-3-8 1 0,-1-5 5 15,-5-7 14-15,4-4 8 16,-7-11 21-16,3-8 5 16,-2-10 5-16,-2-11-5 0,0-8-7 15,-2-3-7-15,3 9 2 16,-3 12 1-16,5 24-14 15,-4 14-1-15,0 30-15 16,-1 16-4-16,-1 27-2 16,0 17-2-16,-1 14 1 15,1 2-3-15,0-4-24 16,1-7-32-16,4-11-74 16,1-9-25-16,5-18 74 15</inkml:trace>
  <inkml:trace contextRef="#ctx0" brushRef="#br0" timeOffset="-67755.51">17379 1033 952 0,'-20'4'117'0,"-5"7"157"0,-2 3-173 0,2 5-8 0,4 6-26 0,10 0-35 16,9 0-7-16,9 1-17 15,12-1-2-15,12-6-6 16,10 0-9-16,16-10-22 16,3-1-18-16,1-8-183 15,-2-2-149-15,-9-12 209 16</inkml:trace>
  <inkml:trace contextRef="#ctx0" brushRef="#br0" timeOffset="-67373.71">17789 584 1260 0,'4'35'102'0,"-1"9"64"15,-3 14-24-15,-2 13-30 16,-1 2-33-16,0 2-54 16,0-4-11-16,3-9-7 15,0-5-8-15,3-16-7 16,2-4-2-16,-2-7-16 15,-3-3-1 1,0-11-14-16,0-13 1 0,-5-1 4 16,5-12 5-16,3-9 17 15,5-3 4-15,11 0 10 32,5 3-1-32,3 7 8 15,1 1 1-15,-6 11 1 16,-3 0-2-16,-6 4-6 0,-7 4-1 15,-8 5-1-15,-6-1 1 16,-12 6-3-16,-7 1-5 16,-11-4-17-16,2 3-12 15,1-7-26-15,5-6-12 0,10-9-79 16,4-7-168 0,14-9 196-16</inkml:trace>
  <inkml:trace contextRef="#ctx0" brushRef="#br0" timeOffset="-66800.71">18198 1101 1444 0,'-13'0'91'0,"-4"-1"21"0,0-1-16 16,-4-3-30-16,5 1-24 15,2 2-17-15,5 2-6 16,6 6-15-16,-1 2-3 15,3 5-14-15,1 6-10 16,1 0-30-16,1 1-14 16,4 2-15-16,4-6 5 0,1-3 22 15,3-4 10 1,2-6 22-16,0-3 10 0,-2-6 15 16,-2 0 8-16,-2-5 14 15,-1-2 7-15,-2 2 5 16,-3 5 2-16,1-1-2 15,1 4-9-15,-1 6-3 16,3 5-5-16,3 3-10 16,-5 3 0-16,7-1-7 15,1 0-2-15,-1-7 0 16,4 2-2-16,-7-8 2 16,2-6 0-16,-1-4 2 0,-1-6 2 15,2-4 1-15,3-5-1 16,-3-10-1-16,2-1 1 15,-4-9 13-15,-1-5 6 16,-7-5 11-16,-2-2 4 0,-2 2-1 16,-2 6-7-16,2 19 2 15,4 8 0-15,2 22-3 16,1 8 3-16,3 20-9 31,-3 13-2-31,1 24-5 16,2 9-5-16,-3 5-6 0,1 3-5 0,-1 0-41 15,1-3-8-15,7-13-76 16,4-6-39-16,10-24 96 16</inkml:trace>
  <inkml:trace contextRef="#ctx0" brushRef="#br0" timeOffset="-59948.63">19353 1932 1011 0,'0'11'131'0,"-3"4"147"0,3-4-173 0,0 0-8 0,4 3-42 16,3 3-15-16,1 15-22 15,1 7-3-15,-7 15-10 16,-1 7-3-16,-1 10-1 16,0 0-4-16,3-5-32 15,4-7-14-15,2-23-17 16,1-6 0-16,2-17-20 0,2-9-77 15,-2-8 106 1</inkml:trace>
  <inkml:trace contextRef="#ctx0" brushRef="#br0" timeOffset="-59343.22">19395 1921 1141 0,'-7'0'87'0,"-3"0"74"16,1 2-67-16,-2 1-12 16,3-1-10-16,1-7-23 15,6 0-5-15,6-8 0 16,6 1-3-16,11-2 0 16,5-2-1-16,15 3 3 15,7 1-5-15,11 4-12 16,5 1 2-16,6 3-14 15,1 1-7-15,4 3-4 0,3 0 1 16,-3 0-7 0,-2 1 6-16,-14 7 0 0,-15-3-3 0,-19 3 0 15,-15 3-5 1,-16-8 3-16,-6 2 0 0,-5-1 2 16,2-2 3-16,4-2-1 15,9 0-1-15,-4 8 1 16,8 1 2-16,5 15-2 15,5 4-1-15,1 13-2 16,2 5 1-16,-2 8 0 16,-1-1 0-16,-7 2 0 15,3-1-6-15,-1-11-1 16,0-1-2-16,0-5-3 16,-6-4-1-16,-2-2-12 15,0-4 2-15,-8-5-5 0,-6 0 4 16,-7-8 9-1,-6-1 6-15,-8-4 4 16,-2-7 0 0,-17-7 6-16,-6-3-2 15,-6-4 1-15,-4-1-7 0,-7-3-13 16,-2-4-8 0,-4 6-25-16,5-1 2 0,10 4 0 15,12 10-9-15,16-1-15 16,6 2-31-16,10-3 58 15</inkml:trace>
  <inkml:trace contextRef="#ctx0" brushRef="#br0" timeOffset="-58672.02">18564 1970 623 0,'-1'3'151'0,"-4"5"200"0,-3 3-167 0,2 2-62 0,-5 1-18 0,-1 5-49 16,1 1-15-16,-1 4-23 15,-2 1-10-15,-2 4-4 16,-3-1 1-16,2 2-4 16,2-2 0-16,4-4-5 15,8-2-3-15,-2 0 4 0,4-4 0 16,4 2 5-16,3-6 0 16,9-3-2-1,5 0 0-15,1-7-1 0,2-4 0 16,1-2-17-16,1-1-12 15,0-5-45-15,2 3-106 16,-5-3 114-16</inkml:trace>
  <inkml:trace contextRef="#ctx0" brushRef="#br0" timeOffset="-58245.63">18798 2085 1207 0,'3'2'86'16,"0"-2"51"-16,3 0-38 15,4-5-15-15,-1-4-21 16,2-4-30-16,-3-1-12 0,3-4-8 15,2-4-3-15,6-1-1 16,-4-2 1 0,9 1-1-16,-5 3-2 0,2 4 7 15,-3 9-3-15,-10 3 0 16,2 5 1-16,-5 8-8 16,-4 6 1-16,-1 12-5 15,-1 4 1-15,-4 11 1 16,0 0-2-16,0 4 3 15,-3 1 0-15,4 1-3 16,1-2 1-16,-1 0-2 0,3-4-5 16,1-8-14-1,-2-1-13-15,1-8-31 0,1-10-18 16,0-6-37-16,3-2-97 16,-3-6 136-16</inkml:trace>
  <inkml:trace contextRef="#ctx0" brushRef="#br0" timeOffset="-58038.55">18752 2363 996 0,'0'-5'104'0,"0"2"78"16,8 0-48-16,12 1-22 16,5-6-14-16,20 4-12 15,4-3-9-15,3 3-32 16,-2 2-12-16,-9 4-32 15,-8 1-27-15,-6 8-71 16,-6 0-190-16,1 8 172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5T17:10:22.98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8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15T17:12:16.864"/>
    </inkml:context>
  </inkml:definitions>
  <inkml:trace contextRef="#ctx0" brushRef="#br0">4394 15837 1555 0,'-3'8'61'0,"-3"1"-1"0,-1-1-20 0,-2-6-30 0,-2-1-10 0,-2-2-12 15,2-12-8-15,3-7-10 16,0-2-2-16,7-4 7 15,1 3 3-15,3 10 11 0,3 2 2 16,-3 9 4 0,4 2 0-16,2 8 20 0,2 2 12 15,4 2 29-15,0-1 11 16,4-1 1-16,5-5-10 16,1-5-32-1,4-5-11-15,2-8-12 0,2-4-2 0,2-2-1 16,-4 2 0-16,-1 1 0 31,-1 3 0-31,-2 7-4 16,-2 0 1-16,0 6-2 15,4 6 3-15,-1-1 5 16,2 3 3-16,8 1 0 16,1-6 9-16,5-3 7 15,5-3-2-15,3-13-6 16,2-3-7-16,14-6-4 15,6-2-3-15,3-6 0 0,-1 5 4 16,-2 1-9-16,-9 3 3 16,-2 9 1-16,-2 2-1 15,1 3 3-15,1 6 0 16,11 4 0-16,4 0-1 16,4 0 1-16,3 4 1 0,-3-4 6 15,-2 0 5-15,-1 0 2 16,2 2-1-16,5-2-2 15,4-2-5-15,-1 2-4 16,-7-3 1-16,-3 10-2 16,-5 2-3-16,-2 5 3 15,6 0-2-15,-1 2-1 16,8-2 1-16,10-6-1 16,-2-1 2-16,5-1 0 15,-2 0 0-15,2-1 4 16,14 1-5-16,3-6 2 15,6-6-2-15,-2 1-1 0,-7-7 2 16,1 5-7 0,4 1 9-16,11 1-6 15,-1 2-1-15,-5 3 4 0,-1-3-4 0,-2 0 5 16,10-3 5-16,2-6 0 16,-2 5-2-16,-2-4-2 15,-1 1-6-15,3 10 1 16,1 0 0-16,-17 11 3 15,-6 3 3 1,-10 7 2-16,-4-2 2 0,6 1-5 16,2-2 2-1,-2-4-5-15,1-3 1 0,-2-2 5 16,-5-2-1-16,6-7 9 16,8 0 0-16,7 0-1 15,-2-4-3-15,0 1-6 16,-3-3-2-16,-5 1 3 15,6 2-2-15,-5 2-2 0,-4-4-2 16,-15 6-23-16,-8 3-23 16,-22-4-95-16,-4 3 85 0</inkml:trace>
  <inkml:trace contextRef="#ctx0" brushRef="#br0" timeOffset="13828.4">23576 5640 945 0,'11'-13'165'0,"-1"-1"164"0,-7-2-158 16,-3-3-13-16,-7 0-42 0,1-1-12 15,-11 1-24-15,-2 2-9 16,-16-1-14-16,-6 3-18 15,-13 2-17-15,-15 0-11 16,-8 4-10-16,-8 4 0 0,-15-3-1 16,-6 4-1-16,-7-6 1 15,-1 1 0-15,12 1 1 16,13-3 0-16,25 3 1 16,10 3 0-16,18-3 9 15,6 7 8-15,8 1 10 16,8 0 5-16,1 9-4 15,2 4-7-15,0 17-6 16,-6 11-3-16,-4 26-10 16,2 12 0-16,-8 27-4 15,2 11-3-15,-2 18 5 16,2 9-2-16,8 20 0 16,4 5-11-16,10 10-10 0,3 1-1 15,9 1-3 1,2-2 10-16,4 0 4 0,-3 0 4 15,-9-7-1-15,-4 3 3 16,-10-16 0 0,-4-6-4-16,0-16-1 0,2-3-5 0,0-9-4 15,1-12-2 1,4-15-1-16,5-7 4 0,4-10-4 16,7-2 4-16,3-7 7 15,5-5 2-15,3-9 10 16,2-1 1-16,4-13-5 15,-3-5-2-15,8-6 4 16,0-4 1-16,5-4 3 16,7 0 4-16,-1-1-6 15,8-2 7-15,14-6 12 16,11-1 5-16,30-3 5 16,18-3-7-16,10-6-13 0,6-3-8 15,2-9-33 1,-3-7-35-16,-1-11-106 15,-8-9-230-15,-19-10 235 0</inkml:trace>
  <inkml:trace contextRef="#ctx0" brushRef="#br0" timeOffset="14731.49">22689 4517 1984 0,'0'-9'16'0,"0"27"0"0,0 39 8 0,0-3 4 0,0 15-10 0,0 1-7 0,2-7-8 0,0-8 0 0,-1-14-6 16,1-6-1-16,-2-16 6 16,0-4-1-16,0-15 1 15,-7-9-5-15,1-24-15 16,0-11 1-16,1-19-14 16,0-5 4-16,5-6 8 15,-1-1 0-15,1 3 18 0,1 3 2 16,4 12 5-16,0 8 7 15,1 22 4-15,0 7 2 0,-1 20 0 16,0 9-8 0,3 19-5-16,0 12-4 15,1 15 2-15,4 0-2 0,4-9-1 16,5-7-4-16,10-18 1 16,6-10 0-16,1-11 4 15,-1-13 7-15,5-14-8 16,-6-12 5-1,1-21-3-15,2 0 0 0,-9 0 2 16,-4 2 5-16,-5 14 5 16,-4 4 1-16,-7 17 8 0,-2 10-10 15,-4 24 2-15,0 18-1 16,-5 26-9 0,0 13 5-16,-5 17-8 15,-2 1-2-15,0 3-27 0,3-4-33 0,8-5-100 31,2-12-39-31,13-21 96 16</inkml:trace>
  <inkml:trace contextRef="#ctx0" brushRef="#br0" timeOffset="15419.21">23504 4752 958 0,'22'22'138'0,"1"-3"160"0,7-5-205 0,3-6 4 15,-4-8-35-15,2-8-11 16,-4-4 4-16,-6-4 3 16,-6-2 6-16,-4-5-2 15,-7-1 0-15,-6-1-12 16,-12-3-17-16,-7 1-6 0,-10 3-9 15,1 2-2-15,0 19-8 16,-2 9 4-16,7 23-11 16,-3 5 0-16,2 23-1 15,6 3-3-15,7 8 4 16,9-8-1-16,10-11 0 16,14-10-4-16,17-15 4 15,1-7 0-15,7-17 7 16,1-3 3-16,1-15 6 15,1-5 3-15,-3-4 2 16,-4 0 0-16,-6 7-5 16,-8 6-6-16,-14 10-6 0,-6 4-4 15,-7 15-7-15,-4 3-5 16,-6 12-13-16,-4 8-10 16,0 2-6-1,1-4-3-15,9-9 4 0,5-5 16 0,10-16 6 16,5-7 9-16,8-12 13 15,2-12-3-15,11-8 9 16,-4 0-3 0,5-7 5-16,-4 4-5 0,-4 4 0 15,-1 13-1-15,-9 10-10 16,-2 10 2-16,-9 18-15 16,-1 2-11-16,-6 4-27 15,-2-1-5-15,1-5-4 16,-1-11 12-16,11-8 29 0,3-7 13 15,12-15 10 1,4-3 8-16,7-7 17 16,9-2 6-16,-5 10 23 15,3 10-1-15,1 25-16 0,-9 9-9 16,-5 37-14-16,-5 17-9 16,-17 19-25-16,-3 2-31 15,-6-7 23-15</inkml:trace>
  <inkml:trace contextRef="#ctx0" brushRef="#br0" timeOffset="16186.24">22710 6739 1945 0,'0'13'90'0,"0"64"-45"0,0 0-30 0,0 34-2 15,2 12-6-15,1 11 0 0,-3 0-15 0,0-7-40 16,0-4-15-16,1-15-33 0,1-12-3 16,-1-27 4-1,1-15 0-15,-2-19-14 0,0-18-114 0,-2-20 142 16</inkml:trace>
  <inkml:trace contextRef="#ctx0" brushRef="#br0" timeOffset="16916.41">22830 6791 1349 0,'0'-13'66'0,"0"1"21"16,0-1-2-16,-3 1-7 0,-2 2-19 16,2 5-20-1,1-1-4-15,-2 5-2 16,4 1-1-16,4 3-4 0,4 1 1 16,6 3 9-1,5-1 6-15,11-4 9 0,8-2 1 0,9-2-6 31,6-4-4-31,2-1-9 0,3-2-3 0,7-2-15 16,6 3-6-16,11-5-8 16,8 4-3-16,12-4 1 31,1 2 2-31,-5 3-3 0,-10 2 1 0,-15 3-1 16,-10 0-3-16,-19 6 3 31,-8 0 0-31,-19 2 0 15,-6 1 0-15,-6-3 2 0,-5-1-3 16,0-1 2-16,0 1-1 16,0 1-2-16,-6 4 2 15,6 0-2-15,3 1 2 16,2 11 0-16,-5 2-3 16,3 17 3-16,-3 9 2 15,2 25 0-15,-1 20 1 16,-2 26-3-16,-4 10-1 15,-2 12-21-15,1-6-20 0,0-9-27 16,1-4-7-16,4-28 11 16,1-12 23-16,3-26 25 15,0-11 8-15,2-17 15 16,-2-5 4-16,-3-16 14 16,-3-3 7-16,-19-7 1 15,-7-6-1-15,-23-7-12 16,-16 1-6-16,-23-6-7 0,-20 2-6 15,-34 5-16-15,-9 8-10 16,-11 3-8-16,-2 9-3 16,10 6 10-16,10 2 6 15,27 3-11-15,25-1-10 16,43-5-32-16,19-7-25 0,31-6-221 16,12-10 206-16</inkml:trace>
  <inkml:trace contextRef="#ctx0" brushRef="#br0" timeOffset="17758.3">22901 8177 1130 0,'1'-3'96'0,"-1"-2"31"0,5 10-22 0,-5 3 2 16,0 16-9-16,3 9-7 16,-4 19-21-16,-1 8-18 15,2 22-29-15,-3-5-13 0,3 3-6 16,3-5-11-16,2-19-24 31,3-5-3-31,9-18-12 0,1-8 10 0,4-20 19 16,1-5 5-16,-1-16 6 15,-4-8 1-15,-6-4 5 16,1-3 0-16,-4 2 0 16,-1 1 3-16,-1 6 0 31,-4 6 4-31,-2 16 2 0,6 5-3 16,-6 20-3-16,7 11-1 15,3 8-2 1,0-1 2-16,11-4-3 0,2-2-2 15,8-12 2-15,1-6-2 16,0-10 14-16,-3-6 14 16,-7-7 30-16,-4-9 16 0,-9-6 5 15,-7-1-5-15,-9-12-20 16,-9 1-12-16,-7-6-17 16,-3-1-5-16,8 7-14 15,3-1 2-15,7 15-5 16,3 6 2-16,4 11-5 15,-5 2-6-15,2 12-2 16,-10 6-13-16,0 5-27 16,-1 2-16-16,-2-3-46 15,4-4-17-15,2-2-6 16,1-9-10-16,9-9 84 16</inkml:trace>
  <inkml:trace contextRef="#ctx0" brushRef="#br0" timeOffset="18076.08">23808 8671 1030 0,'-2'-16'145'0,"-2"2"154"0,-4-2-167 0,1 7-3 0,-8 6-45 15,1 3-20-15,-9 17-29 16,-2 8-5-16,0 15-8 16,1 1-7-16,10 7-9 15,6 1-6-15,11-1-4 16,10-7 6-16,9-10-5 16,5-6-4-16,0-12-10 15,-2-5-23-15,6-11-36 0,1-15-25 16,3-13-45-16,-4-7-184 15,-1-11 206-15</inkml:trace>
  <inkml:trace contextRef="#ctx0" brushRef="#br0" timeOffset="18252.06">24002 8433 1122 0,'-3'-62'134'16,"-3"13"92"-16,4 30-38 16,2 10-11-16,0 20-32 15,3 13-16-15,0 18-45 16,-1 13-10-1,-2 12-27-15,0 4-15 16,0 1-27-16,-5-6-15 0,2-4-53 16,3-7-34-16,0-8-71 0,0-6-24 15,3-14 69-15,5-11 39 16</inkml:trace>
  <inkml:trace contextRef="#ctx0" brushRef="#br0" timeOffset="18494.86">24332 8652 1351 0,'-25'0'117'31,"-9"3"42"-31,-8 5-42 16,-4 0-11-16,0 5-44 15,5 1-16-15,13 3-22 16,7 2 1-16,15 5-12 15,9 1 3-15,16 8-9 16,10-1-7-16,18 5 1 16,8 0-1-16,10-3-52 15,1-5-49-15,-3-12 55 0</inkml:trace>
  <inkml:trace contextRef="#ctx0" brushRef="#br0" timeOffset="21406.91">23379 7116 492 0,'3'-2'88'0,"-3"-1"44"0,6-3 24 0,1 1 2 15,-1 2-36-15,2-3-17 16,-5 6-36-16,-3 0-14 0,0 0 0 16,0 0-1-1,0 0 1-15,-3-3-4 16,-5 3-4-16,2 0-3 16,-5-2-7-16,3 0-7 0,-2-4-12 15,1 1-5-15,-4 2-4 16,1-3-3-16,-3 6 0 15,-2 0-1-15,3 6-3 16,0 2 5-16,1 6 3 16,0 5 4-16,2 0 0 15,0 3-7-15,3 2-3 16,-3 0-5-16,8 2-2 16,-3 1 4-16,4 2-2 15,2 4 3-15,0-5-1 16,2 4 2-16,4-1-1 15,-4-2-2-15,6 0 2 0,0 1-1 16,3-7 2 0,3 0-3-16,5-4-1 0,4-5-4 0,9-7 2 15,1-6 4-15,5-9-1 16,1-4 0-16,6-14-1 16,-1 1 3-16,-8-9 1 15,-1-3 3-15,-12-4 0 16,-8 2-6-16,-8-1 3 15,-7 1 6-15,-12 1 1 16,-10 0 4-16,-19 4-1 16,-7 0-6-16,-4 5-16 15,-3 6-12-15,5 6-32 16,2 9-16-16,9 2-41 16,1 4-140-16,16 2 158 0</inkml:trace>
  <inkml:trace contextRef="#ctx0" brushRef="#br0" timeOffset="24440.44">14536 6668 677 0,'0'2'83'0,"0"-2"74"0,0 0-17 0,2-3-14 0,1-1-21 0,2-4-29 16,0 1-16-1,-1-3-8-15,0 2 0 0,-4 7-3 16,0-1 1-16,0 2-4 16,-5-1-4-16,-5 7 3 0,-2 0 2 15,-12 7 11-15,-3 3 1 16,-12 6-5-1,-1 3-8-15,-4 6-14 16,2 2-11-16,5 5-14 16,4 2-3-16,21 4-10 0,2 0 3 0,18-1-2 15,6-2-1 1,8-7-9 0,10-5-20-16,9-13-41 15,0-4-31-15,8-17-53 16,0-7-243-16,-2-18 259 0</inkml:trace>
  <inkml:trace contextRef="#ctx0" brushRef="#br0" timeOffset="24709.92">14805 6816 1263 0,'-11'2'109'16,"-7"3"86"-16,-4 9-102 16,2 6-20-1,-2 9-35-15,6 4-18 0,10-2-16 0,6 1-4 16,18-15-3-16,9-4 2 31,11-13 0-31,3-8 8 16,0-8 24-16,-1-4 14 15,-9-10 18-15,-4 0 8 0,-13 1-3 16,-4-2-10-16,-17 7-13 16,-12 4-14-16,-18-1-21 15,-6 5-11-15,-12 7-37 16,3 4-26-16,7 7-52 15,8 3-29-15,24-1-106 16,13-2 142-16</inkml:trace>
  <inkml:trace contextRef="#ctx0" brushRef="#br0" timeOffset="25125.96">15084 6837 1197 0,'35'19'87'15,"-5"3"26"-15,-8-6-34 0,-7-1-15 16,-11 0-34-16,-4-6-4 15,-8-6-3-15,-5-4 2 16,4-14 0-16,-1 0-4 0,5-12 3 16,4-5 4-1,2 4 11-15,6 4 2 0,5 8 6 16,6 5-2-16,-4 8-5 16,5 2-2-16,0 4-22 15,0 3-2 1,6 0-12-16,8-1-2 0,5-6 6 15,6-6-6-15,5-5 9 16,-3-7 9-16,-8 1 9 16,-7-7 13-16,-13 5 4 15,-7-1-7-15,-13 2-1 16,-7 4-7-16,-10 5-7 16,-2 7-2-16,-3 9-7 15,4 10 1-15,1 11-6 0,6 3-3 16,12 6-5-16,4 2-1 15,14-8-3-15,5-2-3 16,2-7-27 0,3-6-28-16,-2-5-82 0,-1-5-22 0,7-12-219 15,1-5 221-15</inkml:trace>
  <inkml:trace contextRef="#ctx0" brushRef="#br0" timeOffset="25426.97">15833 6638 1288 0,'-1'-1'99'0,"-1"-1"68"0,2-4-24 0,8-5-24 0,3-2-24 0,3-3-36 0,5-1 2 16,2-7-10-1,2 1-6-15,4-1-7 16,-5-1-12-16,-4 10-1 0,-6 6-6 15,-4 14-4-15,-3 7-3 16,-2 21-6 0,-1 10 4-16,-2 9-5 15,-2 0 0-15,0 0-28 0,1-3-24 0,1-6-74 16,0-2-45-16,-2-5-275 31,-1-5 265-31</inkml:trace>
  <inkml:trace contextRef="#ctx0" brushRef="#br0" timeOffset="25583.68">15836 6991 1567 0,'10'-1'92'0,"7"-1"34"0,2-3-19 16,10 2-31-16,1-3-24 15,7 1-36-15,3 1-16 16,10-3-71-16,-2 1-51 15,16-10 60-15</inkml:trace>
  <inkml:trace contextRef="#ctx0" brushRef="#br0" timeOffset="27461.49">16243 7368 1175 0,'5'0'109'16,"-3"-1"97"-16,-2 1-57 0,-8-3-23 0,2 1-30 0,-12 2-35 15,-1-2-18-15,-3 4-13 16,-3 4 0 0,-3 1-5-16,1 5-5 0,-5 9-3 0,2 4 2 15,7 11-5-15,-1 5-2 16,3 13-7-16,6 7-1 31,2 13-2-31,4 1-2 16,9-4-2-16,9-7-5 15,16-15 4-15,5-6-3 0,21-15 5 16,10-3 1-16,4-11-1 16,3-4 2-16,-5-10-3 15,-8-3 0-15,-6-11 3 16,-5-10 0-16,-8-11 4 15,-2-7 3-15,-9-10 0 16,-2-8 6-16,-10-10 12 16,-7-4 0-16,-10 2 4 15,-9 1-10-15,-12 8-10 0,-8 7-4 16,-10 8-3 0,-6 8 1-16,-6 10-5 0,-2 11-11 15,-3 18-21-15,0 1-17 16,8 17-34-16,5 2-12 15,17 5-59-15,13 6-28 16,10 3 100-16</inkml:trace>
  <inkml:trace contextRef="#ctx0" brushRef="#br0" timeOffset="29431.98">17329 7231 691 0,'3'-3'109'0,"3"3"93"0,-3 0-21 0,2 2-10 16,0 1-40-16,-2 1-46 0,0 0-12 0,-3-3-15 16,-1 2-8-16,-7 5-6 15,-5-2-2-15,-7 6-3 16,-4-1-5-16,-6 0 1 16,-8-2-7-16,-1-3-12 15,-4 4-2-15,1-7-8 16,-4 3 1-16,-6-4-12 15,4-1-4-15,3 1-2 16,10 0-2-16,13 1 8 0,3 1 3 16,13 0-4-16,4 0 6 15,4 3 3-15,2-1-1 16,4 2 9 0,2 3 3-16,1 0 4 0,0 2-2 15,-5-1-9-15,-4 1-4 0,-1 3-7 16,-1 2 3-16,0 9 5 15,-1 5-6-15,-1 7 2 16,-3 5 1-16,-1 13-2 16,6 5 1-16,-5-2 3 15,5 0-3-15,3-8-1 16,-3-4 4-16,5-8-5 16,0-2-6-16,1-13-2 15,-1 0-8-15,0-9 5 16,-2-3 9-16,-2-2-3 15,4 0 5-15,-2-7-1 16,0 4 4-16,-3-8 2 16,0 2-3-16,0-2 1 0,0 0-7 15,5 0-1 1,2 0 4-16,2 1-1 0,0 1 5 16,1 0 3-16,3-1-3 0,2 1-2 15,4 1-4-15,8-3 1 16,3 0 6-1,8-3 3-15,0-2 8 0,12 2 5 16,7-3 7-16,12-1 3 16,13-2-8-16,5-1 1 15,0 2-10-15,3-4-6 16,-11 1-1 0,-3-2-4-16,-4 2 0 15,-12 2 1 1,-3 1-2-16,-19-3 1 0,-7 1 0 0,-15-1 5 15,-8 0 8-15,-11 3 1 0,-5-4-1 16,-5-1-7-16,-1 0-2 16,1 1-4-16,-1 1-1 15,3 0 1-15,2 0 0 16,4-2 0 0,-1-1 1-16,3-10 0 15,1-3 3-15,0-15 0 16,-1-7 1-16,0-17 2 15,-2-5-7-15,-3-8 4 16,1 6-4-16,-4 12 1 16,3 4-1-16,1 22 0 15,3 2-2-15,0 14 2 16,0 2 2-16,4 11-2 16,-3 4-3-16,-7-6-6 15,4 8 1-15,-5 2 2 0,-2-1 3 16,-3 6 4-16,1-4-1 15,-6-2 0 1,1 7 4-16,-7-4-4 0,-8 5 0 16,-11 2-14-16,-7-2-11 15,-14 3-27-15,-8-6-5 16,-1-5-15-16,5-1-4 16,6 0-13-16,8 5-14 0,18 3-152 15,4 0 155-15</inkml:trace>
  <inkml:trace contextRef="#ctx0" brushRef="#br0" timeOffset="30114.32">17040 6539 857 0,'3'-2'135'0,"-3"2"215"0,0 3-246 0,-3 7-7 15,-2 6-4-15,1 9-20 16,-4 8-10-16,6 6-17 16,-1 7-13-16,-3 8-13 31,1-1-10-31,-3-1-19 0,2-1-8 15,1-10-26-15,-1-3-17 16,3-10-31-16,-4-6-15 16,4-9-158-16,2-12-132 15,1-15 223-15</inkml:trace>
  <inkml:trace contextRef="#ctx0" brushRef="#br0" timeOffset="30495.56">17004 6690 1218 0,'0'-33'87'0,"-3"5"47"16,6 1-19-16,2 8-23 16,6-2-16-16,12 7-8 15,-1 0 1-15,12 1-6 16,0 7-6-16,10 5-20 16,-1 2-13-16,-5 9-14 15,-5-1-2-15,-20 5-14 0,-7 4 0 16,-16 4 3-16,-4 1-8 15,-16-2-8-15,-3-2-2 16,0-5-13-16,1-3-2 16,7-8 16-16,0-3 1 0,8-3 11 15,4 1 8-15,11 2-1 16,2 0 4 0,5 2 3-16,3 9 0 0,5 3 3 15,1 7 2 1,3 10-1-16,-3 6-7 0,7 7-3 15,1 3 2-15,5-8-31 16,1 1-22-16,2-12-48 16,0-6-25-16,-1-11-214 15,-3-11 212-15</inkml:trace>
  <inkml:trace contextRef="#ctx0" brushRef="#br0" timeOffset="30893.08">17512 6673 1333 0,'6'22'85'0,"-1"8"33"0,-2-2-42 0,2 10-27 0,-4 0-25 0,-1 1-25 16,2-1-8-16,-1-2-4 15,3-6 0-15,0-6 4 16,4-11 3-16,-1-9 2 15,-3-5 2-15,3-13 0 16,-6-7 3-16,-1-9 3 16,-1-3-3-1,-12-2 7-15,2-7 4 0,-2-4 9 16,1-1 6-16,7 3 4 0,0-2 6 16,10 14 14-16,11 7 1 15,1 6 14-15,8 5-3 16,1 5-7-1,-1-4-6-15,2 3-27 0,1 3-8 0,4-3-15 16,-2 4 0 0,-2-4-4-16,-4 1-18 0,-4 3-50 15,-6-5-29-15,-3 7-66 16,-11 3-104 0,4-10 166-16</inkml:trace>
  <inkml:trace contextRef="#ctx0" brushRef="#br0" timeOffset="31121.43">17597 6717 1182 0,'24'0'102'0,"-5"-3"64"0,1-2-25 0,5 0-50 0,-7 2-30 0,2 2-44 16,-4-1-23 0,-5-3-70-16,2 2-202 0,6 2 171 15</inkml:trace>
  <inkml:trace contextRef="#ctx0" brushRef="#br0" timeOffset="34248.17">17428 7744 516 0,'-5'-4'149'16,"2"4"124"-16,-1-1-88 0,-1 1-20 0,0-5-58 15,2 2-21-15,3 0-17 16,0 0-8-16,0 3-9 16,2-8-8-16,-1 8-8 15,1 0-7-15,-2 0-6 16,0 0-3-16,0 0-4 15,0 0 0-15,0 0-1 16,0-2-2-16,0 2-7 16,1 0-2-16,2 0-2 15,-3 7 3-15,4 11 2 16,-4 6 1-16,1 11-1 16,2 3-1-16,-1 7-1 15,1 0-2-15,0 2-3 0,-3 0-3 16,0-7 2-16,0-7-7 15,2-13-15-15,1-7-12 16,-1-12-36-16,-1 1-9 0,4-5-38 16,-5-7-223-16,0-7 223 15</inkml:trace>
  <inkml:trace contextRef="#ctx0" brushRef="#br0" timeOffset="34593.55">17457 7613 528 0,'9'0'141'0,"-7"0"100"15,2 3-77-15,0 3-11 0,-4 2-64 0,-2 2-18 16,-4 1-13-16,-2 1-6 16,3-6-16-16,3 1-6 15,10-2-8-15,2-4 5 0,7-2 1 16,7-4 3 0,1-3 5-16,8 3-4 0,8-4-5 15,0 1-2-15,10-2-9 16,-4-1-1-16,4 0-6 15,-1 2-9-15,-11 1-73 16,-7-3-1-16,-18-2 27 16</inkml:trace>
  <inkml:trace contextRef="#ctx0" brushRef="#br0" timeOffset="67515.74">17739 7715 770 0,'2'-1'103'0,"1"-7"42"0,1 1-62 0,-4-4-17 0,0 2-63 15,-9 1-6-15,-10 2 3 16,6 4 8-16,6 1 5 16,-1 1 1-16,17 1 1 15,-9 4-2-15,5 3 19 0,1 0 11 16,-3 0 26-16,7 1 7 15,-5-4-4-15,-4 3-8 16,-1-5-24 0,-1 6-12-16,-6-7-13 0,4 4-4 0,-2-1 6 15,4-5 2 1,-6 8 0-16,6 0-2 0,-1 6-8 16,2 8-4-16,0-2-3 15,0 10 1-15,3-1-3 16,1-4 2-16,-4-1-2 15,0-4 0-15,0-6-5 16,-4-1-5-16,0-4-23 16,-6 1-19-16,-2-1-42 15,4-2-76-15,-5-1 102 16</inkml:trace>
  <inkml:trace contextRef="#ctx0" brushRef="#br0" timeOffset="70378.16">18260 7756 790 0,'-10'13'113'0,"-1"-1"118"0,10 0-134 16,1-8-8-16,11 1-29 0,-2-8-8 0,8-3-5 31,4-7-1-31,3-3 3 16,2 0 0-16,3 1 0 0,-1 4-2 0,4 6-19 15,1 3-7-15,5 2-13 16,7 5-6-16,12 3 1 31,10-3 3-31,16 2 8 16,9-3 8-16,7-4 12 15,2 0 2-15,-3-5-5 16,4-3-11-16,10-3-3 16,4-3-1-16,13-2-3 0,-3 2 5 15,-4 1-2-15,5 4-10 16,-8 6 3-16,-3 3-3 16,-10 6-8-16,-8 5 1 15,-14 3 0-15,-4 0-2 16,-3-1 7-16,2-4 0 15,8-2 3-15,-5-6 7 16,3-5 3-16,-6-3 3 0,-8-4-8 16,2 2-3-16,-6 1-10 15,4-5-3-15,7 4 7 16,10 1-6-16,-11 2 7 16,2 4 1-16,-11 2-5 15,-5-3 0-15,0 3 0 16,-3-2 1-16,-6-4-1 15,0-4 4-15,5-1-5 16,5 0 5-16,3-1 12 16,0-1 2-16,-7 4 3 15,-10-2-9-15,-12 1-9 0,-10 1-3 16,-7 2 0-16,-5 1-1 16,-12 1 3-16,-2 5-4 15,0 0-10-15,-1 0-6 16,7 0-4-16,0 4 2 15,6 3 3-15,0 3 3 16,0-2-21-16,-1 0-15 0,-3-7-44 16,-10-1-21-16,-7-6-70 15,-4-5 99-15</inkml:trace>
  <inkml:trace contextRef="#ctx0" brushRef="#br0" timeOffset="70799">22410 7302 1596 0,'3'0'62'0,"7"0"-31"0,2 3-20 15,4 7-5-15,5 5-4 16,1 0-2-16,11 8 1 0,6 1 0 16,12 4-2-16,1-1 1 15,2 2 0-15,-2-4 1 16,-16-3 1-16,-9-5 1 15,-26-1 1-15,-18 1-1 16,-30-1 3-16,-18 6-2 16,-23 2-5-16,-5 3-4 0,-13 4-11 15,0 4-11-15,4 1-27 32,1-1-16-32,22 1-156 0,14 0-155 0,19 1 217 15</inkml:trace>
  <inkml:trace contextRef="#ctx0" brushRef="#br0" timeOffset="71610.11">18493 7419 529 0,'0'1'59'0,"5"10"-24"0,-4-4 44 15,3 4-26-15,-4 1 17 0,-4-1 16 0,3 0 13 0,-4 0 12 16,2-4-13-16,0 2-13 0,0-4-15 16,-1 1-25-16,4-4-5 15,0-2-6-15,0 5 6 16,5-5 10-16,3-2 6 16,0-1-5-16,1-5-6 15,-1 5-19-15,-8 3-5 0,0 0-5 16,0 3 4-16,-12 11 0 15,-10 3-2-15,-10 9-5 16,-3 2-5-16,-10 7-5 16,-1 1-3-1,-12 5 1-15,1 0-1 0,6-11 0 16,7-3 0-16,19-8 0 16,11-3 0-16,17-1-1 15,13 6 1 1,15 4-4-16,15-3 2 0,4 7 2 15,2-1 1-15,-1-3 0 16,-9-1-25-16,6-4-69 16,-1 1-165-16,-3-7 151 0</inkml:trace>
  <inkml:trace contextRef="#ctx1" brushRef="#br0">24259 14007 0,'0'0'0,"0"0"0,0 0 0,0 0 0,0 0 15,0 0 1,0 0-16,0 0 16,0 0-1,0 0-15,0 0 16,0 0-16,0 0 16,0 0-1,0 0 1,-20-51-16,32 27 15,8-12-15,8-11 16,-1 0-16,-3 7 31,-8 9-31,-5 3 0,-3 5 16,0 3 0,-4 4-16,-4 0 15,0 1 1,-4-1-16,0 0 15,0 4-15,0 0 16,0 0-16,0 5 16,0-1-1,4 0-15,0 4 16,0 0 0,0 0-16,0 0 15,0 0 1,0 0-1,0 0-15,0 0 0,0 0 16,0 0 0,0 0-16,0 1 15,0-1 1,0 0-16,0 4 16,0 0-1,0 0 1,0 0-16,0-4 0,0 4 15,-3 0 1,3 0-16,0 0 16,-4 0-1,0 0 1,0 0 0,4 0-1,0 0 1,0 0-1,0 0 1,0 0 0,0 0-1,0 0-15,0 0 16,-36 4 15,36-4-15,0 0-1,0 0 1,0 0 0,0 0-1,0 0 1,0 0 0,0 0-1,0 0 1,0 0-1,0 0 1,0 0-16,0 0 16,0 0-1,0 0 1,0 0 0,0-8-1,-4 8 1,4 0-1,0 0 1,0 4 0,0 0-1,0-4 1,0 0 0,0 0-1,0 4 1,0-4-16,0 0 15,0 0 1,0 0 15,0 0-31,0 0 32,0 4-32,0-1 15,0 1 1,0 0-1,0 0 1,0 0 0,0 0-1,0-4 1,0 0 0,-4 0-1,-35 20 1,-190 106-1,75-27-15,135-72 32,34-19-17</inkml:trace>
  <inkml:trace contextRef="#ctx0" brushRef="#br0" timeOffset="115467.03">14863 9961 1300 0,'0'-3'87'15,"0"-4"67"-15,0 1-11 0,-2-2-4 0,-5 0-20 0,-8 2-47 16,-11 3-23-16,-8 6-29 16,-3 13-5-16,-6 9-14 15,2 13-1-15,6 14-2 0,5 8-2 16,10 11-3 0,7 5-14-16,12-4-24 15,4-7 0-15,19-18 5 16,6-19 15-16,16-15 23 15,8-11-1-15,5-15 5 16,3-3 1-16,-8-15 22 16,-8-1 16-16,-10-1 13 0,-11 2 10 15,-10 5-15 1,-7 1-9-16,-9 12-15 16,-6 4-13-16,1 12-11 15,0 10-5-15,3 12-1 16,5 8 2-16,5-3-1 15,9-2-1-15,10-12-5 0,2-11 1 16,4-10 6-16,0-11 3 16,-4-4 12-16,-6-7 4 15,-6-6 11-15,-4 3 3 16,-12-3-6-16,-6 5-7 16,-14 5-10-16,-9 5-17 0,-12 7-35 15,-3 6-18-15,5 6-37 16,10 6 4-16,13 8 24 15,12 3 14-15,17-4 28 16,8 0 9-16,13-1 7 16,4-2 9-16,8 0 18 15,-1-6 6-15,1-1 12 16,3 1-2-16,-7-5-5 16,-2-5-5-16,-10 1-8 15,-9-1 2-15,-11-1-4 16,-7-1-3-16,-5-4-2 15,-6-3-1-15,5-3-5 16,5 1 0-16,10-1 2 0,10-6 4 16,10 1 16-16,7 2 5 15,8 7 13-15,0-1-3 16,-1 3-8-16,0 2-7 0,-9-1-12 16,2 4-2-16,-7-2-6 15,-4-5 2-15,-12 5-4 16,-6-3 0-1,-8-1 4-15,-3 2 2 0,-8 1 6 16,-4 3 1-16,-2-2 3 16,-2 3 0-16,-3 8-1 15,6 7-3-15,4 18-3 16,2 10-3-16,10 11 0 0,0 3 1 16,13 0-5-16,7-2 1 15,12-10-2-15,1-4-2 16,6-16-14-16,1-4-27 15,1-16-78-15,-2-8-45 16,-7-14 82-16</inkml:trace>
  <inkml:trace contextRef="#ctx0" brushRef="#br0" timeOffset="115817.34">16081 9839 1090 0,'5'-7'168'0,"6"-1"226"0,8 3-270 0,1 5-6 0,9 0-39 0,2 0-23 16,2 11-31-1,-1 3-10-15,-7 11-14 0,-9 1 4 0,-5 7-2 16,-6 5-3-16,-12 7-23 15,-15 4-15-15,-11-1-12 32,-10-3-6-32,-2-7 24 0,2-8 9 0,8-6 17 15,15-1 7-15,20-7 1 16,16 2 10-16,23-3 7 16,4-7 7-16,12 0-7 15,0-6-8 1,-3-2-47-16,2-5-56 15,3-12 58 1</inkml:trace>
  <inkml:trace contextRef="#ctx0" brushRef="#br0" timeOffset="116373.57">16901 10332 1186 0,'-11'-19'68'0,"-1"3"34"0,1 3-28 0,-2 12-6 0,2 4-18 15,6 20-31-15,-4 12-9 16,12 11-10-16,8 4 0 16,11-6 2-16,8-9 0 0,9-11 19 15,2-10 14-15,2-8 22 16,-5-6 8-16,-13-12 8 16,-6-4-6-16,-13-9-3 15,-10-7-7 1,-12-6-13-16,-9-1-6 0,-10-4-13 15,0 5-6-15,-6 4-11 16,0 4-16-16,-5 16-43 16,-1 6-25-16,1 22-73 15,5 11-25-15,10 8 95 16</inkml:trace>
  <inkml:trace contextRef="#ctx0" brushRef="#br0" timeOffset="116913.8">17307 9825 1264 0,'9'14'108'0,"1"5"59"0,-4 7-21 15,0 11-34-15,-1 6-23 0,0 17-30 0,3 6-11 16,-4 8-25-16,6 5-6 16,-4 5-14-16,2-1-15 0,2-5-36 15,-1-7-30-15,-1-16-47 16,0-13-9 0,1-8-80-16,-4-14-133 15,-5-18 212-15</inkml:trace>
  <inkml:trace contextRef="#ctx0" brushRef="#br0" timeOffset="117579.02">17364 9860 1441 0,'-8'-25'86'0,"3"0"33"0,5 7-3 15,1 1-27-15,6 4-6 16,10 4-22-16,4-4-3 15,12-3-9 1,6 1-5-16,12-3-6 16,6-1-7-16,6 0-9 0,4 0-6 15,9-1-9-15,6-1 0 16,19 1-4-16,8-2-2 0,1 0-1 16,1 3-1-16,-21 0-1 15,-14 2 0-15,-20 6-1 16,-8 3 0-16,-25 3 0 15,-7 3 2-15,-16 2-3 16,-1 0-2-16,-4 4-3 16,-3-1-2-16,5 3 2 15,1 3 3-15,7 1 3 16,1 7 2-16,5 4 0 16,2 9-1-16,1 8 2 15,2 4 0-15,1 18 1 16,4 6-1-16,4 15-3 15,-1-1 0-15,-4 2 0 0,1-6 3 16,-4-10 0-16,2-1 0 16,6-8 1-16,-6-4 0 0,0-6-1 15,-3-1 0-15,-15-14-1 16,3 1 0-16,-11-13 1 16,-5-1 3-16,-9-5 2 15,-7-4 3-15,-12-5 2 16,-4-1-3-16,-16 1-1 15,-6-3-5-15,-15 6-2 16,-4 3-2-16,-24 6-4 16,-11 2-2-16,-10 8-2 15,-3 0-2-15,18 4-15 16,15 1-1-16,17-4-18 16,6 0-12-16,17-12-13 15,11-3-11-15,23-10-11 16,14-3-2-16,17-11-13 0,10-6-192 15,11-10 201 1</inkml:trace>
  <inkml:trace contextRef="#ctx0" brushRef="#br0" timeOffset="119350.04">18624 10049 1037 0,'0'0'108'0,"-2"-6"70"0,1 1-71 0,-4 4-17 0,4-7-19 0,-1 5-3 16,0 3-5-16,2 0-6 0,-12 3-24 15,-2 3-9 1,-12 7-18-16,-2 2 1 16,-15 9-4-16,-4-2-6 0,-10 3-1 15,-1-1-6 1,1-3-7-16,2-3 0 0,9-3 4 15,7-6 4-15,10-3 9 16,12-4 1-16,4-2 7 16,13 0 1-1,-1-2 1-15,-2-1 2 0,1 2-2 16,2-1-4-16,-2 2 1 16,1 0-2-1,-1 0-4-15,1 0 0 16,-10 6-2-16,9-2-1 15,2 2 2-15,0 0 0 16,0 7 1-16,0-4 2 16,-2 2-3-16,2 2 1 15,-4 0-1-15,-1-1 1 0,3-1 2 16,1 0-1-16,1 0 6 16,0 2-1-16,3 1 1 15,0 0 1-15,3 7-4 16,-1-1-2-16,5 15-3 15,2 6-5-15,1 9-29 16,1 1-30-16,2-5 22 16,0-15-1-16</inkml:trace>
  <inkml:trace contextRef="#ctx0" brushRef="#br0" timeOffset="119954.66">18487 10283 841 0,'6'-10'77'0,"-4"2"31"0,2-1-11 0,-2 3-33 0,-2 2-4 0,0 4 6 15,-3 0 7 1,0 7 7-16,1-4-8 16,2 0-6-16,0-1-6 0,0-1-8 15,0 2-1-15,0-1-7 16,6-1-8-16,1 4-13 16,-6 3-12-16,2 6-7 15,1 8-3-15,-3 7-18 16,-1 2-25-16,3 6-68 15,-1-3-123-15,1-9 133 16</inkml:trace>
  <inkml:trace contextRef="#ctx0" brushRef="#br0" timeOffset="121756.12">19241 10320 931 0,'0'0'144'0,"-2"0"187"0,-4 0-224 0,1 4-16 0,-4 8-40 16,2 10-15-16,-2 15-21 15,4 5-5-15,1 20-2 16,-1-2-5-16,2 6-9 16,-2-9-15-16,2-8-28 15,1-10-7-15,1-12-37 16,-1-5-13-16,2-14-101 15,0-8-20-15,6-7-5 16,1-13 26-16,-3-13 136 16,1-7 49-16,-2-10 123 15,0-2 53-15,2-2 42 16,3 1-2-16,3 8-41 0,-1 8-36 16,2 8-21-16,4 6 1 15,3 7-8-15,3 3-5 16,2 5-23-16,1 7-20 15,-6 2-27 1,1 9-9-16,-5 1-6 16,-4 5 0-16,-8 1 0 0,-5 7 0 0,-12 1-3 31,-5 0 1-31,-8-1-1 16,-4-7 0-16,4 2 1 15,2-6-1-15,9-7 3 16,8 2-1-16,8-7 0 15,-2 2 2-15,10 7-1 16,3 1 0-16,10 5 0 16,4 0-3-16,-3 4-22 0,3-6-22 15,-3 0-42-15,2-1-32 16,-5-7 65-16</inkml:trace>
  <inkml:trace contextRef="#ctx0" brushRef="#br0" timeOffset="122103.81">19623 10535 1229 0,'-5'9'83'0,"5"9"33"0,0-1-60 0,-5 7-11 16,8-2-31-16,-1 3-7 0,3-4-9 15,3-1-3-15,-4-4 0 16,-4-5-3-16,0-11 6 15,0 1 5-15,2-8-4 16,-8-11 5-16,1-7-1 16,2-5-5-16,-1-6 7 15,4-4 4-15,4-4 16 16,2 2 7-16,7 1 9 0,6 1 2 16,-2 13-4-16,5 2 0 15,-3 8-11-15,3 7-9 0,6 2-8 16,-2 5-9-16,-3 3-2 15,1 0-9-15,-7 0-51 16,-3 0-30-16,-2 0-305 16,-5-1 247-16</inkml:trace>
  <inkml:trace contextRef="#ctx0" brushRef="#br0" timeOffset="122262.76">19755 10530 928 0,'30'-25'19'0,"-6"-7"10"0</inkml:trace>
  <inkml:trace contextRef="#ctx0" brushRef="#br0" timeOffset="123181.11">19015 9986 994 0,'14'0'117'0,"2"-8"59"0,5-3-17 0,-1-5-19 0,6-6-35 15,2 2-22-15,5-9-21 16,0-4-14-16,8-6-10 15,5-2-1-15,14-10-12 16,9 3 4-16,10-3-13 16,5 1 0-16,-1-1-1 15,-1 1-12-15,2-1 7 16,0-2-10-16,6-1-3 16,1-4 7-16,-1-2-8 15,-10 3 9-15,-16-1-4 0,-8 4-2 16,-2 4 4-1,-2 1-5-15,6 3 7 0,2 5 0 16,7 1-3-16,5 1 1 16,10 4-7-16,-1-2 0 15,2-3-1-15,-5-1 6 16,-4-1-1-16,3-1-1 0,-6-3 4 16,2 2-3-1,-4 0 1-15,-1 3 0 16,-16 6-4-16,0 7 2 0,-11 3-1 15,-6 1 0-15,-4 8 1 16,-4 0-2-16,1 1 0 16,2 2 2-16,-4 5 0 15,-4-5 1-15,-10 7-18 16,-8 5-14-16,-4-4-42 16,-16 5-40-16,-6 0-44 0,-4 3-148 15,0-3 185-15</inkml:trace>
  <inkml:trace contextRef="#ctx0" brushRef="#br0" timeOffset="123552.69">21483 8157 1061 0,'20'5'114'16,"2"-2"88"-16,2-3-95 0,1 0-16 0,5-7-32 15,-2 1-12 1,10-2-12-16,-1 0-5 0,1-1-7 16,1-2-1-16,8-2-8 0,2 4-2 15,5-1-6-15,-1 1-3 16,-2 7-2-16,-2 2-1 15,-14 2 0-15,-7 7-3 16,-15 4 2-16,-13 3 2 0,-24 7 6 16,-6 3 3-16,-5 2 1 15,-3 0 1-15,8 2-4 16,0 0-5-16,7-5-22 31,2-4-28-31,1 1-59 0,2 0-78 0,-5-5 104 31</inkml:trace>
  <inkml:trace contextRef="#ctx0" brushRef="#br0" timeOffset="124218.38">19118 9750 702 0,'-14'-8'42'0,"-1"-2"28"0,1 1 20 0,-2 4 37 15,10 5-3-15,1 2-10 0,2 2-5 0,5 6-8 16,-2-2-2-16,1 3-3 15,-1-2-12-15,-3 9-34 16,-6-1-19-16,-5 11-26 16,-2 4-5-16,-2 4 2 15,1-1 1-15,9-2-3 16,3-3 0-16,15-11-6 16,9-5 1-16,14-12 4 0,8-4-4 15,10-11 5-15,4-4-3 16,13-5-9-16,6-3-12 0,9-5-42 15,3 0-24-15,-9 0 44 16</inkml:trace>
  <inkml:trace contextRef="#ctx0" brushRef="#br0" timeOffset="178579.32">7092 17023 688 0,'0'-3'114'0,"0"1"101"0,6-9-83 16,-1-2-11-16,3 1-22 0,0-4-6 16,-4 5-18-16,-2 2-2 0,-2 4-13 15,0 5-2 1,0-2-5-16,-8-4-1 0,2 6-13 16,-7-2 0-16,-6 6 0 15,-1 3-6-15,-9 4-8 16,-1 4-2-16,2 4-19 15,1 1-1-15,10 4 1 16,4 1-5-16,12 0 0 16,1 5-5-16,9 8 4 15,4-2 0-15,7-1-3 16,1-7 1-16,4-13-15 0,0-4-8 16,2-11-27-16,1-8-14 15,1-6-21-15,1-4-19 16,-3-6-27-16,1-1-183 15,-3-2 202 1</inkml:trace>
  <inkml:trace contextRef="#ctx0" brushRef="#br0" timeOffset="178960.11">7303 17086 623 0,'10'1'160'0,"1"11"162"0,-2 6-114 0,4 11-107 16,1 2-20-16,-1 2-32 16,1 1-7-16,-3-6-22 15,-2-6-7 1,-2-3-13-16,-1-6 1 0,-4-2-1 15,-1-3-1-15,-1-7 1 16,0-1 1-16,3-8 18 16,2-12 12-16,1-10 31 15,4-10 8-15,7-4-6 16,2 2 0-16,6 1-22 16,1 4-6-16,4 9-11 0,0 4-11 15,-4 9-5-15,0 2-9 16,-7 11-1-1,-5 5 2-15,-11 12 0 0,3 7 1 32,-11 5 0-32,1 3 1 0,-3 4-3 15,3-1-2-15,5 0-2 16,6-4-8-16,5-4 2 16,4-3 0-16,6-9-2 15,0-4-7-15,3-7-23 16,2-7-16-16,-6-8-35 15,1-4-24-15,-8-10-112 16,-3-3 130-16</inkml:trace>
  <inkml:trace contextRef="#ctx0" brushRef="#br0" timeOffset="179102.86">7742 16826 1388 0,'-2'-10'70'0,"2"-2"8"0,0-3-41 0,2-8-51 0,9-7-42 16,5-6-238-16,6-4 186 0</inkml:trace>
  <inkml:trace contextRef="#ctx0" brushRef="#br0" timeOffset="179268.99">8073 16789 1497 0,'0'46'91'0,"-5"-3"25"16,1 4-36-16,-3-6-38 16,-1 3-19-16,2-3-36 0,1 2-23 15,2-4-63-15,3 1-79 16,-6-4 102 0</inkml:trace>
  <inkml:trace contextRef="#ctx0" brushRef="#br0" timeOffset="179546.74">7967 17158 1294 0,'24'-22'102'15,"0"-1"52"-15,-1 4-32 16,3-3-1-16,-4 4-25 16,3-4-4-16,-5 8-33 15,-1 5-12-15,-3 7-24 16,-3 7-12-16,-2 15-10 15,-3 7-4-15,-4 11-7 16,0 6 0-16,-4 2-11 16,0 1-3-16,9-6-17 15,-1-3-15-15,5-14-20 16,4-7-12-16,-3-15 4 0,0-7-9 16,2-17-21-16,0-8 61 15</inkml:trace>
  <inkml:trace contextRef="#ctx0" brushRef="#br0" timeOffset="179691.28">8318 16853 1278 0,'-5'1'104'0,"0"-1"84"0,5 0-140 16,0 0-23-16,8-3-63 15,3 1-26-15,8 2-125 16,3 2 108-16</inkml:trace>
  <inkml:trace contextRef="#ctx0" brushRef="#br0" timeOffset="180367.91">8568 17151 1495 0,'-17'6'81'15,"-7"-5"12"-15,-2 1-11 0,-3-2-31 0,2 3-20 16,4 7-22-1,4 2-7-15,13 7-7 0,7 6-3 16,15 2-17-16,6-3-7 0,6-7-8 16,7-4-3-16,3-10 16 31,3-3 5-31,6-6 11 0,-1-1 5 0,0-7 2 16,-5-6 4-1,-5-4 9 1,-9 2 9-16,-8 0 17 15,-8-2 10-15,-11 8 10 16,-2 4-4-16,-17 6-13 16,2 6-9-16,-4 9-19 15,3 7-4-15,10 9-8 0,0 0-4 16,16-1-6-16,-5-2-6 16,14-5-9-16,2-6 0 15,6-6 7-15,2-5 6 16,-2-3 12-16,1-2 2 15,-6-3 2-15,-1 4 4 16,-5-1-2-16,2 5-1 0,-8 6-4 16,-2 4-3-16,-3 9-7 15,2 4-11-15,3 4 0 16,-2-3-3-16,10-7 4 16,3-4 11-16,8-13 8 15,-2-7 9-15,8-16 24 16,4-9 14-16,2-14 18 15,5-7 8-15,-1-17 2 16,-2-5 0-16,0-10 3 16,-8-7 0-16,-9-4-2 15,-4 8-1-15,-15 21-19 0,1 17-8 16,-7 32-13-16,-4 20-8 16,-8 41-14-1,-1 17-6-15,-2 29-15 0,7 12-15 16,6 2-20-1,6-2-23-15,13-16-77 0,6-6-22 0,6-24-40 16,0-16 57 0,13-26 89-16</inkml:trace>
  <inkml:trace contextRef="#ctx0" brushRef="#br0" timeOffset="180976.7">10410 16961 1427 0,'-13'-12'72'0,"-8"-2"28"0,-1 1-37 0,-5-3-19 0,-1 7-10 0,0 9-19 0,4 6-6 15,-3 19-8-15,5 11-1 16,10 9 0-16,0 2 0 16,16 3 2-16,5-5 1 15,10-1 5-15,5-3 7 16,2-8 12-16,1-2 3 0,-3-5 1 16,-5-1 0-16,-8-5-10 15,-8-1-5-15,-9 2-12 16,-8 1-9-16,-13 3-24 15,-6 0-14-15,-10-1-32 16,-4-2-15-16,-4-16-29 16,7-6-50-16,13-22 101 15</inkml:trace>
  <inkml:trace contextRef="#ctx0" brushRef="#br0" timeOffset="181262.4">10346 17160 929 0,'45'3'127'0,"-6"7"139"0,-3-1-122 16,-7 1-37-16,-4-1-18 0,-3-7-21 16,2-2-8-1,1-8-9-15,0-5-4 16,-4-6-3-16,-6 3 0 0,-10 4-2 16,-5-2 5-16,-16 3-12 15,-6 3-7-15,-6 8-11 16,0 6-7-16,-2 10-11 15,3 9-1-15,8 14-4 16,5 7-4-16,14 1-9 16,8 1-20-16,14-10-53 15,4-2-21-15,17-20-57 16,4-7-145-16,12-15 200 0</inkml:trace>
  <inkml:trace contextRef="#ctx0" brushRef="#br0" timeOffset="181630.48">11006 17248 1440 0,'-19'-4'100'0,"-8"7"42"16,2 2-31-1,0 18-34-15,1 4-23 0,13 14-30 16,6 6-10-16,11 2-19 16,7-6-6-16,14-13-36 15,6-8-15-15,6-22-15 16,4-5-8-16,3-19 10 15,-5-9 9-15,-5-11-10 16,-3-6 1-16,-11-12 19 16,-6 1 10-1,-5-6 35-15,-5 1 24 0,-6 0 43 0,-4-5 24 16,-4-2 39-16,-3-1 7 16,5 16-9-16,1 14-3 15,5 42-5-15,-2 4-18 16,1 39-24-16,1 17-24 15,0 19-41 1,0 4-3-16,0 9-22 16,1-4-21-16,2-5-80 15,2-4-51-15,0-12 90 16</inkml:trace>
  <inkml:trace contextRef="#ctx0" brushRef="#br0" timeOffset="181868.04">11265 17236 1413 0,'20'-38'95'0,"4"5"56"31,-1 4-32-31,6 10 1 16,-2 1-6-16,1 8-20 0,-1 5-9 16,-5 7-33-16,0 7-17 15,-9 13-17-15,-7 7-10 16,-4 12-10-16,-6 8-4 15,-7 9-22-15,5-1-13 16,0-11-42-16,7-9-34 0,13-26-66 16,4-11 84-16,12-34 31 15</inkml:trace>
  <inkml:trace contextRef="#ctx0" brushRef="#br0" timeOffset="182034.74">11656 16868 1558 0,'-27'21'91'0,"0"-5"24"16,2 1-43-16,1-6-68 15,9-5-35-15,10-6-53 0,5-8-25 16,19 5-43-16,6-3 78 16</inkml:trace>
  <inkml:trace contextRef="#ctx0" brushRef="#br0" timeOffset="182428.82">11795 17256 1389 0,'-5'51'84'0,"2"-7"33"16,3-8-26-16,4-19-24 15,6-5-17-15,9-17-10 16,3-11 6-16,3-16 10 16,5-5-2-16,-11-1 7 15,0 0-7-15,-19 11-2 16,-13 3 1-16,-12 10-16 15,-13 0-12-15,-1 9-14 16,-5 5-7-16,12 10-5 16,2 2-4-16,21 7-1 15,9-1-6-15,12 4-1 16,14-5 1-16,8 5-1 0,4-4 1 16,6-1-7-1,-3-4 2-15,-4-6-3 0,0-3 0 16,-8-9 6-1,-4-5-1-15,-8-7 8 0,-4-8 4 16,1-7 16-16,-3-1 6 0,4 5 15 16,-6 4 12-16,7 13 1 15,3 11-4-15,8 25-15 16,3 13-13-16,4 27-15 16,3 3-18-16,-8 4-76 15,6-6-59-15,-6-15 74 16</inkml:trace>
  <inkml:trace contextRef="#ctx0" brushRef="#br0" timeOffset="-107919.46">12449 14585 999 0,'-3'-2'81'0,"-2"1"57"0,1-1-47 0,-3 2-27 0,1-2-12 0,0 2-15 0,-2 4-5 15,-2 7-3 1,1 0 4-16,-2 3 10 15,3-2 2-15,-5-4 6 16,1 3 3-16,4-3-5 16,2-3 6-16,1 1-5 15,0-4-2-15,5-2 1 16,-1 0-7-16,1 0-3 16,-7-10 3-16,7-4 2 15,7-2 2-15,5-6 10 16,4-3 5-16,3 2-3 15,3 2 0-15,2 4-19 16,4 9-11-16,4 3-13 16,-1 7-7-16,2 7 4 15,-3 4-7-15,-3 9-4 0,-2 3 3 16,-9 5-6 0,-3 5 5-16,-13 1-3 0,-8 3-3 15,-14 10-2-15,-5 0-10 16,-6 8-2-16,0 0-1 15,0-7-7-15,6-3 8 16,9-13 5-16,10-4 1 0,12-10 9 16,8-1 3-16,10 0-1 15,2-2 2-15,0-3 0 16,1 4 1-16,-6 2 6 16,0 1-2-16,-11 10-5 15,-7 1-2-15,-9 7-2 16,-6 5 2-16,-8-4 2 15,-2 2 0-15,-4 4-11 16,0-5-6-16,6-3 6 16,3-2-5-16,15-9 12 15,4-6 3-15,11-4-7 16,4-3 4-16,4 0 1 0,0 2-1 16,-1 9 6-16,-3 8-1 15,-9 7-3-15,0 6 0 16,-6 4-18-16,0 5-4 15,-8 4-15-15,-4 4-5 16,-10 9 13-16,-5-5 3 0,-9 0 16 16,-7-4 11-16,-12-7 22 15,-4-6 11-15,-23-15 2 16,-4-8-5-16,-1-18-43 16,2-9-25-16,20-14-57 15,13-10-38-15,19-9-62 16,9-6-334-1,30-2 344-15</inkml:trace>
  <inkml:trace contextRef="#ctx0" brushRef="#br0" timeOffset="-106879.77">12902 14388 959 0,'5'-27'113'0,"0"-5"88"0,-5 13-90 0,0-1-16 0,-7 9-42 0,1 4-14 15,4 0-5-15,-1 7 1 16,2-2 9-16,-1 0 6 15,0 2-2-15,-2-3 3 16,10 3 17 0,2 5 9-16,5 6 21 0,-1 10-4 0,1 13-16 15,-1 12-16-15,-7 16-30 16,3 5-13-16,-3 15-12 16,3 5-3-16,0 11-12 15,-2-7-10-15,-1-13-32 16,1-14-8-1,0-26 1-15,4-13 8 16,-2-20 12-16,1-7 5 0,1-21 6 16,-1-15 1-16,-1-19 7 15,1-7 2-15,2-6 7 0,0 5-2 16,-3 12 16-16,-1 10 10 16,-3 18 17-1,-2 23 11-15,4-2 1 16,-1 23-8-16,1 17-20 0,7 3-8 0,3 4-5 15,6-5-3-15,1-11-3 16,6-13-2-16,-2-9-3 16,3-12 3-16,-4-9 14 15,1-6 12-15,-9-9 27 16,-9-5 9-16,-10-4-3 16,-15 2 0-16,-10-1-17 15,-8 3-12-15,-9 2-15 16,1 9-26-1,-1 9-44 1,8 12-16-16,12 4-57 0,10 4-14 0,15 3-61 16,7-6 100-16</inkml:trace>
  <inkml:trace contextRef="#ctx0" brushRef="#br0" timeOffset="-106614.47">13648 14213 1372 0,'-15'6'90'0,"-4"3"46"0,-3 2-23 0,-10 11-20 0,2 8-16 0,2 8-36 15,4 8-12-15,11-2-22 16,13 2-5-16,11-10 0 15,8-3 3-15,13-11-2 16,-1-1-4-16,6-18-5 0,4-3-9 16,-7-19-33-1,0-6-27-15,-6-15-64 16,-8-5 68-16</inkml:trace>
  <inkml:trace contextRef="#ctx0" brushRef="#br0" timeOffset="-106406.99">13707 13568 1511 0,'-5'0'111'0,"7"4"53"15,2 10-18-15,4 16-24 16,8 7-19-16,-2 15-27 16,2 6-18-16,1 15-33 15,2 4-9-15,-5 5-20 16,1 3-22-16,-8-9-67 15,1-10-30-15,0-16-87 16,-1-10-285-16,2-16 320 0</inkml:trace>
  <inkml:trace contextRef="#ctx0" brushRef="#br0" timeOffset="-106178.4">13999 13784 1171 0,'-29'30'104'0,"-2"11"115"16,-6 6-99-16,6 5-22 16,2-3-13-16,17-11-30 15,9-7-13-15,20-10 0 16,8-2-3-16,13-8-9 16,6-3-9-16,4-8-31 15,5 0-36-15,1-11-98 16,1-2-276-16,-4-4 255 15</inkml:trace>
  <inkml:trace contextRef="#ctx0" brushRef="#br0" timeOffset="-105945.93">14357 14172 1555 0,'4'0'124'0,"1"0"84"16,16-2-67-16,-2-6-5 16,9 0-40-1,8-8-29-15,2-4-48 16,2-4-36-16,4-9-108 16,-2-2-67-1,-1-17 94-15</inkml:trace>
  <inkml:trace contextRef="#ctx0" brushRef="#br0" timeOffset="-105166.45">15196 13673 1188 0,'0'0'101'16,"3"0"73"-16,-1 0-21 0,-4-5-12 0,-3-6-13 0,-7-3-26 15,-6-9-23-15,-5-1-28 16,1-3-17-16,-12-3-19 16,5-1-1-16,2 4-14 15,1 9 0-15,9 7-2 0,3 10-2 16,8 13-3-1,1 7-1-15,8 21-10 16,0 4-6-16,10 5-20 16,3-7-4-16,4-12 4 15,-3-6 5-15,-1-13 24 0,-3-3 13 16,-4-8 16-16,-1-8 17 0,-2-6 20 16,1-7 5-16,-6-4 3 15,1-2-5-15,-2 1-13 16,-2 3-6-16,1 11-12 15,-2 10 1-15,-1 9-4 16,4 10-2-16,4 18-8 16,2 2-8-16,5 5-5 15,5 0-2-15,1-9-8 16,5-4-7-16,5-7-15 0,1-10-6 31,2-7-15-31,-4-3-19 0,0-9-27 0,-3-5-24 16,-5-14-46-16,-2 0 89 15</inkml:trace>
  <inkml:trace contextRef="#ctx0" brushRef="#br0" timeOffset="-104831.14">15672 13378 1473 0,'-8'-4'104'15,"-4"0"51"-15,-2 1-16 0,-12 3-26 0,3 5-25 0,-9 8-34 0,4 6-18 16,-2 6-23-16,5 8-3 15,9-2-10-15,6 4 3 16,17-2-6-16,2-3-4 0,13-3-8 16,3-2-7-16,2-7-26 15,5-3-19-15,-2-7-45 16,-2-3-20-16,4-5-18 16,-1-8-281-16,4-6 289 15</inkml:trace>
  <inkml:trace contextRef="#ctx0" brushRef="#br0" timeOffset="-104354.33">16034 13375 1333 0,'0'-11'135'15,"-5"2"109"1,-8-1-57-16,-12 2-50 0,-7 5-31 16,-1 3-46-16,-5 2-25 15,4 10-22-15,1 7-5 16,11 11-8-16,-1 0 1 0,14 0-10 15,7 2-11-15,12-13-6 16,4 0-3 0,11-7 5-16,1-10 7 0,-3-2 10 15,2-3 0-15,-6-13 19 16,4 2 10 0,-5-5 15-16,3 1 7 0,-7 4 0 15,-1 5-5-15,-12 6-4 16,1 1-7-16,3 8-9 15,-12 12-4-15,1 16-10 16,-7 7 2-16,-4 21-17 16,-2 2-9-16,-3 14-29 15,0 2-12-15,1 7-24 0,-1-8 1 16,5-16 24 0,3-11 10-16,4-24 35 15,7-7 16-15,3-13 26 16,10-5 20-16,9-14 33 0,7-8 8 0,15-11-1 31,7-5-10-31,20-9-23 0,10-2-17 16,6-4-15-16,0-2-25 0,-13-3-82 15,-13 1-64 1,-7 4 69-16</inkml:trace>
  <inkml:trace contextRef="#ctx0" brushRef="#br0" timeOffset="-89773.23">12438 17691 667 0,'7'-4'94'0,"-3"2"76"0,-4 2-20 0,0 3-28 15,-4 5-27-15,-1 5-41 16,2 1-20-16,-5-1-23 16,3-2-10-16,5-7-1 15,0-2 0-15,0 0 12 0,0-2 13 16,0 0 20-1,0-2 7-15,2 0 7 16,-1 1 0-16,-1 1-4 0,0-2-4 16,0 1-9-16,0-12-10 15,3 7-14-15,5 1-11 16,10 3-5-16,7-2 2 0,6 1 4 16,3 3 6-16,-1 3 1 15,-2 3-6-15,-4 2 0 16,-3 0-8-16,-12 6-2 15,-4-1 7-15,-9 7-6 16,-12-3 5-16,-7 9 0 16,-3 1-9-16,-3 2 3 15,0 3-4-15,6-4 3 16,-1-2 0-16,10-6 4 16,5-6-3-16,8-1-4 0,4-5 7 15,8 0-2 1,5 0 0-16,5-4 2 15,-1 4-2-15,1-1-4 16,-3 2 8-16,-9 4-3 0,-4 1-4 16,-16 8 5-16,-4-3-4 15,-14 3 1 1,-1 3-4-16,-1-8-2 16,1 6 3-16,8-6-4 15,4 5 4-15,10 3-1 0,5 4-2 0,12 5 6 31,3-1 2-31,5 4 0 0,1 1-1 0,1-4 2 16,-3 2-3-16,-4-6 4 16,-5 0-1-16,-10-1-2 15,-5-2 0-15,-18-1 2 16,-6 0 7-16,-9-9-5 16,-9-3 2-16,4-8-2 0,-1-4-14 15,8-2-24-15,7-2-16 16,11-4-36-1,7 0-5 1,17-15-23-16,5-5-260 16,20-12 253-16</inkml:trace>
  <inkml:trace contextRef="#ctx0" brushRef="#br0" timeOffset="-89249.27">13347 17608 1563 0,'8'25'98'0,"-7"15"21"0,-2 8-19 0,-13 19-39 0,-1 2-27 0,0 8-17 0,2 7-5 16,5-4-25-16,5-1-6 15,6-8-25-15,5-16-9 16,8-14 18-16,4-9 6 16,6-18 23-16,2-3 8 15,4-19 14-15,-2-4 10 0,-4-17 19 16,0-7-2-16,-11-5-6 16,1 0-8-16,-6 13-11 15,-4 9-7-15,-1 19-1 16,-4 11-10-16,1 17-20 15,1 10-5-15,6 5-15 16,7-2-1-16,11-12 11 16,0-16 10-16,8-10 9 15,-2-6 15-15,-5-16 25 16,0 0 7-16,-10-17 31 16,-2 0 3-16,-16-7-1 15,-7 2-6-15,-15 6-25 16,-8 2-16-16,-8 13-26 0,-3-1-8 15,3 17-28 1,5 4-21-16,10 0-30 0,1 4-13 16,22-1-46-1,9 2-10-15,19-5 92 0</inkml:trace>
  <inkml:trace contextRef="#ctx0" brushRef="#br0" timeOffset="-88947.49">14341 17994 1385 0,'3'-1'89'0,"-3"-4"45"16,-8 5-27-16,-12 6-28 0,-6 5-24 0,-4 7-33 0,-4 4-2 15,7 9-11 1,0 7-6-16,11 8-3 15,10 3-1-15,9-7-5 0,10-1 5 16,9-12-7-16,3-4-9 16,7-14-4-1,-4-3-7-15,8-8-25 16,-6-5-23-16,5-11-30 0,-5-4-22 0,-3-16-92 16,-2-4-51-16,-3-12 148 15</inkml:trace>
  <inkml:trace contextRef="#ctx0" brushRef="#br0" timeOffset="-88757.74">14596 17805 979 0,'0'-61'120'0,"-1"5"107"16,-2 12-66-16,0 9-31 15,-1 13-7-15,3 18-8 16,1 4-9 0,0 12-20-16,0 12-16 0,0 17-26 15,0 9-10-15,1 18-21 0,1 10-6 31,3 5-12-31,-2 2-17 16,6 2-46-16,-1 0-46 16,5-18-80-16,3-9-211 0,-1-24 243 15</inkml:trace>
  <inkml:trace contextRef="#ctx0" brushRef="#br0" timeOffset="-88535.25">15044 17890 953 0,'-11'0'157'0,"-11"7"203"15,-6 4-225-15,-13 15-53 16,-5 6-22-16,-6 6-28 16,5 3-9-16,6 3-13 15,14 3 0-15,25 2-8 0,13-9-1 16,27-3-2-16,6-10-4 15,13-9-9-15,2-9-24 16,-1-11-130-16,2-5 107 0</inkml:trace>
  <inkml:trace contextRef="#ctx0" brushRef="#br0" timeOffset="-88042.41">15508 18366 1140 0,'27'-9'132'0,"-2"0"143"0,-1 1-169 0,0 4-51 0,-4 0-15 0,2 4-24 15,2 0-8-15,1 6-18 0,2-1-27 16,1 3-61-16,4-2-161 15,-2-3 155-15</inkml:trace>
  <inkml:trace contextRef="#ctx0" brushRef="#br0" timeOffset="-87698.66">16120 18138 1361 0,'-9'12'105'0,"4"6"99"16,-3 1-115-16,8 6-40 16,0 0-10-16,0 0-24 0,5 2-15 15,5-3-18 1,-1-5-7 0,2 1-6-16,-3-7 5 15,-3-2 11-15,-2-6 4 16,-2-5 8-16,-4-10 5 0,-5-13 11 15,0-7 5-15,-4-11 9 16,1-5 3-16,4 0-4 16,6 0 1-16,9 5-13 15,6 7-4-15,13 8-5 16,1 6-6-16,7-1-15 16,4 4-21-16,-9-2-59 15,3 3-41-15,-4 7 72 16</inkml:trace>
  <inkml:trace contextRef="#ctx0" brushRef="#br0" timeOffset="-87073.33">16439 18150 1243 0,'3'4'86'0,"4"0"44"15,4-2-44-15,3-2-4 16,3 0-18-16,5 0-9 15,3 0-21-15,2-2-2 0,3-9 3 16,-1-3 1-16,-7-11-1 16,-2-2 3-1,-10 0-7-15,-2 2-6 16,-15 4 13-16,-7 6-4 0,-10 5 0 16,-7 7-1-16,-5 6-14 15,-4 10-8-15,5 11-6 16,7 5-2-16,14 9-5 15,4 0 2-15,15-2-8 16,5 1 2-16,13-7 1 0,7-5-2 16,14-8 4-1,7-1-1-15,9-10 4 16,8 2-17-16,-4-6-1 0,3-2-1 16,-11-10-8-16,-4-4 16 15,-9-11 4-15,-5-5 1 16,-10-13 14-16,-4-2 5 15,-4-17 8-15,-2-7 13 0,-6-16 0 16,-4-7-1-16,-3-1 7 16,-5-6-12-16,0 12-1 15,-5 13-1-15,2 28 4 16,-2 19 6-16,-2 30 9 16,-3 21-7-1,-7 30-12-15,-4 18-5 0,2 21-21 16,5 10 9-16,9 14-12 15,5 4-4-15,13 0-13 16,4-4-28-16,9-25 2 0,5-17-1 16,13-29-1-1,2-16 12-15,11-16-33 16,3-6-17-16,3-16-36 0,0-6-34 16,0-13 90-1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5T17:20:07.3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2447 2517 484 0,'10'18'-50'0,"3"4"-29"0,-10-2 25 16</inkml:trace>
  <inkml:trace contextRef="#ctx0" brushRef="#br0" timeOffset="952.83">2044 2576 1386 0,'-10'0'47'0,"2"1"-13"16,7-1-18-16,-1 0-11 16,8-3 6-16,7 0 8 15,3 0 15-15,7-3 5 0,7 6-4 16,4 0-8 0,7 4-19-16,7 1-5 0,11-2-3 15,6 5 1-15,18-5 1 16,12 8 5-16,10 7 5 15,9 2 1-15,3 7 8 16,7 1-1-16,18 4-1 16,8-7-1-16,16-8-9 15,3-4-1-15,14-13-4 16,8-3-2-16,4-8 3 0,7-3 0 16,-6 1 2-1,-8 2 2-15,-9 3 3 0,-2 3 2 16,-19 4-2-1,-7 1-2-15,-23 0-2 0,-16 1-4 16,-27-2 1-16,-6 1 1 16,-27-7-5-16,-11 3 0 0,-30 1 6 15,-19-5 2-15,-31 0 0 16,-24 1-4-16,-30 4-5 16,-15 2-7-16,-35 4 0 15,-12 5 6-15,-23 3-1 16,-10 6 1-16,-10-1 1 15,-1 3 1-15,-3 0-1 16,-6 0 6-16,9 0 6 16,3-4 2-16,4-4 12 15,4-4-4-15,11-14-11 16,2-5-4-16,24-12-11 16,9-1-1-16,16-3 5 15,14 2-4-15,20 11-11 16,15-1 0-16,22 8-11 0,9 5 2 15,21 3 5-15,9 1-2 16,25 4 1-16,12 3 3 0,29 0 4 31,20 0 3-31,35-2 12 0,22 0 7 0,19 1 9 16,12-1 2-16,19-4 3 16,9-1-2-16,11-1-9 15,10-3 2-15,7 1-7 16,1 1 0-16,3-2 8 31,-6 3-4-31,-21 0-6 0,-3-2 1 0,-25 2-7 0,-12-2-2 31,-28 1 5-31,-17-1-2 16,-43 1 7-16,-16 1 0 16,-45 0 2-16,-1-7 9 15,-42 3-5-15,-31 1 1 16,-45-5 2-16,-22 5-2 15,-39 3 3-15,-21 3 0 16,-23 5-8-16,-16-1 1 0,-21 8-10 16,2 4-6-16,-10 3-18 15,4 0-11-15,15 1-14 16,14-4-7-16,37-16-33 16,21-9-30-16,60-35 62 15</inkml:trace>
  <inkml:trace contextRef="#ctx0" brushRef="#br0" timeOffset="14124.51">11162 5203 1467 0,'-17'13'62'0,"-5"2"35"16,1 3-89-16,-4-2 14 0,-2-5 4 0,8-4 22 0,6 0 13 15,9-4-6-15,4-3-7 16,-2 6-21-16,7-3-14 16,3 8-11-16,4-3 1 15,7 2-3-15,3-1 0 0,12-4 8 16,2-3 2-1,8-6 22-15,2 0 12 0,7-9 10 16,4 0 3-16,9 2-11 31,1-1-10-31,4 4-18 0,4 5-5 0,3 4-9 16,5 2-2-16,9 4 1 16,9-1 0-16,12 4 0 15,10-1-1-15,15-6-3 16,8-3-1-16,25-3 2 31,7-5 0-31,30 2 1 16,8-2 4-16,21 8 5 0,15 6 3 15,14 8 2-15,2 4 0 16,9 7-5-16,-8 0-7 16,-6-1 2-16,-15-4-3 15,-29-2-35-15,-11-6-22 0,-37-8-87 16,-15-4-57-16,-36-18 107 15</inkml:trace>
  <inkml:trace contextRef="#ctx0" brushRef="#br0" timeOffset="18291.71">4495 7778 778 0,'5'15'-49'16,"-2"-3"-67"-16,3 1 3 0,-3-4 88 0,1-2 76 0,-1 4 61 0,-2 1 5 15,-1 4-40-15,0-2-17 16,-1 3 7-16,1-2 2 16,0 0 2-16,1 3-2 15,6-4-7-15,2-1-1 16,7-7-12-16,1-5-6 16,7-1-19-16,0-3-9 0,2-11-3 15,0-8-6 1,5-13-8-1,1-9-13-15,2-14-55 0,6 1-62 0,-5-8-129 32,-2 9-36-32,-6 4 140 0</inkml:trace>
  <inkml:trace contextRef="#ctx0" brushRef="#br0" timeOffset="18594.43">4970 7382 789 0,'-2'0'131'0,"-10"0"108"15,1 4-50-15,-3 4-75 0,-1-4-15 16,7 3-21-16,4-6-5 15,1 2-26-15,1 0-8 16,2 4-14-16,5-3-1 16,4 8-8-16,7 0-1 0,3 7 0 15,5 0-6-15,10 5-4 32,4-1 2-32,11-1-9 0,13 4 0 0,21-4 0 31,7-5-1-31,24-8 3 15,2-1 1-15,9-4 6 16,20 0-3-16,11 6 4 16,2 2 3-16,-6 6-3 15,-3 1 3-15,-8-4-2 16,-5 1-5-16,-7-6-8 16,-17-1-22-16,-13-14-63 0,-4-10-39 15,-19-39 64-15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4-15T17:21:01.26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4-15T17:21:02.563"/>
    </inkml:context>
  </inkml:definitions>
  <inkml:trace contextRef="#ctx0" brushRef="#br0">14904 14133 0,'0'0'0,"0"0"0,0 0 0,59-20 0,24-15 0,47-20 16,-15-1-1,-25 9 1,-26 12-16,-21 11 16,-11 4-16,-5 4 15,-7 5 1,-4 3-16,-5 8 16,1 0-16,4 4 15,0 4 1,4-1-16,3 5 15,-3-4 1,0 0-16,-5 0 16,-3 0-16,-4-4 15,0 0 1,0 0-16,-4 0 16,0-4-16,0 0 15,0 0 1,0 0-16,0 0 15,0 3 1,-1 1 0,1 0-16,0 0 0,0 0 15,0 0 1</inkml:trace>
  <inkml:trace contextRef="#ctx1" brushRef="#br0">9960 7717 1436 0,'0'0'23'0,"0"0"4"0,0 3 16 15,-6 5-5-15,-4 1 2 0,-1-1 1 0,-5 2 24 0,4-6 7 0,2 3 11 16,-1-6-6-16,2 2-23 0,-5 5-11 16,-7-1-19-16,-7 5-10 15,-17 9-7-15,-5-4-5 16,-12 4-2-16,-4-9 0 16,-11-4 5-1,-11-3 0-15,-17-5-3 0,-2 0-2 16,0-2-10-1,0 2-5-15,-13 3-9 0,-5 1 3 16,-11-1-5 0,5 3 2-16,13-6 6 0,9-6 0 0,16-8 11 15,0-5 0-15,10-2 5 32,7 4 1-32,5 4 2 15,11 7 10-15,8 6 1 16,-3 5-3-16,-1 9 10 15,-4-2-4-15,0 7 3 16,7 3 4-16,-4 2-8 0,8 4-3 16,-1 2 4-16,4 3-3 15,11 4-3-15,5 1 1 16,14 4-12-16,4 5-3 16,10 10 4-16,5 14-2 15,7 10 4-15,6 13 1 16,3 15-10-16,-2 3-11 0,-1 14-18 15,-4 7-5-15,-1 12-25 16,0 8-3-16,-3 0 2 16,-1 1-1-16,-4 2 22 15,-2 5 12-15,2-5 9 16,1-1 6-16,-3-10 2 16,4-1 2-16,1-9 6 15,-1-9-1-15,9-17 8 16,0-6 3-16,7-15-1 15,4-1 1-15,4-12 0 16,-1-7-3-16,7-8 3 16,2-9 0-16,9-10 3 15,5-4-3-15,1-10 4 16,3-3 6-16,10-10 1 0,10-3 9 16,22-6 1-16,5 0 3 15,9-1 6-15,-9-4-6 16,5 5-3-16,9 1-4 0,16 1-9 15,5 4 0-15,4 4-7 16,-2 3 0-16,6-1-1 16,6 2 1-16,7 0 1 15,1-3-1-15,2-2 5 16,2 0 3-16,1-1 12 16,-2-4 3-16,1 1 1 15,7-4-3-15,-6 3-13 16,0 4-5-16,-8 3-3 15,-10-2-2-15,-1 3 1 16,-17-1 0-16,-26 0 0 16,-15 3 5-16,-35-11-3 0,-11 0-1 15,-25-8 6-15,-10-11 4 16,-11-15 4-16,-11-13-1 16,-9-23-5-16,-5-7-6 15,-4-21 14-15,0-9 2 0,-2-16 16 16,1-11 6-16,1-16-16 15,5-3 0-15,-2-2-14 16,7-3-5 0,-3-3 5-1,-1 2 0-15,-1-1 0 0,1 4-4 0,-2-7-6 16,5-2 0-16,3 2-2 16,3 5 1-16,5 2 0 15,3 5 0-15,6 4 1 16,3 8-1-1,2 16 1-15,0 3-2 0,0 9 0 16,-1 9 1-16,-6-2 0 16,4 6 0-16,2 9 0 15,-1 4-3-15,-4 11 0 16,-1 1 2-16,-8 7 6 0,-4 4 0 16,-5 13-2-1,-4-3 1-15,-5 12-6 16,-7 6-1-16,-2 5 0 0,-6 10-2 15,-16 9 5-15,-7 4-3 0,-30 4 3 16,-4-2 2-16,-14-6-4 31,0-6 4-31,6-1 3 0,-2-4-1 0,6 2 1 16,5 8-2 0,3 6-15-1,12 5-15-15,23 12-48 0,8 6-30 0,18-3-73 16,9-7 90-1</inkml:trace>
  <inkml:trace contextRef="#ctx1" brushRef="#br0" timeOffset="1950.69">11418 7979 1067 0,'12'20'77'0,"2"5"31"0,2 4-6 0,-2 12-18 0,-1 1-14 0,-5 12-5 16,0 7-4-16,-5 12-6 15,3 12-7-15,-4 16-21 16,3 0-11-16,4-3-11 0,4 3-1 15,9-2-2-15,-6 7-1 16,9 10-1-16,0 1-2 16,2 5-9-16,4-3-6 15,-1 6-2-15,3-2 2 16,1 2 10 0,-1-1 7-16,0-9 2 0,-5 0 0 15,-1 1-1-15,-2-1-1 0,-6-5 1 16,-6-1 0-16,-8-7-2 15,-5-4-6-15,-10 5-11 16,1-1-6 0,-4-3-15-16,2-5 2 0,9-20 6 15,2-8 2-15,4-20 16 16,5-9 10-16,4-11 15 16,-2-3 12-16,4-7 13 0,0-2 0 15,-1 1-9 1,-1-4-7-16,-4 3-11 15,-4 0-5-15,-4 0 0 0,-1 5 0 16,-3-2-2-16,0 4-2 16,3-4-2-16,-3 1-1 0,6-1 0 31,2-3 2-31,9 0-1 16,6 1 1-16,10-1 0 0,5-2 3 15,5 3 9 1,4-3 2-16,6 1 7 0,4-1 0 0,11 1-4 15,4 3-4-15,16 1-5 16,15 2-1-16,12 2-3 16,3-4-3-16,5-1-1 15,1-7-1 1,8-7-1 0,10-2 3-16,6-5-2 0,7 2-1 0,1-2 2 15,11 4 0-15,6 1 1 16,-4 3 0-16,4 0-1 15,2-3-2-15,-4-6-1 16,-4 1 3-16,-10-5-2 0,-6 1 2 31,-13 3 2-31,-8-2-2 0,-16 3 0 16,-18-1-1-16,-17-1 0 16,-2 4 1-16,-19-5-1 15,-1 4 4-15,-9-1-2 16,-5-1 3-16,-12-1-1 15,-4 1-3-15,-12-8 1 16,0-8-1-16,-5-12 0 16,-2-8 1-16,1-15-1 15,4-8 4-15,-9-17 3 16,1-3 5-16,-5-22 7 16,-7-10-5-16,4-15-1 15,-6-7-8-15,-1-9-6 16,-8-7 5-16,-1-9-2 15,0-1 2-15,-1-9 6 0,0 6-4 16,5-3 3 0,2-4-1-16,6 3-2 0,4-1-1 15,4 14-5-15,2 2 3 16,0 19-5-16,5 10-1 0,1 14 4 16,1 9 0-16,-1 15 1 15,0 11-3 1,-6 17-3-16,-1 10-2 0,-2 8 6 15,-1 0 0-15,4 1 3 16,0-2-3-16,5-3 0 16,2 1-1-16,-3 0 2 15,-2 6-1-15,-5 3-3 16,0 10 0-16,-13 6-5 16,-5 3 3-16,-9 4 0 15,-3 8 5-15,-5-5 0 16,-3 3-1-16,-6 4 1 15,-4-4 0-15,-4 6 1 16,-2-2 1-16,-6 3 3 0,-5 4-2 16,-9 6-4-16,0 3 1 15,0 3 1 1,7 2-2-16,2-2 4 0,0 5 0 0,-4-6 2 16,-5-6-5-16,-15 0 1 15,-3-4 1-15,2-3-2 16,-1-5 2-16,13-6-2 15,-1 3-2-15,-3 4-4 16,3-3 3-16,-13 7 1 16,5 7 0-16,1 5-2 15,0 10 4-15,1 2-2 16,1 6 2-16,-3-3 0 16,-8-2-7-16,4-9 0 15,4-2 2-15,1-6 1 16,12-5 2-16,12 0 2 15,2-1 0-15,7-4 0 0,-1 0 0 16,-8-1 0-16,-3-3-2 16,2 0-1-1,0 3 5-15,6-2 2 0,-2 3-5 16,1 5 1-16,-2 2-4 0,-8 6 3 16,-4-3 1-16,-10 0 0 31,-1-2 4-31,2-3-6 0,7-3 2 0,10-3 0 15,4-2-4-15,5 1 6 16,-1-6 1-16,1 1-2 16,-5 4-20-16,-3 7-24 15,-2 2-18-15,2 4-32 16,4-5-2-16,12-7 52 16</inkml:trace>
  <inkml:trace contextRef="#ctx0" brushRef="#br0" timeOffset="-34213.45">11726 16672 0,'0'0'0,"-40"24"0,-7-5 0,-1-3 0,1-4 15,8-4-15,7 0 16,-7 0-1,7-1-15,8 5 16,1 0 0,15 0-16,0 0 15,0 0 1,0-5-16,8 1 16,-8 0-16,8-4 15,0 0-15,-8 0 16,8 0-1,-7 0-15,7 0 16,-8 0 0,8 0-16,0 0 15,0 0 1,0 0-16,0 0 16,0-1-16,0 1 31</inkml:trace>
  <inkml:trace contextRef="#ctx1" brushRef="#br0" timeOffset="-35105.97">2763 11540 1728 0,'-3'-2'72'0,"-4"2"32"0,3 0-8 0,2 6-29 0,-4 5-17 0,3 11-26 15,1 10-10-15,1 17-12 16,4 9 0-16,6 12-2 16,-4 5-3-16,3 1 7 15,-3-5 0-15,-1-3-30 16,1-10-11-16,-5-9-30 15,0-10-18-15,-2-17-10 16,-4-9-5-16,1-26-33 0,-3-13-20 16,4-36-150-16,2-14 7 15,-1-17 121-15,-2-4 111 16,1 2 263-16,-7 5 43 16,-4 7-38-16,-2-1-54 0,1 8-46 31,7 2-15-31,9 9 4 0,11 6 0 0,14 11 4 15,2 6 4-15,12 12-13 32,4 6-12-32,1 13-31 0,2 8-14 0,-8 14-18 15,-10 8-2 1,-11 15-6-16,-9 4-2 0,-9 11 3 16,-12 2-5-16,-12 2 3 15,-13 7-2-15,-14-8-31 16,-3-4-18-1,-4-6-45-15,1-9-23 0,6-11-38 16,6-7-14-16,8-17 93 0</inkml:trace>
  <inkml:trace contextRef="#ctx1" brushRef="#br0" timeOffset="-34869.34">3317 11063 1280 0,'15'18'146'0,"-2"5"146"0,-7 26-156 16,-1 5-14-16,-5 15-37 15,0 5-14-15,0 0-47 16,0 1-11-16,0-8-10 15,3 1-25-15,10 3-96 0,-4-5-56 16,12-1 78-16</inkml:trace>
  <inkml:trace contextRef="#ctx1" brushRef="#br0" timeOffset="-31942.79">4470 12423 1281 0,'1'-11'66'0,"1"7"17"0,-2 0 5 0,0 12-34 0,-3 6-9 15,3 22-22-15,0 16-9 16,5 29 3-16,1 10-2 16,-3 19-5-16,0 10-3 15,2 19-4-15,-3 16-1 16,-2 15-14-16,-5 8-6 15,-3 10-15-15,-2-10-6 0,-1-16-9 16,2-9-9-16,0-28-16 16,1-11-23-16,3-25-148 15,-1-11-77-15,1-25 166 16</inkml:trace>
  <inkml:trace contextRef="#ctx1" brushRef="#br0" timeOffset="-31178.97">4830 12527 1326 0,'0'-2'79'0,"-4"-6"-24"0,1 5 37 0,-9-3-28 15,-7 1-10-15,-3 4-38 16,-7 1-9-16,4-2-2 16,4-3 5-16,7 2 7 15,13 3 3-15,-1-2-3 16,4 1-2-16,17 1-5 16,6 0-1-16,17 0 16 0,6-3 9 15,5-8 19 1,9-2 9-16,6-4-3 15,8-4-6-15,17-1-19 16,9-2-10-16,4 4-12 16,-2-1-4-16,-17 6-7 15,-12 4 0-15,-11 9-4 16,-11 2 1-16,-12 3-3 16,-6 7 3-16,-15 2-1 0,-7 3 1 0,-13 3 2 15,-5 1 1 1,-9 5 4-16,-2 1-3 0,-6 5 1 15,-1 8 0 1,1 11-1-16,-4 8-2 0,4 17-2 31,6 8 1-31,5 17-4 16,5 10 3-16,6 17 1 0,3 8 1 16,5 8-21-16,6 2-10 15,7-6-24-15,1 3-11 16,0-1 7-16,2-4 2 15,-7-15 17-15,-4-6 8 0,-9-26 18 16,-4-9 6-16,-3-11 9 16,-6-5 1-16,-7-14 0 15,-5-4 2-15,-10-15 12 16,-4-1 6-16,-12-3 10 16,-7-2 3-16,-12-3-11 15,-7 10 0-15,-21-4-8 16,-4 9-1-16,-5-4-7 15,-2 1-4-15,4-2 2 16,-2-10-5-16,-6-3 0 16,-6-6 2-16,8-13-12 15,4-8-7-15,20-10-10 16,15-4-14-16,14-3-39 0,9-2-25 16,13-1 58-1</inkml:trace>
  <inkml:trace contextRef="#ctx1" brushRef="#br0" timeOffset="-30178.57">5752 14891 476 0,'5'12'38'0,"2"3"41"0,-4-3-79 0,3 2 17 0,0-3 39 0,4 0 88 0,-6 0 26 16,4 0 18-16,-4 2-23 15,2 3-62-15,-3 3-17 0,2 8-33 16,-2 4-12-16,-2 9-21 15,3 2-10-15,-3 2-5 16,-1-4-3-16,0-15-2 16,0-8-1-16,0-15 0 15,0-1 3-15,0-2 3 16,-8-13 3-16,-1-13 5 16,-1-8 0-16,-2-15 7 15,-1-9 1-15,7-16 5 16,4-1-1-16,12 3 5 15,7 7 5-15,8 22 1 16,4 5-2-16,2 13-16 16,-2 7-7-1,-3 18-11-15,-2 4-1 0,-14 18-1 0,-10 5 3 16,-16 17-1-16,-6 4 0 16,-10 8 3-1,1 2-5-15,4-8 1 0,3-5-8 16,12-4 2-16,2-2 4 0,10-5-1 15,8-7 2-15,9-7-2 32,7-6-3-32,11-13 5 0,3-3 2 0,4-13 0 31,5-4 4-31,-4-9-2 16,-3 1-3-16,-14-7 4 15,-2 4-1-15,-15 1-2 16,-5 6 7-16,-1 16 0 15,-5 6-6-15,-6 6 6 0,2 10-5 16,3 14 4-16,4 8-1 16,10 10-1-16,8-2 3 15,7-3-7-15,7-6-2 16,1-18 2-16,3-7-7 16,1-15 3-16,-7-9 8 0,-2-8 2 15,-6-2-1-15,-10 1 16 16,-8-3 4-1,-9 3 11-15,-8 2 6 0,-13 1-16 16,-10 2-6-16,-8 4-14 16,2-3-15-16,-6 7-43 15,7 1-28-15,9 3-72 16,6 1-22-16,15-3 95 16</inkml:trace>
  <inkml:trace contextRef="#ctx1" brushRef="#br0" timeOffset="-29654.42">6559 14908 1280 0,'39'19'118'0,"-1"6"80"0,-13 11-125 16,-11 5-25-16,-9 13-41 0,-5 4-4 0,-11-2-5 16,0-1-1-16,-2-11-7 15,1-9-4-15,4-15-3 16,2-6-4-16,1-15 6 15,2-12 4-15,-2-17 14 16,5-12 12-16,5-14 25 16,4-3 15-16,10-5 27 15,6 5 6-15,12 2 5 16,-3 5-10-16,3 9-33 16,-4 10-14-16,3 16-28 15,-8 6-3-15,-2 12-5 16,-1 9-5-16,-12 12-18 15,-2 5-11-15,-15 10-8 0,-5 6-13 16,-10 3 11 0,-5-4 2-16,2-12 3 15,5-9 13-15,15-20 7 0,-2 4 7 16,15-8 9 0,9-2 1-16,9 0 7 0,2 4 1 0,5 7 4 15,-4 0-1 1,-4 12-3-16,1 4-3 0,-15 9-1 15,-6 1 4-15,-13 12-3 16,-9-3 1-16,-15 3 0 16,-7 2 1-16,-17-2 0 15,-4 0-2-15,-6-14-2 16,-7-8-7-16,-2-15-34 16,-6-9-29-16,7-6 30 15,0-4-5-15</inkml:trace>
  <inkml:trace contextRef="#ctx1" brushRef="#br0" timeOffset="-29080.95">4639 16307 1172 0,'-8'-10'109'0,"0"-1"105"0,2 5-98 0,-5 6-11 0,-2 2-17 0,-3 9-24 16,2 3-14-16,3 16-13 16,3 3 1-16,5 24-10 0,3 9-3 15,6 29-17-15,4 17-6 16,4 29-16-16,2 14-22 15,-2 22-43-15,-2 1-28 16,0 14-33-16,-3 1 0 16,-1-20-88-16,-3-12-91 0,-5-43 185 15</inkml:trace>
  <inkml:trace contextRef="#ctx1" brushRef="#br0" timeOffset="-28424.12">4667 16278 1201 0,'0'-11'100'0,"2"5"63"0,-4 5-46 0,2 4-38 16,2 8-19-16,9 1-11 15,3 6-3-15,10-3 4 32,9-3-3-32,14-5-13 0,4-7-6 15,16-11-6-15,6-4-3 0,22-15-7 16,10-5-4-16,17-8-3 16,-2-1-5-16,-10 5 7 15,-9 4 1 1,-24 15 1-1,-12 9-1-15,-22 12-5 16,-15 12 5-16,-20 12 2 0,-8 11 6 16,-14 10-4-16,-5 8-5 15,0 9-7-15,0 4-5 16,9 6 3-16,4 9-3 16,11 9-11-16,11 7-2 0,14 11-16 15,4 0-5-15,12 1-11 16,3 2-16-16,-10-4-15 15,-1 2 3-15,-12-11 10 16,-9-4 23-16,-6-13 28 16,-11-6 10-16,-11-10 7 15,-5-3 2-15,-15-3 15 16,-3-7 7-16,-14-5 20 16,-8-7 5-16,-12-5 9 15,-4-4-3-15,-10-10-6 0,-13-3-5 16,-18-7-17-1,-9-6-2-15,-10-1-12 0,5-2-13 16,15 2-14-16,10-3-3 16,17 2-13-16,12-4-6 15,26-6-22-15,11-7-20 16,24-12-35-16,16-8 1 16,26-13 62-16</inkml:trace>
  <inkml:trace contextRef="#ctx1" brushRef="#br0" timeOffset="-27947.04">6409 17669 1100 0,'-3'0'74'0,"-2"4"34"16,5-3-67-16,5 2-9 0,4 4-6 0,7-6 6 16,9 1 14-16,5-2 1 31,17-2-2-31,1-4-5 15,9-4-11-15,-4 1-7 16,-10-1-12-16,-5 1-2 16,-19 6-20-16,-18 3-18 15,2-2-51-15,-1-1-98 0,-18 3 106 16</inkml:trace>
  <inkml:trace contextRef="#ctx1" brushRef="#br0" timeOffset="-27741.66">6690 17641 1200 0,'6'3'99'0,"0"0"70"16,-1-3-55-16,1 5-31 15,-3 1-16-15,-1 9-22 0,-2 2-11 16,-3 8-15 0,-5 7-5-16,-2-4-12 0,1 4-10 15,3 1-40-15,-2-5-15 16,0 2-43-16,-3 2-20 15,-5-6 76-15</inkml:trace>
  <inkml:trace contextRef="#ctx1" brushRef="#br0" timeOffset="-27551.25">6368 18131 852 0,'-5'2'158'0,"3"0"212"16,4-1-235-16,6-1-29 15,3 3-14-15,6 2-8 16,4-2-11-16,6 0-27 16,7 1-20-16,6 2-22 15,6-6-17-15,4 0-71 16,2 0-32-16,0-8-357 0,-5 0 294 16</inkml:trace>
  <inkml:trace contextRef="#ctx1" brushRef="#br0" timeOffset="-27012.17">7073 17903 1345 0,'-21'11'71'16,"-1"3"18"-16,0 0-43 16,2 2-13-16,2 1-16 15,6 1-3-15,12 2 0 16,1 2-5-16,15 5 0 15,6 1-3-15,3 1-6 16,4-10 0 0,2-10-2-16,-1-4-2 0,3-10 4 15,-1-6 6-15,-2-5 15 0,-2-7 8 16,-4-2 17 0,-3-2-1-16,-10-5 0 0,-8 1-2 15,-6-4-8-15,-7-1 1 16,-7-7-9-1,-5 1-13-15,1 4-6 0,2 9-4 0,7 14-2 16,2 8 1-16,5 20-2 16,-1 9-13-16,1 19-17 15,2 11-9 1,-5 11-31-16,0 2-1 0,-1-2-3 16,-4-10 13-16,1-10 29 15,-1-8 15-15,1-21 26 16,0-6 8-16,5-16 17 15,0-8 7-15,6-11 9 16,1-6 0-16,3-3 2 16,8 3 1-16,8 6 2 15,8 6-9 1,9 17-12-16,11 5-10 0,8 14-19 0,7 8 3 16,3 15-42-16,-4 3-38 15,2 9-95 1,-6-4-227-16,1 3 236 15</inkml:trace>
  <inkml:trace contextRef="#ctx1" brushRef="#br0" timeOffset="-20227.24">5243 8412 776 0,'-11'3'115'15,"-2"-3"87"-15,1 0-40 0,1 0-46 0,1 0-28 0,-1 0-25 0,0 0-22 0,-3 0-17 16,-2 0-11-16,-4 5-10 16,2 0-2-16,-2 6-1 15,2 0 0-15,9 3-1 16,4 0 1-16,5 1-10 31,13 3 4-31,6-2 1 16,6 0 2-16,8 3 9 15,3-5 6-15,10 5 10 16,1-3 3-16,-2 3 2 0,-6 4-2 16,-17 1-11-1,-12 4 2-15,-20 4-2 0,-10 3-2 16,-23 1-1-16,-7 2-7 16,-7-4-1-16,-3 0-2 15,8-11-8-15,4-9-7 0,9-14-18 16,6-9-9-16,8-11-16 15,3-9 0-15,14-2-19 16,4-3-17-16,12-3 58 16</inkml:trace>
  <inkml:trace contextRef="#ctx1" brushRef="#br0" timeOffset="-19877.25">5349 8081 1215 0,'4'6'82'0,"-2"-1"39"0,3 6-27 0,1 2-1 0,0 4-12 0,4 5-10 0,1 10-21 16,0 2-8-16,-3 12-12 15,1 8-4-15,-1 9-10 16,5 6-4-16,-5 2-8 15,4-3-1-15,-2-8-3 16,1-5-2-16,0-14-1 16,1-6 3-16,6-8-2 15,-2-7 2-15,10-12-1 16,0-2-8-16,5-14 5 16,2-4-7-16,0-12-11 15,4-4-8-15,-9-4-28 16,-3-6-11-16,-9-1-41 15,-5-4-11-15,-11 1 66 0</inkml:trace>
  <inkml:trace contextRef="#ctx1" brushRef="#br0" timeOffset="-19698.19">5339 8289 1437 0,'13'2'62'0,"1"-2"14"15,3-2 7-15,5-10-18 16,8-6-10-16,11-7-29 16,-3-3-11-16,8-2-75 15,0-2-48-15,6 4 60 32</inkml:trace>
  <inkml:trace contextRef="#ctx1" brushRef="#br0" timeOffset="-18712.7">6171 8035 716 0,'-10'-1'23'0,"-1"-2"-8"0,-3-2 10 0,6 3 26 0,3 1 18 0,5-2 21 15,2-1-1-15,1 3-11 31,0 1-10-31,2 5-6 0,-4-2-3 0,-1 5 4 16,5 3 0-16,-2 1 3 31,0 6 0-31,4-1-9 16,-4 5-4-16,3 5-14 16,1 0-9-16,-4 9-11 15,0-3-7-15,2 3-10 16,1 1 0-16,2-6 0 15,0 1 2-15,-8-4-11 16,1-3-16-16,-2-7-43 0,1 1-28 16,3-15-191-1,2-4 174-15</inkml:trace>
  <inkml:trace contextRef="#ctx1" brushRef="#br0" timeOffset="-18028.43">6461 8138 940 0,'0'0'97'0,"0"0"68"16,0 0-63-16,-2 1-29 0,1-1-18 0,1-1-7 0,1 1-5 0,6-6-6 15,5-1-2-15,10-4 4 16,11-1-2-16,13-3 8 15,8-5-1-15,10-4 1 16,-2 1-1-16,-4-9-12 16,-6 2-8-1,-3 0-16-15,-3 6-2 16,-11-1-1-16,-5 3-10 0,-18 8-40 16,-5 0-27-1,-9 3-66-15,-6 3-107 0,-3-3 149 0</inkml:trace>
  <inkml:trace contextRef="#ctx1" brushRef="#br0" timeOffset="-17789.58">6912 7640 1183 0,'6'3'71'0,"2"0"24"16,10 2 9-16,2-5-6 15,7 0-8-15,8 0-12 16,-1 3-14-16,-2 1-28 16,-1 7-9-16,-5 8-21 15,-11 5-4-15,-10 8-2 0,-6 4 0 16,-18 14-8-16,-7 1-18 16,-8 4-47-1,-6 7-32-15,-1-4 52 0</inkml:trace>
  <inkml:trace contextRef="#ctx1" brushRef="#br0" timeOffset="-12365.07">4962 13533 877 0,'0'11'81'0,"-5"0"88"0,2 0-79 0,-3 0-4 0,0-8-7 0,-4-3-2 0,4-1-9 15,1-6-7-15,0 1-2 16,1 0-22-16,0 1-7 0,-3 3-18 15,-1 4-4-15,-10 3-6 16,1 6-2-16,-2 1 0 16,-1 1-1-16,9 0 1 15,4-4 1-15,4-4-5 16,6 3-2-16,7-7 2 16,5 2-1-16,8 4 8 15,0-4 3-15,9 5-1 16,-7-4 0-16,-3 7-2 15,0-3-1-15,-4 3 1 16,-1 4 0-16,-9 5 0 0,-5 5 2 16,-9 7-2-1,-5 3 4-15,-10 1-3 16,-6 2-3-16,-6 0 3 0,-3-1-3 16,0-8-1-1,1-6-5-15,5-8-27 0,3-6-12 0,8-14-20 16,5-4-7-16,11-13-20 15,1-7-90-15,10-5 114 16</inkml:trace>
  <inkml:trace contextRef="#ctx1" brushRef="#br0" timeOffset="-11924.89">5153 13224 841 0,'11'-5'117'0,"0"-1"109"0,0 7-116 0,-1 7-10 0,-1 10-26 15,-1 2-3 1,0 8-11-16,-3 6-1 0,1 5-11 15,0 4-5-15,-3 5-16 16,0 6-4-16,-4-2-15 16,-2 2-5-1,0 1-2-15,-1-1-1 0,8-1 3 16,-3-2-1-16,10-9-1 16,3-6-1-16,5-10-1 15,5-6-3 1,4-13 3-16,4-6-1 0,-4-7 1 15,2-8-3-15,-4-8-10 16,-4-2-17-16,-7-6-32 0,-4-6-28 16,-6-5-323-1,-6-7 272-15</inkml:trace>
  <inkml:trace contextRef="#ctx1" brushRef="#br0" timeOffset="-11778.11">5099 13547 1282 0,'2'-3'65'16,"6"3"15"-16,1 0-5 0,10-2-12 15,5-2-4-15,14-12-22 16,7-5-6-16,15-12-27 16,7-8-41-16,7-12 28 15</inkml:trace>
  <inkml:trace contextRef="#ctx0" brushRef="#br0" timeOffset="136320.36">14029 16648 0,'0'0'0,"0"0"0,0 0 0,0 0 0,0 0 15,0 0-15,0 0 16,0 0 0,0 0-16,0 0 31,0 0-31,0 0 16,47-27-1,-31 23-15,0 0 16,-1 0-16,13-8 15,7 0 1,1-4-16,-1 1 16,13-13-16,3-3 15,4-5-15,4-3 32,5-9-32,10-7 15,-3 4-15,-11 11 16,-17 13-1,-11 7-15,-9 4 16,-3 5 0,-8 3-16,-4 0 15,-4 0 1,0 4-16,-4 0 16,0 0-16,0 0 15,0 0 1,0 4-16,0 0 15,0 0 1</inkml:trace>
  <inkml:trace contextRef="#ctx1" brushRef="#br0" timeOffset="135467.65">6707 10079 1196 0,'1'0'29'0,"-7"0"5"0,5 8 27 0,-4-6 5 0,5 2-1 0,0 0-9 0,-2-4-1 0,4-4-7 0,7 0-8 0,6-9-7 15,11 0-7-15,6-2-1 16,11 2 1-16,4 2 0 15,8 9-7-15,5 2-2 16,-5 2-15-16,5 4-1 0,5 1-1 16,3-4-2-1,1 5 1-15,-1-7 1 0,-13 1 0 16,-6-2 1-16,-13 0-23 16,-9 0-14-16,-14-2-37 15,-4-6-9-15,-10-9-20 16,-6-2-1-16,-5 0-3 15,-4 0-11-15,-9 11 15 16,-10-1 14-16,-4 6 44 16,2-2 42-16,7 0 63 15,3 2 20-15,15-8 22 16,6 2-5-16,9-1-15 16,8 4-3-16,6 4-5 15,-1-1-5-15,8 6-7 16,-6-1-12-16,11 9-19 15,1 1-12-15,3 1-11 0,3 1-4 16,1-1-5 0,-3 1 4-16,-2 0-4 15,-7 4 4-15,-8 1 2 0,-6 6-3 0,-15 2 3 16,-10 7-1 0,-21 6-24-16,-13 1-33 15,-34 9 32-15</inkml:trace>
  <inkml:trace contextRef="#ctx1" brushRef="#br0" timeOffset="139224.95">4891 17100 674 0,'6'-13'97'0,"1"1"94"0,-7 1-44 0,-5 8-21 16,3 0-26-16,-4 3-31 15,-3 3-21-15,-4 3-18 32,-3-1 5-32,5 6 7 0,0-5 6 0,3-1-3 15,8-4-8-15,-1-1-9 16,7 2-5-16,5 6 6 15,-3-3 0-15,6 12 7 16,-3 5-4 0,-1 13-19-16,-1 3-4 15,-7 1-10-15,1 2-11 16,0-5-30-16,-1-4-18 16,4-9-41-16,3 0-12 0,1-17-230 15,1-5 223-15</inkml:trace>
  <inkml:trace contextRef="#ctx1" brushRef="#br0" timeOffset="139669.8">5058 17117 1109 0,'-12'0'128'15,"-1"0"109"-15,0 4-131 16,2 0-23-16,0 7-37 15,4 5-15-15,2 11-19 0,2 4-7 16,4 7-5-16,6 0 1 16,4-11-6-16,3-3 0 15,6-18-5-15,2-4-2 16,0-9 6-16,-1-2 1 0,-5-4 4 31,-4-3 1-31,-5 4 4 0,-1-4 2 0,-1 5 4 16,-5 11-1-16,3-5-8 15,3 13 1-15,4 8-23 16,4 4-6-16,8-4-3 16,3-2-11-16,7-12 21 15,-1-4 6-15,-4-9 19 16,-3-4 18-16,-12-3 24 16,-2-2 11-16,-7-6 13 15,-3 0 1-15,-6-3 0 16,-2-2-8-16,-3 5-21 15,-3 3-10-15,6 2-23 0,3 7-6 16,2 3-37 0,3 10-30-16,11-12-82 0,3 0 30 15,11-1 41-15</inkml:trace>
  <inkml:trace contextRef="#ctx1" brushRef="#br0" timeOffset="140433.96">6723 16575 805 0,'0'9'77'0,"-7"1"65"0,-2 2-81 0,-2 3-19 0,-3-3-10 0,7 7 1 16,6 3 0-16,1 15-13 15,1 4-2-15,4 20-8 16,3 1-3-16,-5 4-5 16,2 2-4-16,-4-7-37 0,-1-3-30 15,-1-10-87-15,-5-4-42 16,-10-17 102 0</inkml:trace>
  <inkml:trace contextRef="#ctx1" brushRef="#br0" timeOffset="140892.52">6510 16625 1199 0,'15'-17'80'0,"0"4"31"16,4 2-10 0,1 8-40-16,1-3-9 0,5 4-20 15,4-1-5-15,4 2-3 16,-6 1-5-16,2 1-9 15,-6 6-2-15,-5 8-4 16,-7 4-2-16,-10 13 0 16,-7 4 1-16,-11 8-10 0,-4-3-1 15,-6-5-2-15,4-10-3 16,7-12 4-16,5-1 1 16,10-2-1-16,5 0 4 0,9 1 4 15,3 1-1-15,7-4 6 16,3 1 2-16,0-2 6 15,1-4 4-15,-3 3 6 32,-3-3-1-32,-12 7-2 0,-5 0 4 0,-16 12-9 15,-7 7-1-15,-16 9-3 16,-11 7-6-16,-8 3-18 16,-6-1-8-16,-4-5-20 15,5-5-18-15,12-14-1 16,4-7-6-16,12-14-6 15,4-9-13 1,3-12-217-16,2-7 196 16</inkml:trace>
  <inkml:trace contextRef="#ctx1" brushRef="#br0" timeOffset="141180.71">6063 16964 1114 0,'16'2'78'0,"3"3"31"0,3 3-15 0,8-5-51 0,2 0-13 0,5-5-15 0,0-2-7 16,-1-3-3-16,0-1 0 16,-6 1-35-16,0 2-21 15,-8-5-103-15,-1 7-78 16,-9-8 128-16</inkml:trace>
  <inkml:trace contextRef="#ctx1" brushRef="#br0" timeOffset="141559.96">6163 16793 1091 0,'1'-11'77'15,"1"3"38"-15,-4 3-18 16,-1 10-33-16,-5 7-9 15,-3 12-8-15,5 3-8 16,-12 4-2 0,3 2-3-16,1-6-13 0,-4-2-6 0,6-6-12 15,-1 0-2 1,2-5-1 0,1-2-1-16,6-6 1 0,-1 2 1 0,5 3-1 31,5-2-1-31,9 7-1 0,2-7-1 0,4 4 3 15,2-3 0-15,8-1-2 16,5-3 0-16,6 1-27 16,-2-4-33-16,4-3-303 15,0-3 237-15</inkml:trace>
  <inkml:trace contextRef="#ctx1" brushRef="#br0" timeOffset="162833.05">20419 11320 1436 0,'8'2'78'0,"-3"1"15"0,-2 5-12 0,-3 6-14 0,-3 3-11 16,-2 13 4-16,0 2 2 15,4 11-13-15,1 5-8 16,-2 11-24-1,1-1-7-15,1 13-4 16,-3 6-9-16,1 7-36 0,-1 0-17 0,1-6-27 31,2-3-5-31,0-30 16 0,2-12 3 16,-1-26-1 0,1-14 0-16,3-30-41 0,-4-17 59 0</inkml:trace>
  <inkml:trace contextRef="#ctx1" brushRef="#br0" timeOffset="163097.55">20427 11462 1217 0,'7'-47'99'0,"-1"6"62"16,3 11-14-16,6 6-16 15,3 4-12-15,5 6-12 16,6 1-14-16,5 7-22 16,2-5-10-16,0 1-29 0,0 5-11 15,-4 2-19-15,-5 6-2 16,-10 7-1-1,-10 7-3-15,-11 10 2 0,-8 1-7 16,-9 7-13-16,-1-6-12 16,-2-4-48-16,2-3-15 0,5-10-36 15,4 1-5-15,12-5 0 16,1 3-11-16,14 0-184 31,0-1 204-31</inkml:trace>
  <inkml:trace contextRef="#ctx1" brushRef="#br0" timeOffset="163383.67">20924 11450 1188 0,'27'-16'88'0,"0"-8"53"16,0 1-28-16,4 5-13 16,1-5-13-16,4 10-21 15,-1 5-10-15,-5 8-22 0,-2 11-6 16,-6 6-15-16,-1 7-8 15,-18 14-5-15,-5 3-3 16,-17 11 2-16,-6 5 0 16,-14 4 2-16,-2-1-1 0,-4 2 0 15,0-2 4 1,15-18-3-16,9-7 4 0,28-10-5 16,8-8 2-16,26-7 18 15,5-7-6-15,12-4 2 16,4-4 3-16,7-8-52 15,7-4-25-15,9-4-77 16,5-2-221-16,3-3 222 16</inkml:trace>
  <inkml:trace contextRef="#ctx1" brushRef="#br0" timeOffset="163907.83">20713 12795 1107 0,'0'-8'102'0,"3"2"76"0,2-2-19 0,3 0-22 0,3 3-7 0,1 5-17 15,2 3-7-15,-3 18-26 16,-3 7-9-16,-3 24-28 16,-5 14-14-1,-5 34-15-15,-3 20-12 0,-4 42-2 16,2 18-5-16,7 36-25 16,3 13-19-16,10 2-42 15,5 1-7-15,4-24-4 0,2-18 4 16,-8-37 15-16,-6-24 3 15,-7-38 11 1,-1-13 6-16,-7-29-16 0,-8-21-168 16,-6-41 163-16</inkml:trace>
  <inkml:trace contextRef="#ctx1" brushRef="#br0" timeOffset="164473.77">20651 13214 1181 0,'16'-107'100'16,"1"6"86"-16,-1 21-103 16,1 7 9-16,-2 27-9 15,-3 10-3-15,6 20-1 16,4 7-5-16,17 6-9 16,12-8-11-16,23-3-18 15,6-9-2-15,17-3-24 0,10-6 3 31,28-1-6-31,11-2-3 16,11 1-1-16,-5 1-6 16,-15 10 3-16,0 8 2 15,-25 15-1-15,-15 12 2 0,-39 18-2 16,-23 11 0-16,-23 19 3 16,-9 11-1-16,-14 14 2 15,-6 7-1-15,-5 10-3 16,3 7 2-16,11 17 0 15,8 11-2-15,19 16-7 16,0 8-11-16,3 6-17 16,2-1-11-16,-5-11-5 15,1-9 8-15,-7-12 15 16,-5-4 8-16,-7-9 15 16,-4-4 1-16,-11-10 2 15,-10-12 2-15,-17-15 5 0,-16-3 2 16,-33-4-8-16,-15-4 0 15,-28-9-6-15,-4-6 4 16,-29-16-3-16,-10-7 2 16,4-10 3-16,3-1-3 15,40-9-3-15,18-4-10 0,34-7-35 16,22-5-22-16,45-22-24 16,26-16-20-16,42-28-185 15,21-6 189-15</inkml:trace>
  <inkml:trace contextRef="#ctx1" brushRef="#br0" timeOffset="165257.05">22795 15107 1663 0,'-1'23'72'0,"4"55"-39"0,0 1-18 0,2 1-12 0,1-8-15 15,-3-15-6-15,3-24-5 16,-1-12 0-16,-3-23 11 15,-4-10 11 1,-6-26 14-16,-4-14 13 0,-6-24 16 16,6-9 8-16,16-2-2 15,11 8 4-15,24 15 3 16,13 7-3-16,10 13 2 16,-4 4-12-16,-6 15-18 15,-8 5-9-15,-14 16-11 0,-3 8-4 16,-14 16-7-16,-10 10-3 15,-13 10-9 1,-12 4 3-16,-6 1 3 0,1 0 6 16,-1-8 7-16,6-8-2 15,7-6 0-15,7-2-3 0,16-2 4 32,5-2 6-32,11 2 3 0,-2-2 0 0,6-1-5 15,4-2-3-15,1-6-4 16,2-3-2-1,-1-5 1-15,3-6-1 0,-11-7 5 16,0 1 5 0,-12-3 9-16,-6 1 11 0,-8 3 7 15,-5 2 6-15,-5 5 2 16,-1 4-2-16,2 10-13 16,-1 6-8-1,10 15-16-15,4 4-14 16,15-4-29-16,6-1-9 15,10-23-2-15,7-7 11 0,13-11 26 16,-1-10 10-16,-4-4 15 16,-4-2 14-16,-21-3 21 15,-9 8 11-15,-14-2 4 16,-12 4-9-16,-26 1-24 16,-10 0-19-16,-17 8-37 15,-1 3-20-15,8 8-26 16,3 2-12-16,18-2-32 15,8-2-27-15,21-6-212 16,12-4 213-16</inkml:trace>
  <inkml:trace contextRef="#ctx1" brushRef="#br0" timeOffset="165716.21">23781 15018 1274 0,'40'0'93'0,"-9"5"50"0,-4 8-37 0,-14 10-41 0,-9 9-21 15,-4 9-28-15,0 5-7 16,-4 4-5-16,-1-1 4 16,0-8 0-16,2-8 9 0,-3-15 9 15,-1-9 8-15,3-17 27 16,-4-11 11-16,5-19 6 16,1-4-1-16,10-7-17 15,5 0-5-15,7 11 1 16,4 3-6-16,-1 7-16 15,3 1-13-15,-1 8-16 16,-1 2-8-16,-7 11-7 16,-3 4-10-16,-8 5-17 15,-6 10-2-15,-11 9-3 16,-9 2 6-16,-10 9 6 0,-2 1-1 16,4-5 16-16,6-4-2 15,11-11 11-15,6-3-1 16,19-11-1-16,10-1 8 15,15-1 4-15,7-1 13 16,3 3 3-16,3 8-5 16,-13 6-6-16,-1 7 2 15,-22 4-2-15,-13 5 5 0,-31 8-9 16,-19 9-17 0,-26 6-61-16,-12-2-35 0,-15-7-53 15,-10-4-8 1,-24-15 100-16</inkml:trace>
  <inkml:trace contextRef="#ctx1" brushRef="#br0" timeOffset="166351.31">21632 13476 880 0,'2'-1'104'0,"-4"1"97"16,-5 1-45-16,-11 16-26 0,-4 6-20 0,-22 5-39 0,0 5-18 15,-7-5-27-15,6-1-10 16,15-5-7-16,4-4-4 16,18-4-6-16,7-3-2 0,14 0 2 15,9 0 5 1,14 2 7-16,11 1 6 0,10 5-1 15,5 1-2-15,-7-1-1 16,-6 0-4-16,-15 0 1 16,-10 0-3-16,-16 6 7 15,-11 0 2-15,-16 4-1 16,-13 2 1-16,-20 2-35 16,-12-1-20-16,-9-4-39 15,0-7-20-15,13-10-31 16,13-5-64-16,17-17 118 15</inkml:trace>
  <inkml:trace contextRef="#ctx1" brushRef="#br0" timeOffset="166653.45">21817 13312 1309 0,'6'21'90'0,"1"5"46"15,-3 4-20-15,-2 13-12 16,-2 7-11-16,0 9-15 16,-2-4-19-16,1 11-19 15,-2 4-18-15,3-3-12 16,3 8-6-16,6-6-8 16,6-3 0-16,5-8-14 15,2-7-4-15,2-18-16 16,1-8-9-16,2-14-15 15,0-6-7-15,-1-24-16 16,0-11-6-16,-3-22-134 16,-5-11 138-16</inkml:trace>
  <inkml:trace contextRef="#ctx1" brushRef="#br0" timeOffset="166812.52">21786 13694 1428 0,'36'-10'64'0,"5"-2"18"16,6-6-23-16,5-5-12 16,3-3-15-1,7-5-49-15,-1 2-39 0,3 0 30 16</inkml:trace>
  <inkml:trace contextRef="#ctx1" brushRef="#br0" timeOffset="168005.95">23538 13426 1080 0,'-9'-2'79'0,"1"-3"57"0,-2 5-20 0,6 11-27 0,2 4-9 15,2 18-11-15,5 5-6 0,0 7-11 0,1 9-12 16,2-5-23-16,0 6-10 31,-5-11-28-31,0-3-18 0,-1-8-50 16,-2-6-34-16,-2-10-292 15,-3-4 262-15</inkml:trace>
  <inkml:trace contextRef="#ctx1" brushRef="#br0" timeOffset="168418.69">23425 13391 1233 0,'6'-33'102'0,"10"-2"79"16,9 15-87-16,3 5 1 15,10 11-9-15,3 4-14 16,2 8-17-16,-5 3-11 16,-8 6-16-16,-10-1-10 15,-10 6-12-15,-4-2 2 16,-12 12-21-16,-2-4 4 0,-14 5-13 16,-4-1-10-16,1-7 10 15,2-6 1-15,13-8 8 16,5-3 5-16,13-5 5 15,6 0 4-15,15 4 18 16,1-1 6-16,4 0 12 16,4 5 0-16,-9-3-13 15,-2 3-4-15,-15 8-10 16,-7-3-4-16,-18 9 2 16,-7 2 1-16,-16 11-9 15,-12 0-9-15,-10-1-14 16,-5-3-7-16,-2-9-14 15,4-2-12-15,12-8-14 0,8-7-8 16,7-8-7 0,6-7 3-16,9-5-52 0,2-3-255 15,10 0 247-15</inkml:trace>
  <inkml:trace contextRef="#ctx1" brushRef="#br0" timeOffset="170688.16">6726 13290 813 0,'0'5'91'0,"0"3"56"0,-5 1-1 0,0 4-26 0,-1-1-23 16,1 4-23-16,1-2-13 15,-1 5-25-15,-1-1-7 16,-4 4-16-16,1 3-3 15,-4 11-5-15,0 4-3 16,1 5-1 0,-2 4-2-16,3-3-2 15,3-11 3-15,6-12 0 16,0-4 1-16,2-17-1 16,0-1-2-16,5-15 0 15,2-11-3-15,4-15 1 16,3-5-1-16,3-12 3 15,2-9 2-15,3-8 1 16,0-4 5-16,-3 7 6 16,2 11 6-16,-1 12 13 15,-2 8 1-15,-4 17-4 16,-3 8-3-16,-3 14-12 16,-2 1-4-16,5 14 4 15,-2 10-1-15,7 17 2 16,-2 7 0-16,2 12-11 0,-2 5 2 15,7 3-4-15,-5-2 0 16,3-1-3-16,0-8-15 0,-7-9-27 16,1-2-17-16,-7-13-24 15,-1 0-10-15,-5-14-188 16,-8-6 183-16</inkml:trace>
  <inkml:trace contextRef="#ctx1" brushRef="#br0" timeOffset="170856.2">6680 13538 1034 0,'24'-4'112'0,"-1"8"98"0,9 2-132 0,0 3-18 16,-4 4-38-16,-3-2-19 15,-3-2-3-15</inkml:trace>
  <inkml:trace contextRef="#ctx1" brushRef="#br0" timeOffset="172974.37">21055 16192 1225 0,'5'6'61'0,"-4"-1"9"0,-2 1-20 0,-4 0-13 0,-6 2-7 0,2-3 13 0,-4 1 7 16,-1-4 18-16,6-2 4 15,3 5-22-15,5 3-6 16,0 7-24-16,8 7-6 16,3 21 4-16,3 9 6 15,5 27 3-15,-6 15 0 0,-1 25-6 16,-4 13-6-16,2 9-8 15,-2 5-3-15,-5 1-6 16,-2 4-10-16,-2-4-19 16,-2-8-6-16,-7-19-13 15,2-15 0-15,4-34-2 16,4-11-7-16,0-30 2 16,3-11-8-16,5-28-27 15,-4-15-29-15,3-36 65 0</inkml:trace>
  <inkml:trace contextRef="#ctx1" brushRef="#br0" timeOffset="173647.04">21076 16220 1009 0,'-7'-24'147'0,"-1"4"259"16,2 4-321-16,-2 7-12 15,-3 4 1 1,5 5-15-16,1 2-9 0,4 2-8 16,5 1 1-16,15-5-5 15,2 0-1-15,21-6 5 16,6-1-6-16,24-4-8 16,10-1-3-1,26-4-14-15,2-1-2 0,-1 4-6 16,-5 5-1-16,-11 8-3 0,-5 0-1 15,-6 8-1-15,0 5 2 16,-7 6 3-16,-6 0 0 16,-9 7 1-1,-13 4-2-15,-17 0-5 0,-8 7-2 16,-14-6-1-16,-8 5-1 0,-5 1 5 16,-6-6 1-16,-3-2 4 15,-3-12 4-15,-4-6 2 16,-1 0 1-16,5-6-2 15,0 3 1-15,9-1-5 16,6 6 0-16,2 12-2 31,0 10-1-31,2 19 2 16,1 10-2-16,3 18-2 0,0 0-1 0,4 7-9 16,-5-3-5-16,3-4-10 15,-5 5-2 1,-3-6-12-16,-3 4 7 15,-8-8 0-15,-4-9 2 0,-8-11 25 16,-6-10 1-16,-18-5 5 16,-2 3 0-1,-14-8 1-15,-5 3-1 16,-9-10 2-16,1-3 3 0,-6-13 9 16,-6-6 3-16,-10-18 0 15,-9-9 1-15,6-14-20 16,4-3-6-16,36 8-16 15,6 4-17-15,22 11-44 16,6 7-30-16,6 4 24 16,10 4 21-16</inkml:trace>
  <inkml:trace contextRef="#ctx1" brushRef="#br0" timeOffset="174316.58">21980 17969 1071 0,'6'0'127'16,"11"0"-56"-16,2-2 73 0,-3 2-52 0,0 0-28 0,4 4-18 0,5 5-1 16,5 4 1-16,13 4 4 15,3 2 3-15,9-10-6 16,2-2-1-16,0-10-13 0,-5-8-11 15,-5-10-12 1,-3 2-3-16,-6-3-31 16,-6 0-15-1,-14 5-38-15,-6 2-21 0,-14 4 0 16,-6 0 4-16,-12 7-107 0,-6-3-174 0,-7 7 222 31</inkml:trace>
  <inkml:trace contextRef="#ctx1" brushRef="#br0" timeOffset="174490.98">22371 17994 1014 0,'0'24'136'0,"-2"-4"140"16,7 3-91-16,3 0-51 15,6 2-15-15,0 4-43 16,-1-1-26-16,-10 4-33 16,3-2-21-16,-9 4-47 15,-3-1-22-15,3-1-64 0,-8-5-24 16,-4-2 89-16</inkml:trace>
  <inkml:trace contextRef="#ctx1" brushRef="#br0" timeOffset="175109.86">22137 18404 1418 0,'21'-14'101'0,"7"3"52"16,9 0-31-16,11 2-30 15,1 2-21-15,3-4-27 16,-1 0-13-16,-5 2-18 15,-1 2-13-15,-2 1-42 16,1 6-20-16,-1-3-33 16,-4 0 1-16,-6-4 30 15,-6 0 17-15,-10-1 33 16,-4 5 9-16,-10-1 15 16,-3-3 13-16,-9-1 20 15,-4 0 6-15,-1 0 1 16,-7 0-4-16,4 8-7 15,-2 0-5-15,7 5-8 16,5 9-6-16,7 11-13 0,5 2-2 16,12 4-10-16,7-4-2 15,11-9-2-15,6-6 2 16,11-10 10-16,0-5 3 16,-5-12 16-16,-3-5 10 15,-20-10 17-15,-5-3 6 0,-11-7 1 16,-8-1-5-16,-10 5-19 15,-7 5-8-15,-13 5-13 16,-5 6-4-16,-4 15-9 16,-4 5-10-16,5 13-15 15,4 3-9-15,5 7-8 16,7 2 0-16,6 1 10 16,5-1 3-16,5-9 13 15,0-4 7-15,6-10 6 16,0-1 6-16,-2-2 9 15,2-13 9-15,8 0 3 16,2-5 6-16,5 1 6 0,11 6 2 16,7-1 6-1,11 8-6-15,13 7-10 0,3 4-11 0,-7 13-8 16,-2 2-6-16,-12 4-42 16,-3 5-41-1,-2 0-59-15,-1 0-32 0,1-5-46 31,0-1-237-31,3-4 289 0</inkml:trace>
  <inkml:trace contextRef="#ctx1" brushRef="#br0" timeOffset="176222.77">21393 16684 988 0,'-3'0'94'0,"-1"-2"63"16,3-1-62-16,-2-2-9 0,1 2-16 15,-1 3 0-15,3-1-1 16,0 1-1-1,0 0-2-15,0 7-11 0,0 19-13 16,0 12-13-16,0 18-11 16,0 6-3-16,3 9-7 15,0-3-3-15,7 1-11 0,-1-9-9 16,4-5-42-16,1-8-25 16,5-10-54-1,0-6-115-15,-3-15 152 16</inkml:trace>
  <inkml:trace contextRef="#ctx1" brushRef="#br0" timeOffset="176668.79">21691 17023 1076 0,'-2'-2'157'0,"1"1"200"15,-2 1-241-15,-1 11-64 16,0 8-19-16,2 12-26 15,4 7-6-15,4 0 1 16,3-3-4-16,4-5 1 16,3-10-2-16,3-10 1 0,1-7 2 15,1-6 2-15,-4-9 5 16,-6-2 8-16,-1-2-2 16,-6 4 4-16,3-1-2 15,-6 4-4-15,1 4-2 16,3 0-8-16,2 5-2 15,11 7-5-15,5 5 0 0,6 2-4 16,2-3 3-16,6-4-1 16,-6-7 2-16,2-3 9 15,-6-2 2-15,-2-6 10 16,-2-2 10-16,-11-1 27 16,-6-6 12-16,-13-6-2 15,-6-2-11-15,-8 0-31 16,-4-7-14-16,3 8-19 15,5 3-15-15,9 7-24 16,3 6-20-16,5 2-39 16,5 1-10-16,9-5-168 15,5 2 171-15</inkml:trace>
  <inkml:trace contextRef="#ctx1" brushRef="#br0" timeOffset="178035.18">23541 16766 1199 0,'-12'3'87'0,"-6"2"56"0,4 1-68 0,-2 3 2 15,2 6-11-15,3 7-4 16,-1 6-15-16,2 7-9 16,1 4-22-16,-2 1-8 15,1 4-25-15,2 2-13 16,7-7-17-16,-4-3-5 16,10-11 13-16,-4-7 10 0,6-10 11 15,0-8 5-15,4-13 7 16,-1-9 5-16,3-10 12 15,2-9 10-15,1-4 6 16,0-7 2-16,4-2 8 16,-1-3 7-16,3 5 13 15,2 3 0-15,-3 18-7 16,-4 7-6-16,-4 19-13 16,1 7-3-16,0 15-3 0,2 10-6 15,4 14-10-15,-2 3-5 16,2 2-11-16,-3 1-8 15,-1-4-37-15,3 1-20 0,-6-8-43 32,1-6-9-32,-8-6-284 0,-1-7 267 0</inkml:trace>
  <inkml:trace contextRef="#ctx1" brushRef="#br0" timeOffset="178234.11">23453 16892 1253 0,'0'-2'88'16,"6"4"58"-16,4 3-58 0,10 4-41 0,6 1-11 16,10-1-25-16,0-7-4 0,0-2-10 0,1 0-12 15,-10 0-60-15,-2-2-99 16,-16 2 102-16</inkml:trace>
  <inkml:trace contextRef="#ctx1" brushRef="#br0" timeOffset="178618.62">22757 16875 1313 0,'10'3'82'0,"4"1"40"16,2 1-35-16,6-3-17 15,5-2-9-15,9 0-18 16,5 0-9-16,0 1-16 16,-2 3-9-16,-2 2-8 15,-7-3-9-15,-4 6-52 16,-5-2-28-16,-5-4-253 15,-8 3 207-15</inkml:trace>
  <inkml:trace contextRef="#ctx1" brushRef="#br0" timeOffset="178951.41">22801 16595 1201 0,'-4'0'57'0,"-9"7"7"16,-1 4-23-16,-10 12-11 16,-3 11-5-16,-6 7-6 15,0 3-4-15,-3 0-1 16,1-5-2-16,8-10 0 15,7-4-5-15,9-8-8 16,3-1 1-16,14-6 3 0,4-1 7 16,15 4 3-16,13 1 3 15,12 8-7-15,9-3-5 16,13 0-21-16,6 0-46 0,2-5 42 16</inkml:trace>
  <inkml:trace contextRef="#ctx1" brushRef="#br0" timeOffset="-214271.95">11317 13717 1555 0,'15'15'93'0,"3"2"20"15,-1 5-13-15,-3 6-19 0,-4 6-15 0,-4 7-11 16,-4 11 2-16,-7 17-12 16,-5 16-8-16,-8 27-18 15,-6 11-9-15,-9 40-8 16,-7 18-1-16,-5 27-5 15,-6 18 0-15,1 4-3 16,4-11-2-16,11-11 5 16,8-17 1-16,15-25 3 15,2-12 2-15,7-26 5 16,0-13 0-16,3-24 3 16,6-4-3-16,1-22-4 15,5-12-1-15,-2-18-4 16,5-8-2-16,12-21-4 0,6-4-1 15,13-13 3-15,8-8 6 16,18-8 2-16,4-1 1 0,19-1 0 16,4 6-4-16,5 4 1 15,3 3 0-15,10 2 0 16,11 3 1 0,8 8 0-16,-2 4 3 15,0 10-4-15,-2 3 1 0,9 1 2 16,-4-1-1-16,-6-11 16 15,-3-6 4-15,0-21 16 16,10-6 8-16,-2-11-4 16,-2-8-3-16,-6 4-7 15,-7 0-5-15,12 9-11 16,1 3-5-16,-6 6-10 0,-2 0 0 16,-8-4-4-1,12-7 3-15,15-12 2 0,2-3-6 16,-5-6 7-16,-2 2 0 15,2 6-6-15,-2 10 3 16,-9 16 0-16,-9 8 1 0,-26 12-1 16,-5 3 0-16,-8 6-4 31,-6 0 2-31,-11 6 3 0,-12 1 1 0,-18 0-1 16,-9-5-1-16,-15 0-2 15,-10-6-2 1,3 0 3-16,-12-12-1 15,-5-12 2-15,-1-4 2 16,-7-23-1-16,1-7-1 0,-2-13-6 16,-1-14 1-16,3-19 4 15,3-13-1-15,-2-22 5 16,2-6-1-16,5-11-2 16,6-10-1-16,5-10-5 15,3 4 3-15,13-1-7 0,6 10-1 16,6 15 10-16,6 9 0 15,-6 21 0-15,2 17 3 0,-8 24-6 32,-6 13-1-32,-8 30 5 15,-7 12-5-15,-2 15 5 16,-6 7-2-16,-5 8 4 0,-7-3 4 0,-5 8-2 16,-3-1 1-16,-6 1-5 31,0-1-1-31,-10 1 6 0,-4 0 1 0,-3-2-4 31,-7-7-2-31,-14 3-6 16,-5-6-4-16,-20 1-6 0,-15 1-3 15,-24 10-11-15,-9-1 1 0,-18 9 9 16,-9-5 5-16,-10-4 13 16,-7-1 3-1,-14-11 1-15,-1-3-2 0,2-13-1 16,-4-4-1-1,-1-16 1-15,1 1 2 0,6-3-1 16,-5 6-12-16,-2 20-26 16,4 9-19-16,-26 22-57 15,3 18 2-15,10 23 21 16,4 0 17-16,25 0 53 16,19-9-7-16,28-15-38 15,22-11-24-15,43-17-291 16,15-11 243-16</inkml:trace>
  <inkml:trace contextRef="#ctx1" brushRef="#br0" timeOffset="-213269.23">14959 17378 1409 0,'7'11'58'0,"-4"1"0"0,-2 3-7 0,-2 2-17 0,-2 3-13 16,-2 6-18-16,2 0-2 0,-2 12-1 31,3 2 4-31,-2-7-4 0,1 0 0 0,3-13-4 16,0-7-1-16,4-10 5 31,1-3 9-31,-2 0 14 16,-1 0 4-16,-1-1 15 15,4-10 9-15,-5-2 11 0,0-11 3 0,-3-17-10 16,1-11-7-16,2-19-20 16,7-8 1-16,7-1-4 31,8-2-5-31,9 14 3 15,3 10-7-15,-1 15-3 16,-2 13-4-16,-6 19-9 0,-2 11 0 16,-1 24-11-16,-2 11 1 15,-7 17-11-15,-1 4-2 16,-7 6-11-16,3-5 4 16,-3-18 2-16,3-9-1 15,6-28 14-15,2-15-2 0,9-28 17 16,6-19 8-16,7-16 15 15,5-4 12-15,-2 6 13 16,3 14 3-16,-9 24-8 16,-8 10-7-16,-7 28-24 15,-4 14-8-15,-5 37-4 16,0 20-11-16,-8 28-16 16,-1 8-11-16,-2 3-33 15,4-8-17-15,7-19-67 0,4-19-35 16,8-33 104-1</inkml:trace>
  <inkml:trace contextRef="#ctx1" brushRef="#br0" timeOffset="-212572.42">15936 17455 1292 0,'-2'13'109'0,"1"9"53"0,1 9-66 0,6 5-9 0,8 5-26 16,4-3-7-16,5-9-10 15,9-9-7-15,10-20-2 16,1-12 4-16,4-12 9 16,1-6 13-16,-14-9-4 15,-4-2-9-15,-12 1-10 16,-7 9-14-16,-19 4-12 16,-8 8 1-16,-19 8-3 15,-9 4-3-15,-8 17-14 16,-2 7-8-16,15 21-16 15,7 11-7-15,17 16 3 0,7-1 1 16,13-1 8 0,10-11 5-16,12-20 6 15,14-13 2-15,10-24 20 0,2-4 11 16,2-13 22 0,-7-4 10-16,1 1-1 15,0 0-2-15,-8 6-14 0,0 2-5 16,-7 10-12-16,-2 3-5 0,-12 7-24 31,-2 3-13-31,-12 8-25 0,-4 7-6 16,-4-2 1-16,-3 3 13 15,2-8 20-15,0-5 5 16,6-9 5-16,8-6-3 16,11-6 5-16,4 2 0 0,5 1 7 15,7 5 7-15,3 6-3 0,3 4 3 16,-4 7-1-16,-9 0-6 15,-6-1-15 1,-6-1-18-16,-4-6-10 0,-6-2 1 16,-3-9 15-16,1-8 22 0,-4-12 35 31,3-4 15-31,7-7 24 16,6-3 11-16,6 13-3 15,2 2-4-15,1 17-16 16,0 10-12-16,6 17-14 15,-3 6-10-15,5 6-25 16,2 4-16-16,-1-6-72 16,-4-6-44-16,-6-23-229 15,-7-14 209-15</inkml:trace>
  <inkml:trace contextRef="#ctx1" brushRef="#br0" timeOffset="-211705.67">12246 13987 1275 0,'1'-11'87'0,"1"3"45"0,-2 3-35 0,-2 5-20 0,2 2-11 0,-3 9-7 0,0 3 0 15,2 15 6-15,-4 5-2 16,0 12-10-16,-6 9-12 16,-6 5-28-1,-1 5-7-15,4-1-10 0,-2-4-11 0,5-12-13 32,2-10-4-32,6-20-2 15,3-5 4-15,4-13 11 16,3-6 7-16,5-18 6 15,-5-11 9-15,2-17 3 16,1-3-6-16,-1-16 5 16,2 0 4-16,3-3 7 0,5 2 6 15,2 12 13 1,4 9-9-16,-1 20 5 16,-4 12-6-16,1 20-12 0,-4 14 2 15,7 27-3-15,-4 16 1 16,4 12-4-16,1 6 0 15,-1-6-8-15,-1-6-16 16,-4-12-46-16,-3-8-23 0,-11-10-53 16,-2-7-13-16,-11-11 87 15</inkml:trace>
  <inkml:trace contextRef="#ctx1" brushRef="#br0" timeOffset="-211516.55">12244 14272 825 0,'0'10'359'0,"13"4"-242"0,-4-1 221 0,7-4-300 0,1-2-11 0,1-7-24 0,4-2-5 16,6-12-5-16,5-5-14 15,12-6-59-15,4-1-235 16,-1 7 199-16</inkml:trace>
  <inkml:trace contextRef="#ctx1" brushRef="#br0" timeOffset="-210973.33">12082 15738 1152 0,'16'3'119'0,"-2"3"130"0,2-6-151 0,-9 6-29 0,1 2-10 16,-3 6-16-16,-2 7-5 15,0 7-14-15,-6 10-9 16,-3 9-15-1,1 12-19 1,-7 2-59-16,0-2-30 0,3-10 51 16</inkml:trace>
  <inkml:trace contextRef="#ctx1" brushRef="#br0" timeOffset="-210573.27">12129 15745 1347 0,'0'-26'111'0,"0"-6"64"16,6 13-66-16,4 0-11 16,14 5-27-16,-1 1-6 15,9 9-16-15,2-3-8 16,-2 9-19-16,0 4-5 16,-10 7-12-16,-5 3-7 15,-6 9-12-15,-11 10-13 16,-8 9-28-16,-6 8-7 0,-8 5 3 15,-2-4 8-15,5-10 15 16,4-9 10-16,7-8 8 16,8-7 2-16,9-5 13 15,8-3 8-15,12-3 24 16,1 1 10-16,1-6 21 16,4-3-2-16,-3 2-5 15,-2 0-5-15,-18 4-23 16,-9 0-1-16,-22 11-13 15,-9 6-15-15,-18 5-12 16,-11 3-17-16,-7-5-27 16,-6-1-13-16,-4-22-51 15,3-4-19-15,13-25 76 0</inkml:trace>
  <inkml:trace contextRef="#ctx1" brushRef="#br0" timeOffset="-210106.58">12790 14257 1215 0,'8'-11'65'0,"5"1"23"0,1-2-17 0,2 1 5 0,3 4-7 0,-4 1-6 0,4 4-5 0,2 1-11 16,1 1-7-16,0 3-14 16,3 2-7-16,-3-2-14 31,-1 0-15-31,-9 5-44 0,-2-5-31 15,-7 8-251-15,-3-6 209 16</inkml:trace>
  <inkml:trace contextRef="#ctx1" brushRef="#br0" timeOffset="-209941.4">12863 14454 1467 0,'19'-2'92'0,"3"-6"39"15,0 1-25-15,6-11-39 16,-1-1-18-16,-2-3-39 16,-3-1-26-16,-1-1-49 15,1-5-34-15,13 4-8 16,4-2 42-16</inkml:trace>
  <inkml:trace contextRef="#ctx1" brushRef="#br0" timeOffset="-209638.86">13585 14091 1147 0,'-6'2'136'0,"-4"1"171"0,-5 16-239 15,-4 4-20 1,0 22-33-16,1 0-12 16,14 1-6-16,5-5-1 0,18-16-2 15,3-9 4-15,15-16 1 16,0-6 3-16,0-8 13 15,-3-10 1-15,-8-4 3 16,-6-10-4-16,-10-2-6 16,-9-4 2-1,-10 8 3-15,-13 4 1 0,-16 10 2 16,-10 8-16-16,-13 23-30 16,-7 17-20-16,-4 18-48 15,-1 14-10-15,10 5 58 0</inkml:trace>
  <inkml:trace contextRef="#ctx1" brushRef="#br0" timeOffset="-209194">12798 15635 1388 0,'27'10'93'0,"0"-6"30"0,1-2-50 0,-1-2-15 15,3-5-34-15,-5-1-7 16,-4-2-16-16,-2 3-8 0,-5 2-38 16,-6 0-29-1,-4 3-174-15,-4 0 149 0</inkml:trace>
  <inkml:trace contextRef="#ctx1" brushRef="#br0" timeOffset="-209035.57">12823 15883 1369 0,'18'-2'78'0,"2"-1"31"15,7 1-22-15,1-4-31 16,5 1-16-16,-3 4-40 16,-3 1-32-16,0-3-49 15,1-2-38-15,10-8 61 0</inkml:trace>
  <inkml:trace contextRef="#ctx1" brushRef="#br0" timeOffset="-208702.91">13694 15528 1505 0,'-6'-2'92'0,"-8"4"20"15,-4 3-36-15,-4 17-51 16,2 3-13-16,7 13-8 15,7 1 0-15,10 4 3 16,9-1 1-16,12-10-4 16,7-5 1-16,7-13-5 15,4-5-3-15,3-9-2 16,-7-9-2-16,-1-7 1 16,-5-6 0-16,-11-6 6 15,-1-1 2-15,-15-7 5 0,-6 0 3 16,-16-4 4-16,-11-1 2 15,-20 3-3-15,-7 5-3 16,1 14-30-16,-4 11-28 16,6 31-58-1,4 14-212-15,-24 31 204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5T17:35:03.78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8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15T17:43:23.649"/>
    </inkml:context>
  </inkml:definitions>
  <inkml:trace contextRef="#ctx0" brushRef="#br0">18302 5638 1613 0,'0'0'36'0,"-1"3"1"0,1 8 49 0,-7 2 2 0,1 8-7 0,-2 4-7 0,-6 13-34 0,14 9-13 0,-6 18-13 16,4 6-9-16,2 6-3 15,-3 0-1-15,11-6-2 16,-5-9 0-16,8-21 1 15,0-10 0-15,-5-21 2 16,4-10 17-16,-5-24 21 16,-1-12 8-16,-1-26-2 15,1-7-16-15,-3-18-22 16,1-3-7-16,-7-1 0 16,2-5-1-16,1 9 4 15,-1 5 6-15,8 25 15 0,6 11 6 16,9 26 9-1,4 10-3-15,6 23-14 16,-2 15-1-16,-1 34-18 0,-2 7-1 16,5 26-1-1,4-2-4-15,7-3 2 0,4-7 0 0,7-15-5 32,4-11-1-32,-4-19 4 0,-2-10 3 0,-10-17 0 31,-4-11 7-31,-9-17 28 15,-2-12 10-15,-8-24 9 16,-2-7-3-16,-12-16-28 16,-5-6-11-16,-12-1-2 15,-2 4-2-15,0 16-14 16,-1 12-12-16,9 26-46 0,0 9-39 16,3 7-80-16,12 7-47 15,12 4-35-15,6 6-16 16,7 4 165-16</inkml:trace>
  <inkml:trace contextRef="#ctx0" brushRef="#br0" timeOffset="848.92">19258 5835 1409 0,'0'32'92'0,"0"-2"28"0,0-8-36 0,0-5-4 0,5-9-36 15,3-6-6-15,12-5-17 16,7-8 1-16,11-5-1 15,6-3-1-15,0 2 0 16,5-6 0-16,-9 0 6 16,-10 4 0-16,-15-3 6 15,-8 1 0-15,-20 1-7 16,-11 1-6-16,-15 9-12 0,-7 10-7 16,-3 19-6-16,4 11 4 15,5 16 0 1,7 5 1-16,17-1 2 0,12-4-1 15,21-5 1 1,13-8 0-16,19-11-7 0,11-5 5 0,11-7 0 16,3-7 1-16,0-8 5 15,-5-7-5 1,1-15 8-16,-7-6 6 0,-5-12 6 16,-6 4 6-16,-15-3 0 15,-10 6-2-15,-26 10-2 16,-9 3-2-16,-22 20-10 15,-4 7-4-15,-3 28-6 16,-1 12-1-16,10 15 1 16,4 5 0-16,20-9-3 15,7-7-4-15,25-13-15 16,10-6-13-16,20-13-27 0,12-5-8 16,18-7-22-1,4-4 11-15,-1-7 12 0,-3-5 10 16,-9-2 38-16,-9 0 5 0,-13-1 22 31,-15 4 13-31,-23 7 33 16,-16-3 19-16,-17 9 5 0,-13 7-11 0,-22 11-31 15,-1 10-19 1,-1 12-9-16,4 5-2 0,17 6-3 31,10-6-1-31,15-7-13 0,11-6-3 0,16-18-9 16,10-8 0-16,10-10 6 15,6-7 8 1,-3-15 20-16,1-4 14 0,-8-15 33 16,0-6 6-16,-5-17 14 0,-6-4 2 15,-7-23-15 1,-9-6-5-16,-12-14-26 16,-10 2-8-16,-8 20 1 0,-2 18-3 15,2 42 11-15,2 16-1 16,1 39-17-1,-4 21 2-15,1 39-13 16,3 9-1-16,10 13 6 16,6-1-5-16,19-13-39 15,11-4-46-15,20-10-84 16,12-8-58-16,13-7 154 0,7-2-18 0</inkml:trace>
  <inkml:trace contextRef="#ctx0" brushRef="#br0" timeOffset="1175.82">19590 7009 802 0,'-4'-27'31'0,"-4"3"-2"0,-7 2-17 0,-9 6-42 0,-3 4-32 0,-7 4-73 16,2 2-49-16,0 2 106 0</inkml:trace>
  <inkml:trace contextRef="#ctx0" brushRef="#br0" timeOffset="2098.14">19310 6930 907 0,'2'5'140'0,"1"4"136"16,-3-6-74-16,0 0-43 15,-5-3-7-15,-7 2-33 16,-6 1-22-16,-10 3-49 16,-4 7-22-16,-6 12-20 15,-6 12-3-15,2 16 0 16,1 9-3-16,12 1 0 16,15-5 0-16,16-14-9 15,12-12-1-15,19-13-1 16,6-11 1-16,14-8 12 15,0-7 6-15,4-8 19 16,0-6 6-16,-10 1 0 16,-6 1 0-16,-22 8-15 15,-16 9-8-15,-1 0-4 16,-16 10-2-16,-5 16-6 16,-2 9 0-16,9 5 0 15,8 6-1-15,17-11 1 0,15-6 0 0,21-16 0 16,10-11 1-16,2-13 9 15,2-10 15-15,-12-4 23 16,-12-1 9-16,-12 2 5 16,-11 0-6-16,-21-3-23 15,-8 4-6 1,-24-3-20-16,-14-1-17 0,-9 9-41 31,-8 5-25-31,7 20-30 0,9 8-18 0,19 3-14 16,12-2-12-16,32-2 8 15,14-2 16-15,29-7 38 0,14 2 30 16,8-4 32 0,1 4 12-16,-9 6 36 15,-8-1 16-15,-11 1 27 16,-8 3 10-16,-13-3-11 16,-4 1-7-16,-12-1-23 0,-7-1-6 15,-7-5-5-15,-4-2 0 16,1-5 9-1,2-6 4-15,10-14 10 0,7-1 4 0,11-14 9 16,5-1 7 0,3-4 1-16,2 2-2 0,-2 17-21 15,2 7-14-15,-5 26-19 16,-4 8-6-16,-2 20-5 16,3 3-2-16,-3 3-5 15,2-3-5-15,4-14-6 16,-1-3 4-16,12-11 2 15,-3-10 9 1,3-6 8-16,0-10 0 0,-7-12 21 16,-2-2 7-16,-8-19 18 0,-2-3 6 15,-10-12-8-15,1-13-6 16,-12-10-18-16,-1-1-6 16,-1 8-5-16,-5 12-3 31,2 24-1-31,3 20-2 15,-1 29-1-15,-6 16-1 0,4 28-3 16,-3 11 0-16,6 22-7 16,1 5-24-16,3 2-62 15,3-4-61-15,1-12-104 16,2-12-236-16,-1-13 298 16</inkml:trace>
  <inkml:trace contextRef="#ctx0" brushRef="#br0" timeOffset="2759.05">20516 7327 1526 0,'20'-49'113'0,"4"1"53"0,14 10-1 0,6 3 2 16,16 16-27-16,8-1-23 16,6 18-43-16,-3 10-17 15,-10 8-30-15,-13 10-6 0,-18 11-20 16,-5 4-9-1,-19 4-17-15,0 0-14 0,-7-4-15 16,-7-2 3-16,-5-6 17 16,4-4 12-16,-4-14 18 15,2-5 3-15,5-15 6 16,0-9 4-16,4-18 8 16,5-1 4-16,10-16 7 15,3-1-2-15,7-5-2 16,4-2-2-16,6 8-1 15,-1 6 1-15,6 15-6 16,1 3-1-16,10 9-13 16,1 5-4-16,-1 9 4 15,-3 6-3-15,-3 8-8 0,-4 4-15 16,-9 4-13 0,-5-2-3-16,-7 4 9 0,-4-5 11 0,-8-4 9 15,-6-10 7-15,-3 2 11 16,-10-13 5-16,-9-8 7 31,-6 0-3-31,-12 4-8 0,-8 1-5 16,-6 19-13-16,-4 15-12 0,4 21-22 15,7 4-8 1,17 1-6-16,12-2 2 16,18-17 18-16,13-7 8 15,17-13 16-15,8-7 15 0,11-11 27 16,3-6 15-16,-2-7 21 15,-4-2 5-15,-2-9 0 16,-9-1-4-16,-13 6-23 0,-8 1-8 16,-9 7-22-16,-5 12-10 15,-13 9-2 1,-3 11-3-16,-6 18-12 16,-1 4-16-16,8 7-54 0,9-5-41 15,16-7-80-15,12-2-29 16,16-15 130-1</inkml:trace>
  <inkml:trace contextRef="#ctx0" brushRef="#br0" timeOffset="3157.79">22047 7278 1438 0,'-9'-4'129'0,"-13"4"93"0,-8 4-54 0,-11 15-46 0,-6 5-33 0,4 11-49 0,7-2-15 0,17 8-17 15,11-7-3 1,17-2-19-16,17-8-8 0,18-12-28 16,8-9-11-16,8-3-5 0,0-6-1 15,1-8 13-15,2-5 5 16,-3-8 15-16,-8-9 9 16,-12-8 14-16,-9-2 7 15,-12-19 29-15,-9-10 13 16,-10-18 17-16,-5-13 14 0,5-4-10 15,0 6-8-15,8 28-1 32,-2 14 12-32,0 47 0 15,-1 8 6-15,5 28-8 16,2 17-19-16,1 20-12 16,-2 16-6-16,2 25-9 15,-7 10-3-15,3 6-3 16,2-4-16-16,-3-10-66 15,2-10-96-15,-1-10-58 16,-2-6-34-16,-3-10-227 0,-2-7 326 16</inkml:trace>
  <inkml:trace contextRef="#ctx0" brushRef="#br0" timeOffset="3396.37">22202 7189 1666 0,'-6'3'130'15,"12"5"95"-15,32 1-69 16,11 4-19-16,33-13-18 16,12-8-26-16,22-24-50 15,15-12-43-15,9-19-171 16,5-11 115-16</inkml:trace>
  <inkml:trace contextRef="#ctx0" brushRef="#br0" timeOffset="4896.26">18686 8538 1366 0,'0'-1'122'15,"-4"-7"72"-15,-3 2-62 0,-5-5-10 0,-10-2-53 0,-6-1-24 0,-7 4-35 16,1 7-3 0,-4 10-8-16,0 13-1 0,-2 21-4 15,7 9 1-15,10 14 0 16,2-1-3 0,21-2-32-16,6-7-20 0,20-12-43 15,13-2-24-15,8-20-22 16,9-9-94-16,11-20 151 15</inkml:trace>
  <inkml:trace contextRef="#ctx0" brushRef="#br0" timeOffset="6102.12">19064 8736 778 0,'19'-34'173'16,"-6"3"248"-16,-12 4-226 0,-15 13-65 0,-14 3-28 16,-15 17-50-16,-6 8-23 15,2 16-19 1,-4 8-2-16,9 8-7 15,12-2 0-15,20-3-4 0,18-5-3 16,29-12 5-16,2-10-2 16,16-15 0-16,0-12 6 15,1-11-1-15,-6-4 12 0,-10 0 16 16,-9-4 10-16,-12 5 1 16,-5 4-8-16,-9 5-21 15,-5 7-9 1,-6 11-3-16,-4 10-1 15,1 16 0-15,-2 9-6 0,9 9-8 16,2 4 0-16,8 4-12 16,5 0-10-16,10-10 6 15,-1-7 2-15,5-19 12 0,3-10 14 32,2-23 7-32,4-10 6 0,5-17 18 0,3-8 4 15,0-19 5-15,-3-5 1 16,2-12-3-16,-16-2 5 0,-15-6 5 15,-2 4 1 1,-13 15-14-16,0 14-1 0,-1 36-12 31,-7 14-3-31,0 32-3 0,-1 18-6 0,2 30-6 16,5 17 0-16,9 11-1 31,5 4-3-31,13-8-24 16,0-5-8-16,13-19 1 15,4-5 1-15,-1-16 26 16,-1-10 4-16,-3-22-2 16,-7-11 1-16,5-31 2 15,-6-13 8-15,1-24 8 16,-1-6 5-16,-6-17 6 0,-3-8 1 16,-7-8-4-16,-7-2-1 15,-6 13-9-15,0 12-2 16,-8 37 5-16,3 19 0 0,-3 30-1 15,1 17-5-15,-1 28-6 16,3 17-4-16,4 23 1 16,2 9 4-16,2 3-4 15,3-2 0-15,15-17-33 16,7-10-8-16,19-21-4 16,2-14 1-16,14-24 32 15,1-5 6-15,-1-21 9 16,-5-12 4-16,-14-15 5 15,-9-10 0-15,-13 0 0 16,-11 2-1-16,-15 15-7 16,-8 8-3-16,-12 26-5 0,-5 15-3 15,1 20 2-15,5 13 0 16,15 7 7 0,11-2-2-16,27-8-10 0,14-7-5 15,24-17-5-15,8-8 0 16,9-12 5-16,4-5 6 0,4-12 13 15,-1-6 13 1,-11-7 24-16,-5-3 6 0,-30-8 0 16,-18 2-6-16,-30-4-15 15,-17 5-4-15,-28 17-18 16,-9 5-7-16,-9 27-5 16,5 11-1-16,18 16 6 15,10 5-8-15,27-10-21 16,13-4-4-16,25-15 0 15,11-7 9-15,19-13 23 16,3-8 5-16,-5-16 7 16,-3 0 5-16,-17-16 10 15,-6-2 6-15,-5-12 5 0,-9-8 0 16,-5-18-7 0,-8-15-5-16,-7-11-5 15,2-6 4-15,-3 30-1 0,-5 18 3 0,3 42 13 31,-7 22-7-31,1 31-2 0,-3 21-4 0,-4 35-17 16,6 15-4-16,-1 16-5 16,5 2 2-16,8 0-7 15,3 0-30-15,15-4-98 16,5-1-68-16,12-11 104 16,8-6-14-16</inkml:trace>
  <inkml:trace contextRef="#ctx0" brushRef="#br0" timeOffset="7317.09">18583 9750 1871 0,'5'-7'6'0,"-27"31"-3"0,-11 28 6 0,-4 19-3 0,1 9-6 16,4 12-24-16,7-1-17 15,16-13-23-15,13-14 3 16,22-21 22-16,8-10 13 0,18-25 26 16,8-8 12-16,7-21 29 15,8-12 17-15,3-11 21 16,-7-3 4-16,-19-1-23 15,-14 6-12-15,-31 12-23 16,-7 5-14-16,-20 23-10 16,-5 12-1-16,-8 27-5 15,3 12 0-15,9 3 5 16,18-6-1-16,20-18 1 16,15-10-4-16,17-18 1 15,0-8 8-15,1-16 31 16,-6-1 14-16,-7-3 29 0,-9-4 0 15,-19 1-16-15,-7-4-6 16,-18-1-27 0,-7 1-14-16,-22 2-19 0,-7 4-24 15,-20 15-38-15,-2 3-17 0,7 16-32 16,12 6-6-16,30 3-9 16,17 0-5-16,33-7-2 15,23-7-6-15,29-2 16 16,7-1 23-16,9 9 56 15,-8 7 47-15,-9 4 62 16,1 7 16-16,-12 6 11 16,-6 4-15-16,-19 7-31 15,-16 5-19-15,-23 0-19 16,-6 1-3-16,-14-10-2 16,5-9 4-16,10-20 22 15,4-13 15-15,12-23 27 16,17-12 12-16,8-15 7 15,9-2-3-15,5 2 0 16,-4 5-7-16,-1 18-27 16,-10 8-11-16,-4 26-29 15,-7 14-9-15,-2 22-7 16,-5 9-10-16,2 10-29 0,-1 3-9 16,5-10-4-1,6-7 8-15,6-21 27 0,4-11 10 16,4-19 25-16,2-9 7 15,-2-12 29-15,-6-7 13 0,-12-13 0 16,-8-1-7 0,-9-2-20-16,-1 3-13 0,-3 19-14 15,6 4-1-15,-3 20-3 16,0 11-1-16,9 9-2 16,4 10 1-16,5 1 1 15,1 0 1-15,-2 0 1 0,-1-3-1 16,-8 2-1-16,-2 1-2 15,-16-1-12-15,-9 0-22 16,-12-7-82 0,-7 2-43-16,-10-13-2 15,-1-4 49-15</inkml:trace>
  <inkml:trace contextRef="#ctx0" brushRef="#br0" timeOffset="7499.34">20579 10065 1394 0,'19'25'128'0,"-7"4"102"0,-5 5-88 0,-7 4-61 0,-2-5-28 15,0-1-39-15,2-7-21 0,11-12-52 16,7-2-34-16,7-14-74 16,8-5-230-16,-6-13 254 15</inkml:trace>
  <inkml:trace contextRef="#ctx0" brushRef="#br0" timeOffset="7631.86">20604 9762 1378 0,'-10'-8'58'0,"6"-4"17"16,7-2-66-16,19-7-155 15,11 4-181-15,21 2 188 16</inkml:trace>
  <inkml:trace contextRef="#ctx0" brushRef="#br0" timeOffset="7876.22">21219 9914 1428 0,'-3'36'124'0,"-11"-3"95"16,-7-3-48-16,-13-6-42 16,-3-1-32-16,-1-2-52 15,4-1-19-15,18-1-18 16,3 2-6-16,26 2-5 0,12-1 3 15,13 4-3-15,5 5 2 16,-5-1 3-16,-1 3 2 16,-10 0 0-16,-8 1 1 15,-22 2 1-15,-14 0-2 16,-23-1-2-16,-9-2-9 0,-19-6-40 16,-9-8-39-16,-10-15-81 15,-1-4-33 1,12-23 102-16</inkml:trace>
  <inkml:trace contextRef="#ctx0" brushRef="#br0" timeOffset="8145.8">21664 9422 1420 0,'-5'25'65'16,"-9"2"32"-16,-2 10-4 16,-4 12 22-16,1 7-11 15,5 24-21 1,4 8-10-16,6 23-28 0,5 1-10 0,5 1-18 16,2-1-7-16,6-6-35 15,2-8-43-15,3-21-96 16,2-11-102-16,-6-26 142 15</inkml:trace>
  <inkml:trace contextRef="#ctx0" brushRef="#br0" timeOffset="8669.81">21659 10133 1580 0,'43'9'129'0,"-2"2"50"15,8-9-42-15,4-4-6 16,9-10-56-16,1-10-19 16,-9-5-36-16,3-2-5 15,-7-4 8-15,-4 3 8 16,-16 4 14-16,-8-6 3 0,-24 5-2 16,-9 5-6-16,-14 9-16 15,-3 7-11-15,-7 20-10 31,-1 12 0-31,4 22-3 0,-1 9-13 0,11 11-30 16,3-2-20 0,16-4-15-16,4-9 8 0,17-16 26 15,4-10 25-15,14-23 14 16,0-4 12 0,7-14 15-16,7-8 4 15,-4-10 18-15,5-5 2 16,-14-4-2-16,-8 3-9 0,-5 1-6 15,-10 11-3-15,0 13-19 0,-1 4 1 16,-4 9-6 0,-1 3-3-16,5 6-8 15,-1 4 0-15,7 1-6 0,2 0-3 0,7 0 9 32,5 2 1-32,2 0 3 0,7-2 5 0,-1 8 3 15,0 0-3-15,0 4-1 16,0-3-40-16,2-9-67 15,-5-4-44-15,-6-10-93 16,-4-3 126-16</inkml:trace>
  <inkml:trace contextRef="#ctx0" brushRef="#br0" timeOffset="9241.99">23209 9858 1804 0,'-23'0'151'0,"1"2"39"0,-9 20-66 0,-2 0-30 15,1 19-72-15,1 5-16 16,5 6-8-16,12 2-1 0,16-10-16 16,15-6-9-16,19-15-12 15,4-9 2-15,13-14 13 16,4-4 12-16,3-17 14 15,6-2 6-15,-10-7 19 16,-6-5 4-16,-15 5 14 16,-7 0-1-16,-14 11-14 15,-14 19-1-15,0-6-18 16,-12 23-2-16,-9 11-4 16,-1 2-4-16,6 5-1 15,7-5-11-15,12-9-10 16,7-4 0-16,15-9 2 0,3-5 7 15,7-5 14-15,-2-4 10 16,-3-3 26-16,-3-6 10 16,-10-2 23-16,-4 0 5 15,-10 3-5-15,-1 14-7 16,-2 0-23-16,0 17-12 16,-4 21-19-16,0 9-8 15,4 18-2-15,0 6-2 16,9 12-6-16,4-1-6 0,-7 2-6 15,-1-7 2-15,-15-11 5 16,-5-1 5-16,-15-8 9 16,-19-5-5-16,-13-10 8 15,-12-9-1-15,-6-17-16 16,-1-13-11-16,4-15-61 16,-1-13-32-16,-4-15-90 0,0 2-56 15,-11 5 145-15</inkml:trace>
  <inkml:trace contextRef="#ctx0" brushRef="#br0" timeOffset="10132.09">20150 11465 1943 0,'3'8'95'0,"-2"30"-56"0,-1-5-34 0,-9 16 3 0,-1 3-4 16,-5 7-14-16,0-4-13 15,8-13-12-15,2-4-2 16,6-19 14 0,7-13 9-16,5-18 7 0,4-17 5 31,7-23 4-31,1-11 5 0,8-9 12 15,4 1-2-15,-4 6 10 0,3 11-1 0,-1 18-5 16,-5 14 0-16,3 21-16 31,-3 8-13-31,0 17-27 16,0 8-3-16,-5 4-3 16,-5-3 9-16,-1-6 21 15,-1-8 8-15,-1-15 17 16,0-4 9-16,1-7 27 15,2-11 1-15,-1-2-6 16,5-4-6-16,0 2-24 16,-1 6-2-16,7 13-11 0,0 5-2 15,6 13-5-15,-1 8-7 16,0-1-2-16,0 0 2 16,-1-8 2-16,1-6 5 15,-5-7 9-15,-2-2 4 16,-6-12 14-16,-4-1 8 0,-1-7 11 15,-4-1-3-15,-4 2-7 16,4 6-8-16,-7 3-17 16,-1 7-4-16,3 14-6 15,1 7-1-15,9 12-3 16,5 1-1-16,10-4 5 16,8 0-2-16,4-7 4 15,5-7 2-15,1-4 3 16,-3-5 10-16,-10-7 23 15,-8-3 12-15,-22-7 9 16,-8-3-1-16,-30-2-12 16,-11-2-12-16,-16 2-18 0,-7 0-8 15,8 5-24 1,6 0-13-16,15 5-27 0,13 1-28 16,21-3-63-16,9-5-34 15,23-1-46 1,10 4-193-16,17 7 265 0</inkml:trace>
  <inkml:trace contextRef="#ctx0" brushRef="#br0" timeOffset="10895.1">21987 11475 1543 0,'2'14'99'0,"-7"0"83"16,-9-1-11-16,-11-4-23 0,-5-2-24 0,-3 1-71 0,-7 4-19 0,9 5-29 15,4 7-5-15,8 11 0 16,10 4-1-16,9-1-13 0,6-2-6 16,16-14-17-1,5-4-2-15,7-13 2 0,4-7-3 16,-1-14-2-16,0-7 1 16,-7-17 11-1,-3-4 12-15,-6-8 35 0,-4-5 11 0,-4-11 31 16,-2-12 11-16,-5-15 4 15,-3-9 6-15,-3-5-7 16,0 10-9 0,-3 25-16-16,3 22 1 0,0 35-8 15,-3 15-2-15,-2 24-5 16,-1 16-15-16,3 30-21 16,0 15-5-16,7 15-4 15,7 5-12 1,18-6-23-16,9-8-14 0,20-18-26 15,5-13 2-15,2-19 25 0,-4-10 18 32,-7-15 27-32,-7-8 14 15,-4-17 14-15,-10-9 6 16,-6-10 14-16,-7-5 4 16,-17-4 5-16,-4 7-9 0,-13 7-7 15,-7 11-2-15,-1 20-19 16,-2 14 0-16,7 18-6 15,8 6-5-15,9 2-12 16,15-2-15-16,22-12-23 16,8-12-5-16,15-13 11 15,7-7 18-15,8-18 24 16,3-5 9-16,-6-15 26 16,-9-8 12-16,-23-7 27 15,-6-6 8-15,-16-10-8 16,-4-7-7-16,-11-12-11 15,-4-4-8-15,-3 15-15 0,-7 14-1 16,-1 36 3-16,2 24-6 16,-5 36-2-16,-1 24-5 15,0 34-17-15,7 21 1 16,9 13 1-16,6 7-11 16,16-1-25-16,6-3-69 0,20-21-18 15,5-14-16-15,15-31-39 16,2-16 23-16,-4-26 317 15,-3-7-170-15</inkml:trace>
  <inkml:trace contextRef="#ctx1" brushRef="#br0">9832 11677 0,'0'0'0,"0"0"0,0 0 0,0 0 0,0 0 0,0 0 0,-55-8 0,32 4 15,-17 0-15,9 0 16,7 0 0,0 4-16,16 0 15,-7 0 1,7 0-16,0 4 15,0 0 1,8 0-16,-8-4 16,0 0-16,0 0 15,0 0 1,1 0-16,-1 0 16,0 0-16,0 0 15,0 0 1,0 0-1,0 0-15,0 0 16,0 0-16,1 0 16,-1 0-16,0 0 15,8 0 1,-8 0-16,0 0 16,8 0-16,-8 0 15,8 0 1,-8 0-16,8 0 15,-8 0 1,8 0-16,-8 0 16,1 0-1,-1-4-15,0 0 16,0 0-16,0 0 16,0 0-1,0 0-15,0 0 16,8 0-16,-8 4 15,8 0 1,-7 0 0,7 0-16,-8 0 15,8 0-15,-8 0 32,8 0-32,-8 0 15,8 0-15,-8 0 16,8 0-16,-8 0 15,8 0-15,-8 0 16,8 0 0,-8 0-16,8 0 47,-8 0-47,8 0 15,-7 0 1,7 0-1,-8-4 1,0 0 0,0 1-1,-8-1 1,8 0 0,0 4-1,0 0 1,8 0-1,-7 4 1,7 0 0,-8-1-1,8 1 1,-8-4-16,8 0 16,-8 0-1,0 0 1,0 0-1,8 0 1,-8 0 0,8 4-1,-8 0 1,8 0 0,-8 0-1,8 0-15,-7 0 16,7-4-1,-8 0 1,8 0-16,-8 0 16,-8 8-1,-339 221-15,229-174 16,110-59 0,16 4-16</inkml:trace>
  <inkml:trace contextRef="#ctx0" brushRef="#br0" timeOffset="71468.66">1083 6608 1212 0,'6'-9'83'0,"0"1"35"0,-1 3 3 15,0-1-23-15,-4 1-6 0,1 3-2 16,0 2 1-16,-2 0 5 15,0 0-4-15,-10 0-13 16,-4 4-8-16,-10-1-25 0,-6 3-7 16,-9 0-16-1,-7 5-8-15,-6 2-9 0,-8 3-2 16,0 1-3 0,5-3 0-16,9 1 0 0,10 2-1 15,15 0-3 1,2 1 2-16,19 5-1 0,2 2 2 0,19 4 5 31,5 6-1-31,12-5-5 0,6-1 1 16,5 0 0-16,3-4 1 15,0-3 1-15,1 0-1 0,-11 7 4 0,-4 1 5 16,-18-2 4 0,-10 8 3-16,-15-3-9 15,-14 4-5-15,-17 4 3 16,-7 0-3-16,-15 0-2 0,-11-3-1 15,-9-5-28-15,1-2-21 16,3-9-43-16,11-3-21 16,17-13-43-16,11-7-18 15,26-16-261-15,10-12 264 16</inkml:trace>
  <inkml:trace contextRef="#ctx0" brushRef="#br0" timeOffset="72214.86">1177 6957 1348 0,'0'19'92'0,"-1"-4"49"0,1 1-41 0,3-10-24 0,2-2-20 0,6-4-14 0,3 0-8 15,5-4-1-15,1 0 4 16,7-7 4-16,-3-4 11 31,0 3-3-31,-5-4 0 16,-8-3-11-16,-7 3-7 0,-8 2-5 15,-12 0-8-15,-19 5-11 16,-4 7-2-16,-4 8-8 16,-4 13-1-16,9 10 1 15,8 7-1-15,8 14 1 16,11 6 2-16,12 3 0 15,9-3-9-15,17-7-18 16,6-7-11-16,13-10-32 16,9-12 2-16,11-9-7 15,3-8 5-15,6-9 20 16,-1-8 9-16,-8-11 25 16,-3-12 5-16,-8-4 31 0,-4-9 9 15,-10-2 25-15,-7-2 15 16,-15 1 7-16,-11 7 6 15,-20 10-9-15,-14 7-10 16,-16 21-27-16,-5 11-14 0,-6 27-16 16,0 10-5-16,9 10 0 15,4 2-3-15,20-12 3 16,9-9-1-16,14-18-3 16,8-8 1-16,13-16 3 15,1-5 13-15,6-8 19 16,-1 1 8-16,3-1 7 15,1 8-6-15,-11 15-19 16,1 2-6-16,-13 23-17 16,-5 7-1-16,-14 21-2 0,-9 8-7 15,-8 8-16 1,-8 5 0-16,1-4-8 16,1-3 2-16,5-11 19 0,6-10-1 15,7-11 11-15,4-8 4 16,9-15 4-16,3-7 3 15,16-7 5-15,6-9 1 0,10-14-2 16,9-7-3 0,10-6-11-16,9-4-22 0,11 2-63 15,0-1-50-15,10 1 70 16</inkml:trace>
  <inkml:trace contextRef="#ctx0" brushRef="#br0" timeOffset="72914.2">2567 6971 1328 0,'-12'9'105'16,"-10"-1"37"-16,-7 2-37 0,-1 2-18 0,-3 1-38 0,6 3-12 15,2 3-26-15,0 3-4 16,4 14-4-16,2 8-5 16,7 8 4-16,-1 2-1 15,13-10-5-15,5-5-4 0,15-17-11 16,7-11-1-16,11-12 4 15,8-10 5-15,6-11 18 16,0-3 6-16,-2-7 17 16,-7-1 10-16,-15 5 6 15,-4-1 3-15,-16 7-9 16,-2 6-8-16,-6 15-12 16,0-1-8-16,-1 5-12 15,1 16-2-15,6 14-1 16,7 7-1-16,9-4 3 15,5-8 0-15,12-17 0 16,7-4 5-16,-4-14 18 0,-1-5 13 16,-11-7 32-16,-4-2 10 15,-15-4 6-15,-7 2-3 16,-16-4-38-16,-12 1-14 16,-15 0-27-16,-7 2-22 15,-11 11-53-15,0 6-26 16,0 11-51-16,4 9-9 0,17-1-1 15,7 0-9-15,29-12 105 16</inkml:trace>
  <inkml:trace contextRef="#ctx0" brushRef="#br0" timeOffset="73198.54">3173 6972 932 0,'58'16'131'0,"-10"16"101"0,-10 7-89 0,-26 16-76 0,-12 7-26 0,-20-10-16 0,-5-6 12 16,2-21 16-16,3-6 11 16,10-19 7-16,4-3 2 15,6-19-9-15,0-5 3 16,11-6 2-16,2 0 1 16,9 3-13-16,6 11-9 15,4 9-15 1,3 13-12-16,-2 16-9 0,-3 7-4 0,4 13-24 31,-5-8-24-31,9 1-59 0,1-7-52 0,2-18-41 16,8-7-24-16,8-21 121 15</inkml:trace>
  <inkml:trace contextRef="#ctx0" brushRef="#br0" timeOffset="73452.34">4121 6919 1002 0,'-14'-27'139'0,"-16"8"159"15,-13 8-130-15,-15 21-33 16,-2 10-16-16,-3 10-28 0,6 6-15 16,16 2-26-16,10 2-12 15,26-6-16 1,11-5-8-16,23-3-1 0,9 0-1 16,9-3 1-1,5-2 1-15,-5 6-1 16,-6-2-4-16,-19 0-3 0,-14 7-2 0,-20-6-20 31,-15 4-23-31,-14-3-66 0,-8-2-37 0,3-12-136 16,5-7 151-16</inkml:trace>
  <inkml:trace contextRef="#ctx0" brushRef="#br0" timeOffset="73610.73">4115 7088 1294 0,'20'0'140'0,"-2"9"140"0,-2 5-114 0,-10 13-44 16,-5 8-25-16,-2 4-51 15,-2 2-22-15,3-5-29 16,3-6-28-16,14-14-83 16,8-5-54-16,12-14 86 15</inkml:trace>
  <inkml:trace contextRef="#ctx0" brushRef="#br0" timeOffset="73736.73">4216 6894 1186 0,'-51'-11'96'16,"7"1"97"-16,19-3-204 15,8-1-139-15,21-8 89 16</inkml:trace>
  <inkml:trace contextRef="#ctx0" brushRef="#br0" timeOffset="74023.07">4836 6812 1277 0,'-35'31'159'16,"-11"4"212"-16,-6-4-204 15,-15-1-48-15,3-1-25 16,11-12-59-16,5-1-20 0,36 0-14 15,12-1-1-15,27 1-2 16,14 6 0-16,15-1 2 16,9 7 5-16,-5 7 1 15,-11 1 2-15,-14 4 0 16,-13-3-4-16,-27 1 0 16,-9 0-14-16,-27-5-41 15,-8-1-37-15,-13-13-73 16,1-10-30-16,4-14 103 15</inkml:trace>
  <inkml:trace contextRef="#ctx0" brushRef="#br0" timeOffset="74213.13">4920 6370 1632 0,'44'9'140'0,"-8"15"96"16,-11 16-54-16,-14 24-49 15,-3 9-31-15,-8 10-53 16,-5 6-18-16,2-1-12 16,0-3-23-1,6-1-72-15,7-7-48 0,10-11-122 16,2-9-316-16,2-10 353 16</inkml:trace>
  <inkml:trace contextRef="#ctx0" brushRef="#br0" timeOffset="74704.74">5050 7040 1495 0,'26'-4'123'0,"4"-4"73"16,8 1-56-16,10-1-8 16,17-9-38-16,6-5-23 15,6-3-27-15,-6-4-6 0,-11 3-3 16,-9 0 2-16,-16 3-3 15,-13 5-2-15,-21 6 3 16,-7 2-4-16,-23 10-14 16,-10 11-4-16,-8 15-20 15,-4 11-1-15,1 19 5 16,2 8-2-16,7 14-22 16,5-1-13-1,22-13-21-15,12-5-5 0,24-32 28 16,10-10 13-16,7-17 21 0,4-11 6 15,-2-17 8-15,3-4 8 16,-6-15 15-16,0 1 4 31,-3-1-8-31,-1 1-6 0,1 18-13 16,1 4-9-16,-1 21 3 0,1 4-5 16,-4 15 0-1,-1 8 3-15,1 14-5 0,1 4 3 0,0 4-1 16,0-5-4-1,4-6 6 1,-3-9-12-16,4-13-37 16,5-7-32-16,-2-12-89 15,1-16-47-15,6-17 118 16</inkml:trace>
  <inkml:trace contextRef="#ctx0" brushRef="#br0" timeOffset="75119.38">6525 6788 1859 0,'-44'16'119'0,"-6"9"24"0,-5 3-36 0,7 9-72 16,9 0-22-16,17 1-19 0,15-6-8 16,25-5-9-16,12-5 1 15,17-14 2-15,10-7 9 16,9-12 11-16,4-5 3 15,-3-6 19-15,-5 2 3 0,-16 1 10 16,-10 3 3-16,-17 7-8 16,-6 7-5-16,-13 13-16 15,-8 11-9-15,-10 22-11 16,-4 13-12-16,0 9-28 16,5 2-10-16,10-11 6 15,6-10 9-15,9-17 44 16,9-6 21-16,0-7 25 15,-1 2 9-15,-11 6 11 0,-7 4-7 16,-13 13-16-16,-9 7-11 16,-15 16-20-16,-9 6-6 15,-5 6-23-15,-3-3-20 16,4-12-40-16,3-13-30 16,2-26-90-16,-5-10-191 15,-3-21 235-15</inkml:trace>
  <inkml:trace contextRef="#ctx0" brushRef="#br0" timeOffset="81053.22">810 8034 1478 0,'-16'9'108'0,"-1"2"46"0,-1 3 7 0,-2-1-55 0,1 0-21 0,-2 2-40 0,1 0-20 15,3 2-17-15,-2 7-2 16,-2 15-2-16,4 13-3 0,-2 27 3 16,3 11-3-1,7 8-6-15,4-1-18 0,10-19-34 16,7-10-24-16,15-29-40 15,6-12-12-15,11-24-9 16,4-8-237-16,7-25 253 16</inkml:trace>
  <inkml:trace contextRef="#ctx0" brushRef="#br0" timeOffset="81434.16">1080 8272 1389 0,'-3'-6'100'0,"-1"1"46"0,3 10-35 15,1 15-27 1,1 13-25-16,6 18-23 0,-1 4-8 16,2 10-17-16,3-2-3 15,-5-3-12 1,4-8-9-16,-6-15-3 0,1-3 0 16,-3-16 5-16,-2-6 7 0,-5-12 5 15,-1-12 2 1,-4-11 7-16,4-13 3 0,0-21-5 15,4-16-3-15,5-15-4 16,8-2 1-16,11 8 12 16,4 11 19-1,10 27 19-15,2 11 6 0,1 25-3 16,-1 3-17-16,-8 16-17 16,-5 3-9-16,-14 8-9 15,-4 2-2-15,-12 5-1 0,-6 5 0 16,-19 6-4-16,-8 2-8 15,-11 6-48 1,-5-9-28-16,10-12-73 16,5-13 41-16,18-30 58 0</inkml:trace>
  <inkml:trace contextRef="#ctx0" brushRef="#br0" timeOffset="81998.37">1537 8264 1086 0,'6'25'115'0,"1"-1"146"0,-1 4-201 0,-3-7-2 0,5-1-28 15,-2-2-8-15,1-7-18 16,-1-2-2-16,-4-6 2 16,-2-3 6-1,-2-3 26-15,-1-8 7 0,1-9 4 16,2-6-2-1,0-5-16-15,7-5-3 0,4-1-13 16,4 4-1-16,6 2-5 16,-2 5-1-16,1 9 3 15,1 4-1-15,-4 7 0 16,1 3-2-16,-4 5-7 16,-3 4-4-16,-2-3-14 15,-1 5-3-15,-3-3 0 16,3 3 3-16,-3-4 12 15,-1 6 2-15,1-4 5 16,0 5-1-16,3 2 2 16,1 2-1-16,4 3 0 15,3-2 2-15,-1-1-2 16,4 1-2-16,2-5 2 16,-2-3 0-16,0-3 14 15,0-2 11-15,-2-5 13 16,-1-1 13-16,-2-6 7 0,0-1 1 15,-4-10 2-15,-10-1-7 16,-7 1-15-16,-10-5-8 16,-10 6-19-16,-3 3-5 15,-17 5-8-15,1 4-7 0,3 7-23 16,7 5-13-16,17 3-40 16,7-5-28-16,15-3-38 15,11-1-25-15,24-14 100 16</inkml:trace>
  <inkml:trace contextRef="#ctx0" brushRef="#br0" timeOffset="82440.71">2312 8168 1309 0,'4'0'119'0,"0"1"59"0,-3-5-17 0,-2-3-12 0,-6-1-42 0,-4-3-25 0,-6 8-53 16,-8 0-18-16,-7 14-13 15,-1 7-4-15,0 8-3 16,9 6-1-16,18 3-5 16,6-1-1-16,16-12 6 15,6-3 2-15,5-14 7 16,3-5 5 0,3-11 12-16,-3-5 3 15,-5-6 4-15,-3 2-1 0,-13-4-5 0,-1 3-1 16,-6 9-1-1,-4 4-1 1,-2 10-8-16,0 9-3 0,4 15-3 0,4 11-1 31,5 10 2-31,4 11 1 16,2 7-2-16,-3 0-5 0,-8 2 2 16,-4 0 2-16,-14-11 1 15,-8-4 1-15,-16-7 1 16,-4-6-1-16,-22-6 3 15,1-6 0-15,-8-16-17 16,3-9-31-16,12-18-64 16,0-9-30-16,22-13-43 15,13-6-254-15,21-5 292 16</inkml:trace>
  <inkml:trace contextRef="#ctx0" brushRef="#br0" timeOffset="82965.13">3402 8035 1153 0,'0'-15'135'0,"1"-6"102"0,6-6-106 0,-1 0 0 0,-6 4-41 0,-6 1-2 0,-19 8-28 16,-7 10-10-16,-19 6-18 16,1 14-7-16,-2 17-11 15,3-2-2-15,14 15 0 16,1 5-7-16,16 4 4 15,9 8-3-15,6 11-6 16,7 2-1-16,6 3-23 16,2-5-22-16,0-14-61 15,0-4-39-15,-6-16-178 16,-2-7 184-16</inkml:trace>
  <inkml:trace contextRef="#ctx0" brushRef="#br0" timeOffset="83457.76">2989 8464 1373 0,'15'-14'90'0,"11"-2"40"15,5 2 10-15,15 3-16 16,0 2-11-16,10 7-33 16,-2 5-23-1,-2 15-29-15,-6 2-13 16,-15 12-11-16,-4 1-4 0,-13 0-1 15,-3 2-4-15,-4-7 0 16,-7 0 5-16,-3-4-4 16,-4-10-1-16,-2-9 2 15,4-2-3-15,-6-12 6 16,6-6 0-16,1-11 0 16,-1-11 0-16,11-12 0 15,2-3 1-15,16-3 11 0,-1 0 1 31,11 11 2-31,2 8-1 0,-3 17-6 0,2 6-2 32,-9 13-1-32,-3 3-1 0,-6 11-4 15,-3 2 0-15,-4 5 0 16,1 2-3-16,-4-4 5 16,-5 5-1-16,3 0 0 15,-4 2 1-15,-1 4-3 16,0 3 0-16,-4 1-14 15,2 0 0-15,4 1-15 16,2-10-2-16,9-6-6 16,3-6-7-16,6-13-10 15,6-5-20-15,2-19-45 0,-1-9-133 16,-10-28 155 0</inkml:trace>
  <inkml:trace contextRef="#ctx0" brushRef="#br0" timeOffset="83632.72">3741 7895 1366 0,'-17'9'131'0,"-2"-1"122"0,11 0-183 0,2-5-27 0,4-1-62 16,4-2-43-16,12-5-226 15,5-1 178-15</inkml:trace>
  <inkml:trace contextRef="#ctx0" brushRef="#br0" timeOffset="84302.41">4074 8319 816 0,'11'-1'157'0,"3"-7"177"16,5 3-196-16,0-6-6 0,5 0-40 15,-1-3-9-15,4-4-12 16,-5-4-6-16,-3 0-11 16,-6 5-4-1,-8 3-9-15,-5 3-2 0,-13 3-9 16,-8 5-2 0,-13 4-13-16,-4 9-5 15,-2 5-8-15,4 8-2 0,5 6 1 16,1 6 0-16,9 5 2 15,7 2 3-15,9 4-6 16,10-3 3-16,11 1-1 16,3-5-2-16,4-7 1 15,-1-1-2-15,0-12 1 0,-4 3 2 16,-2-9 0-16,-1-5 3 16,-2-8 1-16,3-2 1 15,-4-14 9 1,4-1 0-16,5-13 4 15,2-2-1-15,7-4-1 16,-1 2 2-16,7-4 3 0,3 3 5 0,4 2 8 16,3 6 0-16,-4 13-6 15,-2 3-8-15,-7 8-13 16,-9 3-3 0,-12 8-11-16,-4 3-5 15,-9 9-12-15,-7 4-10 0,-8 4-5 16,-6 2 4-16,1-3 8 31,2-8 9-31,8-8 16 0,10-10 3 16,1-1 4-16,-2-4 7 15,16-10 11-15,5-4-3 16,6-2 1-16,4-2-2 16,-1-5-12-16,7-2 1 15,-2 9-8-15,-1 1-4 16,-4 13-3-16,-4 6-9 0,-2 11-32 15,-6 3-28-15,3 2-59 16,-2 1-31-16,3-1 26 16,4-7 50-16</inkml:trace>
  <inkml:trace contextRef="#ctx0" brushRef="#br0" timeOffset="85267.71">5137 8434 1334 0,'11'-9'91'16,"0"-4"54"-16,-4-2-23 0,1-3-10 0,-2-4-9 0,-5 3-22 0,-1 5 2 16,-11 9-18-16,-4 7-10 15,-14 20-22-15,-4 5-17 16,-2 15-9-16,2 6-7 16,8 2-7-16,9-7-12 15,13-6-22-15,5-7-5 16,12-11-3-16,8-6 6 15,0-13 14-15,3-6 11 0,-1-9 7 16,-5-3 5-16,-5-14 7 16,-1-6-3-16,-5-14 5 15,1-5 10-15,-1-6 14 16,1-3 17-16,1 1 18 16,-1-1-2-16,1 5-4 15,-2 7-3-15,1 15 1 16,1 7-1-16,-4 21-8 15,-1 9-7-15,-5 21-20 16,-4 8-2-16,-3 14-12 16,-4 10 1-16,-1 10-9 0,1 5-18 15,5 5-27-15,6 0-18 16,3-6-18-16,10-11 2 16,14-15 11-16,3-4 14 15,1-16 1-15,2-5 9 0,-4-9 21 16,-9-10 4-16,-1-17 35 15,-5-8 9-15,2-14 4 16,5-8 2-16,-4-11 4 31,0-4-1-31,7-4 25 0,-3 2 8 16,-1 3 9-16,4 3 4 0,-5 12-18 16,-5 12-1-1,-6 26-18-15,-5 13-3 0,-11 21-17 16,-5 15-12-16,-4 21-4 15,1 3-14-15,1 9-19 0,8-4-17 16,10-12-25-16,7-4 1 16,10-16 20-16,1-6 16 15,1-10 26-15,0-6 9 16,-5-9 0-16,-4-4 4 16,0-7 0-16,-9-2 4 0,1 3 4 31,-5 8-4-31,-2 13-4 15,-1 6-3-15,-1 11-10 0,0 3-4 0,8-5-25 16,2-3-4-16,13-15 6 31,6-9 6-31,2-9 36 0,3-4 16 0,-6-6 25 16,-1-5 10-16,-10-1 8 16,-4 4-9-16,-1 4-11 15,0 10-6 1,-5 12-17-16,4 13-3 0,-1 19-6 0,3 3-7 15,1 8-3 1,6 3-2-16,-5-4-3 16,0-2-2-1,-7 3-24-15,-4 0-2 16,-15-3 3-16,-6 1-1 16,-12-1 29-16,-6-4-1 15,-7-5-32-15,-2-7-24 0,6-16-73 16,7-6-49-16,16-16-206 15,10-10 218-15</inkml:trace>
  <inkml:trace contextRef="#ctx0" brushRef="#br0" timeOffset="85553.07">6052 7908 1356 0,'10'-19'103'0,"1"12"59"0,1 7-19 0,6 26-3 0,7 7-8 15,8 16 2-15,-1 7-1 16,13-4-20-16,1-4-13 16,14 1-47-16,11 1-13 15,10 8-27-15,8 2-2 16,-11 8 2-16,-6 0-7 0,-29 5-11 15,-27-4-29-15,-37 7-65 16,-25 7-35-16,-45 18-88 16,-21 21-28-1,-33 27 144-15</inkml:trace>
  <inkml:trace contextRef="#ctx0" brushRef="#br0" timeOffset="88856.26">1108 9947 747 0,'-6'12'139'0,"-1"1"159"16,0 0-111-16,-1 2-22 0,0 1-22 16,3 0-42-16,0 0-17 0,5-7-31 15,5 7-15-15,1 0 4 16,4 7 2-1,-4 6-7-15,-1 7-8 16,-5 3-11-16,0 1-12 0,-2-2-6 16,-1 0-8-16,0-12-44 15,-2-5-16 1,4-12-45-16,1-7-14 16,-3-10 16-16,3-16 46 15</inkml:trace>
  <inkml:trace contextRef="#ctx0" brushRef="#br0" timeOffset="89353.95">1047 9660 1009 0,'-2'-19'98'0,"-1"5"65"0,-5-2-11 15,-2 5-29 1,-4 0-20-16,-6 9-30 0,-9 4-14 16,-2 15-16-16,-4 7-2 15,2 15-6-15,-3 8-7 16,9 15-17-16,3 6-1 16,15 11-8-16,9 6 4 15,6-3-5-15,10 5-2 0,11-10 0 16,6-1-7-16,9-17 8 15,1-3-1-15,3-22 1 16,3-2-3-16,-5-18-10 16,3-6-3-16,-6-19-3 15,0-13 7-15,-5-21 11 16,-1-14 4-16,3-20 2 16,-5-7-2-16,-4-17 9 15,-4-3 7-15,-19-7 23 16,-8-2 11-16,-23 14 1 15,-14 9-8-15,-21 26-19 16,-13 11-11-16,-10 30-27 16,-3 17-21-16,1 28-43 15,2 21-23-15,9 16 43 16,1 8 9-16</inkml:trace>
  <inkml:trace contextRef="#ctx0" brushRef="#br0" timeOffset="93632.68">2219 9647 796 0,'3'-20'109'0,"0"-6"100"0,6 0-72 0,1 0-36 15,3 3-16-15,-6 7-4 16,4 5 4-16,-6 9 2 15,0 5 3-15,-5 18 11 0,-3 7-9 16,-4 15-1-16,-2 9-10 16,3 19-32-16,-5 5-11 15,6 4-23-15,0 2-8 16,2-8-7-16,1-1-6 16,-1-10-22-16,0-3-8 0,-2-10-42 15,1-4-15-15,-1-21-26 16,0-12-8-16,5-26 1 15,2-14 4-15,4-22-11 16,2-9-29-16,-5-10 26 16,-3 0 34-16,-5-4 126 15,-4-1 77-15,-8 2 59 16,-2-3 3-16,1 6-34 16,7 7-12-16,16 11-20 15,8 2-7-15,17 9 0 16,1 6-9-16,10 7-8 15,3 6-9-15,-3 15-27 16,-4 5-8-16,-12 13-15 0,-8 4-6 16,-14 10-2-1,-4 6 2-15,-15 5 1 16,-6 1-6-16,-10 6-6 0,-2-1-23 16,-7-5-45-16,3 1-22 0,5-15-72 15,11-6-16-15,20-18 100 16</inkml:trace>
  <inkml:trace contextRef="#ctx0" brushRef="#br0" timeOffset="94158.05">2604 9915 1340 0,'11'32'88'0,"-7"-5"27"0,-2-2-15 0,-4 0-41 16,2-5-21-16,-6 3-23 15,1-3-10-15,1-10 2 0,-1-3-6 16,5-7 9-16,-5-3 5 16,2-9 8-16,0-10 11 15,9-7 6-15,0-4 4 16,7-8-3 0,6 2 1-16,0 1-6 0,6 8-8 0,4 5-6 15,1 4-6 1,-2 13-13-16,2-1 4 15,-2 9-3-15,1 3-5 0,-9 6 2 16,-1 7-6-16,-6 9-1 16,-7 4 0-16,-4 9-9 15,-4 3 4-15,-4 6-16 16,-4 2-20-16,2 1 4 16,5-7-9-16,6-12 16 15,7-12 25-15,12-9 4 16,2-9 6-16,4-9 1 0,2-7 6 15,2-14 18-15,-2-5 11 16,-5-9 13 0,-2-3-7-16,-15-1-2 0,-5 1-9 0,-15 2-6 15,-7 0-2-15,-9 9-16 16,-2 2 0-16,-2 17-11 16,0 5-9-16,10 13-54 15,2 11-32-15,10 10-72 16,10 2-336-1,18 1 331-15</inkml:trace>
  <inkml:trace contextRef="#ctx0" brushRef="#br0" timeOffset="94600.57">3449 10032 1331 0,'7'-32'139'0,"-9"-4"97"0,-4 6-112 0,-9 0-15 16,-15 14-55-16,4 13-19 16,-11 14-22-16,3 14-6 15,8 13-10-15,9-3 3 0,20-2-14 16,13-6-7-16,14-11 4 16,1-4-3-16,3-8 20 15,-9-8 0-15,0-4 1 16,-8-10 6-16,-1 0 15 15,-3 2 11-15,-12-4 15 16,-1 4 2-16,-4 7-13 16,-6 6-9-16,1 17-16 15,-1 14-6-15,1 26-6 16,1 15 1-16,3 23-1 16,4 4-9-16,2 6-39 15,4-4-6-15,-5-16-2 0,-8-8 11 16,-9-20 46-1,-10-5 21-15,-8-15 26 16,-9-7 2-16,-6-16 7 16,-3-8-14-16,5-14-18 0,-3-14-4 15,8-14-34-15,7-5-30 16,11-15-95-16,12-4-46 16,20-8 90-16</inkml:trace>
  <inkml:trace contextRef="#ctx0" brushRef="#br0" timeOffset="95348.59">4492 9958 1368 0,'-16'8'72'0,"4"6"2"0,-1 3-13 0,7 8-25 0,3 5-19 0,3 8-10 0,1 3-2 16,10-6-5 0,3-8 0-1,12-16 0-15,8-11-4 0,7-14 4 16,-1-10 10-16,-6-8 16 0,-4-1 10 15,-11-6 12-15,-6-1-10 16,-13-4-6 0,-5 2-4-16,-17 5-10 0,-6 1-2 0,-13 16-13 15,-8 4 0-15,5 16-11 16,7 6 2-16,12 8 3 16,13-3-7-16,12-9 4 15,12-4-4-15,23-12 2 16,12 2 4-1,16-1 3 1,7 8 1-16,4 10 0 16,-3 9 4-16,0 11-1 15,-11 4-1-15,-14 5-26 16,-10 4-14-16,-22-5-10 0,-9 2 0 16,-18-5 23-16,-4-6 15 15,-8-12 21 1,-2-8 13-16,-2-14 30 0,4-10 13 15,6-12 19-15,6-1-8 16,13-8-7-16,7 1-11 16,16 4-27-16,3-2-3 0,8 10-19 15,4 3-17-15,2 4-79 16,4 5-56-16,3 2 70 16</inkml:trace>
  <inkml:trace contextRef="#ctx0" brushRef="#br0" timeOffset="96188.88">5558 9926 980 0,'-12'-3'170'0,"-6"1"263"0,-4-2-288 0,-11 1-39 0,-1 6-27 0,-9 9-57 0,0 7-10 15,4 13-10-15,1-1-3 16,21 6 1-16,9-4-3 15,17-5-4-15,12 1-8 16,6-14-8-16,4-5-3 16,-1-9 1-16,2-5 7 15,-7-14 7-15,-1-5 3 16,-5-17 6-16,-7-7 2 16,5-13 11-16,4-11 18 0,0-13 38 15,1-4 11-15,1-10 19 16,-4 4-4-16,2 10-18 15,-2 12-3-15,-7 23-11 16,-2 12-15-16,-10 36-16 16,-3 4-17-16,-8 32-17 15,-1 18 1-15,-5 26-8 16,3 13-5-16,1 18-33 0,7 2-24 16,12-10-32-16,8-12 5 15,13-33 31 1,6-8 7-16,8-24 31 0,5-9 8 15,0-18 10-15,6-10 23 16,2-21 28-16,-2-7 5 16,-2-12 27-16,-7-5 2 0,-13 4 0 15,-16-5 2-15,-16 17-17 16,-9 4-8-16,-19 21-17 16,-1 16-9-16,-12 26-12 15,-3 13-4-15,10 12-8 16,9 2-3-16,21-9-11 15,9-7 4 1,21-12-3-16,11-5-4 16,18-13 8-16,-1-6 0 15,5-2 4-15,-5-7 8 0,0 0 2 16,-3 5-5-16,-3 4 0 0,-7 10-5 16,-13 15-34-1,-8 2-14-15,-11 15-54 0,-12 7-23 16,-12 7-23-1,-5-4 21-15,-2-15 80 0,2-9 45 0,9-28 116 32,5-12 38-32,12-25 33 15,5-13-2-15,18-19-30 0,6-3-37 16,13-4-47-16,10 0-18 16,11 11-28-1,2 4-2-15,7 13-35 0,-5 1-49 16,-19 8-186-16,3-1 155 0</inkml:trace>
  <inkml:trace contextRef="#ctx1" brushRef="#br0" timeOffset="62775.41">9154 15300 0,'0'0'0,"0"0"0,0 0 0,0 0 0,0 0 16,55-32-16,-31 17 15,0-1 1,-1 0-16,33-19 16,22-13-16,9 5 15,-24 7 1,-7 13-16,-17 3 16,-7 0-1,-9 5-15,-7 3 16,0 0-16,-1 0 15,-7 0 1,0 4-16,0 1 16,0-1-1,-8 4 1,8 0-16,-8 0 16,8 0-1,-8 0-15,8 0 16,-8 0-1,0 0-15,0 0 16,0 0 0,0 0-16,0 0 15,0 0 1,0 0 0,0 0-16,0 1 15,0-1 1,0 0-16</inkml:trace>
  <inkml:trace contextRef="#ctx0" brushRef="#br0" timeOffset="133779.83">996 11301 1180 0,'-5'-4'53'0,"-1"-1"1"0,-2-1-8 0,-3 4-16 0,-2 0 1 0,2 2 8 16,0 4 3-16,7-3 4 15,4-1 0-15,0 2-6 16,6-7 5-16,3 2 17 15,6-8 16-15,5 1 14 16,1 1-1-16,2 1-27 16,3 0-18-16,-4 8-28 15,-3 3-6-15,-2 8-11 16,-4 4 2-16,-6 5-3 0,3 1-2 16,-9-1 0-16,-1 2-1 15,-6 3-6-15,-10 5 0 0,-3 3 3 31,-6 1-3-31,0 2 8 0,0-1-1 16,1-1 0-16,7-2 4 0,6-5-1 16,3-4 1-16,8-5-2 15,6-1 2-15,8-8-1 32,4-1 4-32,12-8 0 0,-2-1-3 0,11-9-7 15,1-1-23-15,-2-5-39 16,0 1-28-16,-8-6-60 15,-7 2 81-15,-9-4 29 0</inkml:trace>
  <inkml:trace contextRef="#ctx0" brushRef="#br0" timeOffset="134289.66">786 11013 1381 0,'-27'11'76'0,"-9"5"42"0,-2 9-17 0,-12 16-7 0,-4 8-12 0,-4 7-27 0,1 8-9 15,10 5-28-15,6 0-8 16,19 12-9-16,14 2-4 15,22 6 2-15,19 2 2 16,29-3-2-16,10-7-1 16,20-13-11-16,2-12-14 0,1-27-3 15,-4-7 0-15,-7-27 15 16,-5-6 18-16,-13-22 32 16,-7-11 14-16,-14-14 17 15,-10-15-7-15,-11-17-14 16,-5-6-9-16,-15-19-11 15,-5-7 1-15,-10-7-3 16,0-3 0-16,-2 10-2 16,0 10 1-16,-6 24-4 0,-1 15-5 15,-10 31-11 1,-6 4 4-16,-16 24-11 0,-8 7-5 16,-13 18-27-16,-4 13-28 15,1 14-33-15,2 5-16 16,16 5-28-16,10 1-10 15,23-3 83-15</inkml:trace>
  <inkml:trace contextRef="#ctx0" brushRef="#br0" timeOffset="135114.16">2269 11223 1261 0,'5'-10'146'16,"-2"4"134"-16,-3 4-167 0,-5 7-24 0,-6 15-50 0,-3 10-16 0,-6 26-21 31,2 7-2-31,-7 19-6 16,1 1-4-16,2 7-25 15,3-3-7-15,10-15 3 16,3-16 3-16,6-25 34 15,3-7 9-15,0-18 14 16,-2-7 10-16,4-25 7 16,0-16 3-16,6-28-13 15,5-9-7-15,6-25 1 16,6-3 6-16,4-2 25 16,2 1 12-16,4 14 9 15,-1 12 6-15,-4 32-10 0,-3 15-11 16,-5 37-25-16,-3 18-13 15,-5 23-15-15,1 12-4 16,-4 19-1-16,0 5-1 16,0 2-32-16,2-3-24 15,-2-8-53-15,4-6-21 0,-4-7-13 16,-2-9-8-16,-4-14-6 16,-8-5 119-16,-9-17 2 15</inkml:trace>
  <inkml:trace contextRef="#ctx0" brushRef="#br0" timeOffset="135477.71">2173 11503 1436 0,'13'5'98'0,"4"0"41"0,8-7-16 0,4-7-2 0,5-6-24 0,4-7-16 16,8-1-46-1,3-2-15-15,6-2-18 0,2 1-2 16,3 1 0-16,-3 0 3 16,-9 3 6-16,-2-3 9 15,-11 1 21-15,-4 2 8 16,-5 5 13-16,-9-1-7 16,-6 9-11-16,-1-2-4 0,-10 3-18 15,0 3 0 1,-5 5-11-16,-2 3-6 0,0 15-4 15,3 12-5-15,1 20 6 16,2 10-2-16,1 14 1 16,1 7 0-16,6 2-2 15,2 7-23-15,5-6-57 16,-1-2-29-16,-4-13-78 16,-1-6-30-16,-5-14 131 15</inkml:trace>
  <inkml:trace contextRef="#ctx0" brushRef="#br0" timeOffset="135869.53">2673 11659 1505 0,'38'-17'124'0,"1"3"35"0,4 0-12 15,1 3-20-15,-4 0-55 16,-3 6-16-16,-7 2-38 15,-3 6-6-15,-2 3-17 16,-4 7-6-16,-2 9-9 16,0 1-5-16,-5 6 7 15,2 4 1-15,1 0 12 16,2-1 3-16,5-7 1 16,-4-6-1-16,2-8-6 15,0-6-2-15,5-10 2 0,-2-8 4 16,1-12 5-16,-6-7 8 15,-10-2 10-15,-10-7-1 16,-11-3 3-16,-5 3 1 16,-13-4-6-16,3 6 2 15,-17 9-6 1,-3 6-20-16,-4 21-49 16,1 5-44-16,11 18-68 0,11 7-17 0,13 0 100 15</inkml:trace>
  <inkml:trace contextRef="#ctx0" brushRef="#br0" timeOffset="136502.56">3408 11581 1488 0,'21'0'122'0,"-4"-2"51"31,-6 4-56-15,-1 4-16-16,-9 3-60 0,-1 4-19 15,-1 6-22-15,-7 0-3 16,3 3-3-16,-1-3-3 16,2-7 6-16,4-7 3 15,0-5 6-15,0 2 14 0,4-17 12 16,5-8 2-16,10-13 7 16,3-5-6-16,11 1-5 15,0-1 0-15,4 8-9 16,-1 6-4-16,-1 13-8 0,-4 3-3 15,-6 11-9-15,-1 9-7 16,-8 6-14-16,-5 10-15 16,-11 0-14-16,0 3-1 15,-5-5 16-15,0-9 12 0,5-8 25 16,0-6 4-16,0 0 2 16,7-5 1-16,4-3 7 31,5 2 2-31,1-3-1 0,2 4 0 0,1-8-10 15,4 1-3-15,3-7 3 16,1 0 1-16,5-8 4 16,-3-4-2-16,0 1 2 0,-4 4-1 31,-6 9 0-31,5 6 1 0,-9 6-1 16,0 5 1-16,-4 18 2 0,-7 5 1 31,0 10-4-31,1 7-2 0,4-7-6 0,-1-8 0 0,4-12 0 15,4-9-1 1,-3-8 5 0,4-9 1-16,-3-9 8 15,1-3-1-15,-6 1-4 16,-2 0 1-16,0 10-9 16,-5 2-8-16,-2 4-46 15,-1-3-33-15,0-3-96 16,0-12-10-16,5-13 102 15</inkml:trace>
  <inkml:trace contextRef="#ctx0" brushRef="#br0" timeOffset="136660.83">4192 10861 1251 0,'-3'8'176'0,"-2"-5"297"0,2-3-423 0,6 0-34 0,7-1-72 15,9-1-52 1,17-2 58-16</inkml:trace>
  <inkml:trace contextRef="#ctx0" brushRef="#br0" timeOffset="136898.78">4707 11204 1601 0,'-19'4'122'0,"-5"1"61"16,-4 0-4-16,-12 0-44 16,-7 7-31-16,4 15-57 15,-3 9-18-15,20 12-25 16,8 4-3-16,20 0 4 16,14-3-3-16,29-10-5 0,7-3-12 15,10-9-27-15,4-8-16 16,-6-8-40-16,-5-3-23 15,-9-11-74-15,-6 0 99 16</inkml:trace>
  <inkml:trace contextRef="#ctx0" brushRef="#br0" timeOffset="138364.14">5688 11360 1551 0,'0'11'89'0,"-2"1"29"0,-4 3-9 0,0 5-42 0,-1 12-21 0,4 9-29 16,2 8-7-16,-1 14-9 16,2 1 0-16,0 2-7 15,2-4-16-15,1-16-31 0,1-10-17 16,4-15-36-16,0-14-8 16,-3-19-268-16,3-18 248 15</inkml:trace>
  <inkml:trace contextRef="#ctx0" brushRef="#br0" timeOffset="138541.26">5525 11074 1716 0,'-1'5'83'0,"-2"0"-12"0,1-2-20 15,2-3-69-15,0-6-47 16,5 1-47-16,9-6 48 15</inkml:trace>
  <inkml:trace contextRef="#ctx0" brushRef="#br0" timeOffset="138793.96">5988 11598 1294 0,'-5'71'41'15,"-3"-7"-6"-15,-2-13-10 16,3-15 8-16,5-22 4 15,4-14 7 1,15-22 12-16,3-9 8 0,14-24 14 16,-1-4 2-16,3-2-4 0,-1 7-6 15,-4 15-11-15,-2 10-7 16,-4 25-25-16,-1 13-4 16,-7 26-19-16,2 10-9 15,-8 15-44-15,-6 3-37 16,6-7-74-16,1-9 73 0</inkml:trace>
  <inkml:trace contextRef="#ctx0" brushRef="#br0" timeOffset="139032.08">6860 11353 1502 0,'-16'-15'83'0,"-11"8"23"16,-4 7-22-16,-12 15-31 15,1 10-11-15,2 2-22 16,5-1-2-16,26 1-6 16,15-3-4-16,23-5-8 15,13 0 0 1,12 4 1-16,1 3 6 0,-4 2 5 0,-10 5-1 16,-15 5-5-16,-10 5-5 15,-22 1-15 1,-15 3-22-16,-20-8-48 0,-7-1-44 15,-9-12 71 1</inkml:trace>
  <inkml:trace contextRef="#ctx0" brushRef="#br0" timeOffset="139243.79">7103 10759 1564 0,'24'30'75'0,"-7"14"29"16,-8 19-10-16,-10 25-16 15,-6 15-12-15,1 6-35 16,-2 1-14-16,5-14-45 16,2-11-45-16,5-15-50 15,4-9 59-15</inkml:trace>
  <inkml:trace contextRef="#ctx0" brushRef="#br0" timeOffset="139730.51">7221 11412 1426 0,'18'-10'124'0,"-1"2"68"15,8 5-82-15,5 10-10 16,0 0-50-16,3 9-23 15,-1 3-21-15,-2 2-3 16,-7 2-18-16,-5 1-14 16,-9 1-34-16,-7 4-8 0,-5-9 19 15,-5-1 10-15,-5-11 32 16,2-3 6 0,5-18 0-16,4-11 4 0,7-20 10 15,9-3 2-15,19-5-6 16,7 0 0-16,17 6-3 15,-1 7-3-15,3 12 3 16,-1 5-1-16,-7 4-2 16,2 4 6-16,-10 5 17 15,-10 6 9-15,-20 3 18 16,-13 6 9-16,-27 8-1 16,-5 5-2-16,-7 9-12 0,1 1-9 15,9 2-13-15,6-1-4 16,18-3-7-16,8-2-3 15,19-3-2 1,7-4-2-16,18-2 0 16,0 2 0-16,2 0-2 0,-8 5-1 0,-25 11-13 31,-16 0-18-31,-47 17-38 0,-12 7-44 0,-21 11-64 16,-12 4 135-16,-18 9-18 15</inkml:trace>
  <inkml:trace contextRef="#ctx0" brushRef="#br0" timeOffset="162405.34">887 12538 522 0,'0'9'128'0,"0"1"174"0,-3 1-153 0,0 1-10 16,0-1-20-16,-4 2-37 0,-2 1-11 16,-4 2-32-16,-1 3-16 15,-5-5-15-15,3 0-2 16,-3-3-4-16,7-6 1 15,6-2 11-15,4-3 1 16,2-6 4 0,8-2 5-16,4 0 6 0,7-3 2 0,4 0 5 15,2 2 2-15,2 4-5 16,-1 0 0-16,1 8-15 16,0 0-6-16,-8 7-5 15,0 3-5-15,-10 4-2 16,-1 7 4-16,-6 1-5 15,-7 3-2-15,-4 1 4 16,-6-3-5-16,-2-4 0 16,1 2 3-16,-3-10-2 15,4-1 0-15,4-2 2 16,6-5-2-16,5 2 2 0,3 2 0 16,13-4 3-1,3 2 5-15,3-5 2 16,3 5 5-16,0 0-7 0,-1 4-2 0,-7 9 9 15,-1 4-1-15,-16 2 15 16,-11 4 4-16,-13 9-7 16,-10 4-3-16,-11 2-14 15,-3-1-6-15,-6-7-3 16,3-6-5 0,1-20-13-16,3-7-1 0,2-17-23 15,8-9-13-15,8-7-25 16,10-2-26-16,15-8-28 15,5-2-217-15,12-5 229 16</inkml:trace>
  <inkml:trace contextRef="#ctx0" brushRef="#br0" timeOffset="162993.98">835 12454 1368 0,'-16'-16'61'0,"-3"4"18"0,-4-1 3 0,-2 10-8 0,-4 3-6 0,-2 11-13 15,-3 6-10-15,-7 18-7 16,-3 8 2-16,2 20-15 16,2 6-7-16,9 15-9 15,2 6-1-15,13 3-3 16,5 8 0-16,11 6 2 16,10 3-9-16,9 4 2 15,8-4-5-15,15-14-20 16,4-6 3-16,11-25-12 15,11-13 5-15,1-16 11 0,2-11 4 16,3-18 9 0,-9-2-9-16,-2-13 3 0,-3-7 1 15,-5-13 0-15,-1-15 10 16,-5-16 14-16,-10-12 5 16,-7-11 14-16,-9-10 7 0,-15-9 5 15,-8-3-9-15,-16-9-2 16,-6-1 2-16,-20-1-7 15,-9 0 1-15,-4 12-9 16,-5 9-7-16,6 20-8 16,1 17-5-16,-2 20-2 15,-4 14-3-15,-5 21-17 16,-7 5-14-16,-5 23-40 16,-5 7-36-16,7 16-97 0,0 4 115 15</inkml:trace>
  <inkml:trace contextRef="#ctx0" brushRef="#br0" timeOffset="188379.79">2045 12902 1260 0,'14'-11'76'0,"-4"-2"24"0,-4 1-16 0,-1 5-21 16,-8 0-9-16,-5 5-9 0,-3 2-12 16,1 9-16-1,-1 6-8-15,-1 13-6 16,4 7-1-16,-3 6-2 0,8 3 2 0,3 2-5 16,3 1 5-1,3-4-3-15,2-1-2 0,1-4 5 16,-5-3-2-16,-4-16 3 15,0-2-1-15,-4-17 3 32,-8-2 1-32,-1-9 6 0,-6-6 2 0,5-11-3 15,5-6 6-15,2-16-7 0,7-13 8 32,5-16 8-17,6-16 5-15,14-12 16 0,5 2 2 16,13 5 11-16,-1 13 1 15,1 29-8-15,-5 11-7 16,-8 29-19-16,-3 11-13 16,-4 29-11-16,-4 12 4 15,2 36-9-15,-5 9 7 0,-2 15 7 16,3 6-30-16,0-4-24 16,-1-6-30-16,2-12-59 15,-1-8 6-15,-4-12-30 16,-1-7-2-16,-7-17 98 15</inkml:trace>
  <inkml:trace contextRef="#ctx0" brushRef="#br0" timeOffset="188853.65">1965 12995 1447 0,'44'-13'94'0,"2"-4"16"0,-7 1 2 0,2-4-43 0,-3 3-21 0,-2 2-20 16,-3 3-13-16,-3 4-19 15,-3 3-29-15,0 5-50 16,3 2-26-16,3 4-17 16,5 3 14-16,6 9 50 15,-1-1 26-15,-1 7 29 16,2 6 12-16,-9 8 19 15,-5 9 4-15,-3 7 5 16,-10 7-1-16,-4-3-19 16,0 2-2-16,-7-9-9 15,-3-12 0-15,0-10 1 16,-3-7-2-16,3-11 1 0,-3-8 2 16,0-3 17-16,-3-3 9 15,-13-18 9-15,2-6 5 16,-2-7-17-1,1-3-7-15,10 4-3 16,5-1 1-16,6 2-1 16,5-6 2-16,5-1-13 0,0-7-1 0,6 2-43 15,0-5-30-15,3-1-30 16,2-2-301-16,-2 1 269 16</inkml:trace>
  <inkml:trace contextRef="#ctx0" brushRef="#br0" timeOffset="189254.58">2936 12628 1268 0,'0'6'85'0,"0"8"42"16,0 5-7-16,0 8-21 15,5 9-9-15,2 10-29 16,2 4-11-16,4 9-29 16,-1-3-9-1,1 4-8-15,-1-1-10 0,1 1-31 0,1-2-18 16,-3-9-2-1,-1-5 5-15,-9-16 34 0,1-5 14 16,-2-23 14 0,-3 0 5-16,-5-26 4 0,3-5 8 15,5-9-4 1,5-1 10-16,8 11 9 16,5 4 5-16,5 8-1 0,3 10-12 0,3 10-17 15,-1 3-7-15,-3 7-9 16,-7 4-1-16,-6 6 3 15,-1 2-4-15,-11 6 2 16,-1 3 1-16,-13 5-3 16,-8-5 0-16,-2-2-27 15,-5-5-15-15,3-11-47 16,0-4-24-16,9-12-7 16,8-12-11-16,9-18-181 15,12-7 201-15</inkml:trace>
  <inkml:trace contextRef="#ctx0" brushRef="#br0" timeOffset="189455.28">3378 13041 637 0,'25'-10'136'0,"1"4"110"0,-4 3-21 15,-10 8-66 1,1 3-23-16,-4 10-28 0,-7 0-10 0,6 9-38 16,-2 4-9-1,4 1-23-15,-2 1-8 0,3-8-8 16,-2-4-8-16,8-9 0 15,-2-6-7-15,2-6-9 32,-1-3-1-32,-4-9-30 15,-2-10-36-15,-7-11 52 16</inkml:trace>
  <inkml:trace contextRef="#ctx0" brushRef="#br0" timeOffset="189645.3">3444 12647 1733 0,'-3'-2'91'15,"-5"-1"-1"-15,4-5-18 0,-4-8-59 16,5-6-27 0,6-16-43-16,9-4-27 0,14 1-21 15,8-2-4-15,9 12-11 16,0 5-128-16,2 17 160 15</inkml:trace>
  <inkml:trace contextRef="#ctx0" brushRef="#br0" timeOffset="189756">3787 12457 1137 0,'30'70'120'0,"-7"-1"99"15,-2 4-73-15,-13 2-65 16,0 3-17-16,-8-7-37 16,0 0-8-16,-5-8-51 15,2-7-42-15,-2-10 44 16</inkml:trace>
  <inkml:trace contextRef="#ctx0" brushRef="#br0" timeOffset="189931.17">3728 12905 1564 0,'29'-1'67'0,"1"-3"-18"16,3 0-10-16,-2-14-26 15,4-1-16-15,11-18-36 16,6-14-26-16,14-12-217 16,-1-2 173-16</inkml:trace>
  <inkml:trace contextRef="#ctx0" brushRef="#br0" timeOffset="190426.02">4519 12822 739 0,'8'-8'128'31,"3"-5"146"-31,1 2-180 16,3 3-10-16,-1-3-27 16,3-1 4-16,-4 2-1 15,-1 5-2-15,1 5 5 16,-4 13 1-16,-1 20-16 16,-3 13 1-16,0 18-23 15,-4 11-13-15,6-3-7 0,-1-2-5 16,7-15-1-16,7-8-7 15,2-19-14-15,5-7-25 16,-2-19-56-16,-6-12-339 0,-3-25 282 16</inkml:trace>
  <inkml:trace contextRef="#ctx0" brushRef="#br0" timeOffset="190616.18">4686 12582 1460 0,'9'-19'48'0,"3"-1"-1"16,2 2-29-16,2 1-30 15,2 4-19-15,3 10-49 16,6 5-41-16,3 18-164 16,-2 13-43-16,4 24 161 15</inkml:trace>
  <inkml:trace contextRef="#ctx0" brushRef="#br0" timeOffset="190838.79">4981 12937 680 0,'6'80'130'15,"2"-6"118"-15,-1-12-62 0,-3-21-74 16,-1-13-21 0,-3-15-15-16,-1-8-11 0,-1-10-13 15,-2-8-13-15,0-7-15 16,3-7-4-16,1-1-14 16,5 2 6-16,6 11-3 15,4 2 8-15,4 11 8 16,5 2-1-16,-4 3 4 15,3 7-10-15,-6-4-8 16,0 5-5-16,-1 2-6 16,0 0-8-16,-2 5-49 15,3-2-27-15,2 3-100 0,5-2-231 16,3-12 257-16</inkml:trace>
  <inkml:trace contextRef="#ctx0" brushRef="#br0" timeOffset="191046.45">5541 12678 1262 0,'-25'-85'89'0,"0"9"50"15,3 13-18-15,3 24-26 16,8 14-13 0,6 25-19-16,2 11-6 0,6 28-7 15,2 15-7-15,12 23-10 16,2 8-5-16,6 8-15 15,-3-1-3-15,0-4-71 16,-6-3-57-16,-2-14 61 0</inkml:trace>
  <inkml:trace contextRef="#ctx0" brushRef="#br0" timeOffset="191633.25">5525 12902 1344 0,'8'14'78'15,"0"5"3"-15,0 3-8 16,3 2 0-16,0-8-21 16,5-4-4-16,1-9-1 15,4-6 0-15,7-6 0 16,-3-5 2-16,8-7-7 15,1-1-6-15,-3 2 3 16,-6-3 1-16,-9 3 9 0,-5 3-4 16,-11 4-6-16,-1 8-2 15,-12 2-18-15,-3 6 2 16,-3 10-11-16,0 3-4 16,4 9-4-16,2 0-5 15,8 4 2-15,4-1-5 16,7-3 6-16,7-3-2 15,6-6 4-15,1-5-4 0,4-6-3 16,-1-5 7-16,3-5-6 16,0 0 8-16,0-6-1 15,-1 2-2-15,-8-2 5 16,-3 1-8-16,-6 4 1 16,-8 4-5-16,0 2-22 15,-4-4-10-15,-9 10-21 16,0 5-8-16,1-3 21 15,-1 0 13-15,13-8 22 16,0-2 9-16,16-10 2 16,3-3 4-16,12-8 1 0,6-1 2 15,1 5 4 1,-1-1-5-16,-10 1 1 0,3 1-7 16,-9 1-40-16,-2-2-22 15,1-1-78-15,-7-9-33 16,1-4 90-16</inkml:trace>
  <inkml:trace contextRef="#ctx0" brushRef="#br0" timeOffset="192868.56">6361 12319 1399 0,'-17'-30'77'0,"1"11"49"0,-4 6-17 0,1 19-7 0,0 12-13 0,3 13-24 15,4 10-5-15,5 18-17 16,4 8-4-16,3 14-21 0,3 2-5 16,7-2-9-16,-1-5-3 15,4-15-9-15,3-6-13 16,-2-15-25-16,5-7-8 16,3-13-30-16,3-4 9 0,3-19 25 31,-4-10 5-31,4-10 45 0,1-12 2 0,-2-3 14 15,-2 0 13-15,-11 0 25 16,-6 4 20-16,-14 8 7 16,-7 6 3-16,-12 18-26 15,-2 6-20-15,-3 24-24 16,3 11-7-16,8 12-10 16,2-2 3-16,14-5-10 15,8-6-24-15,15-16-46 16,8-8-28-16,21-14-43 15,7-5-3-15,15-9 25 16,4 1-83 0,-5 1 36-16,-2-1-11 0,-9-1 33 0,-8-6 162 15,-10 4 90 1,-9-6 69-16,-15 3 41 0,-11-3-30 16,-12 3-28-1,-11-2-17-15,-15 9-31 0,-3 2-22 16,-6 13-33-16,2 8-18 0,4 11-20 15,5 5-3-15,11 0-5 32,7 1 1-32,15-4-1 0,11-3-3 0,11-14-2 15,2 0-1-15,9-7 1 16,-4-8 10 0,1-5 6-16,0 1 6 0,-8-3 3 15,-4 3-1-15,-7 2 4 16,-5 3 0-16,-9 7-3 31,2 0-4-31,-7 7-14 0,-1 11 0 0,-2 9-4 16,3 6-1-16,5 5 1 0,7-2-12 31,10-5-10-31,8-4-3 16,7-6-1-16,6-2-11 15,7-7 10-15,0-5 0 16,0-9 8-16,-4-3 15 0,-6-7 7 15,-6 1 6-15,-15-4 7 16,-5 1 8-16,-12-6 3 16,-6 1 1-16,-7-5-12 15,-3-3-1-15,1 7-11 16,1 2-4-16,6 7 3 16,6 3-3-16,5 4 1 15,8 1 2-15,6-4-2 16,4 3 0-16,9-3 2 15,-1 1-2-15,4-4 2 16,2 6 7-16,-4-3 1 16,-4 6 1-16,-5 1-2 15,-6 6-3-15,-7 4-2 16,0 2-4-16,-3 9 2 0,2 4-4 16,5-1-1-16,2-4 0 15,6-7-6-15,2-5 2 16,10-10-4-16,-2-9 1 15,9-13 2-15,-1-6 6 0,0-4 1 16,1 2 2-16,-4 4 12 16,0 10 3-16,-5 12 11 15,-6 3 0-15,-9 19-8 16,-8 3-2-16,-15 22-7 16,-7 4-5-16,-5 7 2 15,0 4-29-15,4-7-3 16,3-2-1-16,3-14-2 15,5-3 29-15,-4-11-2 16,1-3 2-16,-3-10-1 16,-1-4-6-16,0-14-16 0,0-5-10 15,0-19-29 1,-4-4-9-16,-2-16-5 16,-5-4-18-16,-10-14-29 0,-3-5 144 15,3-11-49 1</inkml:trace>
  <inkml:trace contextRef="#ctx0" brushRef="#br0" timeOffset="193027.5">7524 12353 1548 0,'-1'0'120'0,"-4"0"79"0,-2 2-26 0,-2 1-58 0,0-1-41 0,-1-9-51 16,2 1-16-16,5-2-23 15,3 2-17-15,11 1-57 16,16 5-32-16,17 11 99 15,8 8-24-15</inkml:trace>
  <inkml:trace contextRef="#ctx0" brushRef="#br0" timeOffset="193296.29">8270 12681 1302 0,'-1'-6'74'0,"-6"4"22"15,-2 2-5-15,-12 8-17 16,-2 5-6-16,-4 11-4 16,2 4-2-1,-4 10-4-15,7 3-13 0,5-2-19 16,6-3-12-16,11-7-12 16,8-5-4-16,6-4-3 0,0-3-1 15,-1 2-16-15,-2 5-10 16,-14 3-49-16,-5 4-24 15,-14 2-4-15,-7 4-311 16,-21 1 291-16</inkml:trace>
  <inkml:trace contextRef="#ctx1" brushRef="#br0" timeOffset="-205495.51">19219 6571 0,'0'0'0,"51"-27"0,-51 27 0,75-44 0,16-15 0,-8 4 16,-28 7-16,-16 13 15,-7 7 1,-9 1-16,1 3 16,-4 0-16,-4 9 15,-5 3 1,-3 4-16,0 4 16,0 0-1,-4 0-15,0 4 16,0 0-16,0-4 15,0 4 1,0-4 0,0 0-16,0 0 15,0 0-15,-4 1 16,0 3 0,0-4-16,0 0 15,0 4-15,0-4 16,0 4-1,0 0-15,0-4 16,0 4-16,0-4 16,0 0-1,0 4 1,0 0-16,0 0 16,0-4-16</inkml:trace>
  <inkml:trace contextRef="#ctx0" brushRef="#br0" timeOffset="-134570.16">12874 515 1116 0,'0'-8'141'0,"1"4"183"0,-2 1-163 0,2 0-9 15,-1 2-16-15,5 5-37 16,1 3-14-16,1 15-27 16,5 11-9-16,-5 27-22 15,0 14-11-15,-2 22-10 16,-2 5-4-16,2 3-2 15,-3-8-7-15,-2-17-11 16,3-6-2-16,-6-31-9 16,1-4-1-16,1-25-10 15,-4-10-3-15,-3-19-21 0,2-12-10 16,-5-23-21-16,1-12-9 16,4-13 17-16,-1-2 16 15,3-14 51 1,-6-2 28-16,2 4 44 15,0 6 20-15,4 12 18 0,4 10 5 0,8 16-8 32,12 7-3-32,10 10-11 0,11 11-5 0,10 8 4 15,-1 9-9-15,10 10-21 16,-6 8-12-16,-4 9-16 16,-7 5-13-16,-20 1 6 15,-7 2-2-15,-16-4-6 31,-8 2 4-31,-20-10-15 0,-5-3 0 0,-13-16-15 32,-3-6-4-32,3-14 4 0,2-4 2 15,16-4 18-15,9 3 3 16,8 8 3-16,11 12 0 16,9-1 4-16,6 11 2 15,3 15 8-15,6 10 4 0,3 7-11 16,3 10-3-16,3 2-5 15,3-1-27-15,2-9-61 16,0-5-64-16,6-12-69 16,4-8-97-16,0-9 183 15</inkml:trace>
  <inkml:trace contextRef="#ctx0" brushRef="#br0" timeOffset="-133651.84">13476 822 1464 0,'0'19'81'0,"10"-3"27"0,7-4 15 0,7-12-5 0,4-6-5 0,2-7-25 0,2-7-15 16,-2-1-22-16,0-5-16 16,-5-6-12-16,-5 2-6 15,-10 2-6-15,-10-1-1 16,-13 7-2-16,-6-1 0 15,-11 8-6-15,-1 6 0 0,-1 18-2 16,5 14 1-16,2 22 3 16,0 10-2-16,9 18 0 15,4 1-2-15,15-5 0 16,11-4-7-16,13-24-7 16,6-9-3-16,8-20-7 15,8-9 11-15,8-10 2 16,6-9 4-16,0-14 8 0,-2-10-1 15,-2-16 0 1,-7-12 3-16,-3-13 1 16,-5-8-2-16,-11-11 5 0,-8-1-3 15,-18-6 0 1,-7 4 2-16,-19 18-1 0,-2 19 5 16,-3 41 14-16,-2 20 3 15,-6 38 4-15,1 16 2 16,1 28-10-16,4 13-1 15,17 8-1 1,6 3-12-16,9-5-3 0,11 4-1 0,9-20-9 16,10-7-1-1,10-18-35-15,4-8-6 16,2-20-4-16,3-8 2 0,1-19 30 16,0-8 4-16,-5-22 9 15,-5-5 5-15,-9-14 3 16,-3-3 3-16,-19-8-1 15,-10 5 2-15,-16 6 1 16,-8 11 2-16,-11 26 5 16,0 12-2-16,-3 19-7 0,0 9-3 15,6 12-3 1,7-3-1-16,15-3 1 0,5-5-4 0,14-14-4 16,7-9 1-1,5-8 3 1,1-5 4-16,0-9 5 15,-2-2 3-15,-4-4 6 0,-2-1 3 0,-7 2 1 32,-4 2 0-32,-5 13-5 0,-3 4-5 0,-3 17-1 15,0 2-4-15,1 18-3 16,2 2-1 0,10-8 2-16,6-1 3 0,14-15 7 15,3-4 4-15,14-9 17 16,4-8 0-16,-1-11 6 15,1-1-4-15,-14-7-25 16,-7-1-11-16,-7-5-59 0,-8 1-42 16,-8-3-92-16,-1 4-46 15,-9-2 131 1</inkml:trace>
  <inkml:trace contextRef="#ctx0" brushRef="#br0" timeOffset="-132927.98">14694 554 972 0,'-12'28'177'0,"4"9"294"0,3 0-276 0,2 3-41 15,3 1-9-15,6-2-59 16,4-2-12-16,4 0-23 16,3-8-13-16,10-6-27 15,5 1-4-15,2-11-11 16,9-1-9-16,1-10-9 15,3 1-9-15,2-4-7 16,-5-4 3-16,-1-3-4 0,-7-2 6 16,-4 3 16-16,-10-6 3 15,-5-8 27-15,-1 3 8 16,-5-14 15-16,-3 2 5 16,-8-5 1-16,-3 7-3 0,-11 1-12 15,-4 7-5-15,-4 15-13 16,-3 8-4-1,-5 24 1-15,-2 9-3 0,4 15-2 16,4 2 2-16,15-2-10 16,9-1-13-16,16-14-31 15,9-7-18-15,14-15-16 16,1-11-11-16,13-8-15 16,7-9-5-16,15-8-5 15,2 3 19-15,3-8 53 16,-9 5 16-16,-12-4 39 15,-10 0 12-15,-27 7 23 16,-8 5 24-16,-17 11 19 16,-15 8 1-16,-10 14-22 15,-10 6-21-15,-11 13-24 16,-1 1-7-16,7-1-5 16,8 0-9-16,24-16-33 0,16-5-6 15,24-15-1-15,4-4 8 16,11-12 26-16,-3-5 10 15,-3-11 17-15,-7-6 14 16,1-5 25-16,-13-16 8 16,0-7-1-16,-4-7 3 15,-13-8 0-15,-4-6-4 0,-5 9-10 16,0 10-11-16,1 28-19 16,-2 20-2-16,-5 31 0 15,-1 15-1-15,-5 28-10 16,7 10-3-16,5 16-3 15,3-3-4-15,13-4-51 16,12-7-40-16,18-19-137 16,12-6-110-16,7-4 190 15</inkml:trace>
  <inkml:trace contextRef="#ctx0" brushRef="#br0" timeOffset="-131828.7">16688 421 1291 0,'2'-3'118'0,"-1"-3"57"0,-5-5-28 0,-7-2-3 0,-11 5-54 16,-8 7-25-16,-10 20-38 0,-1 11-9 16,-5 22-12-16,4 11-7 15,13 14 1-15,7 5-3 0,21-6-4 16,7-5-1-16,16-25-12 16,8-12 0-16,10-13 5 15,2-15 3-15,4-9 12 16,0-10 5-16,-4-10 2 15,-2-3 5 1,-13 0 8-16,-5 0-4 0,-18 9 6 16,-4 6-4-16,-14 19-10 0,-5 9-5 15,-1 15-3-15,1-4-4 16,11-3 1-16,9-4 3 16,18-18-4-16,10-1 4 15,13-12 10 1,1-6 10-16,-2-4 27 0,-3-5 11 0,-13-1 3 15,-6 0-4 1,-21-6-17 0,-9 5-9-16,-20-3-18 15,-12 2-11-15,-14 4-29 16,2 4-12-16,3 15-24 16,5 7-11-16,18 7-21 15,11-3-13-15,22-4-33 16,10-2-14-16,28-5 23 15,10-3 15-15,17 4 62 16,5 2 27-16,-3 4 43 16,-3 2 16-16,-13 4 40 0,-7 3 15 15,-14 2 1-15,-9 3-6 16,-15 6-37-16,-7-2-16 16,-9 5-23-16,-5 1-5 15,-3-4-5-15,-1-2-3 16,7-13-7-16,7-7 2 0,9-7 12 15,8-13 8-15,7-5 20 16,7-4 20-16,5 1 14 16,0 3 6-16,-5 7-8 15,-5 4-15-15,-8 11-22 16,0 1-12-16,-2 2-9 16,2 0-5-16,2-6-12 15,-2 1-1-15,1-6-9 16,-3-1-5-16,0-1 0 15,-9-1 7-15,0 1 8 16,-3 1 9-16,1-4 10 16,3 2 7-16,11 1 2 0,1 2 4 15,6 11 13-15,-3 9-7 16,-1 7-2-16,-2 6-3 16,-4-3-14-16,1 5-2 0,-5-1-1 15,-8 1-6 1,-12-2-16-16,-7 2-16 0,-25-2-44 15,-8-8-32-15,-6-3 128 16,-5-11-52-16</inkml:trace>
  <inkml:trace contextRef="#ctx0" brushRef="#br0" timeOffset="-131652.05">17748 608 1257 0,'-6'44'157'0,"-3"0"217"0,-1-8-299 0,2-14-1 0,8-15-82 0,11-9-46 15,11-11 38 1,4-4-24-16</inkml:trace>
  <inkml:trace contextRef="#ctx0" brushRef="#br0" timeOffset="-131509.33">17789 420 1605 0,'0'1'14'0,"-1"-8"-1"16,1-8 15-16,6-7-44 16,7-3-33-16,14 0 26 15</inkml:trace>
  <inkml:trace contextRef="#ctx0" brushRef="#br0" timeOffset="-131270.57">18238 508 1382 0,'-38'27'86'0,"-10"-2"40"0,1 1-25 16,0-4-19-16,7-3-29 15,18-2-42-15,16 0-8 16,22 4-2-16,12 1-2 0,18 11 5 15,1 2-4-15,0 2 11 16,-4 4 4-16,-24-4 1 16,-5 4 1-16,-31-3-12 15,-15-2 3-15,-26-6-28 16,-12-7-23-16,-1-8-52 16,5-11-45-16,16-13 76 15</inkml:trace>
  <inkml:trace contextRef="#ctx0" brushRef="#br0" timeOffset="-131048.3">18253 308 1496 0,'29'28'109'16,"-7"10"66"-16,-8 2-24 15,-3 12-17-15,-5 0-29 0,1 8-44 16,-3 1-17-1,3 9-31-15,1-6-11 0,-2-1-50 16,8-8-34 0,-3-12-90-16,2 0 12 15,3-13 78-15</inkml:trace>
  <inkml:trace contextRef="#ctx0" brushRef="#br0" timeOffset="-130587.43">18392 836 1748 0,'0'2'47'0,"-1"-8"-4"0,19 6 49 16,1-2-19 0,11 2-5-16,-1-2-12 0,5-2-9 15,0-3-6-15,-1-4-7 16,0 3 0-16,-13-3-5 15,-1 0 4-15,-16 0 5 16,-3-3 1-16,-9 1-7 16,-2 1-7-16,-2 6-13 15,4 1-6-15,-2 11-6 0,3 0-4 16,2 15-3 0,2 3 3-16,4 1-2 15,4 2 2-15,5-8 4 0,2-2-3 16,7-8 2-16,-4-2 2 15,3-9-2-15,0-9 1 0,-1-5-1 16,3-7-2-16,2-7 6 31,-2-2-5-31,1 4 6 16,4 3 0-16,-9 12-6 16,-2 13-2-16,-5 13-1 15,-5 10-4-15,-3 7-31 16,0 6-14-16,6 1-80 15,13-9-28-15,13-6-62 16,7-6-293-16,15-16 342 16</inkml:trace>
  <inkml:trace contextRef="#ctx0" brushRef="#br0" timeOffset="-129996.86">19154 565 1446 0,'-33'16'90'0,"0"6"49"0,4 6-21 0,15 10-19 0,8 2-26 0,15-4-48 15,9-6-13-15,13-7-6 16,7-10-6-16,3-10 0 16,0-3 0-16,5-11 1 15,-7-1 12-15,-7-7 13 16,0-5 11-16,-15-3 6 15,-3 2-3-15,-8 0-11 16,-6 4-7-16,-9 15-5 0,-5 4-5 16,-10 15-10-16,-4 9-2 15,2 11 0-15,3 5-2 16,13-10-1-16,12-2-3 16,22-15-6-16,5-7 2 15,16-4 1-15,-1-6 10 16,0 0 29-16,-3-1 16 0,-9-2 31 15,-9 6 5-15,-10 3-8 16,-5 0-14-16,-8 12-26 16,-7 9-10-16,-8 15-14 15,-3 11-2-15,1 18-5 16,0 8 1-16,-1 18-4 16,-1 10-9-16,-11 17-27 15,-3 9-22-15,-8-3-29 16,-1-2 1-16,-6-17 3 15,-9-4 2-15,-14-9-7 0,-12-7-21 16,-32-16-50-16,-15-9-56 16,-20-35 125-1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5T17:47:34.30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7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4-15T17:52:24.022"/>
    </inkml:context>
  </inkml:definitions>
  <inkml:trace contextRef="#ctx0" brushRef="#br0">1548 5725 1119 0,'-9'0'89'0,"-2"0"40"0,0 0-13 0,-2 2-38 0,0-1-5 15,4 2 9-15,1 4 4 0,-1-6 1 32,-4 6 1-32,-14 2-32 15,-9 4-11-15,-23 9-29 16,-2 4-9-16,-10 6-6 16,0 6-4-16,11 8 3 15,2 4-5-15,17 13 5 0,8 5 1 16,15 23-2-1,9 9 0-15,10 20-3 16,7 3-2-16,8 6 0 0,3 0 0 16,-2 5 1-1,5-1-4-15,7-24 7 0,2-13-5 16,17-36 2-16,10-13 1 16,19-25-20-16,13-17-14 15,21-27-57-15,10-19-28 16,32-35-314-16,29-20 274 0</inkml:trace>
  <inkml:trace contextRef="#ctx0" brushRef="#br0" timeOffset="1112.96">22339 8087 891 0,'7'-7'86'0,"4"2"68"0,3-3-16 0,3 2-9 0,-1-1-16 0,4 3-24 0,1 2-13 16,-1-3-18-16,3 4 3 16,0-4-7-16,2 2-8 15,13-8-12-15,0 3-9 16,6 2-9-16,7-4-3 15,6 9-4-15,4 1 0 0,2 0-8 16,-1 6 7-16,-18 5-7 16,-12 5 0-16,-18 14 0 15,-10 1-6-15,-16 21 4 16,-7 10-2-16,-17 21-2 16,-7 13 9-16,-3 23-24 15,4 1-4-15,9-4 1 16,6-8-1-16,14-15 24 15,7-4 0-15,6-11 5 16,0-9-6-16,-5-15 1 16,-3-4 5-16,-12-12-4 15,-6-8 6-15,-16-9-1 16,-15-9-2-16,-17-9 0 0,-16-4 0 16,-33-15-26-16,-5-12-41 15,-23-21-179-15,-10-21 143 16</inkml:trace>
  <inkml:trace contextRef="#ctx0" brushRef="#br0" timeOffset="7565.45">6731 7859 723 0,'-11'-3'86'0,"4"3"67"0,2-2-14 15,2 4-31-15,5-2-14 0,-2 7-10 16,-5 6 0-16,-1 6-12 0,-10 3-4 16,-1 0-21-16,3 0-5 15,1-8-12-15,8-3-6 16,13-3 0-16,8-4 5 15,17-3 4-15,5 2 5 0,14-1-4 16,5 3-9 0,14-2-16-16,-2 0 0 0,16-2-6 15,12 3-1-15,18-4 0 16,14 3-2-16,16-3-3 16,0 1 4-16,26 4 3 15,5 1-3-15,26-1 3 16,22 3-2-16,24 3 6 15,25-3 14-15,31 3 8 16,12 2 5-16,15-6-3 16,-6-3-7-16,-6-4-11 0,-15 0-7 15,-29-2-67 1,-21-1-65-16,-52 6 72 0</inkml:trace>
  <inkml:trace contextRef="#ctx0" brushRef="#br0" timeOffset="105880.21">11437 16540 1019 0,'-7'3'127'0,"-4"2"80"0,2 8-55 0,-2 1-23 16,0 5-24-16,3 1-11 16,-5 10-22-16,5 3-10 15,2 18-24-15,3 10-14 16,-2 18-13-16,2 6-8 15,-3 10-5-15,-1 3-10 16,1-8-27-16,3-8-7 16,-2-19-17-16,0-16 5 0,4-26 22 15,-4-15 5-15,-1-28 1 16,3-16 2-16,-4-33-10 16,1-19 2-16,-2-27 14 15,3-6 8-15,-3-1 19 16,4 6 18-16,8 18 35 15,4 12 19-15,14 22 20 16,10 10-2-16,12 15-4 16,8 8-6-16,13 8-18 15,3 6-8-15,0 5-28 16,-9 3-10-16,-13 11-14 16,-8 8-4-16,-19 17-1 15,-6 7-3-15,-31 5 1 16,-7 3 2-16,-19 4-7 0,-7 0-8 15,-9-9-12-15,-4-2-6 16,4-9 5-16,3-7 5 0,21 2 10 16,10-5 6-1,23 11 3-15,5 1 5 0,22 13 16 16,2 5 1 0,12 13 6-16,5 3-8 0,1 8-13 15,5-2-11-15,-3 0-70 16,1-6-34-16,8-14-62 15,-1-7-212-15,0-17 245 16</inkml:trace>
  <inkml:trace contextRef="#ctx0" brushRef="#br0" timeOffset="106592.15">12315 16983 1311 0,'-6'-37'131'0,"-7"0"75"0,-13 6-90 0,-12 4-28 0,-8 17-55 0,0 7-22 16,-1 22-15-16,6 16-7 0,16 15-5 16,7 7-1-1,21 2-10-15,13-4 2 0,14-14 7 16,5-10 5-16,6-15 10 16,-5-7 3-16,-7-10 14 15,-4-9 12-15,-9-5 16 31,-4-7 4-31,-4-4-5 0,-3 0-6 0,-4 8-12 16,-1 1-6-16,0 17-5 16,4-3-7-16,0 14-7 15,7 1-7-15,5 3-33 16,0-4-20-16,6-8-45 16,0-6-15-16,8-18-20 15,3 1-37-15,5-17-151 0,-3 1 28 16,1-2 169-16,-3-3 119 15,-6 3 254-15,-2 1 17 16,-7 7-90-16,-4 4-47 0,-10 14-30 16,0 9-4-16,-8 14-16 15,-2 8-10 1,-3 6-22-16,-1 2-10 0,7 6-13 16,0-2-2-16,9 5-9 15,7-6-4-15,9-1-1 16,8-4 1-16,8-4 13 15,0-9 10-15,1-7 23 16,-6-5-4-16,0-3 11 31,-6-8 0-31,-8-3 1 0,-3-1 14 0,-11 0 7 16,-4-4 2-16,-4 1-4 16,-3-2-5-16,-9 4-10 15,0 2-3-15,-4 12-11 16,-5 4-7-16,4 12-12 0,2 11-10 31,7 24-15-31,8 6-1 16,13 15-8-16,7-1 4 15,19-11-5-15,4-7-6 0,7-27-58 16,5-10-38-16,14-25-94 16,7-11-53-16,-2-24 143 15</inkml:trace>
  <inkml:trace contextRef="#ctx0" brushRef="#br0" timeOffset="107428.32">11345 13233 1212 0,'-8'0'71'0,"-1"5"10"0,-7 8-17 16,0 15-11-16,0 4-4 0,-1 4 22 0,4-2 7 16,7 3 25-16,4-3 6 15,2 3 3-15,4 1-10 16,5 1-34-16,-3 0-19 15,2 9-31-15,-3-3-9 16,-2 8-4-16,0-1-2 0,-3-4-18 16,-3-2-28-16,-2-16-85 15,-2-6-47-15,-6-21 85 16</inkml:trace>
  <inkml:trace contextRef="#ctx0" brushRef="#br0" timeOffset="107658.68">11056 13246 1564 0,'-25'-10'124'0,"-5"7"61"15,-1 6-30-15,-3 7-69 16,8-4-31-16,13 0-29 0,2-6-10 16,17-9-3-16,12-5 3 15,12-10-3-15,11-3 1 16,19-1-6-16,1 1-1 15,5 7-5-15,2 2-13 16,-9 6-90-16,-4-1-77 16,-19 0 92-16</inkml:trace>
  <inkml:trace contextRef="#ctx0" brushRef="#br0" timeOffset="107976.43">11821 13359 1429 0,'8'-4'91'0,"-1"-4"43"0,-3-3-28 15,-2-11-17 1,3-5-20-16,-4-2-20 0,4-5-12 16,1 2-9-16,-3-6 1 15,7-1 0-15,-2 1-1 16,6 3 4-1,2 9 2-15,3 16-2 0,4 10 0 16,3 25-10-16,4 13-7 16,0 27-9-16,-4 11 0 15,-5 13-6-15,-1 3-25 0,-1-7-42 16,0-6-33 0,-1-11-52-16,-9-7-3 0,-4-10-224 15,-8-7 239-15</inkml:trace>
  <inkml:trace contextRef="#ctx0" brushRef="#br0" timeOffset="108149.7">11881 13855 1653 0,'46'17'143'0,"6"-8"57"16,24-2-54-16,6-10-38 15,6-20-52-15,2-2-36 16,5-13-165-1,0-3-283-15,6-3 249 0</inkml:trace>
  <inkml:trace contextRef="#ctx0" brushRef="#br0" timeOffset="109028.51">12889 16627 1222 0,'-1'6'95'0,"-2"-6"-32"0,-8 0 40 0,-3 0-4 0,-5 0-16 0,3 0-21 16,0-1 3-16,-3-1 1 16,-1 2 2-16,-9-3 9 15,-1 3-7-15,-1 5-28 0,-4-2-16 32,0 11-20-32,-3 8-17 15,-1 14-37-15,1 7-16 16,10 14-36-16,7 3-11 15,21 0-3-15,13-8 0 16,29-21-188-16,10-10 193 16</inkml:trace>
  <inkml:trace contextRef="#ctx0" brushRef="#br0" timeOffset="109599.28">21367 12924 1525 0,'82'0'114'0,"12"0"50"0,0 0-6 0,4-6-58 0,-3 0-28 0,-15-6-39 15,-4 1-31-15,-22 2-62 16,-9 0-27-16,-23-7-83 16,-4 3 22-16,-23-4 78 0</inkml:trace>
  <inkml:trace contextRef="#ctx0" brushRef="#br0" timeOffset="109742.89">21718 12937 1496 0,'-15'83'122'0,"1"12"61"16,0 4-48 0,-3 9-58-16,1-4-31 0,6-16-49 15,3-11-25-15,8-25-94 16,13-9-40-1,13-24 87-15</inkml:trace>
  <inkml:trace contextRef="#ctx0" brushRef="#br0" timeOffset="110060.21">22054 12968 1553 0,'42'-6'125'16,"15"1"60"-16,11 2-20 15,9 3-37-15,1 3-32 16,-1 2-45-16,-6 0-21 16,-13 10-24-16,-7 6-7 15,-32 15-28-15,-16 7-11 16,-27 18-21-16,-15 6 0 0,-10 10 19 16,5 0 18-16,12-3 20 15,12-6 4-15,23-8 4 31,12-8 3-31,30-9 6 0,11-9-4 0,31-8-2 32,20-14-6-32,15-12-24 15,-1-6-35-15,1-7-103 16,-13 4-174-16,-18 9 192 16</inkml:trace>
  <inkml:trace contextRef="#ctx0" brushRef="#br0" timeOffset="110982.65">21535 16274 1758 0,'-5'-2'53'0,"16"7"-7"0,-5 30 44 0,-1 1-28 0,-13 17-27 0,-1 12-16 0,-10 12-25 0,-2 2-18 0,2 11-39 16,4 2-20-16,3-7-32 15,3-8 5-15,1-25 38 16,-1-12 18-16,-1-31 44 16,-1-20 7-16,2-43 11 15,-4-26 8-15,4-49 19 16,7-13 7-16,15-3 3 15,15 14 7-15,27 28 14 16,10 15 11-16,8 28 6 16,-1 17-7-16,-20 29-36 15,-5 14-16-15,-17 27-18 16,-12 12-9-16,-18 20 3 0,-11 10-3 16,-22 10-10-16,-4 3-2 15,-7 2-12-15,0-7-6 16,12-3-5-16,6-8 7 15,26-3 10-15,11-6 9 0,22-10 8 16,8-4 0-16,14-10-36 31,5-9-16-31,13-18-23 0,1-6-10 0,11-9 38 16,6-10 16-16,6-8 43 16,-11-6 26-16,-15-5 32 15,-15-2 16 1,-30-4 17-16,-13-1-5 15,-27-4-32-15,-13 1-10 0,-28 10-45 16,-8 13-15-16,-16 25-15 0,2 19-11 16,17 25-11-16,9 7-9 15,27 2-2-15,13-1 2 16,19-15 16 0,10-10 11-16,18-20 23 15,10-2 15-15,9-11 33 0,8-8 18 0,-9-4 16 16,-7-2 5-16,-17 2-11 15,-11 6-9-15,-13 10-17 16,-6 10-10-16,-6 17-19 16,-2 10-7-16,5 11-18 15,3-5-18-15,6-5-35 32,11-8-35-32,9-15-44 15,7-8-24-15,14-19-310 16,8-12 304-16</inkml:trace>
  <inkml:trace contextRef="#ctx0" brushRef="#br0" timeOffset="111332.08">22932 16558 1477 0,'-60'28'127'0,"5"7"102"0,10 4-150 0,10 10-26 16,19 3-41-16,11 0-9 15,24-9-19-15,14-7-14 0,29-12-14 16,12-9-11-16,3-11 20 16,-3-6 11-16,-9-15 20 15,-5-9 13-15,-5-11 20 16,-4-6 15-16,-16-11 16 16,-12 2 4-16,-28 0 6 15,-15 6-1-15,-19 15-13 16,-7 14 7-16,-3 28 0 15,5 19-1-15,11 26-8 16,6 9-10-16,24 6-26 16,12 0-10-16,30-13-9 0,14-7-33 15,22-15-59-15,9-11-40 16,6-22 115-16,-2-9-38 16</inkml:trace>
  <inkml:trace contextRef="#ctx0" brushRef="#br0" timeOffset="115854.88">9793 15504 1103 0,'-3'-3'109'0,"-2"-3"122"0,0 1-149 0,0-1-4 0,2-1-12 0,2 3-4 0,1 2-15 15,0 0 0-15,0 2-8 16,0 0-6-16,0 15-9 15,1 11-6-15,2 27-17 16,2 10 0-16,1 20-2 16,1 7 1-16,-1 3-18 31,3-3-8-31,3-22-13 0,2-11-9 0,1-34 21 16,3-16 5-16,1-22 13 15,3-8 1-15,-6-17 5 16,-1-2-2-16,-4-4-1 15,-1 3 1-15,-9 13 1 16,1 2 3-16,0 20 4 16,-1 2 7-16,2 17 8 15,4 11 2-15,2 5-2 16,4 7-4-16,4-7-8 0,5-5-4 0,5-9 2 31,3-4 7-31,-3-9 13 16,0 0 7-16,-7-12 4 15,-4-6 2-15,-2-5 5 0,-4-4 2 0,-7 0-3 16,-3 4-4-16,-8-1-13 16,-11 2-4-16,-8 1-8 15,0 6-2-15,2 3-11 16,5 3-2-16,7 9-45 16,3 3-34-16,7 5-65 15,10-3-36-15,10-5 102 16</inkml:trace>
  <inkml:trace contextRef="#ctx0" brushRef="#br0" timeOffset="116093.82">10499 15725 1441 0,'-11'9'101'0,"-8"-1"38"0,-11 3-25 0,-7 2-51 15,-4 1-18-15,4 5-27 0,12 0-7 0,9 11-8 16,7 0 0-16,9 12-3 16,1 3 3-16,14-3-3 15,4 1-5-15,17-15-2 16,2-9 1-16,9-19-25 16,2-11-17-16,-11-19-56 15,-2-14-37-15,-8-13 80 16</inkml:trace>
  <inkml:trace contextRef="#ctx0" brushRef="#br0" timeOffset="116300.34">10679 15340 1031 0,'-9'-28'161'0,"4"3"188"16,-1 25-202-16,4 12-11 16,1 24-51-16,1 10-19 15,0 20-37-15,0 7-8 16,1 1-12-16,2 3-6 0,5-1-24 15,2-5-20-15,2-10-49 16,3-5-29-16,7-23-98 16,1-13 115-16</inkml:trace>
  <inkml:trace contextRef="#ctx0" brushRef="#br0" timeOffset="116490.14">10913 15611 1254 0,'-24'16'90'0,"-6"6"44"0,0 3-32 16,3 7-36-16,8-2-17 15,19 0-24-15,11 0-10 16,10-11-13 0,6-2-2-16,7-9-7 0,0-6-25 0,-3-6-62 15,1-3-249-15,-1-4 213 16</inkml:trace>
  <inkml:trace contextRef="#ctx0" brushRef="#br0" timeOffset="116681.35">11096 15864 1302 0,'8'0'82'0,"0"0"31"15,7 1-67 1,4 2-4-16,2 5-37 16,4-1-29-16,-3 2-206 0,2-1 157 15</inkml:trace>
  <inkml:trace contextRef="#ctx0" brushRef="#br0" timeOffset="117028.77">11632 15605 1283 0,'-24'-13'91'0,"-5"6"39"15,-5 8-32-15,-2 18-32 16,-3 6-22-16,9 7-23 16,6 4-9-16,15 0-14 15,4 1-8 1,13-11-19-16,1-8-6 0,12-9 2 15,7-7 6 1,-3-5 22-16,2-8 4 0,-6-4 1 16,-7-3 5-16,-3-1 15 15,-5-2 12-15,-6 4 20 16,0 4 4 0,-5 7-15-16,-2 4-7 15,2 10-24-15,0 10-8 16,5 8-2-16,0 7-9 0,8-1-34 15,5 0-23-15,10-9-58 16,4-9-171-16,5-14 190 16</inkml:trace>
  <inkml:trace contextRef="#ctx0" brushRef="#br0" timeOffset="117234.72">11856 15711 1418 0,'-28'0'74'0,"-2"8"10"0,-2 0-17 16,10 10-27-16,0 3-18 15,11 10-15-15,6 3-6 16,8-1-14-16,7-5-20 16,15-12-36-16,2-5-28 15,6-14-256-15,5-7 229 16</inkml:trace>
  <inkml:trace contextRef="#ctx0" brushRef="#br0" timeOffset="117582.97">12074 15771 1301 0,'0'-11'118'16,"-2"1"58"-16,-4 1-82 16,-3 2-21-16,1 7-53 15,3 0-8-15,0 11-8 16,5 4-3-16,-1-1-1 15,-3 0 1-15,9 0-1 16,0-3 0-16,3 0 1 16,0 0-1-16,-4-1 0 15,-4 6 1-15,-11 6-22 0,-3 8-18 16,-11 11-36 0,-2 11-23-16,-9 9-38 0,4-1-8 15,10-11 49-15,5-10 35 16,11-17 103-16,6-9 44 0,12-8 29 15,9-2 8-15,9-8-7 16,4-6 0 0,12-14-10-16,1-7-16 0,4-10-21 15,-4-9-16-15,-1-1-29 16,-2 0-34 0,-9 3-124-16,1 5 87 0</inkml:trace>
  <inkml:trace contextRef="#ctx0" brushRef="#br0" timeOffset="122614.07">10302 17813 1174 0,'0'11'76'0,"-1"5"28"0,-4 1-24 0,2 10-36 16,0 6-14-16,1 10-16 15,0 4-7-15,-1 7-2 16,2-1-4-16,-1-2 2 16,-1-4-1-16,-2-11-2 15,1-9 0-15,-3-2-5 16,4-4-3-1,0-10-6-15,3-10 6 0,-10-5-1 16,7-17 3-16,-3-17 5 0,1-7 0 16,4-14 9-1,-4-5 7-15,8-6 14 0,0-1 10 16,11 0 16-16,9 5 12 16,3 4 10-16,7 6-4 15,12 15-18-15,-3 8-13 0,6 12-21 16,-6 12-16-1,-15 13-2 1,-6 9-1-16,-15 15-6 0,-6 9 8 0,-16 7-11 16,-4 5-6-16,-12-7-8 15,-4-2-15-15,-7-14 4 32,4-5 2-32,9-12 12 0,8-4 9 0,20-5 10 15,-1 0-1-15,1 3-4 31,15 5 4-31,12 10 0 16,8 5-1-16,10 9-24 0,3-4-30 16,-4-3-41-1,6-1-9-15,4-15-24 0,3-4 15 16,5-13 36-16,-5-9 12 16,-12-11 67-16,-10-7 29 15,-10 3 43-15,-10 2 10 16,-7 8 1-16,-4 7-6 15,-4 11-21-15,-2 6-11 0,2 12-18 16,0 8-11-16,2 2-12 16,2 1 1-16,4-9 4 15,10-3 7-15,5-12 6 16,2-2 9-16,1-14 20 16,-4 1 7-16,-1-6 10 15,-3 1-12-15,-11 1-18 16,-2 4-14-16,-12 8-13 0,-4 1-5 15,-3 13-7 1,4 11-1-16,-3 20-5 0,6 15 2 16,9 11-5-16,3 1-4 15,13-11-13-15,7-9-4 16,15-29 5-16,8-9 8 16,-2-21 12-16,2-12 4 15,-5-17 10-15,0-12-3 0,-5-12 9 16,4-4 0-1,-9-7 5-15,-1 5 4 0,-9 7 9 16,-5 11 9-16,-9 16-1 16,1 13-5-16,-1 27-16 15,-7 20-5-15,-2 28-13 16,-3 17-2-16,5 21-16 16,7 11-35-16,10 4-39 15,5-10-25-15,14-35-54 16,9-22-121-16,11-34 176 0</inkml:trace>
  <inkml:trace contextRef="#ctx0" brushRef="#br0" timeOffset="124030.12">19673 15674 367 0,'-12'0'48'0,"-11"2"36"0,3 0-19 0,-1-4 0 0,-4-4-12 0,8-12-15 0,-1-2-11 15,3-12-13 1,2 4 13-16,4 1 66 16,-2 2 25-16,0 9 29 0,1-6-4 15,-6 11-32-15,4 3-7 16,2-1-2-16,-2 7-1 15,1-3-3-15,4 2-11 16,2-2-15-16,2 4-8 16,3 1-14-16,-1-2-5 0,1 5-12 15,1 4-7-15,1 18-8 16,1 7-1-16,0 20-11 16,2 6-2-16,-5 11-13 15,-5 2-14-15,2 0-38 16,0-3-23-16,3-6-29 15,1-14-10-15,11-18 6 16,0-6 10-16,12-24-8 16,1-8-32-16,7-23-99 0,1-7-13 15,-3-13 45-15,4 1 96 16,-8 4 246-16,-4 10 69 16,-6 11 48-16,-10 6-17 15,-6 19-78 1,0 3-39-16,-2 19-48 15,1 11-19-15,4 7-38 0,6 4-3 0,10-5 0 16,3-6-6-16,5-14 3 16,2-8 1-16,-3-12 6 31,-2-10 17-31,-3-10 16 16,-6-7 11-16,-12-5 8 15,-6-1-5-15,-14 4-12 16,-8 4-16-16,-10 4-16 15,0 6-21-15,1 8-39 16,2 3-24-16,8 8-64 16,9 4-108-16,10-1 147 15</inkml:trace>
  <inkml:trace contextRef="#ctx0" brushRef="#br0" timeOffset="124268.98">20120 15706 1267 0,'-7'0'128'0,"-5"0"132"0,-7 0-151 0,-2 5-56 0,-1 6-16 0,5 6-20 16,3 10-7-16,7 12-2 16,7 6 1-16,14 3-9 15,9-3-3-15,11-12-13 16,7-11-9-16,8-16-24 15,2-8-14-15,-7-21-33 16,-2-12 4-16,-8-17 48 16</inkml:trace>
  <inkml:trace contextRef="#ctx0" brushRef="#br0" timeOffset="124490.27">20419 15116 1361 0,'-4'3'85'15,"-3"13"40"1,-1 11-15-16,5 25-23 0,0 9-16 16,5 18-24-16,2 6-22 0,3-4-19 15,4-2 1 1,-3-16-28-16,3-3-11 0,1-22-50 16,3-5-31-16,5-13-104 15,4-9 117-15</inkml:trace>
  <inkml:trace contextRef="#ctx0" brushRef="#br0" timeOffset="124679.88">20716 15365 1296 0,'-35'21'71'0,"-3"9"39"0,0 9-29 15,5 12-13-15,2-2-7 16,12 1-20-16,11-9-14 15,14-5-15-15,7-7-7 16,14-10-14-16,3-7-16 0,8-12-61 16,4-3-7-1,2-11 39 1</inkml:trace>
  <inkml:trace contextRef="#ctx0" brushRef="#br0" timeOffset="124901.65">20962 15684 1140 0,'11'-2'119'16,"2"-6"111"-16,10 5-142 16,3-6-44-16,0-1-24 15,8 1-44-15,-4-4-36 16,-4-7 33-1</inkml:trace>
  <inkml:trace contextRef="#ctx0" brushRef="#br0" timeOffset="125283.69">21519 15339 1226 0,'-24'-23'107'0,"-4"0"62"16,6 10-79-16,-3 5-13 16,1 13-40-16,2 14-10 15,3 19-22-15,-3 8-4 16,6 7-24-16,3-2-11 15,13-15-13-15,5-6-1 0,12-13 17 16,2-6 7-16,3-9 15 16,1-4 5-16,0-13 9 15,1 0 8-15,0-4 23 16,-2-3 9-16,-8 7 17 16,-3 2 9-16,-10 13 0 15,1 6-2-15,-4 15-20 16,-2 6-19-16,-4 7-23 15,2-2-20-15,4-4-42 16,2-4-28-16,13-13-68 16,7-8-205-16,10-12 221 15</inkml:trace>
  <inkml:trace contextRef="#ctx0" brushRef="#br0" timeOffset="125816.63">21811 15373 1611 0,'-24'10'85'0,"-4"9"15"0,-2 6-22 32,-2 13-39-32,10 1-18 15,9 5-14-15,6-1-11 16,14-8-45-16,11-4-27 16,10-17-57-16,9-4-25 15,13-13-123-15,2-4-14 16,5-8 58-16,1-6 70 15,-9-4 236-15,-5 1 123 0,-9-1 56 16,-5 0-20-16,-16-2-11 16,-11 2-62-16,-15 1-34 15,-14 5-15-15,0 10-55 16,0 7-18-16,3 13-18 16,4 3-10-16,6 7-5 15,5-2 2-15,8 0-7 16,8-5 1-16,6-8 2 0,5-3-1 15,3-4 9-15,5-6-3 16,-2-5 18-16,2-7 10 16,-1-2 17-16,-6 2 13 15,-9 4 2 1,-3 4-1-16,-10 7-9 0,-4 8-14 0,-11 11-15 16,-2 9-14-16,-3 14-10 15,-2 3 0-15,8 6-5 16,4 1-8-16,8-9-14 15,9-3-2-15,17-11-3 16,8-4 2-16,14-4 1 16,7-7-7-16,7-4-37 15,-1-6-47-15,1-8-56 16,2-4 84-16</inkml:trace>
  <inkml:trace contextRef="#ctx0" brushRef="#br0" timeOffset="126900.35">20203 17654 1191 0,'14'9'66'0,"-3"2"18"0,-4 3-40 0,-7 7-20 16,-2 4-12-16,-3 3-9 0,2-1 1 0,-1 5-3 16,0-2 9-16,-3-13 20 15,0-3 7-15,7-14 18 16,-3-4 7-16,8-20-4 15,3-9 5-15,9-11-2 16,0-5-7-16,4 0-17 16,3 3-9-16,1 8-15 15,0 4-6-15,2 15-4 16,0 1 1-16,7 17-7 16,1 9-3-16,5 7 6 15,2 6 0-15,-4-8 0 0,0-7 1 16,-5-6-1-1,0-2-2-15,-9-6 18 0,-5-1 16 16,-11-8 16-16,-7-2 10 16,-9-5-13-16,-6-1-14 0,-8 7-17 15,0 6-5 1,-3 12-4-16,3 9-1 0,4 23-4 16,9 9-1-16,7 19 0 15,8 0 0-15,15 4 1 16,9-2-3-16,14-10-6 15,8-6 1-15,11-21 0 16,2-11 0-16,0-16 2 16,-5-12 0-16,-5-19 1 15,-8-9 6-15,-3-20 6 16,-4-4 8-16,-10-13 17 0,1-8 2 16,-18 8 4-16,-8 1-3 15,-20 16-8-15,-7 18-4 16,-6 27 3-16,-2 13 1 15,5 25-4-15,-2 14-1 0,5 18-3 16,11 10-5-16,9 13-5 16,4 0-4-16,18-1-8 15,-1 1 2-15,6-3-2 16,5 5-1-16,2-3 4 16,0 0-5-16,10-10-24 15,2-8-24-15,5-27-48 16,5-15-24-16,9-16-35 31,-1-13-20-31,-4-21 108 0</inkml:trace>
  <inkml:trace contextRef="#ctx0" brushRef="#br0" timeOffset="158953.26">12232 669 1058 0,'4'-13'83'0,"-4"1"41"16,-1-1-14-16,-4 7-18 0,-6 0-15 0,0-2-11 16,2 3 1-16,-4-3-16 15,0 3-6-15,7-1-6 16,-5 1-8-16,-2 2-3 15,2-3 7-15,-6 3 1 0,0 3-3 16,-4 4-3-16,-7 8-10 16,-9 11-11-1,-1 12-3-15,-10 17-7 16,2 11 3-16,-1 13-1 0,1 3-1 16,9 3 0-16,7-7-3 15,19-13-7-15,10-10 12 0,18-21-6 16,15-9 1-16,14-12 0 15,7-9 2-15,7-8 2 16,0-6 4-16,-2-8 16 16,-7-2 1-16,-15-2 16 15,-9-1-7-15,-16 6-13 16,-3 6-7-16,-8 14-11 16,0 9-2-16,-3 19 0 15,1 7 0-15,9 1-4 16,8-2 2-16,14-4-1 15,5-10 0-15,6-7 6 16,-1-7 3-16,-4-12 7 0,-8-2 7 16,-11-10 20-16,-7-1 8 15,-12-3-2 1,-8-1-11-16,-11-4-24 0,-11-3-10 16,-7-2-31-1,-2 1-12-15,-3 4-36 0,8 7-21 0,11 12-17 16,23 5-9-16,2-1 1 31,21 14 8-31,15-4 22 0,-2 4 28 0,11 2 35 16,-4 1 17-16,1 1 33 15,-2 0 3-15,2 4 14 16,-2-3 9-16,-1 0-2 16,-5 0-2-16,-9 4-10 15,-5-5-8-15,-8 1-10 16,-1-1-3-16,-3-6-1 15,1-5 10-15,8-13 19 16,5-2 6-16,7-13 18 16,4-4-5-16,-1-6 0 15,-1 2 3-15,-8 3-17 16,-3 8-12-16,-9 10-19 16,-3 7-9-16,5 16-8 0,-5 11 7 15,11 16 0 1,-1 1-7-16,10-1 6 0,0-2 0 0,11-17-1 15,1-4 1-15,10-14 2 32,-2-6 0-32,-4-9 13 15,-7-5 11-15,-15-14 13 16,-6-5-6-16,-7-20-10 16,-3-10-2-16,-5-17-17 15,-5-10-3-15,-3 1 1 16,-7 1-2-16,5 28 0 15,4 19 3-15,3 29-2 16,3 14-3-16,0 25-5 16,-3 17 0-16,-4 29-2 15,1 16 3-15,-7 10-36 16,2 4-30-16,0-8-85 0,7-13-91 16,-3-15 141-16</inkml:trace>
  <inkml:trace contextRef="#ctx0" brushRef="#br0" timeOffset="159507.94">13125 1286 1164 0,'-7'-29'97'0,"-1"-4"40"0,10 3-41 16,4-3-10-16,8 11-21 15,9 6-2-15,2 12-3 16,3 5-5-16,8 12-11 16,2-1-7-16,-1 10-11 15,4-6-8-15,-10 3-11 16,-4 2-3-16,-8-7-3 15,-5 3 1-15,-8-3-1 16,-4-4-1-16,-4-4 5 0,-1-6 1 16,2-11 6-1,1-3-5-15,9-7 3 0,-3 2 5 16,10-4-1-16,3 4 8 0,2 2-14 16,4 1-1-1,-3 2-7-15,3 1 0 0,4 3-1 16,-4 1 0-16,6 4 1 15,-5 4-6-15,-7-2 8 16,0 3-3 0,-13 6-2-16,-5-3 0 0,-5 5-2 15,-6-2 10-15,-9 1-2 16,-3 4 3-16,-5-5-1 16,-1 3-4-16,3 4 5 15,0 0-2-15,12 2-1 16,2 1 0-16,11-5-8 15,6-1-2-15,12-6 6 16,-1 1-6-16,10-5 9 16,0-5 0-16,-1 1-5 0,1-6 6 15,-5 1-3 1,-3-1 7-16,-9 2 1 16,-4 5-1-16,-6 3 1 0,0 0-6 15,-2 7-24-15,-4 2-23 0,6 0-73 16,3-1-33-16,16-8 77 31</inkml:trace>
  <inkml:trace contextRef="#ctx0" brushRef="#br0" timeOffset="159857.46">14156 1133 1427 0,'-19'0'113'0,"-9"-2"60"0,-5 4-25 0,-2 2-32 0,0 8-29 15,12 6-40-15,7 1-17 0,8 7-22 16,5-3-8-16,14 1-26 16,8-8-12-16,19-5-31 15,6-8 0-15,8-6 20 16,0-10 19-16,-5-11 31 16,-4-4 1-16,-4-18 5 15,-1-6 0-15,-6-16 32 0,-4-9 11 0,-10-13 20 16,-7-7-1-16,-5 15-20 15,-1 15-4-15,-5 33 4 32,-3 21 0-32,-7 32-12 0,-4 17-7 0,-8 29-24 15,6 14-2 1,0 4 1 0,10 2-3-16,6-14-42 15,6-6-34-15,7-13-98 16,-1-6-46-16,1-13 114 0</inkml:trace>
  <inkml:trace contextRef="#ctx0" brushRef="#br0" timeOffset="160079.98">14276 827 1446 0,'16'5'100'0,"8"2"79"15,2 6-34 1,15-2-36-16,8-6-24 0,21-16-49 15,7-10-41-15,32-12-139 16,8-5-142-16,20-12 150 16</inkml:trace>
  <inkml:trace contextRef="#ctx0" brushRef="#br0" timeOffset="160650.22">14415 1546 1136 0,'13'17'107'16,"-2"12"130"-16,-3 4-109 15,-8 19-23-15,-8 8-25 16,-10 6-54-16,-1 7-17 16,0 4-8-1,2 0 3-15,3 0-9 16,4 1-5-16,3-20-4 16,-3-8-5-16,7-18 9 0,0-12 6 0,3-20 5 15,3-9 3-15,0-37-1 16,7-11 4-16,-3-32-2 15,4-11-3 1,10-2 12-16,0 6 6 0,12 23 25 16,6 13 13-16,5 32 9 15,4 15-11-15,-7 24-24 16,-5 8-16-16,-9 11-16 16,-12 0 0-16,-11 2 0 15,-14-1 4-15,-17-1-15 16,-6-3-18-16,-3-7-37 0,1-5-28 15,8-15-58-15,8-5-184 16,19-17 210-16</inkml:trace>
  <inkml:trace contextRef="#ctx0" brushRef="#br0" timeOffset="161081.68">14948 1727 1435 0,'18'40'65'0,"-11"-2"-1"16,-2-1-6-16,-6-8-16 31,-7-1-20-31,3-14-16 0,-3-6-2 0,7-8-1 16,1-4 5-1,0-11-1-15,6-5-3 0,2-7 3 16,1-1 4-16,4-7 9 31,-1-4 6-31,3 1 3 0,5 5-9 0,4 9-8 16,3 7-2-16,-1 17-4 15,-3 3-1 1,-5 12 1 0,-3 9-5-16,-7 8 1 0,-2 4-2 0,-1 3-1 0,-1-1-2 15,4-3 3-15,3-4-3 32,10-7 0-32,1-3 6 0,8-12-2 15,1-4 3-15,4-10 20 16,1-4 15-16,-7-12 18 15,-4-1 9-15,-15-5-5 16,-9-1-15-16,-15-1-20 16,-11-7-11-16,-15 8-13 15,-1 3-17-15,5 9-32 16,-2 8-25-16,14 11-65 16,5 8-13-16,16 10 77 15</inkml:trace>
  <inkml:trace contextRef="#ctx0" brushRef="#br0" timeOffset="161476.96">15751 1849 1072 0,'27'-19'197'0,"-6"1"282"16,-21-7-339-16,-13 2-19 16,-20-1-57-16,-3 7-37 15,-4 10-29-15,1 7 0 0,9 16-5 16,3 1 2-16,14 1-18 15,9 1-11-15,11-11 3 16,8-1-3-16,10-3 25 16,0-3 8-16,2-2 29 15,-5-4 23-15,-3-11 36 16,-2-4 19-16,-10-3-5 16,-1 3-17-16,-6 7-33 0,-5 4-16 15,-6 18-20 1,2 9-5-16,-10 21-12 0,5 8-4 15,2 15-3-15,1 4 1 16,5 7-23 0,0 9-22-16,-4-8-46 0,2-6-13 0,-4-7 0 15,-9-14 15-15,-2-12 27 16,-10-8 4 0,-4-21-26-16,6-12-18 0,4-22 58 15</inkml:trace>
  <inkml:trace contextRef="#ctx0" brushRef="#br0" timeOffset="161667.92">16234 1617 1728 0,'19'20'117'0,"-3"1"15"0,-16-9-47 15,-7-7-10-15,-2-5-86 0,-4-9-51 0,-1-7-42 16,3 0 42-16</inkml:trace>
  <inkml:trace contextRef="#ctx0" brushRef="#br0" timeOffset="161894.1">16270 1935 1800 0,'3'4'131'16,"-3"-3"88"-16,2-6-133 0,-2-2-11 15,2-6-129-15,-1-6-106 16,-1 5 84-16</inkml:trace>
  <inkml:trace contextRef="#ctx0" brushRef="#br0" timeOffset="163132.19">17270 1688 1040 0,'8'-27'59'0,"0"3"17"0,-3 9 19 16,-2 10 18-16,-3 6-12 0,-1 18-16 0,-4 7-7 0,-3 19-30 15,-2-2-10 1,1 6-21-16,3 1-9 16,3-4-7-16,1 0 0 0,5-8-1 15,0-8 0-15,2-15 0 16,-5-10 0-16,0-5 33 16,0-14 19-16,0-22 14 15,0-10 9-15,0-17-29 16,3-7-15-16,3-10-15 15,-1-8-6-15,2 4-5 16,0 13-2-16,3 32 4 0,-2 15-5 16,4 37-1-1,4 13-2-15,13 28-3 0,4 8-2 16,17 9-2-16,9-2 3 0,8-11-7 16,3-4-7-16,-9-15 3 15,-7-7 0-15,-11-10 8 16,-4-8 13-16,-14-11 27 15,-4-3 14-15,-17-14 18 16,-4-5 5-16,-20-12-19 16,-4-7-13-16,-3-13-19 15,1-7-7-15,2-18-5 16,7-3-3-16,6 4-3 16,7 12-13-16,9 25-32 15,3 13-30 1,9 14-105-16,4 6 215 0,10-3-67 0</inkml:trace>
  <inkml:trace contextRef="#ctx0" brushRef="#br0" timeOffset="163401.71">18133 1827 1178 0,'13'30'89'0,"0"3"78"0,1-8-116 0,-2 0 2 15,7-6-31-15,2-2-14 0,6-13 11 16,3-4 14-16,-2-13 22 16,-3-3 17-16,-7-7 24 15,-6-3 15-15,-10 1 2 16,-4-2 0-16,-18 0-30 16,-12 1-24-1,-13 2-28-15,0 4-16 16,-13 16-19-16,9 9-7 15,3 8-60-15,4 4-41 0,23-3 118 16,12-3-61 0</inkml:trace>
  <inkml:trace contextRef="#ctx0" brushRef="#br0" timeOffset="163910.1">19395 1682 1370 0,'8'33'99'0,"-1"5"26"0,2 3-22 0,4 1-42 0,4-1-33 0,-1-1-17 16,1-3-6-16,-3-7-3 0,-6-6 2 15,0-10-2-15,-6-4 4 16,-9-10-2-16,-5-4 1 16,-13-13-1-16,-2-2-1 15,-5-14 10-15,4 2 0 16,6-15 12-16,1-5 5 0,15-7-6 16,6-4 7-16,14 9-2 15,11 9 0-15,20 15 1 16,0 7-10-1,14 13-8-15,2-2-6 0,1 4-59 16,2 4-34-16,6 3-77 16,-7 3-270-16,0 1 278 15</inkml:trace>
  <inkml:trace contextRef="#ctx0" brushRef="#br0" timeOffset="164227.07">20091 1612 1401 0,'-39'0'90'0,"-9"-1"20"15,3 8-45-15,-1 6-6 16,5 14-40-16,9 3-13 16,7 5-7-16,5-2-4 15,20-10-16-15,7-2 3 0,14-9-3 16,9-5 6-16,-2-7 15 16,9-3 0-16,-6-8 10 15,4-7 6-15,1-4 14 16,-4-6 8-1,-9-1 23-15,-7-7 0 0,-9 12-8 16,-7 2-9-16,-12 19-25 16,3 11-12-16,-2 13-7 15,5 12 1-15,6 6-5 16,1-1-14-16,15-6-50 0,8-4-36 16,10-12-159-1,4-5 152-15</inkml:trace>
  <inkml:trace contextRef="#ctx0" brushRef="#br0" timeOffset="164939.69">20643 1535 1307 0,'-20'-2'128'32,"-9"9"72"-32,-8 13-94 0,-6 8-1 0,7 13-48 15,3 0-13-15,18-1-16 16,9-4-13-16,17-9-10 15,11-2-6-15,10-11 0 16,6-1 4-16,7-13-5 16,3 0 7-16,2-13-1 15,7-2-4-15,3-7 12 32,0-2 8-32,-8-4 20 0,-11-1 5 0,-16-2 9 0,-11 4-5 15,-14 3-9 1,-8 5-8-1,-15 13-16-15,-10 11-7 16,-10 20-13-16,2 10 3 0,10 7-7 16,12-1-8-16,23-8-9 15,17-3-1-15,18-16 8 16,10-1 6-16,3-13 14 16,0-3 2-16,-8-13-4 15,-1-3 1-15,-5-6 10 16,-7-3 3-16,3-9 8 15,-12-1-4-15,-3 2-5 16,-7 5-4-16,-9 5-6 16,-1 6 5-16,-7 10-2 15,-1 6-2-15,-2 8 0 16,0 3-4-16,3 5-1 16,5-1 1-16,0-3 5 0,0 2-3 15,5 2 0-15,-2 4-2 16,2 3 0-16,-2 3 5 15,2 10 5-15,0-1 2 16,1 6-4-16,0 0 0 16,4-2-5-16,1 1-4 0,-3-3 0 15,1 2-1-15,-9-3 0 16,-5-1 2-16,-9-7 1 16,-5-10 3-16,-15-6-7 15,-6-5-12-15,-6-16-34 16,-6-9-36-16,-4-11-102 15,-6-6-106-15,-18 1 160 16</inkml:trace>
  <inkml:trace contextRef="#ctx0" brushRef="#br0" timeOffset="165720.53">17750 2371 1027 0,'2'-7'108'0,"-1"0"134"0,1 2-111 0,1-3-20 0,0 2-9 0,-3 1-39 16,2 3-13-16,2 21-20 15,0 8-13-15,0 16-12 16,1 7-2-16,0 8-2 16,3-1 3-16,9-6-4 15,8-7-4-15,12-16 7 0,2-10-2 16,10-15 4-16,-2-6 21 16,-3-18 18-16,4-6 13 15,-20-14 4-15,-6-3-15 16,-11-14-25-16,-11-5-7 0,-5-7-7 15,-4 1-1-15,-8-2 6 16,-2 6-1-16,1 15-7 16,6 12-1-16,9 24-6 15,3 7-3-15,15 18-3 16,4 10-34-16,16 9-86 16,4 6-43-16,4 8 77 15</inkml:trace>
  <inkml:trace contextRef="#ctx0" brushRef="#br0" timeOffset="166017.26">18654 2427 1485 0,'-14'-23'89'0,"-8"1"15"0,-8 4-16 0,-10 12-12 15,1 6-24-15,-1 13-17 16,6 6-1-1,10 6-19-15,7-1-7 0,21 1-5 32,9-5-3-32,17 5 7 0,3 2 7 0,0 6 0 15,-3 1-1-15,-9 2 1 16,-9 0-4-16,-15-1-6 16,-13-4 0-16,-12-2-4 15,-8-4-7-15,-7-9-40 16,2-12-29-16,0-15-75 0,14-8-146 15,19-17 184 1</inkml:trace>
  <inkml:trace contextRef="#ctx0" brushRef="#br0" timeOffset="166310.79">18768 2584 1372 0,'47'12'93'0,"-9"-2"45"15,-5-4-8-15,-8-6-8 31,-4-5-18-31,2-7-25 0,-7-7-7 0,6-7-25 16,-4 1-5-16,-4 3-13 16,-5-1-1-1,-10 0-4-15,-4 6 1 16,-22 0-3-16,-6 9-8 16,-16 14-9-16,-3 8-2 0,5 19-2 15,6 5-1-15,15 11 3 16,15-1-2-16,22-1-1 15,15-5-1-15,23-10-1 0,7-4 0 16,11-13-7-16,2-8-24 16,4-13-85-16,-2-10-70 15,9-12 96-15</inkml:trace>
  <inkml:trace contextRef="#ctx0" brushRef="#br0" timeOffset="166934.06">20164 2112 1302 0,'23'-5'120'0,"-5"5"135"0,2 5-103 0,-13 16-19 0,-1 7-20 15,-12 27-60-15,-7 13-11 0,-4 14-14 16,-4 5-10-1,7-8-6-15,9-5-4 0,8-18-7 16,7-5-2-16,15-16-2 16,0-13 1-16,5-16 3 15,2-8 3-15,-4-20-3 16,2-3 1-16,-6-11 3 16,0-4 0-16,-7 7 2 15,-3-1 1-15,-6 13-6 0,-6 20-1 16,-2-3-5-16,-4 20-2 15,-2 17-1 1,0-1 2-16,7 2 3 0,6-4 1 16,15-9 0-16,5-8 0 15,9-13 3-15,3 0 2 16,4-13 8-16,1-6 7 16,-6-1 21-16,0-4 8 15,-18-3 5-15,-4 0 2 0,-21 0-17 16,-12 1-13-1,-18 5-18-15,-9 5-17 0,-10 12-43 16,1 4-20 0,4 4-52-16,9 1-30 0,22-2-58 15,14-3-75-15,25-4 169 16</inkml:trace>
  <inkml:trace contextRef="#ctx0" brushRef="#br0" timeOffset="167180.57">21147 2429 1489 0,'3'3'138'0,"-11"4"80"0,-16 2-55 0,-7 4-7 15,-9 6-50-15,1 6-27 16,7 3-30 0,7 7-11-16,19 3-27 0,6-5-10 0,19 0-5 15,4-6-1 1,15-8-18-16,3-7-16 15,3-7-61-15,5-7 2 0,-1-17-31 16,4-3-14-16,-3-17-2 16,-1-5-33-16,-7-8 106 15</inkml:trace>
  <inkml:trace contextRef="#ctx0" brushRef="#br0" timeOffset="167386.1">21606 1948 1284 0,'3'-17'112'15,"-5"9"54"-15,-6 14-1 0,-4 19 12 16,1 13-33-16,1 13-32 0,7 12-6 16,-5 9-43-16,2 9-20 15,-2-2-30-15,2-2-6 16,-5-11-11 0,3-4-22-16,5-12-74 0,-1-9-24 15,14-14-86-15,6-13-15 16,9-23 142-1</inkml:trace>
  <inkml:trace contextRef="#ctx0" brushRef="#br0" timeOffset="167575.95">21902 2286 1420 0,'-47'15'91'0,"0"9"35"15,-2 3-13-15,5 9 4 31,4-3-25-31,15 2-36 16,7 0-14-16,23-15-32 16,9 1-7-16,16-9-4 15,8-1-7-15,10-8-49 0,4-3-39 16,6-3-63-16,0-9-281 16,-1-6 285-16</inkml:trace>
  <inkml:trace contextRef="#ctx0" brushRef="#br0" timeOffset="167845.3">22464 2218 1694 0,'-22'0'126'0,"-10"6"28"16,-9 5-13-16,-9 6-45 16,-7 5-32-16,3 4-26 15,9 1-5-15,15 7-20 16,19-4-10-16,26 2-7 15,14-1-2-15,20 1-1 16,3-1 3-16,-7-1 4 16,-7 3 3-16,-19-1-3 0,-12 1-1 15,-26 0-8 1,-18 0-5-16,-37-1-9 0,-16 1-10 16,-28-6-33-16,-13-2-37 15,-30-14 62-15</inkml:trace>
  <inkml:trace contextRef="#ctx0" brushRef="#br0" timeOffset="200064.08">14447 3524 530 0,'4'-5'82'0,"-2"2"37"0,-2-1 16 0,0 3 12 0,-2 1-33 15,-2-2-16 1,-1 2-16-16,2-1 3 0,0 1-2 16,-7-5-2-16,5-1-9 15,-1-1-4 1,-3-4-26-16,2-1 1 15,-2-10-17-15,1 1-4 16,6 1-1-16,1 5 1 16,1 6-5-16,1 9-3 0,9 5-3 15,-5 14-5-15,2 11 0 16,3 11 1-16,-2 8 2 16,3 3-2-16,3 6-1 15,0-4-4-15,4 5-5 16,-4-3 1-16,-3-3 2 15,-3-4 0-15,-7-9-14 16,-1-6-13-16,-4-12-32 16,-1-3-16-16,-3-5-22 15,3-3-17-15,2-11-114 0,0-7 135 16</inkml:trace>
  <inkml:trace contextRef="#ctx0" brushRef="#br0" timeOffset="200285.81">14715 3189 1153 0,'6'-1'60'0,"-3"4"25"15,-3 6 11-15,2 15 17 16,-2 6-6 0,1 8-15-16,7 7-8 0,0 6-28 15,5 1-10-15,3 2-27 16,-1 1-7-16,4-2-9 15,-5-1-3-15,-4-3-39 16,-7-3-32-16,-6-5-62 16,-3-3-85-16,-7-13 129 15</inkml:trace>
  <inkml:trace contextRef="#ctx0" brushRef="#br0" timeOffset="200491.3">14371 3654 1415 0,'19'7'70'0,"0"-9"20"15,4-6 5-15,6-9-7 16,2-8-19-16,6-1-41 16,0 0-13-16,1 5-23 15,2 5-26-15,1 12-69 16,0-3-44-16,1 7 74 15</inkml:trace>
  <inkml:trace contextRef="#ctx0" brushRef="#br0" timeOffset="200929.39">14989 3593 1149 0,'3'1'75'16,"-3"3"52"-16,4-1-18 16,-6 6-5-16,2 5-16 15,-3 10-41-15,-2 11-20 16,4 7-22-1,1 3-4-15,4-1-2 0,6-6-2 16,9-21-4-16,4-5 0 0,4-13 5 16,3-7 3-16,-5-9 17 31,1-1 10-31,-6-5 11 16,-6 2 0-16,1 9-2 15,-4 4-5-15,-2 9-21 0,-1 6-4 16,1 13-4-16,2 1-5 0,-3 1-15 15,5 0-4-15,6-11-3 16,3-7 1-16,9-4 23 16,4-3 6-16,-3-8 14 0,1 3 6 15,-13 2 13-15,-2-3 11 16,-10-4 15 0,-2 0 4-1,-6-9-17-15,-5-8-12 16,-3-9-28-16,-6-10-10 0,5-8 1 15,2-3-8-15,7 5-15 16,7 3-14-16,5 14-45 16,4 7-17-16,5 12-49 15,1 5-25-15,9 1 100 16</inkml:trace>
  <inkml:trace contextRef="#ctx0" brushRef="#br0" timeOffset="201158.31">16376 3531 1492 0,'0'8'44'0,"3"0"-22"0,-3 0-6 0,0-5 3 0,0 2-10 16,-3 1-9-16,0-3-19 0,-7 5-292 16,-2-5 221-16</inkml:trace>
  <inkml:trace contextRef="#ctx0" brushRef="#br0" timeOffset="201349.21">16337 3845 1734 0,'-4'5'53'0,"0"-5"1"0,-1-6-14 16,2-9 2-16,-5-8-12 16,3-10-108-16,-3-10-166 15,-39-26 146-15</inkml:trace>
  <inkml:trace contextRef="#ctx0" brushRef="#br0" timeOffset="-196525.54">6358 15914 1416 0,'3'0'2'16,"-10"0"5"-16,-12 3 21 0,4 5 4 15,3 0 20-15,-1 3 3 0,7 0-7 0,-2 0-9 0,6-1-18 0,4-4-7 0,6 2 0 0,6-7 5 0,11-1 12 16,2 0 6-16,9 0-6 15,-1 0-8-15,8 8-12 32,-4 5-7-32,5 12-2 15,2 7 0-15,-5 4-1 16,0 2 0-16,0-3 0 16,2-4 0-16,-1-6 0 0,2-6 0 15,9-9 3-15,5-2 11 16,5-12 13-16,6-3 6 15,13-11 8-15,4-1-9 16,13 0-13-16,2 2-8 16,2 1-11-16,-4 4-3 15,-4 1-2-15,9-2 4 0,0-1-2 16,5-2 6-16,1-8 1 16,-4 1 0-16,3-3 12 15,3 0 1-15,4 0 6 16,0 1 1-16,-4 9-14 15,-10 2-5-15,-12 8-6 16,-6 4 0-16,-10 5 0 16,0 5-7-16,-8 7-6 15,-3 0-2-15,-4 6 3 16,-4-5 8-16,-3-2 4 16,-6-5 2-16,-7-6-49 0,-7-3-58 15,-15-22 63 1</inkml:trace>
  <inkml:trace contextRef="#ctx0" brushRef="#br0" timeOffset="-195604.15">14164 15827 1059 0,'-5'10'33'0,"2"3"18"16,0-6 1-16,8 1 26 0,6 0 15 0,14-8 19 0,4-5-1 31,13-2-12-31,2-6-12 15,4 2-36-15,4 1-17 16,3 7-21-16,8-1-9 16,2 4-3-16,12 4-4 15,5-2 2-15,3 1 1 16,5 0 0-16,-5 2 4 0,4-5 0 16,1 1-3-16,18 3-1 15,1-1 0-15,13 0-3 16,6-1 1-16,1 1 2 15,11 5-1-15,12-2 1 16,-1 3 0-16,-1-2 3 16,-6 2-2-16,4 1 3 15,-6 2-1-15,-2 4-1 16,2 1 0-16,-1 2-3 16,7-1 1-16,5-6-2 0,-3-2-2 15,1-7 5-15,1-3-1 16,4-10-6-1,-5 2-15-15,-13-7-58 0,-15-1-6 16,-21 0 31-16</inkml:trace>
  <inkml:trace contextRef="#ctx0" brushRef="#br0" timeOffset="-194984.06">23030 15646 1266 0,'-3'-9'80'0,"3"2"45"0,2-4-24 0,6-1-25 0,1-3-11 16,2 1-11-16,3 2-3 15,2 2 6 1,3 9 8-16,3-1-5 16,3 4-1-16,16 4-20 15,13 2-14-15,26 4-14 0,21-1-10 0,32-3-1 16,9-1-1-16,24-3 7 16,4-2 1-16,-1-2-2 15,-7-2 3 1,-28-2-11-16,-23-6-19 0,-40-1-70 31,-19 3-59-31,-43-7 73 16</inkml:trace>
  <inkml:trace contextRef="#ctx0" brushRef="#br0" timeOffset="-194142.13">7185 18120 1317 0,'-16'-11'73'0,"-1"-1"22"16,-2-2-26-16,0 1-25 0,0 2-13 0,0 6 0 0,2 2 0 0,-4 8 3 15,4 0 1-15,-4 6-2 16,7 1-5-16,6-1-10 16,5-6-8-16,17 1-11 15,10-6 1-15,26-8 10 16,20-3 15-16,36-6 9 15,13 1-1-15,25-3-11 16,4 7-8-16,18 7-13 0,-10 5 0 16,3 6 0-1,-5 13 0-15,-16 8-6 0,3 5-5 16,-9 2-7-16,-2 2-9 16,-15-4-7-16,-8-2-12 0,-14-13-55 15,2-6-190-15,-4-25 181 16</inkml:trace>
  <inkml:trace contextRef="#ctx0" brushRef="#br0" timeOffset="-193456.22">14543 17942 462 0,'-36'0'99'0,"6"0"112"0,1-1-23 0,15-4-25 0,4 2-33 0,6 3-45 15,2 0-6-15,2 0-5 16,3 6 3-16,7-3 12 15,7 4-4-15,16-3-15 16,13-2-11-16,22-2-35 16,14-2-5-16,25-6-14 15,11 5-2-15,24-6 17 16,23 2-2-16,30-4 9 16,20 2 7-16,42 4-6 15,0-4 1-15,19 6-9 0,0-2-8 16,-28 3-14-16,-4 2-13 15,-35 8-42-15,-18 0-35 16,-37 8-110-16,-28-2 111 16</inkml:trace>
  <inkml:trace contextRef="#ctx0" brushRef="#br0" timeOffset="-192875.09">22454 17714 980 0,'-12'-10'131'0,"-4"4"207"0,-3 1-278 0,2 2-2 0,1 4 25 15,3 1 9-15,9-2 15 16,4 0-4-16,-2 0-10 0,15 0-6 16,13 5-8-16,12-2-11 15,35 0-29-15,17 3-11 16,47-6-25 0,19 4-3-16,30 3-5 15,20-3-6-15,5 5-23 0,-3-4-25 0,-11 3-74 16,-17-5-51-16,-44-3 95 15</inkml:trace>
  <inkml:trace contextRef="#ctx0" brushRef="#br0" timeOffset="-170205.59">7026 15132 784 0,'0'0'106'15,"3"-2"86"-15,-2-4-28 0,4 1-29 0,-2-1-16 0,0 3-19 0,-3 0-7 16,-4 3-31-16,-4 4-15 15,-6 9-17-15,-4 6-12 16,-1 8-13-16,-1 3-3 16,2 9 0-16,6 1-1 0,7 5-1 15,8 4 0 1,16-8 0-16,8-1 2 0,12-14 4 16,9-3 3-1,4-19 5-15,1-5 4 0,-1-9 0 16,-3-4-1-16,-14-3-3 15,-7-2-9-15,-20-2 5 16,-9-2-3-16,-18-6-6 16,-6-1 8-16,-9 2-7 15,3 1 4-15,-2 5 7 16,3 3 3-16,6 6-1 16,1 1 0-16,5 9-7 0,1 3-8 15,3 3 0-15,-1 0-19 16,6 0-35-16,3 2-33 15,6-4-72-15,3-1-107 16,11 0 152 0</inkml:trace>
  <inkml:trace contextRef="#ctx0" brushRef="#br0" timeOffset="-169794.57">7677 15105 903 0,'-19'18'95'0,"-1"4"105"0,-2-5-86 0,6 3-8 16,2-7-11-16,3 1-20 0,9-1-7 15,2 4-21-15,6 7-14 0,5 12-16 16,2 4-4 0,7 1-10-16,3-2-2 15,3-14-1-15,4-4-3 0,7-17 0 16,-4-4 3-16,1-6 2 16,-2-6 11-16,-10-11 20 15,-1 0 6-15,-17-7 13 16,-2 0 10-16,-12-3 1 15,-5 0-1-15,-15 3-5 16,-5 3-17-16,-6 0-20 16,-2 5-11-16,2 14-32 15,7 7-12-15,7 10-40 16,3 5-26-16,15 2-46 0,9 3-15 16</inkml:trace>
  <inkml:trace contextRef="#ctx0" brushRef="#br0" timeOffset="-169394.66">8267 15190 1319 0,'2'-22'92'0,"-2"0"61"0,-3 2-22 0,-2 7-21 0,0 5-15 0,-4 8-27 0,-1 0-19 15,1 16-29-15,-2 8-7 16,9 9-16-16,2 8 5 16,13 1-2-16,12 1-1 15,8-8-13-15,8-9-7 16,6-16-12-16,7-12-5 0,1-20 18 15,2-5 14-15,-8-10 30 16,-5-3 7-16,-22 5 10 16,-14 4-4-16,-30 7-15 15,-17 10-6 1,-20 6-18-16,-9 5-11 0,-6 6-19 16,-3 5-19-1,0 5-71-15,2 1-31 0,-8 11 75 16</inkml:trace>
  <inkml:trace contextRef="#ctx0" brushRef="#br0" timeOffset="-157621.17">7565 16750 1004 0,'-3'-11'99'0,"-3"6"62"0,-2 5-61 0,-3 2-13 0,-3 14-33 0,2 1-13 0,-3 7-4 16,2 1 2-1,4 0-10 1,-2 3-2-16,9 4-15 16,0 4-8-16,7 10-3 15,6 1-1-15,10 2-2 16,1-5 2-16,8-12 0 16,-2-12-1-16,2-13-1 15,2-9 2-15,-5-14 8 16,-1-4 13-16,-7-5 11 15,-3-9 6-15,-11-3 1 0,-4-6-7 16,-4-7-13-16,-6-4-4 16,-7-6-12-16,-5 3-1 15,-7 5 0-15,-4 3-2 16,3 19-6-16,3 7-2 0,7 12-11 16,7 11-9-16,9 15-20 15,-4 9-23-15,10 11-37 16,2-2-181-16,14-8 184 15</inkml:trace>
  <inkml:trace contextRef="#ctx0" brushRef="#br0" timeOffset="-157239.05">8165 16782 1265 0,'-21'-8'49'0,"-3"3"-7"0,-2 5-23 0,0 5 5 0,6 9-14 0,3 5 3 15,10 11 4-15,6 3-2 0,10 13-2 16,7-5-6 0,4 4-4-16,4-8-3 0,0-12-2 15,3-6 5-15,-5-18-2 16,1-2 7-16,-5-10 13 15,-6-7 10-15,-5-7 9 16,-4-2 5-16,-11-11-1 16,-3-4-6-16,-8-4-12 15,-5-3-8-15,-4 2-10 16,3 4-5-16,-1 10-2 16,7 8 0-16,4 16-1 15,0 1-11-15,8 12-40 16,0 9-27-16,9 8-153 0,7 1-162 15,9-5 226-15</inkml:trace>
  <inkml:trace contextRef="#ctx0" brushRef="#br0" timeOffset="-156911.6">8486 16755 1193 0,'-1'6'60'0,"-5"8"15"15,-2 4-3-15,-2 5-23 16,4 6-1-16,4 2-15 31,4 2-5-31,7 5-6 16,4-3-8-16,6-7-9 0,1-6-2 0,7-8 1 0,3-9 4 16,3-8 2-16,-1-6 1 15,-2-13-2-15,-2-5 2 16,-9-10 4-16,-6-2 1 15,-12 0 7-15,-7-4-1 0,-10 0 3 32,-7 1 1-32,-10-1-9 0,-4 9-4 0,-9 10-21 31,2 14-28-31,0 29-66 16,0 13 55-16</inkml:trace>
  <inkml:trace contextRef="#ctx1" brushRef="#br0">18312 17618 0,'0'0'0,"0"0"15,0 0-15,31-43 16,-11 11-1,-4 1-15,0-5 16,3-19 15,-3 4-31,-4 15 16,-4 9-16,-4 7 16,0 8-1,0 0-15,0 4 16,-4 1-1,0-1-15,0 0 16,0 4-16,0-4 16,0 4-1,0-4-15,0 4 16,0 0 0,0 0-16,0 0 15,0 0-15,0 0 16,0 1-1,0-1-15,0 0 16,0 0 0,0 0-16,0 0 15,0 0-15,0 0 16,0 0 0,0 4-16</inkml:trace>
  <inkml:trace contextRef="#ctx0" brushRef="#br0" timeOffset="-139283.2">7704 18523 1046 0,'0'-2'65'0,"-3"-1"18"0,3-3-17 0,0-2-32 0,0-2-1 0,0 4 6 0,0 1-2 0,0 5 9 15,-5 0-4-15,3 10-14 16,-1 1-3-16,0 4-16 16,3 1-3-1,2 5 0-15,4-6 1 0,8 3 4 16,2-1-3-16,8-9-2 15,1 0-2-15,3-8-3 16,-1-2-3-16,-2-4 2 16,-3 1-3-16,4-4 3 0,-1-1 5 15,-3 1-2-15,-1-2 0 16,-12-6 2-16,-3 2 3 16,-9 1 14-16,-9-3 7 15,-17 4-4-15,-2-3-2 16,-3-1-12-16,3 1-5 15,3 1-2-15,1 2-2 0,5 2-1 16,3 3 1-16,8 14-6 16,0 4-17-16,3 12-45 15,1 9-27-15,0 10-306 16,2 2 257 0</inkml:trace>
  <inkml:trace contextRef="#ctx0" brushRef="#br0" timeOffset="-138822.3">8307 18581 853 0,'-7'-5'28'0,"-2"2"-8"0,4 0-10 0,0 3 15 0,5 5 0 0,0 7 34 15,7 9 9-15,5 6 0 16,-1-2 0-16,8 2-29 15,-1-2-8-15,4-6-7 16,3 0 1-16,2-2-7 16,3-1-9-16,-5-10-6 0,0-6-7 15,-4-13 0-15,-2-9 4 16,-5-9 9-16,-3-5 19 16,-8-4 23-16,-5 2 11 15,-9 2 15-15,-4 8-7 16,-14 7-12-16,-1 9-10 0,-12 12-28 15,-2 7-11-15,3 14-19 16,3 3-10-16,11 1-17 16,11 2-14-16,11-7-45 15,8-3-43 1,15-7 77-16</inkml:trace>
  <inkml:trace contextRef="#ctx0" brushRef="#br0" timeOffset="-138423.78">8859 18553 1107 0,'-7'12'92'0,"0"1"46"0,5-1-63 15,-6-1-3-15,7 2-31 16,-1 6-5-16,2 0-12 15,6 3-4-15,7 6-12 16,-1-2-4 0,11-1-3-1,2-2-1-15,5-10 13 0,3-2 6 0,5-6 0 16,-2-4 1-16,-1-4-6 16,-5-5-4-16,-5-9 7 15,-8 0 4-15,-7-7 11 16,-9-1 3-16,-12 0-5 15,-4-7-8-15,-12 2-14 16,-6 2-8-16,-7 1-1 0,-7 2-5 16,1 3-20-1,4 6-3-15,13 6-18 0,12 10-19 0,9 10 43 16</inkml:trace>
  <inkml:trace contextRef="#ctx0" brushRef="#br0" timeOffset="-132745.03">17572 3506 1258 0,'0'2'41'0,"0"-1"9"0,-3-1 63 0,-10 0-8 0,-3-3-15 0,2 3-18 0,1-1-34 0,1-4 0 0,7 3-1 16,5 2-6-16,-2 5-13 15,7 8-9-15,3 17-10 16,-3 9-1 0,-2 18 2-16,0 4 1 0,-1 4-1 15,6 0 0-15,7-10-3 16,3-11-2-16,7-11-2 16,-1-12-2-16,1-10 1 31,-1-8 7-31,-9-14 20 0,6-10 22 15,-2-17 22-15,-2-7 11 16,-3-18 4-16,-3-7-4 16,-6-7-5-16,-3-2-7 15,-4 3-22-15,-7 10-15 0,2 25-23 16,3 10-7-16,4 29-38 16,-4 0-24-16,8 18-62 15,0 8-48-15,7 4-298 16,8 4 290-16</inkml:trace>
  <inkml:trace contextRef="#ctx0" brushRef="#br0" timeOffset="-132462.58">17977 3558 2008 0,'3'-8'6'0,"-12"34"1"16,7 15-4-16,5-5 1 0,12-3 0 0,18-8-4 0,8-1 7 0,12-7 3 0,0 4 0 16,-9-4 0-16,-5 2-2 15,-21 3-8-15,-9 2-1 16,-23 4-7-1,-18 4-13-15,-21-2-45 0,-4 3-36 0,-2-10-59 16,11-5-10-16,19-17 93 16</inkml:trace>
  <inkml:trace contextRef="#ctx0" brushRef="#br0" timeOffset="-132000.3">18380 3700 1192 0,'-2'11'112'0,"-9"7"125"16,-2-3-107-16,2 4-22 16,3-6-16-16,11-4-34 15,5-6-10-15,16-6 4 16,9-6-7-16,8-7 3 16,2-6-2-16,-2 0-2 0,-2-3-4 15,-6 4-8-15,-3-2-1 16,-12 5 0-16,-6 2 3 15,-16 4-2 1,-7 4-2-16,-18 2-16 0,-7 2-6 16,-7 6-7-16,2 7-1 0,7 12-3 15,7 11-1 1,8 9-6-16,8 11-4 16,9-2 5-1,-1-1 1-15,19-8 0 0,-4-6-1 0,15-9-5 16,-2-7-6-16,1-6 0 15,5-5-4 1,2-8-6-16,5-3-6 16,-5-7-25-16,1-1-19 0,-8-1-83 15,-4-4-234-15,-15 6 244 16</inkml:trace>
  <inkml:trace contextRef="#ctx0" brushRef="#br0" timeOffset="-131433.89">19817 3509 978 0,'8'15'104'0,"-2"-3"74"0,-6 4-13 0,-3 1-26 0,-2 1-25 0,-3 7-41 16,-3 5-18-16,2 12-34 0,2 1-9 15,4 6-9 1,3 1-3-16,8-10-1 16,3-9 2-16,13-12-1 0,1-11 8 15,7-10 23-15,1-5 13 16,1-14 22-16,-4-1 10 16,-4-6-2-16,-12-1-2 0,-14 1-6 15,-11-7-13-15,-18 0-19 16,-9-2-14-16,-7 5-16 15,-1 10-8-15,2 16-13 16,-2 6-17-16,11 17-49 16,13 7-23-16,13 6-56 15,12 3-26-15,19-10 111 16</inkml:trace>
  <inkml:trace contextRef="#ctx0" brushRef="#br0" timeOffset="-131101.33">20383 3680 1695 0,'-14'-5'106'15,"3"0"12"-15,1-1-4 16,2 4-33-16,2 5-35 16,0 15-30-16,3 4-9 0,3 14-8 15,3 2-1 1,5 0-2-16,1-2 1 0,7-11-2 15,6-9-1-15,5-8 7 16,6-8-3-16,-1-11 10 16,-4-8 11-16,-6-1 24 15,-9-6 11-15,-13-4 6 16,-8 2-7-16,-14-4-25 16,-11-1-10-16,-8 2-20 15,0-4-20-15,1 11-28 16,5 9-21-16,12 10-17 15,5 8-18-15,15 7-44 16,13-1-19-16,13 2 85 0</inkml:trace>
  <inkml:trace contextRef="#ctx0" brushRef="#br0" timeOffset="-130753.1">20713 3719 1089 0,'0'3'165'0,"-7"-3"250"15,1 0-237 1,-6 0-39-16,-1-6-16 0,5 14-68 16,3 3-16-16,1 9-17 15,4 13-16-15,7 4-9 16,6-4-2-16,6 0 1 16,3-9-2-16,11-10-15 15,2-2 8-15,8-12-2 16,-4-9 3-16,0-12 22 15,-2-1 3-15,-12-11 23 16,-5-3 16-16,-7-3 13 0,-11-4 4 16,-10 5-5-16,-6 3-23 15,-29 17-27-15,-4 8-17 16,-28 26-40-16,-3 15-19 16,-3 14-60-16,-4 2-35 0,25-6-70 15,11-6 109-15</inkml:trace>
  <inkml:trace contextRef="#ctx0" brushRef="#br0" timeOffset="-129861.89">17266 4344 1186 0,'-3'1'64'0,"-4"7"61"0,-1 9-25 0,2 16 16 0,1 4-8 15,5 10-32-15,3 8-16 0,5 0-33 16,2 9-12-16,-1 0-9 15,-1 1-5-15,0-4-7 16,-3-7 0-16,-4-13-9 16,-1-5 1-16,-6-12 7 15,0-10 1-15,-1-9 6 16,1-5 1 0,0-16 0-16,4-1 3 15,2-15-1-15,5-4 3 0,8-4 3 16,4 3 2-16,8 7 11 0,2 9 0 15,6 15 1 1,0 4-2-16,-1 9-6 16,-4 5-6-16,-6 9-9 15,-7-2 3-15,-12 4-11 16,-6 3 3-16,-21 3-2 16,-5 1-8-16,-12-3-14 15,5 0-17-15,0-11-31 0,4-4-20 0,10-15-39 16,5-5-170-1,15-12 190-15</inkml:trace>
  <inkml:trace contextRef="#ctx0" brushRef="#br0" timeOffset="-129354.74">17744 4673 1277 0,'0'3'105'0,"-2"7"125"0,-4 2-120 0,-7 4-24 0,4 8-16 0,1 1-48 0,5 3-9 0,11 2-8 0,-1 0-10 0,16-12 5 0,2-6-2 0,10-9-6 0,2-4 5 16,-2-5 1 0,1-7 0-16,-10-8 3 0,-7-1 2 0,-12 0 13 31,0-1 10-31,-7 2 2 15,-2 4 1-15,-4 9-16 16,1 6-15-16,0 17-4 16,2 10-3-16,3 14 2 15,7 7-4-15,0-7-21 16,8-7-4-16,10-13-5 16,5-7 13-16,3-12 22 15,-1-4 13-15,-7-10 23 16,-3-5 7-16,-6-15 22 15,-7-5 10-15,-3-10-1 0,-2-4-1 16,-6-14-6-16,-1-2-8 16,3-12-9-16,1 7-4 15,10 16-16-15,-4 17 3 16,-1 32-15-16,4 15-2 16,-6 22 0-16,4 12-10 0,-3 16 2 15,-4 4-1-15,6 8-33 16,-1 2-34-16,0-6-90 15,7 1-56-15,-2-10 106 16</inkml:trace>
  <inkml:trace contextRef="#ctx0" brushRef="#br0" timeOffset="-129180.14">18097 4632 1584 0,'32'5'91'0,"2"0"16"0,1 1-8 0,-3-6-36 0,-4 0-28 0,4-13-69 0,-4-2-56 0,19-9 45 16</inkml:trace>
  <inkml:trace contextRef="#ctx0" brushRef="#br0" timeOffset="-128229.23">18990 4703 1256 0,'0'13'107'0,"-2"-2"71"16,2 1-31-16,0 4-32 16,0 5-25-16,5 9-42 15,-8 9-14-15,6 15-8 16,-1 6-19-16,-1 4-8 16,1-2 4-16,1-13-8 0,2-12 5 15,0-21 1 1,-4-13-1-16,1 1 21 15,-7-17 10-15,-9-15 7 0,0-10-4 16,-5-8-12-16,0-3-13 0,-2-5-6 16,4-1-3-16,9 13-2 31,10 5-1-31,7 22 0 16,5 7 2-16,10 8-1 0,0 6 1 0,12 7-1 15,3 1 3-15,4 0 11 16,1-4 4-16,5-9 6 15,-2-2 4 1,1-14-5-16,-1-4 1 16,-9-4 7-16,-5 1-2 0,-14-4-3 15,-10 3-2-15,-12-2-15 0,-9 2-5 16,-14 12-6-16,-5 8-7 31,-2 16-1-31,1 11 2 16,7 17-2-16,9 7 5 15,11 1-2-15,5-3-3 0,11-10 4 16,4-6-4-16,8-14 6 16,4-10 2-16,3-9 4 15,3-9 8-15,-6-7 10 16,1-10 6-16,1-9 2 16,2-1 1-16,-4-2-15 15,-2 5-4-15,-6 7-4 16,0 9-4-16,-3 14 0 15,3 6 0-15,1 12-7 16,6 4-5-16,-1 11 3 16,-1 1 1-16,-9 4 0 15,-4-5 2-15,-11 1-3 16,-1-3 2-16,-17 2 4 0,-2-5 3 16,-15-5-9-1,-4-4-15-15,-2-11-53 0,-7-4-18 16,7-12-58-16,7-4-16 0,20-8-258 15,10-4 259-15</inkml:trace>
  <inkml:trace contextRef="#ctx0" brushRef="#br0" timeOffset="-127879.47">19790 4754 1424 0,'25'4'104'0,"-3"7"60"0,-1 8-31 0,-12 10-36 0,-4 7-25 0,-8 13-53 16,0 3-1-16,-8 1-13 0,1 0-3 0,7-3-24 0,1-7-17 16,2-4-23-16,5 5-33 15,-5-15 24 1,2-4 14-16,-2-25 29 0,0 6 32 16,-2-22 20-16,-3-9 11 15,-3-18 20-15,1-9 8 16,-3-22 11-16,4-8-6 15,9-12-5-15,5-1-15 16,14 19-15-16,2 18 3 16,9 30-22-1,3 15-1-15,2 15-11 0,3 9-6 16,-10 9-5-16,-4 4-3 0,-19 3-10 16,-6 1-15-16,-20 8-37 15,-10 1-22-15,-13-1-38 16,-3-1-19-16,6-13 88 15</inkml:trace>
  <inkml:trace contextRef="#ctx0" brushRef="#br0" timeOffset="-127563.37">20127 4801 1378 0,'8'14'80'0,"-1"-4"65"15,1-7-47-15,7-11 3 0,9-6-21 0,6-10-52 32,3-3-4-32,0 0-6 0,-6 2-4 0,-10 3 18 15,-2 3 5-15,-14 5 20 16,-4 3-4 0,-16 8-13-16,-8 3-7 0,-6 9-23 15,-9 12 0-15,8 15-7 16,-2 7-1-16,12 9-4 15,10 0-4-15,14-5-43 16,10-4-19-16,18-20-45 16,10-2-15-16,8-26-15 15,-2-9 37 1,6-18 58-16</inkml:trace>
  <inkml:trace contextRef="#ctx0" brushRef="#br0" timeOffset="-127166.95">20678 4558 1359 0,'-19'14'136'0,"-3"5"134"16,-10 3-90-16,-4 11-32 15,1 0-29-15,6 10-64 16,3-4-5-16,17-7-29 16,6 0-15-16,15-12-12 15,10-4-9-15,10-10-21 16,1-4-10-16,3-10-10 15,-1-8 5-15,3-3 7 16,0-8 4-16,-7-6 15 16,2 2-1-16,-1-12 12 0,-4-1 12 15,-2-13 4-15,-3-4 4 16,-7-12 32-16,0-4 14 16,-2 1 33-16,-1 10 5 15,-9 22 7-15,4 17 5 16,-8 27-26-16,2 5-11 15,-1 21-27-15,1 12-28 0,1 21-6 16,-3 7 7-16,0 8-14 16,-3 0-5-16,0-4-77 15,1-3-62-15,-6-13-104 16,4-4 239-16,1-10-47 16</inkml:trace>
  <inkml:trace contextRef="#ctx0" brushRef="#br0" timeOffset="-126961.62">20725 4378 1282 0,'0'0'122'0,"0"8"163"0,0 9-167 0,10-1-5 0,7-2-11 0,15-7-43 0,12-7-11 0,10-11-28 0,2-7-27 0,9-4-90 0,-3-9-50 0,5-20 63 16</inkml:trace>
  <inkml:trace contextRef="#ctx0" brushRef="#br0" timeOffset="-126478.02">22051 4213 1106 0,'3'-2'144'0,"3"-4"112"0,-4-5-88 15,-2-5 7-15,-2-5-41 16,-9-1-26-16,-6 0-47 15,-5 5-21-15,-8 12-28 16,-5 10-7-16,-8 20-7 16,1 16 2-16,1 33 0 31,1 7 2-31,15 20 5 0,4 1-2 0,9-1-2 16,6 2-4-16,7-10-26 0,2-5-24 15,8-14-64 1,2-12-38-16,-4-25-203 15,-2-8 210-15</inkml:trace>
  <inkml:trace contextRef="#ctx0" brushRef="#br0" timeOffset="-125911.59">21677 4597 1362 0,'1'-9'141'0,"2"3"109"0,5 7-120 15,-6 7-13-15,3 8-49 16,4 0-21-16,7-2-17 16,4-2 3-16,17-2-11 15,5-7-7-15,20-3-7 16,2-3 4-16,14-10 10 16,5-1 4-16,-1-3 6 15,-6 1-4-15,-24 0-9 16,-17-1 5-16,-23 0 3 0,-8 1-1 15,-22-3-7-15,-2-2-8 16,-23-1-11-16,-3 5 1 16,-2 7-2-16,0 10-4 15,12 18 0-15,9 9-6 0,14 17 2 16,9 5 2-16,13 1 1 16,5-4 1-1,12-8 5-15,2-4 3 0,0-8-5 16,-1-6 2-16,-6-1 0 15,-5-5-14-15,-5-3-5 16,-7-3-6-16,-4-5-6 16,3-1 12-16,-3-2 11 15,-3-2 6-15,3-9 7 16,0-4 1-16,13-14 10 16,6-1 4-16,6-8 7 15,5 4 2-15,-2 4 3 0,2 3 5 16,-3 13-3-16,-1-1 4 15,0 14-20-15,0 2-9 0,0 14-9 16,3 5-7 0,-2 10-7-16,-2 3-19 0,-3-1-48 15,2-2-35-15,-9-8-56 16,3-6-30-16,-1-10-216 16,-3-9 250-16</inkml:trace>
  <inkml:trace contextRef="#ctx0" brushRef="#br0" timeOffset="-125324.83">23067 4501 1321 0,'-8'-3'105'16,"-10"2"111"-16,-1 4-88 0,-14 11-6 0,-5 5-21 0,-3 11-47 0,0 4-4 0,5 12-25 0,3 1-13 0,14 6-5 0,8-1-4 0,20-7-6 15,13-5 1-15,21-18-6 16,8-8-1-16,5-16 9 16,3-10-1-16,-7-13-1 31,1-9 2-31,-2-7 0 0,-1-7 1 0,-4-3 11 15,-8 1 11-15,-17 7 27 16,-10 5 8-16,-24 11 5 16,-11 12-4-1,-9 18-28-15,-5 11-5 16,4 25-6-16,-1 10-4 0,8 6-4 0,8 4-4 16,14-13-29-16,7-5-11 31,17-13-11-31,1-12 0 15,12-15 19-15,3-1 9 0,7-15 14 16,-1-9 1-16,0-6 2 16,-1-5 3-16,-9-3-1 15,-4 2 0-15,-10 0 9 16,-2 6 5-16,-9 13 3 16,-6 12 0-16,-5 2-12 15,-1 14-9-15,-4 8 2 16,6 3-2-16,4 0-3 15,1-3 1-15,7 0-29 16,0-5-18-16,-5 2-56 16,-3-1-38-16,-14 6-48 0,-11 3-5 15,-11-2 106-15</inkml:trace>
  <inkml:trace contextRef="#ctx1" brushRef="#br0" timeOffset="-134060.5">19286 10033 0,'0'0'0,"0"0"0,0 0 0,0 0 0,0 0 16,43 11 0,-27-7-16,-4 0 15,0-4-15,-4 0 16,-1 0-16,-3 0 15,0-4 1,0 0 0,4-3-16,-4-1 15,0-4-15,0 0 16,-4 0 0,0 0-16,0-3 15,0-1 1,0 0-1,0 16-15,0 0 0,-8-43 32,4 31-32,0 0 15,0 0 1,0 0 0,0 1-16,0 3 15,1 4-15,-1 0 16,0 0-1,0 4-15,0 0 16,0 0-16,0 0 16,0 0-1,0 0-15,0 0 16,0 0-16,0 0 16,0 0-1,0 0 1,0 0-16,0 0 15</inkml:trace>
  <inkml:trace contextRef="#ctx0" brushRef="#br0" timeOffset="155835.96">14087 2125 1560 0,'123'118'6'0,"-88"-99"2"0,1-7-4 0,27 1 12 0,13-13-1 0,31-11 3 0,18-5-3 0,26-11-12 16,5-4-2-16,16 1 0 15,-3-3 0-15,-2 1-10 16,1-4-23-16,-28-2-248 15,-19 4 188-15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4-15T17:59:36.10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4-15T17:59:37.286"/>
    </inkml:context>
  </inkml:definitions>
  <inkml:trace contextRef="#ctx0" brushRef="#br0">10669 11243 0,'0'0'0,"0"0"0,0 0 0,0 0 0,0 0 16,0 0-16,15-51 0,9 27 15,8-7 1,-1-1-16,24-15 15,8-1-15,-7 1 16,-9 8 0,-8 7-16,-7 8 15,-8 5-15,-1 3 32,1 0-32,-8 0 0,0 5 15,-1-1-15,-7 4 16,0 0 15,0 0-31,0 4 16,-8 0-1,8 0-15,-8 0 16,8 0 0,-8 1-16,7 3 15,-7 0-15,8 0 16,-8 0-1,8 0-15,-8 3 16,8 1 0,-8 0-16,0 0 15</inkml:trace>
  <inkml:trace contextRef="#ctx1" brushRef="#br0">3523 4566 1902 0,'0'0'4'0,"3"6"11"15,2 8 12-15,3 10 17 0,2 9 5 0,4 21-5 0,0 12-3 16,3 27-10-16,-4 21-4 15,1 26-3-15,-1 11-8 16,-5 24-10-16,4 13-2 0,1 17 5 16,4 13 5-16,-1 10 5 15,3 4-4-15,0 24-9 16,-2-4-2-16,-6 7 0 16,-3 7 3-16,-8-4-1 15,-6 4-2-15,-5-1-2 16,-3-8-3-16,1-3 1 15,2-15 0-15,9-27 0 16,2-7 0-16,7-28 0 16,5-18-4-16,3-23-4 15,0-19 5-15,6-29-2 0,-1-11 10 16,2-22-5-16,0-3 5 16,-3-17-4-16,0-6-6 15,-3-12 4-15,-2-8-7 16,-3-5 3-16,-3-4 3 15,-5-7 0-15,5-5 1 16,-8-3 5-16,0-4 2 0,-1 2-9 16,-2 3-3-16,7-2-10 15,1 4-4-15,-2 1 7 16,3-1 2-16,2 6 4 16,2 1 3-16,1 4 3 15,-2 1 0-15,1 1 2 16,-2 4 3-16,-2 1 2 15,-3 1 0-15,0-1 1 16,2-1-2-16,3 0-1 16,1-2-2-16,9-3-1 0,1 0 1 15,9 0-2 1,8 0 2-16,13-3-1 16,5-2-5-16,15 3 2 15,9 1-2-15,18 1 2 0,10 3 2 16,18 3-1-16,6-3 1 15,12 5 0-15,20-3 2 16,18 0 1-16,11-1 0 16,28-4-3-1,-4 0-1-15,10-1 0 0,12-6-4 16,-13 1 2-16,-3-5 5 0,-5-3-2 16,-13-2 5-1,-24-1-3-15,-14-1-3 0,-26-2 3 16,-14 3-3-16,-24-7 0 15,-16 2-5-15,-30-8-8 16,-11-5-3-16,-14-10-2 0,-3-14 3 16,-13-18 6-16,-3-13 6 15,-11-20 5-15,-4-10 7 16,-12-19 13-16,-5-9 7 16,-4-30 8-1,-3-10 4-15,-9-30-7 0,1-12-5 16,-3-19-5-16,1-18-7 0,0-1-5 31,2 0 1-31,4-8 0 16,8 2-7-16,9-2-2 15,4 0-3-15,9 14-2 16,2 3 0-16,0 13-1 16,3 10 2-16,-3 18 1 15,0 18-2-15,-9 25 1 16,-4 17 0-16,-6 32 0 15,-5 14 4-15,-7 24 1 16,-4 9-1-16,-17 17 0 16,-5 10 1-16,-14 14-4 0,-6 8-2 15,-16 10-2-15,-10 4-1 16,-12 7 2-16,-1 2 3 16,-7 7 0-16,-10 5-1 15,-17 5 1-15,-11 2 0 16,-11 4 2-16,-9 4 7 0,-12 6 1 15,-2 4-4-15,-26 6-8 16,3 7-1-16,-12 12-4 16,-15 2 6-16,7 15-1 15,-6 4-1-15,-4 4-24 16,16 1-22-16,19-4-42 16,11-3-26-16,36-11-37 15,21-9-14-15,33-16 93 16</inkml:trace>
  <inkml:trace contextRef="#ctx1" brushRef="#br0" timeOffset="1050.69">8010 10953 1383 0,'-2'0'107'0,"2"0"61"0,-7 8-69 0,-1 4-20 0,0 15-39 16,-3 11-12-16,4 20-21 31,1 13-6-31,5 10 0 16,-1 4-1-16,2-5-17 0,6-6 0 0,2-21-2 31,-3-12-7-31,3-21 16 16,-3-12 2-16,-4-21 8 15,4-7 7-15,-2-32 9 16,-1-13 2-16,5-28 0 15,1-11-1-15,3-10 7 16,4 4 4-16,0 15 10 16,-2 21 2-16,3 32-14 0,-4 20-6 15,3 26-16-15,-4 18-4 16,-2 19-3-16,1 10-1 16,-3 12-1-16,6 0 1 0,0-16 4 15,-4-7-2-15,8-23 3 16,2-15-1-16,2-16 3 15,4-12 5-15,2-12 14 16,-2-3 10-16,5-4 13 16,-1 2 1-16,1 10-1 15,-4 6-4-15,-2 13 1 16,-8 5-2-16,-2 15-14 16,-1 6-7-16,-4 15-13 15,-3 11 2-15,1 14-2 16,-4 5-1-16,0 8-4 15,0-1-33-15,2 4-66 0,0-6-43 16,4-6-91-16,2-5 152 16,5-18 18-1</inkml:trace>
  <inkml:trace contextRef="#ctx1" brushRef="#br0" timeOffset="1700.13">8863 11245 1265 0,'5'11'93'16,"-3"1"67"-16,3 2-83 0,1 2-8 0,0-2-17 0,2-1-2 0,6-7-3 15,4-6 2-15,8-11 6 16,6-1 15-16,-5-14 8 16,1-2 5-16,-6-5 4 15,-8 5-21-15,-14 1-10 16,-11 5-11-16,-17 11-22 15,-5 9-9-15,-7 23-18 16,-2 7-7-16,2 27-2 16,1 5-11-16,3 11-12 15,12 3-9-15,19-12-6 16,8-10 11-16,23-24 15 0,5-9 13 0,12-17 19 16,4-9 15-1,5-10 27-15,3-5 7 0,2-3-1 16,3-1-9-16,-3 6-10 15,1-1-11-15,-15 9-10 16,-5 9-7-16,-16 3-26 16,-6 9-14-16,-13 5-34 15,-6 0-6-15,0-1 8 16,-7-5 18-16,10-8 36 16,3-5 10-16,11-14 27 15,5-9 12-15,8-7 19 16,5-1-3-16,-5 8-11 15,2 4-10-15,-3 11-20 0,-4 7 0 32,1 12-17-32,-2 7-12 0,-2 7-23 15,1 1-15-15,3-7-2 16,2-6 6-16,6-13 20 16,4-9 18-16,1-16 19 0,5-3 12 0,2-10 24 15,4-2 12 1,2 13 5-16,-3 8-6 0,-10 24-15 31,-3 21-11-31,-14 18-20 16,-5 13-21-16,-4 5-67 15,-5 0-48-15,3-13-106 16,4-4 225-16,12-20-42 16</inkml:trace>
  <inkml:trace contextRef="#ctx1" brushRef="#br0" timeOffset="2666.11">3684 8811 1102 0,'-25'30'58'0,"0"-1"12"15,-2-3-9-15,2-2-21 0,4-8-6 0,10-7-5 0,5-4 6 0,11-3 5 16,9 2 11-16,13-4 12 31,12-6 9-31,21 0 6 16,13-5-3-16,32-3-22 15,15-5-12-15,22-4-21 16,19 3-9-16,24-5-8 16,13-2-2-16,37 0 0 15,18-6 18-15,7-5 30 16,26-1 9-16,7 1 13 16,16 0-7-16,7 8-10 0,-16 3-3 15,-18 13-19-15,-41 3-10 16,-58 16-24-16,-36 15-36 15,-82 12-133-15,-35 15 169 0,-52 18-56 16</inkml:trace>
  <inkml:trace contextRef="#ctx1" brushRef="#br0" timeOffset="3357.47">5341 9578 1111 0,'-2'-3'115'0,"-6"-2"97"0,-4 5-37 0,-14 5-39 0,-2 2-25 0,-13 12-52 0,-2 7-28 16,1 11-24 0,-1 9-10-16,8 13-12 15,7 4-9-15,15-5-16 0,12-3 0 16,17-14 11-16,9-12 10 16,13-14 11-1,4-5 10-15,14-13 16 0,5-10 10 0,-4-6 20 16,-2-3 3-1,-23-6-1-15,-12 7-3 0,-12 7-17 16,-13 1-6-16,-3 9-23 16,-3 10-4-16,7 14-20 15,4 6-2-15,15 7 3 16,8-5-2-16,14-17 16 16,8-1 4-1,7-18 11-15,-7-3 18 0,-5-2 26 0,-10-6 13 31,-14-1 16-31,-9-4-2 16,-19-8-27-16,-9-1-16 16,-18 0-26-16,-8 0-15 15,-5 5-39-15,-4 4-20 16,17 5-53-16,6 2-31 0,25 10-41 16,11 3-185-16,21 4 236 15</inkml:trace>
  <inkml:trace contextRef="#ctx1" brushRef="#br0" timeOffset="3896.77">6055 9855 1464 0,'16'7'108'0,"-11"-4"61"0,-15-6 2 0,-18-10-59 0,-7 0-25 0,-9 4-54 15,3 3-23-15,8 12-16 0,8 10-1 16,14 4-29-16,9 5-14 15,16-1-5 1,12-2-1-16,19-8 27 0,4-11 16 16,-1-7 16-16,-6-17 4 15,-15-7 4-15,-5-10 2 16,-12-16 1-16,-4-7 3 16,-6-12 11-16,-6-4 0 15,-7-3-4-15,0-1 2 0,-1 12-10 16,1 10 4-16,7 28 7 15,3 18-3-15,-2 34-8 16,5 21-7-16,0 28-12 16,2 10-4-16,17 13 4 15,3-4-2-15,17-17-1 16,9-10 0-16,10-32 2 16,7-7 2-16,-9-23 5 0,3-6 4 15,-9-15 10-15,2-13 9 16,-12-9 6-1,-5-6 6-15,-23 5 3 0,-12 9-2 16,-22 18-7-16,-13 14-13 16,-4 28-18-16,1 18-5 0,13 21-2 15,7 6 5 1,23-6 1-16,16-8-1 0,32-30-32 16,18-13-10-16,24-30-22 15,8-15-1-15,-6-23-15 16,-8-13-25-16,-20-12-52 15,-17-9 70-15</inkml:trace>
  <inkml:trace contextRef="#ctx1" brushRef="#br0" timeOffset="4357.49">3594 7594 1259 0,'-3'30'74'16,"-2"-2"52"-16,5-1-69 0,0 0 5 0,8-8-12 31,2-5 2-31,12-11-8 0,11 0-2 0,21-8 4 32,17-7-2-32,42-9-8 15,24-4 1-15,40-6-10 0,30-7-2 16,34-3-7-16,29-3-1 15,27-1 1-15,9 1 11 16,19-1 15-16,1 4 9 16,4-4 4-16,-13 6-10 15,-22 11-13-15,-30 4-6 0,-60 24-11 16,-33 8-5-16,-82 17-47 16,-41 7-57-16,-71 13-117 15,-40 1 107-15</inkml:trace>
  <inkml:trace contextRef="#ctx1" brushRef="#br0" timeOffset="4994.53">4770 8081 1310 0,'12'3'78'0,"-4"-3"36"0,-2 0 9 0,-4-4 5 0,-5-4-15 0,-3-5-38 16,-4-6-21-16,-10 2-44 16,-2-4-4-16,-12 5-5 15,-5 5-5-15,-10 13-3 16,3 12-6-16,1 18-16 0,5 6-2 16,20 12-13-16,10-6 4 15,13-8 17-15,11-7 3 16,16-17 20-16,7-5 0 15,7-15 13-15,-3-6 9 16,-3-10 12 0,-4-4 9-16,-10 1 6 0,-5 0 1 0,-13 8-3 15,-4 18-7-15,-2-1-18 16,-2 24-10-16,-2 22-12 16,-3 16-1-16,7 16-1 15,8 3 2-15,6 0 2 16,7-7 0-16,-4-12-2 15,-4-8 0-15,-11-11 0 16,-6-6 4-16,-21-10 3 16,-10-6-1-16,-14-14-8 15,-12-5-12-15,-7-7-47 16,3-13-26-16,12-9-38 16,10-7-13-16,21-13-4 0,13-7-68 15,21-17 134-15</inkml:trace>
  <inkml:trace contextRef="#ctx1" brushRef="#br0" timeOffset="5384">4924 7846 1151 0,'54'-50'126'0,"-12"18"123"0,-12 8-70 0,-15 28-35 0,-7 10-23 0,-10 24-51 16,-6 9-20-16,-3 11-25 15,0 4-8-15,8-4-11 16,1-4-1-16,15-16-5 15,4-10 0-15,8-14-1 32,2-4-1-32,2-12 5 15,-2-6 1-15,-2 2 6 0,0-4 3 16,-6 9 0-16,-3 2 0 16,-8 12-6-16,-2 6-3 15,-3 13-4-15,0-3 0 16,13-2-2-16,4-5-1 15,10-12-2-15,8-9 1 16,-1-10 3-16,-7-4 2 0,1-4 17 16,-9 0 9-16,-14-2 18 15,-3 1 9-15,-18 1-21 16,-17 0-10-16,-14 1-39 16,-6 3-34-16,-15 7-55 15,7 6-32-15,17 3-60 16,12 0-14-16,26-11 123 15</inkml:trace>
  <inkml:trace contextRef="#ctx1" brushRef="#br0" timeOffset="5724.67">5724 7774 1656 0,'2'11'94'15,"-2"11"34"-15,-2 5-17 16,-6 18-47-16,0 1-17 15,0 6-36-15,1 2-7 0,3-5-11 16,1-4-10-16,-2-5-8 16,2-10-8-16,-1-8 5 15,-1-7 7-15,5-15 5 16,0-3 2-16,8-16 6 16,6-3 2-16,13-4 2 15,6 0 4-15,6 11-2 16,4 10-2-16,6 14 4 15,-3 9-1-15,-5 7-2 16,-8 3 0-16,-22 7 3 16,-10 3 0-16,-27 3 2 0,-15-2 0 15,-18-7-29-15,-9-7-30 16,7-22-59-16,1-11 33 16,16-23 30-16</inkml:trace>
  <inkml:trace contextRef="#ctx1" brushRef="#br0" timeOffset="6263.96">6152 7998 1410 0,'22'4'99'0,"-10"7"40"16,-12 2-6-16,-17 7-56 16,-4 1-21-16,-16 3-30 15,0 2-18-15,6 6-8 16,2-2-2-16,23 0-2 15,6-3-1-15,17-10-2 0,10-9 0 16,11-13 0-16,-2-6 6 16,-4-6 11-16,-4-5 7 15,-10 3 10-15,-4-3-1 16,-6 1-1 0,-7 4-2-16,-1 3-17 0,-1 3 1 15,1 11-7-15,-3-2-6 0,3 15 0 16,3 4 1-1,0 5 2-15,6 3 3 0,6-7 2 32,4-4-2-32,4-8-1 0,6-4 3 0,5-10 6 31,4-8 5-31,2-11 9 16,1-3 6-16,0-12 9 15,3-4 4-15,-2-17-3 16,-2-3-4-16,-10-10-8 15,-11 2 0-15,-10 8 3 16,-4 6-4-16,-7 20-5 0,1 15-3 16,-2 28-5-16,-4 19-3 15,7 38-4-15,3 16 3 16,10 23-10-16,3 8 2 16,11-1 7-16,7-2-38 0,14-11-96 15,5-9-36-15,7-23-283 16,8-21 251-16</inkml:trace>
  <inkml:trace contextRef="#ctx1" brushRef="#br0" timeOffset="8615.21">3757 5744 1247 0,'-8'31'84'0,"-8"-1"32"0,0 4-15 16,1-3-39-16,-3 4-19 0,6-5-23 0,-4 0-10 15,8-13-8-15,3-4-3 16,8-9-3-16,7-5 3 16,18-4 15-16,12-7 15 15,26-9 30 1,22 2 9-16,43-6 12 0,11-4-4 16,46 1-16-16,17 1-9 0,21 0-22 15,31 2-9-15,11 0-8 16,5-2-7-16,3-1-2 15,-24-4-2-15,-18 2 7 16,-18 2 4-16,-42 3 2 16,-15 10 1-16,-53 9-9 15,-18 6-13-15,-34 8-40 16,-13 0-25-16,-19 3-54 16,-10-2-14-16,-9 1-31 15,-4-9-124-15,-10-8 187 16</inkml:trace>
  <inkml:trace contextRef="#ctx1" brushRef="#br0" timeOffset="9165.04">4853 4795 1361 0,'-20'14'53'0,"-7"3"-8"0,-5-3-22 0,-2 4-10 0,-1 2-9 15,3-1-1-15,12 5-3 0,6 4 2 16,14 2 5-16,8 0 7 16,17 2 17-16,2-2 10 15,17-4 12-15,3 3 6 16,2-4-13-16,-3 3-6 16,-10 1-19-16,-11-1-10 15,-15 1-2-15,-12-1-2 0,-26 0 3 16,-13 5-6-16,-18-4-49 15,-5-6-29-15,1-8-60 16,4-7-170-16,10-19 197 16</inkml:trace>
  <inkml:trace contextRef="#ctx1" brushRef="#br0" timeOffset="9365.33">5161 4397 1645 0,'8'51'90'0,"-8"18"28"0,-5 15-16 16,-11 21-44-16,-4 9-11 15,4-4-35-15,3-6-6 16,10-20-48-16,3-13-49 16,3-22-78-16,4-11-260 0,1-21 264 15</inkml:trace>
  <inkml:trace contextRef="#ctx1" brushRef="#br0" timeOffset="9808.29">5052 4896 1467 0,'57'-15'117'16,"3"1"35"-16,17 5-1 15,0 2-18-15,7 1-36 16,-8 3-20-16,-15 3-32 0,-9 0-13 15,-19 6-21 1,-7 1-2-16,-18 2-9 16,-8-1 2-16,-23 3 0 0,-7 5-4 15,-18 7-13-15,-4 4-16 16,-5 13-30 0,-2 4-10-16,12 8 3 0,6-3 6 0,28-16 23 15,21-10 8-15,22-19 14 16,10-11 7-16,12-16 11 15,-5-7 7-15,-1-15 14 16,-2 1 14-16,-16-6 12 16,-2 3-1-16,-14 6 2 15,-4 3-7-15,-8 12-5 16,0 9 2-16,0 16-15 16,-3-7-4-16,6 20-9 15,-1 12-2-15,-1 12-8 0,4 5-1 16,1-1-11-1,-1-6-30-15,9-15-67 16,5-8-43-16,16-19-56 0,8-11-117 16,7-20 204-16</inkml:trace>
  <inkml:trace contextRef="#ctx1" brushRef="#br0" timeOffset="10174.29">6177 4662 1298 0,'-16'2'108'0,"-15"13"77"16,-10 11-33-16,-12 19-35 0,-2 7-17 0,13 4-50 16,9-4-17-16,23-8-34 15,10-13-12-15,24-16-7 16,12-6-17-16,11-18-22 16,5-9-24-16,5-10-21 15,-5-8-14-15,-3-10-17 0,-5 3-80 16,-4-2-112-16,-6-1-13 15,-8-5 72-15,-4 2 181 16,-13-7 284-16,-4-6 77 16,-5-2 45-16,0-6-62 15,-6 12-95-15,3 7-11 0,-1 28-28 16,4 13-3-16,7 23-33 16,1 10-21-16,4 22-20 15,-1 7-8-15,-3 14-9 16,-3 5-8-16,-5 6-26 15,-10-1-23-15,1-5-56 16,1-7-38-16,2-10-57 16,1-8 80-16</inkml:trace>
  <inkml:trace contextRef="#ctx1" brushRef="#br0" timeOffset="10382.98">6661 4597 1122 0,'-38'24'117'0,"-1"6"101"0,-5 13-132 31,3 1-13-31,19 2-43 0,11-4-15 16,20-13-34-16,16-6-20 15,30-20-44-15,13-4-118 16,10-15 128-16</inkml:trace>
  <inkml:trace contextRef="#ctx1" brushRef="#br0" timeOffset="11955.12">5147 6834 1161 0,'3'3'77'0,"0"2"50"0,0 6-13 0,2 4-20 15,-5 11-9-15,0 13-28 16,0 11-12-16,-5 18-27 16,0 3-10-16,2 0-5 15,-3-1-2-15,4-18 1 16,2-8-2-16,2-17-3 0,3-8-5 15,1-18-2 1,3-7-2-16,4-13-1 0,3-6 6 16,4-12 4-1,-2 0 2-15,4 7 6 0,0 3-1 16,0 11 3-16,-2 10 2 0,1 15 0 16,3 5 0-16,1 5-4 15,6 2 1-15,3-9 0 16,3-4 2-16,4-9 3 15,4-4 0-15,-3-8 13 16,-5-2 2-16,-6-7-3 16,-7 6-1-16,-13-3-3 15,-3 8-2-15,-16 3 13 16,-8-2-5-16,-11 9-13 16,-4 1 2-16,-4 11-17 0,-3 5 4 15,13 1 3-15,4 4-3 16,18-4-2-16,9 2-5 15,18-7-19-15,5-10-8 0,8-4-23 32,6-7-12-32,7-5-4 0,-1 1 5 0,5-1 29 15,3 3 13-15,-5 1 19 16,-6 4 10-16,-13 0 30 16,-13 3 17-1,-20 3 26-15,-6-5 1 16,-16-3-23-16,-7-1-17 0,-2 1-22 15,1-5-6-15,13 2-7 16,4 2 2-16,15 2-10 0,7 1-1 16,15 0-2-1,10 1 0-15,4 0 10 16,5 4 0 0,-4-1-2-16,-4 2 1 0,-5-5-5 15,-6 4-1-15,-2 1 5 0,-7-3 0 0,0 4-2 31,-3 2-1-31,2 2 1 16,-1-2-1-16,4-3 4 16,-1-1-1-16,0-1 7 15,3-4 1-15,-6 3 9 16,4 3 12-16,-9 1 1 16,0 7 0-16,-4 9-12 15,-2 12-8-15,-5 17-10 16,-3 6-8-16,-10 1-30 15,2 2-15-15,-4 2-41 16,1-6 3-16,4-12 17 16,-3-7 13-16,10-25 42 0,5-7 4 15,7-25 14-15,11-14 7 16,4-20 17 0,6-8 5-16,3-15 12 0,-2-4-4 15,8 9-3-15,2 6 5 16,2 30-2-16,1 14-7 0,-4 26-7 15,-7 12-13-15,-19 14-11 16,-11 7 2-16,-19 7-2 16,-10 4-8-16,-13-4-39 15,-2-7-27-15,0-7-60 16,0-6-176-16,5-16 194 16</inkml:trace>
  <inkml:trace contextRef="#ctx1" brushRef="#br0" timeOffset="12383.01">5805 6901 903 0,'9'26'94'0,"0"-7"162"0,-1-4-195 0,-3-5 18 0,0-9-4 0,-5-1-3 16,0 0 2-16,0-4-2 15,0-9 4-15,0-9-7 16,0-5-9-16,0-9-7 16,0-3-12-16,-6-14-15 0,-1 0-2 15,-7-9-21-15,1-1 3 16,4 11-8-16,-1 5 0 16,6 15-33-16,2 6-23 15,-1 5-68-15,3 8-40 0,0 12 88 31</inkml:trace>
  <inkml:trace contextRef="#ctx1" brushRef="#br0" timeOffset="12701.8">5764 6532 1221 0,'-23'7'80'0,"3"1"32"16,1-2-12-1,3 0-37-15,0 2-18 0,4 8-22 16,-2-3-7-16,6-1-12 15,1-1-1-15,7-6-3 16,7-3 2-16,1-9 10 0,3-4 2 31,8-12 3-31,-2-7 1 16,7-4 5-16,1-2 5 0,0 1 16 16,0 7 4-1,-6 6-5-15,-1 9-9 0,-9 13-12 16,2 7-12-16,0 12-10 15,2 4 2-15,7 10-6 16,-1-6 2-16,10-3-25 16,4-10-18-16,3-9-61 15,-3-4-33-15,-6-13 70 16</inkml:trace>
  <inkml:trace contextRef="#ctx1" brushRef="#br0" timeOffset="13131.45">4822 5641 1375 0,'17'-15'86'0,"-4"4"39"0,-4 7-9 0,-4 16-36 16,-5 11-13-16,0 23-24 0,-2 12-10 15,-7 12-19-15,1 2-6 16,0-1-23-16,3 0-17 16,-1-9-43-16,4-6-25 0,-2-5-47 15,-1-4-191-15,5-22 214 16</inkml:trace>
  <inkml:trace contextRef="#ctx1" brushRef="#br0" timeOffset="13415.74">4699 6026 1377 0,'9'22'68'0,"1"4"15"0,-4 2-20 15,3 7-39-15,1-4-8 16,9 1-8 0,0-5-5-16,3-4 3 0,5-9 3 15,1-9 19-15,0-3 12 0,2-13 17 32,-9-8-2-32,-2-5-20 0,-5-4-9 0,-1 1-23 31,-2 2-1-31,-2 4-27 15,7 4-37-15,6-8 67 0,8-2-32 0</inkml:trace>
  <inkml:trace contextRef="#ctx0" brushRef="#br0" timeOffset="19783.86">17002 14551 0,'0'0'0,"150"-63"16,111-59-16,-88 31 0,-82 40 0,-44 15 15,-19 9 1,-12 3-16,-9 4 15,-3 8 1,-4 4-16,0 5 16,0-1-1,0 0-15,0 4 16,0 0 0,0 0-16,0 0 0,0 0 31,0 0-31,-4 0 15,0 0 1,1-4-16,-1 0 16,0 0-1,0 0-15,-4-4 16,0-4 0</inkml:trace>
  <inkml:trace contextRef="#ctx1" brushRef="#br0" timeOffset="18942.18">8912 9388 1504 0,'-1'7'106'0,"-7"-4"53"0,0 8-21 0,0 0-33 0,-3-2-16 16,11 9-23-16,5 7-13 0,3 19-19 0,14 16-8 15,3 28-16-15,5 7-6 0,3 8-16 16,0-3-16-1,0-11-6-15,-4-12-1 16,-7-14 13-16,-6-11 13 0,-10-14 9 16,0-8 2-16,-4-14 3 15,-2-13 12-15,1-8 22 16,4-20 10-16,8-21 15 16,1-17 1-16,10-16-8 15,2-14 1-15,6-16-11 16,1-3-14-16,3 5-15 15,-4 5-13-15,-2 29-4 16,-5 16-9-16,-1 20-74 0,-2 11-46 16,-3 14-113-16,0 9 81 15,9 10 71-15</inkml:trace>
  <inkml:trace contextRef="#ctx1" brushRef="#br0" timeOffset="19148.89">9760 9671 1287 0,'-4'20'129'0,"-2"1"150"0,-2 1-131 0,-6 13-25 16,-2 4-26-16,4 16-47 15,2 3-25-15,10-1-21 16,2-5-2-16,18-19-8 31,9-7 0-31,7-25-4 0,5-5-7 0,-6-22-42 16,-1-10-40-16,-7-21-251 15,-6-14 210 1</inkml:trace>
  <inkml:trace contextRef="#ctx1" brushRef="#br0" timeOffset="19292.13">9786 9362 1500 0,'-15'6'89'0,"0"-4"12"15,6-2-35-15,4-7-53 16,5-5-43-16,14-9-29 15,4-4-380-15,9 1 292 16</inkml:trace>
  <inkml:trace contextRef="#ctx1" brushRef="#br0" timeOffset="19561.5">10178 9639 1298 0,'9'89'78'31,"1"-3"68"-31,-3-1-115 15,0-6-5-15,-7-20-13 16,4-15-7-16,-2-22-4 16,0-11 15-16,2-16 36 0,-2-7 23 15,-2-22 19-15,-2-5 5 16,-2-15-18-16,-4-9-11 16,-3-6-14-16,-2 1-16 15,7 16-21-15,6 11-7 16,9 17-12-16,9 10-1 0,8 6-7 15,4 4 1-15,16-7-26 16,11-2-16-16,8-12-42 16,4-4-36-16,2-10-104 15,0-8 126-15</inkml:trace>
  <inkml:trace contextRef="#ctx1" brushRef="#br0" timeOffset="19767.45">10809 9067 1224 0,'-24'19'202'0,"0"1"278"16,5 12-324-16,-1-1-8 15,10 20-29 1,3 7-19-16,7 11-30 0,3 13-19 16,-3 13-37-16,-2 6 0 15,-1 11-85-15,-10 0-21 16,4-3-119-16,1-13-57 0,-5-23 163 15</inkml:trace>
  <inkml:trace contextRef="#ctx1" brushRef="#br0" timeOffset="20610.46">10597 10024 1433 0,'-4'-25'95'0,"-1"4"62"15,5 4-10-15,3 4-24 16,8-1-5-16,8-3-20 15,9-1-8-15,13 1-6 16,5-5-12-16,6 5-34 0,0-2-12 16,-9 9-17-16,-4 9-3 15,-9 5-7-15,-6 6-3 0,-5 12-1 16,-2 6-12-16,-11 15-35 16,1-2 1-16,-6-5-22 15,3-4 11-15,3-18 38 31,6-5 0-31,4-13 24 0,4-15 2 0,1-7 23 16,3-2 10-16,-4 1 14 16,1 5 1-16,-8 6-7 15,0 9-9-15,-3 13-24 16,-3 13-4-16,-2 27-18 16,1 2-24-1,5 6-47-15,9-8-23 0,18-15-60 16,12-12 1-16,20-19 51 0,3-6 44 15,2-13 112-15,-5 0 44 16,-18 3 68-16,-2-6 6 16,-24-1-21-16,-8-6-3 15,-23 1-55-15,-13 1-16 16,-18-3-26-16,-6 10-18 0,3 8-19 16,4 12-6-16,5 19-14 15,7 5 3-15,13 12-1 16,6 2-5-16,18-3 1 15,9-7-5-15,8-12 7 16,1-5 4-16,-3-8 9 16,0-3 6-16,-7-9 5 31,1-4 1-31,-10-3-2 0,-1 2-1 16,-2 5 2-16,-5 2-4 15,2 9 0-15,0 6-3 16,3 6-6-16,2 0-1 15,7 2 5-15,4-6-2 16,9-15-1-16,5-8 2 16,6-17-6-16,3-6 5 15,9-21 6-15,-8-8 4 0,1-17 22 16,-8-7 11-16,-8-4 12 16,-4-2-3-16,-15-8-9 15,-3 1-10-15,-16-2-11 16,-6 4-3-16,-4 33-6 15,0 18-1-15,-2 50 4 16,6 26 3-16,-3 39-3 16,1 21-3-16,7 27-2 15,6 13-2-15,5 26-7 16,2 8-8-16,6 13-51 16,0-4-102-16,10-15-76 15,4-17-65-15,17-41 137 0</inkml:trace>
  <inkml:trace contextRef="#ctx1" brushRef="#br0" timeOffset="68407.52">3597 10787 1159 0,'-1'0'108'0,"-5"2"70"0,-7 4-41 0,-4 4-6 0,-4-1-19 0,2 1-6 16,0 2-24-16,-3-2-14 16,3 4-26-16,2 3-14 15,3 8-19 1,3 9-7-16,7 14-8 0,6 6-1 31,14 3-2-31,11 1 1 16,11-17 2-16,9-6 6 0,3-21 5 15,-4-8 8-15,3-14 30 16,-2-10 12-16,-9-16 22 16,-6-8 1-16,-12-9-7 15,-7-4-8-15,-13 0-13 16,-10-2-10-16,-13 11-16 16,-9-2-9-16,-14 8-8 15,-1 1-7-15,-7 14-42 0,1 2-24 16,2 17-75-16,2 0-42 15,8 0-32-15,11-6 94 16</inkml:trace>
  <inkml:trace contextRef="#ctx1" brushRef="#br0" timeOffset="69298.42">8165 3571 900 0,'3'0'125'0,"-2"0"79"0,-1 0-49 16,2-2-12-16,-4-6-17 0,2 2-6 16,-1-2-9-16,-2 3 2 15,3 5-7-15,0 0 2 0,-2 2-18 16,4 9-13-16,-4 8-11 16,-3 9-13-16,-7 17-18 15,-3 0-13-15,-8 12-19 16,2 0-5-16,-4 1 2 15,5-1 1-15,5-10-1 16,3-7 1-16,9-12-1 16,1-4 0-16,8-7-1 15,7 2 1-15,9-6 0 16,6-1 0-16,7-1 6 0,1-3-3 16,7-3-2-1,1-4 2-15,0-1-7 0,-3-4 1 16,-6-3-32-16,-5-4-17 15,-9-4-53-15,-9-6-42 16,-6-3-60-16,-6-1-6 0,-6-3 105 16</inkml:trace>
  <inkml:trace contextRef="#ctx1" brushRef="#br0" timeOffset="69537">8278 3768 1584 0,'7'13'107'0,"0"7"65"16,1 5-4-16,2 8-24 16,-2 7-24-16,-8 9-41 15,0 3-14-15,-5 9-30 16,2 6-9-16,1-3-23 16,1-1 1-16,5-6-33 15,4-11-29-15,6-13-53 0,4-5-44 16,2-12-43-16,2-8-11 15,-4-10 114-15</inkml:trace>
  <inkml:trace contextRef="#ctx1" brushRef="#br0" timeOffset="69999.67">9039 3594 1554 0,'-4'-11'95'0,"-3"-1"57"0,-4-1 6 15,-12 2-22 1,0-1-16-16,-9 7-40 0,1 5-8 16,-2 9-16-16,3 10-11 15,3 19-19-15,1 13-10 16,9 16-8-16,5 9-4 15,12 3-3 1,3-2-1-16,9-4 1 0,2-9-2 0,-1-12-2 16,4-7-11-16,4-20-12 15,-1-5 0-15,4-20-5 16,0-12 11-16,-2-17 12 16,3-9 2-16,0-12 4 31,-4-2 2-31,-2 1-1 15,-2 6 1-15,-6 15 2 16,-4 9 5-16,-4 23 11 0,-3 14 5 16,-5 14 1-16,-1 9-2 15,-7 10-12-15,2 1-6 16,3-4-7-16,2-2-26 16,1-12-68-16,2-9-36 15,1-8-69-15,2-14-18 16,-3 4 125-16</inkml:trace>
  <inkml:trace contextRef="#ctx1" brushRef="#br0" timeOffset="70713.8">8865 3956 1560 0,'-3'-2'99'0,"6"-3"39"0,0 1-20 0,13-4-39 0,5-7-26 0,12-8-26 15,8-4-15-15,4-8-14 16,6-3-19-16,-1 1-31 0,2-1-9 16,-6 11-20-1,2 3 10-15,-12 16 29 0,-6 8 9 16,-8 15 36-16,-10 8 22 16,-5 15 20-16,-2 9 11 15,-5 4-2-15,0 4-9 16,-4-1-13-16,4-4-11 15,-3-3-14-15,2-1-1 16,-1-3-16-16,2-5-19 0,-2-12-1 16,1-2-4-16,-5-18 21 15,-2-4 25-15,-5-16 24 16,2-11 11-16,5-18 7 16,4-11 3-16,8-21-8 15,9-4-3-15,13-8-4 16,8-3 1-16,15 11 11 15,1 10 3-15,6 25-9 16,-1 11-3-16,-6 22-14 0,-9 8-13 16,-13 10-8-16,-9 8-4 15,-18 10-10-15,-12 6 3 16,-18 9-2-16,-10 4 3 16,-9 6-11-16,2 1 2 0,8-12-1 15,7-6 1 1,14-14 5-16,8-9-3 0,22-7 7 15,11-3-2-15,15 2 8 16,9 2 4-16,3 4 2 16,3 3-1-16,-6 2 3 15,-2-1 0-15,-20 1-8 16,-7 1 0-16,-13-1-4 16,-12 3-3-1,-23 7 6-15,-18 6-3 0,-17 7-4 16,-8 3 2-16,-6-1-3 15,6-3 2-15,1-16 1 16,5-8-1-16,12-22-21 0,10-7-15 16,24-13-42-16,15-4-31 15,24-7-66 1,8 1-25-16,-1 0 105 16</inkml:trace>
  <inkml:trace contextRef="#ctx1" brushRef="#br0" timeOffset="85208.9">5270 13311 1386 0,'-14'22'122'0,"-1"3"93"0,1 6-120 0,5 7-10 16,-1 17-22-16,1 4 7 15,4 18-18-15,2 5-14 0,1 13-18 16,2 7-11 0,0 9-22-16,2 2-23 0,6-7-62 15,-2-12-31-15,10-38-42 16,1-20-178-16,5-36 231 16</inkml:trace>
  <inkml:trace contextRef="#ctx1" brushRef="#br0" timeOffset="85574.72">5670 13631 1521 0,'0'3'85'16,"-1"13"29"-16,-2 7-32 16,-2 17-14-16,0 5-13 15,2 7-25 1,2 7-10-16,4-1-15 0,6 4-1 0,8-9-9 15,6-2-5-15,10-21-11 16,-3-10-1-16,4-17 10 16,-4-6 7-16,0-20 28 15,0-4 7-15,-3-11 27 16,-8-5 6-16,-8-7-2 16,-8-9 0-16,-15-11-16 15,-7-9-9-15,-10-7-21 16,-9 0-3-16,1 16-11 15,-3 12-2-15,7 30-23 16,3 13-24-16,11 22-58 0,6 10-40 31,13 10-52-31,7 0-134 16,18 1 204-16</inkml:trace>
  <inkml:trace contextRef="#ctx1" brushRef="#br0" timeOffset="85860.82">6306 13654 1446 0,'-3'27'95'0,"-11"3"54"15,1 6-53-15,-3 7-28 16,4 3-22-16,7 6-33 16,4-2-7-16,10-6-11 15,7-6-1-15,14-17-3 16,6-9-5-16,5-20 12 15,5-1 7-15,-5-10 26 0,1-6 23 16,-2-10 25-16,-4-4 8 16,-9-13-2-16,-5-4-6 15,-20-8-16-15,-9-1-13 16,-26 5-13-16,-8 5-12 16,-8 14-44-16,-1 11-30 15,7 27-86-15,5 12-51 0,7 24 101 16</inkml:trace>
  <inkml:trace contextRef="#ctx1" brushRef="#br0" timeOffset="86498.25">7426 13826 1950 0,'-1'8'77'0,"-4"50"-38"0,-3 1-30 0,-5 21-2 0,1 10-6 0,1 2-26 31,3-3-20-31,0-13-49 0,6-8-24 0,2-21 1 16,4-10 24-16,-1-20 44 15,-3-16 25-15,3-7 33 16,-3-19 10-16,-3-35 24 16,0-16 9-16,-2-31 3 15,5-10-3-15,13-6 14 31,10 2 1-31,18 22 13 16,5 17-6-16,4 25-24 16,-1 16-5-16,-5 23-27 0,-7 9-10 15,-9 18-10-15,-12 10-7 16,-13 26-16-16,-6 7-9 16,-21 20-37-16,-6 12-35 0,-20 15-58 15,-2-4-178-15,-5-5 204 16</inkml:trace>
  <inkml:trace contextRef="#ctx1" brushRef="#br0" timeOffset="86962.95">8037 13850 1493 0,'14'24'43'0,"-8"9"-12"0,-7 6-11 16,-12 5-9-16,-3-4-1 15,2-10-1 1,0-10-1-16,5-20 5 0,5-3 2 16,4-22 6-16,10-10 4 15,9-12 5-15,3-5 8 0,11-4 26 16,0 4 7 0,3 8 0-16,-3 10-5 15,-3 12-37-15,-4 12-12 0,-7 15-15 16,-7 11-19-16,-9 12-30 15,-3 10-14 1,0 12-24-16,-1 4 7 0,2-2 31 16,4-5 17-16,11-12 20 15,6-11 7-15,5-17 14 16,6-7 12-16,-1-15 29 16,-1-9 9-16,-1-12 11 0,-8-4-7 15,-6-2 3 1,-10-4-2-16,-9 3-6 0,-8 4-2 15,-11 7-23-15,-6 6-9 16,-4 8-27-16,-4 6-22 0,4 10-62 16,4 7-30-16,10 17-64 15,11 5-14-15,14 9 106 16</inkml:trace>
  <inkml:trace contextRef="#ctx1" brushRef="#br0" timeOffset="87405.06">8895 13875 1567 0,'-19'-25'103'0,"-1"-5"74"0,-9-2-43 0,-6 4-42 0,1 4-24 0,-2 15-49 0,4 7-12 15,10 21-8-15,8 6-7 16,14 4-9-1,11 2-7-15,14-10-1 0,7-7 1 16,1-11 14 0,3-3 9-16,-9-6 14 15,-10-7 9-15,-1-6 23 0,-8 0 14 0,-8-7 21 16,0 0 5-16,-8 14-18 31,-3 4-16-31,3 30-33 16,-5 19-15-16,5 30-7 15,4 11-16-15,2 16-29 16,4 1-18-16,1 7-73 16,2-4 9-16,-2-9 33 15,-8-4 24-15,-9-14 76 16,-5-2 7-16,-13-5 5 0,-4-10 1 16,-7-14-4-16,1-15-13 15,2-29-26-15,6-13-22 16,10-33-34-16,8-11-8 15,16-20-25-15,13-5-141 16,18-3 166-16</inkml:trace>
  <inkml:trace contextRef="#ctx1" brushRef="#br0" timeOffset="87675.39">9212 13790 1242 0,'0'-2'97'0,"-6"4"77"0,-10 6-27 0,-9 9-19 0,-5 8-18 0,0 9-32 16,1 2-7-16,6 0-24 15,5 0-7-15,9-1-13 16,6-3-3-16,11-7-2 16,6 0-4-16,6 0-10 0,3-1 1 15,-8 4-7-15,-1 5 1 16,-12 4 1-16,-5 5-11 15,-18 6-36-15,-9 2-30 0,-15-3-53 16,-4-1-22 0,-17-8-57-16,-7-7 113 0</inkml:trace>
  <inkml:trace contextRef="#ctx1" brushRef="#br0" timeOffset="88063.77">6420 14815 2135 0,'-38'0'10'0,"161"-5"-5"0,136-26 12 0,37-13-13 0,12-8 2 16,33-18-1-16,-1-2-3 0,-21-4-37 0,-24 2-24 15,-63 19-59-15,-14 17-41 16,-46 27-118-16,-10 22 152 16</inkml:trace>
  <inkml:trace contextRef="#ctx1" brushRef="#br0" timeOffset="101385.19">8474 15498 1342 0,'0'-21'89'15,"-3"-4"45"-15,3 0-17 0,-5-2-14 0,3 0-10 0,-1 5-2 16,0 5-9-16,-2 6 0 0,5 9-3 16,-8-6-28-1,-3 19-6-15,-3 15-27 16,-3 5-11-16,-5 24-5 15,-3 7-2-15,-5 14-1 16,0 2-4-16,0 4-11 0,1-6-6 16,1-11-12-1,4-7 0-15,8-18 12 0,10-7 5 0,1-18 16 32,7-2 0-32,7-7-9 0,1-4 2 0,17-1 5 15,-1 1 3-15,12 1 4 16,3 5 1-16,4 5-3 15,-1-1 0-15,-2-1-2 16,-1-4-5-16,-1-9-7 16,-2-4 1-16,-10-7-16 15,-3-7-13-15,-11-2-49 16,-4-4-19-16,-9-5-24 0,1-2 2 16,-2-4 37-16,0 3 23 15,2-3 45-15,-2 4 19 16,3 8 29-16,2 5 19 15,-5 12 25-15,0 6 12 0,3 12 24 16,-3 4-3 0,-3 11-13-16,-5 11-7 15,-2 7-36 1,2 6-19-16,2 8-12 0,1 4-8 0,4 7-14 16,1 1-20-16,6 10-71 15,5 5-37-15,6-7-11 16,2-4-222-16,0-39 252 15</inkml:trace>
  <inkml:trace contextRef="#ctx1" brushRef="#br0" timeOffset="101735.99">8998 15758 1504 0,'-11'27'69'0,"-1"11"8"0,-2 4-19 0,5 15-17 0,4 3-14 0,5 0-12 15,11-2-8-15,3-3-8 16,12-6-1-16,4-11-21 16,4-9 0-16,1-25 0 15,0-12 1-15,-2-17 35 16,-2-2 19-16,-7-6 29 15,-8-1 11-15,-15-6 8 16,-5 1-17-16,-18-1-21 16,-7-4-14-16,-6 3-22 15,-6 0-11-15,4 2-44 16,0 2-15-16,15 11-61 16,5 10-11-16,15 8 13 15,5 6-275-15,18 1 279 16</inkml:trace>
  <inkml:trace contextRef="#ctx1" brushRef="#br0" timeOffset="102051.32">9474 15734 1449 0,'-8'19'84'0,"-9"8"21"16,-2 5-14-16,-6 6-35 15,3 1-18-15,9 4-18 16,3 4-8-16,20 5-9 15,7 2-7-15,16-9-23 16,7-7-6-16,2-22-6 16,4-10 6-16,-5-12 24 15,-3-16 16-15,-5-8 23 0,-3-8 10 16,-9-6 12 0,-4 0-1-16,-14 1-1 0,-4 0-11 15,-18 10-12-15,-7 2-10 16,-8 12-22-16,-9 5-24 15,-1 14-37 1,0 8-25-16,12 11-35 0,5-1-9 16,18 1 76-16</inkml:trace>
  <inkml:trace contextRef="#ctx1" brushRef="#br0" timeOffset="102526.27">10449 15522 1358 0,'0'0'107'0,"-2"-4"66"0,-2-5-19 16,-11-5-10-1,0-4-27-15,-11 1-26 0,0 0-12 16,-6 6-21-16,2 9-9 15,0 11-20-15,3 17-13 16,2 19-10-16,1 14-4 16,4 23 0-16,3 12-1 15,7 15-2-15,8 6-6 16,12 7-43-16,9-4-26 0,6-20-61 16,2-16 7-16,3-32 35 15,-3-23 25-15,4-27 50 16,6-9-2-16,0-21 4 15,0-13 3-15,-7-12 11 16,-5-7 1-16,-12-2 6 16,-2-1 7-16,-7 10 11 15,-4 9 11-15,-1 21 18 16,-1 22-1-16,-7 11-11 0,1 20-8 16,-3 26-16-1,0 9-15-15,1 11-38 0,2 2-26 16,4-12-69-16,2-12 4 15,2-22 66 1</inkml:trace>
  <inkml:trace contextRef="#ctx1" brushRef="#br0" timeOffset="103238.75">10326 16056 1432 0,'16'-14'108'0,"1"-7"34"0,7-1-21 16,4 0 5-16,0-3-38 15,6 0-22-15,-6 3-20 16,4 4-22-16,2 6-11 16,3 4 3-16,7 11-11 0,1 6 1 15,1 17-5-15,0 8-4 16,-8 20-20-16,-2 9-19 15,-9 25-20-15,-7 7-21 16,-4 15-19-16,-11-2-1 16,0-12 11-16,-1-14 30 15,0-22 35-15,0-19 28 0,-1-18 29 16,-3-21 14-16,0 0 37 16,-3-23 8-16,0-25 17 15,0-17-18-15,3-23-18 16,6-11-10-16,12-8-10 15,7 1 11-15,6 14 2 16,7 11-9-16,3 19-18 16,2 14-11-16,-5 19-15 15,-5 7-3-15,-2 15-4 16,-2 5 1-16,-4 8-5 16,-6 9 3-16,-9 15-4 15,-9 4-10-15,-10 16-1 16,-7 7 2-16,-8-1 2 0,2 3 7 15,-3-12-1-15,3-8 0 16,8-14-4-16,3-8-3 16,9-19 5-16,0 2 0 15,15-13 9-15,3 1 3 16,12 4 1-16,7 3 3 16,3 11-2-16,3 4 0 0,-2 7-2 15,-3 2-7-15,-1 5 0 16,-13 6 0-16,-4 4 2 15,-10 5 3-15,-13 3-5 16,-2 5-2-16,-19 7-19 16,-9 3-4-16,-11 11-12 15,-9-1 0-15,-2-1 6 16,-3-3-1-16,-9-23-29 0,-1-10-38 16,4-32-96-1,-3-21-308-15,-27-34 310 0</inkml:trace>
  <inkml:trace contextRef="#ctx1" brushRef="#br0" timeOffset="109634.56">15824 5142 1208 0,'5'-8'96'0,"2"-3"50"0,-7 1-33 16,2 4-14-16,-2-2-20 0,-2 0-9 15,2 5-22-15,0 3-8 16,0 0-12-16,0 1-11 16,8 14-4-16,2 7 3 15,4 16-1-15,3 12 9 16,-1 16 2-16,1 13-2 16,-4 32-2-16,-3 15-3 15,-10 30-5-15,-2 11 0 16,-9 25-3-16,-2 10-1 0,2 6 2 15,2 4-7-15,2 5 1 16,-2-4-1-16,1 5-3 16,0 1 3-16,-6-15 3 15,-3-7 7-15,-4-8 8 16,-1-19-1-16,-2-22-7 16,1-17-8-16,2-41-19 15,-4-24-22-15,3-39-77 16,1-19-63-16,3-44 92 0</inkml:trace>
  <inkml:trace contextRef="#ctx1" brushRef="#br0" timeOffset="110484.61">16013 5269 1350 0,'-17'0'78'0,"-1"2"20"0,1-2-33 0,8 0 7 0,9-8-24 15,9-9-3-15,24-4-7 16,19-4-7-16,29-2-1 15,13-4 1-15,17 1-7 0,10 0 0 16,32-2-4-16,15 2 0 16,30 5-14-16,26-2-2 15,16 2 1 1,16-2-3-16,32 0 1 16,1-4 5-16,25 1 2 15,-3 1 8-15,3 4 14 0,-2 0-3 0,-15 3 7 16,-12 6 3-16,-42 3-3 15,-12 2 3-15,-55 10-11 16,-23 1-5-16,-49 8-8 16,-28 4-5-16,-43 6-6 15,-11-3-3-15,-17 4-1 16,0 3 0-16,-8 0 0 16,-1 5 0-16,-2 2 1 15,3 5-1-15,6 9 0 16,2 15 0-16,12 20-2 0,1 10 0 15,7 27-1 1,5 16 3-16,3 33 2 16,0 19 2-16,-1 23-3 15,-6 17-1-15,-2 4-1 16,-10 3-2-16,-6 0 1 0,-3-10-1 16,-5-22 3-1,-2-10 0-15,-6-24 0 16,-3-19 1-16,-11-20 6 0,-9-12 9 0,-15-32 14 31,-6-9 1-31,-17-26-8 0,-12-7-6 0,-42-13-14 16,-17-6-7-16,-31-6-20 15,-16-1-12-15,-31 4-21 32,-16 2-3-32,-45 5-6 15,-11-1 4-15,-38 7 17 16,-10 0 14-16,-20 0 30 0,-13 2 22 15,-3-4 16 1,-11 1 1-16,24 1 0 0,5-5-13 16,40-6-12-16,38-3-3 15,61-20-19-15,35-8-20 16,70-18-64-16,33-22-48 0,70-33 2 16,50-21 43-16</inkml:trace>
  <inkml:trace contextRef="#ctx1" brushRef="#br0" timeOffset="110961.82">21377 4153 1234 0,'20'-32'70'0,"-1"5"40"16,-3 2 7-16,-3 8 10 0,-5 4 2 0,-2 13-15 0,5 6-10 16,2 17-20-1,1 8-14-15,-2 24-21 0,-2 10-3 16,-7 15-18-16,-3 1-2 15,-13 2-13-15,1-4-9 16,-6-11-9-16,4-10-19 16,6-15-54-16,4-13-41 0,4-17-70 31,6-13-16-31,7-22 112 0</inkml:trace>
  <inkml:trace contextRef="#ctx1" brushRef="#br0" timeOffset="111326.91">22040 3790 1465 0,'0'-2'82'0,"-10"6"61"0,-9 8-41 0,-16 13 6 16,-6 12-20-16,-9 8-35 31,4 9-18-31,4 12-24 15,2 10-4-15,12 15-3 16,6-1-1-16,11-4 2 16,11-11-2-16,14-18-6 15,5-13 2-15,20-15-6 16,10-11 1-16,5-18 2 16,3-1 1-16,-12-16 8 0,-8-4 1 15,-23-3 12-15,-6-2 8 16,-24-3-2-16,-11 2-2 15,-17 2-14-15,-13 3-8 16,7 9-26-16,-1 2-9 16,16 8-36-16,10-3-33 15,25 6-59-15,-5-6-260 0,35-9 259 16</inkml:trace>
  <inkml:trace contextRef="#ctx1" brushRef="#br0" timeOffset="111783.47">22770 3956 1453 0,'-14'-13'80'0,"-7"-1"17"16,-7 1 10-16,-13 7-13 15,-10 6-12-15,-4 8-14 16,-3 8-8-16,4 12-26 15,8 7-10-15,1 20-13 16,0 13-7-16,14 22-1 16,6 9 4-16,15 7-5 15,10-7 2-15,13-16-7 16,9-16 1-16,11-20-4 16,3-12 1-16,2-16 6 15,2-7-1-15,4-15 1 0,0-14 4 16,5-12-3-1,-2-7 5-15,-9-5 16 16,-8-2 5-16,-13 1 11 0,-4 9-1 16,-8 11-3-16,-5 19-6 0,-8 6-15 31,-3 20-3-31,-8 20-12 0,-5 4 0 16,1 2-1-1,0-5-24-15,5-11-50 0,5-6-40 16,5-11-72-16,2-7-3 15,4-9-203-15,-4-12 237 0</inkml:trace>
  <inkml:trace contextRef="#ctx1" brushRef="#br0" timeOffset="112438.58">22447 4211 1245 0,'3'0'106'0,"6"0"104"0,9 0-99 0,15 0-15 0,5 2-26 0,15-9-34 0,7-1-12 16,14-3-22-16,4 0 3 16,4 5-1-16,-8 0-7 15,-19 6 3 1,-8 3 0-16,-18 11-2 0,-14 7-1 16,-8 16 1-16,-9 11 0 0,-9 9 0 15,-3 6 2-15,-2 4 4 16,0 1-3-16,5-8-10 15,3-1-7-15,7-15-9 16,2-6 1-16,6-16 11 16,-3-8 9-1,3-14 13-15,-6-10 2 0,-1-15 15 16,0-6-5-16,0-20 0 31,-1-3 0-31,-2-20-9 0,6-4 5 16,0-19-7-16,8 1-8 15,8 11 13-15,5 16 9 16,10 21 14-16,6 20 4 16,9 17-4-16,1 8-15 0,-4 14-2 15,-2 4-8-15,-16 11-8 16,-10 4-2-16,-17 11-3 16,-9 1 3-16,-25 1-1 15,-6-1 0-15,-5-8-1 16,-4-6-2-16,14-15 1 15,10-7-1-15,22-6-8 16,-2-3 2-16,21 3-2 16,10 6 4-16,16 10 3 15,-2 7 2-15,7 15-2 16,-2 0 2-16,2 6 1 0,-6 2-1 16,-9-3 1-1,-12-1-1-15,-24 1 1 0,-20-4 4 16,-25-9 0-16,-16-3-2 15,-10-14 0-15,-3-9-3 16,3-16-20-16,4-10-26 16,1-5-77-16,0-6-34 0,-15 6 77 15</inkml:trace>
  <inkml:trace contextRef="#ctx1" brushRef="#br0" timeOffset="123679.27">19870 8780 1350 0,'-3'1'87'0,"2"6"36"0,-4 0-12 0,5 6-8 0,-2 1-12 0,9 8-10 16,-1 7-5-16,3 12-13 15,2 11-13-15,-4 19-24 16,-1 9-6-16,-4 16-13 15,-2-3-6-15,-2-3-43 16,-3-8-24 0,1-22-33-16,-3-9 3 0,3-26 34 0,0-11 25 15,1-17 23-15,-3-11 0 16,0-21 9-16,1-6 3 16,-3-17 9-16,-5-5 1 15,1-7 13-15,-1-5 5 16,0-4 20-1,4 3 13-15,7 10 3 0,7 3 7 0,14 14-7 16,2 8-9-16,9 6-9 16,0 8-10-16,7 12-13 31,4 2-9-31,2 3-7 16,0 7-3-16,-5 2 0 15,-5-2 0-15,-11 3 0 16,-10 0-4-16,-16 9-10 15,-17 4-11-15,-18 9-40 16,-7 5-23-16,-1 1-60 16,-1-1-20-16,18-10-299 0,10-11 291 15</inkml:trace>
  <inkml:trace contextRef="#ctx1" brushRef="#br0" timeOffset="124401.3">20380 8472 1522 0,'13'-6'84'0,"-6"9"43"0,1 11-18 0,-5 19-8 0,-1 13-23 0,-4 17-36 16,-1 7-15-16,0 13-13 16,-5 2-6-16,4 12-12 15,4-3 3-15,0-6-18 16,4-12 2-16,1-25-1 15,1-14 2-15,-3-21 18 16,4-5 14-16,-4-12 28 16,3-12 5-16,2-14 13 15,2-11-14-15,4-12-16 16,6 1-14-16,9 2-8 16,-4 9 0-16,2 17-5 15,-8 10 1-15,0 24-4 0,-4 12-2 16,3 16 1-16,1 7-3 15,1 4 2-15,4-13-4 16,7-15-1-16,4-16-1 0,9-21 2 16,7-8 3-16,-1-16 8 15,-4-4 3-15,-10-8 9 16,-7 1 5-16,-10 7-8 16,-4 7-2-16,-5 15-10 15,-5 12-4-15,-5 20 0 16,0 9 0-16,0 5-2 15,0-3 2-15,9-12 0 16,5-7 2-16,8-13 0 16,2-9 2-16,0-12 11 0,-1 3 5 15,-4-3 23-15,-5-2 4 16,-3 5 0-16,-7 6 1 16,-4 9-21-16,1 11-3 15,-1 22-9-15,0 9-6 16,-3 21-3-16,1 8-1 0,-2 5-1 15,-1 1-1-15,-1 4-17 16,-1-1-1-16,-4-4-19 16,-1-4 4-16,-6-6 12 31,-5 2-16-31,-1-9-23 0,-1-7-26 0,3-19-39 16,1-10-13-16,9-15-20 15,2-16-14-15,20-17-17 16,4-10-160-16,16-12 219 15</inkml:trace>
  <inkml:trace contextRef="#ctx1" brushRef="#br0" timeOffset="124671.67">21825 8723 1216 0,'30'-14'188'0,"-8"3"226"0,-17 15-247 0,-16 9-15 0,-15 14-41 16,-10 6-36-1,-2 11-15-15,2 0-16 0,6 4-24 16,10 1-3 0,12-4-14-16,8-1 2 0,14 7 0 31,6-5 1-31,9 4-6 0,-4 4-4 0,-12-1 0 16,-5 1 2-16,-16-2-3 31,-16-2-9-31,-14-1-29 15,-12-6-18-15,-15-13-64 16,0-8-25-16,4-14-45 16,9-11-13-16,23-23 119 0</inkml:trace>
  <inkml:trace contextRef="#ctx1" brushRef="#br0" timeOffset="124859.46">21885 8844 1622 0,'28'4'99'0,"-4"10"41"16,-8 9-8-16,-12 20-27 16,0 9-24-16,-4 17-48 15,0-2-6-15,6-3-26 16,7-9-19-16,9-21-71 16,6-9-22-16,7-25-61 15,6-11-20-15,-3-18 122 16</inkml:trace>
  <inkml:trace contextRef="#ctx1" brushRef="#br0" timeOffset="125018.26">22019 8619 1314 0,'-21'1'125'0,"6"-1"107"0,-1 4-121 0,11-4-58 16,7-8-23-16,14 3-50 15,7-1-30 1,17 1-64-16,7 7-151 15,13 7 158-15</inkml:trace>
  <inkml:trace contextRef="#ctx1" brushRef="#br0" timeOffset="125748.18">22555 8803 1456 0,'10'19'106'0,"-7"5"72"16,-8 0-22-16,-14 1-15 15,-6 2-26-15,-6 1-58 16,2 10-16-16,-4 9-37 15,11 5-6 1,5 8-1-16,7 0-8 0,15-9-17 0,7-9-5 16,17-17-5-16,7-6 12 15,10-14 18-15,6-7 4 16,5-9 6-16,1-4 4 16,0-11 11-16,-1-2 5 0,-1-8 6 15,-11-5-3-15,-13-2-4 16,-16 7-3-16,-18 0 4 15,-6 9-3 1,-22 5-7-16,-8 8 2 0,-7 12-10 16,-4 5 0-16,12 14-3 31,7 6 0-31,16 2-1 0,8-2-2 0,15-10-1 16,9-8-2-1,8-10 3-15,6-6 2 0,1-5 1 16,3 2 2-16,-2-3 3 15,-8 3 6-15,-10 6 2 0,-3 0-3 16,-18 12-5 0,-1 12-5-16,-7 16-3 0,-1 10 1 15,6 10 1-15,8 2 1 16,14-10-2-16,12-6 0 16,13-14-3-16,5-13-1 15,-3-14 3-15,-1-4-2 0,-4-13 6 16,-3-5 5-16,-1-20 14 15,1-8 6-15,-3-26 8 16,0-9-3-16,-7-21-1 16,-5-10-8-16,-12-21-7 15,-6-2-5-15,-13 14-5 16,1 23 4-16,-2 54 20 31,1 28 4-31,-3 40 0 0,-1 21 2 16,1 38-22-1,3 13 1-15,10 23-4 16,3 4-7-16,14-9 2 0,7-5-1 16,22-20-13-16,5-11-15 15,19-25-45-15,7-10-30 16,11-20-38-16,0-3-8 16,-11-13-11-16,-7 0 0 0,-26-2-24 15,-10-3-140-15,-26 5 201 16</inkml:trace>
  <inkml:trace contextRef="#ctx1" brushRef="#br0" timeOffset="126334.37">21315 10272 1522 0,'10'9'161'0,"1"4"101"0,-5 18-136 0,1 13-18 0,-9 16-68 15,-3 11-18-15,-6 5-14 16,2-2-6-16,4-9-6 15,3-12-3-15,4-20-8 16,3-10 3-16,4-27 5 16,2-10 10-16,-1-24 17 15,-2-7 8-15,-1-20 17 16,-5-12-1-16,0-15-3 16,-1-1-8-16,-1 8-18 15,3 16-4-15,-3 31-9 16,2 13-1-16,-2 25-7 0,6 3-1 15,4 19 0-15,5 5 1 16,12 4 5-16,2-1-6 16,10-16-2-16,5-9-1 15,2-18 4 1,-2-10 7-16,-3-12 8 0,-1-6 1 16,-6-2 12-16,4 2 1 0,-6 15 12 15,1 4-5-15,-6 28-5 16,0 10-12-16,-12 33-17 15,-4 9 11 1,-9 29-8-16,-4 9-1 0,-1 13-27 16,0-4-25-16,6-13-60 15,5-13-44 1,13-35-84-16,4-19-160 0,3-38 233 16</inkml:trace>
  <inkml:trace contextRef="#ctx1" brushRef="#br0" timeOffset="127032.38">22254 10404 1076 0,'0'33'170'0,"3"5"283"0,10-2-376 0,3-9-11 16,9-10-8-16,6-9-9 16,6-16 4-16,1-4 6 0,-4-7 1 15,-1-6 3-15,-7 3-5 16,-4-4-5-16,-13 3-5 31,-7-3-6-31,-15 1-14 0,-7 3-2 0,-21 5-14 16,1 14-5-16,-6 26-7 15,-2 20-8-15,7 29-5 16,4 6-7-16,17 1-16 16,15-7-4-16,22-26 3 15,13-11 6-15,18-24 23 16,2-13 5-16,8-18 11 15,-1-9 13-15,8-9 20 0,3-7 10 32,1-1 19-32,5 2 5 15,-6 14-6-15,-3 9-5 16,-19 21-32-16,-13 11-20 16,-21 22-15-16,-12 7-10 15,-8 10-24-15,-9 2-2 0,-5 2-6 16,-3-2 3-16,9-14 24 15,7-11 6-15,10-21 4 16,12-16 7-16,12-16 7 16,7-14 9-16,5-10 18 15,4 2-7-15,2 11 4 16,0 3-10-16,-1 16-15 16,-2 11 0-16,-4 10-9 15,-4 13 1-15,-7 9-40 16,-9 2-8-16,-10 5-34 15,-5-5 0-15,-2-13 37 16,1-11 7-16,6-8 35 16,7-18 5-16,10-17 19 0,3-10 16 15,4-4 35-15,4 4 10 16,4 12-5-16,3 8-18 16,-4 27-33-16,-9 10-14 15,-12 30-8-15,-12 7-3 16,-4 16-79-16,0-5-32 0,-1-1-97 15,6-9-37 1,14-16 143-16</inkml:trace>
  <inkml:trace contextRef="#ctx1" brushRef="#br0" timeOffset="127795.39">23857 10440 1579 0,'-5'5'102'16,"-1"9"48"-16,0 7-30 0,-1 15-33 0,-5 10-22 0,10 4-44 0,-1-2-8 0,6-9-10 16,13-7-10-16,11-21-10 15,1-11-1-15,11-15 5 16,4-7 11-16,-8-6 22 15,-1-5 15-15,-11 3 13 16,-8-3 4-16,-13 0-10 16,-7-4-9-16,-9 6-19 15,-7 6-11-15,-1 18-7 16,2 7-1-16,1 14-2 0,5 10 5 16,9 3-4-16,7 1 0 15,13 1-1-15,9-7-4 16,14-11-2-16,6-8-2 0,7-8 7 15,5-7 5-15,-5-3 12 16,1-5 7-16,-14 4 3 16,-10 2 6-16,-9 6-9 15,-6 10-5-15,-7 9-11 16,-1 8-7-16,-5 7-3 16,1 4-4-16,4-1-3 15,5 2-3-15,12-12 1 16,-2-6 8-16,12-4 7 15,-1-4 2 1,-2 3 12-16,-4 5 4 0,-6 5 1 0,-8 8-1 16,-3 23-7-16,-5 12-7 15,-6 27-12-15,-4 13-32 16,-5 16-67-16,-4-7 2 16,-6-6-29-16,-6-10 30 15,-4-28 69 1,-6-11 11-16,-4-22 98 15,2-16 35-15,1-23 77 0,-1-18 30 16,-6-26-18-16,9-10-28 0,7-11-75 16,12-11-43-16,21-3-61 31,8-2-34-31,10-6-132 16,-1-6-89-16,-23-7 140 15</inkml:trace>
  <inkml:trace contextRef="#ctx1" brushRef="#br0" timeOffset="175595.89">17211 14405 1276 0,'0'-14'133'0,"0"-2"119"0,0-6-94 0,0 0-34 0,-2 1-14 15,-3 1-27-15,5 4-8 16,0 8-26-16,2 7-7 15,4-3-9-15,0 6-5 0,5 14 2 16,0 4 1 0,1 18 2-16,-3 6 0 0,-6 15 0 15,2 8-6-15,0 30 0 16,-2 10-4-16,3 30-11 16,4 13 2-16,-3 34-16 15,1 9-1-15,-6 24 2 16,1 9 2-16,-6-15 19 15,0-12-2-15,1-21 0 16,1-14-4-16,1-14-11 16,1-11 1-16,-1-27-8 15,0-19-14-15,-5-38-41 0,4-17-37 16,-9-37-88-16,1-19-49 16,-5-53 126-16</inkml:trace>
  <inkml:trace contextRef="#ctx1" brushRef="#br0" timeOffset="176106.82">17485 13739 1763 0,'-19'8'88'0,"-9"5"-1"0,-2 1-11 0,-2 0-39 0,7 1-14 0,4-8-10 15,7-5-8-15,6 0-5 16,8-2-4-16,0 0-6 0,11 1-1 16,22 1 14-16,15 1 4 15,31 0 19-15,6 2 2 16,17 1-3-16,7-3 1 15,27 0-4-15,19 1 0 16,20 0-3 0,12-2-1-16,25-2-5 0,2-2 3 0,44-6 4 15,11 1 0-15,11-9 8 16,19-2-2-16,18 1 4 16,18-3 7-16,23 1-2 15,2-3-4-15,7 1-6 16,-12-3-5-16,-11 2-3 15,-8 0-1-15,-36 0-2 16,-10 5-3-16,-50-2-4 16,-32 2 1-16,-56 4-14 15,-37-1-14-15,-58 11-82 16,-20-5-48-16,-44 3-98 16,-20-1-136-16,-27 4 233 15</inkml:trace>
  <inkml:trace contextRef="#ctx1" brushRef="#br0" timeOffset="178253.76">16262 13014 1145 0,'4'-5'108'0,"-4"1"77"0,-4-1-63 0,-5-1-8 0,-10 2-31 0,-5 4-17 0,-14 10-27 16,-3 2-7-16,-12 9-20 15,1 6-2-15,6 4-10 16,7 7-1-16,13-2 2 16,9 1-1-16,15-3-1 15,7-2-2-15,17-8 14 16,10-5 4-16,12-8 23 15,11-4 3-15,0-2-6 0,1-3 1 16,-11 1-22-16,-7-2-3 16,-24 9-8-16,-9 3-2 15,-16 15 1-15,-19 3-2 16,-19 10-29-16,-4 4-19 0,-11 0-43 16,5 7-24-16,11-3-5 15,4-5-6 1,19-9 39-16,6-14-291 0,16-21 265 15</inkml:trace>
  <inkml:trace contextRef="#ctx1" brushRef="#br0" timeOffset="178492.61">16606 12326 1623 0,'18'11'83'0,"-4"13"29"0,-5 14-2 16,-9 25-20-16,-1 14-13 16,-12 26-43-16,-1 4-12 15,-5 3-17-15,2-5-18 16,6-9-44-16,3-2-42 16,6-12-80-16,2-6-159 0,0-10 203 15</inkml:trace>
  <inkml:trace contextRef="#ctx1" brushRef="#br0" timeOffset="179082.45">16461 13303 992 0,'5'-40'173'0,"8"1"262"0,4 1-267 16,10 2-20-1,6 1-9-15,8-1-41 16,3-1-15-16,5 9-36 0,0 3-16 15,-5 11-17 1,-1 6-5 0,-18 11-6-16,-5 8-3 0,-12 16-8 15,-8 4-6-15,-8 10-2 16,0 3 2 0,2 1 9-16,6-9 1 0,16-14 0 15,1-6 0-15,12-19 2 16,5-10 5-16,1-14 15 15,0-3 3-15,-7-3 4 16,-6 2 0-16,-19 4-9 16,-6 0-1-16,-17 5-11 15,-10 6-11-15,-10 7-23 16,-5 7-11-16,2 8-9 16,5 5 4-16,13 7 15 15,12-4 4-15,20-8 7 0,12 2 3 16,20-8-1-16,8 0 4 15,8 0 11-15,4 3 3 16,-9 5 1-16,-2-2 6 16,-7 5-9-16,-5 4-1 0,-8 4-3 15,-6-4-2-15,-17 1 2 16,-6-5 0-16,-10-3 5 16,-2-6 3-16,-1-12 13 15,1-2 7-15,7-11 15 16,6-3-3-16,14-6-3 15,7-3-4-15,9 5-13 16,4 0-3-16,9 8-10 16,3-1-2-16,12 5-48 15,0 4-30-15,4 8-84 16,-4 4-46-16,-10 5 116 0</inkml:trace>
  <inkml:trace contextRef="#ctx1" brushRef="#br0" timeOffset="179817.05">17796 12987 1249 0,'-2'0'105'0,"-3"-1"70"0,-1-9-11 0,-3-9-18 0,-4-1-8 0,0-7-36 16,-5 2-17-16,0 1-43 15,4 8-19-15,-3 12-20 16,9 10-8 0,1 18-3-16,7 4 1 15,10 5-1-15,6-3 1 0,6-10-2 16,1-2-3-16,3-13 6 15,-1-4 0-15,2-4 2 16,0-3 6-16,-4-5-4 16,2-5 3-16,-10 6 8 15,-3 1 2-15,-12 9 6 16,2-2-1-16,-5 7-4 0,-7 5-5 16,2 4-2-16,4 2-1 15,4-1-7 1,1 1 3-16,13-3 1 0,5-5 7 0,-1-2 20 15,7-5 4-15,3 3 16 16,-1-1 2-16,5 6-6 16,-2 7-1-16,-10 19-20 15,-2 12-6-15,-18 19-12 16,-8 8-11-16,-14 5-21 16,-10 0-18-16,-6-5-33 15,-3-6-30-15,-6-11 15 16,-1-8 12-16,1-18 29 15,5-15 41 1,7-18 8-16,10-10 15 0,14-20 19 16,6-7 1-16,16-15 1 15,8-6-7-15,19 0-11 16,11 2-6-16,12 6 0 0,10 6-6 31,13 2 2-15,4 1-2-16,-3 6 5 0,-7 0 4 15,-20 7 1-15,-9 0 8 16,-19 4 9-16,-8 4 3 0,-10-2 11 16,-7 0 3-1,-8 2 0-15,-8 2 1 0,-5 4-6 16,-9 10 8-16,-5 10-5 16,2 15 2-16,1 13-6 15,8 9-12-15,8 9-5 16,9 2-10-16,16-3-2 15,13-3-5-15,17-19-22 16,5-8-16-16,11-15-70 16,3-10-50-16,2-13-108 15,4-6 605-15,-10-19-299 0</inkml:trace>
  <inkml:trace contextRef="#ctx1" brushRef="#br0" timeOffset="180383.15">20042 12337 1555 0,'18'-15'102'0,"-7"2"70"15,-7 2-9-15,-7 11-30 0,-16 10-22 0,-19 13-46 0,-7 10-17 16,-17 30-17-16,-2 21-6 16,0 23-9-16,1 11-8 0,13 10-7 31,15-2 2-31,26-9-39 0,9-5-31 16,25-30-78-16,13-13-47 0,15-40-221 15,10-23 244-15</inkml:trace>
  <inkml:trace contextRef="#ctx1" brushRef="#br0" timeOffset="180733.39">20555 12576 1677 0,'-39'-18'109'0,"-4"6"73"0,-3 16-102 16,0 11-8-16,7 13-24 15,3 4-11 1,9 10-19-16,11-2-8 0,16 4-5 31,6 1-2-31,23-2-1 16,2 1 3-16,4-3 1 16,0-1 0-16,-7-3-2 15,-6 0 0-15,-9-4 0 16,-10 0-3-16,-16-2 2 0,-9 3 0 15,-22-9-2-15,-2 0-7 16,-10-14-31-16,-3-8-21 16,4-14-37-16,8-6-13 15,22-15-18-15,12-1 4 16,29-3-8-16,15-4-4 0,24 3-256 16,1-1 250-16</inkml:trace>
  <inkml:trace contextRef="#ctx1" brushRef="#br0" timeOffset="181066.5">21022 12669 1445 0,'5'-3'140'16,"-2"-4"85"-16,-9 4-70 16,-9 0-22-16,-11-2-49 15,-8 4-30-15,0 8-28 0,-6 6-6 16,7 6-7-16,3 6-1 15,13 4-5-15,9 2 1 16,13 1-3-16,9-1 0 16,13 2 0-1,4 0-2-15,5-1-1 16,-1 0 2-16,-8-6-4 0,0 1 3 0,-13-2-2 16,-6-1-2-16,-14 0 2 15,-15-4-1-15,-23 4-14 16,-10-2-9-16,-14 3-39 15,-3-6-27-15,12-5-24 16,3-6-20-16,22-11-19 16,5-8 2-16,20-13 79 15</inkml:trace>
  <inkml:trace contextRef="#ctx1" brushRef="#br0" timeOffset="181257.22">21375 12629 1553 0,'13'29'113'0,"-8"4"61"16,-5 1-29-1,-13 11-48-15,-3-6-29 0,2 0-46 16,1-1-9-16,7-9-33 16,5-3-25-1,1-7-87 1,0-6-43-16,0-11 90 0</inkml:trace>
  <inkml:trace contextRef="#ctx1" brushRef="#br0" timeOffset="181495.71">21131 12604 1467 0,'14'-9'132'0,"7"2"80"15,18 3-61-15,15 5-9 16,18 9-30-16,17 4-22 15,0 6-26 1,-5 5-14-16,-18 13-28 16,-14 2-3-16,-23 5-15 15,-12 4-7-15,-22 5-10 16,-15 3-12-16,-24 0-21 16,-18 2-9-16,-17-3-43 15,-11-7-20-15,5-13-54 0,3-8-23 0,22-17 110 16</inkml:trace>
  <inkml:trace contextRef="#ctx1" brushRef="#br0" timeOffset="182226.67">22276 12777 1491 0,'-9'7'84'0,"-10"2"25"0,-6 1-6 0,-15 7-38 0,-1-1-15 0,3 11-37 16,8 6-10-1,13 1-1-15,7 4-2 0,18-5 0 16,11-6 0-16,19-14 10 15,13-7 0-15,10-12 20 16,4-8 8-16,-10-8-11 16,-11-5 4-16,-17-2-13 15,-10-2-11-15,-17 1-5 16,-6 3-14-16,-16 0-22 16,-8 4-8-16,-5 2-12 15,5 5 7-15,7 7 22 0,8 1 13 16,19 0 16-16,8 3 5 15,20-1 11 1,7 6 2-16,10 8 1 0,-2 3-2 16,9 13-7-16,-4-4-4 0,-7 2-9 15,-5 2-9-15,-16 1-18 16,-10-1-5-16,-14-1-5 16,-3 1 10-16,-12-5 18 15,0-6 7-15,-6-12 28 31,2-4 15-31,7-8 27 0,2-8 4 0,10 0-8 16,10-3-8-16,10-3-29 16,7-2-6-16,8-3-12 15,2-1-17-15,12-1-64 16,7-3-35-16,2-4-89 16,7-2 92-16</inkml:trace>
  <inkml:trace contextRef="#ctx1" brushRef="#br0" timeOffset="182686.46">23630 12412 1414 0,'6'0'113'0,"0"0"68"0,-1 6-6 0,-3 8-22 0,-4 7-23 0,-3 13-44 15,-6 6-25-15,3 18-34 16,-1 7-9-16,-4 6-15 15,2 4-10-15,-4-10-34 16,3 1-31-16,5-14-72 16,5-9-25-16,10-15 0 15,5-12 65-15</inkml:trace>
  <inkml:trace contextRef="#ctx1" brushRef="#br0" timeOffset="182893.17">23923 12309 1605 0,'0'0'151'0,"-1"6"103"0,-3 18-80 15,1 9-25-15,0 16-54 16,2 5-34-16,1 10-37 16,0 4-4-16,3 3-35 15,0-3-25-15,-3-7-66 16,5-7-52-16,-5-10-73 15,-4-8-215-15,1-9 274 16</inkml:trace>
  <inkml:trace contextRef="#ctx1" brushRef="#br0" timeOffset="183111.37">23546 12708 1660 0,'47'11'111'15,"-1"-5"60"-15,0-1-33 16,-2-11-33-16,2-5-33 0,-2-5-48 16,0 0-24-16,-3-6-44 31,2-1-43-31,-4 0-78 0,-4-2-26 16,0 2-230-16,-2-3 251 15</inkml:trace>
  <inkml:trace contextRef="#ctx1" brushRef="#br0" timeOffset="183258.78">24226 12424 906 0,'6'2'188'0,"-2"9"241"16,-4 6-196-16,-7 18-66 16,-2 7-26-1,-1 17-52-15,-1-2-25 0,0-1-45 16,0-2-15-16,0-8-61 16,10-2-26-16,-4-11-100 15,3-6-129-15,-4-16 191 16</inkml:trace>
  <inkml:trace contextRef="#ctx1" brushRef="#br0" timeOffset="183483.9">24029 12415 1079 0,'9'-22'196'0,"4"7"267"0,12 17-287 16,5 11-9-16,16 10-36 15,1 3-18-15,4 7-42 16,-1 3-10-16,-15 3-33 15,-4 2-15-15,-10 4-12 32,-7 0-14-32,-6-4-19 15,-11 0-8-15,-11-4-29 0,-8-1-11 0,-16-6-31 16,-5-7-17-16,-10-10-31 16,2-5-11-16,5-14 100 15</inkml:trace>
  <inkml:trace contextRef="#ctx1" brushRef="#br0" timeOffset="183682.97">24568 12427 1380 0,'22'21'123'0,"-1"6"125"16,-5 6-103-1,-12 16-38-15,-4 1-20 0,-4 9-51 31,-7-6-17-31,4-7-55 16,1-2-37-16,5-14-73 0,-6-2-288 0,7 1 276 16</inkml:trace>
  <inkml:trace contextRef="#ctx1" brushRef="#br0" timeOffset="183936.82">24478 12454 1150 0,'38'3'198'0,"-3"4"289"15,16 4-345-15,-4 3-1 16,8 5-44-16,-1 3-21 0,-5 6-36 16,-5 5-9-16,-11 8-22 15,-14 2-4-15,-22 3-6 16,-16 3-9-16,-22-4-24 15,-10 6-15-15,-12-4-37 16,3-4-19-16,-4-7-28 16,2-8-20-16,15-10 56 15,6-12 25-15</inkml:trace>
  <inkml:trace contextRef="#ctx1" brushRef="#br0" timeOffset="184284.98">24611 11898 1649 0,'55'44'163'16,"8"6"67"-16,27 12-38 16,8 2-17-16,-3 9-75 15,-5 1-30-15,-21 11-42 16,-14 7-7-16,-12 12-27 16,-16 3-14-16,-26 2-40 15,-12 6-14-15,-28-2-41 16,-10 3-11-16,-25-3-21 15,-13-4-33-15,-33-8-239 16,-12-2 252-16</inkml:trace>
  <inkml:trace contextRef="#ctx0" brushRef="#br0" timeOffset="186858.02">24046 16329 0</inkml:trace>
  <inkml:trace contextRef="#ctx1" brushRef="#br0" timeOffset="186104.26">14951 14895 1417 0,'-3'0'120'0,"0"4"71"15,-3 8-22-15,-4 7 5 0,7 16-37 16,-3 4-27-1,6 12-50-15,6 1-17 0,-3 16-15 16,8 6-12-16,4 16-8 16,-3-1-2-16,4 5-42 15,-7-9-32-15,2-16-70 16,-3-7-50-16,3-28 95 0,4-15 7 16</inkml:trace>
  <inkml:trace contextRef="#ctx1" brushRef="#br0" timeOffset="186310.95">15638 14859 1332 0,'9'29'156'0,"-4"8"221"0,-4 11-205 15,-2 15-34-15,-7 1-25 16,2 11-60-16,-1-3-23 15,3 4-21-15,0-7-15 16,4-7-50-16,4-10-27 0,-3-16-106 16,2-8-27-16,-1-12 113 15</inkml:trace>
  <inkml:trace contextRef="#ctx1" brushRef="#br0" timeOffset="187033.12">15251 15036 1572 0,'21'-13'111'0,"7"-3"73"15,13-3-27-15,19-14-6 16,5-4-29-16,12-9-41 0,-1-9-20 16,-4 10-24-16,-1 4-9 15,-9 16-17-15,-5 8 1 16,-12 22-11-16,-7 10 1 15,-11 22 7-15,-2 5-3 16,-11 21 7-16,-2 5 0 16,-12 11-4-16,0 8-2 15,0 10-19-15,-4 9-40 16,4 1-43-16,5-4-28 0,6-20-27 16,-1-16 13-16,2-31 1 15,2-11 5-15,2-28 12 16,-3-16 14-16,-1-20 29 15,-5-10 22-15,-6-22 32 16,-1-18 19-16,-11-10 41 16,2-5 25-16,-1 9 45 15,7 7 15-15,16 14 6 16,6 11-10-16,14 14-20 0,-2 8-12 16,4 13-20-1,-2 9-7-15,0 11-15 16,-3 3-7-16,-6 11-11 0,-5 2-6 15,-6 14-9-15,-9 4-6 16,-4 18-8-16,-8 3-6 0,-17 11-13 16,-3 6 0-16,-5-9-2 15,-2-2 5 1,5-13 8-16,5-7 4 0,12-19 4 16,10-3 2-16,23-9 15 15,10-1 9 1,8-2 9-16,2-2 3 0,-4-4 2 15,-1 2-3-15,-8 5-5 16,-4 0 1-16,-7 10-15 16,-8 6-8-16,-8 9 4 15,-8 6-7-15,-14 15-5 16,0 0 0-16,-14 11-14 16,-2-4-3-16,-3 3 2 15,-10-4-6-15,-6-7-31 0,-3-1-32 16,-3-10-73-16,-1-6-57 15,8-8 114-15</inkml:trace>
  <inkml:trace contextRef="#ctx1" brushRef="#br0" timeOffset="195591.67">17405 16403 1062 0,'0'0'93'0,"1"0"66"0,1 2-41 0,-2-2-30 0,0 0-6 0,0 0-12 16,-2 0-8-16,4 0-22 15,2 0-7-15,7 0 0 16,8 0 1-16,10 0-1 16,6 0 2-16,15 3-12 15,2 3-2-15,11 0 4 16,2 7-2-16,12 6-8 16,7 3-6-16,25 11-6 15,11 3 0-15,7 10 1 16,1 1-2-16,-2 6-3 15,5 3-1-15,22-2 3 16,7-7 3-16,2-6-4 0,4-9-2 16,-2-10 0-1,8-8-1-15,9-5 5 0,5-7 2 16,-6-2-2-16,2-8 4 0,2-4-2 16,-2-1 1-16,-7-1-1 15,-5 0-4-15,-11 4-1 16,-10-3-2-1,-4 7-1-15,-13 0 3 16,-12 1 1-16,-19 5 0 0,-16-1 3 31,1 1 3-31,-6-2-2 0,-6-4-2 0,-3 1-1 16,-11-5-4-16,-17-5 6 16,-12-7-2-16,-13-10 1 15,-7-6 3-15,-10-6-6 16,-1 0 8-16,-9-2-4 15,-1 0 4-15,-1-10-3 16,2-1 1-16,-4-20-1 16,-4-13 3-16,-4-38 8 0,-2-14-3 15,-1-38 0-15,-1-17-2 32,-7-17-8-32,-1-6 0 0,-2 0-2 15,1 13 0 1,5 27-5-16,7 13 0 0,8 32 0 15,-3 7 1-15,2 17 1 16,-2 9 3-16,3 14 1 16,1 9 0-16,9 16-26 15,2 3-7-15,4 11 5 16,2 2-4-16,-1 20-32 16,-3 16-66-16,-7 39 74 15</inkml:trace>
  <inkml:trace contextRef="#ctx1" brushRef="#br0" timeOffset="197259.55">23101 14134 1329 0,'8'-10'88'0,"0"2"39"0,-6 0-33 0,1 7-2 0,-3 1-8 16,-2 1-3-16,2 7-25 15,-1 2-7-15,1 20-25 16,-2 8-12-16,2 15-5 16,-2 9-8-16,2 2-29 15,0 1-18-15,4-10-22 16,3-1 3-16,1-12 24 0,0-13 20 16,3-24 22-16,0-12 4 15,-1-31 17-15,6-7 8 16,-4-14 11-16,2-4 4 15,-7-6-6-15,-1-1-4 16,-4 7-5-16,-2 2-4 16,0 18-13-16,-2 7-1 15,2 19-7-15,0 14 1 0,2-5-5 16,4 11-3-16,7 8 1 16,5 0-8-16,16 0 12 15,3-9-1-15,9-14-5 16,5-3 6-16,-1-9-1 15,1-1 5-15,-13 1 4 16,-5 7 1-16,-14 6-6 16,-7 11 0-16,-2 17-4 15,-4 16-2-15,-3 15-2 16,-3 7 1-16,6 8-16 0,-2-6-17 16,11-9-29-16,7-6-12 15,4-22 1 1,4-14 10-16,3-10 37 15,-2-15 1-15,-5-3 14 16,-4-8 1-16,-3-2-1 0,-2-3 5 16,-4 5 9-16,-4 5 6 0,-6 13 8 15,0 7 2-15,-1 16 5 16,-2 8-2-16,2 11-2 31,-1 4 0-31,5 4-8 0,5 0 1 0,10-13 2 16,3-6 4-16,4-11 4 15,2-3 2-15,0-5 0 16,0 0 0-16,-3-3-5 16,-2-4 0-16,-3 0-9 15,-5-1-1-15,-1-2-7 16,-2-1 0-16,-1-9 9 16,0-1-1-16,2-4 3 0,0 0 0 15,-6 1-2-15,-1 0-1 16,0 7 1-1,-5 4 2-15,6 18-5 16,-1 6 4-16,-1 16-1 0,1 8 1 0,-4 10-6 31,4 8-4-31,-8 5 1 0,-1 2-1 0,-9 11 0 16,-6 8-17-16,-12 9-38 16,-7 2-24-16,-20-13-24 15,-3-8 1-15,-7-20-76 16,-4-6 109-16</inkml:trace>
  <inkml:trace contextRef="#ctx1" brushRef="#br0" timeOffset="197513.24">23205 15066 1773 0,'13'1'67'0,"-7"7"-1"0,1 11-29 0,-9 19-18 0,-3 6-25 15,1 18-64-15,-6 2-33 16,4-2-320-16,4-2 267 15</inkml:trace>
  <inkml:trace contextRef="#ctx1" brushRef="#br0" timeOffset="197751.43">23133 14944 1759 0,'36'0'101'0,"2"2"31"0,9 3-26 16,4-2-37-16,1 2-17 16,-2 4-27-1,-2 7-4-15,-12 9-13 0,-3 8-10 16,-27 10-44-16,-10 7-29 16,-30 10-62-16,-8 9-18 15,-10 9-10-15,-2-4 4 0,8-11 98 16</inkml:trace>
  <inkml:trace contextRef="#ctx1" brushRef="#br0" timeOffset="198037.04">23762 15225 1441 0,'0'38'58'0,"-4"11"-9"15,-3 4-24-15,2 7-19 0,2-6-6 16,8-15 0-16,11-4-3 16,6-25 7-16,5-6 9 15,6-16 14-15,0-7 10 16,-1-13 22-16,-4-1 9 16,-11-6 30-16,-6-4-1 0,-14-1-16 15,-11 3-18 1,-14 11-52-16,-12 6-24 0,-6 20-54 15,2 4-17-15,3 7-46 16,6 4-17-16,18-1 88 16</inkml:trace>
  <inkml:trace contextRef="#ctx1" brushRef="#br0" timeOffset="198275.96">24504 15182 1606 0,'-10'0'101'16,"-12"8"34"-16,-13 10-26 16,-17 10-18-1,-8 8-29-15,-3 15-27 0,0 1-5 16,17 1-20-16,13-1-7 0,30-6-11 16,13-11-2-16,31-15-22 15,14-5-6-15,13-17-25 16,3-9-29-16,1-9 203 15,-7-7-111-15</inkml:trace>
  <inkml:trace contextRef="#ctx1" brushRef="#br0" timeOffset="198609.19">24807 15126 1363 0,'12'-7'122'15,"-5"-2"63"-15,-9 7-31 16,-6 2-10-16,-14 8-44 16,-8 2-16-16,-8 13-39 15,-4 6-4-15,7 9-13 16,5 4-5-16,13 1-15 15,7 1-3-15,13-2-9 16,10-5-3-16,18-10-1 16,9-7-1-16,4 1 7 15,3-6-3-15,-14 4-14 0,-7 0-14 16,-23 8-38-16,-14 5-15 16,-25-1-40-16,-13 5-31 15,-11-4 96-15</inkml:trace>
  <inkml:trace contextRef="#ctx1" brushRef="#br0" timeOffset="199329.31">23642 16357 1396 0,'0'0'124'0,"-3"5"122"0,-3 6-156 0,-5 6-26 0,3 12-34 15,0 7-18 1,2 8-18-16,-4 2-13 0,7 3-24 15,-5-5-10-15,7-11-4 16,1-8 10-16,3-17 18 16,3-8 7-16,2-12 28 0,-2-9 13 15,1-14 30-15,-1-6 17 16,3-6 5 0,4-3-1-16,3 6-18 15,-4 3-17-15,1 11-23 0,-8 11-9 0,3 11-12 16,4 8-7-16,-4 11-23 31,5 3-7-31,-1 5-1 0,-1-5 6 0,13-6 26 16,0-3 8-16,3-15 15 15,3-4 15-15,-5-14 18 16,2-10 11-16,-2-13 16 16,6-9 4-16,-2 2-3 15,2 1 0-15,-7 16-25 16,-5 13-12-16,-14 28-18 15,-2 13-5-15,-8 31-21 16,-6 16-20 0,-6 14-52-16,-2 0-33 0,6-2-27 0,7-4-15 15,12-13-236 1,10-14 252-16</inkml:trace>
  <inkml:trace contextRef="#ctx1" brushRef="#br0" timeOffset="199699.99">24376 16406 1474 0,'-2'8'90'0,"-2"11"10"0,-1 6-27 0,-3 8-43 0,0-1-19 0,8-7-8 16,8-4 1-16,8-10-2 16,7-10-1-1,7-7 7-15,0-8 6 0,2-11 8 16,-4-2 6-16,-2 0 15 15,-9 2-1-15,-9 1 12 16,-5 5 5 0,-9 5 1-16,-4 3 5 0,-4 6-12 15,-2 5-4-15,-4 17-21 0,4 4-8 32,3 14-8-32,2 6-5 0,10 11-5 0,1 3-2 15,3 0-13 1,3 0-6-1,-6-1-27-15,0-5-11 16,-9-2-12-16,-2-7-4 16,-7-4-6-16,-10-3-18 0,-12-9-50 15,-5 1-179-15,-15-5 203 16</inkml:trace>
  <inkml:trace contextRef="#ctx1" brushRef="#br0" timeOffset="201380.9">23563 17169 1355 0,'-1'-3'2'0,"-2"3"64"0,3 0 71 0,0 0-3 0,8 5 15 0,0 3-11 0,4 17-49 16,-2 7-23-16,5 20-50 16,0 1-12-16,0 9-19 15,4 3-15-15,-3-13-33 16,-2-2-27-16,0-18-27 0,-3-7 8 15,-3-13 21-15,-6-10 28 16,3-11 39 0,-10-14 13-16,-5-14 24 0,-4-9 15 15,-8-11 29 1,-1-4 8-16,-6-9 16 16,2-5 0-16,5-1-14 0,8 2 0 0,17 15-16 15,13 9-4-15,14 12-4 16,0 13-12-16,3 11-11 15,-6 7-6 1,-5 22-9 0,-5 5-3-16,-6 12-12 0,-7 4-7 0,-8 10-23 15,-4-1-14-15,-9 7-32 32,4-1-24-32,-4-7-47 0,3-5 132 15,14-12-18-15</inkml:trace>
  <inkml:trace contextRef="#ctx1" brushRef="#br0" timeOffset="201568.36">23986 17321 1739 0,'-8'24'127'15,"2"1"62"-15,-5 2-33 0,5-1-73 16,3 6-32-16,3-4-39 15,7 2-10-15,8 0-19 16,5-5-19-16,5-10-64 16,5-9-59-16,-3-8-65 15,-2-9 106-15</inkml:trace>
  <inkml:trace contextRef="#ctx1" brushRef="#br0" timeOffset="201687.96">23944 17253 1379 0,'0'-9'46'0,"3"1"-7"0,6-2-55 15,15-1-305-15,9 0 225 16</inkml:trace>
  <inkml:trace contextRef="#ctx1" brushRef="#br0" timeOffset="201942">24464 17352 1562 0,'-16'13'160'0,"-1"-2"88"0,-11-8-82 15,-4 0-23-15,1 5-64 16,1 2-26-16,14 7-38 16,3 8-5-16,16 13-9 15,13 0-7-15,9 3-12 16,7-5-15-16,3-7-37 15,-4-9-21-15,7-17-39 0,-6-6-11 16,-1-19-17 0,1-5 6-16,-10-22 11 0,-2-4-231 15,-2-13 251-15</inkml:trace>
  <inkml:trace contextRef="#ctx1" brushRef="#br0" timeOffset="202116.69">24646 16925 999 0,'-7'-44'184'0,"3"12"265"0,2 29-272 15,0 13-7-15,2 23-43 16,4 16-34-16,7 17-57 16,0 6-13-16,5 15-18 15,-2 3-25-15,3 2-85 16,-4-3-33-16,-1-10-231 16,-4-8 212-16</inkml:trace>
  <inkml:trace contextRef="#ctx1" brushRef="#br0" timeOffset="202394.63">24699 17419 1306 0,'18'-16'112'16,"-3"-3"50"-16,9 13-65 0,-5-2-11 0,3 8-35 16,0 1-17-16,-8 6-14 15,-1-1-7-15,-8 3-18 16,1 2 0-16,-6-1-3 31,0-4-2-31,0-4 10 0,0-1 4 16,2-1 15-1,4-1 10-15,13 1 30 0,0-2 10 0,12 9 6 16,-1-3 0 0,5 10-30-16,-5 7-12 15,-3 7-31-15,-5 9-36 16,-11 4-60-16,-3 1-51 15,-8-2 65-15</inkml:trace>
  <inkml:trace contextRef="#ctx1" brushRef="#br0" timeOffset="208202.78">18432 14608 822 0,'9'-12'98'0,"0"-2"69"0,3 1-27 0,-3 0-39 16,0 4-19-16,-5 3-6 0,-1-1-1 15,-3 4 16-15,0 3 4 0,0 0 8 16,-5 2 0-16,-6 6-28 16,-3 4-18-16,-13 4-33 15,-5 4-16-15,-4 1-3 31,0 4 1-31,-2 0-6 0,8 1 0 0,8-4-5 16,9-2 0-16,13 5 0 0,13-1 0 31,14 5 3-31,4-1 1 16,10-6 1-16,-4-3 4 16,2 1 2-16,-6 3-6 15,-9 2 4-15,-2 5-1 16,-17 1-2-16,-5 4 6 15,-19-2-5-15,-2 3 2 0,-15 4-33 16,-5 1-31-16,-2-5-53 16,-2-1-31-16,5-12-11 15,7-7 8-15,14-19 91 16</inkml:trace>
  <inkml:trace contextRef="#ctx1" brushRef="#br0" timeOffset="208661.09">18755 14671 1100 0,'2'24'143'0,"-2"8"219"0,-5 17-302 16,-3 9-9-16,3 8-25 0,4 0-9 15,2-3-13-15,10-4 0 16,10-17-2-16,9-12-4 15,4-19 3-15,3-9 0 0,4-15 0 16,-7-2 3 0,-4-12 10-16,-6 2 3 0,-5-1 23 15,-6 1 2-15,-5 9-6 16,-4 1-3-16,3 19-23 16,-1 7-7-16,3 18-1 15,4 4-11-15,7 11-24 16,6-5-4-16,5-9-6 15,7-8 4-15,-5-18 28 16,-1-8 18-16,-4-7 29 16,-7-3 18-16,-7-3 25 0,-8-7 5 15,-11-3-11-15,-7-9-14 16,-7-10-27-16,2-1-16 16,-4-8-20-16,4 1-17 15,4 12-44-15,7 4-23 16,12 17-48-16,4 10-16 0,15 10-189 15,6 1 208 1</inkml:trace>
  <inkml:trace contextRef="#ctx1" brushRef="#br0" timeOffset="209374.2">19750 14873 1012 0,'0'-8'173'0,"-7"-3"223"0,-8-1-233 0,1 1-10 0,-17 3-41 0,-3 6-28 16,-5 7-43 0,-7 11-22-16,5 15-16 15,2 2-4-15,15 12-4 16,8-6 3-16,21-3-12 0,11-6-4 16,14-14-6-16,0-6 6 15,6-17 8-15,0-9 3 16,-4-10 12-16,0-6-8 15,-6-6 10-15,0-1 11 0,-11 4 15 32,1 8 8-32,-8 13-6 0,-6 8-7 0,-6 17-13 15,-3 12-5-15,-6 15-4 16,3 5-1-16,4 3-5 16,6-2 0-16,14-9-1 15,4-7-5-15,7-15 3 16,3-6-4-16,-4-13 6 15,1-2 4-15,-1-12 3 0,-2-4 13 16,-1-4 6-16,2-5 3 31,1 1 12-31,1 5-10 16,-3 5-1-16,-3 8-1 16,-6 16-17-16,-4 9 2 15,-1 22-6-15,-5 9-5 0,-3 23-18 16,-1 11-15-16,-4 20-55 15,2 8-34-15,1 3-34 16,1-9-3-16,1-24 44 16,3-16 41-16,-2-32 79 15,-1-25 32-15,5 1 59 16,-3-23 13-16,1-26 6 16,-2-16-5-16,-4-33-29 15,-3-13-20-15,1-28-16 16,7 4-9-16,17 9-15 15,4 16 2-15,18 28-5 16,4 14-7-16,2 25-8 16,-5 12-2-16,-5 29-8 0,-14 7 2 15,-8 19-17-15,-6 11-11 16,-17 16-29-16,-8 7-15 16,-15 6-40-16,-9 1-21 15,-10-11-57-15,-2-11-95 16,-6-8 174-16</inkml:trace>
  <inkml:trace contextRef="#ctx1" brushRef="#br0" timeOffset="209818.85">19088 15758 1333 0,'-14'14'95'0,"-5"2"67"0,-3 0-24 0,-13 0-19 16,-3 1-12-16,-5-3-43 15,7 2-25-15,3 0-21 0,11 1-14 0,11 0-9 16,9 4 2-16,23-4-1 16,7 5-3-1,10-6 7-15,2 0 0 0,-3 0 1 16,-3 1 5-16,-11 3-8 16,-10 3 1-16,-15 10-14 15,-10 1-6-15,-23 10-27 16,-8 2-13-16,-17 0-27 15,5-5-11-15,6-6-12 16,8-15-1-16,22-12-266 16,13-11 247-16</inkml:trace>
  <inkml:trace contextRef="#ctx1" brushRef="#br0" timeOffset="210154.18">19310 15843 1474 0,'19'35'64'0,"-8"20"-3"0,-8 14-29 0,-6 21-27 16,-6 5-4 0,1 3-7-16,3-5-9 0,7-13-17 15,2-6-19-15,4-25-6 16,0-11 6-16,-3-30 31 16,-3-13 38-16,-2-28 47 15,-5-11 15-15,-1-19 18 16,-2-10-8-16,4-12 5 15,4-2-1-15,12-4-7 16,6 4-7 0,11 19-18-16,6 10-13 15,2 28-18-15,-7 10-8 16,-4 20-19-16,-9 8 0 0,-9 15-15 16,-10 4-8-16,-9 14-12 15,-5 6-13-15,-15 7-19 16,1 3-17-16,-5-8-48 15,4-8-13-15,1-10-191 16,3-12 198-16</inkml:trace>
  <inkml:trace contextRef="#ctx1" brushRef="#br0" timeOffset="210550.43">19885 16195 1391 0,'0'-3'110'0,"-5"-2"83"0,-3-1-34 0,-5-7-24 0,-4-6-31 16,-4 2-52-16,2 4-17 0,-4 5-19 16,2 8-9-16,1 15-13 15,4 5-14-15,7 15-32 16,-1-1-15-16,13 6-17 15,5-7 2-15,6-11 20 16,2-13 21-16,6-12 23 16,-3-9 11-16,0-12 23 15,-3-1 11-15,-5-8 28 16,0-2 7-16,-6 8 12 16,-2 7-9-16,-3 18-26 15,-2 2-8-15,2 27-31 16,5 9-4-16,1 12-24 15,4-3-26-15,2-2-47 0,3-12-29 16,7-12-147-16,3-11 162 16</inkml:trace>
  <inkml:trace contextRef="#ctx1" brushRef="#br0" timeOffset="210947.57">20235 15954 1563 0,'-32'12'105'0,"-6"12"46"16,0 7-36-16,2 18-33 16,5 8-28-16,12 5-34 15,11-2-4-15,16-8-7 16,14-8-6-16,20-16-21 16,7-11-11-16,14-13-13 15,2-4 3-15,-5-15 19 16,-5 0-13-16,-1-17 12 0,-5-1 0 15,-7-11 17 1,1-2 23-16,-23-1 29 0,-1-1 17 16,-14 6 24-16,-6 2 3 15,-14 14-12-15,-7 5-5 16,-8 20-25-16,-3 8-1 0,5 25-19 16,6 12-7-16,11 13-15 31,8 8-8-31,21-2 0 0,5-8-8 0,18-13-34 15,4-8-16-15,4-12-80 16,3-5-41 0,-4-6 98-1</inkml:trace>
  <inkml:trace contextRef="#ctx1" brushRef="#br0" timeOffset="-191685.94">1105 4638 1020 0,'0'-3'137'0,"0"2"197"0,0-4-190 16,0 3-2-16,-5 1-7 0,0-1-33 0,2 2-9 15,-3 10-25-15,1 2-7 16,4 20-14-16,-4 12-8 16,7 24-18-16,1 8-11 0,5 18-5 15,4 9-3 1,2-1 0-16,2-1-10 0,0-9-33 15,-2-9-12-15,-4-15-49 16,-4-7 2-16,-3-21-25 16,2-13-12-16,-5-26 4 15,-5 2 1-15,-4-31 81 16</inkml:trace>
  <inkml:trace contextRef="#ctx1" brushRef="#br0" timeOffset="-191414.66">1002 5060 1002 0,'-31'-90'155'0,"1"1"163"15,8 15-174-15,4 10-3 16,9 8-25-16,7 7-4 16,7 8-26-16,8 4-10 15,9 8-26-15,5 4-6 0,10 6-12 16,6 11-9-16,9 8-9 16,3 3-2-16,1 16-8 15,-6 6-1-15,-11 10-2 16,-9 6 1-16,-23 8-2 15,-10 9 3-15,-27 9-18 16,-7 0-22-16,-7 6-43 16,2-8-34-16,8-15-48 15,11-10-15-15,16-20-177 16,11-3 207-16</inkml:trace>
  <inkml:trace contextRef="#ctx1" brushRef="#br0" timeOffset="-190967.7">1532 5072 1502 0,'0'-1'130'0,"-1"2"38"0,-1 12 7 16,4 1-26-16,4 14-44 0,0 7-26 16,12 17-40-1,1 8-13-15,6 6-18 0,2 10-6 16,0 3-16-16,1 3-26 31,0 8-61-31,-1-2-57 0,-8-12-31 16,-5-9 0-16,-7-27 2 15,-4-9-116-15,-6-27 193 16</inkml:trace>
  <inkml:trace contextRef="#ctx1" brushRef="#br0" timeOffset="-190745.31">1633 5664 948 0,'-47'-114'122'0,"8"8"95"16,9 7-3-16,17 19-31 15,11 12-19-15,17 19-24 16,4 13-20-16,12 15-24 15,1 5-14-15,4 10-24 16,3 0-15-16,1 6-24 0,1 6-6 16,-3 10-10-16,-7 1-3 15,-18 16 1-15,-10 8-5 16,-19 13-24-16,-14 4-15 16,-12 1-66-16,-1-3-31 0,-3-15-69 15,4-11-65-15,18-30 159 16</inkml:trace>
  <inkml:trace contextRef="#ctx1" brushRef="#br0" timeOffset="-190461.45">1955 4145 1050 0,'22'-11'164'15,"-4"11"288"-15,-3 11-336 16,-7 25 30-16,0 13 1 15,0 22-21-15,0 0-18 0,0 13-49 16,4-2-20-16,6 9-29 16,2 8-2-16,9 9-6 15,2-1-1 1,10-17-7-16,0-10-9 0,7-25-6 16,2-9-12-16,-1-19 1 15,3-7-2-15,-6-20-13 16,-2-12-2-16,-12-20-51 15,-12-9-22-15,-18-20 276 16,-10-10-160-16</inkml:trace>
  <inkml:trace contextRef="#ctx1" brushRef="#br0" timeOffset="-190303.55">1992 4530 1382 0,'39'0'132'0,"5"-7"124"0,8 1-125 15,7-18-19-15,-1-2-26 0,5-17-35 16,5-3-14-16,3-17-160 16,3-9 91-16</inkml:trace>
  <inkml:trace contextRef="#ctx1" brushRef="#br0" timeOffset="-175774.89">17009 5705 1439 0,'0'-2'30'0,"-2"7"1"0,2-5 42 0,0 3-2 0,0-3 12 0,-2 5-2 0,2 2-8 16,0 0-6-16,-1 9-16 15,-2 4-1-15,0 19-6 16,3 12-3-16,3 15-7 15,-3 10-12-15,9 6-12 16,1 3-3-16,1 2-9 0,-2-7-1 16,-4-12-22-1,-2-11-12-15,-3-8-33 0,0-16-21 16,-2-10-29-16,-1-2-16 16,0-21 20-16,-3-10 44 15</inkml:trace>
  <inkml:trace contextRef="#ctx1" brushRef="#br0" timeOffset="-175283.97">16903 5895 1341 0,'-10'-8'86'0,"6"1"29"16,4-3 4-16,9-4-26 15,10 0-12-15,13-7-6 16,10 2-5-16,12-6-5 15,3-3-4-15,15-4-18 16,6 2-6-16,15 3-17 0,8 4-5 16,-4 4-6-16,-5 6-3 15,-23 12-2-15,-12 5 0 16,-24 11-4-16,-6 3 2 0,-13 6-1 16,-4 4 2-16,-12 6 1 31,-3-3-4-31,-4 9 6 0,-1 4-5 0,4-2 3 15,1 7 1-15,7 2-5 16,6 1 1-16,8 4-3 16,3 1 1-16,4-5 0 15,-5-1-4-15,-4-12 3 16,-6-4 0-16,-8-5 1 16,-8-2 1-16,-16-4-3 15,-7 0 1-15,-17-9-3 16,-12-2 2-16,-17-4-6 15,-14-4-3-15,-14-5-6 16,1-3-15-16,14-11-6 0,18-5-6 16,31-3-28-16,12-2-4 15,28-3-37 1,7-3-27-16,19-11 84 0</inkml:trace>
  <inkml:trace contextRef="#ctx1" brushRef="#br0" timeOffset="-174537.26">19298 5675 1263 0,'6'-16'107'0,"0"-3"68"0,-1 8-41 0,-3 6 7 0,1 5-25 15,-2 10-24-15,-1 15-37 16,-6 8-18-16,-7 17-25 16,-4 9-4-16,0-3-5 15,1 3-3-15,5-6-9 0,3-2-16 16,5-12-16-16,3-2 0 15,9-20 8-15,4-6 20 16,14-11 14-16,9-6 5 16,22-1 8-16,15 4 0 15,9 3 8 1,0 3-4-16,-5 7-5 0,-1-2-6 0,-14 0-7 16,-1-4 1-16,-10-2-4 15,-7-2-5-15,-14-3 0 16,-7-4 6-16,-12-4 2 15,-3-6 10-15,-3-5-1 16,0-8-4-16,3-11 9 16,-2-3 2-16,7-21 4 15,4-12 0-15,5-16-7 16,-1-2-5-16,-7 10 0 16,-3 14 0-16,-11 21 2 15,-7 17-3-15,-26 26 0 16,-23 9-7-16,-34 22-6 0,-14 4-4 15,-27 10-14 1,-11 3-8-16,-11-3-33 0,4-4-16 0,20-5-42 16,15-6-20-16,34-4-287 15,23 0 271 1</inkml:trace>
  <inkml:trace contextRef="#ctx1" brushRef="#br0" timeOffset="-173789.89">17629 7308 1475 0,'-2'0'23'0,"8"0"8"0,7 2 65 0,-7 4-2 0,2 8 6 0,-9 10-16 0,-12 16-43 16,-12 10-18-16,-15 13-17 0,-7 5-6 16,-4 11-24-16,6 4-8 15,12-1-10-15,10-4-2 16,20-17 14-16,10-12 4 15,27-21 13-15,14-9 10 16,21-14 17-16,10-3 12 0,8-10 9 16,6-2-1-16,6-4-14 15,8-3-7-15,-1-4-5 16,-6 2-5-16,-20 4 3 16,-20-6-1-16,-21 5-5 15,-9-3 2-15,-12-3 3 16,-4-8-2-16,-3-14 5 15,0-6 5-15,-2-10 3 16,1-5 12-16,-5 0 13 16,-1 1 0-16,3 9-7 15,-6 6-4-15,1 9-15 16,-2 4 0-16,-3 6 2 0,-10 2-4 16,-12 2-4-16,-10 6-2 15,-23 7-8-15,-23 1 0 16,-28 9 0-16,-12-5-4 0,-8 3-5 15,2 2-5-15,3 0-25 16,-2 3-18-16,12 17-45 16,13-1-27-16,41 1-18 15,22-3-171-15,48-20 211 16</inkml:trace>
  <inkml:trace contextRef="#ctx1" brushRef="#br0" timeOffset="-173154.74">19596 6692 1222 0,'-21'1'24'0,"-2"6"11"0,-3-1 12 0,7 3 55 15,1 4 14-15,5 6-9 16,5 6-9-16,8 8-25 0,0 5-7 0,0 9-18 16,2 5-9-16,-10 8-22 15,-5 8-3-15,-6 5-15 16,-6-1-1-16,1-7-1 16,4-5-4-16,9-18 3 15,1-2-7 1,12-12-7-16,9-1-2 0,14-10 4 15,15-7 6-15,20-4 11 16,12-4 0-16,18-2 5 16,0-2-2-16,-2-7 1 0,1-2 2 15,-9-3-7-15,-6 1-2 16,-4 0 0 0,-17 5 2-16,-23-1 0 0,-9 3 0 15,-24-1 3-15,-7-2 1 16,-6-4 1-16,2-3 9 15,9-6 11-15,5-6 1 16,16-19 13-16,8-12-4 16,14-26-12-16,0-8 0 0,-1-6-6 15,3 6-3 1,-9 14 3 0,1 11 0-16,-11 27 0 15,-6 13 3-15,-18 18-7 16,-8 7 1-16,-24 13-11 15,-12 2 0-15,-27 7-3 16,-16 3-2-16,-19 2 3 16,-6-7-6-16,-10 2-23 15,2-5-11-15,-11-3-51 0,-5 2-40 16,15-5-333-16,7 4 290 16</inkml:trace>
  <inkml:trace contextRef="#ctx1" brushRef="#br0" timeOffset="-164202.18">11078 888 1132 0,'7'-1'116'0,"-1"-9"78"0,2-4-51 0,-2-8-9 0,4-5-26 16,-6 7-20-16,-2 9-10 15,-4 0-8-15,-12 11-25 16,-9 1-9-16,-14 13-30 16,-2 10-3-16,-7 6-2 15,0 5-1-15,8 1 0 16,7-5-4-1,15-5-3-15,8-4-1 0,21-3 0 16,6-2 7-16,17-1 6 16,0 1 7-16,1-3 7 0,-3 1-1 15,-5 0-6-15,-10 0-6 16,-13 0-6-16,-6 7 0 31,-24 7 1-31,-6 5-6 0,-17 9-23 16,-5 8-19-1,-6-7-44-15,4-2-12 16,15-15-19-16,7-13-1 0,18-17-7 16,7-17-81-16,25-29 136 15</inkml:trace>
  <inkml:trace contextRef="#ctx1" brushRef="#br0" timeOffset="-163723.61">11274 466 1332 0,'21'11'103'16,"-7"3"86"-16,-10 25-75 0,-4 12-8 16,-11 20-21-1,-1 11-18-15,-6 11-38 0,1 6-14 16,4-7-10-16,1-4 1 16,7-9-28-16,10-7-9 15,11-23-10-15,9-5-1 0,13-25 20 16,4-12 11-16,7-17 11 15,-1-9 1-15,-1-14-1 16,-4-2 9-16,-14 2 4 16,0 2-3-16,-15 12 8 15,-3 9 0-15,-5 12-11 16,-1 7-1-16,3 15-4 16,-2 3-3-16,15-2 1 15,1-1-3-15,19-20 0 0,2-7-1 16,4-16-1-16,5-3 5 15,-6-8 5-15,-2 2 10 16,-9-4 7-16,-7-2 1 16,-20-1 4-16,-10 3-5 15,-23 6-6-15,-11 4-5 0,-12 25-17 16,-5 13-7-16,1 26-1 31,4 2-7-31,9 7-14 0,9-4-7 0,24-11-42 31,6-9-12-31,23-21-26 0,15-7 50 0,10-24 37 16</inkml:trace>
  <inkml:trace contextRef="#ctx1" brushRef="#br0" timeOffset="-163501.24">12359 888 928 0,'-25'18'126'0,"-10"7"200"0,-12 19-242 0,1 3-6 0,4 2-18 0,9 2-12 16,20-13-32-16,10-2-8 16,20-9-8-1,10-8-3-15,11-7 2 0,5-6-3 0,7-7-13 16,-1-10-17-16,9-11-32 16,-1-8-19-16,3-14-158 15,5-8-104-15,-2-11 189 16</inkml:trace>
  <inkml:trace contextRef="#ctx1" brushRef="#br0" timeOffset="-163072.15">12790 456 1069 0,'-20'-28'105'0,"-2"1"53"16,7 2-26-1,7 6-15-15,4 5-29 0,7 3-10 16,0 4-26-16,3 6-12 15,5 1-15-15,-1 6-11 16,6 5-9-16,-4 2 4 16,-5-1-5-16,0-1-1 0,-5 0 8 15,-2 2-2-15,-2-7-2 16,1 2 0-16,-10-3-7 16,3 0-5-16,-3-4 0 15,0-1-4-15,3 0-3 16,6 0 5-16,2 2-3 15,-4-1 6-15,2 1 4 16,-4 6 1-16,3-3 11 16,-1 2 12-16,-5 4 15 15,-1 2-5-15,-4 9 3 16,-5 10-3-16,2 21-14 16,-5 12-4-16,-2 26-10 15,-1 7-6-15,5-2-16 0,-1-9-8 16,10-30-25-16,8-13-19 15,4-27-16-15,7-5-1 16,5-16-10-16,0-7-13 0,2-19 67 16</inkml:trace>
  <inkml:trace contextRef="#ctx1" brushRef="#br0" timeOffset="-162849.22">12968 634 1351 0,'-14'37'90'0,"-13"1"23"0,-18 4 2 0,-11 4-7 0,-5-2-37 0,4 0-18 15,16-8-28 1,11 2-16-16,29-6-3 16,10-2-7-16,30-2-2 0,12-6 4 15,14-4-50-15,2-3-26 16,-3-2-57-16,-6-8 50 15</inkml:trace>
  <inkml:trace contextRef="#ctx1" brushRef="#br0" timeOffset="-161696.7">11555 2024 942 0,'-2'-7'103'0,"-1"1"83"0,0 1-24 15,1 4-20-15,-2-1-13 0,1 2-21 0,-2 0-11 0,-2 2-30 16,6 6-11-16,-2 7-10 16,-2 3-4-16,5 18-8 15,-3 8-2-15,3 29-11 16,11 18 0-16,-8 32-5 15,8 18-3-15,-9 40-5 0,-5 13-3 16,3 55-5 15,-4 27 2-31,1 33 0 0,-6 13-1 0,-13-16 3 0,-4-10-4 16,-13-32 0-16,6-21 0 16,4-27 3-1,3-29-1 1,11-45 0-16,3-19-2 15,4-41-21-15,0-17-15 0,-1-24-45 16,-2-13-21-16,-2-23-49 16,-3-18-29-16,-3-34 106 15</inkml:trace>
  <inkml:trace contextRef="#ctx1" brushRef="#br0" timeOffset="-160891">11547 2133 1432 0,'-22'15'56'0,"5"-2"3"0,5-2 28 16,12-17-2-16,13-7-11 0,16-14-27 16,10-4-22-16,21-9-12 15,11 2-4-15,30 1 8 16,20 3-2-16,39 3-3 16,10 3 2-16,38-1-9 15,4 4-2-15,2 4-2 0,-1 3 0 16,-19 2 2-1,-11 2 0-15,-30 4 7 0,-15 2 2 16,-44 0-1-16,-20 4 7 16,-34 2-3-1,-15 2 2-15,-19 2-4 16,-9 7-1-16,-5 8-2 16,-6 9-3-16,1 0-2 15,-2 1-2-15,5 5-1 0,1 6 6 0,4 6 8 16,2 8 6-1,3 14 13-15,-3 10-5 0,1 14 0 16,-1 11-4-16,-2 18-10 16,1 19 0-16,-9 30-6 15,-3 20-3-15,-6 25-1 16,-5 12-5-16,-3 6 1 0,-3 2-1 16,-3 5-1-16,3-8-1 15,-2-17-3 1,5-6 1-16,5-16 1 0,1 0 1 15,-3-1 3-15,4 0 1 16,-6-12-3 0,6-11 4-16,4-22-4 15,-7-16 2-15,4-26 1 16,-3-10-1-16,-2-19 2 0,-3-14 1 0,-8-19 1 31,-7-16 3-31,-20-25-1 0,-12-9-1 0,-34-27-11 31,-23-7-11-31,-36-6-40 0,-15-3-6 0,-28 19-2 16,5 9 7-16,16 21 37 31,5 6 10-31,36 8 14 0,14 0-1 0,29-9-9 16,17-4-24-16,31-12-41 0,17-3-35 31,28-19 498-31,15-13-328 16</inkml:trace>
  <inkml:trace contextRef="#ctx1" brushRef="#br0" timeOffset="-160128.45">14314 1142 1381 0,'3'-5'69'0,"-1"2"29"0,-2 2 0 0,-2 4-15 0,-1 8-6 16,-8 6-25-16,-2 10-17 0,-10 14-12 15,-4 3-5-15,-13 18-15 16,1 4-1-16,3 0-11 15,7-4-12-15,20-18-18 0,9-8-9 16,24-22-6-16,7-7-4 16,12-15 3-16,4-11 7 15,-1-16 11-15,-2-1 7 16,-5-7 17-16,-4 1 6 0,-11 7 11 16,-5 7 10-1,-15 12 29-15,-2 14 3 0,1 12 13 16,-6 15 6-16,-2 29-1 15,4 9-6-15,-6 17-13 16,4 5-7-16,2-11-33 16,-1-4 1-16,2-17-29 15,0-8-29 1,8-17-51-16,0-8-35 16,6-26 72-16</inkml:trace>
  <inkml:trace contextRef="#ctx1" brushRef="#br0" timeOffset="-159762.33">15070 1249 1112 0,'1'-1'132'15,"-4"-1"216"-15,-11 2-282 16,-11 2 4-16,-13 10-15 15,-8 12-12-15,-11 19-16 16,5 12-6-16,-6 16-9 16,11-2-11-16,17 1-11 15,12-12-8-15,25-22-15 16,11-3-1-16,16-20 9 16,8-10 4-16,6-4 16 15,-1-10 3-15,-6-10 2 0,-3 5 5 16,-7-1 7-16,-4 0 12 15,-2 10 4-15,-9 6 2 16,-6 20-2-16,-6 15-5 16,-8 9-11-16,-6 4-1 15,-4-11-19-15,0-9-21 16,3-13-42-16,1-7-19 0,-1-9-42 16,0-4-221-16,-2-15 237 15</inkml:trace>
  <inkml:trace contextRef="#ctx1" brushRef="#br0" timeOffset="-159241.86">14884 1489 1340 0,'36'-22'86'0,"3"0"30"16,5 5 8-16,-1 2-17 16,3-2-20-16,-7 9-26 15,-6 7-12-15,-7 7-27 16,-3 14-10-16,-7 14-10 15,-5 10-14-15,-8 8-22 0,-3 0-2 16,-4-3-14-16,-1-8 6 16,-3-10 16-16,3-9 9 15,5-11 9-15,0-11 3 16,13-17 4 0,-1-18 4-16,14-23 4 0,5-11 2 0,9-15 1 15,5-1-6 1,6 9 8-16,1 15 3 0,-6 26 11 15,-2 14-1-15,-14 21-7 16,-2 7-7-16,-10 12-9 16,-9 1-1-16,-12 12 0 15,-10 6-6-15,-18 3-6 16,-7 6 3-16,-14-5 0 16,0-2 6-16,11-15-2 15,11-8-5-15,25-17-6 0,10-4-1 16,23 1 7-1,12-2 8-15,7 16 14 0,3 9 2 16,-9 10 5-16,-4 5 2 16,-10-3-13-1,-10 1 4-15,-12-2-4 0,-10-1-2 16,-22-1 3-16,-14-1-9 0,-24-4-15 16,-10 1-12-16,-18-6-44 15,-5 0-15-15,-11-7 47 31</inkml:trace>
  <inkml:trace contextRef="#ctx1" brushRef="#br0" timeOffset="-155972.16">16343 6715 1240 0,'-5'4'88'0,"-3"-1"53"0,2 1-7 0,-5 4-7 0,1 0-4 16,6 5-14-16,-1-1-16 15,2 12-13-15,3 8-16 16,3 18-25-16,2 10-7 0,-2 17-27 16,2 5-5-1,-5 2-32-15,-5-4-27 16,-3-15-55-16,0-7-28 0,-3-20-22 15,2-9 34-15,-3-20 72 16</inkml:trace>
  <inkml:trace contextRef="#ctx1" brushRef="#br0" timeOffset="-155555.39">16283 6701 1348 0,'-2'-25'101'16,"2"-2"97"-16,5 4-89 15,3-4 13 1,14-2-16-16,13-7-12 0,3-2-9 0,14 0-25 16,3 2-5-1,10 8-22-15,2-1-14 0,1 14-11 16,-8 5-5-16,-17 10-2 16,-10 8 2-16,-17 11-7 15,-8 8-1-15,-13 11-3 31,-6 4-1-31,-8 12 8 16,3 1-1-16,13 3-1 16,4 4-1-16,12 6-4 15,4 3 1-15,1 1-10 16,4 4-5-16,-2-1-21 16,3-2 3-16,-14-8 8 0,-6-5 10 15,-9-19 22-15,-12-2 0 16,-19-11 5-16,-17 1-4 15,-20-6-10-15,-13 0-6 16,0-8-33-16,7-5-15 16,9-17-30-16,8-7-18 0,15-17-25 15,18-15-153-15,30-22 185 16</inkml:trace>
  <inkml:trace contextRef="#ctx1" brushRef="#br0" timeOffset="-154877.45">18176 5321 1848 0,'0'-1'15'0,"-17"28"-3"0,-18 26 8 0,-9 15-15 0,1 1 2 0,7 9-7 0,3 0 3 16,15-7-3-16,9-12-4 16,9-17 0-1,6-13-2-15,19-13 6 0,12-4-1 16,24-6 7-16,10-2 9 15,16-1-4-15,0 0 7 16,-10 2-9-16,-6-4-8 0,-11 1 1 16,-6-2-4-16,-10-2 1 15,-9-4 6-15,-18 0-2 16,-8-7 0-16,-5-8 1 16,-4-7-2-16,1-16 2 15,4-18 0-15,9-21-4 16,3-13-1-16,4-10 4 15,-1-1-4-15,-1 6 8 16,-6 8 8-16,-8 19-3 16,-12 14 5-1,-27 35-12-15,-18 13-5 0,-38 38-24 16,-16 13-2-16,-28 23-14 0,-11 2-22 16,1-1-48-16,9-3-50 15,35-11 83-15</inkml:trace>
  <inkml:trace contextRef="#ctx1" brushRef="#br0" timeOffset="-154146.74">18736 7709 947 0,'17'6'139'0,"2"4"193"0,-1 5-204 0,-1 11-20 0,-8 5-16 16,-7 10-40-1,-7 3-16-15,-20 7-28 0,0 1-8 16,-7-2 0-16,7 2 1 16,14-14-5-16,5-6-2 15,18-9-7-15,12-2 2 16,15-8 9-16,12-4 3 15,9-4 8-15,3-5 2 0,2-7 0 16,-5-4-4-16,-2-8-1 16,-9-6 1-16,-11-3 2 15,-8-8 2-15,-11-2 4 16,-5-3-1-16,-6-8-7 16,-4-2 5-16,1-13-10 15,-3-4-2-15,1-9 5 16,6-5-8-16,4 9 4 15,0 5 4-15,-4 21 1 16,1 9 0-16,-10 21 1 16,-13 10 3-16,-25 19-12 15,-14 8-8-15,-30 16-16 0,-6 10-19 16,-24-3-31-16,-2-2-23 16,5-10 54-1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2B99E6D-4E8B-424C-B564-5873108B76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0565346-24D1-4AC1-8930-DACE466499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112FB53-9002-4185-9E37-A79F1516AD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B9D9E66-91BF-46E7-AC2D-B12FD0919B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453F1B5-54E8-4104-A033-5F1B636FCD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3E7FCDA6-0633-478C-9F57-3520A582B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DA5B01-360F-4282-A9E1-BBA0374F03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428437C-BFE9-4C8F-AF0C-4CFE548C8C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099C4F-666C-43C6-A556-30166A14D7D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855EF0F-FA93-466D-AB2E-038C5E1E69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61DED4-D4C1-4E0E-8FC1-EBBCAC68C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1542B55-56DE-4D95-A2C4-2CE63ACAF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95B356-2FB9-4ABC-899D-29A4B8833985}" type="slidenum">
              <a:rPr lang="en-US" altLang="en-US" sz="1200" u="none"/>
              <a:pPr/>
              <a:t>10</a:t>
            </a:fld>
            <a:endParaRPr lang="en-US" altLang="en-US" sz="1200" u="none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085D1A3-13DB-401F-BB8F-DBC54D8E54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E2617CC-39E1-413C-B3EE-7A2D6D5DF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350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07026E62-3AD0-43DB-A9A3-AFD2D9484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A9406A-0A59-4954-9D94-A568C35F0D67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288BAB1-BD76-45BE-9B86-5B8739DC7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0977086-77C7-4D53-ABD2-3E94F5E5FC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D53AA86-564F-4A6A-A7EB-8DC6C6F329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070C24-573A-4E6E-AB99-9D19E31D4AE1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A36722-1824-45D0-B463-D0FB7D8A3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3967B6A-EE2F-4CC5-86AE-6D208FF87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7EE9B60E-47AE-4BE0-B947-512648D264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6E46C8-295B-4788-97A1-F34A1D87763B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C5ACD63-9BAD-4D96-BD14-E2C13DD545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BD46D30-5AEE-41E8-9D22-407062E6C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39037C6-78B9-4632-9672-99DC63B27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773B52-25D9-4125-AD64-D9C065AB699E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855F1AE-8457-4B20-8351-B9AA4188DB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A6F8CAC-D67A-42FC-B83C-2BD06DF963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E417A9-6360-938A-A4C3-1F49E4640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E327DEB-6CEE-13B5-59FC-5FB62DC05C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DB78-A9A7-4999-A447-236091616572}" type="slidenum">
              <a:rPr lang="en-US" altLang="en-US" sz="1200" u="none"/>
              <a:pPr/>
              <a:t>2</a:t>
            </a:fld>
            <a:endParaRPr lang="en-US" altLang="en-US" sz="1200" u="none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D3966B26-D95F-333B-0EDF-C1987DE175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888F15AD-4977-D08F-0D2B-14F0FE05E0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587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BFF606E-EDC3-4BE0-BE83-2354AA813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C14B42-8E5E-4BCD-AC80-451EC25FE45F}" type="slidenum">
              <a:rPr lang="en-US" altLang="en-US" sz="1200" u="none"/>
              <a:pPr/>
              <a:t>3</a:t>
            </a:fld>
            <a:endParaRPr lang="en-US" altLang="en-US" sz="1200" u="none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BEA0073-9203-4EAE-A813-6C59F0ACB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5FF2F1-2F73-449A-8B2F-3DB3302BF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26915F4-70BD-42F1-9EC0-C6C049FC4D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099B9C-61F7-456A-A745-CF3D6F51962D}" type="slidenum">
              <a:rPr lang="en-US" altLang="en-US" sz="1200" u="none"/>
              <a:pPr/>
              <a:t>4</a:t>
            </a:fld>
            <a:endParaRPr lang="en-US" altLang="en-US" sz="1200" u="none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3E1CE39-B5A1-46A4-9C93-BB19A7ED31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0D5066-D01B-428C-ABDF-AA1DDECE4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DC6892F-3CB7-4362-AD67-44852DE764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FF0A1-D4E6-45FB-A74F-08847D34C993}" type="slidenum">
              <a:rPr lang="en-US" altLang="en-US" sz="1200" u="none"/>
              <a:pPr/>
              <a:t>5</a:t>
            </a:fld>
            <a:endParaRPr lang="en-US" altLang="en-US" sz="1200" u="none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EF379D6-0F51-4DB4-A78B-4706F04DB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F353633-4AE7-4CAF-8D48-1BA710DFA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E3B32A2-B390-4915-ACC1-552EE7368E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2C0577-205E-4CDB-8A75-23771345773F}" type="slidenum">
              <a:rPr lang="en-US" altLang="en-US" sz="1200" u="none"/>
              <a:pPr/>
              <a:t>6</a:t>
            </a:fld>
            <a:endParaRPr lang="en-US" altLang="en-US" sz="1200" u="none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21E8729-D6A2-4BBC-9378-1FEE3292C4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7B72846-30C1-4EFD-B6F6-1F55499B3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6ADCA6-ADA4-4112-A249-26FB0CAB8B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CBCE9-18DC-4A69-9BEF-7AC437DD5C75}" type="slidenum">
              <a:rPr lang="en-US" altLang="en-US" sz="1200" u="none"/>
              <a:pPr/>
              <a:t>7</a:t>
            </a:fld>
            <a:endParaRPr lang="en-US" altLang="en-US" sz="1200" u="none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5CDF8AB-09F2-465C-B8AC-9140200245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C2DA2B21-85C2-4DAC-9B17-CE2B782B0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2540E73-C1C1-40A7-B7E7-F9520D46BF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4C8484-EFD4-4271-AF7E-15D7EBF94E7C}" type="slidenum">
              <a:rPr lang="en-US" altLang="en-US" sz="1200" u="none"/>
              <a:pPr/>
              <a:t>8</a:t>
            </a:fld>
            <a:endParaRPr lang="en-US" altLang="en-US" sz="1200" u="none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15B66A4-6C54-4D2F-B7C0-6E51E827BB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8FCE2CC-054B-4392-B4B1-AF9680A69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1542B55-56DE-4D95-A2C4-2CE63ACAF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95B356-2FB9-4ABC-899D-29A4B8833985}" type="slidenum">
              <a:rPr lang="en-US" altLang="en-US" sz="1200" u="none"/>
              <a:pPr/>
              <a:t>9</a:t>
            </a:fld>
            <a:endParaRPr lang="en-US" altLang="en-US" sz="1200" u="none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085D1A3-13DB-401F-BB8F-DBC54D8E54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E2617CC-39E1-413C-B3EE-7A2D6D5DF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6D1BB6-DC3D-4825-9F14-6CEB66E6D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BB3124-8F32-47E9-BD0B-105194234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51FCB7-4F05-442E-B0E7-BF717E235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3F1A6-6313-4FFA-AD17-1EFB2239BD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24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1A8A72-912A-409D-99EC-2078B8F72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43DD0C-1894-482B-AE7C-4E2088541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EF196-4617-4576-A8F5-0999E00CC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35139-E352-407E-8EBE-692198635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00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20E305-5C1C-4029-9E3F-7825BB921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031685-811B-4E0D-8BD9-6EABB4821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FBBE6C-5261-4B7B-B47C-B8C815386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DFAF7-91FC-4835-95BC-0C16BF4A0A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56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D14973-B711-4282-B047-7288BA166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545438-E906-4553-BDD2-2184FE15E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61370B-10CA-4A87-869E-676D7044A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1E10C-C3EA-4E82-B615-9D5D587C03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43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FC8E8E-D1F1-48C6-8176-E87F8FE940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68A8B5-7444-4762-99A0-66C37BE6C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AD982F-08B5-4556-A62D-8A7D8311E3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37EC9-B4BE-47E8-B99A-6E03F0467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59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CA4D4C-9080-4790-9A93-3E235BD60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8BD5DE-6E51-4B6A-98DA-1C90BECDF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B7F6DB-7B2E-4A20-BCBC-CC5A6ADCB5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07AE7-900F-4BDA-BCC6-C2D619C6ED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24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182318-45DD-4A56-822C-D9818A35B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C06417-C650-4BD0-A215-0787CC6B4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8D871F-11EA-4DE4-8381-DE7DEF8D4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4BF36-0233-4BBE-8054-6BEE279FA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98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DC7B50-95D3-4DA3-9126-042D44020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2685AF-2A4A-4149-909A-D4A14D615A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E4279C-F2DE-4B79-9351-A43CDCD7B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057CD-F6AC-4EDC-A260-94B4D72E54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59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242EB8-04E8-43C0-B1E0-B8AB7C813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FE6D6D-B0CE-446F-985B-EA13D4FAE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0EF697-A484-4B49-9FDF-6C24DEE1A7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3E464E-E7B3-4CBB-82F1-B81289528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4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5F2FB-53F3-4016-A850-25F1022F0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476ED-A7C6-4C47-ADDD-6E84096FC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1E244C-87B5-4A48-BD6F-1437AE3C7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83A9-A5F9-4B34-8275-A4BB1275B3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63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BF38C-0A77-4277-B6A0-B487F4147D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341E65-C8C7-4ECC-ACE7-577A2E0F5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0C6C0-729D-4B36-95DA-7A49D06D00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6E022-71E4-4338-8EF7-F8D1B7E9D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80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65C49F-135C-4F8E-AE89-5D9112E6F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CFD547-7A5F-46B3-99E7-A94E78483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E72E26-108E-4A84-BFD3-843EA31C21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1CAE263-A074-4FB7-B92C-13D2520837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A8BB81-CF71-49B2-9490-3B6A9CE902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376BEF3-1DAB-4C53-9304-DE9DD47B3C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85F3DD-1F4C-44D6-AE26-56990DDF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CCC7DD-BFA1-4A90-BBF4-85A7E892BCE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6949AB18-1D3D-4491-9E7C-4E6A7294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77170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25: Synchronization, Consistency, VM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3A7F7871-E949-4968-B251-E864BDBAE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059CFC2-E352-44DD-BBBD-A9DAA1A58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43685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Synchronization primitives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Consistency models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Virtual memory basics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Midterm 2 score distribution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F25EE4A-8CF7-66F5-D79B-C5C0D4AA9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524435"/>
              </p:ext>
            </p:extLst>
          </p:nvPr>
        </p:nvGraphicFramePr>
        <p:xfrm>
          <a:off x="414527" y="3925824"/>
          <a:ext cx="8305801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543">
                  <a:extLst>
                    <a:ext uri="{9D8B030D-6E8A-4147-A177-3AD203B41FA5}">
                      <a16:colId xmlns:a16="http://schemas.microsoft.com/office/drawing/2014/main" val="1205967618"/>
                    </a:ext>
                  </a:extLst>
                </a:gridCol>
                <a:gridCol w="1186543">
                  <a:extLst>
                    <a:ext uri="{9D8B030D-6E8A-4147-A177-3AD203B41FA5}">
                      <a16:colId xmlns:a16="http://schemas.microsoft.com/office/drawing/2014/main" val="1958231602"/>
                    </a:ext>
                  </a:extLst>
                </a:gridCol>
                <a:gridCol w="1186543">
                  <a:extLst>
                    <a:ext uri="{9D8B030D-6E8A-4147-A177-3AD203B41FA5}">
                      <a16:colId xmlns:a16="http://schemas.microsoft.com/office/drawing/2014/main" val="1075893745"/>
                    </a:ext>
                  </a:extLst>
                </a:gridCol>
                <a:gridCol w="1186543">
                  <a:extLst>
                    <a:ext uri="{9D8B030D-6E8A-4147-A177-3AD203B41FA5}">
                      <a16:colId xmlns:a16="http://schemas.microsoft.com/office/drawing/2014/main" val="2608818147"/>
                    </a:ext>
                  </a:extLst>
                </a:gridCol>
                <a:gridCol w="1186543">
                  <a:extLst>
                    <a:ext uri="{9D8B030D-6E8A-4147-A177-3AD203B41FA5}">
                      <a16:colId xmlns:a16="http://schemas.microsoft.com/office/drawing/2014/main" val="1749751645"/>
                    </a:ext>
                  </a:extLst>
                </a:gridCol>
                <a:gridCol w="1186543">
                  <a:extLst>
                    <a:ext uri="{9D8B030D-6E8A-4147-A177-3AD203B41FA5}">
                      <a16:colId xmlns:a16="http://schemas.microsoft.com/office/drawing/2014/main" val="100256858"/>
                    </a:ext>
                  </a:extLst>
                </a:gridCol>
                <a:gridCol w="1186543">
                  <a:extLst>
                    <a:ext uri="{9D8B030D-6E8A-4147-A177-3AD203B41FA5}">
                      <a16:colId xmlns:a16="http://schemas.microsoft.com/office/drawing/2014/main" val="40535469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C+/C/C-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7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  <a:r>
                        <a:rPr lang="en-US" sz="24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ile</a:t>
                      </a:r>
                      <a:endParaRPr lang="en-US" sz="2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32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77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73.7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476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906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86.5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3142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3A1AD-C3CB-475E-B68E-77C07D59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B51852-73B2-4BBC-88DE-5B669F92599B}" type="slidenum">
              <a:rPr lang="en-US" altLang="en-US" sz="1400" u="none">
                <a:latin typeface="Times New Roman" panose="02020603050405020304" pitchFamily="18" charset="0"/>
              </a:rPr>
              <a:pPr/>
              <a:t>10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E5E77CAB-F043-45F1-BDF8-8DB898F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73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Relaxed Consistency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81FD2048-9E3F-4A69-97AA-5843BE272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7E7EC100-1080-49B1-9F18-D00ABE33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65224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Sequential consistency is very slow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programming complications/surprises are caused when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 has race conditions (two threads dealing with same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data and at least one of the threads is modifying the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If programmers are disciplined and enforce mutual exclusion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when dealing with shared data, we can allow some re-orderings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and higher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This is effective at balancing performance &amp; programming effort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64E2AB6-63CD-77FD-71F9-788F8A52B3D7}"/>
                  </a:ext>
                </a:extLst>
              </p14:cNvPr>
              <p14:cNvContentPartPr/>
              <p14:nvPr/>
            </p14:nvContentPartPr>
            <p14:xfrm>
              <a:off x="326880" y="187560"/>
              <a:ext cx="8582760" cy="6582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64E2AB6-63CD-77FD-71F9-788F8A52B3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7520" y="178200"/>
                <a:ext cx="8601480" cy="660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6865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1060DAB-9377-4F52-BD5E-C0BD1A24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40EF97-9C91-49C1-AB51-D2C34B24A513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2C4BA181-6835-4859-A182-5A5419337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Memory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DFD756D4-2032-4C41-9F29-F79B38CF84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B3C50829-F384-44CA-929F-29B82C9F1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4687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Processes deal with virtual memory – they have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illusion that a very large address space is available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There is only a limited amount of physical memory that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shared by all processes – a process places part of 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virtual memory in this physical memory and the rest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stored on disk (called swap space)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Thanks to locality, disk access is likely to be uncommon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hardware ensures that one process cannot access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memory of a different process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C0A5AAC-FD7D-4B69-9A64-8BDF809C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71A1ED-FA41-474F-8108-91830384DC1F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90E9E74D-D652-485C-BB7F-4803D589C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Memory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3F2943FE-AE49-4686-B233-364A7367E8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E972269-4C61-6B9D-1E6C-049991CF47B6}"/>
                  </a:ext>
                </a:extLst>
              </p14:cNvPr>
              <p14:cNvContentPartPr/>
              <p14:nvPr/>
            </p14:nvContentPartPr>
            <p14:xfrm>
              <a:off x="320400" y="116640"/>
              <a:ext cx="8786880" cy="6239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E972269-4C61-6B9D-1E6C-049991CF47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1040" y="107280"/>
                <a:ext cx="8805600" cy="6257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80A913F-5B1D-4598-8D38-513D1CE9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25A515-E9F4-4FFD-BC92-32B359E89231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470A5E4-02E6-4DB4-BEDD-76C1D0A44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454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 Translation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C352E081-9EA7-4D3D-8582-98B5ABD82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02CA22D-35AE-42D9-90A7-924E115A3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72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virtual and physical memory are broken up into pages</a:t>
            </a:r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5CBB0ED8-1C96-44C7-AF04-14CDD5A71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733800"/>
            <a:ext cx="3124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17415" name="Text Box 6">
            <a:extLst>
              <a:ext uri="{FF2B5EF4-FFF2-40B4-BE49-F238E27FC236}">
                <a16:creationId xmlns:a16="http://schemas.microsoft.com/office/drawing/2014/main" id="{21067D11-B34C-4F66-8BE8-33F8087F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2932113"/>
            <a:ext cx="1451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8KB page size</a:t>
            </a:r>
          </a:p>
        </p:txBody>
      </p:sp>
      <p:sp>
        <p:nvSpPr>
          <p:cNvPr id="17416" name="Line 7">
            <a:extLst>
              <a:ext uri="{FF2B5EF4-FFF2-40B4-BE49-F238E27FC236}">
                <a16:creationId xmlns:a16="http://schemas.microsoft.com/office/drawing/2014/main" id="{882C61F5-8504-41FE-887D-677C6F36D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7" name="Line 8">
            <a:extLst>
              <a:ext uri="{FF2B5EF4-FFF2-40B4-BE49-F238E27FC236}">
                <a16:creationId xmlns:a16="http://schemas.microsoft.com/office/drawing/2014/main" id="{035FB7D3-AAFB-4C9E-B2D8-ECD03AB7E5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8" name="Line 9">
            <a:extLst>
              <a:ext uri="{FF2B5EF4-FFF2-40B4-BE49-F238E27FC236}">
                <a16:creationId xmlns:a16="http://schemas.microsoft.com/office/drawing/2014/main" id="{C2E2D4CE-759F-438D-91A2-68D992844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191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9" name="Line 10">
            <a:extLst>
              <a:ext uri="{FF2B5EF4-FFF2-40B4-BE49-F238E27FC236}">
                <a16:creationId xmlns:a16="http://schemas.microsoft.com/office/drawing/2014/main" id="{9F1CE05F-18D8-4F76-AD1B-1D049098F5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216793E9-93C5-4AB3-9725-2C40AA307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19600"/>
            <a:ext cx="1231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offset</a:t>
            </a:r>
          </a:p>
        </p:txBody>
      </p:sp>
      <p:sp>
        <p:nvSpPr>
          <p:cNvPr id="17421" name="Text Box 12">
            <a:extLst>
              <a:ext uri="{FF2B5EF4-FFF2-40B4-BE49-F238E27FC236}">
                <a16:creationId xmlns:a16="http://schemas.microsoft.com/office/drawing/2014/main" id="{4DDA75B7-BF3D-4032-A13F-17E1F609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415" y="4419600"/>
            <a:ext cx="12920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virtual page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</a:p>
        </p:txBody>
      </p:sp>
      <p:sp>
        <p:nvSpPr>
          <p:cNvPr id="17422" name="Line 13">
            <a:extLst>
              <a:ext uri="{FF2B5EF4-FFF2-40B4-BE49-F238E27FC236}">
                <a16:creationId xmlns:a16="http://schemas.microsoft.com/office/drawing/2014/main" id="{6025DE3E-2A39-4FF7-9210-906B61361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3" name="Line 14">
            <a:extLst>
              <a:ext uri="{FF2B5EF4-FFF2-40B4-BE49-F238E27FC236}">
                <a16:creationId xmlns:a16="http://schemas.microsoft.com/office/drawing/2014/main" id="{55438C04-0D74-43A1-BE3F-B145A9BDE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486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4" name="Text Box 15">
            <a:extLst>
              <a:ext uri="{FF2B5EF4-FFF2-40B4-BE49-F238E27FC236}">
                <a16:creationId xmlns:a16="http://schemas.microsoft.com/office/drawing/2014/main" id="{FD8FE9C9-3DDE-4E9D-AD04-6F8C30DA5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993" y="5181600"/>
            <a:ext cx="21990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Translated to physical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page number</a:t>
            </a:r>
          </a:p>
        </p:txBody>
      </p:sp>
      <p:sp>
        <p:nvSpPr>
          <p:cNvPr id="17425" name="Line 16">
            <a:extLst>
              <a:ext uri="{FF2B5EF4-FFF2-40B4-BE49-F238E27FC236}">
                <a16:creationId xmlns:a16="http://schemas.microsoft.com/office/drawing/2014/main" id="{48D2DFD4-D19A-4F94-A998-18B9CC091D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486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6" name="Line 17">
            <a:extLst>
              <a:ext uri="{FF2B5EF4-FFF2-40B4-BE49-F238E27FC236}">
                <a16:creationId xmlns:a16="http://schemas.microsoft.com/office/drawing/2014/main" id="{960D0C42-AF5A-44A6-BD00-8F7E3D57A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5720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7" name="Rectangle 18">
            <a:extLst>
              <a:ext uri="{FF2B5EF4-FFF2-40B4-BE49-F238E27FC236}">
                <a16:creationId xmlns:a16="http://schemas.microsoft.com/office/drawing/2014/main" id="{5C3651E8-54AF-4B57-84B6-4DCAEAF22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657600"/>
            <a:ext cx="5334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28" name="Text Box 19">
            <a:extLst>
              <a:ext uri="{FF2B5EF4-FFF2-40B4-BE49-F238E27FC236}">
                <a16:creationId xmlns:a16="http://schemas.microsoft.com/office/drawing/2014/main" id="{41DF5985-8212-4567-BC9A-65FE83693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943600"/>
            <a:ext cx="17041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Physical address</a:t>
            </a:r>
          </a:p>
        </p:txBody>
      </p:sp>
      <p:sp>
        <p:nvSpPr>
          <p:cNvPr id="17429" name="Text Box 20">
            <a:extLst>
              <a:ext uri="{FF2B5EF4-FFF2-40B4-BE49-F238E27FC236}">
                <a16:creationId xmlns:a16="http://schemas.microsoft.com/office/drawing/2014/main" id="{AAD15048-D1FB-45A2-B34A-B88E8566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1910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336310-883E-4228-9C2E-06474CC3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997DED-CCA0-4AF3-9297-673AF4E67D9D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1409E795-A64B-49C1-8764-90F77EEF0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144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 Properties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FA3C8132-A354-47D4-BBCD-73E02A56B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E148841A-7067-4148-B76B-3C23A59FF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0345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virtual memory page can be placed anywhere in physical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(fully-associative)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Replacement is usually LRU (since the miss penalty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huge, we can invest some effort to minimize misses)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page table (indexed by virtual page number) is used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translating virtual to physical page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page table is itself in memory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F1FE2E-CD0D-9F0C-B148-8A9C8455C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587A40C9-70E5-4796-4A42-6D0EEB456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C0934E-856B-46DB-B189-ABE81AFE391A}" type="slidenum">
              <a:rPr lang="en-US" altLang="en-US" sz="1400" u="none">
                <a:latin typeface="Times New Roman" panose="02020603050405020304" pitchFamily="18" charset="0"/>
              </a:rPr>
              <a:pPr/>
              <a:t>2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E5171612-069F-1E1D-824C-B770AA69B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179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Snooping-Based Protocols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880847A-1F33-4663-C086-7DB46FFF68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8B8F44FE-9430-3201-F4E4-3982F91B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6825"/>
            <a:ext cx="68286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Three states for a block: invalid, shared, modified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A write is placed on the bus and sharers invalidate themselves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The protocols are referred to as MSI, MESI, etc.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48471E71-FD0C-D439-85C4-11D519847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6640AEA7-3AF4-E12D-A962-A1A6489E8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40A0902A-196F-7206-2A77-D1DA591EAA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9" name="Rectangle 8">
            <a:extLst>
              <a:ext uri="{FF2B5EF4-FFF2-40B4-BE49-F238E27FC236}">
                <a16:creationId xmlns:a16="http://schemas.microsoft.com/office/drawing/2014/main" id="{3376CFFB-A419-D157-3E4F-0AD368917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0" name="Rectangle 9">
            <a:extLst>
              <a:ext uri="{FF2B5EF4-FFF2-40B4-BE49-F238E27FC236}">
                <a16:creationId xmlns:a16="http://schemas.microsoft.com/office/drawing/2014/main" id="{4DC70311-41AA-1F60-F056-2FCC5D497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E152F314-BA15-6098-9061-83DAE07F5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2" name="Rectangle 11">
            <a:extLst>
              <a:ext uri="{FF2B5EF4-FFF2-40B4-BE49-F238E27FC236}">
                <a16:creationId xmlns:a16="http://schemas.microsoft.com/office/drawing/2014/main" id="{FB829479-0432-0133-7CAD-975F7D3CD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3" name="Rectangle 12">
            <a:extLst>
              <a:ext uri="{FF2B5EF4-FFF2-40B4-BE49-F238E27FC236}">
                <a16:creationId xmlns:a16="http://schemas.microsoft.com/office/drawing/2014/main" id="{60C13C8A-E7F0-8F76-2D22-5384F52E9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4" name="Line 13">
            <a:extLst>
              <a:ext uri="{FF2B5EF4-FFF2-40B4-BE49-F238E27FC236}">
                <a16:creationId xmlns:a16="http://schemas.microsoft.com/office/drawing/2014/main" id="{B97D2E5C-0B58-989E-48F6-3049645766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5" name="Rectangle 14">
            <a:extLst>
              <a:ext uri="{FF2B5EF4-FFF2-40B4-BE49-F238E27FC236}">
                <a16:creationId xmlns:a16="http://schemas.microsoft.com/office/drawing/2014/main" id="{37C70935-FC4F-B5E3-CB4D-7818E4EC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36BF0F19-76C2-5DA8-71C7-B0D7C0406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7" name="Line 16">
            <a:extLst>
              <a:ext uri="{FF2B5EF4-FFF2-40B4-BE49-F238E27FC236}">
                <a16:creationId xmlns:a16="http://schemas.microsoft.com/office/drawing/2014/main" id="{9388F22C-18FE-D8D4-4656-61F083AF9F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8" name="Line 17">
            <a:extLst>
              <a:ext uri="{FF2B5EF4-FFF2-40B4-BE49-F238E27FC236}">
                <a16:creationId xmlns:a16="http://schemas.microsoft.com/office/drawing/2014/main" id="{3F3DDA49-68F9-3446-AE46-FCD0DAB1C7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105400"/>
            <a:ext cx="472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64C582A2-AD61-40BE-8E07-6555628E8A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956571A7-C2FE-1437-1A49-524D7CE48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1" name="Line 20">
            <a:extLst>
              <a:ext uri="{FF2B5EF4-FFF2-40B4-BE49-F238E27FC236}">
                <a16:creationId xmlns:a16="http://schemas.microsoft.com/office/drawing/2014/main" id="{F6EFA6D3-AD09-1EFD-B739-2547F75FE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2" name="Line 21">
            <a:extLst>
              <a:ext uri="{FF2B5EF4-FFF2-40B4-BE49-F238E27FC236}">
                <a16:creationId xmlns:a16="http://schemas.microsoft.com/office/drawing/2014/main" id="{0FB50812-AB24-9344-C5A8-7526FE17B2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3" name="Rectangle 22">
            <a:extLst>
              <a:ext uri="{FF2B5EF4-FFF2-40B4-BE49-F238E27FC236}">
                <a16:creationId xmlns:a16="http://schemas.microsoft.com/office/drawing/2014/main" id="{49F01087-B2CB-2688-7FF0-F3C43258B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0264" name="Rectangle 23">
            <a:extLst>
              <a:ext uri="{FF2B5EF4-FFF2-40B4-BE49-F238E27FC236}">
                <a16:creationId xmlns:a16="http://schemas.microsoft.com/office/drawing/2014/main" id="{57995428-61A9-B234-24E1-1CE526DD7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410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10265" name="Line 24">
            <a:extLst>
              <a:ext uri="{FF2B5EF4-FFF2-40B4-BE49-F238E27FC236}">
                <a16:creationId xmlns:a16="http://schemas.microsoft.com/office/drawing/2014/main" id="{69346F40-E2BF-1CE8-33EE-FEB45816C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6" name="Line 25">
            <a:extLst>
              <a:ext uri="{FF2B5EF4-FFF2-40B4-BE49-F238E27FC236}">
                <a16:creationId xmlns:a16="http://schemas.microsoft.com/office/drawing/2014/main" id="{34D8F869-4ABB-6762-3C89-D70111CEA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F8D99D9-8782-8B35-15C8-FE69BE66367E}"/>
                  </a:ext>
                </a:extLst>
              </p14:cNvPr>
              <p14:cNvContentPartPr/>
              <p14:nvPr/>
            </p14:nvContentPartPr>
            <p14:xfrm>
              <a:off x="197280" y="2538360"/>
              <a:ext cx="8737920" cy="319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F8D99D9-8782-8B35-15C8-FE69BE6636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7920" y="2529000"/>
                <a:ext cx="8756640" cy="321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954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4823649-5FA3-4F26-8E0D-4804D62C8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4869B1-8E06-44EC-A81B-38CC68B0D30F}" type="slidenum">
              <a:rPr lang="en-US" altLang="en-US" sz="1400" u="none">
                <a:latin typeface="Times New Roman" panose="02020603050405020304" pitchFamily="18" charset="0"/>
              </a:rPr>
              <a:pPr/>
              <a:t>3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E81C8E95-2D22-4C55-B285-86002053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257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Coherence Protocols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CF10ABD-0179-43E8-8E5E-6FE7D6143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F9288069-98FA-416F-A2C9-B3A6F01D2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6430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Directory-based: A single location (directory) keeps track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 the sharing status of a block of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Snooping: Every cache block is accompanied by the sharing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status of that block – all cache controllers monitor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shared bus so they can update the sharing status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block, if necessary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Write-invalidate: a processor gains exclusive access of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a block before writing by invalidating all other copies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Write-update: when a processor writes, it updates other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shared copies of that block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97F9432-55B8-D8EC-AB59-2E9EDC11AA89}"/>
                  </a:ext>
                </a:extLst>
              </p14:cNvPr>
              <p14:cNvContentPartPr/>
              <p14:nvPr/>
            </p14:nvContentPartPr>
            <p14:xfrm>
              <a:off x="658440" y="1933200"/>
              <a:ext cx="2660040" cy="3731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97F9432-55B8-D8EC-AB59-2E9EDC11AA8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9080" y="1923840"/>
                <a:ext cx="2678760" cy="375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937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1E48E443-8E0D-4B5E-99AA-375951ED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2435B4-78E2-488F-8F09-309D41DC9BE7}" type="slidenum">
              <a:rPr lang="en-US" altLang="en-US" sz="1400" u="none">
                <a:latin typeface="Times New Roman" panose="02020603050405020304" pitchFamily="18" charset="0"/>
              </a:rPr>
              <a:pPr/>
              <a:t>4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F55A5C6D-C81F-4742-99CE-546D9821E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03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Constructing Locks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7E432901-6759-4ED8-82E0-DF14D494A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8F159C5A-B71B-47A8-B812-472F8492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991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Applications have phases (consisting of many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that must be executed atomically, without other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processes modifying the 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 lock surrounding the data/code ensures that only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 can be in a critical section at a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hardware must provide some basic primitives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allow us to construct locks with different properties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E7188ABD-2188-4657-A8FF-C90A77D10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270" y="4887913"/>
            <a:ext cx="1569660" cy="70788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 balance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$1000</a:t>
            </a:r>
          </a:p>
        </p:txBody>
      </p:sp>
      <p:sp>
        <p:nvSpPr>
          <p:cNvPr id="22535" name="Text Box 6">
            <a:extLst>
              <a:ext uri="{FF2B5EF4-FFF2-40B4-BE49-F238E27FC236}">
                <a16:creationId xmlns:a16="http://schemas.microsoft.com/office/drawing/2014/main" id="{F8DA868D-BDF8-417D-A899-E38AA6645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$1100</a:t>
            </a:r>
          </a:p>
        </p:txBody>
      </p:sp>
      <p:sp>
        <p:nvSpPr>
          <p:cNvPr id="22536" name="Text Box 7">
            <a:extLst>
              <a:ext uri="{FF2B5EF4-FFF2-40B4-BE49-F238E27FC236}">
                <a16:creationId xmlns:a16="http://schemas.microsoft.com/office/drawing/2014/main" id="{2E794D44-E3D9-489F-AA10-46A510878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$200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$1200</a:t>
            </a:r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2A2D4CD8-81CC-427C-B2A3-1FD6974A3A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533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C7F2AC54-4E85-4122-8D3D-3467F8E4A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Text Box 10">
            <a:extLst>
              <a:ext uri="{FF2B5EF4-FFF2-40B4-BE49-F238E27FC236}">
                <a16:creationId xmlns:a16="http://schemas.microsoft.com/office/drawing/2014/main" id="{53925733-CF62-43DC-BD11-08C69A9F3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4989513"/>
            <a:ext cx="39074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Parallel (unlocked) banking transactions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B1F2604-2611-76AA-21AC-4D7378EE2974}"/>
                  </a:ext>
                </a:extLst>
              </p14:cNvPr>
              <p14:cNvContentPartPr/>
              <p14:nvPr/>
            </p14:nvContentPartPr>
            <p14:xfrm>
              <a:off x="150120" y="104760"/>
              <a:ext cx="8927280" cy="6738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B1F2604-2611-76AA-21AC-4D7378EE29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0760" y="95400"/>
                <a:ext cx="8946000" cy="6756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5D1833E-AD1F-4DE6-931F-33B0CD9FA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728E36-3A34-4A1D-9CAE-970D07C82378}" type="slidenum">
              <a:rPr lang="en-US" altLang="en-US" sz="1400" u="none">
                <a:latin typeface="Times New Roman" panose="02020603050405020304" pitchFamily="18" charset="0"/>
              </a:rPr>
              <a:pPr/>
              <a:t>5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246EA1CC-322F-48AA-B3E8-76F6D8475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7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Synchronization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66133B3-0985-4E1B-ACD4-2C11EAC6A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F5454E34-7C8A-4C14-B5C0-472C8791E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8025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simplest hardware primitive that greatly facilitates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synchronization implementations (locks, barriers,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is an atomic read-modify-write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Atomic exchange: swap contents of register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Special case of atomic exchange: test &amp; set: transfer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location into register and write 1 into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(if memory has 0, lock is free)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lock: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t&amp;s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register, location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bnz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register, 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location, #0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C945DCDF-242B-4EEC-B910-655453E23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181600"/>
            <a:ext cx="3417282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multiple parallel threads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execute this code, only 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be able to enter CS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A50331-B059-A4D7-2E4B-BB567C14E6F9}"/>
                  </a:ext>
                </a:extLst>
              </p14:cNvPr>
              <p14:cNvContentPartPr/>
              <p14:nvPr/>
            </p14:nvContentPartPr>
            <p14:xfrm>
              <a:off x="1554120" y="1515960"/>
              <a:ext cx="7305480" cy="5229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A50331-B059-A4D7-2E4B-BB567C14E6F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44760" y="1506600"/>
                <a:ext cx="7324200" cy="5248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373DFD9-EB0A-4B4D-AE4A-00A7DB8D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682EA9-0C6F-463C-9141-C93A7962E0A2}" type="slidenum">
              <a:rPr lang="en-US" altLang="en-US" sz="1400" u="none">
                <a:latin typeface="Times New Roman" panose="02020603050405020304" pitchFamily="18" charset="0"/>
              </a:rPr>
              <a:pPr/>
              <a:t>6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62A13F63-2B68-44DA-9416-834C315E3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149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Coherence Vs. Consistency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6FFD0B3-DA02-4DF1-807E-7BC089525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3B69FA8D-F054-45BB-9525-7553AF15A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5809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Coherence guarantees (i) write propagation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(a write will eventually be seen by other processors),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(ii) write serialization (all processors see writes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same order)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consistency model defines the ordering of writes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reads to different memory locations – the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guarantees a certain consistency model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programmer attempts to write correct programs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those assumptions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A657B7A-09D0-B560-B110-87FAA13AAED7}"/>
                  </a:ext>
                </a:extLst>
              </p14:cNvPr>
              <p14:cNvContentPartPr/>
              <p14:nvPr/>
            </p14:nvContentPartPr>
            <p14:xfrm>
              <a:off x="728280" y="906120"/>
              <a:ext cx="5114160" cy="1969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A657B7A-09D0-B560-B110-87FAA13AAE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8920" y="896760"/>
                <a:ext cx="5132880" cy="1987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58A7FC1-53F1-43A3-A49D-E0AAB9D2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1C560C-9E5A-46C6-A17B-7D955D4D4F33}" type="slidenum">
              <a:rPr lang="en-US" altLang="en-US" sz="1400" u="none">
                <a:latin typeface="Times New Roman" panose="02020603050405020304" pitchFamily="18" charset="0"/>
              </a:rPr>
              <a:pPr/>
              <a:t>7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C64D8D8E-C93E-48AC-BA2F-E35FFBFA6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41CB8BDD-E701-4A9D-B9C6-F7248DAD1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BD0074EC-C231-482C-94FF-C7D2B1E85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36A3FD89-39E0-4B9F-8C53-8A74593EF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2A29AF5-E2B7-CCD8-3B00-196430DF892C}"/>
                  </a:ext>
                </a:extLst>
              </p14:cNvPr>
              <p14:cNvContentPartPr/>
              <p14:nvPr/>
            </p14:nvContentPartPr>
            <p14:xfrm>
              <a:off x="920160" y="2748600"/>
              <a:ext cx="7795800" cy="3877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2A29AF5-E2B7-CCD8-3B00-196430DF892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0800" y="2739240"/>
                <a:ext cx="7814520" cy="3895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FCAAD29-3879-44D1-85F9-363F0C21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96B8FA-A548-49D8-95D0-B5536D31D626}" type="slidenum">
              <a:rPr lang="en-US" altLang="en-US" sz="1400" u="none">
                <a:latin typeface="Times New Roman" panose="02020603050405020304" pitchFamily="18" charset="0"/>
              </a:rPr>
              <a:pPr/>
              <a:t>8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A9C90D00-2911-476B-AB78-D56652791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6120515-D13A-4AF3-B664-CF5BAD3D8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E52C4630-8BFF-4C08-8D1B-3FC8A92F3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B251D1E9-8048-482B-9C97-47A68CAD0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  <p:sp>
        <p:nvSpPr>
          <p:cNvPr id="30727" name="Text Box 6">
            <a:extLst>
              <a:ext uri="{FF2B5EF4-FFF2-40B4-BE49-F238E27FC236}">
                <a16:creationId xmlns:a16="http://schemas.microsoft.com/office/drawing/2014/main" id="{EB53AF0C-F79F-4138-8A48-4035600D4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517" y="4114800"/>
            <a:ext cx="421865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The programmer expected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above code to implement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lock – because of ooo, both processors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can enter the critical section</a:t>
            </a:r>
          </a:p>
        </p:txBody>
      </p:sp>
      <p:sp>
        <p:nvSpPr>
          <p:cNvPr id="30728" name="Text Box 7">
            <a:extLst>
              <a:ext uri="{FF2B5EF4-FFF2-40B4-BE49-F238E27FC236}">
                <a16:creationId xmlns:a16="http://schemas.microsoft.com/office/drawing/2014/main" id="{FF7613F5-E663-414A-AD08-BAC83C618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605" y="5943600"/>
            <a:ext cx="73447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consistency model lets the programmer know what assumptions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can make about the hardware’s reordering capabilities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3D1D8E6-D351-4F71-1E6B-4F7542361E3B}"/>
                  </a:ext>
                </a:extLst>
              </p14:cNvPr>
              <p14:cNvContentPartPr/>
              <p14:nvPr/>
            </p14:nvContentPartPr>
            <p14:xfrm>
              <a:off x="125280" y="42120"/>
              <a:ext cx="8400600" cy="5466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3D1D8E6-D351-4F71-1E6B-4F7542361E3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920" y="32760"/>
                <a:ext cx="8419320" cy="5484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3A1AD-C3CB-475E-B68E-77C07D59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B51852-73B2-4BBC-88DE-5B669F92599B}" type="slidenum">
              <a:rPr lang="en-US" altLang="en-US" sz="1400" u="none">
                <a:latin typeface="Times New Roman" panose="02020603050405020304" pitchFamily="18" charset="0"/>
              </a:rPr>
              <a:pPr/>
              <a:t>9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E5E77CAB-F043-45F1-BDF8-8DB898F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190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Consistency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81FD2048-9E3F-4A69-97AA-5843BE272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7E7EC100-1080-49B1-9F18-D00ABE33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59028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 multiprocessor is sequentially consistent if the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 the execution is achievable by maintaining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order within a processor and interleaving accesses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different processors in an arbitrary fashion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multiprocessor in the previous example is not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sequentially consistent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Can implement sequential consistency by requiring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following: program order, write serialization, everyone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seen an update before a value is read – very intuitive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the programmer, but extremely slow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37070</TotalTime>
  <Words>1048</Words>
  <Application>Microsoft Office PowerPoint</Application>
  <PresentationFormat>On-screen Show (4:3)</PresentationFormat>
  <Paragraphs>237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214</cp:revision>
  <cp:lastPrinted>2025-04-15T12:45:31Z</cp:lastPrinted>
  <dcterms:created xsi:type="dcterms:W3CDTF">2002-09-20T18:19:18Z</dcterms:created>
  <dcterms:modified xsi:type="dcterms:W3CDTF">2025-04-15T18:12:53Z</dcterms:modified>
</cp:coreProperties>
</file>