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6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7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02" r:id="rId2"/>
    <p:sldId id="456" r:id="rId3"/>
    <p:sldId id="464" r:id="rId4"/>
    <p:sldId id="459" r:id="rId5"/>
    <p:sldId id="457" r:id="rId6"/>
    <p:sldId id="450" r:id="rId7"/>
    <p:sldId id="451" r:id="rId8"/>
    <p:sldId id="465" r:id="rId9"/>
    <p:sldId id="682" r:id="rId10"/>
    <p:sldId id="466" r:id="rId11"/>
    <p:sldId id="467" r:id="rId12"/>
    <p:sldId id="680" r:id="rId13"/>
    <p:sldId id="663" r:id="rId14"/>
    <p:sldId id="664" r:id="rId15"/>
    <p:sldId id="665" r:id="rId16"/>
    <p:sldId id="666" r:id="rId17"/>
    <p:sldId id="66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5" autoAdjust="0"/>
    <p:restoredTop sz="94404" autoAdjust="0"/>
  </p:normalViewPr>
  <p:slideViewPr>
    <p:cSldViewPr>
      <p:cViewPr varScale="1">
        <p:scale>
          <a:sx n="70" d="100"/>
          <a:sy n="70" d="100"/>
        </p:scale>
        <p:origin x="101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0T16:47:42.4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4232 8542 949 0,'1'-2'82'0,"-1"-1"49"0,-3 3-49 0,-3 0-8 0,-1 0-11 16,-2-2 1-16,4-4 5 15,1 0 0-15,-4 1-2 16,1-1-3-16,-1-2-11 15,4 1-2-15,-3-7-5 16,6 3 4-16,-2-3-10 16,-5-5-2-16,-2 8-12 15,-4 3-6-15,-5 2-7 0,-4 3-2 16,-7 4 3 0,-5 7 0-16,-3 10-3 15,0 7-3-15,3 14-6 16,4 8-3-16,7 15 0 0,2-2 0 0,3 9 0 15,3-1-1-15,4 6 3 16,7 4-2-16,13-4 2 16,9-7 1-16,12-8-5 15,5-10 2-15,12-13-3 16,5-8-3-16,7-20-10 16,2-6-11-16,1-16-31 15,-1-10-35-15,-3-14-29 16,-2-4-35-1,-6-15 87-15</inkml:trace>
  <inkml:trace contextRef="#ctx0" brushRef="#br0" timeOffset="636.92">4571 8846 1263 0,'-5'0'88'0,"-1"2"56"0,3 1-56 0,-5 3-22 0,-2 3-17 0,2 7-23 16,-1 9-7-16,6 5-13 15,3 7-1-15,6 5-4 16,10-2-3-16,12-9 0 16,5-10-2-16,8-15-2 15,2-4 2-15,-5-13 12 0,0-8 10 16,-7-16 28-16,2-4 12 15,-10-12-1-15,-5-3-6 16,-14 4-21-16,-9 0-10 16,-27 13-13-16,-9 9-3 15,-15 14-15-15,-6 6-10 0,-7 16-9 16,4 6-10-16,18 2-17 16,7-2-9-16,24-6-31 15,15-2-8-15,18-4 5 16,15-2 3-16,21-2 33 15,6-3-1-15,16-3-67 16,-2 1-44-16,-2-3 24 16,-3 7 54-16,-11 8 151 15,-8 7 80-15,-16 21 19 16,-5 5-26-16,-12 10-52 16,-7 7-20-16,-6-2-29 0,-3-1-12 15,0-11-8 1,0-11-3-16,0-22 14 15,4-9 5-15,0-23 2 0,-1-9 4 16,5-11 3 0,2-2 1-16,2 0 10 0,9 2 5 0,11 11-4 15,1 5 0-15,9 12-11 16,1 10-7-16,-1 15-12 16,-2 8-3-16,-7 16-9 15,-3 4 2-15,-8 7-5 16,2 2-12-16,-1-5-39 15,-1-7-31-15,4-15-328 16,-1-11 265-16</inkml:trace>
  <inkml:trace contextRef="#ctx0" brushRef="#br0" timeOffset="974.82">6041 8710 1226 0,'-22'11'82'0,"-11"4"71"0,3 3-94 0,-6 8 13 0,-2-1-16 15,13 2-24-15,6 0-9 0,12-1-20 16,7 0-3-16,13-1-3 16,6-1 2-16,14 1 1 15,5-2 0-15,11 6 1 16,1 1 0-16,-7 9 0 15,-7 7-1-15,-23-2 1 16,-5 3 1-16,-26-9 0 16,-8-2-1-16,-17-9-19 15,-14-11-14-15,5-14-37 0,-2-9-29 32,17-23-280-32,7-7 243 0</inkml:trace>
  <inkml:trace contextRef="#ctx0" brushRef="#br0" timeOffset="1144.45">6344 8848 1102 0,'-9'58'99'0,"-2"0"84"15,-5 2-96-15,5-1-28 16,3-6-19-16,8-13-22 15,0-12-3-15,9-22-23 16,2 1-14-16,8-23-47 16,-5-9-214-16,4-32 183 0</inkml:trace>
  <inkml:trace contextRef="#ctx0" brushRef="#br0" timeOffset="1316.34">6355 8598 1409 0,'-11'13'71'0,"2"-5"-4"16,-2 1-14-16,6 1-28 16,3-9-22-16,10-4-43 15,8-8-38-15,9-1 41 16</inkml:trace>
  <inkml:trace contextRef="#ctx0" brushRef="#br0" timeOffset="1621.51">6767 8792 1434 0,'-33'15'81'0,"-4"2"8"0,1 3 3 16,0 2-9-16,7 1-22 16,14 3-30-16,8 4-4 15,18 2-16-15,12 3-5 0,18 1 12 16,4 2 0-1,12-4 3-15,-5 9 6 0,3-2-2 16,-4-3 5-16,-10 4 2 16,-3-4 1-16,-21-3 1 15,-11-4-6-15,-20-4-7 16,-13-6-10-16,-18-7-16 16,-6-5-13-16,-10-15-33 15,-1-2-24 1,-7-15-41-16,6-4-21 0,15-6-17 15,10 1-6-15,29-6 96 16</inkml:trace>
  <inkml:trace contextRef="#ctx0" brushRef="#br0" timeOffset="1866.11">7278 8395 1230 0,'13'25'129'0,"1"11"69"0,-8 20-35 16,-6 7 4-16,0 11-45 16,0 0-15-1,6 8-35-15,7 2-19 0,-2 1-30 16,3 3-9-16,-6-11-34 31,0 1-21-31,-3-11-54 0,0-4-41 0,-4-9-58 16,1-8-255-1,-13-16 286 1</inkml:trace>
  <inkml:trace contextRef="#ctx0" brushRef="#br0" timeOffset="2463.58">7180 9037 1398 0,'13'9'88'0,"7"1"21"15,1-4-3-15,10-3-23 16,3-6-17-16,10-10-16 16,3-2 0-16,7-9-23 15,-2-1-7-15,-5 0-10 16,-1-1-4-16,-4 3-4 16,-7-1 2-16,-13 7 3 15,-8 1-1-15,-14 5 11 0,-9 0 5 16,-19 4 0-16,-7 7-4 15,-16 8-5-15,1 8-8 16,6 19-8-16,4 7 1 16,13 12-9-16,10 3 3 15,17-7 0-15,11-1-1 16,22-16 4-16,5-6-2 16,13-10 10-16,2-10 2 15,4-10 0-15,3-10 2 0,1-11-5 16,-2-4 0-16,10 1-5 15,-4 2-1-15,-13 8-7 16,-6 9-4-16,-24 6-16 16,-6 2-11-16,-8 2-12 15,-5 4-2-15,-5 5 19 16,-3-2 10-16,-1-5 20 16,4-3 8-16,-2-7 14 15,4-11 4-15,8-12 10 0,4-1 4 16,9-5 4-16,-4 7 5 15,10 12-4-15,-5 5-8 16,8 13-6 0,2 9-11-16,-1 17-10 0,2 9-3 15,-4 15-24-15,-1 4-14 16,-6 6-51-16,0 1-49 16,-1-11-268-16,-2-6 244 0</inkml:trace>
  <inkml:trace contextRef="#ctx0" brushRef="#br0" timeOffset="3082.15">8843 8844 1466 0,'-3'7'98'0,"-3"1"27"0,-4 1 4 0,-4-3-24 16,-4 2-18-16,-7 3-24 16,0 3-15-16,-2 7-26 0,0 7-8 0,2 13-8 31,6 5-5-31,10 1-8 16,9-1-5-16,16-17-8 0,9-9 1 0,9-11 7 31,1-7 1-31,5-10 2 15,-1-9 0-15,-4-13-5 0,-2-5 0 0,-2-3 12 16,-7 0-1-16,-8 13 4 16,-2 5 6-16,-8 13-6 15,-4 9 3-15,0 19 2 16,-1 12-6-16,4 8 2 31,3-2-3-31,9-6-6 0,4-11 5 16,9-14-2-1,1-8 2-15,9-11 10 0,1-8-1 16,1-11 4-16,2-4 4 16,-6-6-9-16,-3 1 0 15,-4 6 10-15,-7 6 3 16,-5 19 13-16,-6 13 3 0,-1 25-7 16,3 9-4-16,-4 18-13 15,-2 4-8-15,2 7-4 16,-1-2 0-16,-3-4-17 15,1-2 3-15,-8-10-17 16,-8-1-4-16,-9-5 2 16,-8-3-8-16,-13-6-20 15,-5-5-17-15,-6-17-47 16,-1-7-20-16,-2-12-265 16,1-10 250-16</inkml:trace>
  <inkml:trace contextRef="#ctx0" brushRef="#br0" timeOffset="3529.68">8089 8934 800 0,'9'2'172'0,"-1"9"239"0,-6 2-202 0,-4 7-66 0,-1 12-24 0,-6 7-46 16,4 10-16-16,5 1-24 15,5 1-4-15,4-7-22 16,1-1-9-16,1-12-46 15,-7-6-35 1,6-7-111-16,-4-10 99 0</inkml:trace>
  <inkml:trace contextRef="#ctx0" brushRef="#br0" timeOffset="4682.18">10624 8770 904 0,'3'-1'126'0,"-3"-1"117"0,0 2-107 0,0 0-9 16,0 3-30-16,-5 5-14 0,1 6-21 16,1 10-9-16,-4 15-13 15,1 6-12-15,-5 19-13 16,-2 7-13-16,4 0-20 16,-1-1-2-16,4-23-8 15,3-8 3-15,-2-21 15 0,2-6 7 16,0-13 1-16,-3-9 1 15,-1-15-4-15,1-14 3 16,3-26 2 0,1-9 1-16,5-7 8 0,4-2-3 0,2 13 5 15,7 7 4-15,0 21 0 16,3 5 3-16,3 20-8 16,-5 11-6-16,2 17-4 15,3 9-9-15,-6 15-9 16,8 4-4-16,1 6-11 15,0-8 2-15,8-10 14 16,-4-8 9-16,1-16 12 16,-5-7 4-16,0-20 4 15,0-6 3-15,2-17 9 16,0-2 6-16,0-3 14 16,-5 0-2-16,-5 12-8 15,-1 9-1 1,-8 18-19-16,-3 15 8 0,-7 34-4 15,-8 16-11-15,1 25-1 16,-7 12-4-16,4 2-23 16,4 1-9-16,6-12-55 15,2-12-35-15,10-19-48 16,2-16-147-16,7-25 198 16</inkml:trace>
  <inkml:trace contextRef="#ctx0" brushRef="#br0" timeOffset="4982.71">11260 9049 1395 0,'-8'49'72'16,"-2"6"23"-16,1 9-17 0,6-1-20 0,3-7-19 0,12-15-26 0,6-9-5 15,12-21-4-15,6-13 5 16,8-18 10-16,-1-8 2 15,-1-17 2-15,-5 0 4 16,-14-15-1-16,-8 5 0 16,-19-4 18-16,-10 4-3 0,-20 14-6 15,-7 3-5-15,-10 26-20 16,-3 12-13-16,-1 23-31 16,3 6-23-16,10-3-54 15,8 0-23-15,19-11-322 16,8-2 295-16</inkml:trace>
  <inkml:trace contextRef="#ctx0" brushRef="#br0" timeOffset="6007.23">11872 9100 1440 0,'-16'3'98'0,"-3"8"23"15,-6 2-22 1,-2 10 5-16,2 4-29 0,4 6-8 16,7 7-26-16,6 2-13 15,5-1-19-15,6 0-12 0,5-8-15 16,6-7-5-16,9-14-18 16,0-7 4-16,2-8 13 15,2-10 1-15,0-10 16 16,0-4 5-16,-2-13 8 15,-1-4 8-15,-1-11 14 16,-4-13-3-16,-4-17 13 16,-9-8 1-16,-9-5 2 15,-5 5 6 1,-5 19-10-16,4 16-3 0,2 25 2 16,1 18-7-16,0 25-3 0,-4 13-6 15,4 22-18 1,0 16-2-16,6 26-6 15,3 4-9-15,8 13-28 16,5-7-10-16,12-15-8 0,5-19 4 16,16-22 15-16,2-15 7 0,9-14 5 15,-4-9 13-15,0-19 11 32,-1-9 7-32,-13-19 17 0,-4-5-3 0,-9-7 20 15,-9 0-3-15,-12 10-2 16,-8 13 5-16,-13 22-1 15,-4 20-1-15,-5 31-8 16,0 10-8-16,5 18-15 16,6 1-5-16,11-7-18 15,11-7-5-15,15-23-11 16,9-9 3 0,12-20 7-16,5-4-1 0,12-21 15 15,0-8-2-15,3-21 9 16,-6-12 6-16,-7-12-2 0,-5-4 12 15,-19-11 10 1,-4 0 6-16,-19-3 11 0,-4 0-7 16,-6 20 0-1,-7 12-1-15,7 39 5 0,-10 20-3 16,-5 35-8-16,-1 15-7 16,-5 29-16-16,5 13 3 0,5 26-3 15,6 7-7-15,5 2-23 31,6-15-12-31,14-28-41 16,10-19-2-16,13-31 7 16,-1-8 11-16,2-21 30 15,8-9 11-15,0-26 13 16,6-7 5-16,-5-15 13 16,-4-6 4-16,-13-8 17 15,0 4-3-15,-7 11-1 16,-4 14 5-16,0 31-1 15,-5 16-5-15,-1 20 5 0,0 12-14 16,1 4-11-16,-1-1 5 16,-2-6-5-16,-3-5 0 15,-6 1 4-15,-2-1 4 0,-12 1 2 16,-12 1 5-16,-22 0-2 16,-9-3-7-16,-6-10 2 15,-5-9-8-15,-3-18-25 16,1-13-21-16,-4-22-38 15,-4-13-28-15,-7-39 9 16,-9-28 45-16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0T16:48:10.4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1820 4164 1034 0,'1'-16'82'0,"4"2"43"0,-2 1-24 0,2 5-5 0,-2 4-1 16,-3 2 0-16,0-1 5 15,0 3 0-15,-3 8-17 16,0 1-15-16,1 18-29 16,-1 9-13-16,-2 15-11 0,-1 6 0 15,-2 10-9-15,-2 4 4 16,-2-3-7-16,-1 3-1 15,1-11-1-15,-6-3-5 16,2-13 4-16,1-9-3 16,7-16 6-16,6-15 2 0,-7-8-5 15,9-17 0-15,0-23 0 16,4-10 1-16,9-17 1 16,4-9 2-16,6-4 9 15,0-4 6-15,9 1 11 16,1 5 5-16,6 13 4 15,-1 15-3-15,-11 23-6 16,0 5-3-16,-3 19-11 16,-6 7-4-16,9 11-3 15,-2 11-3-15,5 17-1 16,2 7 1-16,-2 20 0 16,2 2 2-16,-4 9-7 15,-3-1 0-15,-3-7-2 0,-1-3-1 16,-7-9-9-16,-5-6-20 15,-2-12-47 1,-7-3-35-16,-7-17-57 16,-4-4-18-16,-11-20 104 15</inkml:trace>
  <inkml:trace contextRef="#ctx0" brushRef="#br0" timeOffset="187.34">1753 4498 1664 0,'7'-3'116'0,"7"-7"53"0,9-1-17 0,17-9-56 0,7-7-21 0,12-8-39 0,1-1-17 15,-2 0-65-15,0 0-45 16,-2-1-111 0,0 1-168-16,0-5 216 15</inkml:trace>
  <inkml:trace contextRef="#ctx0" brushRef="#br0" timeOffset="429.87">2454 3927 1652 0,'0'0'108'15,"1"2"25"-15,-1 6-18 31,2 7-10-31,-1 14-36 16,1 9-13-16,3 14-32 16,-2 12-7-16,3 15-11 15,1 0-4-15,0 8-15 0,3-4-28 16,1-8-69-16,2-5-22 16,1-17-71-16,0-14-176 15,-5-23 248-15</inkml:trace>
  <inkml:trace contextRef="#ctx0" brushRef="#br0" timeOffset="653.71">2635 3919 1476 0,'2'-22'130'0,"-2"10"112"16,1 7-72-16,6 18-26 15,-3 10-24-15,1 21-41 16,0 18 12-16,-2 25-30 15,-1 6-12-15,1 12-22 16,0-2-22-16,0-9-31 16,8-7-31-16,-6-13-108 15,3-3-40-15,0-17-65 0,-8-15-290 16,-8-28 371-16</inkml:trace>
  <inkml:trace contextRef="#ctx0" brushRef="#br0" timeOffset="829.35">2389 4484 1652 0,'-2'-3'155'0,"-2"1"59"0,5-3-60 15,6 2-35-15,10-5-67 16,15-6-21-16,15-5-18 16,13-6-13-16,14-2-61 15,8 2-33-15,6 1-93 16,-2 4-29-16,-3 7 119 15</inkml:trace>
  <inkml:trace contextRef="#ctx0" brushRef="#br0" timeOffset="1192.28">3274 4520 1355 0,'-25'10'128'0,"0"-6"58"15,-2-5-44-15,-5-7-18 16,-1-9-55-16,-3-4-19 15,3 2-30-15,1 5-7 0,7 14-16 16,1 8-4-16,8 23-18 16,2 10-4-16,5 10-3 15,7-1 2-15,9-12 1 16,7-5 8-16,6-14 9 16,2-6 7-1,4-13 11 1,-1-8 3-16,-5-9 17 0,1-10 0 0,-4-5 14 15,2-2 7-15,-2-3-5 0,1-1-2 16,-4 7-8-16,-1 9-7 16,-2 11-8-16,-2 11-4 15,2 6-8-15,2 8-4 16,3 5-42 0,-1 3-22-16,4-4-76 0,2-3-41 0,2-5 102 15</inkml:trace>
  <inkml:trace contextRef="#ctx0" brushRef="#br0" timeOffset="1414.78">3623 4441 1748 0,'-37'26'107'0,"-5"0"33"16,-4 7-22-16,5 5-65 15,6 6-14-15,18 1-27 0,9 2-5 16,21-6-7-16,7 0 1 16,18-9-7-16,11-10-17 15,0-11-49-15,6-7-33 16,-1-13-54-16,1-5-23 16,-3-13 103-16</inkml:trace>
  <inkml:trace contextRef="#ctx0" brushRef="#br0" timeOffset="1639.23">3992 4075 1168 0,'14'-61'149'15,"-1"7"87"-15,-7 28-35 16,0 10-8-16,2 16-52 16,-3 12-20-16,3 20-35 15,-2 12-21-15,-3 22-21 16,-3 13-15-16,-1 19-18 15,-2 4-7-15,-7 1-9 16,-1-1-13-16,-3-12-64 16,-2-8-31-16,2-19-87 0,3-6 17 15,6-27 96-15</inkml:trace>
  <inkml:trace contextRef="#ctx0" brushRef="#br0" timeOffset="1862.12">4311 4303 1520 0,'-34'23'109'0,"-10"7"54"15,-5 13-22-15,-18 7-24 16,2 9-29-16,8-1-33 16,8 0-9-16,27-3-23 15,16-2-6-15,29-9-6 16,15-2-6-16,22-13-20 0,10-9-22 15,7-14-82-15,5-6-54 16,3-7 86 0</inkml:trace>
  <inkml:trace contextRef="#ctx0" brushRef="#br0" timeOffset="2894.54">5737 4295 1137 0,'-3'1'91'0,"1"2"66"0,0-6-23 0,2-5-23 16,0-1-7-16,0-7-9 0,0 2-7 0,-3-3-8 15,-3 2-12-15,-8 14-21 16,-5 1-14-16,-8 25-27 16,-9 14-6-16,-4 21-3 15,1 16 3-15,6 1-1 16,9 1-11-16,16-12-13 15,10-11-10-15,21-22 7 16,11-8 11-16,10-20 10 16,6-8 8-16,-1-17-2 15,5-9 1-15,-7-9 4 0,-1-3 2 16,-10 2 3-16,-6-1-3 16,-13 12 2-16,-9 4-5 15,-11 12-1-15,-3 12-2 16,-2 12 0-1,-2 7 1-15,9 13-7 0,6-2 6 0,10-3-4 16,12-2-1-16,16-9 9 16,1-7-7-16,5-9 7 31,-5-2 1-31,-6-10 5 0,-5-2 12 0,-9-7 10 16,-9 2 2-16,-15-6 9 15,-4 0 0-15,-21-2-6 16,-2-5-3-16,-14 2-15 15,-3 4-10-15,-10 2-30 16,-3 7-21-16,7 10-44 16,7 7-24-16,19 8-44 15,10 6-18-15,16-1 92 16</inkml:trace>
  <inkml:trace contextRef="#ctx0" brushRef="#br0" timeOffset="3623.1">6469 4437 1489 0,'-13'0'102'0,"0"3"90"0,-2-3-48 16,-1 3-13-16,-3 8-26 0,-2 6-54 0,-4 9-16 0,0 8-24 0,4 1-8 31,-1 7-23-31,10-2-8 16,12-2-12-16,1-7-11 16,17-5-6-16,4-6 4 0,6-12 8 15,4-8 16 1,-2-10 21-16,3-10 6 0,-5-10 1 15,1-8 1-15,-1-12 9 16,2-7 11-16,-11-12 17 16,1-7 6-16,-15-17 16 15,-2-10-7-15,-3-7-2 16,-3 1-1-16,3 19-15 16,2 16 8-16,-1 28 12 15,2 16 1-15,-3 30-10 16,-9 10-9-16,3 28-22 15,-1 17-14-15,4 30 0 16,0 10 1-16,8 21-6 16,6 1 0-16,5-7-10 0,7-7-6 15,6-27-16-15,7-9 2 16,3-19 8-16,7-15 5 16,6-20 14-16,7-13 2 15,2-19 4-15,4-15 1 0,-2-13 3 16,-5-8 11-16,-6-5 7 15,-4-5 4-15,-18 9 14 16,-13 4 0-16,-22 23 4 16,-11 13 5-16,-18 24-11 15,-7 18-7-15,-5 21-10 16,-3 13-16-16,11 6-2 16,5 0-1-16,21-1 3 15,10-4 1-15,21-10-2 16,16-5 0-16,21-15-2 15,14-10 0-15,28-17-27 16,10-10-30-16,15-11-107 16,4-9-70-16,-6-8 119 15</inkml:trace>
  <inkml:trace contextRef="#ctx0" brushRef="#br0" timeOffset="7615.09">3296 6086 750 0,'0'-1'159'0,"0"-4"167"0,0 3-137 0,-1 2-28 0,1 0-31 15,-2 5-8-15,0 0-22 16,2 4-15-16,0 7-21 16,2 8-17-16,1 15-23 15,-3 12-5-15,0 15-10 16,-1 13-3-16,-1 7-1 16,2 3-1-16,-2-10-30 15,2-5-25-15,0-21-41 0,2-10-10 16,4-21-9-1,-4-11 2-15,6-17-6 0,0-13-224 16,0-19 223-16</inkml:trace>
  <inkml:trace contextRef="#ctx0" brushRef="#br0" timeOffset="7885.93">3258 6154 1480 0,'0'-30'103'0,"0"5"56"15,7 0-12-15,5 9-22 16,7 2-16-16,10 3-35 16,-1 0-9-16,8 9-29 15,-1 0-10-15,4 6-12 16,-1 2-8-16,-3 6-6 16,-5 3 0-16,-13 4 1 0,-6 4 3 15,-11 2-3-15,-11 4-1 16,-12 2-1-16,-11 2-12 15,-8 2-24-15,-5-6-16 16,-5-4-32-16,-2-6-13 16,13-11-25-16,9-5-14 15,21-16-254-15,13-4 246 0</inkml:trace>
  <inkml:trace contextRef="#ctx0" brushRef="#br0" timeOffset="8139.26">3877 6187 1083 0,'0'6'135'0,"0"7"136"16,-3 11-154-16,-4 10-16 15,-2 15-37 1,-2 11-11-16,-2 11-25 15,4-3-5-15,-2 0-14 0,1-5-9 16,5-11-21-16,1-2-21 0,4-17-44 16,0-6-33-16,4-20 65 15</inkml:trace>
  <inkml:trace contextRef="#ctx0" brushRef="#br0" timeOffset="8488.25">3853 6361 1200 0,'0'-56'132'15,"-2"4"69"-15,4 14-46 16,1 9-13-16,10 3-33 16,7 3-21-16,10 10-23 15,8 0-16-15,11 6-27 0,-3 3-5 16,-2 8-13 0,-6 3-1-16,-11 11-3 0,-4 4-5 15,-19 6 3 1,-8 5-5-16,-19-1-4 15,-7 1 0-15,-13-3-3 0,-1-3 8 0,-7-7 4 16,7-7 2-16,13-8 5 16,10-4-5-1,21 5 4-15,11 1 6 0,19 10 8 16,11 10 1-16,7 4-2 16,-4 7-4-16,0 10-7 15,-5-6-10-15,-2 4-46 16,-4-5-34-16,-5-9-68 15,-3-6-33-15,-6-16 102 16</inkml:trace>
  <inkml:trace contextRef="#ctx0" brushRef="#br0" timeOffset="8680.93">4484 6208 1701 0,'-11'34'120'0,"-3"7"33"0,0 7-17 16,3 7-62-16,1 5-36 0,4 4-27 16,4-1-9-16,2-10-42 15,3-3-37-15,7-12-97 32,3-11-110-32,2-13 157 15</inkml:trace>
  <inkml:trace contextRef="#ctx0" brushRef="#br0" timeOffset="9218.2">4796 6266 1156 0,'0'13'171'0,"-1"5"204"0,-5 14-233 15,-4 6-6-15,1 11-60 16,-4 4-24-16,2 4-42 15,-3 3-6-15,1-8-6 16,5-3-4-16,0-21-6 16,7-4-6-16,2-21 2 15,7-6 6-15,2-19 8 16,2-10 2-16,7-18 5 16,3-10-2-16,2-9-1 15,0-7 1-15,7-6 0 0,-1 3 7 16,3 16 1-16,-1 11 6 15,-12 25-6-15,-2 13-3 16,-7 23-1-16,-5 12-7 16,-3 23 0-16,-1 7 0 0,-2 2 4 15,3-2 0-15,5-10 0 16,-2-8-1-16,13-24-10 16,2-4 0-16,4-22-1 15,2-4 2-15,3-17 6 16,-2-1 1-16,10-12 1 15,3-2 3-15,9-6-1 16,-7 6 0-16,-5 13 9 16,-7 9 2-16,-15 26 8 15,0 13 4-15,-14 24-3 16,-2 16-6-16,-8 23-8 16,0 11-3-16,3 11-7 15,2 5-8-15,6 0-65 16,-1-3-27-16,10-23-93 0,6-10-99 15,12-34 181-15</inkml:trace>
  <inkml:trace contextRef="#ctx0" brushRef="#br0" timeOffset="9552.79">6319 5971 1136 0,'-11'-2'162'0,"-8"-4"252"0,-3 5-229 15,-13 1-23-15,-6-2-17 0,-11 7-54 0,-3 4-23 0,-7 13-13 16,1 5-15 0,6 20-20-16,6 9-3 0,15 21-15 15,12 13-4-15,14 12 6 16,7-1-3-16,15-17-8 15,10-12-5 1,15-21-20-16,9-12-11 0,7-18-19 16,6-13-9-16,2-16-35 15,-6-14-15-15,2-13-38 16,-7-8-13-16,-11-7-208 16,-8-2 232-16</inkml:trace>
  <inkml:trace contextRef="#ctx0" brushRef="#br0" timeOffset="9709.11">6036 6315 1313 0,'-23'14'143'0,"4"0"115"15,27 0-133-15,11-3-4 16,22-9-41-16,14-4-22 0,8-12-29 16,8-11-41-1,-2-7-101-15,4-2-51 16,-2-15 71-16</inkml:trace>
  <inkml:trace contextRef="#ctx0" brushRef="#br0" timeOffset="10672.63">3672 12604 1921 0,'1'0'19'0,"-1"9"6"0,0 10 27 0,0 7 0 0,0 16-1 0,-1 13-17 0,1 12-14 0,-4 7-12 0,1 3-8 16,2-3-11-16,1-3-27 16,1-5-14-16,6-15-42 15,1-9-2-15,1-20-10 16,2-12-6-16,0-27-91 16,2-15 119-16</inkml:trace>
  <inkml:trace contextRef="#ctx0" brushRef="#br0" timeOffset="10907.69">3733 12623 1353 0,'-6'-32'110'16,"3"7"70"-16,3 3-15 0,3 5-15 15,6 1-15-15,9-1-26 16,5 2-17-16,9 6-27 16,7 1-14-16,7 8-26 15,-2 0-2-15,-3 3-16 16,-4 7-8-16,-22 4 4 15,-7 3-1-15,-16 8-2 16,-14 9-3-16,-16 2-33 16,-3 0-20-16,-4 5-50 15,-1-8-22-15,11-1-43 16,5-12-16-16,18-12 105 16</inkml:trace>
  <inkml:trace contextRef="#ctx0" brushRef="#br0" timeOffset="11670.86">4307 12656 1407 0,'4'25'75'0,"-1"4"13"0,-3 5-15 0,0 12-33 16,0 5-17-16,0 7-19 15,0 7-1-15,-3-1-6 16,1 4-4-16,-1-3-4 15,-2-7-4-15,4-19 3 16,-6-10 2-16,2-20 2 16,-2-9 3-16,0-26 9 15,-2-17 6-15,6-23 17 0,3-10 6 32,3-8 15-32,11-2 7 0,8 5 14 0,6 6 7 15,12 10-9-15,7 11-10 16,7 16-22-16,4 4-15 15,-1 23-12-15,-6 8-3 16,-14 14-7-16,-8 8-8 16,-20 10-3-16,-9 3 3 15,-20 6 6-15,-12 1 6 0,-18-2 3 32,-10-3-6-32,-2-7-1 15,4-5-2-15,20-1 1 0,11-4 6 0,15 0-1 31,12-1 3-31,12 1 2 0,7 4-2 0,17 4-1 16,9 0 1-16,11 2-31 31,6-2-16-31,-2-2-38 16,-2-8-7-16,-9-8 16 0,-8-6 18 16,-8-6 35-16,-9-6 9 15,-10-6 11-15,0-7 8 16,-14 1 28-16,-1-2 15 15,-7 7 36-15,-6 2 3 16,1 10-12-16,0 8-18 0,6 15-35 16,3 5-14-16,9 11-13 15,6 3-5-15,13-2-4 16,7-3 0-16,6-12 2 16,1-5 6-16,-1-11 2 15,1-9 2-15,-3-10 5 16,-8-7 4-16,-7-7 21 15,-4-7 6-15,-14 0 12 16,-4 0-4-16,-20 6-19 16,-6-2-11-16,-10 7-21 15,-2 4-20-15,2 10-54 16,4 9-38-16,5 6-83 16,6 5 81-16,15 3 43 0</inkml:trace>
  <inkml:trace contextRef="#ctx0" brushRef="#br0" timeOffset="11878.14">5331 12773 1558 0,'21'14'121'0,"-5"5"47"0,-4 5-29 0,-4 9-63 0,2 6-32 0,-4 7-34 15,-1 0-5-15,2-1-9 16,0-1-13-16,4-4-41 15,0-5-29-15,-3-10-63 16,1-3-26-16,-7-21-174 0,3-7-72 16,-5-19 228-1</inkml:trace>
  <inkml:trace contextRef="#ctx0" brushRef="#br0" timeOffset="12255.64">5432 12997 1076 0,'-8'-60'134'16,"4"-3"137"-16,7-2-100 15,8 5-36-15,6 6-4 16,10 12-20-16,3 6-6 15,3 10-33-15,-3 11-18 16,-5 11-26-16,-7 9-10 16,-7 13-13-1,-2 4-7-15,-12 9-17 0,-6 9-7 0,-12 8-16 16,-7 3-6-16,-9-4 10 16,-1-6 5-16,4-16 22 15,9-9 11-15,12-8 8 16,11-8 2-1,17 0 6-15,3 0 7 16,19 0 2-16,1 0 2 0,3 0-5 0,1 0-8 16,-4 5-3-1,-5 7-2-15,-8 7 3 16,-4 3-3-16,-12 10 1 16,-5 6-2-16,-15 4-7 0,-8 4-2 15,-15-3-8 1,-2-2-7-16,-3-13-21 0,-2-4-9 0,-2-16-40 15,5-8-15-15,10-16-52 16,6-8-14-16,19-7 94 16</inkml:trace>
  <inkml:trace contextRef="#ctx0" brushRef="#br0" timeOffset="12687.22">6281 12617 1603 0,'-2'3'126'0,"2"5"53"0,0-4-29 0,0 4-10 0,0 5-28 0,-3 0-18 0,-5 2-12 16,4 3-8-1,-17 2-17-15,-1 1-18 0,-10 10-19 16,-4 5-5-16,-5 5-12 16,2 10-3-16,1 3-5 15,5 5-2-15,12-3-12 16,4 4 6-16,14-7-3 16,6-2 1-16,14-7 6 15,8 2-3-15,2-7 3 16,5-1-4-16,-1-7 3 15,-2-1-3-15,4-8-21 16,-3-3 0-16,8-12-18 0,0-9-2 16,1-15-7-1,5-5-13-15,-3-7-29 0,2-7-5 16,-12 0-36-16,-2-1-4 16,-12 0-185-16,-9 3 197 15</inkml:trace>
  <inkml:trace contextRef="#ctx0" brushRef="#br0" timeOffset="12842.9">6117 13039 1605 0,'1'7'103'0,"9"0"56"16,3 0-28-16,17-3-31 15,11-4-23-15,11-6-35 16,6 1-22-16,-1-6-51 15,0-1-55-15,-5-2 48 16</inkml:trace>
  <inkml:trace contextRef="#ctx0" brushRef="#br0" timeOffset="20738.11">4957 7895 559 0,'0'-3'120'0,"-1"-2"101"0,1 4-73 0,0-1-6 0,0 2-42 16,-2 0-13-16,2 0-10 15,-5 0 1-15,-1 0-4 16,0 2 3-16,4-2-8 16,1 1 1-16,-1 1-5 15,1-2-3-15,-1 3-12 16,2-3-14-16,0 0-16 0,0 0-2 0,0 0-11 15,0 1 3-15,0-1 5 16,0 2-4-16,-3 4-5 16,6 1-1-16,-1 2-4 31,1-3 1-31,0 5 3 0,-2 0 2 0,3 2-4 31,-4 0 1-31,0-2 2 16,-4-2 2-16,4 4 7 15,-1 3 0-15,1-1-1 16,5 4-2-16,-5 8-10 16,0 6-1-16,-7 15-1 15,6 5-1-15,1 18 3 16,-2 10 1-16,2 2-2 0,-3 1-1 16,3-13-25-16,0-7-6 15,6-15-20-15,2-8-14 16,-3-14-2-16,-2-6-17 15,2-10-33-15,0-10-13 0,1-7 70 16</inkml:trace>
  <inkml:trace contextRef="#ctx0" brushRef="#br0" timeOffset="21731.09">5259 8278 825 0,'0'0'142'0,"0"-1"166"0,-2 1-183 0,2 0-16 0,0 0-23 0,0 0-10 0,-3 3-14 31,0 3-9-31,-5 15-20 16,-2 7-12-16,7 19-8 15,-1 9-5-15,5 8-9 16,9 1 2-16,5-13-2 16,9-6-4-16,3-20 2 0,0-4-2 15,-4-15 5-15,-4-6 2 16,-3-12 13-16,-3-8 3 15,4-15 5-15,-4-9 9 0,2-9 1 16,1-8-4-16,-6 5 6 16,1 3-8-16,0 19-8 15,-3 14-2-15,1 19-12 16,-1 14-2-16,6 24-3 16,-1 1 0-16,9 12-6 15,3-5-1-15,7-5 2 16,1-7 2-16,0-9 5 15,2-1 4-15,-9-8-1 16,1-7-1-16,-9-7 2 16,-4-7 10-16,-8-15 21 15,-3-7 4-15,-3-9 12 16,-1-7-5-16,-7-11-21 16,-2-5-5-16,-2-6-16 0,-4 2-6 15,8 14 0 1,2 8-12-16,6 16-46 0,0 7-30 15,5 6-90-15,1 1-29 0,5 6 111 16</inkml:trace>
  <inkml:trace contextRef="#ctx0" brushRef="#br0" timeOffset="25245.45">9315 8677 1133 0,'-13'8'84'16,"0"2"41"-16,4-3-20 0,1-2-30 0,3-2-12 0,5 0-17 0,2-1-4 0,9-2 5 15,8 2 9-15,14 1 7 16,5-2 6-16,20 4-11 16,2-2-9-16,13-1 2 15,4 3-4-15,13-2-4 16,16 0 3-16,15-3-19 15,5 3-3-15,13-3-5 16,2 0 1-16,12 0 4 16,4-2 3-16,4 1 1 15,-6 1-4-15,-8 0-6 16,-5 0-2-16,-7 0 1 0,-7-2 0 16,-13-4 0-16,-11 1-1 15,-17-3-6-15,-10 2-2 16,-21-2-5-16,-9 2-12 0,-25 1-37 15,-9 2-27-15,-15 0-76 16,-9-2-42-16,-16 2-182 16,-6 1 203-16</inkml:trace>
  <inkml:trace contextRef="#ctx0" brushRef="#br0" timeOffset="26229.86">10182 9112 791 0,'2'5'121'0,"0"5"102"0,2-4-35 0,-4-1-67 0,3-4-13 0,-1 1-27 15,0-2-7 1,1 3-17-16,-3-3-9 0,-2 8-26 15,1 5-7 1,-1 13-12-16,-1 6-3 0,-3 12 1 16,-1-5 0-16,6 4-1 15,1-5-1-15,9-7-3 16,10-7-2-16,-2-14 5 16,10-3 0-16,-3-18 5 15,0-1 7-15,5-13 4 16,-3-9 2-1,1 0 9-15,-4-4-5 0,-5 3 6 16,-7 13 0-16,-7 9-12 0,-2 12-6 16,-1 1-10-16,-1 13-2 15,0 13-3 1,0 7 3-16,0 5-4 16,5-1-6-16,3-11-8 15,3-5 0-15,2-9 2 16,-1-4 1-16,3-6 12 0,-3-2 1 0,2-5 5 31,1-6 5-31,-1-1-3 16,3-7 3-16,-1 0-5 15,3-7 1-15,0 4 10 16,-2 5 0-16,-3 4 0 16,-4 1-3-16,-7 9-6 15,2-5-4-15,-5 8 2 16,4 0 0-16,4 5-3 15,-5 1 2-15,9-6 2 16,5-3 5-16,3-13 10 0,2 3 8 16,4-4 2-16,-9 1 8 15,2 8-10-15,-6 4-7 16,-5 4-11-16,3 11-10 16,-4 9 1-16,1 12-3 0,3 10-2 15,-7-1-7-15,5-3-29 16,4-5-15-16,-4-15-24 15,10-4-13-15,-2-8-14 16,1-4-20-16,2-6 75 16</inkml:trace>
  <inkml:trace contextRef="#ctx0" brushRef="#br0" timeOffset="26975.88">11347 9294 1309 0,'-7'0'113'16,"-1"-6"54"-16,-7 1-27 0,-1 2-9 0,-11-2-36 0,-1 3-16 16,-7 2-37-16,-3 7-10 15,0 7-23-15,-1 9-5 16,6 7-9-16,3 7-11 0,15 1-15 15,9-7-9-15,12-4-5 16,10-5 4-16,13-9 12 16,4-4 10-16,3-9 9 15,-1-8 8-15,-7-6 8 16,-1-2 4 0,-5-7 16-16,-3 0 3 0,-6-2 10 15,-5 0 2-15,-4 8-10 16,-1 2-2-16,-3 15-9 0,-1-1-3 15,-4 17-4-15,-3 7-5 16,2 9-11 0,3 4-10-16,3-1-22 15,3-2-11-15,13-8-7 0,4-6 1 16,7-9 23 0,3-10 7-16,3-10 17 0,-1-4 6 0,-1-11 2 15,-2-4 13-15,-4-5 14 16,-1-3 15-1,-7 1-1-15,-5 0 0 0,-5 11-6 16,-4 6-17-16,-3 22 8 16,-8 9-10-16,-1 17-9 15,-1 9-3-15,2-2-19 16,7-3-5-16,10-6-12 16,5-11 0-16,7-8 6 15,2-7 5-15,6-12 11 16,-4-5 3-1,-1-9 4-15,-2-2 5 0,-6 0 6 16,-2-3 5-16,-3 7 20 0,-2 2-2 16,-5 10-3-16,-6 10 0 15,-3 13-17-15,-6 14-4 0,2 13-2 16,1 5-7-16,8 2-20 16,6-7-21-1,11-13-46 1,7-8-17-16,6-11-25 15,-1-10-6-15,0-18 143 16,0-6-44-16</inkml:trace>
  <inkml:trace contextRef="#ctx0" brushRef="#br0" timeOffset="27183.61">12107 8922 1618 0,'0'9'112'16,"0"7"46"-16,-2 9-18 0,1 11-30 0,-1 5-26 0,-4 15-37 0,1 4-21 15,1 4-38-15,0-1-27 16,3-8-58-16,1-1-42 16,-3-13-52-16,-4-3 89 0</inkml:trace>
  <inkml:trace contextRef="#ctx0" brushRef="#br0" timeOffset="27642.9">11929 9399 1397 0,'16'-26'74'0,"2"-4"18"15,9-2 4-15,5-7 5 16,4-4-1-16,4-3-3 15,-3-1-1-15,9-2-20 0,5 2 1 16,-1 4-21-16,-3 6-9 16,-9 11-9-16,-8 7-19 15,-16 19-12-15,-1 11-3 16,-18 26-3-16,-4 12-6 0,-12 18-26 16,-2 6-21-1,-3 1-32-15,6-3-10 16,3-13 7-16,2-7 19 15,11-21 33-15,-1-7 19 0,5-15 17 16,0-5 4-16,6-1 1 16,1-10 1-16,4-4 13 15,0-4 5-15,-2 0-2 16,2-5 1-16,2 6-5 16,1-6-6-16,2 2 12 15,-2 0 5-15,0 7 3 0,4 5 2 16,-4 14-16-16,-2 5-6 15,3 20-8-15,0-1-13 16,3 4-28-16,1 0-29 16,6-8-64-16,3-4-63 15,7-10 111-15</inkml:trace>
  <inkml:trace contextRef="#ctx0" brushRef="#br0" timeOffset="28330.41">10777 9284 1205 0,'6'0'83'0,"-6"0"35"0,0-3-5 0,-3 3-31 15,-5 0-10-15,-4 2-16 16,-2 7-10-16,3 2-13 0,-1 7-2 16,12 7-8-16,4 3-1 15,4 7-10-15,3-4-4 16,0 3-5-16,4-3-6 16,-2-7-25-16,0-4-20 15,-1-13-58-15,-2-7-33 0,2-7 77 16</inkml:trace>
  <inkml:trace contextRef="#ctx0" brushRef="#br0" timeOffset="28903.76">10624 10120 1249 0,'11'-1'105'15,"-5"-4"63"-15,2-6-27 16,-8 0-19-16,-1 0-14 0,-4-5-25 16,-4-5-10-16,-4 1-10 15,-3-4-17-15,-4 4-15 16,-2 1-6-16,-2 6-25 16,-1 2-5-16,1 14-15 15,2 12-7-15,3 16-7 16,5 5-5-16,9 9-10 15,5 0-6-15,13-10 5 16,6-3 13-16,7-18 19 16,1-5 15-16,-2-12 9 0,2-5 5 15,-3-11 13-15,0-1 1 16,-2-15 9-16,-2 0 2 16,-4 4-1-16,-3-1-2 15,-9 13-7-15,-4 10-9 16,-4 10-10-16,-4 12-3 15,-3 14-17-15,0 6-16 0,7 6-37 16,4 1-30-16,13-5-47 16,14-7-3-16,14-8-39 15,3-7-164-15,8-8 226 16</inkml:trace>
  <inkml:trace contextRef="#ctx0" brushRef="#br0" timeOffset="29969.69">11072 10204 904 0,'6'-10'147'0,"-7"-1"150"15,-13-1-82-15,-8-3-59 16,-5 1-19-16,1 3-47 16,4 7-16-16,0 4-39 15,5 1-21-15,1 15-15 16,2 6-9-16,8 8-7 16,1 6-12-16,10 0-26 0,6-4-12 15,5-12 0-15,2-7 9 16,1-11 32-16,0-4 13 15,-1-12 11-15,-6-10 7 0,2-10 23 32,-2-7 6-32,-3-10 20 15,2-1 9-15,-6-14 3 16,-2-5-1-16,-3-10-2 0,0 1-8 0,-2 14-7 16,2 11-3-1,0 23 5-15,2 13-10 0,3 19-13 16,-4 11-13-16,2 25-18 15,5 12-3-15,-5 23-6 16,2 6-8 0,3 7-34-16,0-4-20 0,11-14 0 0,3-7 9 15,3-20 33-15,4-3 24 16,-3-15-1-16,3-4 5 16,4-17 7-16,-2-11-2 15,3-14 23-15,3-8 15 16,-7-8 14-1,0-2 11-15,-7-4-1 0,-11 3-7 16,-12-1-14-16,-5 9-6 0,-15 14-13 16,-4 5-12-16,-7 23-9 15,-4 10-1-15,-4 20-6 16,1 5 1-16,6 6-1 16,7 1-7-16,9-4-9 31,7-6-2-31,13-7-15 15,6-4-2-15,13-8-2 16,4-8 5-16,5-16 14 0,3-6 10 16,1-11 11-16,-5-8 1 15,-4-4 3-15,-5-6 0 16,-6-9 5-16,3-1 1 16,-10-12 7-16,-1-6 3 0,0-6-3 15,-5 5 0-15,2 11 7 16,1 17 1-16,-4 19 8 15,0 20 0-15,-1-1-3 16,-2 17-7-16,-1 21-7 16,-4 6-3-16,-2 17-8 15,0 7-3-15,2 10-11 16,1 1-22-16,5-2-45 16,5-4-8-16,12-20-18 15,5-7 20-15,16-17 31 16,-5-10 15-16,3-14 27 15,-3-7 1-15,-4-19 15 16,7-2 0-16,-11-14 18 16,1 1 12-16,-9-2 18 0,-6 5 4 15,-6 10-6-15,0 7-4 16,-5 19-16-16,-4 16-6 16,0 17-14-16,2 5-7 0,2 3-23 15,2-5-8-15,6-7-10 16,-5-4 1-16,1-8 16 15,1-4 12-15,-5-7 8 16,0-4 2-16,-8-5 7 16,0-7-6-16,2-6 21 15,3-2 3-15,3-3 4 16,6-3 8-16,10-2-15 16,8-3-1-16,12-1-9 15,10-1-3-15,9 5-6 16,3 0-11-16,5-1-72 0,-3-6-58 15,8-16 69-15</inkml:trace>
  <inkml:trace contextRef="#ctx0" brushRef="#br0" timeOffset="43263.17">8553 8087 906 0,'-14'11'126'0,"-1"2"199"0,-4 0-259 0,2 1-4 0,3-3-17 15,1-3-9-15,10-2-12 16,3-4 0-16,0-2 2 16,2 9 2-16,10-7 8 0,6-1 3 15,10-1 6 1,8-6 11-16,16 0 5 16,10-2 2-16,6 1-7 0,1-2-9 15,-6 4-16-15,-9-1-8 16,-5 4-12-1,-15 2-10-15,-10 2-23 0,-5 4-24 16,-13-3-51-16,-2 2-18 16,-11 0-29-16,-4-4-75 0,-1 6 140 15</inkml:trace>
  <inkml:trace contextRef="#ctx0" brushRef="#br0" timeOffset="43835.57">8502 7857 1019 0,'0'5'115'0,"0"0"162"0,0-2-187 0,-3 2 3 0,3-4-19 31,-2 4-15-31,2-5-27 0,0 0-9 0,0 0-11 16,-11 1-4-16,-1 6-5 15,-4 2-4-15,-8 10-2 16,-2 3-6-16,-14 10-11 16,2 4-1-16,-9 5-9 0,1-2 3 15,4 2 7 1,5-3 6-16,17-5 13 0,-1-11 1 15,18-3 5-15,3-8 3 16,10-4 10-16,4 1 1 31,6-5 7-31,2 1 2 0,12 6-6 16,-5-1-3 0,3 4-4-16,1 1-4 15,3 2-7-15,1 6 2 16,2 2-30-16,1 3-34 0,-7 4 35 15</inkml:trace>
  <inkml:trace contextRef="#ctx0" brushRef="#br0" timeOffset="49184.64">6783 7805 839 0,'11'-11'107'0,"-8"6"121"0,3 1-99 0,-6 5-17 0,-6 6-5 0,3 8-21 16,0 6-6-16,-2 4-14 15,3 0-13-15,2 5-11 16,0 5-5-16,3 6-8 15,4 9-8-15,-3 4-2 0,-2 6-7 16,1 6-7 0,-3 4-1-16,-5 2-1 0,2-4-10 15,0-14-16-15,-2-9-13 16,4-18-27-16,1-3-12 16,0-20-28-16,5-5-14 15,-5-24 62-15</inkml:trace>
  <inkml:trace contextRef="#ctx0" brushRef="#br0" timeOffset="49628.78">6746 7906 1339 0,'-1'-14'104'16,"1"-3"41"-16,8-1-16 0,6-4-7 15,10 3-27 1,-4-4-9-16,13 0-22 0,3 5-9 15,10-1-13 1,3 8-13-16,-3 11-15 0,-2 9-8 16,-11 13-5-16,-8 3-1 15,-15 5-5-15,-7 5 1 16,-14-3-8-16,-3 2-3 16,-15-4-2-16,-1-3-6 15,-6-5 3-15,-3-3 0 16,-5-11 5-16,1-2 4 0,0-6 4 15,9-1 2-15,8 1-2 16,7 0 1-16,15 3-2 16,4 1 3-16,8 8 15 15,11 5 10-15,7 7 17 16,11 2-1-16,2 6-10 16,1 4-7-16,2-1-17 15,-2 3-3-15,-7 1-11 16,-2 4-20-16,-9-9-65 15,-4-4-39-15,-6-14-120 0,-2-6 134 16</inkml:trace>
  <inkml:trace contextRef="#ctx0" brushRef="#br0" timeOffset="50089.76">7300 7964 1255 0,'-5'7'88'15,"1"-3"37"-15,4 3-8 0,3-7-16 0,6-5-9 0,7-6-3 0,6-6-11 16,5-9-15-16,1-2-15 16,1-8-17-16,-2-2-6 15,-4 0-17-15,-5 3-2 16,-6 12-7-16,-1 1-1 16,-6 9 4-16,-5 11 11 0,5-2 0 15,-4 13-3-15,-1 15-1 16,0 7-3-16,0 17 1 15,0 2 3-15,0 8 0 16,0-1-5-16,0 2 2 16,-1-3 0-16,-1 4-3 15,-1-1-1-15,0 2-1 16,1 1 0-16,1-6-7 16,2-2-7-16,4-7-43 0,-2-4-28 15,2-13-42 1,0-10-19-16,-4-12-18 15,4 2-99-15,-5-10 164 0</inkml:trace>
  <inkml:trace contextRef="#ctx0" brushRef="#br0" timeOffset="50306.6">7328 8581 1269 0,'-6'17'81'0,"6"-9"33"15,6-1-8-15,17-6 0 16,10-1-2-16,14-3-3 16,0-5-7-16,12-5-29 15,2-1-20-15,-4-1-22 16,1-9-24-16,-9 0-75 16,-6-4-56-16,-5-10 64 15</inkml:trace>
  <inkml:trace contextRef="#ctx0" brushRef="#br0" timeOffset="53851.45">5041 10205 247 0,'0'0'93'0,"0"0"107"0,0 0-2 0,0 0 2 16,-2 0-18-16,1-1-36 0,1-1-26 15,-2-4-57 1,1 1-12-16,1-1-13 0,0 0-9 0,1 2 14 15,2-3 4-15,2 5 6 16,-2-4 8 0,-1 6 3-1,-1 0-7-15,1 0 1 0,-2 0-12 0,0 0-16 16,0 0-6-16,0 0-10 16,-5 4-4-16,5 3 2 15,-3 2-2-15,3 5 4 16,-3 7 8-1,-2 6-4-15,1 6 4 0,-1 17-7 16,0 9-7-16,3 18-4 16,1 3 0-1,1 10-6-15,0 3 2 16,0-8 4-16,-3-6-5 0,3-16 4 16,3-8-5-1,0-17 0-15,3-8 3 0,2-17-8 16,0-10-16-16,2-16-45 15,-1-7-24-15,2-8-59 16,0-7-3-16,0-3 87 16</inkml:trace>
  <inkml:trace contextRef="#ctx0" brushRef="#br0" timeOffset="54566.18">5295 10571 1173 0,'14'-8'100'0,"-6"2"68"0,2 3-38 0,-10 11-39 0,-4 4-22 0,4 15-34 0,-1 5-10 0,2 18-18 0,3 7-2 15,5 9-3-15,0-1-2 16,4-7-10-16,8-1-6 16,-4-21 5-16,3-7-2 15,-1-18 11-15,-6-10 7 16,-2-13 6-1,-5-14 10-15,-2-11 0 16,3-4 2-16,1 1 2 0,3 5-2 0,4 15 8 16,-3 6-10-1,2 15-8-15,1 10-8 0,5 15-5 16,-1 5-4-16,8 2-11 16,4 4 6-1,-1-8-21-15,5 1 9 16,-2-15 9-16,-1-4 5 0,-5-11 38 15,-4-7 9-15,-10-8 36 16,-7-9 8-16,-4-11-9 16,-5-4-9-16,-8-8-32 15,-5-9-16-15,-2-4-19 0,-1-1-17 16,10-1-58-16,4 10-25 16,13 11-83-16,5 2 94 15</inkml:trace>
  <inkml:trace contextRef="#ctx0" brushRef="#br0" timeOffset="55633.59">9980 10909 830 0,'-3'-8'79'0,"-1"2"80"0,-1-4-43 0,2 4-2 0,-2-1-9 16,5 6-3-1,-3-5-1-15,-2 2-8 16,0 1-1-16,-6 3-16 15,-3-4-12-15,-8 2-26 0,-5 2-8 16,-14 0-18-16,-11 5-8 0,-5-1 0 16,-1 6-9-16,6 2-1 15,3 3 4-15,8 2-3 16,8 5 8-16,11 5-3 16,9 1 5-16,12 7 13 15,5 0-1-15,12 6 14 16,0 3-2-16,1 3-1 0,0 4-2 15,-9 2-8 1,-3 7-6-16,-5 8-10 16,-8 5 1-16,2 4 0 0,-7 2-3 15,5-12-2-15,7 1 0 0,7-9-4 32,11-7 2-32,12-14 1 15,6-2-3 1,6-19 4-16,8-4-10 0,4-5-5 15,6-10-9-15,-1-9-41 16,-1-3-14-16,-5-8-73 16,-6 0-144-16,-9-5 179 15</inkml:trace>
  <inkml:trace contextRef="#ctx0" brushRef="#br0" timeOffset="55890.61">10286 11226 1537 0,'-1'-2'89'0,"-1"7"47"0,2 7-7 0,-3 7-11 15,3 10-23-15,-5 13-43 0,1 3-26 0,5 8-19 0,2 2-7 16,4-1-15-1,-3-4-19-15,4-7-49 16,-1-4-28-16,2-12-43 0,2-6-10 16,-5-18 93-16</inkml:trace>
  <inkml:trace contextRef="#ctx0" brushRef="#br0" timeOffset="56272.27">10277 11193 1038 0,'0'-60'131'0,"3"6"177"15,10 11-180-15,4 12-5 16,12 7-8-16,15 15-22 16,1 2-6-16,6 15-21 15,-4 3-25 1,-7 8-24-16,-4 5-11 0,-11 4-4 16,-3 5-2-16,-19-1-2 15,-3 1 0-15,-22-1-8 0,-4 1-7 16,-15-6-15-1,-7-2-10-15,-12-9-8 16,-3-7 11-16,6-10 15 0,8-9 14 16,23 1 15-16,8 4 6 15,15 5 17-15,0 0-1 16,17 9 17-16,4 4 4 0,10 11-4 16,5-1 3-16,8 12-17 31,0 1-8-31,-3 0-12 15,0 4-4-15,-11-1-16 0,-2 2-7 0,-1 0-42 32,-2 0-28-32,0-4-58 0,-2-4-49 0,2-10 109 15</inkml:trace>
  <inkml:trace contextRef="#ctx0" brushRef="#br0" timeOffset="56794.98">10918 11308 920 0,'-4'3'98'0,"1"2"102"0,2-5-97 0,7-5-12 16,3-1-8-16,7-12-8 0,-2 1-14 15,1-5-13-15,2 0-8 16,-1-5-13-16,6-3 1 15,-6 2-6-15,2-4-2 16,0 4 8-16,-6 2-6 16,1 7 9-16,-5 2-2 15,-3 11-2-15,-5 6 9 0,1 3-5 16,-2 14 7 0,-9 15-13-16,1 7-9 0,2 13 0 15,3 3-9-15,4 5 6 16,6 4-7-16,5 0-5 15,2-1 3-15,1 0-2 16,0-1-16-16,0-7-15 16,0-1-20-16,-4-12-32 15,-2-7 5-15,-3-13-39 16,-4-6 4-16,-1-15-43 16,-3 6-241-16,-3-17 262 0</inkml:trace>
  <inkml:trace contextRef="#ctx0" brushRef="#br0" timeOffset="57005.73">11022 11781 1280 0,'-10'8'93'0,"-1"0"65"15,2 1-22-15,5-4-18 16,1-1-19-16,3 1-24 16,3-3-17-16,5-4-7 15,8 1-4-15,6-9-18 16,7-2-3-16,13-3-20 15,6 0-5-15,7-4-34 16,5 3-28-16,-5-3-84 16,-3 5-22-16,-14 6 82 15</inkml:trace>
  <inkml:trace contextRef="#ctx0" brushRef="#br0" timeOffset="57748.96">11495 10910 1054 0,'-6'-8'113'0,"4"2"70"0,5-5-68 0,3 2-10 0,7-2-28 0,-2 3-5 16,0-2-10-16,2 2-1 16,3 2-8-16,1-3-2 0,11-1-8 15,4 2-7-15,1-3-13 16,3 0-5-16,2 8-8 16,2 1-10-16,-9 6 1 15,-1 8-1-15,-16-1 0 16,-1 2 0-16,-10 1 0 15,-3-1 0-15,-8 6-2 16,-3 1 1-16,-3 5-1 16,0 1 0-16,3 0 2 0,1 3 1 15,6 5 1-15,2 4 2 16,5 8 0 0,3 6-1-16,4 11-1 15,-2 7-1-15,0 5 1 0,-2 2 0 16,-1 5 0-16,-2 4 3 0,0-4 0 15,-1-2-4 1,2-4-2-16,-2-4-8 0,-1-16 0 16,3-8 3-16,-3-11 4 15,-1-6 3-15,0-4 0 16,-5-2 2-16,-2-4 5 16,-1 1 4-16,-6-8 14 15,-5-3 3-15,-7-3 6 16,0 0-2-16,-6-7-16 15,-9-2-10-15,-6-7-42 16,-2-3-28-16,-10-10-72 16,1 2-35-16,1 1 89 15</inkml:trace>
  <inkml:trace contextRef="#ctx0" brushRef="#br0" timeOffset="65597.55">21830 6047 719 0,'0'0'160'0,"-5"0"202"0,5 0-203 0,-2-2-5 0,2-3-33 0,4 4-16 0,-1-1-30 15,-3 2-13 1,0 2-17-16,-5 6-4 0,3 8-5 16,-2 6-5-16,4 19-9 0,1 7-5 15,10 30-5-15,7 18-4 16,10 30-2-1,5 18-2-15,2 32-3 0,-5 12 0 16,-8-4 2-16,-8-2-3 16,-9-23 0-16,-2-14-2 15,-5-4 3-15,-2-12 0 16,-3-14 0 0,3-11 0-16,2-13-5 15,2-7-7-15,2-13-18 0,1-8-13 0,-3-20-33 16,0-7-15-16,-2-17-38 15,-3-8-24-15,-2-17 85 16</inkml:trace>
  <inkml:trace contextRef="#ctx0" brushRef="#br0" timeOffset="66551.97">21987 6282 1275 0,'10'-14'89'0,"-2"2"42"0,-2 8-8 0,-6 2-29 0,0-1-9 0,-6 1-33 15,-2-2-10-15,0-4-17 16,2 2-13-16,1-7-1 16,7 0-1-16,9 4-11 15,4-2 4-15,7 4-3 16,4 0 1-16,13 3 1 16,10 3 0-16,13-4 1 15,2 0-1-15,6-6 1 0,-1-3-2 16,5-2 13-16,7-3-9 15,9 2 8-15,12 3-4 16,4 4-10-16,-5 4 4 16,-7 0-5-16,-10 1 5 0,-14 5-2 15,-6 0 5-15,-16 3 2 16,-11 4-5-16,-19-4 4 16,-6 0 2-16,-10-3-5 15,0 1 5-15,1 7-4 16,-3-3 0-16,-3 3 9 15,1 5 0-15,2 1 14 16,0 5-4-16,2 8 1 16,-2 4-2-16,-2 13-8 15,-1 7-3-15,0 13-5 16,1 9-1-16,-4 17-2 16,1 4-2-16,5 20-1 15,0 9 1-15,6 24-4 0,2 9 5 16,-1 5-16-16,-1 4-9 15,-3 4-9-15,0 3-4 16,2 0 18-16,1-2 10 16,0-9 12-16,4-11-3 15,1-13-2-15,2-11 0 0,4-20 1 16,-3-5 2-16,5-11-2 16,-3-7 1-16,-5-18 1 15,0-10 1-15,-5-22 1 16,-9-8 1-16,-10-14 0 15,-7-4 4-15,-12-10 1 16,-1-1-6 0,-6 0-4-16,-10 2 1 0,-9 2-3 15,-7 0-4-15,-6 0-3 16,-6 0-1-16,-28-3 0 16,-10 1-1-16,-17-4 4 0,-2-14 2 15,4-21 17-15,-7-15 14 16,-5-27 6-16,-3-1 0 15,19 8-17-15,20 15-8 16,21 28-8-16,15 11-2 16,22 11-7-16,11 0-8 0,28-7-45 15,15-15-28-15,32-27-79 16,14-19-160-16,36-36 200 16</inkml:trace>
  <inkml:trace contextRef="#ctx0" brushRef="#br0" timeOffset="67171.36">24127 5716 1416 0,'3'9'68'0,"0"4"5"0,-1 4 7 0,-2 18-17 0,0 9-12 0,0 19-22 0,1 8-14 16,2 9-8-16,-3 5-11 16,-6-6-41-16,0-8-22 15,-4-12-63 1,2-18-109-16,0-21 147 0</inkml:trace>
  <inkml:trace contextRef="#ctx0" brushRef="#br0" timeOffset="67755.25">24053 5731 1344 0,'17'-38'86'0,"7"10"46"15,9 6-25-15,12 9-9 16,12 6-22-16,8 2-39 16,0 3-8-16,-2 7-23 15,-11 1-3-15,-14 8-12 16,-13 5-10-16,-25 7-9 15,-13 2-4-15,-18 4 14 16,-7-1 7-16,-8-6 11 16,-6-4 0-16,2-4 2 0,1-3 3 0,12 4-4 15,9 2 1 1,20 7 3-16,10 1 5 0,20 6 6 16,14-1-3-16,13 0 0 15,3-5-8-15,-2-4-5 31,-2-7 4-31,-2-6-7 16,-4-5 0-16,-7-10 1 0,-5-4-4 0,-8-13 9 16,-2-1-2-16,-12-1 4 15,-6 1-2 1,-12 3-2-16,-2 4 5 16,-7 15-1-16,3 8 12 15,-3 18-2-15,5 4 6 16,1 15-9-16,-1-1-4 15,16 2-6-15,2-8-4 16,14-10 7-16,7-9-9 16,11-11 12-16,4-8-4 15,7-11 5-15,5-5 6 0,-14-7 10 16,0-3 11-16,-13-2 4 16,-14-2-1-16,-11-6-15 15,-16-7-5-15,-12 5-20 16,-5 4-8-16,-8 12-15 15,-3 11-15-15,3 11-50 16,0 0-24-16,9 1 81 16,8-2-25-16</inkml:trace>
  <inkml:trace contextRef="#ctx0" brushRef="#br0" timeOffset="67966.42">25084 5872 1559 0,'5'23'77'0,"-14"6"10"0,-3 4-9 0,-5 6-3 0,0 2-23 15,7 5-16-15,-2-7-14 0,2-4-19 16,4 0-19-16,0 0-37 16,2-7-14-16,-2-6-38 15,0-8-2-15,1-14-34 16,0-1-138-16,5-14 176 15</inkml:trace>
  <inkml:trace contextRef="#ctx0" brushRef="#br0" timeOffset="68338.66">24949 6051 1069 0,'-7'-61'104'0,"7"4"88"16,7 5-54-16,8 16-23 16,7 6-17-16,4 13-16 0,1 7-9 15,1 12-15 1,2 1-1-16,3 14-17 15,-5 2-17-15,-1 5-13 16,-6 3-10-16,-10-1-7 16,-5 4-3-16,-17-1-9 0,-8-1-3 0,-8-1-2 15,-6-8 5 1,3-3 6-16,3-4 6 16,10-7 7-16,6 1-4 0,8 4 3 15,6 2-5-15,10 9-1 16,4 1 7-16,13 5 0 15,3-2 8-15,5-1 2 16,0-4 0-16,-8 4 4 16,-5-5-7-16,-20 3 9 15,-5 1-6-15,-26-4 4 16,-11 2-3-16,-15-5-9 0,-12-5-2 16,-16-8-44-1,-4-3-23-15,-10-5-75 0,-1-1-175 16,16 3 193-16</inkml:trace>
  <inkml:trace contextRef="#ctx0" brushRef="#br0" timeOffset="70416.56">22191 7111 545 0,'0'-4'136'0,"0"2"126"0,2-4-116 0,-2 6-6 0,0 0-45 15,3 1-9-15,-3 2-13 16,1-3-1-16,9 0-21 16,-2-1-5-16,4-2-12 15,-4-4-3-15,0 4-6 16,1 3-5-16,-2 8-9 0,1 6-2 15,4 15-7-15,-4 7 1 16,3 14-3-16,0 4 0 16,-1 7 1-16,1 4-1 15,-8 0-9-15,3-1-18 16,2-5-42-16,2-4-23 16,1-14-35-16,-2-6-87 0,2-20 136 15</inkml:trace>
  <inkml:trace contextRef="#ctx0" brushRef="#br0" timeOffset="70942.75">22480 7400 1150 0,'4'-8'79'0,"-4"0"36"0,4 5-13 15,0 3-22-15,-2 5-21 16,1 9-30-16,-3 6-9 16,2 10-11-16,2 5-4 15,4 3-5 1,3-7 0-16,5-5-3 0,6-6 2 0,0-7 2 16,0-7 0-16,4-9 2 15,-6-8 2-15,-3-13 0 16,1-4 6-16,-7-5 11 15,-2-4 8-15,-4 6 10 16,0 4-1-16,-5 13-11 16,1 12-7-16,4 2-14 15,-2 14-4-15,3 13 1 16,4 5-4-16,3-4-1 16,2 2-2-16,11-8-4 15,4 0 2-15,3-7 1 0,0-4 2 16,-3-8 7-16,1-2 7 15,-10-4 17-15,-5-8 15 16,-7-9 23-16,-4-1 3 16,3-9-5-16,-8-3-12 0,0-5-28 15,-3-1-11-15,-7 1-25 16,-3 3-13-16,4 10-39 16,-5 6-28-16,1 8-67 15,4 2 76-15,-2 10 28 16</inkml:trace>
  <inkml:trace contextRef="#ctx0" brushRef="#br0" timeOffset="86644.5">21509 7200 750 0,'21'-11'133'0,"1"-2"89"0,-6 3-67 0,1 4-13 0,-11 0-44 16,-4 4-6-16,-2 2-7 15,-6 3-2-15,-4 7-14 16,-4-1-5-16,-5 6-8 16,0-3-1-16,-3 5 2 15,2 6-3-15,-4-1-13 16,-3 4-7 0,-8 3-18-16,-6 2-6 0,-6 7-8 15,-3 2-1-15,-1-1-1 16,5 2-2-16,7-11-6 15,1-5-8-15,14-9-17 0,7-5-10 16,8-8-26-16,9-3-13 16,1-6-36-1,7-8-19-15,8-10-281 0,-2-1 261 0</inkml:trace>
  <inkml:trace contextRef="#ctx0" brushRef="#br0" timeOffset="86994.91">21101 7051 1005 0,'-2'2'96'0,"-12"4"106"0,-2 2-67 16,-6 5-2-16,-1 1-19 16,10 2-43-16,5-4-13 15,8 1-9-15,11-5-1 16,16 6 4-16,8 3 0 0,18 5-2 16,6 8-2-16,15 3-18 15,6 5-7-15,10 2-15 16,-3 2-39-16,-16 2-16 15,-10 2-32-15,-23-5-37 16,-5-1 13-16,-14-9-36 16,-3-1-61-16,-8-11 125 15</inkml:trace>
  <inkml:trace contextRef="#ctx0" brushRef="#br0" timeOffset="193157.49">5472 11762 1163 0,'12'-5'87'0,"-1"-3"39"0,-4 8-49 0,-3 2-23 0,-8 4-10 16,-1-1 4-16,2 1-3 15,-7-3 1-15,10-3-15 16,2 5-11-16,6 0-11 15,11-2-2-15,12 3 0 16,1 4 3-16,17 1 5 16,1-2-1-16,15 2 2 15,9-3-2-15,22 2-8 0,2-3-2 16,5 0-3-16,-2-1-1 16,-12-1 0-16,1 6 1 15,15 2-2-15,10 4 1 16,6 8-3-16,4-1-1 15,-4-1-2-15,2-4-1 0,15-1 1 16,-1-3 4-16,2-8 3 16,1-1 0-16,8-4-1 15,7-4 0-15,4-1 1 16,5-3-1-16,2 2 0 16,1 4 0-16,2 2 1 15,-5 1 0-15,-3 3 2 16,0-4-1-16,-3 3-4 15,3 1 0-15,-15-4-1 16,3 2 2-16,-7-2 3 0,-8 0 0 16,-10 1-1-16,-12-3-8 15,-17 0-42-15,-2-5-30 16,-24 2 40 0</inkml:trace>
  <inkml:trace contextRef="#ctx0" brushRef="#br0" timeOffset="212911.98">7570 5969 672 0,'-8'2'111'16,"-5"-2"56"-16,2 0-22 0,-3 0-19 0,3 2-42 0,3 2-14 15,-8 1-11-15,7 3 1 16,-5-3-12-16,4-1-3 16,4 3-14-16,4-6-9 15,7 2-4-15,6 1 9 16,5-3 8-16,6 4 8 15,10-5 6-15,7 0 2 0,11-2-13 16,-2-7-1-16,10-5-1 16,7-8-12-16,15-7-7 15,6-4-3-15,5-6-7 16,4-4 1-16,-7-7 1 16,0-6-1-16,10-3-5 15,-2-5 5-15,20-3-7 16,0-6 4-16,-1-6 4 15,-3-6 2-15,-11-10 3 16,-6-5 1-16,1-5-8 16,-1 1-2-16,-11 0 0 15,-7 2-5-15,-12-2-2 16,-10-5-2-16,5-5 4 16,0-2 1-16,8-3 0 15,4 1-1-15,2-3-2 0,2-1 2 16,-7-4 7-16,-9 1 4 0,-12 10 2 15,-6 7 1-15,-5 7-3 16,-1 3 0-16,3 6-4 16,-1 4 0-16,-3 8-5 15,-2 2 0 1,-5 9-1-16,-1-2-1 0,3 5 2 16,2-2 0-16,7-3-2 15,7-5 2-15,1-6-2 16,1 2-1-16,-3-2 1 15,-5 8 0-15,-2 14-2 16,-5 6 2-16,1 1 0 16,1 4-2-16,8-10 2 15,4 6 0-15,4-6 2 0,1 6 1 16,6 4-4 0,5 3-2-16,10 8 0 0,2 4 2 15,6 15 0 1,-1 0 1-16,4 6 3 0,6 0-2 0,8 2-1 15,3-1 0 1,-4-2 0 0,-2 1 0-16,-21 0 3 0,-12 2 1 0,-20 0-29 15,-13 0-24-15,-18-6-69 16,-6-2-43-16,-13-8 87 16</inkml:trace>
  <inkml:trace contextRef="#ctx0" brushRef="#br0" timeOffset="213150.41">12197 918 1017 0,'13'10'156'0,"-1"2"227"0,6 6-290 0,4 1-9 0,8-2-36 15,3 0-11 1,11 2-20-16,5 3-4 0,3 0-8 15,-3 2-2-15,-10 8 0 16,-10-2-3-16,-25 6-1 16,-8 2-2-16,-25 4-8 15,-12 4-15-15,-6 3-48 16,-5 1-42-16,0 6 59 16</inkml:trace>
  <inkml:trace contextRef="#ctx0" brushRef="#br0" timeOffset="213772.67">13817 574 1385 0,'25'-6'89'0,"-3"0"26"0,1 3 10 0,-9 3-22 0,-2 9-13 0,-4 10-33 16,-1 13-7-16,-4 20-19 16,3 15-1-16,-1 33-2 15,3 13-8 1,-2 28-8-16,5 15-9 0,0 25-2 16,2 10 0-16,-1 17-8 0,-1 5-20 15,2-25-14-15,-4-12 2 16,4-38 5-16,1-25 19 15,-3-36 8-15,-1-15-14 16,1-31-41-16,0-18-31 16,1-48-209-16,1-20 182 15</inkml:trace>
  <inkml:trace contextRef="#ctx0" brushRef="#br0" timeOffset="214640.78">14232 779 1217 0,'-11'-53'39'0,"-3"-2"-2"16,-4 6-5-16,4 9 8 0,2 7 0 15,5 14-1-15,4 8 5 16,6 8 0-16,7 3 1 15,12 3 10-15,9 2 5 16,14 0 2-16,7-5-6 16,19 0-19-16,9-5-7 15,29 2-11-15,19-2-2 0,20-1-10 16,10-2 0-16,20-3-10 16,3-2 1-16,14 1 1 15,3 1 1-15,1 7 2 16,-6 3-2-16,-17 2 1 15,-9 6-1-15,-25 2 0 16,-11 2 1-16,-20 3-4 16,-17 1-1-16,-26-1 6 15,-14-2-2-15,-18 1-2 16,-9-2 0-16,-8-1 0 0,-2-4 0 16,-2 2 4-1,-6-5 0-15,-1 3-7 0,0-1 0 16,-8 3 3-16,0-3-3 15,0 4 7-15,-3 1 1 16,-4 5 0-16,-1 3 10 16,2 7 4-16,0 6 2 0,1 14 6 15,3 10-10-15,2 16-5 16,0 8-4-16,0 20-6 16,2 8 0-16,6 22 0 15,-3 4 0-15,9 1-1 16,0-8 1-16,0-23 4 15,0-10-2 1,-4-16-1-16,-2-3 6 0,-5-8-7 16,-3-1 6-16,-5-8-1 15,-3-5-5-15,-3-8 0 16,-1-6 1-16,-4-11 0 16,-3-1 3-16,0-8-4 15,-1-1 0-15,-3-3-1 16,-2 1 1-16,-13-3 0 0,-1 4 3 15,-13 0-3-15,-10 1-2 16,-20-1 1 0,-8-4-2-16,-22 1 7 0,-9 0 1 0,-12-7-1 15,-18 0-2-15,-21-6 2 16,-13 0-3-16,-15 0 0 16,1 0 1-16,16 8-2 15,7-2-1-15,23-4-5 16,9-4-9-16,24-9-20 15,13-3-16-15,34-6-45 16,21 1-23-16,24-6-213 16,14-2 199-16</inkml:trace>
  <inkml:trace contextRef="#ctx0" brushRef="#br0" timeOffset="-214183.11">14147 1035 1567 0,'-11'0'26'0,"49"2"-4"0,37-2 22 0,11-4-17 16,5 1-7-16,26-3-8 0,22-2-8 15,23 0-1-15,13 2-2 16,30-4 0-16,0 1 0 15,18 4 0 1,17-1-1-16,-19 3 0 0,-2 1 2 16,-20 2 0-16,-21 0 1 15,-44 5 0 1,-24 0-2-16,-51-2-1 0,-23 3-17 0,-41 0-45 16,-25-1-29-16,-41 0 41 15</inkml:trace>
  <inkml:trace contextRef="#ctx0" brushRef="#br0" timeOffset="-213786.24">14082 1481 698 0,'-28'29'143'15,"1"-3"152"-15,29-2-142 16,13-3 2-16,33-7-28 31,13-9-1-31,31-5-25 0,7-4-14 0,27-11-15 16,26 2-10-16,23-12-24 15,9 0-6 1,29-1-28-16,-6 4-4 16,6 6 1-16,9 2 0 15,-12 13 4-15,-9 1-1 16,-28 8-5-16,-21 9-3 16,-45 5-8-16,-22 3-10 0,-47-1-22 15,-25 3-7-15,-48-7-25 16,-22 2-19-16,-44-6-43 15,-14-3-152-15,-29-7 178 16</inkml:trace>
  <inkml:trace contextRef="#ctx0" brushRef="#br0" timeOffset="-213499.81">14297 1849 1440 0,'1'0'81'16,"7"-3"21"-16,0 1 4 16,14 0-23-16,8 2-11 15,13 0-11-15,12 0-6 16,19 2-17-16,22 3 1 16,37-1-18-16,14 4-5 15,20-6-5-15,13 3-4 0,3-5-2 16,0 1 1-1,-16 1-23-15,-14-2-24 0,-35 0-53 16,-25 0-36-16,-38 0-93 16,-25 3 118-16</inkml:trace>
  <inkml:trace contextRef="#ctx0" brushRef="#br0" timeOffset="-213308.19">15038 2339 1277 0,'10'5'275'0,"5"1"-212"0,15-7 110 0,2-6-139 0,4-8-20 16,2-4-27-16,-2-10-43 16,1-2 32-16</inkml:trace>
  <inkml:trace contextRef="#ctx0" brushRef="#br0" timeOffset="-213197.12">15467 2528 1705 0,'5'30'84'0,"-5"-4"4"0,5-4-48 16,-15-21-108-16,-9-9 45 16</inkml:trace>
  <inkml:trace contextRef="#ctx0" brushRef="#br0" timeOffset="-208772.02">18361 2118 1136 0,'1'0'95'0,"-1"-3"58"0,-1 3-18 0,1 0-21 15,0 3-13-15,0 1-7 0,4 0-8 16,-4 4-20-16,2 6-7 16,-2 15-21-16,0 7-4 15,-2 18-2-15,2 6-7 16,2 4-12 0,-1 1-6-16,6-4-10 0,-1-4-4 0,-1-11-28 15,1-7-20-15,2-13-29 16,-3-11-27-16,3-12-45 15,-2-7-171-15,11-20 202 16</inkml:trace>
  <inkml:trace contextRef="#ctx0" brushRef="#br0" timeOffset="-208454.33">18881 2088 1367 0,'3'-6'106'0,"4"-7"28"16,-4 4-26-16,0 0 2 15,0 2-43-15,-3 4-9 16,3 3-18-16,-1 5-8 0,-1 9-3 16,1 8-10-16,0 16 1 15,-4 5-5-15,0 10-13 16,-1 4-2-16,0 3-3 15,2 1 3-15,-3-1 0 16,4-6-8-16,2-5-39 16,-5-10 1-16,3-12-23 15,1-3-5-15,-1-20 8 16,5-7-27-16,-2-14-153 16,-1-11 153-16</inkml:trace>
  <inkml:trace contextRef="#ctx0" brushRef="#br0" timeOffset="-208168.47">19217 2095 1328 0,'8'12'111'0,"-3"4"110"16,-2 0-86-16,-6-2-23 16,-10 2-25-16,-6-8-55 15,-6 3-13-15,-7-2-9 16,1-1-10-16,-9-2 2 15,3 5-2-15,0 0 3 16,4 2 2-16,14 4-10 16,7-1 5-16,13 8 1 15,10 6 1-15,16 6 12 16,3 4 2-16,14-4-1 16,2-1-4-16,3-7-8 0,-2 2-13 15,-3 5-89-15,-3 1-35 16,-6 0 63-16</inkml:trace>
  <inkml:trace contextRef="#ctx0" brushRef="#br0" timeOffset="-204957.2">17646 581 1019 0,'5'0'109'0,"-1"0"60"0,0 0-58 0,-4-2-9 0,-4-4-39 15,1 1-11-15,0-1-13 16,2-2-10-16,-1-5-3 15,2 1 6-15,-3-1-2 16,0-6 3-16,3 7-5 16,-5-1-6-16,-1 7-7 15,-5 6-10-15,-8 3-7 16,-2 8-7-16,-4 11 1 16,3 0 3-16,1 6-3 15,5 1-6-15,15-4-6 0,4 0 0 31,8-9-1-31,5 0 8 0,8-5 6 0,-2-5 2 16,1-9 9-16,-1-3 2 16,-3-9 9-16,-3-5 8 15,-2-2 7-15,0 1 3 0,-6-2-4 16,-3 2 5-16,-3 12-8 16,-5-1-1-16,-2 12-3 31,-3 7-14-31,-2 9-1 15,3 5-5-15,2 3-2 16,0 0-2-16,7 0-21 16,1-3-20-16,9-2-40 15,3-4-26-15,4-9-10 16,6 0-243-16,0-11 242 16</inkml:trace>
  <inkml:trace contextRef="#ctx0" brushRef="#br0" timeOffset="-204560.6">18245 310 1164 0,'11'-8'120'0,"-4"-3"82"0,-7 4-86 0,-11-2-10 0,-8 6-47 15,-3 3-13-15,-16 1-16 16,0 2-4-16,0 7-11 16,-1-4-3-16,7 4-9 15,7 1 2-15,12 4-5 16,7 4 2-16,8 2-1 16,4 4 1-16,3 7-1 15,1-2 1-15,1 9 0 16,0 2-1-16,-8 5-1 0,-3-2-3 15,-3 3 1-15,-8 2-3 16,0-6-2-16,1-1-10 16,6-7-22-1,4-3-9-15,4-9-40 0,4-1 0 0,10-11-26 16,0-3-23-16,9-14-217 16,5-10 216-16</inkml:trace>
  <inkml:trace contextRef="#ctx0" brushRef="#br0" timeOffset="-204211.01">18343 603 1159 0,'-12'3'104'0,"-3"5"98"0,3 0-82 15,-2 3-24-15,-1 3-18 16,6 3-44-16,-2 2-12 15,11 7-13-15,0-3-4 16,3-4-5-16,8 0 1 16,5-10 0-16,3-2-1 15,6-7 5 1,0-7 1-16,1-7-1 0,-1-3 5 0,-2-7 14 31,-2 1 10-31,-10-1 11 0,-9 3 2 0,-9-2-9 16,-7 2-10-1,-10 2-18-15,2 0-5 0,0 13-12 16,2 0-8-16,-2 9-34 16,4 2-25-16,2 3-50 15,7-4-25-15,9-4-263 16,2 0 259-16</inkml:trace>
  <inkml:trace contextRef="#ctx0" brushRef="#br0" timeOffset="-203798.43">18675 349 1282 0,'-2'0'74'0,"-1"0"22"16,1 0-5-16,2 0-14 15,5 0-4-15,9 0-14 31,10 0-1-31,7-8-14 16,7 2-12-16,8-4-14 16,-2 7-6-16,-6 2-4 15,-6 1 1-15,-12 3-11 16,-10 3-1-16,-9 5-1 16,-4 3-3-16,-16 7 6 0,5-2 1 15,0 1 2-15,3 4 3 16,11 3-1-16,0-2 0 15,9 11-7-15,2-1-1 16,2 9 4-16,2-1-3 0,4 4 2 16,2-6 0-16,-5-2-3 15,-5-1 2-15,-13-8 5 16,-3 0 1-16,-18-14-4 16,-4 1 2-16,-12-7-30 15,-15-1-39-15,-5-4 97 16,0 3-57-16</inkml:trace>
  <inkml:trace contextRef="#ctx0" brushRef="#br0" timeOffset="-202174.94">17028 2811 606 0,'6'-8'126'0,"-1"0"161"0,-1 2-124 0,-4-1-38 0,3 3-18 0,-3 0-32 0,0-3-6 31,-3 2-16-31,-3-2-5 15,0 0-12-15,-2-4-4 16,1-2-15-16,0 2-5 16,2-3-7-16,-6 0-4 15,1 1-1-15,2 3 0 16,-6 7-3-16,3 3-2 16,-3 11-2-16,-3 4 4 0,2 11-7 15,0 4-2-15,2 8-15 16,0 0-5-16,9-3 1 15,4-9 4-15,11-3 13 16,5-11 5-16,7-9 9 16,1-3 5-16,-4-9 14 15,2-8 5-15,-4-7 9 16,-2-3 2-16,-5 0-7 16,-5 0-4-16,-4 4-3 15,-2 7-4-15,-5 7 6 0,2 9 4 16,-1 11-8-16,1 4-3 15,3 14-14-15,5 5-1 16,-2-2-4-16,7 3 2 16,2-7-6-16,2-1-14 15,4-5-28-15,1-6-19 16,-2-7-50-16,0-6-94 0,-4-9 132 16</inkml:trace>
  <inkml:trace contextRef="#ctx0" brushRef="#br0" timeOffset="-201807.62">17488 2571 1069 0,'3'-3'150'0,"-1"-5"198"0,-7 2-236 0,-3-4-9 0,-6-1-39 0,-2 2-31 15,-3-2-15-15,4 3-4 16,-11-2-4 0,3 7-5-16,2 3-8 15,1 2 5-15,1 9-8 0,3 5 6 0,3 6 0 16,5 3-6 0,5 2 5-16,3 4-4 0,2 2 3 15,3 4 0-15,-1-4 2 16,0 5-1-1,-4 1-15-15,1 0-2 0,2-1-19 16,0-5-1-16,8-7 9 16,-3-9 3-16,7-4 14 15,2-4 3-15,2-6-16 16,1-4-9-16,4-10-43 0,-4-4-27 16,3-4-265-1,-1-3 232-15</inkml:trace>
  <inkml:trace contextRef="#ctx0" brushRef="#br0" timeOffset="-201409.72">17611 2688 1215 0,'-11'-3'79'16,"-1"-5"22"-1,-3 1-2-15,0-4-37 0,2-1-17 0,0 4-24 32,2 5-5-32,2 7-16 15,-1 6-3-15,4 6-2 16,4 3-2-16,4-5-6 0,9 0-2 16,3-3 0-16,0-2 1 15,1-7 11-15,-4-2-2 16,0-6 5-16,1 1 4 15,-5-5 2-15,-1 4 4 16,-6-5 8-16,0 3 4 0,0 8 8 16,0-1 0-16,-6 2-5 15,3 9-6-15,3 12-8 16,0 3-2-16,-4 3-7 16,1-1-1-16,0-3-22 15,3-4-16-15,10-5-37 16,1-4-31-16,3-5-274 15,-5-8 243-15</inkml:trace>
  <inkml:trace contextRef="#ctx0" brushRef="#br0" timeOffset="-201011.54">17831 2730 846 0,'-10'-20'146'0,"-3"-2"211"0,-1 0-233 0,-5 3-37 0,5 4-24 0,1 4-36 15,2 8-13 1,7 8-14-16,-6 8-1 16,5 7-4-16,-1-3-6 0,6 1-18 15,3-4-3-15,7-5-8 16,1-2 4-16,-2-7 23 15,4-3 1-15,-4-4 12 16,4-1 2-16,-5-3 4 16,1 4 9-16,-2 0 7 15,-6 6 9-15,1 1-2 0,1 3 2 16,-5 14-6 0,-2 4-9-16,1 7-5 15,-2 4-8-15,3-4-6 0,1 3-8 16,1-4-37-16,0-9-19 15,3-3-196 1,2-5 163-16</inkml:trace>
  <inkml:trace contextRef="#ctx0" brushRef="#br0" timeOffset="-200615.85">18045 2714 1332 0,'-11'-11'83'0,"-5"-4"24"15,-4 0-35-15,-6 3-12 0,8 7-24 16,-6 0-16 0,5 12-11-16,0 5-5 0,5 9-6 15,3 4-3-15,4 7-1 0,6-6-5 16,7-7-12-16,5-1 2 15,3-12-1-15,4-3 10 0,-2-8 10 16,1-2 2-16,-4-8 6 16,-4 0-6-16,-1 0 14 31,-2 3 6-31,-3 2 14 16,-1 9 9-16,0-1-1 0,-4 12-7 0,0 5-9 15,-4 9-6 1,1 4-7-16,4 1-7 15,-1-4-4-15,-1-3-18 0,3-5-47 16,5-2-21-16,-4-9-75 16,7-4-245-16,2-7 261 15</inkml:trace>
  <inkml:trace contextRef="#ctx0" brushRef="#br0" timeOffset="-200251.72">18168 2672 1276 0,'-1'1'110'15,"1"1"54"-15,6 0-56 16,0-2-8-16,8 1-38 16,4-1-16-16,4 0-7 15,-2 0-10-15,4 2-6 16,1 1-11-16,-7-1-11 15,0 2 5-15,-8 4-7 16,-5-2 4-16,-5 9-4 16,-5 4 1-16,-3 6-1 15,-3 5-4-15,2 6 7 16,2 0-7-16,-2 4 4 16,6-1-12-16,-2-1-11 0,3-2 0 15,2-4-3-15,-1-1 10 16,-4-2-5-16,-6 1 1 15,-6-8 3-15,-7-3-6 16,-14-7-13-16,3-1-20 16,-10-4-13-16,-1-6 25 15</inkml:trace>
  <inkml:trace contextRef="#ctx0" brushRef="#br0" timeOffset="-165059.78">19648 10729 1504 0,'8'2'88'0,"3"2"24"0,-8 3-7 0,2-1-26 0,-2 5-14 0,0 5-23 15,2 6-6-15,-4 11-4 16,-1 3-4-16,3 21 3 16,1 12-2-16,8 32-5 15,1 17-4-15,6 31-9 16,0 15-6-16,0 25-4 0,-4 14-1 16,1 23-2-16,-6 6 5 15,-9 0-8-15,-1-8-8 16,-3-13-7-16,-3-12-4 15,6-24 10-15,1-10 4 0,4-23 7 16,-2-8 1 0,4-16 2-16,-3-13 1 15,-2-27-24-15,-2-13-12 0,-2-30-45 16,-2-18-29-16,-3-31-46 16,4-19-271-16,3-51 273 15</inkml:trace>
  <inkml:trace contextRef="#ctx0" brushRef="#br0" timeOffset="-164407.58">19806 10570 1340 0,'-4'-21'110'15,"4"2"92"-15,5 7-81 16,19 4-28-16,4-2-14 0,31 9-18 16,10-6-11-16,38 7-5 15,12 2-10-15,27 1-20 16,17-1-3-16,34-2-12 31,11-2-2-31,40-1 5 0,0 1 0 16,-5 2 1-16,12 5 1 0,-31 1-7 15,-19 4 2-15,-30 7 0 16,-28 4-1-16,-32 6 4 16,-17 2-3-1,-36 3 0-15,-18-2 2 0,-32 6-9 0,-10 4 2 16,-8 10-5-16,-5 7 3 31,-2 19 8-31,4 9 0 0,4 19-2 0,8 16-6 16,17 15-4-16,6 6 0 0,10 26-8 31,5 5 4-31,3 19-2 16,8 3 4-16,8-2 10 15,5-4-2-15,-8-18 5 16,-7-6 2-16,-25-17 6 16,-12-7 6-16,-26-12 4 15,-17-7-6-15,-33-18-6 16,-14-10-11-16,-24-13-24 15,-25-4-7-15,-33-8-20 16,-15-5 3-16,-36-5 16 0,-3-4 7 16,-9-12 37-1,-13-5 25-15,-8-14 39 0,5-10 17 16,-7-15 6-16,15-10-19 16,28-15-37-16,14-6-30 15,32 3-57-15,19 3-25 16,32 16-56-16,19 5-36 15,45 6 97-15</inkml:trace>
  <inkml:trace contextRef="#ctx0" brushRef="#br0" timeOffset="-163782.59">22506 14859 1566 0,'21'27'101'0,"-4"0"51"0,1 1-28 0,-6 4-31 0,-5 1-22 0,-6 5-34 0,-1-2-18 0,-8 3-14 15,-3-1-10 1,0-8-10-16,0-3-2 0,5-10 1 16,6-15 9-16,-5 1 13 15,10-14 7-15,3-17 18 16,6-12 8-16,5-13 8 15,5-9-2-15,-6-4-17 0,1 3-7 16,-4 19-16 0,-3 10-4-16,-5 22-5 15,-6 10-7-15,4 5-3 16,-5 20-2-16,1 5-4 0,3 3 5 0,3-1 1 31,8-11 6-31,8-8 6 16,7-7 6-16,18-9 24 0,1-8 2 0,6-14 16 15,-3-4 2-15,-10 1-10 16,-7 3-1-16,-10 5-17 16,-7 8 0-16,-9 14-14 15,-4 9-5-15,-5 28 1 16,0 7-10-16,-8 17-28 16,0 7-16-16,3-2-57 15,1-3-29-15,8-12-53 16,6-7-10-16,6-17 110 15</inkml:trace>
  <inkml:trace contextRef="#ctx0" brushRef="#br0" timeOffset="-162821.2">23530 14913 1380 0,'-1'-11'80'0,"-2"1"33"0,-4 6-78 0,1-1-15 0,0-2-26 16,1 6-2-16,5-2 1 15,0 0 3-15,8 6 13 16,-3 0 9-16,4 2 24 16,-6 1 14-16,-3-1 17 15,0-4 4-15,0 1 1 16,-1-1-7-16,-7 4-12 15,1-5-13-15,-4 0-19 0,3 0-3 16,1 2-9-16,-3 2 2 16,7 3 2-1,-3 4-2-15,7-5-3 16,6 4-3-16,10 1-4 0,3-8-1 16,7 5 1-16,3-5 0 15,-3-3 2-15,0 0 1 0,0-6 5 16,-4-4 2-1,-5-3 4-15,-4 4 4 0,-8-10 5 16,-6 5 4-16,-6 0-6 16,-8-5-2-1,-8 1-10-15,-7-1-6 0,-10 10 4 16,-7 7-15-16,-4 17-3 16,1 13 4-16,-3 21-14 15,1 11 5-15,10 11-14 16,10 6-8-16,18-4-5 15,13-7 1-15,25-9 4 0,11-12-2 16,18-10 13-16,12-8-14 16,12-11 13-16,-3-9 5 15,4-13 13-15,-9-10 24 0,-6-12 37 16,-5-5 2-16,-18-8 6 16,-7-2 3-16,-16-2-25 15,-6 2-1-15,-10 13-9 16,-2 8-13-16,-11 22-2 15,-3 11-5-15,-5 21-7 16,-3 15 0-16,-5 8-20 16,5 7-13-16,3-9-11 15,5-6-5-15,9-17 16 16,0-7 8-16,8-14 15 16,4-7 3-16,8-13 5 15,8-15 15-15,3-12-3 16,0 1 1-16,2 2-9 15,-3 7-3-15,-3 13-9 0,-3 7-5 16,-9 12-22-16,1 5-16 16,-11 10-19-16,0 6-4 15,0-1 1-15,-3-8 10 16,1-4 21-16,2-12 13 0,0-3 23 16,5-13 6-16,7-12 13 31,6-8 5-31,9-5 2 0,6 1-5 0,5 13 0 15,1 10 0-15,0 17-4 16,2 6-5-16,-9 23-10 16,-4 9-5-1,-6 12-18-15,-7 4-12 0,7-7-51 16,-2-4-67 0,4-18-54-16,3-6-133 0,7-21 187 15</inkml:trace>
  <inkml:trace contextRef="#ctx0" brushRef="#br0" timeOffset="-161846.29">20213 12773 1269 0,'6'9'112'16,"3"-2"71"-16,1 2-17 0,-2 2-25 0,3-3-14 0,0 8-39 0,0-1-20 15,2 15-39-15,-2 5-17 16,3 17-10-16,0 10-2 15,-1 13 3-15,1 6-3 16,-8 9-22-16,4-2-8 16,-1-11-18-16,1-12-8 0,2-18-13 15,1-14-11-15,-1-14-29 16,3-14-24-16,-9-19 81 16</inkml:trace>
  <inkml:trace contextRef="#ctx0" brushRef="#br0" timeOffset="-161117.98">20345 12834 1349 0,'0'-8'67'15,"0"-3"23"-15,-5 3-34 0,5-1 2 16,0 1-6-16,-6 2-2 0,8 6-6 15,-1-7-3 1,10 6-6-16,8 1 1 16,7-2 6-16,11 2-2 0,17 0 6 15,9-3-3-15,22 2-15 16,8-4-1-16,12 2-15 16,0 1-2-16,-4-1-5 15,-9 3 1-15,-17 0-6 16,-7 0-1-16,-17 6 1 15,-10 2 1-15,-18 5 0 16,-8-1 3-16,-9 4-7 16,-5 0-2-16,-1-2 5 15,-1-1-1-15,1-1 4 16,0-2 1-16,5-1-2 16,3 1 0-16,1-2-3 0,4 3-3 15,2 4 4-15,3 6 1 16,2 9-1-16,-2 5 0 15,4 7-1-15,-5 6-4 0,0 5-2 16,4 7-6-16,-7-3-12 16,7 6-1-16,-4-8-11 15,-3-6 5 1,5-3 7-16,-6-8 1 0,-7-12 22 16,0-2 1-16,-9-11 3 15,-2-12 5-15,-6-1-7 16,-1 0 1-16,-7-6 2 15,-6 1-3-15,-5-6 4 16,-3 2 1-16,-7-1-5 16,-3-2 3-16,-4 1-2 15,-11-2 2-15,-8 0 2 16,-5 2-1-16,-21 0-2 16,-11 3-4-16,-18-1 0 0,-5-2 1 15,7 3 1-15,11-6-1 16,22 0-2-16,14 3-8 0,17 1-19 15,15 4-20-15,10 3-49 32,11-8-20-32,21-4 61 0</inkml:trace>
  <inkml:trace contextRef="#ctx0" brushRef="#br0" timeOffset="-159979.21">21350 12271 693 0,'6'-8'130'0,"-1"2"164"0,1-2-145 0,-4 7-41 0,0-1-13 0,-2 2-20 0,0 3-3 16,0 3-12 0,0 1 0-16,0 5-18 15,-4 4-4-15,0 13-18 16,-1-1-9-16,-1 8-11 16,3-3-1-16,3 0-10 15,1-6-5-15,7-8 4 16,1 0-3-16,4-14 12 0,0-4 5 15,-1-8 5-15,-1-11 8 16,5-7 8-16,-3-2 7 16,3-1 3-16,-4 1-3 15,1 6 5-15,-4 6-9 16,-4 8-4-16,-3 7 1 0,1 4-21 16,1 10 6-16,-4 9-4 15,8 3-7-15,-1-1-3 16,4 0-13-16,3-6-8 15,-3 0 2-15,6-11 0 16,-4 0 7-16,-2-8 8 16,2-3 2-16,1-8 9 15,2-2-1-15,2-8 0 16,1 2 0-16,2 1-1 0,-2-1 5 16,1 6 1-16,-1 0 1 15,-6 10 0-15,0-2-2 16,-7 7 1-16,-5 4-1 15,-1 7-4-15,-1-2-2 16,-4 0 0 0,5-3-3-16,5 0 3 15,0-3 2-15,6-5 9 0,1-2 12 0,10-7 13 16,0-1 12-16,4-3-1 16,0 1-4-16,-5 2-12 15,-1 4-9-15,-4 12-10 16,3 9-3-16,-1 16-3 15,-4 10-1-15,-2 10-22 16,1-3-23-16,4-3-59 16,9-12-44-16,7-10-178 15,5-2 181-15</inkml:trace>
  <inkml:trace contextRef="#ctx0" brushRef="#br0" timeOffset="-159076.78">22510 12424 1023 0,'0'-11'179'0,"-5"-1"263"0,-8-6-335 0,1-2-11 0,-7 4-46 0,-3 2-21 0,-2 14-14 15,-1 4-11-15,-2 19-7 16,-3 3-7 0,9 6-22-16,6-1-4 0,12-4-12 15,10-1 0-15,11-4 19 16,5-7 7-16,4-8 14 0,2-6 5 16,-3-7 10-16,-3-4 7 15,-3-4 17-15,-6-1 8 16,-6 2 10-16,0-1-3 31,-8 14-11-31,0-7-9 0,-6 14-17 16,1 7-3-16,0 8-11 15,2-3-5-15,6 3-10 16,0-5 2-16,10-1 7 16,0-3 4-16,1-7 4 15,3-4 3-15,-1-4 2 16,-2-7 7-16,2-6 12 15,-3 1 4-15,-1-2 7 16,-2-3 3-16,-2 4-12 16,-4 2-7-16,-4 12-10 15,0 1-5-15,-1 15 0 16,-1 7 1-16,4 10-3 16,4-1-8-16,7-5 2 15,-1-6-8-15,6-9 7 16,-1-1 4-16,-1-10 4 15,-2-7 1-15,-1-7 3 0,1-2 4 16,-3-7 2-16,3-6 13 16,0 1 10-16,0-5 4 15,-4 8-4-15,-2 6-6 16,-5 8-8-16,-3 9-7 0,0 15 0 16,0 4-2-16,0 11-10 15,5 7-2-15,6 1 1 16,8-6-5-16,11-1-9 15,0-7-5-15,4-10-7 16,-1-2 7-16,-3-18 13 16,-9-6 7-16,-1-16 2 15,-2-11 2-15,-6-19 3 16,-1-3 4-16,-7-10 17 16,0-4 5-16,-7-3 13 15,-2-1 3-15,1 18-14 16,-3 11 1-16,6 27 0 15,-1 15-1-15,2 29-9 16,0 11-8-16,-3 25-21 0,0 10-6 16,3 11-16-16,0 1-22 15,6-3-65-15,-1-4-41 16,4-9-70-16,1-4-64 0,2-10 170 16</inkml:trace>
  <inkml:trace contextRef="#ctx0" brushRef="#br0" timeOffset="-158679.83">23011 12397 1244 0,'18'-44'134'0,"2"6"152"0,-4 5-111 0,6 2-15 16,5 6-8-16,0 6-33 15,-1-5-22-15,-2 11-34 16,-3 2-17-16,-10 11-33 15,-3 8-7-15,-5 17-10 0,-2 7-9 16,-2 18-15-16,-4 7-14 16,0 0-23-16,4 3-2 15,2-16 7-15,6-6 15 0,4-14 23 16,-3-12 10 0,4-13 22-1,2-10 5-15,4-15 3 0,1-2 4 0,1-7-11 16,1 7-6-16,-4 6 2 15,0 11-5 1,-4 17 2-16,0 8 1 0,-1 19-1 16,1 5-1-16,3 8-3 15,3-3 1 1,11-7-11-16,4-3-13 0,15-14-72 16,0-5-39-16,8-17-66 0,-2-8-322 15,10-27 347-15</inkml:trace>
  <inkml:trace contextRef="#ctx0" brushRef="#br0" timeOffset="-157851.61">22363 13046 1170 0,'0'7'117'0,"1"4"101"0,6-4-101 16,-6 1-4-16,3-7-24 15,-4 1-11-15,-2-4-15 16,-3 1-7-16,-9-6-16 16,-6 1-16-16,-9-3-9 0,-4-1-9 15,-6 5-14-15,1 4-3 16,5 4-24-16,-1 6-1 16,17 6-7-16,0 2 1 15,14 5 15 1,4 2-1-16,13-1 12 0,5-5 5 0,7-6 4 15,0-2 6-15,3-10 8 32,-6 0 4-32,4-11 13 0,-3-3 2 0,-5-8 15 15,0-1-3-15,-8 1-1 16,-2 0 2-16,-2 11-15 16,2 2-5-16,-6 9-10 15,-1 6-9-15,-1 8-2 16,-2 5-7-16,2 10-29 0,7-3-16 15,5 0-59-15,4-4-21 16,7-5-190-16,1-1 194 16</inkml:trace>
  <inkml:trace contextRef="#ctx0" brushRef="#br0" timeOffset="-156914.09">22729 13273 1411 0,'0'-15'108'0,"-6"0"59"0,-7-4-40 0,-6 3-38 15,-5 5-22-15,-4 8-39 16,-2 6 1 0,0 11-16-16,2 8-15 0,12 10-5 31,3-1-13-31,13-2-18 0,3-2 1 16,13-7-4-16,6-6 7 0,7-9 11 15,1-5 5-15,1-13 4 31,-1-4 3-31,-5-15 18 0,-3-1 6 16,-4-16 20-16,-4-4 2 16,-6-10 9-16,-3-5 5 15,-8-1-8-15,-2 4-4 16,-3 19-1-16,3 10 0 0,-1 14 6 16,4 20 1-16,-2 1-21 15,-1 13-12-15,2 20-9 16,-1 7 0-16,3 13-10 15,1 5-11-15,5 6-27 16,3-3-7-16,10-2-11 16,8-6 7-16,13-7 10 15,5-8 8-15,7-13 21 16,-2-3 8-16,-2-21 19 16,-6-4 3-16,-6-16 22 15,-10-7 12-15,-11-8 9 16,-6-2-1-16,-8-3-18 0,-11 2-18 15,-5 13-18-15,-7 6-2 16,-4 19-9-16,-3 6-3 16,0 20-11-16,0 2-8 15,9 4-2-15,17-2 4 16,12-8 8-16,9-3 11 0,11-8 10 16,-1-7-2-16,0-8 8 15,-3-7 4-15,1-13 2 16,-3-6 11-16,-3-11 8 15,1-6 2-15,-7-4-2 16,-5 4-6-16,-3 7 0 16,-2 9-4-16,-6 20 4 15,-4 11-6-15,-7 17-9 16,1 8-3-16,2 13-6 16,2 3 1-16,7 3-1 15,7 2-5-15,8-13 2 0,9-1-1 16,9-13 2-16,1-7 4 15,12-12-1-15,3-4-1 16,4-9 5 0,-1-1 4-16,-1-2 5 15,2 0 0-15,-12 10-1 0,-6 4-8 0,-11 15-3 16,-11 3 2-16,-6 11-16 16,-2 3-4-16,-6 3-9 15,3 1 0-15,-3-5 11 16,-2-2 6-1,1-7 3-15,-6-10 0 0,9-4 7 16,1-5 10-16,0-2 19 16,6-12 1-1,6-9 9-15,9 0 0 0,14-6-2 16,1-1-2-16,18 3-13 16,-5-1-10-16,7 1-20 15,6 4-25-15,-5 0-67 16,3 2-64-16,-2-2 82 0</inkml:trace>
  <inkml:trace contextRef="#ctx0" brushRef="#br0" timeOffset="-154921.52">20601 12897 874 0,'-3'0'63'0,"-5"0"34"0,3 0-19 0,-3 2-14 16,5-1-12-16,1 3-16 0,-1-1 6 0,3 2 8 16,0-2-4-16,3 0 4 15,-3 3-7-15,0-6-1 16,2 2-4-16,6 1 0 16,-2-3 2-16,10-2 7 15,4-1 1-15,6-3-11 16,2 3-6-16,2 0-21 15,2 3-2-15,-1 0-6 16,1 1-4-16,-10 1 3 0,-3 1 1 16,-8-2-2-16,-5 4 2 15,-4-2 2-15,-2-1-3 16,0-1 3-16,-2 6 7 16,0-3 7-16,-1 3 1 15,3-2 12-15,0 2 1 0,0-2-1 16,-4 6-6-16,-1 3-10 15,-6 5-6-15,-2 11-10 16,-1 2 7-16,-5 12-2 16,3 3-7-16,2 4-11 15,-2 1-7-15,7-10-18 16,3-9-7-16,6-12-3 16,4-10-9-16,7-19-19 15,5-6-13-15,3-16-205 16,5-13 184-16</inkml:trace>
  <inkml:trace contextRef="#ctx0" brushRef="#br0" timeOffset="-154143.97">21218 12976 742 0,'1'0'112'0,"2"0"78"0,2 0-3 0,-2-1-51 0,0-1-21 0,1-1-18 0,-4 1-8 0,0 2-1 16,-7 0-18-1,-4 0-26 1,-3 0-13-16,-3-1-28 0,-9-1-4 0,-4 2-12 31,-1 2-3-31,-2 6-4 0,4-1-1 0,10 1 7 31,7 3 6-31,12-6 3 0,3 1 4 0,8-2 6 16,2 0 4-16,-1 1 0 16,-7-2-2-16,0 4-4 15,-5 0-1 1,0 6-2-16,-5 1-2 0,0 5-1 0,0-3-4 15,4-3 3-15,-1-6 1 16,2 0 2 0,0-6 1-16,5 1 0 0,5-5 0 15,2-7 0-15,-1 1-3 32,2-1 1-32,-1-2 2 0,1 1-4 15,1 1 2-15,0 5-2 16,5 1-3-16,-1 4 5 15,5 3 2-15,4 0-1 16,0 2 3-16,3 3 0 16,-5 1-2-16,-7 5 5 15,-3 1 0-15,-11 2 3 16,-9 3 1-16,-9 4-1 16,-10-2-6-16,-11 8-2 15,-1-2-4-15,-8 2-23 16,-5 2-6-16,-3-10-31 0,-3 2-14 15,3-12-15 1,-5-4-15-16,8-9 65 0</inkml:trace>
  <inkml:trace contextRef="#ctx0" brushRef="#br0" timeOffset="-144508.75">7474 6911 899 0,'3'0'108'0,"-2"0"89"0,4 2-62 0,-5 4-23 0,0 2-17 0,0 1-17 0,-3 1-6 16,1-1-20-16,-1-4-13 16,3-4-15-1,3 6-5-15,8-7 5 0,8-5 3 16,10-3 7-16,4-3 7 16,9-3-10-16,3-2-4 15,-6 7-8 1,1-2-7-16,-17 7-5 0,-4 1-4 15,-9 10 4-15,-6-1 0 0,-5 11-4 16,-4 2 5-16,-3 8-5 16,-5 6-1-16,2 8-2 15,2 5-4 1,3 1 4-16,-1 2 0 0,3 0 4 16,-1 0 0-16,0-11-18 15,0-8-12-15,2-5-26 16,0-3-15-16,3-13-26 15,-1-1-14-15,1-8-211 16,1 0 201-16</inkml:trace>
  <inkml:trace contextRef="#ctx0" brushRef="#br0" timeOffset="-144096.24">8125 6897 1251 0,'0'0'89'0,"-8"3"46"0,4 2-14 0,-6-2-26 0,-1 2-24 0,-3 2-31 31,0 0-13-31,-1-1-18 0,6 0-1 15,4 1-5-15,5-1 0 16,3 5 0-16,2 0-1 16,8 5 0-16,-1 3-2 15,10 0 3-15,1 0 7 16,-1-5 6-16,0 2 4 0,-3-2 6 16,0 6-9-1,0 1 3-15,-5 1 0 16,-5 6-5-16,-4 4-1 0,-5-2-7 15,-8 4-4-15,-11-7-2 16,-3-2-17-16,-8 1-28 16,0-9-24-16,-1-4-54 15,5-5-4-15,4-10-114 16,5-9 138-16</inkml:trace>
  <inkml:trace contextRef="#ctx0" brushRef="#br0" timeOffset="-143890.39">8176 6840 1388 0,'0'13'95'16,"0"-6"40"-16,3 1-9 0,0-6-24 16,8-2-22-1,13-10-21-15,1-1-23 0,13-4-17 16,0-3-11-1,0-1-73-15,3 0-53 0,1 1 62 16</inkml:trace>
  <inkml:trace contextRef="#ctx0" brushRef="#br0" timeOffset="-125184.92">21308 10847 592 0,'0'-1'121'0,"0"-4"96"16,0 2-13-16,1 0-42 0,-1 1-34 0,0 2-19 0,2 0-5 16,-2 0 7-16,0 0-6 15,0 0-4-15,0 0-17 16,4 5-16-1,-2 3-11-15,0 6-26 0,2 9-5 0,3 14-21 16,-4 7-3-16,-2 17-2 16,2 6 0-16,-1 2-40 15,1-4-18 1,0-10-26-16,2-11-11 0,0-16-6 16,1-7 4-16,0-10-18 15,1-11-11-15,-4-16 77 16</inkml:trace>
  <inkml:trace contextRef="#ctx0" brushRef="#br0" timeOffset="-124525.56">21432 10743 1114 0,'-3'-3'85'15,"-3"-2"74"-15,-2 4-76 16,-2 1-8-16,-2 0-13 0,1 6-10 15,1-3-8 1,5-1-9-16,5-2 0 0,2 4-9 31,6 1 10-31,11-2 7 0,5 2 2 0,13 1 22 16,4-2-9-16,15 3 5 16,4-2-4-16,1 0-19 15,1 1-6-15,7-6-18 16,0 2-9-1,1-2-4-15,-1-2-4 0,-6 1 1 16,2-6 0-16,-2 3-2 16,0 2 3-16,-12-3-1 15,-9 5 0-15,-7 5 0 0,-8-2-2 16,-8 7-4-16,-2-3 1 16,-14 1 0-1,-1 3 1-15,-7-4 4 0,-1 2 1 16,-8 5 2-16,-1 2 0 0,1 3-3 31,0 5 3-31,3 3-1 16,0 4-2-16,6 15 0 15,4 6-3-15,-3 11-12 16,8 5-11-16,-3 0-3 16,7-4-4-16,3-7 1 15,-1-5 7-15,1-9 7 16,-5-7 3-16,0-11 8 15,-1-3 7-15,-7-14-3 0,-2-2 13 16,-14-6 3-16,-7-9-7 16,-22-5 8-16,-18-7-7 15,-31-7-5-15,-11-4 5 16,-15 1-5-16,2 7 1 16,-8 15-4-16,9 2-4 0,5 10-17 15,7 4-16-15,34 2-33 16,12-6-34-16,31-3-16 15,12-6 53-15</inkml:trace>
  <inkml:trace contextRef="#ctx0" brushRef="#br0" timeOffset="-117503.93">21336 10939 1716 0,'0'0'27'0,"0"-2"7"0,-2 1 18 0,-1-1-10 0,-5-6-13 0,0 5-18 15,-7-5-5-15,-4 3-9 16,-3 2 2-16,-4 0-5 15,0 1 1-15,-1 1 9 16,0-2-6-16,0-8 7 0,0-2-2 16,-4-9 5-1,-2-6 7-15,-2-7 8 0,-3-5 5 16,-5-4-2-16,1-3-7 16,-7-7-10-16,-5 1-3 15,1-12-6-15,-1-1-6 16,2-5-5-16,1 1-7 0,-2-4 1 15,1 0 3-15,3-6 7 16,2-1 5-16,4-5-1 16,-4-4 3-16,-1 0-1 15,3-3 4-15,-4-5 12 16,9 5 0-16,7-8 5 16,0-3 5-16,6-10-2 15,3 2 5-15,10-1-3 16,2 3-6-16,4-7-5 15,3-6-7-15,0-5-3 16,5 2-4-16,0-3-4 0,7-1 0 16,5-7 1-1,9-5 1-15,4 2 4 0,0 3-1 16,5-1 2-16,-1 0 1 0,2 2 3 31,2-3 7-31,4 10 7 0,-3 0 2 0,7-5 0 16,-4 1-7-16,-1-3-2 15,-1 7-3-15,-5-5 0 16,7 0 2-16,0-2-7 16,1-7 2-16,3-2-4 15,-2 1 0-15,-1-1-1 16,3-5-2-16,5 5 1 16,-2-5 1-16,5 5-2 15,-5-1-1-15,2 2-1 16,-4 5 0-16,-4 10 1 15,-2 1 2-15,-3 5 1 0,-3-4-6 16,-7-1 3-16,-3 5-2 16,-3 6 1-1,1 4 1-15,-2 1-1 0,-2-3 1 16,0 3-3-16,5 6 3 16,-5 7-2-16,3 7 2 0,-1 7 0 15,-2 3-1-15,2 0 1 16,0 3-1-16,3 2-1 15,0 3 1 1,-2 6-1-16,-3 6 1 0,-1 7 0 16,-4 2-1-16,-4 4 0 15,0 0-1-15,-5 6-2 16,0 5 3 0,0 4-1-1,-2 4 2-15,-6 4 1 0,1 1 0 0,-3 9 1 16,-1-2-1-16,-3 3 0 15,-5 3-5-15,0 4 2 0,-5-2-1 16,1 3 0-16,-4 0 2 16,-2-1 0-16,3-1 2 15,-11 3 3 1,4 2-3-16,-13 0 0 0,-2 4-3 16,-16 6-5-1,-7-3 2-15,-3 8 1 0,-1-1 0 0,7-2 7 16,6-1-1-1,1 0-1 1,4-1 1-16,5-4 2 16,5-1-2-16,9 1 1 15,-2-1-2-15,9 2-1 16,4 1 1-16,2-4-2 16,3 0-5-16,7 0-16 15,-2-7-10-15,7 1-14 16,3 3-9-16,-9-7-21 15,6 3-5-15,-2 0-25 0,2-2-10 16,7 4-4 0,-2-4-221-16,5-2 227 15</inkml:trace>
  <inkml:trace contextRef="#ctx0" brushRef="#br0" timeOffset="-116981.15">20099 1191 639 0,'3'-5'26'0,"0"2"7"16,2 3-8-16,-5 0 49 0,2 7 23 0,-1 4 40 0,-1 3 1 16,7 0-11-16,-1 3-17 15,5-4-21-15,2 0-14 0,-1-7-26 16,-1 2-12 0,-3-4-17-16,-2-2-5 15,-1 0-10-15,-3-2 1 16,-2 3-4-16,-7 0 1 0,-7 2 0 15,-3 3-3-15,-4-2 1 16,1 5 0-16,3 1-2 16,-6 3 1-1,6-1-1-15,0 2 0 0,6-8 1 16,3-1 3-16,8-5 0 16,0 0-2-16,1 1 1 15,6 0-2-15,4 0 2 16,3 2 4-16,6 4 1 15,7 5 4-15,13 7-4 0,2-2 0 16,12 3-4 0,-7 0-21-16,-4-8-75 15,3 7 62-15</inkml:trace>
  <inkml:trace contextRef="#ctx0" brushRef="#br0" timeOffset="-113351.33">22382 1379 545 0,'-8'3'65'0,"2"2"98"0,-4-4-72 0,9 1 26 0,-6-2-7 16,7 3-23-16,0-1 8 0,0 2 1 16,0-2 0-16,0-2-4 15,0 1-9-15,0 3-13 16,2 7-11-16,3-8-6 16,1 5-3-16,8-5 10 15,5 3-7-15,13-4 5 16,7-2 0-16,19-2-10 15,12-6 1-15,21 0-13 16,17 0-8-16,13-4-10 16,2 1-8-16,10 3-4 0,-4 2-2 15,13 6-3 1,0 0 0-16,-10 3 0 16,-7 5-3-16,-19 0 2 0,-2 3 0 15,-11 0 0-15,-5 0 0 0,-13-2 1 16,-12-3 0-16,-19 1-3 15,-5-4-5-15,-12 0-30 32,-6-3-13-32,-15-2-60 0,-8-1-39 0,-15-1-157 15,-5-1 171-15</inkml:trace>
  <inkml:trace contextRef="#ctx0" brushRef="#br0" timeOffset="-112390.74">22792 2057 782 0,'0'0'119'0,"0"1"47"0,-3 1-15 0,-2 0-22 0,2-1-39 16,1 2-3-16,2-1-10 16,0-2 2-16,0 0-18 15,4-6-8 1,-4-1-20-16,1-2-7 0,1-2-9 16,-2-2 0-16,-5-3-3 15,-4 2-4-15,-4-2-8 16,-1 4-1-16,-4 1-2 0,-4 3-1 15,-1 8-2-15,-6 8-4 16,1 9-11-16,3 10-6 16,-1 9-4-1,7 4-7-15,8-3 9 0,7 0 5 16,4-9 8 0,9-4 7-16,4-8 3 15,1-4 0-15,5-9 6 0,1-3 5 16,2-8 11-16,1-6 8 15,-1-6 3-15,-2-2-1 16,-7 1-6-16,-1-1-2 0,-7 8 2 16,-2 1 2-16,-3 13-2 15,-1 2-4 1,-6 7-6-16,-4 6-8 0,2 8 1 16,4-5-5-1,2 4-33-15,6-2-14 0,10-3-43 16,-1-4-13-16,6 0-14 15,7-5-87-15,6-5 134 0</inkml:trace>
  <inkml:trace contextRef="#ctx0" brushRef="#br0" timeOffset="-111128.58">23114 2202 1215 0,'-6'-3'135'0,"-1"-2"107"0,-7-1-143 16,1 1-4-16,-4-1-52 0,0 3-10 0,-1 3-16 15,-4 4-5-15,6 14-14 16,-4-3-1-16,12 9-8 16,5 3-14-16,3-8-12 15,8 0-14-15,6-7 0 0,2-9 11 16,9-3 15-1,-3-1 16-15,-3-9 9 0,0-4 1 16,-3-9 17-16,0-9 3 16,-2-6 17-16,0-8 4 15,-5-1-4-15,-1-3-7 16,-5-7-7-16,-3 5-8 0,0 11-12 16,-3 8 5-1,-1 17 2-15,0 10 1 0,-2 7 3 16,0 12-5-16,-1 17-9 15,-2 6-2-15,4 16-3 16,2 5 0-16,2 4-19 16,5-1-11-16,1-6-32 15,4-7-21-15,4-9-9 16,1-8-14-16,10-9-85 16,1-6-62-16,7-5-84 15,2-9 24-15,4-10 125 16,2-4 95-16,-4-2 245 15,-4 2 60-15,-6-4 85 0,-3-1 8 16,-8 1-81 0,-4-4-37-16,-11 6-53 0,-9 0-13 15,-10 4-34-15,-6 4-5 16,-7 5-31-16,-3 2-7 16,-2 9-16-16,-1 2-15 15,6 10-5-15,4 3-6 16,10 2 1-16,6 0-2 0,10-4-7 15,4 0-8-15,10-8-7 16,3-1 0-16,2-7-5 16,2-1 4-16,1-5-3 15,2-8 0-15,1-5 10 16,-5-4 6-16,1-10 8 16,-1-3 7-16,-2-9 20 15,1-4 11-15,-3-9 19 16,2-5 10-16,-2-3-2 15,-1 4-7-15,-4 13-7 16,-4 8-2-16,-4 23-8 0,-1 10-3 16,-3 0-10-16,-5 17-12 15,-4 13-9 1,-2 7-2-16,-2 12-2 0,3-1 0 16,7 3-2-16,1-2-10 0,7-8-9 15,6-1-9 1,9-13-1-16,5-4 3 0,11-13 10 15,7-5 5-15,1-9 10 16,0-7 4-16,-2-6 1 16,-7-1 2-16,-6-6 16 15,0 3 3 1,-10 2 8-16,-5 6-2 0,-8 8-16 31,-2 4-3-31,-5 11-4 0,-4 6-2 0,-2 11 0 16,1 2-4-16,6-2-15 0,6-1-3 15,1-13 1-15,11 2 5 16,4-13 9 0,-2-5 3-16,8-6-2 0,2-10 4 15,3-2 5-15,0-4 3 0,-8 0-5 16,-1 5-4-16,-10 6 0 16,-2 4-2-16,-9 12 2 15,-3-2 0-15,-7 5-1 16,1 5-2-1,-5 3 2-15,0 3 0 0,-7 1 4 32,2-4 1-32,0-3-2 15,3-4 1-15,10-2-4 16,1-7 1-16,5-14 2 16,5-1 4-16,8-12-3 15,7-3-2-15,9 5-3 16,2-3-5-16,7 13-10 15,3-4-3-15,5 8-28 0,4-1-23 16,6-2-61-16,-1-1-72 16,6 2 116-16</inkml:trace>
  <inkml:trace contextRef="#ctx0" brushRef="#br0" timeOffset="-110347.02">23829 2107 1138 0,'0'2'40'15,"-2"-10"9"-15,7 8 56 0,-5-2-9 0,0 4-3 0,0 3-9 0,-3 1-25 0,3 5-7 0,-4 10-8 16,3 1-17-16,-1 9-13 31,-1-1-4-31,3 5-11 0,-5-7-6 0,-1 1-22 31,3 1-9-31,-8-11 1 0,3 3 1 16,-2-14 26-16,1-4 7 16,1-4 11-16,-3-8 14 15,5-7 12-15,1 0 9 16,2-13 6-16,3 0 1 15,12-1 0-15,9 1-4 16,9 3-15-16,5-4-9 16,6 4-14-16,1-2-1 0,9 4-35 15,2 0-33-15,-1 0 95 16,4 1-62-16</inkml:trace>
  <inkml:trace contextRef="#ctx0" brushRef="#br0" timeOffset="-109473.83">23149 548 1079 0,'-2'4'87'0,"-4"0"34"0,-1-3-7 0,-1 2-29 16,-1 2-25-16,4-2-23 0,-1-1-1 0,3 1-16 31,3-3 2-31,1 5 3 16,4-5-1-16,11 0-3 0,4 0 2 0,9 0-2 15,7-4 2-15,8 4-2 16,-4 0-3-16,-2 4-12 16,-5-1-4-16,-11 0 2 31,-5 6-2-31,-7 2-2 16,-4 4 1-16,-6 8-5 15,-3 6-1-15,-5 10 8 16,-3 12 0-16,-3 2 2 15,-1 6 2-15,3-6-7 16,-1-1-3-16,2-11 4 0,3-5-1 16,2-10-15-16,1-9-18 15,5-15-60-15,-1 2-1 16,7-16 44-16</inkml:trace>
  <inkml:trace contextRef="#ctx0" brushRef="#br0" timeOffset="-109155.27">23705 631 1048 0,'-1'5'116'0,"-10"3"205"16,1 0-233-16,-2 3-8 16,-2 0-6-16,6 0-47 15,5 1-9-15,3 0-4 16,6 2-4-16,2 0-1 15,1 2 2-15,7 4 5 16,4 5-3-16,1 2 1 16,3 0 0-16,-1 3-3 15,-4-3-2-15,-5-2-3 0,-1 5 1 16,-11-3-3-16,1-2-2 16,-13-1 1-1,-5-5-3-15,-12-4-15 0,-6 0-16 16,-4-4-51-16,-4 0-27 15,3-10-161-15,7-2 160 16</inkml:trace>
  <inkml:trace contextRef="#ctx0" brushRef="#br0" timeOffset="-108964.9">23794 584 1376 0,'14'6'96'15,"2"-3"61"1,4 1-43-16,6-3-17 0,0-1-38 16,12-3-50-16,0-2-21 15,11-4-84-15,5-4 65 16</inkml:trace>
  <inkml:trace contextRef="#ctx0" brushRef="#br0" timeOffset="-98141.64">14276 5296 830 0,'-11'-2'89'0,"-1"-2"53"0,5-4 7 0,7 0-46 0,3-3-17 0,7 0-7 0,-2 0 3 15,0 6 12-15,-4 2 0 16,1 8-22-16,-2 9-2 16,-3 11-16-16,2 8-8 15,-2 16-10-15,0 8-12 16,3 9-13-16,-1 2-5 16,4 6-6-16,0 2-7 0,0-15-34 15,1-6-12-15,1-14-40 16,-4-11-13-16,4-11-7 15,-6-17-25-15,-1-7 86 16</inkml:trace>
  <inkml:trace contextRef="#ctx0" brushRef="#br0" timeOffset="-97269.91">14196 5290 1298 0,'1'-22'107'15,"-1"0"41"-15,3 3-20 0,4 4-8 16,1 0-42-16,3-3-12 16,1 4-23-16,4-2-12 15,16 4-8-15,4-2-7 16,16 1-10-16,6 0-2 16,15-2-4-16,14 4 0 15,22-2 3 1,9 3 1-16,7 3 1 0,-1 0 0 0,-1-1-8 15,7 2-1-15,2 5-1 16,2 1 5-16,0 3 3 16,-3 6-2-16,18 1-1 15,4 1-4-15,0-3-1 16,6-2 5-16,2-3 1 16,4-1-3-16,9-1-2 15,-4-1-3-15,1 2 4 16,-2-1 3-16,-7-1 0 15,-6 0 4-15,-14-1-5 16,2-1-2-16,-20-1 3 0,-12-3-2 16,-25 1 4-16,-22 3 0 15,-15-1 0-15,-9 2 2 16,-15-1-4-16,-3 2 2 16,-15 0-2-16,-2-2-3 0,-1 6-3 15,-2 0 3 1,1-2-2-16,-3 6 5 0,2 3 0 15,2 1 5 1,3 14 3-16,1 2-2 0,4 19 3 16,-5 9-6-1,-2 7 0-15,-1 8 0 16,-5 0-3-16,0 0-6 0,-2-5-11 16,1-5-4-16,1-12 3 15,3-8 1-15,3-11 7 16,-3-5 6-16,2-3-4 15,0-6 3-15,-5-2 6 16,0-1-2-16,-11-5 1 0,-3 3 3 16,-18-8-6-16,-6 3 4 15,-20-1-1 1,-10-5-4-16,-30 0-4 16,-17-5-6-16,-29-1-8 0,-13-2-10 0,-23 2-3 15,-11 4 2-15,-19 2 4 16,-12 7 7-16,-26 4 9 15,3 3-1-15,-15 6 9 16,-2-4 2-16,19 5 2 16,-6-7-1-16,30-8 1 31,11 1 2-31,13-15 2 16,17-3 3-16,20-7 0 15,4-2-2-15,24 4-2 16,4 3 0-16,11 9-31 0,8 0-20 15,14 9-39-15,12 1-22 16,28 2 63-16</inkml:trace>
  <inkml:trace contextRef="#ctx0" brushRef="#br0" timeOffset="-96393.6">13694 6654 1017 0,'0'11'86'0,"0"0"43"0,0-2-20 15,-3-5-35-15,0-3-16 0,0-1-1 16,-1-1-9-16,1-1-5 0,-1-6 3 16,-1-1-3-16,-5-6-2 0,-1-2 4 15,0-2-5-15,-3-1-10 31,-2-1-3-31,-3 2-16 0,0 7-2 0,2 4-5 16,0 6-6-16,-4 12-7 31,-4 5-3-31,1 20-17 0,-3 3-6 0,16 3-14 16,4 0-6 0,11-11 14-16,12-6 10 0,6-10 20 15,5-6 11-15,3-10 24 31,-5-6 15-31,0-11 20 16,-1-6 4-16,0-8-16 0,-5 3-16 16,-5 2-13-16,-5-2-10 15,-5 14-1-15,-3 3 8 16,-1 13-10-16,3 10 5 16,-3 10-8-16,0 10-6 0,0 6-16 15,0-2-21-15,7 0-45 16,2-2-30-1,8-7-186-15,5-3 180 0</inkml:trace>
  <inkml:trace contextRef="#ctx0" brushRef="#br0" timeOffset="-95409.1">14092 6831 1245 0,'3'-8'104'16,"-5"-3"64"-16,-12 1-35 0,-11-4-35 0,-7 1-27 0,-1 4-34 0,-2 3-9 15,9 9-15 1,-3 6-9-16,4 12-16 0,0 5-13 16,7 8-34-16,6-6-11 15,10-3 7-15,7-4 5 0,11-12 32 16,3-3 16 0,4-12 8-16,1-3 6 0,-2-10 5 31,2-6-2-31,-5-4-1 15,1-7 1-15,1-7-1 0,-1-6 4 0,-3-20 10 16,2-2 5-16,-11-13 17 16,2 2 3-16,-7 16 0 15,3 5-2-15,-1 24-2 16,1 14-3-16,-6 21-2 16,2 1-7-16,-1 9-12 15,-2 9-10-15,-1 21-7 16,2 11 2-16,2 22-9 15,-1 12-13-15,1 13-66 16,1 4-39-16,5-10-181 16,9-13 12-16,15-23 126 0,1-10 56 15,6-21 241-15,-4-7 24 16,-2-14-30-16,-4-5-4 16,-1-21-27-16,2-3-8 0,-5-16-8 15,-4-2-6-15,-7-7-16 31,-3 0-11-31,-11-7-5 0,-1 3-10 16,-9 4-2-16,1 4-5 0,-6 20-14 16,1 9-1-16,-8 16-5 15,-8 6 1-15,0 19-3 16,-6 3 1 0,4 18-14-16,10 6 3 0,2 7-15 15,2 1-11-15,17-2-21 0,-2-3-1 16,14-9 17-16,12-13 12 15,4-13 29-15,2-7 5 16,2-12 9 0,-1-7 4-16,-2-10 8 15,1-8-3-15,-13-6-3 16,-1-3-1-16,-7-7-1 0,-3-3 3 0,-3-10 6 31,-2-11 3-31,-2-7-1 0,0-2 0 0,2 9 3 16,4 8-3-16,-1 21 7 15,0 9-2-15,-1 14-7 16,-2 14-8-16,0 1-5 16,-2-8 1-1,-1 19-10-15,-2 6 0 16,2 15-6-16,1 7-4 0,2 16 4 16,3 8 0-1,2 10-12-15,3 3-10 0,3-7-23 0,0-7-5 16,7-13 10-1,-1-12 8-15,2-11 14 16,0-9 8-16,0-8 1 0,-2-7 1 16,2-8 7-16,-3-4-6 15,-2-9-7-15,0-3-3 16,-3-5-24-16,-1 1-12 31,-2-4-19-31,1 3-19 0,-1 5-196 16,-5 6 190-1</inkml:trace>
  <inkml:trace contextRef="#ctx0" brushRef="#br0" timeOffset="-95093.36">14724 6701 1166 0,'-1'0'126'16,"-3"0"82"-16,-3 0-55 0,3 0-22 0,-3 0-33 15,3-1-22-15,4 2-35 16,-1 4-15-16,4 11-14 15,-1 6-11-15,1 5-4 0,1 3 1 16,-4-7-17-16,2 1 9 16,1-7 1-16,-1-7-4 15,-2-4 15-15,0-4-1 16,-3-2-2-16,-2-5 2 16,-5-8 1-16,-1-3-6 15,7-4 8-15,0-1-4 0,4 1 1 16,7-2 8-16,5 0 0 15,7 4 4-15,8 1 0 16,5 6-9-16,4-2-9 16,2-2-30-16,-3 0-94 15,2-3-293-15,19-8 255 16</inkml:trace>
  <inkml:trace contextRef="#ctx0" brushRef="#br0" timeOffset="-93374.7">16204 5985 941 0,'2'-9'66'0,"1"-2"53"0,0 1-39 0,-2-2-26 0,1-1-6 0,6 5-5 15,-3 3 8-15,4 5 15 16,-7 0-6-16,1 2-12 16,-3 3-14-16,0 3-16 15,6 4-6-15,0 4-7 16,2 8-1-16,3 12-3 15,-6 2-1-15,5 4 0 16,-2 3-2-16,1-4 2 0,4-8 2 16,-2-8-2-16,-2-5 1 15,1-7 1 1,-4-2-3-16,0-8 1 16,5-3 4-16,0-6-4 15,0-2 3-15,5-6 0 0,1-4-3 0,2 0 4 31,5-1 0-31,4-2 5 0,7-1 0 0,3 5 4 16,3-2 2-16,2 5-5 16,-4 3 3-16,-1 6-8 15,1 5-3-15,-6 0 1 16,2 3-4-16,-5 6 0 16,-3 4 1-16,1 1-2 15,-1 5 1 1,3 0 1-16,-1 0-2 0,1-3 3 0,1-4 2 15,-4-7-2 1,0 0 1-16,-8-5-2 0,0-2 0 16,-7-4 2-16,2-4 2 0,1 1 7 31,0-5 3-15,3-2 4-16,-4-3 0 0,0 2-8 15,0 1-1-15,1 3-5 16,-1 1 0-16,2 4 2 15,1 2-3-15,3 4 0 16,6-1 2-16,8 3-2 16,4 5-1-16,10 2 1 15,2 3-3-15,-3 6 0 16,2 1-1-16,-3-1-4 16,-5 3 4-16,0-7-1 15,2-1 1-15,-1-3 1 0,1-3 0 16,-7 1 3-16,0-6-3 15,-7-1 2-15,-1-7 2 16,-3-3 13-16,-1-3 4 16,-5-4 17-16,-3-4 11 15,-8 0-3-15,0-3 6 0,-12-2-6 16,-7-1-11-16,-15-5-12 16,-9-2-4-16,-3-5-14 15,2-2-6-15,4 7-8 16,7 2-18-16,8 9-31 15,1 7-19-15,9 4-62 16,4 2-21-16,11 4 84 16</inkml:trace>
  <inkml:trace contextRef="#ctx0" brushRef="#br0" timeOffset="-91714.63">16753 6856 1025 0,'-2'0'108'0,"1"0"70"0,1 0-64 0,6 0-3 0,2 0-27 15,-2 0-6 1,7 9-16-16,4 1-13 0,-4 12-23 15,3 1-12-15,-5 14-14 16,-10-3 1-16,9 11-19 16,-9-8-18-1,1 0-27-15,1-9-20 0,0-9-13 16,0-2-85-16,-3-17 118 16</inkml:trace>
  <inkml:trace contextRef="#ctx0" brushRef="#br0" timeOffset="-91540.92">16676 6685 1416 0,'1'0'78'0,"-1"0"20"0,0 0-35 0,-1 0-40 16,-2-6-8-16,3 0-44 15,1-7-48-15,12-4 46 16</inkml:trace>
  <inkml:trace contextRef="#ctx0" brushRef="#br0" timeOffset="-91240.28">17007 6895 1123 0,'11'36'55'0,"2"-6"11"15,-7 0 1-15,0-6-13 16,4 0-17-16,-6-5-28 15,-2-5 0-15,-2-6 0 16,0-5 3-16,0-3 0 0,-3-6 6 16,3-10 8-16,-3 0 8 15,0-9 17-15,-1-4 1 16,4 6 2-16,-1-3 3 0,7 8-9 16,4 5-2-1,5 8-15 1,4 4-9-16,-1 2-12 0,2 12-4 0,-4 1-11 31,3 3-22-31,5 5-50 16,1 1-34-16,2-3 53 15</inkml:trace>
  <inkml:trace contextRef="#ctx0" brushRef="#br0" timeOffset="-90479.29">17520 7040 1268 0,'-10'-16'101'0,"-1"1"82"0,3 1-65 16,-9 1-22-16,0 2-23 15,-4 11-47-15,1 1-11 16,1 12-14-16,3 4-10 0,3 10-31 16,5 2-12-1,7-1-15-15,2 0 5 0,10-4 20 16,0 0 5-16,10-10 20 15,-4-8 3-15,4-4 14 16,-1-7 2-16,1-12 11 16,-1-10 4-16,-1-16 10 15,-1-2 5-15,-4-17 0 16,-3-3-2-16,-10-9 0 16,-1-3 0-16,-4-2 4 15,2 0 3-15,-1 8 0 16,-3 13 5-16,1 19 0 15,-3 15 5-15,2 18-8 16,6 10-5-16,-7 18-20 0,7 15-10 16,-1 15-6-16,-1 6-1 15,7 13 0 1,1 3-11-16,2 7-18 16,5 2-10-16,-1-7-6 0,1-8 3 15,6-13 11-15,-2-6 6 0,2-16 3 16,2-8 4-16,-1-17 12 15,4-8 7-15,-5-14 15 16,1-7 12 0,1-12 11-16,-4-1-2 0,2-3 12 15,0-5 0-15,-9 5-8 16,-2 4-7-16,-8 2-19 16,-4 9-8-16,-7 4 2 15,-3 9 2-15,-3 9-8 0,-4 3 0 16,5 11-5-16,4 8 1 15,4 7 6 1,5 1-4-16,4 9-2 16,4 0-2-16,9 4 3 0,2-8 3 15,8-5-3 1,4-3 2-16,7-15-3 16,4 2 0-16,2-4 4 0,0-9 2 0,4-10-1 15,2-4 6-15,3-9-3 16,-1 0-2-16,-11-6 7 15,-8 1-9-15,-13 2-40 16,-6 3-39-16,-15 1-85 16,-9 1-346-16,-18-2 329 15</inkml:trace>
  <inkml:trace contextRef="#ctx0" brushRef="#br0" timeOffset="-90273.31">17917 6917 1486 0,'8'-3'84'0,"3"6"45"0,3 4 1 0,10 11-11 0,8 5-15 0,-1 8-54 16,9 5-18-16,-1 5-21 16,-3 2-10-1,-1 4-58 1,-7 2-60-16,-5-8 5 15,-5 0 21-15</inkml:trace>
  <inkml:trace contextRef="#ctx0" brushRef="#br0" timeOffset="-83969.58">16497 5294 759 0,'-4'0'105'0,"-1"2"73"16,2-2-13-16,1 0-37 0,2-2-22 0,2 1-20 0,4-2-11 16,2-4-16-16,3 4-7 15,-1 2-6-15,1 1-9 16,-7 1-10-16,-1-1-6 16,2 2-8-16,0-1 2 15,6 3 4-15,5-4-5 16,7 0 3-16,11 0-3 0,2-5-6 15,6 2 5-15,-1 1 0 16,-3 2-3-16,-11 0 1 16,-8 2-6-16,-9 1-5 15,-7 3 9-15,-5 0-9 16,1 6 9-16,-9 3-4 16,1 4 0-16,-1 2 2 15,-1 2-7-15,2 9 7 16,2 1-9-16,1 8 1 15,0 3 4-15,-1-3-3 16,1 0-14-16,3-8-18 16,0-3-14-16,3-9-39 0,3-2-5 15,0-7-16-15,2-2-13 16,1-12 71-16</inkml:trace>
  <inkml:trace contextRef="#ctx0" brushRef="#br0" timeOffset="-83541.65">17147 5351 1193 0,'4'-11'77'0,"-1"2"31"0,-2 4-3 0,2 0-23 0,-3 5-10 0,-6 5-30 16,0 1-15-16,-4 5-15 0,-4 4-7 15,0 0-3 1,0 4 2-16,1-1-2 0,2-3-3 16,6 1 2-16,5-6 0 0,7-2 6 15,5-1 5-15,10-3 5 31,-1-1 2-31,7 3 1 0,2-1 1 0,2 6-5 16,-1 1-3-16,-5 3-2 16,-6 0-6-16,-10 1-2 15,-4 3-2 1,-11 2-1-16,-9 1-4 0,-13 3-13 16,-1-1-7-1,-9-6-44-15,3 3-21 0,2-7-25 16,-1-3-250-16,5-8 244 15</inkml:trace>
  <inkml:trace contextRef="#ctx0" brushRef="#br0" timeOffset="-83318.84">17154 5329 1455 0,'1'10'89'0,"4"-4"15"16,0 2 2-16,9-7-28 31,8-1-26-31,13-6-19 0,6-3-12 0,14-9-31 16,8-1-29-16,14-9 36 16,9 0-19-16</inkml:trace>
  <inkml:trace contextRef="#ctx0" brushRef="#br0" timeOffset="-74347.07">17087 6239 1074 0,'8'5'58'0,"0"-4"36"0,0-1-44 0,3-4-2 0,-6-4-6 0,1 0-1 16,-3-3 3-16,-3 5 7 15,0 4-7 1,0 0-9-16,0 1-7 0,0-1-12 16,0 2-1-16,4 0 4 15,2 2 8-15,2 3 12 16,0 1 1-16,3-1-1 0,0 3-5 15,-2 1-5-15,-1 2-3 16,-5 8 6-16,-1 5 2 16,-2 4-8-16,-3 7 2 15,-2 4-15-15,5 1-3 16,0 8-5-16,3 8-4 16,7 5-2-16,-4 5 3 0,6 10-2 15,-1-3 3-15,1 12-3 31,0 5-9-31,-2 3-5 0,2 3-7 0,-2-6-4 32,1-8 1-32,-2-3 16 15,1-4 0-15,-2-1 6 0,1-1 6 0,4-8-4 16,1-7 0-16,6-1 4 16,6-11-5-16,4-1-2 15,4-4 1-15,4-3 4 16,0 0-1-16,6-7-1 0,4-1 0 15,-3-7-3-15,1-3 0 16,0-4 6-16,3-4-3 16,3-4 0-16,3-1 2 31,6-4-6-31,6-3 2 16,4-7 10-16,3 3-1 0,-5-9 5 15,-4-6 2-15,-7-1 0 16,-2-12-2-16,2-6-4 15,0-4 0-15,-1-12-10 16,1-6-1-16,-1-8 9 16,-2-4-6-16,-1-4 2 15,-10 0 4-15,-3-1-5 16,-8-2 7-16,-4-7 9 16,-2-6 1-16,-7-17 2 15,-1-6 4-15,-2-3-9 16,-2-7-3-16,-4 7-5 15,0-3-5-15,-5-1-3 16,-1 1-2-16,-2 2 0 0,-6 0 0 16,-4-1 6-16,-2-3-2 15,-10-8-1-15,6-3 2 16,7-7-5-16,3 1 1 16,6-7 1-16,7 2-4 0,7-1 3 15,-3 5 2-15,5 10 2 16,2 2 1-16,-7 1-2 15,-3-1-2-15,-6 8 1 16,-5 1 1-16,-8 6 2 16,-2 1 1-16,-4-4-3 15,0 5-1-15,-2 2 0 16,0 7 0-16,4 5 0 16,4 2 2-16,-2-2-5 15,1 4-1-15,-1 2 1 16,2 4 0-16,2 1 5 15,6 7 3-15,-3-4-4 16,1 1-2-16,-1-4-6 0,3-5 3 16,0 9-2-16,-3 4 1 15,6 14 2 1,-3 9-4-16,0 11 2 16,0 8 0-16,-3 5-3 0,-2 5-1 15,4 5 1-15,-2 0 2 0,-2 6 6 16,3 2-1-16,1 3 1 15,1 9-1 1,0 1-5-16,0-1 3 0,0 2 1 16,0-1 4-16,0-1 2 15,-5-7-3-15,3-1 3 16,-5-1-4-16,2-5-3 16,-5 1 2-16,2 2-4 15,-3-1 0-15,-4 4-1 16,0 6 0-16,-3 0 6 15,-5 1-3-15,3 3 1 16,-1 0 2-16,-4 2 0 16,3 3 3-16,-5-2-3 15,0-3 0-15,1-2 3 0,-4 1-5 16,4-7 4-16,4 3 0 16,-3-4-5-16,-2-1 8 0,-3 9-5 15,-3-1-3 1,-6 7-2-16,-4 9 0 15,-4 5 1-15,-2-2 4 0,-3 7-1 16,-8-2-4-16,0-3 3 31,-2-5 2-31,4-5 0 0,4-2 4 0,10-7-2 16,2 0-1-16,7-3 1 16,0-2-4-16,8-3-16 15,2 2-8 1,9-9-2-16,7 3-5 0,-1-1 5 15,7 1-8 1,-1-1-29-16,4 5-14 0,-2 3-34 0,2 4-86 16,-2-12 122-1</inkml:trace>
  <inkml:trace contextRef="#ctx0" brushRef="#br0" timeOffset="-73787.22">17745 1551 593 0,'3'3'126'0,"4"-2"152"0,4-1-110 0,-2-1-15 0,1-6-45 0,-6 3-44 15,1-4-12-15,-5 5-17 16,0-2-3-16,-3 0-9 16,-3 2-8-16,-2 3-11 15,0 2-2-15,0 1-1 16,-1 3 0-16,-1-1 1 16,4 3 0-16,-7 3 0 15,2-2-1-15,-1 4 3 16,-3-2 0-16,1 0 5 15,-2-2-1-15,4 1-2 16,2-4-3-16,2 4-2 16,4-2 1-16,4 9 0 0,3 3 2 15,13 4-1-15,7 6-2 16,6-2-1-16,2-1 1 16,12 0-3-16,1 1-9 0,10 1-33 15,-2 2-29 1,1-4-317-16,-1-2 259 0</inkml:trace>
  <inkml:trace contextRef="#ctx0" brushRef="#br0" timeOffset="-70045.99">12954 1833 754 0,'-3'0'89'0,"1"3"72"0,-1-1-25 0,-1-2-31 0,-1 1-27 0,0 1-36 16,0-2-7-16,2 0 2 15,3 0 5-15,-3 0 5 32,-5-3-2-32,3-2-7 15,-4-1-10-15,-1-4-10 16,1 4-2-16,-4-4-6 15,6 6-3-15,-3-3-1 16,2 4-1-16,-3 2 0 16,-3 1-1-16,-8 0-3 0,-7 0-1 15,-1 0 0-15,2 1 0 16,1 2 0-16,4 7 0 16,7 2-2-16,-2 1 0 0,11 8-1 15,2-1 2-15,10 7 1 16,4 3-2-16,10 0 0 15,5 0-1-15,9-8-1 16,0-5 4-16,-2-9 2 16,-1-5-3-16,-9-11 11 15,-2-6 8-15,-3-11 10 16,-1-7 6-16,-2-2 0 16,-4-4-6-16,-4 6-6 15,0 5-6-15,-3 7 0 16,-2 6-1-16,-2 14 2 15,-8 8 4-15,-2 12-10 16,7 9-6-16,-4 7 1 16,7 3-9-16,4 1 6 15,4-2-2-15,5-2-6 0,2-2 10 16,7-8-31-16,-4-1-10 16,4-11-31-16,1-3-26 15,-2-11-35-15,6-11-120 16,-8-11 153-16</inkml:trace>
  <inkml:trace contextRef="#ctx0" brushRef="#br0" timeOffset="-69525.81">13284 1622 1141 0,'3'-4'93'0,"-1"-3"62"0,-2 2-24 0,-4-6-28 0,-3 4-24 0,-6 0-31 16,-1-3-12-16,-2 2-10 16,0 0-5-16,-1 2-10 15,0 1-2 1,-1 8-6-16,1 4-3 16,-2 7-4-16,5 0-1 0,1 10 3 15,4 1 3-15,5 2-2 16,0 6 0-16,2 5-2 15,1 6 3-15,-1 0 0 0,-3 7 0 16,5 4 2-16,-5 5-3 16,4 1-19-1,2-4-9-15,6-8-5 16,4-8 1-16,6-10 14 0,7-4 8 0,1-9 1 16,2-9-10-1,-3-9-16-15,-2-5-14 0,-2-17-39 16,1-3-253-16,-4-14 227 15</inkml:trace>
  <inkml:trace contextRef="#ctx0" brushRef="#br0" timeOffset="-69157.35">13287 1831 1158 0,'16'-6'94'0,"0"-2"52"0,-4 3-28 0,-4 2-56 0,-3-1-14 0,0 2-24 16,-4 0-6-16,5 4-8 15,1-2-4-15,5-2-6 16,7 2 2-16,3 4-2 15,2 2 1-15,1 2 1 16,-1 4-1-16,-7 6-3 16,-1-4 0-16,-11 10 0 15,-5-2 2-15,-6 4 1 16,-1 4-1-16,-4-1 0 16,3-2-5-16,-1-5-19 15,-1-3-13-15,-1-7-40 16,8-4-25-16,3-6-232 15,5-5 210-15</inkml:trace>
  <inkml:trace contextRef="#ctx0" brushRef="#br0" timeOffset="-68839.56">13637 1838 1333 0,'-8'6'76'0,"-1"2"13"16,-1 3-11-16,6-5-37 16,-3 4-16-16,7-1-16 15,5-3-4-15,12 4-3 16,4 1 1-16,4 0 3 16,-4-2 2-16,-2 4 1 15,-2 0-2-15,-4-1-5 0,-5 1-1 16,-7 0-1-1,-1-1 2-15,-8-1-4 16,-3 0-14-16,-6 0-38 0,-2 0-25 16,-2-6-162-16,2-3-147 0,7-9 221 15</inkml:trace>
  <inkml:trace contextRef="#ctx0" brushRef="#br0" timeOffset="-68680.47">13672 1748 1183 0,'5'-11'114'0,"-1"1"44"0,11 4-40 15,-4-5-23 1,6 3-50-16,5 0-16 16,-1-4-20-16,1-1-13 0,-2 2-61 15,1-2-28-15,-4 2 43 16</inkml:trace>
  <inkml:trace contextRef="#ctx0" brushRef="#br0" timeOffset="-68324.05">13830 1551 1048 0,'11'-2'103'0,"1"-3"86"15,3 4-45-15,4-6-20 16,-1 1-23-16,5 0-40 31,-1 4-19-31,-7 2-25 16,4 8-8-16,-6 6-6 15,-4 2-2-15,-1 6 1 16,-5 3-2-16,-3 4-1 16,-3 1 0-16,-6 4 0 15,1 3 3-15,0-3 1 16,3-2-1-16,1 4-2 0,4 1 0 15,0 0-1-15,3 3 3 16,3 2 0-16,0-2-4 16,-2-2-3-16,-4-4-8 15,-13-1 0-15,-8 1 4 0,-13-3-20 16,-9-1-16-16,-7-5-55 16,-2-6-82-16,1-6 105 15</inkml:trace>
  <inkml:trace contextRef="#ctx0" brushRef="#br0" timeOffset="-67697.27">12454 2008 778 0,'24'-13'135'0,"-2"2"108"0,-8 3-18 0,-6 1-58 0,-3 2-26 0,-12 0-34 15,-4 4-28-15,-9 1-32 0,-5 3-14 16,-2 3-17-16,-6 5-1 16,-5 6-5-16,-6 12-8 0,-13 16-4 15,-6 9 3 1,-7 22 0-16,6 6-1 0,8 11 0 16,6-2 0-16,20 2-1 15,9 2-2-15,20 1 4 16,1 0-2-16,14-1-5 15,3-5-2-15,5-18-25 16,2-4-15-16,1-24-22 16,1-7-11-1,-6-14-16-15,-1-8-5 0,-9-15-164 16,-3-2 165 0</inkml:trace>
  <inkml:trace contextRef="#ctx0" brushRef="#br0" timeOffset="-67315.7">11746 2992 1070 0,'-3'8'98'15,"-4"0"58"-15,4 3-58 16,2-5-5-16,1 5-22 15,1 0-4-15,4 7-6 16,4 2-13-16,6 8-14 16,5 6-8-16,5 3-15 15,1 3-3-15,0-2-1 16,4 0-8-16,0-7 1 31,0-3 4-31,-1-4-4 0,-4-3 0 16,-6-7 4-16,-2-3-5 15,-9-6 1-15,2-5 16 16,1-11 10-16,0-5 10 16,1-11 26-16,6-1-10 15,2-10 5-15,7 0-5 0,3-2-23 16,1 3-4-16,1 0-20 16,-4 0-30-16,2-1-109 15,-3 0 97-15,6-8-26 16</inkml:trace>
  <inkml:trace contextRef="#ctx0" brushRef="#br0" timeOffset="184967.75">5227 14189 1091 0,'2'9'87'0,"-2"1"48"0,0 2-14 0,-3 1-17 0,-2 0-13 0,-3-2-18 16,0-5-9-16,2-4-8 16,-2-4-5-16,0-15-8 15,2-7-4-15,-2-12-5 16,0-4-9-16,-5 4-6 0,2 6-4 16,-5 3-11-1,-2 10 2-15,-5 12-6 16,1 8 0-1,-3 19 3-15,3 13-3 0,0 17-7 16,5 5-13 0,9 15-12-16,5-2-4 15,12-5 6-15,4-9 12 0,7-18 2 16,2-13 7-16,2-17 5 16,1-6 1-16,-1-15 16 15,-1-7 6-15,-4-18 5 16,2-6 4-16,-2-13 0 15,0 2 0-15,-10-2 2 16,1 7 1-16,-4 18-7 16,-4 8-1-16,-2 23-5 0,0-1-3 15,-2 15-3 1,2 12-2-16,8 10-6 0,4 3-4 16,14 6-18-16,7-5-23 15,6-3-46-15,2-2-32 16,0-3-48-16,-3-6-168 0,2-7 211 15</inkml:trace>
  <inkml:trace contextRef="#ctx0" brushRef="#br0" timeOffset="185242.26">5781 14146 1160 0,'-3'-8'140'0,"1"2"141"0,-6 5-152 0,-1-4-6 0,-5 8-38 0,-4-1-23 0,-4 4-13 0,-2 6-17 16,-1 7-14-16,-2 5 2 15,4 6-16-15,4 6 3 16,6 8-6-16,5 5-3 16,13 3-17-16,3-1-23 15,12-12-48-15,7-6-11 0,10-20-18 31,4-10 6-31,7-15 6 0,9-7-240 0,10-11 234 16</inkml:trace>
  <inkml:trace contextRef="#ctx0" brushRef="#br0" timeOffset="185443.76">6281 14079 1417 0,'-11'-7'103'0,"-5"14"39"16,-9 0-21-16,-11 23-30 15,-4 3-20 1,-7 10-28-16,6 1 2 0,5-1-29 0,7 3-7 16,23-5-3-16,6-4-7 15,22-2-6 1,13-8 1-16,7-13-21 16,6-3-12-16,2-12-47 0,-1-10-41 15,1-15 72-15</inkml:trace>
  <inkml:trace contextRef="#ctx0" brushRef="#br0" timeOffset="186395.89">6726 14238 1347 0,'8'31'72'0,"1"-2"16"15,-1-2-6-15,-5-4-31 16,0 2-7-16,-1-6-18 16,3 0-13-16,3-11-9 15,6 0-4-15,3-8 0 16,2-8 2-16,5-11 8 16,-1-6 6-16,4-3 11 15,0-5 2-15,-6 4-4 16,-6 2 2-16,-12 2 5 15,-6 5-3-15,-16 5-2 16,-14 6 0-16,-14 15-26 0,-7 8-2 16,-1 26-23-16,1 12-13 15,15 16 0-15,17 4-3 16,22 2-5-16,13-4-1 16,26-18 5-16,2-13 2 0,13-28 39 15,4-12 20-15,-3-26 30 16,0-3 10-16,-2-19-5 15,-8 0-3-15,-8-11-21 16,-6 0-4-16,-9 0-10 16,-8 8-7-16,-4 25 4 15,-9 7-6-15,3 18-1 16,0 10 0-16,3 19-10 16,4 6-4-16,3 16-19 15,3 0-4-15,2 0-19 16,2-8-3-16,-4-6-9 0,-3-7 7 15,-3-8 22 1,-4-5 7-16,-4-15 24 16,1-8 1-16,-2-8 5 15,0-6 10-15,2-5 15 0,1-1 8 16,6-1 5-16,2-2 1 16,1 1-4-16,0 1-5 0,5 6-11 15,-2-2-4-15,5 12-12 16,1 0-8-16,-1 12 1 15,1 1 0-15,3 8-7 16,-4 6 6-16,1 6-7 16,-2 2 0-16,-2 5-3 15,1-2-4 1,-1 1 9-16,-1-6-1 0,-9-1 5 16,-4 0 6-16,-7 2 4 15,-4 1-4-15,-13-2 9 16,-5 5-7-16,-9-1-2 15,-5 0-1-15,4-10-7 0,-1-2 5 16,11-12-19 0,8-1-13-16,9-20-39 0,3-9-34 15,8-12 58-15</inkml:trace>
  <inkml:trace contextRef="#ctx0" brushRef="#br0" timeOffset="187290.45">10200 14194 1150 0,'3'3'81'0,"-3"2"45"0,-5-2-6 0,-1-6 5 0,-2-1-15 0,-9-8-22 15,-1 2-24-15,-9-2-28 16,-7-4-15-16,1 6-15 16,-5 3 0-16,6 14-11 0,1 11-3 15,2 20-14 1,6 7-7-16,8 17-20 0,6 4-5 15,14-4-13-15,2-10 2 16,14-22 29 0,4-11 19-16,7-19 46 0,-1-8 16 15,-1-11 19-15,0-10 4 16,-4-7-3-16,-6-2 7 0,-10 2-8 31,-4 3-8-31,-6 12-11 0,0 6-15 0,0 11 1 16,0 1-5-16,0 19-10 15,0 5-2-15,6 9-16 16,0 1-3-16,13-4-25 16,-4-2-14-16,8-4-34 15,-4-2-11 1,6-8-41-16,2-8-22 0,-2-8 89 16</inkml:trace>
  <inkml:trace contextRef="#ctx0" brushRef="#br0" timeOffset="187666.08">10709 13892 1421 0,'5'0'114'0,"-5"0"37"0,3 0-25 0,-3-3-5 0,-9 2-31 15,4-6-16-15,-11 4-29 16,-4 0-11-16,1 8-26 0,-2 7-4 16,-2 14-3-1,2 7-3-15,1 17-11 0,1 2-9 16,4 15-14 0,3 7-10-16,7 1-5 15,0 4-8-15,10-9 2 0,0 1 8 0,6-12 18 31,0-2 15-31,2-5 15 16,1-6-1-16,1-10-4 16,1-3-7-16,5-12-18 15,2-4-17-15,3-17-28 0,0-1-16 0,8-20-131 32,-6-9 138-32</inkml:trace>
  <inkml:trace contextRef="#ctx0" brushRef="#br0" timeOffset="187969.34">11044 14206 1287 0,'-19'16'121'0,"-2"8"82"16,-2 14-91-16,-3 1-10 16,3 2-41-16,4-2-24 15,6-5-23-15,10-6-9 16,9-9-16-16,9 0-7 0,7-16-4 15,3-2 1-15,10-7 5 16,-5-8 10-16,7-8 4 16,1 1 2-16,-8-2 23 15,-3 1 17-15,-14-2 24 16,-7 0 16-16,-12 4-19 16,-9 1-13-16,-10-3-27 15,-6 1-15-15,-1-1-40 16,4 6-22-16,6 5-54 0,12 10-52 15,5-2 95 1</inkml:trace>
  <inkml:trace contextRef="#ctx0" brushRef="#br0" timeOffset="188351.29">11429 13944 1282 0,'0'-6'76'0,"0"-3"43"16,6 2-21-16,0-4-13 15,8 0-9 1,5 0-18-16,0 0 0 0,7 7-13 16,-6-4-8-16,5 8-20 15,-3 1-8-15,2 12-1 16,-3 7-1-16,-2 12-5 15,-1 12 1-15,0 19-3 16,-2 3-2-16,1 8 2 0,2 4-16 16,0-6-12-1,-3 1-4-15,-4-12-1 0,-2-7 15 0,-10-4 12 32,-5-1 3-32,-12-1 0 0,-4-4 3 0,-6-11-5 31,-3-2-1-31,2-16-13 0,-7-9-27 15,2-14-45-15,0-19-35 0,-2-20 61 16</inkml:trace>
  <inkml:trace contextRef="#ctx0" brushRef="#br0" timeOffset="188778.91">12374 14372 1015 0,'-5'12'154'0,"-1"-4"235"0,6 0-302 0,9-6-11 0,8-1 2 15,13 1-5-15,16-2-8 16,9-2-14-16,21 1-36 16,5-1-4-16,1 1-64 0,-2-6-50 15,-18 3 61-15</inkml:trace>
  <inkml:trace contextRef="#ctx0" brushRef="#br0" timeOffset="189409.63">13888 14367 792 0,'-1'-6'154'0,"-4"-5"216"0,-2-3-253 0,-4 1-13 0,-3-1-26 15,-2-5-6-15,-6 1-15 16,-1 3-9-16,-1-3-13 16,-4 7-15-16,-1 10-14 15,4 7-8-15,0 19-36 16,1 4-8-16,7 20-23 15,4 1-7-15,8 2-9 16,10-9 11-16,12-15 42 16,7-9 19-16,6-19 65 15,3-2 17-15,4-15 1 0,-4-3 1 16,-2-12-5-16,1 0-8 16,-9-7-9-16,-4 1 1 0,-9 2-15 31,-4 9 0-31,-6 13-1 15,-3 9-8-15,0 26-2 0,-2 13-9 16,5 20-13 0,0 3-13-16,8 3-37 0,3-4-24 0,6-13-62 15,5-10-26-15,4-12 87 16</inkml:trace>
  <inkml:trace contextRef="#ctx0" brushRef="#br0" timeOffset="189796.42">14644 13979 1511 0,'5'-3'113'15,"-2"3"62"-15,-8-2-46 0,-5-1-6 0,-10 3-27 0,-5-1-15 0,-10-2-23 0,-3-1-12 0,0 4-14 32,-4 4-10-32,5 11-21 15,4 7-3-15,3 16-12 16,8 11-3-16,5 14-21 16,9 8-9-16,8 14-22 15,5 8-2-15,7 8-1 16,3 2 1-16,5-2 18 15,1-8 11-15,1-13 17 16,-5-9 12-16,0-17-4 16,1-7-13-16,-4-20-10 15,5-8-2-15,6-14 1 0,5-12 3 16,2-15-13-16,2-6-25 16,1-16 45-16</inkml:trace>
  <inkml:trace contextRef="#ctx0" brushRef="#br0" timeOffset="190177.26">14980 14425 1508 0,'-16'0'101'0,"-8"0"44"16,-7-4-13-16,-9 1-26 15,-9-4-20-15,-3-4-27 0,3 2-17 16,4 6-17-1,10 3-12-15,15 17-13 0,5 10-1 16,15 9-26-16,8 2-1 16,11-3-7-1,6-9-7-15,10-15 15 16,9-9 8-16,8-16 6 0,-1-11 9 16,-5-12 19-1,-9-2 1-15,-2-7 19 0,-2 4 12 16,-12 7-9-16,-2 7 2 0,-19 26 9 15,4 0-6 1,-7 31-5-16,-1 12-7 0,-3 20-21 16,1 5-12-16,3 4-29 15,-2-9-29-15,7-5-77 16,2-11-39-16,7-10-5 16,4-5 70-16</inkml:trace>
  <inkml:trace contextRef="#ctx0" brushRef="#br0" timeOffset="190557.79">15496 14474 1300 0,'0'-33'119'0,"-10"5"120"16,-6 6-98-16,-14 12-36 31,-6 7-18-31,-3 13-41 0,-1 5-6 0,12 12-16 15,3 5-8-15,9-1-16 16,6-1-13-16,10-6-18 16,5-5-3-16,8-18 3 15,4-1 17-15,4-15 14 16,1-9 15-16,3-3 2 16,0-6 12-16,-4 3 10 15,1 5-2-15,-8 6 19 16,0 11-9-16,-3 14-2 0,-3 13-4 15,-2 19-21 1,1 8-7-16,-10 19-17 0,-1 4-20 16,-2 0-61-1,0 2-32 1,4-14-72-16,4-7-15 16,6-21-182-16,3-15 223 0</inkml:trace>
  <inkml:trace contextRef="#ctx0" brushRef="#br0" timeOffset="190942.8">15865 14519 1261 0,'23'-18'121'0,"-8"-2"78"16,-3 4-28-16,-9 5-28 15,-4 1-11-15,-12 4-19 16,-3 1-10-16,-15 5-30 0,-5-1-19 15,-2 6-26-15,2 1-14 16,12 8-14 0,10 7-4-16,7 2-11 0,6-1-8 15,9 0-18-15,0 0-7 0,9-6-1 16,2-3 13-16,4-10 21 16,4-3 7-1,0-6 6-15,0-1 0 16,-7 4 0-16,-2 2 4 0,-4 12 7 15,-5 6 3-15,-1 18 5 16,-6 10-4-16,-2 14-2 16,-5 2-5-16,0 4-16 15,1-8-11-15,1-12-40 16,3-11-16-16,4-25-37 16,7-9-10-16,2-24-15 15,4-10 77-15,5-15 28 0</inkml:trace>
  <inkml:trace contextRef="#ctx0" brushRef="#br0" timeOffset="191393.25">16266 13918 1303 0,'-4'0'100'0,"-2"6"58"0,-2-1-17 0,0 10-4 0,7 4-7 0,4-3-20 16,8-2-7-16,9-4-24 15,-1-4-12-15,13-6-19 16,3 3-7-16,2-3-14 0,3 0-11 16,-4 3-10-1,-1 7-3-15,-5 6-3 0,-3 3-1 16,-10 12 3-16,-9 2-4 15,-8 15-2-15,-6 7 2 16,-7 13-5 0,-1 3 1-16,-4 12-9 15,4 1 1-15,2 2-7 0,1 3 0 0,4-9-6 16,1-3-4-16,1-4 4 16,1-8 2-16,-8-7 6 31,0-3 6-31,-10-11 0 0,-3-6-6 0,-10-13-27 15,-6-9-24-15,-8-16-42 16,-13-11-19 0,-7-16 11-16,-5-6 49 15</inkml:trace>
  <inkml:trace contextRef="#ctx0" brushRef="#br0" timeOffset="192310.08">6816 15203 777 0,'-3'6'145'0,"-1"1"167"0,1-1-132 0,0-1-57 0,-5 1-17 16,5-5-19-16,-3 4-7 0,1 2-21 0,5 0-5 16,-3 17-19-1,3 11-6-15,0 17-15 0,0 11-4 16,5 2-17-1,-1-4-14-15,7-14-24 0,-4-7-3 16,-3-12 15-16,3-7 9 16,-10-9 23-16,-5 1-1 0,-13-5-14 31,-9-5-14-31,-14-5-10 0,-5-2-1 0,-9-6 16 31,3-2 10-31,10-1 30 0,11 0 14 0,12 5 16 16,9 4 13-16,13 4-4 31,-2-7-5-31,18 0 5 0,6-1-6 0,19-3-7 31,10-5-7-31,12 2-22 16,5-1-6-16,3 1-49 0,-3 3-39 16,-1-1-81-16,0-3 77 15</inkml:trace>
  <inkml:trace contextRef="#ctx0" brushRef="#br0" timeOffset="192545.63">7418 15069 1297 0,'2'0'124'0,"1"1"137"0,2 9-109 0,-2 7-19 0,-1 12-7 0,-1 15-25 16,2 9-19-16,5 15-36 16,-5 6-19-1,10 8-19-15,3 2-17 0,-2-2-61 16,5-2-44-16,-3-5-112 16,1-6 116-16</inkml:trace>
  <inkml:trace contextRef="#ctx0" brushRef="#br0" timeOffset="192839.54">7368 15698 1055 0,'8'-11'157'0,"4"-2"195"16,20-2-226-16,1 1-8 15,11-5-15-15,8 1-16 16,2 6-29-16,0 4-10 15,-7 8-33 1,-3 6-8-16,-9 11-6 0,-2 5-6 16,-13 8 1-1,-1 4 2-15,-6 2 2 0,0-1-1 0,-5-4 1 16,3-3 1-16,0-7 2 16,1-7-7-16,2-12-30 15,1-5-20-15,-1-21-68 16,-2-8-30-16,-5-12 80 15</inkml:trace>
  <inkml:trace contextRef="#ctx0" brushRef="#br0" timeOffset="192990.16">7799 15353 1241 0,'-18'8'58'0,"6"-7"11"0,1 4-65 16,11-7-126-16,3-1-127 15,14-9 137-15</inkml:trace>
  <inkml:trace contextRef="#ctx0" brushRef="#br0" timeOffset="193547.48">8160 15697 1406 0,'5'52'62'0,"-4"0"-3"16,-1-2-6-16,-1-15-18 15,1-13-15-15,0-17-1 16,-2-12 4-16,7-18 9 16,-4-11 5-16,6-10-5 15,5-3-8-15,2 8 6 16,4 3-2-16,7 15 22 0,-1 7-1 16,4 10-9-1,2 2-5 1,-1 14-29-16,-1 3-5 0,-4 4-28 0,1 8-15 15,-3 2-44 1,0 0-14-16,-6-5-9 0,0-5 16 31,-7-11 45-31,-1-7 18 16,1-12 38-16,-1-6 11 0,-1 0 16 16,0-3 11-16,3 7 6 15,-1 2-3-15,4 10-8 16,1 0-13-16,8 7-15 15,8 4-8-15,13 3-6 16,3 0 1-16,9-8 0 16,-3-3 0-16,-2-6 0 15,1-3 13-15,-5-7 41 0,-4-3 12 16,-4-6 28-16,-3 1-2 16,-10 2-7-1,-5 2 3-15,-13 5 3 0,-12 4-2 16,-12 16-14-16,-5 9-16 15,-5 26-31-15,0 13-9 16,10 21-22-16,9-3-1 0,20-3-11 16,15-11-8-16,25-21-18 15,11-11-20-15,21-25-38 16,9-11-18-16,3-22-69 16,-1-14-29-16,3-15 119 15</inkml:trace>
  <inkml:trace contextRef="#ctx0" brushRef="#br0" timeOffset="-125137.6">3094 7200 964 0,'-12'1'83'0,"-1"10"41"0,-4 5-9 0,-1 1-21 0,6 2-7 16,2-9-8-16,12-6-16 31,7-5-5-31,18-10-6 0,14-2 1 0,22 1-4 16,18 1-6-16,23 7-15 31,8 6-13-31,25 9-8 16,11 2-2-16,27 1-5 15,15-3 4-15,27-10 9 16,14-1 7-16,5-7 17 16,26-6 5-16,-3-4-4 0,-5-6-2 15,3 5-15-15,-28-5-12 16,-43 8-22-16,-20-4-47 15,-62 1-123-15,-30-4 110 16</inkml:trace>
  <inkml:trace contextRef="#ctx0" brushRef="#br0" timeOffset="-22346.12">2891 2735 896 0,'0'8'98'0,"0"0"100"0,0-7-109 0,3-5-13 0,5-9-21 0,0-8-16 15,6-1-10-15,-2 7 1 16,6 0 10-16,-6 12 12 15,1 2 7-15,0 4 2 16,-1 6 2-16,9 1 7 16,10 2 1-16,20-4 13 15,10 0 2 1,36-6 1-16,5-2-3 0,31-5-19 16,17 0-8-16,31 1-21 15,21-4-12-15,23-2-11 16,3 2-8-1,-19-3 2-15,-7 5-5 0,-26 4-1 16,-17 2-9-16,-34 10-60 16,-23 1-41-16,-42 2-106 15,-19-7-30-15,-22-12 127 0</inkml:trace>
  <inkml:trace contextRef="#ctx0" brushRef="#br0" timeOffset="-21440">3115 368 1238 0,'6'-13'88'0,"0"-3"55"0,1-1-1 0,-1 0-31 0,0-1 3 0,-1 6-15 15,0 2-1-15,-2 6-14 16,-3 4-9-16,1 4-20 16,1 9-6-16,0 17 5 15,1 5 0 1,3 15-7-16,0 8-3 0,2 13-18 15,2 7-13-15,-5 10 1 16,-1 0-8-16,1 1-2 16,0-3-1-16,-2-16-2 15,2-6 1-15,-2-16-33 16,-2-12-22-16,6-19-74 0,-6-7-58 16,2-21 103-16</inkml:trace>
  <inkml:trace contextRef="#ctx0" brushRef="#br0" timeOffset="-19491.47">4421 663 948 0,'0'8'120'0,"0"-5"92"0,0 3-20 0,-2-4-47 16,-1-2-14-16,-3-2-17 0,-4-6-16 15,-4-1-38-15,0-2-21 16,-5 1-21-16,2-1-11 15,-4 5-3-15,2 3 0 16,-1 12-5-16,-1 7-1 16,4 14-5-16,0 6-12 0,9 5-16 15,3 2 2-15,8-13 2 16,5-3 8 0,6-13 23-16,4-5-3 0,-1-10 0 15,3-7 6-15,-7-10 4 16,1-2 9-16,-3-4 12 15,-3 2 4-15,-1 0-5 16,-4 8-4 0,-2 8-1-16,-1 6-7 0,3 6-7 15,-3 10-6-15,4 11-6 16,0 6 2-16,4 0 5 16,6-2 0-16,4-5-3 15,5-11-12-15,1-5-23 16,0-9-17-16,-2-4-26 15,0-8-16-15,-2-6-24 0,6-7-12 16,-1-11-34 0,-3-6-1-16,3-9 30 0,-3-7 31 15,-4-6 89 1,-7-3 55-16,-5 1 68 16,-6 7 22-16,2 7 22 0,-2 14-6 0,0 13-12 15,1 10-4-15,-1 14-22 16,0 6-16-16,0 16-29 15,0 11-22-15,0 16-15 16,10 11-8 0,-7 16-12-16,6 9-1 0,-1 2-6 15,-3-5-13-15,11-15-27 16,-5-13-11-16,8-24-26 16,0-13 4-16,1-18 17 15,4-15 2-15,3-30 3 0,-1-7 1 16,4-18 5-16,-3-8 12 15,-3 0 20 1,-7-1 10-16,-10 2 22 0,-4 4 10 16,-6 21 30-16,-1 13 13 0,-2 26 10 31,1 11-2-31,-3 25-11 0,1 13-12 16,0 20-11-16,1 9-10 15,1 7-19-15,4-1-1 16,1-4-16-16,0-3-18 15,0-8-66-15,0-4-47 16,0-12 52-16,-10-6 3 0</inkml:trace>
  <inkml:trace contextRef="#ctx0" brushRef="#br0" timeOffset="-19015.84">4666 559 1560 0,'29'8'80'0,"5"-5"21"0,-1 5 10 0,1-5-30 0,6-3-26 0,4 0-27 0,7 3-16 16,2 3-28 0,2-1-9-16,2 6-19 15,-5 0-1-15,-6-3 15 16,-2 3 14-16,-19-2 15 15,-6-2 2-15,-19 1 10 0,-15 0 1 16,-14-5-2-16,-6 6-1 16,-2-3-6-16,-1 10-3 15,6 11 1-15,-3 6-9 16,12 14-29-16,5-4-8 0,17-7-6 31,9-3 8-31,15-20 22 0,11-7 9 0,0-9 17 16,3-8 6-16,-3-3 22 15,1-8 14-15,-8-2 17 16,-2-3 0-16,-9-1 1 16,0 3-7-16,-9 6-20 0,-2 6-7 31,-3 13-17-31,-1 8-8 0,3 16-3 0,2 7-3 16,6 6-31-16,6-3-30 15,10-8-63-15,1-9-24 16,10-9-229-16,-1-7 235 15</inkml:trace>
  <inkml:trace contextRef="#ctx0" brushRef="#br0" timeOffset="-18823.89">5776 750 1254 0,'-24'-2'144'0,"-2"2"105"0,-7 17-119 0,1 9-15 0,5 11-52 15,-3 11-13-15,11 1-33 16,5-5-5-16,14-5-11 16,6-6-2-16,18-14-15 15,3-5-16-15,6-12-23 16,0-4-24-16,3-15-40 0,2 0-22 16,0-20 74-16</inkml:trace>
  <inkml:trace contextRef="#ctx0" brushRef="#br0" timeOffset="-18599.65">6141 245 1439 0,'-5'9'95'0,"-6"17"57"0,-2 7-10 16,-3 20-23-16,-6 7-13 16,7 14-34-1,-9 7-15-15,3 13-35 0,-4 4-7 16,0-2-8-16,1-7-8 15,10-18-49-15,6-13-48 0,14-20-76 16,13-8-48-16,11-27 112 16</inkml:trace>
  <inkml:trace contextRef="#ctx0" brushRef="#br0" timeOffset="-18039.1">6385 709 1293 0,'-9'7'111'16,"-9"9"53"-16,-7 3-43 31,-5 6-5-31,-6 2-34 16,-2 6-14-16,0 5-23 0,3 0-13 16,9 1-11-16,7-4-9 15,19-5-5-15,3-3-6 16,19-8-2-16,8-2-2 15,6-9 0-15,5 0 3 16,6-7-1-16,1-2 1 0,2-10-4 16,-1-2 0-16,0-4 12 15,3-7 4-15,-6 1 14 16,-11-3 2-16,-16 3 4 16,-12 4 2-16,-14 5-4 15,-8 4-4-15,-18 15-13 16,-2 9-7-16,1 18-6 15,-3 5-3-15,19 3 1 16,5-2 2-16,16-12 1 16,13 0-1-16,20-15 0 15,10-3-1-15,20-8-3 16,4 0 0-16,-1-5 1 16,0 0 2-16,-10-1 1 0,-6 3 2 15,-5 3 2-15,-12 3-8 16,-17 5-6-16,-10-3-2 15,-10 1 0-15,-10-5 9 16,-5-5 6-16,0-4-1 0,-4-11 8 16,7 0 5-1,10-5 19-15,1-3 11 0,18 2 1 16,6-3-8-16,8-5-18 16,6 4-9-16,1 3-17 15,1-1-37-15,1-3-87 16,4 0-58-16,4-11 82 15</inkml:trace>
  <inkml:trace contextRef="#ctx0" brushRef="#br0" timeOffset="-17340.65">8278 546 1426 0,'-16'8'56'0,"-4"5"-11"0,-4 1 6 0,-1 5-19 16,3 8-9-16,6 4-8 0,5 4-8 15,11-4-8 1,6-2 2-16,12-9-3 16,2-4 1-16,7-7 1 0,1-7-4 15,1-4 5-15,-1-5 3 16,-4-9 2 0,-4 0 2-16,-5-8-3 0,-1 2 0 0,-5 3 2 15,2-1 0-15,-4 9 1 16,1 6-1-16,-1 8-3 15,3 10 1-15,3 9-2 16,-1 8-3-16,6-2 4 31,4-3-3-31,6-7 0 16,7-12 7-16,4-7 15 16,-1-9 7-16,-3-9 22 15,-7-3 4-15,-14-3 3 0,-3 0 4 16,-14 1-11-16,-16-1-8 15,-14 4-23-15,-9 1-8 16,-9 6-27-16,4 4-23 16,-2 9-44-16,8 1-40 15,16 4-47-15,23-4 81 0</inkml:trace>
  <inkml:trace contextRef="#ctx0" brushRef="#br0" timeOffset="-16736.85">9173 556 1468 0,'-35'0'92'0,"-9"6"34"0,-7 0-4 15,-2 7-7-15,-1 3-28 0,7 9-39 0,7 5-13 16,9 6-25-1,4 2-6-15,22-5-2 0,11-6-5 16,20-15-14 0,12-8-4-16,4-12-7 0,6-7 5 15,-3-5 16-15,1-10 5 0,-8-3 2 16,-3-5 3 0,-5-6 6-16,-4 0 7 0,-2-8 28 15,-7-7 3-15,-9-12 6 16,-6 0 0-16,-4 13-16 15,-1 8 5-15,-5 31-5 16,-3 12-3-16,-9 23-10 16,-2 14-8-1,0 25-15-15,-1 8-2 0,6 11 0 16,4 8-1-16,13-11-2 16,7-3-2-16,23-22-16 15,8-10-2-15,15-18-3 16,10-10 3-16,5-10 10 0,0-9 3 15,-5-10 4-15,-6-5 3 16,-16-6 5 0,-8-4 10-16,-17 4 12 0,-10 1 15 15,-12 5 3-15,-16 9-4 16,-7 17-8-16,-7 8-13 16,-5 22-3-16,2 9-3 0,2 10-6 15,23-3 0 1,19-2-9-16,25-4-9 0,19-14-25 31,8 0-19-31,7-12-64 0,6-3-34 0,5-10-51 16,1-2 92-16</inkml:trace>
  <inkml:trace contextRef="#ctx0" brushRef="#br0" timeOffset="-14179.13">6866 1677 654 0,'0'17'131'0,"-3"-1"101"0,0 3-75 0,-3 0-15 16,-2 0-47-16,3 1-16 15,5-2-26-15,2 2-12 16,1 1-24-16,0 1-6 16,3 0-10-16,1 0-1 0,5-5 0 15,-1-3 0 1,0-4 3-16,-1-9 0 0,-4-4 11 16,-3-6 3-16,-3-5 6 15,-3-7 2-15,-11 2-1 16,0 0 0-16,-4 0 0 15,-2-1-4-15,7 2-5 16,2-5-2-16,11 2 1 16,3 1-4-16,13 1 2 15,1 0-5-15,9-2-3 0,-1 4 6 16,3 1-7-16,-1-1-3 16,1 4-29-1,2 4-36-15,-3-4-275 0,3-3 218 16</inkml:trace>
  <inkml:trace contextRef="#ctx0" brushRef="#br0" timeOffset="-13003.88">7226 1729 865 0,'-6'19'121'0,"1"1"115"0,5-4-128 0,3-2-20 0,7-7-32 0,4-1-9 0,8-6-6 16,-2 0-3-1,9-10-3-15,-4 1-1 0,5-7 1 32,-5-1-4-32,-11-5-8 0,1 0-4 0,-12 3-11 15,-6-3 1-15,-13 6 0 16,-9-3 2-16,-15 9-5 16,-2 3-3-16,0 10-3 15,5 8-4-15,7 14 4 16,4 5-2-16,14 6 0 15,5 2 0-15,15-2-2 16,10 1-5-16,18-9-16 31,10 0-5-31,12-4-19 0,5 0 0 0,3 1-31 0,2-1-45 32,-6-10-226-32,-5-6 10 15,-8-10 30-15,-10-6 61 16,-7-9 316-16,-7-2 49 15,-9-5 120-15,-7 1 25 0,-15 2-38 16,-12-2-40-16,-7 0-94 16,-3 6-25-16,-4 3-36 15,-3 4-9-15,5 12-15 16,-3 9-1-16,11 3-2 16,7 5 1-16,11 0-5 15,11-2-5-15,15-6 0 16,11-1 3-16,0-10 10 15,3 0 5-15,-3-10 10 16,-6 1 8-16,-2 0 17 0,-6-1 5 16,-9 4 8-1,-1-1-9-15,-9 7-16 0,-8-1-9 16,4 4-20-16,-6 8-2 16,7 2-27-16,6-1-17 15,16 1-47-15,6-5-30 16,31-5-72-16,4-3-11 15,11-8-57-15,4 2 39 0,-7-5 162 16,-8-3 80 0,-8-4 204-16,-8 2 25 0,-20 1-19 15,-10 0-31-15,-17 1-65 16,-13-5-28-16,-17 4-39 16,-3 2-25-16,-7 7-29 15,2 6-11-15,3 12-3 16,7 7 0-16,9 6-11 15,6 2-7-15,14-3-24 16,7-4-6-16,14-1 7 0,5-6 8 16,3-5 21-16,1-2 8 15,2-6 1-15,-10-3 3 16,2-10 3-16,-3-4 3 16,-6-2 5-1,-2-8 1-15,-3-11 9 16,-5-10 4-16,-3-17 4 0,-5-11 2 0,1-4 5 15,1-2 1 1,3 17 1-16,0 11 1 0,0 28-4 16,1 8-6-16,-1 18 3 15,2 7-8-15,-4 24-10 16,-1 10-2 0,-2 32-11-16,0 4 2 0,5 7 2 15,8 1-2-15,10-19-8 16,4-5-18-16,13-21-42 15,2-7-24-15,6-9-60 16,0-9-297-16,-10-10 290 0</inkml:trace>
  <inkml:trace contextRef="#ctx0" brushRef="#br0" timeOffset="-12147.99">7119 2420 503 0,'4'-5'111'0,"-2"0"152"0,0 0-87 0,-1 2-16 0,-1 3-24 0,0 0-45 0,-1 0-12 15,1 0-23-15,0 0-9 16,0 0-14-16,0 0-4 15,1 0-3-15,2 0 3 16,2 2-1-16,-3-2-2 16,-1 1-10-16,2 7-7 0,-1-5-4 15,-1 2-1-15,-1 1-2 16,4-4 2 0,-4 0-4-16,0-1-3 0,0 1 3 15,1-1 1-15,-1-1 0 16,2 4 1-16,-2-4 1 15,1 0-2-15,1-4 1 16,0 3-2-16,2-7-2 16,-1 0 2-16,-1 3 1 15,0 2 0-15,-1 2-8 16,1-1-3-16,-1-1-2 16,-1 1 2-16,0 2 6 15,0-1 0-15,0-2-2 0,0 1 1 16,0 0 2-16,0 1-1 15,0-1-8 1,0 2-2-16,0 0-2 0,0 0 1 0,0 0 9 16,0 0-1-1,0-1 1-15,0 1-2 16,0-2 2-16,-1 0-1 0,-1-1-15 16,1 2-12-16,-1-1-24 15,2-1-28 1,-3-13 49-16</inkml:trace>
  <inkml:trace contextRef="#ctx0" brushRef="#br0" timeOffset="-10903.29">7112 2405 655 0,'2'0'117'0,"0"-1"60"0,-1-1-42 0,1 2-19 0,-1 2-55 16,-1-1-8-16,0 7-12 16,0-5 5-16,0 8 2 0,-1 1 3 15,-1-3 0-15,2 2-3 16,-1 0-11-16,1 2-4 15,-4 2-17-15,3 4-3 0,1 8-9 16,-7 0-1 0,4 3-2-16,0 1-1 0,3-7 3 31,0-8-1-31,0-8-2 16,0-5 2-16,0-1-4 0,0-2 1 0,0 1 0 15,0-1-4 1,0-1-1-16,0-9-2 0,0 1 4 15,0-4 3-15,0-6 1 16,0-5 0 0,2-4 1-16,-2-4-1 0,0-5 4 15,0-4 1-15,0-4-2 16,3 0 3-16,5 8 1 16,1 6 5-16,2 12 5 15,-1 8-2-15,-1 8-1 16,2 9-5-16,-4 13-1 0,0 8-2 15,0 9-5-15,-1 4 0 0,0-1-1 16,2-6-2-16,5-9 2 16,3-4 0-16,4-10 3 15,-1-7 1-15,3-8 0 16,2-6-1 0,1-11-1-16,2-5 1 15,-2-11 2 1,0-6 6-16,2-2 10 15,-5 4 4-15,-6 10 1 16,-3 10-2-16,-12 22 1 16,2-8-5-16,-3 29 0 0,-1 9 2 15,-2 19-18 1,-2 6 3-16,2 8-5 0,0 0-1 16,4-3 4-16,2-5-15 15,8-7-36-15,0-9-30 16,12-15-62-16,-1-10-49 15,3-14 107-15</inkml:trace>
  <inkml:trace contextRef="#ctx0" brushRef="#br0" timeOffset="-10156.37">7710 2464 1302 0,'-4'8'65'0,"-1"4"18"0,0 1 4 0,5 1-15 0,5-3-16 0,3-1-25 16,6-6-3-16,6-4 4 15,6-1 5-15,2-4-5 16,5-8 2-16,2 1-4 0,1-1-1 16,-1-1 4-1,-5-5 0-15,-13 2 1 0,-15 1 2 16,-21-5-9-16,-10 6-1 15,-10 7-17-15,-4 5-7 16,4 18-3-16,-2 11-5 16,8 11 2-16,4 6 0 0,17-2 1 15,2-2 0-15,13-10-1 16,7-4 5 0,12-9-4-16,5-7 3 0,11-7 2 15,4-4-2-15,18-13 4 16,2-8-3-16,1 0-3 15,-5-1 1-15,-14 7 5 16,-7 4 1-16,-14 10 5 16,-2 3-4-16,-13 6-6 0,-7 7-2 15,-2 9-10 1,-10 3-8-16,-7 0-10 0,3 1 3 16,0-11 8-16,3-2 7 15,12-11 14 1,-5-2 3-16,11-13 5 15,5-3 7-15,5-6-5 0,6-3-1 0,5 6-7 16,1-1-4-16,4 7 5 16,-4 7-3-16,-5 2 2 15,0 4-5-15,-10 7-32 16,-1-1-17-16,-5 7-35 16,-7 1-4-16,0-1 20 15,0-6 14-15,0-5 39 16,3-5 10-16,6-10 24 15,6-1 15-15,5-8 21 16,4 3 11-16,3 0 9 16,-1 6 1-16,1 9-17 0,2 4-6 31,-4 11-24-31,-5 6-12 0,1 13-8 0,-9 3-3 16,0 3-32-16,-5-2-38 15,-2-9-82 1,-2-6-226-16,-1-19 226 0</inkml:trace>
  <inkml:trace contextRef="#ctx0" brushRef="#br0" timeOffset="-9358.65">9436 1366 700 0,'18'-5'146'0,"-3"-2"115"0,-5 3-86 16,-10 4-30-16,-3 2-56 0,-7 3-20 0,-6 4-17 0,1 4-6 0,-11-1-15 15,0 4-2-15,-8-2-16 16,-2 2-6-16,3 1-4 15,3-1-3-15,8 0 0 16,6 1 0 0,10-2 1-16,6-1-2 0,12 0-1 15,6 2 3 1,13-5-1-16,2 1 4 0,10 3 4 16,-2-3 1-16,-5 5-3 0,-6 1 1 0,-14 5-6 15,-8 1 1 1,-21 3 1-16,-7 1-2 0,-18 2-3 31,-3 2-15-31,-2-7-29 16,4-6-27-16,7-11-57 15,12-8-124-15,12-11 155 16</inkml:trace>
  <inkml:trace contextRef="#ctx0" brushRef="#br0" timeOffset="-8114.11">9640 1585 1199 0,'8'22'88'0,"-2"-4"33"0,0 1 5 16,2-13-39-16,2 0-8 16,4-14-10-16,3-1-9 0,4-7-3 15,1-6-9 1,-5 2-4-16,-4-7 6 0,-12 3-11 15,-2-1-7-15,-14 1-17 16,-2 4-7-16,-5 2-6 16,-3 7 1-16,1 13-5 15,-1 9 0-15,3 16-1 16,3 9-4-16,6 7 6 16,4 1-3-16,9-2 2 15,4-4-3-15,8-5 3 16,3-4 0-16,6-6-1 0,-2-5 4 15,3-4-3-15,-2-6 0 16,4-7 2-16,0-2 0 16,-1-12-3-16,-1-1-1 15,-1-11 3-15,-4 0 1 16,-1-4 1 0,3-4 0-16,-6 1 3 0,1-1 0 15,-3 5 2-15,-3 3 0 0,-2 12 0 16,-6 12-4-16,2-1-2 15,1-1-2-15,-2 15 0 16,6 7 1-16,-3 0 1 16,4 3-2-16,0-4-5 15,2 1-3-15,-2-4 7 16,-4 0 2-16,-1-6 2 16,-1-4 0-16,1-5-1 15,-3 0 1-15,5-8-1 16,3-9 4-16,-3-2-2 0,4-7 5 15,-1 0 6 1,-3-8 4-16,7 5 2 16,-7-3-7-16,6 10-7 0,3 3-1 15,-4 6-3 1,1 5 1-16,-3 2 2 0,-8 5-7 0,1 1-1 31,2-2 0-31,-1 7 2 0,-1 1 6 16,-1 0 3-16,0 2 0 0,-1 3-5 15,1-4 0-15,0 0-5 16,0-2 0-16,3 2 3 31,-3-7 0-31,0 1 1 0,0-1 0 16,-5 8 2-16,1-3-2 16,-1-1 4-16,-3 4-6 0,0 0 1 15,-3 8 0-15,-2 3-1 16,2 3 1-16,0 5 0 0,5-4-4 31,-3-4 4-31,1 2-1 0,1-5 1 0,3-4 3 16,0-1-3-16,4-11 0 15,0 2-1 1,0-1-5-16,0 1 0 16,4-4 4-16,-1-1-1 0,2 0 5 15,-5 3 1 1,1-3-1-16,1 1-3 15,-1-1-1-15,2-11 2 16,-7 8 2-16,1-2 2 16,-1-5-4-16,0 2-3 15,2 0 0-15,2 0 0 16,0 5 4-16,6-5-1 16,2-3 0-16,8-1-2 15,-2-7 0-15,4 2 2 16,2 1 0-16,-1 0 4 0,2 6-3 15,1 7-1-15,-2 4-2 16,-4 7-2-16,3 9 4 16,-11 7 2-16,1 6 3 15,-3 4 0-15,-4 4-3 16,3 3 0-16,-2-4-2 0,2 0 0 16,-4-4 1-16,2-11-7 15,1-1-8-15,0-16-22 16,3-2-20-16,4-13-53 15,0-4-26-15,4-10-36 16,1-4-237-16,2-4 268 16</inkml:trace>
  <inkml:trace contextRef="#ctx0" brushRef="#br0" timeOffset="-7850.17">10593 1390 1368 0,'-26'11'100'0,"-4"1"51"0,-6 3-13 0,-3-3-26 0,-2 4-31 0,3 0-26 16,12 1-21-1,14-1-18-15,12-2-1 16,14 3-13-16,7 2-1 0,9 5-6 16,1-3 5-16,-4 4-2 15,-3-3-2-15,-13 1 4 16,-4 3-1-16,-14-7-8 15,-9 1-9-15,-11-4-25 16,-6-3-19-16,-3-9-43 16,-1 1-15-16,10-10-155 15,7-4 160-15</inkml:trace>
  <inkml:trace contextRef="#ctx0" brushRef="#br0" timeOffset="-7581.94">10735 1317 1178 0,'-5'21'117'0,"0"9"95"15,-9 4-58-15,0 7-33 16,1 2-27-16,2-7-53 15,6-3-10-15,10-14-22 16,4-6-11-16,15-7-18 16,1-12-27-16,7-8-64 15,-2-4 10-15,-8-15 43 16</inkml:trace>
  <inkml:trace contextRef="#ctx0" brushRef="#br0" timeOffset="-7422.87">10618 1106 1213 0,'-24'0'145'0,"5"0"174"15,8-6-253 1,6-5-26-16,9-8-37 16,5-7-24-16,8-4-76 15,4-3-248-15,9 5 212 0</inkml:trace>
  <inkml:trace contextRef="#ctx0" brushRef="#br0" timeOffset="-6780.65">10973 915 1337 0,'0'32'102'0,"-5"4"89"32,3 3-62-32,1 5-6 15,1-4-28-15,0-7-48 16,0-1-21-16,1-7-21 15,-1-8-10-15,4-1-39 16,-1-3-20-16,-3-6-57 0,-3 1-17 16,3-8-8-16,-2 0 11 15,0-3 48-15,2-3 26 16,7-7 59-16,1-1 24 0,-1-6 34 16,6 1 11-1,1-5 7-15,1 3-4 16,0 6-14-16,-4 4-5 15,-3 9-9-15,-1 2-7 0,-7 8-14 16,4 0-4-16,-2 3-13 16,-1 0 0-16,10 0-2 15,2-2-2-15,4-5 1 16,4-1-1-16,-4-3 0 16,1 0 1-16,-6 0 1 15,-1-2 0-15,2 2 7 16,0 0 2-16,-1 0 0 0,4 3 3 15,1-1-4 1,4-1-4-16,-1-1-3 0,2 4 1 16,-3-4-3-16,2-4 2 15,-5 0-2-15,1 1-2 16,-3-5 0-16,-3 1 4 0,-3-4-2 16,-2 0 2-16,-6 0 1 15,4 0-5-15,-11 0 2 16,3-1 3-16,-6-3 0 15,1 3 6-15,-2 4 9 16,1 2-3-16,5 7 7 16,2 5 2-16,3 15-12 15,-1 4-1-15,10 4-4 16,4-4-4-16,7-9-4 16,7-4-1-16,5-9-9 15,1-3-17-15,3-4-69 16,0-7-42-16,5-11 67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0T17:09:42.39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16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10T17:15:29.637"/>
    </inkml:context>
  </inkml:definitions>
  <inkml:trace contextRef="#ctx0" brushRef="#br0">3367 503 659 0,'-3'0'107'0,"0"-1"43"0,-3-1 3 0,-1-1-31 0,1 3-53 15,1 0-17-15,0 5-26 16,1-4-8-16,1 4-2 16,-2-2 2-16,5 2 2 15,1-3 8-15,7-1 10 16,3 1 2-16,2-1 6 16,4 1-1-16,2-2-2 0,3 0-4 15,7-2-8-15,-2 1-7 16,4 1-13-1,4 0 0-15,-4 1-9 0,-5 6 0 16,-9 5-1-16,-4 1-3 0,-13 1 1 16,-5 5 1-16,-9 6 1 31,-8 7 2-31,-8 6-1 0,-7 1-2 16,-5 13-2-16,2 0 1 0,4-3-1 15,9-6 3-15,13-9-1 16,6-8 2-16,21-9-1 15,6-3 0-15,15-8 9 16,9-6 1-16,7-9 2 16,4-5 0-16,0-10-6 15,-2-1-7-15,0-5-34 16,0-2-40-16,-6 2 42 16</inkml:trace>
  <inkml:trace contextRef="#ctx0" brushRef="#br0" timeOffset="1001.97">5096 554 1323 0,'2'-8'78'0,"-2"3"27"0,-5 1-10 0,-4 4-41 0,-9 3-14 0,-4 5-27 16,0 6-9-16,-2 14-6 15,1 5-2-15,2 16 1 16,2 13 2-16,10 1-9 16,6-6 2-16,12-12-4 15,4-16 1-15,10-17 11 16,3-5 0-16,12-12 12 0,1-8 3 16,0-14 4-16,1-2 5 15,-4-9 3-15,-4 0-1 16,-9 5 3-16,-4 6-5 15,-11 11-3 1,-6 7-5-16,-2 10-12 16,-5 7 0-16,5 9-10 0,2 7 2 0,12 0 2 31,9-1-1-31,14-13 4 0,5-1-4 16,4-10 3-16,-3-2 1 15,-4-7 8-15,-4-1 13 0,-15 6 21 16,-2-4 3-16,-18 7 16 15,0-7-3-15,-16 3-15 0,-6-4-8 16,-16-2-21 0,-6-1-11-16,-4-1-35 15,-2 3-24-15,7 6-55 0,12 0-27 16,18 7-26-16,15 3-77 16,23-1 148-16</inkml:trace>
  <inkml:trace contextRef="#ctx0" brushRef="#br0" timeOffset="1811.57">5784 773 832 0,'27'2'170'0,"-2"1"209"0,-12-5-212 0,-5-2-21 0,-10-9-33 32,-7-1-27-32,-9-4-36 15,-4 4-18-15,2 8-23 16,-1 0-7-16,4 14-2 15,3 10-5-15,6 12-2 16,3 7 1-16,11 4-8 16,7-8 4-16,11-5-7 15,4-7 8-15,-1-9 3 0,1-1 1 16,-7-14 7-16,-1-8 0 16,-1-16 11-16,-3-12 2 15,-4-21 7-15,-2-5-1 0,-10-10-6 16,-2-4 6-16,-9-6-11 15,-1 3 0-15,-4 4-1 16,0 12 1-16,7 24 11 16,-1 15 3-16,7 27-2 15,-3 12-12-15,-1 29-10 16,4 15-3-16,3 22 0 16,5 11 1-16,8 5 2 15,10 4-15-15,12-14-2 16,8-12-1-16,13-21-2 15,0-10 18-15,-1-24-2 16,-8-8 7-16,-4-20 2 0,-1-12-6 16,-7-10 4-16,-3-7 1 15,-13-2 8-15,-12 2 0 16,-13 7 5-16,-8 5-1 16,-7 9-3-16,-1 9-3 15,0 17-2-15,2 10-7 0,2 16-6 16,6 7 2-16,12 10-2 15,0-4 4 1,16-4 1-16,7-9-3 16,13-9 3-16,1-5-1 0,4-16 1 15,-2-3 0-15,-1-11-2 16,-3-3-2-16,-4-10 3 16,-1-3 1-16,-8-2 0 15,-6-6 6-15,-6 13 0 16,-2 0-1-16,-1 14-3 15,3 8-5-15,7 12 2 16,2 9-3-16,8 10 4 0,-2-1 2 16,5 4-2-16,-5-1 3 15,-7-2 1-15,-1 2-2 16,-15-4-2 0,-4-4-2-16,-18-5 1 0,-9-1 0 15,-18-3 0-15,-5-3-9 16,-13-10-49-16,2-5-29 15,9-13-76-15,7-15-263 0,31-15 274 16</inkml:trace>
  <inkml:trace contextRef="#ctx0" brushRef="#br0" timeOffset="2527.9">7778 645 812 0,'0'-14'100'0,"0"2"89"0,2 1-90 0,-2 7-7 16,0 3-28-16,0 1-21 15,-2 3-4-15,-3 8-8 16,1 3-2-16,0 15-1 16,1 7-4-16,3 3-15 15,3 2-1-15,7 0-5 16,1-8-3-16,2-7 4 16,-1-6 2-16,-5-12 2 15,-4 2 8-15,-3-10 8 0,-5-2-4 16,-6-11-3-16,-2-6-4 15,2-7-9-15,0-4 0 16,6-8 3-16,2 0-1 16,8-1 5-16,8 1 8 15,10 6 4-15,4 5 3 16,0 8-5 0,6 5-11-16,-1 3-12 0,4 2-24 0,-6 4-64 15,-5-1-152-15,2 3 141 16</inkml:trace>
  <inkml:trace contextRef="#ctx0" brushRef="#br0" timeOffset="3338.5">8266 603 1344 0,'-16'19'86'0,"-2"4"12"15,3 6-7 1,4-1-13-16,6 4-42 0,5-4-10 15,5 2-26-15,7 0 1 0,10-8 1 16,-1-3-4 0,6-16 5-16,-4 0-2 0,1-9 4 15,-2-7 0-15,-1-1 9 16,-4-9 8-16,-3-3 23 16,-1 3 4-16,-9-1 11 15,0 0-8-15,-6 9-14 16,-4 2-2-16,-1 10-18 15,0 6-5-15,-3 18-8 16,-3 5-2-16,2 15-4 16,2 5-3-16,4-5 0 15,5-2 3 1,8-9 0-16,5-6 4 16,4-11-1-16,7-4-2 0,4-12-1 31,5-8-3-31,4-10 2 0,4-1 1 15,7-6 3-15,6 0 4 16,-7-1-2-16,-4 2-3 0,-18 9-2 16,-9 6 3-16,-10 12 0 15,-6 8-1-15,-1 7-2 16,-6 5-15-16,-5 1 4 16,-1-4 0-16,4-1 5 15,4-10 9-15,5-6 0 16,0 0 1-16,13-8-3 15,1-5-1-15,11-4 0 16,-4 0 1-16,5 3 5 16,0 1 1-16,-4 7 0 0,0 4 0 15,-5 4-3-15,-3 7-5 16,1 5 0 0,-4 7-6-16,0 4 5 0,1-1 2 15,6-10-7-15,1-1 1 0,4-12-6 16,3-1-3-16,0-14 13 15,4-7-3 1,2-9 2-16,-2-9 14 0,0-2 9 16,-3-2 10-16,-4 9 9 15,-4 2-7-15,-6 16-7 16,-13 15-4-16,5-5-2 16,-5 15-6-16,0 18-7 15,0 8 1-15,1 4-6 16,5 2 2-16,7-6-2 15,9-7 0-15,0-6-6 16,2-8-19-16,-2-11-55 16,-9-3-29-16,1-14-83 15,-5-6 95-15</inkml:trace>
  <inkml:trace contextRef="#ctx0" brushRef="#br0" timeOffset="3481.3">9379 489 1547 0,'-9'-1'38'0,"4"-9"-34"0,5 2-3 0,19-6-26 0,9 0-43 0,12 3 42 16</inkml:trace>
  <inkml:trace contextRef="#ctx0" brushRef="#br0" timeOffset="3894.66">9678 633 1197 0,'0'38'102'0,"0"0"40"0,0-13-38 16,3-6-21-16,8-13-43 15,8-6-13-15,11-11-9 16,0-3 1-16,6-8-4 0,0 0 1 16,-4 0 15-16,1-2-1 15,-5 2 16 1,-4 6 2-16,-11 3 0 0,-6 1 8 0,-7 12 0 15,0-2-8-15,-11 9-13 32,-1 15-11-32,-4 28-12 15,-1 12-3-15,2 16-3 16,4 1-7-16,2 3-2 0,-2-1 2 0,0-12-21 16,-3-3 1-16,-8-9-9 15,-12-5-5-15,-5-14 23 16,-4-6-2-16,1-15 12 15,1-11 11 1,3-17 19-16,6-13 17 16,10-9 9-1,11-3-7-15,18-2-24 16,7 0-13-16,17 4-11 0,10-3-4 16,15-4 0-16,7 0-15 15,4-6-67-15,9-7-58 16,3-10 72-16</inkml:trace>
  <inkml:trace contextRef="#ctx0" brushRef="#br0" timeOffset="4993.33">11001 906 1011 0,'2'-16'145'0,"-2"-5"160"0,0-1-171 0,-3-6 3 0,-7-2-52 16,-1 3-20-16,-3 5-38 16,-4 6-17-16,-4 13-10 15,3 8-4-15,-7 17-1 16,4 8-3 0,6 8-9-16,8 1-7 0,19-7-1 15,6-10 4-15,12-13 7 16,2-7 7-16,2-7 7 15,0-6 0-15,5-3 6 16,-6-2 5-16,-7-3 5 16,-3 0-1-16,-12 7 2 0,-7 2-3 15,-3 10-13-15,-3 5 2 16,-5 12-16 0,0 2-9-16,5 3-2 0,3-6-3 0,9-13 14 15,10-3 3-15,3-9 13 31,3-12 8-31,2-9 12 16,0-8 11-16,3-12 7 0,-1-4 1 0,-6-10-7 16,-2-4 1-16,-9-2-17 15,-4 3 2-15,-3 10-8 16,-4 16 0-16,3 24 12 31,-8 15-7-31,-5 24 2 16,-8 17-11-16,-4 32-9 15,1 13-4-15,2 23-3 16,7 10-4-16,11-10-16 0,11-7-4 16,15-33 2-16,7-15 2 15,9-22 16-15,-2-15 5 16,2-17-1-16,-5-11 5 0,0-18 5 16,0-5-1-16,-14-10 4 15,3 0-2-15,-14 7-1 16,-2 2 3-16,-10 17 2 15,1 1 1-15,-7 17 0 16,0 10-5-16,-7 16-3 16,-1 4-4-16,8 10-4 15,-1 3 5-15,17-5-3 16,5-7 2-16,11-13-2 16,2-5 6-16,2-11-1 15,3-7 1-15,0-10 10 16,4-2 9-16,-11-13 30 15,-2 4 12-15,-18-2 18 0,-6-3-5 16,-22 3-28-16,-8-1-13 16,-17 8-34-16,-5 1-17 15,2 14-39-15,2 5-29 16,9 3-60-16,6 0-39 16,23-6-201-16,16-3 225 15</inkml:trace>
  <inkml:trace contextRef="#ctx0" brushRef="#br0" timeOffset="5549.61">12123 727 1261 0,'25'38'107'0,"-4"0"61"0,-15 2-69 0,-6-7-1 0,-8-10-28 16,-3-7-2-16,0-11-16 15,1-4-1-15,3-8-15 0,0-11-13 16,7-2-10-16,8-7-8 15,5 2-3-15,6-1 2 16,3 15 0-16,0 7-2 16,5 8-1-16,3 7 0 15,4 2-1-15,6 1 0 0,4-4-1 16,5-9 1-16,3-7 0 31,2-7 0-31,-4-6 1 0,-9-4-1 0,-11-4 6 16,-9 0 13-16,-15 2 25 15,-8 0 8-15,-12 1 5 16,-6 8-7-16,-9 10-25 16,1 12-10-16,-5 21-8 15,-2 17-4-15,5 21 0 16,3 6 1-16,11 12-4 16,8 1-1-16,7-5 1 15,1-2 1-15,-3-12 0 0,-4-5-1 16,-5-7 0-1,-12-2 0-15,-4-13-1 0,-5-8 1 16,-12-19 3-16,4-11 2 16,-1-18-4-16,4-12-5 0,5-15-16 15,8-7-9 1,14-12-10 0,7 1-16-16,19 11-25 0,7 5-7 0,14 9-34 15,3 2-11-15,12 1 27 16,4-1-292-16,10-5 276 15</inkml:trace>
  <inkml:trace contextRef="#ctx0" brushRef="#br0" timeOffset="5834.24">13027 655 1262 0,'0'3'119'0,"0"0"135"0,-10 7-72 0,-10 1-17 0,-5 3-18 15,-15 5-59-15,2 4-12 16,4 0-31-16,4-1-13 16,19-7-27-16,6-2-8 15,17 0-1-15,9-1 2 0,7 9-1 16,5 2 3-16,-4 4 0 16,-2 3-6-16,-12-1-10 15,-10-4-10-15,-14 0-22 16,-12-1-12-16,-20-5-26 15,0-2-18-15,-14-11-26 16,3-4-20-16,9-16-170 16,7-8 193-16</inkml:trace>
  <inkml:trace contextRef="#ctx0" brushRef="#br0" timeOffset="6008.44">13077 650 1045 0,'32'6'141'0,"-4"2"175"15,-7 16-197-15,-7 9-1 16,-6 5-42-16,-3 3-23 16,-1-5-33-1,4 1-12-15,8-17-11 0,3-1-8 16,3-16-36-16,0-3-20 16,-1-8-50-16,-3-8-20 0,-5-10 77 15</inkml:trace>
  <inkml:trace contextRef="#ctx0" brushRef="#br0" timeOffset="6135.82">13129 444 1077 0,'-34'-5'134'0,"4"3"157"0,11 4-227 16,9-2-25-16,9 0-34 16,7-6-5-16,18-1-59 0,6 2-195 15,20 10 164-15</inkml:trace>
  <inkml:trace contextRef="#ctx0" brushRef="#br0" timeOffset="6706.7">13762 729 1553 0,'-30'9'123'0,"-6"-2"32"16,-2-4-6-1,-3-3-52-15,3 0-30 0,8 11-37 16,0 0-2-1,14 10-28-15,5 5-5 0,14-2-36 16,11 0-8 0,16-9 9-16,5-2-6 0,8-11 34 15,-1-2 8-15,-1-10-6 16,-4-12 4-16,-9-5 4 16,-3-11-1-16,-6-12 6 15,-3-10 4-15,-7-16 1 16,-9-7 6-16,-4-9-2 0,-3 4 4 15,0 25 18-15,0 16 2 16,1 42-3-16,-4 17-3 0,1 34-19 31,-4 13-7-31,2 16 2 0,10 4 0 0,1-3-8 16,14-7 0-16,13-10 1 16,11-7-1-16,11-15 3 15,1-10 1-15,5-13-3 31,5-10-1-31,-6-12 5 0,3-13-1 16,-18-7 4-16,-3-8 2 16,-14-4-1-1,-11 2 9-15,-7 10 12 0,-6 6 3 0,-15 20-1 16,-5 12-10-16,-18 20-14 16,-1 12-4-16,11 7-2 15,11 2 0-15,29-12-6 31,13-4-2-31,25-12-10 0,4-10-10 16,12-10-29-16,4-3-29 16,2-11-74-16,2-3-28 15,-4-13 101-15</inkml:trace>
  <inkml:trace contextRef="#ctx0" brushRef="#br0" timeOffset="7598.22">10463 1620 1334 0,'0'0'78'0,"0"-2"24"0,0 2-1 0,-1 2-14 0,1 0-16 0,6 10-22 16,5 7-6 0,8 16-12-16,8 11-10 0,3 6-3 15,4 3-9 1,11 0-10-16,0-3 2 0,1-5 2 0,1-4-7 31,-12-7 5-31,0-3 4 0,-12-12-8 0,-10-4 8 16,-11-17-5-1,2 2 5-15,1-12 11 16,-5-9 8-16,0-18 21 0,-3-11-3 0,1-7 13 16,-4-5-10-16,3 0-14 31,4 3-8-31,7 7-18 15,-3 3-5-15,6 7-17 16,-1 2-26-16,-1 7-55 16,7 2-32-16,1 6-64 15,4 2-229-15,10 9 271 16</inkml:trace>
  <inkml:trace contextRef="#ctx0" brushRef="#br0" timeOffset="7765.26">11186 1775 1397 0,'-2'39'90'0,"-1"-4"22"0,1-5 0 16,2-4-48-16,4-2-22 15,2 1-23-15,2 1-11 16,1-11-10-16,2 0-11 16,-1-12-52-16,2-3-26 0,-2-11-280 15,-4-10 231-15</inkml:trace>
  <inkml:trace contextRef="#ctx0" brushRef="#br0" timeOffset="7885.2">11063 1633 1338 0,'-4'-13'43'0,"8"-1"-24"0,2-8-14 16,14 6-22-16,6-1-69 15,7 6 56-15</inkml:trace>
  <inkml:trace contextRef="#ctx0" brushRef="#br0" timeOffset="8123.32">11594 1827 1222 0,'-14'15'98'0,"-8"0"92"16,-5-4-70-16,-3-5-2 15,2-1-29-15,-2 4-38 16,9 4-18-16,4 9-17 15,9 8 2-15,13 9-18 16,6-1 3-16,17-2-1 16,7-7-5-16,4-9-4 15,6-2-20-15,-3-18-42 16,-4-5-23-16,-2-14-79 0,-4-8-222 16,-5-17 250-16</inkml:trace>
  <inkml:trace contextRef="#ctx0" brushRef="#br0" timeOffset="8330.45">11713 1472 1415 0,'-2'8'103'0,"0"11"80"15,1 6-16-15,6 13-8 16,2 9-18-16,9 8-46 31,5 4-33-31,1 4-35 0,3-7-10 0,-3 1-21 16,2-10-29-16,-7-1-64 15,2-8-37-15,-5-10-81 16,-1-5-148-16,-8-17 223 16</inkml:trace>
  <inkml:trace contextRef="#ctx0" brushRef="#br0" timeOffset="8585.17">11760 1871 1464 0,'0'-19'93'0,"3"-2"34"0,3 2-4 0,9-3-19 16,0 5-12 0,6-3-4-16,4 5-12 0,2 6-23 15,3 3-11-15,5 6-27 16,2 4-5-16,-2 10-6 16,-2 5-1-16,-6 5 3 15,-2 3-5-15,-4-2 4 16,-7 0-4-16,-3-4-1 15,-8-1 0-15,0-4-13 16,-3-3-20-16,0-12-64 16,5 2-30-16,-2-10-77 15,4-6-189-15,12-8 251 0</inkml:trace>
  <inkml:trace contextRef="#ctx0" brushRef="#br0" timeOffset="8728.11">11894 1636 1383 0,'-5'-10'45'0,"5"-4"-18"16,8-3-17-16,13-5-8 15,4 0-30-15,13 3-255 16,6 6 194-16</inkml:trace>
  <inkml:trace contextRef="#ctx0" brushRef="#br0" timeOffset="9124.98">12309 1844 1001 0,'0'47'111'16,"2"1"96"-16,-2-15-98 0,0-2 5 16,1-18-34-16,-2-10-9 15,-1-12-15-15,-3-9-17 16,4-7-10-16,-1-7-5 16,4 2-12-16,4 4-2 0,5 5-5 15,-2 5-3-15,6 12-2 16,2 4-1-16,0 4 1 15,2 7 0-15,2 2-4 16,2 1-8-16,3-3-12 16,-4-1-8-16,-3-7-6 15,-5-2 11-15,-6-2 12 16,-2-4 6-16,-3-7 10 16,0-4 2-1,1 0-3-15,3 0 1 0,6 2 3 16,1 0-3-16,8 3 7 15,-4 5 1-15,4 6 3 16,3 6 1-16,0 6-2 0,2 9 0 16,0 9-6-1,-3 3 2-15,-4 6-3 0,1 4-4 16,-4-4-53 0,-1-2-33-16,7-23 44 0</inkml:trace>
  <inkml:trace contextRef="#ctx0" brushRef="#br0" timeOffset="9763.04">13907 1502 1365 0,'-8'27'59'15,"-4"12"28"-15,-6 13-5 0,-1 11-2 0,-3 0-18 0,0 0-46 0,0-3-11 0,5-6-5 16,4-7 0-16,8-14-8 15,4-12-4-15,4-17 4 16,5-8 0-16,4-18 10 16,1-11 3-16,7-15 0 15,3-5 4-15,3-12 11 16,1-3 11-16,-3-14 19 16,0 3 4-16,-1 16 8 15,2 16 1-15,-4 26 5 16,3 20 6-16,-4 26-11 15,5 16-6-15,-6 21-23 16,0 2-15-16,-3 2-11 0,-7-4-4 16,6-12-13-16,-3-9-18 15,-2-6-58-15,1-8-35 16,-6-7-56-16,-5-2-17 16,-7-13-217-16,-7-5 248 0</inkml:trace>
  <inkml:trace contextRef="#ctx0" brushRef="#br0" timeOffset="9906.16">13801 1734 1436 0,'0'-2'99'0,"0"2"25"15,8 0-18-15,14 0-28 16,8-6-22 0,11-1-20-16,3-5-6 15,7-7-41-15,-1 1-31 16,4-7-69-16,4 0-45 0,-7-10 79 0</inkml:trace>
  <inkml:trace contextRef="#ctx0" brushRef="#br0" timeOffset="10112.49">14461 1313 1235 0,'-7'12'105'0,"-2"12"108"0,3 4-58 0,-1 23-14 15,3 7-8-15,2 16-53 16,0 2-21-16,2 3-25 15,-3-5-20-15,2-10-11 16,1-2-20-16,0-18-67 16,6-4-35-16,0-18 11 15,2-8 26-15</inkml:trace>
  <inkml:trace contextRef="#ctx0" brushRef="#br0" timeOffset="10295.5">14563 1290 1431 0,'0'7'90'15,"3"9"71"-15,-3 10-17 0,0 26-6 16,4 11-6-16,-1 13-48 16,0 1-27-16,0-1-34 15,-3-10-10-15,3-10-59 16,0-8-38-16,4-10-77 15,-4-1-55-15,-2-19 120 16</inkml:trace>
  <inkml:trace contextRef="#ctx0" brushRef="#br0" timeOffset="10749.47">14341 1626 1574 0,'-3'7'82'0,"4"-1"20"15,18 7-17-15,5-2 0 16,12-4-26-16,10 0-20 16,4-1-32-16,10-1-3 15,11 4-22-15,5 1-4 0,0 4 0 16,-7 0-3-16,-17 0 10 16,-11-1 8-16,-22-4 6 15,-8-4 9-15,-19-2 17 16,-9 4 3-16,-8-3-6 15,-7 6-12-15,-9 4-12 16,-1 0 0-16,4 8-4 16,6-6-6-16,24 0-28 15,8-5-6-15,22-5 4 16,4-6 10-16,10-5 32 0,2-1 5 16,-7-5 9-1,-1-2 9-15,-4-1 3 0,-4 0 8 16,-7 3 1-1,-2 2-8-15,-7 9-9 0,-4 7-7 16,1 11-9-16,-3 4 6 16,5 8-9-16,3 0-20 15,-2-7-45-15,5-2-33 0,6-10-60 16,5-9-172-16,5-15 210 16</inkml:trace>
  <inkml:trace contextRef="#ctx0" brushRef="#br0" timeOffset="10949.91">15259 1734 1529 0,'-36'20'71'0,"3"5"17"0,3 5-10 0,9 0-13 0,9 5-8 0,12-4-33 0,6-1-6 15,14-4-13-15,9-4-18 16,2-11-29-16,6-3-24 15,2-11-57-15,2-4-19 0,-2-12 81 16</inkml:trace>
  <inkml:trace contextRef="#ctx0" brushRef="#br0" timeOffset="11150.51">15529 1152 1219 0,'3'-7'115'0,"0"11"87"16,-3 11-27-16,3 25-33 16,0 10-8-16,-3 21-33 15,2 10-21-15,-7 15-43 16,-3-2-17-16,2-1-16 0,-2-7-13 16,5-22-48-16,1-9-31 15,2-10-82-15,5-14 33 16,-3-17 69-16</inkml:trace>
  <inkml:trace contextRef="#ctx0" brushRef="#br0" timeOffset="11780.75">15791 1595 1386 0,'-27'5'123'0,"-2"2"49"0,-5 6-40 15,2 4-18-15,1 5-47 16,2 4-21-16,15-1-21 16,1-6-10-16,17 3-8 15,10 0-4-15,13 2 3 16,6-7-6-16,16-1-3 16,3-7 2-16,3-7 0 15,8-2 2-15,-1-3 2 16,1-10-1-16,-8 0 4 15,-6-5 9-15,-19 2 15 16,-10 2 11-16,-20 3 19 16,-11-2-12-16,-11 10-14 15,-8 3-12-15,-8 14-19 0,0 11-1 16,-1 8-2-16,7 0-3 16,10 5-4-16,10-3 3 15,12-5-12 1,12-3-1-16,15-7 1 0,6-4-3 0,10-5 6 15,6 0-3-15,0-6-1 16,0 1-3 0,-4-3 1-16,-13 0 0 0,-15-1-8 15,-14 0 3-15,1 1 3 16,0-2 10-16,-12-1 11 16,-3 0 8-16,-3-6 21 15,6-5 10-15,10-8 24 16,6-5 6-16,19-7 0 15,4-5-6-15,13-2-28 16,7-3-9-16,2-3-16 0,7-1-19 16,0-4-52-16,5 2-45 15,9-10-124 1,11-6-330-16</inkml:trace>
  <inkml:trace contextRef="#ctx0" brushRef="#br0" timeOffset="90107.84">7292 10234 678 0,'7'-3'129'0,"-3"1"162"0,-1-3-172 0,-1 4-37 0,-2-1-22 0,0 1-5 16,-3 1 1-16,1-2 5 15,2 2 10-15,0 0-8 16,0 0-1-16,0 0-19 16,0 0-11-16,0-2-16 15,8 4-3-15,9 0 6 16,-1-2 8-16,10 1 14 16,2-1 6-16,2 0-14 15,0 0-8-15,3-3-11 16,-3 1-3-16,5-4-5 0,3 0 0 15,4-2 1-15,-2 2-7 16,2-4 2-16,1 2-2 16,4 4 1-16,7-1 4 15,10-2 0-15,0 6 0 16,6-1-4-16,-5 2-1 0,-2 0 1 16,4 0-1-16,5-1 1 15,4-1-2-15,4 2 3 16,4 0 1-16,7 0 1 31,6 3 3-31,-3-3-6 0,-2 2 1 0,-7-1-2 31,2 1 1-31,6-2 0 16,6 0 4-16,4-3-4 16,-5 1 3-16,-2 1-2 15,-2-6-2-15,3 4 3 16,5 2-2-16,4-6-2 15,-2 3 0-15,2-4-2 0,3 1 0 16,-1 4 3-16,4-3 2 16,10 4 0-16,-7 1 2 15,-6-1 4-15,-3 1 1 16,-9-9-5-16,0 7 3 0,5-3-8 16,-2-1-2-16,-4 0 3 15,-1-3-1 1,-7 2 5-16,-6-3-2 0,-5 8-3 15,2-3 1-15,-3 6-1 16,1 0 2-16,0 1 2 16,-2 4-1-16,-1-3-3 15,-2 1-1-15,9 0 0 16,2-3-2-16,14 8 5 16,0 1 0-16,1 1 3 15,2 6-1-15,-6-5 3 16,4 4 2-16,9 0 9 0,10 5 6 15,0-1-2 1,4-5-2-16,1-1-9 0,-4-2-3 16,13-3-4-16,-2 0 0 15,-12-7-10-15,-3-1-34 0,-31-9-114 16,-5-6 93 0</inkml:trace>
  <inkml:trace contextRef="#ctx0" brushRef="#br0" timeOffset="106312.52">18981 7950 394 0,'-7'-3'84'0,"1"0"63"15,3-7 10-15,-2 3 20 0,0 0-15 0,5 1-10 0,-3 1-35 16,3 5-8-16,0 0-8 0,0 0-2 16,-3 0-20-16,3 10-10 15,-3 2-19 1,0 2 0-16,0 16-10 0,-1 5 1 16,3 17-12-16,-4 10-7 0,0 23-10 31,2 24 0-31,0 29-5 0,1 9-3 0,1 17 1 15,2 8-3-15,-1 3-1 16,4 2-2-16,-3-18 0 16,-6-8-1-16,-1-17 5 15,-6-1 5-15,4-24 3 16,0-10 1-16,3-30-4 16,5-9 0-16,0-15-5 15,0-11-3-15,2-12-21 16,1-9-21-16,1-15-58 15,3-13-30-15,2-19-186 16,-2-16 182-16</inkml:trace>
  <inkml:trace contextRef="#ctx0" brushRef="#br0" timeOffset="107392.02">19112 7546 1308 0,'3'2'90'0,"5"3"19"0,-1 6-11 0,4 0-6 0,8 0-33 0,7 3-9 16,5-3-19-16,12-5-3 15,20-1-16-15,17-5-6 16,26-5-4-16,8 1-2 0,21-7 1 15,14-2-1-15,21-1 0 16,16 0-1-16,21-1 3 16,11 1 2-16,-9 2 0 15,4-1 4-15,-6 0 5 16,-16 2 0-16,-14 5 4 16,-13 1-3-16,-35 5-5 15,-4 2-5-15,-26 3-6 16,-15-1 6-16,-32 0-3 15,-16-1 5-15,-16 1-4 0,-12-2-5 16,-3 1 2-16,0 0-4 16,0 4 6-16,-1-3 3 15,3 3-4-15,-3-3 3 16,3 4-4-16,2-3 2 16,2 0-3-16,-3 1 0 15,0-1 11-15,-3 1 0 16,1-1 11-16,-3 3 7 0,-3 0-5 15,0 3 3-15,-5 3 5 16,-1 0 0 0,1 5 2-16,-3-2-2 0,5 7-5 15,0 1 0-15,3 15-3 16,0 9 3-16,2 17-5 16,1 13-8-16,5 18-7 15,-2 14-5-15,8 26 0 16,4 11 1-16,-1-1-1 15,5 4-5-15,0-4-9 0,-1 4-2 16,-1 2-5-16,-2-1 3 16,-3-12-1-16,-2-7 1 15,-2-7 9 1,-2-8 5-16,-1-14 7 0,-1-8 0 0,-6-20 0 16,-1-7-2-16,-5-10 1 31,-7-7 1-31,-4-14-3 15,-4-8 2-15,-7-15-2 0,-3-5-4 0,-5-10-8 16,-9-10-3-16,-7-7-13 16,-7-4-1-16,-21 1-12 15,-15-5-2-15,-17 1-7 16,-14 0-12-16,-4 4-5 16,-10 1 1-16,-25 3 13 15,2-3 10-15,-26 2 26 16,-8-5 5-16,-9 0 26 15,-6 3 19-15,-10 5 33 0,6 1 9 16,17 13 6-16,2 0-13 16,30 5-31-1,12 0-15-15,23-5-27 16,17 0-8-16,24-5-22 16,7 0-16-16,23 2-56 0,14-7-34 0,30-2 77 15</inkml:trace>
  <inkml:trace contextRef="#ctx0" brushRef="#br0" timeOffset="109549.68">21855 11006 985 0,'0'0'121'0,"2"5"105"0,-1-5-105 0,1 0-7 0,-1 0-26 16,-1-6-5-16,-1 1-23 16,-2-7-13-16,-2-3-19 15,-2-5-10-15,1 3-4 16,-3-6 16-16,-9 5-1 16,-1-6 9-16,-3 0-7 15,3 7-18 1,-6 7-12-16,3 4-6 0,-3 12-5 15,-4 7-4-15,3 15-9 16,-4 10-9-16,8 11-21 0,3 3 0 16,9-8 3-16,13-1 10 0,10-21 24 31,3-5 11-31,11-15 12 0,-1-10 6 0,9-11 19 16,1-11 11-16,-4-8 13 15,-5-1 9-15,-5 1-10 31,-6 5-6-31,-5 9-17 0,-5 8-14 0,-6 15-9 32,-6-4-3-32,-5 19-4 15,-2 8 0-15,-1 12-12 16,3-3-11-16,9 1-8 16,1-10-4-16,10-11 11 0,5-5 4 15,11-14 14 1,7-4 7-16,7-6 7 0,6-5 14 15,-3-1 13-15,-1 3 2 16,-8 9-7-16,-3 4-2 16,-6 8-21-16,-5 8-4 15,-6 12-1-15,-6 4-3 16,-8 7-5-16,-2 1-6 0,-5-7-15 16,3 0 3-16,0-12 8 15,5-11 2-15,0-2 15 16,5 0-2-16,-5-15 3 15,2-7 4-15,1-8 2 16,0-6-1-16,5-3 0 16,1 4-1-16,7 7-10 15,1 2 3-15,9 14-16 16,-1 1-5-16,2 11-23 16,4 1-18-16,-5 12 5 0,2 3-2 15,-4 6 21-15,-7 5 9 16,-6 4 2-16,-5 1 0 15,-1 2 5-15,-3-2 4 16,-4-2 6-16,2-5 7 16,-2-11 5-16,-2-4 1 15,1-10 11-15,-2-3 3 16,0-12 12-16,4-3 3 0,-1-12 5 16,2-2 2-16,8-6 5 15,-2 0 2-15,8-1-20 16,8 3 1-16,5 7-16 15,3 1-10-15,2 6 0 16,-2 8 0-16,3 1-29 16,0 5-9-16,0 8-18 15,-1 2-14-15,-10 7 14 16,-2 4 2-16,-9 1 0 16,-6 0 5-16,-5-1 20 15,0-4 10-15,-5 1 30 0,-1-9 11 16,-5-1 7-16,-2-4 9 15,-2-4 1-15,-3-2-1 16,-1-2-12-16,0 1-8 0,5 6-14 16,2 3-5-1,5 9-3-15,3 7-1 0,2 9 0 16,2 4-2-16,2-3-7 16,5-2-6-16,9-8-4 15,2-4 3-15,4-10 9 16,-5-5 7-16,-1-3 14 15,-4-3 10-15,-4-2 19 16,-1 1 11-16,-7-3 3 16,0 1 2-16,-2 5-5 15,-1 6-14-15,-2 3-12 16,-1 6-7-16,-1 14-19 16,4-1 2-16,3 3 1 15,3-3-5-15,5-8 4 0,3-4 3 16,8-7-7-1,7 0 5-15,5-7 8 0,2 1 4 16,7 5 11-16,-10-4-3 16,-7 3-3-1,-1 2-10-15,-17 7-6 16,-2-4 1-16,-4 6-1 0,-4-1 1 0,-1 3 5 31,-1 0 1-31,0-1-2 0,3-6 6 0,3 3 2 31,-1-1 6-31,2 11 11 0,0 7-1 0,0 14-11 16,-3 3-4-16,8 8-12 16,1 1-2-16,0-1 1 15,2-2-5-15,-9-14-13 16,-6-3-8-16,-10-12-9 16,-11-2-3-16,-9-9-20 15,-4-7-15-15,2-14-30 16,3-9-22-16,15-12-29 15,4-9-106 1,17-15 160-16</inkml:trace>
  <inkml:trace contextRef="#ctx0" brushRef="#br0" timeOffset="109897.29">23461 10757 1331 0,'2'11'91'0,"-12"4"37"0,-6 8-7 0,-12 1-17 32,-2 0-13-32,8-4-28 0,-2-4-7 0,18-8-18 15,4-7-5-15,15-5 15 16,9-6 6-16,10-10 12 16,5-1-2-16,9-10-13 15,0-1-8-15,-4-6-18 0,-2 0-7 16,-13 0-12-16,-5 10-3 15,-14 8 6 1,-7 18 5-16,-1 5 4 0,-6 18 0 16,-7 15-13-16,-1 5-5 15,0 9-6-15,1 2-6 16,-1-1-23-16,5-1-29 16,6-6-51-16,-5 4-46 15,3-9-38-15,0 2-9 16,-9-5 110-16</inkml:trace>
  <inkml:trace contextRef="#ctx0" brushRef="#br0" timeOffset="110088.16">23319 11262 1564 0,'0'5'125'0,"0"-2"70"0,6 0-18 15,15-3-26-15,6 0-24 16,17-5-52-16,8-4-17 15,12-2-52 1,3-2-26-16,2 1-77 0,-1-3-60 16,0 4 91-16,-2-4-22 15</inkml:trace>
  <inkml:trace contextRef="#ctx0" brushRef="#br0" timeOffset="111758.14">20306 14378 1481 0,'27'-1'103'0,"-10"-1"46"0,-6 2-21 0,-19 0-28 0,-12 2-28 0,-31 2-41 0,-17 4-11 15,-33 2-18 1,-8-2-6-16,-15-2-6 0,-6-5-4 15,-19-1-6-15,-9-1-1 16,6-1 2-16,9-1 6 16,20 3 19-1,14 5 0-15,21-2 14 0,13 5 8 16,33 0 3-16,10 3 12 16,18 5 12-16,6 4-4 0,7 16-6 15,1 10-7-15,1 23-23 16,2 15-5-16,-3 19-5 15,-6 10-3-15,0 24-2 16,-4 5-2-16,1 19-5 16,1 2-8-16,-5 2-19 15,4 1-8-15,-4-2-21 16,1-5-4-16,-3-8 6 16,1-6 15-16,5-17 18 15,1-5 20-15,5-19 8 16,3-14-3-16,1-20 8 15,6-10-6-15,0-18 1 16,4-7 3-16,8-10-10 0,0-1 1 16,7-7 1-1,4 2 2-15,6-5 8 0,6-1-2 16,14-4 6 0,8 1-8-16,15-1 0 0,5 2 7 15,9-3-1-15,6 0 0 0,26 0 5 16,15-5-2-16,23 0 2 15,13-3 7-15,19 0 0 16,5 0-3-16,21-3-6 16,11 0-3-16,-2-2-3 15,5 0 0-15,8-1-1 16,-10 3-1 0,9 1-2-16,-2 2 3 15,-26 0 0-15,-9 0-1 0,-14-1 3 16,-17-6-2-16,-21-2 7 15,-10-4 2-15,-29-9-5 0,-2-1 0 16,-6-6-3-16,-12-2 0 16,-16 1-1-16,-15 1 1 15,-16-4-4 1,-8 2-2-16,-7-7-4 16,-4-6-1-16,-9-10 1 0,-3-6-1 0,-8-22 7 15,-8-9 6-15,-8-23 12 16,-9-9 2-1,-13-39 16-15,-5-18-7 0,-4-25 1 16,1-11-1-16,8 5-12 16,8 9-3-16,9 28-10 15,4 12 2 1,1 28-4 0,0 11-2-16,-3 12 0 0,0 12-3 15,-5 12 0-15,-1 4 2 16,-5 9-6-16,-7 7-4 15,-7 12 1-15,-2 11-2 16,-9 11 4-16,-4 6 5 16,-10 8-1-16,-9 5 2 15,-6 9-4-15,-7-1-1 0,-29 6 2 16,-3 6 1-16,-27 2 2 16,-2 8 1-16,-10 4-4 15,-9 10-3-15,-14 2 1 16,-1 7 0-16,-11 2 3 15,-7-1 0-15,7-4-3 16,-10-3-7-16,7-14-1 16,4-5-9-16,5-9 1 15,5-11 7-15,18-7-18 16,15-3-2-16,25 0-51 16,16 1-31-16,38 2-90 15,14 2 106-15</inkml:trace>
  <inkml:trace contextRef="#ctx0" brushRef="#br0" timeOffset="113950">21227 18038 1173 0,'0'-3'86'0,"-6"-1"58"0,3-6-37 0,1 1-10 0,2-4-5 0,0-3-11 16,3 0-3-16,-3 1-22 16,0-7-6-16,-3 1-14 15,0 1-17-15,-8-4-10 16,1 3-3-16,-4 4-9 16,-5 3 7-16,-6 12-13 0,1 4-15 15,-4 22-23 1,0 4-14-16,7 21-4 0,1 3-2 15,12 3 13-15,6-3 8 16,10-14 21-16,5-10 13 16,10-20 17-16,4-8 11 15,9-14 20-15,-4-10 12 16,1-12 20-16,2-5 1 0,-5-3-11 16,-5 5-9-16,-11 10-29 15,-3 7-7-15,-11 21-14 16,-5-6-5-16,-2 23-6 15,-3 9-15-15,1 18-23 16,2 6-13-16,3 3 3 16,4-5 13-16,7-19 26 15,8-6 13-15,7-22 19 0,3-6 5 16,5-14 9 0,3-10 1-16,3-5 4 15,2-3 0-15,3 5-1 0,-6 8 3 16,-3 14-12-16,-4 8-7 15,-6 14-5-15,-3 11-5 16,-10 8-18-16,-5 6-6 16,-4 3-8-1,-2-1-2-15,-1-11 15 0,-2-3 6 0,2-16 9 16,3-5 3-16,-11-13 4 16,5-4 6-1,-5-19 13-15,-1 3 1 0,14-6 5 16,6 1-3-16,11 2-13 15,1-2-1-15,6 4-9 16,2-2-3-16,2 12-7 16,3 4-16-16,3 14-15 15,5 4-5-15,0 18-11 16,-1 6 5-16,-7 12 15 0,-6 0 3 16,-11 8 15-16,-5-4 7 15,-10-2 0-15,-6 0 1 16,-7-12 3-16,-4-5-1 15,-1-20 2-15,-2-5 1 0,5-19 1 16,-2-4 2-16,10-7 9 16,4-5 0-16,10-3 1 15,8 0-3-15,9 0-9 16,3 4 2-16,9 4-5 31,0 4-10-31,12 13-20 0,0 5-16 0,3 13-4 16,-1 7 3-16,-17 7 25 31,-5 5 16-31,-13-6 27 16,-8 0 14-16,-7-8 21 15,-1-5 10-15,-5-7-8 16,-9-4-3-16,-8-10-21 16,-3 2-10-16,-8-2-9 0,3 6-6 15,-5 10-10-15,2 6-7 16,6 16-13-16,2 5-4 15,12 7-3-15,4 4 2 16,13-2 6-16,9-3 1 0,8-14 13 16,7-4 1-16,0-9 6 15,4-4 2-15,-5-9 9 16,-4 1 8-16,-8-10 14 16,-3 2 7-16,-4-2 0 15,-5 0 1-15,-3 6 0 16,-6 1-2-16,0 10-10 15,-4 4-4-15,5 15-19 16,5 10-2-16,4 11-16 16,7 4-10-16,9-2-16 15,2-6-5-15,11-12 16 0,-3-9 5 16,5-13 22-16,-3-9 3 16,-4-10 3-16,-3-3 5 15,-7-4 10-15,-6 3 2 16,-7 2-4-16,-2 1-5 15,-3 10-8-15,0 9-2 0,-5-3 0 16,2 12 1 0,3 7-3-16,-3-1 1 15,3 0 0-15,5 2 1 0,6-7 9 16,-2-3 13-16,7-7 22 16,-5-5 11-16,-3-9 18 15,0-5 2-15,-5-2-9 16,0 1 1-16,0 7-20 15,2 3-12-15,1 16-5 16,4 14-6-16,1 19-16 16,2 7-1-16,-2 15-33 15,-2 5-20-15,-1-4-23 16,0 2-22-16,-8-9 24 16,-3-2 16-16,-7-12 35 0,-2-9 19 15,-12-14 6 1,-1-10-3-16,-4-14-22 0,-5-13-24 15,4-12-55-15,4-7-31 16,6-11-34-16,7-6-256 16,20-11 274-16</inkml:trace>
  <inkml:trace contextRef="#ctx0" brushRef="#br0" timeOffset="114680.89">23016 17972 1167 0,'6'-1'111'0,"9"-4"104"0,-1-5-51 0,6-2-18 0,5 1-7 0,7 1-47 16,4 6-17-16,2 4-37 16,2 4-14-16,-7 9-15 15,-3 3-7-15,-8 6-20 16,-5 8-8-16,-14 8-18 0,-6 3-10 15,-17 7-12-15,-10 0-8 16,-10-9 13-16,-2-6 11 16,-4-9 32-1,6-8 12-15,1 1 20 0,14-4 10 16,7-2 22-16,12 1 9 16,14 1 3-16,8 1 9 15,15 5-17-15,12-5-7 0,25-7-14 16,14-1-13-1,19-8-16-15,3-4-73 0,-3-5 225 16,0-6-145-16</inkml:trace>
  <inkml:trace contextRef="#ctx0" brushRef="#br0" timeOffset="118497.03">18547 10486 802 0,'4'-8'130'0,"3"3"135"0,-4-2-130 0,0 2 4 0,-1-1-27 16,-2 1-2 0,-3 3-16-16,-7-1-8 0,-7 5-33 15,-7 1-11-15,-12 8-32 16,-7 5-5-16,-6 9 2 15,-3 3-8-15,5 5 1 16,11 4 2-16,10-6-8 16,11-1 6-16,19 0-3 15,14-3-2-15,12-3 3 16,6-4-2-16,8 1 3 16,-4-3 2-16,-1 1 0 15,-8-1 4-15,-10 4-5 0,-7 1-4 16,-12 4 4-16,-2 0-3 15,-16 1 9-15,-5-1-1 16,-10-1-6-16,-4-4-3 0,-6-5-15 16,0-3-9-1,-1-8-21 1,5-6-18-16,3-6-39 0,12-3-12 0,15-15 64 16</inkml:trace>
  <inkml:trace contextRef="#ctx0" brushRef="#br0" timeOffset="118908.67">18618 10869 986 0,'3'2'125'0,"2"-1"171"0,3 1-190 0,-4-2-13 0,6-2-13 0,4-1-15 0,0-5-4 16,5 1-12-16,3-3-2 16,0-7-23-16,3 1-6 15,-1-1-4-15,-2-1-2 0,-4 2-5 16,-4 1 2-16,-14 1-2 16,-5 1-1-16,-12-3 0 15,-10 4-1 1,-3 5-8-16,-2 7 3 0,1 10-5 31,1 9 5-31,8 9 0 0,0 2-4 0,12 6 7 16,5-1-3-16,15-2 1 15,4 2 0-15,11-7 1 32,8-1-2-32,7-5-3 0,4-8-21 0,5-11-56 15,0-3-39-15,1-12-242 0,-4-6 220 16</inkml:trace>
  <inkml:trace contextRef="#ctx0" brushRef="#br0" timeOffset="119925.14">19186 10653 1551 0,'-26'0'90'0,"1"3"21"16,-5 1-7-16,0 3-35 15,0 4-16-15,3 10-12 16,2 4-7-16,2 13-14 16,4 5-4-16,11 1-17 15,5 3-4-15,14-6-1 16,8-1 5-16,7-11-17 16,1-6-14-16,5-16-24 15,4-7-19-15,-1-11 1 16,-1-3 9-16,-2-11 26 0,-5-2 15 15,-7-4 21-15,-4 1 3 16,-6 4 17-16,-4 4 5 16,-1 10 19-16,-4 10 10 15,2 2-12-15,-1 10-1 0,-2 10-19 16,0 4-8-16,1 6-2 16,1-2-3-16,1 1-4 15,0-1 2-15,-3-6-4 16,0 2 0-16,-6-12 3 15,0-5-3-15,-2-7 3 16,2-7 8-16,-1-7 8 16,4-10 5-16,3-2-1 15,0-8-3-15,10 3-5 16,7-4-3-16,8 7-4 0,4 3-3 16,1 3-5-16,1 6-1 15,5 0-33-15,-1 0-23 16,-3 4-61-16,1-1-33 15,-8 5-114 1,-3-3-92-16,-5 10 17 16,-1 1 28-16,-5 3 243 0,0 6 167 15,-6 4 152-15,-2-5 29 16,-3 1-58-16,2-1-47 0,2 3-88 16,-4-5-20-16,2-4-19 15,8 3 0 1,-4-5-4-16,13-4 6 0,-5 0-7 15,2-6 1-15,3-4-4 16,0 0-3-16,-2-2 7 16,-3-4 0-16,-9-1-3 15,-5 1 5-15,-10-2-9 16,-4 6-4-16,-9 5 0 16,-6 4-1-16,-6 14-11 15,4 10 1-15,-1 13-13 0,7 8-5 16,11 3 0-16,1 1-3 15,21-5-1 1,5-4 0-16,12-6-3 0,8-4-10 0,0-13-25 31,5-4-22-31,5-12-53 16,2-5-19-16,-2-11-38 0,0-7-22 0,1-10-173 16,-2-8-22-16,-2-5 125 15,-2-7 127-15,-10 2 368 16,-3-4 83-16,-7-1 4 15,-6-1-62-15,-7 5-107 16,-5 4-25-16,-5 18-26 0,-4 11-6 16,-1 25-20-1,1 9 2-15,1 20-22 16,-3 10-10 0,3 16-13-16,2 10-8 0,4 6-14 0,-2 0-7 31,0 0-25-31,4-2-20 15,-1-9-57-15,1-8-39 0,0-9 39 16,-2-7 23-16</inkml:trace>
  <inkml:trace contextRef="#ctx0" brushRef="#br0" timeOffset="120132.4">19910 10622 1374 0,'20'-3'92'0,"6"3"36"0,13 0-58 0,7 7-3 0,11-5-40 16,6-2-32-16,-8-2-73 0,-2-2-270 16,-7-11 219-16</inkml:trace>
  <inkml:trace contextRef="#ctx0" brushRef="#br0" timeOffset="122198.13">15936 7330 800 0,'-6'4'78'0,"-2"-3"56"15,3 4 7-15,2-4-8 0,3-5-21 0,8-3-27 0,6-5-7 16,8-4-23 0,5-1-3-16,6 4-11 0,5 7 1 15,9 6 1-15,7 0-1 16,4 12-1-16,0-5-5 0,7 10-11 31,0-3 1-31,6 0-9 0,8-1-4 0,15-7 9 16,10 1-4-16,13-7-2 15,1-3-3-15,2-5-9 16,0 0 3-16,10-2-1 16,-1 1 1-1,-3-1-5-15,-1 6-3 0,-23 4-3 16,4 0-1-16,8 6 7 15,1 2 2-15,-3 3 1 16,-6-5 0-16,-12-4-5 16,1 2-2-16,11-4 3 15,4-6 0-15,7 3-2 0,-4 1-1 16,-13-1 2-16,2 0 2 16,6 0 3-16,4 0 0 15,12 0-6-15,4-5-1 16,-11-2 3-16,6-1 5 0,8 3 6 15,-8 1 0-15,8 2 4 16,-7 5-6-16,-5-2-1 31,8 1-2-31,8-6-7 0,2 1 0 0,2-11 4 16,-5-2-2-16,6-6 2 31,-1-7-3-31,-7-1-1 0,-4-2-1 0,-25-1-40 16,-18 3-35-1,-22-7-273-15,-19-9 216 0</inkml:trace>
  <inkml:trace contextRef="#ctx0" brushRef="#br0" timeOffset="130473.84">20200 8835 501 0,'-17'0'46'16,"1"-2"73"-16,3 1 2 0,7 1 44 0,0 0-2 0,3 0-33 0,3 0-27 0,3 3-25 15,0 3-9-15,0 2-7 16,2 5 1-16,-5 7 0 16,0 5-5-16,-2 7-12 15,1 9-7 1,-4 14-16-16,0 5-7 0,0 10-8 15,-4-1 1-15,3-9-8 16,1-7 3-16,5-13-10 16,0-7-18-16,1-11-24 15,3-3-14-15,-4-6-29 16,3-4-7-16,0-15 59 16</inkml:trace>
  <inkml:trace contextRef="#ctx0" brushRef="#br0" timeOffset="131498.04">20328 8684 1006 0,'3'4'109'16,"0"-2"71"-16,-3 9-45 15,-3-2-23-15,0-1-21 16,0 3-12-16,3-11-26 16,0 2-4-16,8-1-12 15,-1-1-10-15,8-1-6 16,0-1-12-16,8 2-6 15,2 0 0-15,8 0 1 0,6 2-2 16,7-1 1-16,6 3 2 16,5-1 2-16,6-2 5 15,10 1-6-15,4 1 5 0,3-1-11 16,-4-2 2-16,-5 0 3 16,-5-5-10-16,-3-1 6 15,1-1-1-15,-12 1 0 16,-5 1 0-1,-16 2 5-15,-7 3-7 0,-10 0 2 16,-6-2 4-16,2-2-5 16,-2 2 1-16,3-1 2 15,-5 1-5-15,2-2 5 16,-2-1-1-16,0 2 0 16,1-3 2-16,-1 4-4 15,0 2 7-15,-6 0-2 16,0 0 7-16,0 0 6 0,-1-2-10 15,-4 10 5-15,-3 2-6 16,3 9 0-16,-2 0 6 16,3 11-9-16,3 1 2 15,1 15-1-15,1 4 0 0,4 17-3 32,1 10-1-32,-4 2-5 0,4 1 0 0,-4-9-2 15,-2-8 1-15,0-12-13 16,-3-7 0-16,-4-5 4 15,1-4-5-15,3-8 18 16,0-4-7-16,3-7 6 16,0-2 6-16,-2-7-3 15,2-6 1-15,-3-1 7 16,2 0-9-16,-1-1 5 16,0-3-1-16,-9-2-5 15,5 3 5-15,-7 3-6 0,1 0 5 16,-6 2-3-16,1-1-2 15,-7 4 6-15,-4 3-7 16,-5 3 6-16,-5-3-2 0,-5 6-4 16,1-3 8-1,-4 0-7-15,0-2-1 0,-12-4 2 16,-5 0-8-16,-21-5-2 16,-6-5-4-16,-3-1-3 15,-3 1-5-15,6 4-5 31,6 2 3-31,9 9 3 16,7-1 7-16,17 2 7 16,12-5 2-16,22-4-11 15,10-4 1-15,22-6-14 16,3-7-26-16,14-6-169 16,0-4 144-16</inkml:trace>
  <inkml:trace contextRef="#ctx0" brushRef="#br0" timeOffset="132220.25">20375 9065 718 0,'2'0'92'16,"4"2"78"-16,-1-2-17 0,6 0-11 0,1-2-27 0,3-1-44 15,-1-2-14-15,-2 2-21 0,6 0-5 16,-6 1-2-16,6 2-1 16,2 4-2-16,1-1-3 15,-1 3-1-15,4-1-2 16,-4-4 3-16,3 1-3 0,-6-2-4 15,0-2-3-15,-9-1-3 16,-2 2 0-16,-1-3 7 16,-5 4-1-16,2-3-1 15,-2 3-3-15,1 0-8 16,-1 8-2 0,-4 10-3-16,0 4 0 15,0 12 0-15,-1 4 4 0,0 5 0 16,-3 4 1-16,4-4-3 15,-6-2-4-15,7-8-20 16,1-8-18-16,2-9-41 0,0-4-16 16,2-10-117-1,0-4 125-15</inkml:trace>
  <inkml:trace contextRef="#ctx0" brushRef="#br0" timeOffset="132666.31">20889 9013 913 0,'4'0'121'0,"-4"-1"143"0,0 1-138 0,0 0-29 0,0 0-23 0,-4 3-35 0,-2 5-9 16,-6 3-14-1,-3 4-5-15,1 3-3 0,0 2-7 16,1 1-1-16,4-1 0 16,6-2 2-16,0 1 5 15,9-5 9-15,6-3 10 0,11 3 8 16,0-5 1-16,9 1 1 15,-1 1-1-15,-1 2-7 16,-1 1-8-16,-7 3-9 16,-3-1-4-16,-10-2-6 15,2 2 1-15,-11-4-1 16,-3 4-1-16,-6 3 0 16,-13-2-11-16,-4 4-37 15,-8-2-26-15,-6-2-42 16,2-3-1-16,0-7-141 15,5-1 157-15</inkml:trace>
  <inkml:trace contextRef="#ctx0" brushRef="#br0" timeOffset="132888.06">20954 9002 1342 0,'19'-6'91'0,"0"-5"47"32,2-2-11-32,1 1-21 0,-2-1-15 0,7 0-39 15,1 2-15 1,-4 3-21-16,0 4-17 0,-5 2-29 16,1 0-47-16,8-9-220 15,2-1 185-15</inkml:trace>
  <inkml:trace contextRef="#ctx0" brushRef="#br0" timeOffset="162275.67">17826 8316 741 0,'-3'-5'75'0,"-2"1"51"0,0-1 11 0,2-3-34 0,-2 3-17 0,4-3-19 15,-1 5-13-15,1-2-7 16,1 5-10-16,0 0-23 15,0 0-2-15,0 7-1 16,3-1 1-16,6 4 3 16,4 1 3-1,6 0 1-15,8 1 3 16,4-4 7-16,2 2 3 16,11-2 7-16,2-2-1 15,11 0-6-15,0-3-8 16,1 5-14-16,-4-3-6 15,-9 0-3-15,-2 3 1 0,-5-2 1 16,0 3 2-16,-5 5-1 16,0 1-3-16,0 4 3 15,-3 0-2-15,3-1-1 16,4-2 2-16,-1-3-5 16,3-2 0-16,4-2 7 15,6-6 1-15,0 2 2 16,1 2 3-16,-2-4-3 15,-9 0-5-15,-6 2 4 0,-1-5-4 16,-4 1-4-16,-3 1 3 16,10 1-3-1,-5 3 2-15,5-1 1 0,1 6-4 16,5 0 2-16,0-2-1 16,3 7 2-16,5-6 4 15,-3 10 5-15,1-2 1 16,-1 0 2-16,-2 0 0 0,-5-2-1 15,-1 1-5 1,-1-3-3-16,-1-1 0 0,2-1-5 16,0 1 1-16,-4 1 1 15,-4-1 1-15,-8-1-1 16,-4 3 1-16,-9-4-16 16,-2-5-22-16,-7-5-42 15,0 4-34-15,-5-11-166 16,-3-7 166-16</inkml:trace>
  <inkml:trace contextRef="#ctx0" brushRef="#br0" timeOffset="162897.31">19831 8638 991 0,'-11'0'68'15,"6"0"59"-15,-3 0-56 0,8-11-14 0,2 1-11 0,4-2-22 0,2 1-6 16,-2 4-3-16,1 1-1 16,-7 6-3-1,4 3 0-15,-7 2 2 0,-2 4 1 16,1-1 14-16,-3-1 4 16,4-1-4-1,3-6 2-15,0 0 2 0,0 1 0 16,7 4 9-1,0-5 5-15,-2 0-8 0,2 0-2 16,-3 3-13-16,-2 5-5 16,3 0-6-16,-4 2-1 15,4 2 2 1,1 2-4-16,7 7 5 16,-1-4-7-16,1 4 1 0,3-4 1 15,3-1-7 1,3 0 7-16,0-1-5 0,-2-2 1 15,-7-4 0-15,-7 2 2 16,-7 2-2-16,-12 4 1 16,-15 2-2-16,-9 3-4 15,-10 4 2-15,-8-3-2 0,1-4-21 16,-6-3-12-16,5-8-32 16,5-3-15-16,2-8-28 15,6-1-18-15,9-7 72 16</inkml:trace>
  <inkml:trace contextRef="#ctx0" brushRef="#br0" timeOffset="165392.72">16158 8657 929 0,'2'8'82'0,"3"-2"43"0,-4 0-22 0,-1-1-29 0,2-2-3 0,-2-3 2 15,0 0 1-15,3-6-4 0,0-4-7 16,-1-4-15 0,-2-2-6-16,0-4-10 0,-4 1-3 15,-3-6 3 1,-8 3-6-16,-4 4-3 15,-1 1-9-15,-8 11-9 16,1 4-5-16,-3 15-5 16,-5 4-4-16,3 15-6 0,4 4-1 0,4 8-7 15,9-3 1-15,8-3-7 16,7-8 4-16,7-10 7 16,7-6 6-1,6-6 10-15,6-4 1 0,0-6 5 16,6-9 3-16,0-3 10 15,-3-7 8 1,6-7 4-16,-5-5 10 16,-5-2-3-16,1-3 1 15,-17 11-12-15,-9 7-10 0,-6 15-2 16,-8 7-13-16,-2 13 5 0,2 11-5 16,-5 10-3-16,5 3 3 15,4 1-10-15,8-4 4 16,10-11-11-1,8-9-1-15,11-6 4 0,1-9 4 16,5-2 4-16,-3-9 6 16,2-1 0-1,-4 0 0-15,-4 3 0 16,-7-4 1-16,-2 4 2 16,-7 4 1-16,-2 4 1 15,0 4-2-15,-3 5-1 0,-3 2 0 0,3 3-2 16,1-1-7-16,0 1-1 31,6-1-5-31,-2-1 5 16,-5-1 3-16,2-4 7 15,-5 1-3-15,-5-8 2 16,-3 0-1-16,-2-4 0 0,3-3 1 16,-1-6-3-16,3-1 6 15,2-5-6 1,6-2-1-16,5 1 2 0,9 1-4 15,2 0-1-15,3 6 5 16,2 5-1-16,1 1 5 16,0 7-1-16,-3 3 4 0,-3 8-5 15,-1 3-1-15,-7 3 1 16,0 1-4-16,-6 4-10 16,-1-3-7-16,-2 3-3 15,-1-6-7-15,-1-5 14 16,-1 0 1-16,1-11 10 15,-2-8 5-15,2-6 1 16,0-5 4-16,0-10 3 16,5 1 0-16,4-4 0 15,3-2 3-15,2-1-7 16,5 3 1-16,6 4-5 16,-1 1 0-16,6 8-3 0,3 7-7 15,-2 8-7-15,-1 4-9 16,0 5-1-16,-3 3 4 15,-5 6 13-15,2-3 1 16,-15 2 9-16,-1-7 2 0,-6 1-2 16,-2 0 4-16,-7 0-4 15,-5-1 2-15,-10 0-1 16,-4 1-2 0,-4 5 0-16,-3 4-6 0,5 3-5 15,4 3-3-15,12 3-2 16,7-4 4-16,11-7-2 15,7-5 7-15,9-7 3 16,5-2 0-16,0-8 11 16,-4-3 2-16,-1-5 11 15,-3-4 4-15,-8 4 8 0,2-6-1 16,-13 9-5 0,0 2 1-16,-6 10-15 0,-1 4-5 15,1 10-3-15,0 5-4 16,6 6 1-1,0 1 2-15,6-4-4 0,5-1 2 16,3-12-8-16,4-1 2 0,-1-7 0 16,2 0 0-16,-2-4 8 15,-1-5-2-15,-5 1 0 16,-2 2 0-16,-7-2-2 16,-2 6-4-1,0 2-1-15,0 0-1 16,0 2 1-16,0 1 2 0,3 2 3 15,4-5 1-15,-3-8-3 16,4 2 4-16,0-6 7 16,-2-2 6-1,-1 2 13-15,-5-1 2 0,0 0 1 0,0 6-4 16,0 7-6-16,6 6-5 16,-2 8 3-16,2 10-2 15,2 3-3-15,-2 1 1 16,4 3-9-16,-3 4-1 15,-2 0 1 1,1-5-1-16,-6-3-3 0,-6-2 4 0,-5-3-12 31,-5-3-7-31,-6-3-16 0,0-10-15 0,-6-6-20 16,6-6-12-16,1-15-17 31,4-3-6-31,10-5 59 0</inkml:trace>
  <inkml:trace contextRef="#ctx0" brushRef="#br0" timeOffset="165757.63">17282 8616 947 0,'0'0'121'0,"0"0"158"0,1-2-148 16,2-4-18-16,4 0-14 0,4-7-27 0,0 2-10 0,3-5-22 16,0-3-3-16,-1 2-19 15,-1-1-11-15,-2 7 1 16,-2 2-6-16,-5 9-1 15,-2 0-1-15,4 8-1 16,-2 1-3-16,5 15 3 16,2 1-1-16,-1 8-14 15,2 5 3-15,-1 0-20 0,-1 1-11 16,-6 1-28 0,-3-2-17-16,-3-7-38 0,-3 2-92 15,-8-6 139-15</inkml:trace>
  <inkml:trace contextRef="#ctx0" brushRef="#br0" timeOffset="165922.35">17277 8923 936 0,'-3'0'120'0,"3"0"172"16,6 0-191-16,5-1-7 16,5-1-6-16,4-3-28 15,4 1-17-15,1-1-60 16,4-3-29-16,7 3-64 15,-3-6 48-15</inkml:trace>
  <inkml:trace contextRef="#ctx0" brushRef="#br0" timeOffset="166408.87">17903 8490 1153 0,'0'0'92'0,"-3"-4"55"16,0 3-25-16,0-5-23 15,-5-2-15-15,0-10-27 16,-3 1-6-16,-2 1-20 15,1-1-10-15,1 7-15 16,-2 2-6-16,0 8 0 16,2 8-4-16,2 7 1 15,2 3 0-15,3 9-1 16,-3 5 1-16,4 1 1 16,2-2 1-16,1-1-1 0,-2 4 3 15,-1-8-4 1,-2 9 5-16,0-5-3 0,-1-2 1 0,0 9 2 15,-7-3-8-15,4-1-5 16,-5 4-1 0,7-3-9-16,6-2 7 15,2-4 2-15,9 1 2 0,1-7 5 16,3-3 0-16,2-7 5 16,1-1-5-16,0-9-10 15,1 0-19-15,2-6-31 16,2-7-24-16,0 2 46 15</inkml:trace>
  <inkml:trace contextRef="#ctx0" brushRef="#br0" timeOffset="166902.9">18321 8695 1077 0,'0'3'112'0,"-3"1"84"0,-6 3-89 16,2 4-7-16,-7 0-38 0,-8 5-11 0,-2 4-27 16,-7-1-10-16,-7 8-13 15,-5 4-9-15,-4 1-24 16,1-1-16-16,11-4-34 16,10-3-20-16,14-15-190 0,2-2 181 15</inkml:trace>
  <inkml:trace contextRef="#ctx0" brushRef="#br0" timeOffset="167188.82">17969 8715 1154 0,'0'0'118'16,"2"0"85"-16,3-5-83 15,-1 2-5-15,3-2-38 16,2 5-10-16,2 4-27 16,5 3-5-16,1 9-16 15,2-2-9-15,6 9-1 16,2-3-7-16,2 5 4 16,-2 0-4-16,-7 2-4 15,4-1 3-15,-7-6-25 0,5-1-4 16,-1-3-41-1,-7-7-28-15,2-1-24 0,-4-2-57 16,1-2 108-16</inkml:trace>
  <inkml:trace contextRef="#ctx0" brushRef="#br0" timeOffset="167886.02">18533 8584 597 0,'-2'2'128'0,"-4"-1"125"0,1 1-53 0,0 1-52 0,0 0-36 0,4 2-39 15,-2-3-10-15,3-2-11 16,0 0-7-16,6 0-15 15,0-2-9-15,2 0 0 0,5-1-2 16,3 3 4-16,4 0 4 16,2 5-8-16,-1-5-2 15,-1 2-7-15,2-1-3 16,-6-1-5-16,-2 5 2 16,-3 1-4-16,-4 0 0 15,-4 5 0-15,-3 2-2 16,-7-2 3-16,3 2 2 15,-4 1 0-15,2 2 3 0,-4 6-6 16,2 0 1-16,0 5-1 16,2 1 0-16,1 8 0 15,1 5 0-15,0 5-1 16,1-3-1-16,0-1-2 16,2 1-6-16,-4-5-2 15,2-4-10-15,-2 3-8 16,-3-4-1-16,0-6 6 15,-1-2 8-15,-9-2 11 0,1-4 2 16,0-9 4-16,-4 2-2 16,1-12 3-16,-3 0 4 15,-2-11-4-15,-2-1 5 16,-1-1-10-16,6 4-11 16,1 4-50-16,2-1-92 15,-3 6 92 1</inkml:trace>
  <inkml:trace contextRef="#ctx0" brushRef="#br0" timeOffset="176264.16">17018 15206 326 0,'-25'-11'118'0,"4"5"139"0,2 1-15 0,4 3-35 0,8 1-37 0,-2-4-69 15,4 2-16-15,4 0-10 16,-6 1-10-16,7-1-7 16,0 2-4-16,0-1-16 15,0 0-5-15,0 1-13 0,0-1 1 16,14 2-8-16,5 7-4 16,14 5-6-16,8 5-1 15,7 6-2-15,2 7-2 16,13 4 2-16,8 2 0 0,11 5 0 15,13 0-1 1,3-11 3 0,0 0-1-16,-8-8 1 0,-4-6 0 0,7-5-1 15,7-3 0-15,18-3 2 16,0 1 4-16,2 1 0 16,-1 5-7-1,-14 2 2-15,1 8-3 0,-2-3 1 16,-6 0 0-16,-8-5 0 15,-13-2 1-15,-12-8-1 16,-10-1 9-16,-8-4-4 16,-1-4 0-16,-2-1 1 15,-3-2-8-15,-3-2-3 16,-8 1-10-16,-9 3-31 16,-5-2-23-16,-12 5-65 0,-4 3-113 15,-6-11 147-15</inkml:trace>
  <inkml:trace contextRef="#ctx0" brushRef="#br0" timeOffset="176596.98">19451 15268 1224 0,'-5'11'47'0,"2"-2"-5"0,-2 2 5 0,5-1 3 0,5-4 1 16,9 5-2-16,5 0 3 15,12 8 1-15,-1 0-8 0,4 6-13 16,-1 2-12-16,-8 3-12 0,2 6-2 16,-10-1-4-16,-3-4 1 15,-7 4 5-15,-6-5-2 31,-2 3 6-31,-4-4 0 0,-11 4-7 16,-4-5 0 0,-14 4 0-16,-8 1-5 0,-15-3-27 0,-8 1-23 0,-2-10-55 31,7-2-88-31,11-12 117 16</inkml:trace>
  <inkml:trace contextRef="#ctx0" brushRef="#br0" timeOffset="179106.86">14183 15034 525 0,'-1'7'128'0,"1"-1"96"0,0 5-70 0,1 1-31 0,2-2-42 15,-1-2-5-15,4-3-4 16,4-2 1-16,-6-2-7 16,3 1-4-16,-7-2-8 15,4-6-3-15,-4-1-9 16,0-5-6-16,0-1-6 0,-4-3-5 15,-4 0-6-15,-2 4-2 16,-9-1-9-16,-3 5-5 16,-11 5 2-16,-8 2-3 15,2 4-2-15,4 6-3 16,5 9-13-16,6 4-4 0,10 8-13 16,2 7 1-16,12 9 4 15,6 5 2 1,6-6 15-16,7 0 0 0,7-17 2 15,4-4 2-15,4-20 2 16,3-7 5-16,-4-14 8 16,-2-12 3-1,-4-8 1-15,-3-4 4 0,-7-4 5 16,-1 0-1-16,-7 5 8 16,1 6 0-16,-4 10-3 15,-3 5-5-15,-3 17-11 16,3 10-4-16,-3 18-4 15,-3 5 4-15,6 18-9 16,-1 0-6-16,9 1-9 0,3-7-9 16,7-13 5-16,2-10 4 15,3-20 8-15,-3-6 5 16,-1-13 5 0,-1-8 1-16,-2-7 3 0,1-3 6 0,-2 1 11 15,-1 3 6-15,-3 6 6 16,-1 5-2-16,-2 9-5 15,2 6-7-15,1 11-8 16,2 9-1 0,-1 6-2-16,3 8-1 0,-1 4-7 15,-3-1-5-15,-4-1-3 16,-2-6 1-16,-7-7 10 16,-1-7 0-16,-1-9-1 15,-7-6 1-15,-2-16-2 16,1-5-2-16,-4-9 6 15,5-2-3-15,5 2 7 0,2 0 1 16,4 4-2 0,6 2-4-16,5 6-5 0,7 2 2 15,7 11-13-15,5 0-4 16,12 11-27-16,-1 3-7 16,3 7-12-16,-6 7 8 15,-6 2 17 1,3 5 7-16,-13-1 18 15,-5 3 3-15,-7-1 8 0,-7-1 3 0,-6-4 2 16,0 2 1-16,-4-4-1 16,-3-4 2-16,-1-8 3 15,2-3-2-15,-2-6 1 16,3-6 2-16,-2-9 0 16,5-7 0-16,-1-3-3 15,1-9 1-15,5 1-6 16,2 0 0-16,3 3-1 15,6 1 0-15,8 7-2 0,0 0 1 16,12 1-5-16,0 3-2 16,1 1-1-16,4 6 0 15,-1 9 6 1,0 2-3-16,-5 8 4 0,-6-1 3 16,-11 7 4-16,-7 2 4 15,-12-2 5-15,-6 2-1 0,-9-4-5 16,-7-1-1-1,0 1-2-15,-2 3-3 0,2 2-14 32,0 5-7-32,6 9-11 15,4 0-7-15,9 4-1 16,6 0-4-16,8-10-4 16,5-3 6-16,9-8 11 15,1-11 14-15,6-8 19 16,1-8 10-16,0-9 17 15,-2-4 4-15,-4-4 11 0,-5 3 4 16,-10 2 2-16,-4-1 2 16,-8 9-14-16,-7 4-8 15,-2 10-18-15,-1 9-8 16,4 16-3-16,2 9-5 0,7 13 1 16,0 0 1-16,13 0-9 15,7-9 0-15,9-12-7 16,7-7-7-16,2-13 1 15,3-5 7-15,-9-3 6 16,-7-7 6-16,-6-4 6 16,-7-2-2-16,-4 1 5 15,0-6 0-15,-6 6 2 16,-1 1 1-16,-2 6-2 16,-2 2-2-16,3 10-2 15,0 1 3-15,-4 0-6 16,4 5 0-16,0 6 1 15,4 0-1-15,5 1 2 16,0-1-1-16,9-4 7 0,-6 0 1 16,3-7 10-16,-4 4 6 15,-2-1 8-15,-1 1 2 16,0 9-4-16,-2 1 2 16,1 12 6-16,-6 2-8 0,-1 8 0 15,0 4-10-15,-1-3-18 16,1 4 0-16,-7-3-20 15,1-1-7-15,-5-7-16 16,0-4-5-16,1-7-12 16,-1-9-11-16,3-10-21 15,2-7-17-15,3-13-111 16,3-8 128-16</inkml:trace>
  <inkml:trace contextRef="#ctx0" brushRef="#br0" timeOffset="179488.18">15918 14656 1168 0,'0'-18'100'0,"0"4"89"16,4 2-60-16,0 1-19 0,1 3-9 0,3 6-28 0,5 0-16 0,-1 9-23 16,2 4-10-16,4 6-11 15,2 2-7-15,-1-2 1 16,3 2-8 0,-3-3-5-16,-1 5-2 0,-17 2-13 15,-2 9 8-15,-18-2-5 0,-2 0 4 16,-4 3 11-16,4-6-6 15,9-2 7-15,7-1 5 16,5-7-5 0,5-3 2-16,9-4 4 0,6-3-5 15,12-7 2 1,4-4-15-16,12-9-60 0,-3-3-32 0,1-14 49 31</inkml:trace>
  <inkml:trace contextRef="#ctx0" brushRef="#br0" timeOffset="180042.12">16693 13978 1170 0,'-2'0'92'0,"-4"-2"41"0,-3 2-12 0,-5 0-29 16,-2 0-20-16,-10 3-23 15,0 7-6-15,-6 1-17 16,1 4-5-16,4 9-9 16,2 1-6-16,7 4-5 15,6 1-2-15,4 3 1 0,6 5-2 16,2 1 2-16,0-1 0 16,2 1-3-16,-2-1 6 15,-2 2 0-15,-3 1-1 16,1 8 2-16,-3 3-6 15,3 7 0-15,-1 0 3 16,0 1-2-16,-1 1 1 16,7-7 0-16,4-2-1 15,3-8 1 1,9-4-1-16,2-9-1 0,7-6 1 0,7-6 0 16,-2 0-17-16,7-5 0 15,-3-3-14-15,-1-9-22 16,1-2 6-16,3-11-54 15,-3-3-154-15,-7-5 165 16</inkml:trace>
  <inkml:trace contextRef="#ctx0" brushRef="#br0" timeOffset="180900.79">17635 14045 861 0,'1'-6'81'0,"-1"-2"71"0,-3 5-21 0,3 0-9 0,-3 0-22 0,3 3-26 16,3 4-6-16,5-4 0 15,0 0 2-15,9-6-1 16,4-2-9-16,3-1-22 15,-2-4-6-15,-2 4-12 16,4 4-3-16,0-4-10 0,-7 4-2 16,3 0-9-16,-7 5-1 15,-5 6 5-15,-2 7-2 16,-12 14-4-16,-2 1 0 16,-3 15-4-16,0 1-3 15,8 2 2-15,-2-1-2 0,10 4-4 16,7-3 4-16,1 1 9 15,0 2-4-15,-4 5-12 16,-1-1-7-16,-5 6-15 16,-3-4 6-1,-8-5 15-15,-8-1 10 0,-6-8 7 16,-3-4-7-16,-11-11-14 16,-5-3-11-16,-10-17-26 15,-1-3-18-15,-12-12-251 16,5-7 218-16</inkml:trace>
  <inkml:trace contextRef="#ctx0" brushRef="#br0" timeOffset="187333.96">16775 14146 595 0,'-1'10'93'0,"-6"-2"119"0,2 0-107 0,1-1-9 0,2-3-14 16,2 0-22-16,0-2-5 15,0 1-1-15,2-1-9 0,1-1-2 32,-3-1-10-32,0 2-13 0,6 1 6 15,1-1-9-15,5-2 4 16,4 0 10-16,3-2-2 0,6-1 5 16,0 0 1-16,5-4-10 15,-1 3 0-15,-2 2-8 16,1 0-5-16,-6 2-4 15,-5 4-5-15,-4 0-3 16,-4 7 3-16,-5 7-3 16,2 2 0-16,-6 7 3 15,-6 1-3-15,-9 7 2 16,-2 5-1-16,-7 8-3 0,2 3 1 16,7 4-4-1,0 2-1-15,6-8-8 16,4-5-7-16,5-17-13 0,2-8-4 0,6-15-13 15,1-4-9-15,1-14-214 16,-1-9 182-16</inkml:trace>
  <inkml:trace contextRef="#ctx0" brushRef="#br0" timeOffset="187661.14">17214 14192 1259 0,'-3'2'70'0,"-7"-1"27"0,5 10-18 0,-4 3-6 0,1 1-7 16,5 4-14-16,1 1-9 16,2-3-21-16,5 2-9 15,4-4-9-15,2-3-2 16,7-1 1-1,1 0 1-15,0-4 4 0,1 0 0 0,4-2 0 32,0 3 3-32,1-3-2 15,3 4-5-15,-4 7-2 16,-5 1 1-16,-13 7-3 16,-3 1 0-16,-15 4-14 15,-6 7-19-15,-9 10-46 16,-1 3-26-16,-2-2-103 15,-5-8-200-15,5-15 251 16</inkml:trace>
  <inkml:trace contextRef="#ctx0" brushRef="#br0" timeOffset="187867.7">17278 14187 1273 0,'-4'10'84'16,"-1"6"93"-16,0-4-101 16,5 2-14-16,3-1-10 0,12-7-36 15,8-3-11-15,15-3-27 16,9-3-35-16,10-8 33 16</inkml:trace>
  <inkml:trace contextRef="#ctx0" brushRef="#br0" timeOffset="190795.65">19956 15477 1209 0,'-5'0'71'0,"2"5"30"0,1 3-12 0,5-2-12 16,4 1-5-16,0 5-4 0,3 1-4 0,-1 12-14 16,-2 7-5-16,-1 15-22 15,-4 8-12-15,-2 18-8 16,-2 5-5-16,-3 11-26 16,0-6-7-16,2-12-6 15,-3-12-7-15,4-28-12 16,1-7-15-16,1-23-189 0,-3-10 160 15</inkml:trace>
  <inkml:trace contextRef="#ctx0" brushRef="#br0" timeOffset="191620.01">20099 15447 1204 0,'-5'-15'60'0,"-3"-3"25"31,4 2-18-31,-3 1-2 0,4 2-4 0,3 7-12 16,0 3-5-16,5-1-6 16,4 3-8-16,7-2-13 15,8 3-4-15,11-3-5 16,1 1-1-16,11-6 9 16,4-3 8-16,2-6 13 31,6-2 3-31,7-8-5 0,7-5-8 0,10 1-9 15,7-1-3-15,9 6-7 0,1 0-3 16,-7 11-2-16,-6 2-3 16,-13 4 0-1,3 2 5-15,-3 4-8 0,5 0 7 16,2 1-4-16,-7 1 0 0,-10 1 0 16,-8 0-5-16,-18 1 9 15,-12 1-7-15,-10 1 7 31,-5-1-1-31,-9-2-6 0,-1 1 3 0,1 2 2 16,-2-3-3-16,0 0 2 31,0 0 3-31,0 0-8 16,0 2 8-16,0 3-4 16,0 3-1-16,0 4 1 15,1 6-4-15,3 13 4 0,-4 4 0 16,0 23-2-1,0 7 4-15,1 17 0 0,1 4-6 16,-2 1-8-16,0-3-10 0,0-8-8 16,1-6-3-16,1-14 11 15,4-7 4-15,-3-12 0 16,2-5 2-16,1-10-2 16,-1-5 4-16,-2-4 6 15,2 0 6-15,-5-1 3 16,0 6-2-16,-9-3 2 15,1 1 2-15,-5 5-4 16,-1-4 1-16,-3 0 4 16,-2 2-3-16,-7-3 5 15,0 0 5-15,-12-4 6 16,-3-2 0-16,-13 1 4 16,-1 0-10-16,-7-3-8 0,-4 0 2 15,1 1-4-15,-9-6-1 16,-6-3 0-16,-5-1-9 15,-23-7-9 1,-4 0 0-16,-3-1-4 0,2 2 5 16,16 4-4-16,9 6 1 0,9 7 1 15,5 1-4-15,12 3-6 32,9-3-7-32,20-5-43 0,12-1-90 0,16-16 105 15</inkml:trace>
  <inkml:trace contextRef="#ctx0" brushRef="#br0" timeOffset="194682.59">20470 15514 585 0,'0'4'110'0,"0"-2"153"0,0-2-123 0,3-10-26 16,6-2-11-16,-1-4-25 0,3-1-7 0,0-2-20 31,2 5 2-31,-4 1-5 16,4 2-2-16,-3 5-8 15,2 2-8-15,4 4-11 16,1 5-1-16,5 6-4 16,2 0 0-16,-5 3-5 15,2-1-5-15,-6 4-1 16,-2 4-2-16,-7-4 1 15,-3 5 2-15,-9-1-8 0,-5 3-5 16,-8-1-13-16,-1-1-3 16,-6 2 6-16,1-10 6 15,5 0 10-15,-1-3 3 0,10-9 0 16,9 0 1-16,-2 1 0 16,10-3 1-16,8-2 6 15,7 1 0-15,6-1 8 16,3-4 1-16,4 4-7 15,-1 0 0-15,-1 4-6 16,-5 6-3-16,-8 5 1 16,-5-1-2-16,-14 7 3 15,-6 3-2-15,-13 2-1 16,-7 1-2-16,-7 0-8 16,0-4 0-16,-2-2-10 0,1-7-4 15,2-7-16-15,5-3-12 16,5-6-27-16,5-2-23 15,7-6-238-15,7-6 217 16</inkml:trace>
  <inkml:trace contextRef="#ctx0" brushRef="#br0" timeOffset="195112.61">21117 15357 1244 0,'-2'12'106'0,"-3"0"57"0,-3 5-47 0,-1-1-1 16,-2 2-28-1,1-3-16-15,-2 6-19 16,-6 3-12-16,1 4-26 0,-3 2-1 15,-2 12-13 1,-4 1-3-16,1 11 2 0,5 4-17 0,13 0-18 16,7-1 0-1,8-16-8-15,11-6 8 0,6-19 20 32,1-5 1-32,-1-13 11 15,2-7 4-15,-8-12 5 0,-5-3 2 0,-8-4 10 16,-6-2 1-16,-8 3-4 31,-6 2-1-31,-11 5-9 0,-2 2-1 0,-8 9-9 16,4 4-7-1,-6 11-31-15,1 7-26 0,5 9-41 16,-1 3-107-16,7-1 131 16</inkml:trace>
  <inkml:trace contextRef="#ctx0" brushRef="#br0" timeOffset="196638.99">20547 16133 858 0,'2'0'123'0,"-1"0"153"0,-1 2-160 16,-3 7-10-16,-5 4-14 0,-1 1-11 0,-7 4-18 16,-3 2-5-16,-6 4-8 15,-8-2-1-15,-7 9-1 16,-2-1-9-16,-26 5-13 15,-6 1-11-15,-24-1-13 16,-2 6 1-16,-5 0-1 16,-3 0-2-16,-11 2 0 15,-9 2 0-15,-5-4-3 16,1-1 6-16,-2-2 0 0,-4-5-2 16,-10-8 6-16,-2-6-7 15,4-7 14-15,5-2 4 16,-4-8 7-1,3-1 13-15,-2-2-1 0,2-1-1 0,12-4 6 16,-9 2-7-16,-8 4 0 16,5 0 1-16,2 2-16 15,6-2-4-15,-4 6-8 16,-4-1-3-16,2 11-3 16,6 4 2-1,3 7-1-15,0 5-2 0,-3 6 1 16,-2 3-3-16,12 1 1 15,10 7 0-15,-8-2 1 16,4 4-1-16,5 1-4 16,5 0 1-16,26-5-14 0,14 1-9 15,10-9-38-15,4-1-19 16,15-13-23 0,4-8-8-16,19-9-18 15,15-8-18-15,-1-12 85 0</inkml:trace>
  <inkml:trace contextRef="#ctx0" brushRef="#br0" timeOffset="197099.46">15240 16906 906 0,'-5'-6'87'0,"-3"-5"75"0,2 6-76 0,-3 2 1 15,-1 6-13-15,-1 8-3 16,-6 19-12-1,1 6-6-15,-8 21-19 16,-1 6-10-16,-5 10-14 16,-6 2-4-16,4 6-4 15,2-4-1-15,5-7-1 16,5-4 0-16,5-17 3 16,6-8-4-16,6-19-2 15,3-5 1-15,11-6-2 16,1-1 4-16,11-1 0 15,3-6 1-15,12-3 1 16,3-3-3-16,8-6-2 0,8-2-3 16,4-2-22-1,12-1-22-15,11-7 30 0</inkml:trace>
  <inkml:trace contextRef="#ctx0" brushRef="#br0" timeOffset="-207267.13">8972 10257 1395 0,'0'0'18'0,"0"0"-3"0,0 0 14 0,0 4 0 0,0 3-1 0,3 6 5 0,-3 0 0 0,-1 7-2 16,-1 5-2-16,-4 10-11 16,0 5-1-1,-4 12-4-15,-1 9-3 16,-5 15-1-16,-2 3-1 0,-9 11 1 16,1 3 3-16,-5 4 4 15,-2 4 4-15,1-8-4 16,-1-1-4-16,5-18-5 15,-1-8-5-15,4-12 0 16,3-7 3-16,6-12-1 16,2-8 0-16,8-13-6 15,1-5-9-15,5-9-33 0,8-8-27 16,6-15-43-16,7-17 52 16</inkml:trace>
  <inkml:trace contextRef="#ctx0" brushRef="#br0" timeOffset="-206966.53">9200 10398 1211 0,'3'-10'75'0,"-3"6"28"16,0 2 3-16,0 4-31 15,-5 4-21-15,0 13-27 16,2 8-5-16,-3 17 14 15,1 13 3-15,-4 15-1 16,-3 10-8-16,-5 16-17 16,-7 9 1-16,-4 11-10 15,-3 9 3-15,-4 0-3 0,0-10-13 16,-1-18-21-16,1-12-21 16,0-16-30-16,2-8-1 15,3-19-27-15,3-11-156 16,-6-22 175-16</inkml:trace>
  <inkml:trace contextRef="#ctx0" brushRef="#br0" timeOffset="-206637.99">8351 11524 1392 0,'-2'0'77'0,"2"0"25"15,0 0-4-15,-1 0-16 16,1-3-24-16,3 3-33 16,3 6-15-16,5 10-9 15,-3 6 1-15,5 17 2 16,1 10-1-16,5 11-2 16,1 9-3-16,6 1-3 0,2-1 0 15,3-15-4-15,4-10 3 16,6-14 2-16,0-13 2 15,5-6 4-15,0-11 0 16,1-14 9 0,2-10 3-16,6-21 2 0,0-3-2 0,5-10-19 15,-1-2-30 1,5 2 39-16,1 1-19 0</inkml:trace>
  <inkml:trace contextRef="#ctx0" brushRef="#br0" timeOffset="-204931.43">4826 12547 882 0,'-6'-3'111'15,"5"-2"110"-15,-4-1-128 0,0 3-18 0,4 1-22 0,1 1-1 0,1 1-1 16,-1 0-8-16,0 0-10 15,0 0-5 1,0 4-16-16,0 6-3 0,5 12 0 16,1 6-4-16,4 18-1 15,4 11-2-15,-2 11 1 16,-2 7-1-16,-1 11-7 16,-2 0-14-16,-6 9-30 15,2-2-7-15,-1-6-14 16,1-7 4-16,2-18 3 31,3-13-22-31,-8-18-197 0,3-9 180 0</inkml:trace>
  <inkml:trace contextRef="#ctx0" brushRef="#br0" timeOffset="-204249.73">5181 13140 829 0,'0'-11'126'0,"2"2"140"0,1 6-168 0,-3-2-14 0,2 10-39 15,1 7-11-15,5 17-24 16,4 8-3-16,4 20-5 0,6 5-3 16,5 2-4-16,-2-4-6 15,5-14-2-15,0-8 0 16,2-19 13-16,-4-7 6 16,-3-12 17-16,-2-9 3 15,-8-16 1 1,1-5-1-16,-2-14-10 0,-1 3 2 0,-2 4-6 15,2 7-3 1,-1 15 1-16,6 7-7 0,-1 17-3 16,7 10 0-16,2 13-3 15,0-2 2-15,4-5-2 16,4-2 2-16,4-8-2 16,-3-4 0-16,-5-7 10 15,-3-2 4-15,-8-5 20 16,-2-2 12-16,-12-8 14 15,-4-7 5-15,-5-12-7 16,-8-13-10-16,-2-14-24 0,0-8-8 16,1-11-13-16,2 4-3 15,13 3-22 1,7 10-25-16,17 10-71 16,1 12-180-16,-7 7 185 15</inkml:trace>
  <inkml:trace contextRef="#ctx0" brushRef="#br0" timeOffset="-202867.24">9078 13566 784 0,'5'0'115'0,"1"0"153"0,-1-5-182 0,1 2-7 0,-3 2-19 0,0-3-11 15,4-2-9-15,-1 4-3 16,2-1 0-16,3 3 0 16,6 0 2-16,5 2-4 0,1-2-4 15,5 0 2 1,0 0-5-16,2-2 0 0,8 1-7 16,0-1 1-1,11-4-4-15,-2 1-2 0,-1-3 1 16,4 2-9-16,-2-4 2 15,4 6-2-15,9-4-4 16,1 0 1-16,10 3-5 16,9 2 1-16,9-2 2 15,3 1 3-15,-3 0-1 16,1 4-3-16,-1-1-3 16,5-4 0-16,14 2-3 0,0-3 4 15,-2-4 2-15,-6 2 0 16,-6-3 3-1,-10 2-5-15,-3-2 4 16,3 0-5-16,-14 3-1 0,-5 2 5 0,-17-1-2 31,-9 1 4-31,-18 0-26 0,-8 3-24 0,-14 1-51 32,0-1-32-32,-11-4 73 15</inkml:trace>
  <inkml:trace contextRef="#ctx0" brushRef="#br0" timeOffset="-201328.25">10212 13713 682 0,'-4'0'87'0,"-4"0"68"0,1 0-17 0,1 0-37 0,3 1-13 0,0-1-25 0,0 3-7 16,3-3-4-1,0 0-4-15,0 0 4 0,0 0-3 16,1 0-14-16,1 0-8 15,3 4-10-15,-1 0-3 0,4 10 5 16,0 5 4 0,6 7-3-16,0 2-3 15,7 8-7-15,1 2-7 0,0 0-1 16,5 1 2-16,8-2-5 16,1-6 1-16,2-6-4 15,0-2-12-15,-10-11-17 16,-3-1-14-1,-7-11-33-15,-4 0-19 0,-6-6 56 16</inkml:trace>
  <inkml:trace contextRef="#ctx0" brushRef="#br0" timeOffset="-201043.45">10526 13943 1095 0,'0'0'92'16,"3"3"82"-16,5 3-79 0,0 1-8 0,3 4-16 15,5 3-14-15,3 3-29 16,5 2-10-16,-5 3-12 16,1 3-2-1,-4 2-3-15,-5-3 2 16,-8 1 3-16,-3-6-3 0,-16 2 4 16,0-2-2-16,-15-1-1 15,-1 1-4-15,-4-6-13 16,-2-2-13-16,4-5-27 15,-3-4-7-15,9-7-20 16,7 2-13-16,12-2-230 16,9-6 208-16</inkml:trace>
  <inkml:trace contextRef="#ctx0" brushRef="#br0" timeOffset="-200567.29">11067 14031 1012 0,'0'0'129'0,"0"0"142"15,-1-3-108-15,-2-3-43 16,-2-1-26-16,-3-4-46 16,-1 4-17-16,-4 0-17 15,0-2 0-15,1 12-8 0,-3 6 2 16,3 13-10-16,-2 4-11 16,-1 2-12-16,6 5-9 15,6-9-13-15,3-1 2 16,6-8 6-16,4-4 6 15,-1-5 18-15,4-6 4 0,-1-2 7 16,-2-7 7-16,1-5 11 16,0-5 8-16,0 0 15 15,-5-3-4-15,-1 8 1 16,-2 1-2-16,-3 13-11 16,0 0-3-16,5 2-13 15,0 9-6-15,1 6-15 16,2 5-10-16,4 0-26 15,3-6-15-15,8-2-29 16,1-4-21-16,3-9 68 16</inkml:trace>
  <inkml:trace contextRef="#ctx0" brushRef="#br0" timeOffset="-199495.06">11457 14060 1189 0,'3'-13'120'16,"-8"0"111"-16,-7 4-70 0,-13 3-58 15,-4 2-25-15,-7 11-46 16,4 7-24-16,6 6-7 16,3 4 0-16,14 1-3 15,6 1-4-15,8-11-21 16,6-2-8-16,11-8-15 16,0-1 2-16,5-4 0 15,-1-6-1-15,1-7 12 16,-2-2 3-16,-2-12 18 15,-4-1 11-15,-4-12 22 16,-2-7 11-16,-4-4 17 16,1 1 8-16,-10-1 1 15,0-2-7-15,-8 4-6 16,-2 5-7-16,1 7-6 0,1 12-1 16,8 14-6-16,0 6-3 15,8 7-13-15,-2 11-2 16,2 9-2-1,3 6-4-15,-6 13 5 0,4 8 1 0,-2 6-23 16,2 7-9-16,1 1-23 16,-2-8 0-16,12-8 19 15,2-7 5-15,3-7 18 16,4-3 0-16,-2-10-8 16,-2-1-1-16,3-14 3 15,2-5 2-15,0-8 19 16,-1-8 12-1,-7-4 15-15,-3-1 4 0,-10-6 9 16,1 2 2-16,-10-2 4 16,-10-1-2-1,-3 3-17-15,-4 3-6 0,-8 11-21 0,0 4-3 16,1 15 1-16,2 11-9 16,5 6 1-16,4 9-4 15,8 2-14-15,4-1 1 16,7-12-7-16,7-4 1 15,4-11 7-15,3-8 6 0,2-9 10 16,1-6-1-16,-4-11 4 31,-2-8 2-31,0-11 1 0,4-14 4 0,1-1 9 16,-2-6 1-16,-5 5 24 31,-6-1-5-31,-7 9 1 0,-1 4 1 0,-2 20-17 16,-3 9 8-1,1 20 1-15,-6 9-8 0,-2 18-8 16,-2 11-7-16,1 12-5 16,2 4 3-16,8 3-5 0,7 0-2 15,9-16-13 1,5-5-3 0,7-16 0-16,5-4 4 0,-1-14 4 15,5-4 2-15,0-11 5 0,-1-5-2 16,-1 0 5-1,-6-2-1-15,-2 4 1 0,-4 3 2 0,-4 10 1 32,-4 3-1-32,-4 6 1 15,-1 7-4-15,0 8-2 16,-8 4-1-16,0-6-7 16,0 1 6-16,-3-7 1 15,3-1 4-15,0-12 8 16,-2 2-4-16,-5-2 11 15,2-3-2-15,2-8 9 16,3 0 13-16,3-10-7 16,5-7 1-16,6-2-15 0,2-3-6 15,4 1-2-15,5 5-13 16,-1 2-56-16,1-2-40 16,2 4 216-16,-2-2-131 15</inkml:trace>
  <inkml:trace contextRef="#ctx0" brushRef="#br0" timeOffset="-198862.12">12962 13771 1284 0,'0'0'80'0,"0"0"54"0,0 2-43 0,0 7-34 0,-3 1-9 16,1 10-34-1,-1 5-9-15,3 12-5 0,2 0-2 16,6-4-1-16,4-1 0 16,9-16-1-1,-1-5 7-15,2-14 19 16,-3-10 11-16,3-11 22 0,-3-2 3 0,-9-1-2 15,-7-3 1-15,-16 5-18 16,-7 3-10-16,-12-1-29 16,-1 8-20-16,-9 4-31 15,1 9-14 1,3 5-30 0,9 4-15-16,12-1-134 0,17-6 144 0</inkml:trace>
  <inkml:trace contextRef="#ctx0" brushRef="#br0" timeOffset="-198601.22">13530 13309 1265 0,'19'-32'122'16,"-10"4"119"0,-7 1-83-16,-16 7-23 0,-8 1-24 15,-11 14-31-15,-2 7-21 16,-3 13-6-16,5 11-2 0,1 11-7 31,10 4-7-31,14 12-14 16,4 2-9-16,7 9-10 15,3 3-1-15,4 0-5 16,1-2-13-16,-5-2-38 16,0-6-23-16,-6-10-72 15,0-4-29-15,0-13-32 16,2-10-213-16,-5-15 271 15</inkml:trace>
  <inkml:trace contextRef="#ctx0" brushRef="#br0" timeOffset="-198411.18">13199 13653 1046 0,'-7'-10'181'0,"1"4"214"16,14 6-264-16,6-2-23 0,18-1-43 15,10-2-16-15,14-7-19 16,8-4-18-1,2-4-48-15,-1-2-28 16,-10-4-89-16,-10-1 81 16</inkml:trace>
  <inkml:trace contextRef="#ctx0" brushRef="#br0" timeOffset="-197201.6">10627 14828 829 0,'-3'3'85'0,"1"3"65"0,1-6-28 0,1 0-26 0,1-2-8 0,4-4-16 15,-3 1-9 1,3-4-4-16,1 4-3 0,-5-4-1 16,-1 1 1-16,0 2-11 15,0-2-7-15,-6 1-14 16,0-2-9-16,-7-1-7 16,-1 4 1-16,0-3-2 15,-5 6-3-15,0 3-2 16,0 0-3-16,0 6-8 15,-1 6-1-15,2 11-1 16,4 3-4-16,3 11 6 16,3-1 2-16,10 3 3 15,4-1 3-15,5-11-4 0,3-3-2 16,7-10-4-16,1-9 0 16,0-7 4-16,3-4 3 15,0-13 4-15,1-3 1 16,-1-5 9-16,0-3 6 15,-8 2 6 1,-1 1 7-16,-9 3-2 0,-7 5-2 0,-2 7 2 16,-4 4-6-16,4 8-3 15,2 4-2-15,0 15-13 16,8 3 5-16,-2 11-9 16,8 4-1-16,5 1-1 15,-4-5-21-15,8-6-42 16,-2-4-22-16,4-9-35 15,3-6-12-15,-2-9 85 16</inkml:trace>
  <inkml:trace contextRef="#ctx0" brushRef="#br0" timeOffset="-196542.31">10943 14724 893 0,'4'1'126'0,"-4"-1"158"0,0 6-187 0,0-4-22 0,0 0-17 0,0 1-7 0,0-3-13 16,0 0 2-16,5-3-7 16,5-5 2-16,2-8 4 15,1 0 0-15,0-11-5 16,1-4-6-16,0-1-3 15,0-2-6-15,-4 4 2 16,1 8-8-16,-8 9-1 16,-3 11 6-16,1 1-11 15,1-1 8-15,0 16-5 16,-1 10-8-16,4 15 7 16,-2 6-6-16,6 13-3 0,-2-1 3 15,4 3-3-15,0-4-2 16,3-8-8-16,0-4-10 15,-3-11-31-15,0-5-18 16,-4-9-39-16,-3-4-14 16,-4-14-237-16,0-1 226 0</inkml:trace>
  <inkml:trace contextRef="#ctx0" brushRef="#br0" timeOffset="-196341.75">10954 15082 1300 0,'-5'0'80'0,"3"0"37"16,2 0-23-16,7 0-10 0,4 0 5 15,6-2 4-15,7 2 0 16,4 0-23-16,4 0-18 16,6 3-32-16,1-1-15 15,-1-1-18-15,0-1-26 16,-2-4-69-16,0-3-33 0,-4-2 66 15</inkml:trace>
  <inkml:trace contextRef="#ctx0" brushRef="#br0" timeOffset="-195708.58">11807 14394 1260 0,'0'0'89'0,"-3"0"75"0,-2-3-27 0,-6 0-33 0,-3-4-24 0,-3 1-47 31,-7-2-11-31,0 3-8 16,-1-2-1-16,2 5-7 16,2 2-1-16,-1 6-5 15,6 2-2-15,5 9-3 16,2 1-1-16,9 9 3 16,1 3-2-16,6 4 6 15,-1 1-3-15,0 6 0 16,-3 2 0-16,-3 4-21 15,-6 6-9-15,-3 7-14 0,-1-3-3 16,2 2 10-16,0-7 10 16,7-8 17-16,2-6 5 15,2-8 11-15,10-2 5 0,4-12 3 16,1-4 2-16,12-4-2 16,-3-6-2-16,3-9 0 15,3 0-3-15,1-6-18 16,-2-6-20-16,0 0-62 15,-1-6-281-15,-9 0 239 16</inkml:trace>
  <inkml:trace contextRef="#ctx0" brushRef="#br0" timeOffset="-195454.79">12148 14735 1299 0,'0'0'116'0,"-2"0"56"0,-1 1-44 0,3 7-11 15,-9 5-45 1,-4 2-21-16,-6 6-33 0,-1 4-12 0,-7 7-5 16,0-1-9-16,-1 1-34 15,2-4-20-15,1-6-60 16,0-8-33-16,6-6 83 15</inkml:trace>
  <inkml:trace contextRef="#ctx0" brushRef="#br0" timeOffset="-195232.78">11859 14618 1381 0,'7'20'97'16,"4"9"61"-16,1 1-37 15,3 6-46-15,3 3-18 16,9-5-31 0,0 0-7-16,14 1-5 0,0-10-6 0,3 2-14 15,-3-5-16 1,-4-9-39-16,-3-7-28 16,1-8-52-1,-2-7-143-15,-6-8 171 16</inkml:trace>
  <inkml:trace contextRef="#ctx0" brushRef="#br0" timeOffset="-194534.35">12389 14459 592 0,'2'-4'76'0,"1"1"79"15,2 0-12-15,-2 0 3 32,2 1-14-32,-1 1-29 15,0-1-9-15,0 1-10 16,1-1-9-16,1-6-12 16,2 3-10-16,7-4-20 0,2 0-5 15,3 2 2-15,2-2-4 16,-3-1-9-16,3 4-7 15,2-2-6-15,-3 3 0 16,-1-1-4-16,-1 3 0 16,-5 3 0-16,-3 2 0 0,-4 4 1 15,-4 0 1-15,-5 8-2 16,-1 5 0-16,-5 6 1 16,0 5 0-16,2 10 1 15,3 4-1-15,6 6 0 16,6 4 1-16,4 1-3 15,8 4 0-15,-3-4-3 16,1 0-3-16,-4-1-25 16,-4 1-9-16,-5-8 3 15,2-1 3-15,-3-7 28 16,-5-4 9-16,-5-5 3 16,-6 0 2-16,-8-2 6 0,-5-7 2 15,-4-1 2 1,-5-7 2-16,-5-8-8 0,-2-5-3 15,-4-10-9-15,-2-6-17 16,9 1-40-16,2 0-24 16,10 6-296-16,3 4 248 0</inkml:trace>
  <inkml:trace contextRef="#ctx0" brushRef="#br0" timeOffset="-191611.72">8983 12937 675 0,'4'-14'30'0,"2"-2"37"0,-1 0 21 15,1 0 23 1,2 4-7-16,0-3-36 0,1 4-9 16,1 4-12-16,-1 2 8 15,-1 2 12-15,-3 3 0 16,-4 0 11-16,1 0 0 0,-2 0 2 16,0 0-2-16,0 0 1 15,0-2-2-15,-10-3-12 16,1 5-6-1,-8 0-27-15,-6 7-9 0,-10-1-19 16,-6 5-5-16,-13 8 1 16,-10-2-1-16,-4 7-21 15,3 0-11-15,8-7-26 16,7 0-16-16,17 1-20 16,10-7-9-16,9-7-43 15,12-2-203-15,-11-5 227 16</inkml:trace>
  <inkml:trace contextRef="#ctx0" brushRef="#br0" timeOffset="-191341.98">8535 12733 1407 0,'-17'22'32'0,"-4"5"-20"15,-5 0-3-15,0 3-3 16,1 5-1-16,6-5-6 16,3 3-4-16,9-2 5 15,3 1-1-15,6-7 4 0,7-3 9 16,12-3 14-16,6-3 9 16,6-7 0-16,11-4-4 15,8-7-20-15,5-2-20 16,8-7-57-16,-5-4 42 15</inkml:trace>
  <inkml:trace contextRef="#ctx0" brushRef="#br0" timeOffset="-190420.6">7041 12703 1560 0,'0'-4'36'0,"2"15"0"0,1-3 26 0,-1 4-15 0,-2 2-11 16,4 23-19 0,0 4-2-16,-1 11-8 0,-2 4-4 15,-1 3-26-15,-4 2-23 16,0-5-29-16,-2-8-7 16,3-14 21-16,0-11 20 0,0-13 24 15,-1-10 6-15,1-16 5 16,0-14 3-16,2-16 16 15,-1-6 8-15,2-11 17 16,2-3 6-16,5-8 8 16,0 3 1-16,9 3 3 15,6 2 0-15,8 14 9 16,4 1-4-16,6 15-16 16,6 11-11-16,-2 10-21 15,0 12-10-15,-14 8-3 16,-6 8 1-16,-13 10-11 0,-10 6 6 15,-9 5-6-15,-9-4-2 16,-12 3 3-16,-4-6-6 16,-3-8 5-16,0 2-1 15,6-9 8-15,3-1 0 16,14 0 2-16,4-3 9 16,9 5 2-16,6 4 3 0,10 1 2 15,6 5-4-15,3 4-11 16,7 3 8-16,1 3-6 15,-3 3-24-15,-3-2-54 16,0 0-29-16,-2-2-54 16,-6-4-102-16,-2-12 171 15</inkml:trace>
  <inkml:trace contextRef="#ctx0" brushRef="#br0" timeOffset="-189999.47">7594 12647 1283 0,'-12'9'79'0,"3"4"36"0,-2-2-5 0,9-7-19 0,2-7-12 0,13-11-22 15,3-6-6 1,11-9-12-16,-1 1-4 0,1-5-14 16,-5 3-9-16,-6 8 0 15,-3 4-5-15,-7 7 2 16,-4 10-1-16,4 1-4 16,-4 11-4-16,2 11 0 15,-2 13 0-15,3 15 1 16,-4 5 0-16,4 8 1 15,-2 0 1-15,-1-1-6 0,-1-2 2 16,-1-5-7-16,-1 0-8 16,-4-8-24-16,0-1-20 15,2-10-34-15,-2-2-19 0,4-9-16 32,-6-9-245-32,3-5 248 0</inkml:trace>
  <inkml:trace contextRef="#ctx0" brushRef="#br0" timeOffset="-189792.14">7587 13233 1326 0,'-8'-1'125'0,"4"-4"55"0,-1 3-32 16,3 1-14-16,9-1-43 0,4 2-16 15,14 0-35 1,6-1-14-16,9-1-14 0,6-4-5 15,4-2-49-15,8-5-37 16,15-6-34 0,1-1 39-16</inkml:trace>
  <inkml:trace contextRef="#ctx0" brushRef="#br0" timeOffset="-180661.45">7253 13662 797 0,'-2'6'110'0,"-7"1"128"0,1 1-137 0,0 3-25 0,-2-8-18 0,7 2-18 15,0-2-6-15,6-3-11 32,-1 0 7-32,9 0-3 15,2-3 1-15,2 3-4 16,4 3-5-16,5 0-7 15,1 0-5-15,2 0 3 16,5 4-1-16,-7-6 3 16,0 1 0-16,-4 1-4 0,-10 0 1 15,-4-1-6-15,-5-1 0 16,-2 5 0-16,0 2 0 16,-11 8 1-16,2 5 1 15,-9 7-5-15,-2 4 1 0,1 4-1 16,-2 2 0-16,5-4 0 15,7 3-2-15,4-14-4 16,5-5-10-16,7-9-28 16,2-7-24-16,8-13-158 15,1-7-155-15,5-18 215 16</inkml:trace>
  <inkml:trace contextRef="#ctx0" brushRef="#br0" timeOffset="-180375.6">7680 13714 1324 0,'0'3'66'0,"-3"1"18"0,-2 0 0 15,-2 4-20-15,-3 3-6 16,4-1-28-16,-4 2-13 16,2 6-14-16,5-4-1 15,3 2-2-15,5-1 0 16,6 0 0-16,3 2-2 0,4 2 3 15,-1 1-1-15,-3-2 0 32,-1 2-1-32,-4-2 0 0,1 2 0 0,-9 5-3 15,-1-4-8-15,-8 6-26 16,-1 1-15-16,-4 0-50 16,-3-2-73-16,-1-8 106 15</inkml:trace>
  <inkml:trace contextRef="#ctx0" brushRef="#br0" timeOffset="-180169.79">7677 13757 982 0,'13'-6'126'15,"-1"1"166"-15,-1 5-192 0,2 0-23 16,1 0-24-16,0 3-32 15,7 0-18-15,-1-4-236 16,1-3 167-16</inkml:trace>
  <inkml:trace contextRef="#ctx0" brushRef="#br0" timeOffset="-177886.26">4839 15493 956 0,'0'-11'99'0,"0"-3"52"16,0 4-25-16,-3 4-12 0,6 5-31 16,-3 2-9-16,0 12-18 0,0 6-15 15,0 14-11-15,0 5-4 16,5 12-6-16,0 2 0 16,1 13 0-16,5 9-9 0,-6 17-8 15,2 13-1-15,-7 13-3 16,-3 0 1-1,2-11-6-15,-1-9-9 0,2-23-28 16,2-12-3-16,4-20-11 16,2-10-5-16,1-21-27 15,6-12-198-15,-3-22 184 16</inkml:trace>
  <inkml:trace contextRef="#ctx0" brushRef="#br0" timeOffset="-177346.5">5166 16088 1174 0,'0'-7'68'0,"1"4"25"15,-1-5 0-15,2 7-17 16,-2-1-9-16,0 5-26 15,5 10-15-15,-4 14-15 16,4 11-4-16,1 12-7 16,4 4 3-16,1-5-1 15,6-5-1-15,8-13 0 16,-1-7 0-16,7-11 1 16,-2-4-2-16,1-4 0 15,-5-5-1-15,-3-14 0 0,0-10 2 16,-6-14 0-16,-3-6 5 15,-4 3 7-15,-1 1 6 16,-2 17 1-16,1 4 1 16,2 17-10-16,1 4-9 15,4 17-2-15,3 8-1 16,8 14-2-16,2 0 8 0,6 0-23 16,2-5-3-16,-2-11 3 15,-1-6-6-15,-4-8 24 16,-3-5 2-16,-9-6 7 15,0-3 8-15,-8-9 20 16,-4-4 9-16,-4-11 7 16,-1-8-3-16,-5-10-12 15,-4-7-8-15,-3-18-14 16,-1-1-7-16,5-3-11 16,3 8-11-16,7 12-38 15,10 5-33-15,2 15-66 0,1 1 71 16</inkml:trace>
  <inkml:trace contextRef="#ctx0" brushRef="#br0" timeOffset="-175397.62">9805 16532 587 0,'-20'24'16'0,"-1"-5"-19"0,-1 0-5 16,3-8-2-16,2-5 1 0,4-4 57 0,2-2 13 0,3-2 61 15,2 1 10 1,-2 1-22-16,0 1-1 16,0 2-38-16,4 2 2 0,4-3-4 15,0-2-3 1,0 1-21-16,-2 1-16 0,2-1-19 15,-3 4-11-15,0 5-1 16,3-4 4-16,3-4-2 16,-3 2-1-16,5 3 3 15,-1-1-4-15,3 0 5 16,-3 2 8-16,6-2 5 16,-1 4 10-16,9-4 7 0,5 2 3 15,6-5 0-15,7-1-3 16,4-2-5-16,2 0-8 15,10-2-6-15,8 2-2 16,8 0-7 0,8 0-1-16,-7 0 2 0,-4-1 5 0,7-1 4 15,-4 0 0-15,6-4 1 16,10 5-7-16,-4-1-9 16,7 2 2-16,3 0-3 15,-8 5 0-15,-3 3 1 16,-2-4 5-16,1 3-4 15,4-6-1-15,8-2 4 16,9-6-5-16,0 1 2 16,-1-5-1-16,-3 5 0 15,-10-2 0-15,5 6 1 16,-2 2 0-16,-6 2-1 16,-4 1 0-16,-20 6-8 15,-6-4-8-15,-17 1-25 0,-7-2-12 16,-7-3-26-16,-7 2-12 15,-2-1-19-15,-1 1-8 16,-1-1-30-16,-1-1-18 0,-4-1-118 31,0 0 154-31</inkml:trace>
  <inkml:trace contextRef="#ctx0" brushRef="#br0" timeOffset="-174402.71">10706 17343 853 0,'-1'0'103'0,"-1"-2"79"0,2 2-80 0,2-3-14 0,-2-1-23 0,0-1-5 0,0-3 4 16,-2 0-1-1,-1-3 1 1,0-3-2-16,-2-5-19 0,-3-2-11 0,-3-2-19 16,-2 1-7-16,-1 4-2 31,-2 2-4-31,5 9-3 0,-1 5 0 0,1 15-10 16,0 9-8-16,1 14-14 15,1 11-5-15,6 13-8 16,-1-6 9-16,9-10 13 15,3-9 11-15,8-21 11 16,3-6 2-16,6-18 9 16,2-5 3-16,4-20 19 0,-4-1 9 15,-2-4 15-15,-3 4 3 16,-10 8-6-16,-3 4-10 16,-9 11-18-16,-3 7-8 15,-3 11-9-15,-1 7-5 16,-1 18-7-16,2 5-3 15,1 9-26-15,5 0-16 0,18-4-29 16,-4-6-13-16,24-8-23 16,-4-12-59-16,9-9 110 15</inkml:trace>
  <inkml:trace contextRef="#ctx0" brushRef="#br0" timeOffset="-173417.5">11201 17457 1305 0,'-7'3'97'0,"-6"5"63"0,-3-2-33 0,-9 0-46 16,0 4-21-16,-5-6-41 15,3 6-13-15,6 2-7 16,2 3 2-16,8 4-1 16,4 1-6-16,7-1-17 0,3 0-12 15,11-6-13-15,3-2 2 31,12-10 15-31,-3-6 9 16,4-7 16-16,-1-6 6 0,-7-10-1 16,0-11 2-16,-8-12 8 15,0-6 0-15,-1-9 12 16,-4-2 4-16,-1 1 9 16,-3 2 8-16,-5 8 2 15,-9 7-3-15,-2 15-13 16,-2 7-1-16,5 15-6 15,0 11 0-15,3 23 1 16,2 9-15-16,0 22-6 16,3 11-7-16,5 14-31 15,6 7-9-15,9 1-49 0,9-3-8 16,7-19 19-16,5-12 12 16,8-25 43-16,-5-8 17 15,2-18 3-15,-3-8 5 16,-10-14 15-16,-2-15 12 15,-7-4 22-15,-4-4 17 0,-18 1 12 16,-2-1 0-16,-14 6-2 16,-4 7-15-16,-2 9-29 15,-5 7-7-15,4 11-19 16,2 13 0-16,-1 14-1 16,2 7-8-16,6 15-8 15,-2 2-11-15,14-1-4 16,4-2-3-16,11-21 11 15,2-5 5-15,7-17 6 16,-2-11 5-16,1-12 5 16,3-7 2-16,-9-21 12 15,2-1 4-15,-7-14 12 0,1-4 10 16,-5 3 13-16,-2-1 1 16,-1 6 5-16,-3 9-5 15,-1 16-17-15,1 14-4 16,-2 23-19-16,0 3-8 0,-2 30-1 15,-3 10-4-15,4 24-1 16,2 15 1-16,4 0-18 16,5 2-3-16,5-18-3 15,3-15-6 1,4-20 14-16,-2-9 2 0,6-17 2 16,-3-5 2-16,-2-14 6 15,-1-5 3-15,-2-6-2 16,-4 1 7-16,-2 8 3 15,1 2-8-15,-3 9 2 16,-1 5-4-16,0 15-10 16,-5 4-3-16,-3-2-9 0,1 2 4 15,-1-7 6-15,-1-5 6 16,0-7 12-16,0-3 3 16,-3-12 3-16,-2-7 8 15,2-8 4-15,2-6-2 16,2-3 0-16,6-6-4 15,5 4-9-15,4 2-3 0,4 9-10 16,3 5-23-16,8 1-77 16,5 8-38-16,10 4 68 15</inkml:trace>
  <inkml:trace contextRef="#ctx0" brushRef="#br0" timeOffset="-173084.85">12514 17095 1117 0,'-8'0'123'16,"-3"4"120"-16,-2 3-158 0,-1 1-16 0,2 13-36 0,2 2-3 0,5 14-20 15,4-1-2 1,10 0-6-16,4-3-3 15,7-17-1-15,3-5-3 0,-1-12 4 16,-3-9 2-16,0-6 16 16,-5-7 7-16,-6-6 10 15,-2 1 4-15,-9-4 8 16,-10 6-2-16,-6 0-9 16,-6 3-6-16,-7 4-30 15,2 0-11-15,5 13-32 16,6-1-34-16,18 7-57 15,-1 2-116-15,18-4 146 16</inkml:trace>
  <inkml:trace contextRef="#ctx0" brushRef="#br0" timeOffset="-172846.75">12975 16832 1420 0,'0'-6'116'0,"-10"-5"82"16,-1 0-21-16,-6 6-20 15,-8 3-27 1,-2 9-54-16,2 8-22 0,1 15-25 16,5 3-10-16,6 15-7 15,5 4 0-15,8 3-11 16,7 2-5-16,5-4-42 16,3 3-28-16,-1-3-105 15,-5 1-28-15,-2-13 108 16</inkml:trace>
  <inkml:trace contextRef="#ctx0" brushRef="#br0" timeOffset="-172670.91">12683 17157 1498 0,'19'-11'67'0,"11"-8"2"15,3 0-14-15,5-6-23 16,3-4-12-16,-3-2-31 15,-8 4-20-15,-5 8-57 16,-13 0-264-16,-12 21 228 16</inkml:trace>
  <inkml:trace contextRef="#ctx0" brushRef="#br0" timeOffset="-172000.59">11530 18070 1331 0,'4'0'30'0,"-16"2"-1"0,5-2 44 0,0 0-3 0,0-7 8 0,-1-1-1 0,-3-11-13 16,2-1-13-16,-7-7-18 16,3 0-12-16,1 5-14 15,-1 2-4-15,1 9-3 0,-1 8 0 16,-1 12-15-16,0 13-9 15,1 19-29 1,2 11-14-16,8 11 10 0,1 2 8 16,7-15 28-16,4-9 11 15,6-17 3-15,0-13 2 0,4-17 11 16,0-10 12-16,3-17 18 16,0-8 13-16,-3-5 10 15,-1-3 2-15,-6 8 4 16,-2 7-5-16,-6 13-18 15,-2 19-11-15,0 1-17 16,-1 17-6-16,1 17-7 16,6 5 1-16,6 4-27 15,3 1-17-15,10-7-47 16,1-4-34-16,1-15-274 16,-2-6 250-16</inkml:trace>
  <inkml:trace contextRef="#ctx0" brushRef="#br0" timeOffset="-171633.96">11790 18008 1448 0,'8'-7'80'0,"4"-1"35"0,4-5-4 0,5 0-13 15,4-1-14-15,2 3-34 0,1 0-11 0,-1 10-23 16,-3 4-6-16,-10 9-10 16,-3 7-4-16,-10 8-8 15,-5 2-11-15,-9 0-1 16,-9 6-3-16,-5 1-4 16,-1 2 9-16,-1-3 3 15,7 0 7-15,8-9 8 0,3 1 2 16,11-6 3-16,3-9-1 0,11-1 0 31,9-7 0-31,8-3 0 16,7-2 2-16,9-9 1 15,2 4-8-15,3-8-55 0,-1-2-41 16,-9 0 50-16</inkml:trace>
  <inkml:trace contextRef="#ctx0" brushRef="#br0" timeOffset="-170964.63">12643 17613 1021 0,'-9'0'146'0,"-7"0"204"0,-9 0-262 0,-3 1-12 0,-10-1-30 16,-2 5-13-16,4 1-21 15,3 5-7-15,14 11 0 16,2-1-1-16,7 10-4 16,4 3 0-16,4 3 0 0,5 6-2 15,2 0 2 1,0 1 0-16,0 6 0 15,-1 1 0-15,-1 2-3 0,1 1-2 0,0-10 3 16,-2-1 1-16,4-6-1 16,2-5 1-16,6-12-3 31,2-2 3-31,11-13 1 0,4 1-1 0,7-6-3 16,2-8-13-16,2-1-43 15,6-7-24-15,4-6-330 16,0-4 270-1</inkml:trace>
  <inkml:trace contextRef="#ctx0" brushRef="#br0" timeOffset="-170516.85">13208 17703 1339 0,'0'3'65'0,"-1"1"19"15,1 1-20-15,1-5-14 16,7 0-6-16,8-5-1 16,-2-2 1-16,7 0-8 15,2-4-9-15,6-3-18 16,2 1-3-16,1-1-4 15,-5 3-2-15,-5 11-3 16,-7 0-3-16,-8 13-5 0,-1 4 3 16,-9 11 1-16,-2 9-1 15,0 8-1-15,-1 3 2 16,3 9-1-16,3-2 5 16,3 5 2-16,7 3-6 15,4-3-12-15,-3-2-8 0,0-1-12 16,-3-5 1-16,0-6 7 15,-4-4 4-15,-5-7 6 16,-2 0 2-16,-10-10 5 16,-4-3 6-16,-17-3 7 15,-5 0-3-15,-16-8-42 16,-4-3-144-16,-4-8 115 16</inkml:trace>
  <inkml:trace contextRef="#ctx0" brushRef="#br0" timeOffset="-162478.71">10705 15660 1537 0,'1'10'27'0,"4"4"3"0,1 11-3 0,4 11-7 0,-7 12-8 0,-2 9-6 0,-1 12-4 16,-9 10 2-16,-2 8-12 16,-2-1-11-16,-1-12-12 15,5-15-10-15,-1-21-36 16,1-7-20-16,5-17-98 16,4-12-44-16,-4-7 131 15</inkml:trace>
  <inkml:trace contextRef="#ctx0" brushRef="#br0" timeOffset="-162094.58">10720 15812 1110 0,'3'-26'99'0,"4"1"63"16,-4 9-62-16,2 1-18 16,4 7-13-16,4-2-5 0,10 6-6 15,11-1-5-15,3 5-14 16,4 3-7-16,-1 2-14 15,-7 3-5-15,-1-2-6 16,-6 3-9-16,-2 2 6 16,-7-1-2-16,-6 6-3 15,-6-1 4-15,-11 9 1 16,-7 1-3-16,-9 2 1 16,-2 0-9-16,-4-3-11 15,0-5 2-15,-5 1 0 16,-4-4 13-1,6-4 3-15,4-1 0 0,17-4 0 0,7-1-5 16,11-3 8 0,5 0 7-16,10 5-2 15,4 3 7-15,5 5-13 0,-1 6 2 16,-1 5 0-16,0 5-8 16,0 13-13-16,0-1-30 15,-1 2-56-15,-3-5-27 16,0-11-242-16,-3-8 227 0</inkml:trace>
  <inkml:trace contextRef="#ctx0" brushRef="#br0" timeOffset="-161682.05">11304 15920 1366 0,'3'0'69'0,"2"-1"22"0,3-4-1 0,1-4-11 0,4-7-12 0,9-9-23 0,2-4-11 16,6-7-11-16,4 1-6 16,3 4-1-1,-1-2-8-15,-1 9 3 0,-5 4-2 0,-10 9-5 16,-3 3 7-16,-7 9-4 15,-4 9 2 1,-4 12-1-16,-2 5-5 0,-2 10 1 16,-4 9-3-16,1 11 3 15,0 1-2-15,1 10-3 16,5-2 6-16,4-4-9 16,3-7-2-16,1-11-24 15,-1-9-18-15,-5-10-34 16,7-8-15-1,-10-10-61-15,0-6-178 0,0-2 214 0</inkml:trace>
  <inkml:trace contextRef="#ctx0" brushRef="#br0" timeOffset="-161479.72">11347 16267 1427 0,'0'0'84'0,"1"0"36"16,4 0-29-16,8-1-27 16,7-4-13-16,16 2-19 15,12-3-1-15,15-4-14 16,3 1-1-16,10-7-19 16,1 0-37-16,4 5-376 15,-4-3 288-15</inkml:trace>
  <inkml:trace contextRef="#ctx1" brushRef="#br0">24973 8144 0,'0'0'0,"0"0"0,0 0 0,0 0 0,0 0 0,0 0 0,0 0 0,0 0 15,0 0-15,0 0 16,0 0-1,0 0-15,0 0 16,0 0 0,0 0-16,28-43 15,-17 31 1,29-12-16,7-7 16,16-5-16,4 1 15,0 3 1,12-3-1,4-5-15,-8 5 16,-8-1-16,-16 9 16,-7 3-1,-9 4-15,-7 1 16,-5 3-16,-7 0 16,0 4-16,-4 1 15,-4 3 1,0 0-16,-1 0 15,-3 4 1,0 0-16,0 0 16,0 0-1,0 0 1,0 0-16,0 4 0</inkml:trace>
  <inkml:trace contextRef="#ctx0" brushRef="#br0" timeOffset="-81918.7">20110 494 1794 0,'0'0'13'0,"0"2"4"0,0 7 23 0,0 7 4 0,-6 12 3 0,-4 7-11 0,-4 14-14 0,-3 4-8 0,-5 12-9 0,3 1-1 0,0-7 0 0,1-3-3 0,6-16-3 0,-1-7 8 0,9-17-6 16,4-13 1-16,-5 0 6 16,10-22-6-16,7-17 7 15,5-16 4-15,9-27-10 16,5-9 1-16,12-7 0 15,-1 2 2-15,6 9 12 16,2 13 7-16,-6 16 14 16,-6 13 4-16,-5 26 8 0,-10 10-5 15,-6 26-6 1,-3 16-4-16,-6 16-15 0,-3 11-6 16,-5 4-8-1,0 2-3-15,0 4 1 16,0-4-12-16,3-6-47 15,-2-5-28-15,6-13-52 0,-6-9-21 16,-1-11-15-16,0-6-4 16,-4-14 98-1</inkml:trace>
  <inkml:trace contextRef="#ctx0" brushRef="#br0" timeOffset="-81743.49">20110 633 1619 0,'6'-2'93'0,"10"2"69"16,14-6-39-16,10-2-15 16,9-3-24-16,-5 0-51 15,-6 0-14 1,-7 0-69-16,-1-3-39 0,3-2-97 0,7 0 83 16</inkml:trace>
  <inkml:trace contextRef="#ctx0" brushRef="#br0" timeOffset="-81503.94">20725 335 1613 0,'-8'-8'107'0,"4"-2"45"16,-1 4-13-16,5 0-12 15,0 1-35-15,5 5-48 16,-2 10-12-16,2 7-16 15,-1 7-11-15,0 12-5 16,-3 3 1-16,1 7-2 16,-2 1-1-16,0 7-24 15,-2 4-21-15,-1 1-63 16,1-1-32-16,-2 3-57 0,-1-5-88 16,2-15 175-16</inkml:trace>
  <inkml:trace contextRef="#ctx0" brushRef="#br0" timeOffset="-81237.57">20817 229 1477 0,'13'-8'97'0,"-2"0"39"16,0 8-4-16,4 15-7 15,-5 11-24-15,2 22-18 16,-2 7-6-16,-10 8-8 16,0 5-16-16,-6-2-29 15,-5 2-13-15,1 7-6 16,2 1-28-16,-4-10-68 16,2-1-43-16,-2-16-94 15,-3-11 0-15,3-13 122 0</inkml:trace>
  <inkml:trace contextRef="#ctx0" brushRef="#br0" timeOffset="-81046.28">20576 625 1119 0,'9'5'165'0,"4"-4"264"0,9 2-315 15,3 1 6-15,5-4-40 16,1-4-30-16,4 1-34 15,5 2-33-15,4-2-83 16,3 3-45-16,5 4 65 16</inkml:trace>
  <inkml:trace contextRef="#ctx0" brushRef="#br0" timeOffset="-80744.36">21200 767 1456 0,'-9'-10'89'15,"-5"-5"8"-15,-1-3-17 0,-4 6-45 32,2 1-24-32,1 9-10 15,-7 7-1-15,10 7-2 0,-1 6 2 0,8 1-8 16,6 1-8 0,6-4-3-16,6-2-4 0,7-4 7 15,2-6 6-15,-1 1 8 16,-1-5 2-1,-4 0 6-15,-4-3 4 0,0 3 3 16,-7 5 2-16,-2 3-3 0,-2 9-5 16,0-1-6-1,0 7-1 1,0-4-7-16,2 0-19 0,5-5-46 0,6-9-15 16,11-5 39-1</inkml:trace>
  <inkml:trace contextRef="#ctx0" brushRef="#br0" timeOffset="-80505.58">21618 669 1198 0,'-20'-8'129'16,"-5"7"122"-16,-10 9-160 15,-3 6-13-15,5 8-42 16,3 8-9-16,13 6-18 15,2 0-5-15,15 2-4 16,3-2-2-16,13-7-16 16,8 1-7-16,11-16-29 15,-1 0-14-15,9-12-15 0,-4-5-8 16,4-10-200-16,-5-11 187 16</inkml:trace>
  <inkml:trace contextRef="#ctx0" brushRef="#br0" timeOffset="-80296.47">21833 433 1034 0,'-10'-38'123'0,"4"9"95"16,-3 10-30-16,5 11-57 15,0 7-19-15,2 12-20 16,2 5-7-16,6 17-2 16,1-2-11-16,-1 17-27 15,0-1-15-15,1 10-25 16,-6 1-3-16,4 2-15 15,1 2-22-15,1-7-73 16,4-3-43-16,4-11-200 0,4-10 194 16</inkml:trace>
  <inkml:trace contextRef="#ctx0" brushRef="#br0" timeOffset="-79742.97">22112 622 1314 0,'-36'11'94'0,"-2"0"9"0,3 3-5 16,2 3-9-16,3 5-42 15,5 2-12-15,8 3-18 16,5-2-5-16,14-4-12 16,8 4 2-16,15-6 1 15,6-3-4-15,9-7 3 16,7-7 0-16,11-6 12 15,6-7 12 1,2-3 17-16,-3-5 0 0,-16-7 11 0,-9 0-4 16,-17-4 4-16,-9 4-1 15,-12 0-14-15,-3 4-7 16,-14 13-21-16,-1 4-2 16,-8 16-8-1,-3 3-2-15,6 13 1 0,5 3-4 16,13 0 2-16,9-3 2 0,15-7-1 15,9 1-3-15,7-10 1 32,-2 0 0-32,0-10 3 15,-5-1 1-15,1 0-1 0,-3-7-1 0,-3 0-1 16,-4-2 2-16,-10 4-9 16,-6 2-4-16,-1 1-9 15,-4-4-7-15,-10 1 10 31,-4 1-1-31,0-4 12 0,0 1 6 16,7-5 14-16,2-2 10 16,7-7 8-16,7 2 2 15,12-3-12-15,3 3-10 16,12 2-10-16,6 3-3 16,6-2-58-16,10 2-34 15,20-5-74-15,6 0 71 0</inkml:trace>
  <inkml:trace contextRef="#ctx0" brushRef="#br0" timeOffset="-79228.33">23661 729 1324 0,'-6'-2'92'0,"-5"-1"66"0,0 0-62 0,-8 3-1 0,-6 0-35 16,-7 19-30 0,-9 13-7-16,0 10-4 0,2 7 1 15,12 2-11-15,5-3-4 16,19-11-4-16,7-6 0 16,15-7-4-16,2-8 6 0,12-10 2 15,5-1-8-15,4-10 4 16,-2-1 2-16,-5-7 9 15,-4 4 4-15,-14 1 15 16,-2-2-1-16,-14 10-4 16,1 0-1-16,-1 3-18 15,-4 10-3-15,0 7-8 16,-2 1 1-16,13 1 3 16,8 2-8-16,12-7-2 15,7 0 2-15,1-9-5 16,5-1 10-16,-3-7 4 15,-3-4 2-15,-7-2 21 0,-6-3 8 16,-14-5 14-16,-3-2-2 16,-10-11-17-16,-9 2-11 15,-11 1-20-15,-7 4-24 16,-10 10-38-16,1-1-30 16,8 9-60-16,7-2-11 0,14 2 90 15</inkml:trace>
  <inkml:trace contextRef="#ctx0" brushRef="#br0" timeOffset="-78632.6">24393 1055 1341 0,'21'0'119'0,"-10"0"43"15,-19 0-64-15,-9 2-9 0,-17 9-56 16,1 0-15-16,-5 8-8 0,2 8-3 15,13 3-7 1,4-2 1-16,15-3-8 0,8 1-11 16,16-6-16-16,5-1-4 15,4-6-5-15,2-2 5 16,-2-11 16-16,-1-10 4 16,2-9 13-16,-5-4 6 0,-4-14 17 15,1-2 13-15,-9-23 15 16,-2-10 0-16,-4-29-13 31,-7-6-6-31,0 14-4 0,0 14 2 0,-1 36 27 16,-2 21 0-16,0 16-1 15,-2 8-7 1,-1 16-33-16,-1 9-5 0,1 25-8 16,-4 7-1-1,3 12 3-15,2 3-1 0,10-8-2 16,7-3-7-16,12-11-8 15,4-3-5-15,5-17-2 0,4-3-1 16,-1-11 11-16,5-7 7 16,2-11-11-16,1-8 11 15,-5-8-1 1,-3-6-3-16,-12-3 27 0,-10 1 4 16,-17 7 12-16,-8 4 0 0,-17 16-2 31,-2 7-6-31,-3 12-12 15,3 3 3-15,12 0-14 0,10 2 0 0,21-6-3 32,14 1 0-32,20 1-31 15,15 1-16-15,10-5-50 16,4 2-32-16,3-6-47 16,-3 0 87-16</inkml:trace>
  <inkml:trace contextRef="#ctx0" brushRef="#br0" timeOffset="-77406.2">20768 1850 996 0,'16'-4'142'0,"-4"-1"229"0,1 2-268 0,-5 3-20 0,-2 1-14 0,1 13-34 0,-3 10-13 0,-1 14-3 16,2 5-4 0,1 15-11-1,1-1-2-15,2 3-1 0,1-4-10 0,1-5-23 16,-3-4-9-16,-4-11-3 16,-4-7 7-16,-1-18 27 15,-7-10 8-15,-5-21 2 16,-6-10 2-16,-6-21 4 15,1-7 5-15,-2-8 14 16,0-5 13-16,3-2 20 16,1 6 9-16,12 8-4 15,7 13 3-15,11 13-5 16,6 11-4-16,10 14-12 16,6 8-8-16,9 7-18 15,7 7-6-15,3 6-5 16,-3 4-5-16,-12 0-3 15,-5-2 3-15,-15 3-5 0,-6-1-6 16,-16 1-12-16,-6-1-14 16,-15-4-33-16,1-4-27 15,-1-13-67-15,4-3-23 0,6-16 97 16</inkml:trace>
  <inkml:trace contextRef="#ctx0" brushRef="#br0" timeOffset="-76781.3">21230 1918 1350 0,'18'35'97'0,"-6"1"2"0,-7 10-29 0,-5 3-20 0,-5 6-46 0,0 2-3 16,2-13-1-16,3-3-2 16,2-18 0-1,3 0 0-15,-2-17 1 0,0-8 2 16,-9-15 5-16,-1-13 3 15,-5-21 5 1,-1-8 7-16,0-9 12 16,6-8 4-16,5 4 14 15,5 5 1-15,11 18-2 16,7 13 5-16,9 16-18 16,6 7 1-16,5 11-23 15,2 4-5-15,-7 12-10 16,-3 4-5-16,-11 4 3 15,-8 1-4-15,-15 4 5 16,-12-2-4-16,-14 1 0 16,-3 2-1-16,-3-3 3 0,6-1 6 15,7-5 4-15,7-2-3 16,10-3-5-16,3 5-4 16,11 3 1-16,2 2 0 0,4-4 5 15,4-1 5-15,6-3-1 16,1-6 0-1,8-9-3-15,2-2-6 0,0-12-4 16,-7 0-6-16,-2-10 4 16,1-1 1-16,-10-4 4 15,-1-2 5-15,-11-5-3 16,-2 2 4-16,-1 12 4 16,-5 1 7-16,2 20 5 15,3 0 1-15,-9 22-7 16,0 5-5-16,0 15-3 15,3 9-2-15,2 2 3 16,6 1-11-16,4-13-59 16,3-5-34-16,3-12-51 0,1-5-341 15,9-13 331-15</inkml:trace>
  <inkml:trace contextRef="#ctx0" brushRef="#br0" timeOffset="-76247.61">22062 1831 1213 0,'4'7'278'0,"3"-3"-162"0,-1 6 49 0,2 6-29 0,-5 3-13 0,-1 9-80 0,-2 5-22 16,-7 10-7-1,-2-2-4-15,2 0-4 0,1 0-1 16,3-8-18-16,3-5-6 15,0-12-4-15,0-11 5 16,0-4 10-16,0-10 9 0,2-16 1 16,5-7-1-16,9-17 3 15,-2-1-1-15,-1-9 16 16,0 4-3-16,-1 6 2 16,1 10 3-16,-5 21-5 15,0 6 0-15,-7 13-1 16,1 10-6-1,1 7-8-15,0 2 2 0,5 6-3 16,5-6 0-16,6-3 1 16,6-2-1-16,3-4 0 0,2-7-1 15,2-4-1-15,-4-3 1 16,-1-8 2-16,-3 0 2 16,-4-3 20-1,-4 1 3-15,-7 5 0 0,-1 2 4 16,-8 8-16-16,0 7-1 0,-8 10-2 15,-1 8-4-15,-4 11-4 32,1 3-2-32,7 1-17 0,5-2-19 0,6-4-54 15,8-6-33-15,5-6-60 32,0-5 209-32,11-12-53 0</inkml:trace>
  <inkml:trace contextRef="#ctx0" brushRef="#br0" timeOffset="-76004.77">23065 1797 1449 0,'-11'0'101'0,"-11"3"80"0,-7 2-49 0,-13 7 11 15,-5 7-32-15,-7 2-54 16,2 9-16-16,8 4-22 15,4 6-14-15,18 10-5 16,5 2-1-16,15 3-3 16,8-3 2-16,12-9-5 15,7-4-5-15,16-15-26 0,10-7-20 16,9-10-70-16,3-6-23 16,-13-9-120-16,-9-9 140 15</inkml:trace>
  <inkml:trace contextRef="#ctx0" brushRef="#br0" timeOffset="-75813.67">22642 2088 1554 0,'18'5'88'0,"13"-6"10"16,21-6-4-16,27-2-28 15,11-4-34-15,1-3-49 16,-4 2-41-16,-5-3-270 15,-3-5 214-15</inkml:trace>
  <inkml:trace contextRef="#ctx0" brushRef="#br0" timeOffset="-74381.37">22488 2820 854 0,'1'0'79'0,"-1"0"76"0,0-3-78 16,0 0 3-16,0 0-30 0,-3-2-14 0,1 0-12 16,-5 4 2-16,-5-1 10 0,1-3 8 15,-6 5-2 1,-5-3 1-16,-8 3-1 0,-6 0-7 15,-16-1-9-15,-10-1-6 16,-7-7-11-16,-4 1-4 16,-6-2-1-16,-3-4 5 15,-5 3-3-15,-2 0 2 16,-14 5 0-16,0 1 0 0,-2 3 4 16,-4 2-3-16,25 2-2 15,9 1 1-15,13 5-2 16,12 1 3-16,9 4-2 15,12 1-6-15,9 2-1 16,7 0 0-16,13 4-2 16,5-2 3-16,12 4-1 15,4 3-1-15,4 6 4 16,5 7-3-16,-3 8 2 0,1 3-1 16,-4 0-1-16,-1 3 0 15,3-5 0 1,0-1 2-16,9-8-2 0,11-5 1 15,14 0 1-15,11-3-2 16,16-5 4-16,6 0 4 0,19-3 1 16,6-3-1-1,22 2-3-15,13-5-2 0,7-2-2 32,4 0 3-32,1-3 0 0,4-3-4 0,-9-5 3 15,-7 0-3-15,-16-4-2 16,-9 1 2-16,-2-5-1 15,-3-6 0-15,-21-2 1 16,-12-2 4-16,-23-8 1 16,-6 1-3-1,-17 2 2-15,-6-4-1 0,-9 2 10 16,-7 3 10-16,-11-1 15 0,0-2 3 31,-10 1 7-31,1-2-4 0,-2-3-15 0,-2-1 1 16,1-4-12-16,-1-2-4 0,-6-11 5 31,-1 0-8-31,-4 4-1 16,-1 1 2-16,-5 4-5 15,-3 8-1-15,-3 0 0 16,0 4-1-16,-2 5-1 16,-2-1 1-16,-5 5-3 15,-3 5-1-15,-18 4-1 16,-8 0 0-16,-27 5 1 15,-16 0-1-15,-18 3 0 16,-6 2 1-16,-21 1-3 16,-13 1-13-16,-19 1-23 15,-14-2-16-15,-21 2-52 0,0-7-13 16,4-2-29-16,-6-2 64 16</inkml:trace>
  <inkml:trace contextRef="#ctx0" brushRef="#br0" timeOffset="-64704.37">21079 3845 787 0,'-2'8'118'15,"-3"3"90"-15,1-3-36 0,1 0-57 0,-2 1-20 0,0-1-32 0,5 3-19 16,0 2-18 0,0 6-11-16,5 9-1 0,-2 10 3 15,2 19-7-15,-1 12-2 16,-7 10-7 0,2 2 1-16,-2-14-13 0,3-8-17 15,1-29-20-15,5-7-14 0,1-18-110 16,1-10 109-1</inkml:trace>
  <inkml:trace contextRef="#ctx0" brushRef="#br0" timeOffset="-64402.02">21076 3949 1229 0,'-7'-4'71'0,"-1"-4"22"15,1 0 9-15,7-5 8 16,6-9-18-16,13-5-12 0,4-6-11 16,7 0-8-16,4-3 2 15,3 7-15 1,1 9-10-16,-1 15-22 16,-7 8-11-16,-8 18-5 0,-8 1-3 15,-13 8-2-15,-4-3 5 16,-9-1 0-16,-6 0-1 15,-4-7-11-15,0 0-22 0,-3-7-38 16,1 1-19-16,1-2-33 16,4-5-9-16,4-4-188 15,4-2 195-15</inkml:trace>
  <inkml:trace contextRef="#ctx0" brushRef="#br0" timeOffset="-63638.86">21645 3904 834 0,'5'25'128'0,"-5"5"207"16,-10 11-285-16,-5 4-9 16,-9 9-17-16,-1 0-1 0,9 4-9 15,-1-6 0 1,9-6-8-16,5-5-4 0,3-19 1 15,0-3-1-15,0-19 17 16,0-2 5-16,0-21 5 16,0-9 1-16,0-14-7 15,3-4 3-15,-2-8 17 16,6-2 5-16,4 1 9 16,3 7-1-16,17 11-14 15,2 7-10-15,12 7-14 16,-3 1-4-16,4 8-4 0,3-1 0 15,-5 12-7-15,-3 3 1 16,-17 8-4-16,-10 3-7 16,-17 5 4-16,-8 1-8 15,-14 7-2-15,-5-2 9 16,-7 2-5-16,-1-2 2 16,10-3 5-16,4 0-5 0,12-1 7 15,10 1-2-15,15 1-3 16,4 6 8-16,13-1-3 15,6 4 0-15,4-4 5 16,-1-4-7-16,4-4 3 16,-5-2 3-16,-7-10-5 15,2-1 2-15,-7-11 3 16,-4-5-4-16,-2-1 8 16,-6-7-5-16,-6 1-1 0,-3 1 15 15,-7 6-8 1,1 3 12-16,-7 12-5 15,-3 4-10-15,-5 19 6 0,-1 6-12 16,4 15 5-16,5 3-1 16,11-2-8-16,5-8 3 15,14-14-4-15,5-8 2 0,6-9 9 16,5 0-4 0,-3-10 2-16,-2 0 2 0,-9-4-5 15,-7-1 17 1,-9-5 10-16,-5 0-6 0,-11-4 5 15,-6-1-12-15,-14-5-9 16,-9 0-2 0,-8 6-17-16,-3 1-11 0,6 12-36 15,7 4-21-15,10 1-51 16,12 1-21-16,13-7 83 16</inkml:trace>
  <inkml:trace contextRef="#ctx0" brushRef="#br0" timeOffset="-63034.81">22514 4055 1469 0,'13'17'75'0,"-5"10"13"0,-8 9-13 0,-5 4-1 16,-3 4-20-16,-1 3-24 0,2-4-12 0,6-2-12 15,1-5-5-15,5-4-14 16,-1-7 5-16,4-12-10 15,-5-6-5-15,2-10 12 16,-3-1-4-16,-2-11 5 16,-2-5 7-16,-3-12 1 15,2-7 4-15,0-18 18 16,3-9 5-16,10-2 5 31,9 3-3-31,9 16 22 0,8 13-3 16,8 14 4-16,2 6-3 15,6 12-27-15,0-1-6 16,-8 10-10-16,-6 1 4 0,-19 8-9 16,-9 3-1-16,-17 1 2 15,-8 5-6-15,-19 3 4 16,-7-1-11-16,-3-1-4 16,5-9 4-16,14-4-4 15,7-7 11-15,18-4 4 16,-3 0-6-16,17 3 7 15,8 5-5-15,5 4 5 16,6 4 1-16,2 1-2 16,0 2 7-16,-8-1-9 15,-4 1 10-15,-16-5 0 16,-7 5-9-16,-23 1 8 16,-11 5-10-16,-17 1-1 0,-6 0 3 15,-3 3-30-15,2-6-5 16,9-5-24-16,5-9-9 15,17-12-2-15,8-13 3 0,18-15-15 16,10-5-20 0,16-9-151-16,12 4-104 0,8-6 192 15</inkml:trace>
  <inkml:trace contextRef="#ctx0" brushRef="#br0" timeOffset="-62685.55">23366 3945 1154 0,'8'0'106'0,"-3"0"33"0,-2 0-10 0,-3 0-3 0,-5-2-19 0,-1 2-8 16,-5 0-19-16,-5-2-15 15,-7 2-34 1,-3 2-12-16,-7 4-12 0,0 4-7 15,-2 12-2-15,2 3 3 16,2 13-3 0,4 3 2-16,6 9 1 0,7-1-4 0,8-3 6 15,-1 0-5-15,9-5 0 16,3-5 0-16,7-3-1 16,3-3 5-16,5-3-9 15,7-2 8-15,1-11-30 16,2-1-19-16,5-13-26 15,-2-3-28-15,-1-8-24 16,-1-2-3-16,-10-7 71 16</inkml:trace>
  <inkml:trace contextRef="#ctx0" brushRef="#br0" timeOffset="-62495.62">23095 4288 1077 0,'8'2'117'16,"4"3"168"-16,12-1-207 0,8-2 7 0,9-2-17 16,4-9-16-16,6-4-25 15,-1-3-16-15,1-9-68 32,1-2 36-32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4-10T17:26:16.08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4-10T17:26:16.682"/>
    </inkml:context>
  </inkml:definitions>
  <inkml:trace contextRef="#ctx0" brushRef="#br0">17846 14369 0,'0'0'0,"0"0"0,0 0 0,0 0 0,0 0 0,0 0 15,0 0 1,0 0-16,0 0 15,0 0 1,0 0-16,0 0 16,0 0-16,0 0 15,0 0 1,0 0-16,40 0 16,-36 0-1,0 0-15,0 0 16,0 0-1,0 0-15,-1 0 16,1 0-16,0 0 16,0 0-1,0 0-15,0 0 16,0 0 0,-4 0-16,0 0 0,0 0 15,0 0 1,0 0-16,0 0 15,0 0 1</inkml:trace>
  <inkml:trace contextRef="#ctx1" brushRef="#br0">13382 6291 813 0,'-8'3'46'0,"-17"4"-10"0,2-4 27 0,-2 3 14 0,6 0 1 0,-1 4-13 16,2-2-6-16,3 1-11 0,-1 2-2 15,2 2-8-15,1-1-2 0,2 1-2 31,3 1-6-31,-3-1 0 0,0 0-1 0,3-1 1 32,2 1 2-32,1-5-6 0,2 0-5 0,3-4-9 31,0-1-3-31,0-1-3 16,6 0 1-16,-1-2-1 15,3 0-4-15,-2 3 2 16,4 0-2-16,-1 2 4 15,-3-4 1-15,2 1 6 16,0-1 1-16,3 1 3 0,2 3 5 16,3-5 2-16,1-5-1 15,0 0 5-15,4-3-1 16,-2 4-2-16,1-3 2 16,4 1-12-16,-3 3-3 0,1-2-2 15,1 2-6-15,-7 1 2 16,5 1 1-16,-3 1-3 15,-3-2 9-15,8-4-5 16,-2 1 0-16,-1-4 2 16,2 4-6-16,-3-6 6 15,2 5 4-15,-1-1-5 16,-2 1 2-16,2 3 5 16,-6 0-9-16,4-4 3 15,-4 4 1-15,-5 0-3 16,3 0 2-16,-6-2-1 15,2 0 4-15,-2-2 1 16,0 0 4-16,1-4-7 16,-3 3-5-16,1 2-3 0,-5 0-1 15,0 4 6-15,0 1-2 16,-8-9-18-16,-1 7-13 16,-4 0-12-1,-4-5-13-15,-1 3-12 0,1-4-11 0,-3-1-47 31,2 1-89-31,-5-10 128 0</inkml:trace>
  <inkml:trace contextRef="#ctx1" brushRef="#br0" timeOffset="3485.66">13579 7368 591 0,'-44'0'20'0,"1"0"3"0,2 0 39 0,8-4 32 16,9 0 52-16,5 0 5 0,10-3-13 16,7 7-28-16,-1-6-34 15,11 6-4-15,2 0-8 16,2 2 1-16,-2 6-2 15,-2-4-7-15,-2 3-1 0,0-1-2 32,2-1-4-32,5 1-11 15,2-3-10-15,8 0 0 16,6-1-2-16,5-2 3 16,15 0-5-16,1 0-5 15,5-2-7-15,8 1-2 0,5-1-1 16,3 0 1-16,6 1-4 15,9-4 2 1,4 0 1-16,4 2 3 0,-5-8 2 16,-4 2-1-16,6 1-5 15,5-3-5-15,13 1-3 16,-1 3 0-16,-1 0 4 16,-5 6 3-16,-10-4-4 15,-1 3 1-15,4 2-2 16,1 0 0-16,2 0 1 15,-2 2 0-15,-1-2 2 16,-3 0-2-16,1 3 0 16,11-3 0-16,5 2-1 0,1-2 1 15,-1 0 3-15,-7 0-2 16,-4 0-2-16,3 1 0 0,8-1-3 16,-5 0 2-1,0-1 0-15,-4 1-1 0,-7-5 2 16,-2 5 0-16,2-2-2 15,2 4 2-15,4 3-4 16,-1-4 0-16,-6 2-1 16,-1-1 0-16,-6 0 4 15,4 1-1-15,12 0 3 16,1 0-2-16,4 0 1 16,-4 2 1-16,-2-4-2 15,-1 1 2-15,10 3-4 16,3-1 1-16,3 1 1 15,-3 3-3-15,-14-3 4 16,0 4-2-16,-3-4 0 16,6 1 4-16,7-3-2 15,0-1 0-15,-9 0-4 0,-6-4 1 16,-9-1-1 0,-2-2 0-16,-8 2 3 0,2 0-1 15,-18 1 0-15,-8 1 0 0,-21 1 1 16,-10 0 2-16,-16 0-7 15,-3 0 2-15,-17 1 2 16,-9-1 2-16,-15 3 6 31,-3-3-1-31,-11-1-7 16,0-1 0-16,0-4-1 0,-5 0 0 0,-5-4 3 16,-5-1 1-16,-5-1 1 15,-4-3-1-15,-11-2-3 16,-5 0 2-16,-7-2-2 15,-7 3-1-15,-3 5 4 0,-8-5-5 16,-16 5 2 0,-4 0 0-16,-4 2-2 0,2 2 2 15,-1 3-1-15,1 2 2 16,-5 7-1 0,8-1 0-16,10 9-1 0,0 1-1 0,-4 2 0 31,-4 3 2-31,3-3 4 0,3-2-3 15,-3-3 5-15,1 0-2 0,-6 0-3 32,2 2 2-32,0-4-3 15,-7 2 0-15,-1 2 0 0,-6-1-1 16,9 3 0 0,8-1-1-16,3-2 1 15,0 4 3-15,9-3-1 16,4-1 2-16,11-5 0 0,3 2-2 15,3-7-1-15,3 1-1 16,6-3 1-16,9 0-1 16,10-2 1-16,5 1 0 15,7 1-1-15,1 0 2 0,3 0-1 16,3 0 0-16,5 0 0 16,-3-2-1-16,7-1 0 15,-3-3 0-15,9 1 2 16,4-4-2-16,2-1 2 15,-3 4 1-15,-5-5-3 16,-7 1 1-16,-2 1-6 16,-1 1-1-16,-1-2 2 15,2-1 1-15,7 4 0 16,1-6-2-16,9 0 0 16,4-2-2-16,10-1 2 15,5-2 0-15,11 6 3 16,6-2-1-16,5 3 4 15,0 0 0-15,0 3 2 0,1 0-1 16,-1 3 0 0,-2 0-1-16,7 5-4 0,0 2 6 15,6 4-2-15,4-1-7 16,15 4-23-16,9-5-20 0,24-4-39 16,16 1-19-1,28-14-45-15,18-1-64 0,26-36 127 16</inkml:trace>
  <inkml:trace contextRef="#ctx1" brushRef="#br0" timeOffset="20667.66">16679 8579 582 0,'-11'-14'64'0,"3"-2"65"0,3-2-18 0,5 2-7 0,0 6-15 0,3 7-18 16,-3 2-6-16,0 2-4 15,0 2 4 1,-6 5-9-16,0 2-3 0,6-4-20 15,0 2-6-15,4-3 2 16,11-1 4-16,16-4 11 16,4-3 3-16,20-3-7 0,10-8-2 15,7 1-13-15,10 0-2 16,7 4-13-16,2 6-3 16,12 3-4-1,4 0-2-15,-3 5 0 16,-4 2-1-16,-20 1 0 0,-11 0-3 0,-16 2 3 15,-11-6-2-15,-15 0 3 16,-7 2 1-16,-20-6 3 31,-11-3 0-31,-15-7-2 0,-9 1 1 16,-14 2-6-16,-13-4 0 0,-15 2-4 16,-13 3-1-1,-14-5 3-15,-3 0-1 0,1-4 1 16,7 3-1-16,14-1 0 15,9 5 2-15,16 4 1 16,8-1 4-16,14 2 0 16,11 1 1-16,15 2 2 0,12 0 1 15,14 3 1-15,9 4 2 16,17-3 3-16,12 7 4 16,11-1 2-1,11 1-2-15,14-6-2 0,7-4 0 0,9-4-1 31,7-5 3-31,-6-3-6 16,-12 2-6-16,-23-2-4 0,-18 0-1 0,-25 6 0 16,-10-3 5-1,-25 8-1-15,-11 1 1 0,-30 11-3 32,-18 2-7-32,-36 8-16 15,-12 3-7-15,-13 2-4 16,-1-2 2-16,7-8 14 15,7-2 4-15,19-8 8 16,15-5 4-16,34-4 1 16,17-4 1-16,36 0 3 0,23 0 9 15,39 6 12-15,15 0 2 16,29 3 2-16,8-2-9 16,25-1-10-16,11 2-2 15,4-4-8-15,-4-2-6 16,-16-4-55-16,-12-5-49 0,-32-20 62 15</inkml:trace>
  <inkml:trace contextRef="#ctx1" brushRef="#br0" timeOffset="32793.62">13663 8381 662 0,'9'0'112'0,"0"0"150"0,-7 0-173 0,1 0-13 0,5 1-3 0,0-1 9 15,6 0 3-15,10 0-3 16,4 0-4-16,13 0-13 16,10 2-2-16,13 3-22 0,14-1-7 15,20-2-13-15,10-2-2 16,19 0 0-16,2 0 3 16,16 0-3-16,2 0-3 15,3 3-8-15,-5 7-3 16,-22 2 0-1,1 1 1-15,-16-1-5 0,-3-4 0 16,-26-5-1-16,-16-3 0 0,-28-9 2 31,-14 0 3-31,-21-9-13 16,-16-2-3-16,-28 1-12 0,-15-3-2 0,-37 7 5 16,-11 6 2-16,-21 7 0 15,-12 7-3-15,-20 11-5 16,-9 4-2-16,-15 14 3 15,-4 3 0-15,4 4 4 16,4 0 4-16,16-6 10 16,11-2 2-16,30-8 7 0,7-6-2 15,30-6 4-15,15-2 9 16,34-9 3 0,25-1 1-16,34-1 8 0,20-1 1 31,36-9 5-31,15-2 6 0,27-11-13 15,11-3-7-15,33-6-10 16,11 5-4-16,2-6-1 16,10 5 3-16,-8 1 5 15,-3 0 2-15,-20 7 0 16,-17 2 3-16,-41 4-12 16,-22 2-1-16,-43 0 5 15,-19 0-4-15,-42-1-3 16,-27-1-7-16,-35-2-14 15,-13-3-3-15,-28 0-8 16,-8-3-11-16,2 7-26 0,-3-3-23 16,24 6-153-16,15 4 148 15</inkml:trace>
  <inkml:trace contextRef="#ctx1" brushRef="#br0" timeOffset="35043.07">13959 12052 1011 0,'-30'-3'92'0,"0"-3"64"15,-3 2-85 1,1 3-5-16,4 2-14 0,1 4 10 0,5 3 13 31,-3 3 9-31,0-3 5 0,-1 9 0 0,-7 2-25 16,-1 10-7-1,-11 13-20-15,-3 2-10 16,-14 18-13-16,-3 3-6 16,1 13-8-16,-1 8-4 0,3 10 3 15,4 9 1-15,9 4 0 16,10 5 2-16,15-5-1 15,5 1-6-15,11-1-7 16,7-2-6-16,7-16 6 16,7-4 4-16,9-17 4 15,1-6 3-15,15-9-7 16,6-4 1-16,8-5 3 16,5-8 1-16,9-10-2 15,4-4 0-15,4-15 3 16,2-3-2-16,1-3 0 15,-4 2-4-15,6-3-12 16,-2 1-9-16,-8-1-34 16,-1 1-22-16,-16-3-39 0,-11-2-106 15,-19-4 143 1</inkml:trace>
  <inkml:trace contextRef="#ctx1" brushRef="#br0" timeOffset="35377.33">13934 13698 961 0,'-2'0'136'0,"2"2"213"0,-1 4-284 0,1 9-26 0,0 0-7 0,6 9-3 15,2 0 1-15,16 1 1 16,9 0 0-16,14-4-14 0,8 1-5 15,10 1-5-15,-7 3-3 16,-6 0-2-16,-9 9 0 16,-16 0-2-16,-10 4 2 15,-17 5 9-15,-3-1 3 0,-22-2-4 16,-10 1 2 0,-15-8-9-16,-12-1-3 0,-12-8 3 15,-2-5-1-15,-1-4-4 16,0-9-20-16,9-6-64 15,1-1-190-15,0 5 166 16</inkml:trace>
  <inkml:trace contextRef="#ctx1" brushRef="#br0" timeOffset="39657.26">13727 6867 530 0,'-12'3'46'0,"-4"5"22"0,2-3-40 0,-2 4-23 16,2-3-93-16,-4 4 54 16</inkml:trace>
  <inkml:trace contextRef="#ctx1" brushRef="#br0" timeOffset="40839.31">13535 7141 635 0,'-3'0'81'0,"1"0"67"0,0 2-32 0,1 6-14 15,1-2-15-15,-5 5-7 32,4 0-9-32,2 3-18 0,1-3-1 0,6 2-15 15,3-2-5-15,8-2 1 16,1-2-2-1,16-4 1-15,7 3 1 0,9-6 1 16,6 0 0-16,2 5-11 16,2 3-7-16,9 4-9 15,-2-1-6-15,2-7 3 16,0 0-1-16,-14-4-3 0,-18 2 2 16,-13 1 3-16,-14-3-2 15,-10 0 5-15,-4 0 4 16,-18 2-5-16,-10 1 1 15,-25 6-4-15,-10-2-6 16,-17 0 3 0,-3 3-3-16,0-5 3 0,1-1 0 0,8 1-3 15,7-3 2-15,15-2-1 16,12 0-2-16,19 0 4 16,19 0-3-16,-7-3 0 15,20-1 5-15,15 4 3 31,11 0 4-31,15-1 8 16,2 1-2-16,16-5 1 16,1-1-3-16,7-1-3 15,8-5-3-15,-1 1-6 16,-1 1-1-16,-19-1-2 0,-11 5 1 16,-26 4 3-16,-18 2-2 15,-16 8 2-15,-18 3-1 16,-29 4-2-16,-11 2 1 15,-18-6 2-15,2-3-3 16,-3-2 0-16,8-4-1 0,0-2-4 16,4 0-1-16,21 0-1 15,12-2 1-15,26 2-1 16,13 0 5-16,5 2 2 16,19 2 1-16,14-2 4 15,11 4-4-15,12-6 2 16,7 0 0-16,6 2 2 15,4-2 1-15,2 0-1 16,-3 1-2-16,-15 4-1 16,-12 0 5-16,-33 3-1 15,-14 1-3-15,-24 4-1 0,-16-1-2 16,-25 3 1-16,-10-4 3 16,-15 0-7-16,-4 0-5 15,2-6-11-15,0-2-1 16,13-3 0-16,9-5 2 15,27 0 9-15,14-3 4 16,27 5 4-16,15-3 0 0,23 1 6 16,7 0 1-1,20-2 10-15,3-1 6 0,12 1 0 16,2-4-5-16,-3 2-3 16,-3-2-1-16,-18 6-3 15,-14 2-3-15,-18 3-3 16,-25 0-1-16,-23 8 1 15,-9 1 0-15,-28 5-2 16,2-1 2-16,-6-3-4 16,5-1-2-16,12-7-4 0,8-1 0 15,18-1-4 1,18 2 2-16,4 4-8 0,12-3-17 16,10-1-77-16,4-2 69 15</inkml:trace>
  <inkml:trace contextRef="#ctx1" brushRef="#br0" timeOffset="61339.94">18656 885 918 0,'-2'-16'75'16,"-3"4"44"-16,-1-1-29 0,-2 4-16 0,-6-1-15 0,3 4-9 0,1 3 9 16,2 3 12-16,7 0-4 15,-5 6-17-15,4 7-9 16,4 17-19-16,4 14-1 15,2 22-1-15,1 2-2 16,4 9-7-16,-4 0-4 0,2 4-3 16,0-2-1-16,-1-5-2 15,1-8 0-15,2-17-20 16,-1-10-21-16,-2-17-46 16,2-11-39-16,1-25 70 15</inkml:trace>
  <inkml:trace contextRef="#ctx1" brushRef="#br0" timeOffset="61753.37">19022 1183 1306 0,'11'13'67'0,"-8"7"16"0,0 12-1 16,-5 7-19-16,2 10-19 15,4-2-29-15,5-1-6 16,11-11-7-16,6-13 0 0,7-9-3 15,2-9 0 1,-1-13 1-16,-4-7 1 16,-5-9 6-16,-2-7-1 15,-9 6-1-15,-2 2-1 0,-8 16-5 16,2 6-1-16,0 17-1 16,4 10 0-16,4 19 3 15,3 3 0-15,8-4-1 16,9-2 0-16,11-17-1 15,-1-10 7-15,4-11 25 16,-6-9 17-16,-16-12 23 16,2-7 11-16,-11-13-11 0,-2-9-8 15,-4-8-23 1,-8-8-10-16,-3 1-14 0,-5 7-7 16,0 9-18-16,-1 11-18 15,1 13-47-15,4 7-35 0,16 4-62 31,8-2-206-31,29 2 236 0</inkml:trace>
  <inkml:trace contextRef="#ctx1" brushRef="#br0" timeOffset="62721.32">23780 1216 833 0,'-16'-6'91'0,"0"0"158"0,-3 3-182 0,-1 6-8 0,1 5 1 16,-5 3-19-16,5 1 0 0,6 2-8 15,10 2-8-15,6 5-19 16,2-2-4-16,8 4 1 16,-1 3 2-16,1 0 2 15,3 6 2-15,-5-4-5 16,1 2-1-16,-5 2 4 15,-1-4-3-15,-1-4-1 0,-4-5-2 16,-1 1 3-16,-6-2 4 16,-13-3 2-16,-1 4 0 15,-10-6-8-15,-3-1 2 16,-2-12-8-16,-1 0-10 16,9-11-20-16,8-3-11 15,13-9-128 1,13-4-132-16,22-9 176 0</inkml:trace>
  <inkml:trace contextRef="#ctx1" brushRef="#br0" timeOffset="63100.98">23952 1505 762 0,'4'9'100'16,"1"-2"164"-16,0-1-159 0,1-6 18 0,2-8-12 15,6-6-41-15,4-7-5 16,0-2-23 0,3-4-5-16,-1 0-1 0,3 2-5 15,-8 4-8-15,0 1 1 16,-11 7-8-16,-4 2 1 16,-8 7-6-16,-4 2-4 15,-9 5-6-15,-4 10-4 0,-5 10 1 16,2 3 1-16,1 10 0 15,5-3-1-15,11 2 0 32,6 1-3-32,10-6 3 0,4-6-5 0,13-10-19 15,3-6-17-15,9-15-30 16,2 3-19-16,8-18-168 31,2-4 166-31</inkml:trace>
  <inkml:trace contextRef="#ctx1" brushRef="#br0" timeOffset="63323.42">24605 1253 1380 0,'-21'7'100'16,"-9"6"52"-16,-6 0-21 15,-7 1-26-15,-2 2-24 16,4-1-29-16,6 3-6 0,6-1-12 15,11 5-5-15,10 3-17 16,4 2-12-16,17 0-6 16,6 5-5-16,14-10-19 15,7-3-19-15,8-16-53 16,3-3-45-16,-4-13-109 16,1-3 136-16</inkml:trace>
  <inkml:trace contextRef="#ctx1" brushRef="#br0" timeOffset="63804.47">22909 1242 882 0,'19'11'103'0,"-11"8"119"0,-10 1-108 0,-18 7-2 0,-12 3-18 15,-12-3-32 1,-2-2-7-16,-4 2-21 0,-6-2-11 15,0-6-16-15,-6 0-4 16,0-8-18 0,4-3-8-16,8-8-31 15,4 0-21-15,11-15-201 0,10-2 175 16</inkml:trace>
  <inkml:trace contextRef="#ctx1" brushRef="#br0" timeOffset="64055.92">22413 1234 1144 0,'-6'4'61'0,"-7"6"59"0,-4-4-48 31,-3 5 17-31,-4 2-9 0,-4 6-30 0,-2 0-7 16,-4 9-19-16,4 5-5 31,16 5-12-31,6-3-4 0,18-4 1 15,18 4 0-15,15-8 2 16,9-2 1-16,8-5-3 16,-7-1-2-16,4-3-42 15,0-6-30-15,-10-7 39 16</inkml:trace>
  <inkml:trace contextRef="#ctx1" brushRef="#br0" timeOffset="64784.16">20976 1029 1010 0,'0'3'76'0,"-1"9"56"0,1 9-39 15,-2 7-18-15,0 12-16 0,2 5-29 16,0 9-11-16,5 1-14 0,3 2 2 16,0-10 0-16,3-6-5 15,-6-17 0-15,-5-7-2 16,0-9-1-16,-7-8 5 15,1-12 1-15,-5-12-2 0,0-15 0 16,3-9 1-16,2-7 21 16,0-2 10-16,7-6 13 15,5 3 0-15,17 10 6 16,5 7 6-16,8 12 5 16,2 10-9-16,-5 15-25 15,-1 9-12-15,-12 8-18 16,-2 5-2-16,-9 1-1 15,-6 4 2-15,-3 1-2 16,-11 1 1-16,-3-1 4 16,-5-3-3-16,0-8 0 15,-3-3 1-15,5-8 1 0,7 2-3 16,10-2 0-16,0 0 2 16,7 8-3-16,5 0 2 15,7 12 3 1,2 5-3-16,1 12-2 0,-2-1 1 0,-6 0-1 15,2 1-13-15,2-11-49 16,-1-4-23-16,7-11-47 16,2-9-15-16,-5-11 90 15</inkml:trace>
  <inkml:trace contextRef="#ctx1" brushRef="#br0" timeOffset="65135.3">21342 966 1253 0,'21'0'113'0,"4"0"35"0,7 0-7 0,-1 0-3 0,5-2-46 0,4 0-17 16,-2 2-30-16,-4 2-27 15,-7 4-11-15,-3 5-3 0,-12 10-7 16,-4-1 4-16,-11 7-4 15,-13 5 2-15,-14-1-8 32,-6 4-3-32,-8 1 3 15,3 0-10-15,14-4 16 16,11 3-7-16,16-5 3 16,13 3 6-16,17-5-5 15,5 1 7-15,15-1 2 16,-4-4-2-16,-2-12-40 15,0 1-27-15,-4-12-72 16,-4-4-253-16,2-13 253 0</inkml:trace>
  <inkml:trace contextRef="#ctx1" brushRef="#br0" timeOffset="65724.13">18742 2044 676 0,'0'0'35'0,"4"-1"28"0,-4-1 100 0,4-4-14 0,-4 4 14 0,0 2-35 0,2 11-62 0,1 8-14 0,5 24-6 0,-2 7-4 15,4 20-12-15,-1 4-7 16,-1 3-17-16,0-8-3 0,1-10-28 31,7-7-24-31,5-13-57 0,2-7-189 16,4-13 189-16</inkml:trace>
  <inkml:trace contextRef="#ctx1" brushRef="#br0" timeOffset="66135.95">19149 2336 1335 0,'5'-8'66'0,"-2"8"-1"0,0 10-6 31,-1 10-27-31,0 10-14 0,7 0-11 0,-1-2-3 15,9-6 4-15,5-4-3 16,4-10-3 0,7-4 0-1,-2-5 8-15,2-4 0 16,2-6-2-16,-6 0 1 16,-6 0-6-16,2 6-2 0,-2 5 0 15,-3 3-2-15,4 16-2 16,-4-3 1-16,2 3 2 15,0 2 1-15,5-9 3 16,5-9 4-16,-4-3 33 16,-1-4 9-16,-7-7 23 15,-2-4-1-15,-10-7-6 16,-2 0-10-16,-8-8-17 16,-7-3-7-16,-4-3-25 15,-1-10 0-15,0-4-23 16,3-4-15-16,12 0-32 0,9 4-18 15,25 4-40-15,9 5-18 16,19 2 79-16</inkml:trace>
  <inkml:trace contextRef="#ctx1" brushRef="#br0" timeOffset="66834.33">23655 2262 898 0,'13'-3'117'0,"-4"-7"198"15,-9-1-252-15,-16 0-3 0,-6-3-4 0,-17-3-24 0,-12-2 5 16,-4 1-2-1,-2 6-13-15,4 10-9 16,1 2-8-16,9 5-7 0,2 6 4 16,17 5-2-16,5 4 1 0,11 5-1 15,5 4-4-15,5 10 2 16,1 4 2 0,-3 10 2-16,-3 3 2 0,-10 8 0 15,-3 6-1-15,-4 4-1 16,1 5-2-16,10-8 2 15,2-7-3-15,9-12 2 16,9-7 3-16,8-12-3 16,11-7 3-16,12-13-3 15,6-5-2-15,7-18-33 16,-3-2-19-16,5-15-257 16,-5-9 199-16</inkml:trace>
  <inkml:trace contextRef="#ctx1" brushRef="#br0" timeOffset="67356.66">23636 2423 1247 0,'0'16'79'0,"0"2"67"0,3 8-66 0,-3 4-1 15,7 3-23-15,2 1-45 31,0-4-3-31,-1-3-6 16,2-2-1-16,-7-4 1 16,-1-7-7-16,-4-1-21 15,-6-7-8-15,-3-6-11 16,0-6 7-16,-3-7 16 16,0-7 7-16,1-10 11 15,3-10 4-15,9-4 6 0,4-3 5 16,11-1 10-16,7 7 0 15,7 7 14-15,-1 7 6 16,6 13 3-16,2 4-2 16,1 9-13-16,-1 2-10 15,-5 10-11-15,-5 4-6 0,-11 7-4 16,-4 3 1-16,-15-5-2 16,-9 4 4-16,-16-3 1 15,-10-6 0-15,-4-2-2 16,0-4-6-16,5-4 1 15,9-3 3-15,14-1 0 16,3 2 2-16,21 1 4 16,9 8 1-16,10 2 4 15,14 5 2-15,-3 3-6 16,-2-1-2-16,-4-4-3 16,-7 2-1-16,-3-6-34 15,-1-4-28-15,-5-2-134 16,-4-3 109-16</inkml:trace>
  <inkml:trace contextRef="#ctx1" brushRef="#br0" timeOffset="67753.17">24084 2382 914 0,'10'0'153'0,"2"-2"221"0,9-4-261 0,1-2 11 0,9 0-29 15,10 2-19-15,7 6-26 16,-10 1-15-16,3 12-23 16,-11 0-2-16,-12 10-11 0,-2 2-1 15,-19 2-2 1,-6 3-4-16,-18-1 7 15,-8 1-5-15,-8-2-3 16,2 0-2-16,4-4-2 0,7-2 8 16,17-8 3-16,13-3 1 15,19-3 2-15,9 2-2 0,15-2-2 16,4-7 3-16,2-1-3 16,0 0-4-16,-2-8-28 15,-2 4-25-15,-8-8-54 16,-3-2-210-16,-11-1 205 15</inkml:trace>
  <inkml:trace contextRef="#ctx1" brushRef="#br0" timeOffset="68198.97">24565 2147 1258 0,'3'-2'91'0,"2"2"26"0,11-6-3 16,4 0 6-16,15-2-14 15,6-2-4-15,6 5-38 16,2 4-15-16,3 6-29 16,-1 4-15-16,-10 12-2 15,-8-2 0-15,-17 12-5 16,-10 2 3-16,-9 7 1 31,-6 4-4-31,-1 6 1 0,1 2 1 16,9 2 1-16,3 3 1 15,11 1-2-15,3 5-3 16,-1 5-8-16,0 6-11 0,-5 2 0 16,0-4 1-16,-8-9 6 15,-3-9 11-15,-13-7 4 16,-2-7-3-1,-14-7 3-15,-5-6-1 0,-6-4 5 16,-9-7 2-16,-8-3-5 16,-2-4 1-16,-9-6-2 15,-10-3-1-15,-5-12-24 16,-7-4-28-16,-16-16-70 16,-1 1-121-16,9 9 144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0T17:37:47.85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84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10T17:42:23.252"/>
    </inkml:context>
  </inkml:definitions>
  <inkml:trace contextRef="#ctx0" brushRef="#br0">2085 2467 1046 0,'3'0'-22'0,"3"1"26"0,-4-1 58 0,-4 0 8 0,7 2-5 15,4 0-16-15,9 6-30 0,5-2-8 16,4 8-8-16,1 2-1 16,-1 0 1-16,2-2 1 15,2 0 8-15,4 2 2 0,6-4 2 16,11 3 5-16,14-4-9 16,7-2-3-16,15 2-6 15,1-6-4-15,5 1-2 16,9-4 3-16,7-2 3 15,15 0 1-15,12 0 2 16,0 0-1-16,8 0 6 16,-1 3-4-16,12 3 6 15,7-3-1-15,5 4-10 16,11-1 5-16,-3 0-4 16,-4 4 1-16,2 4 2 15,-4 0-3-15,2 7-3 16,-1 4 1-16,-6 2-3 15,-4-1 2-15,0-5 2 0,-3-8 3 16,0-7-1-16,-7-6-1 0,-9-2-3 16,0 1-4-16,-8-2 5 15,-6 3 5 1,-22 0 20-16,-7 0 11 0,-12 0 5 16,-10-5-4-16,-12 3-9 15,-12-1-6-15,-24 0 2 16,-9-3-1-16,-20-4 1 15,-8-4-6-15,-20-7-11 16,-15-2-8-16,-21-2-11 16,-9 2-2-16,-17 6 1 15,-8-2 6-15,-7 2 3 0,-7 3 1 16,-21-1 2 0,-4-2 0-16,-7 5 8 15,-4 2 10-15,-11-1 11 16,-8 3 1-16,-10 3 5 15,-3-2-8-15,-5 2-5 16,-2-2-4-16,-9 1-15 0,-4-6 1 0,7-1-7 16,2-1 1-16,-3-4 2 15,-1 4 4 1,5 8 0 0,1 0-5-16,0 6 0 0,-1 6-4 0,3 7 2 15,1-1 4 1,6 4 6-16,13 0 2 0,13-2-4 15,13-2-2-15,19-4-3 16,7-3 0-16,14 0 1 16,14-5-2-1,22 0-7-15,20 0-3 0,24 0-6 16,16 1-8 0,23-1 3-16,23 4-3 15,33-1 12-15,19-2 11 0,22 4 2 16,10-3 0-16,17 4 1 15,12 0 2-15,20 4 6 0,11-4-1 16,24 3-1-16,1 2 1 0,16 1-1 16,14-3 7-16,-2 8-2 31,11-2-3-31,16 8 1 0,-12 2-6 0,13 4-2 16,-2-1 1-1,-10-1 2 1,11-2 0-16,-18-3 8 15,-4-3 5-15,-1-5 2 16,-18-4-1-16,-15-2-8 16,-8-7 1-16,-31-7-55 15,-12-2-43-15,-38-25 51 16</inkml:trace>
  <inkml:trace contextRef="#ctx0" brushRef="#br0" timeOffset="4780.72">16516 997 1264 0,'0'0'74'0,"2"0"40"0,0 0-1 0,-1-5 1 0,1 4-7 0,-2-6-22 0,0 3 2 31,0 1-16-31,0 3-9 0,0 0-23 16,-3 1-9-16,3 13-11 15,-4 12 2-15,1 16 0 16,0 15 0-16,3 17-2 16,0 14-6-16,3 26-3 15,2 11-4-15,6 15-5 16,-2 13 3-16,3 14 0 15,-3 6-3-15,-9 15 2 0,-3 1-2 16,-8-7-10-16,-2-12-6 16,5-31-18-16,4-19-9 15,5-38-36-15,2-22-22 16,4-27-41-16,-6-14-30 0,1-26 99 16</inkml:trace>
  <inkml:trace contextRef="#ctx0" brushRef="#br0" timeOffset="6385.55">16485 876 1117 0,'-13'-13'65'0,"1"-3"12"0,2-1 11 0,2 4-5 0,5 5-5 0,0 1-10 0,3 2-9 16,5 0-12-16,3 2-12 15,3 1-5 1,3 2-5-16,3-1 1 15,4 1 4-15,7 0-2 0,5 0-3 16,13-3-6-16,9-5 0 0,22 0-1 16,10 2 0-16,19-7 0 15,6 0-3-15,17-1-3 16,21 2-1-16,14-1-4 16,11 0 2-16,16 1-8 15,0-1 4-15,5 2 1 16,7 0-7-16,5 2 6 31,-2 1-4-31,-1 0-1 16,3 3 5-16,-16 3-5 15,-5-2 0-15,-12 2 0 16,-3 2-3-16,-18 0 2 16,-1 5 2-16,-11-2-1 15,-17 3 4-15,-2 4-2 0,-8-1-2 16,-16 4 0-16,-9 1 0 15,-23 2 0-15,-9 0-2 16,-12-2 0-16,-4-2-1 16,1-2 2-16,-4 1 1 15,-6-2 1-15,2-2-5 16,-5 1 3-16,-3-4-2 0,-2 4 3 16,-4 2-1-16,-5-1-4 15,-4 1 5-15,-6-6-2 16,1 3 6-16,-4-1-7 15,0-1 3-15,-3-4 2 16,2 6-4-16,-2-3 4 16,-2-1 5-16,-1 2-2 15,-3 1-2-15,2-2 3 0,3 3-3 16,-5 0 7 0,1 2 6-16,-3 2-4 15,-2 0-2-15,4 4-8 0,0-1-1 16,3 11 0-16,1 3 0 15,2 12-1-15,0 5 0 0,3 6 5 16,4 6 0-16,-1 14-2 16,-1 6-2-16,-1 22-2 15,4 13-2-15,2 13 5 16,-2 3-1-16,4-1-1 16,-2 1 1-16,2-6-3 15,4 2 4-15,-2-15-7 16,7-2 1-16,-10-14-2 15,0-1-2-15,-6-7 4 16,-5-6 0-16,-8-5 7 16,0-6 0-16,-2-5 1 15,-2-8-1-15,-1-6-6 16,2-5-3-16,0-13 5 0,3-1 0 16,-1-7 2-1,-1-6 4-15,4-6-5 0,-2-2-1 16,0-5 3-16,-3-3-2 15,-8-2 4-15,-6-3 3 16,-11-4-4-16,-7 1 1 16,-11-9 2-16,-4 2-6 0,-8-4 1 15,-8-1-1-15,-18 2-7 16,-10 0 3-16,-18-4 7 16,-11 4 1-16,-2-1-1 15,-1 1 5-15,-20 1-2 16,-4-3 6-16,-9 1 7 15,-4 2-3 1,-6-5-1-16,2 4-9 0,-11-4-3 16,-5 4 1-16,8 4 2 15,0-1 4 1,3 2-3-16,7-1 0 0,9-4-4 16,6 1 0-16,18 2 1 15,12 1-4-15,10 2-2 16,4 0-4-16,10 5-4 15,6-1 0-15,29 4-3 16,6 0-2-16,15 0-19 16,7-2-22-16,10-1-67 0,4-5-32 0,3-3 79 15</inkml:trace>
  <inkml:trace contextRef="#ctx0" brushRef="#br0" timeOffset="9709.95">17364 981 585 0,'0'-1'153'0,"-5"1"-55"0,-3 0 156 0,-2-2-151 0,-1 2-11 0,0 0-4 16,0 0-13-16,2 0-17 16,-4 0-6-16,1 6-9 15,-4 1-11-15,-3 5-11 16,-2 12-2-16,1 8-8 16,1 5-2-16,6 6-2 15,7-4-3-15,6-4 0 16,5-3 1-16,14-12 3 15,1-1 2-15,12-13 12 0,1-4 7 16,-2-8 4-16,-1-5-1 16,-3-5 2-1,-2-8 1-15,-2-3-7 0,-6-4 0 0,-9-4-7 16,-7-1-12-16,-16 0-6 16,-6 6-7-16,-15 6-40 15,-5 11-24-15,-10 15-61 16,-1 12-2-16,3 11 63 15</inkml:trace>
  <inkml:trace contextRef="#ctx0" brushRef="#br0" timeOffset="10122.06">17179 1697 1273 0,'-8'7'54'0,"-5"8"18"0,1 1-27 0,1 8 2 0,1-2-9 0,6 0-18 16,4 0-2-16,1-3-2 15,10-5-5-15,2-3-1 16,6-3-3-16,9-8 8 16,5-1 4-16,4-11 10 31,0 1 7-31,-5-4 3 16,-4-4 1-16,-9 0 9 15,-4-5 4-15,-14-3-10 0,-4 4-4 16,-19-4-19-16,-8 3-17 15,-16 10-17 1,-6 5-10-16,-2 15-38 0,1 8-16 16,5 11-44-16,4 4-13 15,11 5 74-15</inkml:trace>
  <inkml:trace contextRef="#ctx0" brushRef="#br0" timeOffset="10566.61">17338 2314 1277 0,'-9'0'110'15,"-5"0"49"-15,1 0-41 0,-1 1 2 16,0 7-35-16,1-3-20 16,-6 9-20-16,3 8-6 15,1 7-27-15,2 5-3 0,5 4-7 16,5 0-14-16,6-8-19 16,10-1-4-16,12-9-4 15,8-4 11-15,6-13 18 16,6-6 3-16,0-10 23 15,-2-3 11-15,-5-9 32 16,-8-2 18-16,-13-6 2 16,-12 2-3-16,-21-13-24 15,-11 3-17-15,-25 0-17 16,-9 3-14-16,-10 17-21 16,0 12-14-16,4 10-58 0,-2 6-23 15,15 10-65-15,7-1 71 16,25 4 48-16</inkml:trace>
  <inkml:trace contextRef="#ctx0" brushRef="#br0" timeOffset="12000.51">18083 873 1083 0,'1'0'75'0,"4"0"64"0,3-5-28 0,3 3 18 16,-6-1-7-16,-2 1-20 15,-1 1-10-15,-2 2-29 16,-7 6-16-16,-5 13-24 15,-7 9-10-15,-5 18-5 16,-1 0-7-16,12 7-2 16,7-7 1-16,20-14-6 15,18-4 5-15,13-15 3 16,11-6-1-16,2-8 9 16,0-11 4-16,-7-5 9 0,-9-8 4 15,-12-7 9-15,-7-2 0 16,-22-5-10-16,-6 0-5 15,-25 0-16-15,-6 2-14 16,-30 12-52-16,-8 12-23 0,-13 13-54 16,6 10-27-16,15 10 97 15</inkml:trace>
  <inkml:trace contextRef="#ctx0" brushRef="#br0" timeOffset="12350.92">18283 1633 1385 0,'-33'0'61'0,"-2"8"-13"0,5 12 0 0,0 19-9 0,4 9-21 15,8 2-9-15,12-6-4 16,19-15-2 0,15-6 2-16,13-15 5 0,11-6 13 15,-3-7 31-15,-5-6 12 0,-4-9 21 16,-7-2 6-16,-8-5-10 16,-8-5-6-16,-15-6-19 31,-7-4-24-31,-15-13-22 0,-7-2-20 0,-9 2-55 15,-5 4-22-15,-4 20-56 16,-7 13-20-16,-1 21 92 16</inkml:trace>
  <inkml:trace contextRef="#ctx0" brushRef="#br0" timeOffset="12730.97">18436 2073 1121 0,'-17'8'75'16,"-4"4"40"-16,1 2-19 0,-1 15-1 15,-1 5-33-15,2 6-34 16,2 4-8-1,4 0-8-15,6-4-3 0,13-12-7 32,5-4-2-32,9-16 5 0,6-8 9 0,6-7 17 31,1-7 14-31,1-6 22 16,-5-4 8-16,-9-1 5 15,-6 1-3-15,-13-4-15 0,-3-2-15 16,-16 0-26-16,-6-3-17 15,-15 3-41-15,-6 4-23 16,-9 17-36-16,-5 9-30 0,-3 22-137 16,5 5 157-16</inkml:trace>
  <inkml:trace contextRef="#ctx0" brushRef="#br0" timeOffset="13141.77">18480 2569 1194 0,'-6'-1'146'0,"-6"1"155"16,-6 3-160-16,-1 8-11 15,-1 6-41-15,2 9-26 16,3 5-40-16,0 4-8 16,11 3-14-16,4 0-3 0,14-5-4 15,10-7 3-15,9-13-1 16,0-8 2-16,3-8 6 16,-3-5 0-16,-1-11 11 15,-5-2 6-15,-8-4 12 16,-8-3 5-16,-11-2 4 15,-7 3-3-15,-13-5-13 16,-9 1-7-16,-5 6-27 16,-4 1-19-16,-5 15-68 15,-4 5-38-15,-15 12-326 0,-13 6 284 16</inkml:trace>
  <inkml:trace contextRef="#ctx0" brushRef="#br0" timeOffset="17776.8">20293 658 1139 0,'25'-8'89'0,"-1"3"58"0,-11 4-2 0,-7 1-9 16,-4 1-21-16,-9 9-20 15,-9-1-9-15,-15 7-14 0,-12 0-13 16,-20-2-23 0,-9 3-12-16,-14 4-17 0,-3 1 0 15,-11-1-6-15,-2 2 4 16,-20-1-7-16,-3-1-1 16,9-2 6-16,1-7-3 15,33 1 2-15,14-7 0 16,22 1-2-16,11-3 1 0,15 4-2 15,7 5-3 1,13 3 0-16,6 4 4 0,2 7 17 16,5 3 4-16,3 8 9 15,1 9-3-15,-1 11-8 16,6 15-3-16,-6 28-12 16,-1 11-1-16,0 28-3 15,-4 7 0-15,1 4 1 16,3-1-2-16,3-13 1 15,-2-8 3-15,0-24 1 16,3-9 0-16,0-24 0 16,5-1-3-16,-1-16 0 15,1-6 0-15,-11-11 0 16,-1-8-1-16,-4-11 0 16,1-9 0-16,1-6-2 15,-1-4 4-15,7-1-1 0,-2-6 1 16,10 4 0-16,-2 2-2 0,11 2 1 15,2 4-3 1,9 3 0-16,5 3 0 0,19 2-3 16,9-1 2-16,19 4 1 15,16-2-1-15,21-1 1 16,9-4 1-16,13-4-1 16,5-3 2-16,11-4 0 15,-4-3 3-15,-17 2 2 16,-14-3 2-16,-35 3 5 15,-13 1 7-15,-33 0 13 16,-15-1 1-16,-28 2 1 16,-10 1-7-16,-16-3-10 15,-10-1-3-15,-5-4-11 0,1 4 0 16,3-7-4 0,6 0 1-16,3-4 5 0,0 0-2 15,1-15-3 1,0-2-4-16,-2-17 3 0,3-11 1 15,-5-22-7-15,-5-20-6 16,-3-35-16-16,-7-12-2 0,1-18 4 31,3 2 7-31,-2-2 9 0,2 3 4 0,3 17 2 16,-1 8 0-16,11 30 4 16,4 18-2-16,7 21 1 15,2 14 2-15,8 23 0 16,-1 7 1-16,0 17 0 15,-3 7-5-15,0 2 0 0,-3 11-3 16,-4 5 6-16,4 5 0 16,-5-4-2-16,4 3 2 15,-7-5-2 1,0-3 2-16,-5-7 2 16,2-3 0-16,-8-7 3 15,-5-5 1-15,-2-5-3 16,-9-6 0-16,-4 2-2 0,-2 0-3 0,-15 5-6 31,-9 3-8-31,-14 8-28 0,-7 1-24 16,-38 10-43-16,-7 0-34 0,-14 13-37 31,-5 2-202-31,-2 18 236 16</inkml:trace>
  <inkml:trace contextRef="#ctx0" brushRef="#br0" timeOffset="35301.47">19766 1582 631 0,'-1'-8'81'0,"-1"-3"104"0,2-3-83 0,0-3-1 16,2 3-15-16,-1-2-23 15,4 0-1-15,1 8 5 16,-4-5 6-16,1 2 5 16,0 2-4-16,-4 1-8 15,1-1-15-15,-7 5-19 16,-7-2-4-16,-6 5-12 15,-4 1-3-15,-6 1-4 16,3 5-7-16,0-1 0 16,2 0 2-16,12 4-1 0,-1 1 1 15,14-2-1-15,0 4-3 16,2 1-3-16,3 3-1 16,2 1-1-16,11 7 5 0,4-4 2 31,5 2 3-31,1-1 0 0,0-7-2 0,2 5 2 15,-7 0 1 1,-6-3 0-16,-5 6-3 0,-12-8-1 16,-11 2-2-16,-11 1-8 15,-4-1-3-15,-9-2-22 16,0 0-14-16,-3-3-28 16,4-3-11-16,10-3-31 15,10-5-128-15,11-11 159 16</inkml:trace>
  <inkml:trace contextRef="#ctx0" brushRef="#br0" timeOffset="36188.85">19888 1697 1093 0,'0'38'58'0,"0"0"35"0,-3 0-48 0,-1-7-6 0,3 3-10 0,1-8-22 16,1-2 0-16,3-10 9 16,-1-1 0-1,-2-13 12-15,-1 1 1 16,3-7 4 0,-9-7 1-16,0-9 10 0,1-4-1 0,2-11-1 15,3-4 5-15,1-14-5 16,1-3 0-16,6-5-4 15,1 3 3-15,4 17-4 0,6 10 1 16,3 16-3-16,3 6-12 16,4 9-7-16,-1 5-5 15,2 16-3 1,-8 2-3-16,-3 4-5 0,-5 3 1 16,-11 1-8-16,-4-1 3 0,-16-3 2 15,-6 0-1-15,-3-4 1 31,-3-4 0-31,7-6 0 16,6-3 3-16,8 0 2 0,8-3-3 0,11 3 0 31,7-5 1-31,7 5-1 16,2-3 1-16,3 4 0 16,1-4-8-16,-2 1-28 15,1-1-20-15,-8-2-37 16,-2 2-14-16,-4-4 5 15,-2 1 17-15,-6-2 32 16,-3 1 20-16,-2-1 31 0,-1 0 14 16,-2 0 22-16,0 0 9 15,0 0 2-15,1 4-2 16,-7 7 4-16,4 3-1 0,-5 6-5 16,0 4-10-1,2 3-22-15,-2 0-8 0,3-2-2 16,1-5-1-16,-3-4 1 15,4-6 4-15,1-7 0 16,-1-2 2-16,-4-5 25 16,3-9 2-16,8-9 9 15,2-8 7-15,6-8-22 16,4-5 6-16,5-7-1 16,-1-5-2-16,1-5 8 15,2 6-5-15,-5 15 4 16,0 10-4-16,-5 18-11 15,0 10-2-15,-5 9-11 0,1 11-1 16,-1 12 1 0,-4 4-3-16,0 7-2 0,1 4-2 15,0-5-1-15,-1 0-11 16,2-3-36-16,-1-3-38 16,-6-4-30-16,0 1-29 15,-5-9-29-15,2-7 7 0,-3-9 80 16</inkml:trace>
  <inkml:trace contextRef="#ctx0" brushRef="#br0" timeOffset="36793.11">20318 1776 1442 0,'0'-1'91'0,"7"-3"18"0,4-3-8 0,8-3-38 16,-5-1-16-16,6-3-22 15,2 0-7-15,4-2-17 0,4 2-12 16,0 4-17-16,-2 5-5 16,-3 5-8-16,-1 12 8 15,-7 3 17-15,-3 4 6 16,-2 11 10-16,-5-1 3 16,-7 5 6-1,0-2 3-15,-6 1 0 0,-2-5-4 0,-1-2-3 16,-1-1 2-16,4-11 4 15,1-8 4-15,5-6 18 16,-3-3 1-16,5-11-2 16,1-2-1-16,5-9-7 15,1 0-6 1,2-1 9-16,2 1 7 0,1 2-9 16,-1 1 2-16,-1 7-8 15,-2 4-10-15,-4 14-7 16,-1 4 1-16,-7 9-10 0,-1 4-1 15,0 2 2 1,-5-5-4-16,6-2 3 0,4-6-2 16,6-6 3-16,5-3 1 15,5-3-1 1,6-8 6-16,6-5 5 0,3-7 5 0,5-3 16 16,-2-2-1-16,2 1 1 15,-6 0-2-15,-5 2-2 31,-5 6 0-31,-7 14-4 16,-3 9-3-16,-9 19-7 0,-6 7-5 0,-12 11-2 16,0 5 1-16,-6 3-5 15,4 1-14-15,-2-4-46 32,3 0-30-32,3 0-78 0,1-1-147 0,-6-1 195 31</inkml:trace>
  <inkml:trace contextRef="#ctx0" brushRef="#br0" timeOffset="51974.05">16867 1112 988 0,'4'0'28'0,"-16"0"-1"0,4-5 47 0,5 2-8 0,7-5 2 0,1 7-6 0,5 1-14 16,-4 0 0-16,-6 5 11 0,3 1 7 16,-8 2 2-16,1 0-1 15,0 3-5-15,-5-5-2 16,-4 4 0 0,-4-3-4-16,-18-3-21 0,-3-1 0 15,-12-3-19-15,-5-2 3 0,-18-3-3 16,-6-4-5-16,-17-1 0 15,-13 3-7-15,-14-3-1 16,0 4 3-16,2 4 3 16,12 2 1-16,13 2-4 15,4 3-5-15,13-5-7 16,7 0-1-16,18 0-7 16,8 0-2-16,18-7-11 15,6 2-8-15,11-2-18 0,3-1-20 16,5-3-34-16,3-5-32 15,0-5-260 1,1-1 249 0</inkml:trace>
  <inkml:trace contextRef="#ctx0" brushRef="#br0" timeOffset="52234.02">15286 794 1234 0,'0'0'90'0,"1"4"55"16,-1 4-12-16,-1 3-32 16,-7 4-17-16,-6 3-38 15,-7 6-11-15,-10 3-22 16,-6 6-8-16,-5 10-3 16,2-4-2-16,10-1-2 15,8 0-3-15,18-8-2 16,8 3 1-16,18-5 1 0,10 1-2 15,17-4-16-15,5-2-17 16,13-7-61-16,7-3-179 16,7-16 174-16</inkml:trace>
  <inkml:trace contextRef="#ctx0" brushRef="#br0" timeOffset="56375.37">13732 518 1096 0,'0'0'117'0,"0"0"82"0,0 0-67 16,0 0-11-16,0 1-21 16,0 1-10-16,0 4-14 15,0 2-13-15,3 9-20 16,-1 1-8-16,-1 15-17 16,1 2-4-16,-1 17-12 15,-1 6-2-15,4 5-4 16,-4 0-1-16,3-6-8 0,0-7-11 15,5-13-29 1,-2-9-15-16,0-15-27 16,1-4-9-16,-6-15-114 15,-2-7 128-15</inkml:trace>
  <inkml:trace contextRef="#ctx0" brushRef="#br0" timeOffset="56702.81">13311 559 1244 0,'15'1'125'0,"6"-1"66"16,9 0-24-16,2-4-9 0,9-4-37 16,-2 0-23-16,4-5-36 15,4-3-11-15,-8 1-25 16,6-1-10-16,-1 0-12 16,-6 2-9-16,1-3-52 15,0 2-30-15,-2 3-73 16,-6 1-28-16,-4 4-290 15,-6 7 296-15</inkml:trace>
  <inkml:trace contextRef="#ctx0" brushRef="#br0" timeOffset="57244.73">14063 620 709 0,'5'3'122'0,"3"-1"143"16,1 0-111-16,7-6-25 0,5 0-13 0,2-9-17 0,2-1-11 16,-1-5-14-16,-6 0-11 15,-1-2-18-15,-1-1-15 16,-8 5-12-16,1 1-8 0,-4 5-8 31,-5 10 0-31,6-1-5 0,-6 8 3 0,0 13 1 16,2 7-2-16,-2 8 1 15,0 9 0-15,3 9 2 16,0 5-1-16,0 9 4 16,0 2-4-16,7-8-1 15,-4-2 0-15,2-9-3 16,3-7-1-16,-6-12-11 0,-1-4-5 15,3-12-36 1,-4-5-25-16,-3-9-41 0,0 0-227 16,-10-11 226-16</inkml:trace>
  <inkml:trace contextRef="#ctx0" brushRef="#br0" timeOffset="57433.92">14144 1081 1379 0,'1'0'87'0,"13"0"43"0,9 0-3 0,7 0-7 31,9 0-20-31,8 1-30 16,4 4-16-16,2 1-31 16,-1-3-7-16,-4 5-53 15,-4-5-26-15,-1 4-82 16,-7-2 70-16</inkml:trace>
  <inkml:trace contextRef="#ctx0" brushRef="#br0" timeOffset="61735.26">16794 1786 606 0,'21'1'93'0,"-1"2"121"0,1 1-82 0,-6 0 9 0,3-2-33 0,-10-2-39 16,-4 0-2-16,-2 0-10 16,-2 0-3-16,0 0-3 15,-2 0-2-15,2 0 0 0,-11 0 5 16,11 0-2 0,-1 1 2-16,-2 1-8 15,-7 6 1-15,-7-5-7 0,-7 8-7 16,-11-3-8-16,-9 5-6 15,-9 4-10-15,-4-3-2 16,-6 11-4-16,-2 2 2 16,-8 11 0-16,1 1-1 0,-10 10 1 15,-3 3-2-15,-2 2-3 16,0 0-1-16,19-7-2 16,7-8-2-16,17-10 2 15,9-4 5-15,10-14 4 16,4 0-1-16,15-8 0 15,3-3-3-15,-2-3-36 16,2-10-27-16,1-2-74 16,-4-9-47-16,-4-1 99 15</inkml:trace>
  <inkml:trace contextRef="#ctx0" brushRef="#br0" timeOffset="62036.88">15524 2174 1343 0,'6'-2'80'0,"-4"-1"48"0,4-2-6 0,-3 0-2 0,-3 5-20 0,2 0-46 16,-4 10-18-16,-9 10-18 16,3 13-4-1,-10 12-15-15,-6 3 4 0,0 5-4 16,2-5 1-16,16-7-1 15,6-3 1-15,14-12 1 16,5-3-2-16,20-9 5 16,7-3 2-16,9-9-2 15,7-2 3-15,-2-13-58 16,-2-1-46-16,-7-13-376 16,-2 4 289-16</inkml:trace>
  <inkml:trace contextRef="#ctx0" brushRef="#br0" timeOffset="62626.02">13989 2315 1400 0,'0'0'89'16,"2"5"32"-16,1 5-6 0,0 12-27 0,-1 8-14 0,1 9-26 0,-3 4-6 15,0-2-23-15,0 1-6 16,-3-1-15-1,-2 2-17-15,-3-8-31 0,-2-2-35 16,-2-8-58-16,-7-6-160 16,-2-11 185-16</inkml:trace>
  <inkml:trace contextRef="#ctx0" brushRef="#br0" timeOffset="62834.45">13681 2390 1465 0,'7'-21'92'0,"5"4"39"16,4-2 5-16,13 3-9 15,7 0-21-15,13-1-33 16,4-4-16-16,10 1-29 16,5 1-8-16,-1 5-15 15,-1 1-1-15,-13 2-55 16,-5 10-49-16,-17 1-101 15,-7 1 95-15</inkml:trace>
  <inkml:trace contextRef="#ctx0" brushRef="#br0" timeOffset="63197.87">14312 2368 1386 0,'10'-16'103'0,"3"0"16"0,-2-1 4 16,6 6-16-16,0 1-20 15,2 1-16 1,6 7-11-16,-1 7-3 0,5 4-29 16,1 4-6-16,-8 6-18 0,-3 0-7 15,-10 6-3-15,-7 2-1 16,-12 1 3-1,-7 5 0-15,-12-6-3 16,-2 5 2-16,1-1 1 16,1-4 0-16,15 1 5 0,3-4-2 0,14-5-5 15,8-2 5-15,13-9 2 16,9 3 0-16,11-4 3 31,10-4-4-31,9-5-7 16,7-6-21-16,1-4-86 0,-5-4-47 0,8-9 73 15</inkml:trace>
  <inkml:trace contextRef="#ctx0" brushRef="#br0" timeOffset="132725.97">21200 7982 1123 0,'0'-5'159'0,"0"3"-64"0,0 2 1 16,0-1-16-16,0 1-11 0,-3 3-12 15,3 6-4 1,0 6 2-16,3 10 0 0,-1 8 4 0,-1 11-8 31,1 15-16-31,3 24-16 16,-1 18-7-16,4 22-11 15,2 0 7-15,-2 2-7 16,-4-7 1-16,-2-8 0 16,-2-4-5-16,0-15-3 15,2-10-22-15,-2-20-20 16,0-12-12-16,-2-20-36 15,-1-9-10-15,0-20 22 0,0-12 23 16</inkml:trace>
  <inkml:trace contextRef="#ctx0" brushRef="#br0" timeOffset="133557.63">21361 7999 1246 0,'13'-28'75'15,"-2"-7"22"-15,-3 10-23 16,-8-2-4-16,0 3-13 16,-3-1-7-16,1 0-8 15,0 1-7-15,6 5-6 16,3 4-8-16,12 0-3 0,11 3 4 15,16-1 3 1,6 0 8-16,21 2 11 0,2 0-8 16,19 2 0-16,13 3-5 15,22-5-11 1,16-2 0-16,7 0-8 0,6-1-7 0,-1 2-1 16,6-1-3-16,-15 3-3 15,-11 3 4 1,-17 0-1-16,-16 4 0 0,-3-2 3 15,-9 4-4-15,-23 1-4 16,-9 0 4 0,-28 1-3-16,-7 1 1 0,-14 3 1 15,-5-5 0-15,-1 4 3 16,-3 0 1-16,1 0 0 16,1-2-3-16,0 3-4 15,2 1 5-15,2 2 0 16,3 1 0-16,3 2 0 0,-4 5-2 15,2 8 1 1,1 4 2-16,-8 15-1 16,6 1 0-16,-7 17 0 15,3 7 1-15,-3 16 0 0,0 6 3 16,-4 15-1-16,0 15 0 16,-4 16-2-16,-2 7-5 0,3-6-6 15,3-6-2-15,8-14 5 16,8-5-3-16,7-17 9 15,-1-5 3-15,2-18-1 32,-7-7 2-32,-6-13-5 0,-4-3-1 0,-9-8 0 15,-6-2 3-15,-12-9 8 16,-6-5 1-16,-10-10 5 16,-6-6-3-1,-18-7 1-15,-13-4-3 0,-33-6-2 0,-17 0 0 16,-27-3-9-16,-12 0 2 15,-35 2-9-15,-2 1-2 16,-31 8-8-16,2 5-7 16,31 9-15-16,8 1-6 15,42-5-23 1,19-8-13-16,37-17 4 0,18-4-1 0,39-18-4 16,21-11-10-16,40-7 56 31</inkml:trace>
  <inkml:trace contextRef="#ctx0" brushRef="#br0" timeOffset="133923.03">21808 8373 1195 0,'1'8'77'0,"4"0"42"0,-2 6-6 0,-3 5 9 0,2 4-12 0,-2 11-13 15,3 10-14-15,2 8-35 16,-2 11-10-16,1 1-22 16,-2 1-15-16,-2 0-16 15,-2-2-26-15,2-6-32 16,2-10-13-16,4-16-27 16,-1-8 1-16,5-22-80 15,-3-6-155-15,1-26 211 0</inkml:trace>
  <inkml:trace contextRef="#ctx0" brushRef="#br0" timeOffset="134146.45">21890 8652 834 0,'-16'-90'148'0,"3"3"207"16,1 7-230-16,8 20-17 15,4 16-11-15,7 12-2 16,5 12 2-16,10 9-17 16,7 6 1-16,7 11-28 15,0 5-15-15,1 10-20 16,-1-1-15-16,-9 9-3 15,-2 2-3-15,-15 4-4 16,-7 3 1 0,-22 6-12-16,-10-1-14 15,-13-1-34-15,-6 1-24 0,-2-13-45 0,3-5-11 16,6-14-286 0,6-11 273-16</inkml:trace>
  <inkml:trace contextRef="#ctx0" brushRef="#br0" timeOffset="134385.26">22394 8408 1535 0,'23'26'70'0,"-8"11"9"16,-2 0-16-16,-10 8-14 15,-3 4-13-15,0 3-14 16,0 0-10-16,-1-4-8 15,1-3-3-15,0-6-40 16,-2-4-27-16,2-12-49 16,0-7-21-16,0-16 78 15</inkml:trace>
  <inkml:trace contextRef="#ctx0" brushRef="#br0" timeOffset="134607.49">22387 8469 1345 0,'14'-66'79'16,"2"17"22"-16,4 8-2 0,4 20 2 16,3 6-10-1,7 5-5-15,1 2-19 0,0 8-29 16,-5 5-9-16,-11 4-26 16,-8 10-3-16,-13 8 1 15,-11 10-9-15,-15 5-11 16,-7 9-11-16,-4-1-43 15,-4 0-27-15,10-10-48 16,6-4-12-16,8-18 87 16</inkml:trace>
  <inkml:trace contextRef="#ctx0" brushRef="#br0" timeOffset="134893.2">22959 8273 1002 0,'3'-6'120'16,"4"-2"152"-16,8 0-180 16,3-1 7-16,7-1-13 15,3 4-9-15,9-2-13 16,2 5-5-16,4 3-27 15,-1 0-13-15,4 0-21 16,-2 5-14-16,-9 3-45 16,-3-2-26-16,-18 5-55 15,-6 0-205-15,-15 0 222 0</inkml:trace>
  <inkml:trace contextRef="#ctx0" brushRef="#br0" timeOffset="135131.24">23139 8240 1427 0,'-6'2'109'0,"-2"3"28"0,-3 7 0 15,0 9-13-15,0 9-35 16,3 14-22-16,-2 17-30 15,1 7-8-15,3 10-24 16,1 0-24-16,0-2-95 16,5 4-53-16,3 1 77 15</inkml:trace>
  <inkml:trace contextRef="#ctx0" brushRef="#br0" timeOffset="147252.01">21787 9297 1011 0,'3'-9'60'0,"-3"4"23"0,-3 2 6 0,-10 4-13 0,4 10-10 0,-10 0-5 0,2 5 2 0,7 5 6 32,-1-3 1-32,5 5-9 15,0-5-1-15,-5 5-11 16,-2 3 3-16,-8 11 0 16,-9 2-6-16,-18 16 9 15,-9 8-6-15,-14 15-7 16,-7 5-4-16,1 10-17 0,5 2-8 15,4 3-8-15,-2 6-2 16,-1 9-4-16,-3 4 1 16,-3 11-1-16,1-5 0 15,4-2-2-15,4-3 2 0,6 7 0 16,-1 1-1 0,8 4-4-16,1-7-12 15,9-2-5-15,5-6-4 0,7-5 2 16,1 1 10-16,1-10 7 15,4-7 2-15,-5-10 6 16,1-11 0-16,-1-4 4 16,-2-6 1-16,-9-5 0 15,-3 2-1-15,-4-3 5 16,-1 1-4-16,-2-7 3 16,-2-5 2-16,-2-4 3 15,2-10 3-15,-2-4 2 16,0-4-6-16,5-4-6 15,3-4-6-15,10 0-13 0,5-4-11 16,9-2-32-16,5 1-19 16,1-3-38-16,5 0-17 15,2-7 71-15</inkml:trace>
  <inkml:trace contextRef="#ctx0" brushRef="#br0" timeOffset="147585.87">19328 12613 1435 0,'14'-6'82'0,"-2"5"25"0,0 1-19 15,-6 11-5-15,-3 1-12 0,-6 13-10 0,-8 7-13 16,-14 15-19-16,-5 9-10 15,-5 8-18 1,-5 6 8-16,7 1-9 0,-3 1 1 0,9-3-1 16,5-2-2-16,13-9 0 15,4-6-7-15,16-6 10 16,3-7-4-16,22-10 11 16,5-6-2-16,21-10-2 15,11-7 5-15,12-4-44 16,5-2-37-16,-4-2 39 15,-10-6-16-15</inkml:trace>
  <inkml:trace contextRef="#ctx0" brushRef="#br0" timeOffset="148521.75">17403 13279 985 0,'0'5'149'0,"0"-1"222"0,0 9-264 16,0 6 0 0,0 3-7-16,0 2-9 15,2 9-14-15,-1 3-12 0,2 16-24 16,0 8-9-16,2 17-21 15,-2 4-2-15,-3-2-26 16,-4-2-19-16,-3-8-44 16,1-6-24-16,-5-12-33 15,0-10-16-15,-5-21 92 16</inkml:trace>
  <inkml:trace contextRef="#ctx0" brushRef="#br0" timeOffset="148741.69">17108 13350 1472 0,'2'0'97'15,"1"0"53"-15,6 2-35 16,4-1 9-16,-1-1-12 31,3-6-5-31,7-8-32 0,5-7-14 0,7-7-26 16,9 1-12-16,9-11-34 15,11 3-38-15,6 1-104 32,10 2-61-32,-1 7 106 15</inkml:trace>
  <inkml:trace contextRef="#ctx0" brushRef="#br0" timeOffset="150074.51">17851 13411 1051 0,'0'-12'90'0,"3"-1"54"0,8-6-16 0,7 0-19 0,5-3-9 0,6 0-9 16,5 2-1-16,7-1-29 15,5 4-9-15,1 11-21 16,-2 6-20-16,-11 7-8 16,-2 8-3-1,-16 8-6-15,-7 6-1 0,-9 7-16 16,-11 7-5-1,-16 5-15-15,-4 4-5 0,-9-1 4 16,1-4 7-16,1-17 16 0,8-5 12 16,13-14 12-1,12-9 8-15,2 6 5 16,17-8 11-16,19 1 17 16,11 1 5-16,8 1-3 15,5 5-7-15,-5 0-12 0,-9 1-10 16,-10 7-4-16,-11 3 1 0,-13 8-5 31,-10 3 3-31,-17 8 4 0,-18 6-6 0,-27-1-5 31,-6 5 2-31,-21 3-7 16,-3-7-4-16,4-6-23 16,7-8-21-16,10-13-33 0,4-11-25 15,5-21-38-15,0-12-238 16,7-31 246-16</inkml:trace>
  <inkml:trace contextRef="#ctx0" brushRef="#br0" timeOffset="152981.26">18468 14315 1331 0,'0'-13'75'0,"1"2"27"16,1 5-10-16,0 0-8 16,1 6-8-16,-3 0-9 0,-3 6-3 15,-2 4-18-15,-8 5-5 0,1 14-27 16,-3 7-4-1,4 19-10 1,0 11-3-16,5 27 4 16,4 13-4-16,2 23 2 15,5 10 0-15,3 9-1 0,-3 5 3 0,-2 2-5 32,0-5 4-32,-3-13-29 0,0-14 2 15,-3-19-6 1,0-6-10-16,-2-22 8 0,2-9-12 15,-2-19-20-15,-1-18-15 16,6-16-61-16,0-14-231 16,0-27 237-16</inkml:trace>
  <inkml:trace contextRef="#ctx0" brushRef="#br0" timeOffset="153754.68">18575 14266 1290 0,'-8'-17'76'0,"-1"4"41"15,-4 10-26-15,1 5-21 16,0 4-10-16,6 5-16 16,1-3 1-16,5 3 1 15,2-3 1-15,11-3-6 16,9-4 0-16,14-1-16 15,10-6 0-15,23-2-19 16,13-9 1-16,16-9 1 16,5-2-6-16,2-10 0 0,-1 2-4 15,10 0-1-15,4 1 6 16,-10 10-2 0,-14 1 1-16,-21 13 2 0,-18 3-8 15,-16 8 3-15,-9 3-11 0,-11 7-6 16,-6-1 1-16,-4 4 4 15,1-2 12-15,-2 0 2 16,-2-2 3-16,2-1-6 16,-2 3-2-16,-1-1 2 15,-3 5-2 1,-2 6 14-16,0-2 4 0,-7 14 5 16,1-3 4-16,-3 16-11 15,-4 3 0-15,0 9-4 16,-2 7-4-16,8 24 0 15,1 16-2-15,9 22-2 16,8 10-2-16,6 10 5 16,4 3-8-16,-2 3-28 0,0-2-11 15,-2-9-24-15,2-12 2 16,2-9 22 0,-1-6 9-16,-3-9 15 15,1-12 5-15,-6-15 2 16,-2-6-1-16,-2-20 9 0,-5-2 3 15,-3-20 9 1,-5-5 7-16,-4-7 12 0,-2-8 6 0,-10-8 7 16,-4-2 5-1,-7-1 2-15,-4-3-9 0,-11 2-8 16,-12 2-7-16,-16 4-22 16,-10 4 1-16,-26 4-3 15,-4-7 0-15,-8 1 8 16,-2-4 6-1,-1-5 5-15,-3-6-1 0,-1-11-7 16,1-6-10-16,30-8-34 16,18 0-17-16,24-10-52 15,13 1-32-15,17-21 80 0</inkml:trace>
  <inkml:trace contextRef="#ctx0" brushRef="#br0" timeOffset="156558.29">17977 17236 577 0,'0'-2'145'0,"-1"-1"184"0,-3 1-135 0,0 7-66 0,-3-2-20 15,0 7-26-15,-4-4-1 16,1 2-18-16,1-5-4 0,-2 2-11 16,1 1-8-16,-7 4-14 15,-4-2-5-15,-4 6-17 16,0 6-4-16,-2 10 0 15,-3 8-4-15,2 12 0 16,1 3 2-16,9 3-8 16,9-2-4-16,14-8-1 15,7-4-2-15,10-20 2 16,7-4 4-16,7-20 6 16,7-9 7-16,4-13 22 15,2-4 11-15,-2-10 17 16,-3 0 5-16,-11 4-5 0,-6 5 1 15,-13 17-18-15,-12 10-1 16,-2-4-10-16,-6 18-9 16,-4 14-5-16,1 7-9 15,6 5-6-15,3 1-9 16,14-8-5-16,6-5-4 16,15-14 2-16,6-7 7 15,6-16 12-15,1-2 8 0,-10-12 19 16,-7 0 8-16,-10-7 8 15,-7 4 2-15,-14 3-3 16,-8-2-5-16,-13 3-16 16,-10 2-8-16,-12 2-26 15,-7 4-20-15,-9 5-39 16,12 9-16-16,9 2-21 16,16 2-9-16,25-8-18 15,16-7-9-15,27-7 26 16,12-6 19-16,10 1 71 15,-1 5 31-15,-11 9 53 16,-4 6 19-16,-11 8 12 16,-6 10-6-16,-13 12-33 0,-4 8-16 15,-7 11-23-15,-7 7-19 16,-2 2-24-16,-1-2-13 0,6-14 2 16,-2-3 19-1,2-20 22-15,-2-3 17 16,-2-11 20-16,-3-10 5 0,0-9 10 15,-3-6 2-15,-2-8-21 16,1 5-4 0,5-4-5-16,4 4 1 0,6 9-1 15,2 0-2-15,4 6-10 16,5 7-14-16,3 1-39 16,7 5-14-16,7 5-11 15,7 0 3-15,9 4 37 16,4-6 15-16,-3-1 19 0,-3-5 13 15,-6-7 22 1,-6-2 12-16,-6-4 16 16,-10 0-2-16,-11 2 7 15,-3-7 5-15,-11 4-3 0,-5-7 5 16,-10 2-14-16,-3 2-9 16,-7 1-12-1,-11 5-8-15,1 12-14 16,2 2-6-16,-3 16-12 0,9 6-1 0,9 10-2 15,10 4-2-15,10-1 4 16,14 1 0 0,14-6-1-16,-2-2 0 0,12-3-1 15,-1-3-15-15,-1-6-60 16,1-2-27 0,-1-6-60-16,-5-5-19 15,4-9 114-15</inkml:trace>
  <inkml:trace contextRef="#ctx0" brushRef="#br0" timeOffset="156924.19">19539 16987 1306 0,'-3'6'92'16,"-3"0"47"-16,1 2-24 0,0 3-25 0,2-5-13 0,6 1-14 16,10-3-2-16,2-2-12 15,12 3 6-15,11-5-11 16,3-3-6-16,10-1-12 16,-1 1-12-16,-1 0-10 0,-3-2 0 15,-13 4 0-15,-3 2 3 16,-11 7 3-16,-2 3 0 15,-10 8 8-15,-6 11 1 16,-7 11 0-16,-7 11-2 16,-1 15-9-16,-2 7-3 15,0 11-5-15,-4 6 3 0,-4 13-12 16,-3 4-22 0,5 4-63-16,2-4-47 0,9-18-148 15,11-8 155-15</inkml:trace>
  <inkml:trace contextRef="#ctx0" brushRef="#br0" timeOffset="161522.6">22783 9166 636 0,'-10'0'89'0,"-1"-1"95"0,3-6-83 16,3 1-15-16,1-5-12 0,1 1-12 15,1 6-3-15,-6-6-10 16,3 7-5-16,-3 0-12 15,4-2 0-15,-4 5 0 16,3 2 3-16,0 4 1 16,4 0 0-16,1 7 1 0,3 4 1 15,3 4 9-15,4 4 2 16,-1 8-3 0,4 0 0-16,4 10-14 15,1-2-8-15,7 3-11 0,2 3-4 0,1 2-7 16,4 5 0-1,-6 9-1-15,1 5-4 16,0 15 3-16,-5 10 1 0,3 8 1 16,1 2 3-16,-6-4-5 15,4-6 0-15,1 2-3 16,5-4-1 0,3-2 7-16,5-4 2 0,9-5-5 15,1-3 0-15,2-7 0 16,5-9 0-16,-3-4 1 0,0-5-1 15,-1-11-5-15,-10 0-8 16,-11-9-23-16,-3-5-21 16,-13-9-44-16,-3 0-22 15,-6-12-233-15,-8-4 223 16</inkml:trace>
  <inkml:trace contextRef="#ctx0" brushRef="#br0" timeOffset="161936.14">23152 10787 1008 0,'1'2'68'0,"7"6"39"0,0 3-26 0,6 12-8 0,2 3-10 15,5 2-6-15,5 2-2 16,8 3-14-16,5-1-5 0,2-1-19 31,6-4-5-31,5-2-7 16,4-4 3-16,4-2 5 15,-7-7 3-15,-4-4 14 16,-10-3 9-16,-12-13 10 16,0-6 8-16,-11-8 1 15,-7-3-6-15,-4-7-11 16,-5-7-10-16,-5-9-15 16,-3-5-12-16,-9-4-47 15,1-5-22-15,-3 1-71 0,7-1-34 16,12-2 98-1</inkml:trace>
  <inkml:trace contextRef="#ctx0" brushRef="#br0" timeOffset="162843.03">23267 11532 1415 0,'6'-4'100'0,"1"1"32"0,-6 6-23 0,-1 9-10 15,0 13-30-15,-1 11-6 16,-3 18-14-16,4 9-11 16,0 16-10-16,0 1-11 15,4-3-22-15,-4-4-13 0,0-16-36 16,0-7-24-16,-4-15-52 15,-2-8-14-15,-7-16 79 16</inkml:trace>
  <inkml:trace contextRef="#ctx0" brushRef="#br0" timeOffset="163048.82">23037 11593 1484 0,'7'-3'97'15,"3"1"26"-15,1 2-15 16,0 2 1-16,6 0-26 0,4-2-13 16,6-4-23-16,6-5-23 15,9-7-12-15,9-4 1 16,4-2-49-16,10-4-34 16,9 6-90-16,3-4-44 0,-3 8 107 15</inkml:trace>
  <inkml:trace contextRef="#ctx0" brushRef="#br0" timeOffset="163317.95">23870 11492 986 0,'-19'27'142'15,"0"0"203"-15,-5-2-232 0,-4-1-36 16,2-2-7-16,4 0-18 16,6-6-5-16,10 1-15 15,6-1-4-15,6 0-12 16,4 1-9-16,15 5-5 15,7 3-2-15,9 5-1 16,6 5 6-16,-3 4 3 16,-3 1-3-16,-9-1 0 0,-5-3-2 15,-16-4 3-15,-11-1-6 16,-18-4-33-16,-8 2-21 16,-14-4-50-16,-4-1-18 15,-2-13-282-15,0-11 259 16</inkml:trace>
  <inkml:trace contextRef="#ctx0" brushRef="#br0" timeOffset="163510.96">23786 11465 1493 0,'38'-1'76'0,"3"-1"22"15,5 1-15-15,10-1-13 16,4-6-18-16,11-4-23 15,5-3-13-15,-5-5-31 16,-2 3-37-16,-12-4-242 16,-2 4 192-16</inkml:trace>
  <inkml:trace contextRef="#ctx0" brushRef="#br0" timeOffset="167958.12">22784 12905 1263 0,'0'-1'75'0,"-1"1"35"0,-1 1-10 0,0 6-11 0,-1 4 1 0,-1 6-5 15,-1 8 0-15,-6 15-29 16,1 12-7-16,1 23-30 15,1 15-10-15,0 27-3 16,-1 9-8 0,-4 19 2-16,0 10 4 0,1 6-12 15,4-1-13-15,3-11-15 16,4-15-2-16,5-25-4 16,1-16 13-16,3-27-12 15,4-9-22-15,-5-20-24 16,1-10-29-16,-7-14-293 0,1-12 266 15</inkml:trace>
  <inkml:trace contextRef="#ctx0" brushRef="#br0" timeOffset="169023.49">22798 12956 1369 0,'3'0'21'0,"-12"0"4"0,0 0 17 0,2 0 7 16,4 0-4-16,9 0-9 15,9-3-1-15,13-1 4 16,11-5 6-16,20-4 5 15,-2-2 2-15,12-8-1 16,7-2-1 0,7-3 0-16,9 1-11 0,21-5-8 15,4 6-7 1,-2 5-17-16,-3-1 1 16,-17 8-6-16,-5-2-4 15,-11 5 7-15,-5 3 2 16,-13 7-2-16,-7 2-4 15,-16 7-1-15,-8-2 0 16,-14 2-4-16,0 2 4 16,-9-1-3-16,3 1 0 15,-2 2 3-15,-8 2 0 0,0 2 3 16,-3 2-2-16,-4 2 13 16,-1 4 4-16,-3 4-1 15,-3 4 3-15,2 6-9 16,4 6-4-16,-5 14 0 15,4 11-6-15,1 29 0 16,1 6-1-16,7 24-2 16,2 9 3-16,6 8-8 0,-2 8-6 15,2 0-26-15,-5-8-12 16,-1-7-16-16,-4-9 0 16,1-9 22-16,2 3 17 0,2-8 21 15,2-11 6-15,0-14 2 16,3-13-3-16,-4-15-1 15,3-7 3-15,-3-6 0 16,0-7 1-16,-4-7 4 16,0-4-3-1,-5-2 3-15,-1-4-2 0,-1-1 1 16,-4-4 6-16,5-4-2 16,-2-3 4-16,2-5 12 15,-1-7-4-15,1-1 18 16,-5-8-2-16,2 0-2 15,-4-1 1-15,-6-5-16 16,-1 1-2-16,-10 2-12 16,-7 2-4-16,-12 7-11 15,-9 2 3-15,-11 9-9 0,-9-1 3 16,-15 0 2 0,-6 0-1-16,-12-11 3 0,-2-3-7 15,7-13 3-15,11-3 3 0,23-4 4 31,10 3 4-31,24 7 6 0,5 3-3 0,2 4 5 16,7 3 0-16,2 4-13 16,-2 2-1-1,5 2-13-15,2 1-3 0,1-2 5 16,4-2-4-16,1-10 11 16,1-5 3-16,-1-8 11 15,-3-6 6-15,-5-3 9 16,-5-5 5-16,-1-9-11 15,-2-7-1-15,5-7-10 16,2-8-1-16,10-10-6 0,7-6-9 16,9-9-30-16,12-6-36 15,12-12-192-15,3-5 171 16</inkml:trace>
  <inkml:trace contextRef="#ctx0" brushRef="#br0" timeOffset="170279.59">22562 15845 1225 0,'0'5'93'0,"-7"-4"59"0,1 2-34 0,-8-1-32 0,1 4-18 16,-12 0-35-16,0 4-14 16,-2 12-16-16,-3 5-4 15,3 19-10-15,3 9-1 16,12 11-13-16,6 2-9 0,15-7-6 16,7-7 0-16,12-19 12 15,5-9 8-15,8-19 23 16,4-7 9-16,5-13 22 15,0-7 12 1,-4-10 16-16,-5 0 3 0,-16 0 1 16,-6 4-10-16,-14 11-15 15,-5 2-11-15,-8 10-17 16,-1 9-2-16,-1 13-17 16,-2 8-3-16,9 5-2 0,3-6-7 15,11-8 7 1,8-9 2-16,9-12 11 15,7-10 8-15,6-9 22 0,0-3 13 16,-11-5 6 0,-10-5 3-16,-17 4-18 0,-7-4-12 15,-22 7-17-15,-5-5-12 16,-13 4-16-16,1 4-15 0,11 12-12 16,9 4-5-16,21 9-2 15,-3 5 3-15,21 1-3 31,11 5 13-31,20 2 7 0,7-1 9 0,9-1 14 16,-3-3 0-16,-3 0 7 16,-5 0 4-16,-6 0 1 15,-1 4 2-15,-8 7 2 16,-7-1-1-16,-11 9-3 16,-8-2-1-16,-11 8-3 15,-5-5-1-15,-3 1 5 0,-1-3 1 16,1-5 0-16,1-8 0 15,1-9 16 1,6-2 7-16,-6-4 12 16,3-2 6-16,-1-14-6 0,1 1-8 15,5 1-6-15,4 0-7 0,8 4-4 16,9-6 0-16,5-1-3 31,5 1 5-31,5-1-7 16,4 0 6-16,4 0-3 15,3 3 0-15,-3-4 4 16,-7 2-2-16,-7 1 20 16,-13-1 1-16,-7 4 21 15,-4 2 2-15,-9-1 3 16,-4 4-1-16,-9 1-5 16,-8-2-3-16,-7 4-18 15,-2 4 0-15,-2 12-18 0,3 4-3 16,8 16-9-16,9 6-2 15,13 10-3-15,9 6 4 16,15-6 6-16,4-1-10 0,14-5 4 16,-5-7-14-16,3-8-28 15,-7-9-18-15,2-13-51 16,-9-4-23-16,8-12-54 16,-8-1-8-16,-3-7 105 15</inkml:trace>
  <inkml:trace contextRef="#ctx0" brushRef="#br0" timeOffset="171012.39">24324 15935 973 0,'0'-2'130'16,"5"-1"170"-16,-5 0-136 0,3-2-21 0,-6 0-9 0,-7 1-26 0,-2-7-17 15,-9 4-35-15,-7 3-12 16,-12 7-27 0,1 6-8-16,-7 15-14 0,10 3-5 15,9 10-9-15,8 6-9 16,14-2-7-1,8-5 3-15,10-12 1 0,4-10 6 0,7-8 13 16,1-9 1-16,4-11 11 16,1-5 10-16,0-9 11 15,-4-7 2-15,0-1 23 16,-4 4 6-16,-6 9 7 16,-7 4 9-16,-1 12-6 15,-8 9-2-15,3 20-17 0,-3 8-13 16,-3 22-18-1,3 13-8-15,-3 12-5 0,1 2-3 32,-6 3-61-32,0-2-30 15,2-4-86-15,-7 0-42 16,2-10 127-16</inkml:trace>
  <inkml:trace contextRef="#ctx0" brushRef="#br0" timeOffset="196759.45">2806 14080 1200 0,'-2'-19'75'0,"-6"0"31"0,2 5-5 0,-4 11-15 16,-2-2-9-16,-7 15-12 15,-3 5-10-15,-8 12-21 16,0 8-7 0,-3 9-10-1,3 7-9-15,8 7-10 0,4 3-2 0,13-4-9 16,7-2-2-16,14-12-2 16,3-12 1-16,11-12 7 15,1-11 3-15,2-9 10 16,1-6 5-16,-1-10 4 0,-8-2 8 15,-3-3 8 1,-6-2 3-16,-12 5-5 0,1 1-5 16,-6 10-10-16,-3 3-6 15,-2 11-6-15,0 8-1 16,6 10-8 0,6 4-4-16,7 1 4 0,7-5 2 15,10-9 0-15,3-7 5 16,1-9 5-16,0-9 8 0,-4-4 39 15,-3-2 10-15,-8-6 14 16,-6 0 0 0,-13-6-33-16,-5-1-10 0,-14 2-22 15,-3 1-6-15,-8 4-17 16,-2 7-15-16,5 7-28 16,2 8-18-16,8 8-39 15,3 5-21-15,11 0-20 16,4 4-13-16,15-6-132 15,9 0 5-15,8-11 64 16,-3 0 71-16,8 0 289 16,0 0 59-16,5 5 31 15,1 3-33-15,-5 6-73 16,-1 2-19-16,-6 4-30 16,-6 1-8-16,-5-1-28 15,-10-1-11-15,-6-8-15 0,-2-1 8 16,-3-10 17-16,-6-2 6 15,-4-8 1 1,-3-4-6-16,6-5-17 0,-1-3-5 16,9-5 6-1,9 2 9-15,10 3 19 16,12 6 13-16,-1 4 2 0,7 2-5 16,2 6-24-16,-7 4-4 15,0 0-19-15,-2 0 1 16,-5-5-4-16,-1 3-3 15,-1-4 3-15,-9-3 1 0,1 2 11 16,-5-4 9 0,-5-1 14-16,-1-6 6 0,-5 1 0 15,-6 1-2-15,-7 3-11 16,-2 6-5-16,-4 8-10 16,-2 10-8-16,-1 10-5 15,5 4-2-15,6 6-2 16,6 6-3-16,13 1-10 0,11-2-5 0,11-8-24 15,6-4-15-15,8-7-37 32,7-3-16-32,4-9-46 0,6-5-81 0,7-19 150 15</inkml:trace>
  <inkml:trace contextRef="#ctx0" brushRef="#br0" timeOffset="197089.69">4281 13979 1616 0,'3'0'148'0,"14"-5"-53"0,0-4-24 0,13-2 1 0,8-2-14 0,8 4-21 0,9 1-7 0,2 2-10 0,1 6-3 16,-10 6-3-16,-10 2 3 16,-15 11 12-16,-4 4 7 15,-17 9-3-15,-2 6-5 0,-18 12-15 32,-4 1-8-32,-3 6-4 0,-2-7-3 15,5-4-44 1,5-8-32-16,6-12-58 0,8-4-47 15,4-12 106-15</inkml:trace>
  <inkml:trace contextRef="#ctx0" brushRef="#br0" timeOffset="197878.16">2985 15790 866 0,'-3'-4'163'0,"3"-5"-64"0,0 4 147 16,0-3-137-16,2 5-6 0,1 5-2 16,2 7-12-16,-2 12 7 15,2 10-10-15,-4 15-17 16,2 12-12-16,-3 23-24 0,0 7-12 16,-3 13-10-16,2 5-7 0,1-1-29 15,1 3-10-15,5-14-41 16,1-5-18-16,-1-22-17 31,4-10-5-31,-3-30 0 16,3-16 17-16,3-30 12 0,1-17-45 0,-3-29 93 15</inkml:trace>
  <inkml:trace contextRef="#ctx0" brushRef="#br0" timeOffset="198622.35">3116 15662 1128 0,'-6'-25'116'0,"-2"7"110"16,3 7-79 0,2 10-14-16,3 1-26 15,8 0-23-15,9 3-10 16,13-3-14-16,18 0 2 0,20-6-1 16,9-6-5-16,24-5-4 15,3 1-4-15,16 1-18 16,20 0-13-16,12 3-12 15,4-4-3-15,0 7 2 16,-3 2-3-16,-12 7-1 16,-7 3 0-16,-25 1 1 15,-23 7 1-15,-24 0 0 16,-15 1-3-16,-18 4-2 16,-11-3 4-16,-10-1 5 15,-8-1-3-15,-4-4 6 16,-3-1-1-16,-2-6 0 0,-1-3 0 15,2 0-4-15,2 3-4 0,1 0-1 16,2 7 3-16,-3 1-3 16,3 8-2-16,0 6-2 15,-2 5 1 1,2 9 4-16,0 5 2 16,-2 16-3-16,2 6 1 15,1 16-1-15,-3 9-4 16,1 10-17-16,-3 3-21 0,-5 2-42 15,-1 7-18-15,2-3-24 16,-3 4-7 0,1-11 28-16,-1-10 28 0,3-14 42 15,0-14 24-15,2-17 19 16,2-5 5-16,-1-17 13 16,2-7 12-16,0-6 22 15,-2-9 9-15,-3-2 4 16,1-6 0-16,-4 1-18 0,0-5-11 0,-10 6-10 15,-4-1-7-15,-12 4-7 16,-15 7-6 0,-22 6-5-16,-15 2 4 0,-34-2-2 15,-13-2 3-15,-34-2-2 16,-9 2-10-16,-1 2 2 16,0 2 2-16,27-2-1 15,13-7 3 1,35 3-5-16,25-3-1 15,32 1-1-15,18 1 0 0,16-4-21 16,12-2-27-16,16 0-96 0,5-2-51 16,19 2 97-1</inkml:trace>
  <inkml:trace contextRef="#ctx0" brushRef="#br0" timeOffset="199176.75">3517 17609 835 0,'3'-9'132'0,"-1"3"151"0,2-4-119 0,-4 9-21 0,4-2-17 0,-4 3-8 15,0-4-4-15,1 4-17 16,-1 0-11-16,0 5-29 16,-6 6-25-1,-7 8-22-15,-2 6-5 0,-3 16-12 16,-1 3-6-16,3 2-13 16,2 5-6-16,5-6 0 15,2-5 6-15,3-9 12 16,4-4 13-16,6-8 1 0,-3-3-1 0,11-7 2 15,7 2 1-15,1-7 3 16,13-1 7 0,4-3 0-16,5-5-7 15,5-5 3 1,5 1-1-16,-5-4-48 0,0 6-27 0,-8-5-84 16,-3 0 38-16,-16 2 51 15</inkml:trace>
  <inkml:trace contextRef="#ctx0" brushRef="#br0" timeOffset="199562.29">4050 17595 1499 0,'3'3'97'0,"1"2"41"15,-4 0-6-15,0-5-18 16,3-6-19-16,6-10-10 0,4-6-17 16,7-11-9-1,1-7-7-15,2-2-16 16,3 1-4-16,-7 11-12 16,-2 3 1-16,-4 13-2 0,-7 3-2 15,-3 11-1 1,3 1-6-16,-1 13-3 0,3 10 2 15,0 8-2-15,-3 5-4 16,1 9 3-16,-3 5-11 16,2 2 4-1,1 2-3-15,0 7-33 16,-1-1-10-16,-3-5-34 0,3-4-9 0,-5-13-41 16,0-6-8-1,0-14-45-15,-4-8-13 16,0-8 117-16</inkml:trace>
  <inkml:trace contextRef="#ctx0" brushRef="#br0" timeOffset="199761.88">4150 17915 1304 0,'-7'7'120'0,"6"4"104"16,2 0-68-16,10 0-27 15,8-5-14-15,7-3-27 16,4-7-14-16,7-4-31 0,0-5-19 15,4-4-18-15,0 1-35 16,-2 0-141-16,-1 5 116 16</inkml:trace>
  <inkml:trace contextRef="#ctx0" brushRef="#br0" timeOffset="202055.87">11220 14004 665 0,'-15'8'35'0,"2"0"-8"0,0 2-49 0,4 1-64 16,4 0-5-16,2-7 46 16,3 1 74-16,5 0 139 15,1-5 35-15,0 1 13 16,-2 1-28-16,-4-2-84 15,1 0-15-15,-1 2-16 16,0-1 8-16,0 1 24 0,0-2 11 0,0 0 2 16,-3-8-11-16,-8 2-41 15,-5 2-19-15,-9 8-37 16,-7 7-6-16,-2 17-5 16,-4 7-3-1,8 15-11 1,8 5-4-16,4 5-10 0,10 5-10 0,12-4-8 15,5-7 1 1,18-11 16-16,4-10 7 0,14-17 19 31,4-7 4-31,7-20 13 0,6-6 10 16,-4-18 17-16,-1-3 7 0,-10 0 3 16,-9 5 3-16,-16 9-1 15,-11 7-3-15,-11 17-16 16,-6-1-9-16,-3 19-18 15,-2 6-7-15,9 12-12 16,2 4-12-16,6-7-4 16,13-6 0-16,8-16 10 15,5-8 12-15,7-8 13 16,-7-12 8-16,-4-5 7 16,-9-3 5-16,-13-7 2 15,-3 4-3-15,-18-1-10 16,-8-4-5-16,-16 8-9 15,-11 0-9-15,-7 6-25 16,0 5-15-16,10 4-27 16,10 7-9-16,18 3-10 0,15 1-8 15,23-1 5 1,15-6 9-16,25-2 37 0,5-3 20 16,7 5 26-16,2 3 1 15,-5 11 13-15,-4 3 8 16,-10 8 14-16,-7 9 7 0,-13 5-7 15,-6 5-4-15,-11-5-9 16,-6-3 8-16,-4-13 6 16,-6-6-1-1,-1-11 8-15,-8 2-6 0,4-15-5 0,2-4 3 32,2-8-13-32,5-2 0 15,11 3-2-15,9 2 6 16,11 7 6-16,5 0 0 15,16 7-5-15,-3 2-7 16,4 0-9-16,3-2-4 0,-2-3-3 16,-4-2 0-16,-6-4 1 15,-10 1 10-15,-13 4 12 16,-11-1 3-16,-18 5 10 16,-8-1-5-16,-16-1-8 15,-1 4-2-15,-11 3-14 16,-4 6-2-16,3 9 0 0,1 7-2 0,9 16-1 15,10 4-2-15,15 4-5 16,6 3 1-16,17-13 3 16,4-2-5-16,13-10-10 31,-1-4-18-31,9-9-41 16,1-1-24-16,3-7-51 0,4 0-35 15,1-7-275-15,5 1 281 0</inkml:trace>
  <inkml:trace contextRef="#ctx0" brushRef="#br0" timeOffset="202525.71">13349 14096 966 0,'11'-6'126'0,"-7"-4"159"0,4-4-149 0,-8-7-19 0,-3 1-4 0,-6-4-23 0,-9 1-6 0,-7 8-27 15,-7 8-10-15,-5 14-25 16,-3 17-7-16,2 14-18 0,2 3 0 15,12 11-5-15,10-3-9 16,17-8-7-16,12-8-3 16,10-16 3-16,5-10 5 15,4-11 17-15,0-10 0 16,-4-5 3-16,0-1 7 16,-10-5 13-16,1-2 3 15,-7 3 24-15,-5 7 5 0,-7 14 3 16,3-4 4-16,-9 22-20 15,0 11-8-15,-7 20-21 16,-2 11-4-16,0 17-6 16,-1 3-13-16,2 13-68 0,-1 0-33 15,2-2 128-15,1 2-67 0</inkml:trace>
  <inkml:trace contextRef="#ctx0" brushRef="#br0" timeOffset="203107.38">11107 15309 1413 0,'0'-4'91'0,"0"4"42"0,1 11-39 0,3 12-8 0,0 27-16 0,3 13-14 0,-6 25-22 16,-1 15-19 0,0 17-7-16,-3 11-4 15,0 18-30 1,1 6-20-16,2-2-61 15,0-11-20-15,5-29-36 0,-2-16-36 16,3-41-85-16,-1-22-16 16,-5-41 146-16</inkml:trace>
  <inkml:trace contextRef="#ctx0" brushRef="#br0" timeOffset="203902.28">11242 15411 1205 0,'10'-54'113'16,"3"9"66"-16,-4 8-49 16,1 9-7-16,-4 4-27 15,2 4-8-15,1 4-18 0,1 4-18 0,10 5-15 16,7-1-8-16,20 7-17 31,9 1-3-31,22 1 0 16,11 7-3-16,26-6 5 15,22-1 1-15,26-2-7 0,9-5 0 0,20-2-5 16,1-2 1-16,-10 1-1 16,4 4 3-16,-8 3 2 15,-20 2-5-15,-19 4 4 16,-23 3-3-16,-43 6 1 16,-17 3-1-16,-27-2-4 15,-8 3-2 1,-13-4-1-16,-4-2-1 15,-5-3 6-15,0-7-1 16,0-1 4-16,0 0 0 16,-1 0-1-16,-6 0 1 15,-1 4 0-15,1 5 0 0,-6 7 1 16,-3 6 3 0,0 8 3-16,2 6 0 0,2 15-3 15,2 4-2-15,10 17-3 16,0 6 3-16,5 18 1 15,3 5-18-15,-4 9-30 16,-2-3-9-16,-2-9-4 16,0-8 23-16,-2-19 16 15,-1-6 12-15,-1-15 5 16,-6-4-8-16,1-15 8 16,-1 1 3-16,-6-12-6 15,-1 1 9-15,-2-5-4 0,-6-2 3 16,1-3 10-1,-4-3-2-15,-10-3 12 0,-2 1-4 16,-10-1 2 0,-4 3-4-16,-1-1-7 0,-11 6-3 15,-5 4-9-15,-10 1-7 0,-29 4-18 16,-11-3-8-16,-28 0-9 16,-5-4 3-16,-14-4 18 15,-7-1 2 1,3 7 15-16,7 2 0 0,27 16-4 0,20 1 7 15,27 2-10 1,4 0-15 0,25-11-15-16,15-2-18 15,25-14-43-15,20-9-6 0,2-14-238 16,15-3 214-16</inkml:trace>
  <inkml:trace contextRef="#ctx0" brushRef="#br0" timeOffset="204316.65">12154 17261 1623 0,'-3'0'44'0,"9"2"19"0,-2-2 48 0,-3 4-3 0,-2 4-17 0,-12 5-37 15,0 6-28-15,-7 12-15 16,-2 2-5-16,3 10-9 15,0 1-6-15,8 2-23 16,6-4-7-16,13-2 4 16,9-7 10-16,12-8 13 15,13-4 3-15,10-4 7 16,5-8-8-16,-3-9-23 0,-2-6-21 16,-3-13-59-16,1-3-30 15,-7-11 76 1</inkml:trace>
  <inkml:trace contextRef="#ctx0" brushRef="#br0" timeOffset="204625.16">12681 17310 1380 0,'8'3'83'0,"-2"-1"49"15,5 1-25-15,2-3-10 16,1-2-13-1,13-9-22-15,0-5 2 0,8-10-1 16,-4-8-8-16,4-7-13 16,-5-1-16-16,1 6-14 15,-5 9-6-15,-7 11-6 0,-7 10-1 16,-4 14-2 0,-8 12 3-16,0 19 1 15,-6 10 3-15,0 10-1 16,-4 4-6-16,2 3-23 0,3 3-15 0,5 9-36 15,0 2-8-15,8-6-38 16,-1-4-6-16,1-26-15 16,-5-8-9-16,0-22 95 31</inkml:trace>
  <inkml:trace contextRef="#ctx0" brushRef="#br0" timeOffset="204808.58">12796 17658 1406 0,'7'8'94'16,"5"10"54"-16,9-3-36 31,10 1-25-15,7 3-7-16,11-13-27 0,0-2-16 16,9-4-30-16,-2-7-38 15,-1-12-253-15,0 0 196 0</inkml:trace>
  <inkml:trace contextRef="#ctx0" brushRef="#br0" timeOffset="-214594.27">21016 8445 625 0,'1'-6'106'0,"4"0"131"0,-2 4-80 0,7-6-19 16,-4 5-21-16,2 2-36 0,-5-4-15 0,-1 5 1 16,-2 0 1-16,0 0-7 15,-10-2-13-15,-4 1-16 16,0-1-8-16,-1 1 2 16,3 1 2-16,-4-2 3 15,-3-3-3-15,-5 2-13 16,-4 2-2-16,-7-3-3 15,-4 0-9-15,-8-1 6 16,-4-3-3-16,-4 0-3 16,-3-1 6-16,-7-1-6 15,-3-1-1-15,-1 3 3 16,-2 0-7-16,-4 5-2 16,0 2 8-16,-4 1-7 0,2 0 2 15,13 0 3-15,8 0-4 16,4-8 0-16,1 3 3 15,4-8-5-15,1 4-5 16,0-2 6 0,10 5-3-16,1-2 2 0,2 5 5 0,2 3-2 31,-1-2 3-31,-1 2 4 0,5 0-2 0,7 2 0 16,2 1-4-16,6 0-3 15,4 3 7-15,3 4-1 16,4-2-2-16,-3 9 1 15,4-1-5-15,1 9 6 16,0 2 3-16,6 4-4 16,-1 4 5-16,4 6 1 15,2 0 4-15,-1 3 4 16,1 2-3-16,-3 3-11 16,-4 0-1-16,-4 4 1 0,-4 6 0 15,-7 4 2 1,-2 3 5-16,-1 10-7 0,-2-4 0 15,4 1 0-15,-1-1-1 16,5-13 1-16,3-1 0 0,1-16 3 16,4 4-6-16,0-8-1 15,4-6 4-15,1-4 0 16,0-6 0-16,1-8 1 16,4-3-7-16,-1-1-1 15,2-7 5 1,8 5-6-16,0-3 1 0,6 1 0 15,7 3 1-15,7-1 4 16,1 5 2-16,7-2 0 16,7-5 1-16,10 4-3 0,4-7 2 15,12-3 1 1,7-3-5-16,17-10 5 16,8-1 6-16,2-4-2 15,4-2-1-15,-10-1 2 0,5 4-4 16,10-3-3-16,-6 4 5 15,-7 3-2-15,-13-1-3 16,-30 3 1-16,-7-2-1 0,-20 2-18 16,-5-1-11-16,-21-1-71 31,-8 2 157-31,-14 6-66 16</inkml:trace>
  <inkml:trace contextRef="#ctx0" brushRef="#br0" timeOffset="-208160.88">19840 8720 1106 0,'0'0'84'0,"0"0"35"0,0-2-42 0,-4 1 4 0,4-1-15 15,-4 0 1-15,1 2-10 16,2 0-9-16,-12 2-20 16,0 3-8-16,-10 4-13 15,-4 4-4-15,-8-1-3 16,4 4-2-16,-1 2 1 0,5-1 0 16,16-1 2-1,5-2 1-15,14-1 7 0,6-2 6 16,7 0 0-1,4-5 2-15,3 0-6 0,-1-1-6 16,-5 3 1 0,0 3-1-16,-17 5-4 0,1-1 0 15,-12 9 1 1,-10 3-1-16,-3 6-1 0,-3-3 1 0,-3 5-1 16,-2-7 1-1,2-4-8 1,0-10-5-16,12-13-20 0,0-8-20 0,4-19-40 15,6-4-33-15,3-12 68 16</inkml:trace>
  <inkml:trace contextRef="#ctx0" brushRef="#br0" timeOffset="-207746.93">19905 8523 1183 0,'0'6'105'0,"0"3"90"16,-6 15-98-16,-1 6 6 0,0 9-22 31,0 7-10-31,1-2-26 16,6 4-10-16,3 2-14 16,3-1-10-16,5-2-9 15,-4 1 0-15,1-14-8 16,0-2-3-16,-2-13 0 15,3-7-1-15,4-12 1 16,1-7-1-16,5-11 6 16,0-5 2-16,0-9 2 15,0 2 1-15,-7 5 1 16,-4 3 2-16,-3 14 6 16,-2 3 2-16,-1 16-3 0,-2 10 1 15,1 9-8-15,1 6 0 16,4 2 1-16,-1-2-4 15,8-4 3-15,1-1 6 16,5-14-20-16,1-4-18 16,-1-11-41-16,-3-7-36 15,-13-14-222-15,-3-3 207 0</inkml:trace>
  <inkml:trace contextRef="#ctx0" brushRef="#br0" timeOffset="-207603.89">20020 8813 1287 0,'8'-8'31'0,"9"-5"-9"16,1 1-17-16,9-2-41 15,3-1-182-15,0 4 141 0</inkml:trace>
  <inkml:trace contextRef="#ctx0" brushRef="#br0" timeOffset="-206989.99">20405 8933 1378 0,'-9'-2'77'0,"-6"-4"14"15,1 1-4-15,-9 0-16 16,-3 5-19-16,-5 10-26 16,-4 6-4-16,0 14-14 15,5 4-5-15,10 4-2 16,7 0 0-16,16-3 0 15,10-9 0-15,9-10-1 16,5-3 0-16,1-19-3 16,2-7-3-16,-1-15-2 15,-1-9-2-15,-1-8-1 16,-2-4 4-16,-1 1 3 16,-4-2 4-16,-2 3 12 0,-2 2 3 15,-9-4 18-15,-5-1 7 16,0-2 3-1,-2 0 11-15,3 14-3 0,1 7-5 0,-4 27-2 16,2-2-18-16,-4 23-10 31,-4 17-6-31,-3 18-15 16,-1 8 7-16,2 4-3 0,5 4 1 0,9-8-15 16,7-3-16-16,9-13-18 31,2-6-13-31,1-7-11 0,-1-7 12 0,-10-13 19 15,0-6 12-15,-1-21 30 16,-1-5-1-16,-5-13 1 16,-3-3 4-16,-4 4 9 15,-6-3 9 1,-2 14 8-16,-8 6-1 16,2 16-6-16,0 11-6 0,3 10-6 15,-2 7-7 1,9 2 4-16,4 2-3 15,8-4-8-15,3-6 1 0,6-8-23 16,7-4-15-16,1-9-35 16,2-2-25-16,-2-6-211 15,-5-4 193-15</inkml:trace>
  <inkml:trace contextRef="#ctx0" brushRef="#br0" timeOffset="-205163.56">20765 8884 651 0,'0'0'145'0,"0"-2"168"0,0 2-179 0,0 0-15 0,0 3-41 0,0 2-10 16,1 1-11-1,-1 4-1-15,0 4-7 0,-1 0-7 16,-9 12-17-16,1 3-12 16,-4 6-10-1,-1-2-1-15,5 2-5 0,-1-7-4 16,5-2-1-16,2-7 0 15,3-13 4-15,0-5 4 0,2 3 5 16,4-14-3-16,-1-12 4 16,3-3 1-16,4-8 1 15,4-4 6-15,0 3 2 16,4 4-4-16,-5 5 1 16,-1 2-5-16,0 17-5 15,-4 3 3-15,-6 9-5 16,3 7-1-16,-7 6 0 15,0 3-1-15,-4 3 0 0,4 2 3 16,0-2-7-16,5 0-15 16,-5-1-30-1,2-2-12-15,-1-6-18 0,2-2-1 16,4-4 8 0,2-4 6-16,4-3 17 15,-1-5 17-15,4-2 20 0,-3-7 10 16,-4-10 25-16,2 1 13 15,0-13 34-15,-1-1 11 0,-4 1 15 16,-1 3-2-16,-4 10-9 16,3 6-8-1,-3 12-19-15,-1 1-9 16,-5 7-16-16,1 8-15 16,-3 8-11-16,4 5-2 15,-5 1-4-15,7 2 6 0,1-5-5 16,5-7-2-16,6-6-13 15,-5-4-6-15,7-8 5 16,1-8 4-16,2-4 5 16,-2-4 3-16,3-4 0 15,-4 1-2-15,-2-3 5 16,-2 4 5-16,-6 4 2 16,4 5-1-16,-7 9 2 15,-2-2 0-15,-1 10-7 16,-2 3 1-16,4 8 2 15,1-3-5-15,0-1 5 16,1 0-3-16,4-4-3 16,0-2 4-16,-1-4-5 0,-4-4 3 15,2 3 3 1,3-4-7-16,-1-7 4 0,6 4 0 16,-4-5 0-16,2 2 0 15,3 0 3-15,-6 1-1 0,3 5-2 16,-4 0-1-16,0 6 0 15,0-1-5-15,-2 0-3 16,0 2 7-16,1-5-2 16,-2 0 2-16,4-4-6 15,1-1 2-15,7-13-5 16,0 0 6-16,5-1 9 16,0-3-4-16,-1 4 15 15,1 3 5-15,-6 8 2 16,1 2 6-16,-8 10-9 15,-1 5-6-15,-1 7-1 16,-3 3-4-16,0 2-4 16,0-1 0-16,4-4-5 15,2-3-3-15,5-3-27 0,0-5-27 16,-3-8-50-16,0-2 49 16</inkml:trace>
  <inkml:trace contextRef="#ctx0" brushRef="#br0" timeOffset="-177074.27">5355 14156 1035 0,'-8'0'95'0,"-6"0"64"0,1-2-6 0,4-4-47 16,4 1 7-16,7 0-18 0,1 1-6 15,1 5-25-15,-2 7-19 16,0 16-19-16,-1 9-8 15,-2 21-15-15,1 10 3 16,-2 15-4-16,0 6-4 16,6 10 2-16,-1-4-11 0,6-12-13 15,5-8-3-15,1-20-26 16,-3-15-2 0,4-14-46-16,-5-11-27 0,-1-19-256 15,-3-9 234-15</inkml:trace>
  <inkml:trace contextRef="#ctx0" brushRef="#br0" timeOffset="-176372.86">5533 14534 1064 0,'-6'-4'103'0,"-2"0"57"0,0 6-59 0,7 6-7 0,-7 11-24 15,4 3-6-15,4 6-22 0,2 4-13 16,9 4-19-16,0-1-5 15,3-7-4-15,2-4 0 16,-5-10-1-16,0-5 0 16,2-7 9-1,-4-4 7-15,-2-4 12 0,0-2 5 16,-3 0 5-16,-1 0-8 16,-2 2-10-16,-1-3-5 0,4-1-15 31,0 4 0-31,6 4-1 0,2 2-1 0,9 13 2 15,4-5-1-15,7 3-1 16,1-2 2-16,0-7-2 16,2-2 3-16,-12 0-2 15,-2-2-2-15,-10-1 23 16,-5-8 18 0,-6-3 11-16,-6-7 7 0,-8-1-16 15,-1 3-15-15,-2 2-15 16,1-2-1-16,5 5-9 0,3 0 0 15,8 0-24 1,4-2-22-16,13-9-47 0,10-4-42 16,11-2-122-16,1-4 139 15</inkml:trace>
  <inkml:trace contextRef="#ctx0" brushRef="#br0" timeOffset="-175487.31">7087 14399 499 0,'-1'-11'70'0,"-6"-2"70"0,4 5-30 0,1 3 1 16,1-1-2-16,1 1-10 15,1 2-23-15,1 3 2 16,3-1-1-16,-4 1 8 15,3 0 4-15,-4 0 1 16,1 1-2-16,4 6-1 0,-5 0-12 31,-2 0-3-31,-2 4-17 0,-4 3-8 0,-5 6-18 16,-3 4-9-16,-6 9-10 16,-5 5-4-1,-4 11-6-15,-5 5-12 16,-1 4-31-16,4-6-12 0,2-11-28 15,7-11-12-15,8-17-6 16,5-10-16-16,8-21-204 16,1-4 204-16</inkml:trace>
  <inkml:trace contextRef="#ctx0" brushRef="#br0" timeOffset="-175260.56">6806 14400 1322 0,'2'5'105'16,"1"3"50"-16,2-3-35 15,3 2 1-15,4 6-23 16,7 1-5-16,8 12-25 16,0 5-6-16,8 18-26 15,1 5-14-15,0 10-13 16,4 6-5-16,-1-14-13 15,2 4-53-15,3-14-29 16,-1-5-31-16,-1-13-59 16,-4-12-200-16,-11-5 240 0</inkml:trace>
  <inkml:trace contextRef="#ctx0" brushRef="#br0" timeOffset="-169681.91">13954 14413 997 0,'-9'0'64'0,"-2"-6"21"0,-2 1-14 0,4-5-14 0,-2-1-7 0,6-1 17 15,2-2 3-15,4-1 14 16,4 1 0-16,-2 5-18 15,2 2-5-15,-3 7-19 16,1 0-3-16,-2 16 6 16,-2 8 2-16,-2 20-9 15,-4 11-5-15,-4 16-17 16,0 13-12-16,0 7-4 0,-1 1-12 16,4-4-63-16,0-11-19 15,8-15-51-15,3-13-17 16,5-21 99-16</inkml:trace>
  <inkml:trace contextRef="#ctx0" brushRef="#br0" timeOffset="-169237.14">14129 14810 1428 0,'2'-17'83'15,"1"3"25"-15,-1 11-30 16,1 7-8-16,0 17-23 15,0 4-16-15,0 14-20 16,2 7-4-16,5 0-5 16,2 0 1-16,7-8-2 15,6-10-4 1,-3-15-3-16,1-7 4 0,-3-11 4 0,-7-6 4 16,1-3 1-16,-8-2-3 15,-4-3 4 1,-2 5-4-16,-2 6-1 15,2 5 2-15,7 3-8 16,5 8-1-16,4 6-1 0,8 2 1 0,1-5 1 16,3-3 1-16,1-11 3 15,-1-7 5-15,-3-10 30 16,-1-6 11 0,-5-8 29-16,-5-10 7 0,-9-7-10 15,-2-4-8-15,-11-4-28 16,-6 3-26-16,-5 7-59 15,-5 11-25-15,5 21-55 16,4 9-21-16,11 12-32 16,8 3-236-16,18-2 269 15</inkml:trace>
  <inkml:trace contextRef="#ctx0" brushRef="#br0" timeOffset="-168837.94">15620 14725 1795 0,'5'-5'13'0,"-18"20"0"15,-23 41 2-15,1 0-2 0,-23 10-9 0,-3-2-2 0,4-7-16 0,3-5-19 0,21-15-54 16,8-9-40-16,12-19 66 16</inkml:trace>
  <inkml:trace contextRef="#ctx0" brushRef="#br0" timeOffset="-168646.8">15428 14487 1419 0,'11'5'99'0,"2"10"83"16,1 9-52 0,-2 12-7-16,1 9-15 15,1 3-39-15,0 4-24 0,8 1-27 16,-1 3-6-16,3-2-40 15,2 4-37-15,1 2-88 16,-3 2 76 0</inkml:trace>
  <inkml:trace contextRef="#ctx0" brushRef="#br0" timeOffset="-165396.4">4057 16422 690 0,'0'-8'117'0,"-5"-5"72"0,3 4-37 0,2 4-30 16,-3 5-45-16,3 0-16 0,-1 7-24 15,-1 4-1-15,2 9 2 16,0 1 6-16,0 10-3 16,0 4-4-16,0 11-10 15,-5 2-8-15,4 11-6 16,-4 1-2-16,3 1-7 16,2-2-2-16,-3-10-2 15,2-5-3-15,-1-14-8 16,0-8-5-1,2-21-26-15,4 2-5 0,0-18-34 0,3-6-83 16,-1-15 107-16</inkml:trace>
  <inkml:trace contextRef="#ctx0" brushRef="#br0" timeOffset="-164870.29">4113 16312 900 0,'0'0'89'0,"-1"-2"72"0,-2 4-51 0,1-2-37 0,-4 3-14 0,1-2-21 16,0-1-5-16,4-1-5 16,-1 1 1-16,2 0 2 15,0 0 2-15,0 0-13 16,0 0-2-16,0 0-7 15,2 0 1-15,-1 0 3 16,2 0-2-16,-1 1 2 16,4 6 0-16,5-6-3 15,4 2-1-15,8 2-2 16,6 0-4-16,10-4 3 16,4 4 6-16,10 0 0 15,9-2 4-15,12-3 1 0,13-3-1 16,11-8-5-1,3-2-5-15,-10-6-2 0,-7 0-5 16,-20 4-21-16,-8-1-17 16,-28 10-57-16,-8-1 26 0,-16 18 27 15</inkml:trace>
  <inkml:trace contextRef="#ctx0" brushRef="#br0" timeOffset="-159524.58">12771 15947 870 0,'2'0'133'0,"1"0"164"0,-2 5-185 0,4-3-6 0,-5 4-24 15,0 3-9 1,-5 12-24-16,-7-1-9 16,-2 15-6-16,-1 6-5 0,0 11-5 15,7 2-7-15,1 4-14 16,-2 2-3-16,9-8 1 16,2-5-1-16,7-6-9 15,4-9-9-15,-2-8-19 16,-5-2-14-16,0-8-26 15,-4 0-19-15,0-6-149 16,-2-2 146-16</inkml:trace>
  <inkml:trace contextRef="#ctx0" brushRef="#br0" timeOffset="-159240.97">12830 16009 672 0,'-8'-18'101'16,"-2"6"128"-16,-2 2-101 16,2 10-24-16,-1 0-17 0,2 0-31 15,4 0-8-15,5-3-12 16,5-6 2-16,7-1-4 16,4-2 0-16,8-1 1 15,1 5-5-15,8-1-10 16,5 2-2-16,11-2-9 15,6-2 1-15,16-6 6 16,11-7 0-16,19-1-5 0,5-4-2 16,-8-4-56-1,-10 5-1-15,-31 12 22 0</inkml:trace>
  <inkml:trace contextRef="#ctx1" brushRef="#br0">14419 18466 0,'0'0'0,"0"0"0,0 0 0,0 0 0,55-48 15,-55 48-15,83-94 0,12-36 16,-24 15-16,-24 25 16,-27 27-16,-16 19 15,-8 17 1,-12 7-16,-4 4 16,5 0-16,3 1 31,8-1-31,4 4 15,0 4-15,0 4 16,0 0-16,0 0 16,0 0-1,0 0-15,0-3 16,0 3 0,-4-4-16,0 4 15,0 0 1,4 0-16,0 0 15,0 0 1,0 4-16,0 0 16,0 0-16,0 0 15,-4 0 1,0 0-16,0 0 0,0 0 16,0 0-1,0 0 1,4 0-16,0 0 15,0 0-15,0 0 16,0 0 0,0 0-1,0 0-15,0 0 0,0 0 32,0 0-32,-4 0 15,0 0 1,4 0-16,0 0 15,0 0 1,0 0-16,0 0 16,0 0-16,0 0 15,0 0 1,0 0-16,0 0 16,0 0-1,0 0-15,0 0 16,0 0-1,0 0 1,0 0 0,0 0-1,0 0 1,0 0 0,0 0-1,0 0 1,0 0-1,0 0 1,0 0 0,0 0-1,0 0 1,0 0 0,0 0-1,0 0-15,0 0 16,0 0-1,0 0 1,0 0 0,0 0 15,0 0-15,0 0-1,0 0-15,0 0 16,0 0-1,0 0 1,0 0 0,0 0-16,0 0 15,0 0 1,0 0 0,0 0-16,0 0 15,0 0-15,0 0 31,0 0-31,36 71 0,-32-71 16,0 0 0,-4 0-1,0 0 17,0 0-32,0 0 15,0 0 1,0 0-1,0 0 17,4 0-32,0 0 0,8-8 15,31-31 1,24-32 0,12-20-16</inkml:trace>
  <inkml:trace contextRef="#ctx0" brushRef="#br0" timeOffset="-152853.91">5585 15312 762 0,'0'1'136'0,"0"1"181"0,0-2-190 0,0-2-33 0,0 1-10 0,0-6-11 15,-1 4-1-15,-2 0-20 16,-1 0-3-16,-2 3-14 16,-7 0-4-16,-1 2-16 15,-5 2-1-15,-6 6-11 16,-2 1-2-16,4 0-1 0,2 0-1 16,2 6 3-16,8-4-1 15,5 1-2-15,4-1-1 16,7-7-3-16,8 3 3 15,7 1 9-15,-1-9 1 16,8 7 1-16,1-3 0 0,-4 6-4 16,-2 2 0-1,-5 6 3-15,-4 1 0 16,-2 5 3-16,-3 1 6 0,-8-1 1 16,-2-1 2-16,-7-1-4 15,-5 1-2-15,-7-5-8 16,-4-3-1-16,0-5-1 15,-4-2-2-15,6-4-10 16,-3-2-11-16,0 2-31 16,2-2-23-16,5-2-34 0,6 4-18 15,13 0-221 1,0-5 216-16</inkml:trace>
  <inkml:trace contextRef="#ctx0" brushRef="#br0" timeOffset="-152403.84">5801 15424 1370 0,'5'3'61'0,"-3"3"12"0,-1 12-7 0,-2 7-34 16,-4 2-3-16,0 10-17 0,0 1-7 0,5-5-2 15,0 1-1-15,8-16-3 16,2 0-1-16,2-17 3 16,3 1-2-16,4-13-1 15,3-2-1-15,0-9 3 16,0-5 2-16,-2 2 12 16,-4-2 3-16,-3 5-3 0,-4 7-2 15,-1 10-8-15,2 5-4 16,4 12-3-1,6 3-5-15,6 2 1 16,-4-6 0-16,3-3 4 0,0-7 4 16,-4-7 9-16,-4-2 11 0,0-9 29 15,-2 0 13-15,-8-10 0 16,1-2-7-16,-9-5-23 16,-1-4-14-1,-4 2-13-15,1 7-12 0,4 7-46 16,1 6-31-16,4 12-62 15,9-4-300 1,17 1 288-16</inkml:trace>
  <inkml:trace contextRef="#ctx0" brushRef="#br0" timeOffset="-152105.5">7300 15274 1240 0,'0'5'94'0,"-5"6"71"0,1 3-50 0,-12 10-16 0,-3 5-26 0,-9 8-41 15,-7 7-10-15,-5 6-16 16,-2 4-10-16,-7 3-31 16,2 1-16-16,2-6-54 15,1-8-25-15,11-11 78 16</inkml:trace>
  <inkml:trace contextRef="#ctx0" brushRef="#br0" timeOffset="-151900.34">6879 15247 1462 0,'22'21'74'16,"8"10"22"-16,3 1-1 0,5 12-11 16,1-5-7-1,2 2-27-15,4 0-17 0,-6 5-27 16,4-3-31-16,1 9-98 15,-3 1-123-15,-7 6 132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0T17:44:19.15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77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10T17:55:08.312"/>
    </inkml:context>
  </inkml:definitions>
  <inkml:trace contextRef="#ctx0" brushRef="#br0">9782 16985 828 0,'-2'6'93'0,"-3"-4"57"0,-1-2-27 0,0-3-36 0,-1-2-21 0,3 3-21 0,1-1-8 16,-1 2-6-16,4 1-2 15,-1-2-6 1,-1 2-4-16,2 0-9 0,0 0 2 0,0 0 7 15,-1 0 4 1,1 3 6-16,0 7 2 0,0-2 2 16,0-1-3-16,0 3-10 15,0-8-6-15,0-1-3 16,0-1-6 0,0 2 2-16,0-1 2 0,0 13 1 15,1-1 4-15,2 8 2 16,2 5-7-16,3 12-5 15,1 11-2-15,1 6-2 16,1 5 3-16,0-1-2 16,0-1-1-16,-3-6-3 0,0-5-3 15,-2-15-8 1,-4-10-8-16,-2-21-24 16,3-1-11-16,-2-20-28 0,1-5-53 15,-2-15 87-15</inkml:trace>
  <inkml:trace contextRef="#ctx0" brushRef="#br0" timeOffset="523.26">9827 16983 999 0,'0'0'120'0,"0"-3"115"0,0 2-105 0,-1-4-40 0,-1-1-17 0,-1 2-12 16,0-2-1-16,3 1-8 16,0 5-9-16,0 0-15 15,2 0-6-15,5 0-11 16,3 0-3-16,4 2 8 0,7 0-5 16,9-2 10-16,9-2 11 15,13 0-6 1,5 2 1-16,6 0-11 0,2 0-8 15,-1 7 1-15,4 1-1 0,11-4-3 16,0 3 1-16,12-4-8 16,2-3 1-16,1 5-1 15,-3-5 2-15,-12 0 4 16,-7 0-5-16,-10 0 2 31,-2-2-6-31,-5 0 5 16,-7 1-1-16,-11 1-1 15,-2 0 2-15,-8 1-3 16,0-1 0-16,-2 2-8 16,2-2-2-16,-4 0-3 0,0 0-2 15,-11-2 7-15,-10 2-7 16,1 0-14-16,-2 2-3 16,1 0-35-16,-7 4-8 15,-7-6-17-15,-1 0-9 16,0 0-106-16,1-3 127 15</inkml:trace>
  <inkml:trace contextRef="#ctx0" brushRef="#br0" timeOffset="1049.61">10774 17121 1484 0,'0'-7'31'0,"-2"18"0"0,-7 8 29 0,-2-5 1 0,-5 4 8 0,3 1-5 0,-1-4-10 0,-2 1-8 0,-4 2-25 0,-5 2-14 16,-4 4-4-16,1 1-1 15,0 5-13 1,-2 3-12-16,0-5-28 0,1 2-28 0,-1-7-31 15,2-1-13-15,4-8-163 16,4-3 175-16</inkml:trace>
  <inkml:trace contextRef="#ctx0" brushRef="#br0" timeOffset="1472.58">10332 17146 968 0,'-3'1'80'0,"-2"6"44"16,1 1-24-16,-1 3-16 15,0-2-1-15,2-3-4 16,-2 4-2-16,5-7-9 16,0 3-11-16,3-4-5 15,-1-2-5-15,4 1-8 16,-1-2-2-16,-2 1-8 16,5 1-11-16,0 4-3 15,1 3-7-15,9 8 4 0,4 6-3 16,13 5 2-16,4 6 3 15,7 8-9-15,7-2 7 16,7-4-10-16,3-2-4 16,5-4 6-16,-6-4-8 15,-13-3-17-15,-10 1-20 0,-14-7-76 16,-3 0-40-16,-6 0 82 16</inkml:trace>
  <inkml:trace contextRef="#ctx0" brushRef="#br0" timeOffset="29309.62">11112 6345 859 0,'6'0'16'0</inkml:trace>
  <inkml:trace contextRef="#ctx0" brushRef="#br0" timeOffset="30357.15">11102 6279 732 0,'0'0'38'0,"0"0"35"0,0 0-73 0,0 4 0 16,3 1 14-16,7-2 60 15,2 0 24-15,7-1 29 16,2-2-3-16,7-2-35 16,7-2-14-16,17-6-29 15,5 2-3-15,22 0-12 16,7-3-6-16,7-1-4 16,7-1-7-16,-2-1-7 0,4 1 1 15,4-1-2-15,-7-3-1 16,-4 4 4-16,-8 1-2 15,-24 4 1-15,0 0 0 16,-27 5-7 0,-7 1-1-16,-28 2-1 0,4 5 0 0,-27 3 1 15,-7-2 1-15,-8 3-3 16,-4 1-3-16,-10 1-4 16,-3-6 0-1,-10-2 6-15,-7 2-3 0,-11-5 6 16,0-7-1-16,-7-2-9 15,1 1 0 1,9-6-13-16,-3-4-6 16,10 3 0-16,4 0 3 0,8 7 12 15,8 4 6-15,7 4 10 16,8 1-1-16,13 6 1 16,7-4 1-16,12 2-3 0,5-1 5 15,12-1 11 1,11 1 14-16,11-3 9 0,9 1 5 15,12 1-2-15,8-2 0 16,10 1-6-16,-2-2-1 16,8-2-8-16,-4 1-6 15,-5-2-6-15,-1 3-6 0,-9 0-2 32,-3 0-2-32,-16 0-5 15,-9-2 1-15,-17 1 1 16,-15 1 1-16,0-4-2 15,-19 4-1-15,-19 0-10 16,-12 4-10-16,-21 3-3 16,-8-2-4-16,-17 5-5 15,1-4 2-15,-12 3 6 16,3 2 2-16,3 0 3 16,5 4 2-16,18 0-2 15,12 1 4-15,27 0 11 16,6-2 3-16,25-4 2 15,11 1 1-15,17 0 14 0,13-2 8 16,16-6 16-16,11-1 6 16,21-4-5-16,4-2 1 15,16-6-13-15,1 2-2 0,-1-4-4 16,0-1-6-16,-11 2-8 16,0-5 1-16,-16 7-6 15,-9-2-4-15,-27 1 7 16,-11 7-5-16,-27 2 0 15,-2-7 4-15,-28 6-19 16,-8 2-3-16,-15 2-10 16,-12 1-9-16,-8 3-1 15,-1-1-3-15,-11 3-2 16,0-4 0-16,-2 4 14 0,4-3 4 16,10-2 14-16,7 0 7 15,20-6 2-15,10 0 3 16,34 3 7-16,0-2 4 15,37 4 20-15,14 6 8 16,24 3-1-16,7-3 2 0,13 6-21 16,7-1-7-1,4-1-8-15,6-1-3 16,-3-1-34-16,-6-5-44 16,-19-12 44-16</inkml:trace>
  <inkml:trace contextRef="#ctx0" brushRef="#br0" timeOffset="41430.44">4142 6712 883 0,'-8'-11'127'0,"0"-1"117"0,5-1-105 0,1 4-23 0,2 2-24 15,0-1-6-15,0 8-9 16,0 0-7-16,0 0-5 16,0 0-10-16,7 11-2 15,-1 0-1-15,0 10-19 16,4 6-1-16,-1 15-19 16,-6 4-5-16,2 12 2 15,0 5-5-15,1 2-5 16,-3 0 4-16,-3-10-40 15,0-3-21-15,-5-13-45 0,2-4-35 16,2-11-18-16,-6-8-57 16,3-13 128-16</inkml:trace>
  <inkml:trace contextRef="#ctx0" brushRef="#br0" timeOffset="41769.23">4139 6629 1184 0,'12'-33'100'15,"4"-4"35"-15,3 7 4 16,3 7-15-16,-6 4-20 16,-4 8-8-16,-2 6-30 15,1 5-8-15,3 9-26 16,-1-2-20-16,4 12-8 15,2 0-7-15,5 3 1 16,4-2 1-16,4-1 0 0,-2 0 5 16,-8 2-1-16,-7-3-3 15,-13 6 1-15,-8 0-12 16,-23 1-27-16,-5 3-15 16,-14 2-46-16,-2-3-15 0,6-6-24 15,1-2-15-15,13-12-255 16,13 0 256-16</inkml:trace>
  <inkml:trace contextRef="#ctx0" brushRef="#br0" timeOffset="42192.22">4677 6793 877 0,'3'-2'141'0,"3"-1"182"15,-1-7-161-15,3-1-35 16,1-3-18-16,7-11-29 16,4 0-16-16,4-8-16 15,1-5-4-15,4-5-17 16,2 2 0-16,-1 7-5 15,-1 2-5-15,-10 8-4 16,-5 10-4-16,-5 8-13 0,-4 11-1 16,-2 10-1-16,-3 11 0 15,0 15 5-15,-3 7 1 16,-2 11 4 0,-1 9 0-16,0 1-2 0,-4 7-2 0,2-1-25 15,2 1-15-15,1-10-42 16,5-4-24-16,0-13-12 31,3-13-11-31,1-12-193 0,-4-7 209 0</inkml:trace>
  <inkml:trace contextRef="#ctx0" brushRef="#br0" timeOffset="42397.78">4771 7187 1349 0,'-5'3'98'0,"1"-1"60"0,1-2-11 16,3 0-27-16,3 0-8 15,3 1-36-15,8 1-11 16,10-2-20-16,6 0-13 16,12 0-13-16,4 0-3 15,8-2-7-15,3 1-2 0,6 1-28 16,0-3-28-1,0-2-123-15,-5-2 96 0</inkml:trace>
  <inkml:trace contextRef="#ctx0" brushRef="#br0" timeOffset="44263.2">750 7234 1049 0,'0'0'95'0,"0"-1"77"0,-3-1-45 0,1 2-31 0,2 0-11 0,0 3-17 0,5 4-3 16,0 5-3-16,-5 1 0 15,4 12-16-15,-4 3-6 16,2 20-7-16,3 5-5 16,1 21-7-16,-3 5-3 15,2 13-16 1,0 2-1-16,-1-4 6 0,0-6-29 0,0-19-24 16,1-10-24-16,0-17-58 15,3-5-5-15,0-16-192 16,-5-8 193-16</inkml:trace>
  <inkml:trace contextRef="#ctx0" brushRef="#br0" timeOffset="44851.67">1042 7573 1203 0,'0'0'85'0,"-7"-1"46"31,1-2-22-31,-2 3-35 16,2 4-15-16,0 4-28 0,1 8-3 0,3 6-4 15,2 8-7 1,7 9-5-16,1 2-3 0,6 4-10 15,5-1 3-15,0-11-2 16,4-2-1-16,-2-12 3 16,-1-6-2-16,-1-4 1 15,-1-4 3-15,-9-10 11 16,2-6 6-16,-1-6 1 16,-3-8 3-16,-5-2-10 15,0 2-1-15,-2 3-4 0,0 4 0 16,4 9-4-16,4 7-7 15,11 13 1-15,3 7-1 16,7 10-5-16,4 7 3 16,0-5-6-16,3-2-4 0,-3-12 2 31,-1-4 0-31,-2-7 9 16,-8-2 9-16,-5-6 22 0,-4-3 16 0,-7-13 19 31,-3 0 11-31,-3-14-6 15,-6-3-12-15,3-8-24 16,-7-9-15-16,-1-3-12 16,0-1-4-16,3 11-7 15,2 5-13-15,5 21-42 16,1 2-23-16,0 12-75 16,3 4-33-16,14 2 108 0</inkml:trace>
  <inkml:trace contextRef="#ctx0" brushRef="#br0" timeOffset="46093.93">3014 7321 1074 0,'-2'0'87'0,"1"-2"48"0,-1 1-14 0,2 1-22 0,0-2-8 0,0 1-8 15,0 1 4-15,-2 0-11 16,-1 4-15-16,-9 7-13 16,-1 5-16-16,-11 13-19 15,-7 5 5-15,-13 17-19 16,-4 4-4-16,-7 10-7 15,3 6-16-15,2-2-12 16,2 2-6-16,9-17-18 16,6-4-10-16,14-18-23 15,5-10-14-15,12-19 61 0</inkml:trace>
  <inkml:trace contextRef="#ctx0" brushRef="#br0" timeOffset="46331.81">2604 7214 1275 0,'6'6'129'16,"3"11"98"-16,9 10-114 15,2 6-2 1,13 10-38-16,7 1-20 0,6 10-21 15,7 4-5-15,7 5-20 16,-1-5 4 0,0 1-9-16,-3-4-14 0,-7-5-54 15,-5-2-49-15,-16-7 58 0</inkml:trace>
  <inkml:trace contextRef="#ctx0" brushRef="#br0" timeOffset="89207.98">2787 14146 953 0,'0'-4'85'0,"-4"-6"50"0,1 7-10 0,-1-2-37 0,0 4-7 0,-3 2-20 16,5 6-10-16,-1 8-2 15,4 9-5-15,-1 11-3 16,7 6-9-16,-1 11-16 16,-1 6-8-16,6 5-4 15,-2 0-1-15,4-1-3 16,-1-1 2-16,-2-6-4 15,-4 1 5-15,-3-11-22 0,-3-4-11 16,2-8-22-16,0-9-17 16,-2-10-18-16,3-4-17 15,-3-15-203-15,-7-8 190 0</inkml:trace>
  <inkml:trace contextRef="#ctx0" brushRef="#br0" timeOffset="89594.75">2686 14452 1126 0,'-5'-15'98'0,"-1"-3"67"0,6-1-58 16,4 0-12-16,6-9-14 15,4-2-7-15,13-11-20 16,0-2-6-16,9 9-10 16,3-3-9-16,-4 14-14 15,5 4 1-15,-11 16-16 16,-2 4 7-16,-9 13-6 15,-4 15 1-15,-11 1 0 0,-5 8-4 16,-7 4 7-16,-5-1-7 16,-7-3 3-1,-4-2 4-15,1-4-8 16,-1-10 10-16,3-3-5 0,3-8 1 0,2-8 2 16,15-3-6-1,-4 5 1 1,18 0 1-16,7-1 1 0,5 6 2 0,8 4 7 15,1 3-10-15,1 5 5 16,4 2-6-16,3 1-28 16,4 0-24-16,-1-9-52 15,-2 0-26-15,4-8-266 16,-7-7 254-16</inkml:trace>
  <inkml:trace contextRef="#ctx0" brushRef="#br0" timeOffset="90149.93">3457 14479 1426 0,'-13'-8'78'0,"-2"2"24"0,-4-5-14 0,-5 1-31 0,-1 4-11 0,3 5-23 16,-3 2-14-16,2 12-4 15,1 6-6-15,5 14-6 32,3 5 4-32,12 10-4 0,4-2 3 0,15 2 0 15,5-9-2-15,7-12 0 16,4-4 0 0,-2-19 4-16,1-3-3 0,-2-9 6 15,-6-12-1 1,-6-5 3-16,-5-9 2 15,-8-8 0-15,-2-7 4 16,-6-5-7-16,-2-1 4 16,-8 3-2-16,-1-2 5 15,-5 4 8-15,-6-2 0 0,6 3 4 16,2 3-7-16,4 5 8 16,7 10-2-16,0 9 8 15,4 3-2-15,0 12-8 16,2 7-7-16,7 7-13 15,1 10-1-15,7 15-4 16,0 6 4-16,3 15 4 16,5 9-2-16,7 5 1 15,-4 3-1-15,11-13-16 16,-1-8 0-16,-3-15-13 16,5-7 4-16,-3-10-2 15,-5-2-4-15,0-9-16 0,-4-11-18 16,0-9-41-16,-4-7 8 15,-8-13 49-15</inkml:trace>
  <inkml:trace contextRef="#ctx0" brushRef="#br0" timeOffset="90372.58">3762 14049 1424 0,'-4'12'72'0,"1"6"25"0,2 2-1 0,1 7-28 0,3 3-11 0,5 6-22 16,1-1-19-16,5 10 1 15,2 1-9-15,2 0-16 16,-4 3-16-16,-2-11-59 16,-1 0-22-16,-1-12-161 15,-2 0 150-15</inkml:trace>
  <inkml:trace contextRef="#ctx0" brushRef="#br0" timeOffset="90646">3744 14120 1314 0,'10'-10'77'0,"1"7"30"15,1 3-10 1,7 5-17-16,2 7-15 0,2 7-27 15,1 6-8-15,1 4-19 16,2-1-6-16,6 5-4 16,5-3-2-16,0 5-2 15,-3-2 3-15,-1-1-21 0,-5-4-14 16,-4-7-34 0,-4-7-18-16,-4-13-36 15,-4-4-197-15,-7-19 211 0</inkml:trace>
  <inkml:trace contextRef="#ctx0" brushRef="#br0" timeOffset="90840.94">4265 14014 1363 0,'-2'20'79'0,"1"4"27"15,-4 1-7-15,-3 7-34 16,0-4-15-1,0 2-29 1,-1 5-11-16,-4 1-18 16,1 4-21-16,-3-1-42 0,3-1-17 15,4-8-36 1,3-5-205-16,5-12 219 0</inkml:trace>
  <inkml:trace contextRef="#ctx0" brushRef="#br0" timeOffset="91140.31">4348 13938 1233 0,'0'2'78'0,"0"2"44"15,0 3-11-15,0 1-13 16,4 0-2-16,-3 4-13 15,4 2-19-15,1 7-10 16,1-1-13-16,2 7-13 16,2 5-6-16,2 6-15 15,-1-1 0-15,2 4-6 0,1 2 7 16,0 1-6-16,0-1 3 16,2-4-24-16,-6-4-27 15,2-10-57-15,-4-11-36 16,-3-4 74-16</inkml:trace>
  <inkml:trace contextRef="#ctx0" brushRef="#br0" timeOffset="92446.46">5167 14167 533 0,'0'-6'143'0,"2"2"142"0,-1 3-122 0,3-1-12 16,-4 4-39-16,0-1-14 16,-5 4-9-16,2 3-9 15,-4 5-9-15,-2 1-8 16,-4 8-18-16,-3-2-4 0,-6 13-19 16,-4 5-3-16,-6 7-11 15,2 2-6-15,2 2 2 16,2-7-5-16,4-2 0 15,5-7 0-15,4-10-11 16,5-7-8-16,7-9-17 16,1-7-20-16,0-4-44 15,5-7-19-15,-2-6 59 16</inkml:trace>
  <inkml:trace contextRef="#ctx0" brushRef="#br0" timeOffset="92726.9">4817 14211 1438 0,'-2'-3'82'16,"-2"1"40"-16,4 1 4 15,0 1-22-15,3 0-24 16,9 6-26-16,-2 5-15 0,12 11-5 15,6 5-3-15,9 4-20 16,4 7-1-16,8 6-5 16,-1-3-1-16,1-1-3 15,3 1 0-15,-1-6-12 16,-1 1-24-16,-9-8-48 16,0 1-54-16,-12-6 66 15</inkml:trace>
  <inkml:trace contextRef="#ctx0" brushRef="#br0" timeOffset="103887.26">1715 2238 971 0,'5'8'135'0,"1"5"223"0,4 2-336 0,-2 4-2 0,-2 0-12 15,-4-6-2-15,-2-5 16 0,1-3 8 16,-1-5 7-16,7 4-5 16,-1 4-12-1,8-1-14 1,3 0-5-16,12 3 0 0,4-5 0 0,8-1 0 16,-2 3-1-16,6-6 0 15,2 1 0-15,2-1 1 16,3 3 5-16,5-4 6 15,-5-2 5-15,8-1 11 16,3 1-5-16,6 2-8 16,5 2-3-16,2 1-11 0,1 3 3 31,-9 7-2-31,-2-1-2 0,-4 7 2 0,-2 0-1 16,3-1-1-16,2-1 3 31,3-1-3-31,7 0 0 0,6-1-1 15,-1 1 1-15,7 1 2 16,-5-2 1-16,-2 4 13 16,4 1 5-16,3-3 8 15,6 1-6-15,9-4-3 16,1-1-12-16,0-4-3 16,-4 0 2-16,4-1-7 15,7-4 6-15,-1 0-6 16,4 3 0-16,-2-4 4 15,-9 3-5-15,2-3 6 16,7-3-5-16,10 0 0 16,6-6 0-16,-3 3-5 0,-4 0 8 15,-3 3-3 1,6 0 1-16,2 4 0 0,-2 4-1 16,-8-2 3-16,-11 1 1 15,5-2 1-15,6-2 6 16,5-3-7-16,-3 3 7 15,-2-2 4-15,-8 4 0 0,5 5 12 16,5 1 0-16,6-3-4 16,0-1-4-16,-5-3-7 15,-4-3-4 1,2-6-1-16,3-2-6 0,-6-3-4 16,-5-1 1-16,-28-2-61 15,-10-2-58-15,-25-15 70 16</inkml:trace>
  <inkml:trace contextRef="#ctx0" brushRef="#br0" timeOffset="148082.39">10992 15195 809 0,'-4'16'85'0,"3"4"43"0,-4-4-19 15,5 0-34-15,0-2-11 0,0-3-1 0,3 0-6 16,-1-1 1-16,-1-6-3 16,1 4-17-16,0-5-6 15,-2-3-15-15,0 0-11 16,1 0 8-16,6 0 5 0,-3-6 15 16,4-3 11-16,0-10 0 15,0 0 1-15,5-13-6 16,-2 1-1-1,1-12 0-15,1 1-9 0,-1-3-3 16,-5-2-10-16,-1 4-7 16,-3-2 8-1,-3 4-6-15,0 1-5 0,-6 1 3 0,0-1-7 16,-2 4-5-16,0 1 6 16,0 7-2-16,-2 1 1 15,1 8 0-15,-4-1-1 16,1 6 7-16,-1-4 0 15,-4 4 5-15,3 0-6 0,-4-2-1 16,-1 2-5 0,-1-3 0-16,-2-1 4 0,-2 3-6 15,-1-4 1-15,-4 1-1 32,-1 2 0-32,-4 4 1 0,1-1 1 0,-4 1-1 15,-1 1-5-15,-1 1-1 16,-2-1 1-16,0 3 3 15,-5-4 2-15,-7 1 4 16,-1 1-2-16,-1 4-3 16,1-5 4-16,8 4-7 15,1 3 0-15,0 2-2 0,4 2 1 16,5 3 2 0,5 5 0-16,-3-2-2 15,9 4 1-15,2 1 1 16,0 2 2-16,11-1-8 15,-4-1-8-15,10-4-14 16,3-1-11-16,3-5-8 0,0-1-11 0,0 0-32 16,0 0-8-1,0 0-127-15,-7-9 132 0</inkml:trace>
  <inkml:trace contextRef="#ctx0" brushRef="#br0" timeOffset="148606.26">9859 14090 1224 0,'5'-23'36'0,"-2"9"-19"0,0 3-5 0,-6 8 2 0,1 3 10 0,-4 2 17 16,0 6 2-16,-2 9 7 15,-5 0-5-15,1 7-13 16,-3 1 0-16,-4 0-11 15,0 2-4-15,-4 2-2 16,2-6-5-16,1 1 6 16,-1-5-1-16,1-3-3 0,1-4-4 15,-5-7-2 1,5 0-3-16,-1-1 1 0,4-2 2 16,6 0 3-16,9-1 3 15,-1 1 2-15,1-1 1 16,1 10 2-16,4 0 1 15,12 10 4-15,3 1 2 0,5 5-7 16,4 1-4-16,9-1-7 16,0 0-6-16,9-7-14 15,3 1-19 1,2-1-70-16,1-4-311 0,-11-7 265 16</inkml:trace>
  <inkml:trace contextRef="#ctx0" brushRef="#br0" timeOffset="154796.49">5667 12109 1575 0,'-1'1'23'0,"-2"7"36"0,-4 2 3 0,3 2-2 0,-3 1-2 0,4 3-14 16,1 3-13-16,2 9-1 0,5 4-5 0,0 13-9 15,-2 4 2 1,0 13-8-16,2 2-9 0,-2 6 4 16,2-4-7-1,1-11-18-15,-1-7-11 0,3-28-38 16,3-14-11-16,-3-18-27 15,1-12-8-15,1-19 67 16</inkml:trace>
  <inkml:trace contextRef="#ctx0" brushRef="#br0" timeOffset="155130.15">5680 12013 1292 0,'-2'6'61'0,"-2"2"14"15,-1-2 3-15,2 0-2 16,3-4 2-16,-2-2-8 16,4-2-14-16,6-1-22 15,-4-1-9-15,17 0-14 16,6 3-7 0,7 1-1-16,12-2-5 15,19-4 1-15,9 1 6 0,22-7 9 16,5 2-1-16,3 1 9 15,0-1-5-15,4-1-6 16,2 3 2-16,-4 4-10 16,-10 2 4-16,-23 5-7 15,-18 7-2-15,-19-4-18 0,-9 2-14 16,-11-3-29-16,-5-5-16 16,-3 1-15-16,-8-1-13 15,-10-3 63-15</inkml:trace>
  <inkml:trace contextRef="#ctx0" brushRef="#br0" timeOffset="155941.5">6341 12205 607 0,'0'5'92'0,"-3"-2"84"0,3 2-9 0,0-4-17 0,3-1-28 0,-2 0-22 15,3 0-14-15,-3 0-13 16,-1 0-5-16,0 0-15 16,-6 3-10-16,-7 10-21 0,-2 3-6 15,-4 14-14-15,-3 1 0 16,-5 9 0 0,0 4-2-16,0 2 0 15,-1 1-5-15,1-1-13 16,2-2-10-16,-5-10-28 15,8-5-6-15,3-10-25 0,6-7-13 0,7-5-213 32,-5-9 201-32</inkml:trace>
  <inkml:trace contextRef="#ctx0" brushRef="#br0" timeOffset="156227.99">5972 12257 1257 0,'4'-9'69'0,"3"-4"37"0,1 8-4 16,0 1-13-16,-1 0-9 16,1 6-19-16,3 4-6 15,5 5-6-15,3 3 4 0,0 12-8 16,2 2-6-1,2 10-6-15,2 5-12 0,13 4-9 16,-1-3-5-16,5-5-8 16,2-4-1-16,2-6 1 15,3-4 3-15,-5-6-18 16,7-4-33-16,1-2-75 16,-5-7-22-16,-4 1 63 15</inkml:trace>
  <inkml:trace contextRef="#ctx0" brushRef="#br0" timeOffset="162711.6">736 8319 1111 0,'-2'11'74'0,"1"2"12"0,-3 1 9 0,0 5-19 16,5 2-18-16,-1 5-11 15,3 3-11-15,5 9-15 16,-3 3-3-16,3 3-6 15,3 6-2-15,0-4-8 16,-2 3-2-16,4-8-22 16,-5-5-7-16,0-12-20 0,-2-7-17 15,1-9-81-15,-7-6-137 16,0-1 167-16</inkml:trace>
  <inkml:trace contextRef="#ctx0" brushRef="#br0" timeOffset="163124.68">707 8426 1125 0,'13'-25'86'0,"3"0"40"16,0 3 5-16,-1-2-32 16,4-1-14-16,-1 3-22 15,2-2-8-15,5 5-24 16,-4-1-2-16,9 3-14 15,-5 4-8-15,-6 3-4 16,1 7-3-16,-10 3 0 16,-5 0 0-16,-5 7-1 0,-7 4 1 15,-7 9 0 1,-6 4-1-16,-9 6 3 16,2 3-2-16,-3-2-8 15,1-1 0-15,8-4-2 16,8-4 0-16,13-2 8 15,5-2 1-15,12 2-2 0,1 1 0 16,13-1 1-16,3 4 0 0,3-2 2 16,1-2 1-1,2 4 1-15,-4 1 2 16,0 2-52-16,1 1-37 16,-11-2-336-16,3-1 258 15</inkml:trace>
  <inkml:trace contextRef="#ctx0" brushRef="#br0" timeOffset="163692.12">1490 8439 1173 0,'-16'0'95'0,"-4"2"27"16,-6-2-16-16,-1 6-32 0,-7-1-32 15,-1 7-7-15,0 10-22 32,-2 4-8-32,10 8-3 0,5-2-6 0,15 3 0 15,14-9 0-15,10-10-4 16,11-2 3-1,10-14-1-15,-3 0 3 16,11-8 3-16,-8-3 1 0,1-11 0 0,-6 0-1 16,-8-8 0-16,-4-3 0 31,-4-2 9-31,-3-4 7 0,-6-7 11 16,-3 4-1-16,-5-9-2 0,-5 2-5 15,-7 0-8 1,-4 1 1-16,-1 7-5 15,-2 3 1-15,4 11 1 16,4 5-2-16,3 12 4 16,2 1-3-16,6 9-2 15,-1 2 1-15,7 13-7 16,2 9-1-16,6 14 0 16,-1 8 0-16,9 9 1 15,-2 8 0-15,9 6-1 16,2 2-1-16,2-8-20 15,4-9-14-15,-1-16-35 16,3-7-7-16,1-10-40 0,-4-5-154 16,-1-4 182-16</inkml:trace>
  <inkml:trace contextRef="#ctx0" brushRef="#br0" timeOffset="172003.67">6581 13042 678 0,'-2'0'121'0,"1"2"117"0,-6 4-111 0,3-3-19 0,-3 7-34 15,2-4-10-15,1 2-16 16,4-6-1-16,-2-2 3 16,1 1 1-16,-12 1 7 15,7-4-10-15,-2 1-14 16,-5-2-7-16,1-2-14 16,-9 3 0-16,2 2-5 15,-6 2-4-15,1 3-4 16,1-1-3-16,-1 7 0 15,2 0-1-15,4 2 0 0,3 0 2 16,5 1 0-16,4 0 0 16,3-3-1-16,3 0 0 15,0-1-2-15,3-3 4 16,-2 4 1 0,1 0-4-16,3-1 5 0,-1 6-2 0,1-4-2 15,6 1 3-15,2-5-1 16,4 1-2-16,2 2 2 31,3 0-3-31,0 2 3 0,4-4 2 0,-4 2-1 16,1 4 2-16,-2 0 0 15,-1 0-3-15,-5-1 1 16,-4 2 0-16,-7-1-1 16,-4 0 2-16,-4-4 1 15,-4 0-3-15,-5-2 3 0,-4-3 1 16,-4 2-1-16,-4-3 0 15,-5 4 2 1,-3 3-3-16,-2-6 5 0,-3-1 0 0,4-7-3 31,4-4 2-31,4-4-6 0,9 4-1 0,3-4-18 16,6 1-17-16,3 6-38 16,0-3-29-16,5-2 56 15</inkml:trace>
  <inkml:trace contextRef="#ctx0" brushRef="#br0" timeOffset="-191761.7">19602 6539 811 0,'0'1'148'0,"-1"-1"228"0,1-1-250 0,0-4 2 0,0-1-16 16,3-1-9-16,0 1-21 0,0 6-14 0,-3 0-22 16,2-1-14-16,-4 16-22 15,2 7-4-15,-8 19-6 16,3 7 1-16,1 7-1 15,1 5 0-15,1 1 2 16,-1 4-2-16,1 0-13 16,-7-4-6-16,7-9-17 15,1-8-16-15,-3-12-24 16,4-10-13-16,-3-11-112 16,3-9-148-16,-1-12 204 15</inkml:trace>
  <inkml:trace contextRef="#ctx0" brushRef="#br0" timeOffset="-191411.9">19509 6599 1288 0,'3'-13'82'0,"0"0"26"16,5-2 2-16,5-1-6 15,1 0-11-15,7 2-1 16,-1 4-11-16,2 6-21 16,-3 2-16-16,6 7-26 15,-1 6-8-15,4 6-9 16,1 2 0-16,-2 0-2 16,-2 2 1-1,-11 1 0-15,-3 0-2 0,-11 6 2 0,-9-1 0 31,-17 0-22-31,0 0-16 16,-8-1-24-16,0-2-15 16,-1-8-21-16,2-2-4 15,11-6-79-15,1-3-228 0,13-8 260 16</inkml:trace>
  <inkml:trace contextRef="#ctx0" brushRef="#br0" timeOffset="-191062.9">20072 6384 1520 0,'22'-11'90'0,"-6"3"24"0,-8 2 2 15,-6 8-22-15,-4 4-24 16,-6 13-15-16,-3 8-8 15,-9 9-10-15,-4 8 0 16,-6 5-15-16,0 8-14 0,-3 1-4 16,3 0-6-16,6-1-3 15,5-2 3-15,11-10-3 16,5-4 4-16,8-8-1 16,4-8 3-16,10-6-1 15,5-2-1-15,4-14-5 16,7-1-15-16,1-7-26 15,2-6-20-15,2-8-42 16,-1 0-11-16,-3-8-24 16,-4 2-5-16,-10-3 87 15</inkml:trace>
  <inkml:trace contextRef="#ctx0" brushRef="#br0" timeOffset="-190872.85">20233 6745 1312 0,'-5'7'122'0,"-1"-4"64"15,6 8-43-15,3 3-8 16,0 8-22-16,7 5-13 0,-4 11-25 16,4 3-18-1,-6 16-31-15,-4 2-7 0,0 9-40 16,-1 3-41-16,-2-4-108 16,1-8 18-16,-3-7 56 15</inkml:trace>
  <inkml:trace contextRef="#ctx0" brushRef="#br0" timeOffset="-190298.85">20617 7805 1368 0,'7'-3'76'0,"1"-5"33"0,2 7 11 0,-2-1-4 0,-2 4-10 0,0 9-16 0,-3 6-11 15,2 19-24-15,-3 8-9 16,-2 18-34-16,-3 2-5 15,1 6-8-15,-1-9 0 0,3-1-23 16,-2-1-33 0,-1-12-57-16,3-4-39 0,0-17-129 15,0-7 157-15</inkml:trace>
  <inkml:trace contextRef="#ctx0" brushRef="#br0" timeOffset="-189900.88">20593 7904 1472 0,'8'-55'83'0,"4"3"15"15,7 3 7-15,7 7 0 16,4 2-8-16,4 12-19 0,3 3-5 16,0 12-18-16,0 10-11 15,-3 8-27-15,-7 9-9 16,-6 13-11-1,-6 4-1-15,-13 2-4 0,-4 7-2 0,-10-2 0 16,-6-4-4-16,-2-2 5 16,-8-1-3-16,-2-12 5 15,-2 0 2-15,1-14 1 16,2-2 5 0,9-3-2-16,4-3 4 0,14 3 0 15,1 2-1-15,12 5 10 16,6 6 3-16,11 6 3 15,6 1-2-15,2 7-8 16,2 3-3-16,-5 2-5 0,-2-2-18 16,-5 3-50-1,-1-2-57-15,-5-1-52 0,1-3-21 16,6-9 102 0</inkml:trace>
  <inkml:trace contextRef="#ctx0" brushRef="#br0" timeOffset="-189409.15">21317 8121 1192 0,'0'-27'125'0,"-6"5"152"15,-2 0-109-15,-11 7-31 16,-6 6-15-16,-2 7-49 16,2 2-19-16,6 3-10 15,1 7-4-15,7 4-17 16,2 2-8-1,6 6-18-15,3 2-4 0,4-1-2 16,7-7-6-16,4-3 3 16,4-9-1-16,3-2 1 15,1-2 0-15,-2-6 0 0,-2-7-2 32,-5-3-1-32,-3-7 5 15,-2-4 3-15,-4-8 4 16,-2-14 4-16,-3-6-1 0,-3-19 5 15,-5-6 2-15,-6-6 10 16,0 4 8-16,3 19 2 16,0 11 9-16,6 25 7 15,0 13 3-15,5 14-8 16,-3 5-9-16,3 19-14 16,3 12-12-16,0 22 0 15,4 13 4-15,2 18-8 16,2 2 2-16,5-3-24 15,3-7-22-15,3-15-42 16,0-5-22-16,5-10-42 0,1-7 4 16,9-9-2-16,5-8-2 15,4-16-155-15,3-8 185 16</inkml:trace>
  <inkml:trace contextRef="#ctx0" brushRef="#br0" timeOffset="-189170.87">22305 7753 1286 0,'26'-16'95'0,"-8"5"87"0,-7 3-35 0,-14 15-5 0,-5 2-11 0,-11 10-32 16,-5 6-14-16,-9 5-22 15,-6 5-12-15,-9 4-31 16,-1-1-9-16,-1 5-21 15,1-2-23-15,8-2-55 16,1-4-40-16,9-7-64 0,3-4-11 16,12-13 112-16</inkml:trace>
  <inkml:trace contextRef="#ctx0" brushRef="#br0" timeOffset="-188970.34">21997 7766 1510 0,'13'12'90'0,"-6"12"81"16,4 1-42-16,1 7 7 31,2 4-9-31,13-4-46 0,7 2-13 0,18 3-33 16,10-4-11-16,7 8-54 15,2-2-19-15,-5-1-103 16,2 1-66-16,3-7 128 0</inkml:trace>
  <inkml:trace contextRef="#ctx0" brushRef="#br0" timeOffset="-181339.74">19110 13672 957 0,'0'11'108'0,"-5"0"113"0,2-3-126 0,1-2 3 0,1-4-12 15,-2-1-7-15,3 5-15 0,0-1-8 16,1 16-17-16,1 7-3 16,-1 22-7-16,-1 14 0 15,-3 13-14-15,2 6 1 16,-4 3-14 0,2-9-1-16,1-13-7 0,-1-13-11 0,3-15-19 15,-6-14-24 1,1-15-44-16,-1-7-35 0,-2-21 75 15</inkml:trace>
  <inkml:trace contextRef="#ctx0" brushRef="#br0" timeOffset="-180974.87">18957 13814 1371 0,'1'-27'88'0,"4"0"35"15,5 2-32 1,2 0 8-16,10-1-20 15,7-1-6-15,7 2-27 0,2 0-12 16,6 4-16 0,0 9-10-16,-3 7-7 0,3 10 1 15,-7 15-1-15,-4 7-1 0,-20 8-2 16,-9 3-5-16,-13 3-15 16,-12-3-4-16,-10-4-10 31,-2-5-2-31,-12-17 13 0,6-1 4 0,3-9 14 15,4-2 4-15,16 1 1 32,5 4 1-32,10 8 6 0,4 6 2 0,11 8 12 15,8 1 0-15,7 8-1 32,5 0 1-32,3-2-15 15,4 2 0-15,-2-1-24 0,4 2-51 16,2-7-57-16,-5-1-238 0,-13-10 215 0</inkml:trace>
  <inkml:trace contextRef="#ctx0" brushRef="#br0" timeOffset="-180474.01">19790 13919 1203 0,'0'-3'96'0,"-6"0"39"0,-2 3-34 0,-10 0-7 15,-5 6-33-15,1 2-19 16,-8 11-12-16,1 6-9 16,2 12-9-16,1 7-3 15,10 0-9-15,5 3 0 0,11-6-4 16,9-5-1-16,10-10-4 15,3-12-3-15,8-11 1 16,2-1 1 0,-5-13 7-16,-1-7 3 0,-2-5 0 15,-5-7 1-15,-8-11-2 16,0-8 2-16,-3-16 2 16,-2-6 1-16,-7 0 10 15,-6-5 2-15,-5 4 12 16,-7 1 2-16,0 3-5 15,3 11 5-15,0 21 1 16,8 12 8-16,2 24-4 0,1 11-8 16,5 26-15-16,4 12-7 15,5 22 0 1,2 4-2-16,11 12-2 0,0 1-19 16,3-7-39-16,2-2-22 0,-1-23-36 15,0-5-1 1,0-18-162-16,-3-6 180 0</inkml:trace>
  <inkml:trace contextRef="#ctx0" brushRef="#br0" timeOffset="-180211.47">20232 13713 1430 0,'1'1'108'0,"4"6"40"0,-5 2-24 0,-5 4-7 0,-1 6-33 16,-4 6-23-16,6 8-36 31,-9 2-7-31,5 10-12 0,0 1-1 0,4 3-41 31,4-2-27-31,-2-7-70 0,0-4-31 0,1-17 86 31</inkml:trace>
  <inkml:trace contextRef="#ctx0" brushRef="#br0" timeOffset="-179987.78">20131 13659 1425 0,'11'-3'87'16,"0"0"49"-16,4 6-18 15,4 9-20-15,4 4-12 16,5 8-21-16,-1 1-7 16,-5 0-22-16,8 1-12 15,-3-6-12-15,-2 1-6 0,0-7-4 16,-1 0-14-16,-4-3-69 16,2-1-32-16,0-7-72 15,-3-3 42-15,0-8 72 16</inkml:trace>
  <inkml:trace contextRef="#ctx0" brushRef="#br0" timeOffset="-179771.49">20719 13572 1352 0,'6'-6'72'0,"-1"0"48"0,-3 3-16 15,-5 6-3-15,-5 3-16 16,-8 7-35-16,-1 1-12 15,-9 8-24-15,1 3-4 16,-2 7-5-16,-4 4-13 0,1 2-23 16,1 0-13-16,6-1-47 15,1-5-15 1,7-5-101-16,4-5 117 16</inkml:trace>
  <inkml:trace contextRef="#ctx0" brushRef="#br0" timeOffset="-179525.35">20752 13534 1290 0,'2'4'97'16,"-2"2"100"-16,0 8-61 16,-7 13-6-16,0 3-14 15,2 3-33-15,3 3-18 16,2 7-32-16,2 3-8 0,1 1-22 15,-1-1-4-15,-2 1-3 16,0-4-20 0,4-2-46-16,-1-5-31 0,5-5-74 15,-1-9 59-15,-1-4 49 16</inkml:trace>
  <inkml:trace contextRef="#ctx0" brushRef="#br0" timeOffset="-179041.2">21715 13698 447 0,'4'-1'94'0,"-1"-1"91"0,2 1-7 0,0-1-33 0,0-3-12 0,-2 4-21 15,-2-1-8-15,-1 2-5 16,0 2 8-16,-1 6 19 16,-10 3 0-16,0 5-20 0,-4 7-9 15,-7 7-46-15,-4 6-13 16,-15 2-23-16,-4 6-13 15,-2 4-5-15,0 1-18 16,9-5-38-16,0-5-24 0,13-7-46 16,6-12-18-16,3-13-207 15,7-7 217-15</inkml:trace>
  <inkml:trace contextRef="#ctx0" brushRef="#br0" timeOffset="-178823.19">21304 13667 1154 0,'18'6'154'0,"4"8"202"15,11 16-227-15,6 2-2 16,12 11-29-16,4 2-14 16,5 6-33-16,-3 1-11 15,-7 3-16 1,1 3-46-16,-9-1-57 0,6 3-47 0,-6-10 31 15,-1-7 27-15</inkml:trace>
  <inkml:trace contextRef="#ctx0" brushRef="#br0" timeOffset="-96981.54">11474 15572 1302 0,'4'20'63'0,"-1"-1"-1"0,-2 3-28 0,-4-6-20 0,0 0-15 0,-6-8-4 16,-1-3 5-16,4-5 20 16,-4-2 20-16,1-4 31 15,1-7 6-15,-2-6-9 16,3 0-14-16,3-6-28 16,3-3-12-16,4-7-13 15,2-3-1-15,3-3 0 16,-1-3 7-16,6-7 14 15,3-2 9-15,4-4-1 16,-2-3-7-16,2-3-11 16,-1-2-10-16,8 4-1 15,-3-4 3-15,4 7-6 16,2 1 6-16,-2 5-4 16,2 10-4-16,4 7 5 15,0 3-2-15,4 10 5 0,3 0-1 16,2 5 6-16,7 1 2 15,13 3 12 1,8 1-1-16,8-1-1 16,0 1-6-16,-5 1-5 0,0 1-6 15,1 4 2 1,5-2 0-16,4 3-6 0,-4 4 5 0,-7-1-31 16,-13 2-14-16,-16 0-48 15,-13 3-29-15,-10 0-21 16,-5 5-236-16,-9-5 248 15</inkml:trace>
  <inkml:trace contextRef="#ctx0" brushRef="#br0" timeOffset="-96337.27">12651 14129 1399 0,'3'19'79'0,"-3"6"21"16,-6 4-24-16,0-3-35 0,-5 4-14 0,3-12-14 16,3-3-1-16,5-7 3 15,0-3 4-15,6 0 9 0,6-4-2 16,8 1-4-16,5 1-5 16,8 5-10-1,2 0-1-15,1 8-6 16,1-1 1-16,-4 4-1 0,-3 3 3 0,0 4 3 31,-5-1-4-31,-3 0-1 0,-8 0 1 0,0 2-3 16,-2 0 5-16,0 0-1 15,-4-2-5-15,-3 2 7 16,-5-2-5-16,-5 2 6 16,-8 3 6-16,-12-2-8 15,-13 10 3-15,-17-2-12 16,-13 2-25-1,-26 3-70-15,-11-1 61 0</inkml:trace>
  <inkml:trace contextRef="#ctx0" brushRef="#br0" timeOffset="-93780.63">19105 12076 906 0,'-1'-11'110'0,"-3"-4"90"0,3 3-53 0,-2 1-35 16,0-2-9-16,-1 7-7 15,1 6-8-15,-3 3-13 16,0 5-1-16,2 14-18 0,-8 3-3 16,4 13-11-16,-1 5-7 15,1 13-11-15,8 6-7 16,-5 12-9-16,6 5-4 15,-1 11-6-15,-6 4-15 16,5-4-33-16,-6-6-16 0,4-21-21 16,0-14-3-16,5-22 0 15,1-13-10-15,3-17-85 16,2-11 107-16</inkml:trace>
  <inkml:trace contextRef="#ctx0" brushRef="#br0" timeOffset="-93509.81">18971 12117 1198 0,'5'-13'90'0,"1"-1"50"16,7 1-28 0,-2 1 6-16,9-3-11 0,2-8-11 15,10-1 1-15,3-3-11 16,12-1-9-16,10-2-5 15,20-2-29-15,18 2-7 0,12-4-19 16,5 2-3-16,-8 2-10 16,-14 2-2-16,-16 6-30 15,-9 4-27 1,-18 7-53-16,-7 7-29 0,-20 4-50 16,-9 3-164-16,-23 9 222 15</inkml:trace>
  <inkml:trace contextRef="#ctx0" brushRef="#br0" timeOffset="-92984.21">19713 12110 1079 0,'3'-3'99'0,"0"3"114"0,0 0-95 0,0 7-17 0,-3-3-5 0,0 9-17 16,-9 0-6-16,-4 9-22 16,-4 0-7-16,-8 9-27 15,-5 7-10-15,-8 5-8 16,-2 4-13-16,-9 3-19 0,2 2-4 16,9-1-25-1,3-8-10-15,17-9-30 0,2-9-24 16,9-10-171-16,4-15 179 0</inkml:trace>
  <inkml:trace contextRef="#ctx0" brushRef="#br0" timeOffset="-92729.62">19309 12207 1324 0,'6'-8'80'0,"0"1"46"15,7 1-10-15,6 3-6 16,6 3-9-16,15 5-19 0,4 4-11 16,8 12-19-1,1-1-10-15,-1 13-20 0,2 5-7 16,-10 2-23-16,-3 1-23 16,-3-7-45-1,-3-1-31-15,-10-4-45 16,-1-4-99-16,-10-9 155 15</inkml:trace>
  <inkml:trace contextRef="#ctx0" brushRef="#br0" timeOffset="-91423.88">20919 12025 850 0,'0'2'105'0,"-1"1"75"0,-2 0-54 0,1 0-7 0,-1-3-26 15,0 0-6-15,1 0-14 0,-1 0-8 16,1 0-8-16,-12-6-6 31,8 3-8-31,-2 0-4 16,-1-4 2-16,1 3-5 0,-5-3 0 15,-6 3-1-15,-1 0-13 16,-9-3-1 0,-1 2-15-16,-4-1-3 0,-1 2-5 15,-1 4-2-15,1 10 5 16,3-2 0-16,-1 12-10 16,2 2-5-16,5 10-4 15,3 1-3-15,13 0 11 16,7 0 4-16,6-8-2 15,10 2 8-15,9-5-5 16,5-4 5-16,8-4 0 0,-2 0-4 16,1-3 4-16,3 0-3 15,-4 2 6-15,-2 1 0 16,-4 2 0-16,-6 3-3 16,-12-2-2-16,-3 5-1 15,-13-3-3-15,-6 5 4 0,-11-1 0 16,-4 3-1-16,-7-11 3 15,0-1-15-15,-7-7-30 16,-4-7-13 0,-3-11-42-16,-3-3-12 0,2-16 65 15</inkml:trace>
  <inkml:trace contextRef="#ctx0" brushRef="#br0" timeOffset="-8228.38">20841 8767 910 0,'0'-1'77'0,"-4"-6"44"16,3 2-30-16,-2-2-41 0,0-1-11 0,-4-2-9 0,4 4-2 15,-2 0 1-15,5 6-1 16,0-2 5-16,0 2-2 0,-3-2-3 15,2-1-3-15,-1 3 1 32,0 0 8-32,1-1 1 0,-1-1 2 0,2 1-15 31,-1-1-7-31,-4-11-8 16,3 6 1-16,-1 2 9 0,3 5 4 0,0 0 1 31,0 0 0-31,0 0-10 0,0 0-5 0,0 0-3 15,-1 3-4-15,1 3 1 16,1-1 0-16,-1 4 1 16,2 2 2-16,-1 5-4 15,1 6-2-15,0 7 2 16,1 4 1-16,-3 11 0 0,0 8 0 31,3 6-1-31,2 1-3 16,9-4 2-16,2-5 0 15,2-10-2-15,6-7 1 16,-2-14-2-16,-1-7 0 0,-5-5 1 16,-4-7 2-16,-4-13 2 15,3-3 2-15,2-17 5 16,-1-5 4-16,1-9 12 16,1-2 5-16,-1 0 12 15,-4 4-5-15,4 15-3 16,-5 6 1-16,0 16-18 15,4 8-2-15,-2 17-13 16,4 4-5-16,3 14 4 16,4 1 2-16,-1 3 4 15,4 2-11-15,7 4-10 16,-1-6-6-16,2-8 3 0,-2-8 9 16,-11-11 5-16,1-7 4 15,-7-4-1-15,-2-1 8 16,-8-9 21-16,0-11 9 15,-4-9 12-15,-2-9 2 16,-5-14-15-16,-2-1-7 16,1-9-19-16,-4 1-6 15,4 7-7-15,2 8 1 0,7 13-18 16,0 6-12-16,5 5-28 16,3 0-26-16,0 6-26 15,3 4-21-15,3 1 2 16,0 8-9-16,1-1 83 15</inkml:trace>
  <inkml:trace contextRef="#ctx0" brushRef="#br0" timeOffset="-7789.72">21666 8960 1368 0,'1'0'63'0,"1"0"32"0,-1 0-9 0,4 11-4 0,0 1-8 0,0 7-32 16,-1 3-12-16,-1 5-17 15,-1-2-5-15,6 2-5 16,-3-3-3-1,-2-5 0-15,3 0 1 0,-6-7-4 16,2-1 3-16,-2-6-4 0,-2 0 0 16,-4-5 3-1,-1-8 1-15,-2-6 15 16,0-10 8-16,1-9 12 0,3-5-1 16,0-8-4-16,7-4-9 15,4 2-8-15,4 6-2 0,8 7-9 31,-2 7 2-31,5 9-4 0,-4 3-15 0,4 7-35 16,-1 2-32 0,2 6-79-16,0 1 87 0</inkml:trace>
  <inkml:trace contextRef="#ctx0" brushRef="#br0" timeOffset="-7486.26">22600 8799 1486 0,'0'-2'71'0,"1"2"25"0,1 3-23 0,-2 7-2 0,-2 2-8 0,-4 10-13 16,-2 7-3-16,-14 12-9 15,0 5-8-15,-10 7-25 16,-1 9 0-16,-5-1-33 16,0-3-18-16,-1-2-25 15,-1-9-27-15,6-12-23 16,5-12-29-16,6-18 83 15</inkml:trace>
  <inkml:trace contextRef="#ctx0" brushRef="#br0" timeOffset="-7282.7">22248 8786 1215 0,'11'11'93'0,"9"8"96"16,1 3-68-16,10 11-13 15,7 3 1-15,6 7-23 16,2 3-12-16,0 4-27 16,3 4-16-16,-3 1-22 15,-4-1-31-15,-6-7-52 16,-2-6-46-16,-9-8 52 16</inkml:trace>
  <inkml:trace contextRef="#ctx0" brushRef="#br0" timeOffset="39015.24">19306 14594 1149 0,'0'0'11'0,"-4"5"3"0,-2 1 12 0,1-1 4 0,2 1 11 0,3-3 4 0,2-1 16 0,3 1 1 0,2 3 3 15,0 1-8 1,-1 4-16 0,-1 3-8-16,-4 7-11 15,-1 4 7-15,-6 5 2 0,-2 3 0 16,2-3-4-16,-4 4-9 15,4 0-8-15,0-1-7 16,4 6-3-16,1 4 2 16,1 4-2-16,0 4 2 0,6-4-3 15,8-6-9-15,7-11-5 16,2-8-1 0,9-11 4-16,4-10 4 0,5-7 10 15,3-6-2-15,-4-9 11 16,-2-9 3-16,-8-3 5 15,0-5 6-15,-8-1-1 16,-5-1 0-16,-8-5 6 16,-1-4 1-16,-12-5-11 15,-1 2 2-15,-3 0-10 16,2 9-8-16,3 9 16 16,-5 10-2-16,4 16 5 15,4 5 1-15,0 8-16 0,8 9-3 16,2 10-9-16,-1 2 0 15,2 17 3-15,-4 6 0 16,7 12 1-16,-3 2 0 16,8-1-10-16,-2-4-19 0,7-7-34 15,3-2-8-15,-1-16-19 16,1-3 8-16,-5-22 11 16,-1-8-11-1,-4-18-53-15,2-10-234 0,-6-10 233 16</inkml:trace>
  <inkml:trace contextRef="#ctx0" brushRef="#br0" timeOffset="39427.78">20008 14842 1234 0,'4'20'90'0,"1"1"49"0,1 4-34 0,1 8-26 0,-3 5-18 16,1 9-29-1,1 1-14-15,-1 7-13 0,3 3-4 16,0 16-37 0,1 4-14-16,1-4-34 0,-5-10-12 0,-1-26 33 31,0-11 17-31,-4-19 40 0,-4-5 14 0,1-23 33 16,0-10 1-1,-3-32 18-15,-2-14 4 0,-5-18-10 16,2-7-2-16,6 0-5 15,5 9 4 1,16 17 10-16,8 13 1 0,3 23-5 16,1 12-17-16,5 24-23 15,-1 4-6-15,-4 20-9 16,-1 4-2-16,-10 7-1 16,-4 4 3-16,-13-3-1 0,0 7 4 15,-16-1-16 1,-4 2-23-16,-9-6-47 15,-7-1-31-15,-3-8-54 0,1-3-253 16,6-12 270-16</inkml:trace>
  <inkml:trace contextRef="#ctx0" brushRef="#br0" timeOffset="39965.89">20672 14843 1066 0,'8'-4'150'0,"0"-1"187"0,-8-6-199 0,-7-2-10 0,-10 4-36 16,-4-2-20-16,-4 4-26 15,-3 4-11 1,-2 11-14-16,0 14-12 0,3 15-9 0,6 5 5 31,4 7-5-31,9-8 3 16,10-13-12-16,9-6-12 0,8-20 6 15,4-5-6 1,3-16 18-16,-4-5 4 0,-3-6 5 16,0 0-1-16,-5-4 5 15,-2 5-1-15,-5 6 6 16,-3 7 10-16,-4 6-1 15,0 10 10-15,-9 8-10 16,6 8-7-16,3 20-11 16,0 5-4-16,3 13-1 15,6 1-2-15,4 4 3 16,1 0-3-16,-1 1 2 16,0 5-15-16,-10-2-6 15,-2 0-3-15,-9-11-5 0,-6-8 15 16,-5-15-2-16,-1-4 1 15,-4-12-21-15,-3-7-6 16,0-8-29-16,1-4-14 16,0-16-12-16,7-2-5 15,7-12-7-15,7-7 33 0,11-9 42 16</inkml:trace>
  <inkml:trace contextRef="#ctx0" brushRef="#br0" timeOffset="40235.21">20790 15004 1264 0,'38'7'77'0,"-5"4"27"0,-1 9-28 0,-13 5-32 0,3 5-17 0,-11-1-21 16,1 1-2-16,1-8-1 16,-10-5 4-16,7-6 10 15,-7-6 5-15,-3-5 24 16,-2-2 7-16,-7-14 18 15,-4-7-1-15,-1-10-4 16,-2-4-1-16,3-2-10 0,7 0 1 16,8 2-15-16,9 1-11 15,8 5-18-15,1 4-7 0,4 5-24 16,3 3-30-16,7-3-95 16,3 3-47-1,4-5 92-15</inkml:trace>
  <inkml:trace contextRef="#ctx0" brushRef="#br0" timeOffset="40829.98">22235 14684 1351 0,'-3'-1'30'15,"11"7"12"-15,-5 0 50 0,0 5-12 0,-8 3 4 0,1 10-19 0,-17 6-27 0,-6 8-9 0,-12 11-19 16,-10 3 0-16,0 3-13 15,-1 5-6-15,2-3-20 16,1 1-23-16,4-8-32 16,4-5-20-16,9-11-222 15,5-8 206-15</inkml:trace>
  <inkml:trace contextRef="#ctx0" brushRef="#br0" timeOffset="41191.28">21745 14714 1011 0,'3'-6'123'0,"-2"1"135"0,-1 5-103 16,0 9-16-1,3 7 1-15,5 6-6 0,2 4-8 16,13 7-27-16,11-2-23 16,13 5-24-16,13 4-14 15,8 3-11-15,9 1-7 16,16 0-14-16,-3 2-3 0,-5-1-54 15,-12-1-46-15,-29-3-104 16,-3 2 94-16,-6-10 25 16</inkml:trace>
  <inkml:trace contextRef="#ctx0" brushRef="#br0" timeOffset="75790.11">6776 13134 784 0,'0'0'80'0,"0"1"62"0,0-1-10 0,0 0-31 0,2 0-10 0,-2-3-19 31,0 0-12-31,0 2-9 0,0-3-3 0,0 3-8 16,0 1-3-16,-2 0-9 16,-2 8 1-16,-3 4 1 15,1-1 4-15,6 2-6 16,2-7-3-16,2 1-8 0,9-6 2 31,1-1 10-31,3 0-1 0,15 0 11 0,-7 0-8 16,4 0-7-16,1 3-6 15,-7 5-18-15,-1-3 7 16,-6 4-9 0,-2 2-5-1,-3-1-24-15,-1-1-20 0,-2 1-41 0,-2-1-16 0,0-4-7 16,-4-5 48-16</inkml:trace>
  <inkml:trace contextRef="#ctx0" brushRef="#br0" timeOffset="76228.34">7087 13064 1051 0,'-1'0'63'0,"-6"-1"21"0,2-4-5 15,4 0-2 1,1-2-14-16,0 2-13 0,3 2-8 16,2 0-11-16,1 6-4 15,-1 3-7-15,3 3 2 16,-2 4-10-16,4 0-1 15,1-1 0-15,3 1 5 0,3-2 9 16,2-3 3-16,2 1-3 16,-1 1-6-16,1-4-8 15,-1 2-2-15,-4 1-1 16,-5 1-2-16,-6 4-2 16,-2 3-3-16,-6 2-1 15,-10 7 1-15,-12 0 4 16,-5 6 0-16,-8-2-4 15,-2 1 3-15,3-4-8 0,0-2-5 16,3-9-4-16,2 2-12 16,10-4-4-16,1-3-7 15,15-8-24-15,0-3-23 16,12-5-270-16,2-9 230 0</inkml:trace>
  <inkml:trace contextRef="#ctx0" brushRef="#br0" timeOffset="76679.83">7567 12943 980 0,'-3'0'85'0,"-1"-2"67"0,1 1-42 0,0-1-19 0,3 2-15 0,-1-1-15 15,1 1-2 1,7 0-8-16,-5 0 2 0,9 0-14 16,3 0-3-16,4 0-7 15,0 0-8-15,9-2-1 16,-1-1-8-16,-4 0-5 16,6 0-1-16,-1 1-4 0,3 2 3 15,-3 0-7 1,-5 0-7-16,-6 2-27 0,-7-4-18 15,-7 2-36-15,-2 0-22 16,-4 3 61 0</inkml:trace>
  <inkml:trace contextRef="#ctx0" brushRef="#br0" timeOffset="77093.06">7736 12935 1069 0,'4'-5'85'16,"-4"2"48"-16,0 2-14 15,-1 2-41-15,-4 1-7 16,-1 6-6-16,1-2 3 16,0 4-10-1,0 1-1-15,2 1-15 0,-1 1-11 16,2 7-11-16,-1 4-8 16,3 9-8-16,0 0-2 15,-3 10-4-15,1-1 2 0,-3 7 0 16,-1 2 4-16,0-6-11 15,3-2-13-15,-2-10-24 16,2-3-20-16,1-9-11 16,-1-6-10-16,3-8-18 15,0-6-40-15,0-5 82 16</inkml:trace>
  <inkml:trace contextRef="#ctx0" brushRef="#br0" timeOffset="77362.11">7496 13411 1160 0,'0'-1'78'0,"0"-5"38"31,1 2 6-31,2 3-19 0,1-1-12 0,2 2-22 16,0-3-7-16,5 3-27 15,5 5-4-15,8 1-13 16,4 4-8-16,7-1-1 16,1-4-2-16,0-2-7 15,1 0-25-15,-4 0-42 16,0-1-50-16,-8 1 56 16</inkml:trace>
  <inkml:trace contextRef="#ctx0" brushRef="#br0" timeOffset="110087.78">21183 12244 945 0,'0'-3'85'0,"-3"-3"53"0,-2 1-26 0,-1-3-15 0,1 4-13 0,3-4 1 15,-1 5-1-15,0-4-7 16,3 7-1-16,0-1-18 16,-2-1-6-16,2 2-11 15,4-3-1-15,10 3 16 16,3 0-3-16,13-2-3 16,6 2-6-16,7-6-22 15,1 5-5-15,-1 1-7 16,-1 1-7-16,-4 5-4 15,-1-2-9-15,-9 0-28 16,-6 3-21-16,-6-4-53 16,-7 0-24-16,-6 0-38 15,-1-3 23-15,-5-3 83 16</inkml:trace>
  <inkml:trace contextRef="#ctx0" brushRef="#br0" timeOffset="110441.08">21563 11968 981 0,'3'-6'107'0,"-1"3"108"16,4-2-84-16,0 10-11 31,1-2-13-31,1 10-24 0,0 1-9 0,1 3-13 16,0 4-14-16,7-2-9 15,0 1-7 1,3 4-10-16,1-4 3 0,6-1-8 15,-4 0-2-15,0 0-5 16,-3-6-7-16,-8 3-2 0,-2-1 0 16,-12 0 3-1,-2 3-2-15,-10 3-1 16,-11-1-7 0,-7 7-14-16,-9 0-7 15,-9 1 0-15,-2 2-1 16,-6-9 4-16,10-2 3 0,10-8-23 15,10-6-7-15,14-5-23 16,5-4-12-16,13-7-42 16,7-3-210-16,12-8 218 15</inkml:trace>
  <inkml:trace contextRef="#ctx0" brushRef="#br0" timeOffset="111358.01">22093 11929 1248 0,'0'0'101'0,"0"2"60"0,0 4-51 0,0 0-5 0,0 4-21 15,-3 2-16-15,1 10-8 16,1-3-15-16,-1 13-11 16,-1-2-11-16,2 6-18 15,-3 4 5-15,1-1-10 16,-2 0 0-16,1 1-10 15,-1-2-16-15,-3-5-7 16,3-6 5-16,1-12 4 0,2-4 9 16,2-11 13-16,-1-3-5 15,2-13 9-15,2-4-1 16,2-12-3-16,1-2 10 0,2-15-3 16,2-5 3-1,-4-7 4-15,2-4 3 0,-2 4-1 16,2 5 6-16,0 11 7 15,0 11-10-15,0 16 8 16,1 5-5-16,-1 11-10 16,3 4 2-16,-1 9 1 15,-1 9 4-15,2 7-1 16,0 2-2-16,3 2-5 16,5 2-4-16,0-1 1 15,3-2 0-15,2-3-6 16,-2-2 0-16,-1 0-3 0,2-6 3 15,-7 0 0-15,0-5 3 16,-2-6-9-16,-6 2-4 16,4-10-2-1,1-4 0-15,-3-8 11 0,2-6 1 16,-4-10 0-16,2-5 0 0,4-5 2 31,1-6 2-31,4 0-2 16,4 1-2-16,-3 7 0 0,-1 3-3 0,-2 9 3 15,1 5-1 1,-3 5 6 0,0 3 1-16,-7 5 1 0,1-1-2 15,-4 6-5-15,3 1-1 0,-5 11 4 16,1 3 2-16,-4 13 6 16,-6 9 1-16,-3 11 1 15,-1 10 2-15,-2 9-3 16,-1 4 0-16,0 1-6 15,2-3-3-15,3-4-5 0,4-5-6 32,2-9-24-32,2-7-19 0,3-9-43 0,2-5-30 31,1-10 115-31,-4-4-33 16</inkml:trace>
  <inkml:trace contextRef="#ctx1" brushRef="#br0">16600 12166 0,'0'0'0,"0"0"0,0 0 0,40-24 0,-33 24 0,-3 0 15,0 0 1,0 0-16,0 0 16,0 0-1,4 0 1,-4 4-16,4 0 16,0 0-16,4 0 15,-1 0-15,1 0 16,0 0-1,-4-1-15,0 1 16,0 0-16,-4-4 31,0 0-31,0 0 16,0 0 0,-1 0-16,1 4 15,0-4-15,0 4 16,0-4-1</inkml:trace>
  <inkml:trace contextRef="#ctx0" brushRef="#br0" timeOffset="-209307.05">8551 6807 1020 0,'0'-2'45'0,"-1"1"-6"0,-1-10 56 0,-4 1-13 0,-1-2 7 0,1 1 0 0,1 3-7 0,4-2 2 0,-2 7-13 0,3 1-7 0,0-1-7 0,0 3-7 0,0 0-2 0,3 5-1 0,3 12-5 16,4 5 0-16,1 15-14 15,1 1-5-15,2 4-12 16,1 5 0-16,-4-1-4 16,1 2-2-16,-5-1-1 15,-3-3-4-15,-1-6-30 16,-3-2 0-16,0-12-42 16,0-15-12-16,0-9 0 15,2-6-23-15,0-8-1 16,1-8-15-16,0-8-49 15,-2-5 12-15,-1-6 46 16,-1-6 27-16,-5-1 122 16,-4 1 33-16,-6-3 43 15,-3 2 19-15,-3 7-9 0,5 3-9 16,-2 10-21-16,6 3-4 16,6 6-8-1,0 3-1-15,7 0-11 0,2 2-2 16,9-5-15-16,1 0 0 15,6 0-5-15,4 4-5 0,2 8-7 16,4 1-9 0,5 8-9-16,-1 5-4 15,2 6-5-15,-7 0-1 0,-6 2-5 16,-4 1 2-16,-9 3-5 16,-2-1 2-16,-11 5 1 15,-9 4-11-15,-14 8-18 16,-7-4-21-16,-11 4-40 15,2 1-11-15,6-11-30 16,8-6-14-16,15-9-97 16,8-9-199-16,11-12 265 0</inkml:trace>
  <inkml:trace contextRef="#ctx0" brushRef="#br0" timeOffset="-208894.68">8859 6745 954 0,'0'-6'135'0,"0"-5"105"0,3-2-98 0,5-1-8 0,4 0-38 0,4-3-3 0,6 9-26 15,-3-2-7-15,3 10-21 16,0 2-9-16,-1 7-15 15,1 4-4-15,0 4-8 16,-1 4-3-16,-6 4 0 16,-2 2 3-1,-8 8-2-15,-5-1 0 0,-11 10-8 0,-5 1-16 16,-11 5-11-16,-1 2-4 16,-2 2-4-16,0-2 9 15,6-8 20-15,5-3 2 0,11-11 12 16,8-3 0-16,11-7 1 15,5-4 4-15,12-5 11 32,6-5 1-32,5-6-2 15,0-4-2-15,7-1-19 0,0-3-8 0,-2 2-83 16,0-7-288-16,-15-1 245 16</inkml:trace>
  <inkml:trace contextRef="#ctx0" brushRef="#br0" timeOffset="-207860.81">10037 6996 1016 0,'13'5'119'0,"-1"4"128"0,-5 9-160 0,2 4-13 0,-4 14-33 0,-3 0-4 16,2 8-21-16,-2 4-6 15,-4 1-6 1,1-5-4-16,-6-2-1 15,1-4 0-15,-3-6-1 0,-1-5-1 0,-1-4-1 16,-2-7-2 0,6-10 4-16,-6-6 6 0,0-14 22 15,4-11 12-15,-4-16 13 16,4-11 3-16,1-21-5 16,0-6-8-1,10-4 6-15,4 1-3 0,13 16-3 16,8 9-1-16,4 19-20 31,2 5-7-31,5 17-12 0,-5 11-2 0,-3 5 1 16,3 7-1-16,-14 8 3 15,2 4-2-15,-10 8 2 16,-8 5 2-16,-6 4-4 16,-10 3 1-16,-6 1-2 0,-7-4-2 15,-4-4 4-15,0-7 2 31,3-5 0-31,6 1-2 16,9-5 1-16,12-2-1 0,4 5-1 16,7-2 0-16,10 7-4 15,1-4 3-15,8 2 1 16,0-3 3-16,-2-5-36 16,-2-1-23-16,-1-10-57 15,-1-1-27-15,4-5-131 16,3-4 155-16</inkml:trace>
  <inkml:trace contextRef="#ctx0" brushRef="#br0" timeOffset="-207402.35">10580 7212 1262 0,'-3'-16'98'0,"-2"1"50"0,-3 7-50 0,-1 1-12 0,-6 9-31 0,0 6-4 16,-6 8-20-16,2 6-6 15,7 8-6-15,1 4-7 16,9 3-11-16,4-7 3 16,9-5-4-16,6-1-7 0,5-12 7 15,-1 1-1-15,1-12 0 16,0-2 1-16,-2-12-1 16,-2 1 1-16,-6-11 3 15,-2-3-3-15,-7-14 3 16,-3-6 0-16,-5-12 0 15,-3-5 1-15,-9-8 0 16,0 0-4-16,-1 6 0 16,6 7 8-16,4 22 9 15,5 11 7-15,3 23 9 16,1-3-9-16,2 19-11 16,4 9 2-16,5 14-9 0,2 8-2 15,7 16 1 1,4 12-2-16,-1 5-3 0,1-2 2 15,0-10 0-15,2-3-18 16,5-12-53-16,-2-5-16 16,1-12-33-16,-2-7 0 0,1-16 16 15,0-11 20 1,-5-16 48-16</inkml:trace>
  <inkml:trace contextRef="#ctx0" brushRef="#br0" timeOffset="-207195.2">11313 6908 1339 0,'-9'30'87'0,"-7"6"27"0,-3 3 1 0,-6 9-24 0,-2 4-18 15,-3 3-34-15,-3 5-13 16,-3-8-18-1,0 0-13-15,1-5-48 0,6-6-24 0,11-11-157 16,-1-4 131-16</inkml:trace>
  <inkml:trace contextRef="#ctx0" brushRef="#br0" timeOffset="-206933.47">10957 6990 1356 0,'17'12'87'0,"1"6"8"16,10 1 13 0,2 9-7-16,8 5-18 0,3 5-17 15,1 8-20-15,4 3-15 0,5 1-24 16,-2 4 7-16,4 1-56 31,-4-1-50-31,-3-10 59 16</inkml:trace>
  <inkml:trace contextRef="#ctx0" brushRef="#br0" timeOffset="-200618.68">10157 13206 945 0,'-1'0'80'0,"-3"0"58"0,4 2-16 0,2-2-36 0,1-2-8 0,0 1-14 16,-3-2-7-16,0 3-15 15,-1 4 0 1,-2 11-16-16,3 7-5 0,3 9-7 15,3 7-7-15,0 11-4 16,4-3-3-16,1 4 1 16,0 1-8-16,-3-6-29 15,-2-7-11-15,-3-11-22 16,-1-3-11-16,-1-10-98 0,1-2-103 16,-4-12 153-1</inkml:trace>
  <inkml:trace contextRef="#ctx0" brushRef="#br0" timeOffset="-200236.16">10203 13210 1140 0,'8'-29'70'0,"4"2"33"16,-1 1-14-16,2 2-27 31,0 3-4-31,1 9-17 0,0 4-6 0,-1 5-13 15,-2 6-9-15,-2 5-9 16,-1 6 0-16,-2 3-4 16,-1-1 0-16,0 0 1 15,-2 0 0-15,-3-4 0 16,-2 1 1-16,-7 1 1 16,-4 2-1-16,-2-2 2 15,-1 2-1-15,-8-2 0 0,7 0 1 16,3-3 5-16,6 2 5 15,8-1 5 1,6 4 4 0,10 5 0-16,3 2-3 0,4 4-9 15,3-2-2-15,-1 2-8 16,3-2-1-16,7-6-15 16,-4-1-14-16,-2-10-30 15,-2 0-19-15,-5-12-189 16,-2-4 173-16</inkml:trace>
  <inkml:trace contextRef="#ctx0" brushRef="#br0" timeOffset="-199729.71">10783 13375 1194 0,'-7'-3'78'0,"-6"-6"36"0,-6 1-3 0,-5 1-17 0,-3 1-13 16,-1 6-29-16,-2 3-11 0,5 5-24 16,3 6-6-1,9 5-5-15,2 5-5 0,11 1-1 16,2 0-2-16,12-7-3 16,8 1-1-16,3-13 3 15,4-5 1-15,1-5 0 16,1-12 3-16,-4-1-2 15,-7-2 0-15,-2-10 1 16,-10 1 0-16,-4-5 0 16,-2-3 0-16,0-2-1 15,-2 0 1-15,-2-9-1 16,0 1 2-16,-10-9 0 16,2 3-1-16,2 3 3 15,1 5-3-15,5 17 6 0,-4 6 4 16,6 20 4-16,-2-1 5 15,4 19-4-15,4 12-6 16,-1 12-5-16,-2 8-2 0,3 7-1 16,2 9 1-16,8 1-2 15,0 4-9 1,7-6-20-16,-2-7-15 0,4-8-28 16,-3-6-6-16,3-10-19 15,-3-5-6-15,-6-18-175 16,2-9 173-16</inkml:trace>
  <inkml:trace contextRef="#ctx0" brushRef="#br0" timeOffset="-198985.47">11037 13158 1156 0,'0'0'85'0,"0"1"58"0,0 5-23 0,-3 4-33 0,2 4-11 0,-1 5-29 16,2 3-12 0,0 6-18-16,0 1-8 15,3 6-4 1,0 2-3-16,1-3-1 0,2 2 1 0,0-5-8 16,4-7-4-16,-7-7-1 15,0-6-2 1,-1-15 4-16,-1-3 5 0,-1-12 1 15,0-6 3-15,-3-6 1 16,-3-6 0-16,-4-4 1 16,1-3-1-16,2-2-1 15,0 1 1-15,3 2 0 16,3 5 0-16,2 10-1 16,3 4 0-16,3 13 0 0,-3 5 1 15,5 6-1 1,-3 3 0-16,5 13-2 0,0 4-1 15,0 7 3 1,2 0 0-16,1-3 2 0,2-2 1 16,1-7-3-16,-1 0 2 0,0-11-5 31,1 4-1-31,4-6 1 16,-1-2 0-16,2 0 2 0,-1-6 1 0,-2-4-1 15,0-7 1-15,-7-4 2 31,4-4 1-31,-5-7-1 0,2 1-1 16,-4-4-1-16,-1 1 0 0,-5 0 4 16,2 8-1-16,-5 2-3 31,0 8 6-31,2 7 13 16,-2 7 2-16,0 2 17 0,0 5 0 15,-7 11-15-15,-1 6 0 16,-3 12-16-16,8 4-4 15,0 8 4-15,2 4-2 16,1 7 0-16,4-3-1 16,7 9-6-16,5-5 2 0,1-6-28 15,1-4-11-15,-6-15-10 16,1-13-23-16,-3-9-7 16,1-1-7-16,0-17-229 15,-5-7 205-15</inkml:trace>
  <inkml:trace contextRef="#ctx0" brushRef="#br0" timeOffset="-198507.56">12034 13069 1050 0,'7'0'76'0,"-6"-1"46"0,-1-1-10 0,0 5-18 0,0 4-2 0,-3 2-10 0,2 8-1 15,-10 4-9-15,-2 6-10 16,-8 7-27-16,-1 6-7 15,-4 9-20-15,-1 3-7 16,1 3 4-16,1 3-4 16,3-7-3-16,0-2-9 0,8-15-32 15,1-7-19-15,7-10-44 16,1-9-22-16,4-12 70 16</inkml:trace>
  <inkml:trace contextRef="#ctx0" brushRef="#br0" timeOffset="-198236.28">11757 13005 1286 0,'0'11'72'0,"0"3"50"0,1 0-24 0,7 5 17 32,5 3-19-32,11 10-25 0,2 4-12 15,9 8-29-15,5 5-6 16,5 4-12-16,6 1-11 0,1 4-23 31,-2-1-13-31,-4 2-107 0,-8-7 87 16</inkml:trace>
  <inkml:trace contextRef="#ctx0" brushRef="#br0" timeOffset="-152017.69">18160 12956 243 0,'0'-5'130'0,"2"-1"103"0,1 6-8 0,6 0 1 15,-4 4-53-15,1 0-38 16,1 0-38-16,-6 3-15 0,9-4-12 15,-1 0-9-15,2 3-11 16,-3-4-5-16,0 9-15 16,2-3-2-16,-9 11-12 15,-1 4-6-15,-1 9-7 16,-6 6 0-16,-5 9 1 16,-3 5-3-16,-7 10 0 15,-3-3-1-15,-3 3-6 16,-2-1-1-16,-5-4-2 15,-3-8-4-15,7-5 0 16,-6-4 4-16,-4-12 5 16,0-1 4-16,-8-7 10 0,-4-4 4 15,-2-3 4-15,-7-1 12 16,-11-4 5-16,-7 0 0 16,-4-6-5-16,5-2-13 15,5-5-7-15,8-4-3 16,12 4-3-16,4-1 2 0,7 6-8 15,4 3-2-15,6 5-12 16,6 1-13-16,3 4-28 16,4-1-16-16,7-4-28 15,5 3-15-15,8-1-208 16,0-1 205-16</inkml:trace>
  <inkml:trace contextRef="#ctx0" brushRef="#br0" timeOffset="-151631.67">17140 13604 1090 0,'6'-13'100'0,"-5"7"99"0,-1 0-122 0,-6 7-16 0,-2 4-4 0,-12 3-7 0,1 3-7 16,-6-5-6-16,-1 5-6 16,-5 0-9-16,-2 2-2 15,-5 3-13 1,-2-2-1-16,-1 6-1 15,0 2-7-15,8 4 2 16,8 0-1-16,12 1-3 0,13 0 4 0,26 0-3 16,7 1 1-16,19-1 3 15,5-3-3-15,6-4-26 16,1-6-31-16,-5-12 35 16</inkml:trace>
  <inkml:trace contextRef="#ctx1" brushRef="#br0" timeOffset="59566.35">19381 16266 0,'0'0'0,"0"0"16,0 0-16,0 0 15,-56-8 1,17 0-16,-8 0 16,3 0-1,9 4-15,3 4 16,5 8-16,7 4 16,4 0-1,8 0-15,4-4 16,4 0-1,0-5-15,0 1 16,0 0-16,0 0 16,-4 0-1,0 0-15,0 0 16,0 0 0,4 0-16,0 0 15,0 0-15,0-4 16,0 0-1,0 0-15,0 0 16,0 0-16,0 0 16,0 0-1,-4 0-15,1 0 16,-1 0 0,0 0-16,0 0 15,0 4 1,0 0-16,0 0 15,0-4-15,0 0 16,0 0 0,0 4-16,0 0 15,4 0 1</inkml:trace>
  <inkml:trace contextRef="#ctx0" brushRef="#br0" timeOffset="-149941.71">10116 12060 1287 0,'0'-6'69'0,"-3"-2"20"0,-2 3-2 0,-6 2-11 0,3-3-5 0,0 4-3 15,-1-1-8-15,6 4-10 16,3 7-10-1,1 2-11-15,6 9-6 0,1 14-7 16,1 9-7-16,7 12-7 16,1 4-2-1,5 12 1-15,0 1 4 0,0 4-4 16,-4 1 0-16,-4-5-9 16,0-5-15-16,-6-15-30 15,0-12-18-15,-3-23-24 0,-2-13-11 16,-2-23-186-1,-1-17 190-15</inkml:trace>
  <inkml:trace contextRef="#ctx0" brushRef="#br0" timeOffset="-149650.07">10053 11931 1106 0,'-16'-4'98'15,"4"1"21"-15,2 2-16 16,7 1-7-16,6 1-31 16,5 1 4-16,6 1 5 15,11-3 3-15,5-2-4 16,5-1-4-16,9-9-8 0,2-1-3 16,9-6-5-1,12 0-2-15,8-4-15 0,10-6-7 16,20-4-9-16,-1-2-8 15,3-6-9-15,-3 2-1 16,-14 1-2-16,-8 5-1 16,-20 8-27-16,-15 1-16 15,-23 15-69-15,-21 9-45 0,0 4-160 16,-22 11 173-16</inkml:trace>
  <inkml:trace contextRef="#ctx0" brushRef="#br0" timeOffset="-149146.87">10872 12079 1081 0,'8'3'108'0,"-4"5"139"0,-4 3-143 0,-11 5-17 0,-4 3-17 16,-14 11-29-16,-1 0-14 15,-8 7-13-15,2 3-2 0,-3 7-9 16,-4-3 1-16,10 4-15 16,1-4-20-16,12-6-34 15,2-5-20-15,9-13-29 16,7-15-202-16,-2-10 208 16</inkml:trace>
  <inkml:trace contextRef="#ctx0" brushRef="#br0" timeOffset="-148920.38">10563 12033 1447 0,'6'6'77'0,"6"4"29"16,9 1 2-16,12 14-9 16,10 7-13-16,6 9-29 15,0 8-14-15,-4-1-27 31,-2 6-8-31,-5 0-28 16,-2 1-22-16,-1 0-65 16,-7-8-30-16,1-4-266 15,-4-8 244-15</inkml:trace>
  <inkml:trace contextRef="#ctx0" brushRef="#br0" timeOffset="-147250.32">11787 12041 833 0,'-2'0'99'0,"2"0"84"0,-1 0-27 0,-1-2-51 0,2-4-19 0,-5 0-17 16,2-4-7-16,0-1-10 16,-2 3 4-16,-1-3-18 15,1-1-5-15,-6 5-2 0,0 0-5 16,-2-4-3-16,-1 3 2 16,-3 3-9-16,0-1 0 0,-1 6 1 15,1 4-7-15,-2 4-6 16,0 8-2-1,0 3-2 1,3 3-1-16,7 2 1 16,1-2 1-16,2 0-5 15,3 0 2-15,-2-3 1 16,5 1-2-16,6-5 4 0,-1 0-3 16,3-2 5-16,4-2-1 0,1-2 1 15,4 2 2-15,4-4 0 16,-5-1 1-16,1-1 0 15,-1 3 1-15,-4-5-3 16,-1 2-1-16,0 2 1 16,-1 0 0-16,-1 5-3 15,-2 3-2-15,-1 0-4 0,0 1 0 16,-3 6 5 0,-3-1 2-16,-1 2-2 15,-5 1 0-15,-4-5-4 16,2 0 4-16,-6-2 0 15,0-1-2-15,-5-5 5 0,-8-2-3 0,-1-7 5 16,-2 0-2-16,-2-7-1 31,-1-5-1-31,0-4-11 16,3-2-8-16,6-1-40 16,4 6-25-16,4 2 175 15,3-2-99-15</inkml:trace>
  <inkml:trace contextRef="#ctx0" brushRef="#br0" timeOffset="-142403.47">22932 12032 653 0,'2'-5'128'0,"3"-3"162"0,-4-5-183 0,4 2-13 15,-3-1-35-15,-1 2-6 16,1 1-3-16,-4 4 3 15,2 5 9-15,0-3-8 0,0 3-23 16,-1 0-9-16,9 8-14 16,-4 1 2-16,9-1 13 15,3 3 9-15,7-1 18 16,6 1 3-16,5-5-1 16,7 3-5-16,2-5-25 15,1 0-3-15,0 1-16 16,2 3-3-16,-6 1 0 15,-1 6-2-15,-11 2-14 16,-4-3-15-16,-7-1-31 16,-2-2-23-16,-7-7-29 15,1 6-20-15,-4-10-154 0,-2-6 174 16</inkml:trace>
  <inkml:trace contextRef="#ctx0" brushRef="#br0" timeOffset="-142049.17">23469 11825 1200 0,'-5'11'58'0,"0"3"34"16,5 0-18 0,4-3 9-16,5-1 0 0,10-2-2 15,1-2-2-15,7 7-24 16,0 1-10-16,-2 10-27 15,-1 1-10-15,-5 2-6 16,1 1-1-16,-5 2 0 16,-1 1 2-16,-2-2 1 15,-2 2 1-15,-10-9-3 16,0 2 2-16,-14-2 2 0,-7-3 2 16,-15-2-3-16,-10-2 1 15,-17-3-6-15,-5 2-10 16,-1-1-21-16,6-2-12 0,12 2-24 31,10-1-9-31,18-2-5 0,5-1-13 0,17-1-219 16,-3-2 207-16</inkml:trace>
  <inkml:trace contextRef="#ctx0" brushRef="#br0" timeOffset="-141249.47">24513 12126 1280 0,'11'-8'82'0,"-3"0"48"0,-2 1-4 0,-6-3-20 16,-1 1-7-16,-10 2-22 0,-10 3-12 0,-12 2-15 16,-5 2-11-16,-15 5-15 15,-4 4-2-15,-3 2-2 16,0 3 7-16,14 5-7 16,10-1 1-16,19 2-11 15,6 1-7-15,11 1-3 16,7 0-1-16,11-6 1 15,4 1 0-15,9 0 0 16,3-3 4-16,5 9-5 16,-1-3 1-16,-2 7 0 0,-7 0 0 15,-6 1 2 1,-4-1-1-16,-6-5-1 16,-7 2-2-16,-9-2-1 0,-5 1 4 15,-16-2 1-15,-1 1 1 16,-16-2 3-16,-6-5-6 15,-4-3 4-15,-2-4 2 0,2-8-4 16,1-5 0-16,6-10-11 16,-5-7-19-16,3-2-57 15,2 3-47-15,0 2-314 16,-5 1 273 0</inkml:trace>
  <inkml:trace contextRef="#ctx0" brushRef="#br0" timeOffset="-66639.6">22043 12866 1295 0,'-5'-5'52'0,"2"2"19"0,-2-2 12 0,2 2 4 0,0 3-4 0,-2 5-18 15,-3 3-10-15,0 3-16 16,2 0-1-16,0 0-3 15,1-2 5-15,5 2-6 16,6-1 1 0,8-4 0-16,5 2-3 15,16-3 4-15,9 1-3 16,22-3-5-16,12 0-5 16,7 4-4-16,2-4-7 0,11 5-3 0,1-2-2 15,26 3-7-15,9 2 0 31,1 0-1-31,6-3 1 16,-12-1 1-16,7-4 2 16,-4 2-3-16,-10-1 1 0,-17 1 2 15,-11 3-1-15,-22-5 0 16,-6 5 2-16,-25-5-5 16,-11 0-1-16,-28-3 3 15,4 3-1-15,-31-3 0 16,-10 0 0-16,-15-1-7 15,-9-2-2-15,-5 1-11 16,-6-7-3-16,-16 4 1 16,-12-6-4-16,-17-2 6 15,-7-1-2-15,1-10 0 16,1 2 4-16,-16-3-4 0,-1 0 5 16,-7 6 8-1,4 5 6-15,7 4 5 0,-2 9-2 16,13 1-3-16,2 4-2 15,35 4 1-15,14 5 4 16,27-5 9-16,12 1 2 16,26-1 9-16,8-3 6 15,26 3 13-15,13-5 15 16,25-2 0-16,18-1 1 0,28-4-23 16,9-4-11-16,7 3-11 15,0 4-5-15,1 1 0 16,9 3 0-16,4 8-2 15,-4 3-2-15,-2 0-2 16,-2 2 0-16,3-2 4 16,1 3 1-16,-15-9-1 15,-18 0 0-15,-23-5 1 16,-12-3 3-16,-23-1 1 16,-12-2 0-16,-22 1-1 15,-13-4-1-15,-23 3-7 16,-14 1-5-16,-25 2-11 0,-11 3-1 15,-13 7-6-15,-11-2 2 16,-22 3 0-16,-14 0 2 16,-9 1 9-16,2 1 5 15,-15-1 4-15,2 0-1 16,-5 0 0-16,4-1 0 0,12-3 3 16,1 0 2-16,17-3-1 15,12-1 0 1,33-2 0-16,17-2-1 0,28 0 1 15,10 0 1-15,27 0 1 16,18-2 5-16,26-2 16 16,14-1 2-16,37 3-1 15,13-1-6-15,16 3-13 16,14 0-6-16,9 5 2 16,11 4 2-16,9-2-4 15,-1 2 4-15,4-4 2 16,-5 1-1-16,0-6-1 15,-13 2 2-15,-26-2-4 0,-18 0 3 16,-28 0 5-16,-8-3-4 16,-39-4 11-16,-14 3 1 0,-39-4-4 15,-24 0 0-15,-34-2-18 16,-13-1-4-16,-18 3-1 16,-7 4-4-16,-26 2-5 15,-11 2-7-15,-11 3-11 16,-8 7 2-1,-11 4 5 1,1 2 10-16,-1 4 11 0,0 1 2 16,16 2 6-16,14 1 2 15,19-2 3-15,17-1 1 16,40-10 2-16,16-2-3 0,33-4 4 16,23-5 3-16,2 0 0 15,29-3 5-15,29-4 5 0,22-4 0 16,36 2-5-16,16-1-3 15,18 4-14-15,9-3-2 0,15 2 3 32,1-1 0-32,2 4 1 15,-1-1 1-15,-16 3-2 16,-10 1 3-16,-24 2-2 16,-21 1-1-16,-45 3 4 15,-22-2-2-15,-36-3 5 16,-2 3-3-16,-36-3-6 15,-18-3-9-15,-42-7-2 16,-8 1-1-16,-21-8-7 16,3 1 2-16,-5-8-4 15,-14 1 3-15,-4 5 8 0,3 4 3 16,21 6 6-16,24 8-3 16,34 10 2-16,18 1 5 15,29-4 4-15,16 5 4 16,31-1 6-16,17 0-1 15,35-2-1-15,17-4 0 16,38-5-10-16,11 0-4 0,4-2-13 16,0-6-18-16,-11 4-36 15,-8-4-20 1,-16 1-26-16,-14-4-15 0,-34 3-34 16,-17 1-234-16,-12-4 252 15</inkml:trace>
  <inkml:trace contextRef="#ctx0" brushRef="#br0" timeOffset="-66000.48">23142 13492 1249 0,'-9'-3'111'15,"2"-4"85"-15,6 6-106 0,1 1-2 0,3 6-7 16,3 0 9-16,2 7 3 0,-1 8 5 15,4 9-12-15,0 7-8 16,0 19-25-16,3 11-11 16,2 20-21-16,1 12-6 0,2 24-8 31,1 0-3-31,-2 13 3 0,1 3-3 0,-7 3-1 16,-2 6-1-16,-2 0-3 15,-2 4 0-15,-3 4-2 16,-3-5 6-16,-5-12-3 15,1-11 0-15,1-32-2 16,-1-14-5-16,1-24 2 16,-1-6-10-16,-4-23-22 0,-5-9-26 15,-1-18-72-15,-2-9-46 16,2-11 7-16,1-9 62 16</inkml:trace>
  <inkml:trace contextRef="#ctx0" brushRef="#br0" timeOffset="-65682.66">23079 15684 1561 0,'-5'-6'89'0,"-1"1"31"15,1 0-21-15,7 5-21 16,0 2-7-16,9 12-19 15,3 8-15-15,2 11-25 16,2 7-6-16,5 5-11 16,0-2-8-16,7-7 3 15,2-4-7-15,1-10 10 16,-2-3 5-16,-5-16 8 0,-3-3 13 16,-1-21 19-16,-4-7 15 15,-2-13 12-15,-4-8-1 0,-2-5-18 16,-4 1-14-1,-3 1-49-15,0-2-35 16,-3 10-70-16,-3 3-50 0,-6 13 92 16</inkml:trace>
  <inkml:trace contextRef="#ctx0" brushRef="#br0" timeOffset="-64496.92">22087 16838 1513 0,'1'-23'84'0,"-4"-4"30"0,-8-2-17 0,-8-5-22 0,-4 1-2 0,-3 4-9 15,-2 6-2-15,-2 8-22 16,-2 11-10-16,1 13-20 16,1 10-11-16,5 21-19 15,4 7-14 1,12 8-24-16,6-5-11 0,17-12 13 16,8-12 12-16,14-17 25 15,5-9 16-15,2-17 29 16,-2-4 9-16,-3-14 22 15,-1 4 10-15,-5-5-14 16,-5 3 0-16,-13 15-18 16,-12 15-10-16,-2-3-4 0,-11 20-8 15,-7 24-14-15,2 9-13 16,2 15-21-16,3-2-2 16,16-13-1-16,9-6 5 0,15-21 10 15,4-9 0-15,6-14 16 31,1-6 8-31,-4-15 17 16,-1-4 7-16,-7-20 6 16,0-4 8-16,-7-15 11 15,-1-11 9-15,-2-12 4 16,-6-6 0-16,-4 5-13 16,0 4-6-16,-8 18-18 15,-3 10-3-15,-2 21-11 16,4 13 0-16,1 24 7 15,-4 1-10-15,4 33 4 0,-1 8-9 16,1 27-30-16,1 10-6 16,6 17-35-16,2 7-13 15,12-8-12-15,6-12 3 16,9-27 31-16,8-21 14 16,5-16 30-16,0-13 5 0,-3-10 4 15,-2-9 5-15,-10-16 11 16,-2-5 7-1,-8-11 13-15,-10-4 5 16,-9-2-2-16,-4 3 0 0,-4 13-12 16,-2 7 0-16,1 17-9 15,4 10-4-15,-2 0-5 16,10 17-3-16,12 11-1 16,9 6 0-16,4-1 2 15,2-1-2-15,-4-6 2 16,-6-3 1-16,-7-6-3 15,-10-2-1-15,-8-2 0 0,-5-2-8 16,-17-1-34-16,-11 2-12 16,-16-1-21-16,-2-2-6 15,4-7 15 1,11-7 0-16,15-10-22 0,10-4-16 16,21-7-19-16,9-3-273 15,17-1 263-15</inkml:trace>
  <inkml:trace contextRef="#ctx0" brushRef="#br0" timeOffset="-64196.37">23305 16537 1444 0,'-5'32'79'0,"-3"-1"18"0,-3 2-37 16,2 4-37-16,1-7-14 0,8 0 4 0,4-8 1 0,14-8 7 0,7-6 5 15,8-13-1-15,2-8 9 16,1-9 12-16,2-3 9 16,-6-8 18-1,-6 3 3-15,-13-2-3 0,-8 2-1 16,-18 2-17-16,-9 3-7 16,-13 6-24-16,-3 3-13 0,-9 11-30 15,1 1-20-15,5 4-49 16,5 3-33-16,17-6-80 15,11-5 100-15</inkml:trace>
  <inkml:trace contextRef="#ctx0" brushRef="#br0" timeOffset="-62508.41">20063 17472 1310 0,'0'5'62'0,"0"-2"5"0,0 8-26 0,0 3-24 0,1 10-1 16,3 4 2-1,2 4 0-15,8 4 2 0,3 1-4 16,13-6-3-16,5-3-4 0,5-10-3 16,8-2-1-1,-3-10 1-15,-8-6 1 16,0-14 18-16,-9-10 5 15,1-9 19-15,1-3 3 0,-7-4 1 16,-2-2-4-16,-13 7-13 16,-4 7-8-16,-4 12-10 15,0 14 2-15,-6 4-13 16,1 12 4-16,1 22-11 16,0 2-1-16,4 3-2 15,8-3 0-15,5-13 3 16,6-1-11-16,6-21 11 15,3-5-7-15,7-15 11 0,3-2 14 16,5-6 12-16,-1-2 12 16,1 5 2-1,-1 2-4-15,-8 8-10 0,-5 11-6 0,-6 17-10 16,-4 12-3-16,-8 23-14 31,-5 5-22-31,-1 14-35 0,-5-2-14 0,3 2-23 16,0-3 4-1,-3-12 10-15,0-8 6 0,-5-15 32 16,4-10 14-16,-4-17 24 16,-5-9 14-16,-1-18 21 15,-4-11 15-15,-3-25 30 16,2-10 6-16,7-19-17 16,6-3-8-16,19 10-18 15,6 6-8-15,16 20 9 16,4 9 0-16,-1 15-8 15,5 14-7-15,-8 14-15 0,-5 9-8 16,-9 18-14-16,-4 8-2 16,-7 5-15-1,-5 1-4-15,-8 2-14 16,-8 2-9-16,-11-4-13 0,-3-4-15 0,-5-12-25 16,-2-7-15-16,-4-16 70 15</inkml:trace>
  <inkml:trace contextRef="#ctx0" brushRef="#br0" timeOffset="-61292.4">21543 17654 1394 0,'17'6'103'0,"-4"5"48"0,-13-6-37 0,-13 3-30 0,-4-5-16 0,-4-2-1 0,-4 1-7 16,1 6-23 0,4-2-1-16,1 8-22 0,1 8-7 15,4 5-17 1,5 6-19-16,4 0-14 16,5 2-6-16,6-5-2 15,7-6 7-15,4-10 7 16,4-8 7-16,4-6 15 0,2-9 9 15,-5-9 6 1,-2-4 5-16,-2-8 18 16,-6-9 0-16,-2-10 20 0,-4-5 0 15,-6-9 6-15,-5-8 4 16,-6-7-1-16,-4-1-1 16,0 8-19-16,4 11-6 0,5 27-3 15,3 15 1-15,1 18 5 16,2 15 0-16,7 19-15 15,1 10-5-15,7 21-9 16,1 8-5-16,8 2-22 16,4 3-14-1,7-11-49-15,0-5-6 0,2-16 17 0,3-7 4 16,6-17 50-16,3-6 9 16,-4-16 11-16,1-6 13 15,-10-16 18-15,-9-4 20 0,-10-4 7 16,-5-1 5-1,-17 2-6 1,-8 4-12-16,-15 6-11 0,-2 8-12 0,-6 11-4 16,1 6-10-16,2 13-10 15,4-3 0 1,12 8-12-16,7-8-1 0,10-2 1 16,8-6-4-16,11-5 7 15,5-2 5-15,4-4 10 31,1-6 10-31,1-9 2 16,0 3 6-16,-5-3-8 0,-5 7-3 0,-7 7-4 16,-3 2 1-1,-7 11 2-15,-2 6-8 0,2 11-22 16,1 3-9 0,5 4-19-16,5-6 11 15,11-13 16-15,4-3 5 16,13-16 19-16,3-3 4 15,-6-15 20-15,2-4 6 16,-6-11 18-16,-4-6 2 0,-5-8 13 16,-3-5 11-16,-5-14 4 15,-6-3-4-15,-7-11-21 16,-5 0-6-16,-8 18-21 16,-1 12-5-16,1 28 9 15,0 10-7-15,3 20 3 16,2 10 1-16,0 18-19 15,1 10 1-15,2 23-12 16,5 5 3-16,8 10-7 16,2 1-11-16,1-1-21 15,8-2-11-15,1-15-19 16,0-9 6-16,7-15 22 0,1-11 14 16,-3-14 23-1,0-7 0-15,-5-17 13 0,-4-3 6 0,-7-13 22 16,-2-6 8-1,-8 1 8-15,-4-2 1 16,-7 8-11-16,-2 6-9 0,-2 12-7 16,-3 2-9-16,1 12-8 15,0 8 5-15,9 15-10 16,2 7-7-16,5 8-3 16,10-1 0-16,7-13-15 15,9-5-7-15,10-14-8 16,7-5-21-16,3-12-2 15,-3-7 3-15,-12-12-22 16,-7-2 0-16,-19-12-52 16,-6-7-33-16,-21 5-186 0,-21-2 197 15</inkml:trace>
  <inkml:trace contextRef="#ctx0" brushRef="#br0" timeOffset="-61134.35">22254 17468 1584 0,'77'-13'84'0,"-1"-8"16"0,1-2-45 0,1-7-68 0,-3 0-46 0,4-2-271 16,2 4 205-16</inkml:trace>
  <inkml:trace contextRef="#ctx0" brushRef="#br0" timeOffset="-60435.34">23551 17248 1472 0,'17'15'96'15,"2"7"36"-15,-6 0-29 0,-10 9-47 16,-2 9-22-16,-4 5-20 15,-6 6-19-15,-2-2-18 16,0-2-11-16,3-11-26 16,-3-7-3-16,6-7 1 0,2-6 9 31,3-16 15-31,-2 1 15 16,7-15 31-16,3-11 19 15,3-16 40-15,2-10 17 0,-7-12 9 16,3-3 7-16,-1-2-20 15,0 10-18-15,3 17-19 16,-1 11-20-16,-1 22-14 16,-9 8-7-16,5 17-8 15,-3 10-4-15,4 14-6 16,3 3 6-16,7-4-1 16,0-4 4-16,4-16 4 15,1-5 1-15,6-15 1 16,-1-8 4-16,3-11 16 15,2-6 1-15,-4-7 17 0,0-6 9 16,-3-1 2-16,-2 1 4 16,-6 10-2-16,-2 1-7 15,-5 11-2-15,-9 14-4 16,5 4-10-16,-7 17-9 16,-2 20-8-16,-7 12-19 0,1 17-19 15,2 4-16-15,4 5-43 16,0-2-18-1,4-14-70-15,8-4-24 0,8-21-117 16,5-11 166-16</inkml:trace>
  <inkml:trace contextRef="#ctx0" brushRef="#br0" timeOffset="-59735.66">24254 17531 1367 0,'-3'4'96'0,"0"4"56"0,3 3-85 0,2-1-18 0,4-1-21 0,5-1-2 16,5-6 12-1,3-5 13-15,6-7 21 16,0-1 0-16,-3-5 1 16,-4-1-10-16,-7-4-20 15,-5 1-1-15,-6-4-12 0,-5 4-7 0,-7 2-2 16,-9 4-2-1,-4 9-6-15,0 9 2 0,-1 15-12 16,4 3-8-16,3 15-26 16,7 8-10-16,7-1-15 15,7 0 4-15,15-9 17 16,4-5 5-16,9-13 17 16,1-1 5-16,2-15 11 15,-3-2 8-15,3-12 22 16,2-6 13-16,0-4 2 15,-2-1 9-15,-3 5-9 16,-2-3-4-16,-4 12-10 0,-4 6-13 16,-4 10-17-1,0 7-12-15,-8 7-30 16,-2 4-13-16,-4 3-19 16,-2-1-7-16,-7 4 22 15,0 0 12-15,0-11 25 16,-2-3 11-16,9-16 4 0,-3-2 6 0,7-17 22 15,6-6 6-15,6-13 6 16,4 1 1 0,5 2-9-16,2 5 0 0,-2 5 1 15,2 3-3-15,-3 7-13 16,-4 11-5-16,-1 5-6 16,-6 2-3-16,0 10-7 15,-6-2-4-15,3 2-5 16,-1-7 6-1,-1-9 7 1,0-2 3-16,3-12 11 16,0-4 4-16,2-1 4 0,6 3 5 15,0 10-3-15,0 7-2 16,1 15-9-16,-6 6-12 0,1 20-50 16,-3 8-46-16,-6 17-96 15,-7 5 183-15,-13 8-39 16</inkml:trace>
  <inkml:trace contextRef="#ctx0" brushRef="#br0" timeOffset="-57102.1">20053 18370 1288 0,'-1'3'88'0,"-4"1"46"0,-1 0-35 0,-2 5-38 16,-3 2-14-16,0 8-19 15,-2 5-3-15,-1 10-3 16,0 7-5-16,0 10-13 16,1 1 2-16,0 11-10 15,2 0-6-15,5-11-5 16,3-9-6-16,3-18 1 0,0-11 5 15,1-12 6-15,6-7 3 16,-6-22 6 0,4-9 6-16,-2-18 13 0,0-2 5 15,-1-4 10-15,-1 0 8 16,1 6-1-16,0 5 2 0,1 14-5 16,0 7-8-16,2 14-13 15,-4 12-6-15,6 1-9 16,0 13-2-16,4 14 0 15,4 2 1-15,4 13-3 16,3 5-11-16,3-7 1 16,2-4-3-16,7-13-1 15,3-6 9-15,-1-19 5 16,2-9 2-16,-5-14 0 16,-3-7 3-16,-2-10 2 15,-6-1 5-15,-4 0 20 0,-4 4 10 16,-6 9 4-16,-2 4-1 15,1 14-7-15,-7 9-9 16,0-3-10-16,1 18 0 16,2 14-13-16,-1 15 1 15,1 12-3-15,2 8-2 0,-2-2 3 16,5 4-10 0,6-7-32-16,3-5-31 0,7-13-64 31,4-7-32-31,-1-19-140 0,-2-8 173 0</inkml:trace>
  <inkml:trace contextRef="#ctx0" brushRef="#br0" timeOffset="-56369.52">20692 18611 1350 0,'0'11'87'0,"0"2"43"0,0 5-72 0,3 1-10 0,5-3-15 0,5-3-1 15,4-10 6-15,7-3 7 16,9-11 7 0,0-6 5-16,3-10-7 0,-2 0-2 0,-8-8-11 15,-3 1-1 1,-8 4-15-16,-12 1-7 0,-10 4-4 16,-9 9-5-16,-14 2 0 15,-2 8-3-15,-6 15-3 16,1 7-4-1,7 20-2 1,3 7 6-16,14 7-4 16,8 1 0-16,10-2 0 15,9-10-2-15,15-11 1 16,4-6-1-16,9-17 2 16,7 0 1-16,-1-15 4 15,-3-4 10-15,0-8 13 0,-11-5 2 16,3-1 0-16,-6 1-9 15,-4 5-10-15,-2 8-1 16,-6 11-2-16,0 3 0 16,-3 5-10-16,-2 6-13 0,-3 7-19 15,0 1-9-15,0 0 5 16,-5-1 9-16,2-10 16 16,-3-4 9-16,3-13 9 15,-5-5 2-15,3-18 12 16,1-4 1-16,4-4-3 15,0 1 5-15,3 9 0 16,2 3 4-16,0 11 2 16,3 5-10-16,-5 11-12 15,3 7-1-15,2 12-13 16,0 4-6-16,0 4-4 16,-2 0-6-16,-1-3 13 0,-3-9 6 15,-1-13 10-15,-1-4 5 16,2-12 8-16,1-10 0 15,0-7 4-15,5-1 9 0,0-1 2 16,2 8 4 0,2 6-3-16,-4 6-9 0,3 17-11 15,-1 4-4-15,-2 20-47 16,-2 8-20-16,-4 4-69 16,-4 1-46-16,5-7 106 15</inkml:trace>
  <inkml:trace contextRef="#ctx0" brushRef="#br0" timeOffset="-55702.63">22500 18436 1363 0,'5'3'76'0,"0"3"18"0,-5 5-34 0,-5 16-37 15,0 9-15-15,2 9-4 0,3 2-2 16,2-6 0-1,5-6-1-15,9-18-1 0,3-8 3 0,3-10 8 32,2-9 6-32,-4-7 12 15,3-7 7-15,-6-2 2 16,0-1 1-16,-4 2-4 16,-4 1 2-16,1 13-12 15,-1 6-4-15,4 11-9 16,-1 9-7-16,11 5-13 15,0 4-3-15,15-10-5 16,5-3 0-16,2-9 12 16,0-2 1-16,-11-10 8 0,-5-1 6 15,-12-3 9-15,-7-3 12 16,-10-7 3-16,-8 0-1 16,-11-3-9-16,-5 4-16 15,-1 4-37-15,-2 0-22 16,5 13-39-16,1 1-20 15,12 5-20-15,9 0 6 0,13-6 66 16</inkml:trace>
  <inkml:trace contextRef="#ctx0" brushRef="#br0" timeOffset="-55368.92">23248 18225 1392 0,'-3'37'74'0,"0"4"21"0,-5 7-44 0,3 2-41 0,0 2-10 0,4-8-3 15,2-1-1-15,6-12 5 0,-3-4 1 16,3-9-1-16,-6-6 3 16,-1-5 3-16,-1-6 4 15,-9-7 15-15,2-5 15 0,0-13 19 16,-4-7 10-16,4-9 3 15,2-2-2-15,6-7-10 16,6-2 3-16,14 2-20 16,1 5-13-16,10 9-13 15,1 6-17-15,6 6-15 16,-2 6-19-16,5 4-53 16,3 9-30-16,1 4 55 15,-6 3 2-15</inkml:trace>
  <inkml:trace contextRef="#ctx0" brushRef="#br0" timeOffset="-55098.52">23882 17904 1115 0,'-11'-14'218'0,"0"3"320"31,3 2-349-31,-4 9-74 0,4 8-22 0,-3 17-39 15,-2 6-8-15,7 18-8 16,-1 10 1-16,6 7-13 16,1 2-6-16,0 7-16 15,0 1-3-15,1 0-23 16,4-1-30-16,1-7-43 16,-2-2-24-16,2-6-31 15,-3-8 8-15,0-14-3 16,4-6-9-16,-4-20-186 0,-3-10 209 15</inkml:trace>
  <inkml:trace contextRef="#ctx0" brushRef="#br0" timeOffset="-54886.71">23682 18560 1156 0,'-35'-15'116'0,"4"-1"86"0,5 13-93 16,4 3-6-16,11 8-27 15,5 1-7-15,17-4-15 31,5-4-4-31,14-5-7 16,9-9-4-16,12-7-8 16,-3-4-11-16,8-6-10 15,-4 0-9-15,-2-2-48 16,1 4-30-16,-7 6-76 16,-5 0-92-16,-10 0 145 15</inkml:trace>
  <inkml:trace contextRef="#ctx0" brushRef="#br0" timeOffset="-54397.13">24191 18075 1521 0,'4'0'91'0,"-1"-2"48"15,-2 2-33-15,1 8-31 16,1 5-4-16,-3 15-18 15,0 11-10-15,-3 15-15 16,0 6-12-16,-4 3-16 16,-4-5-8-16,3-7-16 15,4-4-17-15,1-9-27 16,3-8 0-16,0-8 6 16,0-8 14-16,0-12 25 15,4 1 9-15,6-12 19 16,-1-9 14-16,10-7 17 15,3-3 4-15,8 4 10 0,0 3-2 16,2 9-10-16,-1 4-3 16,-2 11-22-1,-1 7-5-15,-11 10-6 16,-1 1-4-16,-8 7-3 0,-5 2-4 0,-9 1-10 16,-10 3 2-16,-6-4-7 15,-3-2-6-15,-2-11-6 16,2-6-9-16,-4-11-10 15,3-9-7-15,3-5 0 16,1-8-2-16,14-4 2 16,8 0-15-16,13 0-124 15,6 3-170-15,6-3 210 16</inkml:trace>
  <inkml:trace contextRef="#ctx0" brushRef="#br0" timeOffset="-54145.47">24581 18144 1549 0,'0'-9'107'0,"2"-1"57"0,-2 9-22 0,0 4-35 0,-2 5-8 0,2 14-18 16,2 1-8-16,-1 18-18 31,1 0-9-31,1 11-19 0,2 4-13 0,-1 4-10 15,0 4-9-15,-1 1-49 16,-2 1-16-16,1-1-76 16,-2-5-14-16,0-11-4 15,0-8-10-15,0-21 29 16,1-7-189-16,4-15 221 16</inkml:trace>
  <inkml:trace contextRef="#ctx0" brushRef="#br0" timeOffset="-53842.93">24944 18354 940 0,'-2'11'174'0,"-6"8"274"16,-4 3-296-16,-17 8-55 15,-1 1-7-15,-4 3-21 16,2-5-9-16,4-8-8 15,4-2-6-15,8-14-21 16,4 3 0-16,9-8-12 16,1 1 0-16,7 2-7 15,9 4-5-15,13 2-1 16,9 7 0-16,11 4 1 0,12 4 0 16,4 3-1-16,1 6 0 15,-8 0-45-15,-6 2-30 16,-4-4-42-16,-8-2-46 15,-5-4 97-15</inkml:trace>
  <inkml:trace contextRef="#ctx0" brushRef="#br0" timeOffset="-28704.13">13347 6663 1313 0,'0'0'51'0,"0"0"6"0,2-3 41 0,1 0 1 0,1 3-23 0,-4 16-16 0,4 6-8 0,-9 20-14 15,0 9-1-15,-3 10-18 16,4 12-8-16,4 7-3 16,0-2-7-16,6-4 4 15,0-6-1-15,-1-13-27 16,-4-8-22-16,-2-11-64 15,1-4-29-15,-6-18 72 16</inkml:trace>
  <inkml:trace contextRef="#ctx0" brushRef="#br0" timeOffset="-28366.86">13352 6689 1051 0,'22'-27'132'0,"-3"2"177"16,-8 10-225-16,-3 3 10 16,-5 2-15-16,0 2 0 15,3 2-19-15,4 0-23 0,6 4-14 16,4 2-12-16,12 2-8 16,-2 6-1-16,4 6-4 15,1 0 6-15,-5 2-5 16,2 3 4-16,-7-3-2 15,-5 2 1-15,-9 0-2 16,-11 1 1-16,-12 4 2 16,-10 1-3-16,-16 4-17 15,0 4-19-15,-9-5-22 16,-1-2-15-16,-1 0-13 16,4-7-8-16,11-4-19 0,9-6-119 15,16-10 150-15</inkml:trace>
  <inkml:trace contextRef="#ctx0" brushRef="#br0" timeOffset="-27738.09">13745 6815 833 0,'0'-5'75'15,"-5"0"56"1,5-4-46-16,0-4 14 0,1 1-19 16,3-1-10-16,-1 7-22 15,-2 4-7-15,1-1-15 16,-1 1-7-16,1 2-7 16,1 0-6-16,-1 2 14 15,-2 1 8-15,1-1 6 16,7-1 2-16,-3-1-10 15,0 0-5-15,1-6-2 16,-1 1-1-16,3-3 2 16,-1 2-3-16,5-3-1 15,0 4 2-15,7-1-5 0,-2 2 3 16,6 9-9-16,-3 1-1 16,1 9-3-16,-4 2-4 15,-4 5 1-15,-4 2-1 0,-6-1 2 16,-4 3-1-16,-9 0 4 15,-6 0-1-15,-3-6-5 16,-1 1-2-16,-2-9-2 31,1-1 0-31,9-8 3 0,1-1 6 0,11-2-6 16,1 0 0-16,12 2 1 16,6 2 0-16,4 3 4 15,4 0 5-15,-3 0 11 16,-2 1-6-16,-5 6 4 15,-2 2-5-15,-11 6-5 16,-5 5 1-16,-15 9-4 16,-9 3 5-16,-12 9-6 0,-7-4-4 15,-2-3-26-15,1-5-16 16,8-9-36-16,4-8-17 16,13-16-124-16,6-5 133 15</inkml:trace>
  <inkml:trace contextRef="#ctx0" brushRef="#br0" timeOffset="-26819.97">15194 7184 989 0,'-3'0'87'0,"0"3"48"0,0-1-8 0,3 4-27 0,0 6-12 0,3 14-31 16,-1 4-17-16,-1 3-21 15,-1 3-15-15,-1 2-1 16,-1 0-2-16,-4 0-8 16,1-1 0-16,-1-5-11 15,1-7 4-15,0-9 4 16,0-5-3-16,-1-11 12 0,0-6-1 15,3-20 8 1,0-10 4-16,3-17 7 0,3-14 1 16,5-21 8-1,1-10 10-15,10 2 5 0,6 1 5 16,7 26 1 0,6 17-11-16,-4 19-11 0,-1 9-9 15,-6 18-15-15,-1 6-1 0,-11 13-3 16,-4 5 2-16,-12 14-5 15,-9 6 6-15,-10 11-4 32,-9 0-2-32,-1 7 2 0,0 0-7 0,5-3 4 15,3-2 4-15,8-4 2 16,4-3-1-16,10-1 3 16,7-4-2-16,5-1-4 15,11-5 5-15,8-9-35 16,5-4-17-16,9-13-42 15,0-6-38-15,1-1-222 16,-2-6 217-16</inkml:trace>
  <inkml:trace contextRef="#ctx0" brushRef="#br0" timeOffset="-26434.66">15586 7353 1318 0,'-16'-4'65'0,"-5"4"6"0,4 7-11 0,3 5-20 0,0 2-9 0,6 10-14 16,5-3-5 0,7-1-10-16,6-1-1 0,12-6 0 15,-2-5-1-15,4-8 2 16,-2 0 1-16,-6-11-4 16,-4-2-3-16,0-11-2 31,-3-6 1-31,-3-11 4 0,4-11 2 15,-9-14 4-15,-1-10-4 16,-1-10 14-16,-7-3 4 16,0 9 5-16,0 6 4 15,3 26 3-15,1 17 2 0,4 29 3 16,-5-2-3 0,5 29-15-16,-2 17 3 0,7 25-12 15,-2 13 5-15,5 23-1 16,3 1-13-16,3-11-3 15,1-10-16-15,11-21-26 16,-2-12-23-16,11-17-44 16,3-6-64-16,-1-21 101 15</inkml:trace>
  <inkml:trace contextRef="#ctx0" brushRef="#br0" timeOffset="-26231.6">16292 6972 1393 0,'-15'16'62'16,"-9"11"13"-16,-4 8-1 15,-4 9-6-15,-3 2-11 0,-4 3-29 16,6 3-15 0,-2-10-8-16,8 5-20 0,7-9-53 15,1-1-41 1,8-11 50-16</inkml:trace>
  <inkml:trace contextRef="#ctx0" brushRef="#br0" timeOffset="-26007.77">15964 6949 1142 0,'8'31'89'0,"5"9"100"0,6 7-108 15,6 10 10-15,2 1-9 16,12 1-31-16,2-9-18 16,2-1-22-16,1-8-8 15,-9-2-50-15,-1 1-41 0,-5-4 48 32</inkml:trace>
  <inkml:trace contextRef="#ctx0" brushRef="#br0" timeOffset="-24311.62">14497 13143 1130 0,'0'0'93'0,"0"4"54"0,0 5-53 0,0 4-7 0,2 12-21 15,-2 2-12-15,0 12-32 0,0 5-9 0,0 5-13 16,3 0 0-16,-3 0-25 16,1-7-7-1,-1-7-5-15,0-6-4 0,-1-14 23 16,-2-7 5-16,-4-8 7 16,1-6 2-16,-3-16 3 15,-1-14 4-15,2-17 3 16,0-11 5-16,5-12 19 15,3 0 2-15,10 7 10 16,4 3 0-16,8 20-3 16,0 8-5-16,-3 19-11 15,0 5-5-15,-7 14-16 16,1 6-1-16,-3 7-2 16,-4 6-7-16,-3 14-3 15,-5 5 1-15,-5 5-1 16,-3 4 5-16,-3 3 4 15,4-4 1 1,6 0 1-16,-2-8-2 0,10-10 2 16,0-3-3-16,9-9 0 0,5-3 0 15,3-6-6 1,5-5-10-16,10-10-15 0,6-6-6 0,12-3 5 16,1-7 5-1,-4 7 21 1,-8-5 4-16,-17 7 2 15,-9 4 10-15,-13 7 12 16,-5-3 14-16,-11 6 12 16,-5 1-2-16,-9 3-14 15,0 6-11-15,-2 7-11 16,-1 5-6-16,9-4 0 16,6 2-3-16,15-3-3 15,6-4-6-15,14-9-3 16,3-3 1-16,6-11 4 15,-1-6 5-15,-1-11 2 0,-1-7 4 16,-9-11-3-16,-1-3 3 16,-12-6-1-16,-1 0-1 15,-5 4 2-15,-2 3 2 16,-4 7 7-16,-2 6 1 16,0 16 4-16,2 6 4 0,2 18-8 15,-2 9 1-15,6 19-4 16,0 12-8-16,5 18-3 15,0 8-9-15,7 6-44 16,6 0-31-16,7-14-262 16,2-11 219-16</inkml:trace>
  <inkml:trace contextRef="#ctx0" brushRef="#br0" timeOffset="-23849.56">15351 13173 1434 0,'-2'5'55'0,"-8"6"-12"0,1 10-9 0,-5 15-27 0,0 2-5 0,4 3 2 15,2-3-3 1,5-8 4-16,3-7-2 16,5-17-4-16,6-6 0 0,0-12-4 15,5-10 1-15,-2-8 1 16,-1-11 1-16,2-2 3 15,0 1 0-15,-1 4 6 16,-2 2-2-16,-1 12 0 16,-1 7 0-16,-10 17-4 15,1 0 1 1,3 14-4-16,-4 8-2 0,7 3 3 16,5-6-2-16,0-8 4 15,5-6-1-15,7-12 0 0,-3-10 2 16,7-10 2-16,-6-6 1 15,2-3 15-15,1-2 9 16,-6 3 11-16,0 5 3 0,-6 10-12 16,-4 10-7-1,-6 14-12-15,-3 10-3 0,-3 22-6 16,-3 5-2-16,-2 16-2 16,-2 1-5-16,6 2-16 15,-1-11-17-15,10-8-46 16,4-14-28-1,8-21 59-15</inkml:trace>
  <inkml:trace contextRef="#ctx0" brushRef="#br0" timeOffset="-23661.87">16101 12930 1411 0,'-14'32'55'0,"-9"7"7"0,-9 7-19 0,-6 11-17 0,-1 6-6 0,4-5-16 0,3 1-6 0,7-10-24 16,6-12-39-1,5-19 34-15</inkml:trace>
  <inkml:trace contextRef="#ctx0" brushRef="#br0" timeOffset="-23466.96">15885 12929 1398 0,'16'14'81'0,"5"8"34"16,5 5-18-16,4 11-20 16,4 1-10-16,3 4-30 15,0 1-8-15,1-5-28 0,1-1-27 16,-3-13-85-16,-4 1 68 15</inkml:trace>
  <inkml:trace contextRef="#ctx0" brushRef="#br0" timeOffset="-22384.4">11530 16217 1454 0,'8'-25'69'0,"-2"-5"10"0,3 0-16 0,5-10-15 0,2-4-1 16,6-6 5-16,2-2 10 0,8-2-3 31,5-1 1-31,11 3-8 16,4-5-10-16,11 2-9 0,8 1-10 0,16-2-10 15,6-1-8-15,6 3-5 16,-3-3 0-16,-4 13-1 31,1 5 2-31,8 14 5 0,5 10-1 0,-7 15-1 16,-4 2-2-16,-23 11-3 15,-9-1-4-15,-6-2 1 16,-5-7-1 0,-3-6 0-16,-2-7 8 15,-7-14-2-15,-4-2 4 16,-3-14-1-16,0-5-3 0,-3-12 3 16,3-6-5-16,-4-5 2 15,1-3-2-15,0-5-1 16,0 5 2-16,1 0 1 15,-1 3 0-15,8 16 3 16,-3 5-3-16,6 17-1 16,0 6 0-16,9 10 1 15,6 5 5-15,7 3-4 16,12-2 0-16,0 0-2 16,-1 0-1-16,5-3 1 15,-10-3 1-15,4-1 0 0,-1-3 3 16,-2 0-3-16,-3 4 2 15,-3 3 0-15,-8 1-4 16,-13 7-14-16,-10 0-10 16,-19-2-31-16,-9 5-13 15,-13-4-18-15,-3 1-26 16,-5-9-34-16,-1 0-164 0,-5-9 189 16</inkml:trace>
  <inkml:trace contextRef="#ctx0" brushRef="#br0" timeOffset="-21932.58">14415 14028 1147 0,'11'-2'90'0,"2"-5"52"0,-1 5-45 0,3 0-10 0,0 2-11 0,3 4-6 0,5-4-8 16,6-4-3-16,5-8-12 15,6-2-6-15,7-7-6 16,5-1 0-16,-1 2-1 16,-2-4 2-16,-10 7-1 31,-9-2-8-31,-9 9-9 0,-9 7-5 0,-9 6-5 15,2 8 0-15,-5 10-2 16,0 1-5-16,-6 5-1 16,1-1 0-16,-1 1 0 15,-2-2 5-15,-2 4-3 16,-2 7-2-16,-6 4 2 16,-2 7-5-16,-9 2 2 15,-4 4 0-15,-11-1-24 0,5 2-13 16,-4-5-34-16,4-2-16 0,6-9-48 31,-1-6-7-31,11-20 77 16</inkml:trace>
  <inkml:trace contextRef="#ctx0" brushRef="#br0" timeOffset="-19848.44">14480 12188 1314 0,'1'0'86'0,"1"-2"24"0,-2 2-5 0,-2 0 11 0,1 0-13 16,-2 0-6-16,-1 2-25 15,1 2-11-15,0 11-29 16,2 7-6-16,-1 6-18 16,2 11-3-16,-3 12-3 15,1 6-5 1,4 12 6-16,-2 2-12 0,0 3-50 0,0-9-21 16,0-16-44-1,0-16-13-15,0-24 15 0,0-9 2 16,0-26 69-16</inkml:trace>
  <inkml:trace contextRef="#ctx0" brushRef="#br0" timeOffset="-19577.61">14415 12131 1315 0,'0'-14'99'15,"-2"0"38"-15,2 2-25 16,0 5 3-16,8 0-17 15,2-1-4-15,10-6-17 16,6-2-4-16,11-2-15 16,11-3-11-16,24 1-12 15,10-4-9-15,22-1-15 0,2-2-4 16,-2 0-4 0,-1-1-4-16,-1-1 1 0,6 2 1 15,-7 2-1-15,-11 2-9 16,-27 7-34-16,-19 0-26 15,-28 8-75-15,-13 3-43 0,-24 12 102 16</inkml:trace>
  <inkml:trace contextRef="#ctx0" brushRef="#br0" timeOffset="-19291.09">15062 12224 1451 0,'12'-5'86'0,"-5"2"40"16,-4 3-21-16,-8 13-20 15,-11 4-26-15,-6 18-30 16,-3 6-17-16,-6 9-13 15,-1 7 2-15,2 3-20 16,-2-3-19-16,7-8-55 16,5-8-27-16,10-15-255 15,-2-8 228-15</inkml:trace>
  <inkml:trace contextRef="#ctx0" brushRef="#br0" timeOffset="-19068.73">14798 12211 1237 0,'-1'-1'118'0,"1"2"115"16,8 9-96-16,4 13-3 15,9 4-17-15,6 13-15 16,-2-1-16-16,3 4-39 16,-1 1-13-16,0-5-29 15,4-1-3-15,-1-8-33 16,-1 2-35-1,-4-10-98-15,-1-3 190 0,1-7-62 0</inkml:trace>
  <inkml:trace contextRef="#ctx0" brushRef="#br0" timeOffset="-18000.89">16168 11924 921 0,'3'0'128'0,"2"0"104"0,-5 0-106 16,1 0-9-16,-2-3-25 0,-4-5-3 16,-6 4-20-16,0-3-8 15,-11 6-19-15,-8 1-11 16,-5 8-15-16,-6 1-6 15,3 10-10 1,2 0 1-16,7 11-1 16,6-2-3-16,10-1 3 15,8 5 0-15,10-4-2 0,8-6 0 0,7-1-2 16,7-3-1-16,6 0 5 31,2-6-1-31,-2 3 0 16,-5-3 1-16,-5 2 2 15,-11 2 0-15,-17 5-1 16,-6-4 6-16,-19 8-6 16,-1 2 1-16,-12 0-4 15,2-3-11-15,0-6-24 16,0-3-27-16,2-7-49 16,-4-4-185-16,9-8 186 15</inkml:trace>
  <inkml:trace contextRef="#ctx0" brushRef="#br0" timeOffset="56915.04">679 9429 559 0,'-2'0'74'0,"2"-1"72"0,-1 1 7 0,2 1-25 0,-1 3-10 15,0-3-20 1,0-1-17-16,-3 0-20 15,3 0-3-15,-1 0-13 16,-1 0 0-16,2 0-8 16,0 0-5-16,-2 0-7 0,2 0 1 15,0-5-8 1,-7-6 1-16,13 7-3 0,-5-1-3 16,6 2 1-16,-4-4 0 15,0 3-6-15,-3 2 1 16,0-1 4-16,2-3 0 15,4-1 3-15,-1 3-2 16,-4 1 0-16,-1-5 1 16,0 6-2-16,2 0 4 0,-2 1-4 15,0 1-1-15,0-2 4 16,0-1-4-16,0 3-4 16,0 0 1-16,0 0-11 15,0 0 0-15,0 0 5 16,0 0-4-16,0 0 7 15,0-1 2-15,0 1-7 16,0 0 5-16,0 0-8 16,0 0 2-16,0 0 3 0,0 4-2 15,1 4 2 1,1 5-3-16,-2 7-2 0,0 6 0 16,0 10-1-1,0 5 0-15,6 9 3 0,-4 9-5 16,1 2 5-16,5 4-2 0,1-7 5 15,1-7-1 1,4-14-7-16,-1-8 0 0,1-13-7 16,3-4 5-16,-4-12 4 15,1-3 1-15,-1-11 2 16,-2-10-3-16,-2-7 8 16,-1-7 0-16,2-3-2 15,-3 0 3-15,0 3-3 16,4 10 1-16,-8 9 1 15,3 11-3-15,2 16 4 16,2 11-6-16,4 18 6 16,3 3 0-16,4 9-6 15,6 1 0-15,4-4-2 0,4-5 1 16,1-9-4-16,-1-9 3 16,-8-15-1-16,-2-2-3 15,-6-7 14 1,1-6 5-16,-7-7 25 0,0-8 12 0,-10-16 0 15,-3-9-4 1,-3-16-23-16,-10-2-8 0,0-1-10 16,-4-3 0-16,1 10-5 15,4 7-2-15,7 16 1 16,0 12 0-16,8 15-22 16,0 4-16-16,2 8-36 15,3 5-23-15,3 2-15 16,6 5-11-16,7 1-100 15,6 2-147-15,2-4 217 16</inkml:trace>
  <inkml:trace contextRef="#ctx0" brushRef="#br0" timeOffset="57644.53">1506 9625 859 0,'-7'3'121'0,"-1"3"66"0,7 2-48 0,-4 2-36 0,5 1-31 0,5 1 1 0,-5 9-26 15,3 3-6-15,3 6-22 16,1 1-6-16,-1-2-10 16,3-4 0-16,1-5-2 15,-2-2-1-15,-2-7 0 0,0-2 2 16,-6-7-2-16,4-1 2 16,-4-1 20-16,1-8 7 15,-1-9 16-15,-6-7 3 16,-2-12-12-16,-3-5 0 15,1-1-8-15,6-7-2 16,-1 1-5-16,8 7-3 0,5 8-4 16,5 6 2-16,7 10-5 15,4 3-7-15,3 3-4 16,4 1-1-16,5 4-17 16,4-2-14-16,6 3-47 15,4 4-38-15,4-7-191 16,-1 0 186-16</inkml:trace>
  <inkml:trace contextRef="#ctx0" brushRef="#br0" timeOffset="57961.29">2689 9388 999 0,'11'-1'138'0,"-2"1"161"0,-4 8-164 0,-3 3-3 0,-9 3-10 0,1 5-8 0,-5 5-11 16,-2 2-6-16,-1 9-28 16,-5-2-20-16,-8 5-24 15,2 5-15-15,-11-1-9 16,-2 2 0-16,2 1-16 15,-1-3-16-15,6-9-32 16,4-4-24 0,2-12-40-16,4-6-3 15,6-11-26-15,2-14-58 16,2-21 137-16</inkml:trace>
  <inkml:trace contextRef="#ctx0" brushRef="#br0" timeOffset="58185.16">2321 9381 1154 0,'7'4'140'0,"2"7"140"0,0 13-136 15,7 3-11 1,3 6-21-16,5 3-14 0,11 4-33 16,9-1-15-16,11-1-31 15,6 0-8-15,9 6-56 16,-2 0-15-16,3 2-5 15,1-5 7-15</inkml:trace>
  <inkml:trace contextRef="#ctx0" brushRef="#br0" timeOffset="84663.97">2765 15328 1349 0,'-2'-2'69'0,"-4"2"3"0,-4 2 3 16,-2 10-33-16,-1 4-18 0,0 9-9 0,5 11-7 0,7 13 1 15,1 13 0-15,12 10 1 16,0 2-2-16,6-1-3 16,6-11-1-16,-2-21-3 15,3-8-1-15,-1-21 4 16,-5-5 6-16,-3-11 21 0,1-8 6 15,-7-13-2-15,-6-10-4 16,-4-5-14 0,-4-1-5-16,-4 5 6 15,-2 1 2-15,6 13-8 0,-6 7 1 16,10 13-4-16,3 0-1 0,11 20 9 16,5 7 0-1,8 8-6 1,3 5-2-16,3-10-8 0,5-4 1 0,2-19 0 15,1-5 0-15,-5-13 17 16,-6-1 10-16,-8-3 12 16,-8-7 8-1,-6-4-4-15,-5-7-9 0,-6-3-8 16,-3-3-9-16,-5-3-9 16,-2 0-4-16,-1-4-28 15,1 7-22-15,4 13-54 16,2 3-30-16,9 14-29 0,6 6-16 15,5 5 100-15</inkml:trace>
  <inkml:trace contextRef="#ctx0" brushRef="#br0" timeOffset="84964.28">3489 15542 1022 0,'17'27'110'0,"-3"8"140"0,-1-2-180 0,-5 1-25 0,0 1-15 0,-4-7-15 15,3 1 2-15,-1-9-12 16,-3-7 8 0,-3-12 22-16,0-1 9 0,-5-7 19 15,-1-6 9-15,-3-9-1 16,-2-5 10-16,-2-4-2 16,0-7-3-16,-1-3-23 15,8-2-17-15,3 2-23 16,3 0-11-16,11 13-4 15,0-5-4-15,1 12-40 0,4 1-28 16,3 10-62-16,0 4-33 16,6 4-225-1,-1 2 241 1</inkml:trace>
  <inkml:trace contextRef="#ctx0" brushRef="#br0" timeOffset="85680.76">3945 15391 1463 0,'-4'7'86'0,"-3"1"34"0,-1 2-12 16,0 2-27-16,1 1-9 16,4 6-15-16,3 1-10 15,3 7-21-15,2 3-7 16,5 8-12-16,-2 3-2 16,-1 0-12-16,1-3-12 0,-3-8-3 15,1-2-2-15,-3-7 7 16,1-5 10-16,-4-7 3 15,-7-9 4-15,3-9 8 16,-6-9 6-16,1-18 5 16,1-3 3-16,0-13 2 15,3-1-2-15,5-3 4 16,0 4-2-16,3 9-1 16,8 7-5-16,0 14-9 15,2 8-3-15,1 14-5 0,-1 7 0 16,12 19-1-16,0-1-1 15,2 8-10-15,5 2-5 16,-1-7-14-16,1-7-2 16,-1-15 7-16,-4-6 11 15,-2-16 14-15,-3-1 1 16,1-12 4-16,-3-8-5 16,2-12 4-16,-3-3 6 15,0-2 15-15,-2 4 8 16,-2 10 4-16,-1 7 2 0,-5 17-9 15,-2 5-6-15,-1 16-9 16,0 12-6-16,1 16-4 16,-4 13-1-16,3 23 0 15,-1 9-1-15,1 5-2 16,3 1-1-16,1-8-42 16,-2-4-40-16,3-6-6 15,3-4-32-15,5-13 16 0,2-10 14 16,1-20-36-1,-2-8 2-15,-3-14-257 0,-2-10 246 16</inkml:trace>
  <inkml:trace contextRef="#ctx0" brushRef="#br0" timeOffset="86124.27">5401 15096 967 0,'0'0'180'0,"-2"4"241"0,-3 1-272 0,-6 9-45 0,-3 2-11 16,-6 8-11-16,-9 7-4 15,-2 10-16-15,-4 5-15 16,0 14-22-16,-1-2-8 0,4 2-19 16,2 2-6-16,5-10-31 15,0-2-15-15,4-12-41 16,6-9-18-16,5-14-17 16,9-10-10-16,-7-3-217 15,6-17 223-15</inkml:trace>
  <inkml:trace contextRef="#ctx0" brushRef="#br0" timeOffset="86349.33">4976 15189 1546 0,'2'4'98'16,"1"6"57"-16,2 7-11 15,7 10-23-15,3 1-16 16,11 9-37-16,6-1-13 0,3-4-21 15,7 2-6-15,4-9-18 16,4-1-10-16,3-10-56 16,2 2-39-16,-8-5-108 15,-3-8-203-15,7-14 248 16</inkml:trace>
  <inkml:trace contextRef="#ctx0" brushRef="#br0" timeOffset="87052.22">5841 15066 961 0,'1'0'91'0,"6"-8"37"0,1-6-13 15,3-2-17-15,4-17-30 16,3-3-12-16,9-9-19 0,1 0-2 15,10-3-8-15,1-1-9 16,7 2-1-16,6 5-2 16,8 2 8-16,2 4 5 15,9 3 2-15,4 0 1 0,20-1-8 16,4 1 1-16,4-3-1 16,-7-2-4-1,-19 4-6-15,-13 2-3 0,-22 8-10 16,-9 5-11-16,-17 13-44 15,-11 6-33-15,-10 3-181 16,-9 7 159-16</inkml:trace>
  <inkml:trace contextRef="#ctx0" brushRef="#br0" timeOffset="87385.45">6548 14254 1379 0,'28'0'65'16,"4"0"27"-16,9 0 10 15,11-2 8 1,4 0-3-16,9 1-24 0,1-2-12 16,-4 1-28-16,-4-1-14 0,-7 3-17 15,-9 3-7-15,-5 5-2 16,-6 5-2-16,-12 6-1 31,-5 4 0-31,-14 4-7 0,-8 3-1 0,-14 6-13 16,-5 4-17-16,-12 9-26 15,-7 1-18-15,-9 10-44 16,-5 8 37-16,-28 18 40 16</inkml:trace>
  <inkml:trace contextRef="#ctx0" brushRef="#br0" timeOffset="101551.54">11940 12249 606 0,'-2'0'129'15,"1"2"92"-15,1-1-70 0,-2 4-16 0,2-3-51 16,0-1-13-16,2 4-16 0,-2 0-8 0,4-5-10 31,0 0-1-31,2 1-12 0,-3-1 4 16,2-1 2-16,-2 1-1 15,-2-7 0-15,4 1 1 16,-2-5-4 0,2-3 4-16,1-8 10 0,-1-2 4 15,3-7-4-15,1-6 3 16,1-4-8-1,-4-4 1-15,-1 0-3 0,-2-3-8 16,-3 7-16-16,0-4-6 0,-1 3-6 16,1 1 2-16,3 3 2 15,0 0 4-15,5 10-5 16,-2 1 3-16,4 5-4 16,-1 3-11-16,-1 5-10 15,0 4-15-15,-5-1-26 16,3 2-16-16,-3 1-23 15,-3 0-15-15,0-5-22 16,0 1-148-16,-4-6 183 16</inkml:trace>
  <inkml:trace contextRef="#ctx0" brushRef="#br0" timeOffset="101993.04">11897 11464 463 0,'0'9'137'0,"-5"-1"90"0,4 2-36 0,-1-2-12 0,2-2-54 16,2 2-23-16,1 0-24 16,2-1-10-16,0-2-15 15,1 0-6-15,0-5-7 16,4 0 2-16,1-11 1 15,1-3 2-15,2-8-11 16,1-4-5-16,2-2-18 0,0 1-1 16,2 2-6-16,-1 3 2 15,-3 8-1-15,-2 6-4 16,-7 8 3 0,1 5 0-16,-6 6 0 0,-1 3 0 15,2 6 0 1,4 4-4-16,2 9 3 15,5-3-1-15,2 5-1 0,0-2-2 16,2-2 3-16,-3-5-1 0,-1-6 0 16,-2-1 2-16,-2-10-20 31,-6-7-12-31,-3 0-33 0,13-4-21 16,-8-15-35-16,4-1-65 0,-6-10 111 15</inkml:trace>
  <inkml:trace contextRef="#ctx0" brushRef="#br0" timeOffset="102693.47">11735 10582 950 0,'0'0'125'0,"1"0"136"0,2 2-120 0,2-2-33 0,-3 3-20 0,2-1-23 16,8-2-3-16,3 0 1 15,4-7-5-15,5-4-19 16,1 2-3-16,4-10-24 0,-1 1-6 16,7 4 3-1,-2-3-10-15,-2 7 1 0,-1-1 0 16,-9 5-28-16,-9 1-14 15,-10 7-41 1,-7 1-30-16,-7 7-104 0,-7 1-169 0,-8 1 229 16</inkml:trace>
  <inkml:trace contextRef="#ctx0" brushRef="#br0" timeOffset="102899.09">11881 10617 1271 0,'5'0'92'0,"-2"2"42"15,2-1-19-15,0 7-9 16,0 1-9-16,-4 7-23 0,1 8-17 16,1 4-28-1,-3 1-20-15,0 4-11 16,0-5-12-16,0-1-45 16,1 0-24-16,1-4-45 15,-2 3-19-15,-2-7 83 0</inkml:trace>
  <inkml:trace contextRef="#ctx0" brushRef="#br0" timeOffset="103057.62">11747 10973 1080 0,'8'0'115'0,"2"-4"139"0,9-1-148 16,4 0 9-16,4-6-16 15,1 0-21-15,2 0-33 16,2 0-24-16,6 0-48 15,6 3-36 1,7-9-266-16,2 1 208 0</inkml:trace>
  <inkml:trace contextRef="#ctx0" brushRef="#br0" timeOffset="104067.55">15999 11574 863 0,'0'7'87'0,"-3"2"74"0,0 4-82 0,3-1-8 0,-2 1-19 16,2 1-1-16,0-3-9 31,2-3-9-31,4-2-2 0,2-4-6 16,3-4 12-1,1-6 5-15,4-6-2 0,2-3 3 0,5-13-8 32,6-3 2-32,-1-13 3 15,-1-4-6-15,-2-9-8 16,0-1-3-16,-4-1-14 16,-1 4-1-16,-12 3-5 15,0 4-1-15,-5 6 2 16,-3 9-3-16,5 8 1 0,-5 5-7 15,0 10-37 1,0 2-26-16,0 10-76 0,-3 0-286 16,1 0 275-16</inkml:trace>
  <inkml:trace contextRef="#ctx0" brushRef="#br0" timeOffset="104505.88">16177 10923 980 0,'-1'0'93'0,"-1"3"32"0,-6 2-28 0,0 1-7 0,-3 0-30 16,3 1-6-16,4-3-9 16,4-4-8-16,0 2-10 15,3 1-7-15,5-8-8 16,4-1 3-16,2-5 7 16,10 0 4-16,1-5 5 15,2 4 5-15,3-3-7 16,-1 1 6-16,-4 3-5 15,-3 3-9-15,-5 8-1 0,-3 7-6 16,-4 7-9-16,-2 3-2 16,-5 15-6-16,-3 1-1 15,2 14-7-15,-1 4-10 16,1 5-32-16,1-2-18 0,2-7-35 16,2-6-105-16,8-28 133 15</inkml:trace>
  <inkml:trace contextRef="#ctx0" brushRef="#br0" timeOffset="105337.25">15923 10160 1161 0,'5'3'77'0,"1"0"57"0,5-3-28 0,8-3-13 0,0-5 1 0,6-2-17 16,2 3-9-16,6-6-23 15,5 2-15-15,5 0-23 16,-7 1-3-16,4-1-16 15,-4-3-8-15,-9-3-22 16,6 3-22-16,-10-8-34 16,-4 7-29-16,-1 4-281 15,-10-1 262-15</inkml:trace>
  <inkml:trace contextRef="#ctx0" brushRef="#br0" timeOffset="105507.54">16266 10067 1210 0,'1'11'91'0,"1"3"69"0,2 0-39 0,-2 7-27 16,1 5-13-16,0 3-37 15,-1 7-12-15,-7 0-22 16,-3-3-10-16,5 0-35 16,0-6-27-1,0-3-115-15,-4-4 101 0</inkml:trace>
  <inkml:trace contextRef="#ctx0" brushRef="#br0" timeOffset="105697.62">16010 10511 1536 0,'32'-6'68'0,"2"0"16"0,9-7 3 15,10-1-28-15,1-8-10 16,3-3-42-16,1-2-26 15,2-3-61 1,5-5-35-16,6-1 54 16</inkml:trace>
  <inkml:trace contextRef="#ctx0" brushRef="#br0" timeOffset="107182.49">24412 11615 1918 0,'-3'7'29'0,"9"-22"4"0,15-16 35 0,-5-1-7 0,4-7-17 0,-6 1-13 0,2 2-22 0,-2 3-7 0,-3 4 1 16,0-1-3 0,-3 5 2-16,3 3 0 0,-3 0-16 15,3 1-15-15,-6 6-33 16,3-1-19-1,-3 6-34-15,3 1-20 0,-4 4-166 16,-1 2 178-16</inkml:trace>
  <inkml:trace contextRef="#ctx0" brushRef="#br0" timeOffset="107582.23">24442 11229 976 0,'5'-11'106'0,"-2"1"153"15,3 4-129-15,2-2-16 16,2-1-1-16,-1 2-37 16,7-4-3-16,0-3-14 15,0 2-3-15,2-7-19 16,0 0-4-16,-1-2-16 15,1 2-8-15,0 5 0 0,5-3-9 16,-5 9-2 0,5-2 2-16,-6 9 3 0,-1 1 1 15,-4 1 0-15,1 7-4 16,-5 2-1-16,-2 4 5 0,-3 2 2 16,0-1-1-1,-3 8 0-15,-3-3-6 0,0 2-11 16,-5 3-2-16,2-7-9 15,0 2-45-15,1-7-12 16,0-8-20-16,5-4-19 16,-3-4-25-16,3-10 81 15</inkml:trace>
  <inkml:trace contextRef="#ctx0" brushRef="#br0" timeOffset="108007.15">24430 9945 798 0,'4'10'125'0,"-2"1"138"0,-1-3-76 0,3 1-35 0,2-4-19 0,2-1-32 16,1-2-6-16,13 3-14 15,-3-5-15-15,3 0-20 16,5 0-5-1,-2 0-15-15,4 0 10 0,9-2-7 16,3-3-2-16,3 2-6 16,0 0-8-1,-5 3-8-15,1-1-3 0,-9 1-30 0,-4 1-13 16,-11 1-42 0,-8 2-27-16,-8 4-32 0,-5-1-26 0,-4 4-283 15,-9 0 284-15</inkml:trace>
  <inkml:trace contextRef="#ctx0" brushRef="#br0" timeOffset="108316.53">24739 10065 1324 0,'-2'0'73'0,"-1"-2"37"16,0 2 4-16,1 0-3 0,-4-1-2 15,1 4-13 1,1 5-14-16,-3 6-20 0,4 5-10 16,-2 8-34-16,2 6-3 15,-2 6-13-15,2 4-3 16,-1 4-3-16,-1 4-7 16,-1-7-21-1,1-2-13-15,2-10-28 0,-2-5-11 0,3-8-21 31,1-10-7-31,1-6-19 16,0-1-98-16,-10-4 147 16</inkml:trace>
  <inkml:trace contextRef="#ctx0" brushRef="#br0" timeOffset="108532.74">24474 10505 935 0,'-7'0'143'15,"3"2"188"-15,8 1-232 0,4-2 3 16,10-1 4-16,4-4 12 16,9 0-1-16,2 0-4 15,8 4-38-15,5-2-18 16,0 2-36-16,3 2-11 16,0-2-27-16,1 0-22 0,1 0-66 15,-4 0-50-15,-1 1-267 16,-10-1 251-16</inkml:trace>
  <inkml:trace contextRef="#ctx0" brushRef="#br0" timeOffset="122996.26">10916 16460 958 0,'-3'12'85'0,"0"-2"92"0,-2-1-85 0,0-2-17 0,2-3-5 15,-3-7-13-15,1 0 0 16,-3-2-13-16,0-3-6 15,-3 2-21-15,-1-5-8 16,-3 0-8-16,3-2 3 16,-4-2 16-16,6-11 11 15,-4-7 11-15,3-3 4 16,-6-8-7-16,-4-3-3 16,-4 1-3-16,-3-6-11 0,-10-3-4 15,3 3-6-15,5 1-15 16,0 1 3-16,5 6 0 15,-2 3-3-15,-3 3 6 16,-3 5 2-16,-2 12-5 16,-1 1-2-16,-2 7 1 15,2 7-1-15,-7-1 1 16,-6 4 5-16,-4 2-6 16,-7-7 2-16,0 1 0 0,3-2-4 15,7-4 5 1,7-1-9-16,8 2 1 15,-1-7 0-15,8-2 0 0,-1-1 3 16,10-5 7-16,3 2 0 16,7-3-6-16,1-7 3 0,2-5-1 15,1-1 1-15,-1-4 4 16,-5 4-1-16,-3 1 2 16,-9 4-2-16,-10 0 1 15,-1 1 2 1,-12-1-7-16,-5-2-4 15,-9-1 6-15,-1-6-1 16,6 6-3-16,3 6 5 0,14 1-4 16,8 7 2-16,6-2 0 15,8 2-2-15,5-3 7 16,5-2-1-16,0 0 11 16,1 1-6-1,-1 2-4-15,-4 5 4 0,-2 5-9 16,-7-2 5-16,-3 3-2 15,-2-1-4-15,-8-5 6 16,2-3 1-16,-4-2-6 16,-1 0 1-16,8 5-6 0,0 6 2 15,5 5 11 1,0 5 4-16,-3 1 2 0,3 5-2 0,-10 0-6 16,5 6-6-16,-3 2 4 15,-1 3-3-15,-2 2-1 31,3 0 0-31,0-4 0 0,1 2 2 16,14-8 0-16,-4 2 1 0,12-2-6 16,4-3 1-16,2 0 0 15,1 0 2-15,1 2-41 16,4-1-28-16,8 2-66 31,-1 4-43-31,2-14 101 0</inkml:trace>
  <inkml:trace contextRef="#ctx0" brushRef="#br0" timeOffset="123601.14">8415 14336 671 0,'-7'6'101'0,"-4"2"72"0,3 1-42 0,3-6-48 0,2 1-14 0,3 2-4 16,-3-3-4-16,1 2 0 15,2 3-10-15,0 3-11 16,0 3-8-16,0 10-16 15,5 4-4-15,-5 10-4 16,1 6 0-16,2 5-4 16,1 1-2-16,-3-7 1 15,2-5 0-15,1-16 0 16,-1-6-1-16,0-9-4 16,-3-7 0-16,3 0 0 15,-3-7 3-15,0-12 6 16,-6-7-1-16,1-7-3 0,-1 0 0 15,-2-2-3-15,-2 5-2 16,2 5 2-16,1 2 0 16,-1 5 0-16,3 4 3 15,0 6 6 1,2-3 5-16,1 2 7 0,2-4 3 16,4-3 5-16,2-7 3 0,10-7 1 15,1-2-2-15,4 1-10 16,4 5-9-16,6 14-5 15,6 5-5-15,10 15 1 16,7 5-1-16,18 4-5 16,2-4 7-16,13-8-34 15,-2-9-23-15,0-16-56 16,9-5-34-16,2-16 74 16</inkml:trace>
  <inkml:trace contextRef="#ctx0" brushRef="#br0" timeOffset="127839.49">7996 13066 773 0,'1'0'101'0,"4"0"183"16,3 0-208-16,0 0 0 0,0 0-4 0,-2 0-24 15,0 2-4-15,-1-2-10 0,0-2 1 16,7-4-5 0,-4-1-4-16,7-5-7 0,-3-2 0 15,1-8 2-15,-1-2 2 16,-5-6 0-1,1-6 5-15,-10-5 8 16,-4-7 5-16,-5-4 3 0,-3 0 1 16,-7-1-14-16,-4-3-7 0,-15-2-10 15,-5-2-5-15,-7 2-4 16,1 4-4-16,12 5 0 31,4 8-3-31,16 16 2 0,2 1 4 16,9 15-7-16,6 7 2 0,1 1-6 15,1 1-4-15,0 0-4 16,3 0-18-16,0 5-47 16,2-4-27-16,-1-1-150 15,1-6 145-15</inkml:trace>
  <inkml:trace contextRef="#ctx0" brushRef="#br0" timeOffset="128239.22">7655 12219 1014 0,'-11'22'54'0,"-3"-1"-5"0,1 2-8 0,2-5-29 0,-1-1-11 0,8-12-1 0,0-2 1 0,4-6 19 16,9-7 14-16,-1-7 17 15,8-3 4-15,3-7 3 16,0-2 1-16,0 1 5 16,-4 1 1-16,-4 2-9 15,0 4-9-15,-4 9-18 16,-1 1-7-16,0 11-11 15,2 6-3-15,2 7-5 0,5 6-3 16,4 3 3-16,7-2-3 16,7-6-10-16,5-1-8 15,9-11-23-15,0-2-14 0,-1-11-54 16,-13-2 61 0</inkml:trace>
  <inkml:trace contextRef="#ctx0" brushRef="#br0" timeOffset="129210.57">7248 11697 1598 0,'0'0'-1'16,"3"2"0"-16,-1 3-2 0,-1-4-3 0,2 1 3 0,1-1-1 0,-1-1 3 0,-2-1 1 0,-1-10 1 0,5-2 3 15,-2-6-4-15,2-6 2 16,-2-8-2-16,0-4 0 15,4-5 4-15,-3-1-1 16,0-4 5-16,0 4 5 16,4 2 13-16,-2 2 9 15,5 7 8-15,-3 6-4 0,0 8-12 16,-1 10-6 0,0 8-12-16,-3 13 0 0,2 4-6 15,-1 12-1-15,3 4-1 16,-4 2-1-16,9-2 0 15,-2 0-2-15,5-6 2 16,3-1 1-16,-4-7 2 16,0-1 0-16,0-6-3 15,0-7-2-15,-3-3 3 16,6-4 2-16,-4-12 2 16,0-2 0-16,-3-11-2 15,-2-3 0-15,4 4 6 0,-5-3 0 0,5 4 1 16,-4-2 1-1,-3 0-8-15,4 4 1 16,-5-4-4-16,4 5 2 16,1 4 11-16,-3 4 4 0,0 5 1 15,2 6-1-15,-7 3-15 16,2 3-3-16,3 17-2 16,-6 1-2-16,3 13 7 15,-3 6 1-15,2 7-2 16,0 4 1-16,1-1-4 15,2 2 0-15,-1-1-11 16,1-4-17-16,3 2-37 16,1 0-26-16,2-2-111 0,1-6 117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4-10T18:02:52.07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4-10T18:02:53.949"/>
    </inkml:context>
  </inkml:definitions>
  <inkml:trace contextRef="#ctx0" brushRef="#br0">6977 17563 0,'0'0'0,"0"0"0,0 0 0,0 0 0,0 0 15,0 0-15,0 0 16,0 0-1,0 0-15,0 0 16,-8-39 0,8 23-16,0 0 15,8-8-15,8 5 16,-8-1 0,8 0-16,-1 4 15,1 5 1,0-1-16,8 4 15,-9 0 1,17-4-16,7 0 16,-7 1-16,-1-1 15,1 0 1,-8-4-16,7 0 16,9-3-1,-32 11-15,-1 0 16,1 4-16,-8 0 15,0 0 1,-8 4-16,8 0 16,0 0-1,-86 28-15,46-13 16,-7 1-16,0 0 16,7 0-1,1-1 1,-1 1-16,17-4 0,-9 0 15,16 0 1,-7 0 0,7-5-16,8 1 15,-8-4-15,8 0 16,0 0 0,0 0-16,8 0 15,-7 0-15,7 0 16,-8 0-1</inkml:trace>
  <inkml:trace contextRef="#ctx0" brushRef="#br0" timeOffset="397.75">6867 17437 0,'-8'4'0,"8"0"15,-8 0 1,8-4 0,-8 0-1,8 0-15,-8 4 16,8 0 15,-8-1 0,8 1-31,-8 0 0,8 0 32,-8 0-32,8-4 31,0 0-16,56 24 1,-1 7 0,40 13-1,7 15 1,16-4 0,17 0-1,-1-11-15,15-5 16,9-3-1,0 15 1,-8 12 0,-16 4-1</inkml:trace>
  <inkml:trace contextRef="#ctx1" brushRef="#br0">1157 10343 819 0,'2'0'174'0,"-1"1"223"0,-1 4-249 0,-3 4-20 0,-10 1-39 16,1-1-6-16,-1-2-24 16,4-3-10-16,9-4-22 15,0 2-9-15,17-7-9 16,10 2-6-16,26-3 11 15,12 1 4-15,19 7-2 32,12 2 12-32,7 6-1 0,9 1-3 15,22 1 3-15,6 1-5 16,7-2-6-16,-4-3-4 0,-12 1-4 16,-11 2 0-16,-14 2 0 15,-16 1 4-15,-21 0-1 16,-20 2-1-16,-21-5-7 15,-10 2-1-15,-20-5-4 16,-12-2-1-16,-18-1 4 16,-15-4 1-16,-19-1 3 15,-11-4 0-15,-16-3-5 16,-2-2 1-16,-9-5-2 16,1-1 0-16,-10-2 2 0,-9 0 1 15,-1 3-9-15,-5 1-4 16,1 8-13-16,3 5-1 15,-2 0 7-15,5 3 5 16,20 1 13-16,11 0 0 16,28-2 4-16,15-2-4 15,27-3 3-15,9-4 4 16,29 3 3-16,17-6 10 16,35 1 9-16,19-2 7 15,33 3 1-15,12-3-2 0,16 3-13 16,5 2-7-16,5 6-9 15,6 4-5-15,-10 9 1 16,-6 3 0-16,-19 4-2 16,-6 4 4-16,-23-4-4 15,-12 1 7-15,-33-5 6 16,-16-4 4-16,-24-4-1 16,-15-6 1-16,-29-4-8 15,-19 1-1-15,-39-7-7 0,-21 4-3 16,-28 3-6-1,-14-1-8-15,-25 4-9 16,-7 3-9-16,-8 3 5 0,5-4 3 16,17 4 18-16,13-6 7 0,30-2 3 15,19 0 2-15,49-3 3 16,22-4 9-16,41-4 3 16,26-1-2-16,53-6-5 15,31 2-7 1,51-4-5-16,22 4 1 0,32 0-5 15,4 1-24-15,17 2-69 16,1 0-57-16,-23-2 76 16</inkml:trace>
  <inkml:trace contextRef="#ctx1" brushRef="#br0" timeOffset="6124.78">17802 10010 572 0,'-5'8'106'0,"-4"3"94"0,-5 3-66 0,-5-1-5 0,0-2-37 0,1-2-17 15,6-3-25-15,1 1-9 16,3-6-5-16,0-1-3 0,8 0-8 16,-2 2 3-16,6-1-1 15,5 3 4-15,2-4 6 16,2-2-1-16,6 0 1 15,3-2 1-15,6-7 1 32,10 3 6-32,11-6-6 15,6 6-3-15,13-3-13 16,9 3-8-16,4 3-4 16,1-3-2-16,-5 3-2 15,-6-1-1-15,-11 3-5 16,-8 0 0-16,-11 7-4 0,-9 4 0 15,-13 0 3-15,-7-1-1 16,-17 4 1-16,-10-4 1 16,-17 6 0-16,-12 6 3 15,-19-9-3-15,-3-1 2 0,-24-4-3 16,-7-5-1-16,-5-5 1 16,-5 0-6-16,14-3-3 15,6 2-2-15,17 0 3 16,15-1 5-16,9 0 1 15,18 0 4-15,17-2-1 16,8 4-5-16,19-3 7 16,9 0 0-16,14 2 7 15,10-5 5-15,13 3 5 16,6 0 6-16,14 0 7 16,12 5-3-16,10 0-4 0,2 3-13 15,-8 0-10-15,-8 2 5 16,-26 2-5-16,-10 1 3 15,-18-2-1-15,-10 0-5 16,-14 0-7-16,-12 4-5 16,-22 4 2-16,-6-3-3 15,-23 4 3-15,-10-4 9 16,-18 2-12-16,-13-4 0 16,-18-6-5-16,1 0-3 0,2 0 8 15,11-3 4-15,20 3 1 16,10 0-1-16,17 0-9 15,9 5-2-15,21 2-1 16,11 6-5-16,16 3 5 16,11 1 0-16,25-1 11 15,8-2 5-15,24-6 15 16,6 0 10-16,19 1 8 16,8-5 4-16,0 0-2 0,1 1-6 15,-23-5-13 1,-14 0-4-16,-24-2-4 15,-18-1 0-15,-29 3-3 16,-2-1-3-16,-29 2-9 0,-20 4-9 16,-20 0-12-1,-15 4 0-15,-24-3-6 16,5 4 8-16,5-2 16 0,15-2 6 0,37 2 11 16,13-5 5-16,33 0 8 15,15-1 2 1,33-2 14-16,21-2-2 15,32-2-4-15,11-3-5 0,13-1-34 16,-5-4-42-16,-15-1 32 16</inkml:trace>
  <inkml:trace contextRef="#ctx1" brushRef="#br0" timeOffset="17489.82">20470 9966 688 0,'-10'-2'118'0,"-1"2"143"0,5-3-158 0,0 1 5 16,1 2-19-16,5 2 0 16,0-2-11-16,-2 1-7 15,2-1-10-15,2-1-5 16,6-7-5-16,-3 5-4 0,7-2-3 16,6-1-3-1,10 1-1-15,8-3-1 0,10-1 2 16,8 1 1-16,15 2-8 15,7-1 1-15,9 4-11 16,0-3-3-16,-12 4-11 16,-10 2-5-16,-21 0-2 15,-8 2 0-15,-20-1-3 16,-13-1-1-16,2 7-18 16,-12-4 1-16,-23 9-2 0,-10 6-4 15,-21 4 9-15,-13 3-9 16,-14 0 2-1,2 1 2-15,4-3 5 0,7 1 7 16,11-8 9-16,6-4-1 0,20-1 2 16,4-8-2-16,23 1 0 15,12-4 2-15,9-2-5 16,17-1-1-16,21-10 8 16,15 1 3-16,16-7 11 15,12 5 6-15,10-2-1 16,4 2 0-16,-5 6-8 15,-12 1-7-15,-19 3-6 16,-11 0-2-16,-19 4 1 16,-6 0 1-16,-21 2-2 15,-6 4-4-15,-18 2-8 0,-14 3 2 16,-20 7-14-16,-13-1 1 16,-23-3-6-1,-14-3-7-15,-12 0 7 0,-5-6-1 16,14-2 4-16,11 0 2 15,24-3 8-15,11-4 4 16,23-1 10-16,13-1 2 0,24-1 0 16,14 3 2-16,25-6 10 15,13 4 4-15,15-1 4 16,10-4 3-16,10 3-8 31,2 1 0-31,0 0-1 0,-14 4-3 16,-26 0 0-16,-12-2 1 0,-28 4-9 15,-9 1-4-15,-25 6-13 16,-17 5-7-16,-26 2 1 16,-8 2 3-16,-14 4 7 15,5 0 3-15,16-1 1 16,14 2 1-16,31-12-10 16,8 1-8-16,22-7-13 0,11-2-8 15,25-11-17-15,13-8-21 16,22-16 47-1</inkml:trace>
  <inkml:trace contextRef="#ctx1" brushRef="#br0" timeOffset="49029.03">18195 10357 953 0,'0'-2'100'0,"-2"-1"60"0,2 1-28 0,0 1-17 0,0-1-18 16,0 1-13-16,-3 1-24 15,2 0-15-15,-3 0-18 16,-7 0-6-16,-1 0-8 16,-1 3 2-16,-1 5-1 15,0-4 5-15,-2 8 4 16,2-1-2-16,-5 1 3 15,0 1-8-15,-3-1-5 16,-3-4 0-16,6 0-8 16,0 2 7-16,-2-7-4 0,-1 6-5 15,-6 4 0-15,-2 1-2 16,1 13-2-16,-2 0 4 16,2 9 0-16,3 2-5 15,-6 1 5-15,2 5-1 0,0 4-3 16,3 1 8-16,2-7-9 15,0 1 6 1,0-1 2-16,-1-2-8 0,4 5 8 16,0 3-7-16,8 1-1 15,3-4 3-15,5 1 1 16,6 1-1-16,1-6 0 16,4 0 1-16,3-4-4 15,1-1 4-15,2-9 4 16,0 0-6-16,2-4 1 15,0-5 1-15,2-3-24 16,-7-5-10-16,2-1-33 0,-2-4-20 16,-7-2-34-16,-1 0-127 15,-1-3 160-15</inkml:trace>
  <inkml:trace contextRef="#ctx1" brushRef="#br0" timeOffset="49603.68">17673 11435 1212 0,'0'0'88'0,"-5"0"49"0,0 0-37 0,4 2-8 0,-1-2-10 16,2 2-4-16,0-2-5 31,0 0-12-31,0 0-15 0,0-2-17 0,0 0-14 16,-1 1-8-16,1 2-3 15,0 7-2 1,1 0-8-16,1 3 8 16,1 5-2-16,-2-2-3 0,6 5 7 15,-3-2-6-15,3-2 0 16,-4-1 2-16,-1-5-2 15,1 1 1-15,-3-9 4 0,1-1 3 32,-1 2-1-32,-8 3 3 15,-9-1-3-15,-5-2 0 16,-13 4 5-16,-3 1-2 0,-11-1 2 16,-6-1-2-16,-6-5-1 15,4-4-1-15,-5 3-21 16,6-1-22-16,8 2-70 15,1 0-40-15,6 3 76 16</inkml:trace>
  <inkml:trace contextRef="#ctx1" brushRef="#br0" timeOffset="52412.57">21132 10398 715 0,'5'0'87'0,"-5"0"61"0,-3 0-3 0,-2 1-38 15,1 2-19-15,-4 2-29 16,1-3-10-16,-2 1-6 16,1 0-5-16,8-1-2 15,0 1-1-15,0-2 4 16,5-1 6-16,7-1 4 15,1-4-2-15,-2 2-5 16,2 1-6-16,-4 2-8 16,-3 0-8-16,4 2-5 0,-2 1-3 15,3 5-2-15,0-3 0 16,1 6-3 0,3 3-1-16,2 6-1 0,2 4 0 15,3 4 3 1,2 4-4-16,1 3-2 0,2 1 3 0,-4 3 3 15,1 2-1-15,0 2 3 16,1 1-1 0,0-1-2-16,0 1-4 0,-12 0 1 15,-7 5-2-15,-10 6-2 16,-9 5 2-16,-11 3 1 16,-4 0-1-16,-7 0-1 15,-1-6 1-15,-2-3 2 16,3-2-4-16,1-8-1 15,5-5-5-15,4-12-10 32,1-2-8-32,9-9-30 0,2-5-12 15,7-5-42-15,-4-1-14 16,5-10 71-16</inkml:trace>
  <inkml:trace contextRef="#ctx1" brushRef="#br0" timeOffset="52809.87">21125 11357 1048 0,'-8'-8'82'0,"1"5"20"0,7 1-2 0,2 4-1 0,-2-1-15 16,3 2-1-16,5 4-13 0,-6-4-15 16,1 11-24-16,0 6-13 15,0 9-12-15,0 1-3 0,-3 4 0 16,-3 0-3-1,-2-3-1-15,7-6 3 0,4-4-2 16,2-4 0-16,6-9 2 16,2-2-3-16,9-6-2 15,7-1 2-15,15-12-6 16,5-4-16-16,10-10-59 16,2-3-240-16,-5-8 201 15</inkml:trace>
  <inkml:trace contextRef="#ctx1" brushRef="#br0" timeOffset="83481.56">21519 13889 385 0,'-2'-1'85'0,"-1"-6"112"0,3 4 0 0,0 0-21 0,3 2-22 16,-4 1-70-16,-2 0-17 0,-7 3-24 15,-7 0-5 1,-2 5-6-16,0-4-6 16,0 3 18-16,6-3-3 15,4 0 5-15,3-1 2 16,1-2-15-16,5-1-7 15,-2 0-12-15,1 0-1 0,1 0 2 16,0 0 2-16,0 2 4 16,0-2 0-16,-3 6 2 15,6 1 5-15,1 2 2 16,6-1 2-16,-1 3-1 16,7 0-1-16,5 2-2 15,5-1 7-15,9-2-4 16,6-1 4-16,3 8-3 15,2 1-10-15,-3 7-3 16,-9 3-8-16,-4 6-4 16,-4-1-7-16,0 5 1 15,-5-1-1-15,-2 9-1 0,-2-2 3 16,-4 11 2-16,-5 1 0 16,-5 2-2-16,-2 0 0 15,-4 2-2-15,-3-5 1 16,-10-4 8-16,-3-2 4 0,-6-8 11 15,-5-3-2-15,-5 0-3 16,-2 1-4-16,-16-4-7 16,-2-2-3-16,-8-2-1 15,2-4-2-15,4-5-2 16,8-3 2-16,14-5-3 16,4-3-1-16,12-1-19 15,6-7-9-15,12-3-49 16,-3 0-32-16,9-9-63 15,6-4-24-15,7-6 108 16</inkml:trace>
  <inkml:trace contextRef="#ctx1" brushRef="#br0" timeOffset="83819.74">21442 14826 1232 0,'-16'-2'70'0,"2"4"20"0,-1 9-11 0,1 3 18 0,3 7 2 0,0-1-2 0,2 4-8 16,-1 3-16-16,-7 6-35 16,0 2-11-16,-4 7-20 15,0-2-13-15,3 1-5 16,3-5 0-16,9-5-10 15,6-1 7 1,13-9 7-16,4-1-3 0,13-9 8 16,9-4 3-16,9-10-5 15,5-5 2-15,6-8-19 16,-1-1-30-16,1-7-74 0,-12 2-266 16,-3 3 242-16</inkml:trace>
  <inkml:trace contextRef="#ctx1" brushRef="#br0" timeOffset="84468.39">21882 14957 674 0,'0'8'181'0,"-2"0"-80"0,-4 3 151 0,0 0-119 0,-2-2-31 16,0 5-14-16,-2-3-19 15,2 4-3-15,1 0-2 16,-3 0-2-16,4 4-7 15,-1 1-11-15,1 10-20 16,5 5-12-16,1 14-11 16,0 7 4-16,-4 9-3 0,1 1-2 15,-6 5 0-15,-2-1 1 16,-7 7-1-16,-2 2 1 16,-10 14 1-16,-6 11-7 15,-10 13 0-15,-6 2 3 16,-7-2-3-16,1-5 3 0,4-11 5 15,7-2 1-15,12-13 0 16,1-9-2-16,8-19-3 16,6-9-2-16,4-14 3 15,5-10 1-15,5-12-1 16,1-4 0-16,0-6-25 16,2-3-21-16,-2 0-51 15,-1-3-24-15,3-5-158 16,-2 0 165-16</inkml:trace>
  <inkml:trace contextRef="#ctx1" brushRef="#br0" timeOffset="84760.78">21107 16671 819 0,'-6'-1'154'0,"0"-3"233"0,-4 4-261 0,4 13-48 0,1 6-14 16,-4 13-34-16,1 5-16 0,0 9-3 15,1-2-1 1,7 2 10-16,7-8 5 16,4-11 1-16,5-2 5 0,6-13 10 15,3-2 9-15,2-10-2 0,3-6-5 16,3-7-19-16,-2-1-16 15,4-8-48-15,3 0-51 16,-10-11-207 0,1-5 171-16</inkml:trace>
  <inkml:trace contextRef="#ctx1" brushRef="#br0" timeOffset="85758.32">20320 17468 1628 0,'-2'0'87'0,"1"4"12"0,-1 4-30 0,-6 11-46 0,0 3-14 0,4 13-2 16,-1 1-2-16,5 5-8 15,6-1 2-15,7-3-5 16,-4-7 2-16,9-11 2 16,-7-6 0-16,3-12 12 15,0-8 5-15,-3-11 24 16,2-7 7-16,-4-7 6 16,1 4 1-16,-7 3-24 15,2 6-2-15,-1 8-24 16,-4 9-6-16,8 2 0 15,0 7-3-15,13 12 0 16,2-2-1-16,4-4 0 0,3-2-1 16,-3-11 10-16,1-8 9 15,-1-3 29-15,-5-5 15 0,-6-1 27 16,-8-2 1 0,-8-3-29-16,-5-2-14 0,-7-8-37 15,-1 4-11-15,3 1-45 16,-2 0-35-16,6 5-68 15,6 3-26-15,9 2-11 16,10 3-2-16,11 7-107 16,8 7-70-16,4 13 71 0,6 4 118 31,-4 9 335-31,-3 4 129 0,-11 1 44 0,-8-2-62 16,-9-1-119-16,-6-3-20 15,-3 0-44 1,-4-3-24-16,-2-3-37 15,-1 0-9-15,1-1-10 0,-2-4 0 0,4 0 2 32,0-3 3-32,0-5 6 0,0-4 19 0,1-4 28 31,-2-7 21-31,-3-8 16 16,4-9-10-16,-3-11-33 15,6-4-20-15,5-13-27 16,5 5-4-16,4 0-41 15,4 0-26-15,7 8-67 16,2 0-43-16,6 3-21 16,1 2-11-16,-1 11 122 0</inkml:trace>
  <inkml:trace contextRef="#ctx1" brushRef="#br0" timeOffset="85964.12">21355 17173 1291 0,'0'1'112'0,"0"-1"91"0,-3 0-15 0,-2 0-27 0,-5 2-13 0,-1 1-45 15,0 3-19-15,-4 7-37 16,5 11-8-16,1 9-18 16,6 11-7-16,3 11-14 15,0 5-8-15,1-5-21 16,4 2-31-16,1-13-67 16,-1-5-47-16,3-10-54 15,-5-10-280-15,-1-18 329 16</inkml:trace>
  <inkml:trace contextRef="#ctx1" brushRef="#br0" timeOffset="86138.98">21154 17493 1715 0,'10'-7'95'0,"3"-2"38"0,2-2-32 15,9-8-33-15,1 0-19 16,4-5-37-16,1 1-5 0,-4-1-55 15,3-1-34-15,1 0-79 32,0-2-40-32,8-1 112 0</inkml:trace>
  <inkml:trace contextRef="#ctx1" brushRef="#br0" timeOffset="86505.54">21727 17043 1465 0,'0'15'117'0,"-8"8"53"15,-1 4-38 1,-4 19-68-16,1 7-25 0,-1 15-36 16,3 2-2-16,-1-1-3 0,2-3-15 15,9-7-5 1,0-11-7-16,8-14-4 0,-5-9 9 16,2-22 11-16,3-3 10 15,-2-16 15 1,3-9 2-16,4-3 11 15,3-7 6-15,4 8 15 0,2 2 12 16,0 4-2-16,1 6-3 0,-3 10-26 16,-3 2-12-16,-2 7-10 15,-4 4-4-15,-11 10-3 16,-2-1 0 0,-11 10-7-16,-5 4-3 0,-3 1-12 15,-1 3-11 1,-3-9-18-16,3 0-8 15,1-14-21-15,7-4-13 0,1-13-11 16,9-9-25-16,7-14 79 16</inkml:trace>
  <inkml:trace contextRef="#ctx1" brushRef="#br0" timeOffset="86727.76">22010 16859 1447 0,'12'-3'120'0,"1"6"69"16,-7 13-21-16,-3 15-44 16,0 12-16-16,-6 17-35 15,-3 6-9-15,3 11-27 16,-4 5-16-16,7-3-17 16,0-2-22-16,4-6-77 15,0-3-20-15,4-17-82 16,0-15-33-16,3-19 146 15</inkml:trace>
  <inkml:trace contextRef="#ctx1" brushRef="#br0" timeOffset="86952.15">22346 17095 1284 0,'-11'11'146'0,"-5"4"120"16,-11 16-138-16,-3 5-18 0,-5 12-28 15,-9 1-7 1,5-2-17-16,7 2-3 0,10-7-27 16,17-4-13-16,19-6-14 15,13-7-7-15,22-8-15 16,-1-2-19-16,5-8-68 16,-2 0-28-16,-14-1 70 0,-5-6-9 15</inkml:trace>
  <inkml:trace contextRef="#ctx1" brushRef="#br0" timeOffset="87358.71">19679 17988 2013 0,'0'0'17'0,"0"0"5"0,2 20 9 0,-4 6 1 0,4 23-8 0,-2 6-11 0,0 17-3 16,6 6-5-16,-6 5-59 0,2 4-46 0,-2 1-90 15,-2-4 84-15</inkml:trace>
  <inkml:trace contextRef="#ctx1" brushRef="#br0" timeOffset="87764.21">19517 18368 1545 0,'28'-24'107'0,"5"-1"30"16,4 8-58 0,-1 1-22-16,0 5-40 0,2 5-9 15,-6 6-5-15,4 6-1 16,-4 8-4-16,-7 10 1 16,-6 6-5-16,-5 4-4 0,-5 7-9 15,-1-1-1-15,0-2 0 16,2-2 3-16,2-11 11 15,4-4 3-15,6-13 0 16,-1-8 4-16,1-11 1 16,0-7 1-16,-3-13 8 15,0-4-2-15,-10-3 5 16,-3-1 11-16,-6 7 6 16,-7 5 4-16,-14 12 1 15,-3 4-15-15,-7 9-8 0,-2 7-10 16,6 15-13-1,3 1-3-15,10 7-44 16,3 1-30-16,9-11-59 0,4-5 18 16,9-7 60-16</inkml:trace>
  <inkml:trace contextRef="#ctx1" brushRef="#br0" timeOffset="88351.92">20631 18311 1606 0,'1'3'83'15,"4"1"16"-15,-5 7-17 0,0 4-37 0,0 7-16 0,2 10-18 0,-1 4-4 16,1 8-4-16,1-1-2 0,0-2-1 15,-1-6-3 1,-2-10 6-16,1-11 1 0,-1-8-6 16,0-6 4-16,2-7 13 15,-4-14 8 1,2-18 23-16,0-10 6 0,0-10-2 16,2-4-1-16,7 7-13 15,-2 3-5 1,0 14-13-16,5 8-3 15,-9 18-11-15,-2 13-2 16,7-2-9-16,-3 13-3 0,7 8 4 16,4 3 1-16,5 7 5 15,2-6 0-15,9-4-3 0,1-1-2 16,0-15 3 0,5-3 0-16,-5-11 2 15,0-7 1-15,-4-13 4 16,-2-7 6-16,-5-9 18 0,-3-2 7 0,-5 2 9 31,-2 4-1-31,-7 16-5 16,0 7-1-16,-5 18-18 15,-2 4-9-15,-1 23-9 16,3 14-3-16,0 21-16 16,3 10-12-16,0 7-43 15,-1 2-24-15,8-4-40 16,4-4-20-16,0-17-44 0,8-7-279 15,0-29 308 1</inkml:trace>
  <inkml:trace contextRef="#ctx1" brushRef="#br0" timeOffset="89090.02">21323 18453 1343 0,'2'14'63'0,"4"1"19"0,2-3-11 0,8-2-7 16,1-7-2-16,7-5 1 16,0-4 0-16,4-10 9 15,-1 0-5-15,1-9-13 16,-1-2 2-16,-8 1-9 16,-2-3 6-16,-14 7-3 15,-3-2-1-15,-14 9-8 16,-3-3-8-16,-10 15-16 15,-1 5-7-15,2 18-12 16,1 5-5-16,6 15-12 16,5 2-5-16,9 6-6 15,5 2 1-15,13-10 11 16,3-7 3-16,9-13 10 0,6-7 1 16,9-10-2-16,1-5 5 15,-2-10 4-15,1-4 6 0,-4-6 10 0,-1-2 4 16,-4 2-3-1,-2 0 1-15,-2 2-6 16,-4 4-2 0,-4 8-3-16,-1 2-7 15,-7 10-12-15,1 8-16 16,-7 11-32-16,-2 6-11 16,-1 4-8-16,-2-3 4 0,0-7 38 15,0-5 12-15,4-12 19 16,0-6 16-16,5-13 14 15,-1-2 13-15,6-9 11 16,2-3-1-16,-2 2-2 16,2 1-8-16,1 5-9 15,1 5-8-15,-4 8-19 16,0 4-5-16,-1 5-20 16,-2 8-17-16,1 10-40 15,1 4 0-15,-1-3 9 16,4-1 17-16,-2-12 46 15,2-9-1-15,2-8 24 0,-1-11 14 16,7-14 19-16,6-9 27 16,7-3-3-16,-2 4-4 15,1 8-5-15,-4 10-22 16,-5 20-14-16,6 12-9 0,-6 27-60 16,-2 12-50-16,-8 19-109 15,-2 6-42-15,3 4 120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2B99E6D-4E8B-424C-B564-5873108B76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0565346-24D1-4AC1-8930-DACE466499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112FB53-9002-4185-9E37-A79F1516AD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B9D9E66-91BF-46E7-AC2D-B12FD0919B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453F1B5-54E8-4104-A033-5F1B636FCD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3E7FCDA6-0633-478C-9F57-3520A582B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DA5B01-360F-4282-A9E1-BBA0374F03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428437C-BFE9-4C8F-AF0C-4CFE548C8C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099C4F-666C-43C6-A556-30166A14D7D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855EF0F-FA93-466D-AB2E-038C5E1E69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61DED4-D4C1-4E0E-8FC1-EBBCAC68C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CA9E2DD5-CFEE-4D73-BB0F-5BEB9B7D61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F38B49-2937-4A91-A88C-4202538AC710}" type="slidenum">
              <a:rPr lang="en-US" altLang="en-US" sz="1200" u="none"/>
              <a:pPr/>
              <a:t>10</a:t>
            </a:fld>
            <a:endParaRPr lang="en-US" altLang="en-US" sz="1200" u="none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850339D-4848-4F8E-9AF8-F73EFA6D29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EBF5B5E-724C-4CCC-A808-81371D513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F7C6120-EEE0-4C5B-B955-1405C5DEB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DD4160-4EB4-4D21-87EE-B76BE696B4C9}" type="slidenum">
              <a:rPr lang="en-US" altLang="en-US" sz="1200" u="none"/>
              <a:pPr/>
              <a:t>11</a:t>
            </a:fld>
            <a:endParaRPr lang="en-US" altLang="en-US" sz="1200" u="none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F4D3533-8D6B-4A48-9E49-B2D057682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5CE3BC8-CDF9-455B-B543-9E69AE04D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BFF606E-EDC3-4BE0-BE83-2354AA813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C14B42-8E5E-4BCD-AC80-451EC25FE45F}" type="slidenum">
              <a:rPr lang="en-US" altLang="en-US" sz="1200" u="none"/>
              <a:pPr/>
              <a:t>12</a:t>
            </a:fld>
            <a:endParaRPr lang="en-US" altLang="en-US" sz="1200" u="none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BEA0073-9203-4EAE-A813-6C59F0ACB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5FF2F1-2F73-449A-8B2F-3DB3302BF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26915F4-70BD-42F1-9EC0-C6C049FC4D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099B9C-61F7-456A-A745-CF3D6F51962D}" type="slidenum">
              <a:rPr lang="en-US" altLang="en-US" sz="1200" u="none"/>
              <a:pPr/>
              <a:t>13</a:t>
            </a:fld>
            <a:endParaRPr lang="en-US" altLang="en-US" sz="1200" u="none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3E1CE39-B5A1-46A4-9C93-BB19A7ED31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0D5066-D01B-428C-ABDF-AA1DDECE4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DC6892F-3CB7-4362-AD67-44852DE764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FF0A1-D4E6-45FB-A74F-08847D34C993}" type="slidenum">
              <a:rPr lang="en-US" altLang="en-US" sz="1200" u="none"/>
              <a:pPr/>
              <a:t>14</a:t>
            </a:fld>
            <a:endParaRPr lang="en-US" altLang="en-US" sz="1200" u="none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EF379D6-0F51-4DB4-A78B-4706F04DB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F353633-4AE7-4CAF-8D48-1BA710DFA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E3B32A2-B390-4915-ACC1-552EE7368E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2C0577-205E-4CDB-8A75-23771345773F}" type="slidenum">
              <a:rPr lang="en-US" altLang="en-US" sz="1200" u="none"/>
              <a:pPr/>
              <a:t>15</a:t>
            </a:fld>
            <a:endParaRPr lang="en-US" altLang="en-US" sz="1200" u="none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21E8729-D6A2-4BBC-9378-1FEE3292C4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7B72846-30C1-4EFD-B6F6-1F55499B3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6ADCA6-ADA4-4112-A249-26FB0CAB8B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CBCE9-18DC-4A69-9BEF-7AC437DD5C75}" type="slidenum">
              <a:rPr lang="en-US" altLang="en-US" sz="1200" u="none"/>
              <a:pPr/>
              <a:t>16</a:t>
            </a:fld>
            <a:endParaRPr lang="en-US" altLang="en-US" sz="1200" u="none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5CDF8AB-09F2-465C-B8AC-9140200245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C2DA2B21-85C2-4DAC-9B17-CE2B782B0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2540E73-C1C1-40A7-B7E7-F9520D46BF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4C8484-EFD4-4271-AF7E-15D7EBF94E7C}" type="slidenum">
              <a:rPr lang="en-US" altLang="en-US" sz="1200" u="none"/>
              <a:pPr/>
              <a:t>17</a:t>
            </a:fld>
            <a:endParaRPr lang="en-US" altLang="en-US" sz="1200" u="none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15B66A4-6C54-4D2F-B7C0-6E51E827BB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8FCE2CC-054B-4392-B4B1-AF9680A69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0C005F-49D0-707F-AE46-4DA19DB703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F2F64305-479C-1287-8A73-9523759EB0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C4405AE-0DB4-6EF6-77C2-186F59872D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9434F4A-CB23-4E51-5A91-4B07EA86E6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997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81EC9E-C20C-4896-B4AF-D9AB793A0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40A8F56-78B4-4814-BD34-3D8FD2EA9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F7A497F-01C0-4C35-B322-580B5D763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53A78DC-62FD-44A4-93CB-898E66989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F79DCD-B7EE-428D-BEA9-A480857C1D8F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352A8A-A425-494B-AB2B-FDD96ACD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AEF882B-1272-4268-8FA9-76E44214E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E1346061-C955-40A2-85CE-7D6E4743D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DF779C-FD02-4986-9419-0AEAE5752CF8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F475A1EF-E59A-44DE-9611-B5795FBE1F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672DE37-B24D-48B5-B945-8A69F3F6C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93F78E7-D48C-4E5B-B0F2-B9CC72AB4C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F2ECD8-E41B-48F2-B25A-FB8A9922DAC0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641196D-0A0F-4EF3-A816-4761CACA51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151E37E-5490-4152-9289-5F42C6F0A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61434AA-57D3-4D90-A8CD-6C8376328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DB78-A9A7-4999-A447-236091616572}" type="slidenum">
              <a:rPr lang="en-US" altLang="en-US" sz="1200" u="none"/>
              <a:pPr/>
              <a:t>8</a:t>
            </a:fld>
            <a:endParaRPr lang="en-US" altLang="en-US" sz="1200" u="none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065F95C-BC27-4DFA-9B91-B15AE15A80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A9EF0A6-CCC2-4AAF-B9A8-C595013DE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E417A9-6360-938A-A4C3-1F49E4640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E327DEB-6CEE-13B5-59FC-5FB62DC05C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DB78-A9A7-4999-A447-236091616572}" type="slidenum">
              <a:rPr lang="en-US" altLang="en-US" sz="1200" u="none"/>
              <a:pPr/>
              <a:t>9</a:t>
            </a:fld>
            <a:endParaRPr lang="en-US" altLang="en-US" sz="1200" u="none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D3966B26-D95F-333B-0EDF-C1987DE175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888F15AD-4977-D08F-0D2B-14F0FE05E0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587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6D1BB6-DC3D-4825-9F14-6CEB66E6D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BB3124-8F32-47E9-BD0B-105194234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51FCB7-4F05-442E-B0E7-BF717E235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3F1A6-6313-4FFA-AD17-1EFB2239BD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24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1A8A72-912A-409D-99EC-2078B8F72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43DD0C-1894-482B-AE7C-4E2088541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EF196-4617-4576-A8F5-0999E00CC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35139-E352-407E-8EBE-692198635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00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20E305-5C1C-4029-9E3F-7825BB921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031685-811B-4E0D-8BD9-6EABB4821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FBBE6C-5261-4B7B-B47C-B8C815386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DFAF7-91FC-4835-95BC-0C16BF4A0A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56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D14973-B711-4282-B047-7288BA166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545438-E906-4553-BDD2-2184FE15E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61370B-10CA-4A87-869E-676D7044A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1E10C-C3EA-4E82-B615-9D5D587C03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43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FC8E8E-D1F1-48C6-8176-E87F8FE940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68A8B5-7444-4762-99A0-66C37BE6C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AD982F-08B5-4556-A62D-8A7D8311E3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37EC9-B4BE-47E8-B99A-6E03F0467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59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CA4D4C-9080-4790-9A93-3E235BD60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8BD5DE-6E51-4B6A-98DA-1C90BECDF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B7F6DB-7B2E-4A20-BCBC-CC5A6ADCB5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07AE7-900F-4BDA-BCC6-C2D619C6ED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24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182318-45DD-4A56-822C-D9818A35B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C06417-C650-4BD0-A215-0787CC6B4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8D871F-11EA-4DE4-8381-DE7DEF8D4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4BF36-0233-4BBE-8054-6BEE279FA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98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DC7B50-95D3-4DA3-9126-042D44020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2685AF-2A4A-4149-909A-D4A14D615A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E4279C-F2DE-4B79-9351-A43CDCD7B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057CD-F6AC-4EDC-A260-94B4D72E54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59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242EB8-04E8-43C0-B1E0-B8AB7C813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FE6D6D-B0CE-446F-985B-EA13D4FAE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0EF697-A484-4B49-9FDF-6C24DEE1A7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3E464E-E7B3-4CBB-82F1-B81289528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4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5F2FB-53F3-4016-A850-25F1022F0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476ED-A7C6-4C47-ADDD-6E84096FC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1E244C-87B5-4A48-BD6F-1437AE3C7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83A9-A5F9-4B34-8275-A4BB1275B3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63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BF38C-0A77-4277-B6A0-B487F4147D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341E65-C8C7-4ECC-ACE7-577A2E0F5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0C6C0-729D-4B36-95DA-7A49D06D00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6E022-71E4-4338-8EF7-F8D1B7E9D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80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65C49F-135C-4F8E-AE89-5D9112E6F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CFD547-7A5F-46B3-99E7-A94E78483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E72E26-108E-4A84-BFD3-843EA31C21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1CAE263-A074-4FB7-B92C-13D2520837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A8BB81-CF71-49B2-9490-3B6A9CE902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376BEF3-1DAB-4C53-9304-DE9DD47B3C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85F3DD-1F4C-44D6-AE26-56990DDF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CCC7DD-BFA1-4A90-BBF4-85A7E892BCE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6949AB18-1D3D-4491-9E7C-4E6A7294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63256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24: Security, Multiprocessors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3A7F7871-E949-4968-B251-E864BDBAE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059CFC2-E352-44DD-BBBD-A9DAA1A58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34556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Security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coherence in multiprocessors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6566A26-F2FA-66A9-68AF-747217764028}"/>
                  </a:ext>
                </a:extLst>
              </p14:cNvPr>
              <p14:cNvContentPartPr/>
              <p14:nvPr/>
            </p14:nvContentPartPr>
            <p14:xfrm>
              <a:off x="1361520" y="3022200"/>
              <a:ext cx="3502800" cy="452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6566A26-F2FA-66A9-68AF-74721776402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52160" y="3012840"/>
                <a:ext cx="3521520" cy="471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4445931-4BE6-4D5B-85B6-970E44FC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D16FB-4185-4036-B564-1000A3D43C0A}" type="slidenum">
              <a:rPr lang="en-US" altLang="en-US" sz="1400" u="none">
                <a:latin typeface="Times New Roman" panose="02020603050405020304" pitchFamily="18" charset="0"/>
              </a:rPr>
              <a:pPr/>
              <a:t>10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810E5A15-C7DA-413A-992A-5DDEB5BAA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F9984FC6-A260-4135-B047-FDF02BA0D6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7FA13E83-0470-4743-955F-10A4A60CC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798564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reads X: not found in cache-1, request sent on bus, memory responds,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X is placed in cache-1 in shared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not found in cache-2, request sent on bus, everyone snoops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this request, cache-1does nothing because this is just a read request,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responds, X is placed in cache-2 in shared state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8FF1151A-7199-4F2B-9B35-301B9E57D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P1</a:t>
            </a: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05647E6C-AF1F-4092-A54C-FA3FDEA21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Cache-1</a:t>
            </a:r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CF95FB63-93A9-4EAE-B4D1-72747C318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7" name="Rectangle 8">
            <a:extLst>
              <a:ext uri="{FF2B5EF4-FFF2-40B4-BE49-F238E27FC236}">
                <a16:creationId xmlns:a16="http://schemas.microsoft.com/office/drawing/2014/main" id="{0CB65F54-81C4-4B7C-95B6-6B61D262D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P2</a:t>
            </a:r>
          </a:p>
        </p:txBody>
      </p:sp>
      <p:sp>
        <p:nvSpPr>
          <p:cNvPr id="12298" name="Rectangle 9">
            <a:extLst>
              <a:ext uri="{FF2B5EF4-FFF2-40B4-BE49-F238E27FC236}">
                <a16:creationId xmlns:a16="http://schemas.microsoft.com/office/drawing/2014/main" id="{C87DE5B4-4B03-4C2D-960A-2190EACB3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Cache-2</a:t>
            </a:r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id="{50DF8005-7E65-4D62-BA5B-64DBAFE72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0" name="Line 17">
            <a:extLst>
              <a:ext uri="{FF2B5EF4-FFF2-40B4-BE49-F238E27FC236}">
                <a16:creationId xmlns:a16="http://schemas.microsoft.com/office/drawing/2014/main" id="{3DC0B277-2824-47FD-BEBD-9435E0E9C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1" name="Line 18">
            <a:extLst>
              <a:ext uri="{FF2B5EF4-FFF2-40B4-BE49-F238E27FC236}">
                <a16:creationId xmlns:a16="http://schemas.microsoft.com/office/drawing/2014/main" id="{C1AF7CA4-18F4-4FC5-88E4-E7C00D4CC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Line 21">
            <a:extLst>
              <a:ext uri="{FF2B5EF4-FFF2-40B4-BE49-F238E27FC236}">
                <a16:creationId xmlns:a16="http://schemas.microsoft.com/office/drawing/2014/main" id="{6A150D8D-0E95-4F62-BA63-008E7D2CE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3" name="Rectangle 22">
            <a:extLst>
              <a:ext uri="{FF2B5EF4-FFF2-40B4-BE49-F238E27FC236}">
                <a16:creationId xmlns:a16="http://schemas.microsoft.com/office/drawing/2014/main" id="{17EEE8AA-F6B8-46EF-B481-48B160A9F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6388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2304" name="Line 24">
            <a:extLst>
              <a:ext uri="{FF2B5EF4-FFF2-40B4-BE49-F238E27FC236}">
                <a16:creationId xmlns:a16="http://schemas.microsoft.com/office/drawing/2014/main" id="{39B111D9-A766-4BC1-9E9C-EF30259D5C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334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Text Box 26">
            <a:extLst>
              <a:ext uri="{FF2B5EF4-FFF2-40B4-BE49-F238E27FC236}">
                <a16:creationId xmlns:a16="http://schemas.microsoft.com/office/drawing/2014/main" id="{8277398E-3CFB-40E6-9E72-D3FE89BEC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0"/>
            <a:ext cx="4781309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writes X: cache-1 has data in shared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 (shared only provides read perms),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request sent on bus, cache-2 snoops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then invalidates its copy of X, cache-1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moves its state to modified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cache-2 has data in invalid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state, request sent on bus, cache-1 snoops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and realizes it has the only valid copy, so it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downgrades itself to shared state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responds with data, X is placed in cache-2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in shared state, memory is also updated</a:t>
            </a:r>
          </a:p>
        </p:txBody>
      </p:sp>
    </p:spTree>
    <p:extLst>
      <p:ext uri="{BB962C8B-B14F-4D97-AF65-F5344CB8AC3E}">
        <p14:creationId xmlns:p14="http://schemas.microsoft.com/office/powerpoint/2010/main" val="2408321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8A1622-155D-432D-8A12-C559B458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CCE554-C475-4FE2-82C9-FE30BFDDDB6A}" type="slidenum">
              <a:rPr lang="en-US" altLang="en-US" sz="1400" u="none">
                <a:latin typeface="Times New Roman" panose="02020603050405020304" pitchFamily="18" charset="0"/>
              </a:rPr>
              <a:pPr/>
              <a:t>11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0C13954-023F-4ED1-A7FB-136E337B2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F6AF6B-ED52-4ABB-A5DB-79DB4FBE4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EA23A7-6F0F-4ECD-BD08-466F7C7D4283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447800"/>
          <a:ext cx="8850312" cy="455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1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Cache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Hit/Miss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on the bus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Who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1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2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3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4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P1: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Rd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Perms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Upgrade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No response.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caches invalidate.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Hit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2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P4: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 responds. Mem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wrtbk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099D844-E481-DB5A-83C8-38C7C8AE9792}"/>
                  </a:ext>
                </a:extLst>
              </p14:cNvPr>
              <p14:cNvContentPartPr/>
              <p14:nvPr/>
            </p14:nvContentPartPr>
            <p14:xfrm>
              <a:off x="321840" y="3558600"/>
              <a:ext cx="7791480" cy="3152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099D844-E481-DB5A-83C8-38C7C8AE979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2480" y="3549240"/>
                <a:ext cx="7810200" cy="317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904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4823649-5FA3-4F26-8E0D-4804D62C8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4869B1-8E06-44EC-A81B-38CC68B0D30F}" type="slidenum">
              <a:rPr lang="en-US" altLang="en-US" sz="1400" u="none">
                <a:latin typeface="Times New Roman" panose="02020603050405020304" pitchFamily="18" charset="0"/>
              </a:rPr>
              <a:pPr/>
              <a:t>12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E81C8E95-2D22-4C55-B285-86002053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257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Coherence Protocols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CF10ABD-0179-43E8-8E5E-6FE7D6143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F9288069-98FA-416F-A2C9-B3A6F01D2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6430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Directory-based: A single location (directory) keeps track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 the sharing status of a block of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Snooping: Every cache block is accompanied by the sharing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status of that block – all cache controllers monitor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shared bus so they can update the sharing status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block, if necessary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Write-invalidate: a processor gains exclusive access of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a block before writing by invalidating all other copies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Write-update: when a processor writes, it updates other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shared copies of that block</a:t>
            </a:r>
          </a:p>
        </p:txBody>
      </p:sp>
    </p:spTree>
    <p:extLst>
      <p:ext uri="{BB962C8B-B14F-4D97-AF65-F5344CB8AC3E}">
        <p14:creationId xmlns:p14="http://schemas.microsoft.com/office/powerpoint/2010/main" val="1099378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1E48E443-8E0D-4B5E-99AA-375951ED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2435B4-78E2-488F-8F09-309D41DC9BE7}" type="slidenum">
              <a:rPr lang="en-US" altLang="en-US" sz="1400" u="none">
                <a:latin typeface="Times New Roman" panose="02020603050405020304" pitchFamily="18" charset="0"/>
              </a:rPr>
              <a:pPr/>
              <a:t>13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F55A5C6D-C81F-4742-99CE-546D9821E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03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Constructing Locks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7E432901-6759-4ED8-82E0-DF14D494A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8F159C5A-B71B-47A8-B812-472F8492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991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Applications have phases (consisting of many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that must be executed atomically, without other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processes modifying the 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 lock surrounding the data/code ensures that only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 can be in a critical section at a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hardware must provide some basic primitives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allow us to construct locks with different properties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E7188ABD-2188-4657-A8FF-C90A77D10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270" y="4887913"/>
            <a:ext cx="1569660" cy="70788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 balance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$1000</a:t>
            </a:r>
          </a:p>
        </p:txBody>
      </p:sp>
      <p:sp>
        <p:nvSpPr>
          <p:cNvPr id="22535" name="Text Box 6">
            <a:extLst>
              <a:ext uri="{FF2B5EF4-FFF2-40B4-BE49-F238E27FC236}">
                <a16:creationId xmlns:a16="http://schemas.microsoft.com/office/drawing/2014/main" id="{F8DA868D-BDF8-417D-A899-E38AA6645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$1100</a:t>
            </a:r>
          </a:p>
        </p:txBody>
      </p:sp>
      <p:sp>
        <p:nvSpPr>
          <p:cNvPr id="22536" name="Text Box 7">
            <a:extLst>
              <a:ext uri="{FF2B5EF4-FFF2-40B4-BE49-F238E27FC236}">
                <a16:creationId xmlns:a16="http://schemas.microsoft.com/office/drawing/2014/main" id="{2E794D44-E3D9-489F-AA10-46A510878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$200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$1200</a:t>
            </a:r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2A2D4CD8-81CC-427C-B2A3-1FD6974A3A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533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C7F2AC54-4E85-4122-8D3D-3467F8E4A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Text Box 10">
            <a:extLst>
              <a:ext uri="{FF2B5EF4-FFF2-40B4-BE49-F238E27FC236}">
                <a16:creationId xmlns:a16="http://schemas.microsoft.com/office/drawing/2014/main" id="{53925733-CF62-43DC-BD11-08C69A9F3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4989513"/>
            <a:ext cx="39074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Parallel (unlocked) banking transactions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5D1833E-AD1F-4DE6-931F-33B0CD9FA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728E36-3A34-4A1D-9CAE-970D07C82378}" type="slidenum">
              <a:rPr lang="en-US" altLang="en-US" sz="1400" u="none">
                <a:latin typeface="Times New Roman" panose="02020603050405020304" pitchFamily="18" charset="0"/>
              </a:rPr>
              <a:pPr/>
              <a:t>14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246EA1CC-322F-48AA-B3E8-76F6D8475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7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Synchronization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66133B3-0985-4E1B-ACD4-2C11EAC6A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F5454E34-7C8A-4C14-B5C0-472C8791E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8025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simplest hardware primitive that greatly facilitates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synchronization implementations (locks, barriers,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is an atomic read-modify-write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Atomic exchange: swap contents of register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Special case of atomic exchange: test &amp; set: transfer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location into register and write 1 into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(if memory has 0, lock is free)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lock: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t&amp;s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register, location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bnz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register, 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location, #0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C945DCDF-242B-4EEC-B910-655453E23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181600"/>
            <a:ext cx="3417282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multiple parallel threads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execute this code, only 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be able to enter CS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373DFD9-EB0A-4B4D-AE4A-00A7DB8D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682EA9-0C6F-463C-9141-C93A7962E0A2}" type="slidenum">
              <a:rPr lang="en-US" altLang="en-US" sz="1400" u="none">
                <a:latin typeface="Times New Roman" panose="02020603050405020304" pitchFamily="18" charset="0"/>
              </a:rPr>
              <a:pPr/>
              <a:t>15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62A13F63-2B68-44DA-9416-834C315E3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149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Coherence Vs. Consistency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6FFD0B3-DA02-4DF1-807E-7BC089525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3B69FA8D-F054-45BB-9525-7553AF15A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5809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Coherence guarantees (i) write propagation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(a write will eventually be seen by other processors),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(ii) write serialization (all processors see writes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same order)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consistency model defines the ordering of writes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reads to different memory locations – the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guarantees a certain consistency model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programmer attempts to write correct programs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those assumptions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58A7FC1-53F1-43A3-A49D-E0AAB9D2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1C560C-9E5A-46C6-A17B-7D955D4D4F33}" type="slidenum">
              <a:rPr lang="en-US" altLang="en-US" sz="1400" u="none">
                <a:latin typeface="Times New Roman" panose="02020603050405020304" pitchFamily="18" charset="0"/>
              </a:rPr>
              <a:pPr/>
              <a:t>16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C64D8D8E-C93E-48AC-BA2F-E35FFBFA6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41CB8BDD-E701-4A9D-B9C6-F7248DAD1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BD0074EC-C231-482C-94FF-C7D2B1E85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36A3FD89-39E0-4B9F-8C53-8A74593EF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FCAAD29-3879-44D1-85F9-363F0C21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96B8FA-A548-49D8-95D0-B5536D31D626}" type="slidenum">
              <a:rPr lang="en-US" altLang="en-US" sz="1400" u="none">
                <a:latin typeface="Times New Roman" panose="02020603050405020304" pitchFamily="18" charset="0"/>
              </a:rPr>
              <a:pPr/>
              <a:t>17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A9C90D00-2911-476B-AB78-D56652791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6120515-D13A-4AF3-B664-CF5BAD3D8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E52C4630-8BFF-4C08-8D1B-3FC8A92F3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B251D1E9-8048-482B-9C97-47A68CAD0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  <p:sp>
        <p:nvSpPr>
          <p:cNvPr id="30727" name="Text Box 6">
            <a:extLst>
              <a:ext uri="{FF2B5EF4-FFF2-40B4-BE49-F238E27FC236}">
                <a16:creationId xmlns:a16="http://schemas.microsoft.com/office/drawing/2014/main" id="{EB53AF0C-F79F-4138-8A48-4035600D4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517" y="4114800"/>
            <a:ext cx="421865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The programmer expected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above code to implement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lock – because of ooo, both processors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can enter the critical section</a:t>
            </a:r>
          </a:p>
        </p:txBody>
      </p:sp>
      <p:sp>
        <p:nvSpPr>
          <p:cNvPr id="30728" name="Text Box 7">
            <a:extLst>
              <a:ext uri="{FF2B5EF4-FFF2-40B4-BE49-F238E27FC236}">
                <a16:creationId xmlns:a16="http://schemas.microsoft.com/office/drawing/2014/main" id="{FF7613F5-E663-414A-AD08-BAC83C618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605" y="5943600"/>
            <a:ext cx="73447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consistency model lets the programmer know what assumptions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can make about the hardware’s reordering capabilities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83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Meltdown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CB3CACD-0C3A-A87E-EF92-C6090B4F3224}"/>
                  </a:ext>
                </a:extLst>
              </p14:cNvPr>
              <p14:cNvContentPartPr/>
              <p14:nvPr/>
            </p14:nvContentPartPr>
            <p14:xfrm>
              <a:off x="609120" y="65880"/>
              <a:ext cx="8490960" cy="569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CB3CACD-0C3A-A87E-EF92-C6090B4F322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9760" y="56520"/>
                <a:ext cx="8509680" cy="5709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D36F19-1BFC-9D1D-BAAD-16D972BD9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760487E-28E8-8914-1919-CDA62B00C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0D553869-F95F-A3FE-21FD-EBD185673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6FA99B79-E832-26D4-F7BD-8C4A300A38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03C1734F-0836-24FE-44DA-C4E5303BC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</p:spTree>
    <p:extLst>
      <p:ext uri="{BB962C8B-B14F-4D97-AF65-F5344CB8AC3E}">
        <p14:creationId xmlns:p14="http://schemas.microsoft.com/office/powerpoint/2010/main" val="149986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A142BFE-D703-4985-BC29-F12B797A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8B9BC703-DF75-4B60-983D-5A1F8DA0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DF490B4B-0775-41E2-AD0E-2464C73B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  <p:sp>
        <p:nvSpPr>
          <p:cNvPr id="19462" name="TextBox 6">
            <a:extLst>
              <a:ext uri="{FF2B5EF4-FFF2-40B4-BE49-F238E27FC236}">
                <a16:creationId xmlns:a16="http://schemas.microsoft.com/office/drawing/2014/main" id="{1CA084C2-B831-4DB2-A190-87BC474A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19462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8">
            <a:extLst>
              <a:ext uri="{FF2B5EF4-FFF2-40B4-BE49-F238E27FC236}">
                <a16:creationId xmlns:a16="http://schemas.microsoft.com/office/drawing/2014/main" id="{53144439-01EB-4534-A5BA-2A5BC6F8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FCE0EF6B-85DA-4851-8166-66863F02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8" name="TextBox 12">
            <a:extLst>
              <a:ext uri="{FF2B5EF4-FFF2-40B4-BE49-F238E27FC236}">
                <a16:creationId xmlns:a16="http://schemas.microsoft.com/office/drawing/2014/main" id="{7A9381D4-DD86-4018-B1DD-347CD4EA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481" y="4164805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TextBox 14">
            <a:extLst>
              <a:ext uri="{FF2B5EF4-FFF2-40B4-BE49-F238E27FC236}">
                <a16:creationId xmlns:a16="http://schemas.microsoft.com/office/drawing/2014/main" id="{D53C524B-A607-4C91-9936-33E2DB69B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0609F8-5AA5-81C7-31E4-DE62D91EC805}"/>
                  </a:ext>
                </a:extLst>
              </p14:cNvPr>
              <p14:cNvContentPartPr/>
              <p14:nvPr/>
            </p14:nvContentPartPr>
            <p14:xfrm>
              <a:off x="1195200" y="72360"/>
              <a:ext cx="8120520" cy="6604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0609F8-5AA5-81C7-31E4-DE62D91EC8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85840" y="63000"/>
                <a:ext cx="8139240" cy="6622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F58D4-24B6-4F72-A209-259B931C3AFC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6AAFC7-5E3F-4F66-8371-911149D3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2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74ACFE3-F707-48DC-A0A9-DC6913986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6E717CAB-1C8B-4CE7-A4B6-327D96E8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2814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(from attacker)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some secret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11">
            <a:extLst>
              <a:ext uri="{FF2B5EF4-FFF2-40B4-BE49-F238E27FC236}">
                <a16:creationId xmlns:a16="http://schemas.microsoft.com/office/drawing/2014/main" id="{78980D4B-01D3-48CB-804E-0CCED612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9A811A0D-753D-47C7-9D45-83FBB6DD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4" name="TextBox 13">
            <a:extLst>
              <a:ext uri="{FF2B5EF4-FFF2-40B4-BE49-F238E27FC236}">
                <a16:creationId xmlns:a16="http://schemas.microsoft.com/office/drawing/2014/main" id="{F6093200-D7EF-451F-A0F0-7548AE77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5" name="TextBox 14">
            <a:extLst>
              <a:ext uri="{FF2B5EF4-FFF2-40B4-BE49-F238E27FC236}">
                <a16:creationId xmlns:a16="http://schemas.microsoft.com/office/drawing/2014/main" id="{4DABA472-5EF5-41BB-B859-A1766C0D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6" name="TextBox 15">
            <a:extLst>
              <a:ext uri="{FF2B5EF4-FFF2-40B4-BE49-F238E27FC236}">
                <a16:creationId xmlns:a16="http://schemas.microsoft.com/office/drawing/2014/main" id="{48534962-861F-4EA0-AB42-D00598D9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0890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Label1: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[R2]</a:t>
            </a:r>
          </a:p>
        </p:txBody>
      </p:sp>
      <p:sp>
        <p:nvSpPr>
          <p:cNvPr id="21517" name="TextBox 16">
            <a:extLst>
              <a:ext uri="{FF2B5EF4-FFF2-40B4-BE49-F238E27FC236}">
                <a16:creationId xmlns:a16="http://schemas.microsoft.com/office/drawing/2014/main" id="{BDDD2832-4051-4CEB-B46A-7CBE8250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1962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Attacker code </a:t>
            </a:r>
          </a:p>
        </p:txBody>
      </p:sp>
      <p:sp>
        <p:nvSpPr>
          <p:cNvPr id="21518" name="TextBox 17">
            <a:extLst>
              <a:ext uri="{FF2B5EF4-FFF2-40B4-BE49-F238E27FC236}">
                <a16:creationId xmlns:a16="http://schemas.microsoft.com/office/drawing/2014/main" id="{BD4C9FCB-EEC2-4EC0-ADC8-0DD1733CB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7299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if (1)</a:t>
            </a: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145F257-47F7-D583-1A9E-5A70BA65F8B5}"/>
                  </a:ext>
                </a:extLst>
              </p14:cNvPr>
              <p14:cNvContentPartPr/>
              <p14:nvPr/>
            </p14:nvContentPartPr>
            <p14:xfrm>
              <a:off x="4681800" y="293760"/>
              <a:ext cx="4332960" cy="4880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145F257-47F7-D583-1A9E-5A70BA65F8B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72440" y="284400"/>
                <a:ext cx="4351680" cy="4899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48A20C5-BC19-4088-8983-A1B83623E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9BF1B8-3245-4A8E-A891-8C022055D9FC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255D845-E70C-447F-A21D-479845959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821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Multiprocessor Taxonomy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DE55B8BC-AD30-444F-9088-66F7ED760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0A88296E-4AB4-41CD-82A2-77B36BB86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89979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SISD: single instruction and single data stream: uniprocessor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MISD: no commercial multiprocessor: imagine data going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through a pipeline of execution engines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SIMD: vector architectures: lower flexibility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MIMD: most multiprocessors today: easy to construct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off-the-shelf computers, most flexibility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F472AF-23DF-0627-9435-11390427538D}"/>
                  </a:ext>
                </a:extLst>
              </p14:cNvPr>
              <p14:cNvContentPartPr/>
              <p14:nvPr/>
            </p14:nvContentPartPr>
            <p14:xfrm>
              <a:off x="621360" y="139680"/>
              <a:ext cx="8172360" cy="6508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F472AF-23DF-0627-9435-1139042753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2000" y="130320"/>
                <a:ext cx="8191080" cy="6527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5A3118-83BB-4D62-B916-B2106998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969856-EFBF-4506-826C-740EC7F2415A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35779676-44BC-47D5-B1D5-A70B1B26B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08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 - I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A205C11F-0AFD-4E3B-B828-9D38F4BE49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486F5AB9-4540-4DCC-A00F-B4A252991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714625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Centralized shared-memory multiprocessor   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Symmetric shared-memory multiprocessor (SMP)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Multiple processors connected to a single centralized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– since all processors see the same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organization 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uniform memory access (UMA)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Shared-memory because all processors can access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entire memory address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Can centralized memory emerge as a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bottleneck? – not if you have large caches and employ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fewer than a dozen processors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74921893-32AD-4317-93F1-2D45A20E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C0934E-856B-46DB-B189-ABE81AFE391A}" type="slidenum">
              <a:rPr lang="en-US" altLang="en-US" sz="1400" u="none">
                <a:latin typeface="Times New Roman" panose="02020603050405020304" pitchFamily="18" charset="0"/>
              </a:rPr>
              <a:pPr/>
              <a:t>8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DDB3582A-D0A3-409D-B2B1-CD3B12494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179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Snooping-Based Protocols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240665D-E552-4244-95CA-F032A559E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276A0F48-7FC1-4E5F-8524-5CEC8C486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6825"/>
            <a:ext cx="68286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Three states for a block: invalid, shared, modified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A write is placed on the bus and sharers invalidate themselves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The protocols are referred to as MSI, MESI, etc.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66F084D4-E8EF-4871-977F-8E28C77E2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550A42F8-C706-4DA4-BC69-9280C21F3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76BB0BE2-A975-40A2-8E3F-9CACC79D4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9" name="Rectangle 8">
            <a:extLst>
              <a:ext uri="{FF2B5EF4-FFF2-40B4-BE49-F238E27FC236}">
                <a16:creationId xmlns:a16="http://schemas.microsoft.com/office/drawing/2014/main" id="{298F12DD-097F-4560-93FC-644924EDF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0" name="Rectangle 9">
            <a:extLst>
              <a:ext uri="{FF2B5EF4-FFF2-40B4-BE49-F238E27FC236}">
                <a16:creationId xmlns:a16="http://schemas.microsoft.com/office/drawing/2014/main" id="{A0FED496-CFD6-41B1-BFA6-09B2C9D4B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ECC9AA50-45C8-481B-8835-22246B584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2" name="Rectangle 11">
            <a:extLst>
              <a:ext uri="{FF2B5EF4-FFF2-40B4-BE49-F238E27FC236}">
                <a16:creationId xmlns:a16="http://schemas.microsoft.com/office/drawing/2014/main" id="{3F2404C6-5B69-4536-BA2D-21315329B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3" name="Rectangle 12">
            <a:extLst>
              <a:ext uri="{FF2B5EF4-FFF2-40B4-BE49-F238E27FC236}">
                <a16:creationId xmlns:a16="http://schemas.microsoft.com/office/drawing/2014/main" id="{EEFCBAB2-0384-46B6-A964-DD6846C3B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4" name="Line 13">
            <a:extLst>
              <a:ext uri="{FF2B5EF4-FFF2-40B4-BE49-F238E27FC236}">
                <a16:creationId xmlns:a16="http://schemas.microsoft.com/office/drawing/2014/main" id="{A9A6D836-7088-4AC1-971C-E5A578567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5" name="Rectangle 14">
            <a:extLst>
              <a:ext uri="{FF2B5EF4-FFF2-40B4-BE49-F238E27FC236}">
                <a16:creationId xmlns:a16="http://schemas.microsoft.com/office/drawing/2014/main" id="{C1838221-0133-444B-BD1C-D2EC3EE93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5B883E66-3689-481A-9FBB-B2D5C114A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7" name="Line 16">
            <a:extLst>
              <a:ext uri="{FF2B5EF4-FFF2-40B4-BE49-F238E27FC236}">
                <a16:creationId xmlns:a16="http://schemas.microsoft.com/office/drawing/2014/main" id="{010D273B-66BC-49AB-99DA-BBE3F7D91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8" name="Line 17">
            <a:extLst>
              <a:ext uri="{FF2B5EF4-FFF2-40B4-BE49-F238E27FC236}">
                <a16:creationId xmlns:a16="http://schemas.microsoft.com/office/drawing/2014/main" id="{023BA4F3-9BF0-42A1-9CAA-D7BCFD6DD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105400"/>
            <a:ext cx="472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AD39615B-FAEC-4FBD-BC8A-836CE1500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53CA3178-0578-4C8B-9376-35E64360A5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1" name="Line 20">
            <a:extLst>
              <a:ext uri="{FF2B5EF4-FFF2-40B4-BE49-F238E27FC236}">
                <a16:creationId xmlns:a16="http://schemas.microsoft.com/office/drawing/2014/main" id="{2A5FDE3E-8268-4CF2-9C1C-F053C784C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2" name="Line 21">
            <a:extLst>
              <a:ext uri="{FF2B5EF4-FFF2-40B4-BE49-F238E27FC236}">
                <a16:creationId xmlns:a16="http://schemas.microsoft.com/office/drawing/2014/main" id="{739D9E3A-F68B-4600-B573-E4214FEDA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3" name="Rectangle 22">
            <a:extLst>
              <a:ext uri="{FF2B5EF4-FFF2-40B4-BE49-F238E27FC236}">
                <a16:creationId xmlns:a16="http://schemas.microsoft.com/office/drawing/2014/main" id="{FA42E720-B632-46EA-86B4-2BE27F424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0264" name="Rectangle 23">
            <a:extLst>
              <a:ext uri="{FF2B5EF4-FFF2-40B4-BE49-F238E27FC236}">
                <a16:creationId xmlns:a16="http://schemas.microsoft.com/office/drawing/2014/main" id="{7492144D-9F7D-49C4-9E59-D1E1525F0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410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10265" name="Line 24">
            <a:extLst>
              <a:ext uri="{FF2B5EF4-FFF2-40B4-BE49-F238E27FC236}">
                <a16:creationId xmlns:a16="http://schemas.microsoft.com/office/drawing/2014/main" id="{D7964DD6-3F2A-4EDF-8A8C-17C9EC3C72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6" name="Line 25">
            <a:extLst>
              <a:ext uri="{FF2B5EF4-FFF2-40B4-BE49-F238E27FC236}">
                <a16:creationId xmlns:a16="http://schemas.microsoft.com/office/drawing/2014/main" id="{8E7DE680-868D-4627-97B8-1A4F520DD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07E624D-0B08-D03B-C45E-54EA9513318E}"/>
                  </a:ext>
                </a:extLst>
              </p14:cNvPr>
              <p14:cNvContentPartPr/>
              <p14:nvPr/>
            </p14:nvContentPartPr>
            <p14:xfrm>
              <a:off x="238320" y="805680"/>
              <a:ext cx="8852040" cy="5992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07E624D-0B08-D03B-C45E-54EA9513318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8960" y="796320"/>
                <a:ext cx="8870760" cy="601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4603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F1FE2E-CD0D-9F0C-B148-8A9C8455C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587A40C9-70E5-4796-4A42-6D0EEB456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C0934E-856B-46DB-B189-ABE81AFE391A}" type="slidenum">
              <a:rPr lang="en-US" altLang="en-US" sz="1400" u="none">
                <a:latin typeface="Times New Roman" panose="02020603050405020304" pitchFamily="18" charset="0"/>
              </a:rPr>
              <a:pPr/>
              <a:t>9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E5171612-069F-1E1D-824C-B770AA69B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179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Snooping-Based Protocols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880847A-1F33-4663-C086-7DB46FFF68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8B8F44FE-9430-3201-F4E4-3982F91B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6825"/>
            <a:ext cx="68286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Three states for a block: invalid, shared, modified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A write is placed on the bus and sharers invalidate themselves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The protocols are referred to as MSI, MESI, etc.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48471E71-FD0C-D439-85C4-11D519847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6640AEA7-3AF4-E12D-A962-A1A6489E8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40A0902A-196F-7206-2A77-D1DA591EAA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9" name="Rectangle 8">
            <a:extLst>
              <a:ext uri="{FF2B5EF4-FFF2-40B4-BE49-F238E27FC236}">
                <a16:creationId xmlns:a16="http://schemas.microsoft.com/office/drawing/2014/main" id="{3376CFFB-A419-D157-3E4F-0AD368917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0" name="Rectangle 9">
            <a:extLst>
              <a:ext uri="{FF2B5EF4-FFF2-40B4-BE49-F238E27FC236}">
                <a16:creationId xmlns:a16="http://schemas.microsoft.com/office/drawing/2014/main" id="{4DC70311-41AA-1F60-F056-2FCC5D497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E152F314-BA15-6098-9061-83DAE07F5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2" name="Rectangle 11">
            <a:extLst>
              <a:ext uri="{FF2B5EF4-FFF2-40B4-BE49-F238E27FC236}">
                <a16:creationId xmlns:a16="http://schemas.microsoft.com/office/drawing/2014/main" id="{FB829479-0432-0133-7CAD-975F7D3CD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3" name="Rectangle 12">
            <a:extLst>
              <a:ext uri="{FF2B5EF4-FFF2-40B4-BE49-F238E27FC236}">
                <a16:creationId xmlns:a16="http://schemas.microsoft.com/office/drawing/2014/main" id="{60C13C8A-E7F0-8F76-2D22-5384F52E9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4" name="Line 13">
            <a:extLst>
              <a:ext uri="{FF2B5EF4-FFF2-40B4-BE49-F238E27FC236}">
                <a16:creationId xmlns:a16="http://schemas.microsoft.com/office/drawing/2014/main" id="{B97D2E5C-0B58-989E-48F6-3049645766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5" name="Rectangle 14">
            <a:extLst>
              <a:ext uri="{FF2B5EF4-FFF2-40B4-BE49-F238E27FC236}">
                <a16:creationId xmlns:a16="http://schemas.microsoft.com/office/drawing/2014/main" id="{37C70935-FC4F-B5E3-CB4D-7818E4EC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36BF0F19-76C2-5DA8-71C7-B0D7C0406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7" name="Line 16">
            <a:extLst>
              <a:ext uri="{FF2B5EF4-FFF2-40B4-BE49-F238E27FC236}">
                <a16:creationId xmlns:a16="http://schemas.microsoft.com/office/drawing/2014/main" id="{9388F22C-18FE-D8D4-4656-61F083AF9F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8" name="Line 17">
            <a:extLst>
              <a:ext uri="{FF2B5EF4-FFF2-40B4-BE49-F238E27FC236}">
                <a16:creationId xmlns:a16="http://schemas.microsoft.com/office/drawing/2014/main" id="{3F3DDA49-68F9-3446-AE46-FCD0DAB1C7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105400"/>
            <a:ext cx="472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64C582A2-AD61-40BE-8E07-6555628E8A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956571A7-C2FE-1437-1A49-524D7CE48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1" name="Line 20">
            <a:extLst>
              <a:ext uri="{FF2B5EF4-FFF2-40B4-BE49-F238E27FC236}">
                <a16:creationId xmlns:a16="http://schemas.microsoft.com/office/drawing/2014/main" id="{F6EFA6D3-AD09-1EFD-B739-2547F75FE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2" name="Line 21">
            <a:extLst>
              <a:ext uri="{FF2B5EF4-FFF2-40B4-BE49-F238E27FC236}">
                <a16:creationId xmlns:a16="http://schemas.microsoft.com/office/drawing/2014/main" id="{0FB50812-AB24-9344-C5A8-7526FE17B2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3" name="Rectangle 22">
            <a:extLst>
              <a:ext uri="{FF2B5EF4-FFF2-40B4-BE49-F238E27FC236}">
                <a16:creationId xmlns:a16="http://schemas.microsoft.com/office/drawing/2014/main" id="{49F01087-B2CB-2688-7FF0-F3C43258B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0264" name="Rectangle 23">
            <a:extLst>
              <a:ext uri="{FF2B5EF4-FFF2-40B4-BE49-F238E27FC236}">
                <a16:creationId xmlns:a16="http://schemas.microsoft.com/office/drawing/2014/main" id="{57995428-61A9-B234-24E1-1CE526DD7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410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10265" name="Line 24">
            <a:extLst>
              <a:ext uri="{FF2B5EF4-FFF2-40B4-BE49-F238E27FC236}">
                <a16:creationId xmlns:a16="http://schemas.microsoft.com/office/drawing/2014/main" id="{69346F40-E2BF-1CE8-33EE-FEB45816C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6" name="Line 25">
            <a:extLst>
              <a:ext uri="{FF2B5EF4-FFF2-40B4-BE49-F238E27FC236}">
                <a16:creationId xmlns:a16="http://schemas.microsoft.com/office/drawing/2014/main" id="{34D8F869-4ABB-6762-3C89-D70111CEA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5413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37035</TotalTime>
  <Words>1230</Words>
  <Application>Microsoft Office PowerPoint</Application>
  <PresentationFormat>On-screen Show (4:3)</PresentationFormat>
  <Paragraphs>290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212</cp:revision>
  <cp:lastPrinted>2025-04-10T13:12:14Z</cp:lastPrinted>
  <dcterms:created xsi:type="dcterms:W3CDTF">2002-09-20T18:19:18Z</dcterms:created>
  <dcterms:modified xsi:type="dcterms:W3CDTF">2025-04-10T18:20:33Z</dcterms:modified>
</cp:coreProperties>
</file>