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02" r:id="rId2"/>
    <p:sldId id="471" r:id="rId3"/>
    <p:sldId id="469" r:id="rId4"/>
    <p:sldId id="470" r:id="rId5"/>
    <p:sldId id="451" r:id="rId6"/>
    <p:sldId id="452" r:id="rId7"/>
    <p:sldId id="453" r:id="rId8"/>
    <p:sldId id="454" r:id="rId9"/>
    <p:sldId id="455" r:id="rId10"/>
    <p:sldId id="449" r:id="rId11"/>
    <p:sldId id="456" r:id="rId12"/>
    <p:sldId id="459" r:id="rId13"/>
    <p:sldId id="45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6:46:44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3739 8579 472 0,'12'0'30'0,"-1"-1"18"0,1-2-67 0,1-5-35 0,-5 3-14 0,3-4 6 0,-3 4 83 16,-2-1 48-16,0 1 70 15,1 2 18-15,2-5-26 32,4-3-22-32,9-5-51 15,3-4-16-15,11-6 2 0,5 1 5 16,0 3 10-16,0-2 0 0,-1 10-15 16,-1 2-5-16,-6 5-13 15,-1 6-7-15,-5 9 4 16,-4-1-3-16,-2 11-1 15,3-4-2-15,-4-1-6 16,7-1-3-16,6-9-3 16,5 0 8-1,14 4 4-15,11-4 5 16,6 0 0-16,6 5-7 16,3-3-8-16,1-1-2 0,8 0-7 15,5-1-1-15,16-10-9 16,9-4-3-16,13-14-1 15,0 0 2-15,3-8 9 16,7 1 1-16,9 4 7 16,5-1 2-16,1 12-2 15,-4 6 5-15,2 10 0 16,-7 1 6-16,-4 1 4 16,-7 5 0-16,-9-2-7 15,1-3-6-15,-1-1-4 16,-2-1-1-16,3-1 5 15,-4 0-1-15,11 4-2 16,-2 9 0-16,4 5-2 16,0 9 5-16,-5 5 8 0,7 3 5 15,14-1 1-15,1 1 0 16,9 0-5-16,-2-2-5 16,7-2 0-16,-1-6-2 0,-4-7-2 15,-4-3-10-15,-16-4-56 16,-5-7-41-1,-28-10 53-15</inkml:trace>
  <inkml:trace contextRef="#ctx0" brushRef="#br0" timeOffset="31380.59">3768 9765 1009 0,'-2'5'69'0,"1"3"34"0,-1-3-50 0,2 4-12 0,-1-7-6 16,1 2 1-16,0-2-6 15,1-2-2-15,10 0-11 16,2-3-6-16,3 0-5 16,3-7-6-16,3 6-2 15,3-3 0-15,5 4-2 16,6 2 1-16,10 1 1 15,4 3 2-15,9 0 9 16,2 3 2-16,13-4 3 0,5 1-1 16,13 3-5-16,10-3 0 15,10 7-3-15,5-2-3 16,5 0 1-16,4 3-3 16,17-5 0-16,10 0 0 0,8-6-1 15,8 0 2-15,9 0 9 16,2 0 6-16,6 7 16 15,7 4 4-15,4 1 5 16,3 4-4-16,13 1-8 16,7-4-4-16,5-4-9 15,9-1-1-15,20 0-3 16,-4-3 2-16,25 4 6 16,-5-2-1-16,1 1-4 15,10 4-4-15,-16 2-8 16,11 5-4-16,-20 2 1 15,-17 2-12-15,-5 3-57 16,-27-1-36-16,-34 5 49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52:25.5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7:56:12.042"/>
    </inkml:context>
  </inkml:definitions>
  <inkml:trace contextRef="#ctx0" brushRef="#br0">16390 6577 733 0,'-9'6'101'16,"-1"-1"74"-16,2 3-9 16,0-2-48-16,4 3-20 0,5-1-24 0,6 3-4 0,10-1 3 0,5-1-5 31,22 4 2-31,18-5 2 16,37-2-5-16,29-1-6 0,42-5-15 15,20-2-9-15,40-3-17 16,5-4-2-16,22 1 2 15,2 0-8-15,-37-4 3 0,-10-3-3 0,-45-4-14 32,-25 1-8-32,-41-6-53 15,-29-3-40-15,-45-6-121 16,-19-5 118-16</inkml:trace>
  <inkml:trace contextRef="#ctx0" brushRef="#br0" timeOffset="827.27">17941 5050 973 0,'3'-22'79'0,"0"0"19"0,-7-2 5 0,-9-1-6 0,-14 1-26 0,-8 2-9 0,-7 8-20 16,-1 8-6-16,-3 11-4 16,4 15-2-16,-4 18 4 15,-3 8-3 1,2 18-6-16,0 12-4 0,-2 17-13 16,4 8-5-16,6 16-4 15,1 1-13-15,11-20-26 16,5-12-1-16,14-37-32 15,7-12-13-15,4-31-222 0,8-8 193 32</inkml:trace>
  <inkml:trace contextRef="#ctx0" brushRef="#br0" timeOffset="1113.33">17968 4905 1392 0,'0'-8'49'0,"-2"5"10"15,2 1 15-15,0 2 3 16,2 7-4-16,17 5-19 0,9 9-16 16,21 7-2-16,8 7-6 15,9 11-21-15,-1 4 0 16,1 8-2-16,-3 4-4 15,-14-2 1-15,-6 1-10 16,-23-1-24-16,-12 2-11 16,-16-5-32-16,-12 4-9 15,-9-6-34-15,1-1-86 16,-4-7 125-16</inkml:trace>
  <inkml:trace contextRef="#ctx0" brushRef="#br0" timeOffset="2305.19">17767 5755 476 0,'-19'-11'124'16,"2"6"148"-16,4 4-102 0,6 2-18 0,0 6-40 0,7 4-33 0,7 3-11 16,5 5-6-16,1 0-3 15,12-2-15-15,5-3-7 16,19-6-3-16,3-3-1 16,6-4 2-16,1-1-2 15,-6-1-17 1,-2-4-7-16,-13-4-53 0,-7-4-43 0,-13-11 48 15</inkml:trace>
  <inkml:trace contextRef="#ctx0" brushRef="#br0" timeOffset="3084.71">17789 6186 1111 0,'5'-5'89'0,"-3"2"75"0,-1 1-45 0,-2 2-8 0,-7 5-19 16,-13 9-40-16,-7 6-21 0,-24 20-24 16,-14 10-4-1,-24 18-2-15,-6 5-1 16,-4 2-5-16,13 1-11 0,26-18-32 15,9-4-22-15,28-21-42 16,8-9-19-16,23-24 74 16</inkml:trace>
  <inkml:trace contextRef="#ctx0" brushRef="#br0" timeOffset="3322.26">18097 6121 980 0,'-14'-10'114'16,"1"4"126"-16,13 6-129 0,8 6 12 0,22 16-28 16,5 5-20-16,20 14-16 15,7 2-14 1,4 4-21-16,-1-4-11 0,-7-9-37 15,-1-5-24-15,-8-13-85 16,-8-4-289-16,-19-7 266 16</inkml:trace>
  <inkml:trace contextRef="#ctx0" brushRef="#br0" timeOffset="8631">14357 6372 716 0,'0'-4'16'0,"0"-7"106"0,0-9 79 16,-8-1-33-16,5 9-74 0,-4-2-3 0,-2 1-10 0,1 0-12 0,-8 4-3 0,-1 4-20 16,-1-3-8-16,-4 5-13 15,2 3-1-15,-9 3-3 16,-1 10 2-16,-11 14-9 0,-6 7-10 16,6 12-2-16,-1 9-2 15,15 4-2-15,9 5 2 16,18 4-3-16,10 0 3 0,28 3 0 15,9-2 1 1,24-6 3-16,6-6-3 0,5-13 0 16,2-15 1-16,-2-23 5 15,3-12 3-15,-1-27 17 16,-2-10 11-16,-13-17 7 16,-9-5 1-16,-24-10-9 15,-18-4-10-15,-26-2-8 16,-22-5-1-16,-30 5-14 15,-11 7-4-15,-16 19-16 16,5 11-7-16,10 28-8 0,7 10 1 16,18 10 10-1,9 9-8-15,16 4-27 0,14 6-18 16,19 5-39-16,8 8-25 16,8 13 85-1</inkml:trace>
  <inkml:trace contextRef="#ctx0" brushRef="#br0" timeOffset="9124.51">14300 7318 569 0,'0'-2'113'0,"0"-7"158"0,0-2-136 0,5-5-19 0,4 2-23 0,1 3-34 16,-4 1-4-16,-1 9-10 16,-9 1 3-16,-3 8 0 15,-3 3-1-15,-3 4 1 16,-1 3-5 0,3 4-3-16,3 3-4 0,4 8-8 15,2 11 4 1,7 19-4-16,3 16-2 0,1 33-7 15,1 10-7-15,-7 21-11 0,0 12-1 16,0 18-42 0,-3 10-2-16,-3-3-49 15,0-7-17 1,-2-42-1-16,5-22-106 16,0-33 146-16</inkml:trace>
  <inkml:trace contextRef="#ctx0" brushRef="#br0" timeOffset="29086.71">14338 7881 726 0,'-2'-10'85'0,"-3"1"110"0,-4-4-132 0,-4 1 5 0,-4 2-11 16,1 1-2-16,5-1-2 15,11 9 4-15,-1 1-1 16,1-2-6-16,4 2-10 16,6 5 9-16,15 4 0 15,8 4-1-15,7 4-4 16,8 1-11-16,8-9 0 16,8-1 6-16,17-10 2 15,6-5 0-15,4-6-12 0,-7-3-7 16,-10-6-4-1,-11 3 0-15,-17-5-2 16,-5 7-3-16,-19 5-5 0,-8 0 2 16,-9 11-9-16,-4 1 2 15,-1 0-2-15,0-2 1 16,3-7 0-16,-3-1 5 0,0-4-6 16,0-3-2-16,5-13 5 15,3-2-5-15,5 1-1 16,1 1 0-16,5 6 2 15,3 1-4-15,2 4 4 16,4 0 4-16,4 3-7 16,5 0 5-16,8 2-1 15,4 1-6-15,3 1 2 16,-2 1-3-16,-6 8 6 16,-3 1 2-16,-9 7-7 15,-10 7-1-15,-10 10 2 16,-7-3-1-16,-10 7 2 0,-4 0 7 15,-10 1-8 1,-1 3-1-16,-4-3 8 16,2 3-7-16,8 3 4 15,6-5 2-15,5 1 1 0,4-4 2 0,7-8-5 16,5 1-1-16,2-10-2 16,6-2 2-16,4-1 0 15,-3-5 1-15,8 0-4 16,0-5-3-16,7-1-18 15,-1-2-16-15,2-2-46 16,-5 7-26-16,-5-2 10 16,-3 4 35-16</inkml:trace>
  <inkml:trace contextRef="#ctx0" brushRef="#br0" timeOffset="29656.85">15830 7688 816 0,'0'0'85'0,"0"0"50"0,0 0-29 0,2 2-27 0,2 1-6 0,4 3 4 15,3-2 5-15,5-6-13 16,1-6-3-16,9-4-16 16,2-4-12-16,10-5-14 15,6 1-8-15,3-4-4 16,-2 2 1-16,-4 8-5 16,-11 3-2-16,-7 6-5 0,-4 2-1 31,-5 0 0-31,-3 1 0 0,-4 2 0 15,2-1 1-15,-4-3 2 16,1-2-1-16,1 0 0 16,-3 0 4-16,3 1 11 15,-7 5 5-15,0-2-4 16,1 2-4-16,6-1-13 16,-1 4-1-16,2 6-1 0,0 2-1 0,-5 3 1 31,3 4-1-31,-6 4 2 15,2 5 2-15,-5 0-2 16,-10 4-1-16,-15 2 1 16,-7 3-2-16,-24 1 3 15,-7-7 1-15,-14 0-1 16,-5-4 2-16,-9-7-9 16,0 0-12-16,1-6-27 0,-4 6-20 15,-5 0-31 1,6 3-15-16,1 5 62 0</inkml:trace>
  <inkml:trace contextRef="#ctx0" brushRef="#br0" timeOffset="30635.81">15194 8039 750 0,'7'-5'65'0,"-3"-5"70"0,0 9-56 16,-9 1 3-16,-3 1-10 0,-6 4-15 0,-4 1-1 0,-2-6 4 15,-4 2 9-15,-3-4-7 16,-6-4-11-16,2-7-16 16,-6-4-13-16,1-7-9 15,3 6-4-15,-3 0-8 16,-8 7-22-16,-13 16-297 16,-6 19 222-16</inkml:trace>
  <inkml:trace contextRef="#ctx0" brushRef="#br0" timeOffset="84300.74">20727 5933 1309 0,'0'3'30'0,"-5"-11"3"0,-3-7 38 0,2-1-1 0,0-1-14 0,1-6-13 0,5 8-12 0,0 4 0 16,3 11 8-16,0 3-3 15,4 17-8-15,0 9-2 16,1 16-9-16,-1 9 3 16,-7 11-9-16,0 1-7 15,-7 7-1-15,-2-7-3 0,3-14-2 16,1-11-5-16,2-19-15 16,1-8-11-16,2-12-39 15,-3-2-21-15,3-16-61 16,5-9-105-16,3-21 158 15</inkml:trace>
  <inkml:trace contextRef="#ctx0" brushRef="#br0" timeOffset="84886.69">20782 5933 979 0,'-3'-3'97'0,"-3"-5"83"16,4 5-56-16,1-3-24 0,2-2-9 15,9-3-17-15,2-3-7 16,12-7-8-16,9 1-6 15,16-3-12-15,9 5-7 16,10 3-18-16,6 3-6 16,19-1 1-16,11 4-3 15,32-4 3-15,5 0 3 16,5-2-5-16,-1 0-4 0,-12 1-3 16,-5 6 0-16,-26 4-3 15,-20 4 1-15,-39 8 0 16,-16-5-4-16,-23 9 4 15,-4 6 1-15,-7 4 0 16,-9 3-1-16,3 5-1 16,1 3 2-16,4 8-1 15,8 6 0-15,4 9 0 16,3 4 0-16,1 3-3 16,1 1 7-16,-4-2-3 15,3-5-4-15,-7-9 3 0,-1-3-4 16,0-11 0-16,-6-5 4 15,0-7 1-15,-4-5 3 16,-6 0 1-16,-4-1 0 16,-9 0-3-1,-7 6-3-15,-11-1 0 0,-7 1-4 0,-12 4 8 32,-3-2-1-32,-12-3 1 0,-6-6-1 0,-26-8-5 15,-17-3 5-15,-20-5-2 16,-6-5 1-16,-9-4 2 15,4 2-13-15,22-4-17 16,11-1-15-16,48 0-18 16,23 2 3-16,40-3-18 15,9-5-9 1,25-12 49-16</inkml:trace>
  <inkml:trace contextRef="#ctx0" brushRef="#br0" timeOffset="85584.12">21266 6204 1112 0,'0'10'50'0,"-1"-1"4"0,-7-1-17 0,-1 3-2 0,-2 0-4 0,3-1-6 16,4-5-6-16,0 4-5 15,4-1-10-15,4 3-2 16,4 0-4-16,8-2-1 16,3 2 3-16,11-6 7 15,5 3 10-15,15-5 16 16,12-1 5-16,12-2 5 16,6 0-8-16,-4-3-16 15,-5-4-4-15,-6 3-5 0,-7 0-1 16,-14 0 4-1,-7 2 1-15,-23-1-3 0,-13 3 1 16,-2-2 0-16,-13 1-4 0,-12-9-2 16,-4-1-3-1,-7-6-1-15,0-5-1 0,4-6 2 16,3-6-1-16,8 6 10 16,2 1 6-16,1 11 0 15,0 4 3-15,-7 10-14 16,0 5-8-16,-19 16-30 15,-8 7-21-15,-15 8-59 16,-3 3-175-16,6-12 181 16</inkml:trace>
  <inkml:trace contextRef="#ctx0" brushRef="#br0" timeOffset="91330.66">21192 6745 563 0,'0'0'82'0,"0"-3"87"0,-4 0-46 16,4 1-36-16,-7-4-13 0,3 5-26 0,2 1-5 15,-4-2-7-15,6 2-2 0,-2 0 8 16,1 2 3-16,-6 5 5 16,7 0-2-16,0 13-15 15,0 7-8 1,0 17-10-16,-3 15-9 15,-3 18-5-15,-7 13-1 0,-6 4 5 16,0 1 2-16,2-15-5 16,0-5-1-16,-4-11-3 15,4-1 2-15,-2-3-1 16,1 0-1-16,6-6 2 0,4-5-1 16,3-13 0-1,7-6 0-15,2-13-3 0,1-1-1 16,3-14 8-1,-3-2-3-15,1-7 0 0,-4 1 2 16,2 0 0-16,3 1 2 0,-1-3-4 16,2 0-1-16,5-1-2 15,4-1-4-15,7 2 9 16,4-3 0-16,8 3-2 16,1-1 2-16,11 6-4 15,5-2 2-15,8 0 5 16,12 2 4-16,7-3 9 15,4-2-1-15,-2 5-3 16,-11 0-2-16,-8 3-9 16,-8 3 0-16,-4 6 2 15,-3-4-2-15,-8 0-1 16,-4 1 0-16,-11-6-4 0,1 0 1 16,-12 0 0-1,-2-9 0-15,-7 2 18 16,-5-5 3-16,-1-10 2 0,-3-7 0 15,-3-13-14 1,3-4-5-16,4-6-3 0,5-8-1 0,5 0 0 16,1-5 1-1,0-12 1-15,-3-3 1 0,-1-15 0 16,0-6-2-16,-4 11 0 31,2 5-1-31,-5 19-1 16,3 11 2-16,2 20-2 15,-4 13 2-15,-1 20-6 16,-5-2-16-16,-4 8-31 16,-2 4-23-16,-6-3 33 15</inkml:trace>
  <inkml:trace contextRef="#ctx0" brushRef="#br0" timeOffset="109813.14">13539 8808 1038 0,'0'0'108'0,"0"0"179"0,-3-3-272 0,3-7 3 0,7-1 6 0,2 0 26 16,-1 2 5-16,0 1-2 15,-5 8-4-15,-6 13-16 31,-5 10-12-31,-11 18-5 0,-13 11-5 0,-20 23-5 16,-11 7-1 0,-19 15 8-16,-8 6 4 0,-6 2 16 15,-3 0 5-15,-10-6 9 16,0-6-4-16,2-9-13 31,7-17-6-31,18-19-23 0,15-15-7 16,18-24-25-16,9-6-14 15,20-14-45-15,10-4-30 16,10-14 65-16</inkml:trace>
  <inkml:trace contextRef="#ctx0" brushRef="#br0" timeOffset="110082.47">12566 9499 1474 0,'-24'22'38'0,"-12"6"-24"16,-6 12-9-16,-17 9-5 15,-4 4-6-15,-6 6-10 16,-2 1-10-16,-2 1-1 16,8-6 3-16,18-6 15 15,17-2 8-15,30-13 11 0,25-1 10 16,40-16 20-16,19-4 15 15,37-13 5-15,12-13-7 16,31-15-20-16,8-6-41 16,4-19 1-16</inkml:trace>
  <inkml:trace contextRef="#ctx0" brushRef="#br0" timeOffset="112939.26">20505 8138 394 0,'-16'12'81'0,"-2"0"114"0,7 0-99 0,3-2 5 0,2-3-1 0,6 3 2 15,0-4 6-15,3 4 4 16,5 2-11-16,-1 12-17 16,-1 3-14-16,0 17-23 15,0 16-9-15,-4 16-19 0,-2 4-6 16,2 7-7-16,-1-5-3 16,4 1 2-16,1-1-7 15,1-8-3-15,-1-1 0 16,0-21-13-16,0-11-5 15,-2-19-28-15,-3-6-20 0,1-16-139 16,-2-14-146-16,4-26 204 16</inkml:trace>
  <inkml:trace contextRef="#ctx0" brushRef="#br0" timeOffset="113719.23">20564 8253 866 0,'0'0'83'0,"4"-8"52"0,2 2-20 16,10-4-22-16,6 1-12 16,9-1-2-16,10 3-1 15,13-1-13-15,4 3-6 16,13 3-19-16,-3 1-6 0,8 1-13 15,-5 1-4 1,9 1-10-16,10-2-5 16,16-2 0-16,12-2 0 15,7 0 1-15,-4 3-1 16,-5 1-2-16,-8 0 1 0,6 0 2 16,-10 0-2-16,-14 0-1 15,-14 0 0-15,-32 0 0 16,-9 0 1-16,-21 1 0 15,-11-1 4-15,-1 0 0 16,-1 0 1-16,-1-1-1 16,-3-12-3-16,3 10-2 15,-2-3 0-15,2 4 1 0,2 2-1 16,0-1-1-16,-2 5-2 16,0 7 1-1,0 4 2-15,-4 5 2 16,4 8 2-16,2 17 2 15,0 4 0-15,2 20-2 16,-4 5-1-16,5 0-3 0,0-4 0 0,-2-18 0 16,3-7 2-16,1-13-1 15,-6-7-1-15,1-11-2 16,-2-3 1-16,-7-4-8 16,0-1-3-1,-6-3-1-15,-1 0-4 0,-2 4 9 16,-1-4 4-16,-7 1 3 15,-3 3 0-15,-15-4 1 16,-9 0 0-16,-20 7 0 0,-8 1-1 16,-20 4 1-16,-5 6 0 15,-19-1 0-15,-19 6 0 16,-13 0-1 0,-4 3-1-16,2-9 1 15,8-1 1-15,19-17-17 16,10-5-5-16,35-10-25 0,25-4-1 0,32 4 11 31,14 2-6-31,18 2-176 16,9-6 152-16</inkml:trace>
  <inkml:trace contextRef="#ctx0" brushRef="#br0" timeOffset="114821.91">20836 9086 786 0,'0'0'90'0,"-6"-5"139"0,1 5-194 0,-3-2 1 0,3 1 5 15,2 1 5-15,0-2 7 0,3 2 2 16,0 5-16 0,0 9-4-16,-2 21-17 15,1 11-6-15,-7 20-9 16,-2 3-6-16,-1 10-11 16,-1 3-10-16,2-13-2 15,2-2-1-15,5-12 11 16,3-13 8-16,3-5 11 15,5-9 3-15,5-7 0 16,-1-6 1-16,4-7 6 16,-2-3 1-16,1-5-5 15,4 0 1-15,-5-8-8 16,-5 0-2-16,1-4 8 16,-4-7-2-16,-4 0 2 15,2-3-1-15,-1-2-3 0,2-1 3 16,-2-4 1-16,2 3 4 15,5-9 13 1,4 0 4-16,0-4 5 0,3-2 0 16,-4-2-11-16,-5-4-4 15,-3-2-9-15,-5 3-2 16,-7 4-8-16,1 2 1 0,-5 15-3 16,0 5-1-16,-2 7-1 15,2 7-5-15,2-1-7 16,1 6-12-16,8 1-25 15,-2-10-27-15,12 2-165 16,9-6-120-16,11-13 192 16</inkml:trace>
  <inkml:trace contextRef="#ctx0" brushRef="#br0" timeOffset="115298.64">21222 9079 902 0,'11'7'103'0,"0"-6"125"0,-1 2-115 0,-5 1-13 16,-4 3-15-16,-1 8-27 0,0 8-6 0,-5 18-11 16,2 7-6-16,-5 12-15 31,5 4-5-31,-3 6-12 0,1-4-3 15,4-5-8-15,1-5-2 0,4-11 1 16,3-4-2-16,-1-11-2 16,-4-5-6-16,-1-9-9 15,-2-6-3-15,1-10 2 16,-7 0 5-16,6-10 8 16,1-2 8-16,0-7 6 15,8-3 2-15,9-8 5 16,0-5 0-16,12-4 17 15,4-4 4-15,5-4 4 0,0-1 5 16,-9-1-11 0,-3-4-3-16,-18-2-8 15,-13-1-7-15,-22 6-3 16,-4 4-2-16,-9 16-9 0,-3 13-2 16,10 7-16-1,2 7-7-15,15 3-12 16,14 0-14-16,4-3-43 15,14 3-104-15,15-3 125 0</inkml:trace>
  <inkml:trace contextRef="#ctx0" brushRef="#br0" timeOffset="115735.62">21834 9051 1187 0,'0'-11'79'0,"-1"0"98"0,-2 0-95 0,-2 5 5 16,-1-2 2-16,1 8-26 0,3 4-13 16,-1 14-24-16,0 9-7 15,-3 21-14 1,-2 4-3-16,0 16-2 0,2 5-6 0,1-5-19 31,0-4-12-31,5-10-11 16,5-7 5-16,0-12 21 15,3-8 8-15,-1-15 13 0,1-2 0 0,-1-15 1 32,-3-3-2-32,4-14 1 15,-3-5 1-15,4-11 1 16,6-10 9-16,-1-16 12 16,3-11 5-16,-3-20 9 15,-1-4 0-15,0 7-11 16,-4 14-5-16,-4 27-12 15,-4 15-5-15,-4 20-12 16,-5 5-15-16,-6 11-40 16,0 0-16-16,4 2-14 0,6-2-248 15,10-5 238-15</inkml:trace>
  <inkml:trace contextRef="#ctx0" brushRef="#br0" timeOffset="116086.56">22191 8873 985 0,'3'0'131'0,"0"3"245"16,-3 2-294-16,-1 3-12 15,1 3 7-15,-5 11-26 16,3 1-18-16,-4 15-16 16,-2 3-5-16,0 10-7 15,5 12-11-15,3-7-31 0,6 3-8 16,10-17 0-1,3-5 4-15,6-11-5 0,-3-2 6 16,2-10-6-16,-3-4-2 16,-7-9 39-16,0-1-3 0,-8-11 10 15,-1-3 10-15,-2-17 16 16,-3-9 11-16,0-17 13 16,3-9-2-16,-3-10 0 15,2-1-4 1,1 6-13-16,0 14-2 0,-3 20-14 15,-4 5-6-15,-7 16-21 16,-4 7-31-16,-7 9-86 16,-1 0 74-16</inkml:trace>
  <inkml:trace contextRef="#ctx0" brushRef="#br0" timeOffset="117088.33">20979 10292 1410 0,'-1'0'8'0,"28"13"-5"0,18 6 13 0,11 4 8 0,0 1-1 0,14-5 8 0,7 0 4 0,16-7 12 16,5-5 2-16,0-6 3 15,-7-2-7 1,-10-10-11-16,-6-5-1 0,-4-9 2 16,-4-4-6-16,-20-1-2 15,-4-1-7-15,-28 2-8 16,-4 3-2-16,-17-1-7 16,-10-5 1-16,-10 1 1 15,-6-9 1-15,-7-4-8 16,-4 2-2-16,-4 4-5 15,-1 6 0-15,-8 4 6 16,0 7-4-16,-15 12-3 0,-11 6 1 16,-19 12-14-16,-8 5-2 0,-3 12-15 15,2 2-5-15,0 10 11 32,5-2 8-32,12-4 10 0,16 2 0 15,34-8-1-15,20-3-3 16,34-5 5-16,19-4 7 0,35-5 4 15,10-7 3-15,10-4-58 16,-3-4-212-16,-14 0 176 16</inkml:trace>
  <inkml:trace contextRef="#ctx0" brushRef="#br0" timeOffset="117454.95">20841 10275 937 0,'1'8'128'0,"2"3"144"0,8 0-146 0,4-5 0 0,2 2-23 31,-5-5-18-31,0 2-40 16,-9 1-16-16,-3 0-17 15,0 7 2-15,-2 11 8 16,2 10-6-16,0 23-5 0,5 17 1 16,9 24-11-16,0 6 0 15,15 18-7-15,5 1-13 16,4-10-17-16,10-9-8 15,-6-28-22-15,-4-21 1 16,0-28-35-16,-8-8-105 0,-2-25 135 16</inkml:trace>
  <inkml:trace contextRef="#ctx0" brushRef="#br0" timeOffset="117788.46">21998 10306 1035 0,'2'-1'115'0,"0"2"154"16,2 18-154-16,1 13 12 15,-5 15-3-15,0 15-15 0,-6 13-31 16,-2 4-20 0,-5 5-27-16,2-5-15 0,0-4-21 15,2-5-6 1,1-10-35-16,-3-8-14 0,5-10-54 16,-6-6-19-16,3-9-196 15,-4-6 195-15</inkml:trace>
  <inkml:trace contextRef="#ctx0" brushRef="#br0" timeOffset="118125.84">21110 11349 969 0,'-3'3'92'0,"0"5"68"16,-3-5-87-16,3 3-31 15,-1-1-13 1,8-2-2-16,3 3-3 0,11-2 15 15,5 0 2 1,17 3 15-16,7-4 10 16,23 0 16-16,13-3-2 0,18-2-13 15,-3-2-12-15,-14-3-64 0,-10 1-57 16,-28-10 37 0</inkml:trace>
  <inkml:trace contextRef="#ctx1" brushRef="#br0">9430 10198 0,'0'0'0,"0"0"15,0 0 1,0 0-16,0 0 15,0 0 1,0 0-16,0 0 16,0 0-16,-39 28 15,31-24 1,8 0-16,-8 0 16,8 0-16,-8 0 15,8 0 1,-8-1-16,8 1 15,-8 0 1,8 0-16,-8 0 16,8 0-16,-7-4 15,7 4 1</inkml:trace>
  <inkml:trace contextRef="#ctx0" brushRef="#br0" timeOffset="-202670.88">901 4415 1889 0,'2'7'57'0,"-4"23"-19"0,1 18-7 0,-9 12-3 0,-5 18-11 0,0 11-7 15,-7 10-5-15,-1-1-5 16,7-2-4-16,2-6 4 16,4-25 0-16,7-20 5 15,3-24-4-15,0-12-2 16,0-31-1-16,5-14-3 0,3-32 7 16,4-19 2-16,2-21-2 15,4-12 0 1,2-5-2-16,-1-1-1 0,2 20 8 15,2 7 15-15,0 34 20 16,-6 15 12-16,-5 28-4 16,1 17-8-1,-3 29-23-15,2 12-8 0,4 32-1 16,-2 9-4-16,4 8-5 16,-3 2 0-16,6-3-23 15,-2-7-12-15,1-8-33 0,2 2-13 16,-9-14-25-16,-5-5-27 15,-7-14-27-15,-4-11 11 16,-13-13 76-16</inkml:trace>
  <inkml:trace contextRef="#ctx0" brushRef="#br0" timeOffset="-202495.96">830 4732 1675 0,'22'-7'83'0,"5"-4"18"16,6 0-12-16,5-5-43 16,2-3-13-16,-2-1-34 15,1-1-54-15,0-4-100 16,-1-3 90-16</inkml:trace>
  <inkml:trace contextRef="#ctx0" brushRef="#br0" timeOffset="-202306.19">1401 4123 1633 0,'0'-2'77'0,"0"5"8"16,4 8 3-16,-1 16-25 16,2 13-12-16,-1 23-18 15,-4 6-15-15,3 13-14 16,2 0-2-16,-3-1-42 15,-2-1-37-15,4-11-94 16,6-6-279-16,10-22 280 16</inkml:trace>
  <inkml:trace contextRef="#ctx0" brushRef="#br0" timeOffset="-202099.8">1614 3863 1659 0,'5'9'82'0,"-3"12"17"16,-9 27-22-16,-2 15 0 0,-4 29-26 15,4 9-22 1,6 8-21-16,0 3-5 0,6-11-54 31,5-5-43-31,1-11-86 0,-1-9 79 0</inkml:trace>
  <inkml:trace contextRef="#ctx0" brushRef="#br0" timeOffset="-201670.7">1357 4558 1554 0,'46'-22'83'15,"-2"3"20"-15,4 0 3 16,-1 3-27-1,0 4-17-15,1 2-32 16,4 6-16-16,-3-3-11 0,3 6-1 0,-5 1 3 16,-6 0-5-16,-16 1 3 15,-9 4-3-15,-19-3 2 16,-11-1 4-16,-13 5 0 16,-6 2-2-16,3 10-6 15,3 1 1-15,2 6-9 16,7 2 2-16,12-1 8 15,4 1-1-15,15-8 0 16,1-11-1-16,10-13-3 16,4-6 2-16,4-11 0 15,1-3 3-15,-3-7-1 16,-3 1 5-16,-10 2 8 16,-4 6-2-16,-10 13 0 0,-3 10-2 15,0 15-10-15,0 7 2 16,3 14-4-16,6-1-28 15,14-5-69-15,3-10-48 16,14-15 67-16</inkml:trace>
  <inkml:trace contextRef="#ctx0" brushRef="#br0" timeOffset="-201463.97">2307 4429 1465 0,'-35'25'69'0,"-6"3"12"0,5 2-8 15,1 2-30-15,13-4-7 0,19-3-17 0,8-6-7 0,25-3-10 16,0-8-1-16,9-5-21 16,2-3-12-16,-1-5-35 0,-4 1-24 15,-3-10-110 1,-5-5-189-16,-5-8 230 0</inkml:trace>
  <inkml:trace contextRef="#ctx0" brushRef="#br0" timeOffset="-201273.63">2457 3943 1163 0,'0'-52'136'16,"0"13"106"-16,0 21-88 16,1 13-21-16,-1 28-46 15,0 6-14-15,0 30-34 16,0 9-6-16,0 22-7 15,2 10-8-15,3 8-15 16,0-4-26-16,7-8-71 16,4-14-54-16,6-19-153 15,2-11 160-15</inkml:trace>
  <inkml:trace contextRef="#ctx0" brushRef="#br0" timeOffset="-200746.85">2719 4296 1524 0,'-22'33'67'0,"-2"4"13"15,5-4 1-15,6 0-28 16,10-6-10-16,16-5-22 16,7-10-10-16,18-7-10 15,3-5 1-15,8-6-1 16,2-5 3-16,-7-10 13 15,-2 1 6-15,-15-5 11 16,-8 1 1-16,-16 7-1 16,-9 2-6-16,-19 15-13 0,-11 5 0 15,-17 14-13-15,3 14 3 16,1 7-1-16,8-3-4 16,22-5 2-16,14-8-4 15,29-17 1-15,14-5-1 0,20-15-1 16,7-6 2-16,3 1 4 31,3-5 4-31,-6 14 9 0,-4 3-1 0,-10 9-8 16,-14 9-4-16,-21 12-14 31,-10 5-12-31,-23 5 1 0,-10 2-3 0,-11-9 5 16,-1-6 20-16,6-15 9 15,3-6 10-15,17-16 11 16,7-6 9-16,17-8-2 15,8-8-1-15,19-9-11 16,9-2-12-16,16 4-11 0,2-4-1 31,1 11-43-31,-3 2-48 16,-11 1-385-16,4-6 300 16</inkml:trace>
  <inkml:trace contextRef="#ctx0" brushRef="#br0" timeOffset="-199945.16">4082 4329 1357 0,'8'-1'56'0,"-2"-2"-4"0,-3-1 3 0,-3 4-13 0,-1 0-9 0,1 7-8 16,0-2 1-16,0 6 6 15,1-2 0-15,-1 4 4 16,-3-2-3-16,3-7 4 16,0-2 8-16,0 0 6 15,0-1-5-15,-2-1-7 16,-4-9-10-16,6-4-20 15,3-7-1-15,2 4-7 16,0 0 5-16,3 0-2 16,-7 7 2-16,1-2-7 15,-4 4-5-15,2 7 1 0,0 0 2 16,0-1 4-16,3 4-1 16,2 6-2-1,-2 6 4-15,0 10-2 0,1 8-3 0,-6 10 5 16,-3 7-7-16,-6 8 5 15,-3-1 0 1,-8 5-7-16,1-6-18 0,2-5-21 16,1-5 2-16,8-20 3 15,4-10 21 1,4-22 20-16,9-15 3 0,-3-20 3 16,6-11-1-16,-2-25-1 15,-4-11 2-15,-1-16-6 16,7-7 5-16,3 12 3 15,2 12 0-15,14 30 12 16,4 18 0-16,-5 26-2 0,9 12 2 31,-7 15-13-31,-5 8-5 0,-5 14 5 0,-6 4-10 16,-10 7 4-16,-8 2 7 16,-13 3-17-16,-8-5-21 0,-8-4-73 15,-2-8-39 1,7-20 66-16</inkml:trace>
  <inkml:trace contextRef="#ctx0" brushRef="#br0" timeOffset="-199522.86">4481 4251 1426 0,'5'33'55'0,"-7"4"-3"0,-9-3 7 0,-8 2-21 0,-3-11-5 0,2-11-17 0,2-4-7 16,13-20-5 0,2-5-2-16,14-22 2 15,8-2 4-15,7-12 14 16,5-1 12-16,12 2 18 0,-1 4-2 16,1 15-1-16,-5 8-11 15,-16 16-18-15,-3 5-1 16,-11 15-17-16,-7 7 2 15,-4 15-4-15,-5 4-6 16,2 5 6-16,-2 2-10 0,11-8 6 16,14-8 0-16,7-13-2 15,11-6 4-15,12-14-4 16,-4-9 8-16,6-10 2 16,-7 1 7-16,-12-4 15 15,-12 1 7-15,-20 0 16 16,-11 1-4-16,-21 5-12 15,-11 4-16-15,-11 3-19 16,-3 5-12-16,7 4-46 0,7 2-20 16,22-3-70-1,14-2-31-15,23-7 104 16</inkml:trace>
  <inkml:trace contextRef="#ctx0" brushRef="#br0" timeOffset="-199110.5">5289 4173 1408 0,'22'7'101'0,"-11"-1"47"16,-13 5-13-16,-26-5-34 16,-10 2-30-16,-13 6-32 15,3 0-22-15,2 16-16 16,2 5-1-16,15 5-6 16,12-1 6-16,23-7-15 15,15-14 1-15,17-11-2 16,7-7 0-16,7-16 9 15,-3 0 8-15,-9-3 20 0,-7-3 6 16,-25-1 22-16,-8-1-2 16,-21 0-13-16,-6 2-8 15,1 3-14 1,-6 8-10-16,13 18 4 0,2 5 5 16,9 17 6-1,8 7 6-15,5 8-5 0,7 6-4 0,6 4-5 16,5 3-4-16,-1 7-1 15,-3-2 2 1,-9-4-5-16,-13 1 2 0,-20-3 0 16,-10 1-3-16,-11-9 2 15,-8-1-1-15,-3-11-30 16,-8-11-36-16,-10-17-120 16,1-9-312-16,-26-28 305 15</inkml:trace>
  <inkml:trace contextRef="#ctx0" brushRef="#br0" timeOffset="-198442.38">953 5459 939 0,'24'-5'152'0,"-2"-5"221"0,3 7-269 0,-1 0-19 0,0 1-26 15,6 2-30-15,1 0-9 16,26 0 2-16,14 0 14 15,30 0 24-15,19-1 9 0,52-4 10 16,27-3 3-16,64-8-8 31,32-1-11-31,41-13-26 0,16-1-15 0,3-14-11 16,-16 4-2-16,-36 0 0 16,-27 5-1-16,-61 17-33 15,-36 7-48-15,-67 24-160 16,-39 18 134-16</inkml:trace>
  <inkml:trace contextRef="#ctx0" brushRef="#br0" timeOffset="-195994.67">1995 6301 993 0,'0'-4'140'16,"1"0"184"-16,6 2-224 0,-4 2 0 0,0 5-14 0,5 14-3 0,-4 9-19 15,4 20-8-15,5 18-20 16,-7 11-12-16,2 13-12 15,-3 5-5-15,1 2-6 16,-1-5-3-16,0-9-24 16,-1-10-17-16,1-19-32 15,3-15-13-15,-6-17-30 16,-2-20-20-16,-2-7 78 16</inkml:trace>
  <inkml:trace contextRef="#ctx0" brushRef="#br0" timeOffset="-195735.86">1968 6406 1437 0,'9'-36'94'15,"1"1"39"-15,6 4-8 16,1 7-14-16,5 2-17 16,10 6-33-16,2 2-9 15,7 6-18-15,0 5-6 0,-1 11-11 16,-6 3-5-16,-7 8-4 15,-6 6-6-15,-18 10 3 16,-6 0 0-16,-19 10-4 16,-11 4-1-16,-13 2-17 15,-5-6-16-15,-2-7-43 16,5-5-26-16,15-18-62 16,16-9-7-16,18-14 90 15</inkml:trace>
  <inkml:trace contextRef="#ctx0" brushRef="#br0" timeOffset="-195191.53">2495 6802 1126 0,'16'25'57'0,"-1"-3"5"15,-4 1 1-15,-1-3-18 16,-2-6-17-16,-8-3-20 15,0-3-4-15,-5-2 5 16,-3-4 16-16,-8-4 17 16,1-9 14-16,-4-12 2 15,0-4-11-15,8-12-19 16,4-2-13-16,14-5-11 16,8 3-3-16,6 4-1 0,4 3 2 15,2 9-1-15,5 1 0 16,-6 12 0-16,3 0-2 15,1 5-7 1,0 2-7-16,-5 7-6 16,-3 3 0-16,-5 1 7 0,-4 2 9 0,-5-1 5 31,3 1-2-31,-2 0 9 16,1 1 8-16,-5 0 26 0,-4-7 12 0,9 7-1 15,-6-4-1-15,4 2-14 16,-1 4-7-1,-4 2-5 1,3 3-6-16,0 7-10 16,-4 4 1-16,-1 8-2 0,-2 5-1 0,1 3-5 15,3 3-5 1,3-3 0-16,10-6-5 0,0-13-12 0,3-8-15 31,6-14-48-31,-1-6-18 16,1-18-145-16,-1-10 143 0</inkml:trace>
  <inkml:trace contextRef="#ctx0" brushRef="#br0" timeOffset="-195041.62">2787 6346 1540 0,'-7'-6'43'16,"3"-5"-19"-16,4-5-38 0,4-6-170 0,10-6 127 0</inkml:trace>
  <inkml:trace contextRef="#ctx0" brushRef="#br0" timeOffset="-194581.51">3162 6599 1376 0,'6'33'62'0,"-6"-2"34"16,-1-1-58 0,-4-1 4-16,-1 1-9 0,3-4-20 15,-1 0-8-15,3-6-4 16,-1-2-1-16,2-12 10 16,0-6 15-16,5-14 18 15,3-10 9-15,1-11 6 16,1-10-13-16,1-3-6 15,3 3-1-15,5 7-8 16,6 1-3-16,5 17-7 16,0 6-15-16,3 15-2 15,-3 12-2-15,-6 11-18 16,-2 9-2-16,-1 3-31 0,-4-1-9 16,-3-4 6-16,0-2-1 15,-11-14 28-15,1-4 11 16,-4-12 23-16,-2-10 16 15,2-14 14-15,2-5 0 16,2-15-8-16,3 1-7 16,2 3-10-16,4 7 2 0,9 18-11 15,-5 5 2-15,4 25-4 16,-1 10 0 0,-2 17 3-16,-4 6-9 0,0-1-48 15,0-1-36-15,4-7-64 16,0-11-280-16,8-14 281 15</inkml:trace>
  <inkml:trace contextRef="#ctx0" brushRef="#br0" timeOffset="-194183.57">3938 6542 1478 0,'-4'16'59'0,"2"1"27"0,5 5-19 0,10-6 11 0,2-2-11 0,15-6-36 15,2-8-13 1,6-8 1 0,1-3 9-16,-4-6 9 0,-3-2-1 0,-13 1 0 15,-5 3 0-15,-14-3 12 16,-5 3 9-16,-19-1 10 16,-1 2-3-16,-10 4 0 15,-3 7-7-15,-3 14-9 31,-1 8-3-31,-1 19-18 0,9 11-4 0,10 14-18 16,16 3-9-16,27-5 2 16,16-2-7-16,28-13 10 15,8-10-24-15,20-16-49 16,2-7-35-16,5-19-122 31,3-15 131-31</inkml:trace>
  <inkml:trace contextRef="#ctx0" brushRef="#br0" timeOffset="-190056.72">10730 844 1086 0,'3'-8'91'0,"0"-1"54"0,-1-1-5 0,-2 6-18 0,0 0-10 0,-2-2-19 31,2 5-16-31,-1 4-23 16,-3 9-5-16,6 25-3 15,0 10 2-15,1 30-5 16,1 13-8-16,-2 32-18 16,1 19-9-16,2 33-6 15,1 6 0-15,4 25-2 16,-6 6 0-16,6 0-7 16,-2 2-12-16,-4-25-8 15,0-21-8-15,-4-34-21 0,-4-21 0 16,4-38-33-16,-4-21-10 15,4-29-23-15,4-18-20 16,-4-31 85-16</inkml:trace>
  <inkml:trace contextRef="#ctx0" brushRef="#br0" timeOffset="-189178.35">10768 1060 1347 0,'-21'-5'65'0,"4"-4"5"0,4 3 3 16,2-7-4-16,10-4-9 15,13 1-12-15,6-3-1 16,15-5-10-16,3 4-2 0,5-2 5 31,-2 4-9-31,9 3 1 16,1-6-4-16,22 7-5 0,17 0 4 0,30 3-8 15,15 4-3-15,20-4-3 16,8-1-6 0,19-2 3-16,7-5 2 15,18-8-6-15,21-3 6 0,-5-5-6 16,11-1-1-16,11 8 4 15,-16 2-3-15,-8 12-1 16,-14 5-2-16,-36 9 0 16,-16 8-3-16,-41 6 0 0,-25 3 2 15,-37 4 2-15,-12 2 9 16,-17 1 5-16,-4 1 3 16,-6 2 1-1,-3 1-6-15,0 4-1 0,0 1-4 16,3 5-3-16,5 6 1 15,4 13-1 1,5 7 2-16,5 22-2 0,7 11 0 0,2 31-3 16,0 16-5-16,6 16 0 15,-6 8 1 1,2 2 0-16,-6-1 2 0,-5-10-3 16,0-12 0-16,-7-23 0 15,-2-15 0-15,-5-11 5 16,-8-8-2-16,-4-13 7 15,-4-12 3-15,-6-13 1 16,-5-10 1-16,-6-7-1 0,-5-4 0 16,-12-7-3-16,-8-2 1 15,-17-6-6-15,-7-3-1 16,-19-1-2 0,-5-2-1-16,-5 1-2 0,-10 1-3 15,-17 1 1-15,-12 1-1 16,-20 5 3-16,-4 2 2 0,-6-4 0 31,-7 0 4-31,-7-3 1 0,-5-3-7 0,-19-3 1 31,-5 0-1-31,-2-1 3 16,-20-3 5-16,2-2-2 16,3-2-6-16,-15 1 0 15,4 9-3-15,15 4-2 16,-3 7 7-16,20 7-18 15,13-1-12-15,33-5-56 16,24-9-66-16,35-28 84 16</inkml:trace>
  <inkml:trace contextRef="#ctx0" brushRef="#br0" timeOffset="-185178.95">16280 2109 1236 0,'3'-11'85'0,"0"0"51"0,5 0-7 0,-3 3-9 0,1-2-19 0,0 7-29 16,-4-1-10-1,1 2-21-15,2 4-10 16,-2 4-5-16,2 6-9 0,-7 14-4 16,-1 2 5-16,-8 19-10 15,-8 4-1-15,-8 9-4 16,-6 4-4-16,-5-5 2 15,0-7 0-15,7-14-1 16,7-10-2-16,15-7-4 16,4-7 2-16,16-5 1 15,9-2 1-15,17 2 2 16,2 4 2-16,5 1 2 16,-1 0-1-16,-1-1-12 15,-7-2-16-15,-3-10-42 16,-4-1-21-16,-9-4-42 0,-5-6-1 15,-9-6-154 1,-2-4 177-16</inkml:trace>
  <inkml:trace contextRef="#ctx0" brushRef="#br0" timeOffset="-184964.39">16428 2364 1150 0,'6'0'137'15,"1"4"131"1,-6 10-134-16,-1 6 1 0,0 12-14 15,-1 4-19-15,-6 7-24 16,1 2-17-16,0 4-34 16,3 2-7-16,3-6-13 15,3 1-6-15,5-10-33 16,-2-6-23-16,3-9-69 16,2-12-40-16,4-13-271 0,-1-14 265 15</inkml:trace>
  <inkml:trace contextRef="#ctx0" brushRef="#br0" timeOffset="-184765.01">16679 2210 1420 0,'8'20'109'16,"-2"9"6"-16,4 12 9 15,-3 8-1-15,0 3-47 16,1 1-20-16,0-2-28 15,-1 1-8-15,3-8-11 16,-2 0-19 0,0-6-54-16,0-8-34 15,-4-6-73-15,4-6 83 0</inkml:trace>
  <inkml:trace contextRef="#ctx0" brushRef="#br0" timeOffset="-184511.88">17121 2229 1312 0,'-24'25'63'0,"-4"7"10"15,-7-3 5-15,-8 8 12 16,-1 1-20 0,3-8-25-1,6 1-8-15,20-6-19 16,10-4-8-16,19-1 1 15,11 1-2-15,15-1-1 16,5-1 0-16,3-3-6 16,-1-2-15-16,-9-9-54 15,-3 3-22-15,-4-8-307 16,-1-10 252-16</inkml:trace>
  <inkml:trace contextRef="#ctx0" brushRef="#br0" timeOffset="-183964.73">17395 2368 1302 0,'0'0'85'16,"-3"9"56"-16,0 4-23 0,-5 12-23 16,0 6-19-16,-1 7-38 15,-1 2-15-15,1 4-19 16,2-5-2-16,1-6 3 16,4-1-2-16,2-15-1 15,0-4-2-15,0-12 0 16,0 1 1-16,-1-10 7 15,-2-16 2-15,-2-12 2 16,-1-6 2-16,1-17 11 16,0-4 8-16,7-9 3 15,6-1-4-15,12 13-2 16,9 14 2-16,4 21 2 16,6 5 0-16,7 9-15 0,0 4-13 15,-5 7-8 1,-7 0 2-16,-12 7 1 0,-6 4-1 15,-11 6 0-15,-10 0-4 0,-15 10 1 16,-13-2 3-16,-18 7 4 16,2-2 0-16,7-13-1 15,12 2-1-15,25-12-7 16,11 2-1-16,24-3 0 16,8 4-3-16,12 4 7 15,3 2 2-15,-3 3 0 16,-3 0 2-16,-15 0 2 15,-4 1 2-15,-15-3-1 16,-8 1-3-16,-10 4-2 16,-16-5-2-16,-18 8 0 15,-21 2 2-15,-19-5 2 0,-4 0-2 16,-9-7-2-16,8-8-18 16,13-7-70-16,8-7-52 15,19-12 65-15</inkml:trace>
  <inkml:trace contextRef="#ctx0" brushRef="#br0" timeOffset="-180026.95">16174 2066 888 0,'-3'2'41'0,"-7"1"11"0,-2 2-6 0,-6 1 3 15,3-3-13 1,2 0 1-16,5 1-5 0,7-3 5 0,1-1 6 16,-4 2 0-16,-3 1 4 15,2 3 4-15,-2 2 8 16,0 6 8 0,0 0 3-16,1 5-10 15,1-6-8-15,2-2-17 0,3-9-5 16,0-2 6-16,-1 0 3 0,15-13-5 15,3-9-3-15,13-8-13 32,3-8-10-32,2-6 0 0,-2 3 3 15,-6 5-3-15,0 4 3 0,-12 12 2 16,3 4 5-16,-10 11 7 16,-4-1 0-16,-2 6-3 15,0 0-9 1,2 8-8-16,-2-2 6 0,-1 5 3 0,-1 3 2 15,2 7 1 1,-2 7-3 0,0 13-2-16,2 11 2 15,-2 18 4-15,0 7 0 16,0 11-5-16,1 0-1 16,-1-2-9-16,2-1-2 15,-2-10 0-15,3-7-1 0,-2-13 1 16,3-7 2-16,-3-12-3 15,1-11 0-15,-5-14-35 16,1-8-15-16,-7-17-54 16,2-11-40-16,-5-14-35 15,1-12-144-15,0-13 196 16</inkml:trace>
  <inkml:trace contextRef="#ctx0" brushRef="#br0" timeOffset="-179884.42">16250 2036 413 0,'-32'5'-25'0,"-6"-3"10"0</inkml:trace>
  <inkml:trace contextRef="#ctx0" brushRef="#br0" timeOffset="-178442.77">15994 2125 1051 0,'7'8'123'0,"2"-1"107"0,10-3-102 16,8-8-3-16,6-13-24 16,6-5-18-16,5-10-26 15,2-4-14-15,-11-2-23 16,-5 2-1-16,-10 5-8 16,-7-1-2-16,-5 13-5 15,-5 3 0-15,-5 5-2 16,1 7 0-16,-10 7-2 15,-2 5-1-15,-17 14-4 16,-6 8-2-16,-14 14 11 16,-6 0 0-16,6 2-4 15,4-7 1-15,18-14-3 0,9-9 0 16,19-14 3-16,-3-1 2 16,14-13-6-16,9-7 2 15,16-8-3-15,10-6-2 16,13 1 8-16,0 1 0 15,-6 4 10-15,-11 5-2 0,-18 11-2 16,-12 3 2-16,-13 9-8 16,-12 9-2-16,-18 9 6 15,-15 6-6-15,-19 10-2 16,-3 1 3 0,4 0-6-16,7-7 4 0,24-12-2 15,14-4 1-15,19-15-3 16,9-7-6-16,17-10 2 15,8-7-2-15,15-5 7 16,2 3 4-16,4 1 0 16,-5 3 2-16,-9 4-5 15,-7 2 0-15,-14 9 5 0,-6 1 0 16,-7 11 6 0,-6 5-1-16,-2 17 11 0,-7 4-7 15,-2 18 6-15,-1 5 0 16,5 16-10-16,3 7 7 0,3 18-6 15,0 1-4-15,0 3-2 16,0 1-1-16,0-11-5 16,1-5-3-16,-1-24 2 31,0-11 1-31,-1-23 0 0,-6-8 2 0,6-19-7 16,1-11-4-16,8-27 4 15,0-13 7-15,9-20-2 16,-1-7 0-16,-1-9 0 15,0-6-1-15,-9-13 4 16,-6-1-2-16,-5 8-3 16,-3 15-3-1,0 38-2-15,4 21 4 0,-7 32 5 16,0 15 2-16,0 32 20 0,-4 13 0 16,11 26 2-16,-4 2 1 15,3-1-17 1,-4-4-2-16,-1-8-6 15,-1-5-3-15,3-16 4 0,0-6 0 0,2-17 1 16,1-10 0 0,4-23 0-16,-4-1 2 0,3-32-3 15,2-9-4 1,0-31-13-16,5-7-5 0,5-28 0 16,5-9 5-16,1-4 7 31,0 1 3-31,0 33 10 0,-7 20-2 0,-1 39 7 15,-8 15 0-15,-13 26-5 32,-7 20 7-32,-13 23-1 15,0 16 0-15,1 16 3 16,4 5-2-16,10-2-2 16,6-8-3-16,12-4-4 0,6-12-1 15,10-12 4-15,0-7 0 16,-2-18-2-16,-3-12-1 15,-3-15-1-15,-4-10 3 16,-2-22-2-16,4-10 0 16,-3-23-7-16,-1-11-4 0,1-13 11 15,0-12 0-15,1-7-6 16,-3-2 6-16,-1 18 0 16,-3 18-4-16,1 36 11 15,2 20-4-15,-9 32-3 16,3 16 3-16,-7 29-3 15,0 15 6-15,9 16-3 16,-1-1 5-16,2-5-6 16,3-6-5-16,3-23 6 0,0-9-7 15,7-18 3-15,-4-11 2 16,2-16-1-16,-2-7 5 16,5-22 2-16,2-8-5 15,2-23-4-15,4-7-3 0,-4-12 1 16,-3-2 2-16,-2-1 2 15,-7 5-2-15,-3 24-4 16,-2 18 7-16,-7 34-2 16,-7 19 7-16,-8 35-1 15,-2 8-6-15,-1 13 8 16,8 2-7-16,5-9 0 16,9-2-3-16,2-2-49 15,0-3-33-15,3-9-56 16,4-11-29-16,-1-15 90 15</inkml:trace>
  <inkml:trace contextRef="#ctx0" brushRef="#br0" timeOffset="-177840.19">15933 2814 1063 0,'-18'17'71'0,"6"-4"-3"0,10-4 19 0,10-2 6 0,22-9-16 16,14-3-5-16,29-7-9 15,9-3-1-15,8 3-13 16,-4-1-4-16,-16 5-16 16,-12 5-6-16,-20 3-14 15,-8 8-5-15,-20 0-2 16,-10 6-1-16,-16 7 3 15,-16 1 1-15,-17 0 0 16,-4 3 0 0,-18 0-2-16,-7-4-3 0,1-9 1 15,1-5 1-15,20-15-3 16,15-5 1-16,23-6 0 0,9 2-5 16,24 1 4-16,12-1-1 15,29 3 2-15,3 1 1 16,20 7 7-1,2-5 2-15,-5 0 7 0,-10 1-3 0,-20 2-5 32,-10 4-2-32,-22 7-5 15,-14 0 5-15,-20 9-1 16,-18 3 1-16,-25 2-5 0,-13 2-3 0,-16-2 0 16,2-3 0-16,12-3 6 15,14 1 0-15,30-9-2 16,12 5-2-16,26-8 0 15,18-2 6-15,34-4 20 32,15 1 3-32,20-8-2 15,4 1-2-15,-10 2-17 0,-11 4-7 16,-19 1-13-16,-12 5-25 16,-26 7-74-16,-14 4-34 0,-21-4 68 15</inkml:trace>
  <inkml:trace contextRef="#ctx0" brushRef="#br0" timeOffset="-175445.34">10913 1313 648 0,'-7'4'99'0,"-2"4"79"0,-2 3-1 0,0 3-38 0,0-1-31 16,-2 0-43-16,7-2-6 15,3-5-15-15,3 2-6 16,0-8-7-16,0 1-4 0,0 1-7 31,0 0-6-31,0-2-3 0,-2 1-5 0,16 4 0 31,-1-4 9-31,11-1 7 16,4 0 8-16,8-4 13 16,10-1-3-16,17 2-1 15,8-7 3-15,18 2-18 16,8 2-4-16,17-5-5 0,1 0-10 15,10-3-3-15,3 0 3 16,9 0-8-16,5 1 1 16,-7 2 2-16,0 1-3 15,-17 4 5-15,2 1 0 16,-4 2 0-16,-10 3-2 16,-11-3-3-16,-10 1 2 15,-3-4 4-15,0-2-1 0,11-6 1 16,8-3 2-16,-5-2-4 15,1-2 0 1,-11 4 2-16,-7 3-2 0,-8 3-2 16,-6 0 1-16,-21 6 0 15,-8-1 0-15,-18 6 2 16,-6-2 1-16,-2 2-2 16,-2 0-1-16,1 0-3 15,-1 0 0-15,-2 0-14 16,-4 0-16-16,-4-5-67 15,-9-6 124-15,-12-1-45 0</inkml:trace>
  <inkml:trace contextRef="#ctx0" brushRef="#br0" timeOffset="-175013.07">12347 811 1082 0,'0'6'86'0,"-3"2"84"0,-1 3-60 0,3-4-12 0,-1 0-17 0,2 4-36 15,0 4-16-15,-1 5-18 16,1 5-6-16,-2 10-5 31,-3 1 0-31,4 4 0 0,1-4-8 0,5-11-30 16,2-4-24-1,6-12-206-15,0-6 171 0</inkml:trace>
  <inkml:trace contextRef="#ctx0" brushRef="#br0" timeOffset="-174425.44">12700 798 1364 0,'-3'26'52'16,"-2"0"-16"-16,-1 1 6 16,0 0-3-16,-1-2-19 15,4 1-10-15,2-3-8 16,-1-2-3-16,-4-2-22 15,-1-4-9-15,1-2-17 16,0-4-3-16,6-2 19 16,0-7 8-16,0 0 20 15,-5-8 4-15,7-13 12 16,1-4 8-16,3-11 14 0,4-5 7 16,5-8-7-16,7-3-3 15,12 1-3-15,3 7 4 16,6 16 19-16,-4 4 5 15,-2 12-9-15,-6 4-7 16,-7 8-24-16,-2 6-3 0,-14 7-8 16,-3 1-2-1,-10 5 0-15,-3 3-2 0,-16 2 0 16,-2-2 0-16,-6-7 0 16,0-2 0-16,7-7 1 15,2-1-3-15,10-5 2 16,8-5-1-16,15 7-4 15,7 3 3-15,13 9-2 16,0 2 4-16,3 6 0 16,-3-2 2-16,-9 1 4 0,-6 1-3 15,-15-5 8 1,-4 4 5-16,-18-4 3 0,-12-1 0 16,-18 1-5-1,-6-3-8-15,-8-6-9 0,7-2-8 0,15-4-23 16,9-2-22-1,23-2-38-15,7-4-33 0,15-8 70 16</inkml:trace>
  <inkml:trace contextRef="#ctx0" brushRef="#br0" timeOffset="-173948.6">12429 1494 1276 0,'1'9'100'0,"6"-2"52"0,-7 1-47 0,0-7-31 0,1-1-35 0,-1-1-32 0,2-6-3 16,-2 1-29-16,0-2-36 15,0 6 37-15</inkml:trace>
  <inkml:trace contextRef="#ctx0" brushRef="#br0" timeOffset="-173820.49">12565 1890 1329 0,'4'1'31'16,"4"1"-13"-16,-5-5-24 15,-1-10-24-15,1-7 22 16</inkml:trace>
  <inkml:trace contextRef="#ctx0" brushRef="#br0" timeOffset="-173662.23">12647 2109 1265 0,'0'11'55'0,"0"0"40"15,1-17-88-15,5-7-14 16,-1-7-195 0,3-6 141-16</inkml:trace>
  <inkml:trace contextRef="#ctx0" brushRef="#br0" timeOffset="-173534.52">12735 2402 1154 0,'-3'30'114'0,"3"-8"105"15,-3-4-153-15,6-14-28 16,1-4-22-16,4-9-41 16,7-4-35-16,-1-6 35 15</inkml:trace>
  <inkml:trace contextRef="#ctx0" brushRef="#br0" timeOffset="-172786.26">9741 3804 1208 0,'-8'-3'77'0,"3"-6"31"0,-1 2-12 0,3-8-11 0,1 2-8 0,4 5 1 15,4-1 3-15,3 7 0 16,2 7-13-16,4 15-9 16,-3 5-15-16,-1 12-18 15,0 4-2-15,-3-3-22 16,0 3 3-16,0-5-1 0,-2 0-9 15,1-9-38-15,-4-3-28 16,1-10-65-16,3-6-21 16,-1-13 88-16</inkml:trace>
  <inkml:trace contextRef="#ctx0" brushRef="#br0" timeOffset="-172516.54">10066 3689 1066 0,'-2'-27'122'0,"0"5"172"16,2 6-188-16,-3 13 2 16,2 3-16-1,-2 16-25-15,3 9-5 0,3 18-9 16,1 7-5-16,11 10-10 16,0 3-13-16,0-1-17 15,4-7-6-15,-5 0 0 16,-6-3-2-16,4-6-18 15,-2-5-18-15,-1-11-43 16,-2-10-16-16,-3-12-25 0,1-11-6 16,0-17-210-16,1-13 209 15</inkml:trace>
  <inkml:trace contextRef="#ctx0" brushRef="#br0" timeOffset="-172197.32">10410 3717 1092 0,'1'5'98'0,"-1"-2"87"16,-1 2-76-16,-14 5 2 15,3 1-23-15,-9 1-27 16,-1 1-12-16,0-1-24 16,-6 1-5-1,-4-2-11-15,4 3-5 0,-4-1-4 16,7 1 1-16,12 3 1 0,9 1 4 15,10-2 4 17,14 2 8-32,6 3 19 0,2-4 7 15,5 4 5-15,-1 2-7 16,4 3-21-16,2 2-9 16,-2 4-12-16,0 4 0 0,-7 2-12 15,-6 1-15-15,-4-4-56 16,0-5-39-16,-11-10-309 15,0-1 267-15</inkml:trace>
  <inkml:trace contextRef="#ctx0" brushRef="#br0" timeOffset="-160253.14">5969 6432 1012 0,'0'14'75'0,"0"0"41"0,0 0-22 0,-4 0 0 0,0-4-24 0,4-6-13 0,1 0-1 15,2-9 4-15,2 0-1 16,-2-4 3-16,-3-2-5 16,0 0-10-16,-4-2-3 15,-9-1-4-15,-6-2-8 0,-6-1-7 16,-4-4-7-16,-1 5-18 15,-3 2 2-15,2 5-8 16,-1 7 0-16,7 12 0 16,4 5-3-16,6 15 4 15,5 7-2-15,10 12 2 16,0 3 0-16,10 1 4 16,5-2 1-16,6-15 3 15,4-11 0-15,2-17-5 16,3-3 1-16,-3-10 3 15,-5-4 5-15,-2-15 7 16,1-3 6-16,-8-4-3 16,-6-4 2-16,-7 0-1 15,-1 5-10-15,-5 8-4 0,-2 8 2 16,8 14-6-16,-3 2 2 16,6 12 2-16,6 9-6 15,4 6 5-15,4 4 0 0,4-3 3 16,-6 0 0-16,4-3-3 15,-1 3 1-15,-6-4-17 16,2 1-21-16,1-3-50 16,0-5-25-16,8-10-36 15,2-6-1-15,5-14-192 16,1-9 215-16</inkml:trace>
  <inkml:trace contextRef="#ctx0" brushRef="#br0" timeOffset="-159208.58">6803 6063 1092 0,'5'-8'73'0,"-4"0"36"15,3-2-8-15,-8 4-27 0,-2-3-11 0,-10-1-7 0,-3 4-4 16,-11-4-14-16,-3 1-6 16,-8 3-16-16,0-4-7 0,5 8-6 15,8 1-3-15,12 1 1 16,14 0 0-16,-6 5-1 15,8 4-1-15,2 4 2 16,1 4 2-16,-3 5 7 16,-5 3 2-16,-3 1-4 15,-1 0-2-15,3 0 3 16,1 0-1-16,0 4 1 16,4 4-2-16,1 2-4 15,0-2-4-15,1 11-1 16,4-4 2-16,3 0 0 15,0-2 2-15,-2-7-1 0,2-6 0 16,-2-2-1-16,-1-5 0 16,-3 2 1-16,-1-6-1 15,-1-2 1-15,-1-4-1 16,-1-4 5-16,2-3-3 0,0-1 0 16,0 1-1-16,0 1-2 15,-5 3 0-15,-1 1 1 16,1-1 3-16,-1 2 1 15,0-3-1-15,1 1-2 16,5-6-1-16,-2 0 0 16,2 1-2-16,0-1 2 15,0 2 1-15,2 1 0 16,-2 5 0-16,0-3-2 16,0 1 0-16,-3-3 1 15,3 0 2-15,0 1 0 0,0-3 0 16,0 5-2-16,0-1 0 15,0 3 0-15,-2 3 0 16,2 5-3-16,0 1 1 16,-3 2-1-1,3 0 3-15,-2 0 0 0,2-5 0 16,5 0-1-16,-3-1 1 16,2 0-2-16,3-1 2 0,-1 2 1 15,0 1-1-15,1 3 1 16,2 1 1-16,1 5-2 15,2 1 0-15,1 2-1 16,1-3-2-16,2-1 0 16,3-5-1-16,9-2-2 15,-1-7 4-15,6-6 0 16,-1-4-4-16,-4-15-19 16,0 0-26-16,-5-16-7 15,-5-4 24-15</inkml:trace>
  <inkml:trace contextRef="#ctx0" brushRef="#br0" timeOffset="-158809.25">6958 6539 1197 0,'-11'-3'100'0,"-5"3"30"0,3 3-25 0,-2 8-13 16,5 6-43-16,1 5-9 0,5 8-18 15,3 5-4-15,6 4-6 16,6 1-4 0,8-6-7-16,3 0 2 15,4-17-4-15,4-1-1 0,0-13 2 16,0-5 2-16,-3-14 5 15,-2-6 5-15,-6-9 16 16,-3-4 11-16,-10 2 16 16,-2-2-3-1,-17-2-7-15,-6 2-15 0,-12-1-20 16,-6 2-3-16,-1 15-11 0,4 4-4 31,7 15-10-31,8 3-15 16,11 5-49-16,5 3-26 15,14 1-14-15,8 1-348 16,17 0 322-16</inkml:trace>
  <inkml:trace contextRef="#ctx0" brushRef="#br0" timeOffset="-158555.48">7412 6635 1352 0,'2'-5'93'0,"2"2"32"15,0 0-7-15,8-7-22 0,12 6-8 16,7-4-19-16,9 5-2 16,4 3-24-16,0-3-14 15,-1 3-16-15,-2 0-13 16,-11-4-58-16,-2 4-47 15,-9-3 56-15</inkml:trace>
  <inkml:trace contextRef="#ctx0" brushRef="#br0" timeOffset="-157633.58">8253 6316 1000 0,'0'2'99'0,"0"3"64"0,0-1-35 0,0-2-31 0,-3-2-10 0,3-8-20 15,0 0-3-15,-2-4-27 16,2-4-7-16,-5 3-7 15,-4 4 1-15,-4-1-3 32,-4 2-5-32,-3 7-8 0,2 1-4 15,-4 11-7-15,3 6 0 16,5 12-4-16,-2 1 1 16,8 4 1-16,7-1 0 15,2-6 1-15,10-3-3 16,8-5 0-16,-1-14 3 0,4-5 1 15,-2-4 4-15,1-10 2 16,2-5 0-16,-4-6 9 16,-6 1 4-16,-4 2 10 15,-2 3 11-15,-3 13-2 16,-2 3-4-16,1 6-10 16,-3 11-12-16,0 13-13 15,-3 8 4-15,3 6 1 16,0 9 1-16,-2-2-1 15,1 0-4-15,-1-2-7 16,1-8-13-16,-1-10-22 16,2-4-14-16,0-11-28 0,0-7-11 15,3-6-13-15,2-3-203 16,5-10 206-16</inkml:trace>
  <inkml:trace contextRef="#ctx0" brushRef="#br0" timeOffset="-157187.62">8665 6471 1304 0,'0'-13'101'0,"-2"-2"52"0,-7-8-7 0,-2 1-17 0,-4-1-23 0,0-2-37 15,-3 4-15-15,-1-1-37 16,0 6-6-16,2 15-14 15,1 2 0-15,4 18-3 0,-1 8-5 16,5 9 7-16,5 0-8 16,5-2-7-16,5-8 1 15,9-10-5-15,2-5 7 16,1-8 10-16,1-3 6 0,-1-4-3 16,-2-7 1-16,-4-5 6 15,-2-5 0-15,-8 4 3 16,-1-2 5-16,-4 8 6 15,1 11-1-15,-9 6 0 16,2 13-5-16,0 17-10 16,0 5-6-16,2 8 4 15,3 3-6-15,6-3-3 16,5-3-11-16,0-10-40 16,3-3-17-1,0-9-35-15,3-8-15 0,0-16-180 16,1-3 192-16</inkml:trace>
  <inkml:trace contextRef="#ctx0" brushRef="#br0" timeOffset="-156774.75">9024 6458 1253 0,'0'-12'127'0,"0"-2"92"0,-4-9-87 31,-3 1-7-31,-4-8-50 0,-1-1-22 16,-6-2-32 0,-1 6-11-16,2 13-12 15,1 12-5-15,1 16 3 0,5 15 1 0,5 12-4 16,1 6 1 0,7-3-2-1,6-1-3-15,2-15-12 0,7-6-3 16,1-14-2-16,-7-5 6 15,2-6 17-15,-3-3 6 16,-6-5 0-16,0-10 2 16,-4 4 6-16,-1-5 3 15,-1 5 6-15,1 4 4 0,-3 3 4 16,3 10-7-16,-3 8-2 16,3 8-4-16,-2 14-13 15,2 8 1-15,0 6 2 16,2-3-3-16,2 3 0 15,-1-4 2-15,5-4-48 16,0 0-2-16,-3-7-55 16,0-3-33-16,-1-15-249 15,0-11 228-15</inkml:trace>
  <inkml:trace contextRef="#ctx0" brushRef="#br0" timeOffset="-156159.23">9215 6078 761 0,'3'-3'139'0,"4"0"179"0,2 1-193 16,4 2-10-16,7 0-27 16,1 2-9-16,9 0-26 15,1 1-7-15,9-2-19 16,-4-1-8-16,8-1-10 16,-3-2-3-16,-3 1-4 0,-6 0-1 15,-12 2-2-15,-4 0 1 16,-13 5-1-16,0 5-1 15,-7 1 6-15,-9 3 1 16,-4 3 10-16,4 5 7 16,0 5-7-16,7 3 4 0,3 6 0 31,1 5-2-31,5 10 1 16,4 7-1-16,2 10-11 0,1 6-3 0,-6 3-3 15,1 4-2-15,-2-2 3 16,-3-2 0-16,0-1-4 15,-1-4-5-15,-2-7-7 16,-2-2-1 0,0-11 8-16,-1-2 6 15,-5-10 1-15,-5-2 1 0,-5-12 0 16,1-2 1-16,-7-10 8 16,0-1 2-16,-7-5 10 15,-3-3 1-15,-2-5 2 0,1-2-2 16,3-8-8-1,1-2-11-15,4-9-49 0,0 1-31 16,1-15 40-16,4 4-15 0</inkml:trace>
  <inkml:trace contextRef="#ctx0" brushRef="#br0" timeOffset="-148263.7">9528 1065 747 0,'1'1'98'0,"-1"3"43"0,-3 0-20 15,0 1-15-15,-5-5-33 16,5-3-5-16,3-2-12 15,-2 2-9-15,2 3-1 16,2-2 0-16,-2 1 9 16,1-2 0-16,1 1-5 15,1-14 1-15,2 12 1 16,0-6 1-16,-5-4 5 16,0 1-10-16,-8-7-17 0,-2 1-3 15,-10-3-18-15,-1 6-10 16,-6 7-10-16,-4 6-8 15,-4 9-6 1,-3 13 10-16,5 17 5 0,5 5-1 16,9 9 6-16,8 1-3 0,11-4 5 15,6 1 4-15,8-9 0 32,4-4-3-32,9-16-3 0,4-8-2 0,2-14 2 15,0-9 5 1,-1-11 1-16,-1-6 2 15,-12-4-1-15,-4-1-3 0,-8-3 2 16,-7 4 4-16,0 5 6 16,-1 3 0-16,-1 9 16 15,-2 6-5-15,4 12-4 16,1 6 2-16,7 11-9 16,0 6 1-16,-3 7-4 15,-1-2-1-15,1 4-8 16,-2-4-5-16,0 3 9 0,2-4 1 15,1 1-33-15,2-4-18 16,5-3-70-16,3-3-18 16,3-18 15-16,3-4-274 15,5-22 281-15</inkml:trace>
  <inkml:trace contextRef="#ctx0" brushRef="#br0" timeOffset="-147847.09">9955 696 1371 0,'-6'5'83'0,"-7"-2"31"0,2 2-4 0,-3-4-7 0,0-1-23 16,0-1-23-16,-2-6-9 15,-2 2-19-15,0 4-5 16,-8 1-21-16,-2 5-5 0,6 7 0 16,0 4 0-16,9 3 2 15,8 3-1-15,5-1-4 16,0 1-1-16,2 4 2 16,3 4 4-1,-2 7 1-15,0 7 3 0,-1 8-4 16,-2 1 1-16,-2 3-2 15,-3 2 2-15,5-4-3 16,2-1-1-16,6-4-11 16,6 0-5-16,2-10-6 15,-2-2-3-15,2-9-5 16,-2-1-21-16,2-13 1 0,1-9-13 16,4-18-35-16,1-9 8 15,0-17 43-15</inkml:trace>
  <inkml:trace contextRef="#ctx0" brushRef="#br0" timeOffset="-147518.72">9941 1098 1291 0,'-6'8'79'0,"-2"0"20"16,1 0-8-16,7 4-34 15,0 3-21-15,4 3-20 16,7 1-5-16,3-3-6 16,5 1 2-16,3-7-5 15,2-2 1-15,2-7 0 0,1-1 0 16,3-4 8-16,0-7 5 16,-5-5 3-16,-4-6 2 15,-10-3-11-15,-5-2-2 0,-10 0-4 16,-4 0-3-1,-18 2 0-15,1 4-3 0,-10 10-17 16,-2 7-6-16,2 13-22 16,3 1-8-16,12 2-32 15,6-2-90-15,10-10 112 16</inkml:trace>
  <inkml:trace contextRef="#ctx0" brushRef="#br0" timeOffset="-147113.35">10219 761 1309 0,'-7'0'80'15,"4"0"11"-15,3-7-8 16,8-1-35-16,5-4-21 15,9 4-16-15,-2 2 3 16,7 2 2-16,0 8-1 0,0 3-1 16,0 4-4-16,-9 8-8 31,-3 3 0-31,-15 8-1 0,-5 4 2 0,-8 0-1 31,1 3 1-31,2-6-1 0,9 2-2 0,7 0 0 16,7 4-2-16,6 0 0 15,-7 3 2-15,1 2-12 16,-4-2-5 0,-6-1-12-16,-3-1-4 15,-12 0-7-15,-12-3-6 16,-4-4-22-16,-7-4-41 16,-6-8 66-16</inkml:trace>
  <inkml:trace contextRef="#ctx0" brushRef="#br0" timeOffset="-146676.34">10089 1913 1152 0,'3'2'67'0,"-3"1"36"0,0 2-59 0,0 0-10 0,0-4-32 0,-4 2-248 0,-1-3 170 16</inkml:trace>
  <inkml:trace contextRef="#ctx0" brushRef="#br0" timeOffset="-146530.73">10072 2405 1184 0,'0'13'76'15,"0"-2"58"-15,3-6-108 16,2-5-7-16,3-3-139 16,-5-2 87-16</inkml:trace>
  <inkml:trace contextRef="#ctx0" brushRef="#br0" timeOffset="-146390.7">10186 2735 894 0,'-4'17'143'0,"1"-1"213"16,3-10-295-16,3-7-13 16,7-13-87-16,1-5-173 15,5 1 134-15</inkml:trace>
  <inkml:trace contextRef="#ctx0" brushRef="#br0" timeOffset="-146247.81">10280 3047 1026 0,'-3'11'189'0,"1"-1"258"16,1-9-323-16,-1-7-11 15,5-5-79 1,2-3-70-16,5-8 21 16</inkml:trace>
  <inkml:trace contextRef="#ctx0" brushRef="#br0" timeOffset="-144498.33">9001 2904 1064 0,'1'6'88'16,"-1"0"56"-16,0-6-8 0,0 0-29 0,0-1-4 0,0-7-23 0,-1-5-5 16,-1-4-24-1,1 0-5-15,-6-6-9 0,3-2-2 16,-6-2-10-16,-3 1-10 15,-2 0-5-15,-4 3-3 16,-2 1-7-16,-1 6 1 16,-3 13-1-1,3 4-7-15,-3 15 2 0,2 12 0 0,6 18-2 16,1 6 5-16,10 7 1 16,6 1-3-16,10-8 1 15,5-7 1-15,7-13 2 16,2-8 3-16,1-12-7 15,-3-6-1-15,-1-12 0 16,-1-8 1-16,-4-10 5 16,3-3 2-1,-8-4 4-15,-1-2 0 0,-6 1-5 16,-4 1-1-16,0 10 1 0,0 7 3 16,0 14 7-16,-8 3 2 15,7 16-2-15,-2 6-5 16,4 12 1-1,4-3-5-15,4 7-5 16,6-6 6-16,0 1-5 0,3-1 6 0,2-7-28 16,-1-2-27-1,0-9-40-15,2-1-37 0,-6-15-95 16,6-7 125-16</inkml:trace>
  <inkml:trace contextRef="#ctx0" brushRef="#br0" timeOffset="-144131.45">9513 2710 1252 0,'0'-11'83'0,"-1"0"32"0,1-2 7 0,-2-1-22 0,-6 0-22 16,1 1-31-16,-6 0-11 15,-8 4-18-15,6 3-4 16,-11 1-9-16,-2 5-5 16,6 6-2-16,-5 7-2 0,8 4 3 15,7 5-1-15,5 5 3 16,7 5 1-16,3 4-2 16,7 2 0-16,-4 6 0 15,0-3-2-15,1 9 0 16,-1 1 0-16,-1 2 3 15,4 0 1-15,4-6 2 16,-4-6-1-16,12-14-14 16,-1-2-11-16,6-13-21 15,-3-5-16-15,6-7-24 0,-10-7-29 16,6-8 65 0</inkml:trace>
  <inkml:trace contextRef="#ctx0" brushRef="#br0" timeOffset="-143592.75">9709 2814 832 0,'0'-14'125'0,"0"-4"169"0,-3-1-168 0,-7-1-35 0,-4 1-23 0,-6-2-36 0,-2 4-8 16,-5 8-11-16,2 4-5 16,1 13-8-1,2 11 0-15,8 17 0 0,4 3 2 16,10 6 1-16,6-1-1 0,10-10-2 15,6-2-1 1,4-15-1-16,-1-2 1 0,0-11 0 16,-3-7 1-16,-1-6 0 31,-4-6-1-31,0-10-1 0,-4-3 2 0,0 3 1 16,-5 2 1-16,-8 12 13 15,-2 8 4-15,-3 11 8 16,-4 11 2-16,1 13-15 15,2 12-3-15,2-2-9 16,1 3-2 0,3-6 1-16,3-7-1 0,4-7-25 15,2-6-22-15,2-10-57 16,3-4-196-16,1-11 191 16</inkml:trace>
  <inkml:trace contextRef="#ctx0" brushRef="#br0" timeOffset="-143194.85">10028 2778 827 0,'9'-24'135'0,"-4"0"131"0,-5 2-166 0,-2-1-18 0,-10 2-48 0,-6 4-5 15,-5 4-7 1,-4 7 1-16,2 15-2 16,-2 10-2-16,5 10-3 0,6 4-8 15,11-2-5-15,5 2-3 16,11-7-1-16,5-6 2 16,6-9 1-16,5-6 2 0,1-7-2 15,1-4-2-15,1-11 2 16,-5-2-2-16,-3-3 0 15,-6-2 0-15,-5 5 2 16,0 2 0-16,-9 9 15 16,-2 8 5-16,0 6-2 15,-7 11 1-15,2 12-12 16,2 7-4-16,-3 5-1 16,1 0-3-16,1 0-1 15,2-5-7-15,7-9-26 16,1-5-19-16,3-9-47 15,3-10-203-15,0-8 195 0</inkml:trace>
  <inkml:trace contextRef="#ctx0" brushRef="#br0" timeOffset="-142782.49">10312 2716 1317 0,'-5'-19'85'15,"-1"0"19"-15,-7 0-37 16,2 5-21-16,-6 3-27 16,-1 5-3-16,6 12-3 15,-1 5-4-15,2 8-5 16,8 3-2-16,4 2-3 16,10 1-1-16,4-6 2 0,-1 0 0 15,10-11 1 1,-6-2 2-16,5-8-1 15,0-4 1-15,-9-3-3 0,-1-1-1 16,-10-1 1-16,-1 3 2 16,-9 8 6-16,-5 8 3 15,-1 16 5-15,-4 6-2 16,1 16 0-16,5-1-5 16,3 3-4-16,5-9-1 15,8-3-4-15,3-7 0 0,1-6-17 16,2 1-35-16,-1-11-33 15,-4-6-116-15,2-10 114 32</inkml:trace>
  <inkml:trace contextRef="#ctx0" brushRef="#br0" timeOffset="-142398.85">10455 2546 876 0,'18'-2'138'0,"1"2"155"0,1-1-197 0,1-1-12 16,1 2-42-16,1 0-8 16,1 5-11-16,-4-1-6 0,-5 8-6 31,-6 0-3-31,-9 7-2 0,-3 0-2 0,-5 6 0 15,0 2 1-15,-1 6-4 32,6-1 1-32,6 9-2 15,6 3-2-15,7 6 1 16,3 1 1-16,1 1 2 16,4 0-1-16,-10-2 4 15,-3-1-5-15,-11-13-2 16,-11-1-1-16,-4-6 3 0,-12-3-1 15,-11-5 2-15,0 1 2 16,-8-8-5-16,-6 0-13 16,-5-4-45-16,-6-7-203 15,6-1 166-15</inkml:trace>
  <inkml:trace contextRef="#ctx0" brushRef="#br0" timeOffset="-119108.2">1818 8259 1021 0,'2'-6'107'0,"-1"-2"59"0,-1 2-56 15,0-2-25-15,0 5-33 16,0 3-11-16,0 0-3 16,0 0-6-16,0 0-6 0,0 0-1 15,3 3-8-15,-1 2-4 16,1 4 5-16,5 5-1 16,-5 10 0-16,0 11 1 0,0 14-8 15,1 10-2 1,-4 17-2-16,0 3-3 0,0-2-3 15,3-6 2-15,1-8 0 16,1-7-1-16,0-9-3 16,0-3-5-16,-1-12-22 15,-1-7-14-15,1-13-39 16,0-5-28 0,3-9 60-16</inkml:trace>
  <inkml:trace contextRef="#ctx0" brushRef="#br0" timeOffset="-118359.7">2421 8707 865 0,'0'-3'108'0,"0"0"66"0,-2-2-49 0,-1-1-17 0,-5 0-24 16,-1 2-7-16,-6 1-21 16,-2 0-2-16,-7-2-22 15,-1 2-8-15,-3 3-13 16,-1 3-9-16,4 12-5 16,3 2 1-16,6 10 1 15,4 1-1-15,8 8 1 16,4 4-3-16,10-2 2 15,7-2 0-15,8-11 1 16,1-6 1-16,1-9 0 16,-2-4 0-16,-3-9 2 15,-2-4 0-15,-4-15 0 0,-2-3 0 16,-3-11 9-16,-3-5 4 16,-3-11 10-16,1-2 2 15,-6-11 5-15,0-9 1 16,-6-8-4-16,0 0-1 0,-5 2-13 15,0 9 6-15,3 19 11 16,3 9 4-16,2 20 2 16,1 7-4-16,2 14-15 15,2-2-4-15,4 11-5 16,4 9-4-16,2 16-5 16,1 4 1-16,3 22-1 15,-2 12-2-15,0 17 4 16,2 12-4-16,-7 3 1 15,4-1 2-15,4-6-3 16,2-7-4-16,8-10-5 16,3-9-7-16,0-15-14 15,1-13 2-15,1-15-33 0,-4-8-26 16,-1-14-43-16,2-10 57 16</inkml:trace>
  <inkml:trace contextRef="#ctx0" brushRef="#br0" timeOffset="-116127.56">6906 9027 603 0,'-7'-3'154'0,"-4"-3"109"0,7 1-87 0,-1 2-27 15,0-5-54-15,4 3-9 0,-4-4-17 16,3 1-10-16,2 8-8 16,0-2-6-1,-3 1-14-15,8 9 0 0,6 3-7 16,3 1 1-16,8 1 13 15,7-5 0-15,15-2 4 16,8-6 2-16,14-8 7 16,11 2 2-16,21-10 1 15,9 2-5-15,13 1-17 0,2 1-6 16,13 4-13 0,6-2-4-16,4 9-4 15,5 1-1-15,-16 0-4 16,-3 0 1-16,-10 0-2 0,-7 0 0 15,-19-3 0 1,-10 0 1-16,-33 3 1 0,-11 3-2 0,-24 0-46 16,-15 0-36-16,-21 3-107 15,-13-2 108-15,-18-4 9 16</inkml:trace>
  <inkml:trace contextRef="#ctx0" brushRef="#br0" timeOffset="-114925.58">7291 9409 404 0,'3'-3'69'0,"6"-5"83"16,-6 3 0-16,2-4-9 0,1 2-11 0,-2 1-24 0,-4 5-13 16,1-6-24-16,-1 7-9 15,0-1-21 1,0-1-11-16,0 0-2 0,0 1-4 16,0 1-8-1,0 0-2-15,-1 0-6 0,-4 0 0 0,-1 6 1 16,-1 4 0-16,1 7-2 15,0 2-3-15,-2 8-1 16,0 3-2-16,3 4-1 16,4 4-1-16,4-3-2 15,5-7 1-15,9-13 2 16,7-4 1-16,1-16 4 16,3-3 7-16,1-14 16 15,-1 0 8-15,-1-7 8 16,-8 3-2-16,-8 2-16 15,0 5-8-15,-10 6-9 16,1 4-4-16,0 9-1 0,-1 2 0 16,2 13-1-16,-1 7-2 15,-1 7 0-15,6 2-1 16,1-2-1-16,0-4 1 16,6-8-1-16,-6-4 0 0,6-8-2 15,2-5 1 1,-2-8 2-16,6-3 2 0,-1-3 3 15,5-2-2-15,-5 0 1 16,-3-1 1-16,-7 10 0 16,-3-1 1-16,-1 12-1 15,-2 3-2-15,-1 11-2 16,-2 1 0-16,0 6-1 16,3-5 1-16,-3-2 3 15,0-4-3-15,3-9 2 16,2-5-5-16,1-7 2 15,4-7 2-15,2-9-2 16,4-3 5-16,1 0 5 16,1 0 3-16,-1 9 16 15,-4 1 2-15,1 11-9 16,0 5-1 0,2 7-11-16,3 12-5 0,-3 9-4 0,1 8-1 0,-3 9-25 15,4 2-24-15,-1-5-65 31,3-4-33-31,4-17-200 0,1-10 204 0</inkml:trace>
  <inkml:trace contextRef="#ctx0" brushRef="#br0" timeOffset="-114080.04">8319 9592 883 0,'0'-17'147'0,"-6"-4"206"0,-2 5-195 0,-6 4-38 0,-4 2-19 0,-7 10-43 0,-2 2-22 16,2 12-26-16,-2 5-9 15,8 8-2-15,8 3 1 16,7 1 1-16,7-4-2 16,11-10-4-16,3-2 3 15,9-9-3-15,-1-6 3 16,-2-13 3-16,0 1-1 15,-3-10-1-15,-1 3 0 0,-6-5 13 16,-1 2 7-16,-7 5 7 16,-3 2 1-16,-2 12-7 15,-4 0-8-15,-2 17-9 16,1 7 1-16,1 15-4 16,4-1-1-16,1-4 5 15,10 1-6-15,2-15-3 16,6-9-1-16,3-8 2 15,3-11 4-15,-1-6 0 0,1-2 0 16,-6-7-1 0,0 1-2-16,-11 2 22 0,0-3 6 15,-5 14 2 1,-3-1-1-16,0 13-10 0,-5 2-9 16,-1 15-6-16,-1 4 1 0,7 4-6 15,0 0 0-15,5-3 1 16,6-8 3-16,8-12-5 15,5-4-1-15,1-10 3 16,0-9-3-16,1-1 4 16,-3 0 4-16,-1-3 5 15,-1 0 2-15,-12 2 9 16,-1 9-2-16,-8 13-8 16,0-1-3-16,0 19-7 15,0 9-1-15,2 13 5 16,1 1-1-16,11-4-10 15,5-6-7-15,6-11-21 16,-1-11-4-16,1-13-10 0,-1-6-1 16,-5-13 4-16,0-4 6 15,0-4 13-15,-5-10 11 16,5-6 12-16,-2-7 1 16,2-11 13-16,2-5 11 15,-2-9 21-15,-1 2 17 16,-5 18 23-16,1 15 6 0,-9 27-9 15,-5 14-13-15,-6 26-19 16,-7 12-12-16,-6 23-6 16,2 8-3-1,-1 6-10-15,7-2-4 16,5-3-5-16,1-4-16 16,8-12-52-16,5-4-35 15,2-18-72-15,4-2-23 0,-3-17 106 16</inkml:trace>
  <inkml:trace contextRef="#ctx0" brushRef="#br0" timeOffset="-113668.87">8898 9434 1437 0,'2'-5'103'0,"1"1"23"16,8-6-7-16,2-4-4 0,6-6-22 0,3-10-9 0,8-4-24 15,3-3-10-15,1-8-18 16,4 4-7-16,2 12-10 16,-4 3-3-16,-4 17-6 15,-2 10-4-15,-18 26-5 16,-4 11 0-16,-11 19 0 16,-8 3-13-16,-8 4-24 15,-5-1-10-15,2-6-4 16,3-9 7-16,7-17 22 15,4-9 11 1,8-20 10-16,8-9 9 0,4-11 6 0,4-12 8 16,5-4 10-1,1-3 4 1,0 8 7-16,1 6-3 0,-2 10-9 0,-1 10-6 16,2 6-10-16,-1 10-5 15,4 4-7 1,2 3-2-16,3 1-38 0,-2-2-33 0,2-2-97 31,-1-4-55-31,5-2 115 16</inkml:trace>
  <inkml:trace contextRef="#ctx0" brushRef="#br0" timeOffset="-112859.27">8090 10223 989 0,'0'0'114'0,"0"-2"73"0,0 2-62 0,0-1-15 0,-1 1-27 15,-1 0-7-15,2-2-2 16,0 2-5-16,-1-8-4 16,1 2-7-16,0-12-19 15,-3 0-7-15,-1-5-16 16,-2 3-8-16,-5-5-4 16,-2 3-4-1,-1 7 2-15,-8 8 2 0,2 14-4 16,-2 8-2-16,-4 16-3 0,4 4 1 15,6 7-3 1,7 3-2-16,9-8-11 0,8 0-5 16,9-18 2-16,5-8 4 15,4-13 11-15,0-11 1 16,0-10 12-16,-7-6 9 16,-1-2 19-16,-5-1 2 0,-3 6 11 15,-4 2 2-15,-1 13-10 16,-4 9 0-16,2 1-20 15,1 13-9-15,-3 6-10 16,1 5-1-16,7-1-32 16,2-1-21-16,8-8-61 15,8-6-36-15,9-7-25 16,2-1-245-16,3-5 273 16</inkml:trace>
  <inkml:trace contextRef="#ctx0" brushRef="#br0" timeOffset="-111874.21">8488 10257 1297 0,'-13'2'115'0,"-4"-2"110"15,-8 0-28-15,-5-3-34 0,-2 0-30 0,4-2-73 0,-2 5-25 16,8 8-31-16,3 4-6 16,13 14 0-16,-2 0-3 31,9 6-1-31,7-2 2 0,11-11 0 15,3-3-1-15,7-10 1 16,-1-6-4-16,0-14 5 16,-1-5 0-16,-5-10 3 15,-1-7 3-15,-5-8-3 16,-2-6 1-16,-3-10 2 16,-2-3 5-16,-2-1 5 15,-1 0 0-15,-3 18-3 16,0 10 8-16,-3 34 13 15,-3-6 2-15,-3 30 0 16,-5 8-13-16,0 16-20 0,0 8-2 16,4 6-2-16,1-2-15 15,9 0-53-15,7-2-36 16,10-6-96-16,7-7-9 0,9-20 26 16,5-9 27-16,8-17 84 15,0-8 28-15,-5-9 32 16,0-5 17-16,-14-10 40 15,-3 0 14-15,-3 4 37 16,-13-4 18-16,-2 8 25 16,-9 3 14-16,-11 9-9 15,-9 5-22-15,-7 10-50 16,-8 10-29-16,-4 13-33 16,3 6-5-16,-2 12-4 15,8 6 0-15,12-3 0 16,14 2-9-16,18-16-16 0,11-5-9 15,10-15 0 1,1-10 4-16,3-15 21 0,-1-8 11 16,-3-12 1-1,0-6 1-15,-7-6-1 0,-4-4 5 0,-5-2 14 16,-10-3 16-16,-4-2 21 16,-5 1-3-16,0 8-4 15,-8 12-7-15,3 22-15 16,-3 19-9-16,-3 22-9 15,-1 12-3-15,-2 19-6 16,1 0 3-16,7 6 0 16,1 0-2-16,10-8-13 15,4-6-12-15,12-16-9 16,2-16 1-16,14-15 14 16,-3-8 9-16,4-19 9 15,2-9 0-15,-3-2 4 0,1 1-2 16,-5 5 0-1,-1 10 2-15,-11 11-4 0,-6 7 1 16,-7 18-3-16,-8 7 0 16,-5 15-21-16,-4 6-13 15,-4 4-13-15,2-1-4 16,2-12 23-16,-1-7 17 0,6-14 30 16,-1-9 28-16,-3-14 25 15,3-9 10-15,-1-15 12 16,3-6-20-16,9-9-24 15,7-2-11-15,17-1-23 16,8 1-7-16,12 3-7 16,8-2-2-16,13-5-62 15,-6-1-40-15,5-16-134 16,4-6 123-16</inkml:trace>
  <inkml:trace contextRef="#ctx0" brushRef="#br0" timeOffset="-111218.02">6568 8344 1160 0,'-5'-1'122'15,"-10"1"114"-15,-9 0-83 0,-16 6-16 0,-8 2-25 0,-20-2-42 0,-11 1-21 16,-9-7-39-16,-1 0 0 16,6 0-12-16,13 0 7 15,18 0-9-15,11 1-13 16,22-2-37-16,8-2-33 0,11-13-59 16,5-2-33-16,4-8 101 15</inkml:trace>
  <inkml:trace contextRef="#ctx0" brushRef="#br0" timeOffset="-110950.99">5883 8075 1354 0,'-1'-2'109'16,"-2"1"33"-16,-8 2-32 15,-7 4-21-15,-12 15-45 0,-6 7-18 16,-8 10-19-16,-2 5 1 15,7 7-4-15,7-3-1 16,18-1-1-16,8 0-1 16,17-1 2-16,11-3 11 15,16-7 11-15,12-5 5 16,15-15-12-16,12-4-7 0,5-15-6 16,5-2-10-16,-11-5-55 15,-13-4-53-15,-24 5 59 16</inkml:trace>
  <inkml:trace contextRef="#ctx0" brushRef="#br0" timeOffset="-110124.31">4328 8414 864 0,'0'-8'145'0,"-2"-3"217"0,2 8-254 0,-3 0-2 0,2 7-27 0,-1 11-5 15,-1 21-21-15,1 8-8 16,1 19-14-16,1 2-4 16,-3 3-22-16,1-5-1 0,2-5-4 15,0-6-5 1,0-9-17-16,0-6-7 0,0-13-5 16,-2-8 3-16,-1-16 8 15,2-10 4-15,-1-20 12 16,1-11 3-16,-3-14 5 15,3-8 4-15,-2-13 10 16,-1-1 11-16,4-5 25 16,7 2 9-16,12 12 9 15,6 3 9-15,8 16-9 16,5 8-5-16,11 11-20 16,6 10-18-16,5 7-15 15,-3 7-5-15,-10 6 0 16,-12 5-2-16,-18 9-3 15,-10 5 1-15,-19 12-1 0,-8 1 3 16,-19 9 1-16,-10 0-2 0,-8 0-2 16,0-3 0-16,11-10-1 15,13-3 1-15,19-6-1 16,9-1-3-16,16-4 0 16,7 0 0-16,18 3 1 15,10 2 0-15,7 7 1 31,-4 4 2-31,-5 4 0 0,-6 4 1 0,-5-6-10 16,-4 1-21-16,-2-6-45 16,-2-2-32-16,-3-6-37 0,3-7-13 15,-6-12-89 1,-5-8 141-16</inkml:trace>
  <inkml:trace contextRef="#ctx0" brushRef="#br0" timeOffset="-109901.62">4983 8193 1594 0,'3'2'125'0,"-2"4"38"0,3 10-10 0,-1 9-12 0,0 18-37 15,-2 7-17-15,1 21-37 16,-2 2-18-16,3 9-20 15,2-4-4-15,6-10-8 16,3 0-12-16,7-8-51 16,2-5-41-16,1-9-123 15,-4-10 119-15</inkml:trace>
  <inkml:trace contextRef="#ctx1" brushRef="#br0" timeOffset="99446.46">24590 17878 0,'0'0'0,"0"0"0,0 0 0,48-11 0,-25-1 0,5-4 0,-4-4 0,-5 1 0,-3 3 0,0 0 0,-4 0 0,-4 4 0,-1 4 0,1 1 0,0 3 16,-4 0 0,0 0-1,0 0-15,0 0 16,0 0 0,0 0-16,0 0 0,0 0 31,0 0-31,0 4 15,0 0 1,0 0-16,0 0 16,-1 0-16</inkml:trace>
  <inkml:trace contextRef="#ctx0" brushRef="#br0" timeOffset="-103273.58">17010 12923 1235 0,'0'0'73'0,"-3"0"71"0,-6 1-69 0,-4 10 9 16,-1 5-2-16,-8 12-8 15,4 9-5-15,-4 15-17 16,2 9-12-16,2 29-22 16,6 13-12-16,12 32 0 15,6 23 4-15,15 44-4 16,2 22-5-16,9 33-3 16,-7 5 2-16,5-20 1 0,-2-8 2 15,-1-37-2 1,-3-27-7-16,-8-40 0 0,-7-28 0 15,-3-44-5-15,-4-17-5 16,-7-25-26-16,-3-13-26 0,-6-29-58 16,-8-23-29-1,-6-51 80-15</inkml:trace>
  <inkml:trace contextRef="#ctx0" brushRef="#br0" timeOffset="-102544.08">16975 13131 1093 0,'-7'-96'59'0,"-8"15"29"16,3 23 4-16,-7 21 8 15,0 12-3-15,6 14-13 16,1 3-7-16,7 10-16 0,5 3-14 16,16 6-8-1,11 1-5-15,18-2 4 0,15-4 3 16,21-14-9-1,16-8-1-15,38-15-13 16,13-7-7-16,13-11-9 0,6 0 0 0,16 2 2 16,-3 3-3-16,14 4-1 15,9 4-1-15,-10 8-4 16,-7 6 8 0,-9 7-1-16,-8 6-3 0,-20 7 1 15,-7 6-3 1,-19 8 3-16,-20 7 5 0,-21 8-1 15,-8-2 1-15,-19 4 1 16,-4-1 3-16,-15-4 11 16,-11-1 2-16,-9 1 6 15,-2 0-1-15,-6-2-3 16,-3 3-3-16,-2 11-6 16,0 5-3-16,0 17-4 0,4 18 0 15,4 35-5 1,6 27-2-16,12 55-1 0,-3 20-1 15,6 34 1-15,-1-2-26 0,-10-14-46 16,-2 0-14-16,-13-28-4 16,-3-3 30-16,-3-12 45 31,0-8 18-31,-3-21-1 0,0-11 0 0,0-25-2 31,-5-7 0-31,-3-19 5 0,-5-4 2 0,-11-19 0 16,-12-7-6-16,-23-23 4 15,-13-8 2-15,-28-17-2 16,-12-11-5-16,-44-18-12 16,-32-8-11-16,-43-19-24 15,-29-2-5-15,-9 6-1 16,6 12 10-16,6 26 40 0,24 20 24 16,36 16 18-16,12 5-2 31,46-15-14-31,18-7-12 15,31-16-12-15,26-14-15 16,49-24-39-16,18-16-29 16,39-25 39-16</inkml:trace>
  <inkml:trace contextRef="#ctx0" brushRef="#br0" timeOffset="-101910.85">20623 16632 1487 0,'0'0'90'0,"0"1"40"0,0-1-20 0,5 3-27 0,4 9-21 0,2 13-34 16,0 11-7-16,5 14-13 16,-8 6-7-16,1 7-2 15,-1-6-11-15,2-18-13 16,1-11 4-16,3-28 8 15,0-11 7-15,2-27 22 16,-4-12 4-16,-2-26 5 16,-1-12 2-16,-5-11 9 15,-1-1 3-15,3 14-2 16,5 11-2-16,6 33-12 16,1 10-9-16,-1 29-11 0,-1 16-3 15,1 23-7-15,1 13 1 16,-7 11-3-16,3 3-1 15,-2-13-2 1,1-10-5-16,9-29 10 0,0-14 3 16,10-30 2-16,4-8 5 0,2-11 2 15,-7-1 5-15,4 8 9 16,-3 8 0-16,-4 17-3 16,2 9-5-16,-5 27-6 15,1 15-4-15,-14 24-5 16,1 18-8-16,-13 12-30 15,1 3-22-15,1-12-77 16,4-11-29-16,10-37 88 16</inkml:trace>
  <inkml:trace contextRef="#ctx0" brushRef="#br0" timeOffset="-101257.67">21678 16472 1050 0,'-1'19'129'0,"-1"8"210"0,-6 11-285 0,3 3-12 16,1-2 2-16,2-4 4 0,8-17-15 16,7-9-4-16,6-17 5 31,2-8 4-31,4-15 22 16,0-10 10-16,-11-2 0 0,4 2-1 0,-11 13-17 15,-7 3-12-15,-7 10-10 16,-6 7-7-16,-11 16-10 15,1 8-4-15,2 22-9 16,1 5-4-16,12 10-1 16,1-1-2-16,7-8 4 15,7-6-1-15,7-20 1 16,6-9 3-16,12-14-4 0,4-4 3 16,4-12 5-1,-2-1 4-15,3 0 9 0,-2-1-2 16,-9-1-4-16,-2 8-5 0,-9 7-6 31,-3 5-2-31,-5 12-11 0,-1 8-2 0,-3 3-19 16,-2 5-5-16,0-5 7 31,-3 0 2-31,4-15 27 16,0-4 3-16,10-20 21 15,4-15 2-15,9-11-3 16,6-1-2-16,-1 4-7 15,-1 10 1-15,-6 13-3 16,-5 9 2-16,-6 17-14 16,-2 7-15-16,-4 7-31 0,-2 5-12 15,3-2-2-15,-7-8 7 16,7-15 30-16,0-8 13 16,2-18 29-16,4-7 15 15,4-7 22-15,1 2 10 16,3 10-7-16,-1 3-4 0,0 21-22 15,-2 9-10-15,-5 24-20 16,-3 15 0-16,-4 11-32 16,-1 8-16-16,-3-9-58 15,2-7-46-15,3-27-32 16,-6-8 81-16</inkml:trace>
  <inkml:trace contextRef="#ctx0" brushRef="#br0" timeOffset="-100475.85">17076 14612 538 0,'5'0'167'0,"-17"-4"-68"0,-23-10 191 0,8-2-229 0,0-9 14 0,8-2 5 0,11 4 2 16,5 1 3-16,16 9 13 31,6 7-2-31,12 3 0 0,7 6 5 0,6 5-14 16,4 3-14-1,18 0-20-15,7 0-15 0,37-3-16 0,18-2 0 16,15-3-16-16,10 3-3 15,24-4 1-15,3-2-1 32,25 0-1-32,14-2-1 15,-6-1 2-15,0 3 0 16,6 5 1-16,-18 1 2 16,-26 8-6-16,-14 7-3 0,-48 6 6 15,-18 1-4-15,-40 5-20 16,-18 0-26-16,-36 1-70 15,-9-1-28-15,-14-11-15 16,5-3 20-16,9-8 45 16,8-8 25-16,5-2 32 15,6-1 9-15,1-4 19 16,3-7 9-16,-6-11-198 16,-6-7 145-16</inkml:trace>
  <inkml:trace contextRef="#ctx0" brushRef="#br0" timeOffset="-99922.95">17158 15231 1121 0,'0'-3'77'0,"0"0"42"0,2 0-24 0,-2 0-11 0,-2-2-7 0,-1 5-14 16,2 2-6 0,1 5-12-16,0 4-3 15,11 5-1-15,8 2-4 0,23 4 6 16,18 0 4-16,44-3 2 15,15-7 6 1,34-5-4-16,20-6-11 16,40-1-10-16,14-1-9 0,42 1-10 31,0 0 3-31,-10 3 1 0,0 8 0 0,-40 12-6 16,-15 3-4-16,-28 4-3 15,-18 4 0-15,-33-2 1 0,-16-1-1 16,-42-4-20-16,-19-6-41 15,-29-5-120-15,-18-9-372 16,-12-8 335-16</inkml:trace>
  <inkml:trace contextRef="#ctx0" brushRef="#br0" timeOffset="-91813.99">17065 14851 580 0,'-4'0'88'0,"-1"2"76"0,2 4-20 0,-4-3-26 0,4-3-20 16,-1 0-20-16,0 0-8 0,4-1-18 0,0 1-4 0,0 0-19 31,0 0-2-31,0 0-1 15,2 1-6-15,-4 1-6 16,-2 1-2-16,-4 2-2 16,5-2 5-16,3-3 3 15,0 0 1-15,1 1 1 16,-1 1 3-16,2-2-2 16,-1 0 1-16,1 0-10 15,0 0-5-15,-2-2-2 0,0 2-3 16,0-1 1-16,0 1-1 15,3 0-2-15,-2 3-1 16,6 0 1-16,-3-3 2 16,-1-1 2-16,7-1 1 15,-4 0 3-15,2 2-2 0,0 2 0 16,-5-2-2 0,-3 0 0-16,2-2 4 0,9-5 2 15,-3 5 2-15,3 0-1 16,1 1-4-1,4 1 1-15,-3 1 0 0,7 3-1 16,5 0 3-16,9-1-7 16,7 1 4-16,-2-1 11 15,4 0 5-15,-1-1 1 16,2 2 0-16,2 3-13 16,-2-1-4-16,-4 3-4 15,-4 2-1-15,2-3 1 16,-5 3-1-16,0 2 3 15,0 0 1-15,-1-2-7 0,-5-2 1 16,0-1-4-16,1-2 0 16,-4 1 7-16,-1-3 0 15,-5-1-2-15,-1-3 3 16,-8 0-3-16,2-1 0 0,-3-5 2 16,0 2-3-1,-1 3-2-15,-1 1 2 0,0-2-1 16,-1 1 1-1,-4 1 3-15,3 0 0 0,-4 0-1 16,1 0 3-16,1-2-7 16,-1-1 1-16,1 1 1 15,7-4-2-15,-4 1 2 16,0-1 0-16,-2 0 1 16,0-1 0-16,0-2-1 15,0 1 0-15,-3-8 7 16,0-4 9-16,0-5 8 15,-4-7 3-15,-1-12-1 0,2-8-9 16,3-13-12-16,0 4-2 16,6 9-2-16,4 11 1 15,-1 17-1-15,-3 10-1 0,-4 12-5 16,3-1-8-16,-8 16-36 16,-5 4-29-1,-2 7-67-15,1-4-37 0,1-6 102 31</inkml:trace>
  <inkml:trace contextRef="#ctx0" brushRef="#br0" timeOffset="-90376.86">17184 14216 782 0,'0'0'82'0,"-5"3"59"0,2-2-14 0,-2 3-31 16,-1-1-15-16,4-3-17 0,-1 1-1 15,3-1-18-15,0 0-2 32,0 0-12-32,2 0-9 15,7 0-1-15,-6 0-2 16,0 3 0-16,4-3 3 15,-4 2 5-15,3 0 0 0,7 2-3 16,-1 1-4-16,6-3-2 16,2-1-1-16,4-1 2 15,0-1 3-15,2-6-1 16,3 1 0-16,-7 0-9 16,3 1-1-16,-9 3-8 15,-2 1-2-15,-12 1 1 16,1 0-2-16,0 1 0 15,-3 4 0-15,-2 5 1 16,2-1 0-16,-1 1-1 16,-2-4 2-16,0 5-1 0,-4 0 1 15,-1 5 2 1,-4 4 1-16,-6 12-6 0,-4 6-2 16,-3 6 4-16,0 6-1 15,3 9 1-15,1-3 1 16,10-4-4-16,2-4 0 15,9-18 0-15,1-8 2 0,4-10-20 16,1-4-14-16,1-8-38 16,-1-4-29-16,3-14-50 15,-2-5-246-15,2-7 256 16</inkml:trace>
  <inkml:trace contextRef="#ctx0" brushRef="#br0" timeOffset="-89605.87">17789 14285 1014 0,'-1'0'76'0,"-2"-1"55"0,0-6-15 0,1 2-14 0,-1-1-7 0,1 0-18 15,-2 3-4-15,-6-4-23 16,-3 4-10-16,-12 2-23 16,-3 1-7-16,-8 1-9 0,-5 4-1 15,0 3-2-15,7 3-1 16,11 2 0-16,9-1 1 16,7-1 1-16,7-1-1 15,8 1 2 1,6-2-1-16,4 1 4 0,1-4-1 0,-5 0 2 15,-3 1 1 1,-6 4-1-16,-4 0-2 0,-4 3 0 16,0 2-1-16,-5-2 1 15,2 3 0-15,1-7-2 16,-1-3 0-16,4-2 0 16,2-2 0-16,0-3-1 15,9-3 3 1,1-3 1-16,3-5 3 15,7 1 3-15,-1 3 2 0,3-3 0 16,2 4 1-16,-2 3 3 16,0 3-2-16,-3 6-1 15,0-1-3-15,-5 4-2 16,0 5 0-16,-3-1-1 16,-3 4 1-16,-5 5-4 0,-3 2 0 15,-4 6 3-15,-6-2-3 0,-3 2 1 31,-2-1 0-31,-9-12 1 0,0 4-1 0,-10-9-1 32,-1-1-1-32,-9-5-4 15,0-2 2-15,6-4-12 16,5 0-17-16,12-7-41 16,5-1-30-16,12-4-130 15,0-7 132-15</inkml:trace>
  <inkml:trace contextRef="#ctx0" brushRef="#br0" timeOffset="-77190.68">4445 9275 849 0,'0'0'117'0,"-2"5"67"0,2-5-48 0,-1 4-25 0,1-2-39 16,0 0-7-1,1-2-15-15,2 3-4 0,7-3-7 16,-2 1-5-16,3-1-3 16,1-1-7-16,2 1-10 15,7 0-6-15,6 3-4 16,3-3-3-16,1 0 3 16,-2 0-3-16,-9 0 2 15,1 0-1-15,-10 0-3 16,-2 0 2-16,-9 9 3 15,-1-2 2-15,-7 7 2 0,-3 5-1 16,0 3-5-16,-4 1-1 16,1 4 0-1,3 5-2-15,3-1 1 0,-1 6 0 16,6-1 0-16,-2-1 0 0,7-13-18 16,1-3-12-16,6-7-45 15,2-9-20-15,3-11-303 16,4-6 257-1</inkml:trace>
  <inkml:trace contextRef="#ctx0" brushRef="#br0" timeOffset="-76840.73">4946 9343 993 0,'-8'0'125'0,"-1"-5"143"0,0 10-185 0,-1-2-2 0,4 6-29 0,-1 4-10 15,4 0-8-15,0 1-5 16,3 2-8-16,3-1-3 16,7-1-7-16,-2 1-5 15,6-3-2 1,3-1 5-16,1 2 0 0,2 4 3 0,-7-1-3 15,-1 0-4-15,-4 4-4 16,-2-2-1-16,-6 5 0 16,0-2 1-16,-7 1 2 15,-4 0 0-15,-4-3-4 16,0 0-14-16,-3-7-29 31,-2-5-19-31,2-6-49 16,-1-4-113-16,2-14 141 0</inkml:trace>
  <inkml:trace contextRef="#ctx0" brushRef="#br0" timeOffset="-76633.27">4929 9385 1356 0,'8'0'93'0,"1"-1"45"15,4-7-38-15,4-6-13 16,7-2-33-16,8 0-29 16,2-4-11-16,1 4-61 15,-2 2 147-15,-8 1-86 16</inkml:trace>
  <inkml:trace contextRef="#ctx0" brushRef="#br0" timeOffset="-63381.29">11974 11705 1283 0,'0'0'73'0,"-4"2"20"0,1 1-3 0,1-2-4 15,0-1-12-15,2 0-11 16,4 5-10-16,0-2-1 15,3 10 1-15,2 0 4 16,-6 13-9-16,0 11-3 0,-3 21-7 16,-3 13-6-16,-5 19-8 15,0 12-6-15,-10 21-8 16,2 13-5-16,-5 20-5 16,2 7 1-16,4 4-1 15,-4 6-2-15,6 15 4 16,0 7-5-1,6 20 4-15,-6 2-1 0,-9 1-1 16,0-13 5-16,-2-25-4 16,4-11 2-16,8-18 1 15,6-11-2-15,6-13 0 16,3-9 2-16,7-22-5 16,1-9-3-16,3-13-1 15,-1-9 4-15,1-13 0 0,2-2 3 16,-8-11-1-16,1-1-4 15,-1-11 7-15,-7-2-3 16,4-9 3-16,-3-2 1 16,3-3-4-16,-2-1 3 0,1-4-1 15,3 0 1-15,-3-4-4 16,4 1 0-16,5-1 1 16,4 1-2-16,12-3 6 15,7 0-1-15,19-3-3 16,7 1 2-16,15 1-2 15,5-1 0-15,5 2-1 16,9 2 1-16,18 1-1 16,9 3-3-1,9-3 2-15,-7-3-2 0,-4-6 2 16,-7-7 0-16,1-9 0 16,5 0 4-16,-13-3 1 0,-9 0 1 15,-19 6 4-15,-8-2-3 16,-16 7-3-16,0 0 2 15,-14 3-2-15,-6-5-1 16,-11-3-1-16,-7-3-2 16,-6-16 0-16,-3-9 2 0,-5-19 0 15,0-12 0-15,-3-23 0 16,-1-14 0-16,-6-28 0 16,-4-23 2-16,-4-25 2 31,-6-9-2-31,1-13 1 15,1 0-2-15,8 2-3 16,3 4 2-16,8 6 1 16,3 7 0-16,3-2 1 15,1 0-2-15,-3 4-3 16,1 3-1-16,0-7-8 0,3 9-8 16,7 10-7-16,4 18 1 15,7 31 3-15,0 19 8 16,1 41 9-16,-3 12 11 15,-10 35 15-15,-12 20 5 16,-2-4 7-16,-16 21-7 16,-16 6-8-16,-6 4-3 15,-18 3-4-15,-1-6-2 0,-9-5-1 16,-7-6-3-16,-9-7-4 16,-19 1 0-16,-27-2-2 15,-15-1 2-15,-21 6 2 16,-18 7-2-16,-17 9-3 15,1 8-4-15,-14 8-4 16,21 5 3-16,30 0 1 16,21-2-8-16,49-9-32 15,21-7-34-15,40-14-83 0,27-11-19 16,19-12 92-16</inkml:trace>
  <inkml:trace contextRef="#ctx0" brushRef="#br0" timeOffset="-62302.79">13642 16491 1267 0,'0'5'49'0,"-3"-21"17"15,1-6 46-15,4 5 12 0,3 4-10 0,7 13-22 0,-1 7-19 0,0 24-29 0,2 12-17 16,0 23-21-16,-2 7 5 16,-7 5-10-1,1 6-1-15,-2-10-17 0,2-5-11 16,-2-17-9-16,0-14 3 16,-3-25 17-16,-1-11 6 15,-9-26 24 1,-4-16 11-1,-5-23 5-15,-1-9 4 0,5-10-7 16,12 0-1-16,11-2 10 16,11 7 2-16,13 9 0 15,5 5-1-15,9 17-14 16,0 12-6-16,-3 15-3 16,-6 8-8-16,-16 17 0 15,-7 7 1-15,-14 13-2 16,-8 9 3-16,-17 5-5 15,-5 2-2-15,-5-1-3 0,-1-3-2 16,9-10 2-16,5-6 1 16,14-6 0-16,7-2 1 15,12 5 1-15,8 0 1 16,14 8 2-16,3 3 0 0,3 2 4 16,1 1-2-1,-5-7-1-15,2 0-3 0,1-11-2 16,0-5-3-16,-6-12 0 15,-5-9 3-15,-9-14 1 16,-2-10 5 0,-5-6 6-16,0 0 2 0,-4 2 3 15,-1 3 1-15,-1 14 2 16,-4 6 2-16,-1 16 4 16,-1 11-4-16,-1 14-7 15,2 7-5-15,10 7-9 16,4-1-5-16,17-10-6 15,1-9-2-15,6-16-1 16,0-6 9-16,-5-11 10 0,1-6 7 16,-7 1 21-16,-5-5 2 15,-9 5 8-15,-10 0 4 16,-12 3-19-16,-10 2-5 16,-14 3-29-16,-7 3-23 0,-2 11-36 15,-4 5-22-15,5 3-45 16,8 0-21-16,14-9-60 15,11-2-263-15,28-19 302 16</inkml:trace>
  <inkml:trace contextRef="#ctx0" brushRef="#br0" timeOffset="-61745.58">14861 16376 1486 0,'5'19'69'0,"-2"5"23"0,-9 17-56 0,-7 5-8 0,-4 10-14 0,-2 6-3 16,10 1-7-16,6-2 1 16,4-4-16-16,12-3-2 15,-2-16-5-15,0-8 0 16,-5-19 26-16,2-8 10 16,-6-16 26-16,-2-10 12 15,0-20 15-15,-4-19 3 16,3-24-6-16,2-7-11 0,17-11-6 15,5 1 2-15,17 20 2 16,1 10 9-16,3 23-5 16,-1 10-15-16,-7 18-15 15,-3 11-16-15,-11 13-13 16,-6 10-6 0,-10 17-8-16,-6 7-2 15,-9 17-11-15,-10 7-6 0,-6 3-5 16,-5-1 1-16,4-19 3 0,4-7 14 15,7-20 9-15,2-10 3 16,13-16 14-16,5-4 4 16,15-8 12-1,5 5 8-15,5 6 3 16,-3 3 1-16,0 14-3 0,0 7-4 0,-7 12-9 31,-5 3-6-31,-9 15-5 16,-6 6-5-16,-10 6 2 15,-5 5 2-15,-14 3-6 16,-4-5 0-16,-10-2 0 16,1-9 0-16,-7-16-5 15,-5-8-13-15,1-22-41 16,-10-15-29-16,3-30-58 16,0-13-54-16,3-41 116 15</inkml:trace>
  <inkml:trace contextRef="#ctx0" brushRef="#br0" timeOffset="-60708.79">11859 12732 607 0,'5'0'133'15,"3"0"147"-15,0 0-110 0,1 0-33 0,4 3-32 0,3 0-22 0,3 2-11 16,3-4-16-16,6-1-5 15,5 4-19-15,4 0-5 16,8 1-7-16,7 3 3 16,2 0 4-16,4 3 7 0,2-2 4 15,5-2-7-15,8 0 0 16,7-3-6-16,19 0 0 16,4 3 9-16,6-4-7 15,1 2-3-15,2-2-5 16,8-2-8-16,8 2-6 15,0 1-3-15,-24 3 1 16,-16 4-3-16,-36 1-9 16,-14-5-14-16,-21 3-35 15,-6-1-16-15,-3-6-13 16,-3 2 9-16,6-3 21 0,2-2 15 16,1-3 24-16,2-1 2 15,-2 1-18-15,2-3-30 16,-15-2 38-16</inkml:trace>
  <inkml:trace contextRef="#ctx0" brushRef="#br0" timeOffset="-60135.82">11810 13429 1047 0,'-3'12'74'0,"-6"3"54"0,1-4-34 0,2 0-21 0,-2-2-10 16,5-3-26-16,1 1-10 15,2-3 3-15,2 1-1 16,9 3 10-1,3 0 7-15,11-3 1 16,11-1 1-16,15 0 0 16,17-3 0-16,20-6 2 0,10 1 1 0,9 1-4 15,7 1-7-15,17 5-13 32,11 2-11-32,9 9-14 0,-3 0 4 0,-6 4-5 15,-3-3 1-15,-2-4 1 16,-10 0 2-16,-23-7 7 15,-21 0-2-15,-34 3 1 16,-12-4-9-16,-31 5-52 16,-14-4-27-16,-20 4-94 0,-10-5-221 15,-10 2 243 1</inkml:trace>
  <inkml:trace contextRef="#ctx0" brushRef="#br0" timeOffset="-59375.75">12244 12866 1094 0,'0'-5'72'0,"0"5"45"0,0-3-23 0,0 3-27 0,0 0-3 0,0 0-8 15,0 0 3-15,5 3 2 16,3 0 1-16,5 10-9 16,-7 6-9-16,0 9-20 15,-6 4-10-15,-3 17-7 16,-2 3-3-16,-4 8-3 15,1 3-1-15,-2-5-14 16,4-4-8 0,5-12-17-16,-1-12-13 0,2-13-15 0,6-7-17 15,-1-12-1 1,4-7 38-16</inkml:trace>
  <inkml:trace contextRef="#ctx0" brushRef="#br0" timeOffset="-58701.24">12658 13161 813 0,'3'-2'131'16,"-2"-1"64"0,-1 3-23-16,-6 0-30 15,-5 0-44-15,-2 0-12 16,-4 0-23-16,-5 0-7 16,-2-2-20-16,1-2-6 0,-1 2-15 15,3 2-5-15,4 6-5 16,1 5-3-16,10 8 0 15,1 7-1-15,5 7-4 16,5 0-1-16,0-2 3 16,4-4-4-16,4-11 2 15,-1-3-1-15,3-10-5 16,0-3 3-16,0-8 1 16,0-11 3-16,1-9 1 15,1-7 2-15,1-6 3 16,-1-2-2-16,-1-2 7 15,0 2-2-15,-7-1 6 0,2 1 2 16,-6 7 3-16,1 4 4 16,-4 9 2-16,-1 4 1 15,-1 5 3-15,0 7-2 16,0 6-4-16,5-4-9 16,1 8-2-16,2 0-7 15,3 8-3-15,-3-1 1 0,3 7 1 16,2 4-3-16,-4 9 0 15,1 3 6-15,-4 12-10 16,-3 6 4-16,7 4 5 16,-4 5-7-16,5-5 2 15,3-4 0-15,7-10-1 16,4-7 0-16,4-8-25 16,-1-9-12-16,5-9-37 15,-6-7-37-15,0-5-174 16,1-6 173-16</inkml:trace>
  <inkml:trace contextRef="#ctx0" brushRef="#br0" timeOffset="-48895.41">11377 12773 849 0,'11'-2'125'0,"-5"-4"110"0,-3 3-74 0,-3 4-42 0,-5 7-11 0,-3 6-4 16,-3 7 0-16,-4 1-6 16,-3 8-5-16,-1 0-18 15,-6 6-17-15,-6 4-23 16,-4 2-13-16,-9 7-15 16,-2 0-2-16,-1 0-7 0,1-7-6 15,8-4-9-15,8-3-4 16,8-11-7-16,6-4-1 15,7-7-18-15,2-4-15 16,9-9-29-16,3-11-20 16,7-5-30-16,4-9-39 0,-3-11 104 15</inkml:trace>
  <inkml:trace contextRef="#ctx0" brushRef="#br0" timeOffset="-48575.85">11022 12812 1062 0,'3'-19'93'15,"-3"-1"74"-15,0 9-62 0,0 6-3 16,-3 5-10-1,3 2-13-15,0 9-13 0,6 1 3 16,8 12-2-16,7 3 2 16,13 7-7-1,3 4-15-15,7 8-23 0,2 4-8 16,1-4-8-16,2 3-5 0,-10-2-15 16,-4-6-26-16,-13-3-84 15,2-3-42-15,-9-10 81 31</inkml:trace>
  <inkml:trace contextRef="#ctx0" brushRef="#br0" timeOffset="24254.52">2034 10784 879 0,'8'-8'77'0,"-6"2"31"0,-4-2 4 0,-11 6-41 0,2 4-11 0,-8 6-7 0,2 5-8 0,1 2 2 16,-1 4-2-16,7-3-7 16,1 8 0-1,9 2 5-15,2 3 3 0,9 12 13 0,-2 6 0 16,-3 16-15 0,5 8-5-1,-7 13-18-15,0 3-5 0,-2-1-2 16,-4-2 1-16,-6-15-5 15,-1-3 1 1,1-17-7-16,-1-9-5 0,5-9-1 16,4-10-1-16,0-10-11 15,0-10-10-15,8-7-47 16,10-13-32-16,7-14-249 16,5-5 218-16</inkml:trace>
  <inkml:trace contextRef="#ctx0" brushRef="#br0" timeOffset="24875.42">2509 11513 1029 0,'5'-8'99'0,"-1"2"51"0,0-6-35 15,-6 0-23-15,-1-2-12 16,0-4 2-16,-5 3-5 15,0-1-7-15,-8 2-16 16,-1 4-19 0,-4 9-16-16,-1 2-10 0,2 15-8 15,-1 4 4-15,5 7-1 16,2 8-3-16,6-4 3 16,4 4-4-16,7 1-3 15,5-4 2-15,1-4 1 16,8 1-2-16,-1-7-1 15,2-3 5-15,0-5-4 16,0-3 5-16,1-11-2 0,0-10-4 16,1-10 2-16,1-7 1 15,-2-14 4-15,-2-1 2 16,2-15 0-16,-5-2-6 16,-8-11-2-16,-2-9 3 15,-11-5 1-15,-1-3 5 0,1 8-2 16,-3 5 4-16,7 22 3 15,3 10 2-15,-2 18 13 16,-2 7 2-16,4 17-1 16,0-2-2-16,0 21-4 15,0 5-8-15,1 17-3 16,4 9 2-16,1 18-8 16,4 9-4-16,2 10 1 15,2 3-2-15,4-8 0 0,-1-3 4 16,8-8-4-16,2-8-9 15,2-13-3-15,4-9-11 16,-2-11-24-16,2-6-2 16,7-13-45-16,-2-6-30 15,0-12-114-15,-5-5 132 16</inkml:trace>
  <inkml:trace contextRef="#ctx0" brushRef="#br0" timeOffset="26003.15">7736 11038 910 0,'-5'6'64'0,"2"1"35"0,-2 1 10 16,2-4 0-16,0 1-5 0,-1-3-13 0,1 2-8 0,-5-1-13 15,-3 1-12-15,-11 3-22 16,-5 1-7-16,-15 3-15 16,-4 4 3-16,-4-1-2 0,-2 2-6 15,7-4-4 1,6-2-4-16,7 2 1 0,12 6-2 15,7 2 5-15,7 2-4 16,6 11 3-16,6 0 3 16,-1 8-1-16,0 7 2 15,-2 2-4-15,-3 2-1 0,0 8-2 16,0 3 0-16,-3 10 0 16,-2 6 0-16,-3 4 0 15,0-1 1-15,7-9 1 16,1-9 1-16,4-13-3 15,6-9 1-15,10-8-1 16,6-8-1 0,11-10-2-16,6-6-2 15,-4-12 2 1,4-4-6-16,-2-13-52 0,3-6-36 16,-4-13 48-16</inkml:trace>
  <inkml:trace contextRef="#ctx0" brushRef="#br0" timeOffset="26574.57">7770 11659 1305 0,'3'-4'69'0,"2"-4"30"0,0 8-38 0,3 9 10 0,-4 9-9 0,1 12-13 16,3 3-9-16,-3 6-19 15,1 4-9-15,4-2-6 16,-7-3-3-16,0-2-1 16,-3-6-1-16,-2-7-1 0,1-4 4 15,-2-9-1-15,-5-10 1 16,0-16-1-16,-2-9 0 16,1-21 4-1,1-9 8-15,0-16 11 0,3-2 2 16,7 1 5-16,6 9-1 15,12 17 7-15,6 5 3 16,0 14-5-16,12 8-4 16,3 8-19-16,3 10-7 0,-4 4-5 15,-7 6-2-15,-6 4 1 16,-7 3 0-16,-2 1 0 16,-6 3 1-16,-9 4-1 15,1 0 0-15,-12-2-3 16,-5-2-2-16,-7 1-1 15,-10-5-2-15,-16-5-8 16,-1-3-1-16,-1-2 8 16,10-6 0-16,23 1 8 0,13-1-1 15,7 7-4-15,17 2-3 16,11 7 8-16,10 4 0 16,-1 4 1-1,-4 1-1-15,-3 2 2 0,-8 2-1 16,-5-1-50-16,-2 2-26 15,1-3-71-15,-7-7-23 0,0-2 93 16</inkml:trace>
  <inkml:trace contextRef="#ctx0" brushRef="#br0" timeOffset="26796.84">8415 11450 1499 0,'0'25'82'0,"-1"5"16"0,-1 5-7 0,-1 6-4 0,0 0-18 0,0 4-18 0,3-5-20 16,3 1-18 0,-1-5-10-16,2-1-29 0,1-7-33 15,1-3-95 1,1-4-313-16,4-13 288 0</inkml:trace>
  <inkml:trace contextRef="#ctx0" brushRef="#br0" timeOffset="27303.89">8613 11249 1012 0,'17'-15'96'0,"7"-3"97"15,4-2-106-15,7 4 3 16,1 3-20-16,-1-1-9 16,-1 3-17-16,0 2-6 15,0 4-14-15,-2 0-7 16,-4 5-8-16,-1 3-4 15,-6 2-3-15,-4 5-1 0,-6 2-2 16,-2 4 1-16,-9 8 0 16,0 1 4-16,-4 8 0 15,-3 8-2-15,3 5-2 16,1 6 0-16,3 6 0 16,3 0 0-16,5 13 0 15,4 0 0-15,6 10 2 16,-1-1-9-16,-1-3-2 15,-1-1 0-15,-7-13-4 16,-1-8 13-16,-7-6-2 16,-2-9 3-16,-11-2 2 15,-4-8-1-15,-11-4 0 0,-5 0 1 16,-5-6 4-16,-5-3 1 16,-3-7 1-16,1-4-4 15,-6-7-7-15,1-3-13 16,1 1-54-16,6 0 8 15,-6 6 21-15</inkml:trace>
  <inkml:trace contextRef="#ctx1" brushRef="#br0" timeOffset="-193867.41">14802 17271 0,'177'-134'0,"40"-16"0,-99 71 0,-58 44 0,-60 35 0,31-20 0,-15 8 0,-16 12 0,8-7 15,-4 3-15,0 0 0,0 0 0,0 4 0,0 0 0,-1 0 0,1 4 0,0 0 16,0 0-16,0 0 31,0-1-31,-4-3 0,0 0 16,0 0 0,0 0-1,0 0-15,0 0 0,0 0 16,0 0-1,0 0-15,0 0 16,0-3-16,0-1 31,0 0-15,0 0-16,0 0 0,0 0 16,0 4-1,0 0-15,0 0 16,0 0-1,0 0 1,0 0-16,0 0 16,0 0-1,0 0-15,0 0 16,0 0 0,0 0-16,0 0 15,0 0-15,0 0 16,0 0-1,0 0-15,0 0 16,0 0 0,0 0-16,0 0 15,0 0-15,0 0 16,0 0 0,0 0-16,0 0 15</inkml:trace>
  <inkml:trace contextRef="#ctx0" brushRef="#br0" timeOffset="33057.07">7701 12473 775 0,'5'-8'115'0,"-2"0"87"0,3 5-72 16,-1 0-20-16,-4 3-49 0,4 0-16 0,-5 0-19 16,0 2 0-16,2-1 6 15,4 2 3-15,3-3 5 16,4-1-5-16,9-4-6 16,-1-1-6-16,4-2-8 15,2-2-2-15,3 4 0 16,-4 0-2-16,0 4-3 15,-6 2-3-15,-9 10-5 16,-4 2-3-16,-7 10 2 16,-4 10 0-16,-2 9 1 0,3 6 3 15,-3 4-2 1,2-4-1-16,6 0 1 0,3 1 0 0,3-12-12 16,0-9-11-1,-2-13-26-15,0-6-24 0,-4-8-126 16,3-7-192-16,-2-7 229 15</inkml:trace>
  <inkml:trace contextRef="#ctx0" brushRef="#br0" timeOffset="33392.52">8223 12565 1143 0,'-6'4'71'0,"-2"3"14"0,3-4-7 16,-3 3-19 0,0 4-18-16,4 1-18 15,-1 0-5-15,10 1-11 0,2 1 1 16,8 3-2-16,0-1 1 0,4 3-6 16,3-2-1-1,2 1 4 1,-2 2-1-16,0-5 7 0,-6 2-2 0,0 0-4 15,-4-2 1 1,-5 0-6 0,-6 3 1-16,-2 2-8 0,-9 2-3 15,-4 2-19-15,1-4-13 0,-4 0-31 16,1-3-30-16,2-7-194 31,-2-5 182-31</inkml:trace>
  <inkml:trace contextRef="#ctx0" brushRef="#br0" timeOffset="33583.87">8311 12576 1295 0,'10'-4'64'16,"-1"-2"11"-16,1-2-28 15,1 0-5-15,8-3-25 16,4-1-17-16,-1 1-282 16,5 0 199-16</inkml:trace>
  <inkml:trace contextRef="#ctx0" brushRef="#br0" timeOffset="58817.41">14691 1756 582 0,'-8'-2'23'0,"0"-3"25"0,-1 4 26 0,-1-1 41 16,-1 2 10-16,2 5 0 15,-1 0-13-15,4-1-22 16,5-2-7-16,1 0-18 0,0-1 2 15,1 1 6 1,7-4 11-16,8-3 10 0,1-4-7 16,10-1-26-1,6 3-14-15,7-6-18 0,8 2-2 16,4 0 4-16,8 0-2 0,10-5 12 16,1-4 4-16,23 1 2 15,12-8 4-15,27-5-13 16,13 1-4-16,17-7 0 31,10-2-4-31,6 3-8 0,-1-3 0 0,-8 4-12 16,-6 3-6-16,-23 6 2 15,-10 7-3 1,-30 5-2 0,-24 6 1-16,-36 6-21 15,-9 0-9-15,-21 3-24 16,-10-2-13-16,-13 2-40 15,-14 0-33-15,-19 2-65 0,-17 2 96 16</inkml:trace>
  <inkml:trace contextRef="#ctx0" brushRef="#br0" timeOffset="59342.19">14458 1811 1876 0,'-7'6'14'0,"-45"29"-8"0,14-10-8 16,4 0 2-16,7-6 0 0,19-6-2 15,8-4 0-15,22-4 1 0,13 0 1 16,17 0 0-1,8 1 1-15,12 0 2 0,9 4-8 16,7-9-73-16,7-1 76 16,7-8-28-16</inkml:trace>
  <inkml:trace contextRef="#ctx0" brushRef="#br0" timeOffset="59852.13">17689 1160 1342 0,'9'-2'92'0,"0"2"18"0,-1 3-12 0,-5 7-7 0,-1 5-31 0,-4 7-11 15,2 8-11 1,2 5-9-16,3 1-13 15,1-3-10-15,2-1-25 0,-2-5-19 16,5-13-56-16,-1-5-22 16,1-13-312-16,0-10 272 15</inkml:trace>
  <inkml:trace contextRef="#ctx0" brushRef="#br0" timeOffset="60026.29">17613 1002 1555 0,'3'-13'41'0,"3"-4"-3"16,2 1-8-16,2-1-16 15,4-4-21-15,0 5-96 16,3 1-209 0,5 2 194-16</inkml:trace>
  <inkml:trace contextRef="#ctx0" brushRef="#br0" timeOffset="60296.59">17900 1145 1325 0,'17'32'65'16,"-3"-1"2"-16,-1-4 4 15,-7-8-17-15,-1 0-15 16,-3-6-16-16,-1-2-6 16,-1-10-4-16,0-1-2 0,0 0-3 15,-4-4 1-15,0-4 11 31,3-5 2-31,2-3 7 0,4-6 7 0,6-3-7 16,7-2-3-16,8 2 3 16,7 4-6-16,7 7 3 15,-1 8-3-15,-7 6-15 16,-4 6-3-16,-7 10-5 16,-4 5-3-16,-4 2-23 0,3 4-20 15,-1-5-70 1,6-6-31-16,12-4 79 15</inkml:trace>
  <inkml:trace contextRef="#ctx0" brushRef="#br0" timeOffset="60990.24">18630 1191 1091 0,'5'-13'145'0,"-5"-1"165"0,-11 8-191 16,-5-2-10-1,-12 10-42-15,-2 6-14 0,0 4-24 16,3 6-10-16,14 0-6 15,1 3-10-15,12-2-3 16,3-3 0-16,8-5-4 16,6 0-1-16,4-10 2 15,4-1 3-15,-3-6 1 16,2-2 0 0,-5-6 1-1,-3-5-3-15,-1-8 2 0,1-4-1 16,2-18 3-16,-1-11 0 15,-3-17-2-15,-3-5 2 16,0-7-1-16,-1 12 10 16,-2 17 8-16,-2 16 9 15,-3 27 9-15,-3 15-5 16,0 0-9-16,-5 17-9 0,1 16-8 16,-1 9-3-16,2 16 2 15,3 9 0-15,1 7-2 16,7 1-3-16,8-11 0 15,9-4 2-15,10-14-5 16,3-6 2-16,4-11 0 16,4-7-1-16,-2-9 2 15,2-9 0-15,-2-10-1 16,-4-6 2-16,-6-10-1 16,-1-6-1-16,-7-1 5 15,-7-6-1-15,-12 3 1 16,-5 7 5-16,-8 9-3 15,-10 7-1-15,-8 13-1 0,-1 11-3 16,-5 15-2-16,5 5 0 16,11 7 2-16,6-4-2 15,11-8 1-15,10 1-2 0,15-9 1 16,5-6 3-16,10-9 3 16,7-5 1-16,12-5-1 15,4-6 2-15,8-5-3 16,-9-6 0-16,-7 2 0 15,-11-2-2-15,-17 0-19 16,-6 1-17-16,-16 2-42 16,-5 5-28-16,-6-5-60 15,-5 3-22-15,-6 5 102 16</inkml:trace>
  <inkml:trace contextRef="#ctx0" brushRef="#br0" timeOffset="61190.63">19435 966 1454 0,'-5'1'92'0,"-1"9"33"0,3-1 1 0,1 13 4 0,4 2-14 16,10 4-20-16,4 4-20 0,11-4-35 16,6 4-18-16,3-2-21 15,-1-4-12-15,0 0-60 16,-2-7-31-16,-3-5-103 15,6-6 101 1</inkml:trace>
  <inkml:trace contextRef="#ctx0" brushRef="#br0" timeOffset="61743.97">20557 964 1368 0,'0'-5'8'0,"3"13"23"0,-3 2 35 0,0-3 18 0,0-5 10 0,8-4-8 0,12-4-19 0,5-6-11 0,13-1-10 16,5 3-17-16,3-1-15 16,-2 7 1-16,-8 4-8 15,-4 0-3-15,-12 12 0 16,-9 4-4-16,-14 9-2 16,-8 10 2-16,-16 4 3 15,-3 2-3-15,0 2 2 16,0-4 0-16,8-2-4 15,5-3 6-15,9-5-22 0,5-6-15 16,9-7-56 0,7-8-30-16,10-9-211 15,6-14 197-15</inkml:trace>
  <inkml:trace contextRef="#ctx0" brushRef="#br0" timeOffset="62014.95">21166 994 1417 0,'-15'9'74'0,"-2"2"8"16,-4 2 9-16,-1 3-14 15,8 0-14-15,9 4-22 16,5-1-6 0,16 2-15-16,6 2-3 0,5-2-1 15,5 4-5-15,-1 0 3 16,-4 2-1-1,-8 0-10-15,-6 0 0 0,-18-2-2 16,-9-2-7-16,-18-2-22 16,-7-4-10-16,-5-4-52 15,-9-5-29-15,5-8-148 16,2-10-166-16,10-13 246 16</inkml:trace>
  <inkml:trace contextRef="#ctx0" brushRef="#br0" timeOffset="62174.01">21076 996 1427 0,'25'1'94'0,"3"-1"27"15,7-5-2 1,6-4-20-16,3-4-34 0,11-2-39 16,-4 0-12-16,1-4-66 15,2 0-46-15,-6-3 54 0</inkml:trace>
  <inkml:trace contextRef="#ctx0" brushRef="#br0" timeOffset="62906.56">14647 1536 609 0,'-2'4'110'0,"1"-1"132"16,-2 0-68-16,3-3-13 0,0-2-23 0,6-1-33 0,0-5-8 0,-1 2-25 0,0-2-13 15,-5 0-21-15,-5 2-9 16,-4-2-18-16,-4 2-5 16,-9 7-6-16,-3 12-4 15,-10 17-16 1,-3 16-8-16,-5 18-34 0,-2 4-22 0,0 6-76 31,1 0 89-31</inkml:trace>
  <inkml:trace contextRef="#ctx0" brushRef="#br0" timeOffset="65842.32">10872 1913 1047 0,'3'-8'74'0,"-3"-1"30"0,-2 3-25 16,-7-1-43-16,-4 4-6 0,-1 2-14 15,5-1-5-15,2 2-5 0,6 0-3 0,1 0-1 16,0 2 6-16,1 1 15 31,4 2 9-31,3-4 13 0,3 1 3 0,2-1 2 32,4 2-3-32,0-3-5 15,1 2-7-15,2 1-12 16,2-1-4-16,2-1 0 15,1-1 1-15,5 2 12 16,5-2-2-16,7 0 4 16,3-2 7-16,3 2-2 0,6 0 6 15,1-3-8-15,1 3-7 16,0 0-7-16,3 0-5 16,-2-3 6-16,1 3-3 15,0-3-3-15,1 0-2 16,5 0-5-16,4-2-1 15,3 0 1-15,3 5-2 0,2-6-4 16,0 4-1-16,-7-1-2 16,-4 0-2-16,-7-2 2 15,1-1-2-15,-3 0 0 16,1-1 1-16,2 6-1 16,-6-1 1-16,4 4 1 15,3-1-1-15,0 4 0 16,-5 1 0-16,-1-6 0 15,-2 2 2-15,6-2 0 16,2-3-2-16,9-5-2 16,-1-5 1-16,6 4 0 15,1-4 4-15,-4 1-2 0,0-3 0 16,-7 0-1-16,-5-1-1 16,-3 2 1-16,0-1 0 15,4 0 0-15,-4 2-4 16,-2 4 1-16,3-3 0 15,-4 1 1-15,1 2 1 0,4 4 0 16,-5-1 0-16,-1 4-1 16,-5-2 3-1,-6 4-2-15,-2 0 3 0,-10 0-1 16,-6 0-3-16,-4 0 2 16,-4-4-2-16,2-2-1 15,0 1 4-15,7-2-8 16,1 2-4-16,2-1-16 15,1 1-10-15,-4 2-30 16,-2-2-19-16,-19-3-58 16,-6-3-31-16,-28-2 98 15</inkml:trace>
  <inkml:trace contextRef="#ctx0" brushRef="#br0" timeOffset="67002.45">10839 2256 290 0,'-19'-7'17'0,"0"4"40"0,1-3 27 0,9 6 60 0,4-2 26 0,5 2-10 0,0 0-22 16,0 0-45-16,0 2-21 0,-5 6-19 15,2-7-8-15,0 9-17 16,-3-4-5-16,4 2-9 16,1-2-1-16,7 2 0 15,-1-5-1-15,15 2 1 16,7 0 2-1,5-5 6-15,4 3 10 0,2-3 13 16,0 1 4-16,4 1 2 16,4-2 0-16,9 0-5 15,4 2-3-15,7 2-2 16,3-1-8-16,7 5-7 0,-2-6-1 16,0 4-6-1,-1-6 2-15,-4 2-4 0,7 1 1 16,1-3-10-16,5-8-1 15,13 0 3-15,1 0-10 0,-1-4 8 16,-4 4-7 0,-10 2-2-16,-4-2 8 0,0 8-6 15,1 1 0 1,4 4 0-16,-2-2 0 16,-2-3 3-16,0-1-2 0,-11-6 3 15,4 2-6 1,8-9 0-16,1 0 8 0,5-6-6 15,-3 2 0-15,-5-2 0 16,-4 1-3-16,-10 1 12 16,-4 1 2-16,-9 3 3 15,-1 1 0-15,-3-1-3 0,-2 3 1 16,-3 0-3-16,-2 2-2 16,-1 1-8-16,0-3-2 15,3 3 1-15,6 1-1 16,-1 0 7-16,0 3 2 15,-2 0-7-15,-5 1 3 16,1-2-2-16,-5 3-2 16,-2-6 2-16,-3 4 0 0,-3-3 2 15,-1 1 2-15,0-2 1 16,-3 5-5-16,-1 0 1 31,4-2-1-31,-7 0-2 0,3 4 5 0,-7-1-3 31,-2-1-2-31,-11 3 3 0,-1 0-2 0,-4 0-6 16,-8 0 4-16,-5 0-4 31,-1 0-17-31,-8-3-62 0,-1 0-51 16,3-7 67-16</inkml:trace>
  <inkml:trace contextRef="#ctx0" brushRef="#br0" timeOffset="114822.33">12116 2002 1078 0,'-4'0'90'0,"-6"-3"54"0,7 3-51 0,-2-2-18 0,5 2-17 15,5-2-10-15,-2 2-1 16,-1 0 3-16,-1 0 2 15,1-1 0-15,3-9-3 16,-5 4-2-16,-3-7-10 16,-1-4-9-16,-2 0-10 15,-2-2-9-15,-6-3-7 16,-6 1 7-16,-7 5-9 16,-2 5 0-16,-1 10 1 15,-3 9-9-15,0 9 6 0,3 10-1 16,5 11-7-16,8 3 3 15,4 0-9-15,10 0-4 16,7-13 2-16,8-3 7 0,2-9 4 16,3-5 5-16,4-8 1 15,-4-3-2-15,3-11 4 16,3-1 10-16,-3-9 1 16,2-3 7-16,-5-2 2 15,-1 0-6-15,-2 8-1 16,-1-1 0-16,-5 11-2 15,1 3-1-15,-7 5 3 16,3 9-8-16,-5 6 4 16,0 0 6-16,-3 7-8 15,1-1 2-15,2 3-1 16,2-2-4-16,9 1 0 0,-3-2-2 16,7-1-5-16,-1-5-7 15,5-3-32-15,0-2-18 16,2-9-48-16,1 1-23 15,0-4-106-15,-3-9 132 0</inkml:trace>
  <inkml:trace contextRef="#ctx0" brushRef="#br0" timeOffset="115237.23">12527 1850 940 0,'6'-4'100'15,"0"-1"84"-15,-1 3-51 0,-5 1-26 0,0 1-19 16,-5 0-26-16,-7 0-4 16,-6 0-6-16,-4 3-6 15,-3-2-15-15,0 1-10 0,3-2-14 31,0 0-3-31,4 6-2 0,4-1 2 0,3 3-3 32,3 0-4-32,6 4-1 0,2 4-2 0,7 2 3 15,-1 0 2-15,2 8 4 16,-2-1-1-16,-1 5-2 16,-3 0 0-16,-1 5-2 15,-1-1 0-15,0 2 2 16,0-1 3-16,0-6-12 15,7-1-19-15,2-9-10 16,4-3-19 0,7-8-14-16,-1-8 3 0,8-8-82 15,-2-2-155-15,-3-2 188 0</inkml:trace>
  <inkml:trace contextRef="#ctx0" brushRef="#br0" timeOffset="115617.73">12516 1997 1077 0,'0'-2'96'0,"1"-1"51"0,2-5-28 0,4-3-38 0,5 3-19 15,2-4-9-15,2-1-7 16,5 4-4-16,-7 1-2 16,2 3-16-16,-4 2-6 15,-2 3-11-15,-2 2-5 16,-4 4-3-16,-2 0-1 16,1 8 2-16,-3 2 0 0,0 6 4 15,-1 5 1 1,-1 3 0-16,0 3-2 15,2 2-1-15,-3-4-3 0,3-4 0 16,0-3 0-16,3-4-34 16,4-6-19-16,-1-6-59 15,-1-1-94-15,-4-9 127 16</inkml:trace>
  <inkml:trace contextRef="#ctx0" brushRef="#br0" timeOffset="115939.01">12848 1958 1008 0,'-1'0'113'0,"1"-2"138"16,-3 2-159-16,3 0-14 0,-3 2-28 0,-2 5-28 15,3 1-9 1,-4 10-4-16,4-3 4 0,6 4-6 15,5 2 1-15,5-1 2 16,-1-1 1-16,6 2 5 16,0-5 3-16,1-1-4 15,5-2-2-15,1 0-6 16,-9-4-1-16,-3-3-3 16,-4 2-1-16,-12-6-2 15,-3 4-9-15,-10-3-26 0,-4 4-22 16,-16 2-49-1,-3 2-39-15,-1 0 83 0</inkml:trace>
  <inkml:trace contextRef="#ctx0" brushRef="#br0" timeOffset="116142.26">12844 1980 1183 0,'16'0'88'16,"-4"-4"51"-16,4 0-38 0,1-1-33 16,4-3-22-16,7 2-34 15,1-5-8-15,-1 1-24 16,0 1-24-16,-2 1 28 16</inkml:trace>
  <inkml:trace contextRef="#ctx0" brushRef="#br0" timeOffset="116556.73">13330 1794 1771 0,'4'3'14'0,"11"5"-5"0,-3 1-2 0,1 4-2 15,-5 2-3-15,-4 1 0 16,-4 2-2-16,-1 2 0 15,-2 4 0-15,3 4 1 0,4 5-1 16,11 3 0 0,-1 2 1-16,8 3 1 0,-2 2-1 15,-1-4 2-15,-4-4 0 16,-4-8-4-16,-8-2-1 16,-11-3-1-16,-6-6 1 15,-18 0 1-15,-7-4-13 0,-13-2-50 16,-4 1-27-16,-2-6 38 15</inkml:trace>
  <inkml:trace contextRef="#ctx0" brushRef="#br0" timeOffset="169851.82">2176 14481 650 0,'-1'0'122'0,"1"-2"116"0,0 2-104 0,0-1-2 0,0 1-29 15,-5 0-7-15,0-4-15 16,2 1 1-1,3 3-13-15,0 0-6 0,0 0-20 16,-3 7-10-16,3 5-5 16,1 5 0-16,1 17 8 15,-1 7 9-15,6 12-2 16,-4 7-5-16,2 8-16 16,1 4-11-16,-4 1-11 15,2 7 3-15,-2-7 1 16,1-2 1-16,-3-21-7 15,-3-10-16-15,1-15-37 0,1-12-24 16,2-13-37-16,-1-13-18 16,0-22-99-16,2-7-200 15,-7-28 260-15</inkml:trace>
  <inkml:trace contextRef="#ctx0" brushRef="#br0" timeOffset="170153.48">2135 14561 1345 0,'-6'-35'91'0,"1"1"50"15,0 4-1-15,2 0-23 16,0-2-12-16,6-1-28 16,5 0-13-16,6-11-28 15,8 0-4-15,7-5-12 16,4 8-7-16,11 9-7 16,2 13-3-16,1 19-3 15,0 13-2-15,-6 15 0 16,-4 9 0-16,-17 8 1 15,-7 4 1-15,-26 8 0 0,-9-2 5 16,-13 0-1-16,-4-1 1 16,-4-7-11-16,2-3-17 15,4-14-35-15,3-4-27 16,15-14-46-16,19-12-22 16,-4 3-276-16,18-9 268 15</inkml:trace>
  <inkml:trace contextRef="#ctx0" brushRef="#br0" timeOffset="170661.33">2653 14788 1401 0,'7'11'65'0,"0"5"5"16,1 3-9-16,-2 3-35 15,2 2-10-15,1 4-9 16,-1-3-4-16,-2-1 0 15,4-4-1-15,-5-4-2 16,-1-5 2-16,-4-9 3 16,-1-5 9-16,-2-16 20 0,-2-10 9 15,2-13 6-15,6-7-2 16,10-3-1-16,4 1 1 16,8 1-3-16,4 3 2 15,2 6-21-15,2 3-8 16,4 13-3-16,-3 6-9 0,1 12-4 31,-5 7-1-31,-11 21-1 0,-2 6-4 0,-15 20 5 16,-4 5-3-16,-4 2-4 31,1 4 10-31,7-8-8 16,7-2-1-16,10-15 4 15,5-13-9-15,10-13 7 16,1-12 4-16,0-16 0 0,1-10 9 15,-7-12 15-15,-3-6 8 16,-13-3 3-16,-7-1-3 16,-18 1-13-16,-12 3-5 15,-11 8-10-15,-9 8 2 16,-3 12-9-16,-5 7-10 0,4 11-30 16,6 8-28-16,15 7-36 15,7 1-24-15,13-4-21 16,7-2-82-16,18-17 145 15</inkml:trace>
  <inkml:trace contextRef="#ctx0" brushRef="#br0" timeOffset="171105.63">3519 14017 1388 0,'19'17'84'0,"-5"15"62"0,-2 7-66 0,-7 23-2 0,-5 9-16 0,0 9-28 0,-5 9-9 16,4 7-21-16,-1 6 0 16,4 7-35-16,4-2-17 15,-3-20-1-15,0-14-2 16,-1-36 36-16,-2-11 18 0,0-25 27 16,-2-1 7-16,-2-25 12 15,2-10 4-15,2-10-7 16,2-6-5-16,10 12 8 15,6-1 0-15,2 15-16 16,2 12-1-16,2 12-28 16,0 7-4-16,1 15-4 15,-2 4 0-15,-4 14 5 16,-3 2 2-16,-14 10-1 16,-4 2-2-16,-17-1-1 15,-6-1-1-15,-8-10 3 16,-5-8-7-16,0-14-28 0,0-11-21 15,7-22-35 1,2-12-14-16,23-19-15 0,6-7-8 16,21-5-46-16,12 3-83 15,5 4-122-15,6 10 192 16</inkml:trace>
  <inkml:trace contextRef="#ctx0" brushRef="#br0" timeOffset="171441.08">3869 14815 918 0,'25'22'141'0,"-4"3"135"16,-4 2-67-16,-1 8-77 15,-2-7-17-15,3-3-36 16,9-1-15 0,0-16-40-16,4 0-6 0,5-16-17 15,3-6-1-15,0-10 8 16,1-7 4 0,-1-9 18-16,-3-1 8 0,-10-1 8 15,-6 5-1-15,-13 9-1 16,-6 4 1-16,-17 12-3 15,-10 7-2-15,-19 14-12 0,-1 7 0 16,-10 22-5-16,5 9-1 16,13 18-8-16,9 4-6 0,23-1-9 15,15 0-3-15,30-16 3 16,13-11-1-16,13-14-4 16,9-10-10-16,10-17-53 15,9-6-34-15,7-16-89 16,-1-7 7-16,11 1 97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6:48:02.91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6:49:12.435"/>
    </inkml:context>
  </inkml:definitions>
  <inkml:trace contextRef="#ctx0" brushRef="#br0">13940 5443 384 0,'-9'6'137'0,"-5"5"114"0,-2 0-86 0,-6 2-10 0,3-4-63 16,-2-4-22-16,9-5-20 15,1-5-8 1,6-7-13 0,5-6 1-16,0-1-15 0,0 0-1 15,0 7-8-15,-2 4 0 0,2 6-5 16,-3-1-4-16,1 3 0 16,1 0-1-16,-5 3 3 15,2 0 4-15,3 7 4 16,2-2 2-16,6 0 15 15,2 1 2-15,9-3 3 0,4 2 10 16,3-4-3-16,0-1 0 16,7-3-9-16,1 0-6 15,8-2-14-15,8-1-6 16,1-3 0-16,-1-1 1 16,5-2-2-1,-2 3 0-15,1-5 1 16,4-2 0-16,3 2 1 0,5 0-2 15,1 1 1-15,8 2-1 0,4 2-2 16,2 3 2-16,-4 3 1 16,-4 0-1-16,-5 3 1 31,-4 2 2-31,-2-2 0 0,-1 0-1 0,8 0 0 16,5 4-2-16,9-6 1 15,3 1 0-15,-2 1 3 16,-1 3 6-16,2-3 4 15,0 2 2-15,6 3 0 0,4 2-5 16,-2 4-8-16,4 0 1 31,-12 2-2-31,-9 1-1 0,-5-1 2 16,-2-4-1-16,12 1 3 0,2-2 0 0,13-5 1 16,-1 4 0-16,7-4-2 31,-6 0 1-31,3 1 8 0,4 1 11 0,9 3 3 31,10 0-3-31,-9-5-10 16,0 2-5-16,-8-2-6 15,4 1-2-15,4-4 0 16,0 0-3-16,-16-2-4 16,-14-1-10-16,-33-1-53 15,-16-5-46-15,-30-21 60 16</inkml:trace>
  <inkml:trace contextRef="#ctx0" brushRef="#br0" timeOffset="41104.15">21060 7715 422 0,'-30'2'84'0,"-5"6"93"0,5-4-32 15,0 4-8-15,3-5-18 0,13-3-26 16,2 0-11 0,12-9-19-16,7 0-10 0,11-7-14 15,7 0-7-15,-3 2-11 16,2 1-1-16,-7 5-11 16,-7 4 3-16,-7 4 0 15,-3 0-4-15,6 4 3 16,2 7-4-16,6 5 4 15,5 3 11-15,13-2 21 16,6 2 6-16,15-4 24 16,18-1-5-16,24-10 2 15,15 3-7-15,15-7-17 16,-1 0-12-16,7 1-17 0,2 1-4 16,12 11-4-16,-8 4 2 15,2 5-4 1,-3 5 2-16,-8 3-8 0,3-7 2 0,-10-2 1 15,-6-9-5-15,-12-10 0 16,-9-2-10-16,-21-9-28 16,-8-4-21-16,-23-3-51 15,-13 2-24 1,-20-8 70-16</inkml:trace>
  <inkml:trace contextRef="#ctx0" brushRef="#br0" timeOffset="44264.36">15799 7818 498 0,'-4'3'58'0,"-3"0"41"0,-1 2-10 0,-3-4 2 16,3 1 4-16,6 1 0 15,-3 0-13-15,5 0-11 16,0-1-20-16,2-2-10 15,1 2-12 1,-1-1-5-16,-2 1 0 0,6 6-2 16,-4-4 8-16,2 4 2 0,6 3 1 15,6-4 1-15,6 4-1 16,6 1-1-16,11-1 5 16,6 2 3-16,15-10 2 15,9 2-1-15,15-5-2 16,-2-3-3-16,1-2-12 15,-9-3-4-15,-3 2-11 16,4-5-3-16,2 11-5 0,6-2 1 16,4 4 0-1,-2 1-2-15,-3 0 1 16,1 3 0-16,0-6-4 0,9-1 0 16,13-10 2-1,6 0 2 1,5-10 2-16,-3 1 2 0,-5-6 4 0,-4 4-5 0,7 10 3 15,9 5-5-15,0 7-2 16,-5 0 5-16,-6 10-9 31,-5 1 6-31,-5 1-3 16,1 1-1-16,-9-5-5 0,-3-8-8 0,-12 0-15 31,-8-11-16-31,-13-3-53 16,-6-2 11-16,-14-5 38 15</inkml:trace>
  <inkml:trace contextRef="#ctx1" brushRef="#br0">17768 16424 0,'0'0'0,"0"0"0,0 0 0,90-16 0,-11 0 0,-20 4 0,-15 0 0,-9 4 0,-11 1 0,-5-1 0,-7 4 0,-4 0 0,-4 0 0,-4 4 0,4 0 16,0 0-16,0 0 15,0-4-15,0 0 16,0 4 0,0-4-16,0 4 15,0 0-15,0 0 16,0 0-1,-1 0-15,1-4 16,0 4-16,0-4 16,0 0-1,0 4-15,-4-4 16,0 4 0,4-4-1,0 0-15,0 0 16,0 1-16,-4 3 15,0 0 1,0 0 0,0 0-16,0 0 15,0 0-15,0 0 16,0 0 0,0 0-16,0 0 15,0 0-15,0 0 16,0 0-1,0 0-15,0 0 0,0 0 16,0 0 0,0 0-16,0 0 31,0 0-31,0 0 0,0 0 16,0 0-1,0 0-15,0 3 16,0 1-16,0 0 15,0-4 32,0 0-47,0 0 16,0 0 0,0 0-1,0 0 1</inkml:trace>
  <inkml:trace contextRef="#ctx0" brushRef="#br0" timeOffset="71556.46">11520 8408 785 0,'-24'15'87'0,"2"7"44"0,-4-4-17 0,7 1-49 0,3-4-13 15,5-4-7-15,3-3-3 16,6-1-7-16,1 1-5 16,2-2-4-16,4 0 0 0,0 2-6 15,0-3-4-15,2 3-5 16,4 0 1 0,12-5 13-16,5-2 3 0,15-2 11 15,7-1 6-15,16-9 8 16,13 0 3-1,19-2 12-15,17-1-3 0,19 3-18 16,4-1-4-16,7 7-29 16,-2 0-9-16,12 5-1 15,-7 5 0-15,7 0 11 16,-5-1 6-16,-12 1 0 0,3 6 1 16,-23-5-12-16,-11 2-5 0,-25 3-2 31,-11-4-6-31,-17 1-15 0,-10-2-24 0,-23-1-69 31,-13-5-38-31,-23 0 75 0</inkml:trace>
  <inkml:trace contextRef="#ctx0" brushRef="#br0" timeOffset="78824.3">15122 11568 650 0,'9'1'102'0,"-4"4"114"0,-2-2-93 0,-4 1-35 16,-3-1-14-16,1 0-18 0,0-2-4 0,6-1 0 16,0-1-9-1,7-2-6-15,7 1-3 0,16 1-1 16,8 1 4-16,35 9 5 16,14 2 8-16,27 3 2 15,15 2-1-15,23-2-7 16,18-1-14-16,20-4-11 15,6-6-11-15,12-3-6 0,-14-3-6 16,-9-9-59-16,-13-1-37 16,-33-1 49-16</inkml:trace>
  <inkml:trace contextRef="#ctx1" brushRef="#br0" timeOffset="10577.48">18162 16751 0,'0'0'0,"0"0"16,-67 35-16,0-3 16,8-5-16,15-11 15,13-4 1,3-4-16,4 0 15,1 0 1,-1-4-16,4 0 16,1-1-1,3 1-15,4 0 16,0 0-16,4-4 16,0 0-1,1 0-15,-1 0 16,0-4-1,-4 0-15,-4-3 16,-126 30-16,142-39 16,0 5-1,0 3-15,0 4 16,-4 0 0,0 0-16,0-4 15,0 0-15,0 4 16,1 0-1,-1 0-15,-4 0 16,0 0-16,0 0 16,-4 1-1,0-1-15</inkml:trace>
  <inkml:trace contextRef="#ctx0" brushRef="#br0" timeOffset="80466.45">10616 9370 962 0,'-8'11'63'0,"0"3"20"0,2-3-21 0,6-3 1 0,6 0-4 0,12-7 14 16,7 1 0-16,19-2 7 15,8-2-9-15,16-1-6 16,3-2-5-16,11 1-13 16,2 4-5-16,12 0-5 15,8 1-3-15,22 7-16 16,0-6-1-16,15 2-14 0,4 4-3 16,14-6 3-16,10-2 1 31,17-2 19-31,13-7 6 0,11-7 8 0,4-6 2 15,22-5-16-15,-9 2-7 16,-10 3-15-16,-12 6-19 0,-31 11-64 16,-23-1-50-16,-34 12 65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6:50:00.1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6:51:20.267"/>
    </inkml:context>
  </inkml:definitions>
  <inkml:trace contextRef="#ctx0" brushRef="#br0">24187 6037 1059 0,'-5'3'64'0,"-3"4"18"0,-1-3-3 0,1 4-7 0,3-3-5 16,2 3 1-16,0-3-6 16,-4 1-6-16,-5-3-3 15,-9 2-17-15,-7 3-3 16,-16-5-18-16,-13 3-5 0,-16-3 1 15,-7-3-8-15,-18 2 5 16,-9-2 2-16,-13 2 0 16,-5 1 8-16,10 3-7 15,12 0-5-15,14 2-4 16,8 2-2-16,16-6-4 16,9-2-8-16,24-2-19 15,16-5-19-15,18-6-49 16,14-3-94-16,14-8 114 15</inkml:trace>
  <inkml:trace contextRef="#ctx0" brushRef="#br0" timeOffset="366.51">23063 6316 1704 0,'-19'-3'1'16,"78"17"-13"-16,62 7-14 0,-4-2-76 0,-2-7 61 0</inkml:trace>
  <inkml:trace contextRef="#ctx0" brushRef="#br0" timeOffset="35133.55">15999 13172 531 0,'2'1'116'0,"1"4"55"0,-3-2-12 16,-7 4-19-16,1 0-54 15,-3 0-14-15,5-1-30 16,-2-1-3-16,6-4-5 15,2 4-5-15,4-5 5 0,2 0 1 16,1 0 0 0,1 2-4-16,-1-2-14 15,-2 1-8-15,-1 1-9 0,0-1 2 16,4-1 2-16,2 0 4 16,9 0 8-16,4 0 3 15,8-1 7-15,5-1-3 0,5 2 3 16,6 2 0-16,1-1 6 15,4 4 3-15,9-2 4 16,1-1 1-16,11-2-4 16,3 0-10-16,9-3-8 15,0-4-7 1,-7 3-9-16,-4 0 3 0,-10-3-6 16,-4 3 4-16,-4-2-4 15,5 1 4-15,1 5-3 16,3 4-3-16,1 2 7 15,2 0-7-15,-4 4 3 16,-3 2 2-16,-3-1-6 16,-3 0 8-16,4-3-4 0,2 0 2 15,7-8 0-15,7 0-5 16,8-1 5 0,0-1-2-16,5 2 1 0,-3 3-1 15,-6 10-2 1,2-1 2-16,-7 9-11 0,-2 1 3 0,-3 5 2 15,-3 1-11-15,0-3 13 16,-2 1 3-16,-1-6 0 16,-4-4 1-16,-1-8 1 15,-3-4-2-15,-2-5-1 16,0-4 5-16,-9-6-11 16,-2 0-16-16,-17-5-43 15,-8-4-34 1,-14-4-354-16,-13-1 299 0</inkml:trace>
  <inkml:trace contextRef="#ctx0" brushRef="#br0" timeOffset="53107.27">10684 6488 591 0,'-9'10'104'0,"-4"1"52"0,3 1-13 0,1-4-22 15,6 0-36-15,3-5-7 16,0-1-15 0,0-2-7-16,0 0-14 0,-10 0-9 15,4 3-21-15,-3 2 1 16,-4 4-7-16,4 4-6 0,4 0 6 31,5 1-4-15,14-3 6-16,6-3 12 15,15-2 11-15,5-6 7 0,10 0 1 16,4-5-4-16,-2-3-8 16,0-1-7-16,-10-1-8 15,-12 3-3-15,-7 0-7 16,-11 2 3-16,-12 5 0 16,0 4-3-16,-17 5-1 15,-4 7 0-15,-12 4-4 16,-5 2-2-16,-15 1-5 15,-3-1-4-15,-2-8 1 0,6-2 1 16,17-1 5-16,8-6 0 16,20 3 2-16,7-5 3 15,19 2-1-15,9 1 4 16,13-1 2-16,0 1-16 0,5-3-74 16,-2 1 58-16</inkml:trace>
  <inkml:trace contextRef="#ctx0" brushRef="#br0" timeOffset="67198.09">11441 797 679 0,'0'1'89'0,"2"3"33"0,-1 3 22 16,-2-5-1-16,1 0-34 0,0-2-22 15,-2 0-19-15,2 0-8 16,0 1-5-16,-4 1-8 0,-3 4-13 31,-9-3-7-31,-9 8-13 0,0-3 3 0,-10 5 4 16,5 4-1-16,3 0-1 15,2 9-6-15,8 2-4 16,-2 2-2-16,13 5 0 16,1 1-1-16,5 2-4 0,8 1 3 15,9-6-5-15,8-6 0 16,13-8 0-16,2-5-6 15,4-7 4-15,0-7 2 16,0-10 16-16,-4-7 10 16,-6-8 3-1,-4-9-2-15,-12-3-4 16,-4-3-9-16,-13-2 4 16,-7-4-8-16,-13 2-3 15,-6 3-1-15,-13 3-11 16,3 6-1-16,-9 17-16 15,3 7-3-15,2 14-15 16,1 7-10-16,8 9-30 16,5-3-17-16,14 3-102 15,4-8-111-15,14-3 181 16</inkml:trace>
  <inkml:trace contextRef="#ctx0" brushRef="#br0" timeOffset="67484.06">11845 950 1142 0,'11'8'103'0,"5"0"71"0,3-2-17 0,3 0-48 0,5 2-9 0,3 0-32 16,3-3-19-16,5-1-11 16,3 0-19-16,1-4-12 15,-4 0-1-15,-1 0-30 16,-4-2-20-16,-7 0-64 16,1-4-33-16,-5-2 74 15</inkml:trace>
  <inkml:trace contextRef="#ctx0" brushRef="#br0" timeOffset="67848.16">12557 709 951 0,'0'0'110'15,"-4"0"86"-15,4 0-87 16,5 1-13-16,6 2-23 16,5 4-9-16,11-4-1 15,8 1 3-15,12 3-9 16,5-3 0-16,6 6-10 16,-2-7-14-16,-1 7-9 15,-3-6-9-15,-5 7-3 16,-4 4-3-16,-9 7-2 15,-7 3-2-15,-14 13 0 0,-10 3 1 16,-19 14-2-16,-6 3 3 16,-13 8-19-1,-4 1-9-15,-2 8-47 0,-3 3-39 0,-5 7-264 16,-9 5 230-16</inkml:trace>
  <inkml:trace contextRef="#ctx0" brushRef="#br0" timeOffset="74282.22">1523 9415 792 0,'2'0'103'0,"1"-1"62"0,-3-1-26 0,1 2-44 0,-1-1-22 0,2 1-13 0,1 0-3 0,-6 0-15 32,0 3-13-32,-10-2-10 15,0 6-3-15,-4-1-9 16,3 2 3-16,-2 3-2 15,2 3-6-15,3 0 5 16,1 4-5-16,3 4 3 0,-1 1 0 16,3 4 1-16,-3 3 1 15,5 2-2-15,4 1 0 16,4 0-3-16,5-2-2 0,7-10-1 16,0-1-2-16,9-13-7 15,-4-6 6-15,3-5-4 16,2-12 7-16,-5-9 3 15,1-7 0-15,-7 2 3 16,-6-2-1-16,-2 3 0 16,-7 2 3-16,-9 5 0 15,-6 3 0-15,-13 3-2 16,-4-1-4-16,-6 2-6 16,0 3-1-16,5-1-1 15,5 2 2-15,15 3 5 16,8 5-3-16,3 1 1 15,-4-2-6-15,10 13-36 16,0-1-29-16,1 5 39 16</inkml:trace>
  <inkml:trace contextRef="#ctx0" brushRef="#br0" timeOffset="75064.42">1850 9600 816 0,'-7'1'93'0,"4"-1"56"0,3 0-10 15,3 0-42-15,4 0-18 0,5-1-6 0,1-4 0 16,6 3-6-16,1 2 0 16,-2 5-17-16,-1-2-8 15,2 7-19-15,3-4-8 16,0 4-12-16,-1 1-1 0,-6-3-12 15,4 1-9-15,-6 0-34 16,-1-2-28-16,0-1-197 16,-3-4 172-16</inkml:trace>
  <inkml:trace contextRef="#ctx0" brushRef="#br0" timeOffset="75759.42">2264 9428 858 0,'4'-3'117'16,"0"1"66"-16,-1-3-62 0,1 1-27 0,-3 1-38 0,1 1-13 0,-2 2-2 31,0 0-6-31,0 0 0 0,3 0 0 0,-1 2 0 16,7 1-3-1,-1-2-2 1,3 2-2-16,5-3-4 0,4-3 2 0,5 0-1 16,1 0-3-16,7 0-4 15,3-5-3-15,4 5-6 16,-1-4 0-16,-3 3-6 0,-3 2-3 15,-4-3 0-15,-2 5-1 16,-8 5-1-16,-2-3 2 16,-6 2-2-16,2 4 2 15,-9-6 4-15,4 1 9 0,-8-1 0 32,0 1 5-32,0-2 2 0,-5 6-7 15,1 1 8-15,-4-5-7 0,2 1 0 31,1 3-5-31,-5 2-8 16,2 1 4-16,-6 9-6 16,-2 4 3-16,-2 7-1 15,-3 7-2-15,-1 10 0 0,1 6-11 16,1 6-28-16,-1 5-15 16,7-4-37-1,3 2-11-15,8-16-14 16,3-2-7-16,5-13-197 15,1-7 208-15</inkml:trace>
  <inkml:trace contextRef="#ctx1" brushRef="#br0">18044 15075 0,'0'0'0,"0"0"0,0 0 0,0 0 0,39 8 0,-39-8 0,16 0 0,-4 0 0,-1 0 0,1-4 0,16-4 0,3-4 0,1-3 0,-4-1 0,23-12 0,4 1 0,24-9 16,12-7 0,3 3-16,-23 5 15,-19 11-15,-17 9 16,-11 7 0,-8 4-16,-1 0 15,-3 0-15,-4 0 16,0 0-1,0 4-15,0 0 16,0 0 0,-1 0-16,1 0 15,-98 55 1,7-4-16,28-11 16,23-13-16,8-7 15,9-8 1,3-4-16,4 0 15,4-4 1,0 0-16,0 0 16,0-1-16,0 1 15,0-4 1</inkml:trace>
  <inkml:trace contextRef="#ctx0" brushRef="#br0" timeOffset="80238.16">11093 9319 1373 0,'-4'0'15'0,"12"-2"2"0,7-9 22 0,-4 0-5 0,-2 4 2 0,-6 5-5 0,-8 19-12 15,-10 9-5-15,-11 19-9 16,-8 10-2-16,-4 9-2 0,2 3-1 16,2-2-3-1,3-5-9-15,3-10-13 16,2-4-11-16,12-14-12 16,1-9-3-16,15-13-25 15,8-7-29-15,13-17 63 0</inkml:trace>
  <inkml:trace contextRef="#ctx0" brushRef="#br0" timeOffset="80476.97">11695 9280 1229 0,'32'3'80'0,"-4"13"29"16,-9 7-9-16,-16 15-20 15,-6 11-12-15,-19 6-15 0,-8 8-13 31,-6 8-22-31,0-1-4 0,-2-3-12 0,6-4-1 32,5-12-16-32,4-10-15 0,12-19-31 0,7-6-27 15,14-21-122 1,6-9 125-16</inkml:trace>
  <inkml:trace contextRef="#ctx0" brushRef="#br0" timeOffset="80650.92">12298 9477 882 0,'9'16'141'0,"-5"6"217"15,-3 8-268-15,-17 12-34 16,-6 1-9-16,-12 12-29 16,-6 3-6-16,7-3-7 15,1-2-3-15,13-11-22 16,10-10-20-16,18-20-63 0,17-10-161 15,18-31 164 1</inkml:trace>
  <inkml:trace contextRef="#ctx0" brushRef="#br0" timeOffset="80810.45">13186 9510 1304 0,'30'19'65'0,"-8"6"16"0,-20 14-43 16,-10 9-15-16,-22 15-21 15,-8-2-8-15,3-2-16 16,1-6-17-16,11-18-70 16,11-10-221-16,17-23 206 15</inkml:trace>
  <inkml:trace contextRef="#ctx0" brushRef="#br0" timeOffset="80953.12">14074 9526 1288 0,'-25'60'44'0,"-13"7"-15"0,-12 9-17 15,-17 5-33-15,1-3-37 16,1-11 32-16</inkml:trace>
  <inkml:trace contextRef="#ctx0" brushRef="#br0" timeOffset="101323.2">10730 7075 892 0,'0'-8'90'0,"0"2"64"0,0-7-75 0,0 2-18 15,0 3-30-15,1 2-5 16,1 4-1-16,-2 2 1 16,0 2 8-16,0 7 2 15,-2 4-2-15,-4 3-2 16,3 9-7-16,-2 3-3 0,0 9-9 16,2 1-1-16,-3-1-5 15,-4 1-5-15,3-5-1 16,-1-3 1-16,1-8-2 15,3-3 2-15,4-5-2 16,0-2-1-16,3-11 1 16,5-1 0-16,-2-8 5 15,0-3-1-15,7-6-1 16,-5-5 1-16,0-11 0 16,3-2-1-16,-10-8-2 15,1-7 1-15,3 1 1 16,-4 0 0-16,7 7 10 15,3 5 0-15,0 10 3 16,3 10 2-16,-3 8-4 16,2 5-1-16,-5 8 3 15,1 8-3-15,-1 6-2 16,-3 4-2-16,3 1-7 0,-2 1-1 0,8 3-1 16,-3-7 0-16,4 4 3 15,-3-2-2 1,-2 0 0-1,-1-5-1-15,4 1-2 0,-5-4 2 0,-2-6 2 16,2 0 0-16,-3-11 1 16,-2-4-3-16,5-2-5 15,-4-5 1-15,4-5 2 16,-1-5 1-16,1-1 1 16,-1-2 1-1,6 0-3-15,0 2 2 0,4-3 0 16,-1 2 0-16,-2 9 1 0,0 1-2 15,-3 4 2-15,-1 4 0 16,-4 3-1-16,-4 5 2 16,2-2-2-16,-4 9 0 15,-3 7 3 1,0 5-1-16,-3 6 1 16,-2 7-1-16,3 5 0 15,5 3-2-15,0 3 0 16,0-2 0-16,6-2-1 15,2 2 0-15,3-2 4 16,-4 1-17-16,1-2-6 16,-2-4-14-16,-1-7-34 15,-2 0-2-15,-2-10-252 16,1-7 212-16</inkml:trace>
  <inkml:trace contextRef="#ctx1" brushRef="#br0">16998 13419 0,'0'0'0,"0"0"0,0 0 0,0 0 0,0 0 0,0 0 0,-15 44 0,15-36 16,0-1-16,0 1 0,0 0 0,4 0 0,-4-8 0,0 0 0,55-8 0,-43 8 16,-1 0-1,-3 0-15,0 4 16,4800-3958 75375,-4808 3954-75391,67-24 15,28-11-15,-17 3 16,-18 12-1,-21 9-15,-11 3 16,-9 4-16,-7 4 16,0 0-1,-4 0-15,0 0 16,0 0 0,0 0-16,-1 0 15,1 0-15,-4 0 31,0 0-15,0 0-16,0 0 0,0 0 16,0 0-1,0 0-15,0 0 16,0 0-16,0 0 16,0 0-1,0 0 1,-4 0-16,0 0 15</inkml:trace>
  <inkml:trace contextRef="#ctx0" brushRef="#br0" timeOffset="108248.93">11342 6657 631 0,'-8'17'99'0,"2"-2"60"16,6-4-34-16,1-3-8 0,7-2-38 0,3-1-10 0,0-2-16 16,2-3-6-16,4 0-12 15,1 0-3-15,5 0-17 16,4-3-3-16,6 1-10 16,2-1-9-16,4-3-55 15,4-1-204-15,3-1 169 16</inkml:trace>
  <inkml:trace contextRef="#ctx0" brushRef="#br0" timeOffset="116314.07">11526 7002 692 0,'7'5'99'0,"2"-3"72"16,-1-2-24-16,-2 0-46 0,1 1-32 0,-7 4-22 15,0 3-11-15,-10 5-11 0,4-1 6 16,-3 2 3-16,-1 1 0 16,2 0-1-16,3 3-5 15,2-4-9-15,0 0-1 16,3 0 2-16,0 2 0 16,3 6 1-16,2 3-2 15,0 10-10-15,-1 0-2 0,-4 3-6 16,-1-1 0-16,-7 3-5 15,3-4-8-15,-3-1-19 16,-3-8-12-16,-3-4-27 16,-2-7-29-16,4-8 58 15</inkml:trace>
  <inkml:trace contextRef="#ctx0" brushRef="#br0" timeOffset="116763.34">11785 6991 543 0,'-1'-9'99'0,"-1"-4"145"0,2 1-131 0,2-6-18 0,2 6-6 0,4-1-23 16,0 5-2-16,-2 3-7 16,-1 5-9-16,-5 7 0 15,0 4-6-15,-5 8-1 16,-1 1 4-16,-3 9-9 15,1 1-2-15,3 7-5 16,-4 6-3-16,5-2-9 16,-3 5-4-16,2-2-11 15,3-3-2-15,-3-6 0 0,5-4 1 0,-1-6 0 16,1-4-5-16,0-5-17 16,0-4-8-1,0-2-17-15,0-9-12 0,0-1-18 16,0 2-28-16,-5-5 60 31</inkml:trace>
  <inkml:trace contextRef="#ctx0" brushRef="#br0" timeOffset="117231.65">11530 7286 254 0,'-10'7'63'16,"4"-1"79"-16,4 3-47 0,2-1 13 0,2-5-7 0,-2 1-2 16,1-4-14-16,3-2-3 15,5-1 5-15,2-3-1 16,0-1-11-16,-5 4-5 15,1 0-24-15,-6 3-9 16,-1 0-13-16,2 3-11 16,9-1-3-16,-2-1-1 15,10-2 0-15,5-6 3 0,3-7-2 16,3-3-1-16,1-10-19 16,1 2-28-16,-4-7 25 15</inkml:trace>
  <inkml:trace contextRef="#ctx0" brushRef="#br0" timeOffset="162591.94">12284 6602 659 0,'-2'3'111'0,"2"3"114"16,0-1-121-16,3 3-6 0,-3-6-18 15,2 2-5-15,-2 1-15 16,0-5-10-16,-5 5-12 0,-4-1-4 16,-4 4-4-1,2 2-4-15,2-5-1 0,4 1-9 16,6-5-1-16,9-2 6 15,15-9-3-15,11-2 4 16,12-9-2-16,8 1-6 16,8-4-6-16,0 2-3 0,-1 9-5 15,-4 4-4-15,-14 7-24 16,-10 2-18-16,-19 7-38 16,-16 4-3-16,-32 6 41 15</inkml:trace>
  <inkml:trace contextRef="#ctx0" brushRef="#br0" timeOffset="169146.56">12328 6971 494 0,'5'0'68'0,"-4"-2"63"0,-1-2 18 0,0 2-8 0,0 0-23 0,-6 2-38 15,3 0-11-15,0 0-4 16,-5 2-2-16,1-2 1 16,1 2-4-16,4-2-3 15,-5 4-4-15,7-1-10 16,-5 2-4-16,3 1-8 0,1 2-4 15,-1 5-5-15,2 3-3 16,-5 6-3-16,4 9-6 16,-5 7-3-16,-2 5-2 15,0 6-4-15,-2-2-4 16,1-12-4-16,1-4-3 16,5-17-1-16,3-7 6 0,8-7 2 15,-4-7 6-15,7-11 7 16,0-8 1-16,1-10 2 15,0 0-4-15,-7-10-7 16,0 2 0-16,-5-2-1 16,-2 2 0-16,-3 1 0 15,4 7 1-15,1 3 3 16,1 6 1-16,9 5 8 16,-2 5 0-16,1 4 4 15,1 5-1-15,1 8-3 16,-5 8-1-16,2 9-10 0,0 7 0 15,-2 5-3 1,0 4-2-16,1-2 4 0,-1 4-2 16,-1-7 2-1,3-3-1-15,-1-6-1 0,3-9 1 0,3-10-1 16,1 0 1 0,3-10 0-16,4-4-1 0,-2-3 0 15,1 0 0 1,-7 2 0-16,-4-2 1 15,-4 4-3-15,0-1 4 16,1 6-2-16,-5-3 1 0,4 2 1 16,2 2-2-16,-3-4 2 15,4 2-4-15,5 4 1 0,-4-3-1 16,7 5 1 0,-2 2 1-16,2 1 1 0,1 1-1 15,1 2 0 1,-1 7 0-16,-3 2-2 15,-1 3 2-15,-5 8-2 16,-5 4 2-16,-5 9 1 16,1 7-2-16,-10 9 3 0,-2 5-2 15,0 6-5 1,-2-2 0-16,2 4-7 0,2-5-6 0,3-6-19 31,3-1-11-31,4-7-27 16,2-7-15-16,4-2-39 0,1-9-180 15,1-11 193-15</inkml:trace>
  <inkml:trace contextRef="#ctx0" brushRef="#br0" timeOffset="175248.87">18766 896 899 0,'-3'-1'84'0,"-5"-4"79"0,3 3-69 15,1-1-12-15,-1-2-15 0,2 2-17 16,3 2 2-16,0-2-4 15,0 3-2-15,0 0-8 16,0-4-2-16,0 4-8 16,0 0 1-16,0 0-7 15,-2 0-2-15,-1 0-4 16,1 0-3-16,1 0-5 16,1 0 3-16,0 4-1 15,-3 2 3-15,1 5 7 16,-3 6-1-16,-3 15-3 15,0-1-1-15,2 10-9 16,-3 3-5-16,2-1 0 16,4 1-1-16,0-3 2 15,3-5-2-15,3-6 1 0,4 0-6 16,-3-8-18-16,4 1-17 16,-3-12-36-16,3-8-24 15,-2-5-240-15,0-9 217 16</inkml:trace>
  <inkml:trace contextRef="#ctx0" brushRef="#br0" timeOffset="176317.24">19578 926 1130 0,'-7'0'87'0,"-3"0"48"0,1 0-6 0,-1-5-20 0,1 1-15 0,-4 2-35 16,-4 2-13-16,-5 10-27 16,-2 5-8-16,-3 14-1 15,-3 7-1-15,5 13 3 0,4-2-2 16,12 2-4-16,4-5 0 16,13-6-6-16,10-6 3 15,13-9-4-15,7-1 0 16,12-12 3-16,1-4-1 15,-1-6 1-15,-1-9 0 16,-9-9 1-16,1-5 1 0,-10-6 7 16,-1-5 1-16,-12-3 2 15,-14-2 1 1,-10-2-6-16,-16 0-1 0,-21-3-6 16,-6 9-2-16,-12 5-5 15,-4 10-1-15,7 10-4 16,6 9-3-16,16 4-9 15,12 9-12-15,19 10-19 16,2 2-18-16,20 3-52 16,9-2-221-16,13 2 221 0</inkml:trace>
  <inkml:trace contextRef="#ctx0" brushRef="#br0" timeOffset="176794.22">20617 928 1163 0,'0'-10'103'0,"1"4"52"0,-1 1 7 0,0 2-35 0,-1 1-17 0,1 2-31 16,-2 7-12-16,-1 13-14 16,1 7-6-16,-3 11-15 15,2 8-9-15,0-1-15 16,2 4-6-16,-6 0 1 15,4-8-9-15,2-3-44 16,1-3-27-16,6-15-70 0,6-1-34 16,6-19 104-16</inkml:trace>
  <inkml:trace contextRef="#ctx0" brushRef="#br0" timeOffset="177237.6">21170 994 1476 0,'-20'3'81'0,"-1"3"9"16,2-1 11-16,0 5-16 15,8 2-23-15,0 7-20 16,5 3-9-16,3 7-17 15,-3 2-6-15,9-1-5 16,3 3-2-16,8-6-3 16,7 0-1-16,-1-8 3 15,7 0-2-15,8-4 0 16,3-2 2-16,10-8-2 16,3-5 1-16,6-10-1 0,1-9 2 15,1-6 6 1,-3-3 8-16,-13-2 6 0,-7-5 4 15,-28-6 2-15,-8-6-2 16,-35-5-6-16,-12-10-6 0,-16 7-9 16,-6 6-3-16,-4 18 0 15,5 12-3 1,7 17 1-16,1 12-12 0,9 9-49 16,4 1-28-16,9 2-91 15,5-6-130-15,19-2 183 16</inkml:trace>
  <inkml:trace contextRef="#ctx0" brushRef="#br0" timeOffset="180204.8">19162 1600 734 0,'0'1'92'0,"0"2"70"0,0-3-25 0,2 0-14 15,2-4-19-15,7 0-17 0,0 3-10 0,-1-6-11 16,-2 7-13-16,-5 4-18 15,-3-1-6-15,-8 11-8 16,0 8 1-16,0 6 3 16,0 9-6-16,4 2-6 0,2-1-3 15,7 0-7-15,4-7 1 16,10-2-3-16,2-4-1 16,10-4 1-16,7-4-2 0,11-5 1 15,11-4 0-15,8-3-2 16,4 0 2-16,7-5 3 15,0 0 0-15,3-3 1 16,5 1-4-16,9-3 0 16,8 4-1-16,5-6 1 15,0 1 2-15,3-2-2 16,-5-1 0-16,4 1 0 16,9-3 1-16,-4 3-3 15,-2 2 2-15,-12 4 0 16,-7-3 0-16,-10 5 2 15,2 0 0-15,-6 5-2 16,-6-2 0-16,-21 5-3 16,-8-3 1-16,-15 3 2 15,-7-5 1-15,-7-3 2 0,-1 0 4 16,-5 0 8-16,-2-6 0 16,3-2 3-16,-6-3-4 15,3-3-6-15,1-5-2 0,-4-7 1 31,4 0-3-31,-6-8 0 0,-2-2-1 0,-7 3-3 16,-7 3-1-16,-6 8-2 16,1 5-8-16,-4 7-26 15,1 5-16-15,2 5-42 16,4 0-17-16,-3 0 63 16</inkml:trace>
  <inkml:trace contextRef="#ctx0" brushRef="#br0" timeOffset="181078.29">19989 2300 906 0,'-7'0'117'0,"-4"0"99"0,5 0-90 0,1-7-11 15,7 1-37-15,6-7-13 16,7-2-14-16,9-3-6 16,3 6-1-16,3 5-7 15,2 7-10-15,-6 2-3 16,-2 15-14-16,-7 5-2 16,-9 7-5-16,-8 2-4 0,-19-2 0 15,-4-4 2-15,-10 0 0 16,-4-1 1-16,-1-8-2 15,2-4-6-15,8-5-1 16,4-1 1 0,16-6 4-16,7 0 0 0,10 1 0 15,12 3-1-15,7 4-2 16,5 4 4-16,3 1 6 16,2-1 5-16,-6 3 2 15,-10-1 0-15,-11-2-5 16,-11-1 0-16,-19 2-1 0,-13-2-3 15,-18 2-2 1,-5-1-6-16,1-2-13 16,2 1-7-16,11-3-25 0,3-7-10 15,13-2-22-15,-2-6-18 16,22-7-302-16,5-5 266 16</inkml:trace>
  <inkml:trace contextRef="#ctx0" brushRef="#br0" timeOffset="181540.42">20307 2260 1299 0,'3'-12'99'0,"2"-1"22"15,0 13-20-15,4 5 6 0,-1 15-35 16,-3 9-18-16,-2 20-17 15,-6 1-8-15,-3 2-19 16,-2-1-7-16,2-10 0 16,-1 0-1-16,1-4-12 15,0-2-11-15,-2-8-17 16,3-7-6-16,-4-7 4 0,5-5 9 16,1-8 16-16,-3-3 7 15,9-11 6-15,7-9 2 16,5-3 3-16,4 0 7 15,0 4 7-15,3 5 5 16,2 11 2 0,-5 3-2-16,0 6 0 0,-3 5-6 15,-5 4-3-15,0 6-3 0,-15 0-5 16,-2 1 2-16,-8 2-4 16,-5-4 1-16,-1 2-1 15,-3-3-3 1,-2-3-12-16,-5-7-12 0,8-6-27 15,6-5-17-15,7-9-35 16,9-7-25-16,16-9 69 16</inkml:trace>
  <inkml:trace contextRef="#ctx0" brushRef="#br0" timeOffset="181890.17">21107 2517 1237 0,'0'2'68'0,"-5"4"45"0,-2 2-24 0,-9 6-2 0,-3 7-20 0,-5 1-39 15,5 3-9-15,10-4-9 16,9-1-7-16,9-10-1 15,9-4 3-15,7-6-1 16,3-2 3-16,1-7 9 0,1-1-2 16,-7-4 12-16,-2-2 2 15,-10 1 5-15,-5-4 4 16,-7 1-10-16,-9-2-5 16,-7 1-16-16,-9-2-13 15,-2 6-30 1,0 4-17-16,-2 8-50 0,4-1-24 15,12 1 67-15</inkml:trace>
  <inkml:trace contextRef="#ctx0" brushRef="#br0" timeOffset="182144.6">21959 2300 1449 0,'0'-14'87'0,"-11"-4"16"16,-16 9-1-16,-14 4-22 0,-8 7-16 16,2 15-4-16,6-1-5 15,13 18-22-15,2 0-11 16,12 11-18-16,1 4-2 16,7-2-1-16,1 2-3 15,4-1-37-15,1-4-27 0,-5 0-90 31,-8-3-19-31,2-13 86 0</inkml:trace>
  <inkml:trace contextRef="#ctx0" brushRef="#br0" timeOffset="182349.66">21483 2535 1302 0,'-10'3'90'16,"1"0"20"-16,9 2-30 15,8 3-12-15,20-7-23 0,10 1-7 16,17-5-18 0,3-7-9-16,7-1-35 0,5-3-28 15,7 0-71-15,2-4-141 16,6 4 153 0</inkml:trace>
  <inkml:trace contextRef="#ctx0" brushRef="#br0" timeOffset="182540.71">22499 2300 1057 0,'-7'-16'100'0,"-10"3"122"16,-8 4-89-16,-13 9-19 16,0 6-8-1,-3 12-31-15,0 8-4 0,1 11-7 16,4 5-11-16,9 10-21 16,5 0-10-16,14 3-19 15,5-2-2-15,10-5-21 16,-6-2-27-16,4-10-57 15,-5-4-26-15,-3-4-217 16,0-6 216 0</inkml:trace>
  <inkml:trace contextRef="#ctx0" brushRef="#br0" timeOffset="182699.93">22109 2571 1157 0,'41'13'65'0,"2"-1"52"16,5-1-56-16,3-9-13 16,-1-2-18-16,2-3-35 15,-7-8-30-15,2-7 18 16</inkml:trace>
  <inkml:trace contextRef="#ctx0" brushRef="#br0" timeOffset="184353.33">19006 1571 806 0,'-6'0'85'0,"1"-1"56"0,0 2-7 0,5 1-51 0,3 1-10 0,0 0-20 16,2-1-2-16,-3-1-4 16,1 1 2-16,-6 2-3 15,0 3 1-15,-4 7-6 16,-1 2-6-16,0 6-10 15,2 1-2-15,3 1-11 16,3 1-1-16,0-3-9 16,0 1-1-16,0-1 2 0,-3-7-1 15,3 0-1-15,0-1-1 16,-10-6-1-16,1-2 1 16,-7 0 4-16,-8-1 0 0,-7-2 0 15,-4 2-3-15,-9-5-3 16,-2 0 1-16,4 0-1 15,-3 0 2-15,3-2 5 16,-2-1-5 0,3 0 3-16,1 1-3 0,6 1-1 15,-6-1 2-15,-1 1 0 16,-5-2-1-16,-4 1 1 16,-2 0-3-16,-8 2 1 15,3 0 0-15,-1 4 2 16,1 0-1-16,0 3 0 15,-1 0 2-15,1 3-2 16,-3-5 0-16,2 3-3 0,1-5-4 16,-6 1-5-1,-2-2 1-15,0 1-8 0,-1-1 0 16,5-1 0-16,-3 4 0 16,8 3 9-16,-3 3 0 15,3-2 2-15,7 1-3 0,-8-1-2 16,2-2-5-16,6-1 2 15,-7-1 1 1,9-1 4-16,5-2 6 16,2-2 3-16,7-2 2 0,5-1 0 15,4 0 0-15,2 0 2 16,0 1-2-16,3-4 0 16,3 3 0-16,0 0-1 15,2-4 2 1,1 1-1-16,-1 0 1 0,3 0-1 0,-1-1 0 15,-1 1-2 1,5 3 2-16,-3-4 0 16,2 4 0-16,4-3 1 0,-3 3-1 15,8 3 4-15,-2 0 0 16,-9-3 0-16,7 1 1 16,-4 1-2-16,8 1 0 0,-11-7-3 15,6 6 1 1,-1 1-2-16,-2-2-1 15,3 2 1-15,3 0-1 0,1 0 2 16,-1 0 0-16,1 0 2 16,-1 0 1-16,2 0 7 15,-5 0 7-15,5-1 5 16,5-7 7-16,-11-3-4 16,1-4-5-16,-8-4-8 15,2-6-5-15,-1-9-5 16,-2-3 3-16,3-5-1 0,-1-2-1 15,5 4-1-15,-3 5-2 16,7 12 0-16,-3 9 0 16,4 14-13-1,-1 0-13-15,3 6-22 16,0 5-17-16,3 0-39 16,0 0-174-16,4 0 178 15</inkml:trace>
  <inkml:trace contextRef="#ctx0" brushRef="#br0" timeOffset="185928.91">16529 2353 902 0,'-5'0'103'0,"1"0"69"0,0 0-75 0,0-1-3 0,4-2-39 0,0-4-16 16,0 3-7-16,4-4-5 15,1 5 6-15,3-1 4 16,0 0 1-16,5 0 6 15,5 1-4-15,1-3-2 0,8 4 4 32,0-2-2-32,5 2-3 0,4 2-5 0,-3 3-15 15,0 7-8 1,-6 7-7-16,-3 5-2 0,-12 2-2 16,-5 0 1-16,-9 4-1 15,-9-3 2 1,-16 0 1-16,-8-1 0 0,-9 0 2 15,-3-1-2-15,1-1 1 16,2 2-2-16,11-3 0 16,1-1-1-16,16-4 0 15,12 0 0-15,7-2-2 0,10-2 2 16,13 4-2 0,9-3 3-16,8-5 3 0,7 1-1 15,7-4 3 1,-2 0-2-16,-1-5-10 0,-10 0-11 15,-9-10-41 1,-1 1-29-16,-8-7-50 0,-6 0-293 0,-1 2 277 16</inkml:trace>
  <inkml:trace contextRef="#ctx0" brushRef="#br0" timeOffset="186663.5">17103 2197 1043 0,'5'0'94'0,"0"5"79"0,3 8-43 0,-5 10-15 0,3 10-23 0,0 11-28 15,1 5-12-15,-3 2-19 16,1 1-4-16,-3-3-13 15,2-7-7-15,1-2-5 16,0-6-2-16,1-7 1 16,-1-9 1-16,-5-7-2 15,0-2 1-15,-3-9-3 16,-2 0 3-16,-1-8 2 0,1-4-3 16,0-6 3-16,2-7-3 15,3-2-2-15,2-3 1 16,9 10-1-16,3 6-1 0,8 9 5 15,2 5 2-15,1 8 4 16,0 3 1 0,-4 5-3-16,-2 4-1 0,-8-1-4 15,-5 3 1-15,-8-5 1 16,-5 4-1-16,-9-7 1 16,-5-1-3-16,-9-2-5 15,0-7-5-15,3-2-28 16,2-2-10-16,5-8-35 15,2-8-11-15,12-6-21 16,3-8-103-16,11-3 139 16</inkml:trace>
  <inkml:trace contextRef="#ctx0" brushRef="#br0" timeOffset="186980.79">17654 2487 1331 0,'0'0'101'0,"0"0"34"15,1 5-38-15,3-2-16 0,-4 8-40 16,3 4-14-16,1 7-12 0,3-2-5 16,1 5-5-16,0 1-9 15,1-4-19-15,-1-2-21 16,0-10-52-16,3-1-27 16,1-9 63-16</inkml:trace>
  <inkml:trace contextRef="#ctx0" brushRef="#br0" timeOffset="187151.97">17608 2350 1030 0,'-16'-14'95'0,"5"-7"97"16,0 7-139-16,14-6-42 15,10 1-26-15,4 3-217 16,4-8 157-16</inkml:trace>
  <inkml:trace contextRef="#ctx0" brushRef="#br0" timeOffset="187518.57">17873 2448 1188 0,'14'24'78'16,"-3"1"32"-16,-1-1-12 0,-2-1-23 15,-7-5-22-15,1-3-37 16,-2 3-4-16,-2-6-8 16,1 1-2-16,-4-5 1 15,2 0-3-15,-2-7 0 16,-4 1 1-16,-1-5 2 0,-1-5 2 16,2-6 3-16,-1-4 3 15,4-7 9-15,3 0 4 16,4 1 3-16,7 0-1 15,5 7-6-15,3 4-7 0,4 6-5 16,-1 5 1-16,2 4-7 16,-1 4 1-16,5 10 3 15,1 1-7 1,0 7 1-16,0 2 2 0,-4 6-17 16,-2-5-9-16,-7-2-40 15,3 0-28-15,-1-12-97 16,3-2-193-16,10-14 234 15</inkml:trace>
  <inkml:trace contextRef="#ctx0" brushRef="#br0" timeOffset="188251.86">18518 2522 1206 0,'2'-5'103'0,"-2"1"65"15,-5 0-47-15,-4 3-15 16,-15 2-23-16,-1 6-21 0,-11 1-19 15,-1 6-2 1,1 6-24 0,3 4-10-16,12 3-7 15,2 1-3-15,19-4-12 16,7 0-11-16,12-10-9 16,0 0-1-16,4-3 11 0,-1-6 7 0,-3-5 11 15,5-3 5-15,-7-10 2 16,1-3 0-16,-4-8 4 15,-2-4 0-15,-4-8 2 16,-1-4 3-16,-4-10 4 0,-3-2 4 16,-3-8-1-16,-1-3 2 31,-2 5-4-31,0 7-4 16,1 21 10-16,0 11 4 0,2 19 1 0,-3 3 3 31,1 18-3-31,2 7-4 15,-2 18-4-15,2 1-6 16,2 12-9-16,1-1 0 0,1 0-3 16,7-1 4-16,3-5-1 15,5-5-4-15,3-6 2 16,6-4-4-16,8-4 4 16,5-6-4-16,3-13-1 15,3-3 3-15,-1-13-2 16,-1-7 5-16,-2-12 3 15,-4 1 4-15,-12-7 2 16,-4-5 2-16,-15 3 4 0,-5-3-7 16,-16 7 1-16,-4 6-1 15,-6 11-9-15,-2 8 4 16,-2 11-8-16,2 9 4 16,4 6 0-16,4 2-4 15,9 7 2-15,4-1-3 16,12 0 1-16,8 0 4 0,9-7-2 15,6-6 0 1,11-2 0-16,9-8-2 0,7-10 4 16,5 1 2-16,0-5 1 15,-5-8 0-15,0-4-4 16,-6-4-12-16,-11 0-28 16,-3-4-24-16,-15 1-46 15,-7 3-28-15,-10-2-100 16,-3 4 130-16</inkml:trace>
  <inkml:trace contextRef="#ctx0" brushRef="#br0" timeOffset="188441.32">18982 2689 1202 0,'2'0'86'0,"4"3"79"0,5 4-44 16,8 5-3-16,2 7-7 0,10 11-41 0,-1 0-9 15,6 13-34-15,1-1-11 16,-1 1-9-16,3-2-14 0,2-3-51 16,-1 0-36-16,4-4-338 15,0 6 270 1</inkml:trace>
  <inkml:trace contextRef="#ctx0" brushRef="#br0" timeOffset="208746.74">8445 10731 763 0,'0'0'106'0,"0"0"164"0,2 4-205 0,1-2 3 0,5 4 1 16,0-4 0-16,6-2-1 15,7 1 4-15,9-1-9 16,4 0-3-16,14 2-16 15,5-1-3-15,6-1-12 16,-1 0 1-16,-3-3-8 16,-1 0-4-16,-7 2-10 15,1-6-3-15,-6 3-5 16,-7-3 0-16,-10 1-20 16,-6-5-16-16,-13 1-32 15,-3 3-33-15,-4-6-61 0,-2-4-196 16,-10-1 219-1</inkml:trace>
  <inkml:trace contextRef="#ctx0" brushRef="#br0" timeOffset="209001.41">9010 10448 1114 0,'3'3'75'0,"1"7"44"15,2 1-17-15,6 3-11 16,1 5-2-16,12 1-11 15,-1 3-3-15,12-8-14 16,-1 4-9-16,1 0-21 16,-3-5-7-16,-14 2-19 15,-6-3 0-15,-15-1-2 16,-12 4 0-16,-22 9 0 16,-11 5-5-16,-21 7-19 0,-8 4-19 15,-16 1-51-15,-15 2-44 16,-16 1 77-16</inkml:trace>
  <inkml:trace contextRef="#ctx0" brushRef="#br0" timeOffset="214072.8">1420 10576 918 0,'16'-10'100'0,"-3"1"65"0,-4 3-47 0,-6-5-40 0,1 6-24 0,0 0-5 0,-4 0-2 15,-3 5 2-15,2 0 5 16,-9 2-8-16,2-2-5 0,2 0-8 15,-5-2-6-15,1-5 1 16,-4-1-1 0,-2-8-2-16,-2 3-4 0,-5-1-11 15,-2 2-4-15,-6 4-3 16,1 0-2-16,0 6-1 16,1 4-2-16,7 9-5 15,0 5 0-15,6 7 5 16,2 6-2-16,3 2-1 15,6-1 4-15,10-2-7 0,3-2 3 16,9-4 5-16,2-5-4 16,13 1 5-16,-2-4 1 15,11 0 1-15,3 0 4 16,-1 2-5 0,-2 3 3-16,-5-2-5 0,-5 5 0 15,-2 3 1 1,-10 1-2-16,-10-6 1 0,-6 2 0 15,-7 0 0-15,-6-3 0 16,-13 2-9-16,-6-5-4 0,-9-2-19 31,-4-2-3-31,-9-4 2 0,-1-5 1 0,2-4 16 32,4-7 3-32,21-5 10 0,10-2 3 0,19-8 13 15,13 0 10-15,18-7 13 31,7-5 7-31,12-4 7 0,3-7-5 16,1 0-14-16,-6 1-7 16,-8-3-15-16,-6 7-19 15,-14 5-45-15,-5 8-34 16,-7 7-189-16,-4 5 165 16</inkml:trace>
  <inkml:trace contextRef="#ctx0" brushRef="#br0" timeOffset="214408.85">1791 10612 1177 0,'-1'3'88'16,"-3"4"61"-16,0 2-37 0,-4 1-19 0,0-4-17 0,3 2-24 0,0-3-15 15,5-1-3-15,0-1-3 16,7-3 4-16,5 4-3 16,7-4-11-16,7 0-6 0,8 0-12 15,4 0-1-15,2 0-3 16,-1-4-5-1,0 3-37-15,-5 1-24 0,-6-2-67 16,-4-2-72-16,-5 0 121 16</inkml:trace>
  <inkml:trace contextRef="#ctx0" brushRef="#br0" timeOffset="214716.79">2261 10417 1147 0,'0'-15'95'0,"-1"3"50"15,1 6-28 1,0 4-7-16,1 4-18 0,-1 5-13 16,0 16-20-16,3 8-10 15,-3 13-18-15,4 10-6 16,2 7-20-16,-3 2-2 0,5 4-2 15,-6-6-2 1,-1 2-12-16,-1-8-19 0,0-7-32 16,0-9-22-16,0-14-44 15,3-9-12 1,2-19 77-16</inkml:trace>
  <inkml:trace contextRef="#ctx0" brushRef="#br0" timeOffset="-214423.4">2507 10540 1159 0,'-3'8'85'0,"-5"-1"56"0,-3 4-56 0,-3 2 4 16,-3 3-18-1,3-2-17-15,2 2-13 16,0 0-23-1,-1 1-9-15,5 3-9 0,2-1 0 0,6 0-3 16,2-4 3-16,6-6 3 16,3 0 5-16,7-1 12 15,6 2 2-15,9-4 8 16,4 2 0-16,2 0-2 31,-1-2-3-31,-5 5-6 16,-3 0-5-16,-8 5-5 0,-5 1-2 15,-13 7-2-15,-11 3-1 16,-12 3-1-16,-6 0-1 16,-3 3-25-16,-1-2-15 15,6-5-44-15,-1-3-15 0,5-10-26 16,0-5-10-16,0-13 81 16</inkml:trace>
  <inkml:trace contextRef="#ctx0" brushRef="#br0" timeOffset="-214178.08">2544 10507 1389 0,'14'-2'88'15,"3"-3"33"-15,7 2-6 0,9-6-40 0,5-2-14 0,9-4-25 16,4 1-17-16,10-2-7 0,4-1-26 16,7-3-98-16,4-4 78 15</inkml:trace>
  <inkml:trace contextRef="#ctx0" brushRef="#br0" timeOffset="-197762.42">11137 10412 1005 0,'3'-14'59'15,"-3"3"18"-15,0 3-7 0,-8 8-19 0,-3 5 4 0,-2 7 6 0,-1 7 7 16,-2 8 8-16,1 6-5 16,-9 8-15-16,2 6-12 15,-7 9-24-15,1 3-5 16,-8 3-9-1,-2-4-3-15,-1-2-2 0,-4-6 1 16,3-6-5-16,6-1-2 0,9-9-19 16,7-5-10-1,17-12-22-15,5-7-18 0,20-20-23 16,6-12-77-16,20-27 107 16</inkml:trace>
  <inkml:trace contextRef="#ctx0" brushRef="#br0" timeOffset="-197539.91">11602 10379 1196 0,'21'5'103'15,"-1"1"73"-15,-10 11-71 0,-10 4-8 16,-10 10-22-16,-6 1-9 16,-7 9-25-16,-4 5-15 15,-12 6-13-15,-4 3-6 16,-9 8-6-16,-7 3-6 15,-2 5-12-15,1 3-8 16,11-3-23-16,6 0-15 0,15-17-32 16,6-4-19-1,16-25-148 1,6-14 156-16</inkml:trace>
  <inkml:trace contextRef="#ctx0" brushRef="#br0" timeOffset="-197294.13">12359 10374 1417 0,'13'17'62'0,"-7"7"11"0,-10 8 3 16,-11 5-2-16,-5-2-7 16,-10 9-21-1,0-1-9-15,-13 4-23 16,-1 4-1-16,-6 1-12 0,-7 3-12 0,0 5-31 31,3-3-22-31,12-4-25 0,9-5-15 16,20-12-70-1,8-9-144-15,21-24 189 0</inkml:trace>
  <inkml:trace contextRef="#ctx0" brushRef="#br0" timeOffset="-197063.68">12954 10530 924 0,'35'-6'143'31,"-10"1"213"-31,-12 18-260 0,-13 10-12 16,-10 14-19-16,-4 8-15 16,-13 9-15-16,-7 0-7 15,-9 2-18-15,0 1-4 16,-2-6-13-16,4-9-9 15,6-5-33-15,6-6-23 16,20-12-54-16,4-8-186 0,19-19 198 16</inkml:trace>
  <inkml:trace contextRef="#ctx0" brushRef="#br0" timeOffset="-196863.37">13669 10503 1277 0,'1'22'72'0,"-12"8"24"0,-11 10-22 16,-19 15-20-1,-11 0-15-15,-3-3-22 16,-5-1-2-16,5-10-5 0,7-2-2 16,9-1-14-16,3-3-14 15,14-7-41-15,6-6-40 16,14-17 57-16</inkml:trace>
  <inkml:trace contextRef="#ctx0" brushRef="#br0" timeOffset="-196663.13">14200 10603 1458 0,'-4'14'74'0,"-14"11"-1"15,-10 5-9-15,-22 8-27 16,-3 3-13-16,-5 3-13 16,-2-1-4-16,11-5-7 15,3-4-14-15,12-8-43 0,5 2-37 16,10-6 52-16</inkml:trace>
  <inkml:trace contextRef="#ctx0" brushRef="#br0" timeOffset="-196508.9">14587 10721 1386 0,'2'22'85'0,"-17"8"11"16,-10 8-11-1,-21 8-68-15,-6-5-57 0,-11-5 18 16</inkml:trace>
  <inkml:trace contextRef="#ctx0" brushRef="#br0" timeOffset="-192460.92">13202 6999 783 0,'5'-9'98'0,"-4"1"50"0,2-3-41 0,-3 3-13 0,0 3-44 15,-1-1-4-15,-2 3-6 16,3 3 4-16,0 0 6 16,0-2 0-16,0 2-11 15,0 0-4-15,-4 2-11 16,8 7-2-16,-4 5-2 15,0 9 1-15,0 8-6 16,-8 8-1-16,1 7-2 16,-2 0-5-16,-1 3 2 15,4-2-7-15,-2-11-2 16,4-2 4-16,4-14-6 16,-4-3 5-16,4-7-3 15,0-4-2-15,0-3-21 0,0-1-20 16,4-2-41-16,-4 0-34 15,9-8 68-15</inkml:trace>
  <inkml:trace contextRef="#ctx0" brushRef="#br0" timeOffset="-192065.61">13522 6905 792 0,'2'-8'88'0,"-2"5"79"0,-3 1-35 0,-2 2-17 0,0 2-16 15,-1 2-19-15,3 3 8 16,-1-6-4-1,4 2-6-15,0-3-22 16,0 0-15-16,0 0-11 0,0 0-6 16,0 2-3-16,-6 7-1 0,3 2-10 15,3 8 0-15,-8 14-8 16,3 5 3-16,-3 13-5 16,2 1 0-16,3 3 3 15,-2-1-5-15,4-9-5 16,-6-5-15-16,3-13-29 15,-1-4-14-15,2-9-25 16,-4-2-13-16,1-11-112 31,-3-2 128-31</inkml:trace>
  <inkml:trace contextRef="#ctx0" brushRef="#br0" timeOffset="-191764.07">13246 7149 1183 0,'2'2'70'16,"-2"4"8"-16,-4 3-11 15,-3 1-2-15,3-2-22 16,3-3-3-16,7-1-4 16,7-1-8-16,10 2-5 15,7-5-4-15,15 0-13 16,5-6-12-16,2 0-49 16,-1-1-66-16,4-9 67 0</inkml:trace>
  <inkml:trace contextRef="#ctx0" brushRef="#br0" timeOffset="-187470.57">14129 6714 611 0,'2'-10'34'0,"-2"4"61"15,0 0 13-15,-14 6 31 16,1 1-5-16,-6 7-48 0,0 3-21 0,7-3-14 0,1 3-1 0,9-1-2 16,2-1 4-16,13-4 1 31,4-2 2-31,12-3 2 16,8-3-1-16,11-5-1 15,5 0-6-15,9-3-14 16,-4 3-9-16,-3 2-15 15,-4 0-25-15,-20 4-53 16,-7 2-39-16,-22 0 46 16</inkml:trace>
  <inkml:trace contextRef="#ctx0" brushRef="#br0" timeOffset="-181772.09">14058 7114 806 0,'-3'4'82'0,"-5"-3"60"0,4 5-24 0,1-2-22 15,-4-4-13-15,6 1-18 16,2-1-6-16,1 2-4 16,-1 1-8-16,4 2-6 15,-3 4-3-15,-2 4-12 0,1 2-4 16,-1 11-11-16,0 2-8 16,-1 0-3-16,2 2 0 15,-1-11 0-15,3 2-1 16,4-9 1-16,-6 0-7 15,6-8-9-15,-3 1 2 0,4-5-2 16,2-2 6-16,1-9 9 16,0 2 1-1,-5-13 4-15,0-3-1 0,-6-10 1 16,5-5 0-16,-3-5 0 16,2-6 0-16,9 2 3 15,-5-1 4-15,11 15 8 16,-2 8-1-16,-3 18 1 15,-1 9-5-15,-7 17-11 16,-6 5 4-16,0 13-7 16,0 0 4-16,0-7 0 15,0-6-3-15,8-8 1 0,3-3-2 16,4-6 3-16,0-2-2 16,1-4 5-16,-6-2-1 15,2-2-6-15,-1-1 1 16,-3-1-2-16,3-1 2 15,-1-1 2-15,-3-4 1 0,5-1-1 16,0-3-3-16,2-2 2 16,4 1 0-16,-1 4-1 15,-3 5 0-15,-3 4 6 16,-3 5 2-16,-3 2 2 16,-2 4 1-16,-3 7 2 15,0 4-2-15,0-1 4 16,2 6 0-16,1 3-8 15,2 2 0-15,-5 9-4 16,0 5-4-16,-4 8 1 16,0 5-6-16,-7-2-12 15,1-7-7-15,4 0-37 0,0-8-13 16,6-8-36-16,3-6-42 16,6-10 93-1</inkml:trace>
  <inkml:trace contextRef="#ctx0" brushRef="#br0" timeOffset="-180115.2">11007 11601 911 0,'0'-5'74'0,"0"4"54"0,5 1-28 0,3 1 2 16,2 6-6-16,-3 4-9 0,3-2-3 15,-7 10-25-15,-3 6-7 16,-8 8-18-16,-4 5-14 16,-9 6-9-1,-1 5-6-15,-8 0-5 0,-2 5-3 0,4-8-25 16,-2-5-12-16,10-16-28 16,10-8-13-16,18-23-16 15,8-12-12 1,22-18-148-16,4-13 156 0</inkml:trace>
  <inkml:trace contextRef="#ctx0" brushRef="#br0" timeOffset="-179924.54">11697 11533 1175 0,'33'-3'79'16,"-13"3"30"-16,-5 8-21 15,-18 12-25-15,-12 9-8 0,-15 13-5 0,-11 14-6 16,-14 16-17-1,-2 4-10-15,-11 6-17 0,2-3-18 0,9-8-30 16,10-8-14 0,23-25-33-1,13-12-24-15,24-27 73 16</inkml:trace>
  <inkml:trace contextRef="#ctx0" brushRef="#br0" timeOffset="-179694.74">12647 11566 1212 0,'-15'44'78'0,"-10"12"80"16,-10 2-96-16,-15 7-11 0,-5-2-9 15,6-5-27-15,3-6-8 16,8-3-5-1,8-6-3-15,3-7-28 0,8 2-26 16,15-13-229-16,4-9 180 0</inkml:trace>
  <inkml:trace contextRef="#ctx0" brushRef="#br0" timeOffset="-179497.24">13476 11656 1426 0,'32'13'77'16,"-8"9"13"-16,-26 13-25 16,-12 7-12-16,-26 9-17 15,-9 2-3-15,-4-2-8 16,1-1 4-16,6-9-17 16,14-3-12-16,7-8-43 0,8-2-38 15,11-7-199-15,6-8 164 16</inkml:trace>
  <inkml:trace contextRef="#ctx0" brushRef="#br0" timeOffset="-179338.08">14287 11685 1497 0,'-3'31'47'0,"-22"9"-17"16,-15 10-16-16,-29 13-14 15,-5 5-6 1,-8-2-29-16,3-3-28 0,17-12 40 16</inkml:trace>
  <inkml:trace contextRef="#ctx0" brushRef="#br0" timeOffset="-179180.2">14587 11937 1338 0,'-17'50'32'31,"-12"9"-35"-31,-35 10 3 0</inkml:trace>
  <inkml:trace contextRef="#ctx0" brushRef="#br0" timeOffset="-174683.37">1185 11536 777 0,'5'-3'90'0,"-3"2"62"0,1 1-9 0,-3 1-33 0,-3 4-9 0,0 3-11 0,-4 0-6 16,2 1-16-16,-1-1-11 15,0 3-19-15,1 0-7 16,2 6-7-16,0 6-3 16,1 11-2-16,1 4-3 15,-3 14-10-15,1 3 0 16,-3 8-4-16,1-1-1 0,2-8-5 15,-3-4-14-15,3-12-25 16,1-7-14-16,2-12-42 16,5-9-17-16,3-28 64 15</inkml:trace>
  <inkml:trace contextRef="#ctx0" brushRef="#br0" timeOffset="-174144.39">1532 11511 665 0,'0'-9'99'0,"4"6"64"16,-3-2-29-16,4 5-31 15,-5 6-25-15,0-1-7 16,-5 3-9-16,-1 3-3 16,0-3-4-16,-2 3-10 15,0-2 1-15,1 2-11 16,-2 0-4-16,1 2-4 16,0 3-10-16,-4 9-3 15,-1 2-10-15,0 10-4 16,-4 4 1-16,8 8 0 15,1 3-1-15,4-1 0 16,4 1-1-16,5-3-3 0,5-10 6 16,9-12 1-1,1-6-4-15,4-14 0 0,1-5-2 0,3-7 0 16,2-7 4-16,0-7 1 31,-3 0-3-31,-8-3 1 0,-3-2 2 0,-7 5 6 16,-2-3 8-16,-10 8 5 15,-7 0-1-15,-14 12-6 16,-4 1-7-16,-8 10-7 16,1 7-2-16,3 6-15 15,1 3-13-15,12 0-37 16,2-3-25-16,12-11-279 16,6-7 239-16</inkml:trace>
  <inkml:trace contextRef="#ctx0" brushRef="#br0" timeOffset="-173281.29">1928 11697 315 0,'2'0'42'0,"0"0"84"0,1 0-1 0,1 0 55 0,6 0 2 0,-1-3-40 16,-1 1-29-16,-3 2-49 0,-5 0-17 15,3 4-9 1,-3-1-1-16,3 3 4 16,-1-3 1-16,-2 2-2 15,3 0-3-15,5-1-2 16,5 0-4-16,9 2 2 0,0-5 5 15,11 1 5-15,0-2-3 16,0-2-9 0,5 1-12-16,-8-7-10 15,-6 3-13-15,-7 2-60 16,0-2-31-16,-14 2 42 0</inkml:trace>
  <inkml:trace contextRef="#ctx0" brushRef="#br0" timeOffset="-172595.91">2533 11541 1004 0,'-2'3'94'0,"-3"2"43"0,-1-2-18 0,0-3-48 0,-2-1-15 0,6-6-2 16,2 4-8 0,5-2-8-16,4-1-3 15,6 1-4-15,-1 1-2 0,8 0 8 16,3 4 2-16,7 0-2 15,4 2-5-15,-1 0-11 16,-2 2-4 0,-6-1-9-16,-7 7-2 0,-6 1 1 15,-6 2-5-15,-5 2 1 16,-6 4 0-16,-9 8-10 16,-6 5-3-16,-10 7-16 15,-7 4-5-15,-6 4-8 0,0 3-2 16,-6-1 14-1,4-1 7-15,8-4 16 16,6-6 3-16,13-12-1 0,6-2 2 16,13-11-3-1,7-5 3-15,12-8 3 16,3 0 2-16,8-7 5 16,4-1-3-16,2-1-1 15,2-1-6-15,3-1-2 0,-4-1-1 0,-1-4-41 16,-1-1-24-16,-8 1 35 15</inkml:trace>
  <inkml:trace contextRef="#ctx0" brushRef="#br0" timeOffset="-172011.58">2993 11629 887 0,'-6'-6'106'0,"0"-2"81"0,4-4-58 0,2 1-23 0,0-4-22 0,5 4-4 16,3-1-10-16,1 2-4 31,2 4-5-31,3 0-7 16,2 1-5-16,3 3-10 15,2 4-8-15,1 7-9 0,0-2-5 16,-2 7-9 0,-4 0-1-16,-6 5-4 15,-9 5 0-15,-12 1-3 16,-5 2 4-16,-7-2-3 15,-1-3-1-15,2-3 1 0,1-6-1 16,4-4 0-16,3-6 2 16,6-1 0-16,8-2-1 15,0 1-1-15,6 1-1 0,8-2 0 16,5 0 2-16,0 1 1 16,7 6-1-16,-1-1-2 15,0 5 1-15,-3 10-1 16,-3 2 3-16,-8 7 1 15,-5 7-1-15,-9 2 0 16,-5 4-2-16,-17 1 1 16,-2-3-1-16,-12-2-11 15,-2-3-13-15,0-6-38 16,-2-3-29-16,1-3-61 16,-4-4-181-16,2-2 206 15</inkml:trace>
  <inkml:trace contextRef="#ctx0" brushRef="#br0" timeOffset="-169266.4">15079 6572 940 0,'-3'1'43'0,"-2"4"6"0,-4 2-15 0,-2-1-2 0,3 3-1 0,0-1 5 15,5-2 4-15,0-1 3 16,3-5-1-16,0 3-5 16,0-1-3-16,0-2-12 0,0 2-2 31,4 9-1-31,0-5-2 16,-3 0 1-16,5 0 1 15,6 2 5-15,2-3 5 16,11 3 6-16,3-3 0 15,10-4-1-15,5 4-4 16,7-5 2-16,7-2-1 16,6-1-10-16,-8 2-3 0,-10 1-16 15,-11 0-2 1,-13 0-28-16,-7 4-19 0,-3 0-55 16,-9 2-79-16,-9 0 107 15</inkml:trace>
  <inkml:trace contextRef="#ctx0" brushRef="#br0" timeOffset="-167933.18">15070 7099 480 0,'0'-5'91'0,"-2"2"86"0,1-2 12 0,1 5-31 0,1-6-26 0,1 3-48 32,4 3-16-32,-6 1-23 15,0 7-5-15,-3 0-7 16,-3 5-1-16,1 4-4 15,-1 0-2-15,-1 8-9 16,1 5-3-16,1 4-9 0,0 2-2 16,4 2-3-16,-1 1 2 15,2-1-4-15,-1 0 1 16,-2-10 1-16,3-4-1 16,3-8 1-16,-2-7 0 15,1-9 1-15,1 0-3 0,0-13 3 16,0-6 3-16,-1-7-2 15,-1-6 1-15,1-4-2 16,-2 0-1-16,-5-5 0 16,2 1 1-16,0 1 2 15,3 1-3-15,2 13 0 16,4 3 0-16,5 11-1 16,-5 4 4-16,4 7 3 15,-1 0-1-15,1 8 3 16,2 5 2-16,1 7-4 15,1 4-2-15,2 3-2 16,-4 1-2-16,1-3 0 16,3-3 1-16,0-7-1 0,1-1 1 15,-1-9 2-15,0 1-4 16,-2-6 0-16,2-3 0 16,-2-4 0-16,3 3 3 0,-3-6-2 15,2-4 2-15,1-3 0 31,2-13-1-31,5-2 3 0,-2-6-3 16,2-6-1-16,1 2 0 0,-3 4 2 16,0 6 9-16,-1 10 10 15,-10 6 1-15,-3 10 5 16,-7 6-2-16,-4 13-3 16,-6 10-1-16,-6 18-6 15,3 11-3-15,-2 8-7 16,4 2 0-16,4 1-3 15,3-10 2-15,4-1-10 16,4-3-12-16,4-9-28 16,4-2-22-16,-2-10-41 0,3-4 3 15,4-10 58-15</inkml:trace>
  <inkml:trace contextRef="#ctx0" brushRef="#br0" timeOffset="-166451.08">1110 12642 860 0,'0'12'79'0,"0"3"37"0,0-3-2 0,-2-2-43 0,0-1-18 0,1-2-15 16,1-3-8-16,3-4-2 15,7-4-3-15,2-9 3 16,5-1-1-16,12-7-1 16,2 4 4-16,6 0-3 15,4 2-2-15,-2 11-5 0,-7 2-9 16,-5 8-6-16,-4 7-2 16,-12 6-3-16,-1 1 2 15,-10 9-1-15,-7-2 0 16,-7 4 1-16,-5 4-3 15,-17 3-13-15,0 3-3 16,-7-4-2-16,-1 0-1 0,5-6 16 16,1 1 4-16,11-10 0 15,8-2 0-15,8-5 0 16,9-1 0-16,7-5 3 16,6 2 4-16,6-4 4 15,4-1 0-15,6-6-2 16,7 0 0-16,3-11-7 15,4 0 2-15,0-5-16 16,-2 0-17-16,-1-7-57 16,-2-4-159-16,-9-6 147 15</inkml:trace>
  <inkml:trace contextRef="#ctx0" brushRef="#br0" timeOffset="-166038.87">1684 12533 1233 0,'0'5'51'0,"-2"3"9"0,-4 6 0 0,0 8-20 0,-5 6-6 0,-2 7-19 15,-1 4-7-15,1 9-6 16,-1 1-2-16,6-4 1 15,0 1-3-15,7-14-5 16,2-7 1-16,9-11 0 16,4-6 3-16,5-8 2 15,-2-10 1-15,4-4 7 16,1-6 1-16,-2-1 3 16,2-2 2-16,-9 7-5 15,-5 5 0-15,-7 11 4 0,3-2 1 16,-4 15 17-16,-4 6 3 15,3 12-1-15,-2 1-5 16,3 6-17-16,0 1-3 0,0-4-8 31,0 0-3-31,0-15-32 0,0-1-25 0,1-11-193 16,-1-7 160-16</inkml:trace>
  <inkml:trace contextRef="#ctx0" brushRef="#br0" timeOffset="-165816.2">1990 12886 1240 0,'3'-8'82'0,"3"2"12"0,5-5-22 15,8 5-14-15,3-1-29 16,4 4-14-1,4-3-12-15,-4 3-5 16,1 1-47-16,-3-2-27 0,-10-4 34 16</inkml:trace>
  <inkml:trace contextRef="#ctx0" brushRef="#br0" timeOffset="-165225.7">2376 12563 1013 0,'2'-5'121'0,"0"1"81"0,-1 2-82 16,2 2-15-16,0 0-30 16,2 0-7-16,5 2-11 15,2-2-6 1,9 1-10-16,9-1-2 0,-2 2-19 16,4 4-6-16,-10-1-7 15,-6 6-4-15,-10 3 1 16,-6 6 0-16,-13 3-3 15,-1 2-5-15,-11 2-11 0,0-4-7 16,-1-1 0 0,6-3 4-16,10-6 12 0,4-4 3 15,11 1 1-15,3-9-1 16,14 4-2-16,6 1 2 16,5-4 3-16,8 3 5 0,-9 3 2 15,1 1-1 1,-8 5 3-16,-6 0-3 0,-8 12 2 15,-9-1-1-15,-16 6-1 16,-4 4-1-16,-15 1-1 16,-2-2 0-16,-6-3-2 15,-1-6-4-15,2-10-16 16,2-4-15-16,7-11-26 16,4-8-12-16,7-10-22 0,-1-2-11 15,13-5-151 1,7-1 161-16</inkml:trace>
  <inkml:trace contextRef="#ctx0" brushRef="#br0" timeOffset="-164944.62">3000 12519 1284 0,'12'-13'74'0,"1"5"10"0,-4 15 3 0,-1 13-5 0,-6 18 4 0,-2 8 3 0,-5 14-9 16,-1 3-7-16,3 1-34 15,-2 4-15-15,5-2-17 16,0-1-19-16,5-7-24 15,-1-7-20-15,4-12-63 16,0-4-26-16,0-18 78 31</inkml:trace>
  <inkml:trace contextRef="#ctx0" brushRef="#br0" timeOffset="-122941.42">15830 17326 950 0,'-11'12'106'0,"-5"1"102"0,-1-1-100 0,4-4-31 0,-1 0-9 0,6-5-12 16,5-3-8-16,8-3-5 15,6-5 4 1,13-1 10-16,6-4 0 0,3 2-12 16,4-1-14-16,1 4-21 15,0 3-10-15,-6 5 2 16,-2 2-1-1,-14 12-5-15,-10 8 3 0,-16 9-12 16,-10 9-4-16,-16 9-3 16,-7 1 2-16,-4 1 8 15,-2-2 4-15,6-12 6 16,4-4 1-16,12-7 5 0,6-6 10 16,13-7 6-1,8-2 2-15,12-10 12 16,10-1-4-16,12-1-6 0,1-9-3 0,8-2-15 15,-1-2-18 1,4-8-43-16,1-4-33 0,12-4-79 16,-4-4-184-16,-3-3 215 15</inkml:trace>
  <inkml:trace contextRef="#ctx0" brushRef="#br0" timeOffset="-122588.71">16385 17334 1236 0,'5'7'110'0,"0"3"61"16,-5 9-62-16,-3 8-19 15,0 9-41-15,-8 3-14 16,-4 7-24-16,6 3-4 0,-1-5-3 16,6 5-4-1,5-11-3-15,4-8 1 0,9-8 2 16,2-8 0-16,1-9 1 15,5-2-2-15,2-13 0 16,-3 1-1-16,-2-5 3 16,-4 1 1-16,-4 1-1 15,-3-1 4-15,-5 5 2 16,-3 6 6-16,0 1-3 16,-3 4-1-16,0 8-3 15,3 6-7-15,0 2 3 0,0 8-7 16,6 5-33-16,1-5-29 15,4-4-116-15,3-9 105 16</inkml:trace>
  <inkml:trace contextRef="#ctx0" brushRef="#br0" timeOffset="-122449.35">16957 17376 1164 0,'0'0'119'15,"0"-5"212"-15,-4-1-342 16,4-7-57-16,-3-5 44 16</inkml:trace>
  <inkml:trace contextRef="#ctx0" brushRef="#br0" timeOffset="-122288.52">17094 17662 1536 0,'-3'29'86'0,"-2"1"19"16,3-17-30-16,2-7-15 16,3-4-27-16,4-4-11 15,1-2-32-15,1-4-25 0,4 1-86 16,-2 1 71-16</inkml:trace>
  <inkml:trace contextRef="#ctx0" brushRef="#br0" timeOffset="-121366.64">19548 17214 1148 0,'0'0'103'0,"0"0"69"0,0 1-53 0,0 4-6 0,0 3-15 0,-1 4-15 15,1 15-23 1,-2 6-13-16,-4 13-22 16,1 11-10-16,-4 6-6 15,4 2-9-15,-3-2-9 16,-1-8-8-16,6-6-29 16,-2-10-12-16,5-9-36 15,0-8-17-15,0-11-280 0,0-11 252 16</inkml:trace>
  <inkml:trace contextRef="#ctx0" brushRef="#br0" timeOffset="-121128.2">19908 17228 1235 0,'0'9'143'16,"0"4"187"-1,-1 11-223-15,-1 1-10 0,-1 6-22 0,1 6-18 16,2 5-30 0,0 4-9-16,0-2-13 0,2 5-4 15,1-3-26 1,0-5-28-16,4 0-77 0,2-3-44 16,7-1 90-16</inkml:trace>
  <inkml:trace contextRef="#ctx0" brushRef="#br0" timeOffset="-120561.39">20971 17392 883 0,'-1'-5'130'0,"-5"-4"135"0,-4-4-139 0,-4 4-10 15,-2 2-29-15,-1-1-7 16,-1 7-13 0,3 1-3-16,-1 12-18 0,0 6-5 15,4 13-19-15,4 4-6 16,11 11-8-16,13 4-3 15,7-6-4-15,7-4-3 0,10-9-3 16,-3-15-4-16,8-3-2 16,-6-5 2-1,1-15 4-15,-6-1 0 0,-7-14 17 16,-3-1 5-16,-13-14 10 16,-5 0 6-1,-9-8-11-15,-7-2-7 0,-12 5-8 16,-8-4-7-16,-14 5-18 15,-3 9-18-15,1 10-20 16,4 13-11-16,12 12-25 16,7 6-12-16,17 10-177 0,6-3 167 15</inkml:trace>
  <inkml:trace contextRef="#ctx0" brushRef="#br0" timeOffset="-120222.87">21620 17346 1543 0,'-3'-5'95'0,"-7"2"33"15,2 3-29-15,-6 11-37 16,2 8-18-16,7 17-25 16,5 9-7-16,9 5-10 15,12-1-2-15,7-11-16 16,4-10-8-16,4-14-3 15,-3-6-3 1,2-8 16-16,-4-3 6 0,-1-6 9 16,-3-4 12-16,-9-6 12 15,-4-3 10 1,-19-13 11-16,-4-1-5 0,-17-8-14 0,-10-5-11 31,-8 2-53-31,-2 6-20 0,-4 16-39 16,2 12-21-16,9 19-6 0,4 7-24 0,18 1 88 15</inkml:trace>
  <inkml:trace contextRef="#ctx0" brushRef="#br0" timeOffset="-119883.4">22360 17171 1395 0,'1'0'105'0,"-5"3"81"0,2 8-75 16,-9 13-44-16,2 4-9 15,7 15-30-15,2 6-14 16,13-2-5-16,5-6-8 16,12-14-3-16,4-7-2 15,3-15 1-15,8-3-1 0,-1-9 12 16,-2-5 13-1,-8-10 15-15,-8-2 14 16,-15-4 12-16,-9-5-5 0,-18-2-15 16,-11-6-9-16,-18-2-34 15,-6 2-21-15,-2 5-33 16,-1 9-23-16,0 16-46 16,-4 8-26-16,-5 6-272 15,-2 7 258-15</inkml:trace>
  <inkml:trace contextRef="#ctx0" brushRef="#br0" timeOffset="-117920.78">20875 18158 1698 0,'-8'-8'0'0,"27"23"2"0,30 10-2 0,-6-3 3 0,14-5 14 0,-1 2 3 0,15-9 20 0,13-4 7 0,28-3 0 16,21-3-8-16,20-3-10 15,9-3-10-15,7-4-10 32,0-1-1-32,-15-3-1 15,-4-3 5-15,-24-1 17 0,-9 1 4 0,-3-4 1 0,-12 6-4 16,-25 0-19-16,-21 3-4 31,-31 6-9-31,-22 4-14 16,0-3-42-16,-12 5-22 15,-16 5-48-15,-2 3-10 16,-16 3-24-16,-4-2 80 0</inkml:trace>
  <inkml:trace contextRef="#ctx0" brushRef="#br0" timeOffset="-117431.15">21819 18485 1208 0,'11'0'90'0,"-3"0"56"0,-1 1-34 16,-7 7-27-16,-3 5-7 0,-6 3-26 0,-2 4-8 0,6 1-21 15,-1 4-10-15,6 0-6 0,6 0-4 16,4-6-4-16,1-5-6 16,9-10 4-16,2-4 6 15,2-13 16 1,1-3 15-16,-4-6 10 16,-4-3-1-16,-8-2-6 0,-2 2-9 15,-17 6-8-15,-9-2-4 0,-12 7-15 16,-7 3-10-16,-2 6-35 15,6 5-14-15,7 4-24 16,3 5-25-16,13-1-33 16,3 1-219-16,19 2 225 15</inkml:trace>
  <inkml:trace contextRef="#ctx0" brushRef="#br0" timeOffset="-117198.45">22503 18267 1475 0,'-12'-1'98'16,"-10"1"52"-16,-7 7-23 15,-4 6-25 1,-3 3-14-16,3 6-39 0,4 2-11 0,7 9-14 16,5 4-9-16,12 8-8 15,2-1-2-15,6-2-29 16,0-1-30-16,0-4-67 15,2-4-39 1,-5-5-352-16,0-4 319 0</inkml:trace>
  <inkml:trace contextRef="#ctx0" brushRef="#br0" timeOffset="-117031.68">22087 18545 986 0,'17'-11'166'16,"16"-2"230"-1,7 4-244-15,10 2-50 0,4-2-26 16,-2 1-43-16,-3 0-26 16,-3-3-61-1,-1-3-29-15,6 0-57 0,2-7-312 16,0 4 302-16</inkml:trace>
  <inkml:trace contextRef="#ctx0" brushRef="#br0" timeOffset="-116840.65">22825 18213 1389 0,'-25'8'139'0,"0"8"103"15,-1 5-59-15,1 13-68 16,3 7-34-16,2 8-46 16,2 5-17-16,7 4-19 15,2 1-21-15,6-1-70 16,-1-3-36-16,6-9-67 15,3-5-181-15,1-16 242 0</inkml:trace>
  <inkml:trace contextRef="#ctx0" brushRef="#br0" timeOffset="-116701.61">22626 18642 1035 0,'26'-12'166'15,"2"-6"260"-15,4-5-343 16,4-4-22-16,0-5-55 15,0-4-49-15,-7 0-67 16,-9 1 54-16</inkml:trace>
  <inkml:trace contextRef="#ctx0" brushRef="#br0" timeOffset="-116146.1">19260 18160 847 0,'8'-2'84'0,"7"-7"64"0,8-1-18 0,11-7 11 0,6-5-17 0,15 3-13 0,11-3-10 15,11 8-18 1,2 3-10-16,5 9-19 15,-7 2-15-15,2 2-19 0,2 7-10 16,-4-4-6 0,3 4-4-16,-13-2 0 15,-12-1-6-15,-17 0-36 0,-11 1-33 16,-20-4-74-16,-5 0 75 16</inkml:trace>
  <inkml:trace contextRef="#ctx0" brushRef="#br0" timeOffset="-115843.29">19372 18467 1266 0,'0'2'114'16,"1"1"83"-16,4 11-68 16,-5 7-7-16,2 10-34 15,-1 6-21-15,1 8-37 16,-1-2-11-16,6 3-15 0,-1-5-8 16,5-5-25-16,3-5-21 15,4-8-50-15,-3-11-20 16,4-13-59-16,-6-10 89 15</inkml:trace>
  <inkml:trace contextRef="#ctx0" brushRef="#br0" timeOffset="-115715.95">19255 18426 1483 0,'8'-22'23'0,"5"-3"-67"15,4-2-294-15,11-7 219 16</inkml:trace>
  <inkml:trace contextRef="#ctx0" brushRef="#br0" timeOffset="-115429.71">19714 18472 1293 0,'2'52'58'15,"-1"-3"2"-15,-2 0-26 16,-2-10-21-16,-2-1-5 15,2-8-2-15,3-5-1 0,0-6 4 16,3-9-1-16,-3-10 8 16,5-3 9-16,-2-15 16 31,1-5 6-31,8-12 6 0,3-3 0 16,9 2-11-16,3 3 1 0,-2 6-6 15,-1 8-8-15,-2 13-14 16,-3 6-5-16,-2 8-9 15,0 9-16-15,4 8-46 16,-4 2-35 0,7 4-233-16,0 1 197 0</inkml:trace>
  <inkml:trace contextRef="#ctx0" brushRef="#br0" timeOffset="-114966.43">20355 18619 1432 0,'-11'-8'105'0,"-5"5"45"15,-6-2-30-15,-11 8-52 16,-2 0-20-16,-1 10-31 16,1 3-9-16,8 11-6 15,10 7-4-15,4 7-10 32,7 5-11-32,12-5-23 0,4-3-8 0,13-11-8 31,9-10 4-31,-1-9 16 0,2-8 6 15,-3-16 20 1,-4-9 8-16,-6-18 13 0,-2-2 8 16,-11-19 22-16,3 1 8 15,-12-3 24-15,-1-3 7 16,-8-2 12-16,-6-3 9 16,-4 1-13-16,-1 2-8 15,8 19-14-15,5 13-6 0,9 24-2 16,3 11-2-16,3 15-21 15,3 12-9-15,6 22-15 16,-6 11 0-16,8 20-2 16,-2 3-1-16,2 12-10 15,2 2-17-15,1 5-14 16,4-5-4-16,5-8 3 16,2-14 11-16,5-19-2 15,4-7 3-15,-2-19-8 16,0-8-7-16,-2-20-24 15,-1-7-40-15,-6-17-221 16,-5-13 199-16</inkml:trace>
  <inkml:trace contextRef="#ctx0" brushRef="#br0" timeOffset="-105148.81">15930 6682 596 0,'-2'5'109'0,"-3"-3"95"0,0-1-90 0,2-1 10 0,2 0-32 0,1-1-6 16,0-1-11-16,0 2-2 16,0 0-18-16,0 0-8 15,1 0-13-15,4 5-9 16,3 1 1-16,5-1 7 15,13-2 17 1,12-3 12-16,25-3-3 0,5-7 0 0,14-1-27 16,-1-4-6-16,-15-1-14 15,-11 2-6-15,-22 1-35 16,-12 0-34-16,-16 2-88 16,-12 7 75-16</inkml:trace>
  <inkml:trace contextRef="#ctx0" brushRef="#br0" timeOffset="-100543.83">11252 12541 1079 0,'0'0'79'0,"-2"-2"42"0,-4-4-42 0,0 0 2 15,-2 3-12-15,-5-4 0 16,1 7-14-16,-1 3-8 0,-1 16-20 16,-7 7-9-16,-2 13-16 15,-7 13-2-15,-5 14-1 16,-1 8 1-16,-7 10 1 15,4 1-1-15,-1 0-8 16,-1-11-14-16,18-14-19 16,2-9-14-16,15-28-34 15,15-13-38-15,16-29-171 16,10-11 173-16</inkml:trace>
  <inkml:trace contextRef="#ctx0" brushRef="#br0" timeOffset="-100338">12025 12546 1313 0,'17'19'78'0,"-14"9"24"0,-7 13-10 0,-25 16-40 16,-12 0-7-16,-6 4-19 16,-2-4-13-16,0-4-8 15,0 1-1-15,8-7-7 16,2 1-19-16,15-9-47 15,5-1-37-15,13-13 51 16</inkml:trace>
  <inkml:trace contextRef="#ctx0" brushRef="#br0" timeOffset="-100127.36">12965 12408 1166 0,'27'18'103'16,"-14"18"82"0,-15 8-61-16,-31 29-24 0,-11 6-19 15,-22 11-40-15,-9-1-11 16,-2-3-23-16,3-8-5 0,14-8-25 16,9-6-29-1,22-10-64-15,6-8-146 0,22-23 158 31</inkml:trace>
  <inkml:trace contextRef="#ctx0" brushRef="#br0" timeOffset="-99910.58">13588 12546 1283 0,'11'30'74'0,"-12"11"19"16,-10 12-7-16,-29 20-15 15,-5 1-17-15,-20 5-27 0,-3-5-3 16,8-5-21-16,0-12-17 16,24-11-34-16,8-13-27 15,18-20-199-15,10-12 172 16</inkml:trace>
  <inkml:trace contextRef="#ctx0" brushRef="#br0" timeOffset="-99736.2">14448 12617 1186 0,'30'15'72'0,"-9"11"24"16,-9 7-19-16,-12 1-44 15,-8 9-10-15,-6-4-22 16,-2-4-8-16,7-5-39 0,-1-9-121 15,12-15 102-15</inkml:trace>
  <inkml:trace contextRef="#ctx0" brushRef="#br0" timeOffset="-99576.62">14951 12795 1374 0,'38'39'100'0,"-16"13"35"15,-12 11-5-15,-24 8-50 16,-8 11-21-16,-21-3-51 15,-3 2-49-15,-6-15-82 16,-2-13-316-16,4-29 281 16</inkml:trace>
  <inkml:trace contextRef="#ctx0" brushRef="#br0" timeOffset="-84418.11">3664 9466 468 0,'-5'9'93'0,"-6"1"90"0,5-4-26 16,1 2-24-16,2-3-24 0,3 1-28 16,0-5-11-16,0-1-6 15,0 0-1-15,0 0-11 16,-2-9-5-16,2 6-18 0,0-5-11 16,0 6 2-16,0 1 5 15,0-1 3-15,3-1 1 16,8-2-6-16,2 1-2 15,8-4 7-15,2 1 2 16,2 1 8-16,4 1-8 0,-7 5-13 16,-2 2-4-16,-7 3-15 15,-5 3-2-15,-8 1 1 16,-5 2 1-16,-4 2 2 16,-5-1 2-16,2-2 0 15,1 1-3-15,4-3-3 16,-3 0 0-16,7-1-2 15,-3 3 4-15,6-4 2 16,1 4-3-16,6-1 3 16,4-1-3-16,-2 0 2 15,7 0 0-15,0-2 1 0,-1 2 2 16,0-3-4-16,-4 3 4 16,-4 0-2-16,-5 3 0 15,-7 4 2-15,-4 4 0 16,-12 0 2-16,-5 5-2 15,-4-1 1-15,-4 1-4 0,6-7 1 16,1-4-5 0,8-7-23-16,4-4-12 0,8-4-37 15,2-5-11-15,12-6-177 16,5-3 167-16</inkml:trace>
  <inkml:trace contextRef="#ctx0" brushRef="#br0" timeOffset="-83957.78">4091 9499 872 0,'0'1'108'0,"-3"3"92"0,0 3-83 0,-3-2-19 0,4 0-18 0,2-3-3 0,5-2 0 16,3-5-5-16,1-2-2 15,7 4-11-15,-8-3-25 16,3 4-12-16,-3 2-17 16,0 5-5-16,-2 5-1 15,0 1-3 1,1 3 1-16,-4 2 1 15,0 4 0-15,-6-1-3 16,-7 5-12-16,-4 4 0 0,-10 5-10 16,1 3 6-1,-6 2 5-15,1-6-3 0,7-4 12 0,7-3-3 16,14-9 4 0,10-2 3-16,10-12-1 0,5 1 1 15,10-4 5-15,1-3 0 16,4-2-18-16,-1 1-26 0,-1-9-47 15,-3-3-71-15,-8-5 88 16</inkml:trace>
  <inkml:trace contextRef="#ctx0" brushRef="#br0" timeOffset="-83734.93">4442 9627 1094 0,'12'-8'103'0,"5"0"52"16,9-2-46-16,2 1-22 16,7-1-37-16,1 4-18 15,-4-2-22-15,-1 4-9 16,-4 2-61-16,1 0-36 15,-4-1 50-15</inkml:trace>
  <inkml:trace contextRef="#ctx0" brushRef="#br0" timeOffset="-82314.21">5109 9415 322 0,'0'0'-23'0,"0"-1"14"0,0 1-15 0,0 0 34 0,0 0 37 0,0 0 19 0,0 1 18 0,0 2-4 0,0-1-18 0,1-2-9 0,1 2 6 15,0-2 4-15,-1 0 19 16,1 0 4-16,-1 0-11 16,2 0-10-16,-3-2-29 31,2 0-10-31,0-1-9 0,-1 0-1 0,-1 0-2 31,0 1-2-31,0-2-8 0,-1 2-3 0,-1 0-3 31,0 1-1-31,2-1-14 0,-4 2-17 16,1-1-95 0,1-1-62-16,0-1 99 0</inkml:trace>
  <inkml:trace contextRef="#ctx0" brushRef="#br0" timeOffset="-80996.06">5041 9452 697 0,'-5'-2'89'0,"1"0"61"0,0 1-15 0,3 1-32 0,-1 0-24 0,1 1-23 15,-1-1-6-15,0 0-5 16,2 0-3-16,0 0 1 0,2 0 2 16,8-3 5-16,-3-5 2 15,6 0 0-15,6 1-9 16,-3-1 0-16,1 0-11 15,2 1-11-15,-3 4-3 16,1 6-13-16,-3 5-1 0,-1 3-5 16,-5-3-1-16,-7 5 0 15,-1 0 0-15,-6 1 4 16,-6 6-2-16,-9-1-5 16,2 5-4-16,-5-1-13 15,2-2 1-15,5-5 5 16,6-7 4-16,11-7 10 15,0-1 3-15,8-1-2 16,8 0 2-16,3 0 8 16,6 2 1-16,2 1 5 15,-1 3-3-15,4-1 1 16,-3 5-7-16,-6 4-3 0,-4 3 0 16,-15 7-4-16,-10 3 5 15,-11 6 1-15,-13 0-1 16,-4 0 0-16,0-2-2 15,-7 1 2 1,0-7-4-16,6-9 1 0,2-5-10 16,10-9-11-16,-1-4 0 15,11-7-25-15,2-1-7 16,11-1-26-16,2 2-13 16,13-2-96-16,3 0-159 15,6-4 207-15</inkml:trace>
  <inkml:trace contextRef="#ctx0" brushRef="#br0" timeOffset="-80455.16">5606 9477 923 0,'6'-2'91'0,"0"1"38"0,1-1-24 0,-3 0-16 0,1-2-19 15,-3 4 6-15,-1 0 7 16,-1 0 2-16,-3 0-5 16,-6-2-11-16,-7-1-22 15,-5 1-13-15,-2-2-16 16,2 1-5-16,-4 1-9 15,3 4-1-15,6 5-4 16,4 1-3-16,2 5-3 16,7 4-2-16,3 1 4 0,5-1-1 15,7 0 5 1,6-2-3-16,4-4 0 0,1-7 4 16,1-2-1-16,0-2 0 15,-5-5 0-15,3-6-2 16,-5-2 2-16,-1-1 6 15,-4 0 0 1,-1 0 3-16,-4 0 6 0,-2 3-2 16,-5 9 10-1,0 2-6-15,-2 5-6 16,-1 15-1-16,-4 13-6 16,1 12-2-16,1 7 1 15,-1 3-1-15,3 6-18 16,-2-1 3-16,2-3-24 15,0-8-10-15,1-11-17 16,2-7-20-16,0-5-43 16,-4-4-258-16,5 4 253 15</inkml:trace>
  <inkml:trace contextRef="#ctx0" brushRef="#br0" timeOffset="-78348.53">16016 9336 1029 0,'5'-1'69'0,"-2"-2"43"0,-1 1-18 16,-2 1-11-16,-2 1-1 0,-6 3-15 15,-4 5-2-15,-14 10-18 0,-4 8-13 16,-4 2-17-16,-12 7-9 16,-8 14-7-16,-6 4-1 15,-9 17 0 1,-4 5 0-16,-1 9 0 16,2-5 2-16,7-15-27 0,13-10-11 0,20-24-28 15,17-8-26-15,24-23-216 31,16-20 198-31</inkml:trace>
  <inkml:trace contextRef="#ctx0" brushRef="#br0" timeOffset="-78140.41">16620 9286 1272 0,'21'14'63'31,"-13"8"23"-31,-10 11-12 15,-21 2 6-15,-12 9-3 16,-14 8-18-16,-5 2-15 16,-2 11-26-16,-6 7-7 0,-7 5-7 15,-4 4-4-15,-4-4-29 16,9-6-18-16,16-19-24 16,17-11-18-16,27-22-106 15,10-13 122-15</inkml:trace>
  <inkml:trace contextRef="#ctx0" brushRef="#br0" timeOffset="-77903.31">17460 9303 1420 0,'6'35'51'0,"-19"9"4"16,-21 7-1-16,-29 15 1 0,-11 11 2 15,-7 10-23-15,1 4-5 16,2-7-18-16,7-7-6 16,15-15-13-16,5-13-25 15,21-21-38-15,14-8-29 16,24-20-253-16,16-14 224 0</inkml:trace>
  <inkml:trace contextRef="#ctx0" brushRef="#br0" timeOffset="-77697.2">18266 9434 1305 0,'3'27'89'16,"-16"11"77"-16,-28 14-102 16,-14 11 3-16,-22 6-21 15,0 2-9-15,6-6-17 16,3-2-9-16,14-16-5 0,7-1-8 15,12-10-42-15,4-9-36 16,15-8-142 0,5-6 122-16</inkml:trace>
  <inkml:trace contextRef="#ctx0" brushRef="#br0" timeOffset="-77474.7">18858 9401 1325 0,'0'33'84'16,"-15"5"59"-16,-23 13-81 15,-12 2-1-15,-15 2-24 16,1 2-15-16,5-8-14 0,6 0 0 16,8-8-30-1,11-10-23-15,10-5-63 16,7-3-235-16,21-10 219 0</inkml:trace>
  <inkml:trace contextRef="#ctx0" brushRef="#br0" timeOffset="-77261.59">19564 9422 1150 0,'-12'30'83'0,"-18"11"54"16,-7 4-13-16,-23 20-27 16,-6 9-13-16,2 3-42 15,0 1-17-15,11-14-20 16,5-12-27-16,11-11-77 0,5-6-248 16,16-8 217-1</inkml:trace>
  <inkml:trace contextRef="#ctx0" brushRef="#br0" timeOffset="-77077.41">20344 9761 1754 0,'1'-4'-14'0,"-9"19"-23"15,-6 19 2-15,-13 3-21 16,-4 0 9-16,-21-5-10 16,0 1-90-16,-8-4 91 15</inkml:trace>
  <inkml:trace contextRef="#ctx0" brushRef="#br0" timeOffset="-70714.78">16016 7017 904 0,'3'4'74'0,"1"4"47"16,-4 3-28-16,0 2-26 0,-4 1-19 0,1 8-7 16,-3 3-6-16,1 10-10 15,1 0 1-15,-1 9-15 16,3-1-5-16,1 1-5 16,1-5-1-16,0-12-1 15,3-8-3-15,5-11 2 16,-2-7 0-16,3-12 2 15,2-6 4-15,1-8 2 16,0-10-3-16,-7-6 2 16,0-6-4-16,-5-7-1 15,0 0 5-15,1 2-1 16,4 3 3-16,3 12 8 16,1 8 1-16,-2 15-4 15,0 6 0-15,0 14-7 16,4 4 1-16,-2 10 3 0,7 6-2 15,0 5 1-15,1 1-5 16,5-5-2-16,0 1 2 16,-4-6-2-16,-1 2 1 15,-3-5 0-15,-1 0-2 0,-5-5 1 16,1 0 1-16,-1-3-1 16,-2-8 0-16,4 0 2 15,-5-3-3-15,4-6 8 16,-1-5 0-16,5-3 3 15,-1-7-1-15,6-4-4 16,-4-5 5-16,3-3 5 16,2 1 6-16,-5-1 6 15,0 8-6-15,-6 12-2 16,-4 12-8-16,2 1-4 16,-5 14 1-16,-1 21-7 15,-1 9 4-15,-1 13-7 16,2-2 1-16,0 3-6 0,2-4-20 15,-1 1-43-15,4 3-35 16,-5-1 46 0</inkml:trace>
  <inkml:trace contextRef="#ctx0" brushRef="#br0" timeOffset="-68207.53">16778 6611 376 0,'8'-15'55'0,"-3"4"56"0,-5-1-57 0,-3 12 23 0,-7 5 8 0,-10 14 48 16,-1 2 21-16,-6 5-5 16,4 6-20-16,7-7-57 15,0 0-7-15,10-4-15 16,6-2-1-16,9-7 10 16,12 1-6-16,23-7-7 15,10 1-3-15,20-7-27 16,3-2-2-16,0-3-12 15,-1 1-7-15,-8 1-42 0,-5 1-34 16,-22 2 44-16</inkml:trace>
  <inkml:trace contextRef="#ctx0" brushRef="#br0" timeOffset="-62979.68">16889 6961 504 0,'-3'4'118'0,"-2"0"81"0,5-1-10 0,3 1-9 0,-3 2-56 16,8-5-32-16,-5 4-23 16,3 2-3-16,-4-6-9 15,1 2-5-15,2 5-16 16,-5-3-14-16,0 11-10 0,-7 4-5 15,-2 12-2-15,3 7 3 16,-5 10-1 0,3 1-4-16,6 3-1 0,-1-3-3 15,6-3-6-15,-1-6-1 16,4-4-15-16,0-9-7 0,-4-6-23 16,3-8-2-1,-5-14-17-15,-3 3-6 0,-1-14-164 16,1-4-124-16,0-11 199 15</inkml:trace>
  <inkml:trace contextRef="#ctx0" brushRef="#br0" timeOffset="-62327.45">17176 7050 667 0,'0'1'124'0,"-2"-1"172"0,1 0-164 16,-4 2-26-16,2-2-8 0,0 0-14 0,1 0-6 31,0-3-9-31,2 0-9 0,0-8-14 16,4 3-7-16,-3 1-13 15,1 6 1-15,-2-2-8 16,1 1-2-16,-1 2-3 15,0 0-6-15,2 0 0 16,-4 6 0-16,1 5 0 16,-1 5 3-16,1 6-4 15,-1 5 1-15,0 3-1 16,2 6-3-16,-3 4 0 0,3-1-1 16,0 1 0-16,3-3-2 15,-1-3 0 1,0-6-1-16,-2-3-12 0,0-6-10 15,0-2-28-15,-2-4-14 16,0-7-40-16,2 4-12 16,-6-9 63-16</inkml:trace>
  <inkml:trace contextRef="#ctx0" brushRef="#br0" timeOffset="-61881.91">16916 7263 791 0,'6'-5'112'0,"0"2"121"0,-3 1-129 0,-3 2-10 16,-1 0-27-16,-4 5-10 0,-4 1-11 15,2-3 0-15,7-1-1 16,-1-2-2-16,1 0-11 16,3 2-7-16,14-7-6 15,5 2-1-15,8-7 2 16,0 2-6-16,6 4-7 0,1 4-11 16,-7 3-62-16,-3 6-31 15,-9 12 47-15</inkml:trace>
  <inkml:trace contextRef="#ctx0" brushRef="#br0" timeOffset="-53670.25">17690 6712 644 0,'5'-3'54'0,"-5"0"67"0,3 3-1 0,-8 0 1 16,-1 3-19-16,-7 3-44 15,-1 4-21-15,3-4-17 16,-2 2 1-16,12-6-5 16,1 2 7-16,6 1 12 15,8 1 8-15,4 4 4 0,7 1 0 16,3 0-14-16,2-3-3 15,10 3-10-15,2-2-3 16,1-4-4-16,1 1-6 16,-6-4-5-16,-2 0-15 15,-10 1-64-15,-4-3-256 0,-21-2 211 16</inkml:trace>
  <inkml:trace contextRef="#ctx0" brushRef="#br0" timeOffset="-51578.69">17592 6627 528 0,'0'0'61'0,"0"2"50"0,0 1-20 0,-1 0-4 16,5-3-9-16,-7 0 2 15,0 0-4 1,-2 0-11-16,-4 0-2 0,9 0-16 16,-2 0-6-16,1 0-7 0,2-3-4 15,14 1-4-15,8 1 5 16,6-1 11 0,4-1 3-16,1 1 5 0,4-1-5 15,5-3-7-15,0 1-9 0,-6-4-13 16,-2 1-3-16,-13 5-8 15,-6 0-3-15,-16 3 2 16,0-5-1-16,-17 5-1 16,-4 3 0-16,-14 0-5 31,-1 2-6-31,-3 3-8 0,-1 3-1 0,-1 1 4 31,2-4 0-31,1 3 7 16,11-3 7-16,7 0 0 0,10-2 0 15,16-4 2-15,13-2-2 16,13-2 7-16,6-6 6 16,4-4 3-16,1-4-1 15,12-1-3-15,-1-7-4 16,-12 2-7-16,-4 5 2 16,-22 4-2-16,-13 13 0 0,-1-2-2 15,-4-5-7 1,-10 16-21-16,-9 4-8 0,4 6-20 15,-5 0-2-15,7-5-21 16,4 3-78-16,8-7 101 16</inkml:trace>
  <inkml:trace contextRef="#ctx0" brushRef="#br0" timeOffset="-50262.64">17744 6983 554 0,'0'-11'87'0,"-2"0"72"0,1 8-15 15,-3-3 7-15,3 6-24 0,-5 0-19 0,6 0-20 16,0 0-4-16,-2 6-5 16,5 1-8-16,2 8-13 31,-4 3-13-31,1 13-17 0,0 7-11 0,-2 13-8 16,-2 4-4-16,-1 0-3 15,-2-3-2-15,0-9-7 0,-1-7 5 31,-2-13-1-31,7 0-2 16,1-9 3-16,-4-6-6 16,8-5 2-16,-3-8 2 15,2-9 3-15,5-3 1 16,-5-13-1-16,7-4 3 0,-9-13 3 16,1-3 0-16,0-9 1 15,1-4-2-15,3 11-5 16,2 2 4-16,5 13 2 15,-2 12 6-15,1 11 5 16,2 8 0-16,-1 10-4 16,4 7-6-16,-4 5 1 15,1 6-5-15,-1 7 2 16,1 1-2-16,0 6-2 16,0 0 1-16,-1-3-2 15,-3-3 1-15,-6-9 1 16,3 1-2-16,-6-11 1 0,2 0 0 15,-3-9-1-15,2-2-1 16,6-4-1-16,-5-5-2 16,8-12-1-16,3 3 6 15,4-11-1-15,2-2 2 16,-3-4 1-16,4 2-2 0,-2 8 0 16,-2-2 2-1,-4 14 3-15,-5 4-3 0,-7 9 7 16,2 0-7-16,1 4 4 15,-1 14 0-15,5 9 4 16,-4 2 1-16,3 17-3 16,-4 3 2-16,-3 5-7 15,0 3-2-15,-3-4-20 16,-7 2-22-16,4-4-29 16,-2-4-23-16,0-4-109 15,2-10 126-15</inkml:trace>
  <inkml:trace contextRef="#ctx0" brushRef="#br0" timeOffset="-48482.14">3826 11480 480 0,'5'1'70'16,"-2"-1"64"-16,2 3-5 16,-4-3-5-16,-1 2-11 0,0-2-17 0,0 1-19 0,-1-1-27 0,1 0-12 15,0 0-21 1,-3 0-3-16,1 0-1 0,1 0 2 15,1 0 9-15,0-1 1 0,0 1-2 32,0 0-1-32,0 0-4 15,0 0-2-15,0 0-2 16,0 0-6-16,0-2-6 16,0 2 2-16,1-3-4 15,1 3-1-15,1 0 2 16,-3 0-2-16,1 0 2 15,1 3 0-15,0-1-1 16,-1-2 1-16,1 1-1 16,-2-1 0-16,0 0 2 15,1 0 4-15,-1 0 10 16,0 0 1-16,0 0 6 0,-1 0 3 16,1 0-5-16,-2 0-5 15,1 0-7-15,-1 2-8 16,-4 8-1-16,4-6-1 15,-4 14 0-15,-2 1 2 16,-3 6-1-16,1 5 0 0,-7 6 2 16,1 7-4-1,1 4 1-15,0 2-2 0,3-5-14 16,-3-2-4-16,6-10-5 16,3-4 5-16,3-9 13 15,-1-8 8-15,4-6 1 16,4-2 0-16,2-3 2 15,-1 2-3-15,4-4 6 16,2 1 4-16,0 1 3 16,5 0 3-16,0 0-1 15,3 1-6-15,3 1 0 16,-2 3-3-16,1-1-6 0,-2-1 4 16,-4 2-4-16,0-5-4 15,-3-3-23-15,-2 0-20 16,-4-2-60-16,4-6-191 15,-10-1 188-15</inkml:trace>
  <inkml:trace contextRef="#ctx0" brushRef="#br0" timeOffset="-48195.27">3910 11763 1155 0,'0'-12'73'0,"-2"2"23"15,-1 1-4-15,3 1-13 0,-1 6-5 0,-1 2-6 0,2 7-10 0,-6 9-16 0,2 2-9 16,3 14-11-16,1 6-3 16,3 3-9-16,2 1-5 0,4 4-4 15,1-5-1 1,2-1-19-16,3 1-11 15,-4-8-54 1,1-2-19-16,-1-9-140 0,-6-6 137 0</inkml:trace>
  <inkml:trace contextRef="#ctx0" brushRef="#br0" timeOffset="-47558.65">4307 11672 1160 0,'0'-5'77'0,"-3"-6"37"16,3-1-7-16,-3-4-17 15,2-2-12-15,-6 0-15 16,2 2-4-16,-7-3-7 16,-2 0-3-16,-4 6-10 15,1 1-9-15,-2 1-15 32,2 8-3-32,1 3-5 15,0 1-7-15,0 7-1 16,2 5-2-16,6 4-2 15,8 2 2-15,0 3 1 16,3 2-3-16,7-5 0 0,-2 1 5 16,4 4 0-16,6-5 0 15,1 3-1-15,1 1-3 16,1-2 2-16,2 1 3 16,1 0-1-16,3-2 2 15,-2 1-2-15,0 3-3 16,-1-7-1-16,0 4-8 0,-15-3-11 15,-3 0-3-15,-9-2-6 16,-5-1 0-16,-9 3-4 16,-3-1 4-16,-3-1-1 15,-3-4 4-15,-4-2 15 16,0-9 6-16,-2-4 20 16,4-9 12-16,7-17 8 15,2-4-2-15,16-13-7 0,3 2-4 16,16-1 2-16,8 4 3 15,7 3-4-15,-3 3-6 16,4 5-9-16,-2 5-6 16,-3 6-53-16,-2 0-30 0,-1 6-244 15,-2-1 194-15</inkml:trace>
  <inkml:trace contextRef="#ctx0" brushRef="#br0" timeOffset="-47225.49">4563 11732 1101 0,'0'9'85'0,"-2"-2"44"0,4 2-13 0,1-6-30 0,5 4-9 0,5-4-3 16,-2-3-7-16,8 1-6 31,0-1-13-31,4 0-28 0,4-1-16 0,-5-6-55 15,0 1-37-15,-6-2 45 16</inkml:trace>
  <inkml:trace contextRef="#ctx0" brushRef="#br0" timeOffset="-45664.27">5139 11568 1088 0,'0'1'78'0,"0"-1"36"0,0 5-18 16,0-2-26-16,0-1-13 16,0 7-15-16,-2-2-15 0,-1 5-11 15,-2 3-5-15,-1 5-6 16,0-4 3-16,-1 6-6 15,0-3 0-15,2 0 0 16,3-4-2-16,2 0 2 16,5-3 5-16,3 1 9 15,1-2 7-15,7 0 9 16,1 0 2-16,6-3-1 16,2 0-9-16,2 1 0 0,-2-4-6 15,0 4-2-15,0-2-2 16,-12 4-4-16,0 1 1 15,-13 4-5-15,-8 3 0 16,-10 2-11-16,-7 4-22 16,-13 2-42-1,2 1-16-15,0-1-36 0,4-2 0 16,-1-12 73-16</inkml:trace>
  <inkml:trace contextRef="#ctx0" brushRef="#br0" timeOffset="-45157.65">5162 11544 874 0,'12'0'121'16,"0"2"176"-16,-7 4-238 16,-2 0 2-16,-1 2-16 0,1-3 0 15,3-5-6-15,8-2-8 16,10-4-12-1,6-3-5-15,8 1-10 0,0 2-2 16,-2 6-2-16,-3 1-1 16,-3 7-4-16,-2-2 0 15,-4 4 1-15,-2 2-2 0,-6-2 6 16,-3-2 0-16,-6 0 17 16,0-2 5-1,-4 0 13-15,-3-4 9 0,0-1-2 31,-6 3 0-31,-4-3-10 0,-1 4-9 0,-5-2-10 32,4 5-7-32,2-3-1 0,4 2-3 15,6-2-2 1,1 3 0-16,7 0 0 16,-1 6 8-16,7 5 3 15,3 0 1-15,1 5-1 16,-1 1-3-16,0 2 0 0,-4 1 3 15,-5 0-2-15,-3 1 0 16,-5-2-5-16,-5 1-4 16,-6-1 0-16,-2 0-11 0,-3-4-26 15,-1-1-10-15,1-7-35 16,-3-1-15-16,0-9-22 16,2-5-84-16,0-7 124 15</inkml:trace>
  <inkml:trace contextRef="#ctx0" brushRef="#br0" timeOffset="-44967.25">5536 11601 1047 0,'18'0'110'0,"4"0"113"0,-2 3-120 0,6 3-31 0,-4-1-21 0,3-2-30 0,5-3-11 15,0-8-17-15,5 1-30 16,-7-9 23-16</inkml:trace>
  <inkml:trace contextRef="#ctx0" brushRef="#br0" timeOffset="-34974.31">15799 11454 695 0,'0'0'146'0,"1"2"206"0,-1 3-215 0,0-4-48 0,0 4-20 16,-6 8-23-16,-2 2-7 16,-9 14-12-16,-4 5-3 15,-6 18-10-15,-4 7-9 0,-6 15-3 16,0-5-10 0,3-6-11-16,6-3-3 0,6-20-9 15,6-10 6-15,13-14-9 31,9-12-9-31,20-26-41 0,5-11-131 0,20-27 136 16</inkml:trace>
  <inkml:trace contextRef="#ctx0" brushRef="#br0" timeOffset="-34768.46">16535 11316 876 0,'22'12'154'15,"-7"6"231"-15,-11 7-267 16,-18 13-32-16,-10 6-21 15,-17 9-26 1,-3 6-9-16,-16 2-15 0,-1-1 0 16,-10 5-13-16,-6-2-14 31,1 2-40-31,6-7-22 16,23-6-49-16,9-11-36 0,24-19 96 15</inkml:trace>
  <inkml:trace contextRef="#ctx0" brushRef="#br0" timeOffset="-34566.4">17009 11412 1146 0,'74'-14'97'0,"-17"7"66"16,-18 14-38-16,-33 23-29 0,-10 14-19 15,-30 11-40-15,-10 10-4 16,-20 4-19-1,-9 5-11-15,-14 0-11 0,4 0-15 16,10-9-48-16,5-7-19 16,26-7-307-16,10-12 254 0</inkml:trace>
  <inkml:trace contextRef="#ctx0" brushRef="#br0" timeOffset="-34354.2">17750 11568 925 0,'63'-19'129'0,"-11"8"197"16,-14 11-240-16,-25 17-9 15,-21 16-18-15,-24 18-21 0,-10 6-8 16,-15 18-11 0,-5 4-6-16,-7 5-9 15,0-5-2-15,4-15-26 0,10-7-26 16,21-13-55-16,14-14-184 15,22-19 178-15</inkml:trace>
  <inkml:trace contextRef="#ctx0" brushRef="#br0" timeOffset="-34145.49">18476 11525 1205 0,'39'-6'71'0,"-10"12"35"16,-18 10-8-16,-18 24-26 15,-15 13-14-15,-19 21-29 16,-11 11-11-16,-8 2-8 16,0-3-3-16,10-15-24 0,15-12-25 15,18-19-64 1,12-15-265-16,24-27 233 0</inkml:trace>
  <inkml:trace contextRef="#ctx0" brushRef="#br0" timeOffset="-33972.4">19233 11385 1278 0,'20'-3'94'0,"-7"15"89"15,-11 17-89-15,-20 23-24 16,-15 11-22-16,-19 17-38 16,-11 6-6-16,-10-6-3 15,1-1-4-15,6-18-25 16,3-10-16-16,20-24-59 15,8-12 24-15,18-18 35 16</inkml:trace>
  <inkml:trace contextRef="#ctx0" brushRef="#br0" timeOffset="-33764.35">19580 11500 1362 0,'-20'62'50'0,"-20"5"-1"16,-10 9-42-16,-21 8-6 15,6-1-6-15,11-13-1 16,9-12-9-16,22-30-26 16,6-10-36-16,11-26 42 15</inkml:trace>
  <inkml:trace contextRef="#ctx0" brushRef="#br0" timeOffset="-33573.59">19963 11565 1540 0,'-20'58'51'0,"-10"11"-24"15,-3 6-7-15,-11 2-12 16,-2-6-9-1,10-16-7-15,2-12-2 0,22-29-28 16,9-14-24 0,15-19-50-16,12-8-131 0,12-17 147 15</inkml:trace>
  <inkml:trace contextRef="#ctx0" brushRef="#br0" timeOffset="-33462.96">20079 11923 1433 0,'-8'79'82'0,"-21"7"10"0,-12 4-42 15,-33 0-320-15,-11-5 193 16</inkml:trace>
  <inkml:trace contextRef="#ctx0" brushRef="#br0" timeOffset="-30761.85">18547 6597 530 0,'3'-5'145'0,"0"1"138"0,-1 2-122 15,-2 2-26-15,-8 0-52 0,-3 2-8 16,0 1-23-16,1-3-7 15,9 0-8-15,-1 0-5 16,0-2 0-16,4-9 0 16,11 0-2-16,9 2-1 15,9-9-11-15,9 4-4 0,5 6-8 16,4 0-6-16,2 10-2 16,-7 9-25-16,-11 13-78 15,-8-4-278-15,-31 12 238 16</inkml:trace>
  <inkml:trace contextRef="#ctx0" brushRef="#br0" timeOffset="-24477.06">19012 5839 647 0,'3'0'105'0,"-3"0"139"0,0 3-150 0,-1 6 1 16,-1-1-23-16,2 0-10 16,0-5-24-16,0-3 2 15,8-5 7-15,5-6-3 0,4-11 1 16,10-1-5-1,4-9-5-15,1-3 3 16,14-2 9-16,1-1 1 0,18-3-5 16,7 1-9-1,7 7-14-15,-5 3-6 0,-12 14-10 16,-16 4-4-16,-16 10 1 16,-12 2-6-16,-5 2-38 15,-11-2-13-15,-1 1-51 16,1-1-54-16,-5-6 98 15</inkml:trace>
  <inkml:trace contextRef="#ctx0" brushRef="#br0" timeOffset="-24144.46">19588 5294 926 0,'5'0'59'0,"-2"2"85"16,-2 3-66-16,-1-4 18 16,5 3-5-1,3-3-28-15,5 1-8 0,12-2-11 16,2 0-4 0,11 0-9-16,3 1-10 0,0 4-8 15,4 8-4-15,-12-1-6 16,1 7-1-16,-9 5 0 15,-5-1 0 1,-9 4-2-16,-4 3 0 16,-18 3-2-16,-5 2 2 15,-8 0-9-15,-6 1-13 16,0-1-19-16,0-4-15 0,5-10-125 16,5-7-163-16,16-24 200 15</inkml:trace>
  <inkml:trace contextRef="#ctx0" brushRef="#br0" timeOffset="-23904.19">20350 5328 1294 0,'3'3'59'0,"-3"6"17"16,-5 5-20-1,4 1 9-15,1 7-14 0,1-3-10 16,7 1-25-16,0 1-9 16,2-2-3-16,-1 1-1 15,4-3-9-15,-1-2-6 16,-2-6-34-16,2-4-31 0,-2-7 43 16</inkml:trace>
  <inkml:trace contextRef="#ctx0" brushRef="#br0" timeOffset="-23745.34">20310 5277 1229 0,'18'-14'0'0,"-10"-3"-134"0,1-4-86 16,1-4 130-16</inkml:trace>
  <inkml:trace contextRef="#ctx0" brushRef="#br0" timeOffset="-23364.72">20560 5345 1123 0,'4'28'32'0,"1"7"-12"15,-2 1-3-15,-6 2 2 16,0-2-2-16,1-7-9 16,-1-4-3-16,3-8-2 15,0-4-1-15,0-11 0 16,5-1 3-16,1-9-4 0,-1-11 2 16,6-6 1-1,-1-3-2-15,2-2 7 16,1-3 8-16,1 4 20 0,-1 4 10 15,-1 9 6-15,2 2-6 16,1 9-12-16,0 5-8 0,-2 11-14 16,-2 5-2-1,0 8-11-15,0 1 0 0,-1 0 2 32,2-1-2-32,6-4-22 0,2-4-13 0,10-6-52 15,2-6-91-15,6-8 111 16</inkml:trace>
  <inkml:trace contextRef="#ctx0" brushRef="#br0" timeOffset="-22682.13">21218 5343 1215 0,'-11'-7'68'16,"-7"3"20"-16,-7 4-14 0,0 8-11 0,-1 6-9 15,1 1-13-15,9 2-13 31,1 2-15-31,2 1-7 16,13-1-6-16,0-3 0 0,8-3-2 16,8-4 0-16,1-4-2 15,4-4 0-15,-1-4 3 16,1-1-1-16,-2-9 3 16,-4-1 1-16,-2-10 0 15,1-3 2-15,-4-9-2 16,-1-5 8-16,-3-9 18 15,-2-6 4-15,-6 1 12 16,-6 0-6-16,2 16-13 16,-1 9-2-16,3 17-9 15,-3 10-3-15,0 11-7 16,-1 6 0-16,0 16-5 16,3 8 1-16,5 11-2 15,0 3-2-15,9-2 2 0,4-3 1 16,11-12 1-16,3-3-2 15,12-4-2-15,4-3-14 16,-2-3-4-16,8-7 2 16,-2-11 4-16,3-5 10 0,-2-12 6 15,-6-4 0-15,-10-8 0 16,-9 1 6-16,-8-3 1 16,-7 2-3-16,-8 1 5 15,-7 2-8-15,-7 8 1 16,0 8-2-16,-10 7-1 15,1 10 2-15,-3 11-5 16,3 8 4-16,4 10-4 16,0-2-1-16,12 1 6 15,7-1-3-15,19-13 3 0,7-1 0 16,11-12 0-16,3-7 2 16,1-7-2-1,2-5 3-15,-1-9 2 0,2 0 2 16,4-3 1-16,-7 3-2 0,-5 1 0 31,-9 2-5-31,-10-3-28 16,-4-3-24-16,-10 2-63 0,-3-4-198 0,-8 4 196 15</inkml:trace>
  <inkml:trace contextRef="#ctx0" brushRef="#br0" timeOffset="-22483.35">21749 5279 1171 0,'16'-2'83'0,"-2"2"46"0,4 13-41 0,2 3 8 15,2 12-31 1,7 5-13-16,-3 5-28 0,8-2-13 16,2 5-8-1,0-3-8-15,7 0-33 0,6-7-21 16,1-12-184-1,5-11 150-15</inkml:trace>
  <inkml:trace contextRef="#ctx0" brushRef="#br0" timeOffset="-21829.35">22966 5127 788 0,'-32'13'115'0,"-1"3"154"0,-5 6-184 0,5 3 9 0,8 3-32 0,4 6-14 0,16-6-20 16,10 0-9-16,16-1-5 15,9-5-4-15,11-1-1 16,3-6-2-16,3-2-1 15,-1-3 3-15,-2-9 10 16,-1-6 10-16,-4-7 14 16,-1-6 3-16,-6 0-1 0,-4-6 5 15,-6-8-7 1,-8 1 5-16,-14-10-1 16,-6-8-8-16,-19-5-14 0,-7-4-7 15,-12 14-19 1,-2 11-9-16,-7 22-20 0,-9 11-19 15,-9 17-42-15,0-1-32 0,9 1 70 16</inkml:trace>
  <inkml:trace contextRef="#ctx0" brushRef="#br0" timeOffset="-18320.95">15953 15750 797 0,'-5'2'81'0,"4"-2"58"0,-1 1-15 0,2-2-12 0,2-2-15 15,-1-1-12 1,3-2-7-16,-3 1-11 0,-1-1-4 16,-1 3-20-16,-6 0-11 15,1 3-15-15,-7 5-5 16,1 10-1-16,-7 7-2 16,-5 16 1-1,-3 8-4-15,-3 11-6 0,2 7 1 0,4 12 0 16,4 3-2-16,12 5 0 15,-2-6 0-15,14-8-9 16,3-6 2-16,8-18-15 16,7-8-3-16,5-22 1 15,1-5 5-15,4-19 14 16,-3-6 6-16,-3-13 11 16,-1-1 4-1,-3-7 9-15,-1 3-1 0,-12 7 1 16,-9 3-2-16,-13 11-2 15,-12 6-6-15,-13 12-29 0,-6 7-22 16,-3 8-55 0,-4 6-23-16,6-3 60 0</inkml:trace>
  <inkml:trace contextRef="#ctx0" brushRef="#br0" timeOffset="-17906.44">16281 15905 1082 0,'8'-16'158'0,"2"3"232"0,-7 1-301 0,0 5-36 16,-5 4-11-16,2 13-24 0,-3 2-4 15,-3 18-7-15,-2 11-7 16,-16 16-8-1,1 9-16-15,-1 10-30 16,-3-7-8-16,15-9 7 0,2-11 10 0,10-20 29 31,13-9 9-31,10-17 8 16,4-4 8-16,10-18 14 16,-3-5 4-16,4-7 10 15,-9-4-5-15,-4 3 4 16,-3 6 2-16,-14 8-4 15,0 13 3-15,-5 16-10 16,-2 8-1-16,-1 15-13 0,0 3-1 16,-1 3-9-16,-2-1-12 15,4-3-23-15,1-9-24 16,6-13-51-16,4-2-59 16,4-12 97-16</inkml:trace>
  <inkml:trace contextRef="#ctx0" brushRef="#br0" timeOffset="-17732.23">16906 15957 1709 0,'-5'-3'88'0,"-6"-5"8"16,-3 0-41-16,3-5-74 15,3 1-36-15,2 1-71 16,3-2-119-16,3 7 148 15</inkml:trace>
  <inkml:trace contextRef="#ctx0" brushRef="#br0" timeOffset="-17588.73">16928 16307 1421 0,'-5'3'106'0,"1"-1"60"15,4-2-62-15,0-5-58 16,0-3-28-16,4-5-102 15,-4-2-135-15,2-4 129 16</inkml:trace>
  <inkml:trace contextRef="#ctx0" brushRef="#br0" timeOffset="-12093.88">18039 15813 994 0,'0'-1'105'0,"1"1"78"0,2 0-45 0,-1 0-40 16,0 0-13-16,1 0-7 15,-2 1-5-15,4 6-1 16,-3 2-6-16,2 10-9 16,3 3-15-16,-4 14-21 15,2 10-9-15,-4 11-10 16,-1 7-6-16,-1 9-17 16,-1-7-10-16,0-4-30 0,1-12-3 15,1-12-14-15,0-8 0 16,3-13-1-1,0-6-16-15,2-11-246 0,1-11 225 16</inkml:trace>
  <inkml:trace contextRef="#ctx0" brushRef="#br0" timeOffset="-9594.55">19239 15802 521 0,'-1'0'163'0,"-2"0"138"0,-1 2-122 0,-2 3-35 0,-3 2-81 16,1 4-20-16,-5 10-24 16,4-2-6-16,-4 12-1 15,-3-1-1-15,8 10-4 16,2 4 0-16,6 0-5 16,5 2 0-16,1-10-2 15,7-9-1-15,6-10 1 0,6-10-1 16,-1-11 1-16,7-3 1 15,-1-12 11-15,2-5 13 16,-4-4 16-16,-4-7 5 0,-9-5 3 16,-3-1-11-16,-9-3-12 15,-3 5-8-15,-11 4-11 16,-7 2-4-16,-10 9-3 16,-5 9 4-16,1 10-6 15,1 6-9-15,4 12-29 16,3 3-18-16,4 8-51 15,2-4-113-15,10-4 139 16</inkml:trace>
  <inkml:trace contextRef="#ctx0" brushRef="#br0" timeOffset="-9179.8">19725 15797 1217 0,'-5'0'74'0,"-2"0"35"16,-1 2-35-16,-2 1-20 15,2 7-8-15,4 2-14 16,-4 2-8-16,1 10-11 16,1 3-4-16,5 4-7 15,1 6-2-15,12 1 0 16,1-1 0-1,9-7-1-15,8-4 1 0,0-7 1 16,4-12-3-16,-7-7 2 16,-3-3 0-16,-5-12 3 15,-5-6 10-15,-8-12 7 16,1-5 5-16,-4-8 5 16,-3 2-1-16,-2-2 9 15,-4 4-6-15,-7 7-7 0,-1 5-2 16,-5 10-17-16,-1 4-3 15,2 13-14-15,-2 3-12 16,-4 11-32-16,4 3-17 0,-1 3-42 16,5 4-99-1,12-7 131 1</inkml:trace>
  <inkml:trace contextRef="#ctx0" brushRef="#br0" timeOffset="-7144.17">18443 15818 946 0,'3'2'73'0,"0"1"38"16,-3-2-27-16,0 2-36 0,0 5-12 0,-3 2-8 0,0 6 3 0,-5 1 5 15,1 7 4 1,3 9-9-16,-1 5-9 0,2 12-13 15,3 5-5-15,0-1-5 16,5-4-6 0,7-10-6-1,1-10 1-15,3-15 2 0,2-7 6 0,1-16 13 16,2-7 5-16,3-15 21 16,-2-7 12-16,0-13 9 15,-5-4 6 1,-9-6-12-16,-6 2-10 0,-12 3-14 0,-10 8-12 15,-7 6-11 1,-3 7 1-16,5 14-4 0,4 6-4 16,7 14-24-16,1 6-18 15,4 10-59 1,6 1-220-16,7 4 210 0</inkml:trace>
  <inkml:trace contextRef="#ctx0" brushRef="#br0" timeOffset="-5960.98">20785 15801 670 0,'5'-5'127'0,"-2"-5"94"0,4 3-69 0,-1-1-13 0,-1 0-48 16,1 5-9-1,-5-2-30-15,1 5-4 0,-2-2-12 16,0 2-8-16,-2 0-3 0,-4 2 0 15,3 4-3-15,1 1-2 16,-2 8-6-16,-3 3-2 16,-2 12-9-16,-1 6 0 0,-1 11 0 31,2-3-4-31,9 2-2 0,5-8-4 0,15-13-2 16,5-7-1-16,13-17 2 15,3-1 8-15,3-16 0 16,-3-4 1-16,-4-10 8 15,-4-5 2-15,-8 0 1 32,-11-2 4-32,-14 0 1 15,-6 1-3-15,-18 6 3 16,-4-1-7-16,-11 5-3 16,-9 6-6-16,-1 6-5 15,4 3-1-15,2 9-18 16,11 5-7-16,15 7-34 0,8-1-22 15,15 4-51-15,13-1-161 16,14-4 188-16</inkml:trace>
  <inkml:trace contextRef="#ctx0" brushRef="#br0" timeOffset="-5577.81">21573 15663 1278 0,'-5'-7'91'0,"-1"-3"48"0,-9 4-33 0,-8 6-44 15,2 5-11-15,-3 9-26 16,4 9-10-16,6 7-3 0,1 10-8 16,10 7-1-1,8 2 1-15,20-8-9 16,8-5 2-16,16-15 0 0,1-2-1 15,-2-16 3 1,-2-2 1-16,-13-10 0 0,-3-4 6 16,-10-7 15-16,-7-9 10 0,-8-8 11 15,-7-6-3-15,-8-1-10 16,-5 0-5-16,-12 7-12 16,-5 0-5-16,-18 11-4 15,-2 4-14-15,-10 21-19 16,5 5-9-16,12 11-34 15,10 2-17-15,21-1-36 16,11-2-151 0,15-3 176-16</inkml:trace>
  <inkml:trace contextRef="#ctx0" brushRef="#br0" timeOffset="-4954.01">22447 15591 1140 0,'-10'6'74'0,"-1"4"34"0,5 2-20 0,-1 2-37 0,4 4-10 0,3 7-20 31,2 2-9-31,6 4-9 0,-2 1-3 0,8 3-3 31,-1-4 2-31,3-2 0 16,4-9-2-16,4-10 2 16,1-9 1-16,11-10 25 15,-3-9 20-15,1-10 23 16,-1-5 17-16,-10-3-4 16,-4 2-8-16,-14-2-5 15,-7 1-5-15,-18 4-18 0,-10-2-6 16,-17 4-22-16,-7 9-16 15,-3 10-32-15,5 10-24 0,3 13-49 16,7 8-41-16,-4 5 87 16</inkml:trace>
  <inkml:trace contextRef="#ctx0" brushRef="#br0" timeOffset="-3727.74">19277 16441 1271 0,'2'-2'86'0,"-1"-7"54"0,7 1-63 0,2 0-4 15,4-3-17-15,3 2-9 0,8 4-18 16,12 0-4 0,15 5-7-16,5 5-6 0,17-4 1 15,0-1 2-15,3-1 3 16,-3-5 6-16,-7-2 3 16,-9-5-7-16,-12 2-6 31,-12 0 1-31,-13 3-1 15,-8 5 0-15,-17 0 3 16,-8 1-4-16,-15 2-7 16,-9 0 1-16,-8 2-10 15,-5-1-3-15,-13 1-8 16,-3-2-5-16,-13 0-5 0,-5-2 3 16,3 6 9-1,4 3 1-15,20 6 9 0,5 0-2 16,24 1 1-16,7-2 3 15,18-1 0-15,12-4-1 0,16-1 1 16,12-3 0-16,27-3 7 16,4-1 3-16,18-6 10 15,1-1-3-15,-4-4 0 16,-8-1-4-16,-16 1-9 16,-8 2-2-16,-21 4-2 15,-7 1 8-15,-22 4 7 16,-4-3 3-16,-22 1-2 15,-9-1-4-15,-19 0-12 16,-6 1-3-16,-13-2-3 16,-5 4-5-16,-3-4 2 15,-1 2-1-15,20-2 2 16,9 2 6-16,29 3 0 0,21 0 1 16,7-1 1-1,18-3-3-15,26-7 2 0,12-1-25 16,15-12-78-16,3-1 82 15,7-19-22-15</inkml:trace>
  <inkml:trace contextRef="#ctx0" brushRef="#br0" timeOffset="11602.42">1204 537 600 0,'-3'-8'96'0,"2"0"88"0,-3-3 2 0,4 3-28 0,2-3-21 0,0 1-40 16,-1 4-13-16,1 1-11 15,-2 5-9-15,0 0-6 16,0 5-5-16,0 3-2 16,0 5-5-16,-5 7 0 15,2 4-4-15,-5 3-7 0,0 1-3 16,-1 8-17-1,-1 4-4-15,-4 9-9 0,-2 1-1 16,-4 2 0-16,-2 0 0 16,1-6-1-16,1 0 1 15,1-9 1-15,3-7 0 0,8-6 2 16,2-5-4-16,6-8 2 16,4-5-3-16,9-4 0 15,6-1 4-15,9 1-3 16,7 1 1-16,8 3-1 15,1 4 1-15,8-1-1 16,-3 1 0-16,3 1 3 16,-6 0-3-16,-4-2-14 15,-6-1-16-15,-6 0-62 16,-4-3-6 0,-12-3-50-16,2-6-343 0,1-10 343 15</inkml:trace>
  <inkml:trace contextRef="#ctx0" brushRef="#br0" timeOffset="12290.07">1629 578 1417 0,'3'-10'86'0,"3"-4"32"0,2 3 9 0,0 1-1 0,-2 4-19 0,-1 6-27 16,0 5-12-16,-5 17-29 15,0 10-9-15,-8 18-14 16,3 10-7-16,-3 14-8 16,0-1 1-16,2 1-9 0,0 0-13 15,-1-17-8-15,4-7-12 16,-2-15 1-16,-1-10 4 15,5-14 2-15,-1-9 8 0,2-15 8 16,0-11 4-16,0-17 7 16,-3-9 2-16,-2-16 4 15,0-7 0-15,-3-7-1 16,4-4 6-16,10 8 11 16,10 5 11-16,11 15 20 15,6 4 3-15,8 12 6 16,3 9 1-16,0 15-11 15,2 10-10-15,-5 13-19 16,-3 8-9-16,-11 10-13 16,-5 2 1-16,-19 4-2 15,-3 2 2-15,-19 5 3 16,-11 0-4-16,-13-2-5 16,-4-3-4-16,-7-7-7 0,1-6 6 15,4-17 2-15,2-3 2 0,15-4 8 16,8-6 2-1,18 4-2-15,9 3 3 0,14 4 1 16,10 7 2-16,8 8 17 16,9 6 1-16,2 9 2 15,4 4-7-15,1 6-11 16,-1 5-1-16,-10-2-6 16,-5 3-13-16,-5-2-56 15,-5-1 1-15,-6-11-61 16,0-5-9-16,-2-15 0 15,-3-10-22-15,0-16 101 16</inkml:trace>
  <inkml:trace contextRef="#ctx0" brushRef="#br0" timeOffset="12732.49">2234 469 1339 0,'10'0'97'0,"-2"0"34"0,-3 3 11 0,-2 5-31 0,-2 3-19 0,-1 9-18 16,0 4-17-16,-1 9-19 15,-4 3-6-15,3 7-16 16,2 6-4-16,0 3-7 16,0 2-4-16,0-4 1 15,7-1-2-15,-1-8-1 16,3-3-2-16,6-7-7 15,2 1 2-15,5-13-3 16,3 1 4-16,5-9-3 0,5-6 1 16,4-5 5-16,1-5-3 15,-2-7 8 1,-5-1-1-16,-6-11 0 16,-4-2 2-16,-5-11 4 0,-1-2 0 15,-9-12 12-15,1-4 7 16,-7-11 1-16,-4-3 6 0,-4 1-12 15,-6 5-6-15,0 14-8 16,3 6-3-16,1 15-6 31,3 6-4-31,2 8-30 16,2 4-23-16,1 10-59 16,0-1-38-16,0-1 88 15</inkml:trace>
  <inkml:trace contextRef="#ctx0" brushRef="#br0" timeOffset="12970.54">2992 606 1643 0,'1'-2'70'0,"2"-4"-6"0,1 1-5 0,-3 4-2 0,2-5-23 15,-6 2-22-15,0 4-96 16,-2 0-31-16,5 0 50 16</inkml:trace>
  <inkml:trace contextRef="#ctx0" brushRef="#br0" timeOffset="13177.57">2976 1111 1875 0,'-2'11'103'0,"2"-2"10"15,0-6-6 1,5-3-24-16,1-1-29 0,1-6-18 15,-1 3-32-15,0 1-89 16,1 3-54 0,2 0 68-16</inkml:trace>
  <inkml:trace contextRef="#ctx0" brushRef="#br0" timeOffset="24277.44">3717 491 724 0,'0'3'105'0,"2"0"72"0,-2 2-9 0,3-4-9 0,-3-1-18 15,-3-6-3-15,1 1-13 0,-2-6-40 16,0 0-22-16,0 0-23 31,1 3-8-31,-1 1 8 0,4 7-6 0,2 6-10 16,1 10-6-16,-1 14 2 15,-2 9-2-15,-5 18-1 16,-4 1-3-16,-4 13-11 16,-4 0 2-16,2 0-8 15,1-5 3-15,2-17 3 16,1-9-5-1,4-15 5-15,2-9 1 0,9-5-5 16,2-5 1-16,11-1 5 16,5-5-5-16,12 0 3 15,2 0 2-15,6 0-5 0,3-5 1 16,0 0-1-16,1 0-23 16,-5-9-51-1,3-5-32-15,-3-7-87 0,-1-4-177 16,-1-10 226-1</inkml:trace>
  <inkml:trace contextRef="#ctx0" brushRef="#br0" timeOffset="25106.65">4180 798 1331 0,'0'2'90'0,"0"3"36"15,1-1-6-15,2 0-12 16,-1-1-21-16,9-3-14 15,-5 0-15-15,12-5-26 0,4 3-4 16,3-5-11-16,3 2-6 16,-7-8-3-16,1-4 1 15,-8 0-6-15,-1-6 4 16,-2-2-3-16,-8-2 0 16,-5 4-2-16,-7 1 0 0,-8 4 2 15,-7 9-7-15,-4 3 3 16,-6 4-5-16,6 11 2 15,3 6 1-15,11 10-8 16,6 6 4-16,9 14 1 16,9-3-2-16,9 5-2 15,6-4-1-15,6-7-11 16,3 1-10-16,3-9-1 16,1-6-4-16,2-13 8 15,2-7 19-15,9-11 5 16,-1-12 3-16,-1-7 2 15,-1-5-1-15,-15-2 4 0,-11-6 7 16,-13 1 12-16,-7 7 2 16,-15 2 4-16,-1 6-7 15,-11 15-14-15,-2 4 2 16,-5 18-12-16,-7 11 2 0,1 8-2 16,2 8-5-16,14-1 9 15,11-1-2-15,11-14-2 16,6-5 1-16,16-7-1 15,2-8 0-15,10-3 6 16,4-7-3-16,-3-4 1 16,-8 0 4-16,-4 7 1 15,-7 1 6-15,-5 6-4 16,2 9-5-16,-7 9-5 16,-3 9-3-16,1 3-1 15,-3-2 7-15,7-7 0 0,1-11 1 16,10-10-1-16,-1-6-2 15,4-15 4-15,3-1 3 16,-4-12 9-16,-3-1-7 16,1-2 0-1,-3 1-3-15,2 3-5 0,-1 9-1 0,-1 10 4 16,1 9-4-16,0 6 0 16,4 8 10-16,-1 10 2 31,4 0 9-31,1 2 0 0,-1-2-7 0,-8 3-4 15,-7-1-4-15,-12 3-3 16,-10 1 3-16,-12-3-1 16,-6 1-6-16,-2-14-21 31,3-5-14-31,12-15-46 16,6-13-23-16,13-20-50 0,10-11-20 15,14-20 96-15</inkml:trace>
  <inkml:trace contextRef="#ctx0" brushRef="#br0" timeOffset="25297.99">5401 332 1218 0,'19'-8'116'0,"-4"6"108"0,-4 8-63 0,-11 20-4 0,0 8-28 0,-7 15-22 16,-9 5-21-16,-3 11-30 15,-3 6-11-15,1 9-26 16,7-1-8-16,1-2-17 15,6-9-29-15,7-8-78 16,0-8-56-16,-4-14-69 16,3-8-263-16,-2-19 317 15</inkml:trace>
  <inkml:trace contextRef="#ctx0" brushRef="#br0" timeOffset="25446.72">5281 779 1521 0,'22'0'99'0,"3"0"22"0,10-3-19 16,6-6-14 0,3-7-47-16,2-1-27 0,4-8-82 15,-1 1-47-15,6-1 60 16</inkml:trace>
  <inkml:trace contextRef="#ctx0" brushRef="#br0" timeOffset="25948.08">6196 606 1440 0,'-8'36'92'0,"2"7"36"15,-5 9-14-15,3 9-8 16,-3 1-37-16,3-1-36 0,3 2-18 16,3-4-12-16,4-6 0 15,-2-13-1-15,2-7 1 16,-2-19-2-1,1-3 1-15,-1-15 6 0,-3-9 3 0,1-17 10 32,1-13 2-32,1-28 5 0,5-9 5 0,6-23 1 15,3 4-7-15,16 16 10 16,1 8 3-16,9 36-1 16,2 12 2-16,3 16-22 15,-6 11-8-15,-1 13-8 16,-8 3-3-16,-8 7 3 15,-6 4-6-15,-16 5 5 16,-8 2 0-16,-14 1-1 16,-10 3-1-16,-4-7-3 15,1-5 5-15,0-8-5 0,7-5 3 16,11-7 6 0,9 5-11-16,11 10 6 15,5 1-1-15,11 16-2 0,3 1 3 16,6-1-1-16,7-2 0 15,3-12-6-15,4-5-45 0,14-13-59 16,2-6-32-16,7-9-90 31,-2-9-179-31,0-7 257 0</inkml:trace>
  <inkml:trace contextRef="#ctx0" brushRef="#br0" timeOffset="26265.92">6888 855 1409 0,'-19'19'94'0,"0"0"47"0,2 5-23 0,6-2-5 0,2-5-28 0,7-7-26 16,4-4-8-16,13-6-19 0,0-5-4 31,10-7-6-31,6-4-10 16,1-9-8-16,1-1-1 15,-1 1-1-15,-7-2 1 16,-13 5 2-16,-5-1 7 15,-17-1 5-15,-7 5 8 0,-11 6-2 16,-6 13-1-16,-2 16-4 16,-5 11-10-16,8 11-2 15,3 6-7 1,14 0-1-16,12 2-1 0,8-5-1 16,9-3 4-16,20-12-42 15,-6-8-18-15,12-15-68 16,10-6-41-16,-5-16-61 15,10-11 114-15</inkml:trace>
  <inkml:trace contextRef="#ctx0" brushRef="#br0" timeOffset="27220.69">7529 604 1404 0,'-30'15'123'0,"-5"2"32"0,-9 15-1 16,-3-1-23-16,-4 10-48 15,1 5-20-15,13-4-30 16,7 4-9 0,21-8-16-16,7 0-6 0,15-10-3 15,9-3-1-15,14-4-5 16,7-8-16-16,9-7-35 16,3-8-16-16,5-12-43 15,-1-3-4-15,5-10-10 16,-7-1-4-16,-5-2-67 15,-6-5-58-15,-15 8 12 0,-2 3 36 16,-12 4 232-16,-4 3 131 16,-10 4 72-16,-3 8 12 15,-6 5-88-15,-4 2-34 16,-2 6-17-16,-1 4-16 16,2 1-1-16,1 0-5 0,4-4-1 15,1 0-5-15,5-4-6 16,0-5-10-1,2 5-3-15,4-5-6 0,4-6-11 16,4 1 2-16,0-8-7 16,2 4 1-16,-2-7-9 15,0 5 0 1,-6-3 4-16,-3 1-1 0,-5 1 6 16,-3-3-6-16,-8 4-10 15,-3 0-1-15,-4 7-8 16,-4 4 0-16,0 4-3 0,1 12 0 15,3 16 1-15,3 2-2 16,6 9-2-16,6-4-2 16,3-7-2-16,6-2 2 0,4-10 6 15,7-4-8-15,5-11 4 32,2-5 0-32,1-13-3 0,2-1 3 0,6-11-7 15,3-2-6-15,2-8 6 16,-3 2-1-16,-7 2 8 31,-9 4 1-31,-8 14-3 16,-9 12 2-16,5 1-4 15,-5 12 0-15,-2 4-2 16,2 6 1-16,1-1 3 16,3-1 3-16,11 4-6 15,4-9-5-15,6 1-25 16,-2-2 3-16,5-6 4 15,0-1 4-15,0-4 24 0,3-3-1 16,-1-11 2-16,-7-7 3 16,2-7 3-16,-2-6 1 15,0-12 21-15,-3-6 9 16,0-12 16-16,-1-1 5 0,-7-1 3 16,-3 8 3-16,-11 17-9 15,0 10-5-15,-8 24-28 16,-1 6-10-16,-1 23-10 15,-2 7-2-15,1 17 3 16,3 8-3-16,8 6 0 16,3 1-3-16,6-2-51 15,4-2-33-15,-4-7-96 16,2-2-57-16,-4-10 133 16</inkml:trace>
  <inkml:trace contextRef="#ctx0" brushRef="#br0" timeOffset="27729.46">8445 664 1319 0,'-11'-8'135'0,"3"1"144"0,5 5-174 0,6 2-20 0,7 2-13 0,12-2-20 15,3-2-12-15,8-3-25 16,5-6-10-16,8 2-5 15,0-1 1-15,1 4-3 0,0-2 1 16,-17 5-3 0,-3 3 2-16,-17 3 2 0,-6 7-1 15,-8 9 1-15,-4 3-1 16,-8 9-1 0,2 1 2-16,4-4 1 0,6-3 0 15,7-6-1 1,5-9 0-16,1-6 2 0,1-4 1 0,5-6 2 15,-2-2 5-15,4-6 12 32,-1 1 9-32,-3 4 14 0,-1 7-3 0,-1 13-11 15,-6 7-9-15,0 18-14 16,-2 7 3-16,-3 15-7 16,0 7-1-16,0 1 2 15,0 3-8-15,-5-6 3 16,-3-1-2-16,-9-9-3 15,-5 1 6-15,-10-10-16 0,-7-4-5 16,0-15-18-16,-4-11-10 16,4-16-10-16,5-10-12 15,8-21-46-15,5-8-27 16,12-13 121 0,9 2-42-16</inkml:trace>
  <inkml:trace contextRef="#ctx0" brushRef="#br0" timeOffset="28531.77">9545 554 967 0,'-6'-6'117'16,"3"1"81"-16,-4 2-65 0,6-2-17 0,-1 5-37 0,2 2-9 16,0 6-15-16,-2 4-4 15,1 12-7-15,-7 6-12 16,0 8-20-16,5 1-7 0,3-4-8 15,6-4 1-15,8-12-4 16,2-5 0-16,6-10 2 16,-1-4-1-16,1-13 5 15,-2-1 0-15,-2-10 7 16,1-1 8-16,1-7 8 16,1-1 9-16,-1 2 15 15,-1 2 2-15,-6 6 12 16,-7 4-5-16,-4 17-7 15,2-3-8-15,-10 21-21 16,0 8-5-16,-2 7-14 0,5 4-2 16,9 1 0-16,7-3-3 15,7-3 3-15,2-6 1 16,-1-8 1-16,-1-2-1 0,-2-11-3 16,2-3-8-1,-1-14-17-15,2-3-17 0,-1-15-61 16,1-6-24-16,2-4-61 15,3 1-199-15,2-4 248 32</inkml:trace>
  <inkml:trace contextRef="#ctx0" brushRef="#br0" timeOffset="28832.54">10242 380 1349 0,'-8'5'118'0,"-3"-2"99"16,-3-1-68-16,-3-2-12 0,3 0-30 0,-7 2-36 0,4 4-14 15,-5 3-28-15,0 9-11 16,3 2-15-16,1 5-4 16,12 5-2-16,6-1 2 0,9 2 0 15,4 1-2-15,0-1 3 16,-1 6-4-16,1 0 1 15,-5 1 3-15,-3-3-9 16,-5-5-9-16,-8-5-23 16,-7-3-21-16,-3-12-28 15,-3-4-7-15,-4-8-43 16,3-9-9-16,6-11 82 16</inkml:trace>
  <inkml:trace contextRef="#ctx0" brushRef="#br0" timeOffset="29145.41">10255 579 1285 0,'3'2'78'15,"2"1"49"-15,1-1-36 16,5-6 3-16,2 0-14 16,7-9-18-16,6-3-14 0,5 0-10 15,1 2-3-15,-10 3-4 16,-3 3 4-16,-18 5 4 15,2 2-5-15,-14-3-6 16,-8 12-3-16,-9 8-16 16,-4 1-2-16,-1 6-5 15,8 2 2-15,6 0-4 16,8 0 1-16,11-1-13 16,5-4-20-16,11 1-32 15,4-2-26-15,15-7-39 16,6-4-4-16,8-6-20 0,3-4-96 15,-2-9 162-15</inkml:trace>
  <inkml:trace contextRef="#ctx0" brushRef="#br0" timeOffset="29510.03">10824 620 1137 0,'10'-12'122'0,"-7"-1"92"16,-11 5-52-16,-11 7-32 16,-9 2-29-16,-8 7-35 31,-1 5-9-31,3 1-28 0,5 2-11 0,17 1-14 15,5-3-4-15,17-1-5 16,9-5-3-16,7-2-9 16,9-1 0-16,-2-5 0 15,0-4 2-15,-3-8 12 16,-6-2 2-16,-2-12 5 16,-6-2 6-16,-5-11 13 0,0-9 5 15,-9-16 12 1,2-9-1-16,-2 1-2 15,-2 2 5-15,0 29 15 16,-5 16 4-16,-6 33-14 0,-3 11-8 16,-11 28-26-16,-1 11-6 15,0 13-2-15,0 0-2 0,14 0-2 16,4-3-16-16,11-5-57 16,10-3-25-16,12-8-85 15,5-6-31-15,12-13 125 16</inkml:trace>
  <inkml:trace contextRef="#ctx0" brushRef="#br0" timeOffset="30511.37">6988 1456 954 0,'1'-9'116'0,"6"1"73"0,-6 0-35 0,1 3-11 0,1 3-33 15,0 2-11-15,0 4-31 16,-1 8-12-16,1 17-11 0,-1 8-7 16,-1 23-18-16,-1 0-3 15,-1 10-15 1,-1-6 0-16,0-8 0 0,1-8-3 15,-4-10 2-15,2-11-1 16,-2-8-1 0,0-6 4-16,5-13-1 0,-4-5 0 0,2-17 2 15,2-3-4-15,10-7-1 16,-1-3 1-16,10 7-2 16,5 3 2-16,4 12 2 15,2 8-3-15,3 9 2 31,3 7 0-31,-4 3-1 16,0 2 1-16,-7 4 1 0,-11-3-3 16,-12 1 3-1,-10 1 1-15,-19 0-1 0,-5 0 1 16,-9-5-4-16,0-3-5 0,2-10-33 16,3-2-15-16,9-13-48 0,6-10-18 15,13-8-24-15,8-2-164 16,11-15 203-16</inkml:trace>
  <inkml:trace contextRef="#ctx0" brushRef="#br0" timeOffset="30975.01">7428 1223 1275 0,'9'14'93'0,"-1"9"46"0,-9 23-42 0,-6 11-1 0,1 17-17 15,-3 3-7-15,2 9-29 16,1-1-12-16,6-17-21 16,6-7 0-16,5-23-6 15,8-11-1-15,-1-15 4 16,2-9-3-16,5-7 4 16,-4-9 2-16,6-11 0 15,-4-2 1-15,-4-3 3 16,0-2 0-16,-9 7-4 0,1 8 0 15,-11 15-8-15,1 1 0 16,-2 22-1-16,-9 5-1 16,5 9 0-16,-2-3 0 15,11-3 1-15,7-8 2 16,10-3-2-16,4-6 1 0,-1-7 6 16,1-5 4-16,-1-8 18 15,1-9 9-15,-3-6 15 16,-3-7 4-16,-10-4-4 15,-5 2-3-15,-20-15-19 16,-6 2-11-16,-10-2-20 16,-1 5-8-16,0 17-28 15,3 9-15-15,6 10-50 16,5 0-38-16,18 5-60 16,-1-3-24-16,23 3 122 15</inkml:trace>
  <inkml:trace contextRef="#ctx0" brushRef="#br0" timeOffset="31415.49">8234 1611 1403 0,'0'9'91'0,"-17"5"38"0,-10-1-20 0,-16 6-14 0,1 6-26 0,-3 8-28 15,1 3-6 1,11 1-13-16,11-6-5 0,22-6-11 15,13-1-5 1,17-8-1-16,4-4-1 0,7-5 0 16,0-7-6-16,-1-10-34 15,1-2-14-15,-5-9-27 16,-3-4-8-16,-3-7 9 16,-6-12-3-16,-2-9 1 0,0-4 9 15,-6-16 25 1,-2-2 14-16,-4-7 36 0,-1-2 16 15,-4 26 28 1,-2 10 40-16,-3 34 39 0,-5 13 5 16,-4 13-4-16,-1 13-15 15,-1 18-31-15,-1 8-1 0,-3 16-18 16,1 6-17 0,-2 7-19-16,1 2-13 0,2-14-8 31,2-5 1-31,5-20-19 0,4-9-27 0,7-11-63 31,0-11-35-31,9-12-43 0,2-9-11 0,7-15 118 16</inkml:trace>
  <inkml:trace contextRef="#ctx0" brushRef="#br0" timeOffset="31621.57">8592 1584 1331 0,'-16'11'99'0,"-3"5"29"16,-11 9 0-16,-4 2 0 15,-1 7-20-15,3-2-6 16,12-1-36 0,4-1-15-16,15-1-32 0,7-4-9 0,14-3-12 15,7-1-3-15,11-9-18 16,5-6-24-16,7-6-77 16,7-1-57-1,17-10 98-15</inkml:trace>
  <inkml:trace contextRef="#ctx0" brushRef="#br0" timeOffset="32641.03">9349 1800 886 0,'-14'3'115'0,"0"0"58"0,3 3-31 0,3-2-27 0,5 3-30 16,3 0-4-16,6-1-9 0,2-4 1 15,9 1-4-15,2-3 1 16,11-5-10-16,3-6-5 0,4-11-18 16,-1-2-12-16,-6-4-12 15,0 1-5-15,-11 0-4 16,-8 4 2-16,-14 5-6 16,-7 3 2-16,-15 10-4 15,-5 5-4-15,-9 16 2 16,-7 6-1-1,-1 15 1-15,2 8-2 16,15 0 2-16,13 4-1 0,20-9 1 16,10-2 1-16,20-12 2 0,10 0 0 15,10-14 0-15,4-10 0 16,0-10 1-16,-2-8 1 16,0-8 0-1,2-5 2-15,-8 2-2 16,-2-8 3-16,-15 8 0 0,-7 4 0 15,-14 8 0-15,-9 14-3 16,-1 4 2 0,-7 11-2-16,-5 10-1 0,1 1 0 0,6-1 0 15,4-4 0-15,9-7 1 16,7-5 3-16,6-5-2 16,3-3 2-16,8-8 1 15,2-5-3-15,-5 1 1 16,0-7 1-16,-8-2 0 15,-6 1 1-15,-8-7-1 0,-5 0-1 16,-5-6 0 15,2 5-1-31,5-1-2 0,1 4-2 16,10 9 1-16,2 2-1 16,7 9 0-16,3 4 1 15,-3 5-1-15,2 1-1 0,-6 6 12 16,-2 2 5-16,-2 7 7 15,-4 2 4-15,-5 4 7 16,-5 2-1-16,-3 4-2 16,-3-7 0-16,-4-3-12 15,3-2-5-15,2-5-8 16,2-4 1-16,6-3-7 16,2-5 2-16,3-5-30 15,3-4-32-15,2-7-56 16,2-1-45-16,4-8-39 15,-2-5-261-15,5-8 297 16</inkml:trace>
  <inkml:trace contextRef="#ctx0" brushRef="#br0" timeOffset="32783.29">10283 1358 1478 0,'-14'5'61'0,"1"-2"-6"0,6-3-22 0,7-3-46 0,6-3-26 0,13 3-329 15,12-1 247-15</inkml:trace>
  <inkml:trace contextRef="#ctx0" brushRef="#br0" timeOffset="33004.87">10782 1756 1504 0,'-38'22'102'16,"-3"-2"55"-1,-5-4-14-15,4 0-18 0,4 0-34 16,11 1-43-16,2 3-15 0,12 9-21 16,7-1-8-16,12 10-5 15,8-5-5-15,16-1-5 16,10-7-12-16,13-12-28 16,10-7-16-16,5-11-38 15,0-8-20-15,-5-10 36 16,-6-10-351-16,-5-10 303 15</inkml:trace>
  <inkml:trace contextRef="#ctx0" brushRef="#br0" timeOffset="33211.91">11102 1529 1011 0,'-24'-34'149'0,"1"17"177"16,5 17-167-16,1 17-27 0,4 9-25 15,7 10-20-15,5 8-8 16,1 14-29-1,6 9-7-15,0-1-24 16,2 3-4-16,-2-7-13 16,1-2-2-16,4-5-27 0,-2-1-29 0,2-20-71 15,0-1-44 1,-4-20-217-16,0-8 230 0</inkml:trace>
  <inkml:trace contextRef="#ctx0" brushRef="#br0" timeOffset="33855.87">10973 1871 1284 0,'3'9'104'0,"3"2"46"15,8 0-46-15,7 0 1 16,12-9-39-16,6-2-19 16,4-3-22-16,3-7-2 15,-7-2-12 1,-1-1-1-16,-8 0 4 0,-5 1 4 15,-14 1 25-15,-6 0 3 0,-11 8-10 32,-10 3-6-32,-8 11-24 15,-4 3-4-15,6 14-3 16,-2 4-1-16,18 2-1 16,6 1 0-16,19-6-3 15,11-4-19-15,20-13-26 16,9-4-20-16,10-8-22 15,4-8 6-15,-6-4 7 16,1-1 15-16,-3-4 28 16,-5 3 14-16,-17-4 33 15,-9 3 22-15,-23 2 38 0,-11 2 15 16,-19 5 1-16,-12 4-18 16,-12 5-34-16,-6 8-16 15,4 8-12-15,5 2 2 16,16-4-6-16,6-1 0 0,19-5-3 15,13-3-2-15,13-5 1 16,6-3 0-16,5-7 0 16,0-8 2-16,1-6 2 15,-1-4 2-15,-8-8 19 16,-3 0 7-16,-6-11 10 16,-6-1 7-16,-2-18-11 15,-2-1-10-15,-5 8-5 16,-1 9 2-16,-5 33 8 15,0 14-1-15,-6 30-4 16,-1 13-11-16,3 18-14 16,2 4 3-16,5-2-3 15,7-2-1-15,9-1-19 16,-4-8-29-16,11-8-71 0,2-4-45 16,10-15 76-1</inkml:trace>
  <inkml:trace contextRef="#ctx0" brushRef="#br0" timeOffset="37101.07">3391 2675 947 0,'1'0'87'0,"-1"0"49"0,0 0 6 0,0-3-58 16,0 0-12-16,5-5-23 15,1 5-10-15,-1-4-8 0,1 4 5 16,-1 3-8-16,-3 2-1 16,-1 7-5-16,-1 4-8 15,-1 14-3-15,1 7 1 16,-2 9-8-16,-3 7-1 15,5-1 1-15,-4-5-4 0,4-7 0 16,4-3 2-16,1-18-3 16,0-5 3-16,0-11 2 15,-5-9-3-15,1-5 5 16,-1-8-4-16,0-7 1 16,0-4 2-16,-1-11-5 15,1-3 3-15,0-7-2 16,3-1 3-16,0-2 7 15,6 7 11-15,1 9 4 16,-1 9 5-16,4 13 1 16,-5 8-10-16,0 11-4 15,-7 9-12-15,6 14-3 0,-3 2-4 16,4 11 0-16,3-3 1 16,5-3-1-1,5-6 2-15,1-12-1 16,3-1 1-16,-3-9-1 0,0-4-2 0,0-4 6 15,2-11-3-15,-2-5 2 16,3-10 1 0,5-1-6-16,-1-3 3 15,-1 4 0-15,-1 4-2 0,-5 9 3 16,-3 5 8-16,-7 7 0 16,-1 9 8-16,-4 12 1 15,-1 7-9-15,-3 13 3 16,-3 4-5-16,0 3-3 15,3 3 0-15,-1 2-3 16,1-2 0-16,2 0 3 16,0-4-3-16,-2-12-12 15,1-3-14-15,3-13-36 0,-2-11-28 16,4-14-60-16,2-9-200 16,5-19 220-16</inkml:trace>
  <inkml:trace contextRef="#ctx0" brushRef="#br0" timeOffset="37649.48">4303 2577 1389 0,'-7'38'89'0,"-1"-2"32"0,2 2 3 0,-2-1-55 0,0 2-14 0,0 0-33 16,-1 1-9-1,6-2-9-15,0-4-2 0,3-7 1 16,0-3-4-16,1-12 1 0,-1-10 3 16,0 0-3-1,2 1 4-15,-2-11-3 16,-2-9 2-16,-1-15 0 0,3-6 0 16,-1-16 5-1,-1-7 9-15,5 3 15 16,2 2 9-16,4 17 10 0,4 11-7 0,6 10-17 31,-5 10-3-31,11 7-14 16,1-1-7-16,0 4 3 15,8 1-8-15,-4 6 1 16,1-1 2-16,-6 5 0 16,-4 0 3-16,-13 1-3 15,-7 2 1-15,-17-4 1 16,-7 2 0-16,-12-6 1 0,-3 3-1 15,-1-3-3 1,1 3-2-16,13-5 0 0,1 4-3 16,21 3 1-16,4-1 4 15,14 7-2-15,5 5-1 16,12 4 2-16,4 4 0 0,2 1 0 16,1 1 5-16,1 1-4 15,-4 1-3-15,-6-4-54 16,-5-4-25-16,-11-9-75 15,-1-6-51-15,-5-13 126 16</inkml:trace>
  <inkml:trace contextRef="#ctx0" brushRef="#br0" timeOffset="38069.72">4806 2607 1433 0,'5'0'87'0,"-2"0"28"0,-3 0 11 0,0 5-31 0,0 3-4 15,0 4-15-15,0 3-8 16,-6 7-17-16,-1 0-14 16,-1 13-18-16,0 2-13 15,4 6-5-15,2 3-1 0,4-5 0 16,1 0 1-1,6-7-1-15,6-2 0 16,7-10-2-16,4-3 0 0,12-14-2 16,3-5 3-16,0-8 1 15,3-6 1-15,-6-7 3 16,-3-9-1 0,-5-8 3-16,-3-3-6 0,-8-8 2 15,-2 2 5-15,-12-3 0 16,-5-1-1-16,-5 7 2 0,-4 5-4 15,1 10-6-15,3 6 2 16,3 10-46 0,2 2-40-16,7-2-83 15,1 4 75-15</inkml:trace>
  <inkml:trace contextRef="#ctx0" brushRef="#br0" timeOffset="38703.14">6085 2416 1375 0,'-1'-3'85'0,"-7"-6"23"0,-2 3 0 0,6 2-28 0,1 4-10 0,3 16-17 15,0 13-4-15,0 15-20 16,0 9-5-16,0 9-17 16,0-1-6-16,0 4 1 15,3-4-5-15,0-13-3 16,3-4-6-16,-6-19-6 0,5-9-1 15,3-13 3-15,-7-8 6 16,10-18 1-16,-1-10 6 16,4-13 3-16,5 2-3 15,5 11 3-15,-1 6-1 0,4 16-2 16,-2 9 6-16,-4 10-3 16,-1 9-4-16,-10 4 3 15,-2 4-1-15,-11 2 1 16,-10-2 1-16,-9-1 4 15,-5-4-4-15,-11-4 1 16,-4-3 4-16,-14-9-36 16,0 0-21-16,-1-11-39 15,9-4-38-15,23-8-149 16,11-8 169-16</inkml:trace>
  <inkml:trace contextRef="#ctx0" brushRef="#br0" timeOffset="39227.4">6497 2174 1226 0,'2'20'77'15,"-5"13"87"-15,-7 14-86 16,-7 21 18-16,-2 6-3 0,0 5-32 16,3 2-15-16,7-7-28 31,4-2-10-31,11-15-4 0,7-10-4 15,10-17 0-15,3-11 2 0,10-22 0 16,5-5 1-16,3-17 0 16,2-8 0-16,-11-3-3 15,-5 1 2-15,-13 5 0 16,-3 10 0-16,-8 12 10 16,-4 6-1-16,-4 13-3 15,-5 8 5-15,-3 13-12 16,2 1 1-16,8 0 1 15,0-5-5-15,14-6 5 0,4-4-3 16,5-12 1-16,3-5 4 16,2-10 4-16,4-4 3 15,-4-10 14-15,0-6 4 16,-1-1 11-16,-5-6 7 16,-7 1-2-16,-3 4 3 15,-12-5-8-15,-3 6-1 0,-11 8-13 31,-7 6-6-31,-1 11-10 0,-3 5-8 16,-2 6-3-16,2 2-2 16,1 2-24-16,2-1-10 0,10-4-45 15,12-5-24 1,-8 0-33-16,19-6-23 0,12-5 39 16,7 1-336-16,16-2 322 0</inkml:trace>
  <inkml:trace contextRef="#ctx0" brushRef="#br0" timeOffset="39481.91">7431 2557 1248 0,'9'6'118'0,"-10"2"91"0,-10 1-42 0,-14-1-18 0,-7 3-23 16,-3-1-42-16,-2 1-25 0,2 3-34 15,2 3-10-15,9 7-9 16,8 4-4-16,13 9-2 31,3 1 0-31,16-1-4 16,8 0 4-16,13-18-5 15,4-2-15-15,8-15-29 16,2-12-28-16,1-10-45 16,-5-9-25-16,1-10-81 0,-3-4 124 15</inkml:trace>
  <inkml:trace contextRef="#ctx0" brushRef="#br0" timeOffset="39696.08">7701 2229 1213 0,'-7'-21'122'0,"1"1"64"0,-3 29-38 16,2 10 4-16,-2 19-33 16,3 14-10-16,-2 11-33 15,-5 8-21-15,0 5-30 16,-4-2-8-16,3 6-17 15,4-1 4-15,3-8-27 16,-3-1-25-16,9-20-53 16,1-11-38-16,6-24-29 15,10-11-12-15,9-19 107 16</inkml:trace>
  <inkml:trace contextRef="#ctx0" brushRef="#br0" timeOffset="39895.25">7901 2637 1202 0,'-11'0'114'0,"-5"3"60"16,-12 16-26-16,-7-1-9 16,-3 10-27-16,4 7-20 0,5 3-28 15,12 1-14-15,14-1-33 16,4-3 0-16,17-7-15 16,9-4-2-16,12-13-6 15,8-8-21-15,21-11-48 16,5-9-34-1,4-10-64-15,2-8-189 0,-2-8 228 16</inkml:trace>
  <inkml:trace contextRef="#ctx0" brushRef="#br0" timeOffset="40287.66">8561 2587 1463 0,'-7'11'83'0,"1"6"30"0,-7 5-4 16,5 5-14-16,4 5-16 15,4-2-30-15,3-1-19 16,13 3-23-16,3-5-2 0,12-11-5 16,7 3 0-16,8-13 0 15,0-1 0-15,-1-5 1 16,-2-7-2-16,-5-9-1 16,0-6 1-16,-7-6 6 15,-2 0 0-15,-15-4 0 16,-2 8 0-16,-12 10 13 15,0 13-1-15,0 5 11 16,2 14 6 0,-2 10-12-16,5 2-2 0,1 2-9 15,3-2-8-15,2 0-3 16,1-5-1 0,-6-2-2-16,-6 1 1 0,-11-5-6 0,-11-2-15 15,-5-4-50 1,-3-2-28-16,-8-11-71 15,2-11-2-15,-5-13 99 0</inkml:trace>
  <inkml:trace contextRef="#ctx0" brushRef="#br0" timeOffset="40483.37">8580 2432 1622 0,'0'11'118'15,"0"0"27"-15,-2-1-50 31,-1-4-19-31,3-8-76 16,3-5-44-16,6-11 45 16,4 1-27-16</inkml:trace>
  <inkml:trace contextRef="#ctx0" brushRef="#br0" timeOffset="41032.42">9879 2700 1293 0,'5'-1'87'0,"1"1"74"0,2 9-53 0,2 9-4 0,-4 10-14 16,0 10-43 0,1 6-16-16,1-3-25 0,-5 0-4 15,6-6-1-15,-1-7 3 16,-3-9-3-16,1-2-2 0,-6-15 5 15,-6-2-5-15,-7-11 7 16,-1-5-4 0,-3-14 1-16,3-5-2 0,4-9 1 15,2 0 4-15,8 0-4 16,5 4-2-16,11 14 0 16,1 5 0-16,11 9-3 15,2 1 5-15,7 1-21 16,2 5-29-16,1-4-58 15,1 1-33-15,-4 2 67 16</inkml:trace>
  <inkml:trace contextRef="#ctx0" brushRef="#br0" timeOffset="41370.29">10339 2680 1325 0,'0'11'75'15,"3"-2"34"1,6 1-15-16,7-10 14 15,4 0-20-15,9-7-28 0,2 0-15 16,-5-6-28 0,-1 0-6-16,-9-1-4 0,-2 2 1 15,-11-1 1-15,-3 2 2 16,-14 0 8-16,-8 5 4 16,-16 6 3-16,-5 4 1 15,-1 12-10-15,3 6-6 16,13 8-5-16,7 5-2 15,12-4 0-15,9 4-1 0,15-5-5 16,11-3 2 0,19-8-2-16,8-5-2 0,6-13-22 15,9-4-22-15,-3-17-46 16,0-9-25-16,4-8-37 16,-7-6-35-16,-7-7-213 15,-8-1 241-15</inkml:trace>
  <inkml:trace contextRef="#ctx0" brushRef="#br0" timeOffset="41554.2">10960 2325 930 0,'-17'-49'138'16,"3"11"171"-16,1 22-174 15,7 16 1-15,-2 15-12 0,3 8-12 0,5 17-7 16,-5 2-20 0,8 18-25-16,-1 5-12 15,4 6-29-15,2 0-5 0,0-2-10 16,-2-1-9-1,1-11-41-15,-4-5-38 16,-3-16-80-16,0-6-28 16,-5-20 98-16</inkml:trace>
  <inkml:trace contextRef="#ctx0" brushRef="#br0" timeOffset="41732.62">10804 2574 1562 0,'19'0'70'16,"3"2"26"0,3-1-9-16,5-1-22 0,5 3-9 0,6-3-38 15,5-4-27 1,4 1-50-16,7-1-35 16,6 4-74-16,2 2-143 15,-2 7 190-15</inkml:trace>
  <inkml:trace contextRef="#ctx0" brushRef="#br0" timeOffset="42232.47">11484 2664 1213 0,'-10'5'102'16,"-2"-4"66"-16,-9-1-20 0,-1-4-45 15,-3-3-24-15,-5-2-47 16,-2 6-11-16,1 3-18 16,1 9 0-16,5 10-3 15,4 6-1-15,13 8-1 16,4-1-3-16,18-5 2 15,9-5-1-15,12-10 2 16,0-2 2-16,6-10 0 16,-2-8 1-16,1-5 0 15,-6-2 6-15,-5-4 17 0,-2 0 9 16,-12 3 21 0,-2-3-5-16,-5 6-11 0,-7 4-8 0,-1 9-17 31,0-2 3-31,-4 15-5 15,-4 4 1-15,3 10-7 16,5 0-5-16,3 0-2 16,7-2 2-16,7-11-2 0,2-1 2 15,3-7 3-15,3-1-5 16,1-7 2-16,-1-6 3 16,3-6 2-16,5-3 2 15,-6-5 17-15,0-2 11 16,-10 7 6-16,-6-1 5 15,-4 12-7-15,-7 6-11 0,0 6-10 16,-7 7-2 0,3 14-14-16,1 4 3 0,-1 3-6 15,8-3-21-15,5-6-39 16,4-7-34-16,6-7-67 0,1-3-31 16,2-18 109-1</inkml:trace>
  <inkml:trace contextRef="#ctx0" brushRef="#br0" timeOffset="42382.55">11892 2492 1288 0,'-14'-11'95'0,"-2"0"84"0,5 6-148 0,7-6-38 0,-1 3-29 0,10-6-313 0,1-2 237 16</inkml:trace>
  <inkml:trace contextRef="#ctx0" brushRef="#br0" timeOffset="43181.39">12109 2702 1085 0,'-2'53'81'16,"-3"0"87"-1,-7-5-108-15,-6-7 7 0,4-15-25 16,5-7-13-16,9-13-16 15,3-6-2-15,2-13 5 16,4-4 0-16,4-10 8 0,-1-1 2 0,6-4 9 16,2 1-1-1,-1 5-8 1,3 3-5-16,0 13-9 16,-1 10 4-16,-4 14-5 15,-3 5 0-15,2 7-3 0,0-1-7 16,3-8 3-1,3-3-4-15,1-6 0 0,4-6 2 16,3-5 3 0,-3-7 4-16,5-4 8 0,2-5 9 0,-4-6 1 15,2-3 13-15,-15-1 9 16,-3 2-1-16,-14 4 9 16,-4 5-5-16,-10 7-18 15,-5 3-7 1,0 15-12-16,-2 7-7 0,2 11-6 15,7 7 2 1,8 2-6-16,12 1-3 0,16-8-18 16,9-8-23-16,8-8-35 15,5-2-20-15,15-9-27 16,3-8-6-16,10-3 11 16,-2-8 9-16,-10-4 50 15,-1-1 27-15,-12-3 55 16,-8 5 37-16,-17 2 48 15,-13 1 16-15,-27 6-10 16,-9 7-24-16,-11 6-46 0,-9 1-10 16,3 12-22-16,4 3 0 15,13 3-8 1,9-2-14-16,18-4-10 0,12-1 1 16,13-7 2-16,1 0 9 15,7-8 10-15,-4-4 0 16,1-4 3-1,4-4-2-15,-6-9 7 16,3-4 7-16,-12-10 18 0,-2-6 4 16,-10-10 11-16,-6-8-2 15,-8 1-9-15,-2 6 0 16,-6 23 11-16,0 18-2 0,-4 28-5 16,-5 10-4-16,-3 18-28 15,1 10 2-15,10 12-6 16,6 3-3-1,9 4-1-15,6 0-6 0,13-3-46 16,10-8-35-16,2-11-84 16,7-2-212-16,-6-9 242 15</inkml:trace>
  <inkml:trace contextRef="#ctx0" brushRef="#br0" timeOffset="44214.49">3607 3445 1148 0,'20'0'69'0,"3"0"32"0,2-2 13 0,9 2-14 0,6 0-9 0,10 5-28 16,4 3-18-16,17 4-19 16,-2 1-6-1,17 0-3-15,7-1 6 0,1-6 0 16,17 1 5-16,15-6-6 15,8-1-4-15,19-1-3 16,8-6-3-16,16 3-2 16,4-4 0-16,4 6-2 15,1-1 0 1,-5 5 4-16,-2 4-7 0,-4-3 4 16,5-3-7-16,-7 0-3 15,1-3 2 1,2-5 0-16,-8 3 2 0,-1-1 2 15,2 4-5-15,-5 2-3 16,6 5 2-16,-6 2 2 16,-1-3 6-16,2 4-3 15,-2-3 4-15,12-4-4 16,-2-1-2-16,9-6 1 16,9-6-4-16,-2-11 3 0,7 0 1 0,4-2-1 31,-4-1 1-31,-9 6 11 15,1-2 0-15,-10 9 7 16,-4 2-2-16,-18 6-18 16,-8 5 4-16,-9-3-2 15,-5 0 0-15,-1-2-2 16,-1 2 5-16,2-8 0 16,-3 3-2-16,7 2 10 0,-1-2-2 15,0 6 6-15,2 2 7 16,-3 2-5-16,7 4-6 15,-1-2-8-15,-1-1-1 0,1 0-4 16,-13 2 1 0,0-5 1-16,-3 1-2 0,-31-2-4 15,-10-4-29-15,-39-3-103 16,-7-5-20-16,-26-10 60 16</inkml:trace>
  <inkml:trace contextRef="#ctx0" brushRef="#br0" timeOffset="80355.75">17023 5115 633 0,'9'0'155'0,"-1"-2"158"0,8-1-159 0,0 1-19 0,-1-2-51 0,0 2-14 0,-9 7-23 15,-4 4-3-15,-13 10 2 16,-5 5-1-16,-6 6-3 15,-4 5-7-15,7 6-18 16,-3 3-4-16,3 6-4 16,7 7-6-16,2 8-2 15,4-1 3-15,4-1-4 16,4-6 4-16,1-14 1 16,2-2-3-16,-2-22 2 15,0-7-4-15,4-13 0 16,-4-14 0-16,5-19-4 15,-2-10 2-15,0-19-6 0,2-12-1 16,3 0 4-16,2-1-1 16,-1 7 3-16,-2 4-1 15,1 13 3-15,2 3-2 16,-1 17 6-16,-2 12 4 0,-6 12 3 16,-4 8 4-16,-1 8-2 15,-9 8-4-15,2 14 3 16,-3 4-2-16,-6 14 2 15,0 4 6-15,-4 6-6 16,2 0-6-16,-4 6-4 16,0-1-1-16,0-10-16 15,-4-2-3-15,10-23-21 16,2-6-23-16,15-20-30 16,-7 2-31-16,7-24 68 15</inkml:trace>
  <inkml:trace contextRef="#ctx0" brushRef="#br0" timeOffset="81411.54">16641 5405 1075 0,'-9'8'65'0,"-4"0"26"0,3 1 12 0,7 2-19 0,3-3-4 0,10 2-19 0,9 2-3 16,9 4-5-16,7 4-11 15,7 6-19-15,1 0-5 16,0 4-16 0,-6 7 2-16,-7-3-1 0,-1-5-3 15,-7-4-1 1,-6-3-7-16,-5-9 1 0,-2-4 2 0,-4-10-2 31,-2-10 4-31,-8-10-3 0,-7-14 0 0,-9-4-2 16,-4-2 2-1,-5-8 2-15,-2 8-1 0,-1 8 4 16,3 8 1-16,8 12-1 16,0 5 3-16,10 8-1 15,-1 2 1-15,8 10 8 16,4 3 3-16,2 11 6 16,9 3 4-16,5 5-7 15,8 0-5 1,2-3-6-16,2-3-5 15,-2-2 2-15,-3-1 0 0,-3-1-4 16,0-5 5 0,-8 1-5-16,1-4-3 0,-5-8 2 15,-6-7-11-15,2 1-2 16,9-5 0-16,-6-10-1 16,2-1 8-16,1-8 6 15,-3 1 0-15,4 1 3 16,-1-1-2-16,2 2-1 15,-3-3 3-15,11 0-3 16,-3-1 2-16,11-4 1 16,1 2 0-16,-1 4 7 15,3-1 0-15,-8 8 0 16,0 4 1-16,-9 9-4 16,-5 1-1-16,-11 9 0 15,-7-1-2-15,-7 9-1 16,-4 4 3-16,-6 9-1 0,-6 3-1 15,-8 11 0-15,-3 0-1 16,2 2-2-16,2-7-4 16,10-12-8-16,11-5 0 15,11-17 5-15,4-3-2 16,15-12 6-16,3-9-2 0,13-6-4 16,3-8 6-16,3-2 2 15,0-1 1-15,-3 0 3 16,-2 3 0-16,-9 4-1 15,-3 6-1-15,-8 10 1 16,-8 11 1-16,-3 1 1 16,-7 12-1-16,-13 12-1 15,-3 1-1-15,-7 4 0 16,0 2 1-16,1-4 1 16,4-4-1-16,8-5 0 15,4-7 3-15,10-7-8 16,4-3-3-16,-3-5-25 0,10-6-22 15,-3-2-41 1,-2-1-107-16,-2 0 125 0</inkml:trace>
  <inkml:trace contextRef="#ctx0" brushRef="#br0" timeOffset="81918.89">16671 5433 892 0,'-9'-9'108'0,"1"3"118"0,1-1-108 0,6 7-25 0,-2 0-15 0,3 5-23 16,0 1-2-16,6 10-13 15,3 5-9-15,9 4-12 16,4 2-8-16,8-1-8 16,6 3 0-16,5-2-2 15,0 1 1-15,-1-1-3 16,-6-4-4-16,-9-4-3 0,-4-1-1 15,-12-3 2 1,1-2-2-16,-10-3 0 16,0-1-1-16,-6-1-4 0,-2-7 1 15,0-2 5-15,2-10 2 16,2-3 5-16,6-1 1 0,9-3-1 16,3 3-1-16,11 0 2 15,1-4 1-15,5 0 8 16,1-7 4-16,-2 4 6 15,-2 3 1-15,-7-1-5 16,-4 4-2-16,-4 4-5 16,-4 2-1-16,-3 4-2 15,-6 6-1-15,0 0-4 16,-3 1-3-16,-8 10-9 16,-1 4-1-16,-7 4-7 0,-2 4-7 31,-4 6-9-31,0 2-14 0,-1-7-19 0,1-4-15 31,8-10-293-31,1-9 252 16</inkml:trace>
  <inkml:trace contextRef="#ctx0" brushRef="#br0" timeOffset="82601.26">17023 5101 710 0,'5'3'106'0,"1"3"160"0,3-1-140 0,-2 4-7 15,-1 5-15-15,-1 10-35 16,-4 1-12-16,-4 13-25 16,-3 6-6-16,-10 5-19 15,3 3-5-15,-6 0 0 16,2 0-1 0,3-6-2-16,1-3-3 0,5-15-2 15,2-8-6-15,4-10 2 16,2-10 0-16,4-11-4 15,5-13 3-15,2-15 6 16,3-7 5-16,-3-11 0 16,4-1 2-16,-3-5-1 15,-2-5-2-15,-2 5 4 16,-2 5 2-16,-5 10 0 16,1 15 4-16,-7 19-1 0,-4 12-1 15,-5 23 5 1,-1 10 5-16,3 26 8 0,1 5 1 15,1 7-10 1,4-3-6-16,0-6-7 16,1-9-3-16,5-15 1 0,2-8 0 0,2-15-1 15,3-10 2-15,-3-11-2 16,3-11-14-16,-1-9-17 16,2-8-4-1,3-13-2-15,1 0 13 0,-2-8 16 16,3-6 4-16,1 5 4 15,-5 1 1-15,4 21 11 16,-1 14 0-16,-5 26 3 16,-6 15-5-16,-7 29-5 15,-7 10-3-15,-7 13-9 16,-4 6-11-16,-3-1-125 0,-4 0 95 16</inkml:trace>
  <inkml:trace contextRef="#ctx0" brushRef="#br0" timeOffset="85506.79">17248 5160 926 0,'0'2'124'0,"0"3"117"16,0 1-123-16,-6-1-9 0,3 1-42 0,0-1-10 0,-4-2-11 16,7-3-5-16,-1 0 3 15,-1 0-4-15,1 2-9 16,1-2-4-16,0 0-3 15,4 3 1-15,0-10-1 16,-1 4-1-16,0-8 2 16,0-1-4-16,3-6-1 15,-2-4-3-15,0-3-5 16,3 3-6-16,0-2-3 0,1 4-3 16,2-1-1-16,1 5 4 15,-3 7 3 1,1 4-1-16,1 5 1 0,-6 7-6 15,4 10-1-15,-5 2 3 16,1 4 0-16,-1 1 0 0,0 1 3 16,-2-4-5-16,4 1-2 15,2-2 5-15,-1-5-6 16,3-3 4-16,1-9-2 16,-2 1-3-16,3-6 4 15,1-3 0-15,9-9 6 16,-1-3-6-16,4-4 6 15,-2 1-6-15,2 2 0 16,-4 4 3-16,-2 0-4 16,-4 3 8-16,-5 3 3 15,-2 3 0-15,-6 5 9 0,1 0-8 16,4 2-3-16,-6 1 0 16,5 7-1-16,-2 1 2 15,3-4-2-15,2 9 8 16,-5 0-4-16,0 8-2 15,-3 2-3 1,-3 1-6-16,-3 5 4 16,1-1-2-16,1-4-1 15,2-2 0-15,0-7-19 0,-1-2-13 0,3-9-30 16,0 3-23-16,0-9-52 16,2-1-3-16,6-9-212 15,0-7 210-15</inkml:trace>
  <inkml:trace contextRef="#ctx0" brushRef="#br0" timeOffset="86048.31">17801 5127 1297 0,'-4'11'114'0,"3"0"54"0,-1 2-55 0,-1 1 0 0,0 0-47 0,-2 1-20 15,2 5-19 1,0-1-9-16,-3 2-13 16,1-3-2-16,0 1-3 0,-3-1 0 0,7-7 0 15,-3-2 2-15,4-9-2 16,0 0-1 0,2-12 1-16,4-3 0 0,4-10 11 15,-1-8 6-15,1-8 10 16,-2-6 7-16,1 1 4 15,5-1-2-15,8 10-1 16,0 9-7-16,8 14-5 16,-7 4-6-16,-1 10-5 15,0 8 1-15,-3-1-12 0,0 5 0 32,-5 4-4-32,-3 1 2 15,-10 1 1-15,-4-3 2 16,-9-4 4-16,-1 1-6 15,-6-6 8-15,0-5-5 0,-5-1-7 16,-1-4 7-16,3-1-4 16,3 0 1-16,7-1 1 15,10 4-2-15,2 2-6 16,0 3 4-16,14 18-3 16,-1-2 0-16,3 8 4 15,-1-2-2-15,4 0 4 16,-1-1-1-16,2-2-3 15,1-5-15-15,4-4-47 16,2-2-22-16,3-8-69 16,-8-3-16-16,0-6 98 0</inkml:trace>
  <inkml:trace contextRef="#ctx0" brushRef="#br0" timeOffset="86522.41">18268 5099 1328 0,'0'0'74'0,"0"3"52"0,0 2-24 0,0 0 17 0,0 6-8 15,0 1-23-15,0 4-16 0,-2 4-24 16,-1-1-17-16,-4 3-19 16,3 4-5-16,1-6-5 15,-2 2-2-15,10-1-4 16,-2-5 1-16,8-2-2 15,5 2 7-15,-1-4 1 16,4-1 0-16,3-1 1 0,-3-1-7 16,5-6 0-16,-4-1 3 15,7-4 1-15,-3-9 3 16,0 0 4-16,-2-3-6 16,-7-2-2-16,0-3 10 15,-4 0 5-15,-3-1 8 0,-5-4 18 16,-2 2-6-16,-1-8 0 15,-1 0-6-15,-2 3-14 32,-2 5-7-32,0 8-7 0,2 5-19 0,-3 7-44 15,1-1-28-15,3 3-98 16,-6-5 118-16,12-12 10 16</inkml:trace>
  <inkml:trace contextRef="#ctx0" brushRef="#br0" timeOffset="91120.1">4208 9083 994 0,'6'-8'91'0,"-1"3"57"0,0-1-29 0,-2 4-11 0,-1 2-19 0,1 0-11 16,-3 3-4-16,-3 10-6 16,-2 10-3-16,-11 15-16 15,0 13-11-15,-14 18-22 16,-3 8-9-16,-14 20-4 15,-7-1-1-15,-3 17-1 16,-3 4-1-16,4-5-2 16,5-9-5-16,15-33-8 0,6-8-8 15,16-27-5-15,4-5-4 16,12-22-20-16,7-12 1 16,15-26-30-1,4-7-17-15,9-20 63 0</inkml:trace>
  <inkml:trace contextRef="#ctx0" brushRef="#br0" timeOffset="91404.96">4713 9075 1098 0,'11'0'124'31,"-5"1"139"-31,-4 10-158 16,-9 7 6-16,-5 15-16 0,-6 6-10 16,-4 15-21-16,-4 7-9 15,-19 7-29-15,0 5-7 16,-6 2-13-16,4 3-8 16,7 2-7-16,6 4-12 0,5-2-31 15,4-5-15 1,8-12-44-16,-1-17-14 0,17-22-119 15,1-20 139-15</inkml:trace>
  <inkml:trace contextRef="#ctx0" brushRef="#br0" timeOffset="91644.85">5167 9090 1406 0,'-5'40'73'0,"-7"7"16"0,-7 11 1 16,-14 6 11-16,-4 0-19 15,-4-1-31-15,-6 0-12 16,-2 2-28-16,0 3-11 16,0 0-10-16,5-4-12 0,11-5-26 15,0-1-11-15,12-15-33 16,10-9-12-1,11-18-197-15,7-16 186 16</inkml:trace>
  <inkml:trace contextRef="#ctx0" brushRef="#br0" timeOffset="91864.88">5494 9254 1270 0,'-11'32'90'0,"-7"12"55"16,-4 7-28-16,-20 2-15 0,-6 9-23 16,-12-6-36-1,4 6-12-15,5 3-22 0,2-2 1 16,11 0-23 0,5-5-25-16,8-4-64 0,4-10-34 0,15-16 66 15</inkml:trace>
  <inkml:trace contextRef="#ctx0" brushRef="#br0" timeOffset="92087.71">5708 9461 1363 0,'-4'25'99'16,"-4"2"38"-16,-11 14-15 0,-2 10-10 15,-7 10-37-15,-2 2-24 16,-2 2-36-16,2 3-15 16,2-7-56-16,6 2-37 15,5-12-375 1,-4 4 296-16</inkml:trace>
  <inkml:trace contextRef="#ctx0" brushRef="#br0" timeOffset="95868.29">5432 8370 618 0,'-9'-3'143'0,"-4"-2"165"0,4 3-179 16,-1 2-19-16,2 0-30 0,8 0-14 0,-4 0-8 15,0 0-6-15,4-1-1 16,-1 1 3-16,-5 0-8 16,1 4-1-16,-5 9-6 15,-7 4 3-15,-5 12-4 16,-8 7-8-16,-8 8-12 15,3 7-8-15,-1 2-6 16,9 4-3-16,10-7 1 16,4-4-2-16,13-10-2 15,5-2 3-15,9-15 0 0,8-5-1 16,10-8 2-16,3-6-3 0,7-14 4 31,-1-7-2-31,-5-2-1 16,-2-4 1-16,-20 3 1 15,-8 4 6-15,-14 1 6 16,-11 5-1-16,-20 4-2 16,-5 4-4-16,-8 6-5 15,3 1-2-15,12 6-7 16,9-3-14-16,14 3-45 16,1-1-14-16,13-1-55 0,8-4 62 15,9-2 29 1</inkml:trace>
  <inkml:trace contextRef="#ctx0" brushRef="#br0" timeOffset="96699.38">5661 8363 888 0,'6'-6'86'16,"1"3"65"-16,-3-3-15 0,4 6-25 0,-5 0-18 15,2 3-10-15,0 5-7 16,-5 6-6-16,-3 6-6 16,-5 6-22-16,-3 2-11 0,-8 10-19 31,0 0-2-31,-2 3-10 16,-1-2 4-16,11-3-4 15,3-6-1-15,8-3-1 0,8-5 2 0,5-9 0 16,4-2-2-16,7-11 0 15,0 0 0-15,1-8 0 16,0-5 2-16,-1-4 0 16,-5-3-2-16,-5 1 2 15,-3 0 2 1,-3 9 0-16,-8 7 2 16,1-2 1-16,-1 16 4 0,-4 8 9 15,-3 8-3-15,1 5-1 0,-2 5-8 16,2 1-4-1,3 2-1-15,-1-1-3 16,4-4-13-16,0-10-35 16,0-6-20-16,2-8-49 0,1-6 48 0,0-11 26 31</inkml:trace>
  <inkml:trace contextRef="#ctx0" brushRef="#br0" timeOffset="96969.29">6014 8723 1233 0,'15'-2'67'0,"-1"-1"17"0,2 3 10 16,1 3-23-16,-1 5-17 0,3 3-25 0,0 0-16 0,1-1-9 16,4 1-17-16,3-5-34 15,-2-4-17 1,2-2-216-16,-4-8 183 0</inkml:trace>
  <inkml:trace contextRef="#ctx0" brushRef="#br0" timeOffset="97462.32">6431 8452 1174 0,'0'8'77'0,"-6"1"34"0,1-1 1 0,-3 0-16 16,2 3-11-16,-2-5-13 15,5 2-13-15,1-3-13 16,2-2-5-16,2 2-9 16,7-5 0-16,5 3-9 15,2-3-1-15,11 0-6 16,6-2-4-16,6-4-6 15,6 3-1-15,0 0-5 16,-7-1-2-16,-6 4 3 16,-10 2-4-16,-10 4 8 15,-1 7 1-15,-11 4-2 16,-4-1 0-16,-4 6 3 16,-5 2 2-16,-3 7 5 15,-1 1 5-15,-5 4-7 16,3 2-4-16,-6 8-3 15,0-1-5-15,4 3 1 16,4-4-6-16,7-9-25 16,6-7-21-16,5-7-40 15,2-4-14-15,8-9-21 16,4-8-10-16,3-10 77 0</inkml:trace>
  <inkml:trace contextRef="#ctx0" brushRef="#br0" timeOffset="97748.46">6939 8630 982 0,'9'-16'146'0,"-1"-3"177"0,2 5-195 0,-2 6-1 0,-5 8-8 16,-2 3-9-1,-4 21 2 1,-2 1-7-16,-6 18-30 16,2 4-15-16,-4 4-26 15,1 2-10-15,2-1-12 16,2 5-4-16,4 0-14 16,0 0-36-16,4-5-24 15,0-5-41-15,2-11-73 16,-2-11 2-16,9-10 77 15</inkml:trace>
  <inkml:trace contextRef="#ctx0" brushRef="#br0" timeOffset="126149.87">18589 6976 475 0,'-4'12'83'0,"-3"-2"64"0,3-1 11 0,2-7-33 0,0-2-14 0,2 1-19 0,4-1-1 16,-1-1-10-1,-2 1-7-15,1 0-17 31,1 0-11-31,-3 0-17 0,-3 6-6 16,-2 11-8-16,0 1 1 16,-2 15-1-16,2 2-3 15,0 9-6 1,3 0-4-16,1-3 3 0,-2-3-1 0,1-11-2 16,2-4 1-16,-1-5-1 15,1-9 0-15,-5-1 0 16,5-7 1-16,-2-1-4 15,1 0 2-15,-9-7 2 16,9-1-3-16,-1-8 1 16,2-6 0-16,0-5 0 15,0-9-2-15,5-1 1 16,1 1-1-16,4 5 1 16,1-1 7-16,-2 12 10 15,-1 1 0-15,-2 11 11 16,-4 6-1-16,1-1-14 0,-3 3-1 15,2 0-8-15,-1 0-3 16,4 8 2-16,1 3-1 16,1 8-1-16,0 0 1 0,6 5 2 15,0-4 1-15,2 1-7 16,1 2 3-16,2-4-4 16,-6 3 3-16,1-3 1 15,-4-6-4-15,-2-4 4 16,-1-1-1-16,0-6 0 15,-1-2 2-15,4-13 0 16,1-6-2-16,4-8 2 16,2-3-1-16,4-3 1 15,1 5-2-15,-1 4 3 16,1 4 2-16,-9 9 6 16,-4-2 4-16,-6 13 3 0,0 0 1 15,-1-2-1-15,2 1-4 16,-3-2-4-16,0 3-4 15,5 0-6-15,3 9 0 16,-5 5 0-16,7 10 0 16,-7 9 3-16,0-1 0 0,5 10 0 15,-8 2-1-15,1-4-3 32,4-1-1-32,1-2-1 0,2-1 2 15,0-8-32-15,2-3-10 0,-3-12-35 16,0-2-27-16,4-8-173 15,-5-6 173-15</inkml:trace>
  <inkml:trace contextRef="#ctx0" brushRef="#br0" timeOffset="127481.95">19340 6682 356 0,'0'0'101'16,"0"-3"76"-16,0 2 4 0,0 1-8 0,0-2-24 0,0 2-17 0,0 0-43 15,0 0-15-15,0 0-29 16,0 0-9-1,2-2-7-15,4 2-1 16,7 0 13-16,1 0-1 0,10 2 4 16,-1-2-3-16,7 0-7 15,3-2-4-15,2 1-8 16,-3-4-1-16,-9 2-9 16,-2 1-1-1,-13 1-2-15,-2-4-5 0,-6 3 0 16,-8-1-2-16,-3 0 1 15,-5 3-1-15,-4 0-4 0,-9 3-2 16,-12 7-2-16,-4-4-6 16,-1 5-2-16,5 0 3 31,8 0-3-31,8-3 7 0,13-2 4 0,11-4-3 16,7 1 4-16,8-3 3 0,12-3 0 15,2 0 1-15,11-5 7 31,1 3-6-31,6-4 2 0,-4 2 5 0,-10 1-8 16,-2 3 2-16,-18 1-1 31,-8 2-3-31,5 2-1 0,-20 0-2 0,-3 5 4 16,0-3 2-16,-12 2-1 16,1-1 2-16,-8-4-7 15,1-1 2-15,7-1 4 31,0-4-2-31,14 5-1 0,9 0-1 16,5 0-5-16,9 3 6 16,13 0 0-16,3-3 2 15,7 2 3-15,-2-1-5 16,-3 1-23-16,-5 0-33 16,-11-2-343-16,-1 4 263 15</inkml:trace>
  <inkml:trace contextRef="#ctx0" brushRef="#br0" timeOffset="151071.81">19353 7144 711 0,'1'-12'86'0,"1"2"68"0,0-1-6 0,2 2-13 16,1-1-24-16,3 4-21 15,-2-3-1-15,-3 2-2 16,1-2-11-16,-4 2-14 0,0 1-13 16,-4-5-18-1,0 2-2-15,-3 2-2 16,1-1 0-16,6 8 7 0,-1-1 0 15,1-1-4-15,0 2-6 16,0-1-1 0,1 9-7-16,2 4 3 0,0 9-1 15,2 13-8-15,-2 4 6 0,2 10-14 16,0 0 3-16,-4 0-5 16,1-2 0-16,1-10 0 15,0-3 0-15,0-8-10 16,-1-1-2-16,0-8-28 15,-1-4-20 1,-1-7-22-16,0-5-34 16,-3-3-36-16,3-7-175 0,5-9 202 15</inkml:trace>
  <inkml:trace contextRef="#ctx0" brushRef="#br0" timeOffset="151504.51">19738 6985 1083 0,'0'-5'76'0,"-3"-4"33"0,3-2-14 0,3-2-9 0,2 1-15 0,4-1-5 15,2 4-1-15,-5 4 7 16,-4 5-4-16,0 0-7 15,-4 5 4-15,-6 2-1 16,-5 0-2-16,6-1 1 16,3-1-4-16,4-4-11 15,0-1-4 1,0 3-16-16,0-1-8 16,2 4-5-16,1 2 1 15,-1 5 0-15,2 3-2 0,-4 10-6 16,0 6-2-16,-4 12-4 15,1 5 1-15,-2 5-2 16,2 4-2-16,-5-9-4 16,1-2 5-16,0-6-15 15,0-1-30-15,1-7-9 16,1-3-23-16,0-10-13 16,-2-7 6-16,5-12-47 15,2-1-10-15,-8-3-308 16,0-8 286-16</inkml:trace>
  <inkml:trace contextRef="#ctx0" brushRef="#br0" timeOffset="151881.19">19350 7189 882 0,'0'1'108'0,"3"-1"130"0,-2 2-91 16,7-2-1-16,5-3-14 0,4-5-30 0,4 3-13 16,2-3-31-16,3 3-16 15,1 5-26-15,-4 0-10 16,6 5-6-16,1 6-5 16,-4-1-42-16,8-3-23 15,-8 1-65-15,0 0-264 16,4-8 261-16</inkml:trace>
  <inkml:trace contextRef="#ctx0" brushRef="#br0" timeOffset="157510.82">20131 6632 533 0,'0'3'161'15,"-5"-1"-96"-15,2-2 119 0,-4 1-72 0,1-1-16 0,-3-1-7 0,-1 1-24 16,1 0-9-16,-1-2-4 16,-1-1-2-16,3 1-14 15,8 2-4-15,0 0 1 16,0-3-4-16,15 3 3 15,3 0-2-15,14 0-4 16,7 2 10-16,7-1-5 16,2-1 4-16,-3 0-4 0,-4-1-6 15,-6-4-1-15,-5 3-7 16,-10-4-3 0,-4 3-6-16,-9 3-8 0,-7 0 6 15,-8 6-6-15,-11 1 4 16,-6 2-1-16,-4-3-3 0,-7 2 0 15,-5-2 0-15,-3 2-1 16,-5-3 1-16,6 0-3 16,8-5 1-16,10-5 5 15,8 0-3-15,11-1 2 16,4 0-2 0,10 3-1-16,8-2-2 0,9 2 1 15,8 0 2-15,3 1 0 16,5-3 3-16,-3 2 3 0,-8 0-4 15,-3 3 5-15,-10 0-3 16,-7 0 1 0,-9 0 1-16,6 5 0 15,-17-4 0-15,-4 6-4 0,-8-4 2 16,-3 0-2 0,-1 3-1-16,1-6-8 0,6 5-17 0,0-5-41 15,4 1-25-15,8-4-266 16,-9-1 227-1</inkml:trace>
  <inkml:trace contextRef="#ctx0" brushRef="#br0" timeOffset="162458.95">20206 7092 862 0,'-3'7'94'15,"-3"-3"75"-15,1 0-27 0,0 0-41 0,1-2-17 0,2-1-24 0,1 1 2 16,-1 0 2-16,2-2-10 15,0 0-16-15,5 6-7 16,3 8-14-16,-4 8 3 16,1 11-7-16,-5 7-1 0,-9 5-11 15,-1 0 1-15,2-9-2 16,-3-6 0-16,10-11 3 16,-3-7-3-16,4-10 4 15,0-2 6-15,4-5 14 16,-3-6 5-16,1-8-4 15,-1 0-4-15,2-6-12 16,4 0-4-16,-7-2 3 16,0-5 1-16,0 3-3 15,0-5 1-15,8-2-1 16,3 0-2-16,8 1 2 16,-2 7-2-16,4 7 9 15,-1 5 1-15,-1 12-1 0,0 1 0 16,-6 12-8-16,-2 4-4 15,-4 9 1-15,-2 3 2 16,5 2-3-16,-6 1 2 16,7 1-2-16,-1 2-1 15,-2-10 1-15,1 2-1 0,-1-2 0 16,0-9-3-16,1-4-1 16,1-3 3-16,1-7 0 15,-3-5 3-15,3-6 5 16,5-3-5-16,-2-4 2 15,2 1-1-15,-4-5-5 16,1 4 7-16,1-1-1 16,-1-3-4-16,-1 4 0 15,1 4 0-15,1 5 1 16,-1 5-1-16,-2 1 0 0,-2 2-3 16,-2 6 2-1,-1 8 1-15,-1 13 2 16,-5 6-1-16,0 14 0 0,-2-3 0 15,-3 8 1-15,2 3 1 16,0 1-4-16,-3 6 1 16,1-4-1-1,2 0-2-15,3-8-30 0,0-2-22 0,0-12-57 16,1-2-39-16,1-12 86 16</inkml:trace>
  <inkml:trace contextRef="#ctx0" brushRef="#br0" timeOffset="171563.15">19796 5766 403 0,'-3'0'20'0,"-6"-2"18"0,4 4-18 0,-5 1 13 0,-2 5 43 15,2 3 31-15,1-1 34 16,-2 1-1-16,9 3-23 16,-6-3-25-16,5-2-26 15,-2-1 1-15,2-5-9 16,2 5-6-16,-2-3-14 16,1 3-7-16,-6 0-8 0,3 3-1 15,-6 5 0-15,-1 2-4 16,5 1 2-1,-1 3 1-15,4-1 5 0,1-2-3 0,3-3 4 16,0-5-2-16,6-3 0 16,7-5 7-1,-6-11 1-15,8-5 2 0,2-6-4 16,-4-6-6-16,9-3-1 16,1-5-2-16,7-4 5 15,0-1 0-15,5-7-1 16,-2-4 1-16,13-11 0 31,4-5-4-31,17-6-6 0,10-11-1 0,3-3-9 16,-1-10 5-16,6 2-4 15,-3-1 1-15,7-2-4 0,7 3-6 16,8 4 4-16,2 6-7 16,-4 10 2-16,-7 8 1 31,-16 6-3-31,-13 5 4 15,-7 8 5-15,-9 8-6 16,-9 13 1-16,-8 5-3 16,-11 5-4-16,-6 4 8 15,-6 2-1-15,-9 9 5 0,1-2-7 16,-1 1-10-16,7-12 4 16,-6 7-9-16,2-2 6 15,4 2 7-15,3-1-19 16,-6-1 2-16,5 4-22 15,-6-6-15-15,-1 4-21 16,1 0-13-16,-3-4-23 16,1 4-4-16,4-5-169 0,-7-5 177 15</inkml:trace>
  <inkml:trace contextRef="#ctx0" brushRef="#br0" timeOffset="171912.27">21424 4129 889 0,'-4'6'114'0,"-3"-2"139"0,1 2-167 0,-2-3-2 0,-1-1-17 16,1 2-11-16,1 1-17 16,1-3-1-16,6 2-20 15,2 3 0-15,7-6-2 16,7 2 1-16,12-1 15 15,9-2 2-15,11 0 9 0,6-2-6 16,1 2-10-16,-4 2-3 16,-5 6-12-1,-13-3-5-15,-10 9-1 0,-2 0-4 16,-9 5-4-16,-5-2 1 16,-7 8-4-16,-5 7-2 15,-6 3-16-15,-3 1-15 0,0-1-32 16,-1-1-15-1,3-13-30-15,1-5-97 0,9-16 133 16</inkml:trace>
  <inkml:trace contextRef="#ctx0" brushRef="#br0" timeOffset="172484.41">22265 4014 1233 0,'2'13'83'16,"-2"4"101"-16,-8 7-119 0,-3-1 14 16,-2 7-5-16,-3 2-19 15,4 1-27-15,1-3-14 16,4-2-11 0,0-4-3-16,3-4-5 15,3-7 0-15,1-7-1 0,0-4-1 0,1-2 7 16,4-6 0-16,1-9 4 15,-2-7 5-15,5-8-5 16,0-8 3-16,3-1 8 16,2-4 3-1,1 2 10-15,0 5 2 0,0 11-7 32,0 6-6-32,-3 13-10 15,-2 4-4-15,-4 8-3 0,2 1 0 0,-3 5 1 16,-5 1 1-16,4-2 3 15,-4 0-5-15,13-3-2 16,0-6-4 0,1-9 0-16,5-4 1 15,3-8 3-15,5-1 2 16,4-9 0-16,4 1 3 16,3-7 1-16,-3 2 7 15,-4 3 6-15,-6 10-4 0,-9 9 5 16,-6 11-6-16,-7 12-12 15,-3 12 0 1,-10 17 1-16,-2 9-1 0,-9 2-1 16,2 0-11-16,7-11-37 15,-1-4-27-15,10-14-35 16,3-8-11-16,8-15-17 16,4-4-105-16,10-19 156 15</inkml:trace>
  <inkml:trace contextRef="#ctx0" brushRef="#br0" timeOffset="172944.86">22997 3825 1153 0,'21'8'94'0,"-4"6"107"0,-15 19-137 0,-2 5 1 0,-18 9-25 0,-1-3-21 16,-3 4-14-16,-1-6-1 15,0-4-1-15,3-3 0 16,3-15-3-16,4-2-6 0,0-15-1 15,4-3-1-15,6-13 5 16,-2-3 5-16,7-17 8 16,4-6 13-16,8-12 19 15,7-4 8-15,12-6 22 16,1 7-4-16,7 7-11 16,-3 9-7-16,-8 19-23 15,-1 8-10-15,-7 11-12 16,-2 3-5-16,-7 10-11 0,-4 2-2 15,-7 4 3-15,-2 7-7 16,-14-3 6-16,-4-1-2 16,-8 3-8-16,-3-4 4 15,2-4-1-15,2-4 4 16,8-5 14-16,-2-5 2 16,12 0 4-16,3-1 0 0,8 6 2 15,11 4 1-15,4 10 3 16,1 2 0-16,-1 4-4 15,-5 4-4-15,2-5-14 16,-3-5-13-16,2-10-54 16,1-7-23-16,6-8-60 15,2-8-177-15,1-8 216 16</inkml:trace>
  <inkml:trace contextRef="#ctx0" brushRef="#br0" timeOffset="173356.45">23464 3853 1135 0,'0'10'76'0,"-1"2"62"0,-6 4-35 0,-2 3 12 0,-2 0-13 0,0 6-29 15,0-4-8-15,4 5-26 0,-4 3-11 0,3 1-16 16,4 6-8-16,4-6-4 15,6 1-5-15,5-4-5 16,3-6-2-16,8-1-2 16,2-4 3-16,7-6-3 15,7-1 1-15,3-9 1 16,2-8 1-16,-2-5 9 16,-5-2 2-16,-4-11 5 15,-5 1 6-15,-5-11 13 16,0 0 3-16,-11-1 15 15,-3 0-4-15,-8-3-5 0,-7 2-3 32,-5 0-9-32,-6 4-4 0,4 1-9 0,2 4-1 0,4 7-7 31,0 2-4-15,3 1-18-16,2 3-21 15,1 2-79-15,1 0-18 0,7-12 66 16</inkml:trace>
  <inkml:trace contextRef="#ctx0" brushRef="#br0" timeOffset="178348.26">4891 8638 1115 0,'13'-8'54'16,"-4"3"4"0,-6 4-4-16,-7 2-15 0,-7 2 3 0,-4 7 2 0,-2-4 1 0,4 2 4 15,4 1-5-15,4-5-9 16,5-4-6 0,2 1-2-16,3 2 1 0,10-1 7 0,-1 3-4 0,-4-4-3 15,6-1-6-15,-10 5-1 16,0 3-5-16,1-3-2 31,-4 2-4-31,2 1-5 16,1 0 0-16,5 0-1 15,3-3 3-15,8-4 2 16,7 1 5-16,10 0 8 16,7-2 5-16,11 0 4 15,12 3 3-15,5-3-2 16,8-3-4-16,3 1-11 15,-4 0-4-15,-5 2-10 0,1 0 1 16,-5 2 3-16,6 4-7 16,7-6 5-16,2 0-6 15,7-4 1-15,3-3 4 16,-11 6 0-16,9-4 0 16,1 8 1-16,5 3-2 15,-3 5 0-15,-8 2 0 0,-14 1-3 16,-12-1 7-16,1-2-5 15,-7 0 10-15,-1-8 3 16,-2 0 1-16,-1-3 1 16,-4-1-3-16,1-2-2 15,-4 1-11-15,-6 0 3 16,0-1 0-16,-14 3-3 16,-3 0 3-16,-12 3-3 15,-8 1-6-15,-4 0 1 16,-4 4 3-16,-7 2 1 15,-1-4 1-15,-2 3-2 16,3-2-2-16,-2-1-8 0,0 0-14 16,-7-1-3-1,-4-3-5-15,-9-2-21 0,-5 0-16 16,-9-10-62-16,-10-2 323 16,0-4-168-16</inkml:trace>
  <inkml:trace contextRef="#ctx0" brushRef="#br0" timeOffset="180402.33">6573 9478 851 0,'1'-4'81'15,"-1"2"54"-15,0-4-19 0,-3 3-49 0,0 1-14 0,0 0-20 16,0-2-10-16,3 1-11 16,0 3-1-16,0-2-2 15,0-8 4-15,3 7 4 16,0 0-1-16,0 2 2 16,0-3 2-16,-1 4 1 15,0 0 3-15,5-6 2 16,-2 5-4-16,8-6-1 15,1 1-2-15,5-4 2 16,6-1 7-16,-3 5 9 16,3-3-1-16,1 4-3 15,-1-1-3-15,-5 4-10 0,-4 2-5 16,-3 10-4-16,-5-4-7 16,-5 8-5-16,0 2 4 15,-6 0-4-15,-5-1 2 0,-9 1-5 16,-1 3-6-16,-7-2-10 15,1 4-8 1,2-7 4-16,7-3 1 0,5-8 17 16,9-1 2-16,1-1 4 15,7 1-1-15,8-2 2 16,4-2 8-16,3 2 5 16,3 2 3-16,-6 3-3 15,-2-1-2-15,-1 6 0 16,-2 3 1-16,0 1-3 15,-3 2 0-15,-3 4-6 16,-8-3 0-16,-9 4 0 16,-4-2-2-16,-9 3 2 0,-5-5-4 15,-4 2 1-15,-2-6-1 16,3-9-5-16,0 0-14 16,8-4-23-16,4-5-14 15,12-6-30 1,6-2-8-16,13-1-184 15,5-2 179-15</inkml:trace>
  <inkml:trace contextRef="#ctx0" brushRef="#br0" timeOffset="180871.87">7022 9433 912 0,'0'-8'82'15,"2"1"55"-15,3 0-11 0,3 2-26 0,3-3-12 0,4 5-3 0,3-4-3 0,-1 4-12 31,2 3-8-31,0 2-20 16,-2 6-20-16,1-2-16 0,-4 4 0 0,2 1-3 31,-7-5-1-31,-3 3-1 16,-4 2 0-16,-7 2-1 16,-6 3 1-16,-6 6 0 15,-2 2-1-15,-2 1 2 16,4 0-2-16,5-3 0 0,2 0 0 15,7-5-3-15,4 1 3 16,11-7 0-16,2-2 3 16,6-2-3-16,5-3 2 15,5-5-2-15,0-6-8 0,2-8-6 16,1-4-14-16,-3-5-37 16,0-3-25-16,-3-1-277 15,-5-5 238-15</inkml:trace>
  <inkml:trace contextRef="#ctx0" brushRef="#br0" timeOffset="181065.2">7458 9466 1155 0,'0'1'94'0,"0"-1"95"15,1 0-87-15,6-1-7 16,-1-4-15-16,5-3-23 0,2 0-13 15,1-3-28-15,10 2-3 16,2-2-19-16,1-2-13 16,5 0-57-16,1 6-38 15,-2-4 52-15</inkml:trace>
  <inkml:trace contextRef="#ctx0" brushRef="#br0" timeOffset="181715.45">8065 9273 834 0,'-5'-1'140'0,"1"-4"184"0,-4-1-229 16,3-1 3 0,4 1-21-16,1 0-14 15,11-2-3-15,0 0-12 0,8-1-5 16,1-1 1-16,4 9-7 15,1-1-1-15,-1 5-13 32,-4 7-7-32,-6-4-11 0,-4 5-2 0,-7-3-3 15,-3 4 0-15,0 1-1 16,-5 1-2-16,-6 4-7 16,0 2 0-16,-8-4-3 15,5 1 1-15,1-1 5 0,2-7 5 16,11 1 0-1,2-1 2-15,9 2 1 0,2-3 1 16,1 2 1-16,5 1 0 16,3 0-1-16,3 1-2 15,-1 1 0-15,-2 1 0 0,-8 0 2 16,-1 1 0-16,-10-1-1 16,-3-2 2-16,-14 4-4 15,-7 0 1-15,-9 0-4 16,-1-4-2-16,-3-2-2 15,6-7-9-15,-2-5-8 16,5-9-12 0,9-1-24-16,3-4 0 15,10 3-3-15,5 2 4 16,6 10-10-16,1-2-17 16,7 1 46-16</inkml:trace>
  <inkml:trace contextRef="#ctx0" brushRef="#br0" timeOffset="182206.98">8761 9306 1172 0,'5'7'110'0,"-2"-1"51"0,-3-6-26 0,0 2-15 0,-3-4-23 16,-5-9-16-16,0 2-21 15,-8-4-6-15,-6 2-19 16,-6 3-8-16,-4 6-19 16,5 4-4-16,-4 12-8 15,5 10-2-15,6 3 1 16,4 1-3-16,11-3 1 0,5-4-5 15,10-12-3-15,4-1-5 16,5-8 5-16,5 0 5 16,1-5 5-16,2-4 3 0,3-4 2 15,-5 1 1-15,-4-2 3 16,-3 1 5-16,-8 2 2 16,-1 1 9-16,-2 6-1 15,-7 4-2-15,3 6-4 16,-3 11-5-16,5 10-1 15,-5 5-3-15,4 7 0 16,-1 5-2-16,1-1-4 16,3 4-9-16,-2-1-57 15,-2 0-5-15,2-2-77 16,-5-5 135-16,6-7-5 16</inkml:trace>
  <inkml:trace contextRef="#ctx0" brushRef="#br0" timeOffset="-56640.98">21076 6616 421 0,'4'0'48'0,"-4"0"42"0,-1 0-6 0,-4 2-9 16,3 4-7-16,-5-4 1 16,7 7 2-16,-4-4 0 0,4-1-3 15,2 3-17-15,-4-3-10 16,2-2-8-16,4 4-6 15,-3-6 1-15,1 0 1 16,-2 0-3-16,0 0 4 0,0 0 0 16,-2 0-4-1,1 0-5-15,-15 0-6 0,6-1-10 32,4 1-3-32,3 0-1 0,1 0 4 0,1 0-1 15,-1 1 10-15,1 1 5 16,12 0 7-16,1 4 6 15,1-3 4-15,1 0 3 16,0 0 0-16,5 4-1 16,2-6-2-16,4 2-7 15,2 4 6-15,7-6 3 16,0 1 2-16,8-1 1 16,1 1-5-16,-2-2-8 0,-2-2-5 15,-7 1-5 1,-4-1-3-16,-12 1-7 15,-13 1-1-15,2-7-6 0,-15 3 0 16,-10 2 1-16,-9-4-3 16,-10 4-3-16,-5 2-7 0,-7 2-12 15,-1 4 5-15,3-3 2 16,5 5 4-16,11-3 8 16,5 0-1-16,10 1 0 15,12-3 6-15,6 0 0 16,6 2-1-1,12-5 4-15,1 0 5 0,9-5 9 32,4 0 5-32,7-1 7 15,2-2-5-15,0 5-4 16,3-3-5-16,-17 3-11 0,-3 3 0 16,-15-2-5-16,-6 2 4 15,-7 0-4-15,-12 2-4 16,-11 1 0-16,-8 5-2 15,-6-4 6-15,-1 6-3 0,9-5-6 16,4 2 1 0,10-2-4-16,10 1 5 0,9-4 3 15,0 1 0-15,19 0 4 16,8-1 3-16,17 1 7 16,9-3 4-16,10-3 3 15,4 1-4-15,-3-1-4 16,-4 0-3-16,-12-3-8 15,-9 3 1-15,-20-1 2 16,-16 4-1-16,3 0-1 16,-23 2-4-16,-13 4-18 15,-6 1-6-15,-8-1-14 0,0 0-9 16,4-3-31 0,2-1-31-16,10-7 68 0</inkml:trace>
  <inkml:trace contextRef="#ctx0" brushRef="#br0" timeOffset="-54476.74">21189 7107 518 0,'-1'-4'75'0,"-6"-2"86"16,6-2-35-16,-2-4-2 0,1 7-11 16,2-3-22-16,0 3-15 0,0 4-11 15,0 1-14-15,2 3-8 0,1 6 5 16,1 7 0-16,0 5-1 16,-4 8-10-16,0 3-12 31,-7 7-10-31,1 4-3 15,-2 0-7-15,3-2 3 0,-3-5-6 16,4-5-2-16,1-7 1 16,-2-3 1-16,3-9-1 15,-1-4 3-15,3-8-1 16,-3 0 2-16,-2-8 1 16,5-6 0-16,3-11-1 15,4-8-2-15,1-10 2 16,3-3 1-16,0-6 8 15,0 0 0-15,6 8 7 16,2 2 1-16,0 13 4 16,0 12 0-16,-5 9-2 0,-4 8-3 15,-3 14-12-15,0 7 0 16,-3 9-9-16,0 4 0 16,-1 1 5-16,2 3-7 15,4-7 2-15,4-1 0 16,-1-6-5-16,1-4 8 15,-1-10-2-15,-4-5-1 16,2-4 2-16,1-4 0 0,1-6 3 16,3-7-5-16,2-9 4 15,2-4-3-15,0-7-2 16,3-3 7-16,0-7-1 16,-3 3-5-16,0 5 1 15,0 8-2-15,0 8 1 16,-5 7-1-16,3 10 1 15,-4 6 2-15,-4 15 0 16,-1 5 12-16,-5 12 3 16,-1 8-4-16,-2 11 6 15,-2 1-1-15,-2 6-6 0,-3-7-1 16,3-8-5-16,1 0-6 16,3-4-6-1,6-7-7-15,-6-5-36 16,3-3-19-16,0-9-57 0,-1-5-27 0,7-11 80 15</inkml:trace>
  <inkml:trace contextRef="#ctx0" brushRef="#br0" timeOffset="-46746.65">1035 9786 561 0,'-15'-5'83'0,"-1"-1"50"0,3-2 22 0,1-2-15 0,4 6-22 16,1 1-24-1,-2 3-36-15,0 4-9 0,1-2-15 16,0 3 4-16,3-1 4 15,5-2-3-15,0-2 2 16,-3 2-5-16,1-2-10 16,2 0-3-16,5 0 0 15,1 0 2-15,5-4 4 16,0 0 1-16,4-3-3 0,0-5-2 16,8-2-2-1,2-7-6-15,5 2-3 0,6-1-1 16,3 4-5-1,4 3 4-15,8 2-4 0,4 3 0 0,5 8 7 32,1 2-4-32,7 3 13 15,0 1 0-15,8-1 14 16,1-5 3-16,14-5-6 16,12 0-4-16,11-1-12 15,-2 0-3-15,-5-2-2 16,-5 3 0-16,6 2 2 15,4 1 0-15,6 2 8 0,-6 0 3 16,-8 0 4-16,-3-3 1 16,-9-2 7-16,5 2-4 15,-11-3-7-15,-14 1-11 16,-21 4-8-16,-20-4-19 16,-21 5-49-16,-9 0-29 15,-15 6-113-15,-6 5-36 0,-17 3 123 16</inkml:trace>
  <inkml:trace contextRef="#ctx0" brushRef="#br0" timeOffset="-39202.65">1024 8240 609 0,'4'-1'89'15,"-3"-6"68"-15,2 4 2 0,-3 2-48 0,0 1-16 0,0 0-21 0,-3 1-3 0,2 2-7 16,-6 4-3-1,3-1-8-15,-4 2-9 0,-2 5-8 16,-2-1-2-16,-6 6-9 16,1 4-2-16,-10 6-9 15,-3 7-4-15,2 4-7 16,-1 10-2-16,7 5-1 16,3-1 2-16,16-4-2 0,6-8 0 15,11-12 0-15,10-6-2 16,5-7-1-16,2-7 2 15,-1-7-1-15,0-5 4 16,-3-5 2-16,-2 0 0 16,-4-9 3-16,-2 1 2 0,-7 0 4 31,-4-4 3-31,-11 9 3 16,-7 4-1-16,-12 4-8 0,-4 3 0 0,-3 7-13 15,-2 2-10-15,-1 5-10 31,5 2-19-31,7-3-26 16,7-4-19-16,13-4-111 16,8-5-141-16,6-13 197 15</inkml:trace>
  <inkml:trace contextRef="#ctx0" brushRef="#br0" timeOffset="-38828.55">1278 8248 1068 0,'0'3'77'0,"0"4"29"0,-1 7-16 0,-2 10-33 0,-4 9-13 0,0 5-18 16,-3 3-10-16,-1-2-10 15,8-1-5-15,3-8-3 16,6-3 2-16,7-10-1 15,4-3 0-15,5-11 2 16,0-3 0-16,2-8 1 16,-2-1-1-16,-8-2 6 15,0 0 2-15,-4 3 6 16,-10 8 4-16,6 8 6 0,-7 6 4 16,-4 14-5-16,-1 7 0 15,-1 6-13-15,1-1-5 16,6-6-4-16,2-5-10 0,5-7-34 15,3-8-27-15,7-8-179 16,-3-3 150-16</inkml:trace>
  <inkml:trace contextRef="#ctx0" brushRef="#br0" timeOffset="-38615.19">1667 8542 1097 0,'6'6'69'0,"3"-6"26"0,4 1-21 15,4-7-20-15,5 0-14 16,4-5-19-16,0-5-10 16,1 2-11-16,6-7-30 15,-1-1-228-15,-4-3 178 16</inkml:trace>
  <inkml:trace contextRef="#ctx0" brushRef="#br0" timeOffset="-38281.5">1982 8273 688 0,'10'-1'139'0,"5"-2"180"15,-1 1-170-15,9-4-34 0,0 1-22 16,4 2-31 0,0-2-3-16,4 5-13 0,1 3-7 15,-7 2-12 1,-3 5-5-16,-6 4-11 16,-3 2-5-16,-10 10 3 15,-2 9 1-15,-4 8-2 0,2 7 1 0,-12 8-3 31,4-1-3-31,-1-2-1 16,-2-4 1-16,2-9-7 16,4-8-10-16,3-8-21 15,1-5-18-15,2-8-34 16,2-2-24-16,2-11-284 0,-1-7 253 0</inkml:trace>
  <inkml:trace contextRef="#ctx0" brushRef="#br0" timeOffset="-38042.9">2452 8351 1160 0,'2'6'87'0,"2"8"42"15,3 8 11 1,-6 7-36-16,-1 7-11 0,0 5-33 15,-1 0-17-15,-6 6-24 16,1 4-9-16,-3-5-10 16,1 2-16-16,1 1-71 15,1 2-36-15,3-1 58 16</inkml:trace>
  <inkml:trace contextRef="#ctx0" brushRef="#br0" timeOffset="-34227.9">22140 6624 303 0,'-9'0'47'0,"-4"-2"24"0,-1-2-25 0,3 4-2 0,3-2 17 16,0-1 18-16,5 0 21 16,-5-4 6-16,5 3-12 15,-3 1-7-15,1-2-7 16,0 3-3-16,-2 5-19 0,-1 4-7 15,-2 5-13-15,-1 1-7 16,5-2 0 0,1-2 0-16,5-4-4 0,2 1 1 15,7-4 5-15,4-2-2 16,7-3 8-16,10-2-9 16,10-6-3-16,12 2-2 15,11-1-1-15,2 2 1 0,-7 2-10 16,-8 3-1-1,-15 4-10 1,-10 4-2-16,-12 1 1 0,-4 2-3 0,-9-4 0 31,-6 0 2-31,-3 1 2 16,-7-3-3-16,-8-1-1 16,-4-1-1-16,-16 0-5 15,-5 0 4-15,-18 0-1 16,-2 0 5-16,1 0-2 15,5 2 1-15,14-1 1 16,11-1-3-16,13 0 1 0,8-1 0 16,15-2 0-16,5-2 4 15,18-3 3-15,7-3 4 16,13-2 6-16,8-1-4 16,14 3-1-16,8 2-5 0,-1 1-8 15,-7 0 2-15,-25 5-2 16,-18-4 1-16,-18 7 2 15,-5 2-1-15,-24 6 0 16,-8 4-1-16,-23 6-11 16,-9 1-2-16,3-4 0 15,4 1 0-15,20-2 8 16,12 2 1-16,18-6 1 16,10-2-1-16,16-1-3 15,8-3 2-15,18-4-35 16,7-2-20-16,8-9-301 0,3-2 236 15</inkml:trace>
  <inkml:trace contextRef="#ctx0" brushRef="#br0" timeOffset="-28152.5">22156 7148 812 0,'10'-7'99'0,"4"4"94"0,-5 5-91 0,4 7-15 16,-8 7-15-16,-1 8-7 15,-4 2-22 1,-3 6-5-16,-3 1-19 0,-3 2-8 16,1-7-6-16,0-3-5 15,-2-1 4-15,2-4-2 16,-1 4-2-16,-2-2-5 0,5-3-7 15,-1-2 0-15,7-12 0 32,2-3 1-32,7-12 7 0,1-5 5 0,2-11 2 15,1-4 8-15,-3-3 2 16,-1-1 2-16,2-7 6 16,-2 0 3-16,3 3-3 15,2 1 4-15,-3 15 5 16,1 5 3-16,-4 11-3 15,3 6-6-15,-1 3-14 0,6 6-6 16,-2 7-1-16,0 1 1 16,-1 4 0-16,-7 1 1 15,6 2-3-15,-7-2 1 16,3 1-2-16,-3-1-1 16,-2-7 1-16,2-1-1 15,-1-5 0-15,4-2 1 0,3-6 0 31,8-1 1-31,-6-3-2 16,4-2 2-16,-2-6-2 16,-1-1 1-16,5-3-1 15,1 0 1-15,1-9 1 16,-4-1 0-16,-1-2 0 16,0-3-2-16,-7 8 1 15,0 0 1-15,-2 8 4 16,-2 6 3-16,-2 9 2 0,-3 6 1 15,-2 7 0-15,-3 5-1 16,-1 11-3-16,-2 3-2 16,3 11-7-16,1-1 0 15,1 7 0-15,-1 8-6 0,1 2-40 16,2 7-34-16,1-1-218 16,0 2 178-16</inkml:trace>
  <inkml:trace contextRef="#ctx0" brushRef="#br0" timeOffset="-23217.42">6368 9524 730 0,'-5'2'101'0,"-1"4"48"0,-1 0-15 0,-2 4-26 16,4-2-29-16,2-2-4 0,3 0-18 15,8 2 3-15,-3-6-7 16,4 2-1-16,4 1-8 16,-1-3-11-16,3-1-12 15,-1 2-6-15,2 2-4 16,-1-2-1-16,4 1 0 16,5-1 0-16,9 1 0 15,10-2-1-15,6 1 1 16,4-1 3-16,1-2 1 15,1-3 3-15,3-7 3 16,1-3 3-16,1 1-3 16,1-4-3-16,-4 5-7 15,-3 5-6-15,-4-1 0 0,2 6-2 16,-4 1-1 0,-1 0 3-16,-1 0-5 0,-2-2 1 15,2-1 4-15,-2-5-3 16,6-1-1-16,-4 1 4 0,3-6-4 15,1-2 1-15,-1-1 1 32,2 1-4-32,6 5 1 0,9 1-2 0,-2 9 5 31,0 1-1-31,-11 4-1 0,-7 1 1 16,-3 1 1-16,-4 2 3 0,-3-3-3 31,-3 1-1-31,-3-6-1 0,4-1 4 0,-3-7 9 15,7 5 2-15,3-7-5 16,3 6-1 0,11-4-8-16,5 1-2 0,10 0 1 15,1 2-1-15,-2 2 2 0,-3 3 1 16,-6 6 0-16,-4-3-5 31,-12 3-26-31,-5-1-10 0,-9-2-25 16,-3 5-7-16,-5-5-13 15,-1 0-21-15,-9-3-308 16,-6-1 268-16</inkml:trace>
  <inkml:trace contextRef="#ctx0" brushRef="#br0" timeOffset="-20960.92">6964 9988 1080 0,'0'0'79'0,"-6"0"33"0,1 3-3 0,-4 5-34 0,-4-4-12 0,0 9-18 16,1 0-5-16,-1 2-16 16,0 1-6-16,4 10-10 15,4 0-4-15,2 9 0 16,6 8 0 0,7-2-1-16,1 0-2 0,8-11-2 31,6-7-2-31,5-15 1 15,5-9 4-15,2-14 16 16,-3-7 8-16,-3-3 11 0,-6-2 7 16,-10-6 0-16,-3 2 5 15,-13-4-5-15,-7 5 2 16,-16-2-20-16,-6 4-7 16,-14 4-17-16,-3 5-14 15,-1 10-19-15,6 6-12 0,7 6-18 16,13 5-22-16,14-3-34 15,8 4-117-15,14 4 140 16</inkml:trace>
  <inkml:trace contextRef="#ctx0" brushRef="#br0" timeOffset="-20623.62">7385 10175 959 0,'14'0'93'0,"2"-3"50"0,3 3 5 0,0 0-41 0,-2 3-6 0,-4 1-17 16,0 2-4-16,-12 2-19 16,10 3-9-16,4-3-22 15,2 0-8-15,8-5-15 16,5-2-3-16,0-4 1 16,2-3 0-16,-4-5-45 15,-6-2-49-15,-11-6 52 16</inkml:trace>
  <inkml:trace contextRef="#ctx0" brushRef="#br0" timeOffset="-20118.39">8095 9921 1018 0,'-3'12'111'0,"1"0"53"15,-1-4-39-15,2-2-15 16,4-3-38-1,2-3-3 1,7-1-15-16,2-7-6 0,4-5-11 16,4-1-8-16,3 3-13 0,5 0 0 0,3 3-12 31,4 2-1-31,0 0 2 16,3 2-1-16,1 1 0 0,-2 3-1 0,-6 3-3 15,-6 2 2 1,-11-2 3-1,-5 5 5-15,-11 0 5 0,-3 3 1 0,-8 8 13 16,-5 5-4-16,-4 6-2 31,-4 0-1-31,-1 12-12 0,-4 1-4 0,1 7-6 16,-2 7-20-16,-3 6-25 16,4 3-22-16,1 5-60 31,3 3 106-31,-1-1-12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05:57.7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4241 8643 729 0,'-3'0'105'15,"1"-2"59"-15,-1 0-25 0,2 2-29 0,1-3-34 16,4-2-15-16,4-1-14 16,5-2-8-16,1 4-7 15,2-6-3-15,0 7-3 16,-1 3-1-16,6-5-4 0,-5 5-1 16,6 0-3-1,0-1 2-15,3 1 2 16,5 1-1-16,2 4-4 15,7-3-3-15,5 1 2 0,2 0 4 16,0-3-1-16,0 3 1 0,1-6 1 16,5-2-6-16,2 0-1 15,2-3-1-15,1 4-7 16,3-4 0-16,3 5 1 16,10-4-2-16,10 6 1 15,6 1 0-15,-6 0-2 16,-4 0 3-16,-5-3-1 15,-3-2-3-15,7-8 2 16,4-2 0-16,14-4 1 16,3 4 5-16,4 3-1 15,-4 1-1-15,-12 9 0 16,-7 2-2-16,-5 5-1 16,-1 4 2-16,-5 2 4 15,-1 0 3-15,-8-4 5 16,-10 1 0-16,-2-8 4 15,-6 0-2-15,-4-8-3 16,0 3 0-16,-10-6-8 0,-2-2-3 0,-10 4 2 16,-5-2-5-16,-5 5 0 15,-5 6 2-15,1 0-3 16,-2 0 1-16,-3-7 0 31,-8 6-2-31,-8 1-4 0,-3-3 1 0,-11 3 0 16,-5 0 0-16,-13 0 3 15,-5 0 2-15,-25-2-3 16,-3-4 0-16,-9-7-4 16,-6-4-6-16,-4 1-6 0,-2-3-5 15,-21 11-11 1,-4 2-1-16,2 12-7 16,2 5 0-16,14 5-4 15,2 1 3-15,-1 4 4 16,6-2 7-16,13-2 13 15,5-3 6-15,26-4 10 0,4-6-1 0,11-2 1 16,5-4 0-16,7 2-2 16,5-1 2-16,12 1-1 15,4 0 1-15,13 0 2 16,-3 0-3-16,1 0 2 16,4 3 0-1,6 2-2-15,1 1 2 0,9-3-1 16,2 2 3-16,10 0-1 31,7-2 0-31,7-2 7 16,6-1-3-16,15-4 8 15,17-4 2-15,20-6 1 0,9-1 1 16,9 3 2-16,-5 1-6 16,-3 6-5-16,8-1-2 15,4 6-5-15,-2 1 2 16,-7 6 1-16,-11-3-5 15,-9 3 0-15,3-4 2 0,-4-3 6 16,1 0 5-16,-16-2 3 16,-11-4 0-16,-21 0-1 15,-11-4 3-15,-21-1 9 16,-8 5 6-16,-16-7-8 16,-13 2-6-16,-19-1-13 15,-16-3-10-15,-28 3-19 16,-18-1-14-16,-20 4-41 15,-11 2-23-15,-39 3-52 16,-12 0 28-16,-34 1 65 16</inkml:trace>
  <inkml:trace contextRef="#ctx0" brushRef="#br0" timeOffset="1532.46">10859 8602 795 0,'-11'6'79'0,"-2"0"45"0,1 0-17 0,6-1-27 0,2 1-10 0,4-4 7 16,4 3-1-16,0-5-10 15,7-2-2-15,4-1-21 16,0-3-11-16,12 6-20 16,0-2-6-16,12 2-6 15,6 2 1-15,14-2-1 16,9 0 1-16,14 0 0 0,10 0-1 15,9-2-1-15,6-4 1 16,2 0 1-16,-5-1 2 16,7 1-3-1,-1 1 0-15,0 2 0 0,4 1-2 16,-8 1 3-16,-2 1 1 0,-2 1-1 16,4 4 1-16,6 0-1 15,-5-5-1-15,1-2 0 31,-1-2 1-31,0-1 6 16,8 0 0-16,12-4-2 0,-3-1 1 0,1-2 1 16,3-1 0-16,2 7 2 15,6-5-1-15,1 1-6 16,-7 5 3-16,-13-1-1 16,-7 3-1-16,4 0 0 15,-7-5 0-15,5 2 1 16,1-4 0-16,-15 7 1 0,0-5 0 31,-3 3 5-31,4-1 2 0,2 1 7 16,2-2-1-16,1 0-3 15,-2-4 0-15,6-1-7 16,11 2 6-16,3 4 7 16,3-2 0-16,-4 6-1 15,-4 2-6-15,-12 0-11 0,4 0-3 0,-9 0 2 16,-10 3 1-16,-21 1 2 15,-19 0 1-15,-18-2-34 16,-15-2-30-16,-20-6-72 31,-9-4 62-31</inkml:trace>
  <inkml:trace contextRef="#ctx0" brushRef="#br0" timeOffset="21844.53">18758 12511 956 0,'-16'8'89'15,"-1"3"59"-15,4 2-42 0,4-2-19 0,1-2-7 0,6-4 3 16,2-1-4-16,8 3-6 16,3-7-8-16,13 3-11 0,3-1-7 15,17-2-20 1,10 1-3-16,14 5-10 16,3 1 0-16,12 5 0 15,-2 3-4-15,18 3-4 0,4 1-3 0,9 0-2 16,7-5 0-1,-2-2 0-15,-3-5-1 0,-7-2 0 32,8-3 2-32,-3 1 0 0,-1-2 2 0,-17 6-4 31,-10 5-1-31,-21-4 0 16,-11 5 0-16,-20-4 8 15,-18 4 5-15,-16-2 7 16,-20 2-2-16,-28-1-6 0,-15-5-5 15,-25-3-9-15,-9-2-2 16,-15-5-8-16,-1-5 0 16,-8-5-10-16,0-3-3 15,-3-3-5-15,-5 2 2 16,1 3 6-16,9 4 0 0,6 6 7 16,12-3 2-16,10 7 6 15,6 0 3-15,15 2 7 16,9 3 0-16,26 3-3 15,12 0 0-15,23-1-12 16,12 0 2-16,33 2 5 16,16 4 2-16,35-7 8 15,10 5 2-15,17 0 2 16,7 2 3-16,22 4 8 0,8 2 0 16,9 3 4-1,0-1-1-15,-4 1 3 16,-4-3 5-16,-9 0-2 0,-11-7-2 15,-24-2-2-15,-8-7-6 16,-36-2-6 0,-16-1-2-16,-31-3-4 0,-18-5 2 0,-31-3-7 15,-16-3-2 1,-35 0-4-16,-14 0-3 16,-22 3-1-16,-8 1 0 0,-33 4-16 15,-4 0-6-15,-25 1-3 16,-6 2 2-1,1-4 16-15,5 3 7 0,31-3 10 16,17 1 5-16,41-2 0 16,22 2 4-16,36-2 13 15,18 3-2-15,43 1 4 16,25-1-6-16,37-9-16 16,18-1 0-16,36-4-29 15,9-1-35-15,17-12-151 16,0-12 125-16</inkml:trace>
  <inkml:trace contextRef="#ctx0" brushRef="#br0" timeOffset="35185.49">4759 5334 931 0,'-5'0'73'0,"-3"2"26"0,-5 2-13 0,-1 3-20 15,-6 2-12 1,1 0 1-16,8-5-11 16,3-1-6-16,6-3-2 0,2 1-5 15,0 3-1-15,5-4-2 16,9 1-3-16,7 1-3 16,9 1 2-16,7 6 3 0,16-2 3 15,3 0 6-15,15 0 2 16,10-2-2-16,23-5-6 15,11-2-1-15,19-8-6 16,2-1-7-16,3-3-4 16,7 2-3-16,6 1-3 15,-1 1 1-15,-4 7-4 16,-16 3-3-16,-8 3-2 16,-8 5 3-16,-17 1 3 15,-11-1-4-15,-29 0 0 16,-9 2 0-16,-25-6-3 15,-9 4 5-15,-22-1 5 16,-17 1-2-16,-27 3-1 0,-20-2-3 16,-34 4-4-16,-9 2-2 15,-14 3-5-15,-3 1-4 16,-3 1-22-16,-12 4-5 16,-1-7 3-16,2 4-1 15,7-7 13-15,3-2 5 16,4 3 4-16,3-4 2 0,22 1 9 15,15 3 1-15,23-4 1 16,13 0 3-16,19-7 0 16,12-1 0-16,18 2-4 15,9-3 1-15,19-2 3 16,8 1 4-16,17-2 10 16,10-1 0-16,22-3 4 15,20 1-2-15,26-3 4 16,9 0 0-16,13-4-2 15,-4 1 0-15,12 5-2 0,-5-3-1 16,-7 4-1 0,-9 4-4-16,-25 0-8 0,-8 1 0 15,-25 10-16 1,-18 0-24-16,-33 4-50 0,-18 2 15 16,-58 2 25-16</inkml:trace>
  <inkml:trace contextRef="#ctx0" brushRef="#br0" timeOffset="68151.33">8766 6610 1706 0,'9'0'1'0,"53"6"2"0,-7 2 0 0,24 3 6 0,6-5 2 0,25 1 16 15,17-4 4-15,13-2 5 16,10-1-4-16,9-1-12 16,7-2 4-16,-2-5 0 15,8 3 5-15,0-6 2 16,0 1-6-16,-11 1-12 16,-13 1-3-16,-28 7-7 15,-25-3-8-15,-36 11-72 16,-22-3-55-16,-47 17 65 0</inkml:trace>
  <inkml:trace contextRef="#ctx0" brushRef="#br0" timeOffset="70551.47">16625 6555 656 0,'0'3'101'0,"2"-3"95"0,-1-3-60 0,4 1-39 0,1-4-12 16,7-1-19-1,6 1-7-15,8-2-10 0,6-3-7 16,10 2-7-16,-2-1-4 16,-2 1-9-1,-3 7-3-15,-3 4-4 0,-3 6-3 16,2 3 3-16,3-2-3 0,4 2 2 31,5 3-1-31,4-6 4 0,5 3 2 16,13-4 2-16,10 0-1 0,20-2-8 15,5 0 0-15,5-3-7 16,3-1 1-16,5-1-4 16,12 0-2-16,13 5 0 15,6 1 0-15,8 0 1 16,3 2-2-16,19 0 1 15,8 2-1-15,11 2 1 16,3 2 0-16,0 1-1 0,-2 4 3 16,-9-4-1-1,-11 3-2-15,-30-6-42 0,-14-2-48 16,-33-4 52-16</inkml:trace>
  <inkml:trace contextRef="#ctx0" brushRef="#br0" timeOffset="79451.63">8972 6831 827 0,'13'-7'70'0,"0"-1"39"0,-1-1 2 0,2-2-20 0,-1 3-11 15,0-2-17-15,-1 3-7 16,1 2-14-16,0-1-7 0,-1 2-12 16,2 4-5-16,10 2 2 15,4 3 9-15,13-1 16 16,10 4 8-16,15-5 5 16,5 2-6-16,10-3-15 15,5 3-5-15,4-5-8 16,3-2-8-16,16-4-3 15,3 2-3-15,-3 4-4 16,-6 0-6-16,-12 7 7 16,-3 1-7-16,-20 3-3 15,-1 0 3-15,-22-3 1 16,-10 0-1-16,-14-4 1 0,-6-2 1 16,-13-2-2-1,3-5 1-15,-20-3-2 0,-8 0-9 16,-20-1-14-16,-15 4-7 15,-18-1-7-15,-9 3 1 16,-19 1 6-16,-4 2 3 16,-13 3-17-16,-7 4 3 0,7-4 1 15,7 1 2-15,7 3 18 16,7-4 2-16,15 0 8 16,11 0 1-1,28 2 13-15,16-5 5 0,18 2 10 16,12-2 8-16,16 0 5 15,12-2 6-15,26-9 5 16,10 1-1-16,17-2-4 16,2-2-8-16,9 1-4 15,6 2-3-15,6 5-8 16,8 1 1-16,3 3-7 0,-6 2-2 16,-13 5 4-16,-3-3-6 15,-12-1-1-15,-7 4 2 16,-14 3 1-16,-18-3-2 15,-21 1-3-15,-15-3 1 16,-19 2 0-16,-10 1-1 0,-31 0 0 16,-11 2-4-16,-13 2-23 15,-9-4-5-15,-16 2-16 16,-4-2-6-16,-13 4-3 31,0 1 4-31,13 1 6 0,8 3 10 0,17-3 18 16,7 2 8-16,19-3 11 15,11 2-3-15,25-2 5 16,12-5 2 0,27 2 9-16,16-5 13 0,15-1 12 15,12 0 4-15,12-2 1 16,9-2-5-16,22 0-6 16,10-1-6-16,8 2-4 15,-8-1-4-15,-16 2-5 0,-9 0-5 31,-17 3-5-31,-10 0-3 16,-22 1-1-16,-13 0 4 0,-25-4-2 16,-10 3 0-16,-27 1-2 15,-11-4-3-15,-17 0-9 16,-6-4-1-16,-7-3-11 16,-11-1-8-16,-8-2-8 15,-6 2 1-15,7 2 6 16,14 4 6-16,19 1 12 15,13 1 4-15,28 1 1 16,11 3 1-16,21 3 3 16,15-2 1-16,29 3 9 15,13-5 8-15,32-3 8 0,15 0-5 16,3-9-4 0,9 2-3-16,-12-8-18 0,-5-3-28 15,-17-8 25-15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07:44.6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12098 1570 605 0,'-4'0'125'0,"1"1"72"0,2 1-30 0,1 1-16 16,0 2-51 0,0-5-13-16,0 0-24 15,0 0 1-15,0 0-18 16,-3 0-7-16,3 0-17 15,-5 3-7-15,3 9-5 16,-1 3 0-16,-14 10-2 0,-1 3-4 16,-7 10 1-16,-3 6-3 15,2-3-2-15,1 0 0 16,9-6-1-16,4-8 0 16,6-4 1-16,7-5 3 15,16-4-3-15,4-5 5 16,15-2 4-16,5-3-2 0,7-4 1 15,-1-4-5-15,-3-4-14 16,-4-2-20-16,-3-1-66 16,-2-4-193-16,3 0 178 15</inkml:trace>
  <inkml:trace contextRef="#ctx0" brushRef="#br0" timeOffset="315.82">12495 1756 1148 0,'14'-3'96'0,"0"-2"26"16,2-6-12-16,0-2-11 16,1-7-30-16,2-6-5 15,-1-2-22 1,-3-5-7-16,-2-2-13 0,-2 7-6 0,-1 3-2 15,-1 4 1 1,-4 12-1-16,0 5-1 0,-2 14-7 16,0 7-2-16,2 20 4 15,-1 11 0-15,3 8-1 16,0 2 1-16,-2-1-5 16,0-7-7-16,-2-1-33 15,-3-6-25-15,-6-5-58 16,-1-2-24-16,-4-6 79 15</inkml:trace>
  <inkml:trace contextRef="#ctx0" brushRef="#br0" timeOffset="522.8">12516 2084 1063 0,'0'11'87'0,"0"-2"108"31,7 2-110-31,9-3 12 15,6 0-1-15,11-8-15 0,5-3-14 0,11-10-29 16,3-1-12-16,7-5-32 16,-1-8-36-1,4-4-218-15,4-4 169 0</inkml:trace>
  <inkml:trace contextRef="#ctx0" brushRef="#br0" timeOffset="1036.66">15748 1879 1415 0,'0'-2'3'0,"-1"8"0"0,5 15 4 15,4-2-4-15,14-2 1 0,10-1 1 0,12-8-4 16,10-8-3-16,7-11-32 0,10-7-42 16,10-4-238-16,-6-8 194 15</inkml:trace>
  <inkml:trace contextRef="#ctx0" brushRef="#br0" timeOffset="1383.57">16496 1519 1325 0,'60'11'84'0,"-3"0"31"16,4-1 8-16,-6 1-40 15,-6 3-16-15,-14 5-40 16,-16 4-9-16,-24 4-5 16,-15 2 0-16,-18 5-5 0,-8 1-1 15,0-2-1-15,2 2-5 16,17-8-1-16,2-7 0 16,20 1-1-1,10 1 0-15,20-5 3 0,15 4 0 16,24-9-5-16,12-5-2 15,14-7-4-15,6-7-14 0,8-10-37 16,7-2-30 0,18-5-129-16,8-3 123 0</inkml:trace>
  <inkml:trace contextRef="#ctx0" brushRef="#br0" timeOffset="1844.73">19689 1511 1454 0,'-2'11'92'0,"-17"22"-39"0,-4 4-21 16,-12 0-8-16,-12 8-10 16,-7 4-6-16,-3 1-4 0,5-1 0 15,18-8-4-15,11-2-2 16,23-6 2 0,13-1 0-16,22-13 1 0,9-2 1 15,19-15-12-15,6-5-10 16,2-16-28-16,-1-3-29 15,-5-10-309-15,-10-1 254 0</inkml:trace>
  <inkml:trace contextRef="#ctx0" brushRef="#br0" timeOffset="2218.76">19995 1560 1280 0,'13'0'72'16,"4"3"60"-16,11 2-44 15,10-3 21-15,8-1-4 16,-2-1-12-16,5 0-28 16,-8-1-18-16,-6 1-16 15,-10 0-15-15,-12 0-13 0,-7 3-3 16,-12 5-2 0,-2-1 3-16,-8 12-7 0,0-1-3 0,8 7-3 15,7 3-2-15,10 4 5 16,4-1 5-16,10 4 2 15,1 1 1-15,12 2-1 16,7-1 0-16,-4-3-1 16,-1 4 1-16,-11-2 10 15,-14-1 3-15,-20-5 7 16,-13 2 6-16,-21-9-8 16,-6 2-6-16,-12-7-14 15,2-10-21-15,-3-10-33 16,5-9-24-16,16-16-39 15,12-6-11-15,41-17-210 16,32-7 214-16</inkml:trace>
  <inkml:trace contextRef="#ctx0" brushRef="#br0" timeOffset="3004.95">22682 1634 1476 0,'0'-3'124'0,"-4"11"-56"0,0 9-20 0,-3 15-2 0,-2 6-12 0,3 4-14 0,-7-1-7 0,5-12-10 16,2-4-3-16,1-11 0 15,5-4-1-15,0-9-1 16,0 1 2-16,0-2 2 16,0-10-1-16,6-2-1 15,5-7 1-15,-1-18 0 16,3-10 3-16,4-21 1 15,-3-9 4-15,7-8 5 16,1 0 2-16,1 15 4 0,1 15 6 16,-8 28 1-16,-5 13-5 15,-6 14-3-15,-5 8-10 16,-2 19-10-16,-1 6-2 16,1 14 3-16,2-4 1 15,5-2 3-15,8-5-2 0,12-11-2 16,3-1 2-16,15-19-2 15,-4-5 7-15,4-18-7 16,4-7 0-16,-6-14 3 16,3-2 2-16,-1-8 13 15,-4 5 1-15,-7 12 5 16,-4 5-4-16,-9 26-8 16,-5 7-1-16,-12 29-4 15,-5 17-1-15,-13 25-4 16,-8 11-2-16,-1 5-1 0,0-4-1 15,9-20-16-15,4-7-19 16,7-18-41 0,5-10-23-16,11-10-29 0,5-8-18 15,14-19 89-15</inkml:trace>
  <inkml:trace contextRef="#ctx0" brushRef="#br0" timeOffset="3687.02">23614 1759 1222 0,'0'14'52'0,"-8"0"60"0,3 0-72 0,-3-3 19 0,8-7 11 16,10-8 4-16,6-7 1 0,11-6-10 16,-1-7-8-16,6-2-27 0,-5-1-12 15,-8 2-12-15,-7-4 6 16,-7 9 6-1,-10-2 3-15,-9 6 1 16,-5 6-5-16,-14 10-9 0,-3 16-4 16,-18 17 4-16,2 10-1 15,0 6-5-15,6-2 6 16,26-8-10-16,9-10 0 0,20-7 9 31,12-5-3-31,18-6 6 0,8-1-2 0,13-9-4 16,-4 1-2-16,-6-2-1 15,1 0-1-15,-12 0 3 16,2 3 0-16,-13 3 3 16,-7 2 0-16,-10 2-7 15,-6 2 6-15,-5-1-12 16,-5 0 7-16,-5-6 1 16,-1 1-10-16,0-6 9 31,3-4 0-31,7-3 0 15,2-4 5-15,11-1-7 0,0-1-1 16,7 5-1-16,3 2-3 16,2 11 10-16,1 3-4 15,-4 7-5-15,1 7 8 16,-7-1-8-16,-2 4 0 0,-5-4 8 16,0-4-10-16,-5-6 5 15,-1-9 0-15,2 2-7 16,4-12 7-16,0-6 3 15,9-2-3-15,10-7 1 16,11 1-1-16,13 3-3 16,1-2 3-16,0 18 10 15,-2 5 3-15,-9 21-1 16,-6 9 5-16,-16 18-11 16,-8 7 5-16,-13-3-12 15,-4-4-33-15,3-20-56 16,3-6-47-16,3-15 69 0</inkml:trace>
  <inkml:trace contextRef="#ctx0" brushRef="#br0" timeOffset="5012.24">15879 1215 1147 0,'2'0'77'16,"1"0"21"-16,-3 0 0 0,0 4-17 0,0 0-14 0,-2 2-7 15,-1 5-2-15,0 8 0 16,-2 6-3-16,-3 15-10 15,-4 12-6-15,-7 23-19 0,-5 9-13 16,-8 14-6 0,3-4-3-16,3-18-17 15,4-11-16-15,11-18-60 0,6-8-29 0,7-13 61 32</inkml:trace>
  <inkml:trace contextRef="#ctx0" brushRef="#br0" timeOffset="10127.67">8299 1426 925 0,'-3'0'84'0,"-2"-2"38"0,-6 2-29 0,-3 2-40 0,-5 0-13 0,-8 7-10 16,0 1-7-16,-6 2-14 0,1 7-3 16,6 0-3-1,0 2 1-15,4 2 0 0,6-1 5 16,4-4 2-16,7-3 2 15,8 0-1-15,8-3-5 16,11 2 11-16,7-3 6 16,5 0 10-16,11 0 6 0,0 1-9 15,3 0-3-15,-6 4-7 16,-7 3-6 0,-14 5-3-16,-7 2-4 15,-14 1-5-15,-2 0 1 0,-20 3-3 16,-3-3-1-16,-11 1 0 15,-7-1 3-15,2-3-13 16,0-2-9-16,9-11-20 16,7-8-16-16,8-11-46 15,4-6-126-15,5-15 141 16</inkml:trace>
  <inkml:trace contextRef="#ctx0" brushRef="#br0" timeOffset="10493.15">8554 1068 875 0,'2'0'133'0,"-1"0"219"0,-1 3-270 0,0 7 18 0,0 4-12 0,0 5-11 16,0 4-9-16,5 9-17 15,1 1-6-15,1 13-19 16,-2 9-14-16,1 16-8 16,-5 6-1-16,3 2 0 15,-1-5-2-15,6-12 2 16,1-7-4-16,5-16 1 0,4-2 0 16,3-18-7-16,5-4 2 15,0-13-4-15,3-7 4 16,-5-17-5-16,-1-8-8 15,-2-12-25-15,-3-7-23 16,-11-2-46 0,-3 2 10-16,-18-3 48 0</inkml:trace>
  <inkml:trace contextRef="#ctx0" brushRef="#br0" timeOffset="10684.11">8330 1324 1300 0,'10'12'66'0,"6"-4"17"16,9-2 15-16,9-7 12 0,9-9-15 31,8-7-26-31,1-7-24 0,-4 1-30 16,6-1-15 0,-2 2-70-16,-1 1-45 15,5-1 58-15</inkml:trace>
  <inkml:trace contextRef="#ctx0" brushRef="#br0" timeOffset="11689.49">9466 1570 748 0,'8'-2'86'0,"0"2"52"0,1 2 12 0,-2-2-44 0,-3 1-15 0,0-1-18 15,0-1-4-15,1-1-7 16,3 0-6-16,0-5-8 16,4 3-3-1,-1-5-9-15,2 4-3 16,4 4-13-16,1-4-5 0,10 3-1 0,7 2 3 31,17-1 10-31,11 1 5 16,27 0 2-16,16 0 2 15,15-2-3-15,13-1-2 0,11-6-12 16,4 1-4-16,1 0-7 16,-15-2-7-16,-27 4-1 15,-25 1-2-15,-34 4 2 16,-17-1-8-16,-31 2-38 16,1 2-24-16,-24-2-58 15,-10-2-24-15,1-9-192 16,-3-2 206-16</inkml:trace>
  <inkml:trace contextRef="#ctx0" brushRef="#br0" timeOffset="12034.8">10858 1201 1140 0,'1'-5'81'0,"5"-1"34"15,4 1 2-15,-2 3-39 16,-3 1-13-16,-2 2-21 16,3 2-3-16,0 12-11 15,4 0 0-15,7 9-3 16,2 0 2-16,9 2 3 16,9 1 2-16,8 0-1 15,6 3-2-15,-1-2-13 16,-1 4-4-16,-11 3-10 15,-5 1 0-15,-18 2-2 16,-14 0 1-16,-17 3 6 16,-17 6-5-16,-16 3-1 0,-9 2 2 15,-15-4-15-15,-6-1-18 16,-17-4-37-16,-11-1-40 16,-13-7 57-1</inkml:trace>
  <inkml:trace contextRef="#ctx0" brushRef="#br0" timeOffset="19869.55">16408 2478 568 0,'6'-2'94'0,"-5"-1"84"0,4 2-24 0,-5 1-27 0,0 1-27 15,-3 2-29-15,-3-1-7 0,3 0-7 16,-1 2-12-16,1 7-2 16,3 3-5-16,-8 7-13 15,4-1-4-15,-3 10-14 0,-4-3-5 16,10 2 0-16,-4-3 0 16,5-3-1-1,6-8 2-15,-1-2-2 16,0-2 0-16,3-9-1 0,-2-1-2 0,3-4 1 15,6 1 1 1,2-7 2-16,2 4 3 16,5-3-4-16,1 4-3 0,6-1 0 15,6 2-1-15,7 3 3 16,3 0 3-16,13 3 4 16,-3 2-1-16,3-2 1 15,-7 1 0-15,-8 3-7 16,-4-4 0-16,-16 2-2 15,-3-1 1-15,-8-2 1 16,-1 0 0-16,-7 1 1 0,-4-3 0 16,-1 0 1-16,1 0 0 15,-1-5 5-15,-1-6 3 16,4-3 12-16,0-5 2 16,4-5-1-16,0-9-3 15,5-3-6 1,-1-4-1-16,-4 6-2 0,3 1 1 0,-8 7-2 15,1 11-2-15,-3 5 1 16,-1 10-2-16,0 0 2 16,-5-2-2-16,-3 6 3 15,-4 4 1-15,-9-4-6 16,-4 4 2-16,-13 0-7 16,-9 0-2-16,-22-3 2 15,-18 3-2 1,-16-2-10-16,-4 3-8 0,1 4-22 15,7 1-17-15,9 5-11 16,5-3-1-16,18-4-15 16,15-1-8-16,32-9 54 0</inkml:trace>
  <inkml:trace contextRef="#ctx0" brushRef="#br0" timeOffset="20915.84">12244 2445 1086 0,'0'8'70'0,"-4"-4"29"0,2 3-7 0,-1-3-19 0,1 6-14 0,2-2-8 16,0 6-11-16,0 7-7 15,0 2-13-15,-1 2-16 16,-1 1-1-16,-4-6-2 16,4-1 2-16,1-6 0 15,4-1 1-15,0-9-1 16,3 1-1-16,10-1-2 15,5-3-2-15,5 0 0 16,6 0 0-16,3-3 0 16,1 1 2-16,10 2 2 15,-1 2 1-15,7 1 0 0,-1 0-2 0,-5-2-2 16,-1-1-2-16,-8 0 2 16,-9 0-1-16,-7 0 3 15,-9-1 4 1,-7-2 5-16,3-4 4 15,-8-2 4-15,3-4 2 0,3-7 0 16,1-1 0-16,4-4 0 16,-2 1-3-16,2 4-2 15,-3-2-2-15,2 1-5 16,-4 1 0-16,0-2-4 16,-3 3-1-16,-1 0 2 15,1 3-1-15,-11 5-1 0,-4 5 2 16,-14 1-4-1,-10 5-1-15,-18 8-2 0,-7 3-3 16,-20-1-9 0,-2 5-5-16,-4 4-16 15,-1 3-13-15,4 4-25 16,5-1-9-16,13 0 1 0,11-9-268 16,33-4 240-16</inkml:trace>
  <inkml:trace contextRef="#ctx0" brushRef="#br0" timeOffset="21822.69">19930 2543 814 0,'0'6'108'0,"2"3"40"0,-2 2-3 0,-2-3-7 15,-1 0-43-15,2 2-16 16,1-2-17-16,-2 3-7 0,-1 9-20 16,0-1-9-1,-5 8-16-15,3-2-5 0,-3-4-1 16,5-4-4-16,3-8 0 15,2-7 0-15,4-5 2 16,2-5 2-16,12-2-2 16,6-1 0-16,8 2-3 15,9 4 1-15,9 5 0 16,11 0 1-16,8 0-1 0,2 2-1 16,2-2 1-1,1 0 1-15,-7-5 3 0,4-1-1 16,-13 3-1-16,-10-5 3 15,-15 5-2 1,-6-5 3-16,-15 1 0 0,-5-1-4 0,-4-1 2 16,-2 1 1-16,-3-6-3 31,3-2 0-31,2 0 5 0,3-1-4 0,3 1 4 16,2-4-2-16,2-2-1 15,-1 3 1 1,-1-3 0-16,-3 3 2 15,-9 1-1-15,-2 4 1 0,-17 3-1 16,-5 3 0 0,-25-3-4-16,-5 2-2 0,-17 2 0 15,-10-2-2-15,-9 1-1 0,-5 0-5 16,-18 5-11 0,1 6-6-16,-1 13-21 15,8 11-3-15,17 8-14 0,13-1-6 16,25 2-19-16,16-2-106 15,27-15 119-15</inkml:trace>
  <inkml:trace contextRef="#ctx0" brushRef="#br0" timeOffset="22777.09">23620 2535 787 0,'0'0'118'0,"7"0"114"0,-3 1-108 0,6 4-4 16,-4-2-30-16,0 3-9 0,-1 7-22 15,-3 1-9-15,-2 5-23 16,-5 3-9-16,2-1-12 15,-7-2 0-15,7-7-3 16,3-2 0-16,0-4 0 16,5 0-3-16,3-1 0 15,4 1-1-15,1-1-1 16,4-2 2-16,7 7 0 0,1-5 0 16,12 6 0-16,2-2 0 15,8 0-1-15,9 3 1 16,4-1 3-16,3-2-3 15,3-1 0-15,5-3-2 16,-5-4 1-16,-3-1 2 16,-8-1-1-16,-7-6 1 0,-12 3 0 15,-6-3-1-15,-11 4 3 16,-3-2 0-16,-7-7-2 16,1 1 3-16,1-10 3 15,0 1 5-15,3-5 7 16,2-7-1-16,3-3-3 15,3-1-6-15,-2-2-7 16,1 2 0 0,-5 11-2-16,-4 6 3 0,-4 9 0 15,-8 9 0-15,2 1-1 0,-7-5-2 16,-5 13 0-16,-10 0-1 16,-8 0 1-16,-4 1 0 15,-12 1 4 1,-5-4-1-16,-17-3 1 0,-10-3-2 0,-19-3-1 15,-7-2-2-15,-9-3-2 16,-5 4-11-16,8 4-32 16,-4 3-16-16,10 6-23 15,12 2-11-15,22-3 58 16</inkml:trace>
  <inkml:trace contextRef="#ctx0" brushRef="#br0" timeOffset="35799.64">4475 8562 1278 0,'1'2'63'0,"10"2"-7"0,3 0-9 0,18-4 14 0,4 0-3 0,12-7-2 0,7 3-2 16,6-8-11-16,10 3-4 0,11-4-7 16,8 1-6-16,10 2-9 15,13 7-2-15,12 6-11 16,-5 5-1-1,-7 10 0-15,-8-3-1 0,-6 3 8 16,-3 5 0-16,7-8 13 16,-6 3 4-16,-8-2-5 15,-12-8 1-15,-18 0-8 16,-11-3-4-16,-14-1-1 16,-9-2 1-16,-19-2 6 15,-4 0 2-15,-5-6 5 16,-15 3-3-16,-23-2-12 0,-14-3-3 15,-29 5-6-15,-13-5 0 16,-19 3 1-16,-4-3-7 16,-3-3-8-1,5-1-3-15,-5-1-6 0,-5-4 2 0,-1 2 1 16,7 6 2-16,14 7 7 16,10 4-1-16,8 9 4 15,9 2-1-15,15-1-1 16,8 1 4-16,14 0 7 15,10-1 4-15,22-1-6 16,5 0-2-16,22-3 2 16,7 2-2-1,19-3 3-15,11-2 2 0,20-3-4 16,12 1 6-16,23 0 0 16,8 0 2-16,29 4 2 0,7 2-8 15,3 4 6-15,-5 2-1 16,-11 3-5-16,-3-4 0 15,-5-1 5-15,-12-4-2 16,-22 0 4-16,-14-1-1 16,-20-1-4-16,-10-3 1 0,-24-4 4 31,-6 0-5-31,-22 0 6 0,2-8 2 0,-24 4-7 31,-13-6 7-31,-25 7-11 16,-11-3-3-16,-30 4 2 15,-17 1-3-15,-18 1-2 0,-3 1-4 16,-4 9-5-16,1-4-3 0,-5 5-7 16,2 0 2-16,20 2 1 15,20-1 2-15,29-7 5 16,19 0 2-16,24-13 8 16,14-2 2-16,29-4 1 15,15-2 1-15,27 1 4 0,16-1 5 16,26-1 10-1,18-1 5-15,27 4 9 16,3-3-2-16,3 3-5 16,-9 4-3-16,-8 1 3 15,-7 1-3-15,-25 8 4 16,-17 0-7-16,-36 4-17 16,-21-2 0-16,-25 0-3 15,-16-1 5-15,-44 2-2 16,-22 2 1-16,-31-5-2 15,-5-3-1-15,-7-7 4 16,8-2 0-16,-9-9-4 16,0 1-4-16,13 2-3 15,14 4 2-15,44 11 4 0,12-3 3 16,32 6-5-16,10 5-2 16,30-2-2-16,16 1-1 15,43-4 7-15,20 0 7 16,26-4-3-16,6 2 4 15,-3-3-4-15,-5 4 4 16,-6 1 3-16,-4 0-6 0,-31 0-1 16,-17 1-5-16,-41 3 4 15,-25-3-1-15,-5 1-12 16,-26-2-17-16,-29 1-32 16,-17-1-9-16,-21 0-19 15,-7 0 0-15,-2 0 0 16,1-1 3-16,-2 1 17 15,1 0 16-15,4 3 22 16,9 6 11-16,33 2 17 16,19 2 0-16,33-4 7 0,13 4 2 15,35-7 5 1,16-1 6-16,25-5-3 0,7 0 0 16,1-6-14-16,-3-7 23 15,-5-4-20-15</inkml:trace>
  <inkml:trace contextRef="#ctx0" brushRef="#br0" timeOffset="40352.58">5134 7312 525 0,'-5'3'80'0,"1"-2"102"0,2 1-89 0,0 1 12 15,2 3-4-15,-3-1 1 16,0 4-12 0,0-5-8-16,0 4-8 0,0-4-8 15,1 3-18-15,4-1-7 16,6 0-3-1,7 0-5-15,17 6 5 0,14 0-3 0,26 2-6 16,10-1 3 0,26 0 4-16,7-7 0 0,30 2-1 15,17-2-9-15,10-1-13 16,3 1 0-16,-7 0-5 16,-12-1-7-16,-22 3 0 15,-14 3-2-15,-41 3-51 16,-18 2-35-1,-31 3-264-15,-8 3 207 0</inkml:trace>
  <inkml:trace contextRef="#ctx0" brushRef="#br0" timeOffset="41575.81">12429 7586 977 0,'0'0'61'0,"0"0"15"0,1-2 0 0,6-2 2 0,5-3 4 0,6-2 0 16,7-2-25-16,3 3-6 16,5 0-24-16,4 0-7 15,12 5-7 1,6 0-4-16,11 0 3 0,8 0 2 0,-9-1-2 15,-2 3 3-15,-1 1-3 16,4 1-2-16,6 3 0 16,7 0-1-16,10-2-1 15,-3-2 1-15,6 0-1 16,-1-2-1-16,4-4-2 16,1 1-2-1,5-3 1-15,3 4 3 0,-1 2-1 16,-4 4 4-1,-6 2 3-15,-6 4-1 0,-3-5 0 16,3 1 0-16,9-4-4 0,6 0-2 16,1-7-3-16,-1-2-1 15,-7-5 2-15,0-2 1 16,1 3-3-16,6 1 2 16,-1-1-6-16,-3 5 2 0,-5 3-2 31,-6-1 0-31,-3 4 2 0,2 1-1 0,0 1 1 15,-1 0 1 1,8-2 0 0,-2 1 0-16,-1-6 1 0,0 0 1 0,3-1-3 15,4 1 4-15,11 1-2 16,0 3 1-16,1 1-1 16,-4 2-2-16,-1-1 2 15,4-4 0-15,10 0 0 16,10-3-2-16,4 2 2 31,4 3 1-31,1 3 1 16,5 3 5-16,0 10-4 15,-6-1 1-15,-13 6 2 16,-13 2-4-16,-13-6-1 0,-1 2 1 16,-13-5-5-16,-7-3 0 15,-16-5-8-15,-11-3-15 16,-16-3-37-16,-6-3-34 0,-19-5-326 15,-3 3 273-15</inkml:trace>
  <inkml:trace contextRef="#ctx0" brushRef="#br0" timeOffset="62581.39">12516 2689 599 0,'0'0'56'0,"-2"-1"70"0,2-2-41 0,-5 1 29 0,2-3 3 16,-3 4-8-16,-5 1-14 15,-3 1-23-15,-4 6-12 16,4-1-17 0,1 0-4-16,7 2 0 15,0-3-1-15,6-4-1 0,0 1-3 0,0 7-6 16,6-4-6-16,-1 6-5 16,3 2-3-1,0 9-1-15,-2 0 0 0,2 11 5 16,0 3-5-16,1 4-4 15,4-1 1 1,-1-3-8-16,4 2 1 0,3-9-3 16,2-1-2-16,4 0 2 15,0 2 0-15,10-1 0 16,-4 1 3-16,15 1 0 16,0-4-2-16,3 0-1 0,3-2 1 15,-5-1-1-15,-1-5 3 16,0-4-2-16,1-2-1 15,11-2 0-15,4 0-1 0,10-1 1 16,6 1 1-16,-1-3 1 16,2-1-1-16,-5 4 0 15,-3 2 0-15,-5 1-1 16,2-1-1 0,-2 4 2-16,1 1 0 0,1-3-2 15,4 1 1-15,-1 0 1 31,-2-2-2-31,-4-3 1 16,-6-3 3-16,-4-6-5 0,-2-4 2 16,3-4 0-1,2-1 0-15,5-4 2 16,3 4-1-16,10-1 0 0,1 3-1 16,2 0-2-16,-1 4 2 15,-9-1 0-15,0 2 1 0,-6-5 0 16,2 1 2-16,0-1-3 15,6-3 0-15,1-3 3 16,-1-3-4-16,-4-5 4 16,-11-5 0-16,-2-1-2 15,3-2 8-15,1-3-7 16,2 2 3-16,2-2 1 16,-2 1-1-16,3-1 4 15,3 5-1-15,-6-2 3 16,2 4-8-16,-14 1 3 15,-7-2 3-15,-4 3 0 16,-10 4-2-16,-2-2 2 16,-2 7-5-16,-7-1-4 0,3 4 3 15,-6-1-5-15,-4 7 6 0,-1-2-2 16,-8 5-2 0,0 3 1-16,0 0-20 0,-8 2-28 15,-4-3-19-15,-4 1-58 16,5-3 82-16,3-8 7 15</inkml:trace>
  <inkml:trace contextRef="#ctx0" brushRef="#br0" timeOffset="63089.62">16119 3003 932 0,'5'-16'59'0,"2"2"27"0,-3 0-4 0,2 1 16 0,-3 9-17 16,-3-3-14-16,2 12-20 16,-2-5-4-16,1 2 1 15,9 1-2-15,-9-2 0 16,4 1-4-16,3 1-6 15,-2 0-4-15,4-3-5 32,5 2-4-32,4-1 5 0,-1-1 2 0,5 0 1 15,1-3-1-15,4 0-8 16,2-2-6-16,2 2 1 16,0 3-5-16,-4 2-1 15,-1 6 4-15,-2-2-8 16,-5 2 6-16,-2 0-8 15,-1-2 2-15,-9 3 3 16,0-2-3-16,-6 2 10 0,-2 1-10 16,-5-1 2-16,-8 4 3 15,-1 7-8 1,-8 4 7-16,-5 12-7 0,-4 4-2 0,-4 4-2 16,-1 6-1-16,-1 2-18 15,3 2-15-15,5-2-32 16,-1-2-25-16,7-4-30 31,-1-10-150-31,-6-17 176 16</inkml:trace>
  <inkml:trace contextRef="#ctx0" brushRef="#br0" timeOffset="102711.2">17537 8598 832 0,'14'-8'106'0,"-1"4"67"0,-5-1-8 0,-7 3-47 0,-2 2-17 0,-2 0-2 0,-8 2-5 16,4 1 3-16,3-1-2 15,-3-1-18-15,6 4-6 16,1 8-4-16,4 9-5 0,-2 14 9 15,1 5-9 1,-3 14-23-16,2 11-9 0,-5 15-22 16,-5 1 0-16,3 8-4 15,-6-3-4 1,1-13-6-16,6-8-11 16,-7-20-25-16,6-7-7 0,-3-17-37 15,6-6-26 1,4-16-46-16,1-6-17 15,8-26 92-15</inkml:trace>
  <inkml:trace contextRef="#ctx0" brushRef="#br0" timeOffset="103644.11">17763 8980 1223 0,'1'11'83'16,"2"2"65"-16,5-1-55 0,-3-1 2 15,4-3-10-15,7-6-8 32,5-2-7-32,7-11-5 0,8-2-10 0,-2-3-15 15,0-6-7-15,1 3-18 16,-5-3 3-16,-5 0-8 16,-7 5-2-16,-20-4-1 15,-9 6-4 1,-19 4-4-1,-8 4 0-15,-14 10-1 16,-3 8 1-16,3 16-1 16,1 11-2-16,9 5 1 0,7 7-2 15,11 1 3-15,15-1 2 16,17-9 0-16,4-6 0 16,21-8 1-16,2-10-1 15,16-9 6-15,5-8 6 16,6-13 11-16,9-9 4 15,-6-16 8-15,1-4-2 0,-5-9 2 16,-2-1-9-16,-15 0-6 16,-12 0-6-16,-12 6-7 15,-9 8 0-15,-9 18 1 16,-4 4-4-16,-11 15-2 16,-2 5-2-16,-1 12-4 15,5 1 4-15,6 9-5 16,8-1-1-16,7-1 4 15,6 1 0-15,-1-1 2 16,1 1 3-16,1 3-3 16,-1-1-2-16,-5 3-5 15,-3 1-8-15,-11-5-12 16,-6-6 0-16,-10-1-5 0,0-3 2 16,-5-8 3-16,0-5 1 15,7-3 9-15,4-8 5 16,7 0 12-16,6-1 1 0,11-2 3 15,6 0 0-15,12 3 0 16,4-5 1 0,8-1 8-16,2-7 5 0,1-1 7 15,0-3-2-15,-8-5-7 16,-3 0-9-16,-4-6-4 16,-6 1-3-16,-8 4 0 15,-3-1 2-15,-5 7-2 16,-4 6 2-16,0 6 1 15,-2 2-2-15,4 10 1 16,0 1-4-16,8 11-1 16,2 1 1-16,6 7 1 0,-1 3 7 15,-1 7 2-15,0 1-2 16,-3 3 2 0,-7-2-6-16,-7 3-2 0,-7 2 2 15,-14-6-2 1,-6 1 3-16,-13-9-1 0,-6-1-1 15,-2-10-12-15,-6-5-12 16,8-7-16-16,3-10-21 0,8-8-44 16,3-5-16-16,14-4-51 15,7-5-179-15,24-8 227 16</inkml:trace>
  <inkml:trace contextRef="#ctx0" brushRef="#br0" timeOffset="104295.76">20022 8515 1641 0,'20'6'72'0,"1"7"12"0,-10 14-13 16,0 6 9-1,-11 14-20-15,0 5-3 0,-3 8-33 0,-4-2-14 16,-2 2-5-16,1 2-6 16,-5-6 1-1,1 1-6 1,-1-9 3-16,1-6-4 15,-1-18-13-15,2-7 3 0,8-18-2 16,3-12 7-16,8-19 3 16,7-4 5-16,14-6 8 15,2-1 1-15,15 7 17 16,6 9 1-16,-6 14 1 16,-3 4-1-16,-10 9-8 15,-5 6-2-15,-11 4-6 16,2 7-3-16,-12 3-3 15,-12 4 0-15,-9 9-1 16,-15 0 0-16,-15 5-6 16,-6 2-10-16,-12-6-18 15,2 1-17-15,11-15-24 0,7-2-4 16,13-17-30-16,9-2 3 16,21-21-16-16,17-5-2 15,15-12 79-15</inkml:trace>
  <inkml:trace contextRef="#ctx0" brushRef="#br0" timeOffset="104725.13">20533 8870 1119 0,'19'1'131'15,"-2"9"130"-15,-10 4-141 16,-6 2-13-16,-6 7-21 16,-1 1-12-16,0 1-7 15,-2-4-14-15,8-1-16 16,0-7-14-16,8-4-17 15,4-4 1-15,4-3-3 16,1-2 0-16,2-4 2 16,0-5 6-16,2-4-4 0,-2 1-1 15,0-6 15-15,-2-2-4 16,2 1 4 0,-3 0 1-16,-2 8-7 0,0 5-6 15,-4 10-4 1,2 7-3-16,-1 10-3 0,4-2 2 15,7 1-4-15,3 1 2 16,8-10-1-16,6-3 3 0,-1-8 3 16,-3-10-1-16,-7-5 17 15,-6-1 6-15,-6-9 19 16,-3-2 0-16,-8-10-3 16,-1 0 0-1,-4-3-26-15,0-2-1 16,0 5-11-16,2 3-9 0,1 8-33 15,-3 9-31-15,3 4-103 16,-3 4-61-16,5 11 122 0</inkml:trace>
  <inkml:trace contextRef="#ctx0" brushRef="#br0" timeOffset="105105.87">18133 9977 954 0,'-15'3'148'0,"8"2"196"0,33-4-210 0,18-1 17 16,38-3 1 0,14-6 1-1,46-6-13-15,30-8-20 0,35-10-26 16,29 1-12-16,40-15-43 0,-4 4-15 31,13-7-20-31,-9 2-2 0,-31 6-2 16,-12 4-1-16,-47 10-18 15,-25 2-23-15,-49 7-52 16,-30 7-48-16,-36 5-95 16,-19-2-242-16,-35 9 286 15</inkml:trace>
  <inkml:trace contextRef="#ctx0" brushRef="#br0" timeOffset="110481.6">6477 11680 808 0,'-8'-10'116'0,"0"1"120"0,3-1-131 0,-1 1-5 15,4 3-7-15,1 3 7 16,1 3-20-16,0 0-12 15,6 1-30-15,10 5-9 16,18 2 1-16,18 2 4 16,31-1 7-1,10-4-6-15,26-8-12 0,14-7 1 16,28-7-10-16,16-3 7 0,1-6-4 16,-1 4-5-1,-10-1 1 1,-11 2-10-16,-30 5 2 15,-17 7-4-15,-52 6-1 16,-22 3-1-16,-29 4-6 16,-16 6 2-16,-32 12-2 15,-15 3 3-15,-39 2-6 0,-19 5-2 16,-23 1-2 0,-10-5 3-16,-13-6 6 0,-3-3 5 15,-3-11 0-15,6-5 1 16,14-6 0-16,15-3 0 15,20-2-2-15,19-2 0 16,33 2 2-16,19 0-1 0,34 1 3 16,17 2-1-16,39-6 1 15,17 1 3-15,35 4 8 16,11-2-1-16,14 7 7 16,15 1-4-16,21 0-10 15,8 0 4-15,2-2-2 16,3 2 4-16,-20 0 4 15,-10 0-4-15,-28 6-6 16,-26 4 0-16,-37-1-3 16,-18-2 1-16,-25-1 4 15,-15 0-2-15,-33 0 1 16,-16-4 1-16,-47 1 0 0,-24-3-6 16,-32-3-9-16,-13 1-8 15,-16-4-11-15,1 6 0 16,12 6-4-16,12 7 11 15,39 0 3-15,21 2 6 16,39-3 11-16,21-8 0 0,39-2 3 16,1 4 3-16,41-6 20 15,16-1 1-15,41-7 7 16,14-2-2-16,39-2-21 16,16-1-2-16,5-3-7 15,5-1-3-15,-11 4 2 16,-18 2 0-16,-25 8 2 15,-22 3 2-15,-46 2-4 16,-17 4 0-16,-33 5-1 16,-18 2 2-16,-39 2-1 15,-16 4-3-15,-47 0-5 16,-16 0-6-16,-16-3-1 0,-14-3 0 16,0-6-1-16,2-3 5 15,11-3 5-15,18-1 4 16,42 3 5-16,16-1 0 0,40 1-3 15,10-1-2-15,27-2-6 16,18 1 1-16,28-1 2 16,17 0-2-16,37-6 5 15,20-2-1-15,26-5-5 16,10 1 6-16,13-4-1 16,-1 0 2-16,-20 4 6 15,-11 4-3-15,-39 3 1 16,-26 5 4-16,-33 0-7 15,-17 5-1-15,-33 6-1 0,-26 1-4 16,-35 4-3-16,-23 0-2 16,-48 1-15-16,-10 1-8 15,-16-6-7 1,0 2-3-16,28-7 6 0,13 2 7 31,47-1 12-31,28-5 5 0,57 2 7 16,34 0 1-1,51-7 6-15,25-6 2 0,37-12 4 16,17-9-15-16,14-15 178 16,0-6-132-16</inkml:trace>
  <inkml:trace contextRef="#ctx0" brushRef="#br0" timeOffset="123524.08">5382 7394 757 0,'-2'3'104'0,"1"5"50"0,1-7-23 0,0 2-40 0,0-1-22 16,0-2-6-16,0 1-12 15,0-1-6-15,0 0-9 31,-8 2-7-31,3 6-17 16,-8 3-8-16,1 3-2 16,1 2-2-16,4-2 5 15,7 0 3-15,5-3 3 16,6-3 5-16,13-1 6 16,6-1 4-16,19-6 1 15,9 1 2-15,8-1-7 0,10 0-1 16,12-1-6-16,10 1-4 15,9-2 0-15,4 1-2 16,-9-4 4-16,-10 3-2 16,-21-1 2-16,-8 0 3 15,-17-3 4-15,-10 1 3 0,-15-4 3 16,-7 1-1-16,-14-2-5 16,-8-1-2-16,-14-1-14 15,-8-3-3-15,-21 4-3 16,-9 5-2-16,-22 4-1 15,-15 7-6-15,-22 1-17 16,-4 7-5-16,5 8 0 16,12-2 7-16,16 3 13 15,8 1 7-15,13-5 5 16,4 2 0-16,23-6 1 16,12 0 0-16,23-4-1 15,15-4 1-15,28 1 13 0,9-4 3 16,24-3 5-16,5 0-1 15,16-7-8-15,9 3-1 16,20-4 1-16,9-2-1 16,-5-1-3-16,-2 2-2 15,-22 1-3-15,-13 2 0 0,-17 4-1 16,-15 0-2-16,-23 4 1 16,-13-2 3-16,-26 5 4 15,-16 3-3-15,-22-2-3 16,-15 3-4-16,-15 1-7 15,-8 1-3 1,-10-3-17-16,-4 3-10 16,3 0-32-16,7 0-18 0,12-9-254 15,19-7 225-15</inkml:trace>
  <inkml:trace contextRef="#ctx0" brushRef="#br0" timeOffset="132565.53">5368 1057 823 0,'-5'16'110'0,"-5"-2"43"0,9-3-10 0,-9-2-36 0,4-2-29 0,3-2-2 16,-2-4 3-16,-3 1 4 15,-4-2-14-15,-12 1-9 16,-9 6-32-16,-2 0-9 16,-4 11-17-16,1 2-2 15,2 13-3-15,-1 5 0 0,7 14 1 16,5 7 0-1,14 5 0-15,6-2 0 16,16-13-2-16,8-10 1 0,17-22 1 16,9-10 3-16,15-17 6 15,3-7 0 1,5-11 0-16,-2-6 0 0,-13 1 12 16,-5 2 5-16,-18 7 10 15,-8 8-2-15,-14 13-19 16,-5 3-3-16,-8 10-14 15,-1 10 1 1,-4 10 4-16,2 5-4 0,16-2 4 16,5-9 0-16,14-7-1 0,3-9 1 15,8-11 0-15,0-7 4 16,-4-7 0-16,-1-2 6 16,-11 0-3-16,-7 6 2 0,-15 4 8 15,-10 0 2-15,-17-3-6 31,-6 0-7-31,-11-4-10 16,-2-4-20-16,4 2-9 0,7-5-5 0,16-1-23 16,13-1-9-16,25-4-21 15,9-4-13-15,18 2 9 32,3-2 14-32,6 6 36 15,0 5 18-15,0 9 19 16,1 8 7-16,-3 15 10 15,-1 4 6-15,-8 14 12 16,-4 7 2-16,-13 4 0 16,-7-1 0-16,-2 2 3 15,-11-10 1-15,-2-10 0 16,-2-7 1-16,-3-13 2 0,-1 0 2 16,-6-13-10-1,1-6-5-15,-5-9-14 0,-1-4-6 16,8-4-1-16,4 5-1 0,11 5 1 15,7 7 2-15,4 8 3 16,-2 3 0-16,7 8-3 16,3 0-3-16,8 5 1 15,1-2 3-15,7-4 8 16,3-6 5-16,-3-8 1 16,1-3 1-16,-4-4-12 15,-5 0-5-15,-16 2 1 16,-5-1-5-16,-15 4 5 15,-6 1 3-15,-16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0,-2 0 7 0,3-8-30 0,4-3 4 15,-2-8-18-15,1-5-6 16,-4 1-11 0,-2 4-3-16,-3 8-17 15,-1 6-3-15,-9 16-12 0,6 6-7 16,-7 23 2-16,-2 9-1 0,-1 18 2 15,1 3-2 1,2-1-1-16,4-3 0 0,3-12 0 16,1-4-17-16,-1-6-55 15,-3-4-43-15,-5-10-50 16,-4 0-161-16,-12-13 207 16</inkml:trace>
  <inkml:trace contextRef="#ctx0" brushRef="#br0" timeOffset="133072.45">6934 1215 1348 0,'28'14'113'0,"6"-1"40"16,13-4-8-16,8-3-24 15,13-9-43-15,9-3-14 32,10-7-44-32,1 1-37 0,2-1-95 0,-4 0 71 0,0 7-15 15</inkml:trace>
  <inkml:trace contextRef="#ctx0" brushRef="#br0" timeOffset="134519.07">7488 5750 1005 0,'12'-17'102'0,"-4"1"47"0,-8 4-30 0,-3 7-23 0,-17 3-40 16,-6 4-15-1,-15 10-31-15,-4 14-7 0,-7 8-3 0,0 14-3 16,9 12-3-16,7-2 1 15,18-1 5 1,10-7-1-16,19-18 0 0,15-9 0 16,18-15 3-16,10-8 10 15,12-16 15 1,0-2 7-16,-6-6 4 0,-3 0-2 16,-19 4-2-16,-7 2-3 15,-17 7-4-15,-12 10-3 16,3 1-15-16,-12 12-4 0,-1 14-7 15,-3 7-2-15,10-6 5 16,2-1 2-16,17-11-3 16,7-6 2-16,3-11-1 31,7-9 3-31,3-9 14 16,0-1 0-16,-2-4 10 15,-7 0 6-15,-15 3 6 16,-10 6 3-16,-13 2-15 0,-11 0-13 15,-12 4-16-15,-4 2-19 16,3 7-17-16,1 1-12 16,13 0-34-16,8-3-12 15,14-7-16-15,11-1 1 16,18-3 20-16,7 1 18 0,17 9 34 16,8-1 15-16,4 13 16 15,0 7 11-15,-8 9 13 16,-10 8 10-16,-10 1 9 15,-10 2 4-15,-11 1 0 16,-7-5-6-16,-12-7 3 16,-4-8-2-16,-4-10 6 15,0-8 4-15,6-13-7 16,-1-4-5-16,3-8-13 16,8-1-8-16,3-2-1 15,8 3 2-15,0 8 7 16,5 0 7-16,2 8 2 15,4 3-5-15,8-3-11 0,5-3-4 16,3-7-1-16,2-2 4 16,-2 1 8-16,-3-1-3 15,-15 0 0 1,-9 7 2-16,-19 0 1 0,-11 1 1 0,-14 11-2 16,-8 6-6-16,0 17-5 15,-5 3 0-15,5 19-3 16,7 2 0-16,12 1-5 15,9 1-1 1,10-8-4-16,13-9-2 0,11-12-16 16,9-4-19-16,10-8-44 15,7-4-33-15,-1-10-175 16,7-4 178-16</inkml:trace>
  <inkml:trace contextRef="#ctx0" brushRef="#br0" timeOffset="134853.09">8998 5790 996 0,'25'-18'147'0,"0"-2"158"0,2 7-193 0,3-1-3 0,3 5-34 16,-3 5-13-16,-5 4-15 15,-3 8-10-15,-12 8-19 16,-7 1-5-16,-9 10-13 16,-12 8-3-1,-7 4 4-15,-2 2 1 0,7 2-1 16,4 0 0-16,13-6 0 16,4-2-2-16,15-5 4 15,12-9-1-15,20-12 1 0,15-9-3 16,25-16-37-16,7-15-30 15,15-13-67-15,6-16 67 16</inkml:trace>
  <inkml:trace contextRef="#ctx0" brushRef="#br0" timeOffset="135648.26">14279 5630 978 0,'13'-7'89'0,"-4"-5"26"0,-1 5-2 0,-8 0-15 0,0 7-26 31,-3 0-4-31,2 5-19 16,-3 4-5-16,0 10-8 0,-7 5-10 15,-7 12-11-15,1 4-4 0,-11 7-9 16,-4 2 0-16,-3 0 0 16,-9 1 1-16,11-1-3 15,3-3 1-15,16-11-1 16,9-4 0-16,18-2 0 0,14-3 0 15,14-5 1 1,9-4 2-16,12-9-1 0,-1-8 1 16,1-17-10-1,-2-4-18-15,-2-10-38 0,-6-7-40 16,-2-6 56-16</inkml:trace>
  <inkml:trace contextRef="#ctx0" brushRef="#br0" timeOffset="135934.69">14672 5746 1302 0,'10'9'73'0,"2"0"27"0,7-9-22 16,5-6 11-16,7-11-9 16,3-7 3-1,0-7-16-15,-4-6-4 0,-5 3-9 16,-2 4-9-16,-9 8-21 0,0 7-6 31,-5 19-8-31,-4 8-4 16,-2 23 3-16,-3 7-4 15,-1 17-2-15,-4 2-3 16,0-2-3-16,4-1 8 16,-4-11-33-16,2-3-22 0,0-7-66 15,-4-9-49-15,-4-3 92 16</inkml:trace>
  <inkml:trace contextRef="#ctx0" brushRef="#br0" timeOffset="136093.34">14850 6157 1390 0,'37'5'96'0,"-3"0"43"16,6 1-11-16,2-6-25 15,-1-5-21-15,4-9-36 16,-3-5-16-16,2-14-41 15,4-5-36-15,21-8-94 0,15-7-253 16,31-6 238-16</inkml:trace>
  <inkml:trace contextRef="#ctx0" brushRef="#br0" timeOffset="136505.7">17016 5928 1884 0,'4'-9'4'0,"-20"37"-4"0,-9 26 2 15,4-2-5-15,10-6-2 16,11-8-13-16,10-7-5 15,19-10-11-15,9-9-7 16,16-15-30-16,6-14-23 16,11-15-217-16,-2-9 188 15</inkml:trace>
  <inkml:trace contextRef="#ctx0" brushRef="#br0" timeOffset="136807.69">17572 5676 1402 0,'12'3'81'0,"12"5"22"16,-2-2 7-16,19 6-1 15,-6-3-22-15,3 4-24 0,-2-1-9 16,-8 2-22-16,-2-1-10 16,-14 3-14-1,-5 4-7-15,-18 4 0 16,-12 1 2-16,-3 8-2 15,-1 4 4-15,5 0-7 16,8 1-1-16,14-3 6 0,1-3-3 0,21-6 1 16,8-4 1-16,25-11-6 15,15-9-2-15,29-13-13 16,12-5-21-16,13-11-44 16,2-4-28-1,2-5-182-15,5-4 177 0</inkml:trace>
  <inkml:trace contextRef="#ctx0" brushRef="#br0" timeOffset="137141.94">20176 5470 1610 0,'2'-4'-2'0,"-18"82"0"0,-1-25 27 0,-4-9-1 0,-1 16 9 0,2 3 3 0,1 1-10 0,3 0-4 15,11-12-10-15,5-6-10 0,18-14-3 16,7-9-1-16,14-15-20 16,7-3-9-16,9-13-35 15,2-8-28-15,-6-4-138 16,1-7-168-16,-7-5 231 16</inkml:trace>
  <inkml:trace contextRef="#ctx0" brushRef="#br0" timeOffset="137507.56">20547 5667 1311 0,'2'-5'77'0,"2"2"39"16,4 0-26-16,8 3-4 15,6 0 1-15,10 0-5 16,6 0-2-16,6 0-23 0,-2 0-9 16,-5 3-20-16,-9-2-17 15,-12 1-11 1,-8 1-6-16,-15 7-6 0,-5-4 6 15,-6 3 6-15,1 4-2 0,4-2 4 16,9 3-8 0,15 10-3-16,8-1 1 15,19 7-2-15,3 7 8 0,7-6 2 32,0 6 3-32,-9-4 5 0,-7-7 1 15,-15 1-1-15,-14-1-2 0,-20-1-5 16,-13 0-3-16,-28 0-1 15,-12-4 7-15,-12-6-15 16,2-8-18-16,10-7-40 16,12-10-35-16,18-16-35 15,14-6-22-15,35-15 91 0</inkml:trace>
  <inkml:trace contextRef="#ctx0" brushRef="#br0" timeOffset="138192.6">23190 5932 1814 0,'-41'63'-8'0,"31"-43"7"0,-3-1-1 0,12-8 3 0,-4-8-1 15,7-3 1-15,2-1-1 0,9-13-2 16,3-10 1-16,8-14 1 16,1-8 2-16,5-18 4 0,3-7 11 15,-3-16 12-15,5 0 4 16,-9 19 13-16,0 13-3 15,-11 30-4-15,-5 12-7 16,-5 20-16 0,-2 12-8-16,-3 11-14 0,4 9 6 0,1 4-3 15,5-1 1-15,13-10 6 16,6-6-4-16,10-11 4 16,9-7 2-16,0-12 7 15,1-5 0-15,-9-13 6 16,-7-3 3-16,-9-4-7 15,-7-1 1-15,-6 11 1 16,-3 4 6-16,-7 15-4 16,1 9-3-16,-5 21-7 15,-7 11-9-15,-2 16-1 16,1 1 0-16,6 0-30 16,2-2-22-16,8-9-53 0,6-8-31 15,3-10-47-15,0-9-156 16,14-17 210-16</inkml:trace>
  <inkml:trace contextRef="#ctx0" brushRef="#br0" timeOffset="138841.5">24026 5905 1402 0,'1'14'52'0,"2"-1"0"0,-1-1 2 0,4-10 18 0,2-1-6 0,10-5 9 15,2-7 0-15,10-13-5 16,5-3-7-16,1-3-24 16,3-3-6-16,-12 5-4 0,-6-1-3 15,-16 4 3-15,-10 1-4 16,-13 7-17 0,-7 9-3-16,-17 19-6 0,-4 8-5 15,-6 22-1 1,-5 6 2-16,11 7 0 0,12-3 1 0,18-12 6 15,14-6-7-15,15-12-3 32,12-6 3-32,16-10 4 0,11-3 6 15,7-5 2-15,4 1 0 0,-3-4-9 16,-5 4-1-16,-11 4 1 16,-9 4-2-16,-15 0 5 15,-7 4 2-15,-10 1-19 16,-3-3-4-16,-8 1-16 15,-1 1 1-15,-2-6 22 16,9-2 5-16,0-2 7 16,-2 0-2-1,15-3-2-15,1-2 3 16,7 5 3-16,5-2 3 0,3 4-4 0,0 4 2 16,3 2 3-16,-5 3-6 15,-2-3 4-15,-4 3-3 16,-3-3-13-1,-2-5 7-15,-3 0-8 0,-11-3 4 0,8-4 15 32,-3-4 0-32,1-8-2 15,5-1 4-15,11-7 10 16,8 3 6-16,11 6 17 16,7 5-1-16,5 17-13 15,3 5 2-15,-7 21-12 16,-5 13-1-16,-27 11-8 15,-7 3-20-15,-25 0-83 16,-15-8-48-16,-33-10 66 16</inkml:trace>
  <inkml:trace contextRef="#ctx0" brushRef="#br0" timeOffset="147347.44">6538 2222 1277 0,'8'-26'50'0,"-3"2"4"0,-4 5 7 0,-2 13 24 16,-2 4-5 0,-2 10-14-16,0 11-4 0,2 9-18 15,1 10-9-15,6 11-8 16,0 2-9-16,9 2-13 16,0-1-4-16,1-1-2 15,-5-1-8-15,-1-7-27 16,-6-2-11-16,-4-10-42 15,-6-7-16-15,-8-18-283 16,-3-6 250-16</inkml:trace>
  <inkml:trace contextRef="#ctx0" brushRef="#br0" timeOffset="147949.78">6189 2390 1174 0,'-1'0'64'15,"6"0"26"-15,7-7-1 0,13-10 19 16,9-8-7-16,8-12-8 16,9-7-3-16,4-14-4 15,5 1-3-15,3 7-11 16,-2 1-13-16,-12 19-19 16,-6 6-13-16,-16 12-11 15,-8 8-6 1,-2 12-9-16,-7 13-1 0,-3 15-2 15,1 10 1-15,-6 15-3 16,-2 4-3-16,0 0-7 16,0-5 0-16,0-10-4 15,5-9 1-15,3-13 5 16,1-5-1-16,2-11 13 0,3-4 0 16,5-8 3-1,5-3-2-15,1-10-5 0,-3-3-1 0,3 1 4 16,1-4 0-16,-1 6 2 15,0 8 1-15,-4 9-3 16,1 7-1 0,-8 9 2-16,0 1 0 0,-3 7 4 15,-3 0 0-15,-2-6-10 16,5-3-2-16,-4-8-9 16,-1-9-3-16,0-2 9 15,-4-6 4-15,3-12 8 16,-5-2 1-16,4-5 1 31,6-1 2-31,2 4 1 16,1 2 1-16,6 10 0 15,0 2-3-15,-3 10-2 0,-1 3-1 16,3 3 1-16,-6 3 1 16,1-5-7-16,0 3-18 15,-2 1-61-15,1-2-33 16,3-3-186-16,-1-4 174 15</inkml:trace>
  <inkml:trace contextRef="#ctx0" brushRef="#br0" timeOffset="148457.37">7761 2440 853 0,'-2'3'115'0,"1"0"99"0,1 2-92 0,0-2-18 0,3-3-25 15,1 0-2-15,6-3-3 16,1-6-1-16,3-6 1 15,2-5-9-15,3-5-8 16,1-2-4-16,-2 3-13 16,2-1-7-16,-6 12-11 0,-1 7-11 15,-10 6-3-15,-3 13 0 16,-1 14-12 0,-2 10 4-16,-4 8-1 15,2 2 2-15,5-5-6 16,0 1-9-16,2-8-47 0,0-1-29 0,-2-7-54 15,-2-5-26-15,-6-8 96 16</inkml:trace>
  <inkml:trace contextRef="#ctx0" brushRef="#br0" timeOffset="148647.49">7780 2659 978 0,'-2'2'161'0,"2"1"228"16,6 2-245-16,10-5-20 15,5-3-14-15,15-4-29 16,8-1-17-16,13-4-35 16,-5-1-12-16,3-3-63 0,-1 1-67 15,11 0 67 1</inkml:trace>
  <inkml:trace contextRef="#ctx0" brushRef="#br0" timeOffset="150130.48">9843 6301 1299 0,'5'-16'115'0,"1"-1"87"0,-1-1-115 0,1-1-2 0,-1 7-32 16,0 4-3-16,3 11-12 15,-2 10-10-15,2 12-8 16,3 5-6-16,-5 14-9 15,0-3-2-15,-6 0-16 16,0 0-29-16,-3-3-50 16,-3-2-32-16,-5 0-108 15,-2-9 128-15</inkml:trace>
  <inkml:trace contextRef="#ctx0" brushRef="#br0" timeOffset="150828.57">9610 6174 1062 0,'20'-7'142'15,"4"-3"186"-15,9 2-208 16,8-4 8-16,0-4-24 16,5-5-8-1,1-4-27-15,-1 1-8 0,-2-1-15 16,2 6-9-16,-8 7-19 15,-7 4-7 1,-6 16-9-16,-4 6-2 0,-4 16-5 16,-1 5 2-16,-2 12 3 15,0-3 0-15,2 3 1 16,-3-6-7-16,-7-9-6 0,0-4-1 16,-4-14 5-16,3-4 1 15,1-7-3 1,-1-3 4-16,4-5-4 15,-1 1 3-15,3-1 7 0,2-5-2 0,-2 3 2 16,0 0-3-16,0-1-1 16,-3 5 3-1,0 2-4-15,1-1 7 0,-1 4-2 32,2-2 1-32,4 1-2 15,0 1 1-15,10-2 3 16,-2 0-6-16,1-2 3 15,-1-4-3-15,-1 0 2 16,1-2 0-16,-5 1 5 16,1-1 0-16,-2 4-1 0,-4 4 0 15,1 6-7 1,-1 7 0-16,-4 10-3 0,0 6 5 16,-2 2 2-1,2-4 5-15,2-8 1 0,-5-6-2 16,2-7 1-16,-7-6-3 15,2 0-2-15,1-6 2 0,-4-4 6 16,-3-9 2-16,1-3 5 16,0 0-3-16,3-8-5 15,6 0-4-15,4 2-3 16,10-4 1-16,6 5 0 16,2 4 0-16,4 7-1 15,1 3 3-15,0 2-42 16,-3 2-42-16,1-2-97 15,-2-3 83-15</inkml:trace>
  <inkml:trace contextRef="#ctx0" brushRef="#br0" timeOffset="151228.43">11189 6040 1246 0,'-3'-6'111'0,"1"3"116"0,1-2-71 15,1 5-18-15,6-1-14 0,6-1-38 0,9 1-13 0,4 1-11 16,4 0-9-16,2 3-24 15,-1 5-10 1,-1 4-13-16,-7 2-4 0,-13 7-3 0,-7 1-9 16,-17 9-16-16,-15-1-17 15,-12 11-25 1,-10 5-14-16,0-2 10 0,0 4 14 16,11-6 30-16,8-2 21 15,18-7 2-15,14-6 2 0,20-4 3 16,14-5 2-16,20-11 10 15,12-5 1-15,12-8-36 16,7-2-52 0,1-6 45-16</inkml:trace>
  <inkml:trace contextRef="#ctx0" brushRef="#br0" timeOffset="160076.94">12418 2623 392 0,'-13'8'84'0,"-1"-3"123"0,-2-1-120 0,4-4-1 0,1 0 2 0,6-3 2 16,0 0 6-16,7 0-4 16,1-3-9-16,6 1-18 15,4-5-4-15,6 1-5 16,3 1-1-16,8-3 1 15,5 2-6-15,-4-2-6 16,2 3-5-16,-7-2-9 0,-4 1-3 16,-5 2-10-16,-1-2-1 15,-7 3-6-15,-9 4 2 16,0 0 3-16,-6-2 0 16,-13 4-5-16,-5 4-8 0,-12 8-2 15,-5 5-6-15,-3 5-7 16,-2 6 1-16,8-1 0 15,5-2 2-15,11-6 8 16,3-6 2-16,14-7 0 16,5-4-4-16,16-9 2 15,6-5 1-15,10-12 2 16,6-1 6-16,11-3 5 16,1 2 3-16,-1 6 3 15,-3 3 3-15,-18 7-5 16,-9 4-6-16,-17 6 1 15,-2 0-4-15,-23 11 0 16,-7 1-1-16,-17 6-4 16,-5 5-3-16,-2 6-1 0,1-1 4 15,7-3 0-15,7-4 3 16,10-8 0-16,12-7-2 16,17-6-7-16,0 1-5 0,22-8 4 15,6-5-2-15,12-2 6 16,-1-1 3-1,7-8 1-15,-2 5 8 0,-6 5 3 16,-6 0-4-16,-17 9-2 31,-11 4-4-31,-4 0 3 0,-18 7 7 0,-20 6-7 16,-7 4 0 0,-12 7-6-16,-3 0-12 0,3-5-3 15,3 1 1-15,12-7-4 16,9-1 9-16,22-7 4 0,7-5 0 15,28-5 0-15,8-7 1 16,18-6 6 0,7-1 4-16,1-4 12 15,5 1-2-15,-12 1-3 0,-5-1-4 0,-18 10-1 16,-12 2 1-16,-19 7-2 31,-12 1 6-31,-24 6-14 0,-8 3 3 31,-16 12 0-31,3 2-7 0,8 2-3 16,4-2-2-16,12-2-5 16,9-8 2-16,19-5 8 15,16-4-3-15,30-4 8 16,13-4 9-16,8-8 3 16,6-4 4-16,-6 3-11 15,-9 2-6-15,-18 5-4 16,-28 8-22-16,-13 6-70 15,-34 10-48-15,-39 3 67 0</inkml:trace>
  <inkml:trace contextRef="#ctx0" brushRef="#br0" timeOffset="162346.74">12878 6080 960 0,'0'3'61'0,"-1"-1"51"0,1-2-80 15,-2-2-11-15,-1-3-9 0,-8 1-11 16,3-3-1-16,-14 4-31 15,2 0-137-15,-20 1 109 16</inkml:trace>
  <inkml:trace contextRef="#ctx0" brushRef="#br0" timeOffset="165537.95">12648 6176 1218 0,'2'6'55'0,"-4"1"2"16,-3 2-16-16,-7-4-22 15,-2 0-5-15,-5-1 7 16,0-4 8-16,1 0 7 16,4 0 2-16,6 0-2 15,-1 0-8-15,7 0-8 16,1 0-6-16,1 2-6 16,0-2 2-16,3 1 5 15,6-1 4-15,1 0 1 16,6 0-1-16,-2-1-8 15,3-2-4-15,4-2-4 0,1 2 0 16,6 3-1 0,-3 0 0-16,7 3 1 15,4 5 0-15,2-2 5 0,1 2 1 16,2 2 3-16,0-7 5 0,4 1 5 16,-1-2 0-16,8 3 0 31,2-5-3-31,1 0-10 15,5 1-2-15,-2 2-5 0,2-1-2 0,5 0 3 16,1 2-2-16,-3-2-1 16,-6 3 1-16,0 1 1 15,-5 0 4-15,0 4 7 16,3-1 0-16,-3-4-2 16,3 4-3-1,10-5-6-15,3 3-1 0,1-5 3 16,5 0 1-16,-7 1 2 15,-3 0-4-15,-2 5-6 0,-1-3-1 32,6-1 4-32,7-2 3 15,9-2-2-15,7 3 4 16,6 0 9-16,-4 2 3 0,-8 0 9 16,-6 1-5-16,-2-3-6 15,5-3-9-15,9 0-3 16,1-9 2-16,4-1-3 15,-5 1 4-15,-5-4-4 16,0 0-5-16,2 2 3 16,9 2 0-16,3 6 1 15,2 0 1-15,-6-4-3 16,-5 4 3-16,-10-5-2 16,-1 2-1-16,5 0 1 15,3-1-5-15,-2 1 9 16,0 3-1-16,-8 0-1 15,-6 1 4-15,-6 2-8 0,-2 0 0 16,8-3 3-16,2 3-6 16,17-3 4-16,6 0 4 15,3 0-4-15,-7-5 3 16,-4 5-1-16,-6 3-4 16,3-2 3-16,5 2 1 0,3 2 4 15,-1 1-1-15,-4 3-1 16,-4-1-4-16,-4 1-3 15,-1-1 1-15,11 1-2 16,9 0 3-16,7 1 3 16,1-1-1-16,-1 7 2 15,-10-6 2-15,-3 11-4 16,5-4 0-16,3 3 0 16,2 4-4-16,-5-4 2 15,-4-1 2-15,-7 0 4 16,1-7-1-16,4 1-3 15,4-1 0-15,5-1 0 0,-6 0-2 16,-4 1 5-16,-6-2-1 16,-4-1-3-16,1-1 0 15,-3-2 1 1,1 0 3-16,5-1 2 0,-7-2-1 16,-3 0-4-1,-5-2 4-15,-4-4 0 0,5 3 0 0,-2-7 1 16,7-1-7-16,6 3 1 15,-1-9 2-15,-4-1-1 16,-8 3-1-16,-7-9 1 16,1-1 0-16,2 0 0 15,1-4 5-15,2-1-3 16,3 0-2-16,3 0 2 16,-3-3-1-16,-3 3-2 15,-11-3-1-15,-9 2-3 16,-2-4 5-16,2-1 1 15,0-5 2-15,5-2-2 16,2-7-4-16,-2-1 1 16,4 1 0-16,2-2 2 0,-3 3-1 15,-2 0 0-15,-4 0 1 16,-12 5 0-16,0 1-1 16,-5 1 1-1,-1 2 1-15,-1 2 2 16,3 4 3-16,-6-3-5 0,0 1-1 0,-1-2 2 15,-5-1-1-15,2 1 4 16,0-3-2-16,-7 2-6 16,3-4 1-16,-2-1 2 15,-1-2-1-15,-1 2 4 16,-5 3-4-16,-3 3-2 16,0 2 2-1,-7 6 1-15,1-3 0 0,-1 4 3 16,-1 3 1-16,2-1-5 15,1 0 4-15,2-1-4 16,1-2 0 0,-1 1 11-16,-5 1 1 0,0-2 8 15,-5-2 1-15,-1-4-11 16,0 0-6-16,4-7 0 0,0 4-1 0,2-9-1 16,4 4 2-16,0-3-4 31,0 6 1-31,-4 3 0 15,1 2-1-15,-1 3 2 0,0 0 0 0,0-2 2 16,2 2-3 0,1-2-2-16,2 4 0 15,-2 2 8-15,-3 1 4 0,-5 4 3 16,-6 2 2 0,-6-5-7-1,-1 7-4-15,-5-12-3 16,-3 2-1-16,-2-3 1 15,-2 0 2-15,3-5-2 0,2 2 1 16,-4 3-3-16,3 3-1 16,-1 6 0-16,0 4 0 15,-5 1 2-15,1 1-2 16,-10 6-2-16,-3-4 0 16,-11 0 0-16,-5 4 1 0,-4-1 2 15,0 0 0-15,1 2 2 16,0 0-1-16,-1 0 0 15,1 2 0-15,-1-1 0 16,-7 2 0-16,-7-3 0 16,-2 2 1-16,-1 3-1 15,4-5-1-15,1 3-4 16,4 3 1-16,-1-3 2 16,4 3 0-16,-2 2 2 15,-5-2 0-15,-9 2-3 16,1 3 0-16,-9 0 0 15,7 0 1-15,8 3-2 16,-4 5 1-16,0 2-1 0,-8 1 4 16,-9 1 1-16,-1 1-1 15,4 4 0-15,0-1-2 16,8 2 3-16,1-1 3 0,-9-3-2 31,1-1 1-31,-4-1-5 0,1-1-1 0,11-4 1 16,-1 2-1-16,6-3 2 15,-4 1 1-15,-2-1 0 16,-2 0 2-16,2 1 2 16,3-1-3-16,9 0 2 15,3 1-3-15,4-4 0 16,-4 0 3-16,-4-3-4 16,0-2-1-16,-1-2 0 15,3-1-1-15,9 0 1 0,-1 2 2 16,9-2 1-1,1 2 2-15,-3-2 1 16,2 4-2-16,-10-4-2 0,-3 2 0 16,-3 0 1-16,-2-4-1 15,2 1 0-15,6-2 1 16,3 4-2-16,2-6 0 16,-6 1 1-1,1 1 1-15,-14-5-1 0,-2 0-2 16,1 1-1-16,-6-1 0 0,7 1 1 15,5-3 2-15,-2 3 3 16,2-1-1-16,-15 1-2 16,-1 2 0-16,-3 4 0 15,0-4 0-15,9 7 1 16,7-3 0-16,-2 1-3 16,3-3 0-16,-11-4 3 15,3-3-1-15,2 0 1 16,1-1 0-16,12-1-1 15,-4-1 2-15,2 4-2 16,1-3-1-16,-6 1 0 0,-9 2-3 16,-5 3 4-16,-2 0 3 15,5 4-2 1,2 4 2-16,-2-5-2 0,0 5-1 0,-6-5 0 16,0 4 0-1,3-3 0 1,6 4 0-16,10 0-2 15,1-2-1-15,3 2 2 0,1 0-2 0,-7 1 2 16,2 2 0 0,1 0 1-16,3-1 0 0,9 1 2 15,0-3 2 1,8 1-4-16,4 0 0 16,7-1-1-16,1 2 0 0,6-6 1 15,7 6 0-15,1-1 0 16,-2 2-3-16,-1 0 2 15,-5 2 2 1,0 3 2 0,-1-2 1-16,4 0-3 0,2 0 1 15,5 2-2-15,3-4-1 16,6 1 1-16,-2 1 0 16,8-1-2-16,2 4 1 15,7-3 0-15,1-1 1 0,3-1 0 16,0 1 1-16,0-2 1 15,0 0 3-15,0 0 1 16,0 0 2-16,0 0 1 16,0 0-1-16,-5 0 0 15,0 0 0-15,-1-2-2 16,4 2-1-16,1 0-4 16,-1-1-2-16,0-1-1 15,2 0 1-15,-1 1 0 16,-1 1 4-16,2 0-2 15,-3 0 0-15,-13-10 2 0,10 7-4 16,-2-1 2-16,3-1 1 16,4 5 1-16,-2-2 2 15,1 1-3-15,1 1 0 16,-1-3 1-16,2-2-3 0,-2 2 1 16,2 1-1-1,-1 2 0-15,1-2 1 0,-2 1 1 16,2 1-2-16,0 0-1 15,0 0 0-15,0 0-1 16,0 0 2-16,0-3 3 16,-6-4-5-16,1-2-37 15,-3-2-21-15,-1-3-41 16,1 0-11-16,6-1-30 16,2 3-15-16,8-1 87 15</inkml:trace>
  <inkml:trace contextRef="#ctx0" brushRef="#br0" timeOffset="166216.64">13219 2612 171 0,'-5'-3'47'0,"2"1"80"0,0-2 31 0,2 0 47 0,1 4 0 0,0-1-37 16,-4-2-23-1,4 1-52 1,0-4-23-16,0 1-14 0,-1-1-6 0,1 4 4 16,-2 1-3-16,-4-9-11 15,-2 9-5-15,-3 1-19 16,-6 0-8-16,-9 7-5 15,0 1-3-15,-3 10 2 16,1 1 2 0,-4 3-3-16,4 3 1 0,-5 0-2 15,1 2-1-15,12-2 0 16,2-1 0-16,10-4-3 16,7 1 1-16,4-1 2 15,3-2 0 1,7-4 6-16,0 0 5 15,2-6-1-15,1 0-1 0,0-2 1 16,0-1-2 0,-2 1 3-16,0-3 1 0,0 2-5 15,2 4-2-15,5 1 0 16,5 1-2-16,8-6-1 16,3 3 2-16,4-8 0 15,-6 0-8-15,-5-2-40 16,-8-4-25-16,-3 3-60 15,-3 3-154-15,-8-10 177 16</inkml:trace>
  <inkml:trace contextRef="#ctx0" brushRef="#br0" timeOffset="168379.67">13566 2659 877 0,'-33'0'82'0,"-3"0"23"0,-8 0-15 0,7 0-26 0,3-1-28 16,4-4 1-16,12 0 1 15,-2 2 1-15,9-2 9 16,1 5-5-16,4 4-16 0,1-1-8 16,-1 8-7-1,0-3 0-15,-1 6 13 16,1 2 3-16,0-2 4 0,1-2-4 0,3-4-11 15,-4 2-4 1,3-1-9-16,0-3-3 0,-3 1-1 16,-1-2 0-16,2 1 0 15,-2-1 3 1,-1-2-3-16,3 1 1 0,-1-2 1 16,-1 0 0-16,3 1 0 31,-1-2-2-31,0 4 0 15,-4-3 0-15,-1 2 2 0,-1 3 1 0,3-4-1 16,-1 2-1-16,6 1-1 16,-2-1 0-16,3 2 1 15,2-3 2-15,0 0-1 0,4 3-1 32,-1-4 0-32,3 5-1 0,0-2 0 15,1 2-1 1,2 5 1-16,1-1 1 15,2-1 2-15,2-1-1 0,2-1 0 16,3 1 1-16,3-1 0 16,3-4 3-16,2 1 11 15,5 2 0-15,6-3 3 16,1 3 0-16,0-1-8 16,3-2 0-16,-3 3-7 15,-3-2-1-15,2 5 0 16,-5 0-2-16,8 4-2 15,-1-4 0-15,1 1-2 16,9-4 2-16,2-1 3 0,5 2 2 16,1-3-3-1,6 4-1-15,5 2-3 0,2 1 0 16,-2 0 0-16,-7-1 2 16,-5 4-1-16,-5-2 1 15,-3 2 1-15,1 3 1 0,2-5 2 16,2 5-2-1,9-2-1-15,0 1-1 0,3 1 0 16,2-4 0-16,-3 0 0 16,1-1 0-16,-1 0 3 15,1 0 1-15,7 7-2 16,5-4-2-16,16 7 0 16,3-1 0-16,1 3 2 15,5-3 0-15,1-2 1 16,5-1 0-16,22-1 7 15,4 2 3-15,-4-2 3 16,6 3 6-16,-7 3-1 16,4-3-5-16,9 5 0 0,-4-4-7 15,2-2-8-15,1-1 4 16,15-5-3-16,4 0 1 16,3-2-3-1,5 0-3-15,3-1-2 0,3-1 4 0,2 3 4 16,1 4 0-16,-7-1-1 31,-3 5 0-31,-5-3 15 16,-5 3 2-16,-8-3 5 0,-2 2 0 0,-5 1-10 15,1-5-5-15,-5 4-6 16,0-3-3-16,-5 5 0 16,-6-3 4-16,-20 5 0 15,1 2 0-15,-6 8-4 16,-9 0-2-1,-8 6 1-15,-14-2 0 0,-12 4-2 16,-6 1 2-16,-10-2-2 16,-8 4 3-16,-6-7 0 15,-5-1 6-15,-2 2-4 16,-6-1-2-16,-11 1 9 0,-7-3-6 16,-15 6 2-1,-5 0 2-15,-13-1-6 0,-4 2 0 16,-14 2 4-16,-10-3-1 0,-12 1 1 15,-6-3-1-15,-7-2 1 16,0 2 1-16,5-6-6 16,2-2 7-16,4-3-5 15,-5-5-2 1,-12-11 6-16,-1 1-6 0,-15-9 6 16,0 0 2-16,5-1 4 15,-5 0 4 1,-6-4-1-16,-8 1-1 0,-2-1-4 31,-1 1-6-31,4-2 0 16,-2-3-1-16,-9-3-2 0,-7-1-1 15,-1-4 0-15,3 0 0 16,-6-3 2-16,-3 0 4 16,-6 0-3-16,-1-5 0 15,4 0-1-15,-11-3-2 0,-6 3 0 16,-5-2-1-16,-8 4 0 15,-5 3-1-15,-1 3 3 16,-3 1 0-16,-8 7-1 16,6 0 2-16,3 3-3 15,2 0-1-15,6 1 2 16,0 1-3-16,8 1 2 16,5 0 1-16,8-1-2 15,2-2 3-15,11-2-1 16,2-1-2-16,21 2 2 15,0-1 0-15,6 2 2 0,5 3 0 16,10 2-2-16,7 3 0 16,-1 1-3-16,4-4-1 15,-1 6 2-15,-3 2 1 16,13 1 0-16,-1 5 0 16,22-4-1-16,9 0-3 15,20-1-6-15,7-2-6 16,15-2-14-16,5-5-6 0,8-2-30 15,2-3-15-15,9-5-36 16,6-4-18-16,11-12-24 16,5-9-235-16,1-5 256 15</inkml:trace>
  <inkml:trace contextRef="#ctx0" brushRef="#br0" timeOffset="168631.9">13287 4825 1320 0,'-17'3'64'0,"-9"1"7"0,-7 9-28 0,-6 1-7 0,-4 8 1 0,-2 2 2 16,4 6-2-16,1 5-3 0,5 4-11 16,4 4-3-1,18 2-12-15,10 0-3 0,20-1-3 16,17-2 3-16,21-1 11 15,13 0 6 1,36-8 2-16,14-7-4 0,16-12-8 16,-1-5-17-16,-6-12-78 15,-13-6-224-15,-40-4 184 16</inkml:trace>
  <inkml:trace contextRef="#ctx0" brushRef="#br0" timeOffset="174865.52">10764 14671 1214 0,'0'-1'78'0,"-1"1"35"0,1 0-39 0,1 3-17 0,-1 3-7 0,4-6-6 16,-4 2 4-16,0-7-2 15,9-1-3-15,8 3-3 16,2-5-9-16,8 6-15 16,0 2-7-16,3 0-5 15,3 2 2-15,-1 3 12 16,6 1 7-16,6-5 5 16,6 1 3-16,13-5-5 15,10-8 1-15,10-3-10 0,9-2-2 16,4-3-10-16,-3 2-5 15,0 2-1-15,-1 1 1 16,10 2 4-16,10-1-1 16,10 4-2-16,-1 1-4 0,4 1-5 15,-2-2 2-15,13 6 15 16,3-4 4-16,-9 6 18 16,3 1 4-16,-13 6-7 15,3-1-2-15,-2 4-16 16,-9-2-3-16,-6 1-6 15,-10-2 0-15,2-1-2 16,5-5 1-16,12 0 1 31,0-2-3-31,0 2 1 0,0 2 0 0,-9 4-2 16,6 3 1-16,3 4 1 16,0 0 1-16,-4-2 9 0,-2 1 3 15,-13-1 6-15,6-3 4 16,7 0-5-16,2-3-2 15,-2-4-9 1,-4-1-2-16,-7-1-5 0,0-1-2 16,11 2 0-16,6 8-1 15,-6 5 1 1,-5 1 1-16,-14 5 1 16,-7 3 0-16,-4 2-1 15,0-1 1-15,0-1-12 16,-5-3-9-16,-4-6-19 15,-9-1-17-15,-12-10-47 16,-3-2-26-16,-15-5 9 16,3-7 40-16</inkml:trace>
  <inkml:trace contextRef="#ctx0" brushRef="#br0" timeOffset="-207249.54">18386 15093 525 0</inkml:trace>
  <inkml:trace contextRef="#ctx0" brushRef="#br0" timeOffset="-205852.9">14246 16004 1127 0,'0'-6'98'16,"-1"1"103"-16,-4 3-81 16,2-1-29-1,1 3-16-15,1 0-32 16,2 2-7-16,-1 3-7 0,0 4 1 15,-6 7 5-15,3 7 2 16,-7 14-4-16,1 2-7 16,-12 12-10-16,-4-4-7 0,-5 3-1 15,0 1 2-15,-3-4-8 16,6-3 0 0,7-9-2-16,1-2-4 0,14-15 8 15,3-3-1-15,10-7-3 16,8-5 10-16,17-3 5 15,3-3 4-15,13-6 6 16,3-2-6-16,-4-5-11 16,-1 0-17-16,-4-6-56 0,-5 5-40 15,-4-4-84 1,-4 2 97-16</inkml:trace>
  <inkml:trace contextRef="#ctx0" brushRef="#br0" timeOffset="-205520.55">14677 16151 1398 0,'6'-5'112'0,"2"-3"47"0,3-6-35 0,2-3-13 0,6-9-23 15,6-5-18-15,6-4-14 16,4-4-1-16,1 2-15 15,-7 0-5-15,-4 10-10 16,-9 3-6-16,-7 13-3 16,-1 9-1-16,-8 14-3 15,-3 11-3-15,-3 18-9 0,-1 11 1 16,1 11-1 0,-2 4-2-16,4 2-15 15,-6-4-9-15,7-7-46 0,-3-6-15 16,2-13-38-16,1-4-8 15,2-14-5-15,-2-1-5 0,-5-7 88 16</inkml:trace>
  <inkml:trace contextRef="#ctx0" brushRef="#br0" timeOffset="-205346.18">14701 16540 1136 0,'-10'3'126'0,"2"7"138"15,7-4-99-15,10 4-25 16,8 2-14-16,13-1-18 15,4-4-17-15,5-4-28 16,-1-3-17-16,0-8-46 31,1-2-38-31,-1-5-119 0,1-6-32 0,9 1 82 0</inkml:trace>
  <inkml:trace contextRef="#ctx0" brushRef="#br0" timeOffset="-204440.24">16594 15996 1206 0,'0'-12'70'0,"0"4"30"0,0-2-7 0,0 4-5 0,0 3-1 0,0 4-9 0,3 7-1 0,3 11-16 15,2 11-8-15,1 11-17 16,3 3-11 0,-5 7-17-16,4 1-1 0,-1-6-16 15,-2-4-3-15,-3-4-15 16,-4-3-7-16,-4-10-3 16,-8 0-6-16,-8-8 0 15,-3-4-1-15,-10-7 12 0,-2-9 10 16,-1-13 19-16,2-1 5 15,6-13 20-15,3 0 11 16,12-1 15 0,5-6 14-16,14 9-4 0,7 3 3 15,11 6 1-15,7 6-15 16,7 7-16-16,10 0-12 0,3 6-50 16,8 3-28-16,8 1-72 15,6-4-40-15,7-1 92 16</inkml:trace>
  <inkml:trace contextRef="#ctx0" brushRef="#br0" timeOffset="-204154.39">17540 15831 1583 0,'-12'23'80'0,"-10"12"18"0,-5 4-28 16,-10 21-25-16,0 5-17 16,2 4-19-16,3 4-5 15,10-8-2-15,8-7 2 0,14-8-3 16,11-4-1-16,17-16-3 16,10-3-2-16,21-13 9 15,5-4 0-15,6-15-3 16,-2-13-13-16,-8-10-59 15,-5-3-39-15,-8-12-212 16,-6-1 189-16</inkml:trace>
  <inkml:trace contextRef="#ctx0" brushRef="#br0" timeOffset="-203820.82">17883 16002 1399 0,'30'-9'110'15,"3"0"81"-15,6 1-18 16,7-3-33-16,6 0-12 16,-2 1-41-16,-2 5-16 15,-10 5-33-15,-12 0-12 16,-8 15-15-16,-10 7-5 0,-13 9-5 16,-8 10-1-16,-17 8-3 15,-6 5-2 1,-8-4 6-16,1-2 1 0,9-6 0 15,2-6 0-15,18-6-1 16,12-3 0-16,16-10-1 16,15-2 2-16,20-11 0 15,8-4 1-15,12-6 5 0,5-5-4 16,2-8-16-16,-4-5-23 16,14-9-55-16,-1 0-54 15,16-3 271-15,9 0-144 16</inkml:trace>
  <inkml:trace contextRef="#ctx0" brushRef="#br0" timeOffset="-202645.12">20617 15920 1355 0,'0'7'89'0,"0"1"44"0,-2 1-2 0,2 4-20 0,-3 7-13 0,1 9-31 0,-1 10-17 16,0 15-25-16,4 4-8 0,4-1-11 15,8-4-6-15,1-10-8 16,5-10-3-16,6-12 3 16,2-9-1-16,5-12 5 15,-1-6 4-15,4-13 3 16,1-8 12-16,-4-7 12 15,-1-4 10-15,-10-2 1 16,-2 6-7-16,-7 11-14 16,-4 6-10-16,2 16-7 0,2 8-2 15,-1 9 2-15,7 8 1 16,5-4-1 0,4-2-1-16,6-7-2 0,-3-7 0 15,-3-4-1-15,-3-1 5 16,-7-7-1-16,-1 0 2 15,-11-12 0-15,-4 1-1 0,-6-10-1 16,-6-2-1-16,-1-7-2 16,-1 2 2-16,7-4-3 15,4 4 0-15,10 8 2 16,10 4-2 0,11 7 5-16,6 4 5 15,9 3 2-15,8 6 3 0,2 5 3 16,0 2-4-16,-4 12-2 15,-4 5-1-15,-15 10-6 16,-5 5-1-16,-11 3-11 16,-2 1-7-16,-8-3-11 15,-4-6-2-15,-1-8 11 16,-1-11 8-16,-4-11 10 0,4-6 4 16,-1-10 3-16,2-6 1 15,2-9 4-15,4-9 4 0,0-9-4 16,5 2 2-16,10 6 2 15,-4 6-1-15,10 10 2 16,0 5 1-16,1 9-8 16,-1 3-1-16,-2 8 0 15,-3 8-2-15,-3 7 1 16,-5 6 0-16,-6 1 6 16,0 6 5-16,-6-1-3 15,-1-5-3-15,6 2-6 16,-6-4-9-1,10-12-42-15,2-3-22 0,3-10-80 16,6-6-55-16,-2-19 117 16</inkml:trace>
  <inkml:trace contextRef="#ctx0" brushRef="#br0" timeOffset="-202487.84">21800 15312 1633 0,'-7'-27'55'0,"4"-5"-21"0,3 1-61 0,5-4-67 0,1-3 49 0</inkml:trace>
  <inkml:trace contextRef="#ctx0" brushRef="#br0" timeOffset="-202297.44">22208 15171 1249 0,'7'78'139'15,"-4"8"206"-15,-2 0-226 0,1-1-26 16,0-5-16-16,4-9-46 0,6-6-9 16,4-7-62-16,-2-1-31 15,7-3-78 1,-5-6 36-1,6-16 48-15</inkml:trace>
  <inkml:trace contextRef="#ctx0" brushRef="#br0" timeOffset="-201947.91">22183 15761 1468 0,'25'13'85'0,"4"-4"52"16,7-4-23-16,8-5-23 16,-4-5-14-16,2-7-32 15,-1-7-12-15,-3 1-6 0,-3-2-2 16,-8 3 2-16,-5-2 6 16,-18 0 12-16,-5 3 2 15,-13-5-1-15,-7 6-5 16,-4 12-3-16,-2 4 8 15,3 18-11-15,5 14 5 16,12 10-18-16,3 6-7 16,15 1 0-16,8 1-4 0,16-15 2 15,8-8-3-15,12-15-29 16,0-7-23-16,5-9-79 16,5-7-52-16,-2-7-79 15,5-5 115-15</inkml:trace>
  <inkml:trace contextRef="#ctx0" brushRef="#br0" timeOffset="-201613.74">23336 15132 1797 0,'-3'0'58'0,"17"2"33"0,4 9 53 0,1 15 2 0,-7 12-18 0,1 28-45 16,-7 16-9-16,-4 18-30 0,-2 2-14 15,-3-2-17-15,-4-1-15 0,-1-9-48 16,4-6-31 0,1-7-95-16,-1-5-48 0,3-18-162 15,-2-11 210-15</inkml:trace>
  <inkml:trace contextRef="#ctx0" brushRef="#br0" timeOffset="-200728.6">23084 15881 1417 0,'0'-14'130'0,"3"-3"115"16,3-7-95-16,13-3-23 15,2-4-17-15,10-3-22 16,2 0-10-16,8-4-16 31,2 0 2-31,8 5-2 16,-1-2-6-16,5 12-5 15,5 0-4-15,-1 8-19 16,-6 0 2-16,-10 8-13 16,-10 7-2-16,-11 11-3 15,-3 9-4-15,-8 18-5 16,-3 3 0-16,-8 11 0 16,-3 6-8-16,-8-1-19 0,1-2-7 15,2-6-10-15,5-3 1 16,3-14 12-16,0-7 3 15,2-11 10-15,2-5 10 16,6-12 7-16,6-9 6 16,1-14 8-16,4 3 2 0,-1-2 12 15,5 2-8-15,-4 8-3 16,3 4-1-16,-7 9-13 16,0 7 1-16,1 11-1 15,-6-1-1-15,2 7-5 16,2-4-10-16,2-1-10 15,-1 0-6-15,0-4 4 16,-3-3 6-16,-7-4 8 16,-6-5-3-16,-1 1 7 15,0 0 0-15,-1-2 0 0,-6-5 5 16,6-9 3-16,2-10 1 16,10-9 2-16,7-5 8 15,10-6-6-15,4-2 3 16,9 7-4-1,5 4-7-15,2 5 2 0,-3 6 6 0,-8 10-1 16,-7 6-5-16,-11 10-2 16,-3 4-5-16,-11 13-11 15,-5 6 5-15,-8 7-5 16,-6 1-2 0,3 6 8-16,3-1-10 0,9-8 1 15,9-5 6-15,10-10-2 16,6-4 7-16,7-10 8 15,2-1-2-15,2-8 12 16,1-9 1-16,-5-7 9 16,-1-4 5-16,-5-4 7 15,-2-5 11-15,-6 0 6 0,-3 1-6 16,-10 6 6-16,0 5 1 16,-12 12 7-1,0 12 4-15,-5 9-18 0,-4 14-4 16,3 16-19-16,-2 9-8 15,7 10 6-15,9 3-15 16,17-4-35-16,8-2-10 0,22-18-90 16,9-7-48-16,22-18-122 15,6-11 540-15,11-24-233 16</inkml:trace>
  <inkml:trace contextRef="#ctx0" brushRef="#br0" timeOffset="-198732.97">15892 17546 554 0,'0'-1'133'0,"0"-1"168"0,0 2-122 0,0 0-61 0,-2 0-13 0,2 0-13 16,0 0-6-16,0 0 2 16,0 0-1-16,-2 5-19 15,2 3-8-15,-6 8-19 16,1 7-15-16,1 15-18 15,-1 6-1-15,2 15-10 0,1 4 2 16,2 6-5-16,2 5-12 16,1-3-13-16,2-8 0 15,-1-17 5 1,3-14 11-16,-3-20 19 0,-2-10 4 16,0-16 9-16,-1-7 6 0,-1-23 3 15,0-2 4-15,2-15-1 16,1-6 1-16,2 1 8 15,1-5-3-15,2 5-3 16,1 3-5-16,4 12-11 16,1 10-2-16,-1 16-2 15,1 13-4-15,0 15-6 16,0 8-2 0,7 14-5-16,-4 3-1 0,15 6 2 15,-1-1 0-15,6-10 4 0,5-2 1 16,-2-13 0-16,-2-8 1 31,3-18 2-31,-4-7 6 16,0-16 16-16,-1-5 4 15,-4-9 10-15,-2 0-3 16,-10-2-9-16,1 11-3 0,-7 13-5 16,-3 13 0-16,0 14-7 15,-2 12-1-15,4 21 0 16,-2 12-8-16,2 26 0 15,-2 10-2-15,-2 12-6 16,2 1-6-16,-3-4-29 16,3-5-26-16,8-13-69 15,-2-7-34-15,12-18-54 16,4-13-157-16,5-27 232 16</inkml:trace>
  <inkml:trace contextRef="#ctx0" brushRef="#br0" timeOffset="-197969.61">16958 17761 1409 0,'3'17'75'0,"2"4"32"0,1-2-19 0,7 0-18 0,-4-10-13 0,15-3-5 16,1-6 1-16,8-12 6 15,4-2 4 1,-7-12-5-16,-2-2-4 0,-7-7-4 15,-4 1-8-15,-15 2-15 16,-7 0-5-16,-11 4-13 16,-3 1-3-16,-6 15-2 15,0 7-7-15,-5 21 1 16,-2 9-4-16,8 19-1 16,1 8 2-16,10 8-1 15,8 2 2-15,12-4 2 16,8-8 0-16,9-12 2 0,9-5-1 15,2-17-1-15,3-5 1 16,4-19 5-16,3-9 5 16,5-16 17-1,7-8 6-15,1-3 6 0,-3-4-2 0,-2 10-3 16,-12 4-5-16,-15 16-6 16,-4 7-1-16,-9 15-17 15,-10 5-3-15,-4 11-3 16,-6 6-10-16,-7 5-16 15,0 7 0-15,1 2-5 16,-1-4 4-16,9-11 27 16,-1-8-3-16,6-15 5 15,6-5 0-15,7-18 1 16,8-10 2-16,7-12 3 0,5 2-1 16,3 3 0-16,-4 2 3 15,1 11-2-15,-3 6 2 16,-3 11-5-16,3 6-3 15,-11 10-9 1,1 10-7-16,-7 10-39 0,-4 4-9 0,-4 5 9 16,-2-2 10-1,-3-11 36-15,3-8 15 0,2-15 13 16,1-6 4-16,5-17 19 16,2-6-2-16,4-10 0 31,7-1-7-31,11 1-2 0,6 0-3 0,11 13-6 15,-2 9-1-15,-4 10-10 16,-5 10 0-16,-9 14-4 16,-7 7-22-16,-8 13-28 31,-7 1-30-31,-4 4-78 0,-1-4-23 16,-1-12 83-16</inkml:trace>
  <inkml:trace contextRef="#ctx0" brushRef="#br0" timeOffset="-196776.97">20042 17455 1159 0,'3'-11'125'0,"-3"3"92"0,5 5-74 0,-2 4-12 0,2 17-38 15,-2 7-19-15,4 16-29 16,-1 13-14-16,5 13-14 16,-3 4-3-16,11-6-14 15,4-8 0-15,7-19 3 16,7-7-6-16,-1-23 3 15,0-8 4-15,-3-16 8 16,-3-12 16-16,-8-10 13 0,-1-1 4 16,-8-5-15-16,-10 4-6 15,1 10-16-15,-2 8-5 0,4 19-2 16,4 6-6 0,-1 16 3-16,10 3-4 0,10 2-6 31,4-2 0-31,8-11-2 0,3-5 3 15,-2-7 8-15,-1-4 7 0,-7-3 0 32,-6 0 2-32,-14-3 5 0,-7 0-3 0,-12-8 3 15,-6 2-2-15,-11-9-9 16,-2 1-1 0,5 2-9-16,5 1 5 0,12 3 3 0,4 3 1 15,14 2 8-15,7 1 0 16,14 0 17-1,8 2 3-15,12 7 8 0,3-1-1 16,-2 6-1 0,-4 6-2-16,-11 4-14 15,-2-2-4-15,-16 7-9 0,-6-2-5 0,-7 5 3 32,-8-5-1-32,0 2 3 15,-2-5 1-15,0-1-5 16,1-1 3-16,3 1 1 15,-4-7-1-15,4 1 3 16,-1-2 2-16,1-4 7 16,0-2 3-16,-1-9 2 15,0-7 2-15,1-9-18 16,-1-5-1-16,1-9-2 16,-4 0-6-16,-2-2 7 0,0 7 0 15,0 6 0-15,1 7-2 16,4 11 0-16,0 0-3 15,-1 6 2-15,4 3 6 16,-3 0-7-16,3 2 7 16,5 2 3-16,-1-1-5 0,4 2 2 15,3 0-5-15,-2 0-2 16,-3 5-1-16,-3 3-3 16,-4-1-2-16,-1 3-33 15,-1-1-15-15,0-2-35 16,2-4-30-16,8-9-36 15,5-5-29-15,5-13-151 16,1-6 191-16</inkml:trace>
  <inkml:trace contextRef="#ctx0" brushRef="#br0" timeOffset="-196569.81">21240 16930 1679 0,'0'1'77'0,"-7"-1"4"16,3-3-27-16,-3-8-51 0,-1-1-30 0,8-4-79 0,0-2-27 0,11 9 70 15</inkml:trace>
  <inkml:trace contextRef="#ctx0" brushRef="#br0" timeOffset="-196139.92">21637 17272 863 0,'0'0'135'0,"0"0"130"16,0 0-109 0,0 0-10-16,2 2-11 0,-2-1-8 15,0 10-4-15,-7 2-10 16,0 9-32-16,-6 8-16 0,4 12-29 16,-1 7-6-16,10 3-11 15,5-1-5-15,6-9-10 31,8-8-12-31,3-17-37 0,0-5-30 0,2-12-90 16,-2-9-26-16,1-19 93 31</inkml:trace>
  <inkml:trace contextRef="#ctx0" brushRef="#br0" timeOffset="-195760.78">21945 16652 1584 0,'1'71'123'0,"1"-1"71"0,1 4-34 0,-1 6-41 16,2 2-36-16,-2 0-52 0,3 3-14 0,4-6-17 15,4-5-19 1,3-14-55-16,1-5-40 16,-1-23-72-16,-4-5-25 0,-8-19 115 15</inkml:trace>
  <inkml:trace contextRef="#ctx0" brushRef="#br0" timeOffset="-195395.73">21814 17132 1500 0,'24'3'126'0,"6"3"76"16,9 2-64-16,7 0-8 15,6-7-28-15,8-1-17 16,9-7-18 0,1-4-11-16,-4-2-8 0,-9 0-7 0,-21 1-3 15,-11-1 6 1,-14 0-3-16,-9-1 1 0,-9 3-3 15,-5 2-8 1,-13 4-2-16,-1 11-3 0,0 9-8 16,2 10-3-16,10 13-11 15,6 1 1-15,16 8-4 16,9-6-2-16,11-1 1 16,7-2-6-16,3-13-3 15,1-5-25-15,4-12-40 16,0-8-34-16,1-11-102 15,3-8-36-15,4-14-246 16,5 2 275-16</inkml:trace>
  <inkml:trace contextRef="#ctx0" brushRef="#br0" timeOffset="-194856.26">23112 16687 971 0,'-16'-25'153'0,"2"-2"203"15,8 3-210-15,4 7-10 0,2 9 1 16,7 8-2-16,2 19-11 0,4 11-7 15,1 30-30 1,-1 9-13-16,-4 18-40 16,-6 3-15-16,-1-2-21 0,-2-7-13 15,-3-6-21 1,1-4-8-16,-6-8-27 16,3-4-10-16,1-20-2 0,2-9 8 31,2-24 37-31,5-15 21 0,4-19 33 15,9-9 9-15,9-4 9 16,6 0 3-16,11 8 2 16,5 6 0-16,-4 15-6 15,6 7-7-15,-5 7-9 16,-7 4-1-16,-9 6-8 16,-8 7 1-16,-17 0 0 15,-10 5-3-15,-26 4-2 16,-7 5-4-16,-16-1-16 15,-4 0-8-15,-4-12-22 0,2-3-16 16,11-17-22-16,8-6-9 16,18-10-20-16,10-4-5 15,16-5-27-15,13-4-145 16,17-2 182-16</inkml:trace>
  <inkml:trace contextRef="#ctx0" brushRef="#br0" timeOffset="-194473.02">23847 17214 1411 0,'19'8'130'0,"-1"-5"127"0,-6-3-66 0,-9-8-24 0,-3-2-22 0,-9-7-52 16,-5 0-22-16,-5 1-37 15,-3 3-11-15,-5 9-17 16,3 8-2-16,-2 14-12 15,2 10-12-15,6 8-24 0,7 4-23 16,11-6-27-16,7-5 3 16,12-13 18-16,4-7 23 15,9-12 32-15,3-8 17 0,-4-11 21 16,-1-5 6-16,-6-3 26 16,-5-3 5-16,-8 8 10 15,-5 7 5-15,-6 17-15 16,-3 1-12-16,-8 23-26 15,0 7-12-15,0 14-14 16,1 4-16-16,10-1-38 16,5-7-34-16,9-14-70 15,7 0-16-15,9-17 143 16,3-6-29-16</inkml:trace>
  <inkml:trace contextRef="#ctx0" brushRef="#br0" timeOffset="-194267.65">24425 17133 1559 0,'-29'5'127'16,"-7"11"87"-16,-5 6-37 15,-3 14-54 1,-5 8-34-16,6 11-48 16,6 2-18-16,18 3-9 15,11-3-7-15,20-10-37 16,14-4-22-16,15-16-47 15,8-8-11-15,3-18-25 0,-3-9-1 16,1-20-5-16,-1-12-11 0,-3-15 92 16</inkml:trace>
  <inkml:trace contextRef="#ctx0" brushRef="#br0" timeOffset="-194027.47">24630 16938 1355 0,'6'-67'113'31,"-3"25"111"-31,-1 15-20 0,-4 29-39 0,-1 13-12 31,2 22-50-31,1 10-15 16,1 16-31-16,-1 5-1 15,-3 15-28-15,-3 7-20 0,-4 10-17 16,-1 4-21-16,2-6-39 16,1-7-21-1,-2-15-78-15,3-12 2 0,3-23-13 16,4-9-8-16,8-32-178 15,5-14 221-15</inkml:trace>
  <inkml:trace contextRef="#ctx0" brushRef="#br0" timeOffset="-193824.28">24873 17408 729 0,'0'-5'191'0,"-11"3"233"0,-3 4-174 15,-12 14-83-15,-2 6-11 16,-5 14-12-16,1 0-12 15,4 8-27-15,6-3-17 16,9-4-28-16,12 1-8 16,9-13-20-16,10 0-16 0,14-11-13 15,6-4-20-15,9-10-25 16,7-3-9-16,6-12-60 16,-7-2-18-16,-4-8-59 15,-8-2-20-15,-12-12 115 16</inkml:trace>
  <inkml:trace contextRef="#ctx0" brushRef="#br0" timeOffset="-193106.31">13409 17734 1311 0,'17'-6'92'0,"0"3"51"0,2-5-12 0,2 5-29 0,4 1-10 16,13 2-19-16,4 2-6 15,12 1-21-15,3 3-8 16,15-1-15-16,6 4-10 15,5-2-3-15,6 0-3 0,-12 1-5 16,-6-5-2 0,-17-3-13-16,-15-6-19 0,-20 0-53 15,-10 3-31-15,-23-4-64 16,-14 6 88-16</inkml:trace>
  <inkml:trace contextRef="#ctx0" brushRef="#br0" timeOffset="-192867.14">13322 18083 1377 0,'46'-7'122'0,"10"1"81"0,18-7-56 31,2 1-11-31,6-7-35 0,-1 3-29 0,7 2-44 16,5 3-8-1,8 6-25-15,-2 4-11 0,-7-3-54 16,-8 1-30-16,-25-3-60 16,-8-5-19-1,-16-10-209-15,-10 2 233 0</inkml:trace>
  <inkml:trace contextRef="#ctx0" brushRef="#br0" timeOffset="-192487.84">13267 17408 1395 0,'30'-5'156'0,"1"2"115"0,1 3-131 16,-7 3-16-16,-19 11-66 15,-7 10-18-15,-26 12-24 16,-6 7-11-16,-18 10-9 16,-6 6-11-16,-3-3-13 15,4 3 1-15,4-4 8 16,7 0 7-16,17 2 13 0,3-4-4 16,25-2 1-16,6-5 8 15,22-2 9-15,10-8 9 16,21-8-4-16,10-2-5 0,15-9-9 31,10-3-4-31,-8-4-43 0,-1 1-40 0,-11-3-84 31,-17-4 280-31,-5-2-120 0</inkml:trace>
  <inkml:trace contextRef="#ctx0" brushRef="#br0" timeOffset="-191351.08">9092 17390 1262 0,'5'-12'82'0,"-2"-1"33"0,2 2-16 0,-2 0-45 0,-3 5-12 0,0-4-23 16,0 7 0-16,2 3 3 16,-2 0 2-16,3 5 5 15,0 11-1-15,0 14-10 16,3 6-2-16,-4 11-12 16,1 4-4-16,0-3-2 15,-1-3-5-15,1-11-1 16,0-8 0-16,-1-12 3 0,-1-13 1 15,6-2 4 1,-7-12-1-16,4-17 0 0,1-6 0 16,1-15-1-16,5-2 2 0,4-1-1 15,0 2 0 1,6 11 2-16,-2 10 3 0,5 16 3 31,-1 15 0-31,7 13-4 0,-3 8-2 16,5 13 1-16,-6 2-2 0,-2 2 0 15,-3-1-2-15,-7-12-1 32,-3-9 1-32,-2-10 2 0,1-6 0 0,-4-17 2 31,2-9 2-31,0-15-2 16,3-6 2-16,8-2 6 15,-2 3 13-15,7 12 15 16,-2 8 2-16,-6 22-5 0,6 7-10 15,-8 24-17-15,0 9 0 16,-1 13-10-16,1 3-17 16,3-6-47-16,4-4-24 15,4-15-38-15,2-8-8 0,-2-17-224 16,-1-10 230-16</inkml:trace>
  <inkml:trace contextRef="#ctx0" brushRef="#br0" timeOffset="-190692.83">10020 17302 1214 0,'6'11'92'0,"5"2"57"0,-3-1-33 0,9 1-30 0,1-7-6 0,2-6-7 16,1-3-2-16,-1-11-3 16,1 0-3-16,-4-10-5 15,-1 0-3-15,-7-2-11 16,-9-3 2-16,-1 4-10 15,-10 0-2-15,-10 4-12 16,2 5-6-16,-12 13-10 0,1 6-4 16,1 21-4-16,3 11-4 15,0 14-2 1,4 7 2-16,11 7-3 0,8-9 1 0,16-10 1 16,10-11 0-16,11-18 2 15,3-6 2-15,8-20-1 16,-6-3-1-16,2-13 4 15,0-3 3-15,-5 2 9 16,2 1 2-16,2 9-4 16,-4 4-2-16,-3 8-5 15,-3 4-5-15,-16 6-15 16,2 2-4-16,-7 6-7 16,-2 0 3-16,-1-8 16 15,-6-2 3-15,0-2 7 16,2-5 0-16,-1-9 1 15,2-5 0-15,4 0-4 16,1-3 2-16,1 6-1 0,4 2 0 16,2 5 1-16,3 7-4 15,7 2-11-15,-3 5-21 16,3 4-25-16,2-3-7 0,-2 1 9 16,-1-7 20-16,-5-3 35 31,-5-7 5-31,-1-10 14 0,-1-6 4 15,3-5 15-15,0 2 10 0,6 1 7 16,-4 8 4-16,5 10-22 16,-3 9-10-1,0 15-14-15,2 9-7 0,2 15 0 16,-1 2-6-16,4 1-67 16,4-5-50-16,9-14-80 0,5-16-197 15,-6-10 242 1</inkml:trace>
  <inkml:trace contextRef="#ctx0" brushRef="#br0" timeOffset="-190326.65">11490 16559 1690 0,'3'35'110'0,"-6"7"50"0,3 12-25 0,-3 17-52 0,-6-2-22 0,9 4-39 15,1-4-10-15,10-7-8 16,0-7-3-16,5-12-18 16,0-10-9-16,-8-13-7 15,1-7 1-15,-6-15 16 16,2-9 12-16,4-9 4 31,1-5 1-31,9-1-1 0,1 6 1 16,7-1 1-16,5 10 3 15,-2 10 3-15,-3 1-7 16,-1 12 6-16,-2 7-8 16,-11 3 0-16,-4 10 1 0,-17 1-1 15,-11 3 1-15,-12 5-13 16,-2 0-22-16,-5-9-43 16,3-7-26-16,0-14-41 15,7-11-6-15,9-19 84 16</inkml:trace>
  <inkml:trace contextRef="#ctx0" brushRef="#br0" timeOffset="-189914.1">11915 16933 1513 0,'14'25'85'0,"-3"2"25"0,-2 3-10 16,4-2-29-16,-1-2-17 15,6-11-32-15,4 1-6 16,5-11-12-16,-4-8 6 16,-4-7 22-16,-3-7 5 0,-8 0 14 15,0 2 0-15,-7 1-16 16,1 2-3-16,-2 2-16 16,0 10-9-16,10 3-7 15,-1 11 2-15,11 7 1 16,3 1-2-16,5-6 1 15,8-4-3-15,-1-10-2 16,3 0 1-16,-8-6 3 16,-8-4 9-16,-6-6 27 15,-8-3 15-15,-8-8 7 16,-2-1-3-16,-4-2-25 16,-5-3-14-16,0-1-21 15,-2 0-24-15,0 1-75 0,4 4-54 16,3 3-47-1,4 2 81-15</inkml:trace>
  <inkml:trace contextRef="#ctx0" brushRef="#br0" timeOffset="-187782.96">9106 18139 942 0,'0'-3'110'0,"0"2"95"0,0-3-61 0,0 1-27 0,2 3-8 15,0 5-16-15,-2 0-18 0,3 9-36 31,-3 10-19-31,1 6-14 16,1 4-6-16,1 6-1 0,-3-4 4 16,0-1-3-16,0-5 1 15,0-8-1 1,0-10-4-16,0-10 2 0,2-2-3 16,2-14 1-16,-2-12 2 15,4-7 1-15,5-9 7 16,10-4 2-16,-1-1 2 15,6 3 7-15,4 6-3 16,-4 14-7-16,1 11-1 0,3 18-8 16,-1 8-12-16,-6 12-11 15,2 13-7-15,-12 3-8 16,0 0 11-16,-7-3 14 16,-6-11 5-16,0-9 10 15,-3-10-1-15,-2-8 4 16,2-6 4-16,1-11 3 15,2-2 1-15,8-8 3 16,10 2 3-16,1-2 7 16,1 2 5-16,2 3 1 15,-5 7-7-15,4 14-14 16,0 1-4-16,1 8-12 16,-5 9-4-16,0 0-9 15,-1 6-6-15,-2-9 4 0,0-3 6 16,-1-7 12-16,-2-4 4 15,2-7 1-15,-4-11 0 16,1-1 5-16,-1-4 6 0,1 1 18 16,-4 4 8-16,-1 7-8 15,-5 10-6-15,3 1-16 16,3 14-5 0,5 13 2-16,7 6-5 15,2 6 3-15,4-6-7 0,3-3 2 16,2-8 6-16,1-12-4 15,-3-1 0-15,-1-13 7 16,-9-4 14-16,-9-7 13 16,-8-8 6-16,-18-4-13 15,-2-6-14-15,-15 3-14 16,0 2-7-16,-6 2-6 0,-1 4-7 16,4 10-11-16,5 1 0 15,16 6 7-15,15 5 8 16,2-5 9-16,16 2 9 15,12-2-2-15,5 5-1 16,8 0 5-16,3 0 0 16,10 5 3-1,0 3 4-15,1 3-6 16,-1 1-2-16,-13 3 5 0,-4-3-4 0,-13 1-1 16,-7-5-2-16,-9 0-2 15,-3-4 3-15,-5-4 7 16,0 0-2-16,-5-6 0 15,4-5 0 1,4-3-6-16,3-7 6 0,7 4 0 16,-1-5-4-16,4 5 2 15,2 2 3-15,-1 1-3 0,0-2-3 16,7 2 5-16,8-2-11 16,1-6 8-1,1 0 6-15,-5-6 10 0,-7 3 10 16,-10-1 19-16,-7 3 4 15,-13 4-8-15,-6 5-6 16,-11 9-18-16,-4 2-9 0,0 12-1 31,-1 7 1-31,11 16-6 16,8 5-1-16,18 9-2 16,6 1-1-16,19-1-1 0,5-6 0 0,9-12-36 31,-3-4-26-31,7-10-81 0,6-9-51 0,7-9 106 15</inkml:trace>
  <inkml:trace contextRef="#ctx0" brushRef="#br0" timeOffset="-187410.65">11050 17865 1317 0,'-13'30'115'0,"2"11"109"0,5 6-85 0,6 15-44 0,5-1-20 0,9 1-44 16,5 4-13-16,8-11-16 16,3 2-30-16,-2-8-32 15,0-5-11-15,-10-16-23 16,-6-4 32-16,-8-22 29 16,-4-1 13-16,-10-20 20 15,-2-11 3-15,-9-19 8 16,-4-14 6-16,-5-17 11 15,1-2 8-15,17-6 7 16,9 10 1-16,17 20 11 16,11 14 3-16,8 19-7 15,5 9-6-15,0 13-11 16,1 9-12-16,-5 11-2 0,-5 5-3 16,-8 8-10-16,-8 3-4 15,-13 1-37-15,-8 2-19 16,-11-1-50-16,-5-7-29 15,0-12 69-15,1-10 4 16</inkml:trace>
  <inkml:trace contextRef="#ctx0" brushRef="#br0" timeOffset="-186973.76">11482 17983 1233 0,'19'35'75'0,"-1"-4"37"15,-6 3-29-15,-2-3-25 16,-1-6-7-16,-3-4-13 16,-2-9-3-16,-1-8 17 0,-6-4 5 15,-4-8 18 1,1-8 1-16,-3-3-5 0,-1-6-6 16,7-2-13-16,0-3-14 15,11 5-11-15,3 0-5 16,12 6-5-16,-2 3-2 15,9 2-7-15,0-2-2 16,1 2-6-16,1-4 2 0,-1 3 1 16,3-4 2-16,-8 1 9 15,-2 6 5-15,-14-1 15 16,-9 5 7-16,-12 7 2 16,-5 1-5-16,-12 9-9 15,-1 8-9 1,3 17-5-16,2 2-4 0,11 3-5 15,7 1-3-15,11-10-5 16,7-4-14-16,9-10-27 0,4-5-21 16,4-11-63-16,5-6-21 15,-1-10-45-15,5-6-36 16,-1-6 136-16</inkml:trace>
  <inkml:trace contextRef="#ctx0" brushRef="#br0" timeOffset="-186638.71">12162 17693 1045 0,'-6'0'169'0,"-7"5"204"16,-6 3-159-16,-6 12-42 16,3 4-24-16,-3 1-44 15,1 8-25-15,8 3-41 32,4 2-13-32,12 0-17 0,6-3-3 0,18-10-10 15,7-6-7 1,7-11-1-16,5-7-1 0,-5-5 3 15,-4-9 4-15,-4-12-2 0,-4-5 3 16,-8-5 2-16,1-1 2 31,-9 4 7-31,-2 7 5 16,-7 13 19-16,-1 10 9 16,-4 4 3-16,4 9-7 15,-2 12-20-15,2 4-12 0,6 5-3 16,2-2-8-16,10-7-20 15,2-5-16-15,1-11-54 16,-1-3-26-16,-1-11-73 16,-2-5 151-16,-4-10-5 15</inkml:trace>
  <inkml:trace contextRef="#ctx0" brushRef="#br0" timeOffset="-186464.47">12307 17434 1654 0,'-15'2'105'0,"5"1"28"0,1-1-59 16,9-2-60-16,4 0-32 15,9-5-68-15,8 2-37 16,5 1 60-16</inkml:trace>
  <inkml:trace contextRef="#ctx0" brushRef="#br0" timeOffset="-186242.93">12539 17613 1358 0,'-6'34'87'16,"1"1"40"-16,8-8-60 15,5-2-10-15,8-9-16 16,8-5-7-16,3-10 0 16,3-8 3-16,3-8 0 15,0-2 9-15,-8-5 13 16,-8 0 8-16,-17 3 4 0,-12-2-11 15,-20 3-23-15,-4-3-18 16,-8 4-52 0,1 1-31-16,10-1-57 0,3 9-35 15,13-5-294-15,7 4 284 16</inkml:trace>
  <inkml:trace contextRef="#ctx0" brushRef="#br0" timeOffset="-185712.62">12785 17365 1609 0,'4'3'107'0,"-1"7"40"15,1 4-22-15,-2 10-49 16,7-1-23-16,-1-1-30 16,2-1-11-16,9-9-12 15,1-2 2-15,1-15 3 16,1-3-2-16,-5-9 10 15,-7-2 3-15,-4-5 16 16,-1 4 9-16,-5 1 1 0,0 5-5 16,0 3-15-1,0 9-8-15,1 0-12 0,4 7-1 16,6 3-3-16,-1-2 1 16,7-4-1-16,-1-2 2 15,-2-6-1-15,2-7 3 0,-4-1 1 16,-1-5 0-16,-1-2 16 15,-1-4 4-15,-2-6 16 16,0 1 11-16,0 1-4 16,1-1 1-16,3 10-12 15,3 6-10-15,2 6-8 16,1 5-2 0,2 7-1-16,-2 4-10 15,-3 6-2-15,-2 5-7 16,-9 7 4-16,0 5-2 0,-11 2-4 15,-6 4-3-15,-11 2-12 0,-5 0 2 16,-5-4-15 0,6-2-12-16,3-17-52 15,8-10-32-15,6-14-108 0,-4-12 126 16</inkml:trace>
  <inkml:trace contextRef="#ctx0" brushRef="#br0" timeOffset="-208077.89">23627 492 1614 0,'0'8'29'0,"-10"-46"-5"0,-1-12-3 0,-8-2-5 0,-5 0-7 0,-6 3-7 0,-11 13-2 0,-4 6 0 0,-15 11-1 0,-5 6 3 0,-7 13 4 0,-4 3 3 0,-2 10 4 0,-2 0 3 0,-10 6 5 0,-1 0-3 0,-1 12-2 0,2 7-6 0,11 8-7 0,4 10-3 0,4 9-2 0,3 3 0 15,5 19-1-15,1 9 1 16,12 16-1-16,4 11 0 16,11-2 0-16,7 7 0 15,6 4 0-15,3 4 2 0,-2 11-3 16,4-2 1-16,-5 0 2 15,1 8-1-15,6 8 3 16,0-2-1-16,12 0-2 16,3-6-1-16,14-11 1 15,13-3 2-15,13-21 0 16,13-11 2-16,20-20-4 16,7-3 5-16,17-5 0 15,0 0-4-15,11-5 1 16,7 3-3-16,17-9 1 0,7-4 0 15,-5-5-11-15,2-7-2 16,-2-3-10 0,0-10 5-16,11-3 11 0,-4-10 1 15,-9-19 5-15,1-5 0 16,-7-16 2-16,-5-11 1 16,-7-16 4-16,-12-11-2 0,-18-18 1 31,-5-10 2-31,-17-15 3 0,-3-6 2 0,-10-6 0 15,-9-8-2-15,-9-8-5 16,1 1-1-16,-13-18-3 16,1 0 1-16,-9-7 1 15,-6-3 5-15,-3-4 3 16,-7-6 2-16,-9 4 6 16,-11 2 4-16,-10-1 0 15,-1 1 0-15,-2-4-3 16,0 3-9-16,-6 4 3 15,-5 4-4-15,-2 9 2 16,-2 2 6-16,-4 19-2 16,-9 8-1-16,-12 12-5 0,-2 0-8 15,-9 6-1-15,1 1-2 0,5 10 1 16,-4 4 2-16,6 14-4 16,-1 7 4-1,-9 14-2-15,-4 3 4 16,-9 16 4-16,-2 7-6 0,2 15-2 15,0 6-4-15,-13 14-2 16,-9 9 8 0,-10 15 1-16,-4 2-1 0,1 15-5 15,2 7-15-15,-3 17-23 16,-4 5-16-16,4 14-48 16,1 11-102-1,-11 7 128-15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12:29.26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7:15:24.108"/>
    </inkml:context>
  </inkml:definitions>
  <inkml:trace contextRef="#ctx0" brushRef="#br0">2793 5430 1088 0,'-14'2'68'0,"-2"2"19"0,3 1-15 0,5-2 0 0,2-3 2 16,5 2 20-1,1-2 1-15,0 0-9 16,0 0-10-16,0 0-28 15,1 0-11-15,1 0-21 0,7 1-12 16,-4 3-4-16,6-1 0 0,13 0 3 16,1 2 3-16,13 1 0 31,7-4-6-31,14-1-1 0,6 1 1 16,12-2 0-16,11-2 5 0,10 1-2 31,6 1-3-31,8 0 4 15,2-2-5-15,10 2 0 16,10-2 4-16,10-2-3 16,4 1 1-16,16-5 0 15,4 1-5-15,15-2 1 16,11-1 2-16,12 6 8 0,6 2 5 16,-6 7 12-16,10 4 3 15,-10 5-1-15,-8 1-2 16,15-4-1-16,-3-2 3 15,5-9 9-15,7-8-1 0,4-6-8 16,-2-2-11-16,-3 2-10 16,-12 2-3-16,-37 2-6 15,-19 7-44-15,-52 4-123 16,-26-1 107-16</inkml:trace>
  <inkml:trace contextRef="#ctx0" brushRef="#br0" timeOffset="57791.73">12258 6547 1260 0,'5'8'70'0,"2"3"4"0,-6-2-18 0,2 1-25 0,2-7-8 0,4-2 18 15,4-2 13 1,8-2 11-16,4-2 1 0,2-2-16 31,3 6-11-31,6 1-21 16,2 0-6-16,6 5-10 16,2 4-2-16,4 2 2 15,4 2 2-15,9-4 7 16,0 2 3-16,11-1 9 15,-4-1-2-15,2-4-2 16,10 3 1-16,3-5-13 0,7 0-1 16,9 5-2-16,0-2-2 15,-2 4 1-15,-1 1-1 16,-3 3-1-16,-2-1-1 16,5-2-3-16,4 0 2 15,7-7 1-15,0 0 0 16,0-6 4-16,-4-3 1 0,14-4-4 15,7-2 4-15,3-2-7 16,-3 2-3-16,-4 0 6 16,-2-2-1-16,11 2 1 15,1-1-1-15,4-2 3 16,-4-2-1-16,-1 0-3 16,7 2 3-16,0 3-2 15,1 3 0-15,-6 0 0 16,-5 6 2-16,4-1-2 15,5-3-3-15,-4 6 4 16,1 0-1-16,-3 0 16 0,3 2 5 16,8-2 7-16,-8 0-1 15,-5 0-12-15,2 1 2 16,5 4-10 0,1-4 5-16,-12-1-5 0,-15-1-2 0,-24-7-58 15,-12-1-61-15,-27-20 67 16</inkml:trace>
  <inkml:trace contextRef="#ctx0" brushRef="#br0" timeOffset="70853.17">3228 8501 730 0,'0'-4'86'0,"0"3"45"0,3-4-2 0,-3 2-44 0,0 1-14 15,0 1-10-15,0 1-9 0,0 3-11 16,0-1-8-16,0-1-4 15,4 1-2-15,-3 2 1 16,7 7-2 0,5-6 6-16,4 0 1 0,10 0 9 15,1-5 5-15,7 1-1 16,3-1 2-16,3 0-5 16,8 5-6-16,4 0-6 15,9-1-9-15,12 6-6 16,10-2-5-16,23 3 0 15,10 0 3-15,9-2 4 16,8-2 4-16,10-7 3 16,4-2 6-16,16-9-6 0,6 2 0 15,12-7 0-15,-1 0-9 16,-10 2 0-16,-9 4-8 16,-26 4-5-16,-12 6-21 15,-32 0-80-15,-24 3-62 16,-71-14 74-1</inkml:trace>
  <inkml:trace contextRef="#ctx0" brushRef="#br0" timeOffset="73978.2">18968 9746 1299 0,'0'0'86'0,"0"0"40"0,0 0 6 0,0 4-30 0,0 3-8 0,-5 8-29 16,0 5-4-16,4 15-14 16,-4 9-10-16,0 19-19 15,1 6-12-15,-9 17-6 16,-1 4-2-16,-7 14 4 16,-2 12-7-16,1 12-22 15,1-8-14-15,7-19-10 16,4-16 11-16,10-22 20 15,8-11 15-15,7-9 3 16,5-9 2-16,10-15-1 16,2-6 0-16,9-11 7 15,4-4-3-15,12-4 11 0,8-5-2 16,11 0-2-16,9 0 1 16,14 3-7-16,7-2 0 15,7 2-4-15,-7 4-3 16,-7-6-4-16,-5 4 2 0,-5-4-3 15,0 1 6-15,-9-1-5 16,-12 3 2-16,-17-5 7 16,-12 1-1-16,-18-3 3 15,-6 0 5-15,-7-10-3 16,-3-1 3-16,-3-14 3 16,2-9-2-16,-2-16 4 15,-1-18 1-15,10-29 3 16,-3-10-2-16,2-19-3 15,1-2-9-15,-2 1-2 16,4 12 1-16,4 26 12 16,-1 20 7-16,-2 36 0 0,-6 10-1 15,-9 23-11-15,-10 3-4 16,-19 8-4-16,-10 3-2 16,-25 3 0-1,-18 2 1-15,-34 1-2 0,-15-3-2 16,-26 4-40-16,-19 5-19 15,-7 17-28-15,2 5-2 0,18 21 16 16,24-1 0-16,36-2-9 16,21-1-27-16,39-21 62 15</inkml:trace>
  <inkml:trace contextRef="#ctx0" brushRef="#br0" timeOffset="74614.58">21095 9720 1428 0,'15'20'73'0,"-10"9"10"0,-5 5-10 0,-16 12-25 0,-11 6-20 0,-18 8-19 0,-3-5-6 16,-13 2 0-16,2-3-1 15,7-10-1-15,4 0-1 16,21-14-7 0,9-2 2-16,20-7-6 0,11-4 4 15,20-6 0 1,11-3 1-16,14-11 5 0,4-4 0 0,-1-7 2 15,-6-6 1-15,-12 1 2 32,-8-3 3-32,-16 6 5 15,-5 3 6-15,-11 1 5 16,-3 4 5-16,0 8 0 16,-9-5-2-16,1 11 3 15,1 9 0-15,1 8 11 16,3 9 7-16,-2 6-8 15,4-4-2-15,-3 4-20 0,4-1-12 16,2-9-5-16,1-4-7 16,4-10-42-16,0-6-34 15,6-10-75-15,1-11-250 16,16-23 256-16</inkml:trace>
  <inkml:trace contextRef="#ctx0" brushRef="#br0" timeOffset="74821.02">21538 9994 1659 0,'12'24'81'0,"-5"6"11"0,-2 3 1 0,-5 5-20 15,-2 1-17-15,-1 2-29 0,-5 2-5 0,0-6-12 0,2 1-5 16,-2-9-31-1,3-2-29-15,7-10-80 16,-1-3-43-16,12-17 97 0</inkml:trace>
  <inkml:trace contextRef="#ctx0" brushRef="#br0" timeOffset="75584.19">21898 9917 1317 0,'-10'3'53'0,"-14"10"-4"15,-7 4-9-15,-12 11 0 16,-4 5 4-16,0 4 20 16,1-4 3-16,8 3-12 15,5-3-9-15,22-4-25 16,16 1-8-16,10-8-8 16,12-3-4-1,11-7-2-15,0-6-3 0,6-9-4 0,3-8 0 16,4-8 2-1,-1 0 0-15,-7-3 3 0,-5 5 3 16,-15 0 2 0,-5 2 4-16,-10 11 8 0,-7 2 1 0,-1 4 9 15,-4 10 1 1,-9 12-1-16,0 3-1 0,1 1-13 16,-1 5-4-16,2-6-4 15,2 0 0-15,2-10 2 16,4-4-1-16,3-4 0 15,0-9-2-15,0 2-2 16,0-2 5-16,0-3 5 16,0-11 12-16,3-16 21 15,5-10 12-15,9-17 11 16,4-12 1-16,14-11 0 16,7 1-16-16,10 12 10 0,4 17 6 15,-4 23-16-15,0 8-5 16,-18 18-28-16,-5 4-18 15,-13 8-4 1,-7 6 2 0,-14 2-7-16,-6 5 5 0,-9 11-4 15,-10-6 3-15,-13 6 9 16,1-5-4-16,1-6-20 16,4-2-2-16,18-14-6 15,16-7 5-15,0 3 15 16,1 2 4-16,17-1 3 15,4-1-2-15,11 1 4 16,-2 3 1-16,4 3-1 16,-3 3 2-16,0 0 1 15,-1 2 0-15,-7 1-1 16,-4 1-2-16,-6 2-1 0,-9 2-2 16,-16 7 0-1,-12 2 2-15,-24 7 1 0,-15-3 1 16,-7 1-17-16,-7-3-20 15,-2-12-42-15,4-9-34 16,-15-18-56-16,-31-21 84 16</inkml:trace>
  <inkml:trace contextRef="#ctx0" brushRef="#br0" timeOffset="78792.21">15357 7092 1237 0,'6'0'37'0,"-1"0"-16"0,-4 0 3 0,-2 7 10 16,-1 1 0-16,-1 7 7 15,-2 3-1-15,2 7-6 16,-3 2-10-16,-5 11-19 0,-3-1-4 16,-4 0-6-1,3-6-3-15,4-10-2 16,3-6 0-16,5-7 6 0,3-8 4 15,0-4 4-15,3-7-3 0,5-12 2 16,3-8 7-16,1-13 5 16,1-13 9-1,3-9 11-15,-2-4 0 0,6 6 15 16,2 1 0-16,7 14 0 16,1 6-6-16,1 16-13 15,-1 5-2-15,-8 19-10 16,-3 5-3-16,-6 13-3 15,0 9-5-15,-2 12-1 16,3 4-2-16,2 12-5 16,-1 0 0-16,3 5-2 0,4 1 0 15,-5-3 2-15,-1-6 3 16,-3-9-28-16,-2-10-14 16,-5-15-47-16,-3-5-30 15,-3-10-136-15,-6-5 144 16</inkml:trace>
  <inkml:trace contextRef="#ctx0" brushRef="#br0" timeOffset="78999.09">15289 7080 1313 0,'0'11'95'0,"0"1"37"0,8-2-23 0,3-4 8 0,9-9-22 15,9-3-14-15,2-5-28 16,4 1-19-16,0 7-21 16,-7 0-27-16,2 6-109 15,-9 0-104-15,9-1 115 16</inkml:trace>
  <inkml:trace contextRef="#ctx0" brushRef="#br0" timeOffset="79843.69">16901 7250 1279 0,'18'0'102'0,"-1"0"80"0,-4-5-129 15,-7 1-10-15,-4-6-30 0,-4-4-5 0,2 1-3 16,0-1-1-16,0 0-21 31,0 0-26-31,-2-5-203 0,6 1 156 16</inkml:trace>
  <inkml:trace contextRef="#ctx0" brushRef="#br0" timeOffset="80034.78">17676 7118 1267 0,'8'1'54'0,"-5"2"3"0,0-7 2 16,0-3 0-16,5-5-20 16,2-9-12-16,2 2-39 15,1-1-30-15,-1-2 27 16</inkml:trace>
  <inkml:trace contextRef="#ctx0" brushRef="#br0" timeOffset="80225.88">18468 7250 1435 0,'17'-9'38'15,"-3"-6"-29"-15,-1-5-6 16,0 1 1-16,2-5-4 16,6 2-4-16,3 0-18 0,-1 2 17 15</inkml:trace>
  <inkml:trace contextRef="#ctx0" brushRef="#br0" timeOffset="80417.63">19217 7286 1360 0,'8'0'37'0,"-2"-3"-14"16,2-11-17-16,0-2-2 16,0-9-11-16,5-3-21 15,2-9-318-15,4-1 243 16</inkml:trace>
  <inkml:trace contextRef="#ctx0" brushRef="#br0" timeOffset="80587.34">19791 7214 1435 0,'4'6'39'16,"-3"-1"-17"-16,-1-16-11 0,0-8-5 0,6-13-12 15,7-9-23-15,6-9-252 16,5-7 196-16</inkml:trace>
  <inkml:trace contextRef="#ctx0" brushRef="#br0" timeOffset="80768.28">20388 7130 1648 0,'14'21'40'0,"-5"-9"-24"0,-2-10-8 16,-7-15-50 0,0-14-37-16,0-28 37 15</inkml:trace>
  <inkml:trace contextRef="#ctx0" brushRef="#br0" timeOffset="82809.55">21650 6812 1113 0,'-3'-5'42'0,"6"16"-15"0,-3 25 35 0,-3-4-29 0,-7 13-4 0,-2 6-6 0,-10 3-11 0,1 2 3 0,-1-5-11 16,0-5 2-16,3-17-3 16,3-3 0-16,10-14-2 15,4-10 0-15,-4-1 4 16,9-8 1-16,10-15 0 0,4-7 5 15,5-12 12-15,7-9 6 16,-1-15 13-16,2-8 9 16,-5-2-1-16,-1-1 7 15,-4 5 5 1,-5-1 0-16,3 7-2 0,-2 5-5 0,5 14-14 16,2 8-3-16,4 19-6 15,3 7-5-15,2 18-5 16,-1 8 0-1,-2 21-8-15,-1 8-1 0,-6 17-6 16,-1-1-1-16,-4 12-5 16,0-3 8-16,1 5-3 15,2-5-5-15,-1-1-1 16,-1-5-3-16,-3-12 0 0,-2-2-2 16,-8-17-38-1,-2-6-22-15,-8-6-59 16,-6-11-27-16,-3-8-188 0,-5-8 200 15</inkml:trace>
  <inkml:trace contextRef="#ctx0" brushRef="#br0" timeOffset="83016.12">21715 6857 1118 0,'-4'11'86'0,"4"2"72"0,5-2-83 0,6-3 17 0,11-2-3 16,7-3-3-16,18-1-30 15,8-2-14-15,4 0-39 16,0-3-44-16,-5-4 28 16</inkml:trace>
  <inkml:trace contextRef="#ctx0" brushRef="#br0" timeOffset="85407.01">15907 6473 872 0,'-1'0'87'0,"-7"9"43"0,-2-3-16 0,-5 8-36 0,-1-1-4 16,5-2 12-16,1 0 1 16,4-1-12-16,1-4-6 15,4 0-25-15,-2-3-10 16,3-3-18-16,-2 2-6 0,1 0 3 16,1-2 6-16,3-11 1 15,5-5 5 1,9-11-6-16,5-5-3 0,8-12-7 15,5 0-4 1,10-6 2-16,6-7 11 0,17-1 14 16,3-2 3-16,9 1-6 15,-4-2-4-15,-4-4-10 16,3 2 1-16,5-3-4 16,7-4-8-16,11 7 1 15,-4 2 1-15,4 4 5 16,-8 5-1-16,-5 5-4 15,2 4-4-15,9 4-2 16,2 2 0-16,14 0 6 0,-3-3 2 16,0 1 1-16,-2 1-2 15,-4 8-4-15,10 3-1 16,1 7-2-16,-2 5 3 16,-10 6 0-1,1 3 1-15,1 1-3 0,10 5 4 0,9 0-5 16,-2 3 3-16,-1-1 0 15,-5-2-3 1,8 1 5-16,3 1-4 0,10-2-2 16,1 4 1-16,-7 1-3 15,-4 6-1-15,2 5 2 16,-10 8 2-16,-9 7 3 16,-2 4 1-16,-20 6 3 15,1 2-7-15,8 2 0 16,1 4-1-16,5 0-2 15,1 0 2-15,-12 1 1 16,-2 1 4-16,-7 1-1 0,-2-3-1 16,-4-2-3-16,-5-1-3 15,-16-10 1-15,-9-1 2 16,-13-12-8-16,-9-7-10 16,-12-5-40-16,-7-11-24 0,-5-8-66 15,2-9-26 1,-2-16 99-16</inkml:trace>
  <inkml:trace contextRef="#ctx0" brushRef="#br0" timeOffset="85755.84">21692 5547 1386 0,'2'0'75'0,"-2"-3"3"0,0 0-1 0,-2 1-8 16,6 4-9-16,2 7-1 0,2 13-7 16,3 3-9-16,3 16-14 15,3 3-11-15,-4 4-18 16,3 2 1-16,4-1-1 16,4 0-1-16,8-6 4 15,-1-1-3-15,-4-2 6 16,-5-6-2-16,-14-4 0 15,-8-1-4-15,-21-9-5 16,-15 1 2-16,-22-4-1 16,-7 2 3-16,-19-13-7 0,1 1-14 15,-6-14-34-15,4-5-19 16,22-10-33-16,11-7-17 16,30-9 70-16</inkml:trace>
  <inkml:trace contextRef="#ctx0" brushRef="#br0" timeOffset="86431.39">21407 4039 1245 0,'13'19'69'0,"-1"2"11"0,1 7 0 0,-1 0-26 0,1 1-20 16,1-1-20-16,2-4-3 0,0-4-8 16,-5-5 0-16,-3-9-2 15,-8-3-2-15,1-1 1 0,1-9 1 16,-10-5 0-16,0-6 7 15,-3-9-3-15,2-6 9 16,4-6 15-16,-3-4 3 16,8-2 2-1,0 0-7-15,11 8-10 0,3 0-3 0,4 12-4 16,4 3 0-16,-2 5-10 16,5 1-2-16,1 5-21 15,-1-2-25-15,5 5-49 31,-3 2-52-31,6 1 82 16</inkml:trace>
  <inkml:trace contextRef="#ctx0" brushRef="#br0" timeOffset="87264.77">21959 3893 1160 0,'11'11'90'0,"-1"-4"39"0,1 0-11 16,0-7-34-16,3-2-10 15,5-6-16-15,1-4-3 16,10-3-11-16,0 0-10 16,5-4-13-16,-3 1-4 15,-10 3-9-15,-10 2 4 0,-13 0 1 16,-4 2-2-16,-16 0 1 16,-5 0-7-16,-8 5-5 15,1 1 0-15,3 12-2 16,4 7 2-16,8 14-2 15,-2 7 1-15,12 7-3 16,3 3 0-16,14-8 4 16,7-3-3-16,14-8 5 15,8-4 2-15,9-9 2 16,9-3-1-16,-1-10 0 16,-3-8-1-16,-6-8 1 15,-7-6 6-15,-6-2 13 0,-4-1 7 16,-10-2-1-1,-5 2 1-15,-8 6-9 0,-4 5-3 0,-2 12-3 16,-2-1-7-16,-3 22-6 16,-1 1-5-1,4 12 0-15,2-5 3 0,12-2-1 16,5-3 1-16,7-8 0 16,6-1-1-16,-1-10 0 15,3-1 3-15,0-7-2 16,-4-6-1-16,-4-8 4 15,-2-2 0-15,-5-2 7 16,-1-1 1 0,-4 5-3-16,0 3-3 0,-3 13-5 15,-4 5 1-15,1 17-1 16,2 1 2-16,3 9-1 16,8-1-1-16,9-3-1 0,9-6 0 15,8-5 0-15,1-4 0 16,-3-9 3-16,-7-1 0 15,-8-6 7-15,-1-6 1 0,-3-7 7 16,-2-2-1 0,-5-7-5-16,-1-1-1 0,0 3-3 15,-7 2 0-15,1 11 1 16,-1 9-4-16,4 13-2 16,-1 7-3-1,6 11-3-15,1 6 2 0,-5-2-1 16,-1 5 1-16,-9-4 0 15,-1 0 1-15,-9-4-2 16,-6-3-4-16,-11-7-17 16,-3-6-14-16,-4-6-39 15,0-7-18-15,8-16-31 16,3-2-23-16,12-14-14 16,7 1-60-16,13 4 133 0</inkml:trace>
  <inkml:trace contextRef="#ctx0" brushRef="#br0" timeOffset="87597.85">23527 3978 1179 0,'40'11'88'0,"-6"1"56"0,-12 1-21 0,-3-5-30 0,3 0-6 16,-1-8-28-16,6-8-3 16,3-3-9-16,-3-5-6 0,3 2-6 15,-4-7-4-15,0 4-11 16,-6-4 0-16,-14 4 8 15,-4 3 0-15,-15 4-5 32,-6 6-4-32,-9 5-8 15,-7 12-1-15,-3 12 4 16,2 4 5-16,6 5-5 16,8-2-1-16,17 1-1 0,7-3-4 15,20-5 0-15,6-3-1 16,17-8-4-16,7-7-4 15,6-3-56-15,4-2-8 16,-6-2-64-16,-4 0-23 16,-14-6 13-16,-12 3 47 15</inkml:trace>
  <inkml:trace contextRef="#ctx0" brushRef="#br0" timeOffset="88361.8">22330 4891 1000 0,'1'6'92'0,"-1"2"91"0,-1 1-57 0,-6 1-1 0,-4-1-13 0,-3 4-21 15,-5-4-5-15,-11-1-20 16,-1 0-9-16,-7 3-22 16,-3 2-12-16,3 9-13 15,2-2-2-15,11 9-4 16,4 1-4-16,12-2-2 15,4-1-4-15,13-10-11 16,7-4 3-16,17-13 2 16,7-5 6-16,6-12 7 15,0-5 3-15,1-5 0 0,-5-5 1 16,-5-5-2-16,-1-8 1 16,-8-14 14-16,-3-6 3 15,-9-14 3-15,1 0 7 16,0 11-6-1,-7 8-1-15,-1 27 10 0,-3 13-2 0,-7 21-9 16,-2 15-5 0,-9 20-13-16,0 13-5 0,2 16 2 15,2-2 3-15,9 3-4 16,6-3 2-16,8-12-5 16,9-7 0-16,5-12-3 15,8-10-2-15,5-11 1 16,5-5 0-16,0-12 6 15,-2-10 0-15,-3 0 5 0,-6-4 0 32,-10 5-3-32,-6 3 0 0,-18 12 4 15,4-2 0-15,-17 20 3 0,-4 10 3 16,0 2-5 0,3 5-1-16,12-9-4 0,9-5-3 15,14-2-2 1,8-5 3-16,8-9 3 0,1-4 2 0,-6-5 0 31,-6-6-3-31,-5-7-29 0,-6-5-21 0,-7-15-63 31,2-5-49-31,-4-24 91 16</inkml:trace>
  <inkml:trace contextRef="#ctx0" brushRef="#br0" timeOffset="88568.34">22850 4649 1714 0,'-1'12'89'0,"1"-5"11"0,1-10-12 0,6-3-2 0,1-13-41 0,6-1-35 16,8-4-70-1,9 2-46-15,4 14-166 0,8 5 148 16</inkml:trace>
  <inkml:trace contextRef="#ctx0" brushRef="#br0" timeOffset="88813.59">23410 4918 1633 0,'-28'15'93'0,"-13"-2"25"16,-8 0-10-16,-5-2-17 15,6-7-25-15,14 4-24 16,9 2-11-16,20-2-15 15,5 3-1-15,18 4-7 16,7 6-4-16,10 4 1 16,4 4-4-16,-2 5 1 15,-9-4 1-15,-14 5-1 16,-11-4-1-16,-20-1-5 16,-10-3-7-16,-11-8-26 0,-1-3-14 15,6-11-34-15,3-7-20 16,9-17-43-16,2-6 167 15,10-15-41-15</inkml:trace>
  <inkml:trace contextRef="#ctx0" brushRef="#br0" timeOffset="89000.84">23469 4564 1532 0,'31'37'99'16,"-4"10"40"-16,-3 5 1 15,-13 11-18-15,2 2-30 0,-7 3-45 16,-5-2-16 0,-1-6-18-16,0-4-11 0,-7-10-61 15,-3-5-42-15,-4-5-71 0,-5-4 71 16</inkml:trace>
  <inkml:trace contextRef="#ctx0" brushRef="#br0" timeOffset="89189.83">23377 5026 1484 0,'7'-4'86'0,"4"-4"6"0,8-6-13 0,4-1-1 16,9-2-43-1,6 0-21-15,9 9-45 16,3-3-33-16,12 11-72 15,1 3-141-15,2 5 159 16</inkml:trace>
  <inkml:trace contextRef="#ctx0" brushRef="#br0" timeOffset="89650.91">23991 5096 1260 0,'-9'-7'91'0,"-1"-4"51"16,-3 5-21-16,-5-3-39 0,-1-1-22 15,-7 9-27-15,0 1-12 16,-8 17-13-16,6 3-5 16,1 12-4-16,5-4-1 15,11-2-4-15,5-1 3 16,7-9-4-16,6-5 0 0,5-7 4 16,6 1-2-16,-3-10 4 15,1-1 0-15,5-5-1 16,-1-2 3-16,1-1 4 15,2 3-2-15,-4 2 5 16,-3 4 0-16,-5-1 1 16,-5 1-1-16,-4 5-6 15,1 2 1-15,-6 1-3 16,0 3 2-16,-3-4-1 16,1 1 1-16,5-3-1 15,-2-2 1-15,7-4 3 16,4-5 0-16,6 1 3 15,0 1 4-15,6 4 13 0,1 5 3 16,2 11 4-16,-1 3 1 16,4 12-12-16,0 4-8 15,-2 3-6-15,2-2-6 16,3-6-16-16,0-4-17 0,6-8-54 16,2-9-34-16,2-4 55 15</inkml:trace>
  <inkml:trace contextRef="#ctx0" brushRef="#br0" timeOffset="90124.85">24583 5078 1366 0,'-15'4'108'0,"0"-1"33"0,-7 3-17 0,-4 7 2 0,-1 9-24 0,-1 3-19 15,0 10-21-15,-2-5-12 16,14 4-26-16,6-4-7 16,17-3-10-1,12 0-4-15,14-7-4 0,6-4 0 16,12-6 1-16,4-6 0 0,11-4 0 31,2-1 1-31,0-9-3 0,1-2 5 0,-13-4 2 16,-11-1 7-16,-19-2 24 15,-15 0 11-15,-16 5 18 16,-14 3-4-16,-17 11-9 16,-9 6-16-16,-8 14-5 15,1 6 2-15,15 4-14 16,9 1 4-16,31-3-7 16,16 1-2-1,30-1-12-15,20-1-1 0,12-2-28 0,1-4-49 16,2-9-42-1,-4-4-59-15,-7-12-84 16,-1-14 151-16</inkml:trace>
  <inkml:trace contextRef="#ctx0" brushRef="#br0" timeOffset="98402.56">23256 5739 717 0,'-8'5'120'0,"-5"1"50"0,-1 1-24 0,-5 0-20 0,2 0-42 16,3 2-12 0,3-1-12-16,3-3-12 0,8-4-18 15,-5 6-2-15,11-3-7 16,5 6 1-16,5-2 9 16,6 3 2-16,5 1 7 15,5 3 1-15,5-1-3 16,4 2-5-16,2-4-12 15,-4 2-4-15,-1-3-6 16,-3 2-3-16,-5-5-4 16,-8 0-1-16,-9 3-2 0,-7-8 0 15,-6 7 0 1,-3-4 2-16,-8 2 0 0,-2 3 1 16,-6-3 2-1,-3 3-2-15,-11 3-3 16,-3 2 2-16,-8 3 6 15,-7 3 0-15,-2-2-5 0,-4 2 2 0,8 2-8 16,5-8-3-16,14-4 0 16,6-2-15-16,13-7-22 15,9-3-10-15,2-2-44 32,11-4-20-32,15-10 64 0</inkml:trace>
  <inkml:trace contextRef="#ctx0" brushRef="#br0" timeOffset="98993.03">23991 5892 936 0,'3'0'126'0,"2"0"190"0,-5 0-191 0,0 0-11 0,0 0-2 0,0 0-33 0,0 2-13 0,-10 7-27 15,3 4-12 1,-9 6-12-16,-3 9-3 16,-13 7-9-16,-1 1-1 0,-5 5-4 15,0 0-2-15,8-1 4 16,2-6 0-16,15-7 5 16,7-5-2-16,6-5-5 15,3-2 2-15,11-1 0 16,7-2 1-16,11-2-1 15,4-1 0-15,2-2-2 16,-7-1-12-16,-1 2-11 16,-8 1-30-16,-6-2-45 0,-2-3-18 15,-6-2-123 1,-3-4 140-16</inkml:trace>
  <inkml:trace contextRef="#ctx0" brushRef="#br0" timeOffset="99230.47">23980 6148 1249 0,'0'0'115'15,"0"0"77"-15,2 4-77 16,-2 6 6-16,-2 4-35 16,0 5-12-16,-1 11-24 15,0 1-8-15,-2 10-18 16,1 4-8-16,2 0-10 15,0 1-6 1,2-6-43-16,2-3-27 0,0-11-64 16,-1-4-45-16,1-13 103 15</inkml:trace>
  <inkml:trace contextRef="#ctx0" brushRef="#br0" timeOffset="99468.29">24220 6022 1406 0,'12'3'87'0,"1"11"58"0,0 10-25 16,-4 13 6 0,-4 8-30-16,-4 10-43 0,-4-2-20 15,0 3-18-15,-8 2-3 16,2-6-14-16,4-6-14 0,-3-5-55 15,3-8-31-15,-7-10-75 16,2-2 24-16,9-19 75 16</inkml:trace>
  <inkml:trace contextRef="#ctx0" brushRef="#br0" timeOffset="100231.05">24551 6170 1227 0,'-35'12'71'0,"-6"6"21"16,0-4-3-16,-9 0-2 15,-1 5-18-15,12 2-23 16,4 2-7-16,21 6-19 31,11-1-5-31,12 3-8 16,13-1-3-16,12 4-2 15,3-8 1-15,4 1-25 16,-1-9-22-16,2-6-40 16,-2-6-29-16,-2-12-106 15,-5 0-25-15,-3-12 35 0,-3 0 54 16,-5-1 238 0,-5-2 77-16,-9-1 57 0,-3 6-7 15,-5 16-83-15,-3 0-15 16,-2 24-23-16,-3 3-9 15,-2 4-21-15,3 2-10 0,-6 4-30 16,3-4-12-16,6-5-6 16,-4 1-1-16,3-10-18 15,0-1-10-15,1-3-9 16,1-9 2-16,-1-4 14 16,0-1 15-16,4-9 15 15,0-8 11-15,3-7 14 16,2-12 11-16,10-14 23 15,7-4-1-15,7-4-18 16,2 5 1-16,1 17-12 16,-1 13 0-16,1 19 12 15,0 3-7-15,5 6-15 0,0 5-4 16,-3 3-11 0,-5 5-3-16,-12-1-5 15,-7 2-2-15,-10-4-3 0,-13 1-1 0,-20 2-4 16,-5-5 1-16,-11 1-1 15,-1-4 3-15,13-5 4 32,11 0 0-32,16-4 1 0,8 1-2 0,14 5-2 15,6 3-1-15,8 9-1 16,5 6-1-16,-1 4 4 16,0-4 1-16,-5-2 1 15,-4-3 0-15,-15-3-2 16,-9-3 0-16,-22-4 0 15,-13-3-2-15,-8-2-30 16,-3-5-23-16,-1-4-55 16,3-5-38-16,9 1-51 0,5 0-265 15,4 7 298-15</inkml:trace>
  <inkml:trace contextRef="#ctx0" brushRef="#br0" timeOffset="100533.75">23716 6881 1318 0,'7'13'130'0,"2"-1"71"0,7 9-40 0,6 4 5 0,22 5-43 16,12 1-23-16,35 7-30 0,24-3-19 15,30-2-29 1,10-3-8-16,20-6-32 16,6-7-30-16,1-6-120 15,2 2 96-15</inkml:trace>
  <inkml:trace contextRef="#ctx0" brushRef="#br0" timeOffset="129040.03">23362 2233 729 0,'3'-11'67'16,"1"4"39"-16,-8 2-11 0,-3 5-26 16,1-2-20-16,1 2-21 0,2 0-2 0,3 0 1 15,0 0 5-15,0 0 5 16,3-3 4-16,-1 3-3 31,-1-1 3-31,1-1 7 16,0 0 8-16,-2 1 9 0,-5-2-2 0,0 1-6 15,-1 2-3-15,1 0-13 16,5 0-3-16,-1 0-11 16,-9 3-7-1,5 5-10-15,-6 8-2 0,-3 3 2 16,-5 6 2-16,-3 10-2 15,-2 1 2 1,-4 7-12-16,3 4 0 16,0-1 0-16,2 1-4 15,5 5 6-15,10 2 0 16,8-4-5-16,6-1 2 16,13-11-4-16,1-10 4 0,12-12 6 15,6-8 0-15,3-14 3 16,1-9-1-16,-8-4 1 15,-9-1 4-15,-19 3-3 16,-6-6 5-16,-19 6-4 16,-11-3-1-16,-8 1 3 15,-3-5-5-15,5 5-1 16,4 3-3-16,14 10-6 16,3 1-3-16,9 10-14 15,3 0-17-15,0 9-37 0,3 2-36 16,-2 1-19-16,2-6 55 15</inkml:trace>
  <inkml:trace contextRef="#ctx0" brushRef="#br0" timeOffset="129435.4">23614 2289 1254 0,'-8'6'76'0,"-1"2"31"0,-4 0-1 0,0 0-18 0,5 3-9 0,4 3-10 16,2 8 5-16,2 6-16 16,0 5-5-16,0 7-18 15,0-2-12-15,5 4-16 16,-4 4 1-16,3-5-11 16,-3-3-5-16,1-5-33 15,-1-1-14-15,3-14-34 16,0 0-23-16,6-18 1 15,4-11-20 1,3-14 76-16</inkml:trace>
  <inkml:trace contextRef="#ctx0" brushRef="#br0" timeOffset="130198.03">23799 2377 971 0,'1'0'110'0,"-1"0"110"0,-1 3-100 16,-6 7-28-16,-5 4-22 15,-9 8-26-15,-4-2-18 16,-5 6-14 0,-6 0-3-16,1 1-5 0,6 2 0 15,12-3-1-15,6 1 0 0,19-3-2 16,5-5 1-16,17 0-2 16,1-10 0-16,5-2-14 31,2-7-19-31,2-10-29 15,-1-4-22-15,2-3-15 0,-6-7-2 0,-10 0 17 32,-6 1 18-32,-9 4 52 15,-4-2 35-15,-6 10 48 16,0 2 17-16,0 9 7 16,-8 3-8-16,3 11-20 0,-1 2-11 15,0 11-23-15,2-1-10 16,1 3-12-16,0-1-3 15,3-6-3-15,0-3 0 16,0-3-1-16,2-5-1 0,-1-5 1 16,-1-3 1-16,0-3 4 15,-4-9 1-15,2-5 2 16,2-7 5-16,3-9-3 16,3-4 5-16,2-9-1 15,2-4 0-15,2 4 4 16,4 7 4-16,6 9 8 15,-3 7 7-15,2 7 7 16,2 3-8-16,-2 7-5 16,1 3-7-16,-5 5-13 15,1 0-2-15,-9 4-12 0,-4-2-3 16,-5 2-2 0,-6 4 6-16,-10-1-2 0,-5 2 7 15,1-1-5-15,1-3 4 16,9-4-2-16,4 0-8 0,9-3 7 15,7 7-5 1,5-2-2-16,6 3 8 0,4 3-5 16,0 3 1-16,2-3 7 15,-5 1-5-15,-6-3-2 16,-6 1-1 0,-17-1 0-16,-10 1 3 0,-18 0-20 15,-4-4-22-15,-10-1-48 16,0 0-30-16,0 0-25 15,-6 1-114-15,4-6 166 16</inkml:trace>
  <inkml:trace contextRef="#ctx0" brushRef="#br0" timeOffset="130499.62">23057 2970 1420 0,'-6'14'69'0,"4"0"35"0,2 4 0 0,10-9 25 0,10 2-9 0,20-3-33 16,12-3-4 0,28-7-25-16,16-2-7 0,29-9-14 15,11-1-7-15,-2-5-15 16,-5 3-5-1,-20 5-4-15,-11 3-23 0,-21 3-39 16,-20 2-30-16,-37 3-48 16,-20 0-17-16,-41 5-2 0,-14 3 4 15,-19 4-140-15,-3-5 181 16</inkml:trace>
  <inkml:trace contextRef="#ctx0" brushRef="#br0" timeOffset="130705.78">23096 3118 919 0,'-18'14'139'16,"-1"1"143"-16,15-3-143 0,6-1 7 0,15-3-18 31,10 2 1-31,19-3-5 0,9-3 0 0,26-4-27 31,13-7-17-31,28 1-30 16,1 3-16-16,3-2-21 15,-4 4-8-15,-15 4-46 16,5 5-42-16,-6-1-74 16,-7-3-54-16,0 5 112 15</inkml:trace>
  <inkml:trace contextRef="#ctx0" brushRef="#br0" timeOffset="157784.85">6693 10581 145 0,'-14'6'5'0,"-2"-3"-1"0,-3 2-32 0,3 3-6 0,0-5 5 16,0 3 33-16,4-3 102 15,-4 1 44-15,7-1 67 16,-1 3-5-16,7-3-39 16,3 3-23-16,8-2-36 15,5-3-12-15,7-1-5 16,4 0-14-16,1-1-14 15,2-3-6-15,-2-3-17 0,2-1-4 16,0 0-9 0,-2-5-3-16,5 1-2 0,1-1 2 15,7 0 2-15,3 2-3 16,10 2-4-16,1 1-7 0,9 0-6 16,-2 3-3-16,7-1 0 15,3 3 1-15,4 1 4 16,1-2 10-16,3-1-3 15,2 2 3-15,-3-8-2 16,1 0-8 0,10-4-3-16,6 3 1 0,5 1-10 15,1 0 1-15,-9 6 1 16,-9 2-5-16,-2 3 1 16,-4 3 2-16,-1 2-4 15,4 3-1-15,1-4 2 16,3 4-3-16,-3-5 7 0,-2 1 2 15,-1-1 1 1,-5 0-4-16,7 0 1 0,8 5-2 16,4 4-3-1,3-4 2-15,-3 7 0 0,-4-4 1 16,3 0 8-16,-6 1 1 16,9-4-6-1,7-5-1-15,4-1-3 0,-2-2 0 0,1 3 4 16,1 2 2-16,-2-2-3 15,4-2-2-15,11 1-3 32,-4 1 0-32,0 0-3 0,0-1 4 0,-2 6-1 15,1 3 1-15,5 0 4 16,3 3-4-16,-9-1 4 16,-1 1-1-1,-5-1-1-15,3-1 4 0,10-2-6 0,0-1 1 16,1-3-3-1,0 2 1-15,-1-1 0 16,9-1 2-16,8-1 1 0,-6-1-1 16,2-4 5-16,-9-3-5 15,-9-2 4 1,2-2-8-16,-18-6-45 0,-14 4-39 0,-28-12-300 16,-24-6 244-16</inkml:trace>
  <inkml:trace contextRef="#ctx0" brushRef="#br0" timeOffset="165133.76">13385 459 784 0,'0'-8'106'0,"0"-1"49"0,-5 1-19 0,-3 2-18 0,0 4-34 16,-3-3-9-16,5 5-10 15,-2-1-3-15,3 1-12 16,-1 0 1-16,1 5-12 16,4-4-3-16,-7 4 2 15,3 3-2-15,-1-2-3 16,1 0-1-16,0 5-6 16,2-1-4-16,2 7 5 15,-1 1-2-15,2 8-6 16,2 8-1-16,-1 8-9 15,2 13-7-15,2 23 4 0,0 7-6 16,1 14-4-16,-1 5 5 16,-5 0-4-16,0 8 6 0,-2 8-3 15,-1 6 4-15,3 2-2 16,-5-11-2-16,5-13 6 16,0-6-7-16,5-13-1 15,-3-2 2-15,2-15-2 16,3-5 6-16,-6-11 2 15,-1-4-8-15,0-9 2 16,-1-1 2-16,1-10-3 16,-3 2 1-16,1-8 6 15,0 0-6-15,1-3 1 16,-1 0-1-16,2-5 0 16,3 1-3-16,1-1 0 15,-1 3 7-15,0 0-3 0,0-1 3 16,0 0-2-16,2 5-6 15,-2-4 2-15,-1 3 2 16,4-4 0 0,-3 0 0-16,2 0 0 0,0 3 0 15,-4-2 3-15,-2 3-1 0,1-4-1 16,-4 2-4-16,3-11 0 16,1-3 2-16,0-3 1 15,0 2 5 1,5-9-1-16,-2-3-2 0,3-2-3 15,4-1-4-15,-3 0 5 16,1-1 0-16,2 2 4 16,-1 2-4-16,4 2-4 15,-2-2 6-15,5 0-5 16,1 1 3-16,7-2-1 16,1 1-5-16,3 2 7 0,4 0 0 15,-1 5 0-15,1 2-1 16,9 0-7-16,-2 0 0 15,6 0 0-15,4 0-1 16,-4 0-8-16,-4 2 3 0,-3-1 0 16,-2 1 3-16,-4-4 10 15,0-1 0-15,-10-5-1 16,0-3 1-16,-6 2-4 16,-7-7 3-16,-1 0 1 15,-5 0-2-15,-1-1 5 16,1-5 0-16,1 0-3 15,-4 1 0-15,5-4-2 32,-2-3 1-32,2-5 6 0,-3-2 4 0,-2-9 2 31,0-7 2-31,-8-18 5 0,1-7 0 0,4-9-6 16,-1-5-4-1,7-1-7-15,3-7-2 0,5-6 0 0,0-2 2 31,2-6 3-31,-4 5 1 16,1 8 1-16,-1 5-3 16,-4 5-2-16,3-4-5 0,-7-4-2 15,-2-4 4-15,1 10-3 16,0 11 5-16,-3 18 3 16,1 10-5-16,-3 17 0 15,-3 10 4-15,-6 9-5 16,3 5 4-16,-1 3 3 15,-1 2-5-15,3 3 1 16,-1-5-2-16,0 3-4 16,4-6 5-16,2 3-1 15,2 2 2-15,3 0 1 16,0 1 1-16,0 5 1 0,0 0-1 16,1 0 0-16,1 0-3 15,-2 0-5-15,-3 0 2 16,-4 5 4-16,-2-1 1 15,-5 1 5-15,4-2-1 0,-6 0-7 16,7 1-1-16,-2-3 1 16,3-1-1-16,2 0 1 15,-4 2 6 1,1 3-1-16,-2 1-2 0,-5-3-1 16,-3 5 0-16,-6-2 0 15,-7 4 5-15,-9 1-1 16,-5 1-5-16,-12 1-1 15,-3 1 2-15,-14-1-4 16,0 1-6-16,-12-1-15 16,5-1-11-16,9 2-23 15,5 1-13-15,29 5-49 16,7-6-257-16,31-14 246 0</inkml:trace>
  <inkml:trace contextRef="#ctx0" brushRef="#br0" timeOffset="167409.18">12246 3820 1189 0,'-2'2'69'0,"-7"-4"26"0,4-1 2 0,-6-2 1 0,6-6-15 0,2 0-9 16,-3-3-7-16,-4-5-8 16,1 2-5-1,-2 1-22-15,-2 3-9 0,1 1-11 16,-1 4-8-16,-6 9-4 15,3 9-2-15,-6 15-3 16,-1 5 3-16,0 8-2 16,6 1-6-16,12-3-11 15,5-1-3-15,5-10 3 16,6-3 6-16,10-14 9 0,-2 0 2 16,3-8 4-16,-3-6 1 15,-5-10 5-15,3-3 1 16,-3-11 4-16,-1-1 3 0,3-18 2 15,0-5 0-15,-1-10-2 16,1-14-1-16,-2-4 6 16,-1 0 2-16,0 14 10 15,1 10 7-15,-3 28-6 16,-7 10-2-16,-5 20-16 16,-7 11-10-16,-5 20-3 15,1 10-1-15,-1 16-1 16,2 9 2-1,11 4-1-15,5-6 0 16,9-12-4-16,8-3 0 0,0-16-4 16,7-1 0-16,-3-15 6 15,0-7-2-15,-4-12 5 0,0-6-1 16,-2-9-3-16,-4-5 4 31,-3-5-1-31,-7 2 6 0,-6 7 3 16,-2 1-7-16,-2 12 3 0,1 5-5 15,-1 11 1 1,4 7 4-16,7 5-3 0,5 6 0 0,6-6-4 31,1-1 1-31,6-7 0 0,0-3 6 0,0-7-25 32,-1-5-16-32,-5-11-59 15,0-6-35-15,-10-13-25 16,-1-7 20-16,-8-7 78 15</inkml:trace>
  <inkml:trace contextRef="#ctx0" brushRef="#br0" timeOffset="167522.81">12546 3389 1212 0,'-7'-14'81'0,"1"2"32"0,6 1-70 0,3-2-19 0,10-3-39 0,4-1-20 15,7 3-173-15,3 3 137 16</inkml:trace>
  <inkml:trace contextRef="#ctx0" brushRef="#br0" timeOffset="167950.9">12804 3590 1153 0,'3'55'74'0,"-1"-8"29"16,-2-1-15-16,2-14-28 16,1-7-23-16,0-8-22 15,2-9-4-15,-1-2-3 16,-4-10 6-16,2-6 0 15,-2-9 0-15,0-8 9 16,0 1 0-16,-2 0 2 16,2 4 4-16,0 8-5 15,5 3 0-15,5 9-6 16,-1 2-1-16,10 5-3 0,3-2-1 16,2-3 4-16,1 0-4 0,3-6-2 31,1 0 0-31,2-13 2 0,2-2 3 0,2-1 8 15,-2 0 0-15,-6 3 4 16,-8 0 4-16,-14 2-7 16,-8 3 5-16,-15 3-15 15,-4 6-3-15,-3 7-2 16,-2 10-5-16,7 13 2 16,2 2-5-1,10 3-4-15,4 3-3 0,8-12-25 16,11-2-17-16,15-13-50 15,4 0-31-15,10-12-35 16,4-2-167-16,-4-9 210 16</inkml:trace>
  <inkml:trace contextRef="#ctx0" brushRef="#br0" timeOffset="168347.4">13536 3400 1367 0,'-22'15'89'0,"-6"7"28"0,-1 6-10 0,6 7-33 0,1 1-17 0,15-1-21 16,6-4-11-16,15-7-19 16,6-3-5-16,7-7-7 15,5-2-24 1,-1-10-24-16,3-2-29 0,0-14-44 16,-1-5-7-16,2-14-153 15,-3-5-21-15,-2-8 43 16,1-1 45-16,-12-8 306 15,2-1 101-15,-15 0 69 16,-3-6 7-16,-3 5-98 0,-3 12-21 16,0 16-13-16,-4 13-12 31,1 24-5-31,-3 8-6 0,2 17-26 0,-1 7-4 31,4 5-20-31,-1 11-21 16,5 0-26-16,3 6-4 0,0-2-19 15,5-5-21-15,-1-6-49 16,-1-7-41-16,-1-4-118 16,-5-8 130-16</inkml:trace>
  <inkml:trace contextRef="#ctx0" brushRef="#br0" timeOffset="168506.67">13759 3429 1515 0,'25'0'86'0,"3"-10"18"0,9 1-9 16,1-10-41-16,4-1-19 15,9-12-38-15,9-1-32 16,4-3-88-16,-4-1 69 16</inkml:trace>
  <inkml:trace contextRef="#ctx0" brushRef="#br0" timeOffset="169348.82">14421 3479 1199 0,'5'2'82'0,"1"7"39"0,1-1-13 0,-4 6-18 0,2 5-15 0,-1-1-29 0,-4 4-12 0,-3-5-20 0,-2 2-4 16,-2-3-7-16,-3-2 1 15,1-3-1-15,-1 0-1 16,2-8-1-16,2 2-5 15,6-2 0-15,-2-3 0 16,10-9 2-16,5-4 2 0,4-6 6 31,2-1 5-31,3-6 2 0,3 1 4 0,-4 2-2 16,1 0-4-16,-6 14-1 16,-2 3-3-16,-3 12-6 31,-3 2-1-31,1 11-12 15,-1-3-2-15,0 3-7 16,0-4-4-16,0-2 8 16,-2-5 5-16,1-8 10 15,1 1 3-15,1-7 3 0,4-10 5 16,4-7 4-16,-1-4 3 16,3 0-1-16,1 2-7 15,-1 6-4-15,3 6-2 16,-8 12-5-16,-3 4 3 0,0 14-14 15,2 5-18-15,4 10-37 16,7-4-24-16,4 1-259 16,4-7 225-16</inkml:trace>
  <inkml:trace contextRef="#ctx0" brushRef="#br0" timeOffset="170047.37">15250 3449 1276 0,'-10'-31'83'0,"-7"1"25"0,-7 1-12 0,-3 12-41 16,-1 8-19-16,-2 10-17 15,1 9-6-15,6 10-4 0,2 4-1 16,13-2-8-16,7 2 1 16,10-5 1-16,1-7 0 0,10-7-1 15,4-5 0 1,1-3-1-16,0-7 0 0,-1-2 0 15,-2-4 5-15,-4 5-1 16,-1 1 2 0,-8 6 0-16,-7 4-1 0,1 0 2 15,-9 6-3-15,-7 11 1 16,-4 1-1-16,1 10-3 16,5-3-1-16,6-3 0 15,7-4 0-15,7-9 0 16,7-1 3-16,6-8 12 15,0-3 3-15,2-5 8 16,1-5 1-16,0-2-4 0,4-3-2 16,-1 6 8-16,-6 1 2 15,-4 6-7-15,-1 5-2 16,-9 11-9-16,-3 6 0 0,-7 20-5 31,-7 5 1-31,-14 13-2 0,0 4-8 0,-9 1 0 31,2-2 1-31,7-3-14 0,1-11 6 0,6-9-7 16,5-7-2-16,8-18 16 16,3-7-7-16,3-19 10 31,6-9 0-31,7-21 6 0,4-9 7 0,6-14 13 16,-1-13 0-16,0-8-8 15,8 1-1-15,5 18-4 16,3 13-2-16,-1 31-2 15,-9 12-2-15,-2 18-10 0,-9 6 0 16,-3 10 2-16,-1 5-1 16,-8 4 1-16,-3 2-2 15,-8 0 1 1,-2 2-4-16,-16-4-31 16,-1-1-20-16,-11-8-62 15,0 1-27-15,3-13-113 0,8-7 139 16</inkml:trace>
  <inkml:trace contextRef="#ctx0" brushRef="#br0" timeOffset="170412">15696 3497 1221 0,'9'25'79'0,"-1"8"30"0,-3 2-21 0,-5 9-23 0,-6-2-15 0,-2 6-21 31,0-4-11-31,-5 2-7 15,1-5-5-15,-1-5-5 0,-1-5 0 16,3-5-6-16,1-7-3 16,9-18 1-1,-2 1 6-15,3-18 8 0,8-11 14 16,3-12 28-16,0-15 13 16,9-6 11-16,-2-9-3 15,8 6-17-15,8 9-6 16,-3 15-12-16,2 12-4 0,-6 14-12 15,-2 10-10-15,-9 8-8 16,-5 4-4-16,-9 7 4 16,-4 5-1-16,-11 2 3 15,-7 6 1-15,-12-3-12 16,-1 4-15-16,3-6-43 16,5-7-23-16,16-7-49 15,9-10-9-15,14-11-266 16,13-5 259-16</inkml:trace>
  <inkml:trace contextRef="#ctx0" brushRef="#br0" timeOffset="171013.73">16071 3613 1018 0,'2'11'132'0,"1"0"197"16,-3 1-238-16,0-9 0 16,5-5-11-16,0-7-16 15,7-6-22-15,4 0-5 0,-3 0-21 16,-2 3-5-1,-11 2 10-15,-7 3 0 16,-11 7 9-16,-9 3 3 0,-3 1-7 16,-2 9-4-16,4 8-10 15,6 2-9-15,7 9-1 16,9-5 0-16,11-4-6 16,11 1-5-16,20-8-27 15,8-5-12-15,16-8-13 16,5-3 5-16,6-5 22 15,-5-4 12-15,-6-7 17 0,-5-3 2 16,-11 2 12-16,-3-4 11 16,-17 5 24-16,-8 2 5 15,-21 0 10-15,-8 8-14 16,-17 4-16-16,1 10-6 16,-8 11-23-16,3 1 1 15,7 10-1-15,5-4-1 0,17-3-7 16,6-1-5-1,15-14-8-15,6 0 0 0,8-10 3 16,0-5 7-16,3-9 4 16,-1-5 3-16,-2-7 15 15,0-4 3-15,-8-12 14 16,-2-2 5-16,-7-15 9 16,-3-4 2-16,-7-9 0 15,-3 6-4-15,-7 16-8 16,3 14 1-16,-3 26 0 15,1 12 0-15,-2 25-13 16,-3 11-5-16,2 26-13 0,1 12-4 16,9 11 2-16,9 5 0 15,6-2-95-15,4-4-13 16,-4-7 84-16,1 0-56 16</inkml:trace>
  <inkml:trace contextRef="#ctx1" brushRef="#br0">17290 7241 0,'0'0'0,"67"-27"16,-11 7 0,-9 4-16,0 0 15,-3 5-15,-5-1 16,-7 0 0,-5 4-1,-3 0-15,-4 4 16,-5 0-16,1 4 15,-4 0 1,0 0-16,-4 0 16,0 0-16,-1 0 15,1 0 1,-4 0-16,0 0 16,0 0-16,0 0 15,0 0 1,0 0-16,0 0 15,0 0-15,0 0 32,0 0-32,0 4 0,0 0 15,0 0 1,-4 0-16,0 0 16,0 0-1,0 0-15,0 0 16,0 0-16,0 4 15,0 0 1,0-1-16,0 1 16,0 0-1,0 0-15,0 0 16,0-4-16,0 0 16,0 0-1,0 0-15,0-4 16,0 0-1,0 0 1,0 0-16,0 0 16,0 0-16,0 0 15,0 0-15,0 0 16,0 0-16,0 0 16,0 0 15,0 0-31,0 0 15,0 0-15,0 0 16,0 0-16,0 0 16,0 0-1,0 0 1,-79 27-16,75-27 16,0 0-1,0 0-15,4 0 16,-4 0-16,0 0 15,0 0 1,0 0-16,4 0 16,-4 0-16,4 0 15,0 0 1,0 0-16,0 0 16,0 0-1,0 0 1,-4 0-1,0 0 1,0 0 0,-4-4-1,-7 1 1,-17-5 0,-19-4-1,-12 0 1,-8 4-1,-20 12-15,-98 55 16,-143 87 0,120-63-16,34-8 15,79-44 1,36-19 0,28-24-16,11 0 15,8 1 1,5-5-16,58-51 15,36-32-15,-8 16 16,-20 32-16,-20 20 16,-11 11-1,-8 4 1,-4 4-16,-4 1 16,-1 3-16,-3 0 15,0 0 1,-4 0-16,0 4 15,0 0-15,0 0 16,0 0 0,0 0-1,4 0-15,-4 4 16,0 0-16,0 0 16,0 0-1,0 0 1,4 0-1,-4 0 17,0 0-32,0 0 31,0 0-31,0 0 31,0 0-31,0 0 16,0 0-1,0 0 1,0 0 0,0 0-16,0 0 31,0 0-15,0 0-1,0 0 1,0 0-1,0 0 1,0 0 0,0 0-1,0 0 1,0 0 0,0 0-1,0 0 1,4 4-1,0 0-15,-4 0 16,0-4 0,0 0-1,0 0 1,0 0 15,0 0-31,0 0 16,0 0-1,0 0 1,0 0 0,0 0-1,0 4 1,0 0 0,4 0-1,0 0 1,0 0-16,0 0 31,-4 0-31,4 0 31,-4-4-31,0 0 16,0 0 0,0 0-1,0-4 1,0 0-1,16-4 1,47-12 0</inkml:trace>
  <inkml:trace contextRef="#ctx0" brushRef="#br0" timeOffset="176068.28">9707 584 1039 0,'2'0'111'0,"-2"-2"65"0,2 1-59 15,-1 1-14-15,-1 0-43 16,3 5-11-16,-6 9-26 16,0 6-7-16,0 12-6 15,0 6-3-15,-4 6-5 16,4-5-2-16,2 2 0 15,1-6 2-15,0-10-1 16,0-11 1-16,0-7-3 0,0-6 2 16,0-1 5-16,0-9 3 15,0-17 7-15,0-11 0 16,1-4 1-16,1-5 1 0,-1 5 2 16,1 3 3-16,-2 2-6 31,2 7 1-31,1 14 3 0,0 2 0 0,3 8 6 31,2 4-4-31,3 9-14 16,5 4-4-16,6 9-4 0,5 10-3 0,0 7 4 31,-1-3-1-31,3-1 2 16,1 1 1-16,0-14 1 15,-3-4 5-15,-7-6 10 0,-2-9 4 16,-6-2 12-16,-2-10 6 15,-4-6-8-15,0-7 7 16,-6-6-9-16,0-5-5 16,-5-4-7-16,5 0-8 15,-1-1-5-15,1-1-6 16,0 5-2-16,0 5 2 16,6 13-4-16,-4 4 1 0,-2 10-9 15,1 2-28-15,6-4-58 16,-4 8-36-16,9 7-69 15,-2 1-203-15,3 4 257 16</inkml:trace>
  <inkml:trace contextRef="#ctx0" brushRef="#br0" timeOffset="176415.68">10482 650 1307 0,'3'-12'84'0,"-1"-3"29"0,-2 1-6 0,-5 2-16 0,-1 1-20 0,-7 6-34 15,1 2-6-15,-9 4-21 16,1 4-10-16,1 4-1 16,4 2-2-16,14 4-1 15,4-1 0-15,16 5 3 16,6 3-2-1,5 5 8-15,3-1 4 16,0 1 3-16,1 2 0 0,-6-6-4 16,-3-1-2-16,-11 0-1 15,-6-7-1-15,-19-1-4 16,-9-2-2-16,-13-2-33 16,-4 1-20-16,-1-9-45 15,1-9-26-15,8-9-271 16,5-6 255-16</inkml:trace>
  <inkml:trace contextRef="#ctx0" brushRef="#br0" timeOffset="176908.79">10780 696 1222 0,'14'24'100'15,"7"-2"25"-15,-4-2-18 0,4-3-18 0,-4-9-25 16,-3-4-4-16,-3-8-16 15,-3-4-5-15,-1-7-15 16,-6-1-5-16,-1-3-8 16,-1 3 0-16,-9 4-2 15,-2-1-3-15,-11 7-2 16,3-1 2-16,-8 12-10 16,5 5-1-16,3 12 2 15,3 4-4-15,12 9 7 0,8-2-2 16,11 0 5-16,5-4-1 15,13-7-2 1,-5-6 3-16,4-8-7 0,1-5 0 16,-6-5 5-1,-2-7-4-15,-2-10 5 0,-1-5 0 0,-4-15-3 32,0-2 2-32,-7-8 4 0,-4-5 1 0,-4-1-2 15,-2 0 3-15,-8 4-7 16,3 7 0-16,0 13 7 15,1 13 6 1,4 18 16-16,0-1-2 0,1 16 3 16,6 12-10-16,2 14-12 15,-1 5 4-15,6 8-8 16,-1-1 4-16,1 1-22 16,2 3-24-1,-12-2-67-15,1-5-32 16,-8-9-332-16,-3-6 290 15</inkml:trace>
  <inkml:trace contextRef="#ctx0" brushRef="#br0" timeOffset="177304.71">11047 593 1186 0,'33'-11'114'0,"2"-1"42"0,3 2-18 0,-2-1-15 0,6 3-46 16,3 0-17-16,0 4-31 16,1 2-6-16,-3-1-12 15,-5 3-9-15,-12 0 3 16,-8 0-5-16,-17 0 2 0,-2 6 3 16,-23 4-7-16,-6-2-6 15,-8 9-7-15,0-1-1 16,10 1 5-16,6-1 5 15,17 0 0-15,8-2 0 16,19 2-1-16,10 1 0 0,7 3 12 16,6 4 0-16,-1 1 3 15,-6 1 3-15,-2-4-4 16,-3 3-3-16,-16-1 0 16,-6 2-1-16,-22-2-3 15,-14-2-3-15,-16 3-31 16,-6-9-20-16,-8 3-62 15,-4-3-147-15,-4-4 162 16</inkml:trace>
  <inkml:trace contextRef="#ctx0" brushRef="#br0" timeOffset="177638.32">10780 1208 1312 0,'10'0'94'0,"-10"7"33"0,-5 2-2 0,-16 9-45 16,-5 4-22-16,-12 6-29 15,-6 4-13-15,3-4-16 16,-4 2-12-16,12-6-30 16,8-4-21-16,3-9-152 0,5-9 131 15</inkml:trace>
  <inkml:trace contextRef="#ctx0" brushRef="#br0" timeOffset="177860.73">10515 1172 1355 0,'10'11'90'0,"4"2"37"16,5 1-2-16,11 5-42 15,6 3-22-15,15 0-32 16,4-5-15-16,-3 6-7 15,0-6-11 1,-13 3-40-16,-2-1-23 0,-7 2-61 16,-8 1-215-16,-2-2 221 0</inkml:trace>
  <inkml:trace contextRef="#ctx0" brushRef="#br0" timeOffset="178194.4">11463 1156 1158 0,'5'0'108'0,"-3"5"75"0,1 8-31 15,-8 9-20 1,2 3-23-16,-2 7-33 0,5 4-18 16,0 2-37-16,0 0-8 15,5-4-13-15,0-5-12 16,6-4-43-16,0-6-33 0,-3 0-38 15,0 0-266 1,-4 3 260-16</inkml:trace>
  <inkml:trace contextRef="#ctx0" brushRef="#br0" timeOffset="178669.93">11782 1342 1461 0,'-3'0'47'0,"1"8"-4"0,-2 5 33 16,0 4-12-16,1 4-18 16,6-1-21-16,4 2-12 15,5-1-7-15,3-7-4 16,3-3-1-16,3-9 3 0,-4-4-2 15,4-7 0-15,-2-6-1 16,0 1 0-16,-2-3 3 16,-3 4-2-16,-7 7 0 15,-1 0-2-15,-3 6-2 16,0 6 3-16,0 13-1 16,2 3-1-16,6 3 1 15,2-1 0-15,7-13 1 16,4-5-2-16,3-7 0 15,4 1 0-15,-10-5 15 0,-1-5 21 16,-6-1 20-16,-9-6 5 16,-5-5 4-16,-6-2-10 15,-5-6-13 1,3 2-10-16,-5-7-18 0,4 5-18 0,-4 2-27 16,1 7-10-16,7 9-54 31,5 1-20-31,6 8-7 0,5 1-294 0,5 4 285 15</inkml:trace>
  <inkml:trace contextRef="#ctx0" brushRef="#br0" timeOffset="179576.61">12487 1272 1345 0,'-19'-12'90'0,"0"0"10"0,-6 12-15 0,-2 0-8 0,2 14-41 31,0 10-15-31,4 6-16 16,7 4-1-16,11-4-7 16,3-1-3-16,13-9-5 15,4-6-5-15,3-6-7 16,3-6 4-16,-3-5 4 15,2-7 5-15,-1-4 9 0,1-3-1 16,-2-4 9-16,-2 1 10 16,-9 2 8-16,-4 3 3 15,-5 5 1-15,-5 9-3 16,-9 5-10-16,-2 10-2 16,-4 9-9-16,1 3-4 0,11 1-1 15,5-3-1-15,10-7-1 16,9-4 2-16,6-8 0 15,2-4 3-15,0-9-2 16,-5-1-1-16,1-2 8 16,-1-8 10-16,-2 1 19 15,1 0 4-15,-9 0-11 16,1 6-8-16,-7 10-14 16,-2 0-6-16,-2 17 3 15,-4 4-2-15,-1 12-3 16,4-1 0-16,5-3 0 15,8-5-2-15,13-8 4 0,1-6 0 16,8-8-2-16,-1 0 4 16,-4-13-9-1,1 2 3-15,-7-1 6 0,-3-2-3 16,-5-2 4 0,-6 2 5-16,-7-1 10 0,3 4 12 0,-1-1 5 15,1 2 0 1,6-2-11-16,-5 1-9 0,3 1 2 15,-1 5-5-15,-2-1 4 16,-3 6 6-16,9 0 10 16,-8 8 3-16,-5 6 7 15,1 8-1-15,-12 10-9 16,1 10-1-16,-7 15-10 16,0 6-2-16,-5 2-7 15,2 4-6-15,-3-7 1 16,-4-1-33-16,-1-6-9 15,-3-4 0-15,2-5-9 0,-2-5 20 16,6-10 5 0,-2-6 3-16,3-9 0 0,0-9 7 15,-5-15 5-15,-1-8 1 16,-1-19-47-16,-3-6-35 16,-2-14-91-1,-6-7-42-15,-21 7 116 0</inkml:trace>
  <inkml:trace contextRef="#ctx0" brushRef="#br0" timeOffset="183418.07">21150 636 986 0,'0'-5'85'0,"0"-1"40"0,-5 0-5 0,5-1-30 0,0 3-6 16,0 2-10-16,0 2-7 15,0 0-10-15,-3 2-13 16,0 10-10-16,-2 6-4 15,3 13-9-15,2 7-1 16,5 12-10-16,1 4 0 16,4 3-3-16,-1 1-1 0,-1-6-1 15,-1-3-7-15,-3-8-21 16,-2-3-9-16,-2-8-20 16,0-3-3-16,-2-7-7 15,1-7-1-15,1-13-17 16,3 0-13-16,5-21 58 15</inkml:trace>
  <inkml:trace contextRef="#ctx0" brushRef="#br0" timeOffset="184682.69">21207 619 999 0,'0'-13'86'0,"-4"-1"12"0,4 3 12 32,2-2-15-32,1 2-37 0,3 6-14 0,-1-1-9 15,1 1-5-15,-2 5-8 16,2 0-3-16,2 0-6 16,1 2-1-16,5 0-5 15,4-1 3-15,7-1-2 16,5 0 1-16,13 0 1 15,10-3-1-15,15-3-1 16,14-2-1-16,0 0 6 16,10-3 1-16,7 4 2 0,0-2-4 15,23 6-9 1,1-3 0-16,-13 2-4 0,-2 1 1 16,-17 0 4-1,-2-2-2-15,4 2 3 0,6 2-1 0,-4-3 0 16,2 0 2-1,-11-1-1-15,-3 2-1 16,2-3-1-16,2 2-2 16,9 4-1-16,1 0 4 15,-6 4-1-15,-2-1 2 0,-7-5-1 16,-2-3-1-16,8-2-3 16,7-6 2-16,6-1-2 15,3 0-2-15,-8-4 3 0,-6-1-1 31,-20 2 2-31,-9 3 1 0,-17 1 4 0,-6 5-2 16,-17 3 2 0,-9 2 2-16,-10 3-1 0,0 0 5 15,-2 0-1-15,0 0-6 16,7 0-2 0,-2 0-4-1,8-6 0-15,3 3 3 0,1 3-3 16,-1 0 5-16,-5 5-5 15,-3 1-1-15,-4 2 8 0,-4 8-4 0,-4 1 11 32,-3 7 2-32,3 7-7 15,-3 2 0-15,6 11-7 16,-1 7 0-16,2 9 2 16,5 4-1-16,3 1-2 15,4 0-4-15,3-12 3 16,-1-4 0-16,0-9 2 15,-3-6-2-15,0-7-4 16,-3-2 4-16,-2-1 4 0,-1-8-2 16,-5-4 1-16,-2-2-2 15,-2-7-2-15,-4-1 4 16,1-1 4-16,-4 1-4 16,2-2 0-16,-4 1 2 15,2-1-5-15,-1 0 7 16,-4 2 0-16,-1 1 3 15,-9-3-5-15,-2-3-4 0,-5 0 3 16,-4 0-5-16,-10 1 2 16,-6-1 1-16,-12-3 0 15,-8 1-3-15,-13-3 0 16,-8 3 1-16,-2-3-1 16,-6 4 1-16,2-4-3 15,-2 3-4-15,-18 0-3 16,-3 4 0-16,-10 2 0 15,2 4 5-15,10 0-9 16,-2 4 0-16,-11-4 3 16,-2 3 0-16,-3 3 7 0,8-3 6 15,18 4-2 1,-1-1-1-16,4-1 3 0,7 1-2 16,13 2 3-16,13-6-4 0,17 3-8 31,9 1-1-31,6-2 3 0,7-1 2 0,-6 0 0 15,-2 3-2-15,-12-4-9 16,-6-1 1-16,0-3 3 16,-4-3 1-16,13-2 8 15,1 1 2 1,13-4 1-16,8 2-1 0,14 3-1 16,2 0 2-16,9 2-4 15,5-2 3-15,-2 6-8 16,13-5-14-16,4 1-47 15,4 1-36-15,9-4 55 16</inkml:trace>
  <inkml:trace contextRef="#ctx0" brushRef="#br0" timeOffset="186440.58">22390 1677 823 0,'11'-7'68'0,"-5"-7"31"0,-6 2 14 0,-5-6-6 0,-3 1-19 16,-7 3-19-16,-6-8-13 15,-6 4-20-15,-3-2-7 16,5 14-12-1,1 1-2-15,1 11 3 0,4 5 1 0,2 8-2 32,6 6 4-32,6 10 3 15,3 8 1-15,4 5-1 16,6 8-4-16,4 0-12 16,6-2-4-16,-6-2-2 15,4 2 0-15,-10-2-13 0,-3-3-14 0,-7-5-39 31,-10-3-33-31,-10-14-287 16,-1-8 247-16</inkml:trace>
  <inkml:trace contextRef="#ctx0" brushRef="#br0" timeOffset="187568.66">22010 1913 914 0,'17'-6'144'0,"5"1"223"0,6 4-269 16,7-6-1-16,3 3-24 16,1 1-22-16,-4-2-11 15,-5 5-3-15,-8 0-21 16,-3 8-5-16,-3 3-11 16,-5 3 0-16,-3 6 3 15,-2 3-5-15,-6 0-5 16,6 2-6-16,1-3-3 15,1-6 2-15,4-5 4 16,-2-9 1-16,5-4 6 16,3-9 1-16,2-8 1 0,1-1 2 15,-1-5-1-15,-2-4 2 16,-4 6 3-16,-1 0 7 16,-6 11 4-16,-2 2-2 0,-5 10 5 15,2-1-10-15,-2 12-3 16,-2 8-1-16,1 8-5 15,1 1 0 1,6 2 3-16,3-2-4 0,9-7-1 16,-1-1 3-1,4-13-3-15,-3-4 2 0,1-6 1 16,-4-7 1-16,-3-9-1 16,-2-6 4-16,-2-10 1 15,1-6-6-15,-1-6 3 16,1-5-3-16,-2-6 0 0,-3-4 4 15,1 4-2 1,-2 9-2-16,-1 16 1 16,-1 17-1-16,-2 16 0 0,-4 13 4 15,0 18-3-15,2 9 3 16,3 10-1-16,3 1-3 16,8-4-2-16,5-5-4 15,10-7-1-15,2-7 4 16,7-5-6-16,1-9 1 0,-3-10 0 15,3-5-1-15,-4-15 5 16,-7-4 4-16,0-10 3 16,-7-7-2-16,-6-11 1 15,-2-9-2-15,-10-11 2 16,0-8 0-16,-3 1-1 31,1 7 1-31,2 20-3 0,0 20 7 0,0 23-1 16,0 13-1-16,-2 28 0 15,2 7 0-15,-1 17-4 0,1 5 1 16,0-7 3-16,3 0-7 16,8-15 2-16,3-4 2 15,4-13-1 1,-3-6 0-16,6-14 0 0,1-4-4 16,3-8-2-16,1-5 0 0,-6-2 1 15,-3-1 2 1,-6 6 1-1,-1 3 1-15,-5 5-4 0,-4 8 0 0,-1 5 0 32,0 1 2-32,0 0 2 15,2-1-5-15,7-10 1 16,4-2-3-16,7-5 3 16,-1-6 5-16,2-4-1 15,-4 0 3-15,-3-8-2 16,-1 4-1-16,-4-1 2 15,-2 4-1-15,-1 12 4 0,0 3 2 16,2 12 0-16,2 9 4 16,-1 9 2-16,4 0 0 15,3 4 0-15,-4-1-1 16,1-1-9 0,-10-4 3-16,-5-2-3 0,-7-3-7 15,-12-9-8-15,-4-3-12 0,-5-7-36 16,0-6-15-16,5-12-49 15,4-7-236-15,12-10 238 16</inkml:trace>
  <inkml:trace contextRef="#ctx0" brushRef="#br0" timeOffset="187966.97">23961 1740 1129 0,'3'-11'94'0,"-3"1"95"0,-3-1-75 0,-8 3-17 0,-3 5-28 0,-5 3-48 0,-3 2-8 0,-8 15-3 16,3 4-2 0,5 7-8-16,8-1-1 0,9-7-6 15,7-4-2-15,10-6-1 16,4-7 0-16,4-3 7 15,3-3-2-15,-1-8 6 16,1-2 1-16,-7-1-1 16,0-5 6-1,-4 0 3-15,-2 3 5 0,-2 5 7 16,-7 10 0-16,6-4-8 16,-7 13-1-16,0 14-8 0,0-3-2 15,0 6-1 1,3-1 2-16,8-7-23 0,2-4-23 15,4-7-39 1,3-5-23-16,6-2-278 16,-3-12 249-16</inkml:trace>
  <inkml:trace contextRef="#ctx0" brushRef="#br0" timeOffset="188229.62">24409 1546 1357 0,'-24'3'72'0,"1"3"30"16,-4 5-16-16,2-1-1 16,3 1-15-16,7 3-32 15,6-1-10-15,15 7-15 0,5 4-7 16,8 0-2 0,2 2-3-1,-4 0-3-15,2 0 3 16,-5 1 3-16,-4-2-4 15,-10-4-9-15,-10-2-12 16,-13-7-23-16,-9 1-17 0,-12-7-31 16,1 1-16-16,5-10-284 15,12-7 254 1</inkml:trace>
  <inkml:trace contextRef="#ctx0" brushRef="#br0" timeOffset="188507.85">24658 1592 1187 0,'-27'1'87'0,"-1"1"53"0,-2 4-32 16,0 4-3 0,3 1-21-16,10 3-37 0,4-2-9 15,17 3-24-15,10-1-7 16,11 5-7-16,0-4 1 15,0 8 2-15,-6-4-1 16,-3 3 1-16,-6 0-5 0,-10-5-9 16,-7 0-8-16,-15 1-27 15,-8-4-12-15,-8-8-44 16,-1 1-24-16,12-9 73 16</inkml:trace>
  <inkml:trace contextRef="#ctx0" brushRef="#br0" timeOffset="188794.61">24777 1726 988 0,'-18'23'90'0,"-4"1"26"16,3 0-21-1,5-5-3-15,11-4-51 0,8-2-9 16,14-7-1-16,6-4-3 15,6-2 10-15,1-6 4 16,-1-1 0-16,-4-2 3 16,-11-5 3-16,-6-1-7 0,-18-2-9 15,-8-5-10-15,-9 0-21 16,-4-2-12 0,4 4-27-16,1 6-13 0,10 2-37 15,13 12-26-15,-4-4 65 16</inkml:trace>
  <inkml:trace contextRef="#ctx0" brushRef="#br0" timeOffset="189031.98">25124 1735 1364 0,'0'-3'88'0,"0"-5"30"0,0 0-3 0,-5 2-13 15,0-2-19 1,-6 6-21-16,0 2-12 15,-5 10-20 1,-4 3-4-16,-4 12-13 0,4 0-2 0,7 3-4 16,0 1-6-16,23-6-6 15,9-2 1 1,17-12-6-16,8-2-18 0,12-7-30 16,2 0-20-16,7-11-60 31,-5 0-12-31,-10 1 84 0</inkml:trace>
  <inkml:trace contextRef="#ctx0" brushRef="#br0" timeOffset="189836.18">19118 265 1302 0,'9'-1'76'0,"1"-4"22"0,-4 3 2 0,-1-2-15 0,1 4-16 0,-3 4-28 0,0 4-4 15,-1 16-18-15,-2 4-7 16,2 17-2-16,-2 0-5 16,1 7 2-1,1-1-2-15,1-7-6 16,0-1-12-16,3-9-54 15,1-9-24-15,2-10 33 0,4-12 2 0</inkml:trace>
  <inkml:trace contextRef="#ctx0" brushRef="#br0" timeOffset="190134.03">19619 368 964 0,'-3'-13'102'16,"-9"1"192"-16,-12-1-226 16,-14 7 5-16,-3 4-1 15,-5 5-33-15,5 8-3 16,7 8-15-16,7 2-4 0,14 2-14 16,5-4-1-16,16 2-3 15,6-1 1-15,15 2 0 16,2 2 0-16,4 1 6 15,-2 1-2-15,-6-1 0 16,-10-6 0-16,-10 1-3 16,-7-1-2-16,-24-3-18 15,-1-3-22-15,-11-10-52 16,1-3-205-16,5-10 187 16</inkml:trace>
  <inkml:trace contextRef="#ctx0" brushRef="#br0" timeOffset="190673.93">19709 481 1209 0,'8'7'81'16,"0"-4"10"-16,2-3 8 0,5-2-46 15,1-6-14-15,9 2-4 16,-1-3 0-16,-5-2-6 15,-3 3 1-15,-10 1 2 16,-6 6 3-16,-1-7-5 16,-9 5-4-16,-7 1-13 15,-2 1-3-15,-2 4-8 16,-2 6 0-16,8 5 2 16,0 5-4-16,12 5 7 15,4 3-2-15,10 0-3 16,10-2 2-16,4-5-2 15,3-5 2-15,2-4 0 0,0-7-3 16,-3-4-1 0,-2-4 1-16,1-11-1 0,0-3 2 15,-4-8-1-15,2-2 1 16,-5-7 2-16,0-4-3 0,0-5 6 16,-5-7 2-16,-3-4-1 15,-1-5 5-15,-7 21 10 31,0 2 10-31,-3 36 6 0,-2-6 0 0,-4 30-10 32,1 11-13-32,-1 17-5 0,-2 2 3 0,7 2-7 15,1-1 0-15,1-10-2 16,7-3-5-16,5-11-32 16,-1-5-23-16,1-9-49 15,-1-6-31-15,-1-10-24 16,-4-7-181-16,-7-7 218 15</inkml:trace>
  <inkml:trace contextRef="#ctx0" brushRef="#br0" timeOffset="190846.37">20012 363 1255 0,'26'6'62'0,"4"-1"28"0,9-5-19 15,7-5-7-15,4-2-23 0,-2 0-48 0,-12 4-28 0,-8 5-206 32,-15 4 160-32</inkml:trace>
  <inkml:trace contextRef="#ctx0" brushRef="#br0" timeOffset="191329.32">18899 1062 1288 0,'23'11'95'0,"2"9"57"0,2 4-32 0,0 4-31 0,1 1-32 0,1 1-45 15,-1 1-8 1,4-6-2-16,-2 1-5 0,-2-9-33 15,2-3-30-15,-1-6-60 16,2-8 60-16</inkml:trace>
  <inkml:trace contextRef="#ctx0" brushRef="#br0" timeOffset="191818.14">19597 1062 1394 0,'-1'11'86'16,"-7"8"13"-16,-3 1-15 16,-3 7-23-16,-4 5-33 15,-4-6-24-15,6 1-2 16,-1-3-2-16,5-7 3 16,5-3-3-16,4-4 0 15,3-10 3-15,-3 0-2 0,11-13 4 31,1-3 10-31,4-9 7 0,-1-6 3 0,-4-2 7 16,3-4-7 0,5 7-6-16,-3 2 1 15,-1 18-7-15,1 4-2 0,-3 16-1 16,-3 5-4-16,1 12 0 31,0 5-4-31,8-4-2 0,0-1 0 16,9-3-2-16,2-5 6 15,3-8 0-15,-2-4-4 16,2-7 4-16,-3-1-2 16,-3-10 27-16,-2-8 17 15,-5-6 20-15,-3-7 6 0,-4-6 4 16,-2-3-9-16,-7-8-21 16,-1-1-10-16,-1 3-35 15,-4 6-18-15,-1 15-60 16,-1 9-37-16,-2 8-92 15,-4 4 266-15,-1 6-82 16</inkml:trace>
  <inkml:trace contextRef="#ctx0" brushRef="#br0" timeOffset="192216.53">19148 1043 1220 0,'12'0'86'0,"1"0"49"0,-7 3-28 0,-6 6-1 0,-6 6-13 16,-7 8-17 0,-2 3 1-16,-7 2-20 0,-5 7-20 15,-8 4-17-15,-1 2-14 16,-2 3-21-16,0 0-13 15,8-7-49-15,3-11-26 16,13-10-39-16,14-14 67 0</inkml:trace>
  <inkml:trace contextRef="#ctx0" brushRef="#br0" timeOffset="193221.07">20131 1073 1423 0,'0'-2'14'0,"0"5"6"0,-2 5 22 15,-1 3-10-15,1 8-4 0,-2 5-13 0,4 9-8 0,3-3-5 0,9-6 2 16,4-1-1-16,9-10-3 16,4-5 4-16,-4-7 9 15,-4-2 5-15,-4-6 15 0,-6-5 9 16,-6-1 7-16,1-3 1 16,-6-1-17-16,0 5-10 15,2 5-20-15,-1 7-5 16,2 3 2-16,4 8 1 15,0 8-1 1,5 0-1-16,3 3-4 0,6-6 2 0,1-5 2 16,-2-6 1-16,1-5 3 15,-4-3 9-15,2-7 19 16,-6-1 14 0,-10-6 10-16,0 1 1 0,-6-6-19 15,-5-3-16-15,-1-2-15 16,-2 0-15-16,-2-3-34 15,5 3-16 1,5 8-60-16,1 7-28 16,5 2-289-16,5 6 268 15</inkml:trace>
  <inkml:trace contextRef="#ctx0" brushRef="#br0" timeOffset="193851.69">20721 1145 1449 0,'0'-23'87'0,"-7"2"8"0,-2-1-13 0,-7 5-39 0,-3 3-23 0,-1 10-10 16,-4 9-4-16,2 14-4 15,5 2-2-15,4 7-1 0,7-3-2 16,7-9 0-1,6 0-3-15,8-8 2 0,4-5 1 16,3-3-1 0,-1-3 4-16,1-7 2 0,-5 1 0 15,-3-2-1-15,-3 3 1 16,-3-2-2-16,-8 10 2 0,0 0-1 16,0 2-1-1,-9 11-3-15,1 1 0 0,3 1 4 16,2 3-1-16,6-6-4 15,7-4-1-15,7-5-1 16,5-3 3-16,3-7 3 16,-6-3 0-16,2-1 0 15,-5 2 1-15,-7 1 2 16,-1 3 3-16,-10 5-2 16,-1 3-1-16,-6 8-1 15,-2 2-2-15,9-1 0 16,2 1 0-16,7-7-4 15,5 1-1-15,5-7 4 0,4-2 4 16,-4-6 13-16,1 5 6 16,-3-5 14-16,-5 3 0 15,-1 1-6-15,-1 2 0 16,-5 4-14-16,2 4 0 16,-3 8-4-16,-4 8-6 0,-4 7-3 31,-5 5-6-31,-10 6-1 0,-7-1-7 0,-7 2-12 15,-1-1-11-15,-5-1-30 16,6-6-19-16,4-12-39 16,10-4-80-16,15-25 120 15</inkml:trace>
  <inkml:trace contextRef="#ctx0" brushRef="#br0" timeOffset="194078.5">21194 1186 949 0,'-3'-1'166'0,"-5"-1"245"0,-5 2-302 0,-3 5 7 0,1 3-36 15,2 3-21 1,7 1-21-16,1 3-13 0,13-1-26 16,-2 3-1-16,8 5-1 15,5 2 0-15,-6 3-3 31,-7-2-14-31,-7 7-40 16,-12 2-17-16,-17 6-28 0,-9 1-17 0,-23-7 75 16</inkml:trace>
  <inkml:trace contextRef="#ctx0" brushRef="#br0" timeOffset="207550.97">21855 530 751 0,'-5'7'84'0,"4"-1"83"0,-4 0-10 15,3-1-9-15,2-5-19 0,13-9-46 16,9-6-23-16,5-8-9 16,1-1-14-16,-6 5-12 15,-4 2-6-15,-6 15-18 31,-5 8-1-31,-12 23 0 16,-5 9 2-16,-7 17 2 0,-5 6 0 16,1 6-4-1,3-3 0-15,6-5 0 0,8-7 0 16,5-7 0-16,4-4 0 16,8-4 0-16,-2 1 0 15,0-7-18-15,1-1-18 16,1-9-46-16,1-6-146 0,0-15 142 15</inkml:trace>
  <inkml:trace contextRef="#ctx0" brushRef="#br0" timeOffset="207931.4">22677 373 1066 0,'0'1'97'0,"0"1"46"0,0 2-9 0,1 6-43 0,-1 4-10 0,0 10-14 16,2 4-15-16,0 8-25 16,1 5-13-16,1 7-10 15,-2 2-1-15,1 4-1 16,0 3 0-16,-1 3-20 16,1 1-22-16,0-6-49 15,2 2-36-15,4-16-176 16,4-5-68-16,4-26 193 15</inkml:trace>
  <inkml:trace contextRef="#ctx0" brushRef="#br0" timeOffset="208216.78">23270 556 724 0,'10'0'117'0,"-3"-2"223"16,0 0-244-16,-3 2 15 16,0 2-8-16,-1 9-34 15,0 5-6-15,-2 11-13 16,3 9-11-16,0 13-18 16,-2 4-12-16,6 3-8 15,3-1 3-15,1-8-1 16,3-1 0-16,2-10-26 15,-1-3-24-15,3-9-49 16,3-12-75-16,3-15 102 0</inkml:trace>
  <inkml:trace contextRef="#ctx0" brushRef="#br0" timeOffset="208453.88">23986 543 1240 0,'-11'38'67'16,"2"0"4"-16,2 1 5 15,3 2 6-15,4 2-39 16,0 1-21-16,4-3-19 16,0 1-3-16,0 3-4 15,1-4-19-15,-3-2-141 31,-1-3-119-31,1-9 147 0</inkml:trace>
  <inkml:trace contextRef="#ctx0" brushRef="#br0" timeOffset="213618.82">15545 1890 769 0,'11'0'103'0,"-8"-2"70"0,0 1-4 0,-6-3-28 0,-7 4-40 15,-2 4-34 1,-7-3-13-16,-8 2-14 0,-11 7-2 15,-6-2-18 1,-2 4-3-16,4 6-15 0,10-4-1 16,15 0 0-16,6-1-1 15,11-1 0-15,4 1 0 0,15 1 1 16,2 0 1-16,15 2 2 16,4-2-2-1,1 2 3-15,1-3-3 0,-6 2 0 16,-4 0 1-16,-10 3-4 15,-14 1 1-15,-14 7 0 16,-9-1-1-16,-16 5-7 16,-2 3-9-16,-8-8-28 15,1-4-17-15,12-9-78 16,9-5-86-16,11-15 129 16</inkml:trace>
  <inkml:trace contextRef="#ctx0" brushRef="#br0" timeOffset="214110.42">15631 2107 1057 0,'2'5'100'0,"1"5"72"0,0 1-82 15,5-5-2 1,5 0-29 0,6-6-5-16,3-8-17 0,8-4-4 0,1-7-7 15,6-3 0 1,-9-2-11-16,-3 5-2 0,-12 0-4 15,-8 7-4-15,-10 7 3 16,-11-1 0-16,-9 10-1 16,-5 4 0-16,-2 11-3 15,4 6-2-15,9 7-2 16,5 1-4-16,11 0 0 16,3-1 0-16,15-6 3 15,9-2 1-15,12-10 1 16,5-9-1-16,-1-8 0 0,1-8 0 15,-3-7 3 1,-4 0 2-16,-4-9 3 16,-6-5 1-16,-2-12 2 15,-3-2 3-15,-8-6-1 16,0 2 3-16,-11 2 3 16,0 6 6-16,-1 12 6 0,-1 8 4 0,2 11-2 15,-5 11-9-15,2 11-7 16,-2 8-5-16,1 14-9 15,5 8-2-15,4 8-5 32,3 3-5-32,1-3-30 0,-1-2-24 0,0-3-72 15,-2-3-37-15,-6-14 91 16</inkml:trace>
  <inkml:trace contextRef="#ctx0" brushRef="#br0" timeOffset="214319.26">15934 1980 1359 0,'5'1'84'0,"0"-1"25"0,9 2-28 0,6-2-9 0,7 0-35 16,6-3-15-16,15-5-15 15,2 1-4-15,7-4-56 16,1 3-39-16,-2 1-300 15,-8-1 236-15</inkml:trace>
  <inkml:trace contextRef="#ctx0" brushRef="#br0" timeOffset="-214325.21">16456 2092 1064 0,'4'3'102'0,"2"-2"48"15,3-1-61-15,7-1-14 16,6-7-48-1,8 2-14-15,0-6-23 0,5 0-17 16,3 4-96-16,0 3-90 16,1 7-109-16,-1 6-13 15,-3 6 143-15,-5 2 153 0,-8 1 258 16,-2 4 71-16,-4-6 9 16,-2-1-43-16,-4-4-94 15,-10-8-18 1,-4 5-35-16,-7-5-18 0,-12-2-45 15,-2 2-20-15,-7 9-22 16,-3 4-1-16,5 12-3 16,5 5 0-16,11-4-16 15,9 2-6-15,16-6 0 16,10-8-1-16,5-7 15 16,4-7 4-16,4-6 4 15,-6-7 0-15,-4-4 4 16,-1-4-1-16,-7 4-1 0,-3 3 0 15,-2 9 0-15,-3 6 1 16,-4 8 0-16,-2 6 0 16,0 2-2-1,2-1 0-15,3-1-1 0,4-5 2 0,6-8-1 16,-1-4 0 0,4-7 1-16,1-2-2 0,-1-13 3 15,1 0-3-15,-1-7 11 16,-1 4 4-16,-1 1 3 15,-3 2 3-15,-2 14-7 16,0 1-4-16,-1 8-3 16,-1 5-2-16,2 9-1 15,1 0-1-15,-3 7-3 16,2-6 2-16,-5 5 0 16,0-4 1-16,-4 5-3 15,-2-1-6-15,-4-2-11 0,-4-5-5 16,-4-5-4-16,1-6 3 15,1-1 1 1,7-2 4-16,-1-8 4 0,8-6 3 16,12-2 5-16,2-1 2 15,4-5 4 1,1 4 2-16,3-4-2 0,4 8 5 0,-5 1 0 16,1 7 2-16,-4 5 5 31,-4-1-4-31,-2 5 3 0,-6 3-3 0,-1 6 1 15,-1 0 1-15,1 5-2 16,0 7 1-16,5 0-4 16,1-5-1-1,-4 1-6-15,-1-4-1 16,-10 0 3-16,-2 1-1 0,-14-3 0 16,-7-1-18-1,-10-5-49-15,-7-2-27 0,1-6-168 0,4 0 153 16</inkml:trace>
  <inkml:trace contextRef="#ctx0" brushRef="#br0" timeOffset="-214043.4">17840 2319 1125 0,'-8'20'108'0,"-5"5"91"0,-1 2-117 0,2 0 2 0,8-3-40 0,4-9-13 0,13-5-21 16,4-10-3-16,15-3-3 15,3-7-1-15,-2-2 3 16,-3-3 5-16,-13 3 10 0,-9 2 5 16,-8 1 4-1,-3 1-6-15,-10-3-20 0,-4 0-19 16,0 2-50-16,1 2-29 15,11-5-240-15,7-1 209 16</inkml:trace>
  <inkml:trace contextRef="#ctx0" brushRef="#br0" timeOffset="-213863.42">18245 2298 1297 0,'-7'14'137'15,"-12"-1"60"-15,-11 3-32 16,-10 1-12-16,2 2-55 15,10-5-23-15,6 0-33 16,11-1-11-16,14-2-24 16,14 0-6-16,16-11-26 15,13-6-26-15,17-15-79 16,4-12-48-16,-3-11 94 0</inkml:trace>
  <inkml:trace contextRef="#ctx0" brushRef="#br0" timeOffset="-212748.25">15735 439 1567 0,'0'1'115'0,"-11"12"-47"0,-1 4-25 16,1 15 10-16,0 6-3 0,4 19-15 0,-4 7-13 0,0 23-16 15,7 4-3-15,-9 4 0 16,5 1-3-16,3-19-7 15,-1-7-6-15,4-13 2 16,2-13 0-16,2-11 4 16,4-8 5-16,7-17-4 0,0-2 1 15,17-9 8-15,4-6-3 16,17-2 0 0,7-2 2-16,13-1-4 0,14 1-1 15,19 5 5 1,8 4 1-16,10 10-3 0,3 7 1 15,9 9-2-15,8 1-2 16,6 1 3-16,-12 1-2 16,-21-6 2-16,-14-2 0 15,-26-9 5-15,-4 2-3 0,-23-1-2 16,-9-2 1-16,-18-4-4 16,-12 0 3-16,-9-8 7 15,-6-4-1-15,0-9 2 16,-1-2-2-16,4-12-8 15,5-1 1-15,6-14-1 16,3-2 2-16,4-12 0 0,1-9-1 16,0-18 5-1,6-12 1-15,-9-16-2 0,1 2-1 16,-9 10-6 0,-7 14-1-16,2 22 4 0,0 10-1 0,-2 15 5 15,1 7 3-15,-4 16-1 31,0 2 0-31,-7 17-2 0,-2 2-3 0,-15 7 9 16,-6 5 2-16,-12-1-1 16,-8 3 1-16,-10-1-6 15,-6-3-5-15,-8-2 7 16,-9-7-2-16,-19-2-5 16,-16-5 2-16,-16 2 0 15,-2 3-5-15,9 6-6 16,7 2-7-1,10 11-24-15,9-1-3 0,24 4 1 16,18 3-4-16,26 0-6 16,9-1-9-16,17-2-24 0,1 0-13 15,11-6-215-15,3-2 206 16</inkml:trace>
  <inkml:trace contextRef="#ctx0" brushRef="#br0" timeOffset="-212414.03">16223 522 981 0,'-2'-6'88'0,"-2"1"57"0,0 1-13 0,4 4-46 0,-1 8-16 0,1 6-12 0,0 6-4 31,0 13 4-15,0 8-9-16,3 13-21 0,5 11-7 16,-2 10-13-16,2 3-4 15,3 4-1-15,-6-10-3 16,0-9-27-16,4-6-11 15,-3-19-26-15,-2-8-28 0,5-10-154 16,-9-13 157-16</inkml:trace>
  <inkml:trace contextRef="#ctx0" brushRef="#br0" timeOffset="-211938.11">16698 480 861 0,'5'5'130'0,"1"2"52"0,-6 12-15 0,-5 5-30 0,2 14-46 16,1 8-16-16,1 12-25 0,1 11-11 0,3 7-24 16,2-2-6-16,-1 0-5 15,3-3-6-15,-1-12-34 31,0-7-13-31,2-16-65 0,3-9-90 16,-4-15 124-16</inkml:trace>
  <inkml:trace contextRef="#ctx0" brushRef="#br0" timeOffset="-211652.43">17108 500 1339 0,'-6'8'77'16,"-2"6"23"-16,3 5 4 15,0 5-18-15,5 4-21 32,5 15-24-32,3 14-6 0,1 15-8 15,-4 10-9-15,-2 2-9 0,-3-1-3 16,0-13-3-16,0-2-20 15,-4-12-31-15,2-7-37 0,0-9-118 32,-5-12 124-32</inkml:trace>
  <inkml:trace contextRef="#ctx0" brushRef="#br0" timeOffset="-209643.45">14478 374 937 0,'0'0'84'0,"2"0"51"16,-2 0-5-16,3 0-30 0,-2 0-17 0,4 0-26 0,-2 0-9 15,0 6-11-15,1 6-5 16,-4 8-13 0,0 2-3-16,-4 3-10 0,1 1-5 15,3-4-1-15,0-2 0 0,3-7 2 32,4-5 1-32,-4-2 0 15,-1-6 1-15,1-2-1 0,-3-7 2 0,-2-5 2 16,-3-4 3-1,-1-1 0-15,-2-1-1 16,2-1 2-16,1 3-1 16,-1-1-4-16,3 0 2 15,3 11-6-15,1-3 0 0,7 11-1 16,3 3-1 0,2 6 0-16,6 2-3 0,1 4 3 0,5-1 0 31,5 5 0-31,0 0 0 15,0 3 2-15,-4-7-3 16,-1-2 1-16,-8 0 4 16,-4-10 14-16,-2-2 12 0,-10-5 16 15,1-7 6-15,-2-11-4 16,-5-2-1-16,-1-8-7 16,0-2-6-16,-2-4-15 15,1-2-6-15,0 9-11 16,3-1-2-16,4 13-2 15,0 8 1-15,0 11-37 16,0-1-28-16,0 9-48 16,0 3-29-16,-4 8-75 15,-1 4-219-15,-3 7 273 16</inkml:trace>
  <inkml:trace contextRef="#ctx0" brushRef="#br0" timeOffset="-209331.46">14519 704 1203 0,'2'5'81'0,"-1"-4"27"0,4 1 3 0,1-2-40 0,4-3-7 0,9-7-14 16,6 1-4-16,8 1-16 16,7-5-6-16,2 2-12 15,4-2-3-15,-4 6-5 16,1 0 0-16,-11-1-35 16,-9 4-32-16,-9-3-86 15,-12 7-248-15,-5-6 248 16</inkml:trace>
  <inkml:trace contextRef="#ctx0" brushRef="#br0" timeOffset="-208977.12">14669 779 758 0,'-5'12'91'0,"-1"0"33"16,-5 9-31-16,0 4-14 0,-2 2-45 16,1 4-10-16,5 2-15 15,1-7-3-15,6-12 1 16,8-5 10-16,5-12 11 0,4-5 3 16,5-8 4-16,2-3 0 15,1-3-2-15,-5 2 6 16,-1 7 1-16,-3 1-4 15,-11 10-8-15,0 2-5 0,-5 8-9 32,1 11-2-32,1 5-3 0,-1 4-4 0,4-3-1 15,-2 0-6-15,2-7-35 32,3-9-23-32,-3-4-231 0,-2-10 184 0</inkml:trace>
  <inkml:trace contextRef="#ctx0" brushRef="#br0" timeOffset="-208616.34">15038 360 1272 0,'-8'-6'74'0,"-4"3"-3"0,-3 1 1 0,-5 2-34 0,1 6-15 0,6 7-10 16,2 1-1-16,10 5-5 15,4-2-7-15,8 4 0 16,6-1 4-16,2 2 3 15,3 2 0-15,2-2-3 16,-2-3-2-16,-5 2-2 16,1-7 2-16,-17 2-1 15,-2-2 0-15,-18 0-18 16,-6-1-20-16,-10-4-48 16,2-1-125-16,4-14 127 0</inkml:trace>
  <inkml:trace contextRef="#ctx0" brushRef="#br0" timeOffset="-208142.93">15115 453 973 0,'13'5'86'0,"-2"-1"48"16,-1 0-19-16,-3-4-24 16,1-2-26-16,2-6-21 15,-2-1-10-15,4-1-7 16,-5-1-5-16,-6-1-4 15,-1 5 4-15,-6 6 0 16,-7 2-3-16,-1 12-10 16,-5 6-3-16,5 8-1 15,3 1-1-15,6 7-1 16,5-7-2-16,11-4-1 16,2-8-1-16,6-7 2 0,3-3 1 15,3-7 2 1,-1-4-1-16,1-9-2 0,-4-8-1 15,-1-8-10-15,4-7-7 16,-7-8-3-16,-1 1-2 0,-10-8 12 16,-3-5 5-16,-6-2 4 15,2 3 1-15,-6 16-1 16,4 10 8-16,3 29 7 16,0-2 6-1,5 21 10-15,0 11 0 0,1 15 2 16,2 2-2-1,3 4-11-15,-2 1-6 0,4-6-12 16,4-5-8-16,-7-13-47 16,1-2-33-16,-6-8-191 0,-10-4 163 15</inkml:trace>
  <inkml:trace contextRef="#ctx0" brushRef="#br0" timeOffset="-207751.67">15300 298 989 0,'24'-12'76'0,"1"-2"50"0,8-4-10 16,8 1-10-16,6 1-21 0,1 2-31 0,-2-5-6 0,-7 3-17 16,-7 5-9-16,-7 5-9 15,-6-2-6-15,-13 5-2 16,-6 3 3-16,-11 0-2 15,-6 8-2-15,-7 3-3 16,-1 3-1 0,6-1 0-16,1 4 0 0,15-6-1 15,3 3-2-15,5-1-2 0,9-5 1 16,2 9 4 0,4-1 0-16,1-2 2 0,-4 3 0 31,-4 1 3-31,-4-4 0 0,-4 2-2 15,0 1 0-15,-5 0 1 16,-3-2-2-16,-4-1 0 16,-5-2 0-16,-1-1-19 15,-1 2-21-15,-7-5-41 16,-2 0-86-16,-1-3 96 16</inkml:trace>
  <inkml:trace contextRef="#ctx0" brushRef="#br0" timeOffset="-207251.36">14533 1379 879 0,'5'0'145'0,"1"0"176"0,-2 1-212 0,-1 7-7 0,-5 5-38 0,-4 6-16 15,-8 14-16-15,-1-3-7 0,-10 9-18 16,2-2-1-16,0-4-25 16,4-5-18-16,4-9-33 15,1-2-36-15,6-14 61 16</inkml:trace>
  <inkml:trace contextRef="#ctx0" brushRef="#br0" timeOffset="-207045.24">14371 1368 1012 0,'0'11'113'0,"3"1"113"15,11 3-134 1,4 3 8-16,8 0-27 0,6 1-18 16,-1 3-24-16,3 3-12 15,-3-1-16-15,1-1-2 0,-5-4-6 16,-1-1-17-16,-2-6-57 15,-5-4-91-15,-5-8 95 16</inkml:trace>
  <inkml:trace contextRef="#ctx0" brushRef="#br0" timeOffset="-206615.57">14880 1186 1125 0,'8'-1'89'15,"-1"1"47"-15,-6 3-22 16,-1 8-29-16,-3 6-22 0,-6 12-31 31,-6 2-6-31,0 6-16 16,-6 0-5-16,4 0 0 15,4-7-2-15,7-7-4 16,6-4-4-16,6-9-4 16,10-2-2-16,6-12 5 15,5 1 2-15,0-6-2 16,-2-2 3-16,-5-5 2 16,-1-1 1-16,-1 2 4 15,-10 1 0-15,-2 8-3 0,-6 6 5 16,-2 1 4-16,-1 12 6 15,-5 6 0-15,7 6-4 16,1 2-4-16,0-2-5 16,3-1-3-16,2-5-4 15,-1-5-35-15,1-1-23 16,3-7-156-16,-3-6 129 16</inkml:trace>
  <inkml:trace contextRef="#ctx0" brushRef="#br0" timeOffset="-206203.18">15166 1245 901 0,'-2'14'127'0,"-2"3"220"16,0 8-246-16,0 9-12 15,1-6-20-15,4-3-51 0,5-1-11 16,7-15-2-16,1-2 0 15,8-9-2 1,2-7 2-16,-2-7-3 16,2-2 1-16,-7 0 3 0,-1 0 7 15,-5 6 11-15,-2 2 1 16,-7 10-4-16,1 5-7 16,2 6-7-16,-2 3-4 15,7 5 1-15,2-5 0 16,4-3-4-16,6-6 0 0,-5-5 11 15,1-3 15-15,-6-10 29 16,-4 1 14-16,0-7 7 16,-3-3-2-16,0-10-15 15,-1 2-13-15,-4-5-20 16,5 5-12-16,0 5-14 16,0 0-4-16,1 11-71 15,-5 3-53-15,-10 4 69 16</inkml:trace>
  <inkml:trace contextRef="#ctx0" brushRef="#br0" timeOffset="-189027.17">6781 10759 726 0,'-13'1'96'0,"2"1"60"0,7 0-40 16,2 1-6-16,-1-2-23 15,3 1-9-15,0 0-20 16,3-1-5-16,3 1-2 0,2-1 5 16,10-2-3-16,2-1-1 15,10-3-13-15,6 4-3 16,15-4-8-16,4 0-2 16,16 4-5-16,3-6-3 15,16 4-4-15,13 0-2 0,9-6-5 16,4-2-4-16,6-4-2 15,3 4-2-15,12 4 1 16,5-1 3-16,6 4-3 16,-6 0 1-16,11 4 1 15,3 0-1-15,8-3 0 16,0 3 6-16,0-5-2 16,5 5 4-16,-3 3 8 15,-5 5 3-15,-5 0-3 16,-6-2-1-16,0-6-11 15,8-6-2-15,2-7 2 16,6-6 0-16,8-1 6 16,-4 2 4-16,-1 4-2 15,4 3 4-15,-9 8-3 0,-4-2-6 16,-18 4 9-16,-8-1-4 16,-13-1 2-16,-10-3 1 15,-21-1-5-15,-15-4 1 0,-27 0 1 16,-14 0-4-16,-15 0-1 15,-6 5-1 1,-11-2-7-16,-4 3 4 0,-12-1-5 16,-4 3 0-16,-18 1 1 15,-5 4-3 1,-22 1 4-16,-8 2 1 0,-22 6 1 16,-6-3-2-16,-15 3-1 15,-4 3-1-15,-15-3 0 16,-7 0 2-16,-20 2 0 15,-2-4 1-15,-13-4-12 16,-5 4-4-16,-6-1-4 16,-5 3-6-16,-8 6 11 15,-1 1-4-15,3 5 3 0,-10 3 3 16,10 1 3 0,9 1 6-16,2-1 3 0,9-5 3 15,16-6-5-15,5-7 0 16,14-6 1-16,11-3-2 0,5-5 2 15,1-6 1 1,10-1 0-16,3-1 2 0,17 1-1 16,6 1-3-16,11 7-2 15,9-4-4-15,15 5 2 16,12 3-2-16,19-1-1 16,11 2 1-1,26 6-6-15,13 2 2 16,25 2 5-16,16 2 3 0,25 1 4 15,16 5 8-15,37 0 0 16,17 6 2 0,21 8 10-16,12 0-7 0,14 5 6 15,4 3 1-15,22-3 1 16,7 0 6-16,6-5-5 0,17-5 0 16,1-4-12-16,1-5 3 15,-1-8-2-15,-10-2 0 0,-14-2-2 31,-11 1-2-31,-40 1-14 0,-23 4-33 16,-47-7-79-16,-25-1-67 0,-57-26 93 16</inkml:trace>
  <inkml:trace contextRef="#ctx0" brushRef="#br0" timeOffset="-187663.07">3601 8523 450 0,'-18'11'45'0,"-5"4"37"0,-6 0 0 0,-7-1-7 0,3 3 3 0,-2-4 13 15,4-4 5-15,12-1 8 16,0-6 3-16,17-2-12 16,-1-2-10-16,1 2-32 15,-2-1-8-15,-4-10-12 16,14 4 0-16,4 1 10 16,1 0 1-16,4 2-4 15,0 1-2-15,8 3-14 16,9 0-2-16,12 5-3 15,10 3 0-15,20 5 2 0,9-1-1 16,25 4 0 0,7-3-3-16,16-2 6 15,0-7 4-15,4-4-2 0,-2-4 2 16,-2-9-7-16,-2-3-3 16,-9-6-4-16,-13 0-5 0,-17 3-3 15,-11-5-4 1,-24 9 0-16,-14-3 0 15,-26 7 0 1,-14 3 0-16,-23 4 1 0,-14 4-3 0,-24 6-7 16,-16 5 0-16,-20-3-1 31,-8 1 0-31,-18-2 1 0,-4-4 1 0,0-3-3 16,0 1-5-16,12 3 3 31,10 2-1-31,17 5 6 0,13-5 7 15,24 4-1 1,15-9 0-16,24 1-2 0,8-2-4 16,20 0 7-16,16-2 1 15,24-1-3-15,6-5 9 16,24 5 9-16,1-5 6 16,16 3 4-16,18 4-5 15,2-7-9-15,4 3 0 0,-8-4-1 16,-14 4-4-16,-24-3-3 15,-11 5-6-15,-32 1 2 16,-14-1 3-16,-25 3-1 16,-17 5 0-16,-33 6-7 15,-23 3-3-15,-30 0-15 16,-10 4-6-16,-24 2-2 16,-4 4-1-16,-1-10 17 15,10-3 6-15,20-11-8 16,17-11 1-16,32-1 0 15,19-1-4-15,47 2 6 16,17 6-2-16,37-4-25 16,11-2-32-16,27-15 45 0</inkml:trace>
  <inkml:trace contextRef="#ctx0" brushRef="#br0" timeOffset="-178109.73">16635 7526 391 0,'-8'2'135'0,"0"-1"106"0,2 2-44 16,1-1-15-16,3-1-63 15,2-1-31-15,0 0-25 0,0 0-11 16,0 0-10-16,0 0 2 15,0 0-4-15,8 0-1 16,0 0-9-16,3-1-5 0,-1 1-11 16,5 0-2-1,6 1 0-15,6 4 2 0,9 3 3 16,8 0 2 0,10-3 2-1,3-1 1-15,4 0 1 0,5-1-6 0,-3-2-1 16,8-1-3-16,0 3 2 15,5 2 7-15,9 3-4 16,-9 2-5-16,1 1-4 16,-4-4-5-16,-5 3 3 15,-2 1 0-15,5-6 8 16,2 1-1-16,9-6 12 0,8-6-1 16,4-5-9-16,4 1-1 15,-3-9-9-15,-10 2 0 16,0 4-5-1,0 1-1-15,-3 4 0 16,3 6 0-16,-12 4 5 16,-4 1 0-16,-13 3-9 0,-7-1-1 0,-4-3 5 15,0 2-1-15,5-4 4 16,-1 3 2-16,5-1-8 16,4 0 0-1,11-2 5-15,4 0-2 0,-2-2 0 16,3-1 1-16,-5 1-1 15,2 2 0-15,-9 0 5 16,-5 7 0-16,-5 2-5 16,-2 2 0-16,-1-1-6 15,2-3 6-15,1 1 1 16,3-6 0-16,5-2-1 0,-5 0-3 16,2-5 2-1,0-4-1-15,6-2 7 16,-5-2 1-16,-1 2-8 15,-5 0 2-15,-11 5-4 16,-5-4-1 0,-10 5 5-16,-11-1 0 15,-13 6 0-15,-2-1 1 0,-17 2-6 16,-9 4-3-16,-8 3 5 16,-3 0 0-16,-2 3 2 15,-5-3 1-15,-4-2-4 16,0-1 0-16,-1-5 5 15,1 0 5-15,-4-4-3 16,-5 3 1-16,-14-1-2 16,-6-1-4-16,-10 3-1 15,-4 0-4-15,-5 5 6 0,1-4 1 16,-14 4-6-16,-3 0-1 16,2-3 0-16,-2-1-5 15,12-1 8-15,-1 2 2 16,2-2 0-16,0 0 2 0,-2 0 2 15,1 1-1-15,10 1 1 16,0-1 1-16,8 3-1 16,-1-3-2-16,-4 1-1 15,-3 1-3-15,0 0 0 16,3 3 6-16,5-3 1 16,3 4-3-16,2-4 3 15,1 0-6-15,-6-1-2 16,-3-2 8-16,-2-2-7 15,-1 1-3-15,9-1-1 16,7-4-1-16,5 1-1 0,4 3 9 16,8-1 1-16,3 0-6 15,5-2 6-15,6 2 2 16,4-6-7 0,6 1 5-16,6 0-2 15,1-5-3-15,7 4 0 0,-2-1-7 0,1 4-1 16,6-2-2-16,-1 3 6 15,4 4 7 1,2-1 1-16,7 2-4 0,0 0-7 16,0-3-3-16,11 6-8 15,7-1-3-15,10-2-23 16,5-2-21-16,5-7-378 16,5-4 301-1</inkml:trace>
  <inkml:trace contextRef="#ctx0" brushRef="#br0" timeOffset="-156962.49">2761 12776 1096 0,'-4'1'90'0,"0"3"72"0,4-4-111 0,0-4-32 0,0 1-11 15,-3-3-5-15,3 0-3 16,0 1 6-16,0 3 6 0,0 2 15 15,0 0 8-15,0 2 2 16,-3 3-8-16,3 3-13 16,3-2-4-16,7-5 2 15,2 4 6-15,10-5 21 16,2-11 5-16,8 3 0 31,4-4-5-31,0-3-21 0,4 1-9 16,4-1-9-16,0 0-2 0,8-2-1 15,5 4 2-15,6 4 1 16,11-2 0-16,8 0-2 16,3-2-3-16,8 1 2 15,-3-1 2 1,10 2 10-16,13 1 1 16,17 3 6-16,2-6 6 0,2 4-11 0,4-1-1 15,0 2-7-15,4-3-2 16,7 2 2-16,-4 2-3 0,13-2 0 15,3-2-1-15,3 6-3 16,1-1 1-16,9 3 2 31,-5 3-3-31,4 4 1 16,-1 6 1-16,-13 1-3 16,-4 2 3-16,-15-2-7 15,-10 0-21-15,-39-2 47 16,-20-14-28-16</inkml:trace>
  <inkml:trace contextRef="#ctx0" brushRef="#br0" timeOffset="-133124.27">3266 12572 1104 0,'-16'-3'68'0,"-3"-1"24"0,-1 4-37 0,-7 0-18 16,-3-2-16-16,2-1-3 16,-1 0 5-16,3-2 2 15,5-3 8-15,2 2 7 16,7-5-9-16,5 1-3 16,4 4-7-16,3-2-3 0,0 7-6 15,8-3 0-15,1 6 3 16,9 1 0-16,9 7 8 15,9-3-2-15,8 4-1 16,16-1-3-16,19 1-5 16,8-3 2-16,12-3-4 15,2-1-1-15,13-4-2 16,9-3-5-16,12-5-2 16,7 0 3-16,-4-1 0 15,-3 7-2-15,-7 2 0 16,-3 0-2-16,-12 7 1 15,-13 1 3-15,-26 3 0 16,-14-4-1-16,-24 0-1 0,-11-1-2 16,-17 0 1-16,-9-2 3 15,-29 3 0-15,-5-5 5 16,-36-2-5-16,-10-6-2 0,-23-8 0 16,-9-4-4-1,-2-9 3-15,-2 1-1 16,2-4-4-16,-7 4 1 15,-6 11 0-15,4 4 3 0,12 9 1 16,9 2 0-16,23 6-4 16,4-1 1-16,16 0 1 15,8 1 2-15,22-1 0 16,8 1-3-16,20-4 0 16,9 2 3-16,24 3 12 15,13-3 9-15,27 6 14 16,18 1 3-16,27-5-6 15,25 2-12-15,25 3-10 16,1-3-6-16,2 6-3 0,-7 2 6 16,-18-3-12-16,-10-1-29 15,-29 4-75-15,-19-3-1 0,-26-17 42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18:40.84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7:19:15.236"/>
    </inkml:context>
  </inkml:definitions>
  <inkml:trace contextRef="#ctx0" brushRef="#br0">16469 593 1201 0,'0'0'96'0,"-2"0"32"0,2 0 4 15,-1-1-6-15,1-1-37 0,-3-1-6 16,3 3-34-16,0 0-8 0,0 0-4 16,0 6-14-16,-5 12-11 15,0 15-3-15,-4 25-4 16,1 16 4-1,3 32-1-15,0 15 0 0,5 21-5 16,0 14-1-16,2 21 0 16,3 3 0-16,3 12 5 15,-2 5-9-15,0-6 7 16,-6 2-1-16,-8-17-7 16,4-7 3-16,-4-22-19 15,3-13-9-15,7-38-28 0,-2-20-18 16,9-37-29-1,1-20-2-15,7-44-13 0,2-27-155 16,12-62 187-16</inkml:trace>
  <inkml:trace contextRef="#ctx0" brushRef="#br0" timeOffset="920.51">16723 470 1833 0,'16'0'55'0,"80"0"-33"0,-11 0-18 0,29 0-5 0,7-3 1 0,37 2-1 0,9-7 1 16,19-5 5-1,21 1-1-15,8-7-4 0,-1-3 1 16,20-2-2-16,-13-3 0 15,-20-3 12-15,5 3 1 16,-17-4 4-16,-20 4 1 16,-12 10-11-16,-19 4-1 0,-33 7-1 15,-10 4-1-15,-22 4 1 16,-9 4 4-16,-21-3-6 16,-8 0 2-16,-12 2-1 15,-5-5-5-15,-1 0 8 16,-4 0-2-16,-4 0-5 15,-1 0 2-15,0 0-1 16,-3 0 0-16,-1 2 10 16,-4-2 9-16,3 1-1 15,-1 10 5-15,-2-4 6 16,3 5-5-16,-6 10 3 16,-3 3-6-16,-1 18-10 15,0 7 1-15,3 28-6 16,3 16 2-16,2 34-6 0,4 14-1 15,0 14-2-15,3 10-1 16,-2 6 2-16,0 7 0 16,1 0 3-16,-3-3-2 15,4-9 2-15,0-12-2 0,6-16-1 16,-1-19 3-16,0-26-4 16,2-12 3-16,-8-17 0 15,-6-10 0-15,-1-19 6 16,-6-9-4-16,-8-14 4 15,-7-8 2-15,-9-9-4 16,-8-5 4-16,-20-7-6 16,-13-1-4-16,-24-4 0 15,-10 2-6-15,-23-3-17 16,-17 7 0-16,-40 0-8 0,-21 4-2 16,-47 8 22-1,-14 3 1-15,-15 5 21 16,-7 6 17-16,28 5 9 15,3-2-1-15,31 0-7 0,21-3-14 16,27-5-9-16,20-6-3 0,34-9-15 31,18-5-23-31,25-18-81 16,19-7-70-16,36-12 100 16</inkml:trace>
  <inkml:trace contextRef="#ctx0" brushRef="#br0" timeOffset="1650.58">16936 772 1140 0,'14'0'78'0,"-3"0"28"0,-1 0-10 0,-10 0-11 0,-2-2-23 0,-4 7-24 0,-4 4-4 16,-2 10-12-16,-1 13-2 15,1 9-5-15,4 4-6 16,8 9-5-16,9-5-4 15,12-5 0-15,7-11 0 16,10-12-1-16,3-7 2 16,5-14 2-16,-4-5 2 0,-7-14 4 15,-4-8-1-15,-4-6 12 16,-5-11 3-16,-15-5 9 16,-7-4 2-16,-19-3-14 15,-5 3-6-15,-3 7-14 16,0 11-3-16,-4 20-3 15,1 11-4-15,-10 14-20 16,3 4-15-16,3 11-39 16,8-1-25-16,11-2-290 0,6-1 256 15</inkml:trace>
  <inkml:trace contextRef="#ctx0" brushRef="#br0" timeOffset="2063.98">17018 1234 1257 0,'-8'1'60'0,"-8"6"13"0,1 10-15 0,-9 13-13 0,-3 9-14 0,0 15-23 0,2 6-4 15,6 3-3-15,10-8-1 16,15-8 2-16,10-9-3 16,12-20-1-1,4-7 1-15,4-15 1 16,-3-8 9-16,3-15 29 0,-2-6 10 15,-9-8 24-15,-5 0 4 16,-9-6-13-16,-8 2-13 16,-10 1-20-1,-6 6-17-15,-17 13-23 16,0 8-14-16,-9 17-56 0,-4 6-26 16,-1 15-323-16,0 2 270 0</inkml:trace>
  <inkml:trace contextRef="#ctx0" brushRef="#br0" timeOffset="2464.54">16996 1863 1134 0,'-14'17'82'0,"-2"4"59"15,-1-1-50-15,6 2-26 16,6 2-19-16,8-7-33 16,8 2-9-16,8-11 3 15,0-2 0-15,9-6 3 16,4-6-5-16,1-6 2 0,-3-3 7 15,-3-2 13 1,-4-4 8-16,-5 3 6 0,-4-5-3 16,-8 6 7-16,-9 0 8 15,-11-1 4-15,-7 3-8 16,-12 2-21-16,-5 2-18 0,-10 14-18 16,-3 8-5-16,-1 10-51 15,5-1-28-15,10 5-32 16,11 2 44-16</inkml:trace>
  <inkml:trace contextRef="#ctx0" brushRef="#br0" timeOffset="2891.43">16922 2301 934 0,'-3'3'263'0,"0"1"-182"0,-4 3 101 0,2 8-118 16,-2 5-4-16,7 7-39 0,0-2-12 0,11 4-9 15,6-3-8-15,8-7-7 16,4-4-3 0,8-14 1-16,0-1-3 0,-1-8 9 15,-3-3 7-15,-9-6 26 16,-8-4 25 0,-7-5 23-16,-7-4 8 0,-4 1 6 0,-7-6-2 15,-12 6-22 1,-4-3-12-16,-8 13-32 15,-5 11-23-15,-2 16-43 0,-2 6-40 16,-1 4-51-16,7-4 63 0</inkml:trace>
  <inkml:trace contextRef="#ctx0" brushRef="#br0" timeOffset="3577.9">15209 630 800 0,'-18'1'102'0,"1"1"115"0,3 1-82 0,3-1-25 0,3-1-13 0,5 2-27 0,1-1-13 15,5-2-12-15,7 0-2 16,13 6 6-16,10 2 2 0,21 3 6 16,19 5-6-1,26 8-14 1,11 2-5-16,15 9-12 0,3-7-7 0,9 2-8 15,8 2 1-15,-11-4-8 16,-6 2 1-16,-33-5 3 16,-16-2-2-16,-32-6 0 15,-11-4-2-15,-25-6-41 16,-14-7-29-16,-19-4-68 16,-11-6-28-16,-10-13 87 15</inkml:trace>
  <inkml:trace contextRef="#ctx0" brushRef="#br0" timeOffset="3815.31">16254 685 764 0,'12'-2'129'0,"0"2"219"0,4 0-213 16,11 13 8-16,0 0-14 16,9 7-34-16,3 4-16 0,4 2-30 15,1 4-14-15,-1-3-18 16,1 5-10-1,-8-1-9-15,-11-2 2 0,-15 7 2 16,-10-8 0 0,-19 7 8-16,-10-5-5 0,-16-5-1 31,-6-1-1-31,-7-10-25 16,-4 0-19-16,-4-4-68 15,-5-9-14-15,-12 1 55 0</inkml:trace>
  <inkml:trace contextRef="#ctx0" brushRef="#br0" timeOffset="4738.01">12912 373 1169 0,'-4'0'100'0,"-5"0"28"0,-8 3-36 0,-9 9-18 0,-7 7-34 0,-3 11-4 16,-13 11-17-16,3 8-3 15,1 11-12 1,4 5-1-16,18-1-2 0,9-4 0 16,17-17-1-1,10-7-1-15,19-17 2 16,2-11 1-16,20-13 4 15,3-6 7-15,0-12 10 0,-4-3 4 0,-17-5 2 16,-7-1-1-16,-17 5-12 16,-5 7-2-16,-12 9-6 15,-4 5-4-15,-9 13-1 16,-7 12-3-16,1 13-5 16,9 3 1-16,7-4-3 15,12 2 1-15,17-12 3 16,6-4 2-16,7-12 9 15,-2-5 7-15,1-13 6 16,-1-1 5-16,-12-6 4 0,-3 2 4 31,-12-1-7-31,-5-1 1 16,-12-4-9-16,-4 0-11 0,-6-1 3 16,0 6-22-16,0 5-39 15,1 3-14 1,5 2-59-16,8 4-21 15,15-5-196-15,10-2 202 0</inkml:trace>
  <inkml:trace contextRef="#ctx0" brushRef="#br0" timeOffset="5374.36">13276 625 1133 0,'21'19'84'0,"-1"-2"19"0,-1 5-28 0,0 4-20 0,-5 0-34 0,-4 0-8 16,-4-9-9-16,-5-4-1 15,-1-12 17-15,0-1 14 16,-7-9 9-16,0-10 6 16,-2-8-16-16,2 0-12 15,6 5-10-15,1 3-3 16,8 8-4-16,3 0-2 0,6 8 1 16,8 3-2-16,9 5 2 15,0 4 1-15,9-3 5 16,3 1 8-16,10-9 11 15,0-6 6-15,4-6 7 16,-2-2-5-16,-11-3-10 16,-9 0 1-16,-21 4 0 15,-10-6 4-15,-23 4-3 16,-6-5 1-16,-16 6-15 16,0 2-4-16,-1 9 3 15,1 7-8-15,8 15-6 16,2 2-6-16,12 9-3 0,11 4 2 15,13-1 6-15,14 1 2 16,14-12 0-16,7 1-2 16,4-10 6-1,4-5 1-15,-1-9 3 16,2-8 2-16,3-14 2 0,-3-5 8 0,-4-5 0 16,-6 2 8-16,-20-2 0 15,-6 7-4-15,-11 7-5 16,-5 7-4-16,0 14-7 15,0-1-3-15,3 13 1 16,2 4-4 0,8 6 1-16,1 3-2 0,0-6 1 15,0 3 0-15,-4 0-5 0,-3-3 2 16,-7 3-3-16,-4 2 3 16,-15-8-1-1,-6 1 0-15,-12-10-4 0,-1-6-16 16,2-9-55-1,3-6-37-15,1-10-85 16,6-1 93-16</inkml:trace>
  <inkml:trace contextRef="#ctx0" brushRef="#br0" timeOffset="25960.02">17565 813 844 0,'-1'-7'71'0,"-4"1"27"0,2 0 4 16,-5 3-39-16,3-1-5 0,-1 3-6 0,0 1 3 15,6 0-11-15,0 1-8 0,0 10-5 16,0 2-9-16,0 8 0 16,0 7-1-1,0 2-8-15,-7 5 0 0,4-5-7 16,0-5-4-16,0-3-1 15,3-6-1-15,3-4-1 16,2 1 4-16,-2-4 2 16,2-2 0-16,-1 0-5 15,4-2-3-15,-1 3 2 16,-1-6 0-16,-1-2 6 16,4 0 3-16,4-2 7 15,-1-4 6-15,7-5 1 0,2-2 0 16,3 1-9-16,6-4 1 15,-1 6-7-15,5 2 0 16,2-1-4 0,-1 6-4-16,-1 3-1 0,1 5 1 15,-8 2 1-15,-3 6 0 0,-10-5 0 16,-3-2-2-16,-8 1 1 16,-2-7 1-16,1 0 4 31,0-5 2-31,-2-3 0 15,0-2 1-15,0-10-6 16,0 1 2-16,4-14-3 16,4-3 0-16,6-10 2 15,2-8-1-15,2-2-1 16,-3 2 2-16,-5 8-1 16,-5 13 0-16,-5 11-1 15,-7 8-1-15,-12 12-1 0,-6 2-2 16,-8 7 4-16,-3 5-1 15,-5 7 0-15,1-2 1 16,-4 5 0-16,5-4-1 16,5 2 1-16,0-5 0 15,5-3 0-15,-1-1 0 0,8-8 1 16,10 2-10 0,9-5-19-16,-2 2-19 0,14-2-52 15,5 0-177 1,15-10 172-16</inkml:trace>
  <inkml:trace contextRef="#ctx0" brushRef="#br0" timeOffset="26706.64">17565 1376 1194 0,'4'0'81'0,"-3"0"43"0,1 1-14 0,3 4-39 0,-1 1-14 0,-4 7-26 15,2 6-12-15,-2 12-10 16,-8 9-2-16,-2 1-3 16,-4 3-2-16,3-8-2 0,3-4 0 15,2-17 0-15,6-4-2 16,5-11 3-1,-1-9 1-15,20-7 3 0,0-3 1 16,3 2-3 0,3 3-1-16,-5 3-4 15,0 3 1-15,2 8 1 16,-2 5 0-16,-4 1 1 0,1 2-1 0,-2-5 0 16,1 0 0-16,-2-3 6 31,0-1 6-31,-5-7 2 0,-2-5 3 0,-4-6-1 15,-3 2-5-15,-5-7-5 16,0 2-3-16,0-2-3 16,0 4-1-16,0-2 1 15,3 3 0-15,2 3 0 16,0 3 0-16,-2 6 3 16,2 0-2-16,-5 6-1 0,0-1 1 15,1-9-3-15,-2 6 2 16,-7-3 1-16,-5 2-2 15,-11-3-1-15,-4-2-2 16,-13 1-4 0,-2 2-9-16,2 4-10 15,0 4-1-15,7 9-15 16,4 4-8-16,9 6-16 0,5 0-21 0,15 4-217 16,1 1 201-16</inkml:trace>
  <inkml:trace contextRef="#ctx0" brushRef="#br0" timeOffset="27228.96">17551 1844 772 0,'5'0'142'0,"0"0"227"0,3 5-242 0,-15-1-50 16,1 6-19-16,-7 6-44 0,-2 6-6 0,5 5 1 16,1 3-3-16,-6 6-3 15,4 0 1-15,8 3-3 16,-5-2 1-16,15-10-2 15,-1-10-1-15,10-11 0 16,4-4 2-16,10-10 5 16,5 2 0-16,0-5-2 15,-4 0 1-15,2 1-4 16,-7 5 1-16,0-3 0 16,-2 4-3-16,-7 4 1 15,-2-3 0-15,-7-2 7 0,-2 3 6 16,-3-2 10-16,2-6 1 15,1-3-1-15,-1-2 0 16,3-4-8-16,-2 0 0 16,-1 0-5-16,-2 0-1 0,-5 0-9 15,-6 2 0-15,-3 1 0 16,-3 3-5-16,-8 2-2 16,0 7-8-16,-6-1-20 15,-1 5-13-15,-2 5-23 16,-2-1-11-16,12 7-9 15,2 2-16-15,13 1 63 16</inkml:trace>
  <inkml:trace contextRef="#ctx0" brushRef="#br0" timeOffset="27894.74">17636 2352 1059 0,'0'17'88'0,"-3"4"63"0,-8 4-54 0,-3 2-36 0,-3 1-24 0,-1 0-26 16,6-2-3-16,1-6-8 16,4-6 3-16,3-1 1 15,4 0-4-15,1-2 3 16,6-3 0-16,2-2 2 16,4-3 6-16,6-1 9 15,3-2 1-15,4-2-6 16,4-3 0-16,-3 4-9 0,0-6-2 15,-2 4 1-15,-4 2-2 16,1-4-2 0,-2 2 1-16,3-2-2 0,-1-4 3 0,-2-2 3 15,-3-2 6 1,-4-1 3-16,0-4 2 0,-9 1 3 31,1 0-4-31,0-1-1 0,0-4-3 0,1 0-6 16,-1-1-2-16,-1 0-4 31,3 3 0-31,-3 3 4 16,-2 2-1-16,1 4 2 15,-3 11-1-15,0-1 0 16,0-4 1-16,-5-9-2 16,4 9 0-16,-1-1-1 0,-1-2-1 15,-3-2-1-15,-2 7-2 16,-5-6-1-16,-7 10-1 15,-10 7-2-15,-5 0-10 0,-4 10-20 16,-4-4-13-16,-4-2-26 16,4-1-10-16,-4-3-184 15,6-6 170-15</inkml:trace>
  <inkml:trace contextRef="#ctx0" brushRef="#br0" timeOffset="30621.09">18288 636 831 0,'-3'2'115'0,"-2"-2"105"0,5 0-132 0,-3 1-4 16,6-1-28-16,7 0-9 16,-6 3-6-16,3-3-8 15,-6 2-10-15,6 3-1 16,-9 4-4-16,-4 5-3 0,-5 10-8 31,1 4-5-31,2 9 1 0,4 4 2 0,2-2 0 16,2-4-2-16,5-10 2 15,1-5-2-15,0-4 5 16,-1-6 2-16,-3-7-3 16,-1-2 2-16,5 1 8 15,-1-5-2 1,6-7 1-16,-1 2 0 15,5 1-10-15,3-1-2 0,4 5-1 0,0 1-3 16,3 2-1-16,-3 0 1 16,-1 2 2-1,-2 1-1 1,-3 1 2-16,-5 0 0 16,1 0-1-16,1 4-1 0,6-5 1 15,-2 8-1-15,0-6-1 16,2 3 1-16,-3 0-1 15,0 0-2-15,-3-2 3 16,-1-1-1-16,1-5 1 16,-1-5 2-16,1-3 0 15,4-1 1-15,-2-4 2 16,-3 0 0-16,4-1 1 16,0 2 0-16,-2-4 2 15,3 0 1-15,-2-3 9 16,-3 0 2-16,-2-6 2 15,-2-5-6-15,-1-3-7 0,1-5-3 16,-1 0 0-16,4 0 0 16,-5 10-1-16,0 3-1 15,-3 4-2-15,-1 6 3 16,-2 5 2-16,-2 1-4 16,-1 5-3-16,-3 0 0 15,1 4-1-15,4 0-1 0,1 0-2 16,-4 0 2-16,3 0 2 15,-1-2 3-15,-12-7 1 16,9 2-3-16,-2 4-3 16,-3-2 1-16,-3 5 0 15,1 0-2-15,-9 4-3 16,1-1 2-16,-4 3 0 16,-3-1 2-16,-1 1 4 15,-2-3-2-15,-13 4 4 16,-1-1-3-16,2-1-7 15,-7 1 2-15,6-6 3 0,2 0 0 16,2 0 0 0,10-5 0-16,9 4 0 0,4-2 2 15,10 3-11 1,-7 0-5-16,2 1-12 0,0 5 0 16,-5-1 11-16,4 6 5 0,-1-1 6 15,0-2-7-15,7-1-8 16,0 0-3-16,6-4-32 15,0-3-12-15,4-3-111 16,7-4 103-16</inkml:trace>
  <inkml:trace contextRef="#ctx0" brushRef="#br0" timeOffset="31529.02">18226 1287 1100 0,'-11'11'81'0,"0"0"39"0,2 5-20 0,-1 6-27 0,6 2-26 0,-3 6-29 16,0 0-6-16,-1 4-2 15,-5 4-7-15,0 0-2 16,2-5 0-16,2-7 0 16,4-3 0-1,2-10-1-15,3-1-1 0,6-2 0 16,7-7 2-16,4 0 7 15,4-1 4-15,2 1-1 16,3-2-1-16,-6 3-5 16,5-3-3-16,1-1 8 15,2 3 4-15,5 1 10 0,5 0 3 16,2 1-5-16,-4 1-4 16,0 1-8-16,4-1-1 15,-6 0 2-15,1-1-1 16,-3-7 5-16,-9-6 4 15,-2-3 3-15,-6-4 1 16,-5 2-7-16,-2-6-6 16,-7 5-9-16,1 1 2 0,1 1-4 15,-1 5 0-15,4-5 3 16,-1 4-1-16,3-5-1 16,-2-1 4-16,0-3-5 15,-1-5-1-15,-3-2 7 16,-1-4-3-16,-2-10 0 15,-1-3-1-15,-1-7-1 16,3 4 1-16,0 6 0 16,3 7 0-16,-1 15-2 0,-2 7-3 15,-4 7-2-15,-5 2 2 16,-10 5-3-16,-5 1 2 16,-9 4 4-16,-5 1-3 15,-3-7 2-15,-1 3 2 16,-2-7 0-16,3-3 0 0,-5-2 2 15,-3 3-2-15,0 2-18 16,-3 2-12-16,11 10-27 16,6 3-14-16,18 2-13 15,9 3-18-15,11-2 57 16</inkml:trace>
  <inkml:trace contextRef="#ctx0" brushRef="#br0" timeOffset="32290.96">18223 1794 857 0,'-4'15'91'0,"-1"1"81"0,2 1-43 0,3 4-16 0,0 4-26 0,-5 2-38 16,2 1-14-16,-2 5-26 31,0-3-7-31,1-6 3 15,-3-5-2-15,3-10 3 16,0-1-1-16,4-6-1 16,7-1 3-16,2-1 15 15,4 0 5-15,7-3 9 0,1-3 0 16,7 3-10-16,-3 1-6 16,4 1-11-16,-2-2-3 15,0 3-2-15,4 0 0 16,1 4 6-16,-1-2-1 15,2 1 4-15,4-1-1 0,-1-2 1 16,2 0 1-16,-2-4-3 16,0 1 0-16,-3-3-6 15,-4 1-3-15,-9 4 1 16,-4-4 1-16,-6 2 1 16,-7 0 2-16,-3-1-7 15,0-2 0-15,-3 0 2 16,-4-4 2-16,6-1-1 15,-1-1-1-15,-3-4 2 16,4-3 0-16,-2-3 3 0,-1-2 3 16,4-4-3-16,-4-2 0 15,-3 8 4-15,1 0-5 16,0 8-6-16,0 1 0 16,-2 11-7-16,-5-1 0 0,-9 8 6 15,-3 0-2-15,-5 3-2 16,-10 0 1-16,2-1-7 15,-4 3-2 1,-1-2-13-16,1 0-14 0,-4 3-44 16,0 0-13-1,-1 3-35-15,6 2-19 0,11-2-219 16,14-3 233-16</inkml:trace>
  <inkml:trace contextRef="#ctx0" brushRef="#br0" timeOffset="32624.53">18313 2186 1063 0,'0'-9'93'0,"-3"4"73"0,0-1-46 0,1 9-12 0,-2 0-20 16,0 10-18-16,4 2-3 0,-3 9-21 15,3 8-12-15,-1 12-21 16,-4 6-5-16,-3 2-8 16,-3 3-1-16,0-6-16 15,2 2-16-15,-1-13-18 16,2-7-13-1,7-12-20-15,1-11-6 0,9-13-137 16,2-9 140-16</inkml:trace>
  <inkml:trace contextRef="#ctx0" brushRef="#br0" timeOffset="33211.69">18370 2243 1340 0,'2'-5'85'0,"4"0"35"16,-1-2-3-16,4-1-32 31,2 1-13-31,3 1-15 0,2-2-5 0,9 2-19 16,1 1-6-16,10 4-11 16,3-1-5-16,6 4-5 31,5 2 0-31,-1 6-6 15,1 1 4-15,-1 0-3 16,2-3-1-16,-10-2 1 16,-5-3-3-16,-15-1 9 0,-4-1 2 15,-12-2 20-15,-4 1 9 16,1 0 2-16,-2-2-1 0,0 1-19 16,-2-1-13-16,-4 4-9 15,6 10-1-15,3 7 0 16,-1 0 2-16,6 11 4 15,-8 5-1-15,1 3 0 16,-1 3-2-16,0 0-2 16,-1 0 0-16,-4-5-2 15,0 2 1-15,-3-5-1 16,3 0 0-16,-9-1 4 16,2-6 0-16,-3 3 1 15,-7-2 0-15,2 1-2 16,-1 0-2-16,-1-6-2 0,3-3 1 15,2-11-2-15,1 2 0 16,4-10 6-16,-1 1 3 16,-1-4 5-1,-2-8 2-15,-11-6-2 0,-1-9-2 16,-8-7-6-16,-7-1 1 0,-1 1-18 16,-5 6-17-16,-5 13-45 15,1 7-39-15,-20 9-43 16,-9 6 80-16</inkml:trace>
  <inkml:trace contextRef="#ctx1" brushRef="#br0">23979 7975 0,'0'0'0,"0"0"0,0 0 16,0 0-16,-43-48 15,39 40 1,4 1-16,0 3 15,4 0-15,0 0 16,4 4 0,-1 0-16,-7 0 15,0 0 1,24 19 0,-16-3-16,-4 0 15,0 0-15,0 0 16,-4-5-1,0 1-15,0-4 16,0 0-16,0 0 16,0 0-1,0 0-15,0 0 16,0-1-16,0 1 16,0 0-16,0 0 15,0 0 1,0 0-16</inkml:trace>
  <inkml:trace contextRef="#ctx0" brushRef="#br0" timeOffset="34773.12">17570 2919 1118 0,'0'-1'84'0,"0"1"24"0,0-2 8 0,0 2-42 0,5 3-6 15,-5-3-1-15,0 0-5 16,3 0-10-16,-3 2-6 15,3 6-22-15,-1-2-8 16,-12 12-13-16,-1 1-5 0,-4 9 2 16,-1 3 0-1,-3 1-1-15,1-5 0 0,6-4-2 16,6-4 2-16,6-9 0 16,7 1 0-16,11-5-2 15,2-3-1-15,7 1 2 16,2-3 0-16,2-1-12 15,-6 3-14-15,-3-6-40 16,0 2-28-16,-1-4-241 16,-5-3 212-16</inkml:trace>
  <inkml:trace contextRef="#ctx0" brushRef="#br0" timeOffset="34991.08">17813 2916 1140 0,'0'0'108'0,"2"3"135"15,2 7-120-15,3 6-12 16,-2 6-15-16,-2 5-48 16,-3 9-12-16,-2 5-21 15,-1 3-9-15,0 3-1 16,-4 2-19-1,6-8-71-15,1 0-41 0,8-1 54 16</inkml:trace>
  <inkml:trace contextRef="#ctx0" brushRef="#br0" timeOffset="35839.98">18493 3197 910 0,'0'2'145'0,"0"-2"174"0,0 4-200 0,2 4-6 0,-2 2-46 16,0 4-19-16,0 2-25 16,-5 7-8-16,2 6-9 15,-2 7-2-15,-3 5-4 16,2 6-1-16,-4-3 1 15,4 1-2-15,4-14 3 0,4-6 1 16,8-9-2-16,2-3 0 16,7-7 0-1,2-4 2-15,5-2 1 0,4-8-1 16,0 1-9-16,4-4-17 0,-11-3-43 31,6-5-28-31,-7-4-198 0,1-1 179 0</inkml:trace>
  <inkml:trace contextRef="#ctx0" brushRef="#br0" timeOffset="36156.82">18826 3320 1134 0,'-13'-2'83'0,"-2"-2"62"16,5 4-18-16,1 0-7 16,5 0-11-16,9-2-29 15,6-3-6-15,11 2-21 16,5 2-8-16,8 1-12 15,1 3-10-15,-1 5-5 0,-4-2-7 16,-2 7-7-16,-9 1 1 16,-5 3-8-16,-6 1-4 0,-14 4-8 15,-7 3-5-15,-15 2-6 32,-5 3 4-32,1 1 3 0,4-2 4 0,6-3 12 15,12 3 1-15,17-4 2 16,8 0 0-16,20-4-5 15,8-7-1-15,14-9-16 16,6-5-18-16,-1-5-60 16,0-9-145-16,-10-16 146 15</inkml:trace>
  <inkml:trace contextRef="#ctx0" brushRef="#br0" timeOffset="38731.9">19331 631 933 0,'-8'0'52'0,"-3"-6"10"0,1 3-21 0,-2 0-34 0,2-4-5 0,6 3-8 0,-4-4-14 15,5 1-51 1,1 1-26-16,-3 1-70 16,5 4-8-16,-1 1 49 15,1-2 29-15,0 2 129 0,0 0 58 16,0 0 63-16,0 0 24 0,1 2-22 16,4-5-23-16,-2-2-36 15,-3 5-9-15,0-2-20 16,0 1-8-16,0-1-21 15,0 2-7-15,-1 0-2 16,-1 0-1-16,-1 0 4 16,6 6-2-16,0 6 0 15,2 6 4-15,0 9-2 16,-1 5 0-16,-1 14-5 16,-1 6-2-16,1 9 1 15,-3 4-1 1,5 4-6-16,3 5-4 0,-2 3-10 15,4 7-2-15,1 0-2 16,-3 2 1-16,-2-2-2 0,-1-5 0 16,-4-8 0-16,1-2 1 15,-2-9 1-15,-2 0 0 16,2-6-3 0,0 1 0-16,2-5 2 0,1 2 2 15,-3-1 0-15,0-2 1 16,-3 1-5-16,1 2-2 0,1 0 1 15,1-1-1-15,1-7 3 16,4-5 1-16,1-7-1 16,1-13 0-16,-4-7-2 15,1-4 0-15,1-3 2 16,-5-3 1-16,3 5 0 16,0-2 2-16,-1 2-5 15,0 4-1-15,2-2 3 16,-4 4 0-16,3-1 1 15,-3-1 1-15,2-3-4 16,-2-3 1-16,0-5 2 16,2 1 1-16,4-1 3 0,0-4 0 15,5-6 1-15,3 2 0 16,5-1 1-16,-3 1 1 16,8 2-6-16,-7 4 0 15,8 2-3 1,1 0-5-16,-1 2 5 15,10 4-2-15,-2 0 4 16,1 1 3-16,8-1-4 16,-5-6 3-16,3-2 2 15,1-4 2-15,-6 1 1 16,-1-1 0-16,-4 3-8 16,-1 0 0-16,-3 3 4 15,-3-5 0-15,-5 2-3 0,-2 0 1 16,-5 0 0-1,2-5-3-15,-7 1 6 0,1-2 1 16,-7 3 0-16,3-1 5 16,0 1 0-16,3 0-1 15,0-2-7-15,1 3 0 16,5-3-7-16,3 2 4 16,-3-2-2-16,1 2 2 0,-8-5 2 15,-1-2-5 1,-4 0 8-16,0-6-2 15,0-1-2-15,0-1 0 0,-1-9 0 16,-2 2-3-16,1-8 5 16,2-2 2-16,3-1-7 15,3-7 1-15,-2 2 7 16,-3 0 4-16,-2-2 6 16,-3 2-1-16,-5-2-9 15,1-5-2-15,0-7-5 16,0-5-1-16,2-8-1 15,-2-8 2-15,3-4-1 0,-1 1 6 16,0 4 0-16,-2 4-8 16,3 6 4-16,-4-1 0 15,1 3 1-15,3 1 0 16,-3 8 0-16,2-1-1 16,3 6-1-16,-4 5 4 0,6 4-4 15,-2 4-3-15,1 6 4 16,-4 1-5-1,-1 4 4-15,-4-4 2 0,2 2-4 16,-2 0 7 0,1 0 2-16,1 3-5 0,-1 8-3 15,3 0 2-15,0 12-1 16,1-3-5-16,0 9 6 16,-1-1-2-16,3 2-2 15,2 0 5-15,0 0 1 16,1 2-2-16,-7 2-1 15,5 3 1-15,1-1-2 16,-2 3 0-16,-3 4-2 0,-1-2-1 16,-7 3 2-1,-3-1 3-15,-20 6 2 16,-12 3 1-16,-23 5-14 0,-15 6-14 16,-26 1-7-16,-1 4-4 0,-2 6-3 15,12-3-3-15,27-3-12 16,12-1-23-16,30-9-11 15,19-3 2-15,31-14 41 16</inkml:trace>
  <inkml:trace contextRef="#ctx0" brushRef="#br0" timeOffset="39511.46">19908 2278 748 0,'-1'-18'83'0,"-4"1"51"16,2 3 1-16,0 7-32 0,-1 3-16 15,4 4-19-15,0 0-9 16,0 6-11-16,2 5 3 16,1 10-3-16,0 7 2 0,4 16-3 15,-1 8-9-15,7 13-13 16,1 7-6-16,8 7-12 16,3 5-4-16,5 9-2 15,0-6 1-15,5-5-2 16,-4-7 0-16,-4-18-14 15,-3-5-18-15,-7-14-32 16,-3-3-21-16,-9-12-109 16,-5-7-165-16,-13-10 212 0</inkml:trace>
  <inkml:trace contextRef="#ctx0" brushRef="#br0" timeOffset="39769.58">20017 3136 1172 0,'-5'-8'98'0,"1"1"36"0,4 7-9 15,1 4-48-15,10 7-11 16,5 12-14-16,6 4-6 0,8 8-20 31,9-1-11-31,1 0-9 0,1-6-1 0,-3-4 0 16,-7-6-2-16,-2-6 6 31,-2-5 6-31,-4-5 13 0,-2-4 13 0,-5-10 4 16,-4-2-4-16,-6-12-13 15,4 1-15-15,-7-2-15 16,3 2-23-16,-2 6-53 16,0 7-44-16,-4 12 59 15</inkml:trace>
  <inkml:trace contextRef="#ctx0" brushRef="#br0" timeOffset="40170.46">20200 3697 1320 0,'-9'-11'108'0,"-6"1"30"15,-5 4-20-15,-7 6-47 16,-3 0-23-16,3 6-15 16,0 7-3-16,9 0-12 15,2 7-8-15,9-4-8 0,7 6 1 16,8-3-6-16,10 3 0 16,10 2 3-16,7-2-4 15,1 0 3-15,3 0-2 16,-10 2 3-16,-9-5 0 0,-12 3 3 15,-11 3 2-15,-16-5-6 16,-6 4-5-16,-16-4-23 16,-3 3-19-16,3-9-30 15,3-8-15-15,13-8-19 16,6-5-12-16,14-14 71 16</inkml:trace>
  <inkml:trace contextRef="#ctx0" brushRef="#br0" timeOffset="40562.06">20475 3533 1288 0,'-4'5'89'0,"3"4"32"0,-5 12-62 16,2 5-6-1,-4 14-31-15,4 1-2 0,1 13-5 16,-2-1-5-1,5 4-7-15,-5-5-3 0,0-6 0 32,2-5-2-32,6-18 3 0,-1-4-1 15,1-12 1-15,-3-7 2 0,2-7 8 16,1-5 6 0,5-10 9-16,1-4 2 0,4-2-2 15,-1 1-1-15,1 7-3 16,0 2-1-16,-4 14-3 0,2 0-6 15,3 12-3 1,-3 6-1-16,2 9-8 0,-2-3 2 16,3 2-26-16,0 0-23 15,4-3-39 1,2-2-23-16,2-2-20 0,1-4-278 0,2-8 276 16</inkml:trace>
  <inkml:trace contextRef="#ctx0" brushRef="#br0" timeOffset="41594.67">20960 3905 1395 0,'-11'-22'85'0,"-6"5"16"15,-3 3-11-15,-7 6-38 16,0 6-17-16,0 13-14 16,-1 3-10-16,6 15-11 31,3 4 0-31,9-2-3 0,7 1 3 0,9-13-1 15,9-3-1-15,10-10-1 0,3-5 1 16,4-4 2-16,1-8-2 31,-3-3 5-31,0-5 4 16,-2-1 9-16,-1-4 12 16,-3 5 6-16,-4 3-4 0,-6 7-5 15,-6 7-10-15,-5 7-10 16,-3 4 1-16,-6 9-9 15,3 2 2-15,0 1-3 16,3-2-3-16,0-7 6 16,1-1-5-16,3-4 4 15,-1-4 1-15,-2 5-4 16,-1-5 1-16,-4 3 0 16,-1 0 3-16,-1 1-1 15,6-4 2-15,0-1 2 16,6-4 0-16,0-6-2 15,2-3 1-15,5-6 0 16,2-5-3-16,3-4 2 0,1 0 1 16,-2 0-1-16,-1 4 4 15,-5 6-4-15,0 4-3 16,-3 10 0-16,4 2-1 16,1 10 4-16,0-4-1 15,4 2 1-15,5-8-2 0,7 0 1 16,5-10 3-16,4-2-4 15,2-4 1-15,-6-3 2 16,7 2-1-16,-12-4 3 16,-4 1 12-16,-8 1 14 15,-10 2 9-15,-11 1 17 16,-2 5-4-16,-10 9-13 0,-6 2-6 16,-6 18-19-1,-5 5-6-15,4 10-6 16,6 0-3-16,12 1 1 0,7-6-5 15,17-6-14-15,12-6-6 0,18-5-30 16,7-5-18-16,7 0-22 16,-3-4 3-1,-5 0 27-15,-5-2 23 16,-3-5 38-16,-3-5 2 0,0 2 9 16,-5 2 12-16,-13-2 24 15,-15 7 14-15,1-4 14 16,-17 5-6-16,-11 3-24 15,-6 8-13-15,-1 3-12 16,4 4-9-16,6 2 4 16,7-4-5-16,10-5-6 15,4-2 0-15,9-7-3 0,4-4-1 16,9-9 0-16,1-1 5 16,4-12-1-16,-1-3 5 15,-6-7 0-15,-4-9-4 16,-6-7 16-16,-1-10 8 15,-3-10 5 1,2-5 9-16,-7 8-7 16,-2 11-1-16,-2 29 9 0,-7 14-1 0,-3 26-11 15,-3 14-6-15,-2 20-18 16,2 11-3-16,4 9 1 16,2 3-3-16,7 5-21 15,1 2-36-15,-2-1-86 16,2 1-54-16,-1-3 99 15</inkml:trace>
  <inkml:trace contextRef="#ctx0" brushRef="#br0" timeOffset="41977.27">21293 4381 854 0,'-6'-3'157'0,"1"2"186"0,1-6-197 0,4 7-14 16,0 0-37-16,-4 4-11 0,1 11-18 15,0 1-17-15,-6 14-19 16,-2 5-12-16,-5 6-12 16,0 4-2-16,2-5 2 15,4-1-6-15,9-10-1 16,1-6 0-16,12-7-3 16,10-6 4-16,8-9-7 15,10-1-8-15,7-8-35 16,-1 2-30-16,6-8-57 15,-3 1-169-15,3-1 188 16</inkml:trace>
  <inkml:trace contextRef="#ctx0" brushRef="#br0" timeOffset="42469.47">21692 4435 1129 0,'2'-14'123'0,"4"-2"154"0,2 2-136 16,5-3-27-1,3 1-10-15,4 2-37 0,1-1-12 16,9 4-14-16,1 5-16 16,1 3-22-1,-1 6 3-15,-9 5-4 0,-4 6 2 0,-12 5-4 16,-3 0-12-16,-9 8-7 15,-10 1 1-15,-11 4 0 32,-6 2 7-32,0-1 10 0,1-1-5 0,10-7 10 15,11-6 2-15,8-8-9 16,6 0 3-16,13-3-2 16,3-5-2-16,14 4 6 31,0-1 0-31,4-1 3 0,0 3-2 0,-8 4 6 15,-4 1-1-15,-14 4-5 16,-6 5-1-16,-15 7-2 0,-7 5 0 16,-15 7 2-1,-13 8-7-15,-6-3-1 16,-1 4-3-16,-3-7-4 16,6-8 6-16,0-13-33 0,5-10-22 15,0-12-46-15,11-9-33 16,7-10 82-16</inkml:trace>
  <inkml:trace contextRef="#ctx0" brushRef="#br0" timeOffset="50829.67">20393 1508 842 0,'4'0'94'0,"-2"0"85"0,-2 3-74 0,0 0 4 0,-2 1-27 0,2-4-12 0,2 1-14 15,4 2-2-15,7 2 9 16,3-3 3-16,12-2-1 16,5-5 1-1,6 0-17-15,6 2-11 0,8-7-14 16,7 3-12-16,21-3-3 16,9-2 4-16,9-1-5 15,0 2-3-15,6 5-1 16,2 1-7-16,25 2 1 0,7-4 6 15,11 4 4-15,5 0 9 16,12-3-3-16,6-1 2 16,2 0-10-16,4 0-4 15,2 4 3-15,-3 3-5 16,4 5 6-16,2 0 2 16,-10-2-4-16,1 3 1 0,-11-3-5 31,-8 3-1-31,-14-2-2 15,-8-1 2-15,-22 0 4 0,-14 0 0 0,-33 2 2 32,-16-4-2-32,-27 1 0 0,-17-2-8 0,-12 0-46 15,-13 0-21-15,-21 0-54 16,-5 0-13-16,-14-3-257 16,-3-2 252-1</inkml:trace>
  <inkml:trace contextRef="#ctx0" brushRef="#br0" timeOffset="51528.05">20572 1721 771 0,'0'0'75'0,"0"0"90"0,-9 0-98 0,-7 0 4 0,-4-2-23 16,-2-1-20-16,-1 0-24 16,5 0-3-16,2 3 2 15,0-3 2-15,6 3 7 16,1 1 2-16,1-1 3 15,-1 0-3-15,2 2-9 0,-1-2 0 16,8 0-5 0,4 1-3-16,5-1 5 0,7 0 6 15,8 0 13-15,4-1 14 16,18-2 4-16,6-5 1 16,19 3 2-16,19-4 3 15,34-6 3-15,9 6 1 0,28-4-9 16,15-1-1-1,18 5-2-15,13 1-1 0,25-2-6 16,-3 1-5-16,-2 6-9 16,11-8 2-16,-22 1-6 15,-3 2 3-15,-3-9-8 16,-17 1-4 0,-20-1 2-16,-10 0-5 0,-26 2 1 15,-8 3 0-15,-7 5 0 16,-4 3 1-16,-19 4-1 15,-12 4 0-15,-22 0-2 16,-13 4-14-16,-22-2-32 16,-10 2-21-16,-31-4-62 0,-14 0-171 15,-41-8 193-15</inkml:trace>
  <inkml:trace contextRef="#ctx0" brushRef="#br0" timeOffset="52036.84">20244 1931 1073 0,'38'-5'86'0,"2"-4"78"0,-3 4-60 0,11-5-1 0,5 1-10 0,10-1-14 15,7 3-9-15,12-6-12 0,9 2-13 16,23-2-20-16,1 1-3 15,15-1-14-15,7 0 1 16,28 1 2-16,17 1 1 0,28 1-1 16,15 2-3-16,6 1-3 15,5 2-5-15,7 3-2 16,-13-1 3-16,18 6-1 16,-11 0 3-16,-15 4-2 15,-1 1 1-15,-22 3-2 16,-3 0 0-16,-26-3 6 15,-17 1-4-15,-27 2-2 16,-22 0-1-16,-30-3-16 16,-20 0-9-16,-43-3-45 15,-24-1-20-15,-46-4-37 16,-22 0-20-16,-36 0 90 16</inkml:trace>
  <inkml:trace contextRef="#ctx1" brushRef="#br0" timeOffset="17883.98">22985 8404 0,'0'0'0,"0"0"16,0 0-1,0 0-15</inkml:trace>
  <inkml:trace contextRef="#ctx0" brushRef="#br0" timeOffset="52458.37">20265 1981 1558 0,'-10'0'18'0,"26"0"0"0,12-3 21 0,1-3 1 0,1 3-1 0,5 1-2 0,7-1-7 0,10-2-6 0,21-1-8 16,15 1 0-16,35-1-8 15,14-2 0-15,34 0 0 16,21-3-2-16,34 0 0 15,18-2 1-15,42 4 1 16,1 3-3-16,14-4-2 16,-9 7-1-16,-13 3-4 15,-14-2 0-15,-48-1-9 16,-15 0-12-16,-54-2-46 16,-19-4-33-16,-42-5-306 15,-14 1 259-15</inkml:trace>
  <inkml:trace contextRef="#ctx0" brushRef="#br0" timeOffset="53208.14">22808 1076 902 0,'3'-2'92'0,"-3"2"59"0,0-1-19 0,-5 4-21 0,4 2-23 16,-4 7-26-16,3 6-2 0,5 7-7 16,1 6-14-16,-1 3-12 15,2 2-12-15,-4 2-12 16,2-2 0 0,-3-6-24-16,-4-2-22 0,-4-4-67 15,-2-2-206-15,-4-11 198 0</inkml:trace>
  <inkml:trace contextRef="#ctx0" brushRef="#br0" timeOffset="53659.52">21913 355 747 0,'7'-4'130'0,"-3"-3"145"0,4 1-153 0,-1 3-6 0,-1-2-38 0,-3 3-18 0,-1 10-9 16,-2 5-4-1,-2 14-12-15,-1 7-2 0,-2 14-14 31,0 10-6-31,2 16-7 16,-1 5-5-16,-1 5-4 16,2 4-20-16,3-8-37 15,1-9-20-15,6-20-80 16,0-13-98-16,3-23 154 16</inkml:trace>
  <inkml:trace contextRef="#ctx0" brushRef="#br0" timeOffset="54091.17">21923 302 1250 0,'16'-7'68'0,"4"-2"13"16,1-2 2-16,2-3-13 15,4 1-22-15,5-1-14 16,1 3-7-16,9 9-4 16,3 4 1-16,3 9-11 15,4 1-5-15,-1 7-4 16,-1 2-1-16,6 3 3 0,5-2 5 16,13 3 3-1,16 0-2-15,27 0-2 0,11 1-5 16,14 5 0-16,9-3-1 15,9 9-2-15,7-1-1 16,0 2-1-16,-3 3 3 16,-17 1-2-1,-7 6 3-15,-18-6-3 0,-21-1-3 0,-37-4 1 16,-20-9-3-16,-21-9-15 16,-9-6-11-16,-17-13-40 15,-10-2-22 1,-22-9-208-16,-7-2 188 0</inkml:trace>
  <inkml:trace contextRef="#ctx0" brushRef="#br0" timeOffset="54630.19">21880 1046 679 0,'0'-9'83'15,"6"1"57"-15,4-5-17 0,7 2-6 0,2 0-20 0,6 3-15 0,5 2-6 16,10 4-12 0,10 2-1-16,23 3-7 0,7 7-5 31,17 1-4-31,5 1-5 0,10 7-4 15,13 5-1 1,26 6-6-16,1 3-2 0,10 5-8 16,5 1-8-16,-2 9-5 15,0-1-4-15,-17 2-4 16,-15-2 1-16,-34-4-1 16,-12-4 0-16,-17-4 1 15,-12-5 1-15,-12-8 0 16,-7-8-9-16,-12-9-7 15,-5-2-9-15,-8-11-27 16,-1-4-11-16,-7-4-37 16,4 0-17-16,-7-12 63 0</inkml:trace>
  <inkml:trace contextRef="#ctx0" brushRef="#br0" timeOffset="55124.93">24340 816 972 0,'-8'3'98'0,"3"5"55"0,2 1-3 0,4 5-43 0,3 10-11 0,0 3-10 15,7 9-6 1,-7 8-13-16,5 5-5 0,-6 6-12 16,-1 2-14-16,1 0-18 15,-5 3-9-15,-4-3-6 0,0 3-20 16,-4 3-55-1,5-5-39-15,2-6 47 0</inkml:trace>
  <inkml:trace contextRef="#ctx0" brushRef="#br0" timeOffset="55907.47">23789 1294 1038 0,'-5'0'69'0,"4"-2"23"0,1-1 17 0,1 1-10 16,9 2-16-16,-2 7-6 15,4 4-10-15,1 12-10 16,-2 10-1-16,-3 18-17 0,-2 14-9 16,-1 17-7-1,1 7-9-15,4 11-8 0,-1 1-3 16,5 4-3-16,-1 10 0 16,1 7 2-16,2-2 3 0,4-22-3 31,3-13-2-31,3-16 0 0,0-11-5 0,-6-9-17 15,-3-8-10-15,-7-15-37 16,-2-11-19-16,-8-16-38 16,-5-13 62-16</inkml:trace>
  <inkml:trace contextRef="#ctx0" brushRef="#br0" timeOffset="56176.88">23758 2448 1320 0,'3'9'52'0,"3"2"1"0,-3 4-15 15,10 2-3-15,3 5-8 16,4 5-15-16,7 6-3 16,1-1-8-16,2 2-1 15,13-5 10-15,-1-3 10 0,7-7 26 16,2-4 11-16,-1-12 13 15,-2-3-3-15,-4-10-4 16,-6-2-8-16,-18-6-18 16,-2-5-12-16,-17-7-13 15,-1-7-11-15,-9 0-39 16,-1 5-22-16,2 10-69 16,4 1-14-16,4 21 76 15</inkml:trace>
  <inkml:trace contextRef="#ctx0" brushRef="#br0" timeOffset="56780.38">23862 3738 1341 0,'-5'3'46'0,"-5"8"-8"0,3 3-11 0,2 8-3 0,5 4-7 0,9-6-12 16,4 2 2-16,6-9 9 15,1-4 8-15,6-6 12 16,-4-3 10 0,1-4 2-16,-2-7-2 0,-5-3 12 15,-5-1-1-15,-13-4-5 16,-6 2-6-16,-11-7-19 15,-4 1-16-15,-3-1-13 16,0 0-7-16,11 9-28 0,1 2-19 16,5 0-58-16,6 2-28 15,7-6 73-15</inkml:trace>
  <inkml:trace contextRef="#ctx0" brushRef="#br0" timeOffset="57023.38">24469 3353 1211 0,'5'-19'112'0,"-7"0"109"16,-10 4-114-16,-17 4-18 15,-6 1-11-15,-4 12-22 16,-5 7-6-16,3 13-18 16,3 5-8-1,10 12-7 1,9 7-9-16,14 11-7 0,5 6-2 15,6 2-2-15,5 1-7 0,7-3-47 0,-6-5-27 16,1-2-74 0,-7-11-133-1,-9-8 181-15</inkml:trace>
  <inkml:trace contextRef="#ctx0" brushRef="#br0" timeOffset="57193.69">24070 3583 1366 0,'22'-9'71'0,"6"6"40"16,9-3-15-16,12 4 2 15,1-4-17-15,7-1-40 16,-5 1-17-16,-2-7-26 0,-1 1-20 16,-5-12-62-16,1-1-32 15,0-5 56-15</inkml:trace>
  <inkml:trace contextRef="#ctx0" brushRef="#br0" timeOffset="57390.35">24770 3257 1265 0,'-26'0'121'0,"-4"5"58"0,-2 3-36 16,4 4-15-16,4 9-43 16,8 6-16-16,7 10-27 15,2 9-9-15,7 6-22 16,4 0-5-16,-3 0-30 15,5-6-23-15,-1 0-65 16,-5-7-43-16,-3-3 82 16</inkml:trace>
  <inkml:trace contextRef="#ctx0" brushRef="#br0" timeOffset="57561.03">24499 3587 1164 0,'35'3'126'0,"1"1"181"0,11 0-224 16,2-1-4-16,2-2-27 16,-4 3-35-16,-8 0-75 15,-7 10-30 1,-18 10-298-16,-9 8 239 0</inkml:trace>
  <inkml:trace contextRef="#ctx0" brushRef="#br0" timeOffset="58272.55">23959 4367 1383 0,'2'-3'106'0,"-4"-3"57"0,-10 3-76 16,-9 3 4-16,-7 9-35 31,0 1-22-31,-2 19-5 0,1 5-3 0,12 11-15 31,-1 7-1-31,18-3-9 0,8-8-8 16,14-14-3 0,12-5-3-16,8-16 1 15,5-7 5-15,9-16 2 16,-4-9 3-16,3-10 5 15,-1-5 2-15,-2-13 12 16,-5-4 13-16,-9-7 10 0,-10-2 8 16,-7 4 0-16,-5 6-2 15,-5 25-2-15,1 18-5 16,-10 23-12-16,-1 12-9 16,-4 26-15-16,-6 7-1 15,-5 14-3-15,-2 3 0 16,3-5-7-16,-3-3-7 15,4-11-13-15,4-8-4 0,6-14 12 16,2-6 7-16,3-15 11 16,1-2 2-16,8-11-1 15,2-8 0-15,10-9 0 16,-2-1 1-16,5 3 2 16,-2 5-3-16,-3 5 1 15,-3 9-4-15,-5 9-2 16,-4 4 2-16,-1 2-2 15,1 3 9-15,6-7-2 16,-1-3 3-16,9-8 1 16,-2-5-5-16,2-8 3 0,1 1 0 15,-3-2 2-15,-1 4-3 16,-7 4 4-16,-9 6-1 16,-4 6-4-16,-1 4 1 0,0 7-1 31,-1-1 1-31,-1 9 1 0,2 0 2 15,3-1-12-15,3-4 0 16,7-7-39-16,1-5-22 0,5-14-51 16,2-9-41-16,-2-13 91 15</inkml:trace>
  <inkml:trace contextRef="#ctx0" brushRef="#br0" timeOffset="58434.46">24687 4364 1466 0,'-16'6'119'0,"0"2"90"16,7-8-151-16,4-1-17 0,7-15-48 0,9-5-32 15,8-4-75 1,4 2-126-16,7 7 134 16</inkml:trace>
  <inkml:trace contextRef="#ctx0" brushRef="#br0" timeOffset="58767.73">24889 4738 1291 0,'-30'88'51'0,"0"-4"-3"16,1 1-6-16,4-9-7 15,5-10-16-15,-1-6-33 16,5-11-18-16,5-16 3 16,5-10 8-16,6-23 42 15,3-12 25-15,5-25 34 16,5-11 13-16,4-27 7 15,-3-14-2-15,5-9 0 16,0 8-7-16,8 21-5 0,4 20-4 16,7 25-22-16,2 7-15 15,-1 13-23-15,-3 6-7 16,-2 8-12-16,-9 4 1 16,-9 0-4-16,-4 2-5 15,-12 1-3-15,-3-4-5 0,-21 2-8 16,-10 0-8-1,-20-6-13 1,-6-4-14-16,0-13-46 16,2-14-24-16,17-13-35 0,9-7 72 0</inkml:trace>
  <inkml:trace contextRef="#ctx0" brushRef="#br0" timeOffset="59989.88">23492 5175 1011 0,'19'-11'120'0,"-1"7"129"0,2 4-149 0,-4 5-3 0,-5 17-38 0,-6 3-19 0,-5 13-21 15,-10 3-8-15,-4 2-9 16,-3 1 1-16,-7-6-2 16,0-5 0-16,1-8 2 15,4-4-3-15,8-20-1 16,3-2 3-16,11-18 9 16,5-8 5-16,16-9 11 15,7 1-2-15,9 0-6 16,2 9 3-16,1 11-2 15,-1 3 2-15,-13 12-1 0,-6 6-7 16,-8 13-13 0,-3 2-12-16,-5 8-22 0,-3 0-4 15,-2-2-7-15,0-4 11 0,1-10 19 16,-3-10 3 0,1-1 17-16,9-5 6 15,4-12 16-15,2-7 10 0,7-3-2 16,1 5-6-16,-2 1-12 15,-1 6-9-15,-9 11-9 16,-2 7 1-16,-2 16-2 31,-5 9-1-31,0 12-6 0,5 1-5 0,8-4-9 16,7-3-3-16,14-12 9 16,5-10 4-16,9-14 8 15,1-4 4-15,-2-11 5 16,-7-2 8-1,-16-5 14-15,-10 3 8 0,-22-3 3 0,-9 5-4 16,-14-1-11-16,-9 6-10 16,-1 10-6-1,1 7-7-15,5 11-3 0,7 2 0 0,11 5-4 16,7 0 5-16,12-10-10 16,9-7-4-16,11-6 1 15,4-3 4 1,7-6 11-1,2-1 5-15,-6-1 0 16,-1 0-6-16,-12 3 0 16,-3 2 3-16,-5 6 2 15,-5 0 2-15,-6 8 0 16,-3 3-2-16,-3 1 1 16,-4-1-4-16,7-1 0 15,3-4 1-15,10-1-2 0,2-5 0 16,9-8 6-1,-1 2 9-15,4-7 14 0,4-4 17 16,-3-1 19-16,2 3-1 16,-9 2 14-16,-7 5-16 15,-10 8-24-15,-4 10-13 0,-5 7-20 16,-3 10-1 0,-1 6 0-16,-4-2-2 0,14-5-19 15,2-6-17-15,13-9-38 16,6-9-24-16,3-12-47 15,1-4-23-15,3-11-29 16,-6-4-234-16,-4-10 277 16</inkml:trace>
  <inkml:trace contextRef="#ctx0" brushRef="#br0" timeOffset="60132.45">24508 5225 1380 0,'-15'2'114'0,"0"-2"71"0,11 0-116 0,2-3-23 0,4-13-50 0,7 2-32 16,13-5-56-16,5 3-285 16,6 6 239-16</inkml:trace>
  <inkml:trace contextRef="#ctx0" brushRef="#br0" timeOffset="60401.88">24745 5425 1075 0,'-11'57'122'0,"-6"-2"142"16,-7 1-177-16,-1-6-31 15,1-4-14-15,8-15-21 16,5-9-3 0,10-15 1-16,4-7 8 0,9-16 24 15,6-3 5-15,2-9 17 16,4-10 3-16,1-8-2 16,2 3-1-16,6 6-7 15,3 5-14-15,1 16-14 0,-3 10-5 16,-4 9-14-1,-6 10-5-15,-13 14-9 16,-3 6-5-16,-10 8-29 0,-5 3-20 16,-3 0-52-16,1-6-32 15,9-11 48-15,14-4 19 16</inkml:trace>
  <inkml:trace contextRef="#ctx0" brushRef="#br0" timeOffset="61180.74">23352 5846 1239 0,'6'2'107'0,"1"6"56"0,-3 11-67 0,1 6-15 0,-5 13-27 0,-1 6-14 15,-3-1-13-15,-2-2-9 16,3-8-13-16,0-5-3 0,3-12-2 16,0-2 3-16,0-11 1 15,3-1 0-15,0-15 1 16,3-6-3-16,1-9 1 16,4-2 0-16,6 5-2 15,7-2 0-15,7 14 3 16,-1 5 1-16,5 12 0 15,-3 11-1-15,-4 6-4 16,-3 4 2-16,-7 2-8 16,-14 3-7-16,-4-8-10 15,0-2-5-15,-3-9 8 0,3-9 6 16,0 1 11 0,3-9 5-16,2-13 8 15,5-2 6-15,4-4 11 0,5 2-1 16,7-1 12-16,0 8 4 15,-1 5 3-15,-1 10 5 16,-7 8-14-16,2 12-10 0,-6 13-17 16,-2 6-6-1,-5 1-7-15,5-1-20 0,2-5-51 16,-1-8-30-16,5-10-67 16,6-6-124-16,3-15 185 15</inkml:trace>
  <inkml:trace contextRef="#ctx0" brushRef="#br0" timeOffset="61934.63">24049 6116 1333 0,'-19'14'88'0,"2"4"29"0,3-3-27 0,6 3-3 0,10-4-23 0,5-5-14 15,12-2-18-15,5-7-8 16,9-10-6-1,-1-1 1-15,6-5 6 0,-1 2 3 0,-7-5 9 16,-1 2 6-16,-17 4 4 16,-5 2-1-16,-14 7-7 15,-5-1-8-15,-10 10-11 16,-3 4-8-16,-2 13-7 16,-2 7-3-16,4 8-2 15,3 8 2-15,9-3-4 16,5-1-5-16,13-6-12 15,11-8 0-15,8-13 1 16,6-5 8-16,6-12 5 16,2-6 5-16,4-6 2 0,3-8 6 15,-3-2 16-15,2-2 4 32,-1 0 14-32,-1 5 1 0,-8 9-8 0,-8 7-7 15,-8 9-20-15,-6 10-7 0,-8 12-5 16,-4 7-5-16,-8 4-8 15,-10 2-6-15,3-2-11 16,0 0 3-16,1-9 9 31,6-7 8-31,0-10 12 16,2-4 2-16,6-6 1 16,6-6 2-16,9-4-1 15,5-2 1-15,5-1 2 16,-1 4-3-16,-2 2 2 15,2 7-2-15,-1 8-3 16,-2 3 0-16,-2 5 0 16,-5 0-5-16,-3 0-14 0,-6 3-7 15,-2-7-10 1,-1-4 3-16,-2-5 12 0,0-1 11 16,0-2 9-16,0-6 2 15,6-12 15-15,5-1 4 0,13-1 16 16,2-4 9-16,12 4 5 15,3 1 2-15,8 11-4 16,-8 5-8-16,-8 20-16 16,-7 15-10-16,-20 20-7 15,-9 11-35-15,-18 12-49 16,-6 1-19-16,-7-5-86 16,2 0-7-16,5-13 108 15</inkml:trace>
  <inkml:trace contextRef="#ctx0" brushRef="#br0" timeOffset="133452.44">22358 7245 863 0,'-3'-4'88'0,"-5"-4"57"0,3 3-37 0,-2-1-22 16,2-1-16-16,5 7-6 15,-7 0-2-15,1 5-8 16,3 6-1-16,-5 2-9 15,2 1-7-15,4 5-9 16,1-5-5-16,4 0-2 16,5-1-1-16,7-7 2 15,8 0 4-15,2-9 7 16,0-5 1-16,-1-6 1 16,-2 0-7-16,-3-10-7 15,-3 1-2-15,-9-3-11 0,-5 0 6 16,-7 2-8-16,-4 4 1 15,-10 1-2-15,-6 4-5 0,-2 15 2 16,-5 10-3-16,-7 17-4 31,1 9 4-31,-5 10-2 0,4 4 1 0,14-1 4 16,6 0-3-16,20-10 0 16,15-1 4-16,20-13-6 15,4-4 7-15,10-15-4 16,-1-6 1-16,0-12 8 15,6-3 7-15,-3-10 16 16,2-2-3-16,-7 2 2 31,-7 3-12-31,-15 9-11 16,-8 9-4-16,-12 5-4 0,-5 6 0 16,-13 12 0-16,-2 6 0 15,-7 5-14-15,0 3 2 0,4-5-8 16,-1-3 6-1,15-12 9-15,4-5 1 0,11-10 3 16,7-6 3-16,9-14 5 16,5-6-3-16,-1-5-1 15,3 1-3-15,0 7 0 16,-2 6 3-16,-5 13-1 16,-4 1 1-16,-12 11-4 15,-3 9-1-15,-6 10 2 16,-4 5-1-16,1 1-15 15,1-1-12-15,6-6 2 16,10-5-1-16,6-10 14 16,0-2 8-16,5-10 4 0,-2-4 4 15,5-5 1-15,0-3 4 16,-3 0 3-16,0-4-7 16,-9 3 6-16,1 2-7 15,-8 3-4-15,-1 3 4 16,-4 3-6-16,-4 5 8 0,1 0-4 15,-3 0-1-15,9-1 5 16,-2 2-3-16,-3 1 7 16,4 1 4-16,2 2 6 15,-2-1 5-15,0 7 1 16,-1 4-3-16,-2 7-12 16,-2 4-5-16,-3 12-5 15,-3 6-3-15,-3 16 2 16,-4 3 1-16,-2 8 0 0,-6-1 3 15,1-12-16-15,1-1-2 16,1-22-5-16,2-7-1 16,3-22 17-16,6-6 0 15,4-22 8-15,4-14 0 0,11-32 1 16,4-14-3-16,7-22-2 16,4-3-4-16,5 11 3 15,0 17 6-15,-2 31 21 31,-2 19 10-31,-7 29-2 0,-6 12-5 0,-14 15-22 16,-1 6-4-16,-7 10-3 16,-6-4 2-16,-1 0 0 15,-3 2 0-15,-2-6-31 16,-1-5-22-16,1-9-72 16,3-10-26-16,2-19 169 15,5-13-71-15</inkml:trace>
  <inkml:trace contextRef="#ctx0" brushRef="#br0" timeOffset="134278.04">23661 6933 1637 0,'7'41'115'0,"-4"8"30"0,-5 12-9 0,-12 7-44 0,-5 8-41 0,-3-10-31 0,1-3-9 0,10-3-12 15,4-8-14-15,8 0-21 16,4-8-5-16,3-6-4 31,4-5 17-31,-1-18 11 0,-4-4 6 0,5-18 12 16,1-2-5-16,3-5 8 31,3-2-3-31,1 6-5 16,1 4 6-16,-6 9-7 15,0 10 4-15,-3 14 3 16,1 1-7-16,4 8-5 0,1-3-8 16,5-9-16-16,7-7 4 15,3-13 12-15,2-4 7 16,6-15 19-16,-6 0 13 16,-5-12 24-16,-8-5 16 15,-19-9 4-15,-3-1-5 0,-21-6-25 16,-4 7-18-16,-5 13-12 15,3 8-3-15,2 18-3 16,6 11 2-16,3 12-1 16,2 10 0-16,11 3 0 15,0 2-2-15,14-3-18 16,5-3 0-16,1-5-3 16,4-3-1-16,-1-9 20 15,1-2 2-15,-4-11 3 0,0-10 6 16,-6-5 0-16,0-6-2 15,-11 2 0-15,0 0-5 16,-7 8-2-16,-8 8 3 16,1 13-1-16,-3 4-2 15,4 16 3-15,2 3-5 16,6-5 3-16,5-4-1 16,13-11 3-16,1-13 0 15,12-8 8-15,-1-7 7 0,3-7 2 16,2-4 5-16,2-4 1 15,2 0 5-15,0 3 3 16,0-2 5-16,-4 12-8 16,-5 4-5-16,-10 12-7 15,-1 4-9-15,-8 13-7 16,-4 3-1-16,4 6-1 16,-1 0 3-16,-1 0-1 15,0 1 2-15,-4-3-3 16,-8-1 0-16,-11-1-16 0,0 1-18 15,-16-13-48-15,2 1-33 16,0-12-55 0,5-6-17-16,18-10-292 0,8-14 297 0</inkml:trace>
  <inkml:trace contextRef="#ctx0" brushRef="#br0" timeOffset="134437.07">24540 7420 1339 0,'9'5'123'0,"-2"9"105"0,-4 5-59 0,-6 10-21 0,-4 5-34 0,1 1-58 16,1 6-15-16,4-6-25 15,4-2-11-15,8-10-71 16,2-7-35-16,4-6-100 16,4-12 89-16</inkml:trace>
  <inkml:trace contextRef="#ctx0" brushRef="#br0" timeOffset="134595.26">24576 7264 1086 0,'-27'-25'166'0,"-1"4"236"15,8 7-261-15,7 2-65 16,11 2-24-16,15 1-97 16,6-1-42-16,14 9-131 15,13 1 110-15</inkml:trace>
  <inkml:trace contextRef="#ctx0" brushRef="#br0" timeOffset="134817.32">25095 7387 1639 0,'-23'18'129'0,"-18"-3"51"0,-13 3-20 16,-14 2-54-1,0-1-36-15,16 2-32 16,14 1-7-16,31-3-25 0,11 3-2 15,29 1-5-15,10 4-2 16,17 6 3-16,3 7 0 16,-11 7 1-16,-8 0 2 15,-22 5 0-15,-14-7 0 0,-17-3-16 16,-10-2-20-16,-24-12-56 16,-10 3-41-16,-17-8-80 15,-2-6-208-15,-6 5 258 16</inkml:trace>
  <inkml:trace contextRef="#ctx0" brushRef="#br0" timeOffset="135487.31">23335 8485 1516 0,'-22'33'128'0,"3"-2"45"16,1-1-14 0,12 2-47-16,4-4-43 0,14-2-34 15,2-3-7-15,11-7-15 16,5-3-5-16,6-7-1 15,0-6-2-15,-1-3 15 16,-3-8 14-16,-10-5 16 16,-8-3 3-16,-14-11-6 15,-5 0-14-15,-17-9-12 16,-8-1-2-16,-11-5-13 0,-1 7-9 16,-1 19-23-16,4 11-20 15,7 27-33-15,8 3-2 16,20 9-14-16,5-1-5 0,28-8-12 15,8-3 11-15,16-8 25 16,6-3 22-16,6-3 48 31,3 3 12-31,-8 5 32 0,-3-2 11 0,-16 1 25 16,-8 1-6-16,-14 3-22 16,-10 1-12-16,-9 3-26 15,-6 4-5-15,-7-8-14 16,2-2 3-16,11-12-1 15,-1-1 3-15,9-18 33 16,1-10 11-16,8-14 23 0,7-8 2 16,11 2-7-1,3 0 2-15,-2 17 5 0,-1 12-1 32,-7 20-13-32,-11 12-16 0,-7 24-26 0,-10 12 5 15,-10 9-6-15,-2 1-17 31,4-10-74-31,6-3-52 0,13-18-137 16,10-2 139-16</inkml:trace>
  <inkml:trace contextRef="#ctx0" brushRef="#br0" timeOffset="137338.45">22401 9436 778 0,'1'0'129'15,"-1"0"206"-15,0-2-238 0,2-3-45 0,-2 1-7 0,0 2-16 0,0 1-1 16,-5-1 12-16,0 2 8 16,-7 0 2-1,-1 2 2-15,-9 1-8 0,0 1-4 16,-5 4-15-16,0 2-8 16,-1 9-8-16,4 3-5 15,7 11 3 1,-2 2-3-16,13 10 1 15,6-4-2-15,9-1-4 16,10-6 4-16,5-8-5 16,3-12 0-16,1-9 4 15,-3-5-2-15,1-16 2 16,-6-8 4-16,-4-12 7 16,0-5 6-16,-5-10 14 15,-2-4-2-15,-6-8 9 16,-1-3 8-16,-2-10-3 0,-2-3 4 15,1 5-13 1,-1 8-3-16,2 17 0 0,3 18 5 16,0 13 3-16,-1 14-6 15,0 18-6-15,1 11-8 16,1 25-14-16,1 14-4 16,3 18 0-16,-3 3-3 15,3 5 0-15,1-2 1 0,7-9-12 16,3-8-1-16,9-15-4 15,4-10 1-15,7-17 10 16,2-15-1-16,3-24 7 16,2-7 1-16,3-24 7 15,2-5 4-15,-6-7 7 16,-13-6 6-16,-26 7-4 16,-12 2-2-16,-23 18-3 15,-7 9 1-15,-5 23-6 0,-1 11 2 16,-4 23-6-16,5 14-8 15,9 15 4-15,10 1-1 16,19-1-1 0,11-6 1-16,19-14-8 0,7-12-2 15,15-12 3-15,8-11-3 16,9-14 10-16,4-8-3 0,-6-15-1 16,-8-2 6-16,-14 1-4 15,-9-2 2-15,-9 18 0 16,-8 5-1-16,-10 18-2 15,-6 7 0-15,-5 11-4 16,-2 4-6 0,-3-2-5-16,4-4-1 0,1-11 8 15,5-11 4-15,-2 0 6 16,7-14 2-16,6-16-1 16,2-6-3-16,9-5 4 15,3 2-3-15,0 8 1 16,-1 6 2-16,-3 17-6 0,-4 7 0 15,-1 20-1-15,-7 9 2 16,-1 9-31-16,-2 4-17 16,5-11-4-16,7-5-4 0,4-14 37 15,11-9 15-15,8-8 5 32,5-11 0-32,4-11 1 0,-2-9 5 0,-6-7 11 15,-4 0 5-15,-10-6 8 16,-4-2 1-16,-8-6 0 15,-3 1-2-15,-4 9-7 16,-7 5 5-16,1 23 7 16,-3 4 5-16,-5 13-1 15,2 10-7-15,-5 6-26 16,0 4 0 0,5 5-6-16,3 7-5 0,6-1 6 15,4 4-5-15,4 3 8 0,3 1 3 16,1 4-2-16,5 3 3 31,1 3-11-31,-8-7-2 16,-4-1 2-16,-7-5-2 15,-13-7-3-15,-4 1-10 16,-17-13-13-16,1-1-20 0,-5-8-43 16,-1-8-13-16,8-16-53 15,0-14-38-15,19-19 36 16,11-8 56-16</inkml:trace>
  <inkml:trace contextRef="#ctx0" brushRef="#br0" timeOffset="137505.7">24122 9488 1390 0,'8'16'119'0,"-5"6"109"0,-8 4-44 0,-12 11-37 15,-2 1-20-15,3-1-58 0,4-3-22 16,13-9-28-16,10-6-17 15,11-18-57-15,8-2-43 16,7-13-92-16,2-7-13 16,-4-7 102-16</inkml:trace>
  <inkml:trace contextRef="#ctx0" brushRef="#br0" timeOffset="137638.79">24105 9150 1564 0,'-38'-12'98'0,"8"-7"15"15,8 1-32-15,19-8-77 16,4-9-54-16,23-1-55 16,10-1 49-16</inkml:trace>
  <inkml:trace contextRef="#ctx0" brushRef="#br0" timeOffset="137790.9">24540 9021 1509 0,'-2'57'137'16,"-7"6"110"-16,-5 5-58 15,-7 1-41-15,-1-3-35 16,-2-3-72 0,4-4-13-16,1-1-74 15,8-4-49-15,6 6-118 0,-3-7-38 16,7-2 129-16</inkml:trace>
  <inkml:trace contextRef="#ctx0" brushRef="#br0" timeOffset="138305.28">24341 9657 1491 0,'3'-32'149'16,"5"-1"96"-16,10 5-96 15,1 1 0-15,7 1-37 16,6 3-17-16,3 7-23 16,1 2-15-16,-3 3-26 15,-1 11-7-15,-10 1-15 16,-3 12-7-16,-8 9-12 0,-7 3-8 15,-8 5-18-15,-4 0-1 16,-2 2-3 0,7-5 5-16,3-8 19 15,5-1 2-15,11-13 9 0,7 1 4 0,10-10 3 32,-1-1 6-32,3-9 8 15,1 1 3-15,-1-4 4 0,-4-4 0 0,-7 6-4 16,-5-6-2-1,-10 8 2 1,-4 4-3-16,-5 9 4 0,-6-2 2 16,-1 12-8-16,0 4 4 0,0 11 6 15,1 4-2-15,3 5-2 16,3 4-2-16,-2 5-7 16,2-2-3-16,-1 3 1 15,-9-6-3-15,-7-5-7 16,-5 2-1-16,-8-2-3 0,-3-5-8 15,-8 2-15-15,-4-3-11 16,4-5-28 0,-1-1-13-16,9-18-25 15,1-3-30-15,5-24-44 0,4-4-24 0,2-23 107 16</inkml:trace>
  <inkml:trace contextRef="#ctx0" brushRef="#br0" timeOffset="138887.93">22022 10298 1196 0,'5'-3'122'0,"0"2"130"0,-1 1-44 0,-2 4-18 0,0 7-25 15,-2 15-61-15,1 10-35 0,5 16-39 16,-1 3-11-16,6 7-11 16,5-1-2-16,1-10-12 15,2-6-7-15,-9-10-14 16,-4-7-7-16,-12-7-25 15,-12-15-8 1,-7-9-24-16,-6-9 0 0,-9-14 27 16,-1-2 14-16,-6-4 37 15,4 1 13-15,10 4 34 16,11 3 9-16,19 7 29 16,11 0 9-16,17 4 4 15,6 0 2-15,15 4-11 16,6-4-16-16,4 4-32 15,5 3-9-15,4 2-54 0,6 3-41 16,0 1-112-16,-2 1 18 16,4-5 68-16</inkml:trace>
  <inkml:trace contextRef="#ctx0" brushRef="#br0" timeOffset="139341.26">22966 10480 1600 0,'-30'-7'131'15,"-10"3"38"-15,-6 8-44 16,1 9-17-16,4 15-46 16,9 10-23-1,12 11-18-15,7-5-10 16,13 2-14-16,9-8-6 0,23-16-4 16,7-5 0-16,17-13-1 15,7-6 2-15,-5-12 8 16,-9-2 1-16,-13-6 3 0,-9 1 3 15,-11 2 11 1,-7 7 6-16,-9 2 5 16,-6 7 0-16,-3 10-11 0,1 11-4 15,1 11-10-15,3 6 0 16,8-4-3 0,9-4-3-16,12-8 3 0,8-11-2 15,10-8 5 1,3-7 5-16,6-8 27 0,-3-7 16 0,-10-5 35 15,-7-2 6-15,-26-2-17 16,-8 1-15 0,-24-2-33-1,-14 4-12-15,-12 9-28 0,-2-2-25 16,4 14-50-16,4 2-33 0,18 3-78 31,9 1-36-31,22 1 126 0</inkml:trace>
  <inkml:trace contextRef="#ctx0" brushRef="#br0" timeOffset="139649.57">23838 10426 1757 0,'-2'3'117'0,"-13"7"46"0,-9 6-35 0,-19 10-36 0,-6 4-29 0,8 10-20 16,0-1-7-16,24-1-24 15,17 0-5-15,17-13-7 16,17 2 1-16,11-2-1 16,-2-4 0-16,9-2 0 15,-5 3-1-15,-9-3 6 16,-8 1-4-16,-20-1-6 16,-10 1-4-16,-26 1-17 15,-7 1-14-15,-22 0-48 16,-5-3-25-16,-6-9-31 0,-2-7-22 15,17-11-188-15,9-16 223 16</inkml:trace>
  <inkml:trace contextRef="#ctx0" brushRef="#br0" timeOffset="139857.38">24218 10232 1447 0,'24'-12'143'0,"17"-6"-24"0,-13 7 105 0,-14 13-34 16,-15 12-16-16,-24 22-49 31,-13 15-28-31,-11 20-34 0,2 12-19 0,2 9-23 16,15-2-6-16,16-5-17 15,13-11-9 1,15-13-30-16,11-4-19 0,18-16-47 16,4-9-5-16,8-13-13 15,0-13-13-15,2-17 5 16,-9-10-3-16,-6-12-10 0,-9-6-34 15,-22-5 114-15</inkml:trace>
  <inkml:trace contextRef="#ctx0" brushRef="#br0" timeOffset="140020.9">24269 10554 1255 0,'-60'8'173'0,"17"-4"169"0,21 4-136 16,30-6-62-16,23 0-21 15,33-9-51 1,10-2-2-16,17-13-46 0,-7-2-43 0,1-1-113 15,-5-2-73-15,-12-5 100 32</inkml:trace>
  <inkml:trace contextRef="#ctx0" brushRef="#br0" timeOffset="140770.79">22099 11361 1264 0,'-12'10'118'0,"-15"4"109"0,-8 6-86 0,-14 18-34 0,-7 10-20 0,-9 15-40 0,5 11-6 16,8 17-18-16,11 12-5 15,24 14-8-15,12-2-8 16,25-14-2-1,10-12-16-15,22-27-36 16,11-15-38-16,12-23-75 16,3-11-187-16,0-18 213 0</inkml:trace>
  <inkml:trace contextRef="#ctx0" brushRef="#br0" timeOffset="141345.48">22284 11850 1579 0,'-9'43'101'0,"-1"6"19"15,2 7-41 1,5-2-15-16,3-2-46 0,5-8-9 16,3-11-11-16,4-4-3 15,1-17 7-15,0-10-2 16,5-15 1-16,1-13 8 15,-3-17 10-15,3-9 15 0,-2-5 2 16,-2-1-1 0,4 9-14-16,0 8-8 0,-4 19-1 15,0 15-4-15,-3 17-1 16,1 17-3-16,1 14-7 16,2 0 3-16,3 0-7 15,4-5-4-15,7-11 3 16,3-1-2-16,1-15 8 15,0-2 3-15,-2-15 2 16,3-6 1-16,-2-10 8 16,-5-4 5-16,-9-1 9 0,-2 1 0 15,-17 7-7 1,3 10-3-16,-4 11-11 0,-1 11-2 16,2 18-2-16,2 4-1 15,14 5-2-15,4-2-3 16,12-11 0-16,2-6 0 0,4-8 5 15,-3-9 0 1,-5-5 6-16,-2-10 11 0,-12-11 34 16,-2 4 15-16,-14-12 14 15,-9-1-5-15,-16 0-34 16,-13-11-13-16,-17 4-42 16,-7 3-27-16,-6 8-62 15,10 6-37-15,22 5-70 16,15 4-31-16,27-10 139 15</inkml:trace>
  <inkml:trace contextRef="#ctx0" brushRef="#br0" timeOffset="141607.79">23437 11341 1786 0,'11'3'121'0,"-8"2"56"0,-3 7-20 0,-7 21-32 0,-3 4-13 0,-3 19-40 16,1 8-9-16,7 5-21 31,4 7-22-31,5 9-9 0,3 3 0 0,5-7-24 16,6-4-18-16,7-19-37 16,6-12-23-16,12-21-17 15,4-12 1-15,-3-21-13 16,-1-8-11-16,-10-23-32 15,-11-7-16-15,-6-11 102 16</inkml:trace>
  <inkml:trace contextRef="#ctx0" brushRef="#br0" timeOffset="141780.51">23243 11648 1556 0,'24'7'105'16,"14"-3"84"-16,11-4-48 0,26-8-23 15,7-9-25-15,-1-2-81 16,-2-3-54 0,-16 5-138-1,-10-5 103-15</inkml:trace>
  <inkml:trace contextRef="#ctx0" brushRef="#br0" timeOffset="142619.66">22109 12628 1502 0,'6'-8'51'0,"1"3"21"0,0-6 52 0,-5 8 11 0,-2 6-9 0,-6 21-22 0,-2 10-10 15,3 25-17 1,-3 7-8-16,7 10-23 0,2 4-15 16,7 4-24-16,-2-4-8 15,7 1-50 1,0-9-28-16,6-10-67 0,-2-10-40 15,0-21 7 1,2-6 75-16</inkml:trace>
  <inkml:trace contextRef="#ctx0" brushRef="#br0" timeOffset="143195.57">22503 13257 1577 0,'-9'-19'124'0,"-4"-6"55"16,-4-2-31-16,-5-3-65 16,0-2-31-16,-7 14-39 15,1 8-6-15,-4 20-2 16,2 13-5-16,2 17-1 16,7 4-11-16,14 1-29 0,7-2-8 15,22-16-8-15,6-7 7 16,7-18 34-16,4-4 7 15,-6-18 15-15,-3-4 3 16,-8-7 12-16,-3-2 11 16,-11 4 5-16,-3 4 7 0,-5 11-17 15,0 12-9-15,-5 2-9 16,2 16-9-16,0 17 0 16,3 0 0-16,6 5 0 15,2-3 3-15,8-10-4 16,3-1 0-16,1-12-1 15,4-5-2-15,0-9 7 16,1-4-2-16,-1-15-1 16,-1-3 2-16,-5-7 10 15,-3-8 3-15,-2-9 13 16,-2-2 7-16,-5-10 3 16,1 0 5-16,-6-11 5 15,-1-3-1-15,0-3-3 0,0 4 1 16,5 13-6-16,-3 16 4 15,4 25 8-15,0 14-1 16,-1 26-13-16,0 10-10 16,1 23-17-16,0 11-6 15,1 10-4-15,2 7-15 0,0 2-41 16,3-2-35-16,2 0-81 16,-2-5-47-16,-1-19-35 15,2-7-295-15,-11-20 355 16</inkml:trace>
  <inkml:trace contextRef="#ctx0" brushRef="#br0" timeOffset="143753.44">22723 13027 1404 0,'6'-2'133'15,"7"4"113"-15,12 10-108 0,2 1-11 0,12 3-30 0,4-2-22 16,-2-3-32-1,3-2-11-15,-2-7-3 16,-2-2 3-16,4-8 0 0,-9-6 5 16,-2-5-4-16,-5-5-1 15,-14-3 9-15,-9 2-1 0,-14 2-3 16,-7 4-1-16,-9 11-25 16,-5 8-8-16,0 11-5 31,-3 6-4-31,4 18 2 0,1 0-2 15,10 9-6-15,15-3 0 0,13-2-8 16,10-3 0-16,7-6-2 16,2-4-3-1,4-7 9-15,0-7 2 16,6-10 4-16,-4-4 7 0,-4-10 3 16,-1-6 1-1,-6-1-4-15,-3-4-7 0,-9 2 0 0,-2 1-8 16,-7 7-6-1,-3 0 1-15,0 5 4 0,-2 2 3 16,2 1 11 0,3-1 3-16,7 0 2 0,3-2 6 15,4 3 7-15,2 0-2 16,3 5 2-16,0 4-5 0,5 5-6 16,1 4 2-16,4 10-4 15,-4 3 0-15,-1 11-48 16,-5 4-33-16,-5 4-71 15,-4-4-38 1,0-11-166-16,2-7 207 0</inkml:trace>
  <inkml:trace contextRef="#ctx0" brushRef="#br0" timeOffset="144307.1">23866 13033 1651 0,'-25'25'88'0,"-2"8"41"0,2 0-29 0,6 10-22 0,10 3-30 0,7 6-40 16,7-2-17-16,12-4-32 15,8-8-15-15,10-19-20 16,6-8 12-16,0-11 29 15,2-7 14-15,-7-16 33 0,0-1 13 16,-7-11 20-16,-7 2 15 16,-13-3 9-16,-4 8-4 15,-10 9-9-15,-1 9-12 16,-5 15-20-16,0 11-6 16,5 11-18-16,1 6-1 15,11-5-4-15,5-3-4 0,14-9 2 16,4-5 3-16,10-11 2 15,-2-1 6-15,0-12 20 16,1-3 14-16,-12-7 45 16,-1-9 12-16,-13 0 11 15,-2 1-4-15,-10 10-32 16,-2 10-9-16,-2 21-23 16,-8 6-9-16,1 20-13 15,5 3-6-15,-5 18-10 16,5 6-3-16,-2 10-15 0,-3-1-8 15,-2 1-28-15,-6-1-18 16,-8-7-20-16,-6 0-16 16,-5-9-10-16,1-7-4 15,5-19-17 1,7-11-1-16,9-28-25 0,3-15 1 16,12-22 90-16</inkml:trace>
  <inkml:trace contextRef="#ctx0" brushRef="#br0" timeOffset="144607.87">24527 12568 1702 0,'-3'-3'159'0,"3"1"85"15,0 8-85-15,7 13-19 0,15 13-29 0,6 10-18 16,21 15-13-16,12 1-9 15,17 12-25-15,10-4-11 16,-1 13-20-16,-7 1-5 16,-23 13-14-16,-17 4-13 0,-28 8-24 31,-12 4-16-31,-31 6-28 0,-20 4 0 0,-42 11-27 31,-16 11-18-31,-23-1-28 0,-9-1-14 0,-26-8 46 16,-11-3 52-16</inkml:trace>
  <inkml:trace contextRef="#ctx0" brushRef="#br0" timeOffset="156886.07">20610 4394 823 0,'0'2'106'0,"2"-2"45"0,-2 0-16 0,0-2-3 16,0-1-42-16,0 3-11 16,1-2-15-16,6-1-10 15,1 2-12-15,1-3-7 16,2 4-5-16,-5 4-2 0,-2 8 8 15,-4 6 6 1,-8 4 3-16,-3 3 6 16,-5 5-11-16,-6 4-7 0,-5 4-11 15,-5 2-5-15,-9 7-5 16,-3 4-3-16,-2 13-2 16,-1 10-4-16,-13 19 1 15,-11 10-3-15,-19 15-5 16,-6 5 0-16,5 5 4 15,1 0 0-15,4-2 0 16,8-8-2-16,-1-12-6 16,1-13-3-16,6-19 11 15,9-8-4-15,12-12 4 0,10-9 1 16,16-13-4-16,8-4 5 16,7-13-13-16,7-4-15 15,3-10-26-15,2-1-14 16,5 0-10-16,1-8 6 0,0 4-6 15,-1-6-1-15,-1 2-106 16,-5 2-120-16,-2-7 174 16</inkml:trace>
  <inkml:trace contextRef="#ctx0" brushRef="#br0" timeOffset="159370.14">19178 5976 1474 0,'-8'6'38'0,"0"-3"3"0,3 5 9 0,2-5 0 0,3 4-12 0,0 0-3 0,3 5 5 0,2 0 1 16,1 2-4-16,1 4 0 15,-1 5-16-15,-1 3-3 16,-9 7-3-1,0 0-2-15,-6 3-7 0,-1 2-2 16,-1-3 0-16,2-9-4 16,1-5 1-16,6-5-1 15,3-10 0-15,6-3-1 0,13-4 28 16,3-6 11-16,19-10 8 16,11-5 6-16,22-3-19 15,11-2-12-15,13-3-8 16,-5 8-6-16,-12-2-20 15,-7-1-15 1,-14 3-72-16,-15 3-54 0,-13-2 82 16</inkml:trace>
  <inkml:trace contextRef="#ctx0" brushRef="#br0" timeOffset="160213.41">17736 6580 829 0,'14'0'143'0,"0"-3"226"0,-3-2-264 0,-1-8 5 0,-6 2-10 0,-2-3-10 15,-2-2-23-15,-8-3-14 16,-9 4-15-16,-5 2-2 15,-11 5-14-15,-5 5-3 16,-11 6-8-16,6 7-4 16,1 5-6-16,5 3 0 0,22-1-1 15,8 2-7-15,20 0 3 16,4 0 3 0,21 1 0-16,3 2 2 0,11 4 5 15,-3-1 8-15,-8 0-1 16,-6 3 7-16,-13-1 2 15,-3-2-7-15,-16 1 4 16,-3-1 2-16,-17 0-10 16,-9-4 0-16,-10-2-8 15,-3-2 0-15,-4-8 1 16,-1-4-3-16,8-6-31 0,1-9-26 16,10-12-63-16,12-3-32 15,13-11-162-15,11-1 177 16</inkml:trace>
  <inkml:trace contextRef="#ctx0" brushRef="#br0" timeOffset="160437.23">18138 6526 1561 0,'11'24'79'0,"-6"-1"53"0,-5 4-30 0,-3 0 4 0,0 8-16 0,1 4-50 16,2 1-18-16,3 4-14 16,2 2-6-16,-4-2-31 15,3 0-18-15,-8-6-56 16,1-7-25-16,-1-9-21 16,-1-4 30-16,0-17 72 0</inkml:trace>
  <inkml:trace contextRef="#ctx0" brushRef="#br0" timeOffset="161191.71">18111 6591 1054 0,'18'-21'184'16,"4"1"274"-16,0 9-325 0,3 4 2 0,2 1-26 16,3 1-10-16,11-1-35 15,-2 3-20-15,10 0-21 16,-3 3-14-16,-8 0-8 31,-7 3 1-31,-16 8-15 16,-9 5-1-16,-17 4-4 15,-11 4-5-15,-18-4 6 16,-4 1 3-16,-16-5 3 16,0 1 3-16,5-1 5 0,9-4 2 15,19-5-1-15,12 2 1 16,18-6 3-16,13 5 6 15,15 2 12-15,7 7 2 0,6 8 1 16,0 2-7-16,-6 11-12 16,-1-2-2-16,-4-1-11 15,-5 0-11-15,0-9-61 16,-2-4-32-16,1-9-61 16,1-10-13-16,2-7 5 15,1-9-99-15,-2-11-99 16,1-3 197-16,42-62-44 15,-62 76 730 1,2-12-369-16,1 9 165 16,-5 3-88-16,-8 15-63 0,-2 6-23 15,-4 14-33 1,-7 5-19-16,-2 7-23 0,-1 6-11 16,2 2-35-16,0 4 0 15,6-8-8-15,3-7-1 16,6-7 3-16,3-10 0 0,-1-12 2 15,-2 3 1-15,3-21 8 16,-3-5 5-16,2-16 8 16,0-11 5-16,-1-9 5 15,0-6 2-15,7-1 7 16,2 4-3-16,6 17 5 16,7 9-3-16,1 24 0 15,-3 8-6-15,5 21-12 16,-5 7 1-16,0 11-12 15,1 4-5-15,-12 8-2 16,6-1-2-16,0-1-4 16,-1-1-7-16,3-5-33 15,-3-3-40-15,-5-8-53 0,-2-4-28 16,-9-10-51-16,0-6-1 16,-6-14 116-16</inkml:trace>
  <inkml:trace contextRef="#ctx0" brushRef="#br0" timeOffset="161374.28">18727 6842 1483 0,'9'4'83'0,"2"6"54"0,8-6-23 0,6 1-13 0,2-8-16 0,3-3-47 31,3-7-30-31,2-3-79 0,-2-3-40 0,8 2-78 15,2-3-141-15,-1 4 205 32</inkml:trace>
  <inkml:trace contextRef="#ctx0" brushRef="#br0" timeOffset="161819.64">19260 6790 1412 0,'3'26'93'0,"-3"4"40"16,0 3-13-16,-10-3-30 0,-1 5-23 15,0-7-29-15,-1-1-19 0,4-5-14 16,-2-6 2-1,9-5-1-15,1-11 7 0,5-3 34 32,2-8-1-32,6-14 7 0,0-2 0 15,-1-13-15 1,6-4 5-16,5-8 10 16,4 0-7-16,3 2-12 15,0 7-14-15,-11 18-14 16,-5 12-1-16,-7 18-7 15,-7 8 2-15,-7 12-2 16,1 3-3-16,0 4 3 0,6-5 3 16,9-5-2-16,10-6-5 15,9-7 4-15,-1-7 0 16,6-7 2-16,2-5 3 16,0-12-2-16,-2 0 0 15,-3-6 1-15,-5-1-2 16,-4-2 5-16,1 4-2 15,-3 11-3-15,-4 12 1 16,-10 13-1-16,-5 15 3 0,-5 15 3 16,-4 10 7-16,0 11-6 15,2-3-6-15,7 3 3 16,0-7-4-16,0-5-43 16,3-9-43-16,7-11-98 15,-4-4-44-15,5-13 118 16</inkml:trace>
  <inkml:trace contextRef="#ctx0" brushRef="#br0" timeOffset="162317">18062 7272 998 0,'15'-14'109'0,"-8"6"101"0,-5-1-56 0,-5 9-30 0,-11 1-11 0,-10 10-11 15,-3 0-5-15,-1 5-8 16,-2 1-13-16,5 5-35 15,3 4-13-15,4 8-24 16,9 1-2-16,10 1-4 0,10 2-3 16,11-6-27-1,4-7-24-15,15-11-46 0,8-8-26 16,11-7-31 0,-2-4-88-16,0-12 153 0</inkml:trace>
  <inkml:trace contextRef="#ctx0" brushRef="#br0" timeOffset="162660.07">18340 7482 1317 0,'-9'9'96'0,"-2"2"48"0,9-3-66 15,0-3-4-15,7-5-8 16,8-2-4 0,4-4-8-1,2-5-8-15,6-2-24 16,-1-1-5-16,0-5-5 0,-5 2 1 0,-5-2 7 31,-5 0 9-31,-7-1-7 16,-5 1 2-16,-12 4-9 15,-5 4-7-15,-8 13-2 0,-2 11-4 16,-4 12-2-16,3 6-1 16,7 6-1-16,10 1 1 15,14-1-3-15,8-2 0 0,11-7-5 16,4-4 0-16,9-11-8 15,1-7-9-15,7-8-20 16,-7-4-24-16,0-14-31 16,-2-2-13-16,1-8-8 15,1-2 0-15,-9-4-46 16,-1-2-133-16,-10-1 181 16</inkml:trace>
  <inkml:trace contextRef="#ctx0" brushRef="#br0" timeOffset="162858.84">18698 7209 680 0,'0'-8'186'0,"-3"3"160"15,-2 5-74-15,1 11-126 16,-6 8-21-16,4 5-10 16,-1 4-9-16,4 6-23 15,0 2-16-15,0 3-35 16,1 4-11-16,1-4-23 16,1-4-14-16,5-7-33 0,1-7-17 15,5-7-36-15,3-6-12 16,5-8-16-16,5-6-20 15,-1-10-257-15,-1-2 256 0</inkml:trace>
  <inkml:trace contextRef="#ctx0" brushRef="#br0" timeOffset="163056.1">18884 7307 979 0,'2'-41'137'16,"3"5"129"-16,-5 18-92 16,-7 10-2-16,1 18-14 15,-5 9-13-15,0 11-29 16,5 0-14-16,1 6-24 15,5-6-12-15,5 8-35 16,1-2-14-16,5-3-23 16,-3 0-14-16,4-4-36 15,1-6-32-15,4-7-63 16,1 1-26-16,2-14-23 16,-2-3 93-16</inkml:trace>
  <inkml:trace contextRef="#ctx0" brushRef="#br0" timeOffset="163358.07">19198 7334 1422 0,'-9'0'103'16,"-4"-2"38"-16,-6 4-39 16,-3-1-6-16,-1 4-29 15,0-2-14 1,4 3-23-16,7 2-5 0,12 3-19 15,5 2-6-15,15 1 0 16,7 5 4-16,-2 2-4 0,0 2 4 16,-6 1-4-1,-4-4-2-15,-11 1 2 0,-8 1-13 16,-17-6-5-16,-7 3-15 16,-15-2-22-1,-1-4-8-15,-16-9-38 16,0-1-19-16,0-4 67 0</inkml:trace>
  <inkml:trace contextRef="#ctx0" brushRef="#br0" timeOffset="168542.4">14197 5791 564 0,'2'-16'117'0,"1"-2"139"0,2 0-92 0,0 6-29 0,-1 2-26 0,-4 9-23 15,-4 2-8-15,-4 7-13 16,-5 5-4-16,10 4-12 16,1 7-4-16,4 13 6 15,1 1-5-15,6 11-13 16,1 2-5-16,4-2-19 15,0 1-5-15,-4-1-3 0,-2-2-1 16,-8-3-36 0,3-4-20-16,-8-7-32 0,0-8-29 15,-3-12-188-15,1-13 196 16</inkml:trace>
  <inkml:trace contextRef="#ctx0" brushRef="#br0" timeOffset="168991.8">14170 5783 917 0,'4'-12'125'0,"-4"-4"173"0,4-3-211 16,4 0 6-16,-5-5-17 15,7 6-7-15,-1-1-15 16,4 3-8-16,-2 10-10 15,-3 1-11-15,6 11-13 16,-3 8-2-16,10 10 1 0,-1 4 2 16,4 10 0-1,7 0 4-15,1 1-10 16,4-2-4-16,8-7 2 0,5-3-5 0,3-7 2 16,0-6 4-16,-6 0-5 15,-6-1 1 1,-14 1-2-16,-8-1-1 15,-18-1 4-15,-8 4-3 0,-16 3-5 16,-3 0-3-16,-7 3 2 16,-3 3 0-16,-4 1-1 15,-1 2-1-15,-2 0-5 16,-2 2 2-16,-1-6 0 16,2-3-12-16,3-7-22 15,7-5-9-15,16-9-24 16,13-3-11-16,15-14-192 15,10-2 182-15</inkml:trace>
  <inkml:trace contextRef="#ctx0" brushRef="#br0" timeOffset="169344.15">14844 6022 1322 0,'-8'0'82'0,"-3"0"24"0,3 1-2 0,4 1-25 0,2 1-25 0,2 6-28 15,3 7-6 1,7 5-16-16,-2 2-4 16,10 1 2-16,1-5-3 0,11 1 3 15,-3-6-1-15,-2-6 3 16,7-3 10-16,-4-11 10 15,2-2 8-15,-4-9 8 0,-6-1-2 16,-14-2-3 0,-6 1-4-1,-14-5-6-15,-9 0-10 16,-9 1-9-16,-3 1-6 0,-3 0-35 16,7 6-10-16,7 3-46 15,7 5-25-15,12 5-38 16,2 3-184-16,6 0 210 15</inkml:trace>
  <inkml:trace contextRef="#ctx0" brushRef="#br0" timeOffset="169967.28">15095 6048 845 0,'-13'-3'75'16,"1"-5"73"-16,4 4-40 16,8-6 5-16,1 1-22 15,9 1-23-15,1-2-7 16,3 7-3-16,2-2-2 16,1 5-7-16,1 0-6 15,2 2-6-15,5 1-4 0,-1-1-14 16,4-2-2-16,1 1-4 15,2 1-2-15,-1 1 6 16,-4 2-1-16,-7-1-9 16,-5 6 3-16,-8-4-6 15,-1 2-2-15,-4-3 14 16,-1 3-5-16,0-2 10 16,-3 2 0-16,0 3-6 15,3 5-3-15,0 9-3 16,2 10-3-16,2 12-9 0,-2 10 4 15,4 9 0-15,-1 8 0 16,3 2-1-16,-2-4 0 16,4-12-6-16,-1-3-4 15,2-13 1-15,-3-8 0 0,-6-6 0 16,-2-3 6-16,-5 0 2 16,-5-3-3-16,-2-4 7 15,1-2-4-15,-7-4-1 16,-2-3 2-16,-1-2-1 15,-1-6 2-15,0 1-4 16,0-4 2-16,-2 0-4 16,-2 0 1-16,-6 0 4 15,-1 0 0-15,-14 0 4 16,-4-2-3-16,-10-1 2 16,-7-2 0-16,-10 0-21 15,1 4-22-15,9-1-49 16,5 2-20-16,17 0 68 0,7 0-1 15</inkml:trace>
  <inkml:trace contextRef="#ctx0" brushRef="#br0" timeOffset="170241.12">14535 6794 924 0,'6'10'148'0,"2"9"260"0,0 4-289 0,-2 12-12 0,2 1-18 0,-5-1-50 0,2 9-18 16,-5-3-19 15,0 5 2-31,0-4-29 0,-5 1-23 15,2-7-51-15,0-3-29 16,1-14 67-16</inkml:trace>
  <inkml:trace contextRef="#ctx0" brushRef="#br0" timeOffset="170665.01">14418 6689 998 0,'-1'0'97'0,"-1"0"101"0,0 0-78 16,-2 0-25 0,-4 4-14-16,-5 11-25 0,-4 2-14 15,-12 5-17-15,-7 8-8 16,-11 3-12-16,0 5-5 15,-4 0 1-15,4 1-2 16,12-6-2-16,2-6 1 16,22-3-1-16,9-5-4 15,13-2 1-15,8-1 2 0,6-5 1 16,4-3 3-16,-7 1 4 16,-2-4 0-16,-7 3-3 15,1 1 0-15,-1 2-1 16,1-1-1-16,7 2 1 15,7 4-2-15,8-2 1 16,5 1 2-16,3-3 5 16,1 1-2-16,-1-5 3 15,-2 0-13-15,-12-1-67 16,-6-3 17-16,-18 7 11 16</inkml:trace>
  <inkml:trace contextRef="#ctx0" brushRef="#br0" timeOffset="171106.87">13950 6935 910 0,'-26'9'113'0,"-5"-1"128"0,6 5-145 16,-1-1-19-16,11 7-12 0,4 6-9 16,9 7-19-1,5 4-7-15,14 2-17 0,1-2-6 16,10-9-6-16,5-3 1 15,0-13 3-15,2-5 0 16,0-9 5 0,-4-5 2-16,-7-5 12 0,-8-2 6 15,-16-3 9-15,-8-4 2 16,-22-1-3-16,-2-3-5 0,-9-4-15 16,-6-3-7-16,-2 3-46 15,0 3-21-15,7 13-46 31,5 3-29-31,9 8 75 0</inkml:trace>
  <inkml:trace contextRef="#ctx0" brushRef="#br0" timeOffset="171857.87">13565 6946 955 0,'11'3'118'0,"0"3"148"0,-2-3-155 0,-1 2-18 0,-8 1-21 0,0-3-11 16,-6 5-14-16,-12-5-12 16,-5-1-7-16,-15 1-16 15,-9-1-6-15,-13-2-6 0,-5 0-6 16,-6 0-8-16,2-7 1 16,5 1-6-1,8 0 4-15,12-2 10 0,10 5-1 0,15 1 6 16,18 2-1-1,-4 0-2-15,4 0-1 16,-3 0 2-16,9-1 2 0,0-4 3 16,-4 2 1-16,-1-4 1 15,-1-4 1-15,1-3-2 16,-2-5-1-16,4-4 0 16,-2-6-1-16,1-2 0 15,1-7-2-15,-4-13 0 16,-4-7 0-16,-2-11 2 15,2-9 0-15,3-5-2 16,1 4 1-16,2 10 5 16,2 2 3-16,3 18 5 15,-1 10 0-15,4 12-7 16,-5 7-1-16,-1 4-1 0,-2 5-2 16,0 3-1-16,-5 2-2 0,2-2 4 15,3 8-1-15,2-5-1 16,4 5 1-16,0 0-5 31,4 3 1-31,1 4 4 0,3-3 0 0,5 3 1 16,6-1-1-16,18-1-1 15,7-1 2-15,20-2-4 16,12-2 1-16,11-5-1 16,4-1 0-16,4-4 1 15,-4-1-1-15,-3 5 2 16,-5-5-18-16,-7 8-40 15,0-2-34-15,-14 5 35 16</inkml:trace>
  <inkml:trace contextRef="#ctx1" brushRef="#br0" timeOffset="150664.68">16884 12323 0,'40'-12'0,"70"-15"0,24-5 0,-16 1 0,249-182 0,-327 173 0,-13 9 0,-11 3 0,-8 9 0,-4 3 16,-4 8-1,0 4-15,0 0 16,0 0-16,0 0 16,0 0-1,0 4-15,0-4 16,0 4-16,0-4 16,0 0 15,0 0-31,0 4 15,0 0-15,0 0 16,0 0 0,0 0-16,0 0 15,0 0 1,0 0-16,0 0 16,0 0-1,0 0-15,0 0 16,0 0-16,0 0 15,0 0 1,0 0-16,0 0 16,0 0-16,0 0 15,0 0 1</inkml:trace>
  <inkml:trace contextRef="#ctx0" brushRef="#br0" timeOffset="185496.74">10845 6452 507 0,'6'3'139'0,"2"-3"151"0,5 0-97 0,-7-3-54 0,5-2-22 0,-5 2-22 16,-2-5-4-16,2-1 0 15,-1 1 2-15,-9 0-13 16,0 3-12-16,-14 5-29 16,-8 3-16-16,-12 10-12 15,-8 4-7 1,-9 12 2-16,1-1-6 0,8 5-3 16,12-1 4-16,21-4-2 15,10-3 1-15,15-4 0 16,9-5-3-16,12 1 3 15,5 0-4-15,3-1 1 16,3 0 7-16,-8-2-3 16,-6 0-1-16,-9 1 5 0,-8 0-8 15,-13-2-1-15,-5 0 10 16,-9 1-6-16,-5-2 2 16,-7 3-2-16,-8-1 1 0,-1-2-13 15,-6-2-7-15,6-5-38 16,4-2-28-16,6-3-35 15,7-5-20-15,6-8 83 16</inkml:trace>
  <inkml:trace contextRef="#ctx0" brushRef="#br0" timeOffset="185765.7">10973 6189 1425 0,'-3'-2'83'0,"3"1"43"16,-2 2-11-16,2 10 14 0,5 5-17 0,1 9-33 16,2 5-6-16,1 17-28 0,1 4-16 0,4 12-16 15,0 2-3 1,2-5-4-1,-2-2-8-15,-1-8-47 16,-1 1-33-16,-4-12-73 0,0-4-15 0,-3-11-43 16,0-7-236-16,-5-15 298 15</inkml:trace>
  <inkml:trace contextRef="#ctx0" brushRef="#br0" timeOffset="185988.79">10938 6564 1313 0,'0'0'132'0,"0"0"116"32,6 2-103-32,2-2-9 15,5-4-33-15,1 0-25 16,7-12-35-16,4 2-22 16,5-2-17-16,8 2-5 15,3 1-43-15,0 2-24 0,1-3-70 16,1 3-38-16,-5 5-226 15,-4-2 238-15</inkml:trace>
  <inkml:trace contextRef="#ctx0" brushRef="#br0" timeOffset="186593.59">11457 6573 1290 0,'11'-12'101'0,"-5"-7"58"15,1-2-16-15,-10-1-10 16,-7-1-33-16,-10 7-43 0,-9 0-17 16,-1 11-33-16,-1 9-4 15,-2 10 0-15,3 13-7 16,3 4 2-16,3 5-1 16,13-1-6-16,11-7 4 0,13-5 1 15,10-11-3-15,10-12 2 16,4 0 5-16,1-12-3 15,-1-11 3-15,-3 1 10 16,-8-6 1-16,-7 3 13 16,-4 0 0-16,-11 9 3 15,-4 6-3-15,0 10-15 16,-6 10-2-16,4 10-8 16,2 2-4-16,2 2 4 15,6 0 3-15,8-9-9 16,4-4-1-16,4-6-1 0,-1-5-4 15,1-8 11-15,-5-3 0 16,-2-3 7 0,2-5 2-16,-6-1-2 0,3-1 1 15,-7-9-6-15,-1-1 0 16,2-12 1-16,-6-6 0 0,-2-4-2 16,-1-9-1-16,-1-4 3 15,-1 0 1-15,-5 1 11 16,-2 10 6-16,-5 12 8 15,2 12 7-15,0 18 4 16,6 13-2-16,2 11-13 16,3 3-2-16,6 15-12 15,2 4-4 1,6 12-3-16,2 14-1 16,3 9 2-16,2 6-5 0,-4 5-53 15,-4-4-32-15,-1-5-100 16,-4-4-36-16,-3-17 123 15</inkml:trace>
  <inkml:trace contextRef="#ctx0" brushRef="#br0" timeOffset="186876.76">11717 6367 1434 0,'18'-11'105'0,"4"1"56"15,-2 4 2-15,4-2-22 0,-4 5-27 0,-4 3-40 16,-3 0-18-16,-4 5-28 16,4 3-10-16,-4 0-10 31,7 7-8-31,-3 3 0 0,3 5 2 0,-4 7-5 16,1 3 2-16,-2 4-10 0,-5-1-13 15,0-3-34 1,4-3-20-1,1-11-59-15,6-6-20 0,4-15-25 0,3-11-305 16,-1-9 326-16</inkml:trace>
  <inkml:trace contextRef="#ctx0" brushRef="#br0" timeOffset="187020.12">12000 6063 1348 0,'-22'-5'59'0,"6"-3"26"16,3 2-71-16,9-5-36 16,7 0-27-16,12-2 31 15</inkml:trace>
  <inkml:trace contextRef="#ctx0" brushRef="#br0" timeOffset="187241.01">12437 6238 1454 0,'-27'12'86'16,"-11"2"74"-16,-6 7-52 15,-2 4-2-15,-3 2-21 16,13 6-53-16,8 3-6 16,20 2-15-16,9-2-5 0,26-4-5 15,8 1-6-15,18-8 5 16,4-6-9-16,2-9-62 15,1-4-26-15,-5-3 209 16,-5 0-133-16</inkml:trace>
  <inkml:trace contextRef="#ctx0" brushRef="#br0" timeOffset="190620.96">17293 7222 936 0,'-26'11'51'0,"-4"-2"31"0,-1 2-30 0,4 0 4 0,8-9 5 0,6 1 0 16,7-5 7-16,5 2 6 16,-1 0-8-16,2 0-6 15,5 2-18-15,1 3 0 16,5 1 7-16,2-3 1 16,12 3 19-16,6-4-2 15,14-2-10-15,4 0-1 0,7 0-22 16,3-6 6-16,-1 1-5 15,-11-1-6-15,-13 3-15 16,-9-2-5-16,-19 2-10 16,-4-2 3-16,-17 0 4 15,-3-4-6-15,-11 2-5 16,-7-4-11-16,-10 0-7 16,-4 5-1-16,-10 4-2 15,-3 9 1-15,3 5 2 0,4 4 6 16,12 5 13-16,10-6 3 15,16-7 1-15,7-1-8 16,24-6 1-16,12-1 3 16,14-3 17-16,17-8 6 15,15-2 3 1,9 1 6-16,13-1-6 0,-1 2 0 0,-18-3 2 31,-16 3-5-31,-29 5-7 16,-15-4 0-16,-16 7-3 15,-10-7-3-15,-15 6-1 0,-10-4 1 0,-15 5-5 16,-6 3 0-16,-13-2-6 16,2 2 1-16,2 5-2 15,6 3-1-15,20 3 2 16,9-5-3-16,18 0 1 16,11 2-3-16,14-8 6 15,11 2-1-15,16-2 6 0,9-6 2 16,12-5 8-16,4-2-3 15,9-3-3-15,-4 0 1 32,-5 2-7-32,-9-2 2 0,-21 9 1 15,-13-1 1-15,-21 6 2 0,-15 2 3 16,-22 3-5-16,-14 8 3 16,-20 0-5-1,-9-3-1-15,-1 0-7 16,-5-6-5-16,26-2-2 15,10 1-2-15,23-4 11 16,15 3-1-16,13 0-4 16,13 3 4-16,22-1-4 15,9-2 6-15,21-2 9 16,9-1 1-16,14-3 9 16,-4-2-4-16,-2-5 6 15,-11-1-1-15,-22 0 1 0,-7 4 0 16,-21 2-7-16,-18 7 0 15,-6-2-2-15,-16 3-2 16,-24 4 1-16,-7 4-2 16,-29-1-5-16,-8 4-8 15,-9-2-20-15,-7 5-5 0,21 1-16 16,10-3 4-16,23-2 24 16,14-1 2-16,22-6 13 15,12 0 0 1,20-1-3-16,12-2 5 0,25-11 12 15,11 2 13-15,15-9 12 16,13 2 3-16,-5 2-1 16,-8 0-3-16,-20 1-14 15,-17 1-3-15,-23 4-7 16,-7 3-1-16,-25 2 3 0,-14 3-2 16,-24 3-3-16,-20 7-2 15,-17 5-14-15,-5 4-10 16,-3 3-12-16,10 2-1 15,27-7 15-15,12-2 8 16,29-3 11-16,12-4-1 0,19-2-2 31,17-1 4-31,22-5 8 0,13-5 0 0,17-4 2 16,-1-2-1-16,-10 0-5 16,-16 1 1-16,-32 6 1 15,-17 4-4-15,-36 1-2 16,-17 10-9-1,-32 3-30-15,-13 4-30 0,-9 7-85 16,-2-3 336-16,-9 8-171 16</inkml:trace>
  <inkml:trace contextRef="#ctx0" brushRef="#br0" timeOffset="206926.97">18326 7791 1091 0,'-13'-10'66'0,"2"-5"23"0,6-4-10 0,4-8-9 0,1 0-14 16,6-1 0-1,-3 4-5 1,1 8-9-16,-4 15-11 0,-2-6-17 16,-1 17 2-16,-8 15 20 15,-5 10 7-15,-3 18 17 16,2 11 1-16,-1 8-9 16,9 9-6-16,1-3-17 15,5 3-7-15,4 10-11 16,3 10 1-16,5 13-2 15,-1 1-6-15,3-8-1 16,-3-9-6-16,-2-22 0 16,0-10 3-16,-6-13-2 15,2-5-8-15,-4-18-27 0,-1-8-18 16,-1-19-58-16,-9-5-22 16,2-20 67-16</inkml:trace>
  <inkml:trace contextRef="#ctx0" brushRef="#br0" timeOffset="207208.62">17998 8857 1039 0,'-11'13'137'0,"1"1"220"15,4 0-255-15,3 0-20 16,3 2-6-16,0 3-25 16,3 5-9-16,8 2-17 15,8 4-12-15,8 0-9 16,7 0-1-16,12-6-2 15,-3-8 9-15,7-7 20 16,-1-4 4-16,-11-4 8 16,-6-2 4-16,-9-10-16 0,-1-5-4 15,-3-19-7-15,2 2-11 16,-9-9-19-16,-1-1-25 16,-4 4-60-16,1-2-37 15,-2 8-232 1,3 10 223-16</inkml:trace>
  <inkml:trace contextRef="#ctx0" brushRef="#br0" timeOffset="208864.32">16568 8907 976 0,'8'-7'117'0,"0"0"94"0,6-5-87 0,-1-3-2 16,0 4-24-16,-2 0-7 0,-5 10-33 16,-1 2-13-16,-5 15-17 15,0 11-9-15,0 20-3 16,-5 15-8-16,2 10-6 16,0 12 1-16,1-2-5 15,1 1 6-15,2-15-30 16,1-6-19-16,9-16-32 15,-2-7-21-15,10-14-1 16,3-7-13-16,0-20 68 16</inkml:trace>
  <inkml:trace contextRef="#ctx0" brushRef="#br0" timeOffset="209166.7">16922 9280 1177 0,'-5'14'99'0,"-1"3"71"0,4 16-115 16,-1 7 0-16,6 1-38 16,5 1-7-16,6-5-5 15,8-4-1 1,0-8-4-16,8-9 3 0,-3-8 19 16,-2-7 15-16,-1-7 32 15,-11-5 14-15,-8-3 0 16,-9-4 0-16,-10-2-29 15,-8 1-14-15,-13-8-23 16,-1 2-10-16,-5-2-10 16,3 2-11-16,10 12-34 15,6 1-27-15,11 12-47 0,4 0-24 16,17 3 82-16</inkml:trace>
  <inkml:trace contextRef="#ctx0" brushRef="#br0" timeOffset="209580.17">17245 9420 1162 0,'7'2'76'0,"-4"9"64"15,0-4-84-15,0 12-21 16,-1 0-8-16,5 3-15 16,9-1 0-16,3-7 3 15,8-6 8-15,5-8 23 16,1-2 9-16,-2-10 13 0,-4-4 7 15,-8 0-8 1,-8-6-4-16,-8 6-20 16,-4 2-14-16,-6 3-11 15,1 11-10-15,1 3-7 0,5 10 1 16,7 9-8 0,8-1 7-16,12-1-2 0,3-1 1 0,10-8-2 15,-3-2-2-15,-3-7 2 16,-4-2-1-16,-12-5 33 15,-2-4 13-15,-8-4 24 16,-6-3 3-16,-7-6-31 16,-8-1-12-16,-7-3-32 31,-1 0-22-31,6 5-42 0,2-1-32 16,15 11-46-16,9 3-23 0,14 3-280 15,5 2 283-15</inkml:trace>
  <inkml:trace contextRef="#ctx0" brushRef="#br0" timeOffset="210486.58">18301 9483 1375 0,'6'-6'89'0,"0"1"46"0,-4-4-7 0,-2-1-22 0,-5 2-14 0,-4 0-36 0,-10 7-8 0,-5 4-24 16,2 8-11-16,-6 11-12 15,5 3 2-15,3 5 0 16,7 5 0-16,12-5 0 16,9-5-11-16,14-3-6 15,3-8-3-15,7-7-1 16,-1-3 2-16,1-11 9 15,-7-6 4-15,-8-6-3 16,2-8 6-16,0-14 2 0,-3-1-3 16,3-10 9-16,-7-5 7 15,-4-17 4-15,-1-5 13 0,-7-9-8 16,0 4 2-16,3 24 6 16,3 13 6-16,-3 26 19 15,-1 20-6-15,-1-1-20 16,-2 18-13-16,-1 15-19 15,2 10-3-15,0 19 4 16,0 2-1-16,7 9 1 16,0 1-5-16,6-12-25 15,6-1-12 1,3-15-30-16,5-2 6 0,6-15 17 16,0-8 11-16,5-16 32 15,0-4 6-15,-2-14 1 16,-1-2 3-16,-10-8 6 0,-9-7 3 15,-10-1 13 1,-6-5 6-16,-9 5-4 0,-9 5-2 16,-2 12-3-16,-4 16-7 15,1 14-7-15,-1 10-4 0,5 12-7 16,0-3 0-16,14 0 2 16,7-1 1-16,15-10-3 15,8 0-3-15,12-12-2 16,4-3 0-1,6-7 6 1,2-1 1-16,1-10 0 0,1-3 0 0,-8-2 4 31,-4-6-1-31,-6 6 1 0,-6 2-3 0,-14 6 0 16,-6 5 0-16,-7 6-3 0,-3 6 2 16,-9 4-2-1,-4 3-12-15,3 0 2 16,1-5-2-16,8-3 2 15,4-8 9-15,0-8 4 0,8-3-1 16,5-5 3-16,6 0 4 16,0-1-1-16,1 4 4 15,4 5 0-15,-3 2-4 16,-1 6-1-16,-3 5-2 0,-2 7 2 16,-4 2-1-16,0 7 0 15,0-1 0-15,5-4-26 16,4-5-18-16,-1-9-48 15,6-4-35-15,2-14 69 32</inkml:trace>
  <inkml:trace contextRef="#ctx0" brushRef="#br0" timeOffset="210787.64">19700 9191 1476 0,'-24'16'132'0,"1"5"65"0,-1-4-80 0,2 3-2 0,1 1-64 15,1 1-24-15,7 3-16 16,7 4-6-16,6-3-2 16,8 4-2-16,9-1 2 15,-1-2 1-15,6 1-11 16,-9-1-11-16,-1-4-19 15,-7 1-8-15,-8-5-16 16,-3 0-6-16,-18-5-13 16,0-1-19-16,-12-7-22 15,1-6-109-15,4-13 143 16</inkml:trace>
  <inkml:trace contextRef="#ctx0" brushRef="#br0" timeOffset="210962.34">19828 9347 1009 0,'8'10'143'16,"-2"1"198"-16,-3 5-195 0,-3 1-35 15,0 2-22-15,8-5-49 16,1-6-12-16,7-2-26 16,0-2-14-16,8-6-51 15,-4-6-30-15,5-6-224 16,1-5 193-16</inkml:trace>
  <inkml:trace contextRef="#ctx0" brushRef="#br0" timeOffset="211104.2">19946 8857 1439 0,'-8'-13'32'15,"3"-1"-41"-15,5-3-29 16,7-2-267-16,5-2 206 15</inkml:trace>
  <inkml:trace contextRef="#ctx0" brushRef="#br0" timeOffset="211263.29">20246 8843 1235 0,'12'28'69'0,"1"10"32"16,-5 1-15-16,-3 10-17 15,3 3-26 1,-8 5-37-16,-2 2-11 0,-3-3-52 16,-6 3-170-16,2-9 139 15</inkml:trace>
  <inkml:trace contextRef="#ctx0" brushRef="#br0" timeOffset="211803.52">20197 9265 1428 0,'20'-17'74'0,"1"0"33"15,6 3-11-15,-2 1-8 16,5-1-22-16,5 9-38 16,-7-1-8-16,0 6-7 15,-1 1-3-15,-3 4-9 16,-4 3-5-16,-2 0-18 31,-4-5-7-31,-3 0-1 0,-2 5-4 0,-5-2 15 31,-1 7 5-31,-3 3 3 16,0 1 5-16,0 4 3 16,0-3 1-16,6-7 3 0,-1-4 2 15,6-7 16-15,0-5 11 16,2-4 10-16,-2-7 9 15,-2-9 17-15,-3-2 8 16,-4 2 8-16,0-1 3 0,-2 17-28 16,0 9-16-16,0 16-21 15,0 12-10-15,0 13-5 16,1 5 0-16,4 9-2 16,-2-1-3-16,0 2-1 15,-3 3-2-15,-3 2-28 16,-6-4-1-16,-6-2-1 15,-2-4-2-15,-8-14 34 16,-5-8 1-16,-5-18 2 16,-3-6 0-16,2-23-20 15,1-10-36-15,8-16-56 0,2-8-47 16,6-5-308-16,7 3 292 16</inkml:trace>
  <inkml:trace contextRef="#ctx0" brushRef="#br0" timeOffset="213234.72">16856 9898 814 0,'-2'-2'103'0,"0"2"64"0,-2-1-40 0,-1-1-14 0,0-1-23 0,-4 3-7 0,6 3-15 16,3 0-11-16,-2 8-3 15,4 3-7-15,-2 13-7 16,-5 5-6-16,3 18-16 15,-2 6-9-15,-3 3-6 16,4 6-4-16,0-7-1 16,1-6 1-16,5-14-5 15,1-9 2-15,4-17 2 0,3-4 1 16,-5-13 1 0,10-6 3-16,-1-9-2 15,-2-5 3-15,4-2 4 0,1 2-3 16,1 6 5-16,-2 3 2 0,-1 11 0 15,0 4 1-15,-4 5-1 32,1 9-6-32,1 4-4 0,0 4 3 15,5 3-8-15,-1-4 2 16,2 1 2-16,1-6 0 0,-3-7-1 16,3-2 2-16,3-9-3 15,1-8 0-15,3-8 26 16,1-7 10-16,-6-11 24 15,-1-1 8-15,-12 1-5 0,-1-3-6 16,-2 13-11-16,-7 4-1 16,0 23-11-1,1-7-4-15,-1 23-11 0,2 5-11 16,7 12-8-16,-1-3-2 16,11 3 0-1,6-6 3-15,2-4-23 0,5-7-21 16,-1-10-72-16,1-2-42 15,-7-17 117 1,-4-9-25-16</inkml:trace>
  <inkml:trace contextRef="#ctx0" brushRef="#br0" timeOffset="213394.26">17274 9871 1316 0,'4'0'25'0,"9"5"-15"0,6 3-99 0,12 1 57 0</inkml:trace>
  <inkml:trace contextRef="#ctx0" brushRef="#br0" timeOffset="213753.88">17758 10175 1471 0,'-14'-3'74'0,"-5"2"16"16,0 1-23-16,-3 8-27 16,0-1-18-16,6 9-14 15,6 2-5-15,10 2-3 16,4-4 0-16,8-5-5 16,1-8 1-16,7-5 4 15,-2-5-1-15,2-9 4 16,-6-2 6-16,-3-5 21 15,-6-2 11-15,-5 2 36 16,0 8 2-16,0 15-18 0,-5 0-12 16,1 17-31-16,-1 15-3 15,3 9 1-15,2 9 1 16,7 8-4-16,2 1-5 16,2 1-6-1,0-5-13-15,-8-3-21 0,-1-2-28 0,-4-9-55 16,-7-4-23-16,-5-18-177 15,0-7 191 1</inkml:trace>
  <inkml:trace contextRef="#ctx0" brushRef="#br0" timeOffset="214029.07">17878 9844 1388 0,'27'11'83'0,"-4"10"85"16,-4 12-68-16,-9 13-9 0,-4 9-10 16,-6 0-41-16,0 0-17 15,0-6-15-15,3-2-5 16,0-17-9-16,5-3 1 0,2-16 3 31,4-9-6-31,5-16 8 0,4-12 1 0,0-4 1 16,3-1 6-16,3 12 11 15,-2 6 4 1,-5 15-4-16,-2 7-3 16,-4 9-6-16,1 2-7 0,2-6-68 15,2 1-49-15,7-14 54 16</inkml:trace>
  <inkml:trace contextRef="#ctx0" brushRef="#br0" timeOffset="214315.1">18750 9980 1517 0,'-30'0'84'0,"2"3"28"0,1 6-46 16,3 6 0-16,10 8-20 31,8 3-16-31,11-1-25 0,10 3-3 0,11 2-2 31,5-1-1-31,4 2 6 0,-2 1-1 16,-6-1-6-16,-5 1-8 0,-16-2-15 31,-4-4-12-31,-21-2-56 16,-8-2-21-16,-8-6-257 15,-3-8 227-15</inkml:trace>
  <inkml:trace contextRef="#ctx0" brushRef="#br0" timeOffset="214679.6">19029 10250 1344 0,'19'34'85'15,"-6"4"16"-15,-4 5-13 0,-7 4-46 16,-4 5-18-16,-2 0-14 15,-3-2-5-15,1-12-3 16,1-5 0-16,2-17 1 16,-5-9 1-16,-1-14 4 15,1-13-1-15,-9-21 8 16,1-13 3-16,-1-26 5 16,2-13 2-16,6-7 8 15,7 6 2-15,13 20 20 16,2 14 3-16,12 23-3 15,4 12-6-15,7 22-25 0,3 5-11 16,-1 16-6-16,-3 8-1 16,-10 5-4-1,-4-1-1-15,-12 5-3 0,-4-5-4 16,-15 3-25-16,-5-3-8 0,-12-3-58 16,0-5-38-16,-1-17 74 15</inkml:trace>
  <inkml:trace contextRef="#ctx0" brushRef="#br0" timeOffset="-213878.99">19227 10186 1367 0,'20'8'75'0,"9"0"22"0,2-6 0 15,5-2-32-15,5-8-9 16,2-2-13-16,-2-1-1 15,-8-4 3-15,-6-3-1 16,-18 3 8-16,-7-4-9 16,-19 0-7-16,-9 3-10 0,-10 5-17 15,-3 5-2-15,2 15-7 16,6 7-2-16,6 11 0 31,9 3 2-31,19-2 1 0,6 2-2 0,20-2 0 16,10 2-4-16,13-8-4 15,7-1-5-15,2-9-8 16,-2-1 4 0,1-11 1-16,0-3 13 0,-4-8 3 15,-2-6 1-15,-11-4 21 16,-7-5 7-16,-11-6 32 16,-8 2 7-16,-17 5 2 0,-12 1-7 15,-13 10-23-15,-5 11-12 16,-11 8-17-1,-2 10-6-15,2 9-1 0,5 3-2 16,17 4-4-16,12-2-2 0,22-2-3 31,10-1-13-31,14 0-33 0,6-4-19 0,3-5-57 16,4-4-18-16,7-7-22 16,6-6 4-16,2-11 22 31,1-2 30-31,-11-2 57 15,-7-4 35-15,-16 1 79 16,-8-2 33-16,-11 2 56 16,-7 3 18-16,-8 4 0 15,-8 0-15-15,-10 11-43 16,-9 3-24-16,-10 16-31 0,-1 1-10 16,-2 5-11-16,4 2-13 15,20-5-16-15,7 2-6 16,25-11-7-16,9-1 3 15,14-9-6-15,4-3-4 0,-2-8 2 16,-8-6 3-16,0-8 8 16,0-9 5-16,0-7 5 15,-3-6 3-15,-11-16 10 16,-11-10 3-16,-16-23-2 16,-6-5-1-16,-5 12-1 15,5 18 7-15,9 36 26 16,-3 25-2-16,4 25-8 15,4 19-8-15,-5 24-18 16,5 9-1-16,6 7 0 16,5-1-2-16,11-5-3 15,7-5 2-15,-1 0-36 0,0-3 0 16,1-8-93-16,-2-4-59 16,-4-17-170-16,3-7 176 15</inkml:trace>
  <inkml:trace contextRef="#ctx0" brushRef="#br0" timeOffset="-203666.98">21890 14375 1388 0,'4'0'112'0,"1"0"49"0,3 2-53 0,-5 5-12 0,2 9-28 15,0 2-14-15,-2 15-18 16,0 5-4-16,0 12-17 16,0 5-5-16,2 10-1 15,-2 0-1-15,-3-9-24 16,0-5-18-16,-3-13-50 16,-2-7-36-16,2-17-47 15,-2-7-220-15,1-17 248 0</inkml:trace>
  <inkml:trace contextRef="#ctx0" brushRef="#br0" timeOffset="-203335.23">21752 14405 1108 0,'0'-14'185'0,"-3"-2"266"0,6 8-308 31,1 2 2-31,2 1-40 16,5 4-9-16,9 1-32 15,7 4-12-15,16 3-11 16,6 4-15-16,9 4-15 16,4 7-4-16,9 4-6 15,1 5 0-15,-10 5-1 16,-7 4 0-16,-28 6-3 0,-11-4 0 16,-20 4-4-16,-10-5-9 15,-32 3-5-15,-10-1-10 16,-14-5-15-16,-2-9-1 15,9-5-9-15,3-5-2 16,12-11 0-16,7-8-9 0,18-11-17 16,12-6-18-16,23-17-31 15,12-3-35-15,15-12 96 16</inkml:trace>
  <inkml:trace contextRef="#ctx0" brushRef="#br0" timeOffset="-202526.74">22551 14459 1402 0,'26'9'70'0,"-2"10"8"15,-7 5-19-15,-7 21-25 16,-1 12-16-16,-9 13-11 0,0 5-3 16,-3-5-1-16,3-6 0 15,3-12-7-15,-3-6 0 16,4-19-4-16,-4-5 0 15,0-20 9-15,-10 1 2 0,-3-24 6 16,-2-7 7 0,-7-24 8-16,3-11 9 0,0-16 12 15,5-3 8-15,14 5 9 16,7 4 6-16,19 19-6 16,8 10-4-16,12 11-21 15,3 8-10-15,6 12-13 16,-1 4-7-16,-4 12-8 15,-5 5-5-15,-19 11-1 16,-10 3-8-16,-21 6-8 16,-13 4-1-16,-19 1 3 15,-5 0 8-15,-4-1 12 16,2-3 2-16,14 0-2 16,6-2-4-16,15-2 7 0,7 2 5 15,13 0 4 1,8-1 3-16,16 1-9 0,6-3-3 15,9-5-7-15,9-8-21 16,-4-10-48 0,-2-1-11-16,-5-14-17 0,-7-6 14 15,-7-10 47-15,0-7 9 0,-11 0 23 32,-4-3 11-32,-6 16 27 0,-8 7 12 15,-5 17 16-15,-4 13-1 0,-5 15-19 16,-4 10-9-16,-1 9-16 15,3 7-8-15,2-7-2 16,4 2-2-16,5-14-2 16,0-7 3-16,1-14-1 15,-1-12 0 1,5 0 11-16,-2-18 9 0,4-14 6 0,2-16 3 16,1-14 4-1,-4-12-1-15,3-9 4 0,2-1 0 16,4 16 3-16,5 12 1 15,9 31 9-15,-1 12-1 0,0 19-14 32,-1 15-10-32,-3 17-18 0,-2 12-3 0,-6 11-3 15,1 1 1-15,2 3-24 16,-3-1-38-16,1-8-85 16,-4-12-52-16,-2-11-243 31,-3-10 253-31</inkml:trace>
  <inkml:trace contextRef="#ctx0" brushRef="#br0" timeOffset="-202319.02">23169 14675 1508 0,'30'12'110'0,"2"-4"50"0,10-8-61 0,6-6-7 0,0-12-48 16,4 3-25-16,-4-7-41 16,1-2-30-16,3-3-73 15,5-1-31-15,-12 1-303 16,-1 3 285-16</inkml:trace>
  <inkml:trace contextRef="#ctx0" brushRef="#br0" timeOffset="-201890.46">23838 14503 1251 0,'-3'38'79'16,"-5"6"42"-16,-5 5-41 15,-6 11-30-15,0-1-16 16,4 0-23-16,2-2-2 16,7-12-8-16,6-8 4 15,-3-20 16-15,6-4 8 16,5-17 20-16,-2-8 4 0,8-13 10 16,-4-10-1-16,-6-14-2 15,-1-6-1-15,-3-8-14 16,7 1-7-16,-2 12-14 15,6 13-10-15,-2 20-3 16,4 14-2-16,-1 14-3 16,1 3-1-16,0 15-5 15,1 5 0-15,-2-1-2 16,4-1-2-16,0-10 2 0,3-6-4 16,6-16-3-16,2 0 1 15,-2-16-1 1,0-6 4-16,-3-11 5 15,1-5 4-15,-1-6 6 0,-2 1 0 16,2 9 2-16,0 10 2 16,2 21 2-1,-2 7 1-15,-1 28 10 0,1 9 2 16,-10 25-6-16,1 8-2 0,-13 16-14 16,1 2-4-16,-12 1-53 15,-3 3-41 1,-2-3 528-16,-14-3-367 0</inkml:trace>
  <inkml:trace contextRef="#ctx0" brushRef="#br0" timeOffset="-199993.84">21268 15701 672 0,'-3'-3'91'0,"-3"2"107"0,2-6-117 0,1 3 3 0,3 2 4 16,0-1 8-16,-3 3-8 16,2 1-6-1,1-1-13-15,0 2-12 0,4 1-9 16,3-3-1-1,12 0 6-15,7-1 2 0,15-1 1 16,11-4-1-16,13-1-12 16,5 1-2-16,1 1-14 15,-7 2-9-15,-10 3-8 16,-8 0-5-16,-13 0 0 16,-3 0-2-16,-5 0-3 15,-9 2-2-15,-2 1 1 0,-5 3 1 16,-4-3 7-16,0 2 0 0,-2 3-3 31,3 5 1-31,1 2-1 0,-3 7 2 0,0 16 1 16,0 3 5-16,3 16-6 31,0 8 0-31,1 12-1 16,2 3-8-16,-1-2 0 0,1-3 0 0,-4-19-31 31,5-6-19-31,-1-22-42 15,-1-7-30-15,-1-15-20 16,-3-6-106-16,-5-6 152 0</inkml:trace>
  <inkml:trace contextRef="#ctx0" brushRef="#br0" timeOffset="-199565.23">21367 16383 1075 0,'0'1'94'0,"5"-1"69"0,5 0-39 0,9-3-11 0,3-2-10 0,9-1-1 0,10 0-3 15,3 6-15-15,10 3-7 16,3 0-12-16,-5 3-5 16,14-6-10-1,4-1-6-15,16-6-8 16,17 1-4-16,14-5-14 0,-1 3-3 0,-7 5-7 15,-16 1-10-15,-26 4-23 16,-9 3-15-16,-27 3-35 16,-10 1-22-16,-18-3-21 15,-8 2-6-15,-12-3-20 16,-7-2-5-16,-10-3-215 16,-4-3 227-16</inkml:trace>
  <inkml:trace contextRef="#ctx0" brushRef="#br0" timeOffset="-199166.02">21522 16570 522 0,'-19'11'73'0,"2"0"75"0,1 2-98 16,3-4 2-16,7 1 7 31,3-1 16-31,6-2 44 0,5-3 10 0,8-4 12 16,6 0-9-1,6-9-9-15,7-2-4 0,4-3-16 16,6-2-4-16,7 3-20 0,4 2-10 15,14 5-15-15,9 1-7 16,17 5-7-16,13 2-8 16,8 7-12-16,-4 2-6 15,-17 5-12 1,-14 0-2-16,-25 1-14 0,-10-4-14 16,-21-8-56-16,-12-1-35 0,-17-1-69 15,-8-3-4-15,-13-7 98 31</inkml:trace>
  <inkml:trace contextRef="#ctx0" brushRef="#br0" timeOffset="-198720.29">22055 16648 961 0,'0'4'109'0,"0"3"98"16,-1 0-66-16,-2 4-36 0,-1 7-10 0,4 2-14 0,0 10-9 0,0 5-25 15,2 9-12-15,3 7-28 16,1-6-3-16,-4 4-12 15,1-6-12-15,1-5-13 16,1-4-11-16,-3-7-20 16,-1-3-13-16,-1-8-35 15,0-5-135-15,0-11 154 16</inkml:trace>
  <inkml:trace contextRef="#ctx0" brushRef="#br0" timeOffset="-197738.46">21907 17266 724 0,'-3'0'111'0,"1"0"86"0,2-3-25 16,5-5-49-16,0 1-22 16,3-5-25-16,-2 1-11 15,3 1-18-15,1 2-3 16,2 2-4-16,1 3 2 15,6 3-4 1,3 0 3-16,5 1-3 0,1 3 6 0,7 3-3 31,3-3-5-31,1-1-5 0,4 0-8 0,-8-3-9 16,-4-5 3-16,-9 2-6 16,-4 1 1-1,-12 1-1-15,-6-1 1 0,-3-2-3 16,-10 2-3-16,-7 2-6 15,-4 0-2 1,-12 6-5-16,-7 1-7 0,-9 4-13 0,0 4-13 16,2 1-6-16,7 3 3 15,10-1 17 1,8-1 14-16,14-8 10 0,9-1 2 16,11-8 1-16,13-1 3 15,8-7 19-15,7 0 6 16,12-3 7-1,3 0 4-15,-2 3-16 16,-4 3-4-16,-15 4-8 16,-10-1-6-16,-13 4-4 15,-5 1-3-15,-11 6-8 16,-1-2-7-16,-18 4-13 16,-6 0-7-16,-7 4-10 15,-2 0-1-15,7 3 15 16,5-2 10-16,13-2 17 15,6-1 6-15,7-3 3 16,4-6 5-16,12-2 1 16,5-2 5-16,8-3 3 15,5 0-2-15,0-4 2 0,0 6-2 16,-8 2-7-16,-6 6-4 16,-11 0-6-16,-5 6-2 15,-13 4-4-15,-6 1-1 16,-5 4-7-16,-1-2 1 0,8-1 6 15,1-3 5-15,14-3 3 16,2-4 4-16,10-3 3 16,6 1 1-16,3-4 9 15,0 0-3-15,-4 3-5 16,-4-3-1-16,-7 7-3 16,-3 3-1-16,-2 1 2 15,-3 8 3-15,0-3-8 16,2 3 6-16,2-5-20 15,6-3-13-15,-1-6-35 16,-3-6-49-16,-1-1-204 0,4-2 188 16</inkml:trace>
  <inkml:trace contextRef="#ctx0" brushRef="#br0" timeOffset="-197164.78">21718 17092 556 0,'3'3'95'0,"3"-1"149"0,7 0-109 0,6-1-4 0,4 1 1 0,15 4-21 16,6-1-5-16,8 4-12 31,4 2-10-31,-3 0-17 16,3-3-17-16,5 0-28 15,1 1-8-15,-6-4-16 16,-5 3-25-16,-13-3-18 16,-10-2-14-16,-6-1-42 0,-6-2-16 15,-10-7 68-15</inkml:trace>
  <inkml:trace contextRef="#ctx0" brushRef="#br0" timeOffset="-176858.58">18359 16118 1180 0,'-3'0'91'0,"0"0"42"0,-2 1-24 0,0-1-20 0,0 2-8 0,2-2-3 15,0-2-2-15,3 4-24 16,2-1-15-16,2 9-18 16,-2 6-11-16,4 18-6 15,1 7 1-15,-3 22 0 0,4 7-4 16,0 18-14-16,2 4-10 15,-1 2-18 1,-1-9 5-16,1-20 14 16,-1-16 7-16,3-24 13 15,-3-11 1-15,2-18 15 0,4-17 13 0,-3-18 15 16,0-6 1-16,0-13-8 16,-3 3-10-1,6 3-6-15,5 3-6 16,5 13-6-16,1 6 4 0,0 16-9 15,1 3 3 1,0 11 3-16,1 3-8 0,3 11 2 16,5 5 4-16,1 3-9 15,2 2 9-15,-3-4-5 16,1-6-3-16,-8-4 4 16,2-7-3-16,-12-5 9 15,-3 1-6-15,-3-10 5 16,-5-2 3-16,4-1-6 0,-6-5 4 15,5 3-6 1,-2 0-1-16,-2 5-2 16,2 5 1-16,3 9 3 15,0 2-3-15,1 9 2 0,1 2 0 16,6 1-3-16,-2-3 5 0,7-3-2 31,1-6 0-31,0-5 0 0,1-3 0 0,-7-10 3 16,0-1-1-16,-7-11-28 15,2-5-40-15,-10-11-93 16,-4-3 83 0</inkml:trace>
  <inkml:trace contextRef="#ctx0" brushRef="#br0" timeOffset="-176731.38">19110 15883 1582 0,'-6'20'89'0,"-1"2"26"0,1-4-63 0,3-4-52 16,3-2-49-16,8-2-41 0,6-9 37 0</inkml:trace>
  <inkml:trace contextRef="#ctx0" brushRef="#br0" timeOffset="-176277.42">19675 16261 1260 0,'-27'0'63'16,"-6"-1"27"-16,3-1-15 16,-10 4-1-16,-1 2-13 15,7 12-20-15,2 6-7 0,15 8-12 16,6 3-7-16,14 2-9 15,8-7-3-15,11-9-8 16,5-6 1-16,9-13 1 16,0-8 1-16,4-16 6 15,-2-12 2-15,-8-13 7 16,-2-4 9-16,-9 0 15 16,-6 6 11-16,-12 14 14 15,1 8-7-15,-5 15-11 16,3 12-9-16,-4 26-20 15,0 9-1-15,5 23-6 16,1 3-4-16,3 1-6 0,4 6 1 16,-1 4-27-16,0 3-1 15,-8 10-26-15,-5-7-11 16,-9-7 20-16,-5-13 3 16,-3-18 14-16,-5-9-15 0,2-15-44 15,-4-6-26-15,3-15-223 16,2-5 212-16</inkml:trace>
  <inkml:trace contextRef="#ctx0" brushRef="#br0" timeOffset="-175951.46">19963 15895 934 0,'19'-17'146'0,"-9"7"255"0,2 7-302 0,-7 17-19 0,-2 13-7 0,-3 24-35 0,0 9-11 16,0 14-17-16,0 0-3 15,2-3-11-15,4-5-3 16,1-14-11-16,2-5-3 16,0-18 6-16,-2-9 3 0,-1-15 8 15,-1-5 5-15,3-11 14 16,-2-3 9-1,3-2 13-15,4 2 6 0,4 3-13 16,2 1-8 0,8 12-12-16,0 9-5 15,5 11-6-15,7 5-9 0,-4 1-54 16,-7-1-45-16,7-3 57 16</inkml:trace>
  <inkml:trace contextRef="#ctx0" brushRef="#br0" timeOffset="-174826.05">19135 17291 984 0,'0'2'134'0,"-5"2"184"0,-1-2-182 0,-3-2-26 16,-2-5-9-16,-7-1-41 0,2-1-13 15,-6 1-14-15,2 3-8 16,-1 0-3-16,-5 3 1 0,2 6-15 16,0 7-7-16,4 6-1 15,7 6-9-15,8 11 0 16,5 2 4-16,21-3-10 16,-1-2 1-16,9-14-9 15,-4-7 4-15,3-12 10 16,-1-6-2-16,-2-11 11 15,1-8 0-15,-6-13 8 16,-1-5 6-16,-9-14 11 16,1-1 4-16,-5-4 1 0,-4-1 2 15,-2 3-3-15,-2 4-5 16,-3 13-9-16,2 8 1 16,2 23-5-16,-1 10-4 15,0 20 0-15,2 10 0 16,0 18-10-1,0 9 0-15,5 16 5 0,5 5-13 16,7 6-22-16,3-2-9 0,4-17-10 16,8-8 7-1,2-26 22-15,4-10 9 0,3-15 9 16,-1-15 8-16,-2-14 11 16,-2-13 6-16,-5-12 13 15,-1-2-5-15,-15-8-1 16,-8 5-2-16,-10 7-6 15,-8 9 5-15,-8 15-2 16,5 8 3-16,-5 15-3 16,3 10-7-16,4 13-5 15,-1 10-8-15,8 12-4 16,5 5 0-16,15-2-14 0,10-6-6 16,3-9-6-16,7-10 5 15,-5-14 13-15,0-8 8 16,5-13 2-16,-5-6-5 15,1-8 4 1,-4-3-1-16,-3-1 12 0,1 3 0 16,-8 4 3-16,-4 3 1 15,-4 10-11-15,-2 5 3 0,-3 9-6 16,0 3 0-16,-4 13-2 16,1 2 0-16,1 9-2 15,1-3-6-15,6-2 1 16,1-6 1-16,1-3 1 15,1-5 7-15,1-2-3 16,0-3-2-16,1-1 5 16,3-5 0-16,4-5-20 15,-2-1-52-15,4-8-94 16,1-5-261-16,0-8 248 16</inkml:trace>
  <inkml:trace contextRef="#ctx0" brushRef="#br0" timeOffset="-174555.62">20293 17214 1769 0,'-16'1'132'0,"-6"6"55"0,-1-3-52 0,1 6-60 0,-1 1-32 0,3 3-30 16,7 2-3-16,4 7-15 15,9 3-3-15,8 4-2 16,4-4-3-16,15 3-10 15,-2-7-7-15,4 0-19 32,2-5-4-32,-9 1 0 0,-1-3-4 15,-13 1-12-15,-5 5 2 16,-12-2-7-16,-7 4-10 16,-6-1-16-16,-8-7-20 15,-5-4 61-15</inkml:trace>
  <inkml:trace contextRef="#ctx0" brushRef="#br0" timeOffset="-174332.29">20478 17226 1436 0,'-2'33'91'0,"-4"7"41"16,-5 6-32-16,3 10-21 15,2-2-18-15,4-4-24 16,4-7-18-16,10-16-34 16,1-10-14-16,6-17-44 0,0-11-25 15,-2-13-169-15,-1-4 158 16</inkml:trace>
  <inkml:trace contextRef="#ctx0" brushRef="#br0" timeOffset="-174173.68">20440 16953 1607 0,'-5'4'67'15,"0"-4"38"-15,5-11-96 16,7-7-24-16,12-7-81 16,3-11-193-16,11-4 172 15</inkml:trace>
  <inkml:trace contextRef="#ctx0" brushRef="#br0" timeOffset="-173523.98">20744 16864 1531 0,'-9'52'65'16,"-1"-2"8"0,2 2-26-16,5 0-7 0,2 3-18 15,-2 5-48-15,3 3-24 0,0-1-41 16,0-7-18-16,3-16 15 15,-3-12 24-15,0-24 41 16,0 2 20 0,-5-27 27-16,-1-6 7 0,-2-10 22 15,2 0-2-15,1 6 6 16,3 4 7-16,4 9-4 16,3-3 3-16,2 8-5 15,3 1-5-15,4 10-7 16,5 0-4-16,0 9-17 15,3 5-12-15,3 3-7 0,-1 4 0 16,-2 1 2 0,0-5 0-16,2-3 1 15,1-3-3-15,-1 0 0 16,-5-2 0-16,-5 2-3 0,0 1 2 0,-6-5 1 16,1-1 3-1,-4-3 0-15,-5 0-3 0,2 0 0 31,-1 0 0-31,2 1 3 0,-3 1 3 0,0 1 1 16,0-1 7 0,0-1 22-16,4 4 7 0,-1-11 26 31,-2-2-2-31,4 1 6 16,-5 0-1-16,2 3-5 15,-1 4 1-15,-2 11-25 16,1 4-3-16,0 16-23 15,1 12-10-15,7 14-3 0,-3 9-4 16,3 17-17-16,-2 1-7 16,-4 4-13-16,-4 1-7 15,-9-7 20-15,-2-2 7 16,-12-11 13-16,-2-2 5 16,-14-15 3-16,-8-13-1 0,-14-22-29 15,-5-15-38-15,-7-27-143 16,4-21 118-16</inkml:trace>
  <inkml:trace contextRef="#ctx0" brushRef="#br0" timeOffset="-167207.64">17045 17955 846 0,'0'-3'46'0,"-2"-4"9"0,4 1-15 0,-2-3 9 16,0-1 13-16,0 5 26 15,1-1 0-15,-1 3-13 16,0 3-3-16,0-2-11 16,-1 1-11-16,-4-9-15 15,4 2-4-15,-1-6-1 16,4-3 0-16,2-7 4 0,1-1-2 0,3 0-7 16,-3 0 0-16,3 7-8 31,-2 4-3-31,0 5-6 15,-1 9 2-15,3 17-3 16,-3 7-3-16,-2 23-2 0,-3 16 1 0,-5 25-10 16,2 13-6-16,0 13-9 15,-1-2-7-15,3-16 9 32,-2-17 6-32,4-27 8 0,2-13 5 15,4-15-1 1,5-11 1-16,-4-13 1 15,3-8 3-15,0-10 4 16,-1-5 2-16,2-12 3 0,-2-4 5 16,6-4 3-16,3-6 2 15,4 5 11-15,4 3-5 16,0 8-3-16,0 9 0 16,0 19-20-16,-2 5-2 0,-2 21-3 15,3 12-1-15,-6 8 5 16,-4 6 1-16,3-7 0 15,0-9-7-15,0-7-1 16,-2-8 3-16,-4-10 0 16,3-4 1-16,-2-12 4 15,2-6-3-15,-1-10 1 16,1-6 8-16,-2-1-2 16,2-5 2-16,-2 11 0 15,-4 4-2-15,4 19 3 16,0 6-7-16,0 22 7 15,2 4-8-15,0 5 0 16,0 3 3-16,3-9-7 0,3-5 0 16,3-11-11-16,2-9-15 15,-2-18-52 1,-3-8-32-16,-11-17 56 0</inkml:trace>
  <inkml:trace contextRef="#ctx0" brushRef="#br0" timeOffset="-167081.43">17630 17898 1401 0,'3'-3'46'0,"0"-2"-15"0,2-4-30 0,16-4-176 0,4-1 123 0</inkml:trace>
  <inkml:trace contextRef="#ctx0" brushRef="#br0" timeOffset="-166621.22">18146 18141 1238 0,'-5'6'80'16,"1"-4"25"-16,-6 1-11 16,-3 3-38-16,-1 1-21 15,-3 7-23-15,-5 8-10 16,-2 6-2-16,2 5 0 0,6-7 0 15,4-1 3-15,7-11-1 16,3-5 2-16,2-7 2 16,2 0 1-16,9-10 1 15,2-5 5-15,1-7 2 16,3-9 3-16,2-2 1 16,-5-2 0-16,2-1 2 15,-3 8-8-15,-1 4-2 16,-2 7 0-16,-2 14-2 15,3 4 5-15,1 17 1 16,1 6 4-16,0 13 2 0,-1 4-4 16,-1 4 1-1,2-3-9-15,-4-1-4 0,-6-2 2 16,-3-5-11 0,-6 2-9-16,-6 0-32 0,-7 0-24 0,-8 1-23 15,-2 0-7-15,-7-4-24 31,1-3-123-31,4-18 156 0</inkml:trace>
  <inkml:trace contextRef="#ctx0" brushRef="#br0" timeOffset="-166288.34">18361 17766 1029 0,'11'-4'123'0,"-5"4"169"0,-1 16-225 0,-4 13-2 31,-4 21-21-31,3 12-6 16,-3 16-17-16,-3 8-9 0,4 2-9 16,2-8-1-16,2-15-7 15,6-10-2-15,-1-22 0 16,-2-9-4-16,3-19 5 15,-2-7 6-15,4-14 1 16,-1-6 3-16,7-3 6 16,0 1 2-16,3 7 6 15,3 3 1-15,0 14-6 16,3 5-4-16,0 25-12 16,1 6 0-16,-7 8-41 15,1-5-34-15,-3-12 48 16</inkml:trace>
  <inkml:trace contextRef="#ctx0" brushRef="#br0" timeOffset="-165732.25">19315 17892 1327 0,'0'-2'80'0,"0"-3"35"0,-3 2-15 0,1 5-13 0,-1 4-12 0,0 13-20 0,1 13-7 16,-4 18-17-16,1 13-14 15,2 18-10-15,3 5-8 16,-3 4-1-1,3-5 8-15,0-6-29 16,3-9-15-16,5-18-52 0,2-11-34 16,4-27-183-16,0-14 183 0</inkml:trace>
  <inkml:trace contextRef="#ctx0" brushRef="#br0" timeOffset="-165095.61">19788 18327 1190 0,'-6'9'116'16,"3"-1"90"-16,-10 0-78 15,2-5-6-15,-6-3-22 16,-2-4-16-16,0-7-31 16,-3 1-12-1,0-2-23-15,-3 5-10 16,4 4-11-16,4 3 1 15,4 11-12-15,5 10-11 16,7 2-9-16,1 6-20 16,7-1-9-16,6-3 13 0,6-7 8 15,3-7 17 1,0-14 20-16,0-7 3 0,-3-12 2 16,-1-10 6-16,-4-2 12 15,3-3 4-15,-1 3 20 16,1 2 2-16,-6 15-13 15,-4 6-5-15,0 19-20 16,0 11-7-16,2 17 1 16,1 11-4-16,2 2 2 15,1-5 3-15,3-7-9 16,1-11 0-16,2-13-2 16,0-10 4-16,1-9 7 15,1-13 0-15,1-13 5 16,-1-4-6-16,-9-6 4 0,1-9 3 15,-4-10 7-15,-6-6 11 16,-3-10-4-16,-4-5 6 16,-4 6 3-16,0 5 0 0,3 21 11 15,0 10 3-15,1 26 9 16,4 10-6 0,-2 0-6-16,4 15-12 0,7 15-17 15,4 10-5-15,4 16-4 16,4 10-1-16,-1 10-2 15,2 10 3-15,0 2-25 16,-4 1-26-16,-4-10-75 16,0-7-47-16,-6-16-51 15,-6-12-229-15,-6-12 289 0</inkml:trace>
  <inkml:trace contextRef="#ctx0" brushRef="#br0" timeOffset="-164481.03">20086 18217 1350 0,'21'8'89'0,"3"4"38"0,2 2-20 0,4 8-25 31,2 0-22-31,1-1-28 0,0-4-8 16,2-6-9-16,0-4-3 0,-2-10 7 15,1-5-5-15,0-8 14 16,-8-6 12-1,0-5 5-15,-7-6 4 16,-12 3-2-16,0-5-5 0,-12 4-2 16,-3-2-3-16,-8 10-11 15,1 5-9-15,0 16-12 0,3 5-7 16,-1 21-2 0,2 10 4-16,2 19-3 0,2 3 2 15,7 9-12-15,5-2-8 16,8-9-10-16,6-5-4 0,4-16 4 15,3-8 5-15,-3-16 16 32,-2-7 5-32,-2-13 9 0,0-11 3 0,3-11-3 15,3-2-4-15,5 0 3 16,-2-4 2-16,4 7 3 31,-2 7 5-31,-3 11-4 0,-2 8-3 0,-5 10-2 16,1 7-2-1,-8 5-3-15,2 5-1 0,-2-1-2 16,-2 2 0-16,3 0-4 31,-4-6 6-31,-4-6-2 0,3-7 2 16,-4-3 2 0,5-3-1-16,1-5 0 0,0 3-3 15,4-1 5-15,6 1-1 16,1 8 1-16,2 5 4 15,3 3-5-15,-2 2 4 0,-2 2-41 16,1 1-34-16,-2 0-74 16,2-5-34-16,-7-11 94 15</inkml:trace>
  <inkml:trace contextRef="#ctx0" brushRef="#br0" timeOffset="-163888.83">21304 18161 1470 0,'-9'7'91'0,"-4"5"37"0,-1 7-33 0,0 13-32 0,1 4-16 0,7 10-27 0,4-2-7 16,9 3-11-16,5-7-2 15,4-10-7-15,6-8 2 16,5-11 3-16,0-6-8 15,0-10 10-15,-4-5 2 0,-4-5-1 16,-3-4 8 0,-5-2 11-16,-2-3 5 0,1 4 10 15,-2 3 2-15,-2 2-12 16,4 6-7-16,-9 7-9 16,6 6-5-16,2 14-1 15,5 1-1-15,8 7 0 16,2-4-2-16,3-5 1 15,1-4-1-15,-3-13 0 0,1-3 2 16,-4-15 6-16,-7-7 6 16,0-10 31-1,-3-3 8-15,-2-1 14 0,-9 4 2 16,-1 10-17-16,0 8-5 16,0 17-11-16,2 9-9 0,0 18-9 15,1 12-4-15,-2 7-6 16,2 8 1-16,4-1-5 15,-6 1-2 1,4 9 0-16,-5-1-3 0,-5 4-6 16,-3-2-11-16,-9 1-14 15,-7 1-4-15,-12-4-8 16,-8-7 6 0,-14-8-6-16,-6-7 0 0,-5-15-21 15,-2-6-32-15,5-19-82 16,-2-9 268-16,14-25-111 15</inkml:trace>
  <inkml:trace contextRef="#ctx0" brushRef="#br0" timeOffset="-92872.25">21745 14932 342 0,'-5'-5'57'0,"2"5"7"0,-4 2 55 0,-5 5 45 0,-4-3-5 0,-6 7-17 0,-2-3-20 16,8 1-38-16,2 0 0 0,6-4-8 16,4-2 0-16,4-3-3 15,1 0-8-15,9-8 7 16,2 1-2-16,2-6-20 16,2 7-3-16,-5-2-22 15,-1 6-9-15,-6 5-4 16,1 5-3-16,8 3-3 15,4 3-3-15,8 1-3 16,5 2 4-16,15-3 6 16,3-1 7-16,11-4 13 15,-2-1-8-15,-12-6-4 16,-2-2 1-16,-16-2-18 0,-8-4 2 16,-26 0-10-1,-12-6-22-15,-26 5-13 0,-12 2-3 16,-19 5-3-16,-6 5 15 15,-5 2 17-15,-9-3 6 16,13-1 9-16,2 0 6 16,23-3 18-16,18-5 6 0,26 2 18 15,9 1-5-15,23 1-10 16,12-5-8-16,25 1-8 16,8-3-3-16,13 2-6 15,-2 1 0-15,0-1-4 16,-5 4 1-16,-7 2 2 15,-4 3-2-15,-18 5-1 16,-10-3 3-16,-19 3-4 16,-8-2 1-16,-19 3-2 15,-12-2-1-15,-21-1-5 0,-8 0-5 16,-6-6 0-16,3 0-2 16,3 0 8-16,4 0 0 15,15 0 5-15,6 0 1 16,32 0-3-16,0 5 7 15,29-3-1 1,7-2 4-16,14 3 5 0,2-2-2 0,2-1-2 16,1 2-4-16,-4-2-4 15,-6 5-1-15,-15-4-1 16,-7 1 0-16,-19 3-4 16,-8 1-6-16,-31 2-11 15,-12 1-5-15,-23 2-6 16,-6 0 3-1,-10-1 8-15,2-7 7 0,4-1 14 16,5-2-2-16,33-2 8 16,17 2 8-16,31 2 4 0,14 5 10 15,28 1 13-15,5 2-6 16,15-1-5 0,-6-6-8-16,-4-3-12 0,2 0-7 15,-8-1-13-15,-1-7-6 16,-12 3-47-16,-9-1-32 15,-13 1-74 1,-7 0-161-16,-10 5 199 16</inkml:trace>
  <inkml:trace contextRef="#ctx0" brushRef="#br0" timeOffset="-92139.25">17602 13605 1403 0,'8'0'110'0,"-2"-3"40"0,0 3-25 0,1 0-22 16,-6 8-33 0,2 9-5-16,-1 17-13 0,3 11-8 15,3 15-11-15,-1 11-16 16,6 8-12-16,0-2-1 16,4-4-25-16,-1-15-13 0,0-18-47 31,-4-9-21-31,-4-21-40 0,-3-13-14 0,-5-18 89 15</inkml:trace>
  <inkml:trace contextRef="#ctx0" brushRef="#br0" timeOffset="-91839.69">17515 13656 1459 0,'-2'-21'97'15,"7"4"47"-15,5 1-13 0,15 5-5 16,5 0-10-16,-2 11-18 15,7 6-22-15,-7 12-37 0,2 1-14 16,3 8-17-16,4 3-1 16,-3-2-5-16,4 0-2 15,-1 7 0-15,-3-3-2 16,-10 1-2-16,-10 0 3 0,-14 0-8 16,-9 5-4-1,-21 3-19 1,-10 4-18-16,-13-4-41 0,-1 2-17 0,2-10-36 15,9-6-1-15,10-16 9 16,8-5 7 0,23-10-124-16,9-7-109 0,23-12 201 15</inkml:trace>
  <inkml:trace contextRef="#ctx0" brushRef="#br0" timeOffset="-91475.3">18111 13869 1144 0,'13'11'116'15,"0"3"83"-15,-13 14-77 0,-4 1-23 16,-2 9-26-16,1-2-12 16,7-3-27-16,3-1-8 15,15-10-15-15,7-2-1 32,8-15 11-32,4-5 6 15,1-11 15-15,-4-10 6 16,-3-4-13-16,-6-10-3 0,-10-4-19 15,-4 1-5 1,-10 7 4-16,-3 5 7 0,-2 15 5 16,-4 11 0-16,-2 22-11 15,2 10-6-15,1 17-3 16,4 8-2-16,5 3 2 16,1 1-1-16,6-4 0 15,0-4-1-15,-8-5-2 16,-3-6 0-16,-8-7 1 15,-6-7 2-15,-8-10-19 0,0-10-24 16,-8-13-73-16,2-9-43 16,4-23 63-16,7-10 10 15</inkml:trace>
  <inkml:trace contextRef="#ctx0" brushRef="#br0" timeOffset="-90507.87">18670 13861 1074 0,'20'27'162'15,"-4"3"211"-15,-14 15-275 16,-6 4-18-16,-7 0-45 16,4 0-13-16,0-16-12 15,4-4-5-15,8-17-3 16,3-4 4-16,4-16 2 16,4-6-5-16,3-21 14 15,0-4-4-15,1-8 10 16,1 1 9-16,4 2 0 15,-3 9 2-15,0 13-10 16,-3 11-8-16,-4 20-10 0,3 13 0 16,-10 10-1-16,3 9 0 15,8 0-20-15,-1-5-22 0,15-9-41 16,-2-8-8 0,12-11-8-16,0-3 5 0,1-7 25 15,-3-9 12 1,-7-11 30-16,0-2 20 0,-14-7 41 15,-1-6 9-15,-19 0 25 16,-8-4 3-16,-9 7-14 16,-4 8-11-16,2 19-23 15,-3 7-5-15,2 18-14 16,-2 7-4-16,4 13-4 16,6 1-1-1,7 1-1-15,3-7-1 0,9-13 1 16,4-1 1-16,8-16-1 0,1-3 2 15,5-11 3 1,4-8 0-16,4-6 24 16,2-5-2-16,-5 2 10 0,-2 3-4 15,-9 9-16 1,-6 6 1-16,-10 10-15 0,-3 7 3 0,0 7-3 16,-2 0-2-1,2 2 0-15,3-2-3 0,11-6-1 16,7-5-1-16,7-6 3 15,9 0-1-15,1-7 5 16,1-2 2 0,-3-1 4-16,-7 0 4 0,-7 5-5 15,-6 2 5-15,-5 6-15 16,-4 2-2-16,1 4-21 16,-3 2-9-16,0 0 11 0,1-3-3 15,4 4 23-15,-1-9 3 31,5 0 13-31,-1-9 8 0,7-4 4 16,4-1 6-16,-3 0-16 0,-1 1-3 16,-7 11-5-16,-1 2-8 15,-4 11 0 1,3 5-2-16,2 0 1 0,3 4-12 0,6-7 5 16,-2-7 0-16,2-6-1 31,0-3 15-31,-3-11 12 15,2 1 9-15,-4-6 27 16,-1 2 12-16,0 6 3 16,-8 5-10-16,-4 7-19 15,-4 7-12-15,-8 22-13 16,4 5 3-16,4 9-2 16,0-1-6-16,12-9-2 15,6-5-1-15,12-9-15 16,0-7-11-16,3-18-53 0,2-6-44 15,-9-20-112-15,0-4 151 16,0-19 5-16</inkml:trace>
  <inkml:trace contextRef="#ctx0" brushRef="#br0" timeOffset="-90377.75">20189 13610 1532 0,'-25'-1'122'0,"6"-3"77"0,11-2-109 0,13-3-72 0,6-4-38 0,20-4-81 16,2 7-25-16,16 5 52 16</inkml:trace>
  <inkml:trace contextRef="#ctx0" brushRef="#br0" timeOffset="-90158.13">20642 13785 1725 0,'-14'13'144'0,"-10"-4"99"0,-8-1-68 16,-12 3-72-16,-2 7-32 16,-2 13-39-16,7 10-9 15,15 14-2-15,7 7-1 16,19-1-13-16,11 1-5 0,27-12-13 16,11-9-14-16,27-16-60 15,6-7-22 1,14-20-106-16,2-7-107 0,11-12 189 15</inkml:trace>
  <inkml:trace contextRef="#ctx0" brushRef="#br0" timeOffset="39298.94">2129 464 825 0,'3'-13'76'0,"0"-1"55"0,7-5-6 15,-6 7-40-15,1-1-4 0,-2 8-1 0,-3-1 2 16,0 4-3-16,0 2 4 16,0 0-16-16,0 8-3 15,-3-1-7 1,3-1-6-16,0 7-7 0,0-1-3 0,3 6-10 31,-1 5 0-31,-2 15-12 0,-2 3-2 16,-1 11-15-16,-6 2-2 0,2-2 4 15,1-3-4-15,-4-8 3 16,4-5 0-16,3-11-32 16,3 0-11-16,3-10-36 15,2-9-27-15,3-11-27 16,1-12 2-16,10-21 65 16</inkml:trace>
  <inkml:trace contextRef="#ctx0" brushRef="#br0" timeOffset="39762.11">2591 344 1142 0,'-3'3'115'15,"1"-1"77"-15,-1 1-52 16,0-1-10-16,0-1-32 15,1-1-8 1,-3 7-42-16,2 0-19 0,-9 14-10 16,-4 7-14-16,-5 18-2 15,-1 5 0-15,5 13-3 16,0 6 1-16,13 2-4 31,8 4 6-31,15-18-6 16,6-6 6-16,6-19-2 0,4-9-1 15,3-16 4-15,-2-3-5 16,2-16 5-16,-6-5-4 16,-1-13 11-16,-6-4 5 15,-10 0-4-15,-3 2 4 16,-15-4-7-16,-6 7 1 16,-23 5 1-16,-9 8-1 15,-8 18-7-15,-5 11-4 0,-1 19-2 16,5 5 3-16,10-2-59 15,14-7-39-15,21-17-80 16,10-10 74-16</inkml:trace>
  <inkml:trace contextRef="#ctx0" brushRef="#br0" timeOffset="40266.59">3583 265 1319 0,'0'0'92'0,"3"0"39"0,-3 7-5 15,0 10-30-15,0 5-7 0,0 18-7 0,0 8-21 0,-3 11-19 0,2 5-11 0,-4 7-22 16,2 4-5-16,-2-8-1 15,-4 1-29-15,-1-8-74 16,1-9-33-16,-2-15-337 16,-2-8 285-1</inkml:trace>
  <inkml:trace contextRef="#ctx0" brushRef="#br0" timeOffset="40569.56">3383 786 1264 0,'20'-22'110'16,"6"-2"58"-16,1-4-24 16,2 1-10-16,3 0-24 15,-2 0-20-15,0 4-51 0,0 5-5 16,-2 2-32-16,4 7 3 16,-5 4-4-16,3 5-3 15,-8 11 5-15,-3 5-4 16,-7 9 2-1,-1 7-2-15,-7 6-2 16,-3 1 5-16,1 1-4 0,-2-3 6 0,4-3-1 31,4-5-5-31,3-13 2 16,0-5 0-16,-1-9-22 16,-4-7-20-16,0-20-73 15,1-13-55-15,-1-23 91 16</inkml:trace>
  <inkml:trace contextRef="#ctx0" brushRef="#br0" timeOffset="40727.67">3799 467 1362 0,'0'0'36'0,"0"-1"-6"0,0-7-21 15,4-3-6 1,7-7-49-16,1 3-254 0,4 0 198 15</inkml:trace>
  <inkml:trace contextRef="#ctx0" brushRef="#br0" timeOffset="41426.21">4034 625 1128 0,'7'49'73'0,"-2"-2"25"16,-2-6 5-16,-6-11-7 15,-4-8-20-15,-5-12-23 16,-1-10-17-16,0-13-26 15,4-4 2-15,-1-12-7 0,7-1-4 16,3 5-1 0,3 5-2-16,10 12-2 15,4 1 3-15,5 7-1 16,2 8-2-16,5 5 4 0,-7 3-3 0,4 1 1 31,4 0 4-31,-4-6-2 0,4-4-1 0,-5-6 1 16,-5-5-2-16,1-7 2 15,-4-1 3-15,-1-3-3 16,0 1 1-16,1 1 1 16,-1-1-2-16,1 6 0 15,1 5 0-15,-4 3 0 16,-2 6 0-16,3 7-2 16,-3 1 2-16,-1 3 0 15,2-3 2-15,-2-1 0 16,0-4-3-16,5-5 1 15,0-3 0-15,1-2 2 0,0-7 0 16,-1-7 1-16,-2 0 0 16,-3 1-3-16,0-1 3 15,-1 7-3-15,1 7-2 16,-5 6 2 0,2 9-5-16,0 14 4 15,-6 1 2-15,4-3 0 0,-1 1-1 0,7-16-1 16,10-4 1-16,4-12-1 15,5-8 1-15,2-7 3 16,-3-4-3-16,3-9 1 16,-6 0 3-16,0 3-1 15,-3 3-1-15,-9 14 10 16,0 10 3-16,-3 14 2 16,1 5 6-16,3 11-14 15,-4 4-1-15,-2 4-5 16,-1 1-5-16,-9 1 3 0,-5-6-1 15,-9 2 3-15,-9-4 4 16,-17-3-2-16,-6-3-3 16,-9-11-44-1,3-10-35-15,6-13-225 0,10-15 183 16</inkml:trace>
  <inkml:trace contextRef="#ctx0" brushRef="#br0" timeOffset="41643.55">5670 202 1522 0,'-17'70'92'0,"-10"5"23"0,-9 3 10 0,-8 2-40 0,-5 5-19 0,2 2-38 0,6 8-16 15,3-7-19-15,3-8-40 16,13-17-73-16,3-11-44 16,13-14 74-16</inkml:trace>
  <inkml:trace contextRef="#ctx0" brushRef="#br0" timeOffset="42141.67">6431 529 1605 0,'-6'3'0'0,"-75"38"18"0,-7-8-3 15,-1 3-2-15,36-20-9 16,7 6-4-16,13 0 0 16,19 3-1-16,12 1 0 15,19-3 4-15,12 1 7 16,12 0 16-16,5-4 5 16,-4 2-5-16,-1 0-1 15,-11-6-13-15,-11 5-8 0,-14-1 2 16,-16 7 0-1,-16 6-5-15,-16 5 4 0,-10 0-36 16,-1-2-27-16,2-11-41 16,6-11-30-16,24-21 71 15</inkml:trace>
  <inkml:trace contextRef="#ctx0" brushRef="#br0" timeOffset="42459.45">6696 729 1329 0,'5'25'76'0,"-1"4"-2"16,-4-7 15-16,0-5-4 15,8-14-27-15,0-3-6 16,9-14-30 0,1-5-8-16,2-1-4 0,-5-7 2 0,-11 2 5 15,-4 1 2-15,-9 3 7 16,-10 4-2-16,-8 9-10 15,-5 5-1-15,-10 19-10 16,-1 15-2-16,1 15-2 31,2 12-3-31,15 1-2 16,11-2 6-16,15-13-3 16,12-6-8-16,25-18-31 15,9-6-30-15,16-20-41 16,7-8-24-16,-1-16 75 15</inkml:trace>
  <inkml:trace contextRef="#ctx0" brushRef="#br0" timeOffset="42880.83">7229 683 1379 0,'-16'7'77'0,"-9"12"30"16,-5-2-2-16,-1 11-15 15,-3 4-11-15,8-2-32 16,5 1-12-16,8-10-31 15,9-1-2-15,8-9-2 16,9-1-6-16,9-5 6 16,8-5-4-16,5-5 4 15,7-8 3-15,-1-3 0 16,0-1-2-16,-7-5 4 16,-9 5-1-16,-16 6-4 15,-9 9 6-15,-9 7-5 16,-7 6-1-16,-4 12 3 15,4 3-5-15,6 0 0 0,10-2 2 16,16-10-2 0,11-7 0-16,12-12 2 0,6-3-3 15,-1-8 4-15,-2-3 2 16,-5-3-1-16,-6 2 13 16,-12-1 9-16,-9 4 9 0,-17 1-1 15,-10 2-5-15,-19 0-22 16,-10 1-14-16,-6 5-26 15,1 2-22-15,13 3-51 16,12-4-31-16,26-7 76 16</inkml:trace>
  <inkml:trace contextRef="#ctx0" brushRef="#br0" timeOffset="43491.46">7816 699 1117 0,'27'27'120'0,"-5"0"95"0,-13-1-109 0,-6 0-6 15,-7-4-34-15,-4-6-9 16,-2-7-22 0,-1-7-11-16,5-6-13 0,3-8-4 15,6-4-7-15,7-1-1 16,12 1-3-16,9 2 2 16,7 6 2-16,1 6-3 0,-1 7 0 15,-3 1 2-15,0 7-10 31,-2 0-3-31,11-4-5 0,-5-1-3 0,12-8 9 16,1-5 2-16,-1-7 10 16,-1-7 2-16,-9-5 10 15,-5-3 14-15,-17-1 26 16,-8 4 6 0,-19 0 11-16,-11 2-4 0,-14 11-29 15,-6 7-9-15,-7 16-21 16,-1 9-8-16,6 10-3 0,4 2 4 15,22-4-9-15,7-9-3 16,28-13 3-16,7-9 1 16,14-17 9-16,7-6 6 0,-4-5 10 15,1-8 2-15,-7-1 10 32,2-10 15-32,-9-10 4 0,2-5 5 0,1-9-7 15,-4 1-17-15,-5 18-8 31,-8 16-5-31,-9 37-8 0,-8 24 1 0,-17 34-7 16,-4 19 1-16,-4 25 5 16,-5 4-6-16,8 23-29 31,3 9-93-31,3 11-94 0,5 1 106 0</inkml:trace>
  <inkml:trace contextRef="#ctx1" brushRef="#br0" timeOffset="11144.76">9896 8180 0,'0'0'0,"0"0"16,0 0-16,0 0 0,0 0 15,0 0 1,0 0 0,0 0-16,0 0 0,0 0 15,0 0 1,7 39-1,-7-35-15,0 0 16,0 0-16,0 0 16,0 0-1,0 0-15,0 0 16,0 0-16,0 0 16,0 0-1,0-1-15,0 1 16,0 0-1,0 0 1,0 0-16,0 0 0,0 0 16,0-4 15,0 4-31,0-4 16,0 0-16,0 0 15,0 0-15,0 4 16,0-4-16,0 4 15,0 0-15,0-4 16,0 4-16,0 0 47</inkml:trace>
  <inkml:trace contextRef="#ctx0" brushRef="#br0" timeOffset="47043.97">2365 2743 625 0,'-6'5'123'0,"0"-1"154"0,3 3-158 0,-2-3-17 0,3 1-33 0,5-3-22 16,5-2 1-16,3-5-12 15,4 0 6-15,-1-4-7 16,-2 1-9-16,-1 3-6 15,-1 4-4-15,-2 1-8 16,4 0 2-16,6 0-6 16,4 0-3-16,2 1 6 15,1-1 3-15,-3-1 5 16,-3-3 4-16,0-5 6 0,-2-2 3 16,-3-5 6-16,-4-1-1 0,1-7-4 15,-5 0-1-15,-6-1-4 16,-1 3-4-16,-14 8-6 15,-4 5-5-15,-4 4-11 16,-1 5 2-16,-3 6-4 16,0 5 0-16,1 11 0 15,2 3-1-15,10 12 3 16,6-3-4-16,14 3 2 16,7-1-1-16,9-1 0 15,8-5 2-15,5-8 3 16,-1-5 0-16,1-6 2 15,-2-3-1-15,-1-6-1 16,1-4 4-16,-3-9 0 16,-2-2 10-16,-4-9 0 15,1-1 2-15,-6-3 3 16,0-2 2-16,-6 4 1 0,-6 5-1 16,-2 5-1-16,-5 3-11 15,0 11 2-15,0 0-7 0,2 3-4 16,2 7 2-1,9 4-6-15,-2-1 5 16,5 1-1-16,3 0-5 0,0-1 5 16,4-2-3-1,1-7 2-15,3 1 5 0,-2-5-3 16,0-6 3-16,-3-1-2 16,-7-4-4-16,-3-1 4 15,-5-2 2-15,-7-7-1 16,-2 4 0-16,-4-5-2 0,-4 0 0 15,4-7 0-15,3 2-1 16,4 2 1-16,9 6-6 16,7 10 2-1,4 2 1-15,1 12 2 0,0 2 0 16,6 8-3-16,-1 4 5 0,6 3-5 31,-1-3 1-31,-2-5 2 16,-5-1-1-16,-1-7 4 0,-2-4-1 0,1-8 1 15,6-4-4-15,-12-9 2 32,4 2-1-32,-10-7 1 0,-7 4 7 0,-2 2-3 15,-5 4 11-15,-5 5-5 16,-6 4 0-16,-4 5-6 16,-1 2-5-16,-7 10 5 31,0 1-8-31,1 7 4 0,2 4-2 0,15 0-4 0,4-1 5 31,17-1-7-31,6-4 8 16,11-3-1-16,3 0-1 15,7-6 3-15,-3-3-5 16,1-6 3-16,-1 0 0 16,-11-4 1-16,1 1 0 0,-9 3 2 15,-3 0-3-15,-7 3 1 16,-3 5-1-16,-5-2-2 15,-6 5 2-15,-1-3-4 16,1-2 2-16,4-6-2 16,-4-3 1-16,11-11-1 15,3-2 5-15,15-11-2 16,7-3 0-16,11 0 5 16,2 2-7-16,0 4 4 15,1 10-1-15,-14 14-4 16,-3 6 7-16,-12 13-8 15,0 0 7-15,-8 2 1 0,4-6-7 16,2-5 5-16,-3-10-1 16,7-2 1-16,-1-7 0 15,3-5 4-15,-2-7-6 16,3 1 1-16,-7-4 5 16,0 8 8-16,-9 4 8 15,-2 4 6-15,0 8 0 0,-2 14-7 16,-2 13-3-16,-1 17-3 15,0 10-6-15,3 10 0 16,0 6-4-16,3 2-4 16,-3-2 1-16,-3-6-1 15,-10-2 0-15,-11-9 0 16,-2 2 0-16,-19-7 0 16,0-2 0-16,-12-10 0 15,6-9-1-15,4-16 5 0,9-11 0 16,13-21 5-1,8-9 2-15,20-16-5 0,11-4-4 16,24-2-8-16,12 1-1 16,15 7-28-1,0-3-23-15,6 0-109 0,3-2 91 16</inkml:trace>
  <inkml:trace contextRef="#ctx0" brushRef="#br0" timeOffset="47975.84">5614 2468 838 0,'4'-12'127'0,"0"1"155"0,-1 0-155 0,-3 4 8 0,-7 0-20 16,-7 5-21-16,-5 4-10 16,-8 10-32-16,-3 9-10 0,-7 7-19 15,-4 8-5-15,3 10-12 16,8 5-7-16,11 4 3 16,11-3-7-16,21-8 0 15,10-6 8-15,15-15-6 16,9-7 5-16,1-16 4 15,-4-3-9-15,-3-10 5 16,-11-2 5-16,-8-7 5 16,-8 0 10-16,-14 1 16 15,-9-3-5-15,-18 2-8 16,-8 7-2-16,-11 3-24 16,-4 9-9-16,3 5-32 15,4 4-20-15,16 2-60 16,5-2-35-16,24-7 91 0</inkml:trace>
  <inkml:trace contextRef="#ctx0" brushRef="#br0" timeOffset="48358.41">5959 2528 1527 0,'0'0'50'15,"-8"4"10"-15,-4 2 54 0,-9 6-24 16,-1 4-19-16,-3 6-34 16,0 8-29-1,-2 8-8-15,1 3 3 0,6 2-4 16,3-1-1 0,15 1-5-16,7-10-2 0,14-6-8 15,9-7 2-15,10-12-5 16,6-6-1-16,11-13 9 15,2-5 0-15,-5-9 12 16,-6-7 0-16,-14 4 0 16,-10 1 2-16,-13 13 1 15,-7 12 1-15,-7 10 7 16,-8 17 6-16,-9 21 2 16,-3 5-4-16,0 1-6 0,1-7-7 15,11-13-13 1,10-7-15-16,5-12-66 0,4-10-37 15,16-8 66 1</inkml:trace>
  <inkml:trace contextRef="#ctx0" brushRef="#br0" timeOffset="48895.22">6626 2645 1241 0,'-11'14'100'16,"-6"5"143"-16,0 5-136 16,-2 7 12-16,3 3-20 15,-1 3-55-15,4 0-24 16,5-1-17-16,-1-9-2 16,6-5-1-16,-4-6 0 0,6-5 2 15,1-10-2-15,0-1 1 16,3-12 5-16,5-12 1 15,3-4-2-15,8-12 0 16,6-2 1-16,10-1 5 16,2 4 2-16,3 13 0 15,-4 9-4-15,-7 12-7 16,-7 7 2-16,-5 9 1 16,-6 3-4-16,-6 2-1 15,0 0-14-15,-5-4-13 0,0-1 2 16,0-4 3-16,0-6 10 15,0 1 12-15,1-4 0 16,1-7 5-16,2-10 4 0,3-3 1 16,4 0 0-1,3-5 2-15,5 2 1 0,6 6 6 16,-3 9-3-16,0 15-1 16,-9 9-4-16,-5 11-7 15,-3 5 5 1,-2 7-9-16,-3-1 2 0,0-3-2 15,1-3 1-15,2-16-34 16,5-1-23-16,5-15-60 16,1-9-59-16,10-14 106 15</inkml:trace>
  <inkml:trace contextRef="#ctx0" brushRef="#br0" timeOffset="49206.79">7564 2480 1461 0,'-7'0'109'0,"-10"6"55"0,-5 0-5 0,-22 5-13 0,1 2-37 15,-17 1-36-15,2 0-27 0,9 2-22 16,1 0-5-16,26 3-17 16,11 0-3-16,26 1-3 15,10 2-4-15,19 0 2 16,6 2 7-16,6 3-3 15,-6 3 1-15,1 0 3 16,-4 0-4-16,-17-4 0 16,-3-2 4-16,-27-3-2 15,-11-1 2-15,-26-1-2 16,-10 3-5 0,-21-5-35-16,-6 1-33 0,-8-4-77 15,0 3-39-15,3-4 98 0</inkml:trace>
  <inkml:trace contextRef="#ctx0" brushRef="#br0" timeOffset="49749.71">2602 3894 1384 0,'-3'-1'23'0,"11"5"11"0,42 3 54 0,2-7 14 0,51-16 17 0,28-13-19 16,63-10-35-16,28-5-22 15,65-3-37-15,21 1 5 16,41-3-12-16,15 3 0 15,16 4 5-15,7 4-7 16,-18 11 8-16,-6 0-5 0,-46 3 1 16,-28 2 2-16,-61 5-1 15,-30 1 2-15,-71 5-1 16,-29 5-3-16,-63 6-5 16,-29 5-1-1,-50 3-18-15,-29 3-10 0,-42 4-45 16,-22 4-28-16,-24 5-40 15,-12-2-247-15,-12-5 257 16</inkml:trace>
  <inkml:trace contextRef="#ctx0" brushRef="#br0" timeOffset="50079.3">3342 3986 1334 0,'-35'-32'86'0,"15"-4"44"0,9 1 9 0,25 5-17 16,13 2-1 0,14 4-28-16,6 2-17 0,15 8-26 15,2 1-18-15,29 13-16 16,21 0 2-16,44 8 0 15,21-3 10-15,60-7 15 16,26-9 13-16,50-5-1 16,20-7-11-16,28-6-17 15,1-2-20 1,-4-5-9-16,-9-1 5 0,-49-4-45 16,-29-1-43-16,-81-1-135 0,-31-1 112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34:18.4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7:37:34.307"/>
    </inkml:context>
  </inkml:definitions>
  <inkml:trace contextRef="#ctx0" brushRef="#br0">12385 2328 1123 0,'-3'24'83'15,"-5"1"38"-15,-2 0-59 0,-1-1-18 16,0-8-18-16,3-4-2 0,3-5 8 0,5-4 0 15,0-2-5-15,0 1-3 16,8-1-10-16,2-1 1 16,2-1 8-16,6-9 4 0,2-4 8 15,2-2 7-15,12-10 1 16,3-6 2 0,12-6 8-16,6-4 1 15,12-12-13 1,4-4 2-16,8-7-7 0,-2-1-3 0,-8 0 6 15,-6 1 1-15,4-6-13 16,1 0-2-16,6-14-6 16,9-5-3-16,6-6-1 31,4-5-1-31,6 6-4 0,-6 1-3 16,2 2-1-16,-2 5-2 15,-8 7 1-15,-1 7 0 16,-13 17-2-16,-8 5-3 15,-21 13 2-15,-7 10-2 0,-16 6 0 16,-3 8 2 0,-2 1-2-16,-1 0 2 0,-1 1-2 15,2 1 0-15,-3-2 1 16,4 2-1-16,-1 0 0 16,3-2 1-16,1 6-2 15,-3-4 1-15,-4 7-5 16,-9 1-17-16,0 3-49 15,-4-3-38-15,-4 5-75 16,-2 2-24-16,6-4 115 0</inkml:trace>
  <inkml:trace contextRef="#ctx0" brushRef="#br0" timeOffset="1277.23">14606 560 754 0,'0'-1'108'0,"0"-1"82"0,0-1-21 0,-2 3-52 0,-2-5-27 16,-1 1-35-16,2 0-14 0,0-4-10 16,-1 2-1-16,4-2-2 15,0 0-5-15,4 2-8 16,-1 4 0-16,3 2-6 15,0 0 2-15,7 5 5 16,-4 3 1-16,9 0 6 16,4 3-1-16,9-1-4 15,10 1-2-15,10 0-2 16,4-5 4-16,10 2 1 16,3-5 0-16,9-1 6 0,3-2 3 15,26-5-2-15,16-5-1 16,12-1-3-16,8-1-11 15,3-4 0-15,5 0 3 16,18-3-5-16,1 0 4 16,10 5 2-16,4 1-5 15,-7 2-6-15,1 4-1 0,3 2 2 16,-5 2 0-16,-5-4 1 16,5 3 1-16,-1-4-10 15,1 1 5-15,3-4-1 16,1 2-1-16,4-1 7 15,-4 3-3-15,3-1-1 16,-1 3 2-16,1 7-1 16,-7 4-2-16,-10 6 2 15,-4 7 1-15,-11-4-5 16,-1-1-2-16,-6-2 1 0,-1-1-1 16,-5-1 7-1,1-5 0-15,15-1 7 16,-4 3-1-16,4-4 2 0,-1 0 4 15,-2 3-5-15,3-1-3 16,3 1-6-16,2-3-2 0,3 5 2 16,1-3 2-16,-4 5 2 15,-2-6 4-15,-14 6 3 16,-2-6-1-16,-13 6-2 16,-17-1-4-16,-28-2-4 15,-17 2 1-15,-26-4 0 16,-9 1-2-16,-22-4-22 15,-9-1-20-15,-22-1-69 16,-8 0-36-16,-16-1-62 16,-9-2 96-16</inkml:trace>
  <inkml:trace contextRef="#ctx0" brushRef="#br0" timeOffset="2415.64">12643 2371 633 0,'-14'12'44'0,"-3"-2"44"0,3-1 20 0,6-6 10 0,-2 2-5 0,7 0-24 15,3-5-12 1,2 3-11-16,4 0 1 0,7-1-5 15,6-2-1-15,7 0 0 16,11-2-2-16,15 4-13 16,0 2-7-16,11 8-13 15,-6-6-12-15,1 8-6 16,2-1-2-16,14 1 0 16,10 0 4-16,20-1 9 15,13-1 1-15,6 4-2 16,9-3 4-16,2-1-2 15,13-1-2-15,12 2 6 0,1 3-10 16,4-2-8 0,-2 0 1-16,7-1-4 15,-2-1 0-15,0 1-3 0,7-7 0 16,-10 2-2-16,8-2 7 16,6-1-2-16,1-3 1 0,2-2 5 31,0 0-5-31,10 0 8 0,-5-2-5 0,-1 2-6 15,8 2 5-15,5 4-8 16,-2 0 4-16,-4 7 1 16,1 0-7-16,-10-1 9 15,-3 1-2-15,0-1 11 16,-5-4 1-16,0-3 10 16,1-3 3-16,-5-2-7 15,-1-4 1-15,-6-5-14 16,-1 0 0-16,-5 2-2 15,-2-4-3-15,0 5-3 16,-3 0 0-16,6-5-2 16,-4 1 1-16,3-1 5 15,4 3-3-15,-14-3 1 16,-1 2 1-16,-10 4-1 0,1-3-1 16,-3 3 3-16,-10-1 5 0,-5 1 8 15,-11 4 4-15,0 1-3 16,-7 0-5-16,-15 0-11 15,-10 0 0-15,-28 0-4 16,-16 0-19 0,-27-7-46-16,-9-1-43 0,-22-14-203 15,-10 0 186-15</inkml:trace>
  <inkml:trace contextRef="#ctx0" brushRef="#br0" timeOffset="3180.66">23472 462 1524 0,'5'-3'25'0,"-18"8"-3"0,-7 6 25 0,4-5-8 15,-2 5-4-15,4 5-2 0,-3 5 0 0,-4 4 1 0,-4 13-4 16,-3 4-3-16,-9 23-14 0,-2 9-2 16,-8 18-6-16,-5 9-3 0,-16 6 1 31,-14 6-3-31,-16 10-6 0,-5 5-4 0,4 3-13 16,3-3-6-16,17-18 5 15,0-4 7 1,3-8 6-16,2 2 3 0,0 0-6 15,6-4-8-15,15-9-7 16,7-7 3-16,14-9-10 16,5-8-3-16,12-11-28 15,4-9-22-15,6-18-265 16,5-11 227-16</inkml:trace>
  <inkml:trace contextRef="#ctx0" brushRef="#br0" timeOffset="6736.68">16160 1215 578 0,'-2'0'87'0,"-4"1"34"0,6 2 13 0,0-3-6 0,5-3-23 16,-2 2-7-1,0-1-8-15,0 1-7 0,-1 1-8 16,-2 0-8-16,0 0-11 16,3 3-5-16,-13 5-14 15,1-2-10-15,-12 7-11 16,-2 5-7-16,-12 8-2 15,-3 4-2-15,-6 12-4 16,-3 6 0-16,-2 11-1 16,0-2 1-16,2 6-1 15,1-3 0-15,3-8-1 16,9-1-2-16,8-12-7 0,3-4-6 16,12-15-17-1,3-1-10-15,8-12-25 0,4-6-12 16,9-9-200-16,6-11 180 15</inkml:trace>
  <inkml:trace contextRef="#ctx0" brushRef="#br0" timeOffset="7460.03">16231 1213 449 0,'3'0'70'0,"-3"0"73"0,3 0 2 0,0-1-17 0,0 1-16 0,-3 0-31 15,5-2-23-15,-5 2-19 0,0 0-9 16,0 0-2-16,0 0 4 0,8 0 5 15,6 2-1-15,-1-2-1 32,4 0-2-32,8-2-1 15,2 2 5-15,10-2-4 16,0 2-2-16,8-1-5 16,4-4-5-16,1 2 0 15,4 1-3-15,2 1-4 16,1 1-4-16,0 1-6 15,0 3 1-15,-10 2-1 16,-4-3-2-16,-10 0 1 0,-3 3-3 16,-10 1-3-16,-4-1-1 15,-5-1-5-15,-9-4-8 16,1 1-19-16,-3 0-15 16,-5-2-71-16,-7-4 75 0</inkml:trace>
  <inkml:trace contextRef="#ctx0" brushRef="#br0" timeOffset="8040.62">15696 1806 564 0,'0'3'80'0,"0"-3"100"0,0 2-44 0,3-2 6 0,-3 0-15 0,3 0-14 0,-3-2-18 15,-1-1-30-15,1 3-15 16,-2 0-37-16,1 0-5 16,1-3-5-1,11 3 0-15,8 2 6 0,12-1 3 0,9 2 14 16,7 0 3 0,11-1 13-16,9 6-1 15,13-3-11-15,2-1-6 0,0 3-15 16,-8-4-4-16,-20 2-9 15,-5 1-18-15,-18 5-39 16,-9 3-41-16,-6 3-26 16,-5-2-91-16,0-3 126 31</inkml:trace>
  <inkml:trace contextRef="#ctx0" brushRef="#br0" timeOffset="8613.17">17130 1349 488 0,'3'-19'63'0,"4"3"39"0,-1 0 33 0,-1 4-12 0,-1 1 9 0,-4 4 13 16,0 4-23-16,-3 2-35 16,-3 1-14-16,-4 1-19 15,1 2-11-15,-2 4-8 16,-3-1-7-16,1 7 1 15,-3 2 1-15,-1 4-7 16,-4 8 0-16,-9 6-12 16,-6 7-6-16,-5 10-3 15,-3 2-1-15,-8 10-1 16,-3-7 0-16,1-3-8 16,2-3-11-16,9-10-20 0,9-9-9 15,8-6-26-15,6-8-14 16,7-10-273-1,7-6 239-15</inkml:trace>
  <inkml:trace contextRef="#ctx0" brushRef="#br0" timeOffset="16684.3">15600 1175 1171 0,'0'-1'115'0,"0"-1"77"0,-3 1-77 0,-1 1-20 0,1 0-42 15,-1 1-14-15,4 10-28 0,0 3-5 16,3 16-4-16,5 10-2 15,1 15 4 1,-3 10-1-16,1 7 0 0,-3 4 1 31,-2-4-31-31,-2-1-25 0,2-11-40 16,-2-8-39 0,1-15-250-16,4-12 245 0</inkml:trace>
  <inkml:trace contextRef="#ctx0" brushRef="#br0" timeOffset="17337.56">15541 1235 915 0,'4'-20'70'16,"2"-1"31"-16,2-1-5 15,8 2-22-15,-2 4-12 16,-2 5-14-16,1 6-5 0,-5 8-4 16,-5 5-1-1,3 0 0-15,-2 2 1 0,2-7-4 16,6-3-1-16,6-7-5 16,2-8 0-16,12-14-9 15,4-4-7-15,5-11-4 16,5-2-3-16,3-1-5 15,-2-2 3-15,2 3-4 16,-2 4 0-16,2 7 2 16,-1 2-1-16,-12 11 0 15,-8 3 0-15,-14 8-1 16,-6 5 2-16,-8-1 0 0,-3 6-2 16,3 1 2-16,0-2-2 15,0 2 0-15,0-3 0 16,3-10-1-16,1 7 0 15,7 4 1-15,0 1 0 16,-5 1 0-16,-5 0 1 16,1 0-1-16,0 0 3 0,1 0-3 15,-2-2 1-15,3 2-1 16,5-12-2-16,-7 12 2 16,-1 0-2-16,1 0 2 15,-1 0 0-15,7 0 1 16,-8 4 0-1,3 7-2-15,-1 2-1 0,4 9 0 16,-1 2 0-16,-3 6 2 16,4 6 1-16,-3-1-1 15,2 1-1-15,3-5 2 0,1-4-1 16,4-13 1-16,-9 1-14 16,1-11-45-1,-5 0-35-15,0-4 44 0</inkml:trace>
  <inkml:trace contextRef="#ctx0" brushRef="#br0" timeOffset="17974">15876 1313 1012 0,'6'-15'105'0,"2"1"64"0,-3 3-73 0,-5 0-20 0,0 9-37 16,-5 4-7-16,3 9-7 16,-1 6-1-16,6 15 7 15,1 3-2-15,2 15-7 16,5 7-6 0,-2 0-10-16,3 3-4 0,-3-10-34 15,-3-4-19-15,2-8-51 16,-3-4-58-16,-2-10 96 15</inkml:trace>
  <inkml:trace contextRef="#ctx0" brushRef="#br0" timeOffset="18468.59">15953 1224 1183 0,'13'-11'84'16,"-1"-1"16"-16,9-6-19 16,1-2-8-16,13-6-19 15,3-4-2-15,4-7-5 16,9-3-3-16,-2-10-17 16,-4-2-10-16,1 0-8 15,-5 0-3-15,-1 4-6 16,-1 6 1-16,-6 10-1 15,-6 5 0 1,-10 15 0-16,-3 7-1 0,-9 2-6 0,-3 3-1 31,-2 0 1-31,0 1 0 16,0 1 6-16,0-2 1 0,0 2 0 16,0-2 0-16,0 0 1 15,0 0 0-15,0 0-1 16,3 4 0-16,-1 4-2 15,1 5 0-15,5 11 1 16,1 5 0-16,5 16 1 16,0 2-1-16,2 3 3 15,-2 4 1-15,-3 1-3 16,0-1 0-16,-3-4-2 16,-3-6 1-16,0-4-20 15,0-5-21-15,-1-7-32 0,-1-3-32 16,-3-11 60-16</inkml:trace>
  <inkml:trace contextRef="#ctx0" brushRef="#br0" timeOffset="18788.28">16289 1210 1288 0,'0'14'96'0,"0"10"42"0,-3 4-30 0,0 20-47 0,1 2-28 0,-1 7-26 16,3 6-5-1,3-2-1-15,2 1-7 0,8-9-32 16,-4-12-17-16,2-4-48 16,-3-12-120-16,-2-12 142 15</inkml:trace>
  <inkml:trace contextRef="#ctx0" brushRef="#br0" timeOffset="19233.5">16291 1491 1268 0,'0'-18'64'15,"-2"-1"14"-15,5-3-20 16,1-4-8 0,3-4-11-16,8-8-5 0,4-2 1 15,3 1-6 1,9-4 5-16,5 2-3 0,4-1-1 15,2-6 2-15,6 3-2 0,-1-4-6 16,5 1-3-16,-4 6-13 16,-1-4 0-1,-6 10-8-15,-5 3-3 0,-7 8 3 32,-9 4-2-32,-7 8-1 15,-7 2 2-15,-6 7-4 16,0 4 0-16,-3-3 3 15,1 3-4-15,-2 0 5 16,2 0-1-16,2 0 2 16,0 0 0-16,2 11 0 0,4-4 2 15,6 16-2-15,3 6-1 16,-3 16 3-16,-1 7-3 16,0 4 2-16,-6 1 2 15,-2-3-36-15,2-5-29 0,-5-8-47 16,0-2-83-16,0-12 112 15</inkml:trace>
  <inkml:trace contextRef="#ctx0" brushRef="#br0" timeOffset="19494.16">16595 1311 977 0,'7'6'160'0,"-1"7"229"0,2 9-304 0,-2 5-8 0,0 9-44 0,-1 0-13 0,-2 7-16 15,-1 6-4-15,-1 3-37 16,1-2-22-16,0-7-28 15,1-5 32-15</inkml:trace>
  <inkml:trace contextRef="#ctx0" brushRef="#br0" timeOffset="20023.75">16633 1301 1092 0,'10'-22'85'0,"5"0"61"0,3-6-53 0,10-2-12 15,4-2-16-15,6-10-20 16,1-2-8-16,2-8-17 16,6-2-4-16,-10-1-5 15,5 4 1-15,-4 12-1 16,-5 1-1-1,-1 13-2-15,-7 4-3 0,-9 9-4 16,-5 4-1-16,-3 5-1 16,-2 1 1-16,-1 1 0 15,-1-4 0-15,0 0 0 16,-3 5 0-16,1-1 1 16,-1-9 2-16,-1 10 0 0,0-2 0 15,0 1-3-15,0 1 0 16,0-2-1-1,0 2 0-15,-3 0-2 16,3 7 0-16,-1 7 1 0,1 5 0 16,0 11 4-16,3 4 0 0,5 15 1 31,0 0 1-31,4 13-3 16,1-1 3-16,-1 1-3 15,-1-6-1-15,-3-8 3 16,-1-6-1-16,-6-9-1 15,2-3-4-15,-7-7-24 16,-3-1-22-16,-2-8-45 16,-2 0-253-16,-5-6 224 15</inkml:trace>
  <inkml:trace contextRef="#ctx0" brushRef="#br0" timeOffset="26392.03">17168 1330 289 0,'-8'0'12'0,"-1"0"14"0,1 1 14 0,1 4 39 0,4-3 19 0,0 1 2 16,3 3 6-16,0-4-11 15,3 1-10-15,0-1-2 0,-3-2-9 16,2 1-23-16,0 1-9 16,-1 4-24-16,1-3-4 15,-2 2-4-15,3 1 1 16,-2-1 4-16,4 1 1 15,1 2 7-15,1-3 1 0,2-2 3 16,1-1-2-16,-1-1-6 16,2-1-5-16,2 5-3 15,-2-4-8-15,0 1 0 32,0-2-2-32,0 0 0 0,-3 2 6 15,3-2 3-15,3 0 10 16,5-2 2-16,-2 0 1 0,7-7-3 15,4 4-7-15,2-3 1 32,2 4-2-32,0-1-1 15,-6 0 2-15,4 5-7 16,-4 0-3-16,2 2-1 0,2 1-1 16,0-2 6-16,1-1 4 15,4 0 9-15,5-1 6 16,2-2-1-16,4 0-1 0,4-5-7 15,1 1-2-15,1-4-5 16,6 2-1-16,5-2 0 16,1 0-4-16,0 3-3 15,-9-2-1-15,-4 7-2 16,-4 3-1-16,-1 0 0 16,-5 2 4-16,5 1 1 15,0 0-1-15,4-3-2 16,5 3-1-16,4-3-1 15,1 0 1-15,1 0 2 16,1 0 0-16,-6 0-1 16,0 0 1-16,-9 0-1 15,-1-4 2-15,-2-1 2 16,-2 3-4-16,-4 2-1 0,0 0-2 16,-9 2 1-16,-3 1 2 15,-8-1 1-15,-6-1-2 16,-10-1-10-16,1 0-9 15,-6-6-31-15,-3 3-22 0,-2-4-40 16,-3 1-185-16,-7-3 192 16</inkml:trace>
  <inkml:trace contextRef="#ctx0" brushRef="#br0" timeOffset="27342.58">16819 1506 493 0,'2'2'67'0,"-2"0"101"0,0 2-36 0,3 0 9 0,-1 0-1 16,4 3-34-16,-5-6-9 0,6-1-15 15,-1 0-14-15,7 3-13 16,4-1-13-16,0-2-19 15,9 0-2-15,8-2-9 0,1 2 3 16,14-1-1-16,1 1 0 16,6-2 1-16,7 2-3 15,5 0 1-15,3 0-1 16,12 0 3-16,1 0 1 16,-1-1-1-16,-2-4-3 0,-9 0-3 15,-4 2-1-15,2-3-5 16,2 1 1-16,7 2-4 15,0 3-3-15,0 0 2 16,-5 0 0-16,-5 1 1 16,-4-1 3-16,-11 2-1 15,4-2 2-15,-6 0-2 16,2 0-1-16,6-2 1 16,0-2-2-16,9-1 0 15,-1-3-1-15,-3 0 1 16,-7-5-1-16,-6 1 0 0,-3 1 1 15,-6 1-3-15,-2 6-1 16,-13-3-13-16,-4 4-3 16,-7 3-15-16,-4 0-4 15,-4 2-1-15,-1-1-6 0,2 4-7 16,2-3-3-16,1 2-13 16,1-2-9-16,-3 1-139 15,-3-3 137-15</inkml:trace>
  <inkml:trace contextRef="#ctx0" brushRef="#br0" timeOffset="28126.17">16714 1781 537 0,'1'-3'75'0,"7"-2"84"0,0-4-29 0,9-2-7 0,1-1-15 0,7-2-22 15,-1 0-5-15,-4 3-16 16,4 5-7-16,-10 1-18 15,2 3-13-15,1 4-1 16,2 4-6-16,14-3 1 16,7 7-2-16,13-9 3 15,4-1 4-15,19 0 3 0,6-1 3 16,20-9-6 0,10-2-4-16,-1-2-9 0,-2-2-5 15,-8-6-3-15,1 4-4 16,5 0-1-16,7 0 1 15,-2 4-2-15,-8 3 2 16,-12 8-1-16,-6-2 3 16,-4 5-1-16,-4 0-2 0,-1 0 0 15,-1 0-2-15,-13 0 0 16,-2-2 2-16,-16-1-5 16,-11 0-12-16,-9 2-21 15,-6-6-5-15,-8 4-33 16,-3-3-4-16,-8-2-82 15,-1-2-132-15,-4-1 178 16</inkml:trace>
  <inkml:trace contextRef="#ctx0" brushRef="#br0" timeOffset="28778.43">16622 1874 586 0,'-6'3'124'0,"-1"0"139"0,4-1-129 0,3-1-1 0,5-1-36 32,6-1-18-32,13-4-35 0,1 2-8 0,16-3-15 15,8 1-1 1,9 0 0-1,12 4 0-15,4 1 3 0,6 0-2 0,7 0 1 16,6 4-2 0,13-4-2-16,9 0-4 0,5-4-3 15,1-3-1 1,-9-4-5-16,4 0-2 16,5-5 3-16,5-4-3 15,-3 1-1-15,-11-5 2 16,-12 7-4-16,-4-2 3 0,-1 6-3 15,-2 9-3-15,-3 2-16 16,-10-1-5-16,-9 8-29 16,-13-4-15-16,-15-1-15 15,-10-1-44-15,-12-17 78 16</inkml:trace>
  <inkml:trace contextRef="#ctx0" brushRef="#br0" timeOffset="39711.72">17789 1469 17 0,'0'-8'4'0,"2"0"-4"0,0-3-1 0,2 3 40 0,1 2 32 0,1-2 53 16,-1 3 25-16,-2 2 6 16,-1 3-21-16,-2-3-31 15,1 3-17-15,1-2-41 16,0 1-12-16,9-9-21 16,-2 2-4-16,5-3 15 15,2 0 17-15,1 3 29 0,-4 0 10 16,-3 2 2-16,-3 3-6 15,-3 1-21-15,-3 2-7 16,-1 0-19-16,3 8-12 16,-3-3-4-16,-3 1-2 0,0 4 3 15,0-1 1 1,-3 2 4-16,-4 0 1 0,-7 2-3 16,-4 3 1-16,-6 7-11 15,-4-1 0-15,-1 13-6 16,-6 0 1-16,1-2 0 15,-1 3 0-15,3-4 1 16,8-6-1-16,10 0-1 16,4-7 0-16,12-2 0 15,1-3 0-15,6-4-2 16,5-1 1-16,0-3 0 0,2-4 0 16,1-8 1-1,2-7 1-15,4-7 2 0,7-6 1 16,1-10-1-16,5-2 1 15,4-4 9-15,-4-6 2 16,3 9 8-16,0 1 2 0,-9 11-5 16,-1 2 1-16,-11 11-5 15,-2 1-3-15,-7 5-4 16,-3 7 1-16,-3-1 4 16,0 2 2-16,0 0 0 15,-4 3-3-15,-3 7-5 16,-4 4 0-16,-4 8-3 15,-8 2 0 1,-7 10-2-16,-6 4-4 0,-2 8 1 16,-1 6-3-16,-5-2 1 15,0 3 1-15,-4-8-3 16,2-1 3-16,12-14-2 16,7-4 2-16,16-15 2 15,11-2 0-15,8-10-2 0,4-7-1 16,18-10 1-16,2-7-4 15,12-11 2-15,0-8 4 16,4-2-2-16,0-1 0 0,5 1 4 16,-1-1-2-16,-5 7 4 15,0 1 2 1,-12 9 1 0,-2 8 4-16,-12 4 8 0,-7 9 3 0,-9 1 7 15,-10 5-3-15,-13 1-8 16,-4 2-1-16,-6 3-11 15,-2 7-6-15,-5 6 4 32,-6 6-6-32,-3 9-4 0,-3 10 4 15,-2 7-3-15,3 2-2 0,4-1 2 16,1-8-2-16,7-8-2 0,8-3 7 16,8-14 2-1,10-5-1-15,8-10-2 16,0 1-2-16,7-7 0 15,1-7 4-15,7-14-3 16,7 0 1-16,10-19-3 0,1 0 4 16,11-12 9-1,-3-3 6-15,5 0 3 16,-2 6 0-16,-8 7-5 16,-2 11-5-16,-17 15 2 15,-4 2-3-15,-17 18-3 16,-5 4 1-16,-15 18-1 15,-7 8-3-15,-9 16 1 16,-5 7 1-16,-8 6-6 16,3 7 2-16,-13 2 4 15,1-2 1-15,-1-10-3 16,3-4 0-16,18-21-1 16,10-7-1-16,21-13 2 0,10-9-1 15,13-10-11-15,12-7 6 16,18-14-4-16,12-8 3 15,8-14 11-15,2-4-7 16,-1-3 6-16,-9-2-3 0,-5 7-3 16,-10 5 3-16,-9 16-1 15,-8 9 3-15,-14 17-6 16,-8 2-11-16,-15 16-35 16,-6 8-23-16,-7 14-51 15,-2 3-19-15,3-1 80 16</inkml:trace>
  <inkml:trace contextRef="#ctx0" brushRef="#br0" timeOffset="40718.58">18507 1380 887 0,'8'-4'101'0,"0"-3"68"0,2 1-4 0,-4 0-30 0,0 1-18 0,-4 3-16 0,-4 2-16 16,-6 0-23-16,-3 4-11 16,-1 3-22-16,-3 1-10 15,-2 6-11-15,-3 5-3 0,-7 13-5 32,-8 7 6-32,-8 17-4 0,1-1 1 0,-5 6-1 15,2-6-1-15,7-9 2 16,-1-5-8-16,22-16-3 15,9-7-3-15,20-12-5 16,4-9 4-16,16-14 2 16,4-9 3-1,5-11 6-15,3-6-1 0,0-6 2 16,2-5 0-16,-2-7 0 16,-4 6 2-16,-4 4 1 15,-1 7-3-15,-12 14 3 16,-2 5 5-1,-13 12 7-15,-8 7-2 0,-10 6-1 16,-7 6 1-16,-5 10-7 0,-5 8 0 0,-6 10-2 16,-2 9-6-16,-12 9-2 31,-4 6 0-31,-5-1-5 16,-1 3 3-16,6-9 0 15,9-10 3-15,17-13 2 16,12-8-3-16,21-13 1 15,8-4-6-15,14-13 1 16,7-4 6-16,4-16-1 16,5-1 5-16,3-12-1 0,-3-10-2 15,6-12-1 1,-2-6 2-16,2 0 2 0,4 3-1 16,-12 15 3-16,-6 5-2 15,-18 18 11-15,-10 10 5 16,-20 15 8-16,-10 8-1 15,-23 18-5-15,-7 7-8 16,-10 21-9-16,-7 3 1 0,-4 17-4 16,0 4 2-16,-3-2-6 15,5-2-5-15,10-7 1 16,11-9-4-16,22-13-6 16,14-10-6-16,16-11-35 15,7-10-16-15,21-10-40 16,7-10-21-16,20-16 77 15</inkml:trace>
  <inkml:trace contextRef="#ctx0" brushRef="#br0" timeOffset="41528.16">18963 1314 573 0,'-3'0'135'0,"0"2"172"0,1-1-154 0,2-1-35 0,0 2-17 0,2 3-16 0,4-4-4 0,-4 4-11 16,1 3-7-16,-8 6-15 16,-9 2-8-16,-10 11-12 15,-9 6-8-15,-14 8-10 16,-4 8-4-16,-7 9-5 16,-2-1 1-16,5-1-2 15,4-4 1-15,18-14-3 16,8-6-5-16,20-18-7 0,5-11-5 15,18-8-4-15,8-12 1 0,19-14 7 16,7-4 6-16,12-9 5 31,12-4 2-31,5-2 2 0,-1-1 0 0,-9 3-1 16,-8 0-1-16,-17 12 3 16,-10 1 10-16,-15 18 9 15,-12 4 7-15,-15 13 12 16,-8 2-8-16,-16 12-8 15,-5 8-7-15,-11 10-14 16,-7 1 2-16,-11 11 0 16,-5 5-3-16,-7 3 1 15,5 6-1-15,13-7-1 0,6-7 1 16,19-8-5-16,12-11-4 16,18-9-5-16,9-6 5 0,16-12 0 15,8-9-1-15,11-13 3 16,8-4 0-16,11-11 1 15,2-10 3 1,4-13-1 0,-6-1-1-16,-14 2 1 15,-7 5 0-15,-20 19 2 16,-8 8 3-16,-11 17 5 16,-9 12 1-16,-18 11 3 15,-1 12-4-15,-20 10 0 16,-4 12-5-16,-6 2-2 15,-5 2-10-15,9 1-17 16,5-1-11-16,18-10-31 0,9-2-7 16,12-12-36-16,7-8-188 15,8-10 197-15</inkml:trace>
  <inkml:trace contextRef="#ctx0" brushRef="#br0" timeOffset="64859.88">17286 1533 552 0,'0'-4'112'0,"0"-4"86"0,0 1-10 0,0 3-42 0,-3-1-33 0,-2 3-15 15,2 1-7-15,-2-4-8 16,1-1-7-16,-1-4-10 16,5 2-4-16,0 2-14 15,0 4-7-15,0 2-18 16,8 0-7-16,-2 13 5 15,5 1 4-15,2 18 7 16,-2 3-3-16,5 12-12 16,-4 0-1-16,1 7-9 15,1-5-3-15,-1-4 1 16,-1-4-1-16,1-9-5 0,-7-5 5 16,2-10-14-16,-2-3-17 15,-1-6-31-15,-3-8-32 16,-1-5-50-16,-2-9-19 15,-7-11 83-15</inkml:trace>
  <inkml:trace contextRef="#ctx0" brushRef="#br0" timeOffset="65591.6">17275 1350 517 0,'-5'-19'130'15,"1"1"143"-15,4-5-113 16,0 6-22-16,4 4-26 16,0 1-16-16,-1 10-18 15,-2 2-10-15,1 0-9 16,4 3-6-16,-3 5-12 0,4-5-4 16,1 1-5-1,1-4 0-15,4-4-1 16,4-3 2-1,8-11-4 1,5-2-3-16,13-9-1 0,1-2-2 0,8-12 5 0,2-1-6 0,-4-5 2 16,-4 2-7-16,-7 1-11 15,-2 2 5-15,-3 1-8 16,3 2 1-16,5 2 3 16,-2-4-5-16,1 4 0 15,4 0 3-15,0 5 5 16,4 1 3-16,-5 8 0 15,-6 1-2-15,-10 9-7 0,-11 2-2 16,-4 8-2 0,0-3-2-16,-7 7-1 15,3-1 0-15,-4 1 1 16,3-1 1-16,-2-1 1 0,1 3 0 16,-6 0 1-1,5-2-1-15,-1-1 1 0,2 2 0 0,-3 1 0 31,-4 0-1-31,2 0 0 0,-1 0-1 0,1 0 1 16,6-4 0-16,-5 8 0 16,0-4 0-16,3 3 3 15,-4-2 0 1,3 4 1-16,1-2 1 0,-4-1-7 16,2 6 1-16,1-2-2 15,0 5 2 1,3 11 1-1,0-1-1-15,1 10 0 16,2 2 1-16,-3 4 2 16,2-3 2-16,-1-2-3 15,2-1-1-15,-3-5-1 0,0-7-3 16,-3-1-4-16,-2-8-18 16,-3-5-50-16,0-4-45 15,-5 1-168-15,-3-5 168 0</inkml:trace>
  <inkml:trace contextRef="#ctx0" brushRef="#br0" timeOffset="66576.35">17370 1842 811 0,'1'0'73'0,"4"2"31"0,1-2-9 0,4-2-32 0,3-2 2 16,4-7 6-16,2-2-2 16,3-4 4-16,0-4 2 0,6-6-4 31,2 1-3-31,2-11-6 15,-2 1-6-15,8-3-5 0,-4-2-6 16,3 0-7-16,5-5-3 16,3 3 4-1,0-2-2-15,6 0 3 0,10-4-10 0,9 1-9 16,4-1 0-16,6-3-4 16,-9 1 2-16,-9 2-6 15,-12 0-1-15,-12 12-9 16,-8 3-3-16,-11 11 6 15,0 4-1-15,-8 3 1 16,0 2-3-16,-1 1-2 0,-4 2 0 16,0-1-1-1,0 2 0-15,-2 1 2 0,-1 2-2 16,-3 6 0-16,0-2 3 16,-2 1-3-1,-6-3 0-15,2 7 3 0,0 6-3 16,-1-7 3-16,3 4 0 0,-1 1-2 15,0-4 0-15,0 6-1 16,1-2-1-16,-4 10-2 16,-5 3 2-16,-9 3 1 15,-3 8 0-15,-10 0 0 16,-7 6-4-16,-10 8-7 16,-7 2-8-1,-12 5 3-15,-3 1 0 0,6 3 3 16,2 5 9-16,11 4 1 15,3 3-4-15,6-1 0 0,-1-3 0 16,9-3-2-16,6-8 4 16,-3-8 2-16,7-3-4 31,4-9-4-31,-1-6-7 16,6-4 5-16,2-3-4 15,6-6 8-15,5 0 5 16,-6-4-4-16,6-4 8 0,3 1-2 15,1-4 2-15,1-2 2 16,-1 0-2-16,2 0 2 16,0 1-2-16,0-1 1 15,-1 0-4-15,1 0-32 16,-3 2-22-16,1-2-48 16,0 1-13-16,1-1-19 15,-7-4-275-15,0-9 279 16</inkml:trace>
  <inkml:trace contextRef="#ctx0" brushRef="#br0" timeOffset="67559.63">17289 1451 1182 0,'7'-19'86'0,"-1"5"34"0,-1 5-24 15,-5 6-33-15,1 3-10 0,-1 6 1 0,-1-1 4 0,-2 7 5 16,1-1 1-16,0 2-13 16,2-1-4-16,0-5-23 15,2 1-3-15,4 3-7 16,1 0-4-16,1 5 1 15,1 9-4-15,4 13 1 16,2 3 1-16,1 7-7 16,3 3 2-16,2-8-1 15,1-4-8-15,-2-6 3 0,2-8 3 16,-9-9-3-16,-5-3 2 16,-7-12 1-16,-1 1 2 0,-4-5-5 31,-6-13-9-31,-6-16-18 0,-3-4-14 0,-3-16-5 15,-4-5 4-15,-3-11 16 16,-1-6 8-16,7 8 10 31,0 3 6-31,14 14 2 0,1 10 7 0,7 14 15 16,-1 4 1-16,0 10 11 16,2 9 0-16,-1 1-14 15,-1-1-5-15,1 1-4 16,-3-1-9-16,3 2 3 15,-1-1 4-15,1 1-2 16,1 0 10-16,1-5-7 16,6 3 1-16,5-3 4 15,4-4-5-15,9-5 4 0,7-4 4 16,15-11 4-16,8-3 3 16,10-9 10-1,4-8-1-15,-2-3-12 16,-6-5-4-16,1-3-14 0,-1-1-2 0,-1-1 0 31,5 6-1-31,7 5 6 0,-4 2 0 0,-1 10-1 16,-6 4 1-1,-25 10-8-15,-10 7 3 0,-17 7 3 16,-9 10 0-16,0 1 5 16,-3-6-4-16,-3 9-4 15,-2 0-2-15,8-3-2 16,-2 1 1-16,-1 1 3 0,8-2-1 15,4-2 1 1,-2 1-2-16,-3 1 0 0,-4 0 2 16,5-2 0-16,3 4 0 15,-5-1 1-15,2 9 3 16,3 3 0-16,3 4 0 16,6 10-3-1,5 7-1-15,5 6 0 0,-2 9 0 0,-1 3-2 16,-8-2 1-16,-5 1 0 15,-3-7-3-15,-4-8 6 32,-4-4-5-32,0-12-32 15,0-4-20-15,-1-8-74 16,1-8-37-16,-5-8 90 16</inkml:trace>
  <inkml:trace contextRef="#ctx0" brushRef="#br0" timeOffset="75207.05">18315 740 309 0,'-2'0'28'0,"-2"-3"1"0,-1-5 37 0,2 3 13 0,-2 2 19 0,0-2 8 16,5 4 20-16,-3-2-1 16,3 1-16-16,0 2-15 15,0 0-31-15,0 0-11 16,0 3 0-16,0 0 0 0,0 4-5 15,0-3-1-15,0 3-10 16,-6-1 0-16,-1 2-5 16,1 3 2-16,6-5-5 15,0-4-1-15,2 1-7 16,6 0-1-16,4-11 1 16,6 4-2-16,7-9 8 15,0-1 1-15,10 0-2 16,1-5 0-16,2 1-4 15,3 3 2-15,1-1-1 16,6 2 1-16,2 6 1 0,4 0-4 16,1 5-10-16,3 3 3 15,-4 0-11-15,1 0 0 16,-10 3 2-16,-4-2-4 16,3 6 7-16,-3-3-7 15,8 4 9-15,0 0 0 0,7 2 0 16,9 1 6-16,6 3-3 15,8 2-5-15,1-1-3 16,-6 3 4-16,-4-7-10 16,-4-3 9-16,-6-2 4 15,0-1-6-15,0-2 11 16,2 3-3-16,2 0 0 16,2 4 7-16,-2 6-7 15,-3 1-3-15,-10-1-6 16,-7 6 0-16,-8-5-1 15,-4 1 1-15,5 1-1 16,0-5-2-16,-3 1 0 0,3-2 0 16,-12-3 0-16,-5 2 0 15,-2-9-16-15,-10 2-15 16,-2-8-58-16,-4-5-43 16,-2-16 13-16,-4-9 33 15</inkml:trace>
  <inkml:trace contextRef="#ctx0" brushRef="#br0" timeOffset="75576.67">20620 723 1341 0,'0'-8'66'0,"0"-5"26"0,3-1 2 0,3-2 6 0,4 4-19 0,1 4-30 0,-2 5-12 16,2 9-13-16,0 2-3 16,0 12-1-16,3 4 1 15,2 4-9-15,2 4-2 16,4 3-4-16,0-1-1 16,5-5 0-16,3 1 1 15,-7-5-6-15,2 0-1 0,-12-3 7 16,-10-3 1-16,-19-2 2 15,-6 2-5-15,-22 0-2 16,2-5 0-16,-9 1-7 16,-1-6 3-16,3-4-3 31,2 0-14-31,4-2-30 0,2-2-25 0,5-1-68 16,6-1-65-16,16-2 119 15</inkml:trace>
  <inkml:trace contextRef="#ctx0" brushRef="#br0" timeOffset="76109.89">21214 773 1253 0,'0'0'98'0,"-1"5"24"0,1 3 2 0,1 3 7 0,6 11-30 16,2 6-16-16,2 13-26 16,0 2-15-16,-8 4-24 15,1 2-6-15,-4-5-8 16,-5-3-4-16,-3-6-2 16,-1-4-22-16,-1-8-50 15,1-3-32-15,1-15-67 16,1-4-148-16,4-15 198 15</inkml:trace>
  <inkml:trace contextRef="#ctx0" brushRef="#br0" timeOffset="76378.21">21147 791 1265 0,'3'9'104'15,"0"2"48"-15,8 2-27 0,3 4 18 16,11-4-37-16,9 2-14 0,7-2-25 15,3-5-7-15,3 4-22 16,0 7-8-16,-6 3-13 16,-3 7-7-16,-17 2-1 15,-7-2-3-15,-20 1-6 16,-16 1-1-16,-10-4 4 16,-9 2 0-16,-3-6-5 15,-4-1-8-15,4-8-29 16,3-3-22-16,10-11-38 15,7-9-24-15,15-10-30 16,4-3 29-16,13-11 64 16</inkml:trace>
  <inkml:trace contextRef="#ctx0" brushRef="#br0" timeOffset="76614.91">21765 806 1480 0,'3'16'96'0,"-1"-3"47"16,-7 1 6-16,-1 0 4 16,-4 5-32-16,-2 6-50 15,4 8-18 1,-2 5-33-16,-1 0-6 0,6 3-9 16,4-3-5-16,-1-7-3 15,5-1-16-15,2-8-55 16,5-3-38-16,-1-8-75 15,-3-6-28-15,9-10 118 16</inkml:trace>
  <inkml:trace contextRef="#ctx0" brushRef="#br0" timeOffset="77250.22">21978 899 1311 0,'6'2'120'0,"-3"1"34"0,2 7-21 31,0 2 0-31,-5 13-61 0,-5 2-17 0,-1 5-24 16,0 2-9-16,-2 3-9 15,0-1-6-15,1-6-1 32,0-3-1-32,2-10-5 0,0-4 0 0,2-7-1 15,3-6 1 1,-3-2 2-16,3-7 8 0,3-12-3 15,2-5 1-15,1-12-3 16,5-3-5-16,2-2-3 16,1-3 3-16,2 12 0 15,-2-1 7-15,-3 10 0 0,-3 11-3 16,-5 1 3 0,-1 13-5-16,-2 0 6 15,3 2-1-15,-2 9-5 0,4 1-1 31,0 7-5-31,1 3 4 16,2-1-4-16,3-1 2 0,6 1 1 16,4-5 1-16,2-4 2 15,3-1-2-15,1-11 1 16,1 0-1-16,3-3-2 16,-7-8 1-16,5-2 1 15,-3-6-5-15,0-3 5 16,-4-6 5-16,-3 0-1 15,-4-1 2-15,-2 12-2 16,-2 1-2-16,-3 10 0 16,-5 9-5-16,-3 13 1 15,-1 3 3-15,-6 14 2 16,-1 3 4-16,-1 8 0 0,1 0-6 16,2-1 1-16,1 0 0 15,3-12-2-15,1-3-3 16,-1-5-36-16,2-3-26 15,2-9-64-15,1-6-34 16,0-7 89-16</inkml:trace>
  <inkml:trace contextRef="#ctx0" brushRef="#br0" timeOffset="77948.97">22614 956 932 0,'0'0'144'0,"3"0"272"0,-2 0-296 0,3 8-8 0,0 0-5 15,-2 11-44-15,0 4-13 16,-4 7-4-16,-4 7-12 16,-4 1-12-16,-2 1-2 15,-1-1-19-15,0-5 2 16,7-2 3-16,0-5-5 0,4-11 4 15,-1 0-2-15,3-9-7 16,0-4 6-16,3-2 3 16,-1-11-1-1,1-5 3-15,0-8-6 16,3-11-1-16,4-2 3 0,-2-12 6 16,3-3 3-16,1-4-1 15,-1 3-1-15,4 12 0 16,-3 8-1-16,-1 17 5 15,-3 5 0-15,-2 9-1 16,1 5 1-16,-3 7-2 16,1 6 0-16,0 10-4 15,-2 1-4-15,3 6-4 0,2-4 0 16,3-1 0-16,2-3-1 16,1-4 4-16,2-2-2 0,0-5 0 15,3-4-1-15,-7-3 3 16,1-5-1-16,0-5 3 31,-6-8 0-31,12-10-3 0,3-2 3 0,7-9-5 16,1-4 0-1,1-5 0-15,1 1-3 0,-2 1 3 16,-2 3 1-16,1 10 8 16,-15 6 9-16,-2 14 12 15,-2-1 3-15,-7 14-5 16,0 5-5-16,-3 15-13 15,-1 9-4-15,-9 10 0 16,1 8-2 0,-4 4 0-16,4 4-2 0,1-7-4 0,3-3-16 15,2-5-37-15,-2-4-27 16,5-9-70-16,2-5-40 31,1-13 108-31</inkml:trace>
  <inkml:trace contextRef="#ctx0" brushRef="#br0" timeOffset="81738.14">23117 1879 697 0,'5'0'91'0,"-1"-2"74"0,1 2-60 16,-3 0 11-16,-2 5-32 15,0 1-7-15,-5-1-13 16,-1 4-4-16,-2 1-3 0,0-4-5 16,-2 2-3-16,3-6 2 15,-3-2-3-15,-2 0-6 16,-1-5-11-16,-3-1-9 16,0 1-14-16,-3-2-3 15,5 6-5-15,0 2-2 0,-2 9-2 16,4 3 0-16,1 12 1 15,1 0 1-15,7-1 2 16,1-1-2-16,6-5 1 16,5-4-3-1,12-3-1-15,-1-6 5 0,2-4-2 16,3-1 2-16,-7-1 0 16,-3-3 0-16,1-5 3 15,-3-4 0-15,-2-4-1 16,3-7 1-16,-3-4-3 15,2-5 4-15,-4 0 0 16,1-3-4-16,-2-9 1 0,-2-2-1 16,-1-14 0-16,1-3 0 15,-3 5 0 1,3 6 1-16,-2 24 1 0,-1 6 3 16,-3 22 0-16,-2-2 0 15,1 20-3-15,1 10-1 0,-4 19-1 16,4 2 3-16,0 12-1 15,4 2-1-15,2 1-1 16,0 2-1-16,8-9-1 16,2-2 2-16,6-13-2 15,5-8 0-15,3-12 1 16,0-9-1-16,-2-12 2 16,-1-9 4-16,-3-12 2 15,-4-7-3-15,-1-5 1 16,-6-7-3-16,-7 1 0 0,1 0 2 15,-7 2 0-15,-4 10-2 16,3 13 5 0,1 11 2-16,-2 0-2 15,2 14 2-15,3 6-6 0,7 5 0 16,6 4-2-16,6-3 0 0,6-2 0 16,5-4-2-16,-4-6 4 31,-2-6-1-31,-7-5 3 0,-7-3 3 0,1-10 4 15,-3 1 5-15,-2-11 0 16,2 0 0-16,0 5-1 31,-4 4-7-31,2 13-6 0,-1 2-1 0,0 18-4 16,-5 8 8-16,-1 12-4 16,2 2 1-16,4-4 3 15,8-4-4-15,5-10-21 16,2-7-3-16,7-13-47 0,2-7-21 15,6-18-11 1,4-5-16-16,-4-11 23 0,3 0 22 16,-11 2 33-16,-5 3 23 15,-15 0 40-15,-7 4 10 32,-9 4 32-32,-12 8-1 0,-7 10-7 15,-3 12-8-15,-7 11-18 16,0 7 7-16,10 3-6 15,5-4-2-15,13-2-6 16,7-4-14-16,7-5-6 16,8-3-1-16,7-11 1 15,5-3 2-15,-2-7 0 16,2-1-2-16,-5-5 1 16,0 0 3-16,-3 3 3 15,-4-3 1-15,-8 11-3 0,-5 5 1 16,1 8-7-16,-6 9-3 15,-5 10 2-15,2 3-4 16,4-1 0-16,7-5 2 16,15-5 0-16,7-10 0 15,5-8 2-15,1-6 0 0,2-7-1 16,-7-3 2-16,-1-13 12 16,0-2 9-16,-5-18 11 15,3-13-2-15,-6-22-5 16,-5-8-9-16,-6-4-3 15,-8 8 2-15,0 33-1 16,0 19 2-16,-2 38-4 16,-9 21 1-16,-4 33 3 15,-4 12-4-15,0 24-1 16,6 4-3-16,7-2-5 0,3-9-2 16,15-24-4-1,12-9-12-15,12-17-23 0,5-4-73 16,-1-9-47-1,-2-10-31-15,-7-12 74 0</inkml:trace>
  <inkml:trace contextRef="#ctx0" brushRef="#br0" timeOffset="82238.73">23130 2503 1212 0,'3'-5'91'15,"3"4"25"-15,-6 4-14 0,0 13-42 0,-5 3-16 0,4 14-11 0,-1-2-5 0,2 4-11 16,3 0-8-16,5-12-8 16,3-2-1-16,2-5-3 15,-2-5-11-15,-2-5-28 0,-1-4-21 31,-6-9-260-31,1 1 209 16</inkml:trace>
  <inkml:trace contextRef="#ctx0" brushRef="#br0" timeOffset="82357.39">23117 2421 1073 0,'3'-11'-60'16,"3"-1"-134"-16,4-4 115 15</inkml:trace>
  <inkml:trace contextRef="#ctx0" brushRef="#br0" timeOffset="83040.39">23344 2582 1246 0,'5'32'60'0,"0"-2"8"0,1-4 7 16,-4-8-12-16,-1-3-18 15,2-2-25-15,-3-2-13 16,3-3 0-16,-3-8 3 0,5-6 6 16,0-2 2-16,1-16 3 15,4-1 2-15,4-11 0 16,-2-2 2-16,9-2-5 16,1 6-1-16,5 13-4 15,-2 4-1-15,-4 17-3 16,-4 6-6-16,-6 19-5 15,-1 2-3-15,-3 11-2 16,0 3 4-16,5-3-4 16,3-2-2-16,8-17-3 15,2-2-3-15,-2-13 5 0,0-4 3 16,-2-13 5-16,-6-6 6 16,0-9 16-16,4-9 7 15,-5-8 11-15,-2-4 1 16,-5-10-9-16,-4-1-6 0,-3-3-7 15,-3 3-1-15,3 23 8 16,0 10 9-16,0 25 8 16,0-3-6-16,1 24-14 15,-1 10-11 1,0 21-13-16,5 10-1 0,-2 3 1 16,7 4-1-16,4-6 1 15,3-7-2 1,8-12-18-16,1-7-2 15,4-15 5-15,0-7-2 0,-2-16 16 16,0-3 2-16,-5-17 0 16,0-2 4-16,-9-6 6 15,-1-7 4-15,-5 3 10 0,-3 7 8 16,-5 15 11-16,0 13 4 16,-8 2-15-1,1 12-9-15,3 13-17 0,1 6-5 16,6-3 2-16,5-3-5 0,6-8-35 15,3-5-22-15,4-10-55 16,1-4-25-16,0-9-29 16,-3-8 80-16</inkml:trace>
  <inkml:trace contextRef="#ctx0" brushRef="#br0" timeOffset="83194.96">24109 2338 1501 0,'-11'-5'40'0,"0"-1"46"0,3-9-42 31,5 3-19-31,5-9-20 0,7 2-74 16,9 0-333-16,7 2 269 16</inkml:trace>
  <inkml:trace contextRef="#ctx0" brushRef="#br0" timeOffset="83629.5">24430 2516 1060 0,'-7'47'82'0,"-2"-1"93"16,-1-5-86-16,2-8 18 15,-3-14-16-15,10-11-28 16,-2-7-2-16,6-9-12 16,5-7-5-16,3-11-1 15,5-2-13-15,-5-3 3 16,1 2 6-16,1 12 11 15,-4 4 0-15,2 13-17 16,0 0-7-16,-1 13-26 16,2 3-5-16,4 4 4 0,-2-6-3 15,5-1 2-15,0-12 0 16,11-4 2-16,3-8 0 16,7-8 0-16,-1 0 2 15,-2 0-3-15,-9 1-1 16,-4-3 7-16,-9 2 7 0,-8 0 12 15,-7 2 11-15,-10 3 7 16,-7 1 1-16,-4 13-2 16,-5 6-10-16,-3 16-12 15,1 13-5-15,10 6-11 16,6 8 1-16,15-6-1 16,11-4-4-16,18-7 1 15,6-12-4-15,14-9-15 16,8-5-11-16,4-12-58 15,-1-7-30-15,-12-4-96 16,-7-3-122-16,-3-4 198 16</inkml:trace>
  <inkml:trace contextRef="#ctx0" brushRef="#br0" timeOffset="84602.5">22036 3446 904 0,'2'10'98'0,"-2"2"83"0,0 1-53 0,0 3-35 0,0 6-29 15,0 3-38-15,0 3-8 16,-2 6-9-16,1-5-1 16,1-3-4-16,-3-9-2 0,3-6 5 15,0-9 4-15,0-2 9 16,3-5 10 0,-2-11-4-16,3-9-3 0,-1-11-10 15,-2-2-2-15,6 2-1 16,2 4-2-1,5 8 4-15,4 7-4 0,4 17-2 16,1 5-1-16,-4 10-5 16,3 9 0-16,-4 5 1 15,1-1 0-15,-2-1 2 16,-4-8-1-16,1-7-3 16,-3-4 1-16,-2-9-1 0,-2-6 1 15,1-8 3-15,3-8-2 16,4-3 7-16,4 0 8 15,0 3 14-15,0 9 4 16,-2 4-5-16,-2 8-10 16,4 10-16-16,-2 8-3 0,2 9-3 15,-2 5 0-15,2 3 3 32,-1-6-9-32,-1-8-38 0,2-6-28 0,1-12-61 15,-4-2-194-15,0-15 210 16</inkml:trace>
  <inkml:trace contextRef="#ctx0" brushRef="#br0" timeOffset="85278.26">22664 3533 1248 0,'0'17'73'0,"-4"2"36"0,4-5-30 0,4-1-11 0,3-8-14 15,8-5-23-15,6-5 3 16,6-8-13-16,3-5-4 15,4 0-3-15,-1 2-2 32,-4-7 11-32,-5 2-1 0,-13 1 0 15,-8-6 1-15,-10 8-10 16,-2-1 1-16,-12 8-7 16,-2 7-3-16,-6 15 2 15,-1 8-3-15,-1 18-3 16,2 5-2-16,12 4 0 15,6-2 2-15,11-8 0 16,8-10 0-16,14-9-2 16,3-9 0-16,8-10 5 15,7-4 3-15,4-8-2 0,0-4-2 16,-1-2 7-16,-4 1 4 16,-9 6 7-16,-3 7 1 15,-10 11-11-15,-6 1-9 16,-4 4 2-16,-4 2-5 0,-3 2-16 15,-2 1-4-15,-1 4-5 16,2-4 0-16,-1-4 7 16,2-3 2-16,0-8-6 15,5-3 7-15,4-3 9 16,1-4 4-16,5-2 5 16,3-4 0-16,4-6-1 15,0-2 0-15,3 1 0 16,2 2 1-16,-6 2 0 15,-1 3-1-15,-7 8 2 16,-4 5-2-16,-3 5-1 16,-2 4 0-16,-4 2 1 0,0 3-1 15,0 3 4-15,3 1-2 16,-2 0-1-16,7-1 1 16,2-2-1-16,-1-1 1 15,4 4 1-15,-1 0 1 0,1 2-2 16,0 2 1-16,-2-3-7 15,-5 1-27-15,0-8 85 16,-4-2-54-16</inkml:trace>
  <inkml:trace contextRef="#ctx0" brushRef="#br0" timeOffset="86103.87">23439 3550 450 0,'-5'0'9'0,"-4"0"-9"0,4 0 0 0,2 2 35 16,3 3 39-16,3-1 87 16,2 0 27-16,1-1 8 15,2-2-22-15,0 2-60 0,-2 2-19 16,-4-2-33-16,-2 2-10 15,-8 3-25-15,1-2-4 16,1 2-13-16,3-6-2 0,1-2-4 16,1 1-2-16,-1 4 0 15,10-3-2-15,-2-2 1 16,5 0-1-16,1 0 1 16,-1-2 3-16,4-4-1 15,3-2 2-15,5-5 2 16,-1 1-1-16,1 1 0 15,-3 3-1-15,-1 6-4 16,-5 4 0-16,-1 10-3 16,-1 2 0-16,-1 12-1 15,-4 0 3-15,1 1 1 16,-4-1 2-16,3-3-1 16,-4-7 0-16,0-5-6 0,5-2-11 15,-3-9-41-15,2 0-40 16,1-6 52-16</inkml:trace>
  <inkml:trace contextRef="#ctx0" brushRef="#br0" timeOffset="86974.84">24057 3427 1197 0,'0'3'99'15,"0"8"73"-15,-3 10-102 0,-2 4 5 0,2 10-33 0,0 0-14 16,0 4-11-1,1-1-8 1,2-10-8-16,-1 1 1 16,1-9 0-16,1-7-2 0,2-8 4 15,1-5-2-15,0-13 2 16,1-6 1-16,3-14-2 16,-5-7 0-16,2-4-3 15,0-3-1-15,-1 8 1 16,4 1-2-16,-1 17 3 15,0 9 0-15,6 12 0 16,-3 7 0-16,5 12-1 0,-2 3 0 16,0 4 0-1,1 2-1-15,2-3 1 0,-4-4-1 16,2-7 0-16,2-6 0 16,-2-11 1-16,4-4 1 0,1-13 1 15,0-1 0-15,-2-9-1 16,-3 2 0-1,5 4 0-15,-5 5 1 0,-4 7-1 16,2 1 1-16,-7 11-1 16,1 6 0-16,-4 13-1 15,1 6-2-15,3 4-10 16,1-1-2-16,5-6 0 16,-4-6 1-16,5-8 10 15,1-5 2-15,0-8 1 16,7-4 0-16,-9-5 0 15,4-1 5-15,-6 0 1 16,-3-1 4-16,-3 8 3 16,-3 6-3-16,-1-1-2 15,2 6-3-15,-2 10-5 0,-2 4 0 16,4 7 0-16,1-3 0 16,6-1 1-16,1-4 0 0,1-7 2 15,2-2 0 1,-1-7-2-16,2-5 2 0,2-8 22 15,1 4 17-15,-4-9 15 16,-5 3 4-16,-6-7-16 31,-6-2-13-31,-10-3-14 0,-5 3-8 0,-1 5-14 16,-2 1-23-16,3 11-32 16,5 1-32-16,6 4-58 15,6 2-179-15,5-4 202 16</inkml:trace>
  <inkml:trace contextRef="#ctx0" brushRef="#br0" timeOffset="88025.72">24897 3462 932 0,'0'-5'128'0,"-7"1"195"0,-2-4-220 0,-5 4-3 0,-4 0-15 0,2 7-35 15,-1 0-7-15,4 10-21 16,4 4-9 0,3 4-7-16,3 1-3 0,6-3-3 15,3-2 4-15,3-4-7 16,7-2-5-16,0-11-14 16,1-2-5-16,-2-9 5 15,-1-5 2-15,-5-4 17 16,-2-4 2-16,0-9 6 15,1-2 5 1,-3-6 6-16,5-3 5 16,-3-13-1-16,1 0-2 0,8 7 3 15,0 4 6-15,-4 21 6 0,1 9 3 16,-11 13-12-16,2 8-8 16,-5 15-16-1,-2 7 0-15,-2 14-2 16,2 6-2-16,1 4 4 15,2-1-11-15,8-9-15 16,0-1-10-16,3-12-20 16,3-4 6-16,-4-12 6 15,1-4 8-15,1-8 16 16,-1-6 7-16,-1-5 8 16,-1-2 5-16,-2-2 0 15,-6 0-3-15,4 8 3 16,-5 5-1-16,2 4 0 15,-2 10-2-15,-4 9 1 16,1 4 1-16,-2 0-1 16,4-7-2-16,1-9-3 15,5-3 0-15,7-7 4 0,-2-6 2 16,5-5 3-16,-5-4-2 16,1-3 1-16,-3 3 3 15,-2 2 4-15,-1 3 4 0,-5 9 2 16,0 2-3-16,0 0-5 15,-6 13 2-15,1 11-8 16,3-4 3-16,-2 1-2 16,5-9-4-16,5-4 1 15,4-3-2-15,3-10 1 16,-4-3 2-16,2-4 1 16,-3-7 6-16,1-2 15 15,-4-5 12-15,5-11 18 16,-4-1 0-16,2-10-17 0,3-5-11 15,-3 3-19-15,3 6-4 16,-5 15 12 0,-1 12 5-16,-5 19-6 0,-5 12-1 15,-6 16-10-15,0 5 0 0,-2 10 2 32,4 6 1-32,3 1-3 0,-1 0-10 0,3-2-25 15,2-1-11-15,5-16-14 16,7-7-1-16,2-12 21 15,4-8 13-15,1-12 15 16,4-2 8-16,3-14 4 16,-6-2 5-16,1-4 17 15,-3 1 8-15,-10 3 15 16,-2 8 3-16,-12 16-8 16,-8 8-7-16,-6 24-16 15,-2 6-7 1,7 8-10-16,7-1 1 0,14-7-1 0,8-6-5 15,18-10-13-15,0-8-20 16,10-8-80-16,-1-6-165 16,-4-9 168-16</inkml:trace>
  <inkml:trace contextRef="#ctx1" brushRef="#br0">10866 6173 0,'0'0'0,"0"0"0,0 0 0,0 0 0,0 0 0,-48 31 0,25-23 0,7-4 0,8-4 0,-8 0 0,16 0 0,0 0 0,-8 0 0,8 0 0,-7 0 0,-1 0 0,8 0 0,-8 0 0,0 0 15,0 0-15,0 0 32,0 0-17,0 0-15,0 4 16,8 0-16,-7-4 15,7 0 1,-8 0-16,8 0 16,-8 0-1,8 0-15,-8 0 16,8 0-16,-8 0 16,8 0-1,-8 0-15,8 0 16,0 0-1,0 0-15,0 0 16,0 0-16,0 0 16,0 0-1,0 0-15,0 0 16,0 0 0,0 0-16,0 0 15,0-4-15,0 0 16,0 0-1,0 0-15,0 0 16,-8 0 0,8 1-1,0 3-15,0-4 16,-8 4-16</inkml:trace>
  <inkml:trace contextRef="#ctx0" brushRef="#br0" timeOffset="196005.43">1619 314 1487 0,'2'0'23'0,"-9"0"1"0,0 3 27 0,0 2-10 0,1 0 8 0,-2-2-5 0,8 3 0 0,2 1 1 0,4 12-1 16,2-1-1-16,0 16 2 16,-4 3-2-16,1 15-1 15,-2 5-10-15,-4 13-14 16,-1-1-1-16,-6 5-14 16,-1-3 3-16,3-13 0 15,-1-9-7-15,4-22-11 16,3-9-10-16,3-18-42 0,4-7-33 15,7-24-63-15,2-9 22 16,2-12 62-16</inkml:trace>
  <inkml:trace contextRef="#ctx0" brushRef="#br0" timeOffset="196761.59">2010 751 971 0,'21'22'78'0,"-7"-6"48"15,-4-2 13-15,-4-6-40 16,-3-8-1-16,3-8-9 16,-1-4 0-1,-5-12-8-15,2-1-1 16,-4-8-20-16,-6 1-5 0,-8 4-26 16,-1 1-1-16,-8 14-12 15,-2 8-12-15,-3 13-3 16,2 13-2-16,-1 17-5 15,4 6 4-15,11 5-11 0,4-2-10 16,17-8-8 0,12-10-2-16,11-13 14 0,4-7 6 15,7-9 11-15,-11-9 2 16,0-10 0 0,0-2 0-16,-11-6 0 0,3 4 0 0,-11 4 4 31,-8 5-1-31,-3 14-2 0,-3 11 0 15,-9 19-3-15,2 9 1 0,1 11 0 16,1-1 0-16,11-11-4 31,6-9-1-31,15-17 1 16,5-12 1-16,4-11 1 16,3-5-1-16,-3-12 5 15,-1-2 4-15,-4-1 11 16,-1 2 5-16,-8 7 4 15,-2 3-2-15,-9 19-12 0,-2 6-6 16,-7 20-4-16,-2 7-1 16,-1 13-2-16,-2 7 1 15,5 7-17-15,1-6-3 16,1-9 1-16,4-11-1 16,-4-16 15-16,-1-14 1 0,2-4 1 15,0-16 4-15,1-20 1 16,3-16-1-16,2-21 1 15,5-7-1-15,9-6 1 16,6 9 1-16,11 22-2 16,7 14-3-16,6 30-3 15,-3 11-2-15,-3 20 7 16,-8 12 1-16,-18 9 3 16,-7 9 2-16,-21 7-4 15,-12 2 0-15,-26 2 1 16,-5-9 3-16,-13-14-28 0,1-10-38 15,10-25-75-15,9-14-234 16,22-22 224-16</inkml:trace>
  <inkml:trace contextRef="#ctx0" brushRef="#br0" timeOffset="196941.1">2886 379 1320 0,'9'35'86'0,"-2"10"44"16,-12 11-8-16,-1 8-63 0,-2 4-14 0,2 1-35 15,-1 1-10-15,4-15-50 16,3-6-32-16,6-8 39 16</inkml:trace>
  <inkml:trace contextRef="#ctx0" brushRef="#br0" timeOffset="197289.79">2954 669 967 0,'30'-25'133'0,"3"1"131"0,-8 10-146 31,2 5-31-31,-14 9-44 0,-5 9-16 16,-13 12-17-16,-6 10-2 0,-11 12-1 15,0 4-4-15,3 5-1 16,6-2-2-16,13-10 0 16,13-4 1-16,13-20 7 15,12-3 10-15,13-15 13 16,4-11 5-16,7-6-1 16,-6-6 0-16,-12-2-12 15,-10-3-1-15,-28 2-6 0,-11 1-5 16,-33 4-4-16,-9 8-5 15,-18 7-30-15,-1 8-19 16,8 8-34 0,6-1-25-16,19-7-221 15,12-5 211-15</inkml:trace>
  <inkml:trace contextRef="#ctx0" brushRef="#br0" timeOffset="197640.5">3561 696 1156 0,'14'65'87'0,"-1"1"22"0,-13 21-30 16,-3-2-28-16,-5 3-30 15,0-4-9-15,3-17-20 32,7-5-8-32,4-18-4 0,1-9-1 0,-4-21 13 31,-2-8 16-31,-1-23 21 0,-4-13 8 15,2-24 16-15,0-12-3 16,-1-29-9-16,3-7-3 16,7-5-2-16,0 7 9 15,14 26 7-15,4 17 11 0,2 32-13 16,5 13-12-16,1 21-10 16,-5 5-15-16,-6 19 2 15,-8 5-6-15,-15 13-2 16,-12 1 1-16,-15 8-10 15,-9 1 11-15,0-9-29 16,-1-3-26-16,11-27-74 16,8-11-44-16,19-30 82 15</inkml:trace>
  <inkml:trace contextRef="#ctx0" brushRef="#br0" timeOffset="197844.44">4206 825 1339 0,'13'43'144'0,"1"-7"65"0,-1-11-60 16,4-7-30-16,7-18-60 15,4-5-19-15,12-17-30 16,5-5-18 0,9-11-125-16,1-6-93 0,-6-19 115 15</inkml:trace>
  <inkml:trace contextRef="#ctx0" brushRef="#br0" timeOffset="198444.16">5470 467 1164 0,'0'0'112'0,"-6"2"98"0,-10 6-66 0,-22 6-21 0,-15-2-34 16,-20 6-45-16,2 2-17 15,6-2-25-15,13 2-2 16,21-4 7-16,5 1-4 0,22 1-4 31,7-4 1-31,19 2-7 16,8 6 1-16,11 3 9 0,8 2-4 0,8 6 6 31,-1 3-1-31,-4 4 1 0,-9 2 1 0,-26 4-4 31,-10 6 2-31,-28 0-4 16,-17 0 2-16,-22-3 2 16,-3-7 4-16,-1-8-13 0,-1-9-13 15,22-17-39-15,4-11-31 16,23-24-43-16,13-6-84 16,19-23 128-16</inkml:trace>
  <inkml:trace contextRef="#ctx0" brushRef="#br0" timeOffset="198759.82">5566 734 1217 0,'-8'28'98'16,"-1"4"19"-16,0 6-3 16,5-5-22-16,6 1-39 15,6-2-9-15,11-5-31 16,-3-2-4-16,12-11-2 15,3-6-4-15,4-11 16 16,8-8 11-16,-4-11 17 16,-1 0 9-16,-11 0-9 15,-8-8 1-15,-19 1-12 0,-8 1-2 16,-24-5-6-16,-5 1-11 16,-14 9-11-16,-1 5-13 15,5 12-24 1,1 7-11-16,11 7-45 0,5-1-29 0,29-4-42 15,-6-2-99-15,31-7 153 16</inkml:trace>
  <inkml:trace contextRef="#ctx0" brushRef="#br0" timeOffset="198974.57">6117 901 1025 0,'-5'3'176'0,"4"-1"219"16,5-12-277-16,6-4-11 15,13-7-59-15,4-4-11 16,10 0-26-16,-3 0-5 16,3 4-52-16,-1 2-39 15,-6-1 44-15,0 1-18 16</inkml:trace>
  <inkml:trace contextRef="#ctx0" brushRef="#br0" timeOffset="199164.85">6481 537 1382 0,'0'11'104'15,"-3"9"88"-15,2 5-68 0,1 9-2 16,1 8-22-16,2 5-39 15,4 9-26-15,1-4-26 16,-1-3-12-16,4-8-43 16,2-4-29-16,1-8-74 15,-1-1 228-15,-8-6-86 16</inkml:trace>
  <inkml:trace contextRef="#ctx0" brushRef="#br0" timeOffset="199443.72">6434 559 1475 0,'22'-2'85'0,"0"2"35"15,14 0 23-15,12 2-38 16,5-1-10-16,3 7-28 31,-1 3-24-31,-14 7-10 0,-2 8-9 16,-10 14-14-1,-15 6-3-15,-14 9-4 16,-14 0-1-16,-26 3-4 16,-4-1-12-16,-17-10-34 15,-4 1-20-15,7-22-45 0,5-7-20 16,23-20-28-16,12-17-186 16,18-21 221-16</inkml:trace>
  <inkml:trace contextRef="#ctx0" brushRef="#br0" timeOffset="199661.57">7125 529 1453 0,'-2'55'115'16,"-5"5"18"-16,-8 0 9 15,1 1-29-15,0-2-54 16,1-7-21-16,2-8-30 15,3-2 0-15,0-10-40 16,4-2-24-16,2-11-84 16,2-19-32-16,3 3 91 0</inkml:trace>
  <inkml:trace contextRef="#ctx0" brushRef="#br0" timeOffset="200226.52">7325 639 1517 0,'-3'8'101'0,"-2"6"43"16,-1 2 12-1,0 4-45-15,0 4-23 16,-1 6-39-16,1 5-19 16,0 9-17-16,-2 2-3 0,3-1-9 15,3 0 3-15,2-8-4 16,0-5 0-16,2-10-1 15,3-5-1-15,-2-12 0 16,5-8 0-16,0-14 2 16,0-12 4-16,-1-17-4 15,3-7 4-15,-7-13-2 0,0-1-1 16,3 11 2-16,1 8-3 16,4 22-1-16,-2 7-1 15,-6 15 2-15,4 4-1 16,-4 11 4-16,5 2-3 15,1 1 1-15,1 2 1 0,9 0-5 16,-2 1 1-16,8-1 2 16,-1-3 0-16,0-1-1 31,1-7 1-31,-5-4-2 0,-1-2 2 0,-1-13 2 16,-4-5 4-1,0-11 0-15,-1-2-3 0,-2 4 1 16,1-4-1-16,-7 15 4 15,3 3 3-15,-3 8 4 16,-2 6-1-16,2 9-7 16,1 7 0-16,-3 15-7 15,0 7 3-15,-1 9 0 16,-1 4-2-16,1 7-1 0,1-3-15 16,2 4-60-16,0-7-34 15,2-17-61-15,1-4-20 16,3-25 112-16</inkml:trace>
  <inkml:trace contextRef="#ctx0" brushRef="#br0" timeOffset="200860.03">8037 546 1178 0,'-6'32'117'0,"-7"-1"185"0,-3 5-206 0,0 5 21 0,-3 2-18 0,2 1-47 0,0 5-23 31,3-6-24-31,-4-2-1 0,10-7-2 16,2-7-1 0,1-10-1-16,0-5-2 15,5-11 5-15,-3-1 2 0,3-16-5 16,2-7 0-16,4-21 2 15,1-10 2-15,0-19 20 16,6 1 0-16,4 6 9 16,4 7 3-16,4 18-6 15,-4 11 2-15,-6 16-13 16,0 11-4-16,-3 9-11 16,-4 10-2-16,2 14 1 15,-3 3-1-15,6 5-1 16,0 1 0-16,7-1 2 15,4-5-3-15,4-7 1 16,2-8-3-16,-1-8-2 0,-1-8 0 16,0-9 1-16,4-10 4 15,-11-8 1-15,1-7 1 16,-2-6-1-16,-1-1 1 16,2-2-3-16,-3-3 1 15,1 12 10-15,-3 5 6 0,-5 15 19 16,0 4 1-16,-4 14-3 15,-1 8-5-15,-6 12-10 16,-6 7-3-16,-5 12-3 16,-4 6-2-16,1 2-10 15,0 3 2-15,3-3-24 16,1 2-24-16,4-10-52 16,3 0-48-16,0-12-66 15,1-7 17-15,4-3 92 16</inkml:trace>
  <inkml:trace contextRef="#ctx0" brushRef="#br0" timeOffset="-197361.02">19823 10215 902 0,'13'-8'138'0,"-4"3"206"0,2-3-245 15,-6 7-9-15,-5-1-4 0,-2 2-8 32,-4 6-6-32,-3 13-16 0,-1 2-9 0,-1 18-17 31,3 5-6-31,0 10-11 0,3 0-8 0,5-2-5 16,0-2 0-16,2-6 2 15,0-4 0-15,-2-13-30 0,1-2-21 16,-1-19-55-1,-1-6-24-15,1-17-272 16,-2-12 253-16</inkml:trace>
  <inkml:trace contextRef="#ctx0" brushRef="#br0" timeOffset="-197061.18">19735 10120 1476 0,'3'-12'97'0,"2"5"44"16,2 6-7-16,8 2-23 15,2 4-13-15,7 3-25 16,6 0-9-16,3 0-15 16,6 3-8-1,9 1-10 1,0 3-7-16,9 10-12 16,-5 2-6-16,-8 9-6 15,-7 2 1-15,-21 3-2 16,-9 6 1-16,-22 0 0 15,-12 4 0-15,-16-1 3 0,-9 2-2 16,-5-3-6-16,4-3-8 16,5-13-19-16,7-3-12 15,15-21-29-15,5-4-15 16,15-19-40-16,6-11-22 16,22-12 27-16,3-8 42 15</inkml:trace>
  <inkml:trace contextRef="#ctx0" brushRef="#br0" timeOffset="-196855.38">20405 10374 1496 0,'2'30'94'0,"-2"6"36"16,-2 5-20-16,-7 3-29 16,2 5-19-16,1-3-29 15,4 1-13-15,2 4-12 16,0-7-2-16,4 0-57 15,-4-4-35-15,3-10-82 16,-5-5-252-16,1-13 263 0</inkml:trace>
  <inkml:trace contextRef="#ctx0" brushRef="#br0" timeOffset="-196569.31">20344 10387 1205 0,'14'-35'290'0,"9"7"-204"31,3-1 67-31,12 4-2 0,-1 5-4 0,1 5-37 16,-1 11-26-16,-7 8-39 15,-2 14-18-15,-6 12-15 16,-3 7-6-16,-5 14-5 16,-3 3 2-16,-8 7-4 15,-6 2 1-15,-11-3 0 16,-10 2 0-16,-6-9-8 15,-4-4-9-15,-4-11-26 0,0-8-15 16,5-14-23-16,0-12-12 16,9-8-34-16,5-12-13 15,5-11-109-15,3-8 136 16</inkml:trace>
  <inkml:trace contextRef="#ctx0" brushRef="#br0" timeOffset="-196091.71">20948 10399 1297 0,'30'37'93'0,"-7"7"60"15,-11 5-62 1,-12 9-7-16,-4-4-15 0,-7-1-25 16,3 1-15-16,-4-7-16 15,4-4-12-15,2-10-2 16,-1-9 1-16,7-12 1 15,-4-9 6-15,-1-11 5 0,-1-11 1 16,1-23 5 0,5-16-3-16,-5-21 1 0,5-10-2 15,10-1 1-15,1 12 12 0,22 18 7 16,5 12 8-16,-2 22-1 16,2 7-10-16,-7 19-12 15,-1 3-6-15,-1 19-10 31,-4 5 0-31,-6 9-5 16,-3 2 2-16,-12 1-2 16,-7-1-3-16,-14-8 9 15,-7-3-2-15,-7-13-10 16,-4-6-8-16,-5-8-11 16,4-6-3-16,8 1 11 15,10 3 7-15,15 4 4 0,8 9 2 16,14 16 11-16,3 1 6 15,16 18 1-15,1-2 0 16,2 3 2-16,0-2-9 16,-3-8-71-16,-3-2-51 15,-10-10 60-15</inkml:trace>
  <inkml:trace contextRef="#ctx0" brushRef="#br0" timeOffset="-195506.18">22292 10628 1273 0,'-5'-11'106'0,"-6"-2"83"0,0 4-60 0,-14-2-41 0,-4 3-27 15,0 6-43-15,-3-2-12 16,8 10-6-16,7 5 0 16,15 5-3-16,7 9 0 15,14 2 1-15,5 4-2 16,12 4 8-16,3 0 1 15,7 1 7-15,1-4 3 0,-9-6 2 16,-5 0-3-16,-10-4-8 16,-12 0-4-16,-10-6 0 15,-7-2 1-15,-21 0 7 16,0-3-3-16,-17-5-22 16,-6-3-15-16,-10-10-47 15,-5-5-24-15,10-5-24 16,9-7-75-16,21-5 124 15</inkml:trace>
  <inkml:trace contextRef="#ctx0" brushRef="#br0" timeOffset="-195283.93">22529 10256 1555 0,'9'3'88'0,"-4"8"49"15,-4 5-18-15,-2 17 11 16,1 5-17-16,1 14-36 16,6 8-17-16,4 11-27 15,-2 4-11-15,2 1-14 16,-3 1-8-16,-5-12-53 16,-3-2-40-16,-1-11-77 15,-4-6-41-15,0-11 115 16</inkml:trace>
  <inkml:trace contextRef="#ctx0" brushRef="#br0" timeOffset="-195077.32">22421 10570 1483 0,'24'6'108'0,"-4"5"93"16,9 2-71-16,1-4-24 15,6-1-22-15,4-3-48 16,1-2-15-16,1-3-46 16,4 0-35-16,6 3-88 15,6 3-49-15,4 12 100 16</inkml:trace>
  <inkml:trace contextRef="#ctx0" brushRef="#br0" timeOffset="-194647.6">23147 10784 1457 0,'-5'-14'119'16,"-1"-5"101"-16,-4-1-52 15,-4-3-38-15,-5 6-33 16,-4 9-63-16,-1 10-14 16,0 18-11-16,-4 9-4 15,6 16-5-15,1-4-4 16,17 2-12-16,5-5-11 0,17-10-7 15,4-4-1-15,4-10 10 16,0-6-2-16,-4-10 9 16,3-7 0-16,-8-13 10 15,-1-10 11-15,-3-13 7 16,-4-6 12-16,1-12 10 16,-4-11 13-16,-4-24 3 15,-1-6-8-15,-4-2-7 16,-3 7-1-16,-1 33 4 15,3 20 9-15,2 27 11 16,-1 10-6-16,-2 20-12 0,0 8-7 16,1 30-14-16,4 12-2 15,4 27 5-15,3 13-2 16,5 10-12-16,7 1-5 0,3-7-23 16,8-1-24-16,10-7-70 15,6-4-22-15,6-16-67 16,8-9-31-1,-5-24 149-15</inkml:trace>
  <inkml:trace contextRef="#ctx0" brushRef="#br0" timeOffset="-122154.81">13052 10279 856 0,'-3'-3'128'0,"0"2"170"0,1 1-155 0,-1-2-14 0,1 1-6 0,2-3-15 16,0 1-11-16,0-1-11 15,2 4-11 1,0 0-19 0,2 4-6-16,-2 3-15 15,-2 5-1-15,-2 6-4 16,-1 2-6-16,-2 7-9 0,-4 8-7 15,1 10-4-15,-6 10-1 16,-2 13-3 0,-4 6 4-16,-7 10-4 0,1 6 2 15,-5 9 0-15,-1 4-4 16,6-2-6-16,5-11-27 16,10-21-38-16,9-19-24 0,9-21-79 15,7-10 97-15,3-27 22 16</inkml:trace>
  <inkml:trace contextRef="#ctx0" brushRef="#br0" timeOffset="-121281.41">13789 11076 949 0,'3'-10'94'0,"2"6"80"0,-5-1-27 0,0 5-40 0,-8 6-11 0,-2 7-22 0,-6 1-9 16,-2 3-12-16,-3 7-5 15,-7 4-20-15,-1 6-10 0,-4 3-11 31,3 4-4-31,-1 8-3 0,7 3 1 0,2 4-3 16,4 0-1-16,18-8 0 16,5-4-2-16,13-16 2 15,2-6 3-15,7-9 2 16,-2-8 2-16,0-5 0 16,4-4-1-16,-4-7 8 31,0-1 1-31,-9-2 13 0,-3-5 1 0,-10 0 0 15,-3 3 4-15,-11-1-15 0,-7 4 1 16,-10 8-14 15,-4 4-4-31,-2 4 0 0,-3 5-11 16,6 1-19-16,10 1-14 16,10-1-36-16,3-3-19 15,18-1-21-15,1-6-7 0,21-10 71 16</inkml:trace>
  <inkml:trace contextRef="#ctx0" brushRef="#br0" timeOffset="-120773.37">14197 11158 1397 0,'2'-2'127'0,"-5"-1"72"0,4-6-47 0,1-1-9 0,-2-1-39 0,0 3-17 15,-2 0-36-15,1 8-9 16,-9 0-24-16,6 11-10 16,-12 12-11-16,2 3-3 15,-7 12-1-15,-1 5 1 0,-2 3 2 16,1-4 3-16,2-6 0 16,7-4-6-16,8-7-1 15,1-8-2-15,5-10 2 16,3-1 6-16,10-6 2 15,7-5 0-15,4 1 2 16,4-6 0-16,1 4-4 0,-1-4 0 16,-1 9-16-16,-3-4-10 15,-2 8-44-15,-3-3-17 16,-1 2-35-16,-2-2-17 16,-3 0 4-16,-2 0-18 15,-3 0-229-15,-2 0 242 0</inkml:trace>
  <inkml:trace contextRef="#ctx0" brushRef="#br0" timeOffset="-120551.47">14284 11364 964 0,'-9'-18'129'0,"2"-3"148"16,4-3-118-16,3 2-42 16,0-1-6-1,8 4-19-15,-2 5-2 0,1 9-5 16,1 5-16-16,-4 11-21 15,-2 5-9-15,3 21-21 16,-1 6-1-16,-1 8-14 0,2 4-5 16,2-5 0-1,-4-3-11-15,5-1-42 0,-5-10-31 16,5-4-77-16,-1-2-37 16,3-10 113-16</inkml:trace>
  <inkml:trace contextRef="#ctx0" brushRef="#br0" timeOffset="-120186.29">14737 11027 1362 0,'0'-9'81'0,"-3"-3"45"16,3 5-11-16,0 0-5 16,1 6-14-16,7 13-7 15,0 10-5-15,2 24-10 16,1 11-6-16,-5 12-28 15,0 4-10-15,2 1-15 16,-3-6-9-16,1-7-7 16,2-6-18-16,-6-4-49 0,-1-4-30 15,-1-9-56 1,-1-8-8-16,-3-14-17 0,-2-8-179 16,0-21 233-16</inkml:trace>
  <inkml:trace contextRef="#ctx0" brushRef="#br0" timeOffset="-119870.08">14820 11480 1354 0,'4'0'122'15,"-1"-2"51"-15,-2-1-22 16,-1 3-19-16,4-3-30 16,7-4-15-16,7 4-19 15,3-3-2-15,11 3-15 16,-6 1-4-16,11 5-11 15,-3 5 0-15,-2 6-13 16,-4 4-7-16,-6 5-8 16,-9 4-5-16,-11 6-5 15,-6-3-1-15,-15 3-23 16,1-3-9-16,-19-8-18 0,3-1-8 16,-6-12 5-16,1-2-3 15,-1-17-10-15,7-5-1 16,9-19-28-16,6-3-15 15,19-6-29-15,12-3-110 0,7 4 150 16</inkml:trace>
  <inkml:trace contextRef="#ctx0" brushRef="#br0" timeOffset="-114171.15">16434 11275 768 0,'-4'7'89'0,"-3"0"73"0,-2 1-17 0,1-5-14 15,3-2-15-15,0-4-19 16,5 0-8-16,0-5-22 31,0 7 0-31,2 1-16 0,3-4 1 16,1 22-9-1,-1 2 0-15,-2 18-10 0,2 5-5 16,1 7-11-16,0 2-7 16,1-1-9-16,-6-7 0 15,2-8-6-15,1-3-11 16,-3-14-20-16,-1-1-23 0,0-17-53 16,0-1-19-16,-3-13 70 15</inkml:trace>
  <inkml:trace contextRef="#ctx0" brushRef="#br0" timeOffset="-113839.83">16324 11218 1311 0,'0'16'78'15,"0"4"12"-15,-3-1-17 0,3 0-5 16,8-3-21-16,6-2 3 15,10-3-4-15,5 3 0 16,9-1 3-16,2-1-2 16,4 6-14-16,0 1-5 15,-6 6-15-15,-5 0-6 16,-14 3-5-16,-6 6 4 0,-16 2-5 16,-10 2 2-16,-14-2-1 15,-8 2-7 1,-6-3-24-16,-4-4-15 0,2-4-24 15,-1-5-13-15,6-11-4 16,5-8-10-16,9-6-1 16,10-10-216-16,17-10 208 15</inkml:trace>
  <inkml:trace contextRef="#ctx0" brushRef="#br0" timeOffset="-113569.45">17018 11352 1448 0,'13'17'76'0,"-9"2"24"0,-2 3-1 0,-4 5-5 16,-1 5-16-16,2 4-30 15,-4 2-12 1,3 6-22-16,2 0-5 0,4 5-14 15,-1 1-14-15,0-9-34 16,2-1-24-16,-1-12-50 16,-1-7-30-1,-3-20 92-15</inkml:trace>
  <inkml:trace contextRef="#ctx0" brushRef="#br0" timeOffset="-113269.27">16911 11404 1408 0,'17'-19'121'0,"2"0"89"16,8 5-70-16,3 1-2 15,3 5-41-15,0 0-16 0,-1 12-40 32,-1 5-6-32,-6 12-16 15,2 7-8-15,0 4-6 0,1 4-3 16,1 6 0-16,-7-1-2 15,-6 0-2-15,-5 0 1 0,-11 5-7 16,-5 0-2 0,-19-2-7-16,-4-3-10 0,-13-9-25 31,-2-6-20-31,-1-8-28 0,-6-14-12 0,1-15-17 16,3-9-13-16,11-21-265 15,12-5 256-15</inkml:trace>
  <inkml:trace contextRef="#ctx0" brushRef="#br0" timeOffset="-112793.92">17621 11331 1174 0,'17'27'65'0,"-3"11"49"0,-7 1-47 15,-11 10-5 1,-5 3-3-16,-7-1-20 15,7 2-2-15,-4-2-20 0,10-4-7 0,1-7-6 16,2-9-2 0,7-7 0-16,-6-12 2 15,-1-10-4-15,2-2 3 0,-4-22 5 32,2-5 4-32,-8-20 10 15,0-8 1-15,-3-13 0 16,0-5 0-16,10 4 1 15,6 1 5-15,13 14 10 16,8 10 2-16,5 19-12 0,4 6-3 16,3 14-14-16,3 5-3 15,0 11-6-15,-3 5 3 16,-7 8-8-16,-9 3 0 16,-14 3 2-16,-6 1 0 0,-13-1 0 15,-8 2-4-15,-11-5 5 16,1-7-6-16,-2-3-1 15,-1-4 0-15,6-5-6 16,0 0 7-16,15 1 4 16,11 1 3-16,10 2 1 15,7 6-3-15,4 1 4 16,-1 1-4-16,7-3 5 16,-2-1-10-16,4-3-59 15,2-1-38-15,1-5 49 16</inkml:trace>
  <inkml:trace contextRef="#ctx0" brushRef="#br0" timeOffset="-112302.71">18223 11246 1380 0,'26'-9'102'0,"-4"-2"37"0,4 4-24 0,-7 6-5 0,11 1-38 16,-1 0-13-16,-1 6-25 16,-3 4-11-16,-10 5-14 15,-6 6-10-15,-9 4-3 16,-8 0 6-16,-14 5-2 15,-3 3-10-15,-10-4 1 16,5 5-6-16,0-8 0 0,-1-7 10 16,13-8 1-16,3 0 2 15,15-5 8-15,12 2 1 16,7 3 15 0,9-3 6-16,6 1 6 0,-3 1 9 0,4-6-9 15,-4 4-4 1,-10 3-9-16,-2-3-7 15,-14 5-7-15,-9 4-3 0,-16 4-1 16,-12 4-3-16,-17 2-4 16,-3 3-6-16,-9-8-27 15,-1-3-18-15,2-13-54 16,-1-6-40-16,14-14-251 16,9-5 241-1</inkml:trace>
  <inkml:trace contextRef="#ctx0" brushRef="#br0" timeOffset="-111922.48">19173 11100 1344 0,'17'26'128'0,"-4"7"121"0,-4 12-90 0,-10 7-25 0,-12 6-28 0,-12 7-54 0,-7 6-18 0,-10-2-21 0,-2 5-5 16,-2 2-7-16,-5 0-20 31,12-1-57-31,0-5-35 16,15-9-62-16,11-10-20 15,13-23 113-15</inkml:trace>
  <inkml:trace contextRef="#ctx0" brushRef="#br0" timeOffset="-111732.92">19536 11437 1737 0,'3'39'89'0,"-5"6"26"16,-9 2-7-16,-8 7-23 15,-1 1-29-15,-4-8-46 0,4-1-22 16,1-8-64-16,5-7-44 16,4-4 29-16,1-8 9 15</inkml:trace>
  <inkml:trace contextRef="#ctx0" brushRef="#br0" timeOffset="-111463.16">19323 11465 1554 0,'43'-3'118'0,"-1"3"46"0,10 10-21 15,3 2-6-15,-4 3-40 16,-2 0-21-16,-10 4-37 16,-6 3-8-16,-11 7-23 15,-4 2 0-15,-18 10-11 16,-8 3-3-16,-22 7-25 15,-10 4-20-15,-24 0-46 16,-12-3-32-16,-6-1-35 0,2-9-17 16,23-9-243-16,9-14 261 15</inkml:trace>
  <inkml:trace contextRef="#ctx0" brushRef="#br0" timeOffset="-111257.56">20052 11546 1064 0,'1'23'181'16,"-5"9"293"-16,-18 14-352 15,-10 6 1-15,-3 9-31 16,2 2-20-16,6 0-37 16,8-3-13-16,5-15-33 15,2-6-30-15,7-12-81 16,3-5-45-16,2-10 85 15</inkml:trace>
  <inkml:trace contextRef="#ctx0" brushRef="#br0" timeOffset="-111003.79">20033 11576 1531 0,'38'-7'100'0,"-4"9"65"0,9 8-22 0,-4 7 3 15,-4 3-18-15,-6 4-45 16,-3 3-18-16,-13 3-35 16,0 3-14-16,-18 3-11 31,-9-1-5-31,-19 7-10 0,-10-1-15 0,-11 4-35 16,-6-1-24-16,-1-6-34 15,1-10-12-15,14-6-26 16,8-14-4-16,21-8-178 0,6-11 200 15</inkml:trace>
  <inkml:trace contextRef="#ctx0" brushRef="#br0" timeOffset="-110511.68">20383 11711 1337 0,'10'22'90'0,"-7"5"81"0,-3 6-102 15,-3-1 2-15,-5 4-30 32,0 1-22-32,1-1-16 15,1-5 0-15,3-1-2 16,1-6 1-16,-2-5-1 16,2-5 0-16,2-14 7 15,-6 0 10-15,6-19 16 16,-2-6 5-16,2-16 6 0,0-10-2 15,8-9-4 1,6-6-4-16,7 5-6 0,6 2-9 16,10 22-9-16,6 7 0 15,-4 17-8-15,4 4 1 16,-10 10-4-16,-6 7-3 16,-8 3 1-16,-6 3 2 0,-12 2-2 15,-4 6-2-15,-14-1 4 16,-7 2-2-16,-4-2 5 15,-10-1-1-15,1-2-2 16,4-4 3-16,10-2 0 16,8 1 7-16,12 7 11 15,6 3-1-15,12 8 8 16,2-2-1-16,10 0-8 16,1-2-5-16,1-5-13 15,1-4-4-15,-4-12-55 16,3-4-28-16,-1-12-82 15,4-4-45-15,-5-10 124 16</inkml:trace>
  <inkml:trace contextRef="#ctx0" brushRef="#br0" timeOffset="-110112.85">21107 11478 1709 0,'-6'11'106'0,"-2"5"51"0,0 6-15 0,-5 6-16 0,-4 4-25 0,1 1-49 16,2 3-11-16,5 0-24 15,4 1-6-15,5-6-8 16,3 2-4-16,5-6-14 16,8 0-10-1,6-10-30-15,0-1-11 0,8-6-26 16,-2-7-6-16,-1-6-3 15,2-2 3-15,-4-9 26 0,-5-1 11 16,-2-7 35-16,-6 3 13 16,-4 5 36-16,-5 3 23 15,-3 11 45 1,-3 8 16-16,-8 14-1 0,-3 5-3 16,-3 6-34-1,1 8-15-15,8-3-21 16,2-3-13-16,7-2-14 0,4-3-10 0,0 3-41 15,-1-5-45-15,6 2-91 16,-1-3-45-16,2 5 115 16</inkml:trace>
  <inkml:trace contextRef="#ctx0" brushRef="#br0" timeOffset="-15993.5">10320 8072 811 0,'3'6'118'0,"1"3"68"0,-2-2-36 15,3-1-9-15,-4-6-39 0,3 0-4 32,-3-3-15-32,1-5-2 15,-2-3-11-15,-3-2-10 16,-4-1-21-16,-5 0-9 0,-9 0-18 16,-3 1-3-16,-9 10-8 15,0 3-2-15,-2 9 3 16,2 10 0-16,7 7-2 15,2-1-2-15,16 0-1 16,8 0-1-16,17-6 0 16,2 3 2-16,16-3-2 15,-5 0 2-15,6 0 3 16,-4 2-2-16,-9 1 4 16,-2-3-2-16,-10 3-2 15,-6 4 0-15,-12 3 1 16,-10 4-6-16,-13 0-11 15,-5 0-7-15,-9-9-13 0,5-8 5 16,-5-18 20-16,7-11 6 16,15-24 11-16,8-12 0 15,20-6-2-15,10-7 1 16,19 10-1-16,6 9 1 0,3 10 1 16,-5 8-1-16,-5 9-1 15,-4 5-16-15,-8 10-41 16,-2-3-20-16,2 4-28 15,-1-3-10-15,4 0-171 16,2 0 182-16</inkml:trace>
  <inkml:trace contextRef="#ctx0" brushRef="#br0" timeOffset="-15628.03">10558 7952 1135 0,'6'-8'108'0,"-3"0"73"0,-3 10-31 0,-3 17-36 0,-5 6-18 16,2 8-26-16,0 3-10 15,6 2-34-15,1-3-7 0,9-7-12 16,1 2-4-16,0-2-1 16,3 2-2-16,-5-1-7 15,-4-6-5-15,-3-5-2 16,-2-7 1-16,-5-10 1 16,3-4 2-16,-1-6 3 15,3-7 1-15,11 2 0 16,3-5 4-16,9 6 1 15,2 5-1-15,5 7 7 16,5 2-2-16,-6 10 6 16,-6-1-4-1,-6 7 1-15,-9 1 0 0,-10 4-4 16,-1 4 1-16,-24 4-1 16,-7 4-2-16,-7-6-9 0,-5-1-4 15,9-7-20-15,9-10-9 16,12-12-23-16,8-10-26 15,8-23 54-15</inkml:trace>
  <inkml:trace contextRef="#ctx0" brushRef="#br0" timeOffset="-14863.27">12154 8020 1289 0,'-9'1'87'0,"-5"1"19"0,-15-1-26 0,-4-1-8 0,-9-4-38 0,-1-6-13 15,7-2-11 1,1 2-5-16,13 5-1 0,6 1 2 16,13 8 1-16,3 4 1 15,8 11 0-15,9 2-4 16,8 9 4-16,5 0 3 16,10 4 0-16,1 4-3 0,0 2-3 15,0-3-5-15,-11 4-1 16,-8-3 3-1,-13 2 0-15,-10-4 2 0,-20-3 0 16,-5-3 0-16,-19-14-2 16,6-5-1-16,-4-14 1 15,5-16-2-15,12-16 1 16,7-11 1-16,17-10 0 16,8-1 3-16,20 6 2 15,7 9-2-15,11 5-2 0,-1 7-3 16,1-3-16-16,-2 5-22 15,-9 3-51-15,1-2-35 16,-6 2 63-16</inkml:trace>
  <inkml:trace contextRef="#ctx0" brushRef="#br0" timeOffset="-14528.68">12402 7898 1268 0,'-2'25'102'0,"-1"10"57"15,-3 5-35-15,0 10-27 16,-5 0-24-16,4-4-31 15,3 0-17-15,4-7-22 16,6-1 0-16,0-9-2 16,4-6 0-1,-9-9-2-15,1-10 0 0,-1 0 3 16,-1-15 3-16,-3-14 0 16,2-7-1-16,5-1-4 0,4 0 1 31,11 16 4-31,3 4 5 15,5 13 14-15,5 2 0 16,-2 14-3-16,-2 4-2 16,-6 7-15-16,-5 1-2 0,-7 5 4 15,-7-3-8-15,-14 4 6 16,-6-4 2-16,-10-1-8 16,-9-3-9-16,-1-12-44 15,1-5-32-15,8-15-71 16,2-10-205-16,19-14 227 15</inkml:trace>
  <inkml:trace contextRef="#ctx0" brushRef="#br0" timeOffset="-14098.2">13696 8236 1603 0,'20'0'40'0,"-2"-2"-41"0,-3-3-12 0,3-6-62 16,4-1-313-16,12-4 255 15</inkml:trace>
  <inkml:trace contextRef="#ctx0" brushRef="#br0" timeOffset="-13938.69">15098 8356 1490 0,'8'1'22'15,"-3"-9"-153"-15,-2-11 84 16</inkml:trace>
  <inkml:trace contextRef="#ctx0" brushRef="#br0" timeOffset="-13811.39">16042 8236 1152 0,'20'3'-242'0,"2"-13"131"15</inkml:trace>
  <inkml:trace contextRef="#ctx0" brushRef="#br0" timeOffset="-13652.84">17338 8162 1546 0,'38'0'-7'16,"-11"-12"-16"-16</inkml:trace>
  <inkml:trace contextRef="#ctx0" brushRef="#br0" timeOffset="-13493.97">19036 7983 1790 0,'47'13'-67'16,"-14"-10"15"-16</inkml:trace>
  <inkml:trace contextRef="#ctx0" brushRef="#br0" timeOffset="-13350.77">20058 8072 1726 0,'40'26'30'0,"-15"-8"-37"16,-5-7-411-16,-12-10 269 15</inkml:trace>
  <inkml:trace contextRef="#ctx0" brushRef="#br0" timeOffset="-12555.73">23655 7931 1653 0,'-3'0'45'0,"11"0"14"0,-8-8 32 0,-7-1 1 0,-2-5-22 0,-7-5-32 16,-4-6-11-16,-12-1-22 15,-4 1-3-15,-7 13-2 0,1 12-5 16,8 17 6-16,3 11-4 16,17 16-4-16,7-1 3 15,14 4 3-15,12 2 0 16,11-6 0-16,9 4 0 15,10-8-4-15,6-1 5 0,-9-5 4 16,-7 4 0-16,-15-3-13 16,-8 3-4-16,-16-9-1 15,-11-6-4-15,-19-4 1 16,-16-4-3-16,-15-5-12 16,-4-6 4-16,6-12 15 15,3-10 8-15,19-19 15 16,7-1 6-16,24-9 12 15,6 4 9-15,27 2-1 16,6 4-6-16,14 8-13 16,7 5-12-16,3 9-4 15,-2-3-13-15,-3 6-62 16,-9-3-42-16,-5 2-152 16,-7-1 144-16</inkml:trace>
  <inkml:trace contextRef="#ctx0" brushRef="#br0" timeOffset="-12158.24">23936 7838 1121 0,'6'13'146'0,"-1"4"234"0,-5 10-298 0,-3 6 5 0,-2 10-24 0,0 7-19 0,-4 2-29 0,-1 0-6 16,1 0-15-16,1-3-14 15,5-6-12-15,0-2-7 16,3-8 2-16,0-8 8 16,0-11 20-16,0-7 5 0,-2-11 4 15,0-10 3-15,2-14 4 32,4-5 3-32,7-4 11 0,4 4 5 0,11 8 2 15,4 3 1-15,4 17-4 16,7 4-3-16,2 9-11 15,0 6-6-15,-6 8-5 16,-3 3-1-16,-16 4 0 16,-6 2-1-16,-22 1-10 15,-12-1-7-15,-14 1-9 16,-8-2-8-16,-12-7-27 16,0-1-25-16,-9-11-155 0,0-7 145 15</inkml:trace>
  <inkml:trace contextRef="#ctx0" brushRef="#br0" timeOffset="-2878.87">21585 13027 1294 0,'5'-10'89'0,"0"2"53"0,-5 0-17 0,0 2-15 15,3 3-7-15,-3 5-23 16,3 5-6-16,2 8-16 16,1 10-12-16,2 14-12 15,1 12-8-15,1 15-11 16,-2 8-3-16,3 8-5 16,-2 0-4-16,-1-3-23 0,5-8-31 15,-10-11-47-15,2-5-31 16,4-19-46-16,1-7-44 15,5-20 127-15</inkml:trace>
  <inkml:trace contextRef="#ctx0" brushRef="#br0" timeOffset="-2423.83">22335 13014 1367 0,'9'13'103'0,"-3"6"62"16,1 12-80-16,-4 2-2 31,0 15-38-31,5 5-12 16,3 6-21-16,-2-1-2 15,2 0-7-15,-1-7 2 16,-2-12-2-16,-7-11-6 15,-2-10 5-15,1-6-1 0,-10-12 4 16,4-1 0-16,-4-15 0 16,6 0-5-16,4-9 1 15,1 0 1-15,15 9-1 16,-2-6 2-16,12 16 1 16,0 4 5-16,3 8 4 15,-1 10 1-15,-1 6-3 16,-3-1-8-16,-5 10-10 15,-7-2-2-15,-9 1 2 16,-3 0 8-16,-14-15 0 0,0 1 3 16,-11-6-15-16,-1-1-17 15,0-9-32-15,0-6-22 16,0-7-24-16,0-4-14 16,4-8-287-16,6-10 268 0</inkml:trace>
  <inkml:trace contextRef="#ctx0" brushRef="#br0" timeOffset="-1925.66">22746 12837 1463 0,'0'-1'92'0,"0"4"35"0,0 8-15 0,0 19-18 0,0 8-16 0,8 19-25 15,-2 6-13-15,9 6-17 16,5 7-10-16,2-4-11 0,4-4-12 16,3-11-28-1,6-7-5-15,0-13-7 0,-2-11 12 16,-1-13 25-16,-9-13 2 16,-1-13 12-16,-4-5 1 15,-1-14 7-15,-4 2 7 16,-1 5 1-16,-2 4 7 0,-6 15-6 15,3 6-3-15,-4 20 1 16,2 9-4-16,-2 10-1 16,0 1-7-1,3-2-14-15,5-8 0 0,5-13-2 16,6-6-1-16,0-13 13 16,2-4 0-16,0-13 7 15,-1 0 8-15,-4-6 32 16,-1 0 7-16,-14-4 21 15,-4-2 1-15,-17-5-35 16,-8-5-14-16,-8 9-36 0,-4 7-13 16,3 14-25-16,0 11-21 15,4 4-56-15,7 3-33 16,12-1-113-16,8-3 141 0</inkml:trace>
  <inkml:trace contextRef="#ctx0" brushRef="#br0" timeOffset="-1685.86">23789 13299 1490 0,'-16'8'92'0,"-6"-1"31"0,-5 5-20 0,-6 4-15 16,0 1-19-16,8 10-28 0,6-2 0 0,13 7-28 15,6 1-2-15,14-6-9 0,5 3-8 16,11-8 8-16,1 2-15 16,1-9-31-16,1-2-32 31,-6-8-61-31,4-2-22 16,-4-16 83-16</inkml:trace>
  <inkml:trace contextRef="#ctx0" brushRef="#br0" timeOffset="-1464.52">23952 12861 1288 0,'-2'-22'133'0,"-1"11"108"16,0 9-70-16,0 21-25 16,1 8-25-16,2 13-36 15,3 12-7-15,2 11-31 16,0 6-17-16,2 16-22 15,-2-3-2-15,0 2-35 0,0-7-25 16,-1-14-85-16,3-6-25 16,-3-16-49-16,6-8-146 15,3-22 240-15</inkml:trace>
  <inkml:trace contextRef="#ctx0" brushRef="#br0" timeOffset="-1227.2">24346 13184 1292 0,'-35'18'91'0,"-7"1"47"16,-4 6-25-16,2 5-16 16,1 5-19-16,18 7-17 15,15 4-12-15,15-2-11 16,16 2-6-16,21-8-16 15,7-5-1-15,13-8-16 0,-6-1-46 16,-5-9-69-16,-4-2 35 16,-3 0 10-16</inkml:trace>
  <inkml:trace contextRef="#ctx0" brushRef="#br0" timeOffset="-385.13">22783 14042 1275 0,'1'-6'102'0,"-2"0"70"0,-3 1-32 0,-11 5-33 0,-3 3-26 0,-9 8-34 15,-1 3-10-15,-7 15-8 16,-1 7 1-16,3 16-9 16,0 6-8-16,9 15-3 15,7 6-9-15,17 11-2 16,5 0-2-16,20-7-7 16,8-12-8-16,6-20-3 0,7-14-1 15,-2-16 8-15,5-9 12 16,-5-12 2-16,2-7 2 15,-13-15 16-15,-3-1 4 16,-17-14 8-16,-12-3 1 16,-15-6-10-16,-17 2-10 0,-12 2-1 15,-3 7-2-15,4 11-11 16,2 10 2-16,4 14-19 16,-2 5-14-1,10 15-33-15,2-2-25 0,17-4-51 16,7-3 4-16,12-13 73 15</inkml:trace>
  <inkml:trace contextRef="#ctx0" brushRef="#br0" timeOffset="122.61">23186 14121 1587 0,'-4'11'93'0,"-1"5"36"0,-5 4-15 0,1 6-25 0,-2 2-26 0,0 7-35 0,1 3-6 0,-2 3-10 16,2 0-5 0,1 3-7-16,-2 0 3 0,5-6 1 15,2-2-3-15,4-8 4 16,5-6-3-16,3-7-8 15,1-7-2-15,9-2-16 16,2-6-7-16,10-5-9 16,0-3-10-16,8-4-11 15,0-4 2-15,0-5-14 16,-2 4 3-16,-11-3 16 16,-7 4 7-16,-10 2 32 0,-8-4 16 15,-3 4 32-15,-5-2 13 16,0 5 33-16,1 2 12 15,1 7 24-15,1 4-1 16,1 10-7-16,0 7-7 0,3 11-17 16,-2 8-3-16,1 13-22 15,2 2-12-15,0 7-28 16,5 0-14-16,3-14-16 31,4-5-28-31,4-8-77 0,0-8-53 0,4-9 103 16,-1-2-17-1</inkml:trace>
  <inkml:trace contextRef="#ctx0" brushRef="#br0" timeOffset="360.74">23860 14307 1941 0,'-3'0'102'0,"-2"0"58"0,5 2-33 0,6 14-7 0,6 7-16 15,-3 17-38-15,-1 4-16 16,-3 13-27-16,1-1-10 16,-6 4-36-16,0 5-28 15,0-13-82-15,-2-3-50 16,2-11-77-16,-1-10 1 0,2-12 140 15</inkml:trace>
  <inkml:trace contextRef="#ctx0" brushRef="#br0" timeOffset="899.5">23748 14302 1697 0,'0'-20'99'0,"3"-4"65"15,5-1-17-15,13 0-18 16,1 0-8-16,12 1-22 16,6 8-12-16,10 7-18 15,4 9-12-15,3 9-28 16,-4 5-5-16,-10 12-20 0,-4-1-4 16,-20 8-9-16,-9 0-2 15,-20 5-6-15,-12 1-4 16,-11-2-3-16,-8 0 3 15,-3-8 10-15,1-5 7 0,9-12 0 16,7-6 4-16,14-6 0 16,13 0 0-16,0-1 3 15,10 1 3-15,15 1 11 16,8 6 4-16,10-4 14 16,7 2-3-16,2-1-9 15,2 3-4-15,-12 4-11 16,-4 4-2-16,-17 9 1 15,-4 5-5-15,-14 7 1 16,-4 6 0-16,-18-2-3 16,-11-2 3-16,-18-8 3 0,-5-4-1 15,-17-5 1-15,-2-5-3 16,-2-16-24 0,-4-3-20-16,3-21-80 0,-1-6-53 15,-3-5-116-15,-3-7 145 0</inkml:trace>
  <inkml:trace contextRef="#ctx0" brushRef="#br0" timeOffset="2134.76">23090 15219 1522 0,'0'-3'142'0,"10"-2"-49"15,-2 2-31-15,1 1 4 0,4 4-8 0,-2 12-19 0,0 8-2 16,1 25-12 0,-2 12-9-16,-5 18-9 0,-1 3-14 15,-2-4-43-15,-4-3-20 16,2-17-56-16,0-7-14 15,2-11-68-15,3-11-146 0,-5-26 217 16</inkml:trace>
  <inkml:trace contextRef="#ctx0" brushRef="#br0" timeOffset="2404.11">22984 15673 1358 0,'7'8'78'0,"7"8"44"15,3 1-21-15,10 14-15 16,6 4-18-16,-1 9-31 16,6 0-17-16,-4 2-16 15,3-3-3-15,1-10-3 0,-2-6 1 16,-6-16 18 0,-5-10 19-16,-8-12 28 0,-2-9 17 15,-7-13-6 1,-4-12-18-16,-4-5-25 0,-1-4-18 0,-4 6-45 15,0 3-39-15,5 11-88 16,0 4 162-16,0 8-47 31</inkml:trace>
  <inkml:trace contextRef="#ctx0" brushRef="#br0" timeOffset="3429.82">21819 16228 824 0,'1'-2'94'0,"-2"-2"70"0,-1-4-21 0,-4-3-30 0,-1-2-19 0,0-3-13 16,2-1-1-16,-9-2-7 15,-5 3 3-15,-5 1-18 0,-4 2-8 16,-4 4-26-1,-4-1-1-15,4 10-12 0,4 6 0 16,1 13-1 0,7 3-7-16,-1 5-3 0,7 2-1 0,12 2 3 15,2-3-1-15,13 2-1 16,6 2 1-16,11-2-1 31,4 3-4-31,9 0 7 16,-2 0-1-16,2 7-5 15,-2-1 3-15,-5 4-5 0,0 2-4 0,-7 3 2 16,-4-2-1-16,-16 1-3 16,-9-8 4-16,-20-2-7 15,-7-11-7-15,-6-13-5 16,-3-5-3-16,-2-13 9 16,-2-8 8-16,-2-15 20 15,2-7 11-15,21-7 15 16,7-7 12-1,24 5 12-15,7-4-4 0,13 1-12 16,1 3-5-16,3 5-30 16,-1 1-3-16,1 6-20 0,-1 2-34 15,0 3-70-15,-1 2-41 0,-5 3 79 16</inkml:trace>
  <inkml:trace contextRef="#ctx0" brushRef="#br0" timeOffset="3722.59">22407 16004 1460 0,'2'0'136'0,"1"2"84"0,-2 10-73 0,1 12-5 0,-2 12-33 0,2 10-16 16,1 15-26-16,0 3-15 15,8 11-23-15,-5-4-15 16,4 8-26-16,-1 3-29 16,-4-5-78-16,3-1-38 15,-5-13-79-15,-1-9-150 16,-2-16 237-16</inkml:trace>
  <inkml:trace contextRef="#ctx0" brushRef="#br0" timeOffset="3943.98">22235 16495 1451 0,'0'-13'99'0,"2"2"48"15,1 5-25-15,6-2-25 16,9 5-22-16,7-7-17 15,5 5-6-15,6-4-4 16,0-1-3-16,2 4-16 16,2-5-6-16,-2 5-16 15,0 1-11-15,-5 2-63 0,-2 3-45 16,-6 0-166-16,-6 0 148 16</inkml:trace>
  <inkml:trace contextRef="#ctx0" brushRef="#br0" timeOffset="4309.23">22869 16495 1328 0,'3'0'78'0,"1"9"38"16,-6 5-28-16,-1 11-26 15,1 13-15-15,-2 3-28 16,5 8-6-16,2-5-6 15,0 2-4-15,4-10-2 16,-4-4-1-16,5-10-2 0,-7-8 7 16,-4-12 17-16,-1-5 7 15,-9-16 23-15,-1-8 9 16,4-9-4-16,-1-9 2 16,5-8-14-16,-2 2-13 15,10-2-7 1,4 2-10-16,11 13-6 0,7 5-4 0,1 10 0 15,5 4-5-15,3 8-42 16,-8 1-32-16,7 10-76 16,-5 6-23-16,6 10-207 15,0 5 227-15</inkml:trace>
  <inkml:trace contextRef="#ctx0" brushRef="#br0" timeOffset="5021.28">23309 16594 1302 0,'-3'-5'115'0,"-8"-3"86"0,-1-4-42 16,-10-7-48 0,-2 0-27-16,-3 3-39 15,0 3-21 1,2 10 0-16,0 8-9 0,6 20-15 0,5 4 1 16,6 13-15-16,5 2-6 0,7-4-17 31,7-4-10-31,10-17 2 15,1-5 4-15,3-14 22 16,0-6 15-16,-1-13 7 16,-2-2 4-16,-3-10 14 15,0 1 5-15,0 2 18 16,0-2 8-16,-3 11 3 16,-1 0-2-16,-5 12-17 15,-4 7-11-15,-3 7-15 16,-3 10-9-16,0 5-3 15,-4 8-12-15,2-3-6 16,1 0 1-16,4-8 1 0,1-7 8 16,3-9 10-16,-1-7 0 15,2-7 6-15,1-5 7 16,2-1 3-16,0-2 6 16,2 6-5-16,0 4-4 15,-1 1-8-15,3 8-5 16,2 4 0-16,3 9-1 15,6 4 2-15,-1-1-3 0,3-2 2 16,-2-4 0-16,-1-7-1 16,-2-3 1-16,-4-11 4 15,-3-3 1-15,-2-12 18 16,2-4 13-16,-2-9 22 16,5-5 8-16,-1 0-9 15,-6 0-9-15,2 10-22 16,-1 8 1-16,0 15-9 15,-1 4-4-15,2 15-1 16,2 11-6-16,6 13-8 16,-1 4 2-16,-2 3-2 15,-2 4-2-15,-3 0 3 16,-4 1 1-16,-9-6-2 0,-5-1-3 16,-15-7-5-16,-5-1-7 15,-9-7-23-15,-5-5-7 16,3-6-10-16,-1-6-5 0,11-10-2 15,3-6-9-15,9-11-37 16,10-8-11-16,9-5-43 16,12-7-11-16,12-2 101 15</inkml:trace>
  <inkml:trace contextRef="#ctx0" brushRef="#br0" timeOffset="5290.79">24234 16086 1499 0,'-11'-25'177'0,"-6"-2"135"0,-7 2-116 0,-3 6-23 15,7 13-51-15,2 6-25 16,9 20-28-16,6 10-8 16,6 17-17-16,9 10-9 15,10 14-16 1,4-2-6-16,1 7-6 0,-4 1-8 15,-12 1-28-15,-6 1-38 0,-10 4-81 16,-7-4-35-16,-6-5-67 16,1-9 5-16,0-23-259 15,-1-7 302-15</inkml:trace>
  <inkml:trace contextRef="#ctx0" brushRef="#br0" timeOffset="5980.12">24089 16611 1194 0,'9'-14'134'16,"7"1"126"-16,5 6-126 16,9 3-4-16,4 0-18 0,9-1-11 15,-1-1-16 1,1-2-8-16,1-5-16 0,-6 0-7 16,-5-4-1-16,-1 0-4 15,-13-4-4-15,0 4 0 0,-13 0 0 16,-9 4-2-16,-10 5 1 15,-3 2-8-15,-6 11-15 16,-3 7-5 0,1 13-16-16,1 5 0 0,12 7-2 15,6-1 3-15,13-6 4 16,4-2-5-16,9-3 0 31,3-2-8-31,4-3 3 0,2 2 1 16,-5-1 1-16,0-4-1 15,-10-3-23-15,-7-3-12 16,-8-1-12-16,-4-4-1 0,-10 0 21 16,-2-3 14-16,-6-3 12 0,0 0 5 31,8-3 2-31,8-1 7 16,7-11-1-16,12 1-1 15,14-5 1-15,4-4-3 0,12-3 0 16,7 0 0-16,-1-6-5 15,8 0 0-15,-5 1-2 16,-1 1 2-16,-14 8-4 16,-7 5-4-16,-15 4 3 15,-7 2 3-15,-12 5 15 16,-3-1 0-16,-9 6 4 16,2 1-9-16,1 9-1 15,2 2 4-15,11 7-9 16,8 5 7-16,12 4-6 15,6 1-3-15,3 5-3 16,-5 4-8-16,-10 2-5 16,-4 2-10-16,-20 3-3 0,-5 1 0 15,-15-6-5-15,-7-8 11 16,-2-7-14-16,-2-8-15 16,6-16-30-16,4-6-17 15,10-20-38-15,5-5-29 16,4-16 98-16</inkml:trace>
  <inkml:trace contextRef="#ctx0" brushRef="#br0" timeOffset="6877.91">20052 17217 1033 0,'-7'6'54'0,"0"2"43"0,-4 1-60 0,-1 3 4 0,5-3 20 0,-3 2 6 0,4-2 14 0,-1 4 9 16,3 6 1-16,-4 2-6 0,-3 10-27 15,0 7-17-15,0 3-30 16,1 5-3-16,10-7-7 15,0-7-2-15,13-10 1 16,7-10 0-16,6-12 15 16,5-6 10-16,-2-16 8 15,1-3 8-15,-10-15 5 16,-1-5 2-16,-11 2-5 16,-7-4-5-16,-15 10-6 31,-9 6-16-31,-14 7 2 0,-2 10-10 0,1 9-8 0,5 10-1 31,9 8-4-31,10-1 5 16,14 2-2-16,8-1 0 15,19 0-2-15,11-1-8 16,14 1 3-16,6-5 3 16,5 9 0-16,-1-1 4 15,-10 8-11-15,-10 4-10 0,-18 5-21 16,-7-1-4-16,-15-6 9 15,-2-2 8-15,-5-13 23 16,-4-6 5-16,7-10 8 16,2-11 10-16,6-15 10 15,2-7 3-15,11-6-6 16,3-5-2-16,8 8 5 16,0 6-2-16,3 16-2 15,-4 8-5-15,-4 18-15 16,-1 13-4-16,-12 19-36 15,3 12-20-15,-3 6-68 0,4 3-31 16,6-7 89-16</inkml:trace>
  <inkml:trace contextRef="#ctx0" brushRef="#br0" timeOffset="7288.23">21697 17546 1563 0,'-3'-7'100'0,"-10"-8"45"0,-2 0-21 16,-14-4-36-16,-5-2-19 16,-7 10-39-16,-7 6-8 15,4 16-15-15,3 10-5 16,13 23-4-16,9 3 0 0,12 4-16 15,12-4-9 1,14-12-15-16,11-8-3 0,16-15 18 16,-2-10 11-16,5-10 14 15,-3-8 7-15,-10-11 11 16,-9-3 12-16,-12-7 29 16,-5 0 2-16,-9 10 6 15,-1 9-7-15,-3 19-18 16,-5 15-9-16,-3 12-15 15,5 12-8-15,6 9-8 16,0-5-4-16,14-3-47 16,-1-8-47-16,12-9-93 15,2-6 61-15,19-3 47 16</inkml:trace>
  <inkml:trace contextRef="#ctx0" brushRef="#br0" timeOffset="8012.89">22915 17212 1215 0,'-24'8'121'0,"-7"3"120"0,-10 10-111 0,-3 15-44 0,-2 5-17 0,2 20-31 16,3 9-8-16,6 18-5 31,8 8-2-31,16 2-9 0,8-3-6 16,19-17-14-16,9-11-3 15,11-23 0-15,5-11 1 16,7-20-1-16,-1-12 3 15,2-17 13-15,-5-9 13 16,-14-16 15-16,-6-8 5 0,-24-4 4 16,-5-3-6-16,-23 3-8 15,-10 1-5-15,-13 12-11 16,1 10-6-16,9 19-12 16,0 13-12-16,8 14-38 15,4 6-20-15,12 3-41 16,9 0-31-1,17-9-117-15,10-3 148 16</inkml:trace>
  <inkml:trace contextRef="#ctx0" brushRef="#br0" timeOffset="8527.3">23305 17188 1599 0,'1'-3'137'0,"-7"2"98"15,-10 5-128-15,-7 11-14 16,-4 13-35-16,-2 5-7 16,6 16-15-16,1 3-9 15,1 11-15-15,2 2-5 16,2 4-5-16,1-3 0 0,0-1-11 16,4-5-13-1,2-11-20-15,-2-5-13 0,10-12 0 16,4-12 11-16,10-12 23 15,6-6 9-15,10-9 9 16,7-4 5-16,12-3-1 16,5-3 1-16,3 4-1 15,-1 4 0-15,-13-2-25 16,-5 3-20-16,-11 3-33 0,-2-5-23 16,-11 1-33-1,-2-2 18-15,-6-8 17 16,-2-3 9-16,-4-10 58 0,-1-1 2 15,-6-3 42-15,-2 3 26 0,0 0 54 32,3 12 30-32,1 10 40 0,4 5 6 15,3 17-13-15,0 9-10 16,2 9-33-16,3 7-13 16,-1 8-33-16,1 4-16 15,1 13-36-15,-2 2-8 16,2 5-5-1,-1 1-18-15,2-6-55 0,1-4-34 16,3-15-86-16,2-8-36 0,1-14-170 0,-1-14 222 16</inkml:trace>
  <inkml:trace contextRef="#ctx0" brushRef="#br0" timeOffset="8989.51">23917 17187 1372 0,'6'-10'144'16,"2"6"85"-16,2 7-26 0,1 13 3 0,3 17-28 0,-2 9-22 16,1 18-48-16,0 10-31 15,-2 12-37-15,1-4-16 16,-2 4-16-16,2 0 3 16,-5-12-39-16,1 1-32 0,-2-11-68 15,-1-2-41 1,-4-12-42-16,1-10-17 0,-2-17-33 15,0-17 133-15</inkml:trace>
  <inkml:trace contextRef="#ctx0" brushRef="#br0" timeOffset="9249.77">24027 17781 979 0,'0'-31'197'16,"2"4"266"-16,7 8-281 15,4 6-16-15,11 15-21 16,6 4-13-16,12 12-23 15,7 2-9-15,-2 2-32 16,-4-1-17-16,-15 1-25 0,-10 3-17 16,-14 2-9-16,-4 0 1 15,-15 6-1 1,-7-5 3-16,-18-1-5 0,1-3-2 16,-2-9-7-16,1-3-9 15,10-12-10-15,2-7-11 0,11-5-44 16,-1-6-22-16,9-4-89 15,1 0-39 1,5 0 126-16</inkml:trace>
  <inkml:trace contextRef="#ctx0" brushRef="#br0" timeOffset="9818.65">22612 18262 1564 0,'0'0'152'0,"5"0"63"0,-4 8-73 0,-1 10-26 0,0 18-70 0,2 8-22 0,3 16-16 16,-2 0 0 0,2 1-4-16,-1-1-11 0,3-6-28 31,-1-2-13-31,-4-9-19 0,1-10 2 0,-2-19 26 15,1-11 13 1,-2-22 19-16,0-12 13 0,6-15 20 0,4-3 0 16,9 0 14-16,7 3 4 31,11 12 4-31,4 7 6 16,6 14-8-16,-3 5-12 15,-4 13-19-15,-7 5-9 16,-14 10-6-16,-8 5 0 0,-16 5 1 15,-9 3 1-15,-21-3 5 16,-4-3-5-16,-13-6-26 16,0-6-16-16,3-11-49 15,6-4-21-15,13-10-16 16,10-7-21-16,13-7-7 16,9-3 82-16</inkml:trace>
  <inkml:trace contextRef="#ctx0" brushRef="#br0" timeOffset="10181.13">23145 18466 1543 0,'2'19'76'16,"-2"3"30"-16,0 1-34 16,-2 0-22-16,2 0-9 15,7 1-13-15,1-2-10 0,9 2-11 16,3-7-4-16,6-1-1 15,1-5 0 1,3-11 1-16,-5-3-1 0,-5-13 12 16,2-8 11-16,-9-7 27 15,-2-1 11-15,-5-3 12 16,-1 7-5-16,0 6-22 16,-4 8-4-16,1 14-25 15,3 6-3-15,1 21-8 0,2 4-5 16,4 17-4-16,3 1-11 15,8-7-7-15,4-1-6 16,6-14-14-16,2-3-4 16,1-16-30-16,1-10-23 15,-4-22-69-15,-2-7-77 0,-1-9 134 16</inkml:trace>
  <inkml:trace contextRef="#ctx0" brushRef="#br0" timeOffset="10513.56">23896 18483 1426 0,'-8'2'149'15,"-4"-1"138"-15,-4-1-83 16,0-1-61-16,-6-1-32 0,-1 4-56 16,-1 4-19-16,0 10-22 15,2 6-6-15,9 8-7 16,6 6-1-16,7 2 1 0,7 0-3 15,12-5-1-15,5-2-1 16,11-10 1-16,0-1 1 0,-1-7 4 16,-1-2 1-16,-11-6 0 15,-6-2-1 1,-16 0 5 0,0 2 1-16,-22 4-5 15,-3 4-1-15,-13 0-29 16,-5 1-23-16,-5 0-63 15,-3 0-36-15,-4 8-57 16,-10 0 100-16</inkml:trace>
  <inkml:trace contextRef="#ctx0" brushRef="#br0" timeOffset="46612.94">19911 11027 467 0,'-6'5'111'0,"-7"3"137"0,-4 1-84 0,-5-1-19 16,-6 1-34-16,-4-1-40 15,5-1-6-15,5-6-14 31,5 1 3-31,7-4-1 0,6-1 2 0,5 0-14 16,5-3-6-16,6 1-14 16,0 2-4-16,2 3 6 15,5 1 2-15,3 1 9 16,8 4 6-16,7 0 2 16,5 1-1-16,20-1-9 15,9-3-3-15,25-1-18 16,5 3-2-16,14-4-6 0,-3 1-3 15,11 2 6-15,14 4-5 16,-4 8-1-16,-4 6 1 16,-21 3-4-1,-22-4 3-15,-27 1 0 16,-18-2-3-16,-24-5 4 16,-11-3 1-16,-20-10 2 15,-14-1 0-15,-12-1-4 16,-12-7 4-16,-12-6-5 15,-7-3 0-15,-32-6-1 16,1 2-4-16,-15-6 6 16,-3 3 0-16,11-3 4 15,2 1 0-15,-1 6-7 16,12 0 2-16,5 7-1 16,10 2-1-16,29 6 9 15,11 0 0-15,25 4-4 0,13 0 2 16,-3 5-4-16,15 1 1 15,10 1 3-15,10 2 2 16,18 2 4-16,13 0-5 16,24-4 6-16,7 0-4 15,15-5-7-15,4-2 0 0,9-2 3 16,12-5 0-16,3 3 1 16,-8 4-3-16,-20 2-35 15,-23 1-33-15,-32-1-17 16,-10-2 26-16</inkml:trace>
  <inkml:trace contextRef="#ctx0" brushRef="#br0" timeOffset="48143.61">18264 9414 860 0,'2'1'114'0,"0"4"69"0,-6-3-62 16,-2-1-11-16,-7-1-46 0,4-1-13 15,-12-7-21-15,7 1-6 16,-9-4-4-16,-3-1 2 15,0 4 2-15,-3 2-2 16,2 6-11-16,5 1-4 0,5 13-8 16,4 7-2-16,7 2 3 15,3 6 0-15,6-2-3 16,5-2 3-16,9-8-3 16,4-1 1-1,4-7 1-15,3-4 1 0,1-5 5 16,-4-6-2-16,-3-5 3 15,-6-3-3-15,-2-4-2 16,-1-4 3-16,-10-5-2 16,-3-9 1-16,-2-10 1 15,-3-1-3-15,5-16 1 16,2-2 1-16,3 1-3 0,-2 1 8 16,2 15 12-16,-1 12 4 15,-4 20 4-15,0 8-2 16,-9 13-15-16,-2 8-1 15,-2 14-10-15,1 9 0 0,4 16 0 16,1 3 1-16,11 10 6 16,5-1-4-16,13-5 0 15,8-9 0-15,8-14-2 16,0-4 0-16,3-8-1 16,-3-9 0-16,-7-4-1 15,-2-1 1-15,-12-10-1 16,-3-3 0-16,-7-4 5 15,-4-5 2-15,-8-7 1 16,-1-2 2-16,-2 1-6 16,1 3-2-16,3 4 7 15,4 13 0-15,-3-3-1 0,3 8-1 16,4 9-3 0,6 1-3-16,2 4-1 15,7-3 1-15,8 0-2 0,-2-2-2 16,7-3 6-16,1 0 3 0,-6-6-3 15,1-2 3 1,-2-9 6-16,-3 0 6 0,-4-7 19 16,-5-6 7-16,-7 2-1 15,-7-5-1-15,-15-7-22 16,-5 2-2-16,-10-6-12 16,-2 3-12-16,-1 13-15 15,0 0-16-15,3 17-25 16,2 1-15-1,6 9-30-15,6 9-16 0,10-1-37 16,4 6-167-16,5-2 211 16</inkml:trace>
  <inkml:trace contextRef="#ctx0" brushRef="#br0" timeOffset="48894.79">18988 9423 999 0,'8'-25'113'0,"2"-2"93"0,-5 5-111 0,-1 5 2 0,-4 7-29 0,0 9-10 0,-6 12-23 31,3 6-5-31,3 8-17 16,-3 0-3-16,11 1-1 15,1-1-3-15,8-3-5 16,5-5-1-16,-3-6 0 16,3-3 0-16,1-6 1 15,-3-4 2-15,2-9 0 0,-5 0 1 16,-1-9-2-16,-6 2 0 16,-2 4-1-16,-4 2 3 15,1 4 6-15,-5 8 0 16,0-2-1-16,2 2-3 0,2 0-4 15,3 3-2-15,2 5 0 16,1-5 0-16,9-1 1 16,3-2 3-16,8-5-1 15,-2-3 0-15,-1-6-3 16,0-3-2-16,-4-9 4 16,-1 0-1-16,-4-11 4 15,-2-4-3-15,-10-9 21 16,-1-10 7-16,-4-1-7 15,1 5 5-15,6 20-21 16,-2 16-3-16,2 20 7 0,0 9 2 16,-4 24 6-16,1 10 0 15,-5 15-9-15,0-1 0 16,0 0-11-16,0-7-1 16,5-9 4-16,3-9 3 15,-2-9-2-15,4-7 0 0,-3-10-3 16,3-6-2-16,7-6 1 15,5-2 1-15,8-4 5 16,2-1-3 0,1 2 0-16,-5 5 2 15,-5 6-3-15,-5 4 3 0,-10 9 0 16,-3 0-4-16,-10 1-7 16,-9 3 0-16,-8 4-3 15,-6-4-6-15,-4-4-2 16,5-2-16-16,2-7-33 15,5-4-7-15,5-8-26 0,3-4-12 16,12-13-188-16,3-9 190 16</inkml:trace>
  <inkml:trace contextRef="#ctx0" brushRef="#br0" timeOffset="49280.69">19932 8906 1243 0,'11'39'113'0,"-5"4"23"0,-7 15 17 16,-4-3-12-16,-3-4-64 15,0 1-17-15,5-14-44 16,5-2-15-16,9-9-2 16,8-10-3-16,7-6 4 15,7 0 1-15,7-9-6 16,3 1 4-1,-1-6-8-15,1-5 1 0,-10 0 9 16,-10-9-3-16,-10 1 5 0,-11-1 3 16,-13-7 12-16,-10 3 5 15,-14 9 0 1,-2 6-1-16,2 18 13 0,5 9-2 16,9 9-2-1,12 0 1-15,15-2-25 0,13-1-3 16,21-5 4-16,7-8-5 0,11-4-26 31,-1-7-27-31,-2-8-92 16,-4-5-66-16,10-8 113 15</inkml:trace>
  <inkml:trace contextRef="#ctx0" brushRef="#br0" timeOffset="50773.14">21079 9710 1033 0,'-5'-1'78'0,"0"-4"46"0,-1-3-26 16,-8 0-17-16,4-1-22 0,-7-1-26 15,-2 7-16-15,0 3-11 16,-5 9-2-16,-1 9 1 16,-2 9-2-16,4 12-9 0,2 7 2 15,12-5-1-15,4-2 3 16,16-12 3-16,8-6 1 15,14-15-2-15,3-6 2 0,-1-13 19 16,3-6 6-16,-10-17 11 16,-4-3-1-16,-10-15-13 15,-4-6-3-15,-9-5-5 16,-1-2 2-16,-4-4 3 16,-6-4-1-16,-1-3 7 15,2-3-2-15,-6 6 3 16,9 8 1-1,6 26 5-15,-8 8-3 0,8 32-3 16,3-1-5-16,-3 32-7 16,5 14-5-16,-2 24-6 15,-6 8 2-15,6 4-6 0,-3 7 2 16,13-7-2-16,-1-2 2 16,14-11-6-1,5-7-2-15,7-12-2 16,5-14-2-1,6-12 0-15,4-7-10 0,2-15 1 16,4-7-4-16,-2-15 7 0,-8-5 13 31,-8-11 6-31,-10-3 3 0,-18-7-3 16,-9-1-3-16,-18 6-2 16,-8 4 0-16,-13 15 1 15,-2 11 0-15,-6 21-3 16,0 8-4-16,10 12 0 15,6 6 3-15,18-6 1 16,7-1-1-16,13-5 2 16,10-6-1-16,6-4-1 15,6-2 3-15,3-7 1 16,2-3 0-16,-6-2 1 16,-4-4 0-16,-4 1-4 0,-12-1 6 15,-1 1 1-15,-6 2-1 16,-5 3 2-16,-3 0-6 15,-3 11 1-15,-2 5 3 16,3 8-2-16,-1 1-1 16,6-5 1-16,1 1-3 0,10-9 0 15,5-5 2-15,5-3-2 16,-1-7 4-16,2-6 0 16,2-5 5-16,-4-8 4 15,6-5 1-15,-1-6 6 16,0-4-1-16,0-8-1 15,-3-7 2-15,-4-8 9 16,-4-2 2-16,-8 2 8 16,-1 3-2-16,-5 15-7 15,0 15 3-15,0 25-5 16,-6-1-2-16,3 32-1 16,-1 5-7-16,4 17 2 0,0 7-1 15,0 12-6-15,0 4-5 16,2 11-4-16,3 0-11 15,1-1-47-15,-1-9-37 16,3-15-76-16,-4-9-21 0,1-17-102 16,-2-7 162-16</inkml:trace>
  <inkml:trace contextRef="#ctx0" brushRef="#br0" timeOffset="51236.29">21820 9742 1310 0,'25'0'69'0,"7"0"22"15,1 3 4-15,8 2 6 0,5 1-5 0,4 3-9 0,7-2-7 16,6 2-20-16,4-3-15 16,-6 1-17-1,-9-4-6-15,-16 0-16 0,-12 3 4 16,-11-4-11-16,-13-2-1 0,-13-2 6 31,-4 1-1-31,-16 2-2 0,-7 7-2 0,-9 11-2 16,4 6-3-16,4 4 4 15,9-4-4-15,19-3-17 16,9-8 5-16,21-7 1 16,2-4 0-16,16-13 13 15,1-4-3-15,3-6 0 16,-1-6 8-1,-9 0 4-15,-4 0-4 16,-8 7 9-16,-4 2-1 16,-5 15 7-16,-4 9 5 15,-4 13 9-15,0 10-3 16,2 8-5-16,4-3-2 16,7-4-16-16,7-4-2 15,7-14-24-15,6-2-22 16,10-11-64-16,6-8-42 0,1-8 80 15</inkml:trace>
  <inkml:trace contextRef="#ctx0" brushRef="#br0" timeOffset="51809.09">23601 9909 1063 0,'3'39'44'15,"-4"-4"1"-15,-7 0-23 0,0-4 5 0,-1-2-5 0,7-7 2 0,1-8 7 16,1-3-1 0,0-8-4-16,0-3-8 0,-4 2-9 15,1-5-6-15,2-4-3 0,-1-4 0 16,4-3 10-16,-1-11 33 16,6-7 7-16,-1-12 18 15,0-5-4 1,7 0-28-16,-5 8-6 0,6 11-19 15,-2 11-6-15,0 10-4 16,2 6-1-16,3 3-12 16,2 6-17-16,9 5-57 15,2 0-33-15,11 5-169 16,0 1-54 0,2-1 182-16</inkml:trace>
  <inkml:trace contextRef="#ctx0" brushRef="#br0" timeOffset="52526">24041 9974 997 0,'-4'0'113'15,"-12"-8"95"-15,-5-5-77 16,-2-6-59-16,-6-1-20 16,4 5-30-1,0 6-3-15,3 12-8 0,0 7-3 0,6 8-5 32,5 8-2-32,11-1-1 15,5 0-3-15,9-6-1 16,5-3-1-16,4-7 4 15,4-6 2-15,-3-6 5 16,-2-1-1-16,-3-9 7 16,0-4 2-16,-6-2 1 15,-7-2-2-15,-5 9-5 16,-1 5-5-16,-7 10-4 16,-3 7 1-16,-1 9-2 15,5 4 1-15,7 1 2 0,6-2 1 16,12-8-2-16,-1-3 0 15,6-9 1-15,1-2 0 16,2-13 1-16,3-6 2 16,2-9 8-16,-2-11 10 0,-2-10 15 15,0-3 2-15,-13-13 1 16,2-3-9-16,-9-3-14 16,-5 0-1-16,0 13-7 15,-3 14 11-15,0 23 21 16,0 20-4-16,-3 7 2 15,-3 13-8-15,-5 24-24 16,0 12 5-16,-4 20-5 16,3 6-3-16,7 6-1 0,5-9-1 15,14-14-2-15,10-12-4 16,11-15 5 0,1-10-6-16,7-9 0 0,-4-7 1 15,2-11 3-15,-2-3 1 16,-9-12 0-16,-3-7 1 15,-9-5-3-15,-7-4 1 0,-7 1 4 16,0 2-2-16,-11 12 7 16,-2 5 2-16,-9 14 4 15,1 11-1-15,-3 19-7 16,1 5-2 0,14 1-7-16,5 1 1 0,19-10 5 15,8-5-3-15,10-9 0 16,8-5 1-16,2-8-13 15,0-3-20-15,-6-8-55 16,-9-8-48 0,-15-7-116-16,-12-9 133 0</inkml:trace>
  <inkml:trace contextRef="#ctx0" brushRef="#br0" timeOffset="52700.54">24064 9671 1384 0,'31'12'74'0,"29"-4"13"0,9-5-11 0,20-3-25 16,7-3-19-16,7-5-32 16,1-3-44-16,-3-9 30 15</inkml:trace>
  <inkml:trace contextRef="#ctx0" brushRef="#br0" timeOffset="64530.08">20766 16326 1240 0,'11'9'87'0,"-1"-4"45"0,1 3-44 0,-6-7-23 0,1 1-11 0,-3-2-12 15,-3 3 0-15,-3 3 6 16,-2-2-3-16,-9 0-1 16,-6 1 1-16,-7 1-12 15,-3 4-2-15,-8-4 0 16,-5 2-9-16,-7-3-6 0,-7 1-4 16,-6 2-4-16,-2 1-3 15,-14 6-6-15,-1 4-1 16,-21 3-1-1,-2 3 1-15,-1 6 0 16,-3 3 2-16,0 3-6 0,-5 8 1 0,-3 0 9 16,4 7-2-1,9 2-2-15,5 0 1 0,9-2-4 16,0-4 1-16,-9-3 5 16,4 2-3-16,-3-8-2 15,3-2 2-15,6-9 0 16,-1-1 7-16,-5-4-2 15,-7-4 1-15,-8-4-7 16,-3-3-3-16,4-2 1 0,4-1 2 16,12 2 3-16,3 2 7 15,-4 3 14-15,-3 6 0 16,4 0-3 0,3 0-2-16,21 0-10 0,10-8 2 15,15-3 1-15,12-3-1 16,8-3-10-16,6-2-6 0,11-2-24 15,2-1-23-15,2 2-67 16,1 0-47-16,-4 6 89 31</inkml:trace>
  <inkml:trace contextRef="#ctx0" brushRef="#br0" timeOffset="64880.15">17056 17144 914 0,'-6'13'152'0,"-1"3"189"0,-1 3-194 0,1 1-8 0,2-1-18 0,0-2-17 15,-9-2-30-15,-4-1-23 16,-2-2-29-16,-10 6-11 16,0 5-16-16,-8 6-5 0,-1 13-4 15,1 4 3-15,8 12 8 16,11-2 5-16,19-8-3 16,14-5 1-16,21-11 0 15,9-10-2-15,16-7 2 16,0-5 4-16,6-5-17 15,-3-5-30-15,-6-10-86 16,-2 2 73-16</inkml:trace>
  <inkml:trace contextRef="#ctx0" brushRef="#br0" timeOffset="65912.12">13715 17239 1900 0,'-2'0'20'0,"2"0"20"0,-3 0-2 0,0 1 4 0,-2 1-4 0,-3 3-5 16,2 0-1-16,-4 4-12 31,1 2-3-31,-10 5-13 16,3 7-1-16,-4 4-3 16,-1 5-2-16,1 4 2 15,-4-1 1-15,-4 3 1 16,1-1-2-16,-2-7-4 15,1-1-5-15,6-4 1 16,3-6-1-16,9-5 7 16,4-6 2-16,6 0-2 0,0 1 4 15,6-4-5-15,-4 5-2 16,0-1-1-16,-1 0-5 16,-1 3-6-16,-1-3-8 0,-4 4-12 15,-6-1 4-15,0 2 6 16,-2 1 5-16,4-4 15 15,2 0 6-15,-1-8 1 16,4 2 0-16,-4-2 1 16,6-3-4-16,1 0 3 15,-1 0 6-15,2 0 4 16,0-10-3-16,16 9 5 16,3 1 0-16,16 0 1 15,4 4 4-15,8 4-6 16,2-5-3-16,-3 5-6 0,-2-5 1 15,-9 1-8-15,0-1-17 16,-10-3-47-16,-2-2-32 16,-5-4 17-16,-7-2 21 15</inkml:trace>
  <inkml:trace contextRef="#ctx0" brushRef="#br0" timeOffset="66125.52">13745 17480 1563 0,'-7'2'125'0,"4"6"64"0,-3 1-44 0,-2 13-52 0,0 7-30 0,2 13-35 16,3 5-11-16,-2 10-12 16,0 2-5-16,5 0-17 15,0 1-17-15,2-6-59 16,9-3-29-16,1-12-63 15,3-11-170-15,10-18 225 16</inkml:trace>
  <inkml:trace contextRef="#ctx0" brushRef="#br0" timeOffset="66751.79">14478 17644 1520 0,'-1'-3'100'0,"-4"0"55"0,-3 0-30 0,-11 0-40 16,0-2-26-16,-6 5-37 16,0 8-11-16,2 11-6 15,5 11-2-15,5 9-11 16,7 2-2-16,12 2 1 0,10-4-1 15,9-11-10-15,7-7-7 16,5-12-10-16,4-2 1 16,0-14 15-16,2-5 9 15,0-12 19-15,-2-3 14 16,-5-1 21 0,-5-2 5-16,-16 9 5 0,-4 3-7 0,-11 11-12 15,-5 4-7-15,-3 8-18 16,-1 11-1-16,5 9-12 15,4 6-2-15,13-4-9 32,4-2-6-32,17-9-6 0,0-5 1 0,6-11 15 31,-2-5 6-31,-7-10 6 16,1-3 1-16,-10-4 13 15,-2 5 2-15,-6 4 11 16,-4 2 2-16,-1 10-12 0,-2 2-4 15,-3 12-3-15,7 9-7 16,2 6 1-16,3 5-4 16,3 10-3-16,-5-4 3 15,-1 4-2-15,-4 1 2 0,-9-4-1 16,-5-3-4-16,-12-5-1 16,-10-4-3-16,-6-6-15 15,-3-6-5-15,-4-16-34 16,2-4-24-16,5-20-44 15,3-5-12-15,16-8-233 16,14-3 235-16</inkml:trace>
  <inkml:trace contextRef="#ctx0" brushRef="#br0" timeOffset="67609.03">15456 17781 1616 0,'-17'7'118'15,"-7"-3"56"-15,-3 4-43 0,5 0-8 0,2 2-36 0,2-2-29 0,9 6-27 16,3 2-9-16,6 6-15 16,4 3-5-16,6 2-20 15,4-2-17-15,7-1-19 16,5-4-12-16,8 1 1 15,0-9 8-15,7-6-9 16,3-2 3-16,-4-14-8 16,-1-6 8-16,-2-12-13 15,-7-4 8-15,1-9 21 16,-1-6 8-16,-5-8 46 16,-4-5 12-16,-12-3 26 15,-6-6 7-15,-7-9 20 0,-9-4-4 16,-3 2-3-16,-1 12-2 15,3 19 4-15,6 13 8 16,2 18-5 0,6 17-3-16,-4-7-13 0,4 17-14 0,2 15-7 15,0 5-9 1,-1 19-11-16,1 6 0 0,2 22-13 16,1 4 1-16,5 12-3 15,1-4-5-15,3-3-9 16,6-9-4-16,9-16-35 15,-1-7-7-15,5-18 8 16,0-13 4-16,2-17 35 16,-2-8 9-1,-3-13 8-15,-3-9 7 0,-5-8 13 16,-6-4 5-16,-13-1 17 16,-4 2 1-16,-14 5-2 0,1 9 0 15,-6 15-17 1,2 10-4-16,6 23-16 0,-1 8-7 15,8 17-3-15,7-2-3 16,14-7-3-16,6-4-5 16,17-13-5-16,2-9 2 0,7-6 6 15,-4-7 5-15,-13-5 7 32,1-7 0-32,-20-15 9 0,-2-3 7 0,-7-4 1 15,-3-2 2-15,2 12-8 16,4 2-8-16,3 18 0 15,1 2-3-15,9 15 4 16,0 6-1-16,-5 6-1 16,2 6 2-16,-8 2-24 15,-5-5 0-15,-6 2 1 16,-10-4-1-16,-12-10 2 16,-10-2-10-16,-8-15-46 0,-9-4-25 31,-6-15-54-31,3-2-24 15,3-10 98-15</inkml:trace>
  <inkml:trace contextRef="#ctx0" brushRef="#br0" timeOffset="68546.77">11512 18034 1255 0,'5'-13'91'0,"0"2"47"0,-2 5-12 0,-3 3-1 0,-3 3-5 0,1 6 4 15,1 8-10-15,1 14-9 16,1 9-23-16,-4 18-33 16,0 8-14-16,-5 13-27 0,2 3-3 15,2 1-20-15,4-6-13 16,0-11-21-16,4-6 0 16,2-25 12-16,-8-10 13 15,4-21 22 1,1-4 0-16,0-22 3 0,10-10 1 0,-8-9-2 15,4-5-2-15,8 5 0 16,-1 0-4-16,9 17 11 16,5 3 1-16,-3 16 7 15,3 12 3-15,-8 10-7 16,-1 5-2-16,-9 9-6 31,-4 2-1-31,-9 2 2 0,-9 1 3 0,-9-5-9 31,-6-3-10-31,-11-4-40 16,-2-12-22-16,0-9-38 16,3-6-18-16,12-16-23 15,4-3 39-15,20-5 59 16</inkml:trace>
  <inkml:trace contextRef="#ctx0" brushRef="#br0" timeOffset="68831.55">11971 18426 1397 0,'37'5'67'0,"-1"-2"19"0,2-4-12 0,0-12-4 15,-2-4-1-15,-8-9-3 16,-7 1-10-16,-13 0-9 16,-7 1-3-16,-15 7-13 15,-10 4 3-15,-18 10-18 16,-5 8-9-16,-2 19-3 15,0 6-10-15,12 18 2 16,11 5 0-16,15 5-2 16,11-1 4-16,17-13-10 15,13 0-19-15,16-16-22 0,10-2-20 16,9-17-47-16,1-7-16 16,2-13 70-16</inkml:trace>
  <inkml:trace contextRef="#ctx0" brushRef="#br0" timeOffset="69217.35">12617 18430 1290 0,'-18'0'122'16,"-2"4"79"-16,-10 17-95 15,0-1-17-15,0 12-41 16,3 6-10-16,8 0-17 16,10-1-6-16,13-8-9 15,12-4-3-15,12-9-1 16,9-7 0-16,4-9-2 15,5-9-2-15,2-7 0 0,3 0 3 16,-7-6 8-16,-6 6 1 16,-16 4 10-16,-9 1 7 15,-13 11 2 1,1 0 2-16,-5 12-12 0,2 9-7 0,2 4-12 16,6-1-1-16,13-4-2 15,5-6-1-15,9-6 4 16,0-5 0-1,0-4-1 1,-1-7 1-16,-7-6 3 0,-8 0 9 0,-4-7 22 16,-10 1 2-16,-11-4 4 15,-4-1-8-15,-15-1-21 16,-6 4-20-16,-4 11-55 16,1 5-19-1,6 6-54-15,8 3-15 0,14-1-142 0,7-2 170 16</inkml:trace>
  <inkml:trace contextRef="#ctx0" brushRef="#br0" timeOffset="69548.46">13244 18442 1621 0,'7'0'102'0,"2"3"42"0,2 0-35 0,3 5-18 0,4-1-17 0,5 2-17 15,3 1-4-15,-3-1-32 32,1-1-9-32,-11 5-12 15,-9-2-2-15,-8 6 3 16,-9 2 0-16,-12 6 0 16,0 0-1-16,1 2 0 15,2 2-3-15,11-3 3 16,8 0-2-16,7-6 0 15,9-3 1-15,11-6-2 0,6-1 3 16,11-12-3-16,4-4 2 16,3-8-39-16,-3-2-41 15,3-9-88-15,-6 0 179 16,10-7-54-16</inkml:trace>
  <inkml:trace contextRef="#ctx0" brushRef="#br0" timeOffset="70089.52">14514 18434 1267 0,'-3'8'83'0,"2"13"51"0,-4-1-50 0,-1 10-33 0,-1 2-17 16,7-4-29-16,2 0-4 16,11-7 1-16,1-4-1 15,3-9 0-15,5-5 4 0,0-6 12 16,2-6 11-16,-5-4 17 15,-3-1 11-15,-13 0 6 16,-8-2 1-16,-14 0-19 16,-8 4-13-16,-4 4-27 15,-4 1-15 1,2 9-15-16,6 3-16 0,11-1-30 16,4 3-22-1,16-6-54-15,14-1-158 0,13-12 191 16</inkml:trace>
  <inkml:trace contextRef="#ctx0" brushRef="#br0" timeOffset="70313.52">15175 18202 1440 0,'2'-6'126'16,"-8"1"88"-16,-9 10-42 16,-16 9-60-16,-7 12-15 0,-3 13-35 15,2 2-2-15,9 13-7 16,8 2-8-16,11-2-20 31,7 4-9-31,11-9-25 16,1-1-27-16,6-12-59 0,-3-8-37 0,-2-4-72 15,-4-10 76-15,-7-8 61 32</inkml:trace>
  <inkml:trace contextRef="#ctx0" brushRef="#br0" timeOffset="70455.29">14832 18570 1694 0,'42'-13'97'15,"2"-1"23"-15,2 0-43 16,1-2-45-16,-4 7-41 16,-4 1-80-16,-1 5-47 15,-5 3 59-15</inkml:trace>
  <inkml:trace contextRef="#ctx0" brushRef="#br0" timeOffset="70851.42">15818 18485 1923 0,'-2'-2'4'0,"11"15"2"16,6 23-1-16,-4 2 0 0,-3 8-5 16,-4-1-11-16,-4 3-45 15,-1-7-25-15,-4-8-57 16,-1-3-136-16,-5-21 174 15</inkml:trace>
  <inkml:trace contextRef="#ctx0" brushRef="#br0" timeOffset="71122.44">15664 18433 1710 0,'21'14'103'16,"12"0"53"-16,8 5-15 15,6 0-37-15,10 1-19 0,-3 4-46 16,0-3-14-16,-4 4-20 16,-1 5-4-16,-13-2-9 31,-9 2-7-31,-22 5-13 0,-12-2-14 0,-24 0-31 16,-12 3-22-1,-10 1-51-15,-4-7 4 0,3-5 18 16,1-8 16-16,16-12 12 15,7-11-111-15,18-20 129 16</inkml:trace>
  <inkml:trace contextRef="#ctx0" brushRef="#br0" timeOffset="71328.33">16389 18354 1648 0,'4'28'158'0,"-1"7"92"16,-6 15-102-16,-11 2-28 0,-2 5-64 16,1-3-23-16,0-1-26 15,7-4-9-15,7-6-46 16,1-7-28-16,0-17-77 16,6-5-47-16,2-14 109 15</inkml:trace>
  <inkml:trace contextRef="#ctx0" brushRef="#br0" timeOffset="71567.6">16286 18404 1544 0,'25'0'127'0,"5"2"83"16,8 10-76-16,2 4-7 15,-3 5-31-15,3-1-23 16,1 9-36-16,-3-1-16 0,-7 0-17 15,-1 2-3-15,-14 2 1 16,-8 1-1 0,-14-1-12-16,-13-1-15 0,-19 1-50 15,-8-6-24-15,-8-2-49 16,-2-7-16-16,5-2-11 16,5-4 35-16,13-7 77 15</inkml:trace>
  <inkml:trace contextRef="#ctx0" brushRef="#br0" timeOffset="72107.04">16979 18373 1596 0,'3'30'87'0,"-3"3"41"0,-3 6-40 0,-5 10-26 15,-3 2-9 1,0 2-25-16,-2-1-15 0,5-3-5 16,0-2-9-16,4-2-8 15,4-6 0-15,-5-9-28 16,0-14 5-16,0-11-1 16,-3-5-1-16,-1-18 25 15,3-7 7-15,-1-26 26 16,1-10 18-16,9-15 5 15,8-1-6-15,11 9-3 16,8 2-8-16,5 15-1 0,4 6 0 16,6 16-14-16,0 12-6 15,0 14-7-15,-1 6 0 16,-8 10-2-16,-4 6 1 16,-18 11-1-1,-10-1-2-15,-18 8-2 0,-11-1 0 0,-7-6 4 16,-2-5 0-16,2-11 3 31,-2-4 1-31,0-10 4 0,8-2 1 0,7-2 14 31,9 4 5-31,10 6-1 0,10 7-1 16,13 7-14-16,9 10-5 16,10 3-5-16,7 10-2 15,8 1 0-15,0 3 3 16,-5-6-87-16,-3-3-57 0,-18-10 75 15</inkml:trace>
  <inkml:trace contextRef="#ctx0" brushRef="#br0" timeOffset="121615.06">9700 4200 718 0,'-8'-3'48'0,"1"-8"15"15,1 0-8-15,5-3 18 0,-4 1 6 0,2 2 21 0,-1 6 2 16,-2 8-7 0,0 4-14-16,-2 12-26 0,0-2-5 15,0 5-8-15,3 0 1 16,-2-6 14-16,3-2 1 16,3-1 5-16,-2-4-1 0,3-7-3 15,-2-2-9-15,-6 0-14 16,3-8-7-16,-2-8-11 31,-4-4-7-31,6-6-4 0,-3 0-3 0,6-1-5 16,2 0 1-1,2 0 5-15,9 0 2 16,2 2-1-16,2 0 2 16,7-2 2-16,1 0-1 0,2 0 1 15,5-4-3-15,4 1-7 16,6 3 4-16,3-1-2 0,1 2 7 15,1 3 2-15,3-1 0 16,-1 12 0 0,-4 4-4-16,-2 8-4 0,-2 0-3 15,-6 8 0 1,-1 3 0-16,6-5-3 16,-8 5 2-16,12-3-2 15,10-3 1-15,7 2 4 16,4-2 1-16,6 1-3 15,1 2-2-15,2 3-2 16,5 0 0-16,-9 7 3 16,-3 1 0-16,-15 3 1 15,-7 1 1-15,6 1-1 16,1-2-1-16,4 0 1 16,8-6 0-16,2 0 0 15,3-2 1-15,10-3-1 0,2 0 0 16,1-3 0-16,4-2 0 15,3-3 1-15,6 2 0 16,19-3 1-16,0-2 2 16,11 0-4-16,1-2 0 15,-2-6-2-15,15 4-2 0,5-6 3 16,0 1 1-16,0 2 2 16,-5-4-1-16,4 0 0 15,-2-1-1-15,-2-3 2 16,-2 1 1-16,-7 0 0 15,8-3 2-15,4-1-6 16,-1 3-1-16,-5-1 0 16,-6-3 2-16,-2 5 1 15,0-2 1-15,-3 2 2 16,-6-4-5-16,-16-1 1 0,-5-1 0 16,-2-4 0-16,-1 2 0 15,-7-3-3-15,-10-2 0 16,-14-3 6-16,-9 0-3 15,-9-4 7-15,-1 2-1 16,-2-9-5-16,-2-2 2 0,-2 2-2 16,1 4-1-16,-5 7 0 15,-3 4-1-15,-7 7-3 16,-2 4 3-16,-10 8-2 16,-3 1 3-16,-8 6 5 15,0 0-3-15,-2 2-2 16,-4 7 0-16,0 7-2 15,-1 4-2-15,4-2 6 16,3 4 1-16,3 1-4 16,5 3 4-16,6 0-3 15,7 1-1-15,1 8-1 0,8-2-2 16,2 3 3 0,1 1 1-16,1-1 2 0,-1 2 0 15,4-5-5 1,2 2 1-16,2-7-2 0,5-1 2 0,4-5 2 15,-2-5-3 1,9-4 8-16,3-2-1 0,7-2-3 16,3 4 4-16,-4 0-9 15,3-1 1-15,-10-1 4 16,-2-4-1-16,-5 0 2 16,-2-3 2-16,-6-3-5 15,2-1 0-15,6-1-1 16,0-3 0-16,11-3 0 15,5 2 1-15,6-5 2 16,-3 1 0-16,0 3 2 16,-4-2 1-16,-1 3-4 15,0 2 0 1,3-4 0-16,2 4-1 0,8 3 1 16,3 0 0-16,7 0-3 0,1 0 3 15,-10-3-1-15,8-3 0 16,2 0 2-16,11-2-2 15,14 0 1-15,2 0 0 16,-2 2-1 0,-4-2 0-16,-4 0 2 0,2 5-1 0,6 3-1 15,3 0 0-15,-2 0 1 32,-9 1 0-32,-1 4 4 15,1 1 0-15,10-1-1 16,1 1-1-16,0-3-4 15,-4 4 2-15,-10 1 0 16,10 3 0-16,-6-2 0 16,3-1-1-16,-10 0 3 15,-10-2 2-15,-7 2 1 16,-2-2 0-16,0 5-5 0,8-1 0 16,1 3-2-16,-4-1 2 15,-6 1 1-15,-3 1-1 16,3-1 0-16,-1-4-2 15,10 2-1-15,3-3 0 16,0 0 5-16,2 3 1 0,-13-5 2 16,-3 4-1-16,-6 1-4 15,-6-3 2-15,-2 3-3 16,-2 0-1-16,-1 3 1 16,-1 0 0-16,-2 3 1 15,-7-1 1-15,-10 3-1 16,-4 0 0-16,-6 3 0 15,-1-3 1-15,-4 3-1 16,0-3-1-16,-3 2-1 16,-2 2 2-16,-7-2 2 15,-4 2-2-15,-3 1 0 16,2 1-2-16,1 2 2 0,-6-5 4 16,3-3 0-16,-4 0-2 15,4-11-2 1,-5 3-2-16,-3-11-47 0,-3-2-52 15,-8-13 57-15</inkml:trace>
  <inkml:trace contextRef="#ctx0" brushRef="#br0" timeOffset="123026.16">12899 3199 1354 0,'0'-13'106'0,"3"0"29"0,-3 2-11 0,0 3-5 0,-1 4-36 15,-1 2-17-15,0 7-27 16,-1 3-10-16,2 9-5 16,-3 7 2-16,6 12 5 15,1 8-1-15,2 15-13 16,1 5-6-16,1 9-7 16,0-1 4-16,1-2-3 15,-1-6-2-15,1-12 2 0,-1-6-4 16,-3-11-5-16,0-10-15 15,-2-14-63-15,1-8-42 16,-3-20-422 0,10-8 347-16</inkml:trace>
  <inkml:trace contextRef="#ctx0" brushRef="#br0" timeOffset="123778.71">13592 3205 1314 0,'3'-14'129'0,"1"3"55"0,3 4-12 0,-3 6-7 0,4 6-53 16,-1 7-22-16,-3 13-29 15,-4 10-14-15,0 8-20 16,-6 4-12-16,4 7-13 15,2-1-2-15,4 1 0 16,0-4 2-16,3-4 0 16,-6-3 0-16,1-15-3 15,-2-4 2-15,-2-23-1 16,-9 6 2-16,-5-28 3 16,1-4-1-16,-4-19 1 0,1-8-1 15,1-19 0-15,3-5 0 16,3-1 0-16,11 4-3 15,11 13 1-15,5 10-3 16,14 18 6-16,3 7 4 16,8 14 6-16,3 6 3 15,-3 13-9-15,-8 6-1 16,-11 10-9-16,-5 6 0 0,-10 1-1 16,-7 6 1-16,-11-7 1 15,-5 1 0-15,-9-2 0 16,0-9-3-16,-1-10 2 15,3-4-3-15,-3-11 4 16,4-6 3-16,8-3-2 16,1 0-1-16,13 4 0 15,10 6-2-15,6 5 2 16,4 10 2-16,7 8 0 16,3 6-1-16,5 13-1 15,4 2 0-15,-1 5 3 16,1-1 2-16,-1 1-19 0,-1-6-39 15,-6-9-67 1,1-3-29-16,-4-8-31 0,2-5 5 16,-3-14-165-16,-7-11 207 15</inkml:trace>
  <inkml:trace contextRef="#ctx0" brushRef="#br0" timeOffset="124723.65">14292 3378 1187 0,'11'-12'81'0,"0"-4"62"0,-1-4-16 0,-6 2 5 16,3-2-6-16,-12 2-24 0,0 1-5 0,-9 4-20 0,-5 2-9 15,-5 2-22-15,1-1-8 16,-3 10-16-16,1 7-7 15,0 8-9-15,-2 11-5 16,3 7-4-16,2 6-1 16,14 9 2-16,8-6-2 15,8-4 3 1,10-5-2-16,4-12 0 0,1-6 0 0,4-10 2 16,0-8 4-16,-5-11 5 15,2-10 3-15,-7-9 4 16,-6-2 1-16,7-4 2 15,-4-4-1-15,-5 12-4 16,2-1-2-16,-8 16 2 16,-1 15 0-16,0-4-8 15,-2 10-1-15,0 11-8 16,0 4-2-16,3 2 3 16,-3 0 0-16,3-1 1 15,3-4 2-15,4-4 1 16,4-2-4-16,3-5 3 0,-3-4 0 15,2-9 0 1,3 1 5-16,3-7-2 0,-1-4-2 16,2 3 0-1,-5 0-2-15,-6 7 0 0,-1 1-2 0,-4 8-9 32,-3 4-15-32,0 5-13 0,2 2-5 0,0 1 5 15,4-3 16 1,7-2 12-16,5-2 2 15,3-6 7-15,7-1 1 0,3-5 2 32,1-7 4-32,3-5 2 15,-1-2-5-15,-5-3-1 16,-1-1 0-16,-10 6 0 16,-1 3 1-16,-9 8 1 0,-1 1-5 15,-5 3 3-15,1 1-1 16,-1 1 0-16,-1-2 3 15,3-7 2-15,-4-2 2 16,4-7 8-16,-1-4 5 16,-4-6 6-16,2-4 3 15,-5-7 2-15,0-4 1 0,0-7-8 16,0-4-2-16,-2-4-13 16,0 4-6-16,1 16 3 15,-2 12-1-15,3 26 4 16,0 11 2-16,0 25 3 15,-2 10 5-15,2 14 6 16,3 6 0-16,7 2-12 16,-1-1-2-16,4-7-14 15,3-1 0-15,-2-12 2 16,0-6-28-16,-1-9-49 0,-2-7-62 16,-3-13-51-16,1-7-14 15,0-22-181-15,2-13 248 16</inkml:trace>
  <inkml:trace contextRef="#ctx0" brushRef="#br0" timeOffset="124962.23">15327 2942 1477 0,'-29'23'95'16,"-10"-4"22"-16,-2 6 3 0,-2 1-28 0,2 2-21 0,13-1-24 15,6 3-2-15,22-8-23 16,9-2-7-16,26 2-1 16,9-4-3-16,15 1-1 15,8-4 3-15,4 1-11 16,0 0-13-16,-14-2-74 0,-13 2-42 16,-23-3-282-1,-13-4 235-15</inkml:trace>
  <inkml:trace contextRef="#ctx0" brushRef="#br0" timeOffset="125598.81">13585 3965 547 0,'2'3'93'0,"3"-1"133"0,-4-1-66 0,10 1 1 0,-6-2-22 0,15-5-52 16,7-3-8-16,14 0-10 15,13-1-3 1,20 1 4-16,14 7 2 0,35 4-5 16,15 3-5-16,16-6-27 15,10-2-12-15,15-15-17 16,-4-3-2-16,0-7-5 16,-6-5-15-16,-15-4-58 15,-12-5-48-15,-9-8 64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7:47:46.7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8T17:48:46.811"/>
    </inkml:context>
  </inkml:definitions>
  <inkml:trace contextRef="#ctx0" brushRef="#br0">7592 8650 814 0,'2'0'91'0,"2"-1"81"0,6-4-75 16,1 2 3-16,8-5-14 16,-2 3-3-16,0 1-11 15,2-1-8-15,-3 3-7 16,0 1-8-16,1-2-9 15,2-2 0-15,8 2-5 16,5 0 3-16,9 1-1 16,6-4 3-16,11-1-7 15,5 4-5-15,5-3 0 16,0 3-2-16,3 3 1 16,0-2-3-16,6 2-11 0,4 2-8 15,9 4-5-15,8 2 0 16,4 3 5-1,1-5-3-15,1 1 1 16,11-3-1-16,22-4 5 0,11-1 5 16,12-9 7-16,1-4 2 0,3-3-1 15,-2-2-2 1,2 0-4-16,-1 0-6 16,-18 0-5-16,-3 5-2 0,-24 1 0 15,-20 1 4-15,-32 8 0 16,-22-2 2-16,-31 5 4 15,-13 1 0 1,-33 0-3-16,-19 3-4 16,-40 5-6-16,-13-2-3 0,-34 5-7 15,-3 2-1 1,-25 2-13-16,-12 3-9 16,-15 5-3-16,-12 4-1 0,-15 5 7 15,-2 1-3-15,-10 0 5 16,-4-2 4-16,15-4 3 15,4-3 8-15,11-10 12 0,18-3 2 16,20-6-2 0,12-4 7-16,35-1 0 0,13-3-2 0,32-3 10 31,19 1-9-31,31-4-3 16,20 1 4-16,34-5-2 15,24-6 1-15,42 0 4 0,22-3 1 0,43 3 3 16,28-1 1-16,38 3 1 15,25-1 2-15,38 1-8 16,13 3 2-16,28 1-3 31,5-3-9-31,-5 7-12 16,-9-4-52-16,-19-20 43 0</inkml:trace>
  <inkml:trace contextRef="#ctx1" brushRef="#br0">14455 16916 0,'0'0'0,"0"0"0,0 0 0,0 0 0,0 0 0,47-4 0,-43 0 0,0 1 0,-4-1 0,0-4 0,0 0 0,0 0 0,31-28 0,25-11 16,3-4-16,0 4 16,-8 3-1,-11 9-15</inkml:trace>
  <inkml:trace contextRef="#ctx0" brushRef="#br0" timeOffset="60647.77">7745 8419 1554 0,'2'0'-4'0,"-10"1"6"0,-18-2 2 0,1-3 2 0,-8 0 3 0,-3 4-7 0,3 1-2 0,0 7-1 0,7 5-7 15,7 1 0-15,13-1-2 16,4-4 0-16,13-4 7 16,12 0 7-1,16-2 17-15,8-2 9 0,16 2 7 16,8 1 11-16,23 3 1 15,6 0 0-15,19 2-2 16,2 1-15-16,1-2-19 16,9-1-3-16,15-5-12 0,7-2 0 15,8-9 1 1,3-6 1 0,0-2 0-16,2 0 2 15,-7-2-2-15,-10 3 0 0,-21 7 0 16,-16-1-1-1,-30 10 1-15,-13 3 0 0,-44 0 1 16,-17 4 2-16,-47 2 1 16,-34 2-2-1,-40 5-16-15,-25 0-13 0,-31 1-20 16,-12-3-7-16,-8 2 7 16,-1-2 5-16,-5-1 18 15,10-4 7-15,10-4 12 16,13 1 4-16,23-4 1 15,8 7 4-15,20-1 4 0,12 3 2 16,36 2 1-16,17-4-4 16,27 2-4-16,11-3-3 15,15 3-3-15,13 2-1 16,31-2 0-16,26 0 0 16,46-6 4-16,16-1 2 15,36-4 13-15,17 0 15 0,26 2 24 16,16 0 11-16,21-2 0 15,-2 0 0-15,-1 3-15 16,-7-2-1-16,-23-1-15 16,-20 7-8-16,-41-6-15 15,-21 2-5-15,-59 4-63 16,-32-4-74-16,-95 6 78 16</inkml:trace>
  <inkml:trace contextRef="#ctx0" brushRef="#br0" timeOffset="97843.46">2709 8471 1199 0,'-9'0'59'0,"-1"1"4"0,-4 10-20 0,-2 2-32 0,4 1 9 0,1-1 10 0,6-5 8 15,2-4 9-15,3-4-4 16,9-1-2-16,10-2-7 16,16-2-4-16,8-3-6 15,5-6-9-15,3 1 1 16,4-3-2-16,-3 4 3 0,8 1 0 31,0 0-5-31,8 3-6 0,12 3-6 0,13 3 0 16,7 1 1-16,12 1-2 31,6-5 3-31,18 0-1 16,12 2 0-16,13 5 0 15,3 4-1-15,11 8 0 16,-3 2 0-16,-3 3 2 16,3-2-2-16,-11 1 1 15,5-4 2-15,-10-9 1 16,-10-5 2-16,-21-10 3 0,-7-2-3 15,-1-4-2-15,-8 2-1 16,-21 3-3-16,-17 1-1 16,-31 13 0-16,-15 4 1 0,-22 5 2 15,-9 2-1-15,-29 5 2 16,-12 3-3-16,-32-1 1 16,-13-7 0-16,-15-11 0 15,-3-4 4-15,-7-12-2 16,-3-1-1-16,-22-7 2 15,-6 7-5-15,-15 8-2 16,-2 3 4-16,-9 9-6 16,-6 5-2-16,-4 13-9 15,-13-7-7-15,7 5 3 16,9-5 4-16,7-5 11 16,5-1 2-16,15-5 1 15,1-5 2-15,16-1 0 0,21 0 4 16,15-1 5-16,12-1-1 15,19-1 0-15,7 2-1 16,20-1-3 0,12-4-2-16,15 4-1 0,13-1-1 0,23 1-6 15,21-4 3-15,37-2-1 16,20-4 0-16,31-9 4 16,16 5 2-16,36-3 7 15,10 5 8-15,29 5 3 16,8 4 5-16,-4 13-9 15,10 6-7 1,-15 10-48-16,-14 1-56 0,-23 3 58 16</inkml:trace>
  <inkml:trace contextRef="#ctx0" brushRef="#br0" timeOffset="122857.19">4322 10947 1267 0,'33'1'79'0,"1"-1"20"0,3 0-41 0,-6 0-38 0,-2 2-16 0,-7 2 1 16,-2 3-4-16,-1-3-2 16,-1 3 1-16,2-4-2 15,4 2 2-15,1 1 0 0,0-4 2 16,15-2 1-16,5 1 2 16,14-2 9-16,5 1 12 15,6-8 18 1,2 1 11-16,7-4 5 0,11-3-5 0,10 2-17 15,4-4-10-15,5-2-16 16,-8 3-5-16,3 2-5 16,5 0-2-16,14 6-2 15,1-1-2-15,4 1 4 16,-5-1 0-16,5-1 1 16,6 4 1-16,6-1-3 15,1 3-1-15,-7 0 2 16,-3-2 0-16,9 2 2 15,2-2 0-15,2-3-2 16,-2-4 0-16,9-1 0 0,-3-3-2 16,2 4 5-1,-3-1-2-15,-13 2 1 0,5 8 1 16,-2 3-4-16,0 0 1 16,-4 1 0-16,1 1 0 15,11-2 0-15,5-2-1 16,8-9-2-16,-2-1 1 15,-1-3 6-15,2 6 9 0,-7 1 0 16,3 2 2 0,-9 6-1-16,4 0-7 0,-3 8-3 15,-3-5-3-15,-1 2-2 16,-4-1 1-16,3-1 0 16,-1 1 0-16,-3-1 1 15,-7 3-4-15,-1 0 6 16,1 1 2-1,2 4-6-15,-6-3 1 0,-2 1 0 16,-2 2 0-16,4 2 0 16,6-2 0-16,-8 1 2 0,-1 1 1 15,-7-2 1-15,0-5 4 16,13 4-8-16,4-1-3 16,-1-6 6-16,3 4-1 15,2-3-2 1,6 0 1-16,14 2 0 0,-1 0 1 15,7 5-1-15,4 0 0 0,1 3-3 32,-1 1 2-32,9-3 1 15,9 1-1-15,9 0 4 0,9-6-3 0,15 1-3 16,-2 2 8-16,11 1 7 16,5 1 5-16,-16 4 3 15,3 8-6-15,-7 3-10 16,-12-1-6-16,-16 3 1 15,-14 1 4-15,-16 1-25 16,-7-1-19-16,-2-1-52 0,-5 1-47 16,-24-10 79-1</inkml:trace>
  <inkml:trace contextRef="#ctx0" brushRef="#br0" timeOffset="-205038.49">3583 10691 973 0,'-1'-5'46'0,"9"24"35"0,3-3 0 0,1-3 12 0,7-5-8 0,0-7 2 0,5-1-9 0,3 0-9 0,4 3-17 0,4 2-12 0,1 8-22 0,2 4-7 0,11-3-9 0,6 2-3 0,21-7 1 0,12-2 2 0,15-7-3 0,12-7-1 0,33-5-1 0,19-1-1 0,29-1 3 0,22 1 1 0,6 5 2 16,6 4 0-16,24 4-1 15,-9-2 3-15,4 4 3 0,2 4-3 16,-26 8 0-16,-4 5-3 15,-16-3-1-15,-17-2 2 16,-22-9 2-16,-10-4-3 16,-24-12 0-16,-10-1-1 15,-31-1 0-15,-13-1 1 0,-44 5 16 16,-10 5 13 0,-24 3 33-1,-14-4 8-15,-26 0-10 16,-29-1-17-16,-34 3-32 15,-18 3-6-15,-27 0-5 16,-7 0-7-16,-22-5-14 16,-9-6-14-16,-19 0-15 15,-6 5 9-15,-4-4-1 16,-7 1 10-16,-2-1 6 16,8-4 2-16,9 0 12 15,7 6 5-15,32 0 7 16,14 7 5-16,34 1 1 15,27 1 0-15,33 4-2 16,17 1 1-16,31 7-8 0,12 3-2 16,41 14 0-16,15 3 0 15,45 6 3-15,30-1 1 16,52-2-3-16,24 1 0 0,61 2 11 16,10 0 13-16,53 13 22 15,19 0-4-15,32 4 2 16,27-3-7-16,10-2-18 15,17-6-2-15,1 1-38 16,-14 3-45-16,-7 9 39 16</inkml:trace>
  <inkml:trace contextRef="#ctx0" brushRef="#br0" timeOffset="-196695.48">2567 12744 1338 0,'2'0'62'0,"-2"7"7"0,1 1 4 0,9 1-19 0,1-3 1 16,21 2 2-16,10-5-12 15,28-3 1-15,12-3-5 16,25-8-16-16,16 0-1 16,28-1-13-16,9 2-7 15,13 4-2-15,5 6 0 16,-13 3-4-16,-8 6 4 16,-19 4 1-16,-14 1-10 0,-18 8-51 15,-7-1-37-15,-18 1 48 16</inkml:trace>
  <inkml:trace contextRef="#ctx0" brushRef="#br0" timeOffset="-196028.29">6808 12410 819 0,'-13'17'93'0,"2"7"96"0,-1 1-114 0,5 2-15 0,6-3-10 0,7-7-4 16,7-3 4-16,15-4 12 16,8 1 7-1,23 1 3-15,7-1-4 0,27 4-16 0,17 2-12 16,25 7-15-16,8 1-5 16,-1-3-14-1,-6-3-1-15,-2 1-4 16,-8-4 1-16,-11 6-28 0,-11-4-24 31,-36-4-153-31,-3 6 118 16</inkml:trace>
  <inkml:trace contextRef="#ctx0" brushRef="#br0" timeOffset="-194530.64">5199 13702 1075 0,'-11'11'46'0,"0"-2"-9"0,-4 2-1 0,3-1 6 0,1-4 2 16,1 3 22-16,4-4-2 0,1-2-5 16,5 0-3-16,-1-1-15 15,1-2-3-15,-3-2-5 16,10-7 0-16,8-4 10 15,8-2 5-15,14-4 2 16,11 1-2-16,9 6-20 16,-3 4-8-16,0 8-13 15,-13 6-4-15,-7 10-3 16,-7 1-1-16,-11 13-1 16,-3 0 2-16,-15 11 4 0,-9 8-5 15,-19 13-17-15,-6 2-4 16,-13 4-16-1,-2-3 0-15,4-12 15 0,1-4 0 16,18-16 18-16,14-4 5 16,18-14 5-16,15-2 1 15,13-5 10-15,14-8 2 16,7-8 2-16,9-5-1 16,2-10-8-16,1-9-2 15,0-7-3-15,1-12 1 0,-1-1 2 16,-2-4 2-16,-8 4 5 15,-6 6-3 1,-21 17 10-16,-6 7 4 0,-22 14-5 16,-9 13 2-16,-8 16-9 15,-6 12-9-15,6 19 0 16,3 3-6-16,9 5-1 0,13-3-6 16,24-13-2-16,12-13 7 15,19-18-5-15,0-10 2 16,-3-9 5-16,-3-8-3 15,-7-8 6-15,-7-2 4 16,-12-6 11 0,-7-5 2-16,-13 2 10 15,-8-5 3-15,-12 4-3 0,-15 1 0 0,-14 10-16 16,-9 3-2-16,-10 12-12 16,-6 6-10-16,3 10-26 15,0 2-19-15,11-9-51 16,13-1-24-16,22-17-48 31,15-10-241-31,37-14 268 0</inkml:trace>
  <inkml:trace contextRef="#ctx0" brushRef="#br0" timeOffset="-194324.64">6753 13598 1365 0,'-13'17'98'0,"0"2"23"0,-1 9-10 0,2 5-19 16,-1 11-31-1,5 5-8-15,3 11-15 16,4 5-3-16,4 12-13 16,2-1-11-16,7-8-30 15,-1-7-33-15,4-12-78 16,0-8-33-16,3-16 78 15</inkml:trace>
  <inkml:trace contextRef="#ctx0" brushRef="#br0" timeOffset="-193782.93">7474 13640 1285 0,'9'-20'77'0,"-4"-1"37"15,-4 1-2-15,-7-2 1 16,-7-1-11-16,-12 6-20 16,-6 1-22-16,-18 7-26 15,-6 7-11-15,-2 12-11 16,-5 6 3-16,15 13-3 15,6 5-7-15,14 5-5 16,11 0 0-16,16-1-7 16,5 0 5-16,16-5 2 15,4 0-5-15,9-4 6 0,9-1 1 16,8 1 0-16,4 1 4 16,0 7-5-16,-6 4-1 15,-11 5 0-15,-10-3-1 16,-17-1-10-1,-3 2-2-15,-19-1-14 0,-8-2-6 0,-12-2 8 16,-9-5 6-16,-6-11 12 16,1-12 10-16,5-22 10 15,2-14 2-15,8-32-2 16,8-12-3-16,16-29-3 16,12-8-10-16,26 5 15 15,17 7 3-15,20 21-1 16,2 15 3-16,-1 11-15 15,-6 6-30-15,-5 0 84 16,2-21-52-16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886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 Wrap-Up,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4306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examples,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8D38CE-54CB-84CC-074E-471AF0D4DFE6}"/>
                  </a:ext>
                </a:extLst>
              </p14:cNvPr>
              <p14:cNvContentPartPr/>
              <p14:nvPr/>
            </p14:nvContentPartPr>
            <p14:xfrm>
              <a:off x="1346040" y="2967840"/>
              <a:ext cx="2570400" cy="68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8D38CE-54CB-84CC-074E-471AF0D4DF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6680" y="2958480"/>
                <a:ext cx="2589120" cy="70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SGX/TDX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0F92F33-EF8F-B4F9-E046-09488D4C9B29}"/>
                  </a:ext>
                </a:extLst>
              </p14:cNvPr>
              <p14:cNvContentPartPr/>
              <p14:nvPr/>
            </p14:nvContentPartPr>
            <p14:xfrm>
              <a:off x="899280" y="3027960"/>
              <a:ext cx="5765400" cy="3062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0F92F33-EF8F-B4F9-E046-09488D4C9B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9920" y="3018600"/>
                <a:ext cx="5784120" cy="3080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FDECF4-E820-1D21-EFBA-5151A68B1D97}"/>
                  </a:ext>
                </a:extLst>
              </p14:cNvPr>
              <p14:cNvContentPartPr/>
              <p14:nvPr/>
            </p14:nvContentPartPr>
            <p14:xfrm>
              <a:off x="277920" y="197280"/>
              <a:ext cx="8672760" cy="623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FDECF4-E820-1D21-EFBA-5151A68B1D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560" y="187920"/>
                <a:ext cx="8691480" cy="625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AFEEE81-D42A-C51F-A018-1BDC8AA20E78}"/>
                  </a:ext>
                </a:extLst>
              </p14:cNvPr>
              <p14:cNvContentPartPr/>
              <p14:nvPr/>
            </p14:nvContentPartPr>
            <p14:xfrm>
              <a:off x="3813840" y="1928160"/>
              <a:ext cx="4622760" cy="4166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AFEEE81-D42A-C51F-A018-1BDC8AA20E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4480" y="1918800"/>
                <a:ext cx="4641480" cy="418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0B0E46-908B-91C4-F746-311EC7C5E8B4}"/>
                  </a:ext>
                </a:extLst>
              </p14:cNvPr>
              <p14:cNvContentPartPr/>
              <p14:nvPr/>
            </p14:nvContentPartPr>
            <p14:xfrm>
              <a:off x="285840" y="66600"/>
              <a:ext cx="8421840" cy="6805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0B0E46-908B-91C4-F746-311EC7C5E8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6480" y="57240"/>
                <a:ext cx="8440560" cy="682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F67BEE-20EA-3421-26BF-1853DDA71CCE}"/>
                  </a:ext>
                </a:extLst>
              </p14:cNvPr>
              <p14:cNvContentPartPr/>
              <p14:nvPr/>
            </p14:nvContentPartPr>
            <p14:xfrm>
              <a:off x="1523520" y="1920240"/>
              <a:ext cx="5998680" cy="275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F67BEE-20EA-3421-26BF-1853DDA71C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14160" y="1910880"/>
                <a:ext cx="6017400" cy="2775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24C753-70BB-4C18-50D1-42CB15A49E99}"/>
                  </a:ext>
                </a:extLst>
              </p14:cNvPr>
              <p14:cNvContentPartPr/>
              <p14:nvPr/>
            </p14:nvContentPartPr>
            <p14:xfrm>
              <a:off x="1611000" y="-91080"/>
              <a:ext cx="7423200" cy="674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24C753-70BB-4C18-50D1-42CB15A49E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1640" y="-100440"/>
                <a:ext cx="7441920" cy="676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5BC08D-B345-50AD-8DC8-9D04955F758A}"/>
                  </a:ext>
                </a:extLst>
              </p14:cNvPr>
              <p14:cNvContentPartPr/>
              <p14:nvPr/>
            </p14:nvContentPartPr>
            <p14:xfrm>
              <a:off x="984600" y="41760"/>
              <a:ext cx="8154000" cy="456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5BC08D-B345-50AD-8DC8-9D04955F75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5240" y="32400"/>
                <a:ext cx="8172720" cy="457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2FFAC4-7BEA-35C8-308D-4750178985DE}"/>
                  </a:ext>
                </a:extLst>
              </p14:cNvPr>
              <p14:cNvContentPartPr/>
              <p14:nvPr/>
            </p14:nvContentPartPr>
            <p14:xfrm>
              <a:off x="760680" y="67680"/>
              <a:ext cx="8287560" cy="6828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2FFAC4-7BEA-35C8-308D-4750178985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1320" y="58320"/>
                <a:ext cx="8306280" cy="684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98220C-F879-B1C7-4674-0F63210FCA4D}"/>
                  </a:ext>
                </a:extLst>
              </p14:cNvPr>
              <p14:cNvContentPartPr/>
              <p14:nvPr/>
            </p14:nvContentPartPr>
            <p14:xfrm>
              <a:off x="570960" y="113040"/>
              <a:ext cx="8605800" cy="670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98220C-F879-B1C7-4674-0F63210FC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1600" y="103680"/>
                <a:ext cx="8624520" cy="672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37247</TotalTime>
  <Words>909</Words>
  <Application>Microsoft Office PowerPoint</Application>
  <PresentationFormat>On-screen Show (4:3)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215</cp:revision>
  <cp:lastPrinted>2025-04-08T12:49:02Z</cp:lastPrinted>
  <dcterms:created xsi:type="dcterms:W3CDTF">2002-09-20T18:19:18Z</dcterms:created>
  <dcterms:modified xsi:type="dcterms:W3CDTF">2025-04-08T18:08:14Z</dcterms:modified>
</cp:coreProperties>
</file>