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02" r:id="rId2"/>
    <p:sldId id="461" r:id="rId3"/>
    <p:sldId id="434" r:id="rId4"/>
    <p:sldId id="435" r:id="rId5"/>
    <p:sldId id="436" r:id="rId6"/>
    <p:sldId id="437" r:id="rId7"/>
    <p:sldId id="438" r:id="rId8"/>
    <p:sldId id="439" r:id="rId9"/>
    <p:sldId id="440" r:id="rId10"/>
    <p:sldId id="460" r:id="rId11"/>
    <p:sldId id="471" r:id="rId12"/>
    <p:sldId id="467" r:id="rId13"/>
    <p:sldId id="468" r:id="rId14"/>
    <p:sldId id="469" r:id="rId15"/>
    <p:sldId id="4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74" d="100"/>
          <a:sy n="74" d="100"/>
        </p:scale>
        <p:origin x="8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3T16:43:50.9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24612 14905 1246 0,'-6'27'65'0,"-4"4"34"0,1 1-41 0,1 2-30 15,-6 4 1-15,-12 5-2 0,0 4 4 0,-15 5 8 0,-2 11-2 0,-4 8-8 0,-5 5-10 0,0 9-11 0,-2-3-4 0,0 2-9 16,4-7-3-16,9-11-7 16,3-4-5-16,10-15-7 0,4-4 2 0,2-15 4 0,6-1 8 0,3-13 7 0,7-3-1 0,9-8-11 0,0-4-10 0,12-12-1 0,-1-4 0 0,6-9 14 0,2-5 9 0,2-1 6 15,6 2 1-15,0-4-3 0,2-7-4 0,4-7-14 0,0 0-12 0,5-8-25 0,6-2-21 0,1-5-54 0,5-3 0 0,1-1 16 0,6 1 23 0,-5 6 53 0,-1 5-59 0,-7 5 71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4-03T17:43:28.92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4-03T17:43:29.938"/>
    </inkml:context>
  </inkml:definitions>
  <inkml:trace contextRef="#ctx0" brushRef="#br0">17211 13218 0,'0'0'0,"0"0"0,0 0 0,-47 8 0,-36 8 0,83-16 0,0 0 0,-90 12 15,90-12-15,-170 19 0,24-7 16,44-12-16,23 0 15,16-4-15,15 0 16</inkml:trace>
  <inkml:trace contextRef="#ctx1" brushRef="#br0">9980 5331 1286 0,'0'0'18'0,"0"1"5"0,0 1 24 0,-4 4 10 0,-4-4 2 0,-6 4 4 16,-1 0-5-16,1-4-9 0,2 1-1 0,7-1-12 0,2-2-2 0,3 0-6 0,0-3-6 0,11-1-3 15,3-3-1-15,11 0 4 0,-1-2 0 0,3 4 7 0,3-3 3 0,-10 5 3 0,5 1 5 16,4-1-10-16,1 2 0 0,1-1 1 0,4 2-6 0,3 0 4 0,1 2-4 0,17 4-5 0,3-4-2 0,16 1-1 0,7-2-2 16,19 1-1-16,4 1 4 0,12 0 0 0,6 7-1 0,-5-1-7 0,2 4-4 0,-8 3-5 0,-11-1 1 0,-19-4-1 0,-14-1 0 0,-24-4 1 0,-7-1-2 0,-15-5 3 0,-5-3-9 15,-7-2-33-15,-4-6-22 0,-6-2-69 0,-2-1-32 0,-4-8-236 0,-2 6 236 0</inkml:trace>
  <inkml:trace contextRef="#ctx1" brushRef="#br0" timeOffset="1847.31">5251 5454 460 0,'0'0'124'0,"0"-3"136"0,0-2-123 0,-2 2-11 16,2-5-27-16,-3-2-15 15,3 3-18 1,-3-3-15-16,3 2-16 16,-2 3-1-16,2 5-8 0,0-1-1 15,0-1-3-15,0 2-6 16,0-1-2 0,8-4 2-16,-3 3 7 15,6 2-1-15,3-3 10 16,0 2 2-16,7-2 0 0,-4-4-2 0,4 4-6 31,-4-3 0-31,0-1 1 16,4 1 0-16,1 3 1 15,-3 1-7-15,9 2-9 0,2 0-5 16,5 0-5-16,5 0 4 16,5 0 9-16,7-1 14 15,11-1 6-15,12 2-5 0,19-1-6 16,9-2-14-16,14-2-3 15,4-3 4 1,7 0-1-16,4-1 2 16,6 4-2-16,-6-2-3 0,-17 7-1 15,-14 5-1 1,-27 2-5-16,-15 2-1 0,-21 4 1 31,-10-5-24-31,-14-1-57 0,-4 1-43 0,-12-8-262 16,-9 2 237-16</inkml:trace>
  <inkml:trace contextRef="#ctx1" brushRef="#br0" timeOffset="5449.49">14052 5307 945 0,'-8'0'64'0,"-3"-1"31"0,0 1-28 16,-3 0 1-16,3-2 1 0,5-1 6 0,1-4-5 0,8 0-10 0,3-3-7 0,7-1-11 16,6 0-6-16,0 8-8 0,3 0-3 0,3 3-8 0,2 1 0 0,6 1 0 0,3-2-1 0,9 5 14 15,5-1 6-15,5 0-2 0,12 2-5 0,16 0-8 0,9 0-8 0,28 2-5 0,4 3 2 0,9-4-1 0,1-1-3 0,-2-3-1 0,6 0-2 0,-17 2 1 0,-11-2-3 0,-31 0-6 16,-17 4-28-16,-27-1-75 0,-10 3 121 0,-14 1-46 0</inkml:trace>
  <inkml:trace contextRef="#ctx1" brushRef="#br0" timeOffset="112193.99">7611 7356 452 0,'-3'-3'36'0,"-4"-5"17"15,0 6 57-15,2 0 23 0,-3 1 19 16,2-4-7-16,-2 0-39 16,3-1-13-16,0 1-18 15,1 1-6-15,0-1-10 16,1 3 6-16,-6 2-8 16,-1 7 8-16,-6-3-4 15,4 1 3-15,-2 1-6 16,3-2 1-16,3-3-10 15,6-1-5-15,1 0-3 16,-3-5-4-16,12-1-6 0,2 0-2 16,9-2-8-1,0 3-4-15,7 5-7 16,1 7-2-16,5 2-4 16,6 5-3-16,-5 4-2 15,6-4 0-15,5-5 6 16,5-1 12-16,16-3 6 15,8 0 3-15,7-2-4 16,-3-2-11-16,-12 2-5 0,0 1-1 16,-15-3-4-16,-6 2 0 15,-15 0-1-15,-10 2 0 16,-13-2-20-16,-4-1-11 16,-12 1-55-16,-9-3-36 0,0-2-42 15,-3-7-31-15,11-11 114 16</inkml:trace>
  <inkml:trace contextRef="#ctx1" brushRef="#br0" timeOffset="112579.42">8373 7138 880 0,'-5'-3'125'0,"0"0"151"0,-2 0-150 0,-1-1-24 0,3 1-6 0,-5-3-14 0,7 1-3 15,0 1-23 1,3 4-5-16,3 4-21 16,0 3-7-16,2 11-11 15,5 8-1-15,1 2 8 0,4 4 1 16,9-1 5 0,3-6 3-16,6 1 0 0,2-3 0 15,7-5 3-15,-4 1-5 16,-5-4-10-1,-1 0 0-15,-18-3-9 0,-3 2-2 0,-22 4-3 16,-11 4 1 0,-17 9 2-16,-10 2 0 15,-10 8 1-15,-2 5-3 16,-2 0-3-16,-5 3 0 0,0-7-7 16,2-5-9-1,1-14-32-15,4-9-16 0,2-18-51 16,7-12-41-16,3-31 94 15</inkml:trace>
  <inkml:trace contextRef="#ctx1" brushRef="#br0" timeOffset="-194817.88">11200 8567 554 0,'-8'0'93'0,"-3"0"100"16,1 5 3-16,1-4-44 0,0 1-15 0,-2-2-40 0,3 0-23 0,1 1-16 15,1 1-10-15,4-2-9 0,1 1-3 0,-1-1-8 0,-6 7-4 16,10-4-5-16,3 3 0 0,-1 1 1 0,4 2 3 0,-1-1 5 0,2 1-4 0,4 1-6 15,2-5-1-15,3-2-2 0,4-3 3 0,9 0 4 0,3-3 0 16,11-1 1-16,4 3-7 0,5-7-8 16,4 6-2-16,1 2-7 0,-3 2 6 0,1 6-4 0,-9-2 3 0,0 4 2 0,0 1-6 0,-1 1 6 0,-3-1-3 15,4-1-4-15,2-2-2 0,5-1 3 0,5-3 0 0,2 0-1 0,1 4 6 0,-5 3-5 0,-3 0-3 0,-4-1 4 0,-1-1-3 0,3-1 0 0,0-5 6 0,18-3-3 0,8-3 1 16,16-8 5-16,-2-11-8 0,-6-6 11 0,-4-1 5 0,-6-7 4 0,2 4 5 0,3 12-7 0,-1 1-7 16,-13 11-10-16,-5-1-3 0,-16 7 3 0,-6 4-4 0,-13 9-13 0,-5 1-14 0,-8 4-56 0,-5 5-37 0,-10-6-317 15,0 9 281-15</inkml:trace>
  <inkml:trace contextRef="#ctx1" brushRef="#br0" timeOffset="-175587.6">16636 8409 1563 0,'0'0'33'0,"0"0"-1"0,-1 2 19 0,-6 2-9 0,-5 4-16 0,-4 7-14 0,-1 0 1 0,-1 3 2 16,6-6 1-16,2-4 1 16,10-6-2-16,0 1 0 15,0 2 2-15,13-5 6 16,6 0 4-16,6-2-3 0,3-1-6 16,6-7-11-16,3 6-5 15,8-4 2-15,0-2 10 16,6 6 7-1,-1-4-4-15,1 3 2 0,-1-1-6 0,7-1-12 32,1 1 7-32,12 0-9 0,9-4 2 15,17 1 0 1,11 1-1-16,4-2 4 0,-4 7-4 16,-5 3 8-16,-4 5-2 15,6 6 6-15,7 0-1 0,-9 2 1 16,-1 1 0-1,-17 2-12-15,-12-4 0 0,-4 1 4 16,-1-5-3-16,-4-7 3 16,5-1 3-16,-1-11-6 15,0-4 1-15,2-7-1 16,-1-5-1-16,-2 3 0 16,-1 4 0-16,-7-1 4 15,-7 8-2-15,-9 9-1 16,-4-3-1-16,-13 7-2 0,-4 4-2 15,-20 0-4 1,-2 4 1-16,-9-2 5 0,-2 4-3 16,-2-4 1-16,-1 4-7 15,1-4-22-15,-2 5-18 16,2-3-56 0,0-3-24-16,-8-4 67 15</inkml:trace>
  <inkml:trace contextRef="#ctx1" brushRef="#br0" timeOffset="-170712.46">20910 8549 730 0,'-3'2'89'0,"-4"0"54"0,3-1-56 0,-3 1-50 15,0 1-14-15,2-3 10 0,0 0 15 0,0-3 17 0,2 1 8 0,-2 2-3 0,4 0-10 16,-5 8-16-16,-1-3-9 0,4 6-12 0,-2 0 3 0,4 0 2 0,1-3 3 0,9-3 7 16,5-1 2-16,12-4-1 0,7 0 0 0,8 0-1 0,5 0-3 0,9 2 0 0,-5 3-5 0,9 9-12 15,2-2-4-15,15 1-2 0,14-2-3 0,19-8 11 0,1-3-4 0,15 2 3 0,-4-1 4 0,20 4 1 16,10 1 1-16,2 4-10 0,3-1-1 0,-12 4-10 0,-5 0-2 0,-15-2 2 0,-13-4-4 0,-28-3-40 0,-16-6-42 16,-26-12-432-16,-7-10 336 0</inkml:trace>
  <inkml:trace contextRef="#ctx1" brushRef="#br0" timeOffset="-167199.64">20984 7808 1081 0,'-14'13'64'16,"-2"-2"34"-16,0 3-24 0,2-3-17 0,3-1-1 0,10-6-7 0,1 0 4 0,12-8 3 0,4 1-2 15,8-2-13-15,1 1-10 0,0 4-16 0,0 0-5 0,1 1 0 0,-1 6 2 0,2-4 11 0,1 3 9 16,10 0 9-16,1-2 5 0,18-1-3 0,6 1 0 0,19-4 2 0,8-1-1 16,11-9-4-16,5-2-4 0,6-1-18 0,0-1-3 0,12 5-10 0,0 5-2 0,-22 6-3 0,-10 9-21 15,-42-3-64-15,-18 8-67 0,-23-4 78 0</inkml:trace>
  <inkml:trace contextRef="#ctx1" brushRef="#br0" timeOffset="-139772.29">17808 9440 691 0,'0'0'90'0,"0"0"49"0,-1 0-22 0,-5 2-6 0,-1 3-29 15,1-2-7 1,0 2-12 0,2-1-4-16,3 1-2 15,2-2-1-15,6 2 1 16,1-5-5-16,6 0-10 15,5 0-1-15,1 0-4 0,6-2-4 16,0 2 1-16,0-3-1 0,4 3-11 31,1 0 1-31,12 3-5 0,7-1-9 16,10 0 8-16,6-1-2 16,-1-1 2-16,0 0 6 15,1-3-3-15,2-2-6 16,0 2-6-16,6 2-4 0,6 1-3 15,5 3 1 1,-1 3 0-16,1-1-2 16,-4 3 1-16,-6-4 0 15,3 3-2-15,4-6 1 0,14-2 2 0,8-9-2 32,8-4 0-32,3-5 5 0,-6-5-8 15,5 2 3-15,9 2 5 16,1 3-5-16,1 10 0 15,-2 6 0-15,-8 1-3 16,-6 8 2-16,2-1 1 0,-10 4 0 16,-16 2-3-16,-11-5-7 15,-14 1-18-15,-10-5-3 16,-17-4-25-16,-1 0-19 16,-19-4-57-1,-5-11-281-15,-2-1 261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3T17:51:41.8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9665 5552 1429 0,'-14'20'55'0,"1"-3"-16"0,4-2-4 0,2-6-20 0,6-7 2 0,5-7 22 15,1-8 10-15,13-7 10 16,0-4-5-16,11 5-21 0,4-1-14 16,2 9-12-1,1 3-2-15,-1 8-1 16,-2 1-1-16,3 6-4 15,5 1 1-15,3 1 9 16,7-3 8-16,4 2 25 16,0-3 6-16,4 0-4 15,-3-5-3-15,14 0-23 16,4-3-6-16,5 1-4 16,9 2-6-16,-4 5 2 15,4-1 2-15,-3 4-8 16,-7 0 3-16,-6 0-3 0,2 0-1 15,5 0 2-15,10-3 5 0,13-2-1 16,2-6 3 0,11-4-3-16,1 4-6 15,-1 0 1-15,6 0 2 0,-2 6 1 16,-1 0 3-16,-6 2-2 16,-5 4-5-1,-7-4-2-15,4 3 4 16,9-2 2-16,2 1 0 15,-3-3 2-15,2 4-5 16,-2-6-1-16,9 1 4 0,9 5-1 16,-1-4 5-16,-3 6-3 15,2 1-5-15,-3-2 0 16,7 1 3-16,2-1 5 16,-6-2 0-16,-3-3-2 15,-5 0-8-15,8-4 4 16,2 0-3-16,3 0 2 15,-10 1 6-15,-9 7-7 0,2-2 6 16,6 7 3-16,-2 1-9 16,-2-6 3-16,0 3 0 15,-6-3-5-15,8-3 8 16,8-4 2 0,-3 1-6-16,-2-2 6 15,-7 1-7-15,-2 6-3 0,9-6 5 16,0 6 0-16,-1-1 1 15,-6-3 0-15,-2 2-2 16,12-5-3-16,4 0 4 16,4 0 0-16,-2-5 4 0,-6 0-3 15,2-6 3-15,13 3 0 16,-1-1-4-16,-1 1 0 16,-4 3-2-16,4-3-4 15,6 2 6-15,4 3 0 16,-9 0 3-16,4 0 2 15,2-2-3-15,9 3 0 16,4 1-3-16,-6 1 12 16,2 0 4-16,-2 0 11 15,2-2 0-15,-7 2-11 16,-6 0-7-16,3 0-9 16,-14 0 1-16,-17-8-12 15,-21 4-25-15,-37-11-120 16,-11-2 95-16</inkml:trace>
  <inkml:trace contextRef="#ctx0" brushRef="#br0" timeOffset="12023.98">7235 5361 881 0,'-26'11'85'0,"-1"3"41"0,2-1 4 0,4-2-43 0,-1 1-18 16,3-2-18-16,3 1-6 15,2-5-4 1,3 4 1-16,5-3-5 0,4-2-1 0,4 0-6 31,10 0 6-31,10-4 16 0,10-1 10 16,17 0 10-16,6 0-1 15,18 2-8 1,4 2-8-16,5 3-8 0,5-2-3 16,-4 2-15-16,4-3-5 15,16-3-14-15,1-1-2 16,11-9-5-16,2-1 2 0,-8-7-4 15,-2-2-1 1,3-2 1-16,4 3-1 16,-5-1 4-16,-8 3-2 0,-22 6-2 15,-21 4 0-15,-20 6 0 16,-15 0 1 0,-15 3-2-16,-8 4-2 0,-17-1 3 15,-10 3-1-15,-19-1 3 16,-6 0 2-16,-17 2-3 15,-10-6-1-15,-8 3-1 0,-7-3-6 16,-4 1-4-16,-8 3-4 16,-6 0-8-1,-20 0-7-15,-6 0-7 16,1-4-2-16,1-2 0 16,20-2 3-16,5 0-2 15,7 0 7-15,20 3 9 16,15-1 6-16,33-2 16 0,17 0 0 15,22-2 4 1,16 2 1-16,22 0 18 0,16 0 1 0,15 5 20 16,12 4 2-1,11-2-6-15,-1 0 3 0,10-2-11 16,16 1-1 0,13-2-13-16,2 0-5 0,3 7-9 15,-18 2-4-15,-10 0 2 16,-4 2 0-16,-12 3-3 15,-8-4 2-15,-22-1 1 16,-15-6 3-16,-24 0 9 16,-6-7-2-16,-19 0-1 15,-11-7-1-15,-27 0-8 16,-15-6 2-16,-31 3-5 16,-6 1-10-16,-12 3-17 15,-1 1-15-15,-10 2-24 16,-6 3 4-16,-27-2 3 15,-3 2 13-15,3-5 25 0,5-4 5 16,28-4 13-16,13 1 3 16,31 4 2-16,18 0 1 15,37 8 11-15,20-2 3 16,35 2 10-16,21 2 2 0,31 0-6 16,11 1-3-16,19-3-12 31,19-2-5-31,8-7-35 0,8-2-32 0,-2-7-72 15,-5-1 67-15</inkml:trace>
  <inkml:trace contextRef="#ctx0" brushRef="#br0" timeOffset="56770.35">11257 6520 772 0,'-15'-8'85'0,"-2"-2"43"0,0 1-18 0,4-2-49 0,2-2-5 0,5 2 7 15,-1 3-2-15,6 2 7 16,1-3-5-16,0 6-1 15,0 3-3-15,5-5-15 16,1 5-2-16,5 0-9 16,5 0 3-16,9 0 11 0,3-2 9 15,10 2 3 1,5 2-8-16,6 1-9 16,-3-3-10-16,4 0-9 15,1-3 0-15,1-2-6 16,6 2-2-16,5-3-9 15,0-1 0-15,10 1-2 16,4 1 1-16,11 2 0 16,5-2 0-16,8 4-1 15,0 1 2-15,-1 8 1 16,5-5 2-16,7 0 0 16,5 0-1-16,-6-6 7 0,-7-2 3 15,-5-4 2-15,-3-2-2 0,2-7-5 16,5 3-4-1,-12 0-6-15,-10 3 3 0,-7 4-2 16,-8 3-1-16,-8 4 2 16,4 1-4-1,-5 1-2-15,-4 1 0 0,7-2 0 16,3 0 2-16,7-7 2 16,2 3-2-16,4-1 1 15,-2-3-2-15,-7 0 2 16,-1 2 2-16,-5 0 0 15,2 1 1-15,-4 2 3 16,-2 1-2-16,-16-1-3 16,-10 0-1-16,-13 3-2 15,-18 0 0-15,-4-2 0 16,-16 2-2-16,-20-1 1 0,-5 1-1 16,-11-2 2-16,-2 2 0 15,-7 0 0 1,-2 0 0-16,-14 0 1 0,-6 2 3 0,-15-2-4 15,-5 1 2 1,-9-1-3-16,-4 2-3 16,7-2 3-16,-9-2-2 0,-4 1-1 15,-8-1 1-15,-2 2-5 16,9 0 2 0,-6 2-3-16,4 4 0 15,-7 2 2-15,2 5-4 16,11-1 4-16,2 2 0 0,2 1 3 15,7-1 4 1,2 3 0-16,9-3 3 0,16-1 0 16,3-1-1-16,11-5-1 15,6 1 0-15,13-8-3 16,3 1-2 0,14 1-2-16,7-1-3 0,14-1 0 15,12 0-3-15,-6 8-4 16,18-3 7-16,10 6 0 15,12 2 7-15,12-2 1 16,9 0-2-16,11-5 3 16,3 0 0-16,17-1 4 15,6-2 0-15,20 4 4 16,9-6 5 0,8 2 7-16,3 2 3 0,6-2-1 15,6 0-6-15,7 7-7 16,1 1 0-16,5-5-5 15,-4 2 0-15,7-8-2 16,8-2-2-16,4-9 3 16,0-3-2-1,7-5 1-15,-2 0-2 16,-4-3-9-16,-4-1-15 16,-16-4-48-16,-9 0-38 31,-30-11 249-31,-12-14-148 15</inkml:trace>
  <inkml:trace contextRef="#ctx0" brushRef="#br0" timeOffset="130560.3">2186 7517 882 0,'-4'0'94'0,"-7"4"106"0,7-2-130 16,4-2 2-16,-2 0-13 0,7-3 6 15,0-7-4 1,2 2-8-16,1 0 3 16,0-3-10-16,-2 7-19 15,-1 1-7-15,-2 3-18 0,4 1 0 16,-1 5 3-16,3-1 0 16,4 3 9-16,3-2 4 15,6 1 4-15,-2-6 1 16,9-1 0-16,2 0-2 0,6-6-1 15,2 1 1 1,7 0-5-16,1-1-6 0,2 3-5 16,-3 1 1-16,-4 4-6 15,-4 3 0-15,5 1 0 16,-2 0 0-16,11-1 4 16,5-3-3-16,3-4-1 15,8-4-3-15,3-1 1 16,6-4 7-16,6 4-2 15,-2 2-3-15,-2-2 0 0,-7 4-2 0,-9 2 2 16,2 1 4 0,-10 3 0-16,5 5 0 15,-8 0-4 1,5 0-1-16,2 1-1 16,4-1 2-16,1 0 1 15,-1 0 0-15,2-5 1 16,0-3 3-16,-1 0-4 0,9-2 4 15,9-6-2-15,3 4-5 16,8-6 3-16,-3 2 3 16,-3 0 0-16,0 1-4 15,0 2-1-15,1 3-3 0,7-1 1 16,6 3 3-16,3 0 4 16,5 0 1-16,-10 0-2 15,3 0-3-15,12 0 0 16,11 0-4-16,-1 0 4 15,4 5 0-15,-8-4 11 16,-5 3 1-16,11 3-1 16,-3-5 3-16,0 3-8 15,-6 1-2-15,-10-3-1 16,1 2 3-16,-1 1-9 16,8-1 3-16,-1 1-1 15,1-3 1-15,2-1 2 16,6 1-1-16,6-3 3 15,0 0-9-15,7 0 6 16,-3-3-1-16,-2 3-4 16,6 0 8-16,-8 2-6 0,-6 2 3 15,-9-1 3-15,-8 2-7 16,4 0 7-16,7-2-3 16,-2-1 0-16,-3-2 2 0,-3 0-3 15,-5 0 6-15,6-2-5 16,4 2 0-16,-7 0 6 15,-3 0-4 1,-6 2 1-16,-2-1 8 16,-1 4-5-16,8 0 0 15,4 1 5-15,-6 0-4 16,0 2 0-16,-2 2 0 0,-4 1-6 16,3 1 0-16,4 4-3 15,1 0 1-15,-4 1 1 16,0-3 0-16,-2 1 7 15,-3-4-2-15,6 0-1 16,2-7-2-16,2 4-6 16,2-3-1-16,-7 4 3 15,-4-1 3-15,-5 8 2 16,2-2 1-16,4 2-3 16,0 1-5-16,-1 2 3 15,-2-3 1-15,-2 0 3 16,2-3 3-16,4-6 3 15,5-2 2-15,-1-3 0 16,-6 1 1-16,-5-3-12 0,-5-3 2 16,-5-2-2-1,5 2-1-15,-2-5 0 16,3-2-2-16,3 3 2 16,-3-4 1-16,3 1 1 15,-7-1 1-15,-3 3-5 16,3-3 2-16,6-1 2 0,4-3-2 15,4 3 2-15,-3-6-2 0,-3 3 1 16,-3 0-1 0,-5 3 0-16,1-1 0 0,1 7 0 15,1 0 0 1,-6 4 0-16,-5 4 3 16,-20 4-3-16,-7-1-1 15,-15 2 1-15,-7-2-3 0,-8 3 2 16,-6-5 0-16,-5 2-24 0,-2 0-15 15,-4-4-45 1,-4 2-36-16,-5-4 67 16</inkml:trace>
  <inkml:trace contextRef="#ctx0" brushRef="#br0" timeOffset="206137.81">6175 8613 894 0,'0'-13'104'0,"0"-1"87"0,2-7-98 0,1 4-33 0,-1-2-21 15,-1 2 0-15,2 4 8 16,-3 7 12-16,-6 1 1 0,0 8-15 16,-1 7-10-1,1 4-22-15,3 2-3 0,6 2 16 16,7-2 6-16,10-2 21 15,5-1 6-15,12-5 3 16,5 3-3-16,10-5-14 16,5-3-5-16,11 2-16 15,12-3-8-15,17-2-9 16,5 0-4-16,4-2-4 16,1-3 1-16,8 1 4 15,7-4 0-15,2 0-1 16,9-6 2-16,-10 0-5 15,-3-2 0-15,4 0-1 16,-4 0 1-16,-5 4 0 16,-9 2 1-16,-24 9-2 0,-8 2 0 15,-20 9 2 1,-13 4-3-16,-17 3 2 16,-10 2-4-16,-14 8 7 0,-13 1-2 0,-15 4 6 15,-5-1-4-15,-13-4-3 31,-4-5 3-31,-12-4-3 0,-1-7 3 0,-18-10-1 16,-2-4 0 0,-13-8-3-1,-1-3 0-15,-2 1-5 0,-2 4-1 16,-13 2-4-16,-7 7-4 16,-2 4 0-16,1 3-2 15,7 1-4-15,6 0-5 16,4-6-4-16,1-2 5 15,12 0 9-15,5-2 4 0,21 1 8 16,8-4 3-16,20 3 0 16,5-2 0-16,11 0-1 15,7-3 1-15,6 2 0 16,9 5 3-16,0-8 1 16,8 6-3-16,9 2-4 0,5 0-1 15,8 7 1 1,8 1 1-16,13 3 5 15,13 0 1-15,28-3-2 0,10-2-3 16,15-6-2 0,3-3 4-16,5-13 6 15,9 0-2-15,14-9 6 16,3-5-1-16,-4 3 3 0,-5-3 1 16,-20 10-8-16,-14 4-8 15,-24 5-100-15,-21-2-343 16,-55-25 285-16</inkml:trace>
  <inkml:trace contextRef="#ctx0" brushRef="#br0" timeOffset="-151942.54">4449 9483 1602 0,'0'0'22'0,"2"0"-3"0,1-5 27 0,3 2-5 0,5-5-1 0,10 0 0 0,11 4-12 0,5 4-3 0,14 6-12 16,3 7-5-16,9 12-6 16,4 5-2-16,11 3 0 0,4-3 2 15,8-8 0 1,15-6-1-16,15-8 0 15,3-7-2-15,-1-6 1 16,-15-2-3-16,-3-12-73 16,10-7-54-16,1-8 68 15</inkml:trace>
  <inkml:trace contextRef="#ctx0" brushRef="#br0" timeOffset="-151030.67">9857 9680 1122 0,'16'-1'86'0,"3"-1"27"0,14 2-18 0,7 0-4 0,18 5-20 0,7 6 0 0,12 12-13 0,3 1-13 0,20 6-16 0,2 6-12 0,18-9-11 0,10 3-3 31,-12-8-3-31,-4-3-6 0,-15-2-52 0,-11-1-40 0,-10 0 50 0</inkml:trace>
  <inkml:trace contextRef="#ctx0" brushRef="#br0" timeOffset="-146315.29">15704 9666 142 0,'5'-14'24'0,"-5"1"82"0,4 1 25 0,1 2 81 15,-2 1 16-15,-1 1-30 32,-1-2-23-32,1-2-58 15,1 1-9 1,2-4-14-16,-4 3-6 0,-1 2-7 16,0 1-2-16,0 3-11 0,0 4 0 15,0 0-2-15,0 2-8 16,-1 2-10-16,1 9-3 0,0 10-13 15,1 9-2-15,1 9-4 16,0 11-6-16,-2 14-16 16,1 5-3-1,-1 16-2-15,-1-3-2 0,-1-2 4 16,-1-5-2 0,0-14-25-16,1-6-14 15,-1-9-26-15,1-3-15 0,1-10-10 0,-1-8-11 31,2-12-14-31,0-12-10 16,0-12-213-16,0-13 216 0</inkml:trace>
  <inkml:trace contextRef="#ctx0" brushRef="#br0" timeOffset="-145489.2">15852 9532 1210 0,'-9'-5'86'0,"-4"2"25"0,2 3-21 15,0 0-1-15,6-1-25 0,4-4-2 0,7-2-17 0,10-4 0 0,0 0-2 0,6 2-2 16,0-1 2-16,0-1 6 0,6 0-3 0,4 0-3 0,-1-3-9 0,7 3-10 0,3 2-6 16,3 1 0-16,10-2-1 0,0 2-4 0,4 1 0 0,-1-6-1 0,-4-1-4 15,4-4 3-15,0 3-5 0,-2 0-1 0,-4 6 0 16,-9 1-3-16,-13-1-2 0,-7 2 0 0,-8 3 0 0,-8 0 0 16,-4 4 4-16,0 0 1 0,1 0-3 0,-3 0 0 0,0 0-2 0,0 0 0 15,0 0 0-15,0 0 1 0,0 0-2 0,0 0 2 0,0 0 3 16,0 0 0-16,0 0 0 0,-3 0-2 0,1-1-2 0,0-2 0 0,1 1 2 0,-4-3 1 15,3 12-1-15,-1 2 0 0,2 7-3 16,-2 8-1-16,3 9 1 0,0 5 1 0,0 14-1 0,1 4 0 0,1 18 2 16,2 13-3-16,0 8 4 0,2 3 0 0,2-9-6 0,1-5 1 0,-2-16 0 15,0-11 1-15,-2-12 1 0,-2-5 1 16,1-9-3-16,-4-4 2 0,-7-8 1 0,2-5-2 16,-7-6 5-16,-1-2 0 0,-3-6 1 0,-7-6 3 0,-4-2-2 0,-5-4-4 15,-10-1 3-15,-10 0-3 16,-18 6 0-16,-10 2-9 15,-29 8-10-15,-11 5-3 0,0 4-10 16,2 3 8-16,33-3-3 16,11 2-12-16,26-1-7 15,10 0-5-15,18-7-23 16,14 0-21-16,10-6-52 16,7-1-199-16,26-12 212 0</inkml:trace>
  <inkml:trace contextRef="#ctx0" brushRef="#br0" timeOffset="-144087.73">15522 10759 982 0,'4'-13'92'0,"-1"1"88"0,-2 1-49 16,-1 0-12-16,0 3-10 0,-1-5-24 0,-6 0-8 0,-4 6-26 0,-1 2-7 0,-7 0-21 0,-3 5-6 0,-5 8-2 0,-6 5-6 16,-3 17-9-16,-2 7-3 0,1 15-3 0,6 10 1 0,9 11 0 0,3 1-1 0,13-5-3 15,6-3-6-15,12-17 3 16,6-13-2-16,12-18 1 0,6-10 5 0,10-23 8 0,6-7 11 0,1-15 17 0,-1-4 11 0,-9 0 12 15,-12 0 1-15,-15 15-9 0,-8 7-7 0,-13 15-18 16,2 7-6-16,-2 16-13 0,1 12-3 0,4 13-7 0,0 4-5 0,8-7 1 16,7-5-1-16,11-17 5 0,5-3 5 0,2-16 6 0,7-11 5 0,-1-11 21 15,-2-7 8-15,-11-9 20 0,-5 2 7 16,-16-2-14-16,-10 4-5 0,-17 4-24 0,-10 3-10 0,-14 9-31 0,2 3-27 0,-5 11-49 0,12 4-20 0,8 8-28 16,7 5-3-16,22-8 5 0,6 4-15 0,23-7 10 0,9-2 18 0,10 1 74 0,6 1 57 31,0 6 106-31,-1 4 28 0,-5 4 23 15,-4 6-12-15,-11 7-49 0,-3 1-21 0,-14 3-40 16,-7 3-15-16,-9-9-14 0,-4-7 3 0,-3-9-1 16,1-6 1-16,-2-14-2 0,6-6 0 15,2-16 0-15,5-4 2 0,8-14 15 0,6 0 6 0,12 8 6 16,2 4 5-16,5 13 1 0,2 10-1 0,-4 12-6 16,-4 2-10-16,2 6-15 0,-2 1-8 0,-1-6-2 15,1-1 1-15,-4-3 3 0,-2-3 3 0,-9 1 10 16,-4-3 2-16,-10 2 23 0,-5-4 8 0,-9-1-10 15,-5 0 1-15,-7 0-22 0,-6 3-6 16,-7-1 2-16,1 6 2 0,4 8 2 0,5 4-1 0,14 16-4 16,4 2-5-16,16 11-7 0,4 3-3 15,15-3 2-15,6-2-1 0,15-11 4 16,2-1-2-16,5-10-1 0,2 0 2 16,-6-14-43-16,-6 0-34 0,0-14-108 15,-8-6-76 1,-18-18 142-16</inkml:trace>
  <inkml:trace contextRef="#ctx0" brushRef="#br0" timeOffset="-140707.09">18345 8868 1031 0,'0'-11'81'0,"0"2"45"0,0 4 10 15,0 3-23-15,-3-1-2 0,-1 6-11 0,0 0-4 0,2 10-12 0,2 1-4 16,2 10-19-16,2 4-1 0,4 15-9 0,0 9-7 0,0 19-8 0,0 12-8 0,-3 18-13 0,-2 10-6 16,-3 7-7-16,0 2-2 0,-3-11-6 15,3-7-3-15,3-34-13 0,-1-14-10 0,2-23-28 0,-4-14-23 0,0-17-35 0,0-4-22 0,0-34-91 0,0-14 128 0</inkml:trace>
  <inkml:trace contextRef="#ctx0" brushRef="#br0" timeOffset="-140568.98">18391 8788 1375 0,'12'-15'107'0,"1"0"27"0,3-3-9 0,7-4-10 0,12-6-41 0,8-5-7 0,10-7-20 0,9-2-4 15,26 1-17-15,4-8-2 0,10 5-11 0,2 0-2 0,-3 4 1 16,3 2-6-16,10 10-4 16,-8 1-1-16,-12 11-1 0,-16 8 0 0,-36 8-1 0,-18 5-2 15,-21 9 2-15,-3 7-3 0,-6 4 4 0,-2 3 0 16,-2 9 3-16,2-1-1 0,5 3-1 0,3 2-1 0,5 8 2 16,3 3 0-16,3 7 0 0,0 2-2 0,-2 13-1 0,7 7 0 15,0 20 1-15,6 12 0 0,3 12 0 0,-3-5-2 16,2-7-16-16,-2-10-7 0,-3-10-2 0,-2-5-3 0,-2-11 10 15,-4-1 11-15,-5-14 2 0,0-7 1 0,-9-6 1 16,-2-8-4-16,-7-10-7 0,-4-2 0 0,-11-12 8 0,-6-3 3 0,-17-6 5 16,-12-6 2-16,-23-12-8 0,-15-4-3 0,-23-13-3 0,-6-6-4 15,-11 0 9-15,-9 0-2 0,-1 20 7 0,4 12-1 16,24 15 2-16,20 6 1 0,32-2-11 0,20-6-19 16,21-9-60-16,15-3-39 0,30-14 64 0</inkml:trace>
  <inkml:trace contextRef="#ctx0" brushRef="#br0" timeOffset="-139573.46">18976 10647 1302 0,'0'-28'73'15,"-2"2"20"1,-1 1-3-16,3 8-14 0,-1 4-7 15,1 4 3-15,1 5-3 0,-1 4-6 0,0 10 3 0,0 6-17 16,-1 7-11-16,-7 10-14 0,-3 7-13 0,-11 9-7 16,-7 0 2-16,-6 4 0 0,-2-1-1 0,5-4-6 0,5-3 0 15,15-11-2-15,7-5-3 0,16-8 3 16,9-4 0-16,18-4 9 0,6-5 3 16,12-7 5-16,-1-4-5 0,2-6-8 0,-7-2-5 0,-3-7-58 15,-1-4-25-15,-10-1-79 0,-7-3 59 0,-7-4 47 16</inkml:trace>
  <inkml:trace contextRef="#ctx0" brushRef="#br0" timeOffset="-139365.42">19361 10718 1129 0,'0'0'127'0,"0"0"122"16,1-6-132-16,4-1-12 0,8-7-28 0,4-5-9 0,8-8-12 0,8-3 0 0,2-9 2 0,0-5-8 16,-2-2-2-16,-6 2-1 0,-8 4-12 0,-7 9-3 0,-2 12-6 0,-1 11-2 0,-9 11-4 0,2 13 0 0,-2 23-5 0,0 10-8 15,6 24 0-15,-1-4-1 16,1 4-5-16,4 1 1 0,-4-14-11 0,2-2-33 0,-5-7-43 0,2-9-25 0,-4-2-58 15,1-4-8-15,-4-9 18 0,-4-10 64 0</inkml:trace>
  <inkml:trace contextRef="#ctx0" brushRef="#br0" timeOffset="-139314.87">19435 11018 962 0,'1'9'176'0,"6"4"259"15,10-1-282-15,13 1-9 0,8-7-22 0,5-1-24 0,1-7-35 0,-3-6-21 0,-2 1-24 0,-1-3-38 0,-8-1-92 0,0-2-64 0,2 1 79 0</inkml:trace>
  <inkml:trace contextRef="#ctx0" brushRef="#br0" timeOffset="-138345.16">20998 8184 1104 0,'-8'-2'84'16,"1"0"57"-16,-5-1-21 16,6 3-21-16,1 0-11 0,-1 3-24 15,0 7-6 1,-4 14-12-16,2 6-2 0,1 31-9 15,-3 16-7 1,2 32-14-16,-4 13-7 16,-1 18-6-16,-3 13 0 15,-1 17-3-15,0 7-8 0,-1-4-21 16,2-7-12 0,7-21-7-16,1-9-7 0,3-24 5 15,5-19 7-15,3-26 6 16,-1-8 4-16,1-23-10 15,2-9-13-15,0-24-188 0,-2-11 158 16</inkml:trace>
  <inkml:trace contextRef="#ctx0" brushRef="#br0" timeOffset="-137418.47">20932 7963 1095 0,'-11'-6'89'0,"3"-2"28"0,7 3-12 0,2 0-14 0,13 2-13 16,10 0 3-16,15-8-7 0,12-3 8 0,14-10 1 0,12-4-1 0,30-12-19 0,15-4-7 16,26-8-26-16,7 0-12 0,-1 3-10 0,2 5-4 0,-6 14-3 0,-20 2-1 0,-26 13 1 0,-25 7 3 0,-37 8-2 0,-10 4-5 0,-28 11 1 0,-7 7-5 0,-12 10 4 0,-11 7 3 0,-2 18 3 0,1-2 1 15,5 8 0-15,3-1-1 0,10 3 2 16,4 2-1-16,6 11-3 0,9 8 3 0,1 28-3 0,5 15-1 0,-5 20-3 0,1 10-3 0,-1 24-11 0,-4 14-10 0,1 17-29 16,-2 7-28-16,-6-14-43 0,-2-21-6 0,-4-40 33 0,0-24 31 0,-1-40 70 0,3-16 24 0,-3-19 32 15,-2-9 6-15,-8-23-3 0,-4-9-2 0,-18-25-25 0,-15-6-8 0,-38-12-15 0,-15 0-5 0,-22 2-16 0,-4 5-11 16,1 14-11-16,-5 11 0 0,12 12 3 0,7 7 4 0,31 3-13 0,19-3-13 0,30-1-16 0,14-7-23 0,23-6 59 15</inkml:trace>
  <inkml:trace contextRef="#ctx0" brushRef="#br0" timeOffset="-136445.35">21560 11193 211 0,'-6'-60'75'0,"4"4"129"0,0 4 46 16,6 16 5-16,2 9-14 0,-1 15-74 0,-2 5-22 0,2 12-23 0,-4 8 0 0,-2 15-22 0,-4 10-8 16,-3 25-38-16,-13 3-22 0,-5 12-22 0,-3-1-10 15,-1-1-11-15,8-2-3 0,10-10-15 0,8-5-3 0,20-15 6 0,9-8 0 16,26-22 10-16,6-12-2 0,9-21-32 0,0-9-23 0,-1-17-55 0,-2-7-156 0,-6-8 174 16</inkml:trace>
  <inkml:trace contextRef="#ctx0" brushRef="#br0" timeOffset="-136284.54">21978 11038 1386 0,'-5'-6'96'0,"5"3"33"0,10 1 4 0,10 5-27 0,12 0-8 15,18 4-25-15,4-1-8 0,6 3-30 0,-7 4-15 0,-18 6-16 0,-10 3-5 0,-20 11-4 0,-8 7-6 0,-19 8-3 16,-8 4 0-16,-2 1 8 0,4-3 5 0,15-4 7 16,4-5-1-16,26-11-3 0,13-7-4 0,16-16-5 0,11-14-3 0,11-24-45 0,7-13-43 0,14-30-192 15,9-26 163-15</inkml:trace>
  <inkml:trace contextRef="#ctx0" brushRef="#br0" timeOffset="-135433.77">24769 6307 1163 0,'8'-11'75'0,"1"6"39"0,-6-4 1 0,-3 9-12 0,-1 3-2 0,-9 3-20 15,-4-1-7-15,-11 6-15 0,-4 3-9 0,-12 2-12 0,0 8-10 0,-17 2-16 0,-5 9-3 16,-8 8-9-16,-6 1 4 0,-2 8-8 15,-2 0 1-15,9 2 3 0,7-2-3 0,21 1 5 16,6 4 8-16,14 9 10 0,7 10 14 0,7 14 16 0,4 9 5 0,6 7-1 0,2 3-4 0,7 12-19 0,-1 8-10 0,3 18-14 0,3 8-7 0,1 12 0 16,0 9 0-16,-5 12 1 0,-4 3 1 0,-3 11-2 0,-3-2-1 0,2-8-4 0,1-1 0 0,3-8-1 0,4-6-4 0,-1-4-5 0,2 1-1 0,-1-15-8 0,-2 2-4 15,-7-13-4-15,-1 0 0 0,-5-7 0 0,1-10 6 0,2-13 11 0,2-11 3 0,6-28 10 0,4-14 3 16,3-12 2-16,2-4-1 0,4-6 4 0,2-2 5 0,9-10 8 0,0-2 2 16,8-9 2-16,1-6-4 0,7-12-5 0,3-2-3 0,6-3-4 0,3-5-3 0,1-3-7 0,2-3-20 0,-2-2-50 15,5-6-33-15,-1-2-76 0,-3 4 91 0</inkml:trace>
  <inkml:trace contextRef="#ctx0" brushRef="#br0" timeOffset="-134594.29">23947 12391 1371 0,'3'10'82'0,"-1"7"25"0,-2 7-16 0,-2 12-24 15,-1 5-22-15,0 8-28 0,-2 4-8 0,2-5-6 0,1-9-3 0,2-14 2 0,2-9 3 0,-1-14 8 16,4-1 9-16,0-20 8 0,-4-7 1 0,4-27-5 0,1-11-2 16,1-23-6-16,1-4 0 0,0-6 1 0,1 3 5 15,2 15 13-15,2 14 3 0,1 24 0 16,-3 11-2-16,-2 30-15 0,-2 10-4 0,-1 23-11 0,0 11-6 0,1 16-1 0,-4 3-3 16,6-5 3-16,1-6 0 0,9-20-3 0,4-16 1 0,10-18-1 15,1-12 3-15,5-19 1 0,-1-3 7 0,0-15 17 16,0-2 9-16,-7-4 14 0,2 2-2 0,-9 12 2 0,-4 15-7 0,-7 17-11 15,-5 11-3-15,-5 23-17 0,0 13-5 0,-4 21-3 0,-4 8-4 0,-3 7-28 16,0 4-22-16,3-6-58 0,1 0-45 0,10-13-58 0,2-8-28 0,11-24 133 0</inkml:trace>
  <inkml:trace contextRef="#ctx0" brushRef="#br0" timeOffset="-134516.1">24617 12448 1339 0,'0'5'81'0,"2"4"32"0,1-3-8 16,5-1-17-16,3-8-8 0,6-7-9 0,4-8-5 16,4-8 0-16,0-4-2 0,1-4-5 0,-4-4 4 0,-5 2-13 0,-3 2 2 0,-12 9-13 15,-4 2-2-15,-12 8-7 0,-8 9-4 16,-6 16-10-16,-6 12-9 0,0 15-8 0,1 9-6 15,6 14 2-15,8 6 0 0,11-1-1 16,8-5-1-16,5-16-1 0,10-9 1 0,15-15 2 16,2-12 5-16,9-8 0 0,3-8 3 0,0-15 19 0,4 1 6 0,-7-4 8 15,0 4 3-15,-13 10-8 16,-11 4-8-16,-6 9-13 16,-9 9-5-16,-8 4-9 15,-2 5-4-15,-11 5-10 16,0-1-7-16,2 1-7 15,1-5 0 1,10-10 20 0,6-4 3-1,14-13 7 1,9-14 5-16,4-8 2 16,6-6 7-16,0 3 5 0,-1 6-1 0,-5 10 3 15,-5 4-6-15,-2 13-6 0,-7 1-7 0,-7 14-13 16,1 4-8-16,-7-4-8 0,0 3 3 0,-5-10 8 0,5-7 9 15,5-10 9-15,1-15 1 0,14-11 10 0,4-6 7 16,5 8 10-16,4 6 8 0,1 18-6 0,1 9-9 0,-10 24-9 16,-4 9-6-16,-18 24-45 0,-9 4-23 0,-13 5-108 0,-8 4-73 0,2 2 139 0</inkml:trace>
  <inkml:trace contextRef="#ctx0" brushRef="#br0" timeOffset="-131905.66">18335 7375 1205 0,'0'-2'93'0,"-1"-3"64"0,1 1-23 0,-2-3-2 16,1 3-20-16,1 0-18 0,-2 4-13 0,2 7-19 0,0 1-2 16,-2 15-19-16,2 10-4 0,2 13-17 0,0 9-10 0,1 10-9 0,-2 4-2 15,2 7 1-15,1-3 0 0,5-15-42 0,2-8-22 0,0-17-58 0,3-7-36 0,-1-20-19 16,0-11-225-16,10-23 259 0</inkml:trace>
  <inkml:trace contextRef="#ctx0" brushRef="#br0" timeOffset="-131567.5">18892 7387 864 0,'3'0'100'16,"-1"0"97"-16,-2 0-85 0,-5 0-24 0,4 0-15 0,-10 0-15 0,3 0-6 0,1 0 5 0,-5 0-7 16,-1 0-8-16,1 0 0 0,-7 0-9 0,1 2-6 0,2 3-10 0,-1 7-8 0,3 9-8 0,0 9-1 0,3 9-1 0,3 4 1 0,0 2-1 0,6-2 0 15,7-7-2-15,6-9-2 0,8-10 0 16,0-6 1-16,5-11 2 0,1-3 5 0,3-16 2 0,1-3-2 0,-4-11 1 16,0 2 0-16,-11 1 16 0,4 4 3 0,-12 12 6 0,-6 13-6 0,0-1-13 0,-6 16 2 0,-7 19-8 0,2 7-1 15,9 1-2-15,9 1-6 0,15-10 1 0,8-7 3 0,6-15 1 16,-7-10 0-16,-3-16 6 0,-2-5 3 0,-5-12 1 15,-3 0 5-15,-7 0-1 0,-4 0 3 0,-5 8 9 16,0 7 4-16,-2 10 3 0,2 7-9 0,5 12-13 16,3 9-4-16,5 12-10 15,-2 6 2-15,0 7 4 0,-5-2 1 16,-4 0 0-16,-2 2 1 0,-5-5-6 16,-6-2-1-16,-5-7 0 15,-3-6-17-15,-1-14-38 16,-1-3-24-16,5-19-69 15,4-8-12-15,8-15 89 16</inkml:trace>
  <inkml:trace contextRef="#ctx0" brushRef="#br0" timeOffset="-130768.79">19407 7461 1213 0,'4'0'106'0,"-4"0"93"0,-6 0-44 16,-11 10-24-16,-4 1-13 0,-3 6-35 0,1 8-13 15,7 5-17-15,5 3-14 0,19 4-20 0,6-7-7 0,14-5-8 16,9-3-4-16,8-8-4 0,4-9-24 0,5-5-58 0,3-5-46 0,-5-20 62 0</inkml:trace>
  <inkml:trace contextRef="#ctx0" brushRef="#br0" timeOffset="-129404.68">21008 6739 1259 0,'8'6'92'0,"0"13"54"0,-2 2-26 0,-3 17-13 15,-1 7-30-15,-4 17-42 0,-4 3-8 0,-1 4-15 16,-2-3-6-16,6-7-24 0,0-7-28 0,6-21-52 0,2-1-27 16,2-24 63-16</inkml:trace>
  <inkml:trace contextRef="#ctx0" brushRef="#br0" timeOffset="-129147.34">21241 6831 1237 0,'-11'11'85'0,"-1"4"69"16,-1 11-67-16,2 10-15 0,1 6-20 0,4 7-41 0,5 0-1 15,7-9-6-15,7-4-2 0,10-20 2 0,6-10 2 0,10-14 16 0,0-12 6 16,-1-10 18-16,-3-4 10 0,-14-2-7 0,-7 3-1 0,-19-5-7 16,-11 5-16-16,-17 0-10 15,-10-3-15-15,-2 9-47 0,1 0-10 0,10 10-45 0,4 9-22 0,16 0 64 0,3 5 5 0</inkml:trace>
  <inkml:trace contextRef="#ctx0" brushRef="#br0" timeOffset="-127723.96">21852 6782 1224 0,'-10'-11'82'16,"-10"3"55"-16,2 3-58 0,-12 7-5 0,-1 5-17 0,6 16-23 0,1 3-7 0,8 12-13 15,13 2-4-15,6-4-8 0,10-6 2 0,11-7-1 0,2-7-3 16,11-6 2-16,-4-9-2 0,5-4-1 0,-2-5 2 16,-1-3 1-16,-7 3-1 0,-9-1 2 0,-2 1-1 0,-10 6-2 0,-4 2 2 0,-5 8-2 15,-1 3 0-15,0-1 0 0,3 2-2 0,5-5 3 0,4-7-1 0,7-11 3 0,3-2-1 0,1-9 4 0,1 1 8 16,2-4 12-16,0-2 9 0,-3-1 11 0,-4 1-6 0,-7 7-2 0,1-1-9 0,-9 12-2 15,1 9-6-15,0 6 0 0,2 15 1 0,1 20-12 0,3 6 3 0,3 13-12 0,-2 3 0 0,-1 0 0 0,-3-5-1 0,-8-10 4 0,-7-6-2 16,-12-12-3-16,-8-8 1 0,-6-14-31 0,4-9-18 0,2-20-46 0,5-9-27 16,16-16-45-16,-1-6-221 0,10-8 251 0</inkml:trace>
  <inkml:trace contextRef="#ctx0" brushRef="#br0" timeOffset="-127634.64">22489 6752 1048 0,'3'0'171'0,"-3"1"208"0,-17 2-205 0,-4 7-3 0,-7 1-31 0,-4 3-25 0,10 10-30 0,-3 1-20 16,13 2-26-16,10 0-11 0,15-2-19 0,12-2-8 0,11-7-1 0,5-6 2 0,5-9-21 16,4-2-23-16,1-10-89 0,-2-7-63 0,-4-15 100 0</inkml:trace>
  <inkml:trace contextRef="#ctx0" brushRef="#br0" timeOffset="-127425.97">23896 5381 1423 0,'-4'41'144'0,"0"7"41"0,1 5-46 16,0 4-15-16,3 0-80 0,2-2-18 0,1-8-24 0,2-6-2 0,1-6-38 0,2-8-30 0,0-8-73 15,0-7-36-15,4-12 93 0</inkml:trace>
  <inkml:trace contextRef="#ctx0" brushRef="#br0" timeOffset="-127296.75">24082 5463 1457 0,'-1'24'83'0,"-2"4"16"0,1 5-9 16,5 4-28-16,7-7-32 0,9-5-28 0,8-5 2 0,7-13 2 0,7-3 1 15,0-13 8-15,-1-4 8 0,-4-9 18 0,-6-3 8 16,-8-7 10-16,-9-4 0 0,-12-2-14 0,-9 1-8 0,-14 2-20 0,-6 3-13 15,-18 12-20-15,-6 7-15 0,-3 19-37 0,1 9-16 0,13 4-43 16,5 4-18-16,17-4-208 0,11-11 217 0</inkml:trace>
  <inkml:trace contextRef="#ctx0" brushRef="#br0" timeOffset="-127072.58">24598 5294 1228 0,'-19'27'104'0,"2"3"22"0,1 3-29 0,10 1-18 16,12-1-39-16,7-2-11 0,11-12-4 0,4-2 3 0,5-15 11 0,7-4 1 0,1-15 6 16,0-3-1-16,-4-12-3 0,-3 1 4 0,-14-6 5 0,-14 4-2 0,-18 0-14 15,-13-2-8-15,-20 7-24 0,-7 0-12 0,-3 16-24 0,1 11-17 16,10 9-50-16,5 9-31 0,9-1-175 0,14 0 182 0</inkml:trace>
  <inkml:trace contextRef="#ctx0" brushRef="#br0" timeOffset="-126977.29">24149 5887 1228 0,'-14'-1'79'0,"-7"1"53"0,-3 0-28 0,-7 9-25 0,-4 7-21 0,4 11-33 16,1 6-11-16,9 8-6 0,7 5-4 0,12-5-4 0,5-3-2 0,15-12-1 0,2-2 2 0,12-18 3 15,3-6 1-15,6-11 4 0,-5-4 3 0,5-9 15 0,-5-1 6 0,-6-4 13 0,-1 1 3 0,-14 3-11 0,-2 4-7 0,-7 13-11 0,-6 8-7 16,0 2-11-16,-1 11 3 0,1 4-6 0,4 3-2 16,6-5 1-16,6-4 1 0,6-11-4 0,-3 0 2 0,3-10 9 15,-2-1-3-15,-2-3 7 0,-6-2 0 0,-1-3-2 0,-4-1 16 16,-1 1 10-16,0 3 10 16,1 7 6-16,-4 5-12 0,1 6-11 0,3 7-6 15,-3 14-3-15,9 5 0 0,-2 10 0 0,2 0-5 16,-4 6-8-16,-2 0-3 0,-4-6-2 0,-5-2-2 15,-12-3-4-15,-5 0 2 0,-6-11-14 0,-8-4-11 16,4-17-28-16,-2-9-20 0,7-11-58 0,3-6-21 0,12-9-336 0,4-1 309 16</inkml:trace>
  <inkml:trace contextRef="#ctx0" brushRef="#br0" timeOffset="-126793.95">24889 5821 1584 0,'-15'-17'121'0,"-2"4"51"0,-7 4-2 0,-1 10-44 16,-2 10-28-16,-3 15-32 0,2 8-16 0,6 10-27 0,8 2-12 0,14-2-11 0,9-4-2 0,16-9-2 15,10-7-1-15,12-10-32 0,9-7-26 0,7-7-66 0,1-5-45 0,-2-9 92 0</inkml:trace>
  <inkml:trace contextRef="#ctx0" brushRef="#br0" timeOffset="-116680.68">15005 12054 352 0,'-3'6'97'0,"-3"5"129"0,-1-5-33 0,-2 5-27 16,2-3-17-16,0-1-50 0,0-3-14 0,4 4-18 0,-5-6-9 0,4-1-7 0,2-1-1 15,0 0-8-15,1 0-3 0,1 0-5 0,-5 0-2 0,2 0 6 16,1 0 1-16,-6-8 4 0,13 2 0 0,3-8-1 0,2 1 6 0,7 1-5 0,-1-1-4 0,-1-1-7 0,1 1-16 0,2 1-9 0,-3 1 3 0,3 4-7 15,-1 4 0-15,0 3-2 0,-1 2-4 16,0 4 0-16,0 0 3 0,-5 4 0 0,-2 1 1 0,-4 3 1 16,-2 3 3-16,-3 9-3 0,-9-1 3 0,-6 8-6 0,-3-2 1 0,-8 3-12 0,1-4-13 0,-3-2-1 0,4 0-7 0,5-6 12 0,-3-3 16 15,11-3-2-15,5-3 8 0,4-4-1 0,2-1-2 0,0-2 1 0,0-4-4 0,6 0 5 0,2-1-3 16,3-1 7-16,3 0 1 0,5 0 5 0,2-1 1 0,6-1-4 0,1 2-2 0,2-2-3 16,0 2 0-16,2 0 2 0,-1 0 1 0,1-1-28 0,2-4-27 0,0-3-52 0,-1-3-23 0,-5-8-124 0,-4-1 142 15</inkml:trace>
  <inkml:trace contextRef="#ctx0" brushRef="#br0" timeOffset="-115667.31">15493 11956 1161 0,'-13'3'79'16,"-3"-1"54"-16,-1 7-70 0,-7 4-2 0,2 4-12 15,0 7-5-15,5-4-8 0,4 2-5 0,5 2-2 0,5-5 5 0,6-2-1 16,5-3 1-16,8-1 8 0,6 1-4 0,6-3 17 0,2 2 0 15,5-5-5-15,1 0-4 0,-11 1-25 16,2-1-8-16,-8 1-11 0,-5 2 0 0,-4 5 1 0,-5 5 3 0,-9 1-2 0,-2 6-4 0,-11 1 0 0,-2 1-28 0,-5-4-34 0,-1 0-12 0,-3-8-50 16,1-3 0-16,1-14-22 0,4-2-153 0,5-20 194 15</inkml:trace>
  <inkml:trace contextRef="#ctx0" brushRef="#br0" timeOffset="-114875.31">15354 12024 1256 0,'8'-19'100'0,"4"-3"51"0,9 0-43 0,4-5-8 0,10-2-18 0,3 7-6 15,1 2-27-15,-3 9-9 0,-3 9-22 0,-3 4-8 0,-4 12-5 0,-3 5 2 0,-7 6-1 16,0 0-6-16,-5 4 5 0,0 5-6 0,-8 0-3 0,0 5 5 0,-4 4-1 15,-1-9 5-15,2 3-5 0,3-6 4 0,7-6-2 0,4-3-6 0,2-1 6 16,6-2-3-16,1-7-3 0,1-4 10 0,3-8-6 0,-2-8 1 0,0-11 6 0,5-9-7 0,0-8 15 0,0-5 12 0,-9-8-1 0,-7 5 7 0,-11 1-6 0,-9 2-7 16,-16 8-4-16,-11 2-3 0,-12 7-7 0,-8 8-5 0,-6 15-12 0,3 4-10 0,4 12-33 0,9 8-23 0,11 0-53 0,6-2-27 0,8 1 84 0</inkml:trace>
  <inkml:trace contextRef="#ctx0" brushRef="#br0" timeOffset="-113970.87">15104 12960 813 0,'0'-4'155'0,"0"-1"216"0,2-1-229 0,-2-1-3 0,0 6-11 15,0 1-8-15,0 0-26 0,0 0-11 0,-2 11-40 0,-2 5-17 0,2 10-13 0,2 11-10 0,2 8-1 16,4 3-1-16,2-1-5 0,0-4-1 0,8-9 6 0,-2-7-1 0,3-13-31 0,-3-3-23 0,-1-12-62 16,0-12-32-16,-6-14 82 0</inkml:trace>
  <inkml:trace contextRef="#ctx0" brushRef="#br0" timeOffset="-113896.54">15093 12732 1518 0,'0'0'94'0,"-6"0"18"0,0-7-38 15,1-4-46-15,3-4-35 0,9-4-63 0,5-7-27 0,4 6-136 0,3 6-160 16,5 9 232-16</inkml:trace>
  <inkml:trace contextRef="#ctx0" brushRef="#br0" timeOffset="-113808.16">15398 12812 1049 0,'22'38'81'0,"-3"1"33"0,-5 1-23 0,-1 1-44 0,-9 3-12 16,-2-6-4-16,0-5 1 0,-4-11 12 0,2-6 0 15,0-15 6-15,0 3 10 0,-3-14 3 0,0-6 0 0,1-15-9 0,2-9-12 0,3-4-2 0,8-5-6 16,8 8 13-16,6-1 9 0,4 13-2 0,-1 9-4 0,-1 10-22 16,-5 10-12-16,3 13-14 0,-1 12 0 0,-5 7-4 0,0 7-31 15,0 7-49-15,-2 0-30 0,10-5-61 0,6-7 2 0,-3-13-140 0,2-10-34 16,-4-17 186-16</inkml:trace>
  <inkml:trace contextRef="#ctx0" brushRef="#br0" timeOffset="-113593.65">16071 12822 958 0,'5'-37'137'0,"-5"4"125"0,-11 14-120 0,-6 8-27 0,-7 14-43 0,-3 10-17 16,2 12-26-16,1 5-3 0,7 7-8 0,6-1-2 0,11-3-4 15,8-2-6-15,12-4 0 0,7-2 4 0,5 1-3 0,3-4-2 0,-4 0 0 0,2-3-6 16,-12 1-1-16,-9-2 3 0,-15 2-1 15,-11-2 2-15,-13 2-15 0,-4-4-22 0,-4-2-52 0,-1-6-25 0,4-13 54 0</inkml:trace>
  <inkml:trace contextRef="#ctx0" brushRef="#br0" timeOffset="-113502.35">16262 12383 1514 0,'11'2'88'0,"-1"9"32"0,-1 9-10 0,-5 21-26 0,-4 13-18 16,-2 14-25-16,-6 3-13 0,2 6-20 0,-1-3 0 0,0-4-43 16,5-9-30-16,2-7-101 0,0-9 86 0</inkml:trace>
  <inkml:trace contextRef="#ctx0" brushRef="#br0" timeOffset="-113394.08">16266 12774 1394 0,'7'-1'101'0,"-2"-1"32"0,9 4-31 0,-1 7-5 0,3 2-43 0,3 5-21 0,0 3-17 0,0 3-14 0,-4 8-2 0,1 2 3 0,1-1-5 16,-9 1 2-16,0-6-1 0,-3 1 1 0,-5-5 3 0,0-9-1 0,-3-10 4 0,-7-3 0 0,4-19 9 0,0-1 8 0,3-15 10 0,4 0 0 0,7-7 4 0,5 2-5 0,6-1-13 15,4 0-10-15,6 8-12 0,2 3-5 0,1 7-33 0,2 0-13 16,3 6-48-16,-4 0-20 0,5 4-3 0,0 5 8 0,-4 0 46 16,-2 4 25-16,-8 4 36 15,-6 0 16-15,-10 0 27 0,-6 0 15 0,1 0 35 16,-6 1 11-16,-10 1-3 0,-6 1-5 0,-11 8-21 0,-7 5-14 15,-6 9-18-15,2 7-19 0,6 7-11 0,5 0-6 16,16-2-4-16,9-1 4 0,18-14 0 0,9-2 5 0,16-2 2 0,6-1 0 0,8-1-4 0,-1 0 0 16,-12 4 2-16,-3-1-3 0,-23 2 1 0,-10 2-1 15,-19 3-19-15,-15 2-18 0,-21 10-50 0,-8-2-35 16,-11 0 62-16</inkml:trace>
  <inkml:trace contextRef="#ctx0" brushRef="#br0" timeOffset="-103913.1">17056 9672 308 0,'-5'7'83'0,"0"-6"93"16,2 2-17-16,0 4 22 0,0-6-18 0,-3 1-20 0,-5-1-23 0,0 1-43 0,-2-2-17 15,0-2-27-15,2 2-10 0,-4-3-11 0,-1 3-5 16,3 0 1-16,-7 0-1 0,4 5 0 0,0 3 1 0,3-2 4 0,1 4 6 0,2-1 9 15,7-3 2-15,3 2-3 16,2-3 5-16,12 0 6 0,8-4 2 0,3-1 7 16,10 0-3-16,8 0-1 0,-1 0-2 0,9 2 2 0,1-1 3 15,11-1-1-15,5 0 8 0,23-7 10 0,16-6-6 0,9-6-10 16,0-3-9-16,-5-3-17 16,-2 1-6-16,-7 5 0 0,-4 5-7 0,-18 12-3 15,-20 1 1-15,-30 6-20 0,-11 4-22 0,-20 4-39 0,-4 1-28 16,-12-6-44-16,-4-2-3 0,1-9 53 0,-6-14 28 0</inkml:trace>
  <inkml:trace contextRef="#ctx0" brushRef="#br0" timeOffset="-103765.91">17968 9258 908 0,'0'1'116'0,"0"2"122"0,0 2-149 0,3 1-9 0,0 4-18 0,3 2 0 0,7 3 7 0,0-1 1 0,2 2 5 0,7 1 2 0,1-1-4 0,3-1-6 0,6 6-13 15,4-4-12-15,2 4-17 0,0-4-10 0,-6 5-12 0,-4-4-1 16,-6 4-2-16,-2 0 0 0,-7 0 0 0,-2 3 2 15,-8 5 2-15,-3-3-1 0,-6 3 0 0,-5-2-3 0,-6-1 0 0,-4 5 2 16,-6-7 3-16,-3 3 1 0,-6 1-2 0,-7-3 1 0,-10 6-4 16,-6-5-6-16,3 3-23 0,-1 1-21 0,11-4-44 0,2-2-12 0,14-9-18 15,6-5-5-15,16-8-216 0,8-3 220 0</inkml:trace>
  <inkml:trace contextRef="#ctx0" brushRef="#br0" timeOffset="-102615.86">17569 10265 1364 0,'0'-8'84'0,"-4"4"38"0,-3-3-10 0,-3 7-19 0,1 4-20 0,1 7-27 16,3 4-4-16,3 17-11 0,1 7-8 0,1 16-8 0,1 7-6 0,-1-1-6 0,2 3-2 0,0-9 1 0,1-6-15 15,1-11-31-15,0-7-8 16,2-9-47-16,0-6-4 0,1-8-30 0,4-15-73 0,-2-13 130 15</inkml:trace>
  <inkml:trace contextRef="#ctx0" brushRef="#br0" timeOffset="-102519.56">17794 10332 1313 0,'-5'0'92'0,"-2"1"40"0,-1 2-26 16,-5 10-30-16,4 1-19 0,1 11-29 0,1 2-11 0,7 6-13 0,0-4-3 0,7-4 2 0,2-2-3 0,2-4 3 16,3-4-4-16,-1-8 0 0,0-3 4 0,-4-6 15 0,4-3 13 0,-7-9 14 0,2-6 1 0,-3-10 4 0,1-8-6 0,-3-3-1 0,0-5-2 15,-3 5-12-15,0 2-5 0,-6 13-14 0,-7 1-4 16,1 14-11-16,-9 8-13 0,4 8-43 0,-5 6-20 15,4 6-41-15,6 2-17 0,7-6-15 16,5-1-63-16,6-10 131 16</inkml:trace>
  <inkml:trace contextRef="#ctx0" brushRef="#br0" timeOffset="-102240.2">18077 10231 1350 0,'-2'1'118'0,"-3"1"41"0,1 1-44 0,-3 2-20 16,4 1-54-16,-5 7-21 0,3 10-14 0,2 4-4 0,6 8-2 0,4 3 0 15,12-5 0-15,3-3-4 0,13-11 2 0,2-4 5 0,3-8 5 0,-2-4 3 0,-8-13 25 0,-10-4 12 16,-9-8 11-16,-6-6 9 0,-8 1-11 0,-5-2-6 0,-13 1-7 0,-4 1-11 0,-14 0-16 0,1-2-7 0,2 3-13 0,2 4-9 0,14 6-25 0,6 9-21 0,3 5-63 0,6 4-46 0,-5 9 89 15</inkml:trace>
  <inkml:trace contextRef="#ctx0" brushRef="#br0" timeOffset="-80949.2">19840 9213 1107 0,'-9'4'68'0,"-5"2"12"0,-1 0-20 0,-5-3-35 15,1 5-15 1,2-8 5-16,1 0 3 16,13-5 6-16,1 1 7 15,5 2 3-15,7-1 1 0,-1 3 10 16,4 2 5 0,4 4 4-16,-1 2 6 0,6 0-9 15,3 0 1-15,2-4-6 16,6 1-1-1,11-5 10-15,7 0 4 16,12-2-5 0,10-2-4-16,4 4-18 15,0 0-8-15,1 0-3 0,4 4-3 16,-11-4-6-16,4 0-2 16,-12-3-6-16,-7 3-1 0,-14 3 0 15,-10-1-2 1,-13 0 0-16,-7-1-10 0,-12-1-27 15,-6-3-21-15,-7-3-45 16,-2-2-25-16,-1-3-22 16,3-2-9-16,4-3-240 15,4-6 256-15</inkml:trace>
  <inkml:trace contextRef="#ctx0" brushRef="#br0" timeOffset="-79844.8">20692 9081 1284 0,'5'0'88'0,"-2"0"36"0,2 0-5 15,3 0-20-15,-2 0-5 0,8 2-13 16,7 1-5-16,12-2-13 0,2 4-12 15,6 4-22-15,-2 4-10 0,-7 6-13 0,-7 3 1 0,-13 8-5 0,-5 2 0 0,-15 5-1 0,-3 1-5 16,-16-1 2-16,-12-3-2 0,-7-4-12 16,-5-5-10-16,4-9-20 0,1-3-18 0,5-13-29 0,2 0-11 0,7-13-30 0,1-10-60 15,10-14 124-15</inkml:trace>
  <inkml:trace contextRef="#ctx0" brushRef="#br0" timeOffset="-79548.45">20104 8281 799 0,'-5'8'100'0,"4"-3"98"0,-6 3-49 0,7-2-34 0,0 5-1 0,3 2-10 0,2 3-5 0,0 10-19 16,-4 8-13-16,-4 8-19 0,-1 9-14 0,-9 10-10 0,2-3-5 16,1 2-12-16,-1 0-2 0,3-12-5 15,1-4 0-15,3-10-35 0,3-7-11 0,1-13-48 16,1-9-38-16,6-17 82 0</inkml:trace>
  <inkml:trace contextRef="#ctx0" brushRef="#br0" timeOffset="-79326.16">20386 8368 1061 0,'-5'0'60'0,"-1"3"19"0,-2 2 9 0,-3 1-11 0,2 4-7 0,-1-1-22 0,1 2-7 0,1 8-19 0,3-3-7 0,-1 9-3 0,4 0 1 15,2 2 3-15,3 2 4 0,9-1 0 0,3 2 2 0,4-10 1 0,5 1 0 0,-5-4 2 0,3-4-2 0,0 0 1 0,-5-1-1 16,-2-1-10-16,-6 5-3 0,-11 1-8 0,-5 1-1 0,-11 5 1 0,-9 4-2 0,-1-2-35 0,-4 2-13 0,2-3-38 0,-3-7-25 0,8-7-211 0,-3-7 203 0</inkml:trace>
  <inkml:trace contextRef="#ctx0" brushRef="#br0" timeOffset="-79241.78">20388 8267 1334 0,'0'3'73'0,"5"4"32"0,-5-4-24 0,9-3 5 0,2-2 2 0,11-12-1 0,8-5-8 0,6-3-29 0,4-2-20 0,-1 1-25 0,1-3-32 0,2 1-83 0,4 2-47 0,-7 7 72 0</inkml:trace>
  <inkml:trace contextRef="#ctx0" brushRef="#br0" timeOffset="-63017.17">22554 8975 1052 0,'-2'5'74'0,"-1"1"40"0,-6 1-26 0,-1-3-31 0,-4 0-13 0,3-1-7 0,0-3 1 0,3-3 10 0,8 3 4 0,0-2 3 0,0 0-5 15,3-6-10-15,5 8-7 0,0 0-6 0,1 0-1 0,4 4-1 0,0 0 0 0,9-2 7 0,-2 3 3 0,12 1 11 0,6-3 8 0,4 0-5 0,10-1-4 16,21 1-3-16,3-1-7 0,7 1-3 0,1 1-1 0,-7 3-11 0,13-1-2 0,6 0-12 16,13-1-2-16,-5-5 0 0,-8 2-4 0,-20-2 6 0,-16-3-4 0,-20 1-2 0,-10 0-7 15,-13 2-31-15,-17 0-13 0,1-1-36 0,-1-9-22 0,-7 7-29 16,-3-3-15-16,1 0-130 0,-7-5 169 0</inkml:trace>
  <inkml:trace contextRef="#ctx0" brushRef="#br0" timeOffset="-62296.63">23696 8859 935 0,'2'-5'112'0,"-2"-3"126"0,0 6-152 16,0 2-9-16,0 0-11 0,4 0 3 0,-2 4-6 0,3 3 0 0,2 0 6 16,-3 2 1-16,10 2-3 0,-3 2-2 0,11 1-6 0,3 2-7 0,5 0-13 0,5 3-8 15,-4-2-14-15,-1 3-3 0,-9-1-2 0,-1 2 3 16,-15 2-5-16,-3 3 0 0,-12 0-8 0,-9 4-2 0,-12 5 0 16,-4-2-1-16,-9-1-9 0,1-5-12 0,1-4-33 15,-1-5-25-15,-3-4-32 0,1-2-13 16,-1-5-36-16,-1-7-263 0,12-8 273 15</inkml:trace>
  <inkml:trace contextRef="#ctx0" brushRef="#br0" timeOffset="-61411.19">22798 8004 522 0,'-4'-2'85'0,"-3"1"77"0,-1 1-14 0,4 1-44 0,-4 1-18 0,0 1-22 0,3-1-6 16,-1-2 8-16,4 0-2 0,1-2-4 0,-1-1-6 0,2 1-12 0,0 2-3 0,5-3 2 0,4 3 3 0,10 0 6 0,5-1 1 0,14-3 1 0,3-5 7 15,8 1-5-15,-2 0-3 0,-6-1-10 0,-5 1-20 0,-10 3-10 16,-4 3-6-16,-13 2-8 0,-4 4 4 0,-5 5-1 0,-2 4 3 0,-10 12-2 0,-1 2 1 0,0 11-2 15,-6 1-1-15,4 4 3 0,-3 5 0 0,-1 8-1 0,0 2-1 16,2 0-13-16,6-2-14 0,3-15-23 0,5-5-15 0,3-17-35 16,2-5-14-16,1-14-256 0,6-8 239 0</inkml:trace>
  <inkml:trace contextRef="#ctx0" brushRef="#br0" timeOffset="-61253.82">23196 8349 1545 0,'3'0'81'0,"0"-1"35"0,-3-4-22 15,0-9-40-15,0-5-17 0,2 1-33 0,-2-2-3 0,3 1-34 0,0 2-36 0,5-1-62 0,1 4 64 16</inkml:trace>
  <inkml:trace contextRef="#ctx0" brushRef="#br0" timeOffset="-60904.73">23521 7889 1205 0,'5'-2'76'0,"-4"1"36"15,-4 1-14-15,-6 9-17 0,-1-3-12 0,-1 10-8 16,3 0-2-16,2 0-8 0,1 4-6 0,5-3-16 0,-1 1-3 0,4 1-2 0,1-3-6 0,7 6 0 16,2-3-1-16,6 6 0 0,2 0 1 0,2 0 5 0,-1 0-2 0,-3 1 0 0,0-1 1 0,-3 0-5 0,-2 0-3 0,-8-1-6 0,-4-3-5 0,-10-1-2 0,-6 2-1 0,-11-5-5 0,-10-1-16 15,-8-2-51-15,-1-3-22 0,-3-3-69 0,6-6-10 0,6-13 96 0</inkml:trace>
  <inkml:trace contextRef="#ctx0" brushRef="#br0" timeOffset="-60808.71">23524 7919 1214 0,'28'0'105'0,"2"-5"107"0,-3 0-114 0,0-3-20 15,-5-4-27-15,0-4-34 0,2-1-8 0,-4-9-62 0,6-7 132 0,18-20-78 0</inkml:trace>
  <inkml:trace contextRef="#ctx0" brushRef="#br0" timeOffset="28169.73">1433 13859 1413 0,'3'0'107'0,"-3"2"0"0,3-2-16 15,-1 0-20-15,-2 0-6 16,0 13-20-16,-6 7-14 15,-2 15-15 1,-3 12-8-16,0 5-5 16,1-3-3-1,5-8-4-15,2-13-2 16,3-7-2-16,0-7 5 0,0-14 5 16,3 2-3-16,1-21 5 0,-3-11 6 15,5-24-1-15,-1-12 3 16,6-13 4-1,0-6 0-15,13 11 7 16,-5 6 7-16,5 17-7 16,-1 14-4-1,-2 24-14-15,-1 11-5 16,-2 18-3-16,-1 13-3 0,-6 13-10 16,-2 5-6-16,-1 4-8 0,2-5 3 15,-1-13 12-15,1-10 6 16,1-16 6-16,0-7 0 15,3-18 3-15,3 1 4 16,2-5-3-16,0-3 1 0,0-4 7 16,0-1-5-1,3-4 8-15,3-1 5 0,1 2-12 16,0 6 3-16,0 5-3 16,-7 6-9-16,-4 16 4 15,-5 8 1-15,-4 16 1 0,1 9 3 16,-4 6 1-16,-2 4-6 15,1-8-1 1,4-5 1-16,10-13-3 0,-2-8 6 16,11-5 5-1,-3-4 2-15,4-8 3 16,-1-2-4-16,-3-7 3 16,0 1-2-16,-3-4 3 0,-2 2 0 15,-4 4-4-15,-8 1 1 16,-2 4-3-1,-3 9 3-15,0-2-3 0,-2 2 1 16,5 18-2-16,2 5 0 16,5 15 5-16,2 2-3 0,4 1-4 15,1-4-4-15,6-2-2 16,-6-8 0-16,3-10 3 16,-2-7 3-1,-2-12-9-15,1-10-12 0,-5-17-49 16,-2-9-53-16,1-22-211 15,-3 1 192-15</inkml:trace>
  <inkml:trace contextRef="#ctx0" brushRef="#br0" timeOffset="29823.83">2268 13363 1573 0,'-7'0'107'0,"-2"-2"22"15,-2 2-27-15,4-6-51 16,-2-2-31-16,9-13-59 0,3-2-32 0,10-6-77 16,3-2 69-16</inkml:trace>
  <inkml:trace contextRef="#ctx0" brushRef="#br0" timeOffset="30351.9">2881 13489 1402 0,'-38'6'80'0,"-11"7"16"0,-6 6-30 0,-8 1-9 0,3 4-17 0,8 3 2 16,11-4-3-16,17-1-12 0,13-1-10 0,27-1-10 0,9 2-6 0,20 2-3 0,4 3 3 0,-1 0 6 0,-2-1 6 0,-13 3 4 0,-9 1-6 16,-15 8-3-16,-13 1-2 0,-20 5-4 0,-6 0-7 0,-17-9-42 0,1-2-26 15,-3-20-62-15,5-10 66 0,17-24 22 0</inkml:trace>
  <inkml:trace contextRef="#ctx0" brushRef="#br0" timeOffset="30524.18">3329 13238 1320 0,'0'8'128'0,"-11"4"64"0,-31 31-59 0,-15 9-8 0,-16 13-36 0,-2-1-21 0,11-4-27 15,14-8-17-15,26-15-19 0,18-9-6 0,20-11-3 0,11-1 0 0,20-2 4 0,2 1-1 0,5 8 1 0,-3 4 0 16,-18 6-3-16,-12 10-7 0,-19 9-37 0,-19 5-23 0,-22 12-66 0,-7-1-22 15,-8-7 83-15</inkml:trace>
  <inkml:trace contextRef="#ctx0" brushRef="#br0" timeOffset="30820.62">3489 13773 1100 0,'11'1'135'0,"1"-2"183"0,2-12-230 0,7-3 7 0,1-11-4 0,0-6 8 0,7-3-21 16,-6 0 2-16,-4 3-6 0,-5-1-17 0,-10 16-7 0,-8-1-2 0,-13 19-15 0,-10 9-6 0,-19 16-6 0,-9 12-10 0,-9 15-8 16,-1 6 1-1,10 11-4-15,7 9-2 0,28-1-3 0,15-6-2 0,32-14-12 0,14-12-2 16,19-21-8-16,5-16 5 0,2-16 10 0,3-16 2 0,-2-18 15 0,1-9 4 0,2-13 14 0,0-6 2 0,-3-5 2 0,-10 1-1 0,-10 14-1 15,-11 12 1-15,-19 18 5 0,-4 16-5 0,-3 17-11 0,2 15-6 0,1 12-10 16,3 7-7-16,2 4-12 0,0 4-3 0,2-4-5 0,-3 0 8 0,-6 6 13 0,-8-1 4 0,-10 6 8 0,-11 1-1 0,-15-5 2 0,-7-1 0 16,-17-17-1-16,-2-6-5 0,-8-18-42 15,-2-14-20-15,0-19-75 0,3-12-49 16,15-18 105-16</inkml:trace>
  <inkml:trace contextRef="#ctx0" brushRef="#br0" timeOffset="31038.76">5101 13850 1425 0,'8'6'91'0,"-2"5"43"0,4-1-6 0,2 1-21 16,10-7-14-16,10-2-23 0,10-2-4 0,14-5-26 0,0 1-5 0,3-7-19 0,-10-1-9 0,-8 3-20 0,-8 0-17 0,-13 2-50 15,-4 4-37-15,-16 3-54 0,-5 0-184 0,-20 2 223 0</inkml:trace>
  <inkml:trace contextRef="#ctx0" brushRef="#br0" timeOffset="31152.67">5084 14244 1367 0,'39'5'138'0,"8"3"106"0,16-7-104 15,10-1-3-15,6-6-46 0,0 0-19 0,-8-12-56 0,-7-1-58 0,-5-6 510 0,-4 0-370 0</inkml:trace>
  <inkml:trace contextRef="#ctx0" brushRef="#br0" timeOffset="35545.97">1305 11784 1025 0,'11'3'110'0,"-1"0"67"0,1 0-28 0,-5-1-7 0,-4-2 0 16,-2-2-4-16,-8-4-20 0,-6 1-25 0,-15 1-46 0,-4 0-19 0,-14 4-24 0,-5 8-1 0,-5 5 3 0,6 6-1 0,7 8-2 0,6 4 1 0,18 7-7 0,1 2-1 15,16-1-1-15,6-3-1 0,16-11-3 0,6-6 3 0,8-6 0 0,5-5 2 0,6-3 7 0,-6-4 1 0,-5 6-1 0,-6-4 3 0,-17 8 0 0,-7 6 2 0,-17 7 1 16,-10 4-1-16,-16 7-3 0,-5 1-3 0,-1 0-15 0,2-4-18 0,9-8-30 0,5-6-21 0,13-14-38 15,9-15-10-15,16-24-18 0,11-14 65 0</inkml:trace>
  <inkml:trace contextRef="#ctx0" brushRef="#br0" timeOffset="36640.44">1619 11282 1569 0,'0'26'99'16,"-6"13"27"-16,-5 12 5 0,-5 13-34 0,-3 6-18 0,-1 8-22 16,2 4-18-16,6 13-25 0,-3 3-8 0,8 4-32 0,-1-5-41 0,8-14-95 0,3-9-44 15,2-28 100-15</inkml:trace>
  <inkml:trace contextRef="#ctx0" brushRef="#br0" timeOffset="37859.43">1337 12002 1418 0,'38'-29'135'0,"6"-4"72"0,6-6-62 0,4-1-13 15,0 1-48-15,-5-1-18 0,-1 9-35 16,-2 2-15 0,-6 7-43-1,-1 8-33-15,-1 9-99 0,1 9-46 0,-1 16-204 31,-3 7 222-31</inkml:trace>
  <inkml:trace contextRef="#ctx0" brushRef="#br0" timeOffset="38102.44">2029 11904 1122 0,'4'14'124'0,"-1"-8"101"15,-3-6-18-15,-11-11-13 16,-4-3-17-16,-15-5-45 16,-4-1-44-16,-10 9-59 31,-5 3-22-31,8 14-7 0,3 8-3 15,13 15-1-15,4 5 1 0,15 1-18 16,6-3-3 0,14-10-9-16,10-10 1 0,10-18 12 15,9-10 11-15,7-17 15 16,4-6 9-16,0-9 17 16,-5-1 0-16,-13 12-7 15,-9 10-4-15,-15 16-16 16,-5 14 3-16,-7 30-3 15,-7 17 0-15,1 23-16 16,0 9-10-16,7-5-22 16,10-7-2-16,11-23 8 0,7-15 6 15,2-26 21 1,2-16 1-16,1-20 12 16,-1-11 9-16,3-20 23 0,-1-12 4 15,-1-20 5-15,6-11-4 16,-2-12-13-16,0-11-1 15,-2 3-6-15,-5 2-1 16,-4 17-8-16,-3 23-6 16,-13 47-6-16,-5 33-3 15,-18 54 0-15,-12 26 2 0,-9 31 1 16,0 10-3 0,-5 8-14-16,13-1-15 15,14-21-33-15,11-12-4 16,18-34 12-16,5-21 10 0,3-35 35 15,6-8 11-15,1-33-2 16,8-17 10 0,8-25-2-16,1-13 10 0,3-13 9 15,-5-9 7-15,-11-5 25 0,-6 3-5 16,-13 10 2 0,-4 19-5-16,-11 42-17 0,-3 27-1 15,-8 57-9-15,-6 25-3 16,-5 43-9-16,-2 9-8 15,6 3 0-15,4-6 1 16,12-22-1 0,12-11-1-16,15-19 0 0,5-18-8 15,10-18 3-15,1-12 5 16,2-13 1-16,3-12 2 16,-8-10-1-1,-5-3-3-15,-8-2 4 0,-2 3-2 16,-9 9 5-16,-7 0-3 15,-7 16-5-15,0 8 5 0,0 14-2 16,5 5 0 0,8 3 0-16,6 5-5 15,6-7 4-15,2 5 1 0,2-6 0 16,-10-2 3 0,-11-4-3-16,-10 1 6 0,-20 1-1 31,-15-2-1-31,-28-4-27 0,-7-1-26 15,-13-5-66-15,0-9-36 0,15-2-70 16,6-11-218 0,40-15 279-1</inkml:trace>
  <inkml:trace contextRef="#ctx0" brushRef="#br0" timeOffset="38413.89">4784 11044 1453 0,'-13'-15'87'0,"-3"4"48"0,-7 6-70 0,-9 8-3 16,-2 8-17-16,-11 14-8 16,0 5 4-16,-3 16 4 0,3 3-5 0,4 9-5 15,3 7-9-15,5 11-25 0,6 4 3 0,9 13-10 0,3 3-24 16,7 8-68-16,1 3-41 16,6-9 63-16</inkml:trace>
  <inkml:trace contextRef="#ctx0" brushRef="#br0" timeOffset="38529.37">4238 11953 1169 0,'25'-55'111'0,"7"6"146"0,6 1-145 0,9 18 27 16,3 7-6-16,14 16-27 0,2 7-25 0,-5 16-40 0,-4 9-19 0,-16 18-13 0,-8 9-3 0,-11 8-13 16,-7 3-13-16,-15 0-17 0,-4-9-9 0,-5-15 0 15,-2-9 6-15,1-20 6 0,1-12 12 0,6-20 4 16,3-11 9-16,6-22 14 0,7-2 4 0,7-9 21 0,4 4 2 0,9 13 0 0,-5 10-1 0,4 17-19 16,0 7 1-16,-9 15-13 0,-2 8-5 0,-10 18 4 0,-2 10-2 0,-9 11-3 0,-1 10 5 15,1-3-3-15,1-2-7 0,10-15 9 0,8-7-4 16,8-17 2-16,5-8 1 0,2-21 4 0,3-12 8 15,0-15 9-15,4-9 11 0,-6-11 17 0,-5 5-4 0,-24 4 2 16,-12 3-6-16,-29 18-20 0,-15 2-10 0,-12 20-53 0,-4 8-27 0,8 15-50 31,6 6-29-31,19 1-27 0,9-4-240 16,30-8 268-16</inkml:trace>
  <inkml:trace contextRef="#ctx0" brushRef="#br0" timeOffset="38765.34">5442 11746 1288 0,'39'17'110'0,"-1"6"57"16,-17 10-73-16,-7 0-20 0,-14 13-41 0,-8 2-8 0,-11 4-18 0,-2-4-5 0,4-12-2 0,4-8 4 0,7-18-4 0,6-10 2 16,11-16 9-16,-3-11 16 0,14-14 34 0,3-8 6 0,5 2 26 15,7 5-5-15,-6 13-7 0,-1 7-9 0,-1 22-35 0,-7 3-14 0,-3 19-27 0,-8 5-16 0,-8 13-35 0,-3 1-17 0,-3-4-8 0,1-2 14 0,2-11 35 0,2-16 14 0,10-12 14 0,2-11 6 0,10-20 19 0,4-9 8 0,15-15 24 0,4 3 5 16,15 0 4-16,3 11 3 0,-9 20-18 0,-8 6-8 0,-10 25-20 0,-7 11-11 0,-6 24-8 0,1 16-5 0,-20 17-23 0,2 10-15 0,-10 15-63 0,-7-3-43 0,1 2 80 0</inkml:trace>
  <inkml:trace contextRef="#ctx0" brushRef="#br0" timeOffset="44060.69">6693 13593 856 0,'1'-14'137'0,"-1"-1"147"16,2 1-161-16,-2-2-5 0,-5 9-23 0,4-3 2 0,-1 9-10 0,0 1-7 16,-5 0-15-16,2 4-11 0,-2 9-12 0,4 7 2 0,0 6-10 15,-3 5-2-15,0 18-15 0,-2 3-9 0,-3 11-2 0,1 2-2 0,1-4-1 16,1-5-9-16,8-9-36 0,0-16-19 0,8-13-48 0,1-15-21 0,7-24-29 0,4-12-269 0,-1-24 281 0</inkml:trace>
  <inkml:trace contextRef="#ctx0" brushRef="#br0" timeOffset="44511.88">7074 13407 846 0,'0'-2'145'0,"-1"1"237"0,-5 2-281 0,-1 5-15 0,-2 2-8 0,-2 5-14 0,-2 0-6 0,2 5-15 0,-1-2-6 0,4 6-17 16,3 4-8-16,3-1-8 0,4 2 0 0,7-2-2 16,1 0 1-16,7-4 14 0,4 1 5 0,4-7 11 15,5 3 3-15,8-4-14 0,4 2-1 0,6 6-7 0,1-2-2 16,-5 2 2-16,-6 2-6 0,-15 1-1 0,-7 1-1 0,-19 5-2 0,-10 5 2 16,-15 4-10-16,-8 1-16 0,-10-3-33 15,-3-4-25-15,-2-5-44 0,1-9-21 0,4-14 80 16</inkml:trace>
  <inkml:trace contextRef="#ctx0" brushRef="#br0" timeOffset="45263.27">7068 13452 1200 0,'3'-1'89'0,"0"-2"32"0,9-7-21 16,3-2-1-16,14-3-21 15,5-2-4-15,15-3-24 16,3-1-8 0,5-4-22-1,3 0-8-15,-3-2-40 0,-8-3-34 0,-7-5-276 16,3-1 216-16</inkml:trace>
  <inkml:trace contextRef="#ctx0" brushRef="#br0" timeOffset="46028.1">8333 13495 965 0,'2'2'112'0,"1"2"71"0,-1-2-40 15,1 7-17-15,-6 1-15 0,-4 2-6 0,0 11-9 0,-8-1-4 16,-4 8-21-16,-4 6-15 0,-10 6-23 0,-1 7-10 0,-3 3-13 0,0-1-3 15,4-2-20-15,0-5-15 0,3-5-32 16,3-2-14-16,0-14-43 0,1-1-17 0,7-11-260 0,-2-11 241 0</inkml:trace>
  <inkml:trace contextRef="#ctx0" brushRef="#br0" timeOffset="46154.68">7873 13590 1433 0,'4'-7'72'0,"8"6"22"0,2 1 1 0,14 9-1 0,2 5-7 0,13 15-18 0,1 5-14 15,2 19-18-15,-1 5-9 0,4 13-19 0,3 5 3 0,-6 1-7 0,3 0-5 0,-6-11-10 0,-6-6-21 16,-3-19-54-16,-6-3-26 0,-8-13-54 0,-5-7 76 0</inkml:trace>
  <inkml:trace contextRef="#ctx0" brushRef="#br0" timeOffset="48238.07">9043 13358 914 0,'0'0'138'0,"-3"0"181"0,2 0-219 0,-1 0-5 0,0 1-18 0,2 3 0 0,0 8-3 0,0 6-2 15,2 15-4-15,1 4-6 0,-1 16-26 16,1 2-8-16,-3 14-20 0,0 2-3 0,-3 14 0 0,-2 0 1 0,3 4-9 15,-2-7-17-15,4-19-33 0,1-16-19 0,4-20-31 0,6-14-12 0,2-23-141 0,1-18 155 0</inkml:trace>
  <inkml:trace contextRef="#ctx0" brushRef="#br0" timeOffset="49031.67">9490 13504 1304 0,'-3'12'64'0,"-5"0"20"0,1 2-3 0,-10 4-13 0,4 1-10 0,-1 9-22 0,2 7-10 0,7 10-12 0,2 7-4 0,3 8-7 16,0 5-2-16,6-3-2 0,5-6-2 0,13-12-2 0,3-10 1 0,1-20 2 0,4-6-1 15,-6-16 6-15,3-11 4 16,-1-14 0-16,1-8 3 0,-4-11 3 0,-3-2 8 0,-2-6 7 0,-7-3 6 15,-8 5 12-15,-5-2 3 0,-16 9-10 0,-6 9-1 0,-13 5-21 0,-6 12-13 0,-9 16-22 0,-6 10-24 0,-5 18-36 0,4 7-15 0,5 3-28 16,9 0-17-16,23-7 81 0</inkml:trace>
  <inkml:trace contextRef="#ctx0" brushRef="#br0" timeOffset="49818.99">10585 13730 848 0,'-2'-5'100'0,"-3"1"97"0,2-6-71 0,-5 5-22 0,4-6-10 0,-4 3-15 0,0 2-12 15,-2-2-14-15,-2 7-14 0,-7 4-17 0,0 6-4 16,-3 15-13-16,-4 1-1 0,0 15-5 0,2 4-3 0,11 11-2 0,7-1-4 16,11 1-6-16,11-2 0 0,7-13 4 15,4-9 6-15,5-20 6 0,-2-9 0 0,0-12 2 0,0-5 0 0,1-14 5 16,2-2 4-16,2-2 6 0,-4-4 7 0,-4 0 6 0,-8 3-1 0,-9 14 3 0,-7 3-2 0,-8 13-9 15,-4 9-1-15,-6 13-16 0,3 7-2 0,7 8-7 0,5 3-2 0,13-3 6 0,4-6 1 16,8-14-1-16,1-5 3 0,7-8 1 0,-6-2-6 0,-1-6 7 0,0-5 1 0,-12-1 1 0,2-5 6 0,-13 2 5 0,0 0 7 16,-3-1 8-16,-6 1 0 0,1 4 3 0,0 5-6 0,-1 12-4 0,3 7-1 15,3 12-8-15,-4 7 2 0,8 13 0 0,2-1-1 0,5 9-6 0,-2-1-3 0,2 1-7 0,2-1-1 0,-13-4 0 16,0-2-4-16,-13-6-13 0,1-6-5 0,-7-7-12 0,0-3-10 0,-6-11-16 0,-7-8-9 16,1-6-14-16,-2-10 3 0,3-12-10 0,6-5-4 0,7-9-10 0,2-2-11 0,11 1 70 0</inkml:trace>
  <inkml:trace contextRef="#ctx0" brushRef="#br0" timeOffset="50096.29">11394 13765 1145 0,'8'-7'112'0,"-3"1"83"0,-10 6-54 0,-6 0-1 0,-8 6-1 0,-5 5-15 0,-9 5-18 0,0 3-11 0,-7 6-36 0,6 2-10 0,5 11-25 15,6 3-9-15,9 3-10 0,7 5-2 0,14-11-4 0,7-2-4 0,16-14-16 16,8-4-9-16,9-17-49 0,11-2-16 0,5-25-77 0,0-10-27 0,1-24 116 0</inkml:trace>
  <inkml:trace contextRef="#ctx0" brushRef="#br0" timeOffset="58979.07">6395 15241 167 0,'0'8'36'0,"-2"1"33"16,-3-1-37-16,2 3-13 0,-3-3-34 0,3 3-20 0,-2-8-34 0,5-1-1 15,-2-1 24-15,1 1 23 0,1-1 34 0,-2-1 8 0,2 0-1 0,0 0-3 0,0 0-6 0,0 0-5 0,0 0 36 16,0 0 20-16,-3-1 60 0,1-1 32 0,1 2 34 0,-1 0 11 0,2-1-14 15,-1 1-14-15,-1 0-41 0,2-2-14 0,0 2-20 16,0-1-7-16,0-1-3 16,0-3-8-16,0 2-3 0,0 2-4 0,0-1-9 0,0 2-1 0,2 3-16 0,-2 11-7 15,0 19-21-15,-2 7-7 0,1 18-5 0,-3 5-1 0,0 8 2 16,-1 2-2-16,-5-1 0 0,3 6-5 0,-1-7-17 16,1-4-11-16,4-10-21 0,2-8-5 0,1-14-10 15,0-10-5-15,0-17-19 0,-2-8-16 0,-4-16-37 0,-2-8-177 16,-5-17 205-16</inkml:trace>
  <inkml:trace contextRef="#ctx0" brushRef="#br0" timeOffset="59128.78">6059 15741 1047 0,'-7'1'127'16,"2"2"141"-16,5-1-136 0,13 1-9 0,3 0-9 0,4 4-10 0,-1-4-5 16,5 2-26-16,1 1-15 0,5-6-28 0,3 3-9 0,4-3-17 0,2-3-1 0,4 0-19 0,4-8-23 15,3-2-56-15,3-1-35 0,5-5-8 0,0 3 55 0</inkml:trace>
  <inkml:trace contextRef="#ctx0" brushRef="#br0" timeOffset="61117.82">6983 15170 695 0,'0'0'97'0,"-3"0"71"16,3 0-6-16,0 0-35 0,0 0-23 0,0 0-19 0,0 0-4 0,0 0-6 0,0 0 0 0,0 0-12 0,0 0-13 0,0 0-24 0,3 1-6 15,5 1-4-15,6 3 10 0,8-1 9 16,5-2 6-16,9-2 11 0,4 2-10 16,7-2-2-16,5-4-5 15,0 3-19-15,0-4 0 0,-4 2-9 0,-14 1-1 0,-9 2 1 0,-7 0-5 0,-12 2 7 0,-4-2-3 0,2 8 3 0,-8-2 0 0,-4 8-2 16,-2 4-3-16,-4 10-1 0,-2 2 1 0,1 14-3 15,-3 4 2-15,1 10-5 0,0-1-1 0,-2 1 1 0,3-6-2 0,0-3 5 16,3-5-4-16,6-6-15 0,2-2-4 0,5-1-26 0,3-5-8 0,5-2-20 0,3-4-13 0,5-4-24 16,3-9-12-1,0-11 72-15</inkml:trace>
  <inkml:trace contextRef="#ctx0" brushRef="#br0" timeOffset="61939.14">7761 15652 1504 0,'0'5'116'0,"-3"-5"54"0,-2 0-62 0,-1 0-22 0,-1-9-44 0,-2 4-18 0,4-8-29 15,0-4-22-15,5 1-54 0,2-1-39 0,6-4 60 0</inkml:trace>
  <inkml:trace contextRef="#ctx0" brushRef="#br0" timeOffset="62240.86">8108 15247 1384 0,'0'0'80'0,"-2"5"34"0,-2 3-12 15,-3 9-32-15,-2 7-11 0,-9 12-21 16,-1 2-6-16,1 6-10 0,-1 0-4 15,11-6-15 1,5-6-3-16,10-2 0 0,9 1 2 16,9-6 9-16,9 1 10 0,8-1-4 15,2-6 5 1,8 1-1-16,-1-4-10 16,-7-2-5-1,-8 0-1-15,-15 4-6 0,-5-3 6 0,-12 11-8 16,-8 2-22-16,-11 8-41 15,-3 1-33-15,-8-9-39 16,-7-1-16-16,-3-15 88 16</inkml:trace>
  <inkml:trace contextRef="#ctx0" brushRef="#br0" timeOffset="62399.6">8018 15424 1443 0,'30'-30'78'0,"3"0"23"0,5 3-4 0,0 0-32 0,0 0-8 16,-2 4-24-16,-5-3-12 0,1 12-27 16,-2 3-32-16,-2 11-79 15,1 0-199-15,-1 11 186 16</inkml:trace>
  <inkml:trace contextRef="#ctx0" brushRef="#br0" timeOffset="62712.51">9253 15454 1121 0,'-6'12'131'0,"-4"6"130"16,-5 2-122-16,-7 4-11 16,-5 3-21-16,-5-1-24 0,-3 9-30 0,-1 1-16 15,-5 7-30-15,-5 1-2 0,-4 10-16 16,-2 3-17-16,-3-2-33 15,3-2-23 1,6-9-62 0,8-10-19-1,11-15 90-15</inkml:trace>
  <inkml:trace contextRef="#ctx0" brushRef="#br0" timeOffset="62859.52">8729 15454 1451 0,'5'6'85'0,"1"10"37"0,9 4-5 15,5 12-6 1,7-1-7-16,11 6-18 16,4-1-12-16,6-5-19 0,2 6-15 15,-1-3-24-15,-2 4-5 0,-1 2-28 16,-2-2-29-16,-6-7-63 31,2 2-36-31,-7-8-11 16,-5-1 64-1</inkml:trace>
  <inkml:trace contextRef="#ctx0" brushRef="#br0" timeOffset="64221.73">10118 15298 1113 0,'4'-2'93'0,"0"-1"53"0,-4 3-36 0,-5 6-1 0,0 7-2 16,2 9-4-16,-8 14-13 0,1 10-12 0,-5 15-34 0,-3 4-13 15,1 9-29-15,-2-1-4 0,2 1 2 0,2 0-15 0,6-3-20 16,6-8-17-16,6-14-44 0,6-11-13 16,7-23-29-16,2-13-279 0,7-34 274 0</inkml:trace>
  <inkml:trace contextRef="#ctx0" brushRef="#br0" timeOffset="64944.39">10370 15507 1333 0,'-5'11'73'0,"-3"13"26"0,-3 4-43 0,-1 20-26 0,2 2-12 0,6 9-4 0,4 4-4 0,6 0-7 15,13-3-2-15,12-15-1 0,7-5-4 0,8-18-3 16,-7-11 2-16,-5-14 1 0,0-10 3 0,-4-12 9 0,0-5 7 0,-14-8 22 15,-5-5 7-15,-16-5 8 0,-9-4-2 16,-13-2-9-16,-6 0-7 0,-8 7-15 0,-5 6-9 0,-1 14-16 0,1 11-10 16,8 16-30-16,4 7-22 0,12 13-46 0,6 4-23 0,11-4 71 0</inkml:trace>
  <inkml:trace contextRef="#ctx0" brushRef="#br0" timeOffset="65520.87">10970 15553 982 0,'-4'19'102'0,"3"5"131"16,-2 12-189-16,-2-3 1 0,8 10-19 0,-1-2-4 0,9 3-12 15,3 0-4-15,6-14-5 0,7-5 2 0,5-15-1 0,4-10 1 0,-3-15 14 16,-3-10 7-16,-3-17 19 0,-6-4 6 0,-9-6 16 16,-7 0-1-16,-15 1 5 15,-9 4-3-15,-22 8-15 0,-4 4-10 0,-7 8-31 0,-2 7-13 16,8 8-42-16,8 12-20 0,10 13-41 0,1 4-15 15,15 7 61-15</inkml:trace>
  <inkml:trace contextRef="#ctx0" brushRef="#br0" timeOffset="65797.28">11885 15375 1170 0,'-8'-11'66'0,"-2"0"20"15,-2-2-19-15,-3 4-19 0,0 2-10 0,-3 4-14 0,-4 3-4 16,3 14-12-16,-1 4 0 0,4 18-3 0,-1 5-5 0,2 11 4 0,6 6-4 0,4 1-1 16,7-1 0-16,6-17-3 0,3-5 1 15,4-17 0-15,4-4-1 16,7-12 3-16,0-6 1 0,3-15 11 0,-4-7 5 0,-1-5 10 16,-1-8 7-16,-4 5 12 0,-1 3 13 0,-9 5 8 0,-2 9-3 0,-7 7-18 0,-4 7-15 15,-2 8-24-15,-2 9-4 0,3 16-2 0,1 7 0 0,4 3 1 16,6-3 0-16,10-11-5 0,6-5-3 0,8-18 6 0,3-5-2 0,6-12 9 15,-4-7 2-15,-2-7 10 0,-3 0 7 0,-12-1 4 0,-3 1 6 0,-11 6-3 0,-6 2-3 16,-3 7-2-16,-4 10-6 0,1 15-11 0,2 6-3 0,-2 19-6 0,3 6-1 16,3 11 4-16,2 10 0 0,5 4 0 0,-2 2 2 0,-4 0-6 15,-9-5-5-15,-9-9-20 0,-8-7-9 0,-9-18-24 16,-5-7-13-16,-6-20-24 0,1-13-23 0,8-20-31 0,7-13-230 0,12-27 246 0</inkml:trace>
  <inkml:trace contextRef="#ctx0" brushRef="#br0" timeOffset="65935.03">12688 15537 1391 0,'28'-6'89'0,"-22"6"35"0,-9 0-6 0,-32 11-14 0,-6 8 1 0,-9 12-12 0,-7 4-8 0,8 9-26 0,0-1-23 0,21 3-24 0,6-4-8 0,20 1-6 0,9-1-2 0,19-12-2 16,11-4 1-16,13-14-22 0,5-9-27 0,7-18-87 0,1-15-46 0,-5-18 96 0</inkml:trace>
  <inkml:trace contextRef="#ctx0" brushRef="#br0" timeOffset="132066.8">5568 16890 1011 0,'-6'2'114'0,"-4"1"72"0,-2-1-8 0,-1 4-62 0,0-1-12 0,2 3-20 16,3-2-12-16,7 0-11 0,-2-1-6 0,12 3-3 16,10 4 1-16,8-4-4 0,3 3-1 0,6-3-13 0,0-3-9 0,4-3-11 0,1-2-4 15,-2-4-6-15,-4 0-1 0,-7 2-5 0,-6-1-11 16,-9 1-20-16,-3 2-19 0,-10 2-43 0,-7 3-25 0,-7-5-11 0,-5 3-253 0,-6 6 254 0</inkml:trace>
  <inkml:trace contextRef="#ctx0" brushRef="#br0" timeOffset="132708.45">5497 17365 1387 0,'13'5'106'0,"2"3"60"0,6-5-21 0,-1 3 4 0,1-3-21 0,1-3-20 0,-2 0-48 0,6 0-21 0,5-3-22 0,1-3-5 0,10-4-12 0,6 4-20 0,12-2-59 16,4 2-48-16,7 6-235 0,-3-5 213 0</inkml:trace>
  <inkml:trace contextRef="#ctx0" brushRef="#br0" timeOffset="136513.03">7729 16793 499 0,'-3'4'66'0,"-3"1"82"16,3 0-10-16,1 0 5 0,2-5-8 0,3 0-15 0,0-7-16 0,2 2-7 0,-2 2-4 0,-3 3-16 16,0-3-3-16,2-5-16 0,-7 0-7 0,-4 2-12 0,-1-3-4 0,-4-1-12 0,-2 2-4 0,-8-1-10 15,-2 1-2-15,-3 8-6 0,-5 6-1 0,4 5 0 0,-2 0-1 0,7 10 1 16,6 1-1 0,6 3-1-16,4 4 1 0,9 2 2 15,3 5 1-15,8 4-3 0,2-4 1 0,7 0-5 0,-3-4 0 0,6-13 1 16,2-7-2-16,0-15 3 0,0-9 3 0,0-14 4 0,-2-8 7 0,-3-7 9 0,2-3 7 15,-9 3 12-15,-7 3 6 0,-4 11 0 0,-2 5-5 0,-5 15-15 0,-1 7-10 0,-4 23-10 0,-6 7 0 16,2 20-4-16,0 8 0 0,1 12 3 0,5-2-2 0,4 4-1 0,4-3-1 0,9-2-3 16,2 1-3-16,5-13-6 0,-3-2-8 0,-1-7-23 15,-1-8-11-15,-1-13-9 0,-4-9-11 0,0-16-27 16,2-13-14-16,2-21-111 0,1-11 125 0</inkml:trace>
  <inkml:trace contextRef="#ctx0" brushRef="#br0" timeOffset="137533.53">7972 17039 1305 0,'-19'30'72'0,"0"6"27"0,0 5-23 16,10 8-36-16,1-4-9 0,16 3-11 0,9-6-12 0,18-5 0 0,6-3-2 15,5-15-6-15,-2-6 0 0,-3-13 9 0,-2-10 8 0,-2-16 17 0,-6-6 8 0,-7-9 12 0,-7-3 0 0,-17 0 2 16,-3 3-5-16,-19-2-17 0,-3 5-9 16,-19 7-15-16,-5 4-2 0,-8 6-20 0,-5 4-9 0,6 14-26 0,3 3-11 0,19 5-22 0,10 6-6 15,18 3-27-15,7-1-24 0,20-2 81 0</inkml:trace>
  <inkml:trace contextRef="#ctx0" brushRef="#br0" timeOffset="138044.75">8502 16947 840 0,'-3'8'135'15,"0"9"199"-15,-7 5-259 0,4 15-35 0,3 4-12 0,3 8-15 0,6 3 0 0,10-2-14 0,5-4 1 0,7-13-6 0,2-9-5 0,5-21 9 0,-4-6 5 0,-2-19 35 0,-1-7 15 0,-14-9 28 0,-1-4 7 0,-13-18-1 16,-11 1 1-16,-16 0-14 0,-8-3-12 0,-14 10-29 0,-4 5-11 0,-1 17-45 0,4 17-34 16,9 19-47-16,6 20-29 0,11 16-122 0,7 2 153 0</inkml:trace>
  <inkml:trace contextRef="#ctx0" brushRef="#br0" timeOffset="138338.89">9237 17095 1954 0,'-4'2'45'0,"-23"22"-26"0,3 4-20 16,2 18 2 15,2 1 1-31,10 13-3 0,7 3 1 16,9-11-3-16,12-3-11 0,7-22 6 16,2-8-7-16,6-22 0 0,2-10 12 0,-1-19 4 0,-2-10 14 0,-1-5 11 0,-7-2 6 15,-5 1 12-15,-8 9-2 16,-6 12-4-16,-5 7-6 0,-7 18-14 15,-1 10-6-15,1 22-1 0,2 9-8 0,5 7-6 0,8-3-4 0,11-12-9 0,9-10 1 0,7-20 5 0,-1-6 3 16,0-10 7-16,-8-9 4 0,-2-4 10 0,-2-2 0 0,-8 0 12 16,-1 6 0-16,-5 8 3 0,-7 15 2 0,3 4-2 0,-3 17-5 0,-1 20-11 0,0 7-2 0,0 15-9 0,0 7 2 0,0 2-7 0,0 3-7 0,-1-3-4 0,-4-5-3 0,-3-17 8 15,-1-5 6-15,-4-17-10 0,0-5-8 0,-2-19-24 0,0-6-19 0,-2-20-20 16,-4-12-15-16,6-12-13 0,4-7 0 0,15 2-12 0,12 3 2 0,11 8-172 0,3 3 185 16</inkml:trace>
  <inkml:trace contextRef="#ctx0" brushRef="#br0" timeOffset="138491.45">10133 17182 1278 0,'15'-13'113'0,"-9"4"127"0,-8 7-44 0,-17 6-10 0,-9 7-1 0,-15 12-38 0,-7 4-13 16,-5 9-49-16,3 4-23 0,12 6-30 0,12 1-17 0,22 3-15 0,6 1 3 0,17-7-8 0,14 0-2 0,23-17-6 0,11-2-24 0,9-20-61 0,3-5-72 15,-7-17 78-15,1-20 4 0</inkml:trace>
  <inkml:trace contextRef="#ctx0" brushRef="#br0" timeOffset="163196.23">15879 14348 1674 0,'-11'-5'111'16,"-8"-2"-32"-16,-12-4-2 0,-4 1-9 0,-1-1-19 0,-2 3-16 15,0 0-12-15,5 5-9 0,4 3-8 16,9 0 0-16,7 10-4 0,5-1 5 0,8 12-3 0,-1 4 1 16,2 14 0-16,-1 4-2 0,2 14 1 0,4 2-1 0,-1 6-1 0,1 5 3 0,0-4-3 0,-1-3 0 0,3-6 0 0,2-7-1 0,1-14 1 0,1-1 0 0,2-18-7 0,4-6 1 0,-2-9-3 15,6-5-1-15,-2-16 3 0,5-2-7 0,-1-10-26 0,-3-2-14 0,-9 0-40 0,-7 3-21 0,-7 1-96 0,-10 1-206 0,-7 7 255 0</inkml:trace>
  <inkml:trace contextRef="#ctx0" brushRef="#br0" timeOffset="163875.81">15581 14815 1305 0,'9'-3'112'0,"7"1"87"16,9-9-91-16,1-3 1 0,7-6-30 0,0-6-17 15,3-5-29-15,4-2-26 0,-1-7-81 0,4-2-44 0,7 2 57 16</inkml:trace>
  <inkml:trace contextRef="#ctx0" brushRef="#br0" timeOffset="165003.65">16393 14476 1557 0,'-17'16'119'0,"-7"7"43"16,-10 10-51-16,-6 10-23 0,-9 11-49 0,-3 4-17 0,-5 11-26 16,7-2-15-16,10-6-33 0,9-2-27 0,17-17-55 0,4-12-18 0,7-17-261 0,2-13 255 0</inkml:trace>
  <inkml:trace contextRef="#ctx0" brushRef="#br0" timeOffset="165302.25">15955 14541 1303 0,'6'-2'119'0,"4"4"81"0,5 5-73 0,6 9-18 0,10-2-40 0,9 1-20 15,10-4-36-15,6-2-4 0,-6-4-49 16,-1 0-32 0,-2-2-76-16,-4 0 65 15</inkml:trace>
  <inkml:trace contextRef="#ctx0" brushRef="#br0" timeOffset="165637.66">16504 14703 1293 0,'4'-8'75'0,"6"0"47"16,3 4-33-16,7 2-5 0,4 2-9 16,3-5-19-16,3 0-8 15,0-4-4-15,4-4-3 16,6-6 7-16,-2-1 7 16,-7-4-9-16,-7-1 1 15,-15 3-5-15,-6-2-12 16,-15 4 3-1,-12 4-4-15,-14 8-10 0,-6 7-4 16,-3 15-9 0,3 11-3-16,6 21-2 15,5 6-4 32,15 8-4-47,9-2-13 0,20-7-44 16,12-6-28-16,15-16-64 0,10-12-18 15,12-17-145-15,1-6 185 16</inkml:trace>
  <inkml:trace contextRef="#ctx0" brushRef="#br0" timeOffset="165936.26">17176 14421 1237 0,'-5'-8'158'16,"-8"6"179"-16,-10 16-202 0,-4 15-8 16,-6 21-38-16,1 12-20 15,2 10-30-15,8 6-15 16,13-9-17-1,7-7-3-15,16-20-28 16,10-7-22-16,8-19-54 16,7-5-37-16,0-24-132 15,6-14 150-15</inkml:trace>
  <inkml:trace contextRef="#ctx0" brushRef="#br0" timeOffset="166130.44">17748 13891 1665 0,'16'36'98'16,"-5"13"20"-16,-3 16-15 0,-3 12-31 0,-8 10-25 0,-2 4-16 31,-4-1-12-31,-1-2-24 15,-1-2-28-15,6-1-95 16,2-5-43 0,5-6 79-16</inkml:trace>
  <inkml:trace contextRef="#ctx0" brushRef="#br0" timeOffset="166322.99">17641 14596 1318 0,'62'-30'121'0,"-1"0"124"0,4 3-116 15,-8 8-22-15,-5 5-15 16,-8 6-36-16,-8 6-15 0,-11 7-28 16,-6 11-4-1,-12 12-6 1,-10 12-3-16,-4 13-3 15,-1 7-4-15,4-1 5 0,2-1-3 16,8-14 3 0,5 0 1-16,7-17-8 0,2-8 0 15,2-17-16-15,2-9-20 16,-3-16-62-16,-6-14-37 0,-7-18 75 31</inkml:trace>
  <inkml:trace contextRef="#ctx0" brushRef="#br0" timeOffset="166871.14">17950 14272 1333 0,'4'-9'66'0,"2"-8"25"16,5-4-49-16,11-2-36 0,5 2-22 16,11 7-56-16,12 8-35 15,4 17 55-15</inkml:trace>
  <inkml:trace contextRef="#ctx0" brushRef="#br0" timeOffset="168127.95">18398 14753 1128 0,'-4'23'114'0,"1"-8"107"0,-2-26-105 16,5-9-9-16,6-29-23 16,-1-6-13-16,7-7-20 15,4 9 2-15,2 16-11 31,-1 14 1-31,-1 21-16 0,-4 7-9 16,-2 17-8 15,-2 8-6-31,-2 12-10 0,0 1-10 16,-1-4-20-16,5-4-7 16,1-14 11-16,3-9 6 0,5-12 16 0,1-3 6 15,4-6 0-15,-2 1 3 16,5 6-2-16,4-1 2 15,4 3 0-15,0 0 0 16,7-6 1-16,-2-5 2 0,-1-7-3 16,2-4 1-1,-9 0 4-15,-4 3-2 16,-7 0 3-16,-12 0-5 0,-7 5 7 16,-2-3 9-16,-7 3 26 15,0-2 17 1,-8 2 18-16,0 0 5 15,-8 14-13-15,-3 3-4 0,-3 31-16 16,4 15-8-16,1 21-21 16,10 12-7-16,14-2-13 15,10-12-8-15,21-14-24 0,5-20-17 16,9-18-50 0,4-7-54-16,1-16-56 0,-3-6-231 15,-2-12 265-15</inkml:trace>
  <inkml:trace contextRef="#ctx0" brushRef="#br0" timeOffset="169501.26">19411 14373 1139 0,'7'7'135'0,"5"4"199"0,4 1-238 0,8 1-42 16,4-2-3-16,7-1-23 0,3-6-9 0,-4-4-11 0,1-3-10 0,-10-5-48 16,0 2-37-16,-9-5-306 0,-6 3 249 0</inkml:trace>
  <inkml:trace contextRef="#ctx0" brushRef="#br0" timeOffset="169707.01">19388 14727 1547 0,'31'8'68'16,"5"-2"29"-16,5-1-12 0,2-12 8 0,3-1-15 0,-8-11-37 0,-5 1-30 0,-6-6-99 0,-10-1 152 0,0-12-78 0</inkml:trace>
  <inkml:trace contextRef="#ctx0" brushRef="#br0" timeOffset="170022.48">19995 14220 1568 0,'2'-1'46'0,"4"-10"7"0,6 0 41 0,7-2 7 0,0 4-2 15,8 1-6-15,3-3-11 0,10 4-19 0,4 6-14 0,1 2-21 0,-2 6-2 0,-8-1-17 0,-5 5-2 0,-10 3-5 16,-2 4-4-16,-9 2 3 0,-6 4-4 0,-7 3 2 0,-12 4 1 0,-11 2-11 15,-8 2-11-15,-15 4-22 16,-10 6-2-16,-3 2 2 0,3 5 16 0,12 3 16 0,14 2 6 0,16-11 1 0,7-2-1 16,16-14 6-16,11-7-2 0,12-13 11 0,10-5 8 0,8-12 7 0,11-4 4 0,-4-12-7 0,1-3-7 15,-10-2-24-15,-6-8-30 0,-3-4-73 0,-2-5-40 0,6-6-224 0,-1-1 219 0</inkml:trace>
  <inkml:trace contextRef="#ctx0" brushRef="#br0" timeOffset="170190.38">20670 14200 1428 0,'-16'20'109'0,"-1"-4"50"0,-2 8-50 0,3 0-12 0,5-6-20 0,2 5-14 0,4-1-10 0,4-2-3 0,1 4-19 16,9 1-1-16,4 2-11 0,2 0-4 0,14 1-3 0,7 2 2 0,8-2 1 0,7 5 1 0,6-1 1 0,-5 1-2 0,-8-4-4 0,-8-3-4 0,-19-4-3 0,-9-4 1 0,-12 2-17 0,-12-2-17 0,-13-1-49 15,-7 2-31-15,-11-8-64 0,-8-6-18 16,-4-5 106-16</inkml:trace>
  <inkml:trace contextRef="#ctx0" brushRef="#br0" timeOffset="170529.09">20643 14233 1445 0,'48'-25'97'15,"1"3"51"-15,4 3-12 0,1 1-7 0,1 3-19 0,-6 4-17 0,-5 4-19 0,-3 7-26 0,-5 7-13 0,-10 13-25 16,-1 7-5-16,-19 11-7 0,-3 4-5 0,-3 12-7 0,-6 1-2 16,3 0-7-1,3 2 4-15,2-8 2 0,5-3 3 16,11-18 4-16,-4-9 3 0,5-16 5 0,3-11 2 0,3-15 6 0,4-7 8 0,-4-10 16 16,-1-4 6-16,-9-3 10 0,-2-2-4 15,-15 3-5-15,-9 7-3 0,-20 3-11 0,-6 4-10 16,-5 15-20-16,-7-1-18 0,5 17-39 0,0 1-16 15,3 1-64-15,6-1-43 0,22-1 106 0</inkml:trace>
  <inkml:trace contextRef="#ctx0" brushRef="#br0" timeOffset="170970.82">22227 14066 1484 0,'18'-13'83'0,"-6"5"42"0,-9 5-2 0,-6 17 12 16,-2 12-5-16,-7 12-16 0,-4 6-9 0,2 8-28 16,-3 1-21-16,4 3-27 0,3 0-14 0,3 1-28 0,2 0-25 0,3-4-53 15,-1-4-46-15,5-4-68 0,-1-11-4 16,1-15 105-16</inkml:trace>
  <inkml:trace contextRef="#ctx0" brushRef="#br0" timeOffset="171190.9">21912 14285 1603 0,'16'0'57'0,"6"0"13"0,4-6-13 0,12 1-2 16,8 0-6-16,16-4-20 0,2-1-8 0,6 1-35 0,-3 3-50 0,-7-4 34 0</inkml:trace>
  <inkml:trace contextRef="#ctx0" brushRef="#br0" timeOffset="171435.11">23093 13995 1350 0,'-12'-25'119'0,"-7"-2"118"0,-11 0-128 0,-16 10-45 15,-6 4-19-15,-13 16-22 0,7 18-12 0,7 20-6 0,10 11-2 0,18 11-10 0,7 2-2 0,14-13-11 0,6-7 1 0,10-19-1 16,5-8 6-16,8-11 6 0,3-7 4 0,11-18 7 0,3-7 6 15,-5-14 26-15,1-4 13 0,-9-1 23 0,-6 3 6 0,-7 13 1 16,-9 9-3-16,-9 19-5 0,0 3-7 0,-6 21-22 0,-7 9-13 0,-1 19-15 0,0 6-9 16,-2 8-3-16,7 1 3 0,-1-1-45 0,9-3-30 15,7-6-65-15,8-7-33 16,7-15-43-16,1-13-116 0,8-24 204 16</inkml:trace>
  <inkml:trace contextRef="#ctx0" brushRef="#br0" timeOffset="171816.52">23358 14120 1358 0,'-8'0'124'0,"-6"4"124"0,-3 9-126 16,-4 12-45-16,3 8-9 0,5 10-17 0,7 4-8 0,7 4-18 0,9-7-10 0,10-8-24 0,9-8-8 0,7-13 0 0,3-6-13 15,4-11 8-15,3-2 6 0,-4-17 3 0,-4-2 11 16,-11-7 21-16,-11-8 14 0,-18 3 16 0,-12-3 13 0,-26 0-2 0,-5-3-10 0,-22-1-22 16,-2 4-17-16,4 13-37 0,2 11-11 0,17 20-26 0,10 11-29 0,17 7-57 0,11 6-25 0,21-5 80 0</inkml:trace>
  <inkml:trace contextRef="#ctx0" brushRef="#br0" timeOffset="172052.99">23926 14137 1705 0,'-14'25'69'0,"-2"8"17"0,-1 7-2 0,8 9-11 0,-1-2-17 0,13 0-30 0,8 0-10 0,11-9-8 15,8-8-3-15,13-9-5 0,6-12-1 0,11-13-3 0,6-8 4 0,3-14 4 0,1-6 13 0,-15-15 34 0,-9 0 12 16,-26-4 20-16,-12-1 0 0,-24 8-9 0,-23-7-13 0,-30 14-25 0,-13 7-14 0,-16 12-45 0,5 15-19 0,12 17-60 0,4 10-35 0,12 3 491 0,-4 1-308 0</inkml:trace>
  <inkml:trace contextRef="#ctx0" brushRef="#br0" timeOffset="178473.24">15534 16075 1232 0,'1'0'75'0,"-2"0"53"0,-4 0-20 16,-5 0-6-16,1 0-2 0,-2 6-17 0,-2-2 1 16,-7-1-11-16,-4 3-1 0,-4-6-19 0,-5 2-10 0,-4 2-17 0,-1 4-13 0,-3 3-8 15,0 3-2-15,0 10-2 0,2 1 1 0,6 8-4 16,1 10-2-16,7 3 2 15,8 6-1-15,9-2 3 0,8-1 1 0,12-5-1 16,6-1 1-16,10-12-3 0,5-4 2 0,5-8 0 16,2-11-7-16,4-10-44 0,3-5-36 0,7-17-65 0,4-3-36 0,-4-12 104 0</inkml:trace>
  <inkml:trace contextRef="#ctx0" brushRef="#br0" timeOffset="179093.74">15699 16277 1399 0,'-3'28'91'0,"-3"5"39"0,3 4-71 0,-1-3-14 16,1 11-25-16,2-6-10 0,1 8-7 0,1-1 0 0,6 1-3 0,-4-7-4 15,-3-12-7-15,3-7-3 0,-3-21 4 0,-2-10 6 0,-1-20 6 16,0-16 7-16,-3-15 12 0,-1-8 7 15,7-7 17-15,0-3 6 0,7-5 5 0,2 1-4 0,8 6-10 16,2 6 6-16,8 26-11 0,3 14 1 0,2 25-14 0,-4 9-12 0,-3 20-12 16,-3 9 0-16,-12 12-3 0,-2 7 1 0,-11-1 5 0,-7 1 1 0,-6-6 1 15,-7-1-2-15,-7-12-17 0,0-1-20 0,-3-16-28 0,6-7-18 0,5-12-20 0,6-7-8 16,10-6-7-16,6-7-11 0,11-4-210 0,6 1 219 0</inkml:trace>
  <inkml:trace contextRef="#ctx0" brushRef="#br0" timeOffset="179589.83">16270 15938 1223 0,'-1'1'86'0,"1"6"62"0,-5 1-28 15,8-5-9-15,3 5-11 0,9-7-21 0,8-1-8 16,4-3-13-16,11-5-2 0,1 0-20 0,4 0-8 0,0 1-21 0,-1 2-4 0,-7-5-24 16,-2 1-27-16,-11 1-56 0,-5-3-40 0,-9 1-95 0,-8-2 128 0</inkml:trace>
  <inkml:trace contextRef="#ctx0" brushRef="#br0" timeOffset="179824.02">16439 15935 1520 0,'-13'36'105'0,"7"8"48"0,0 0-31 16,1 5-53-16,0 2-30 0,4 1-29 0,2 0-2 0,4-3-14 0,3-1-11 16,1-7-60-1,-2-4-40 1,-4-6-102-16,-5-2 111 0</inkml:trace>
  <inkml:trace contextRef="#ctx0" brushRef="#br0" timeOffset="180038.67">16136 16703 1470 0,'63'-18'93'0,"2"3"29"0,4-7-46 16,-4 1-9-16,-2 4-30 0,5 1-12 0,-2 8-28 0,10 3-27 0,1 1-87 0,-6-1-258 0,3-3 229 0</inkml:trace>
  <inkml:trace contextRef="#ctx0" brushRef="#br0" timeOffset="180482.26">17255 16286 1480 0,'6'7'97'0,"-1"2"50"0,11-1-52 0,4-5 6 15,8-3-24-15,9-1-27 0,8-7-30 0,4 3-5 0,3-1-19 16,-1 3-29-16,-7 3-50 0,-4 7-35 0,-14-5-41 0,-2 0-257 0,-15 4 272 0</inkml:trace>
  <inkml:trace contextRef="#ctx0" brushRef="#br0" timeOffset="181254.06">17176 16663 1167 0,'23'2'168'0,"4"-2"246"0,13-6-301 0,4 2-11 16,3-5-28-16,5-2-21 0,8 0-37 0,-1-2-1 0,-4 2-66 0,-5 5-62 0,-7-2 63 0</inkml:trace>
  <inkml:trace contextRef="#ctx0" brushRef="#br0" timeOffset="182791.27">18061 15780 977 0,'0'0'110'0,"0"3"118"0,0-1-75 0,1-1-27 15,1 4-9-15,0 5-19 0,1 4 0 0,-2 8-20 0,-1 5-5 0,2 11-26 16,-2 4-15-16,1 21-16 0,-1 8-6 0,-1 8-7 15,-1 0-10-15,1-5-33 16,-2-6-23-16,3-8-20 16,3-7-17-16,0-15 13 0,3-13-4 0,7-25-8 0,-1-17-7 0,7-24 57 0</inkml:trace>
  <inkml:trace contextRef="#ctx0" brushRef="#br0" timeOffset="183179.9">18394 15831 1390 0,'0'12'83'0,"0"7"47"0,-2 2-12 0,1 10-18 15,-3 9-15-15,4 10-29 0,4 2-17 0,-3 11-22 16,2-4-1-16,0-1-18 0,2-4-12 0,-2-9-34 16,2-5-25-16,3-14-40 0,1-10-20 0,6-16-249 0,-3-11 245 15</inkml:trace>
  <inkml:trace contextRef="#ctx0" brushRef="#br0" timeOffset="183480.31">18753 15711 1130 0,'-1'11'143'0,"-7"6"204"0,-3 10-265 0,-2 6-6 0,-3 6-21 0,4 4-9 0,6 3-4 0,2-5-5 15,12-3-16-15,8-4-3 0,11-8-16 16,4-6-2-16,14 1 4 0,0-7-3 0,4 3 4 0,-5 0 6 15,-6-4-1-15,-3-3 2 0,-14-1-7 16,-3 2 1-16,-13 6-4 0,-6 4-11 0,-15 3-47 0,-9 2-37 0,-12 3-73 0,-2-2-191 0,-13-2 223 16</inkml:trace>
  <inkml:trace contextRef="#ctx0" brushRef="#br0" timeOffset="183925.15">18714 15799 1443 0,'44'-13'93'0,"7"1"57"0,5-2-34 0,8-4-10 15,-8 3-16-15,6-4-31 0,-5-5-13 0,-7 0-29 0,1 2-7 0,-9 8-27 16,-1 3-28-16,-9 11-56 0,-5 8-23 0,-12 11-14 0,-5 4 15 0,-10 9 56 0,-3 1 27 0,-7 3 46 16,-2 5 22-16,-6 4 24 0,4-6 5 15,1 2 10-15,-1-2-2 0,11-1-10 0,3 2-5 0,8-1-9 0,3 1-12 0,5-1-10 16,0-3-5-16,1-1-10 0,-1-5-4 0,6-8 2 0,-3-3-5 0,7-10 0 16,3-6 5-16,1-9 0 0,0-8 14 0,0-13 25 0,-2-9 18 0,-7-18 24 0,-1-4 9 0,-9-7-9 0,-6 2-4 0,-13 2-3 0,-9 4-7 0,-26 8-26 0,-15 6-5 15,-13 10-33-15,-6 8-7 0,13 19-17 0,12 9-27 16,13 19-57-16,6 6-48 0,11 7-82 0,7-3 113 0</inkml:trace>
  <inkml:trace contextRef="#ctx0" brushRef="#br0" timeOffset="184261.66">17201 16704 694 0,'-5'5'187'0,"5"1"-89"16,0 2 161-16,0 5-150 0,3-4-19 0,4 1-6 0,7-4-15 0,3-4-3 0,10-2 5 0,5 0 2 16,10-2 8-16,6-6-15 0,19 3-12 0,12-1-11 0,11 5-7 0,5 1 5 0,23 7-11 0,24 1 3 0,44 0-9 0,19 3-4 0,48-11 0 0,-4-6 3 0,18-13 3 0,3-8 3 0,-45-7 0 0,-7 0-7 0,-43 0-8 0,-24 1-5 0,-35 9-3 0,-27 7-14 0,-40 12-96 0,-20 0-75 0,-21 13 90 0</inkml:trace>
  <inkml:trace contextRef="#ctx0" brushRef="#br0" timeOffset="189375.12">18228 17330 1325 0,'-9'0'77'0,"-2"7"33"0,-5-4-30 16,3 6-26-16,-3-4-6 0,8 0-3 0,4 1 1 0,7-6 6 15,8 0-2-15,9 0-2 0,6-2 0 0,5-5-8 0,7 2-2 0,2-3-15 0,-3 3-10 16,1-3-6-16,-5 2-3 0,-6 1 4 0,-5 4-1 16,-9 7-1-16,-4 4 0 0,-7 12-3 0,-4 4-1 0,-7 9 0 0,-5 8-1 0,-10 1-1 0,-3 0-2 0,-7 3 0 0,-4-6 0 0,-2 7 1 15,2-7-2-15,8-5 3 0,8-6 1 0,16-8-1 16,6-6 4-16,11-5-5 0,6 0-1 0,6-6 8 0,5-2 2 16,3-3-1-16,-1-3 1 0,5-4-8 15,1-2 2-15,-1-5 2 0,-2-1-4 0,4-4-37 16,-4-1-29-16,3-12-75 0,5 1-27 0,-3-12 91 15</inkml:trace>
  <inkml:trace contextRef="#ctx0" brushRef="#br0" timeOffset="189670.43">18886 17291 1451 0,'-14'8'82'0,"-8"3"12"0,1 0-21 0,-1 8-22 0,3 4-14 0,3 4 4 0,7 0 0 0,4 1-5 0,4 1-2 16,8-1-16-16,6-6-5 0,12 0-3 16,5-4-1-16,11-6 2 0,3 1 10 0,-3-7 4 15,2-3 2-15,-7 2 3 0,-3 0-12 16,-7 3-12-16,-9 1-3 0,-7 7-4 0,-7 8-8 15,-6 9-26-15,-10 6-34 16,-11 4-59-16,4 1-24 0,-5-11 26 16,-1-6-315-16,-1-18 311 0</inkml:trace>
  <inkml:trace contextRef="#ctx0" brushRef="#br0" timeOffset="190109.63">18764 17477 1004 0,'4'-11'123'0,"5"-8"165"0,5 0-181 0,13-8-13 0,1-6 1 16,17 2-6-16,0-4-8 0,4 5-23 0,2 2-13 0,-4 10-17 0,-1 9-16 0,-2 14-6 0,-5 7-3 16,-12 15-6-16,-3 6 7 0,-10 14-4 0,-1 5 6 0,-1 7-2 15,1-7 0-15,0-6-4 0,-1-1 0 0,1-12 0 0,0 5-2 0,5-5 5 0,3 2-5 0,6-7-1 0,3-2 3 0,3-12-1 0,-3-3-1 0,-2-13-1 0,4-9 3 0,-7-12 0 0,-3-10 2 0,2-12 8 0,-4-4 1 0,-6-6 18 16,-4-5 9-16,-13 4 7 0,-4-1 1 0,-16 13-2 0,-7 6-7 0,-27 14-8 0,-16 7-9 0,-16 7-11 0,-6 7-5 0,16 2-10 0,10-3-10 0,21 8-26 0,7 2-18 0,25 7-64 16,4 4-53-16,12-9 99 0</inkml:trace>
  <inkml:trace contextRef="#ctx0" brushRef="#br0" timeOffset="194378.81">21233 15909 1176 0,'-4'5'81'15,"-3"-2"50"-15,-1 5-25 0,2 0-17 0,0 2-8 16,4 1-9-16,-2-7-5 0,4 3-9 0,4-6-6 0,10 1-8 15,4 1 3-15,9-3-5 0,7 0-4 0,9 0-18 0,4-3-6 16,5-2-9-16,4-4-5 0,-4 2 1 16,-4 3-3-16,-14 4-41 0,-8 3-15 15,-15 3-51 1,-6-3-28-16,-6 5-158 0,-9-5 175 0</inkml:trace>
  <inkml:trace contextRef="#ctx0" brushRef="#br0" timeOffset="195437.66">21237 16149 1053 0,'-10'3'140'0,"2"2"191"0,5-3-213 0,5 1-17 0,5 0-7 0,8 3-2 0,5-3-2 0,10 4-23 0,3-4-15 16,5 2-35-16,3 2-10 0,6 5-7 0,2-5-29 16,5 1-70-16,1-3-50 0,-4 1 64 15</inkml:trace>
  <inkml:trace contextRef="#ctx0" brushRef="#br0" timeOffset="195878.31">22435 15592 1015 0,'15'4'110'15,"-6"4"90"-15,-4-2-65 0,-5 6-20 0,-5 4-17 0,-9 3-22 0,-3 5-9 0,-10 6-20 16,-3 6-15-16,-11 18-16 0,-10 9-14 0,-5 16-27 0,-4 7-5 0,6-2-2 0,13-7 4 31,13-18 18-31,10-15 9 0,13-18 10 0,5-7 5 0,18-8 14 0,4-6-1 0,22-3 8 0,10-2-3 16,14-2-1-16,3-3 5 0,-7 4-18 0,-5 1 1 0,-14 0-13 16,-4 3-20-16,-9 3-46 0,-5 2-33 0,-10 3-28 0,-6-6-296 0,-9-3 283 15</inkml:trace>
  <inkml:trace contextRef="#ctx0" brushRef="#br0" timeOffset="196099.95">22502 15919 1521 0,'0'8'98'0,"-2"4"68"0,1 12-25 0,-6 15-27 0,-1 9-16 0,-1 20-43 16,-2 6-16-16,0 9-21 0,-2 4-3 0,2-2-9 0,3-1-9 16,7-7-46-16,7-3-23 0,5-20-61 0,3-15-32 0,4-23-4 0,-3-14 75 15</inkml:trace>
  <inkml:trace contextRef="#ctx0" brushRef="#br0" timeOffset="196293.12">22866 16250 1792 0,'-3'2'100'0,"-3"-4"34"0,-4-7-91 0,1-9-9 0,2-5-46 15,6-6-26-15,6-10-81 0,7-5-44 0,13-4 80 0</inkml:trace>
  <inkml:trace contextRef="#ctx0" brushRef="#br0" timeOffset="196607.87">23805 15345 1348 0,'-11'-2'89'0,"-7"2"77"0,-2 7-39 0,-13 10 1 0,-7 11-9 16,-16 16-28-16,-12 2-16 0,-3 24-17 0,3-1-7 0,2 21-21 0,12 12-5 0,15 17-17 0,10 15-4 0,26-11-19 16,6-8-12-16,26-30-16 0,7-14-15 0,11-27 9 0,5-9 1 0,8-24 19 15,3-11 16-15,2-22 12 0,-7-5 4 0,-15-5 10 0,-10-1 7 0,-17-5 7 0,-8 5 19 0,-15 5 3 0,-12 1 1 0,-28 13-1 16,-19 0-14-16,-19 6-16 0,-7 8-8 0,5 16-11 0,12 6-10 0,15 8-24 0,11 1-36 0,13-2-103 0,7-4-65 0,2 0 122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3T18:04:47.9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14458 5600 789 0,'0'0'47'0,"0"-9"44"0,-2 1 24 0,0-3 12 0,-1 5-19 0,-5 3-22 0,1 1-33 15,-3 2-6-15,2 0-16 0,2 3-10 0,3 3-7 16,1-4-6-16,8 1 2 0,9-1 11 0,11-2 17 0,11-3 2 0,15-5 2 15,9 1-5-15,17-4-13 0,7 0-4 0,11-1-8 0,5 1-5 0,3 3 1 0,2-2 0 16,18 4 2-16,4 1-2 0,14 4-3 0,3-1 3 0,18 2-6 0,7-1-1 16,18-6 3-16,4 1 4 0,15-5 12 0,3-5-1 0,8-3 2 0,7 0-6 15,-18-4-10-15,-10-1 1 0,-19 2-18 0,-21 3-28 16,-31-5-22-16,-14 2 26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3T16:48:00.89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6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03T16:50:03.114"/>
    </inkml:context>
  </inkml:definitions>
  <inkml:trace contextRef="#ctx0" brushRef="#br0">17933 4457 829 0,'0'-1'114'0,"-7"1"146"16,1-8-166-16,-7 3-32 0,-1 2-14 0,-6-5-24 16,1 6-9-1,-3-4-12-15,4 0-1 16,7-4-2-16,10 9 0 16,-3-3 1-1,3-7-1-15,18 13 23 0,-1-2 19 16,8 9 49-16,1 6 22 15,-6 0 16-15,1 6 1 0,-5-4-25 16,-4 4-18-16,-4 1-28 16,1 6-14-16,-3 9-19 15,3 7-1 1,-3 12-10-16,4 14-2 16,1 17-3-1,-3 15-2 1,5 18 4-1,-1 8-2 1,3 6 1-16,0 9 0 16,-1 10-6 15,1 2-5-15,-3-2 1-1,6-5 3-15,-1-3 0 0,1-1 3 0,-1-3 0 16,-3 0-3-16,-5-6 2 0,-5-2-4 0,-3 1 1 0,0-9-7 15,0-17-8 1,0-10-8-16,1-30-18 16,4-18-7-16,-3-24-34 0,-2-23-13 15,1-3-39-15,1-24-19 16,-2-18-39-16,-3-17 93 0</inkml:trace>
  <inkml:trace contextRef="#ctx0" brushRef="#br0" timeOffset="750.06">17910 4287 707 0,'0'-7'157'0,"-1"3"188"0,1-3-170 0,0 4-9 16,-2 0-30-16,2 0-17 0,0 0-44 0,-1 3-12 0,-6-5-30 0,1-3-7 0,1 5-2 0,-1-2-3 15,6 5 0-15,0 0-2 0,0 0-9 0,0 0-2 16,-2 2-5-16,4 4 0 0,0 12 9 0,2 2 5 16,-4 18-1-16,-1 3 2 0,-4 22 4 0,-3 6-1 15,2 17 7-15,0 10-2 0,1 19-5 0,5 6-5 16,3 18-13-16,3 3 0 15,-1 9-6-15,4 7-1 0,2 9 8 0,2 7 2 0,-5 4-4 0,0 0 0 0,-8 2-2 0,-2 0-3 0,-7-5 6 16,-5-7 3-16,1-8-2 0,-3-9 1 0,-3-20-7 0,5-16-2 16,-2-27-16-16,4-9-22 0,-1-30-49 0,2-14-38 0,3-26-63 0,0-13-183 15,-6-36 236-15</inkml:trace>
  <inkml:trace contextRef="#ctx0" brushRef="#br0" timeOffset="2000.55">17713 4290 1096 0,'3'0'92'0,"15"-2"86"16,4-2-93-16,14-4-17 16,2-2-13-16,1-2-23 15,2 1-11-15,0-5-15 16,5 2-2-16,6-5-3 16,5-2-5-16,19-1 4 0,14 0 1 15,26 3-1-15,11 3 7 31,23 1-8-31,9 4 4 0,32 0 16 16,9-2 6-16,26 2 15 16,12-3 0-16,-1-4-5 15,24 3-5-15,-2-6-7 0,1-3-6 16,17-1-7-16,-22 5 2 16,-2 4-3-16,-9 5 1 15,-33 8 1-15,-9-4-1 16,-19 6-6-16,-12 1-1 15,-21 6-1-15,-8 0-4 16,-29 4-1-16,-2 1 3 0,1 2-1 16,-10-1 1-16,-10 4 1 15,-10-2 2-15,-14 0-2 16,-2 1-1-16,-3-4-1 16,0-2-2-16,0-4 3 15,-1 1 0-15,-7-6-2 16,-6 0 2-1,-11 3-5-15,-12-1 7 0,-11 1-1 16,-1 0-3-16,-9-1-4 16,1-1-6-16,-6 4 1 0,-5 3 5 15,-3 4 5 1,-4 1-1-16,-7 6 2 0,1 3 0 0,3 8-1 16,-6 2 6-1,12 7 3-15,-2 4 5 16,3 4 3-16,6 3 5 15,2 7 1-15,0 5 1 16,10 12-6-16,-3 5-6 16,8 15-7-16,-1 14 0 15,2 16-2-15,-1 12 0 0,4 18 2 16,2 12-5-16,-7 26 1 16,3 7-1-16,-7 19-1 15,-1 2 2 1,-4-11 1-16,1-3 1 15,-4-2-1-15,-2-10 3 0,-3-12-2 16,-5-6 2-16,3-20 8 16,-3-5-2-16,7-18 2 15,-2-7 0-15,-2-21-8 16,3-8-1-16,-1-19-5 16,3-2-2-16,-2-16-3 15,-2-5 1-15,-3-17-2 16,1-10 2-16,-2-12 2 0,-6-6 0 15,-8-6 5-15,-11-5 1 16,-13-7 3-16,-4 0 1 16,-17-9 1-16,-5 3-1 15,-7-4 7-15,-9 2 1 0,-12-9 4 32,-12 2-2-32,-22-4-9 0,-10-6 1 15,-13 4-8-15,-10 1 3 16,-23 3-3-16,-2 4-1 15,-23 5 1-15,-6 2-1 16,2 6 13-16,-8 2 7 16,-18 0 9-16,10 2 4 15,-27 1-9-15,2 0-8 16,8-3-3-16,-12 1-9 0,20-8 3 16,-2-4-2-16,3-5-4 15,15-3 4-15,8-2-6 16,3-5 2-16,30 4-7 15,13 0-2-15,24-4-13 16,13 1-18-16,19-4-26 16,9 0-19-16,21-1-51 15,23-7-26-15,27-1 93 16</inkml:trace>
  <inkml:trace contextRef="#ctx0" brushRef="#br0" timeOffset="4940.63">20035 8617 1220 0,'0'3'94'0,"2"2"67"15,-2-5-29-15,0 0-24 0,0 0-14 0,2 5-29 16,7 4-11-16,1 10-21 0,2 13-3 0,1 7-20 0,-1 12-1 0,-5 4-2 0,-1 6-3 16,-3 3-2-16,-3-1 0 0,0-11-23 15,0-3-13-15,-3-16-20 0,0-7-21 0,0-16-22 16,1-10-16-16,-6-25 63 0</inkml:trace>
  <inkml:trace contextRef="#ctx0" brushRef="#br0" timeOffset="5630.11">19878 8639 1229 0,'0'-3'107'15,"3"-3"77"-15,5 1-62 0,9-3 1 0,11 2-14 0,10-3-8 0,14 2-15 0,10 2-10 16,7 5-23-16,7 8-13 0,0 13-25 0,1 6-6 0,-9 11-9 0,-10 1-4 16,-23 2 1-16,-13-2-3 0,-22 1-1 15,-13-1-4-15,-23-2-12 0,-16-6-9 0,-25-4-26 0,-5-2-7 0,-8-9-8 0,5-5-5 16,9-11-4-16,8-3-2 0,21-7-8 15,14 2 0-15,20-1-108 0,13 1 120 0</inkml:trace>
  <inkml:trace contextRef="#ctx0" brushRef="#br0" timeOffset="6453.34">20985 9015 1347 0,'5'-3'109'0,"4"-7"39"0,-2-1-11 0,-4-6 13 0,-6-7-37 0,-5-6-20 0,-14-8-34 15,-4 0-15-15,-10 12-35 0,-5 7-8 0,-13 23-12 0,1 14-2 0,-6 23-11 16,6 11-15-16,17 6-20 0,9-1-11 16,25-11 6-1,7-7 13-15,19-15 29 0,6-10 21 0,11-13 27 16,4-7 16-16,7-14 26 0,0-12 7 0,-6-6 8 0,-6-3-8 16,-12 2-16-16,-4 6-8 0,-12 11-24 0,-2 6-8 0,-10 19-10 15,-5 14-4-15,-4 24-6 0,-1 10-5 0,2 10-7 0,8 1-19 0,13-9-27 0,7-5 4 0,12-17 7 16,6-5 19-16,9-12 28 0,-3-11 1 15,5-16 2-15,-3-12 2 0,-3-25 6 0,2-12 9 16,-7-14 3-16,-5-6 8 0,-9-7 14 16,-7-8-8-16,-7-4 7 0,-4 0-12 0,-4 15-16 15,-2 12 11-15,-2 39 5 0,-4 22 6 0,-4 35-3 0,-2 16-10 16,2 28-17-16,-2 12-6 0,2 8-2 0,2 4 1 16,7 0-46-16,1 2-29 0,9-2-74 0,-3-10-34 0,10-17-27 15,-3-12 10-15,-1-28-199 0,1-10 239 0</inkml:trace>
  <inkml:trace contextRef="#ctx0" brushRef="#br0" timeOffset="6973.79">21154 8701 1448 0,'-3'6'115'0,"0"5"88"0,23 7-87 0,9 0-6 0,18-3-28 0,10-3-17 16,3-1-37-16,9-4-22 0,7 1-63 0,4-2-46 0,5 0-78 0,4-3 80 0</inkml:trace>
  <inkml:trace contextRef="#ctx0" brushRef="#br0" timeOffset="7781.37">22123 8971 1288 0,'-15'0'110'0,"-5"-4"87"0,-7-3-51 0,-9-3-35 0,-4-1-30 0,-7 9-51 16,6 9-17-16,-9 15-17 0,5 9 1 0,14 9-4 15,10-2-11-15,28-10-1 0,12-6-3 0,23-14 1 0,4-2 9 0,3-14 9 16,1-4 6-16,-12-12 13 0,-3-4 9 0,-10-2 15 0,-4 1 9 0,-9 6 14 15,-2 4-5-15,-10 17-7 0,0-1-14 0,-11 31-13 16,1 9-7-16,-4 18-10 0,3 5 3 0,14-10-16 16,7-2 1-16,24-22-39 0,7-10-30 0,13-11-72 0,4-10-43 15,7-20 106-15</inkml:trace>
  <inkml:trace contextRef="#ctx0" brushRef="#br0" timeOffset="9151.59">21159 9798 1325 0,'4'0'132'0,"-2"5"81"0,0 5-73 16,-2 4-14-16,-8 14-48 0,1 2-22 0,-12 13-30 0,2 7-13 16,0 9-8-16,-5-3-5 0,1 1-7 0,4-5-9 0,1-11-19 15,2-5-1-15,4-15-5 0,2-8 11 0,8-13 13 0,5-13 3 0,1-17 13 0,9-9 1 16,7-20 12-16,3-5 8 0,2-9 20 15,0-7 11-15,-4-1 20 0,4 7 3 0,0 17-4 0,0 16-3 16,-2 21-5-16,-3 13-6 0,0 14-18 0,0 15-11 0,4 22-19 0,5 14-4 0,-6 12-1 0,-3 2-8 0,4-5-42 0,-4-6-28 16,1-12-63-16,1-8-22 0,-8-16-31 0,-5-4-12 0,-11-17 118 0</inkml:trace>
  <inkml:trace contextRef="#ctx0" brushRef="#br0" timeOffset="9299.48">21127 9936 1385 0,'5'9'99'0,"15"-1"115"0,7-2-115 16,11-10-18-16,5-4-12 0,4-16-36 0,3-3-31 0,-2-11-70 0,9-1-31 0,4 1-51 15,-3 0-296-15,6 11 295 0</inkml:trace>
  <inkml:trace contextRef="#ctx0" brushRef="#br0" timeOffset="9923.45">21886 9753 1207 0,'13'53'106'0,"-1"3"61"0,-7 5-83 16,4 1-25-16,1-12-36 0,-4-7-7 0,4-13-11 0,-2-5-2 0,-4-13 0 0,1-4 1 0,-3-9 9 0,1-10 2 16,-3-11 5-16,-7-4 3 0,3-7 22 0,-7-5 10 0,-2-1 23 0,-1-10 6 15,0-3-21-15,4 2-7 0,10 10-18 0,11 7-8 16,2 16-10-16,1-1-9 0,3 4-14 16,4-2-22-16,4 2-48 0,0 2-26 0,2 8-47 0,3 4 8 0,3 15 37 15,-1 8 30-15,-2 15 50 0,-2 6 17 0,-4 8 32 16,-4 5 10-16,2-2 21 0,1-4 1 0,-9-7-16 0,-2-5-6 15,-8-17-7-15,-3-4-2 0,-2-15 8 0,-4-8 3 16,-8-12-3-16,-6-10-4 0,2-9-14 0,-5-5-2 0,4-11-2 16,6-2 3-16,4-7 0 0,5-1-7 0,11 12-10 15,7 7-8-15,12 12-4 0,10 7-15 0,16 7-34 0,10 5-22 0,15 9-61 16,5 6-10-16,-9 12 7 0,-4 4 31 0,-17 6 91 16,-7 2 55-16,-13-2 83 0,-7-1 22 0,-17-15 16 0,-7-6-5 0,-12-1-21 15,-6-12-23-15,-17-7-44 0,0-5-22 16,-8 8-36-16,2 6-2 0,1 16-3 0,5 9-7 0,1 16-14 15,10 0-7-15,13 2-19 16,9 0-9-16,12-9 12 16,12-7 10-16,4-1 21 15,1-6 13 1,4-10 3-16,-2-8 1 0,4-17 8 16,-3-8 9-16,1-5 22 15,-7-7 7-15,-3 2 3 16,-9-5-3-1,-3 13-16-15,-8 5-13 0,-3 26-8 16,-2 1-9-16,-6 34-4 0,-3 11 2 16,5 16-7-1,5 1 2-15,12-13 3 16,6-6-5-16,18-20 4 0,-2-6 1 16,8-16 0-16,3-8 4 15,5-12 4-15,3-7 1 16,-9-11 8-16,-4-4 2 15,-14 2 12-15,-4 2 6 0,-15 22-9 16,-1 9-10-16,-13 29-18 16,-5 17-6-1,-1 23-4-15,3-6 11 16,14-8-10-16,15-10-15 16,12-23 0-16,4-4-1 15,4-12 18-15,2-12 28 0,-3-12 20 16,-2-11 12-16,3-12 15 15,-3-10 1-15,-4-7 5 16,-2 2-3-16,-14 19-7 16,-2 14-10-1,-4 38-21-15,-2 19-11 0,-4 37-9 16,2 15-2-16,-2 21-7 16,-2-3 4-16,6 4-15 15,-4-1-26-15,-3 1-1 16,-11 1-2-16,-13-6 24 15,-11-9 29-15,-10-14 17 16,-12-17 4-16,-5-22-6 0,2-16-6 16,-6-32-36-16,-6-14-39 15,-12-37-97-15,-3-17-55 0,-14-28 99 16</inkml:trace>
  <inkml:trace contextRef="#ctx0" brushRef="#br0" timeOffset="11305.25">11453 4367 641 0,'13'-3'45'0,"0"-5"4"16,-1-3-13-16,2-5-13 0,1 2-21 0,-1 0 7 15,-3 1 62-15,0 5 27 0,-10 4 41 0,3-4 9 16,-4 2-45-16,0-5-11 0,-2-1-16 0,-1 0 0 0,0-2 14 0,-2 1 1 15,0 0 0-15,4 6-5 0,1 7-3 0,0-2-9 0,0 0-11 0,0 2-14 0,0 8-25 0,1 5-5 0,1 15 0 0,1 10 1 16,2 16 7-16,-2 14-8 0,3 15-11 0,4 12-4 0,4 17-3 0,5 14-1 16,1 17 5-16,2 12-3 0,2 11-5 0,0 4 6 0,-1 16-3 15,-2 0-1-15,1 6 1 0,-6-1-5 0,-4-13 2 0,-2-6 1 0,-4-20-4 0,2-15-2 0,5-28-12 0,-1-13 3 0,4-33-17 0,-3-17-9 0,-5-29-38 16,-7-12-26-16,-4-26-51 0,-6-7-19 0,-4-4 98 0</inkml:trace>
  <inkml:trace contextRef="#ctx0" brushRef="#br0" timeOffset="12791.77">11477 4091 1244 0,'3'8'98'0,"2"2"75"0,3-3-26 0,3 0-26 0,1-4-21 0,7-6-32 16,8-5-14-16,17-8-15 0,7 0-5 0,14-7-16 0,6 2-8 0,15 1-6 0,14-2-4 0,24 6 0 0,18-5 0 16,19 6 0-16,13-1 1 0,13-2 2 0,6 3-2 0,12-1 1 15,6 5-1-15,-4 0-2 0,-2 3 1 0,-11 2 0 0,7 1 0 0,-18 5 0 16,-10-2 1-16,-17 4-2 0,-23-1 2 0,-26 3 0 0,-12 4 2 0,-37-2 3 0,-14 3-2 0,-36 4-2 15,-8 1-2-15,-17 0 0 0,-8 0 0 0,-2-1 1 0,5 0 0 0,6-4-1 0,5 2-1 16,9 2 0-16,4-2 1 0,6 3 2 0,-2-1 0 0,5 2-1 0,0 6-1 0,2-1 1 16,-4 4 0-16,-1 3 8 0,2 0 3 0,2 4 9 0,-2-4 5 0,-1 6-2 0,4 3 1 0,-2 2 4 15,-2 5-1-15,1 7 5 16,-10 2-7-16,0 10-12 0,0 3-6 0,-8 7-6 0,8 4 1 16,1 15 2-16,6 12-5 0,1 13 1 15,1 7-1-15,7 7-3 0,1 2 5 0,10 18 2 0,1 5 0 0,7 4 0 16,0 2-4-16,0 0-1 0,-1-1-1 0,-2-2 1 0,1 3-1 0,-5-6-1 15,1-4 1-15,-7-4 1 0,-3-5 0 0,-2-10 0 0,-3-1 1 16,-3-5 1-16,-4-3-1 16,-3-11-5-16,0-8 0 0,-1-20-1 15,-2-7 6-15,1-19 3 0,1-9-3 0,-8-19 0 16,1-6 1-16,-15-8 2 0,-2-5 4 16,-14-5 1-16,-1 0-5 0,-6-6 2 0,-1-1-4 15,-12-10 1-15,-2-2-2 0,-8-7-2 0,-7-1-1 16,-15-3-8-16,-5 1-3 0,-9 1 3 0,-3 3-2 15,0 1 10-15,-3 4 4 0,-29 2-1 0,-7 4 0 16,-14-3 2-16,-5 4-3 0,-8-1 3 0,-9 4 2 0,-2 1-4 16,-12 1 1-16,1 2 0 0,1 3-2 15,0 3 4-15,2 1-3 0,20-6-2 0,10-4 2 0,31-13 0 16,24-7 4-16,28-15-17 0,18-5-16 16,28-18-68-16,17-13-50 15,29-22-219-15,31-16 210 16</inkml:trace>
  <inkml:trace contextRef="#ctx0" brushRef="#br0" timeOffset="14304.19">11931 8322 1046 0,'-3'0'117'0,"2"0"119"0,-1 2-67 0,2 0-23 0,0 1-14 15,2-3-20-15,-1 0-15 0,1 1-33 0,-1 6-14 16,9 15-26-16,-4 12-8 0,0 22-10 0,5 7 1 0,-9 9-5 0,4-1 0 0,1-6-2 0,-4-4-1 16,0-7-38-16,-3-7-16 0,0-10-33 15,-2-11-23-15,-4-21-32 0,-7-8 111 0,-4-22-4 16</inkml:trace>
  <inkml:trace contextRef="#ctx0" brushRef="#br0" timeOffset="14357.74">11453 8384 1495 0,'13'-14'93'0,"6"-8"53"0,11-2-1 16,11-3-7-16,13-3-9 0,12-1-17 16,0-1-25-16,7 4-39 0,-2-2-17 0,-4 5-38 0,3 4-28 0,-2 5-76 0,0 5-46 15,-1 6 7-15,-2 9 50 0</inkml:trace>
  <inkml:trace contextRef="#ctx0" brushRef="#br0" timeOffset="14639.29">12506 8551 1321 0,'4'-14'90'0,"1"-8"62"0,-2-5-22 0,-9-8-11 16,-5-4-18-16,-8-4-39 0,-6 2-17 0,-2 13-25 0,2 6-10 0,-7 22-10 15,-1 12-3-15,-3 18-10 0,3 16 0 0,7 12-7 0,4 2-11 0,22-4-12 32,2-11 2-32,21-16 4 0,6-6 14 0,12-10 20 0,-2-13 3 0,4-14 10 15,-2-11 9-15,-13-12 12 0,-1 1 4 0,-5-2 1 0,-11 0-5 0,-9 7-7 0,-1 6-10 0,-2 12-9 0,-5 13-3 16,2 25-11-16,1 13 2 0,3 14-5 0,10 3-4 0,9-4 1 0,7-12 0 16,14-14 7-16,9-3 1 0,12-18 9 0,6-6 0 15,18-12 4-15,6-11 9 0,-2-10 15 0,-6 0 14 0,-21-4 20 16,-21-2-6-16,-24 1-10 0,-17-2-12 0,-20 4-27 0,-9 11-1 0,-18 16-14 0,-4 13 0 15,-4 24-15-15,-2 11-11 0,21 13-6 0,8 1-6 0,28-6 12 16,12 0 9-16,25-15 10 0,8-2 7 0,6-11 6 0,-9-10 1 16,-4-7 18-16,-8 0 2 0,-9 6 8 0,-7 8 6 0,-11 18-11 15,-3 13-5-15,-14 29-10 0,-2 8-2 0,-9 19-53 0,-3-3-28 0,-6-10-55 16,1-4-10-16,-5-30 48 0,-4-13 37 0,-2-21 69 0,-1-15 18 0,0-21 30 0,-1-11 9 16,3-26 27-16,4-15 12 0,14-16-9 0,14-6-18 0,36-3-42 15,24 0-21-15,33 14-21 0,19 9-4 0,9 6-15 0,-1 11-23 16,-3 4-63-16,-7 5-41 0,-11 11-276 0,-4-4 256 0</inkml:trace>
  <inkml:trace contextRef="#ctx0" brushRef="#br0" timeOffset="14697.07">11630 9313 1832 0,'8'3'98'0,"0"2"30"15,-7 10-72-15,-2 11-4 16,-13 15-26-16,-2 9-13 0,-6 13-12 0,0 7-17 0,4 1-33 0,-1 1-10 16,11-20-7-16,2-8 12 0,8-25 31 0,6-16 13 0,6-23 10 0,8-21 3 0,5-29-1 0,7-12 6 15,1-15 13-15,1-6 15 16,-2-10 25-16,-1 2 4 0,0 15 7 0,-2 12-6 0,4 40 8 16,-8 19 0-16,0 36-21 0,-5 21-10 0,-8 32-32 0,-1 14-10 0,-4 10-3 15,-1 0-32-15,3-12-83 0,3-7-40 0,-1-12-91 0,-5-6-82 0,-2-18 200 16</inkml:trace>
  <inkml:trace contextRef="#ctx0" brushRef="#br0" timeOffset="14779.35">11584 9489 1589 0,'41'-4'86'0,"8"-9"32"15,17-9-54-15,5-5-6 0,0-12-46 0,7-9-40 0,-1-2-66 0,2-1-28 0,-5 9-93 0,-6 4-43 0,-14 24 108 0,-13 12 95 16,-16 28 188-16,-8 16 100 0,-17 23-17 0,-6 7-57 0,-7 2-79 16,-3-4-34-16,4-9-37 0,2-9-9 0,9-15 0 0,1-11 1 0,1-11 0 15,-1-15 4-15,0-8 5 0,-3-11 0 0,-2-19-1 0,-1-11-1 16,0-6 3-16,3-8 1 0,4-2 3 0,9 0-3 0,9 7-10 15,6 6-2-15,6 17-6 0,3 9-9 0,2 10-28 16,0 10-10-16,10 9-9 0,-5 6 10 0,0 15 29 0,-2 6 11 0,-2 14 20 16,-6 6 9-16,-9 9 12 0,-6-4 2 0,-16-1-7 0,-5-2-9 0,-7-7-10 15,-2-5-2-15,-2-18 1 16,-2-8 7-16,3-19 8 0,-1-7 1 0,2-23-3 0,-1-9-5 16,6-15-9-16,7-5-1 0,9-12 0 15,10-4-2-15,18 9-4 0,11 6 0 0,10 21-10 0,7 11-13 16,10 17-41-16,1 7-22 0,-1 10-33 15,-2 10 3-15,-19 7 35 0,-3 5 25 0,-18 6 63 16,1 1 39-16,-16-7 61 16,-7-1 23-16,-7-9 31 0,-7-2-5 15,-8-11-17-15,-7-3-22 0,-17-10-51 16,-2 1-21-16,-13 10-35 0,-5 2-8 16,0 14-4-16,4 15-3 0,16 13-18 0,11 5-15 0,26 2-19 15,12-8-14-15,21-8 14 0,12-9 17 31,8-11 25-31,2-7 14 0,2-12 8 16,-6-4 10-16,-4-15 28 0,3-5 15 31,-4-3 23-15,-3-5 4-16,-10-1-11 0,-9 1-8 0,-15 13-21 16,-3 6-17-16,-13 23-17 0,-6 12-9 0,-4 22-11 0,-4 11 1 15,13 3-2-15,7 0 2 0,12-14 1 16,12-10-1-16,14-7 1 15,4-6 2-15,14-13 4 16,2-4 0-16,6-18 3 0,0-5 3 16,-6-5 14-1,-2 0 9-15,-13-2 11 16,-2 9 1-16,-12 16-14 0,-7 9-12 16,-18 34-13-16,-5 7-3 15,-7 17-22-15,3-2-30 0,6-6-9 16,12-8-11-16,20-20 21 15,9-10 33-15,9-12 22 16,2-9 22-16,7-12 37 31,-4-6 16-15,-3-10 17-16,-2-2 7 0,-15-3-7 16,-8 7-11-16,-10 13-30 0,-4 15-18 0,-5 22-24 15,-3 19-9-15,-4 29 0 16,-2 14 0-1,1 25-21-15,4 10-6 16,4 16-64-16,10 12-8 0,4 10-43 16,4 4-5-1,-2-6 61-15,-5-11 9 0,-19-21 61 16,-11-11 15-16,-22-23 5 0,-8-15 0 16,-24-37-4-1,-7-25 2-15,-15-38-11 0,-8-23-20 16,-3-36-95-16,-1-23 80 15</inkml:trace>
  <inkml:trace contextRef="#ctx0" brushRef="#br0" timeOffset="25271.85">1073 4572 958 0,'0'-1'102'0,"3"-4"91"0,2-3-55 0,1 0-23 0,3 0-10 16,-5-3-16-16,4 0-4 0,-7 5-19 0,-1 0-3 0,-8 4-14 0,-3 0-15 16,-8 6-15-16,-1 8-12 0,-2 2-2 0,0 8-3 0,6 7 5 0,-2 6-1 15,6 6 5-15,5 7 3 0,3 9-4 0,2 6 0 0,10 4-8 16,5-1 1-16,6-6-3 0,6-5 0 0,11-14 2 0,4-10-4 16,5-21 2-16,1-10 0 0,0-21 0 0,3-7 2 0,-7-13 8 0,4-14 4 15,-11-5 10-15,-4-8 6 0,-13 2 0 0,-9 0-2 0,-15-1-9 16,-12 3-5-16,-13-1-2 0,-7-4-3 0,-8 13-8 0,5 9-2 0,2 25-8 0,-1 14-6 15,-2 26-3-15,6 15-8 0,-1 17-18 0,4 5-6 0,14 5-24 0,8-5-8 16,17-3-31-16,9 1-7 16,15-5-38-16,-2 0-59 0,0-9-92 0,-2-1-38 0,-12-6 47 15,-6-3 94-15,-8-8 256 0,-7-1 119 0,-5-16 111 0,-2-4 11 16,-2-11-69-16,0-8-40 0,3-8-65 16,4-6-22-16,9-2-27 15,9 2-7-15,9 8 1 0,4 1 2 0,3 13-12 0,5 8-9 16,0 8-20-16,0 7-13 0,5 10-3 0,-2 2-2 15,5 4-5-15,0 1 2 0,-2-1 1 0,0 0-4 16,-3-12-1-16,5-2-7 0,-5-14-9 0,7-7 0 16,-10-19 1-16,1-5 5 0,-1-9 9 15,-5-5 3-15,1 2 9 16,-6 2 4-16,-10-5 28 0,-2 5 8 16,-8 8 8-16,-4 5 0 15,0 15-12-15,-1 10-10 16,-4 16-16-16,1 12-5 15,1 22-11-15,3 7-2 16,5 15-1 0,10 4-2-16,5-12-11 0,11-7-2 15,9-23-2-15,5-7-1 16,-1-18 8-16,4-14 6 16,-5-17 4-1,-1-11 2-15,1-13 5 0,-5-5 2 16,-11-1 16-1,-9 2 4-15,-18 4 12 0,-7 8-6 16,-4 14-1-16,0 11-5 16,-1 27-10-16,2 14 1 0,1 21-13 15,4 6 0-15,4 3-6 16,6-3-1 0,18-12 0-16,7-9 1 0,10-15-1 15,7-8 2-15,4-17-1 16,3-10-1-16,-2-11 0 15,-1-7-3-15,-6-2-3 16,-8 0-13-16,-9 4-60 0,-10 5-50 16,-9 8-103-1,-2 6-109-15,5 10 188 16</inkml:trace>
  <inkml:trace contextRef="#ctx0" brushRef="#br0" timeOffset="26278.76">2695 4590 1369 0,'-2'12'52'0,"-1"-2"1"0,1 1 6 0,2-7-14 16,3 3-2-16,7-6 0 0,2-1-2 0,6-3 9 0,4-5 4 0,3-3-12 15,0-3 2-15,-6-2-8 0,-1-6-7 0,-10 6 8 0,-7-4 3 0,-7 9-3 0,-16 3 0 0,-16 2-13 0,-6 14-12 16,-5 10-9-16,0 14-3 0,6 17-2 0,5 3-1 0,15 2 3 0,7-4 0 16,18-6-2-16,10-9-1 0,15-16-6 0,11-10-3 15,17-13-5-15,10-14-5 0,12-12-7 0,7-4 3 0,-2-4 6 0,-10 1 6 0,-9 7 25 0,-11 7 12 0,-14 16 7 0,-8 7 2 16,-14 24-10-16,-6 9-9 0,-7 18-3 0,-5 7-3 0,-3 4-17 15,2-6-5-15,-5-8-6 0,7-12-3 0,-1-19 12 0,1-4 8 0,-4-15 2 0,-1-10 3 16,-1-14 4-16,1-7-2 0,4-9 4 0,2-6 2 16,11-5 1-16,7-2-4 0,20 4 2 0,6 4-5 0,13 18 0 0,-5 7 0 0,-3 18 1 15,-5 4-3-15,-8 12-1 0,-4 6 2 0,-13 10-4 0,-8 4 1 0,-8 5-14 0,3 0-7 16,5-12-5-16,10-6-15 0,9-14 7 0,3-9 3 16,5-13 21-16,1-10 27 0,-3-11 26 15,2-6 11-15,-8 3 0 16,-5 2-3-16,-7 10 3 0,-7 9-2 0,-10 18-6 15,-2 13-4-15,-12 27-15 0,-3 11-8 0,1 19-10 0,2 11-3 16,7 9-8-16,7 0 0 0,7 7-3 16,3-2-3-16,-6-9-1 0,1 1 0 0,-9-17 6 0,-3-4-1 15,-10-10 5-15,-8-7 0 0,-12-12 2 0,-5-15 3 16,-9-13 5-16,-6-9 0 0,-5-18-5 0,2-6-10 16,10-16-41-16,7-10-23 15,23 0-67-15,9-2-29 0,14 13-100 0,8 5 140 0</inkml:trace>
  <inkml:trace contextRef="#ctx0" brushRef="#br0" timeOffset="28889.4">644 5802 1422 0,'-10'7'122'0,"-1"0"36"0,0-3-7 0,5 2-29 16,0-6-47-16,2-5-25 0,4 0-36 0,0 2-3 0,4-5-20 0,-4 7-32 0,1-1-80 15,1 2-40-15,7-8 70 0</inkml:trace>
  <inkml:trace contextRef="#ctx0" brushRef="#br0" timeOffset="28982.71">511 6271 1583 0,'5'0'94'0,"-2"-2"13"0,8-4-16 0,0-5-26 0,-3-3-27 0,2-4-28 0,-1 1-91 16,-3 1-45-16,7-4 54 0</inkml:trace>
  <inkml:trace contextRef="#ctx0" brushRef="#br0" timeOffset="29883.23">1456 5791 1334 0,'0'0'53'0,"2"-3"0"0,-2-2 58 0,1 2-12 0,-1 3-6 0,0 0-10 16,0 2-21-16,0 4-9 16,7 7-8-16,-4 2-9 0,0 14-12 0,0 7-3 15,-3 11-18-15,-5 1 1 0,-3 12-3 16,2 3-3 0,5-5 2-16,1-1-1 0,12-8 0 15,2-15 1-15,8-10 0 16,8-3-3-16,5-17 3 0,5 3-1 15,1-15 1 1,-4-3 2-16,-3-7-2 0,-3-2 3 16,-1-7 1-16,-1-3 0 15,-9-6 11-15,-3-2 6 0,-10-5 11 32,-6-5 1-32,-4-1-7 15,-8-2-7-15,-9-2-12 16,2 1-3-16,1 9-4 15,0 0-19-15,10 15-50 16,-1 11-35 0,8 6-72-1,7 3-32-15,15-5 119 0</inkml:trace>
  <inkml:trace contextRef="#ctx0" brushRef="#br0" timeOffset="30718.54">2122 5687 1662 0,'-13'16'90'0,"1"6"13"0,-1-1-3 15,4 10-34-15,5 7-13 0,9 6-23 0,6 7-8 0,11 8-19 0,2-2 0 0,4 8-16 0,-1 4-35 0,-3-2-54 0,-7-3-37 0,-6-10-56 16,-3-7 97-16</inkml:trace>
  <inkml:trace contextRef="#ctx0" brushRef="#br0" timeOffset="30801.09">2021 5919 1181 0,'-3'-50'122'0,"3"2"127"0,12 2-140 0,4 1-6 0,19 7-7 15,7 6-9-15,20 7-18 0,4 0-9 0,12 11-30 0,-1 1-10 0,-6 10-11 0,-2 8-5 0,-18 10-3 16,-18 8 1-16,-22 6 2 0,-14 8-3 0,-26 4 3 0,-10 0-4 16,-19 1-16-16,-6-12-14 0,-3-11-29 0,-1-6-1 0,6-10 13 0,5-6 14 15,24 0 25-15,8 1 8 0,25 5 8 0,11 10 8 0,19 12 16 16,19 8 6-16,13 5-1 0,4 3-4 0,8-1-15 0,-6 2-9 0,1 2-7 0,-1-3-10 0,-3-3-64 0,-7-2-42 16,-9-10-248-16,-5-7 205 0</inkml:trace>
  <inkml:trace contextRef="#ctx0" brushRef="#br0" timeOffset="31094.45">3037 5738 1458 0,'9'-7'122'16,"-2"1"49"-16,-1 4-11 0,-3 2-16 0,-1 4-43 0,1 8-24 0,-3 7-21 15,0 13-16-15,0 10-14 0,0 9 1 0,0 13-19 0,-3 4-4 0,0 5 0 0,-5 1-12 0,6-11-14 16,-1-6 6-16,3-10-5 0,0-8 4 0,9-9 9 0,1-6-6 0,12-10 0 0,6-6 3 0,15-6 2 0,4-5 8 0,15-10-12 16,4 2-7-16,8-8-43 0,4 3-36 0,0-1-66 0,-3-5 11 0,0-7 79 0</inkml:trace>
  <inkml:trace contextRef="#ctx0" brushRef="#br0" timeOffset="36787.26">854 9194 999 0,'-4'-6'92'0,"1"-5"67"0,2 3-36 15,1 4-27-15,0-8-9 0,0 11-10 16,0 1-10-16,0 0-7 15,1 1-7-15,-1 1-5 16,0 8-3 15,-1 8-12-31,-3 9-6 0,3 17-16 0,-1 8-7 16,2 7-4 0,2 4-2-16,9-6 0 0,3-12 0 15,11-15-1 1,1-14 2-16,0-16-2 15,1-12 3-15,0-15 3 16,1-8 4-16,-7-8 22 0,-2-1 4 16,-6 2 26-16,-2 4-6 0,-4 19-15 15,-2 8-11-15,3 22-26 16,5 11-1 0,4 17-2-16,5 6 2 0,8 5 3 15,5 1-34-15,6-12-1 16,3-6-3-16,-1-16 1 0,-4-12 35 15,-9-8 17-15,-5-10 12 16,-12-12 23 0,-5-8 9-16,-10-8-7 15,-7-6-11-15,-5-7-24 0,-7-3-9 16,2-7-9 0,3 1-2-16,5 14 0 15,5 8 0-15,6 15-32 0,0 6-29 16,11 7-91-16,3 2-51 15,13 7 102-15</inkml:trace>
  <inkml:trace contextRef="#ctx0" brushRef="#br0" timeOffset="37952.43">1969 9306 857 0,'-6'-11'153'16,"-1"-4"209"-16,-1-9-193 0,4-3-27 0,-3-6-10 0,1-3-28 0,-7 3-8 15,-2 0-28-15,-7 4-15 0,-1 13-22 0,0 9-19 0,4 16-13 0,-6 13-6 0,4 19-5 0,4 10-4 0,3 13 7 16,10 1-18-16,8-13-17 0,8-8 5 0,12-19-6 0,1-11 24 0,0-10 17 16,1-11 0-16,-4-18 5 0,-2-8 1 0,-1-16 13 0,0-1 5 15,-6 1 12-15,-2 5 6 0,-8 9-9 0,-2 8-8 16,-1 27-10-16,-3 6-13 0,-5 27-2 0,4 10 4 0,2 8-9 15,2-1 8-15,8-14-4 0,11-4 3 0,8-12 0 0,1-7-2 16,7-8 4-16,4-5-6 0,4-8 4 0,-2-3-5 0,-5-5 3 0,-3-3 1 16,-9 2 3-16,-4-2 1 0,-2 1 0 0,-6-2 5 15,-5 1 1-15,2-2 3 0,-4 3 5 0,1 5-2 0,-4 11 8 16,-2 1 0-16,0 4-8 0,0 14-3 0,0 16-8 0,0 8-4 16,-8 19 0-16,3 3 5 0,-1 16 1 0,0 6-23 0,-1 18-21 0,4 4-17 0,0-6-20 0,0-14 24 0,-2-27 22 15,0-14 12-15,5-31 18 0,0-12 16 0,-3-21 26 0,3-24 8 16,2-28 8-16,-1-20-3 0,4-25-13 0,0-7 4 0,4-2 0 15,2 2 3-15,19 24 0 0,3 12-2 16,12 27 2-16,2 15-7 0,0 22-13 16,4 13-11-16,-7 15-16 0,-2 8-7 0,-13 13-10 15,-7 6-7-15,-20 6-9 0,-12 4-7 0,-17 4-18 16,-11-4-10-16,-9-8-42 0,0-7-21 0,-4-17-43 16,2-8-17-16,11-8-238 0,12-6 258 0</inkml:trace>
  <inkml:trace contextRef="#ctx0" brushRef="#br0" timeOffset="38368.58">2838 9228 1287 0,'-3'15'141'0,"0"7"67"0,-7 10-83 0,2 6-34 0,1 4-68 0,3 3-10 0,14-9-11 0,7-3-1 0,12-8-4 0,5-4 0 0,1-15 0 16,1-6 3-16,-3-13 20 0,1-7 14 0,-8-12 26 0,-7-1 14 0,-8-13 5 0,-7 2-3 15,-12-6-11-15,-13-2-17 0,-17 0-20 0,-3 1-12 0,-4 17-23 0,0 13-6 0,7 26-33 0,5 9-34 0,13 11-80 16,1 1-55-16,19 2 113 0</inkml:trace>
  <inkml:trace contextRef="#ctx0" brushRef="#br0" timeOffset="38544.22">3278 9297 1819 0,'-8'2'118'0,"4"-1"55"0,-3-1-58 0,4-6-32 15,3-2-25-15,3 0-33 0,4-3-27 16,5 0-94-16,1-3-66 0,4-11 82 0</inkml:trace>
  <inkml:trace contextRef="#ctx0" brushRef="#br0" timeOffset="39573.19">4118 9062 1467 0,'-29'11'48'0,"-6"5"-8"16,-6 3-3-16,-1 6-19 0,-2 8-7 0,3 16-14 0,3 3-3 0,8 14-9 16,6-3-14-16,19-1-20 0,7-12 2 0,23-15 7 0,5-8 10 0,11-15 30 15,7-5 15-15,11-20 28 0,5-14 18 0,0-11 14 16,1-1 4-16,-21-4 1 0,-4 4 1 0,-20 6-10 15,-12 1-14-15,-11 17-31 0,-3 11-13 0,-7 19-16 0,0 13-2 16,9 18-4-16,4-4-5 0,20-2-9 0,7-6-1 0,9-16 7 16,7-7 7-16,-2-13 27 0,0-9 16 0,-10-6 20 0,-2-8 23 15,-17-7 2-15,-4 1 0 0,-17-4-16 0,-9-1-21 0,-16-4-19 0,-4 2-17 16,-9 5-45-16,2 2-21 0,7 20-40 0,2 6-32 0,9 16-59 16,12 5-257-16,8 4 274 0</inkml:trace>
  <inkml:trace contextRef="#ctx0" brushRef="#br0" timeOffset="39667.66">4840 9303 1448 0,'0'29'56'15,"-9"2"-11"-15,-4 2-7 0,-1-6-20 16,1-2-10-16,5-14-7 0,7-3 5 0,1-9 18 0,8-6 12 0,6-15 30 16,5-6 8-16,11-11-3 0,0-2 1 0,0-2-10 0,4 10-3 0,-7 11-21 0,-2 8-10 15,1 15-25 1,-4 10-22 0,-5 14-45-16,-1 7-24 15,-4 3-37-15,0-7 8 0,-3-7 46 0,-4-9 19 0,3-12 58 16,3-8 19-16,-2-17 16 0,1-5 17 15,-1-9 10-15,5-7-1 0,7 8-3 0,4 7-4 16,3 16-5-16,-2 7-6 0,-3 24-19 16,-1 17-15-16,-1 21-18 0,-8 7-20 0,-1 1-61 15,-2-8-37-15,-4-12 52 0</inkml:trace>
  <inkml:trace contextRef="#ctx0" brushRef="#br0" timeOffset="40825.15">6108 8368 1641 0,'0'14'141'0,"-3"10"55"15,-9 17-25-15,-7 13-9 0,-11 23-38 0,-2 10-21 0,-7 28-36 16,-2 12-19-16,-7 30-34 0,0 10-6 16,-3 16-19-16,-3 11-38 0,1 9-101 0,-4 8-53 15,0 1-84-15,8-12-146 0,19-44 273 0</inkml:trace>
  <inkml:trace contextRef="#ctx0" brushRef="#br0" timeOffset="41952.99">6569 9308 907 0,'0'2'132'0,"0"-4"163"0,0 0-110 0,0 1-30 0,-1-9-13 0,-6 6-50 0,-5-7-22 15,-14 3-41-15,-7 5-12 0,-6 6-8 0,-9 8-5 0,0 14-3 16,-1 5-10-16,4 6 2 0,14-1-6 0,18-2 7 0,13-3 2 15,27 0 4-15,11-2 5 0,19-4 4 16,4 0 8-16,10-7 3 0,-4 2-3 0,-12-5-1 0,-5 2-2 0,-23 0 2 0,-13 3 5 0,-17-2 1 16,-14 3-1-16,-20 1-17 0,-11-2-2 0,-14-5-29 15,-1-3-24-15,-5-14-47 0,3-6-31 0,10-12-33 0,6 2-4 16,21-8 94-16</inkml:trace>
  <inkml:trace contextRef="#ctx0" brushRef="#br0" timeOffset="42487.79">6817 8830 1585 0,'8'2'126'0,"3"4"40"16,-2 22-23-16,-4 12-16 0,3 26-46 0,-5 13-16 0,2 22-35 0,1 1-12 15,-3 1-10-15,0-5-10 0,0-4-74 0,-3-4-48 0,-7-9 8 16,-4-7 22-16</inkml:trace>
  <inkml:trace contextRef="#ctx0" brushRef="#br0" timeOffset="42756.05">6561 9436 1518 0,'-8'1'84'0,"7"1"16"0,2-2 4 15,21-5-10-15,5-6-14 16,17-3-18-16,13-5-6 0,13 5-7 0,12 3-4 0,0 4-12 15,0 6-9-15,-21 4-18 0,-15 2-6 0,-25 11-5 16,-14-1-2-16,-21 9-1 0,-2 4 1 0,-12 9-1 0,1 2 2 0,11-6-5 16,5-1-2-16,13-15 4 0,11-3 1 0,7-9 3 0,5-8 3 0,12-14 10 15,-3-6 7-15,9-11 15 0,-5-4 5 0,-10-2 7 0,-3-2 2 0,-15 2-2 0,-10-1-8 0,-17 0-21 0,-7 0-13 16,-12 7-31-16,-2 9-6 0,0 20-25 0,5 6-7 0,11 12 8 0,7 0-2 0,27-1 13 0,10-2 12 0,19-2 16 0,9 1 13 0,5-3 10 16,5 4 1-16,0 4 4 0,-5 8 3 0,-7 6 3 0,-9 7 0 0,-17 5-3 0,-6-3-9 15,-14 0 0-15,-10-6-12 0,-3-9-4 0,-2-6 6 0,-1-16 6 0,1-8 15 16,5-19 28-16,0-7 2 0,8-20 8 0,12-3-3 0,14 4-18 15,9 1-1-15,8 14-6 0,6 9-2 0,-5 14-10 0,-3 7-7 0,-5 20-11 16,-4 6-3-16,-12 18-25 0,1 7-6 0,-12 4-26 0,-4-3-8 0,6-9 6 16,0-8 3-16,3-16 24 0,3-7 14 0,2-12 35 0,-1-6 15 0,2-19 35 0,-2-3 8 0,-4-5 5 0,-2 0 7 0,-4 16-8 15,-5 10-6-15,-3 19-15 0,0 18-11 0,0 19-3 0,0 9-5 0,0 13-8 0,7 7-5 0,4 7-14 0,0 8 0 0,1 6 0 16,-2 3 2-16,-10-5-12 0,-2-5-11 0,-17-7-11 0,-1-9-1 0,-8-8 13 0,-6-8-1 0,0-20-13 0,4-12-11 0,-5-20-47 0,8-11-12 0,0-24-35 16,5-7-27-16,10-18 101 0</inkml:trace>
  <inkml:trace contextRef="#ctx0" brushRef="#br0" timeOffset="43028.58">8358 9081 1507 0,'0'0'19'0,"-1"-2"22"0,-4-10 53 0,5-2 6 0,9-2 11 0,5-5-14 0,12 7-18 0,2 1-9 16,5 10-13-16,5 5-11 0,-2 7-25 0,-6 6-10 0,-6 3-14 0,-13 3-2 0,-16 7-4 0,-3 4-1 0,-15-1-8 0,-9 6-6 0,1-9 2 0,-2-1 1 16,7-11 9-16,11-5 11 0,15 1-3 0,3-1 1 0,16 10 7 0,7 3-1 0,12 2-1 0,3 1 6 0,5 0-8 0,-5-2 4 0,-13 0-1 0,-4 2 0 0,-11-2 3 0,-13 4 4 0,-21 1 15 0,-7 1-3 0,-23-4 3 0,-4 0-7 0,-11-5-10 0,-7-8-20 15,-4-14-66-15,0-3-30 0,3-21-76 0,4-9 34 0,20-5 84 0</inkml:trace>
  <inkml:trace contextRef="#ctx0" brushRef="#br0" timeOffset="63330.95">816 10120 964 0,'-10'5'126'0,"-2"0"104"0,-6 4-85 16,-2-4-21-16,1 3-38 0,0-7-18 16,6 1-28-16,12-2-5 0,-3 0 1 0,3 0 3 0,1 0 1 0,-2 0 4 0,7 5-5 15,5 1 7-15,2 3 9 0,2-1 0 0,5 3-3 0,10 0-3 0,10-1-9 0,5-5-1 0,16-5 3 0,3-4-5 0,5 0-6 16,2-1-8-16,-9 2-13 16,-3 3-4-16,-15 0-2 0,-5 0 2 0,-3 0-6 0,-9 0-1 0,-7 0-2 0,-6 0 1 0,-11 0 2 15,1 0 3-15,-10-2 11 0,-8 4-2 0,-14 1 2 16,-13 5-4-16,-15 4-18 0,-9 4-16 0,-21 3-28 0,-5 2-12 0,-15-4-16 0,-2-4 4 0,16-6 14 15,5 0 14-15,28-2 22 16,19-4 10-16,23-1 26 0,9 0 2 0,26-8 7 0,12 2 11 16,24-7-10-16,14-1 2 0,21-5 3 0,7 2-6 0,9 1-2 15,0-3 0-15,-14 5-1 0,-2 1 2 0,-17 5 1 0,-9 2-1 16,-24 5-9-16,-12 1-1 0,-19 0-2 0,-7 0 1 0,-15 3 3 0,-8 6-2 16,-21 5-12-1,-15 2-8-15,-12 6-11 0,-11-4-10 0,-12 0-7 0,-3-5 1 16,7-7-4-16,7 1 7 0,29-7 19 0,12-3 5 15,32-4 4-15,13-1 1 0,35-4-2 16,14-2 6-16,30-2 15 0,16 0 7 0,16-4 13 16,1 1-5-16,2-5 6 0,-2 2-1 0,-19 6-6 15,-11 3-3-15,-34 10-6 16,-23-1-2-16,-30 8 6 0,-20 1-3 16,-36 8-7-16,-22 1-9 15,-18 0-33-15,-6 3-9 0,1-10-17 16,2-4 6-1,5-5 16-15,4-2 10 16,17-4 20-16,16 5 1 16,23 1 9-16,19 2 6 0,25 0 6 15,17-2 6-15,32-4 10 16,10 0-2-16,23-7 1 31,0-1-5-31,0 1-16 0,-2 1-1 0,-9 1-8 16,-4 8 0-1,-16-2-54-15,-10 5-40 16,-14 0-101-16,-8 0-163 0,-16-7 216 0</inkml:trace>
  <inkml:trace contextRef="#ctx0" brushRef="#br0" timeOffset="65818.46">1256 10224 1222 0,'5'7'85'16,"-4"-4"49"-16,-1 5-12 0,0 0-6 0,0-1-7 0,-1 3-20 0,1-5-10 16,0-1-6-16,3 1-14 0,0 0-1 0,3 1-3 0,-1-1-18 0,4 3-5 0,-1-2-11 0,2 7-3 0,1 6-3 0,1 1-2 0,-2 13-3 15,-4 0-3-15,2 11 3 0,-5 5 0 0,2 5-5 16,1 7-1-16,-1 6-6 0,1-1-1 0,1 11 2 16,2 4 4-16,4 7-2 0,1 3-1 0,3 6 0 0,2-3 0 0,6 6 0 15,2-7-1-15,3 3 1 0,3-3 1 0,-3 0-1 0,3 0 2 0,-6-3-2 0,-2-3-4 0,2-9 3 0,-1-2-3 16,2-10 1-16,-1-3-2 0,4-9-7 0,1-3-1 0,6-7-11 0,9-6-1 15,7-8-5-15,9-4 1 16,19-4-1-16,8-4 2 0,11-6 5 0,1 1 4 0,2 0 12 0,10-2 3 0,12 4 7 16,4 0 2-16,8 2-5 0,-2-3-3 0,4-1 4 15,9 1-1-15,2-3 3 0,-4 2 2 0,3-7 2 0,1 0 1 16,5-4 0-16,2 3-2 0,3 1-8 0,-2 0-4 0,5 4 4 16,2 1 1-16,-3-10 3 0,7 2 2 0,4-1 0 15,1-2 1-15,1 0-5 0,6 0-1 0,-4-2-1 0,5-1 3 0,3 0 0 0,-1-6 0 0,-2 4-1 0,-2-3-3 16,2 0 7-16,-6 2-1 0,1-1-3 0,2 3 0 0,6-4-3 0,-1 2 2 0,6-7 1 0,1-1 2 15,5 0 1-15,2-5-1 0,8 3-1 0,4 2-1 16,-11 3 3-16,6 1-1 0,2 4 7 16,-6 1 0-16,0 4-9 15,-4-1 0-15,4 0 3 16,-8-1-2-16,-1 2 5 16,2-2 4-16,-7 3-1 0,-8-2-2 15,-6 0-1-15,-1-1-6 16,-6-8 2-16,-3 0 4 15,-3-1-2-15,2 0-1 0,-5 3 1 16,1-2 0-16,-4-2 3 31,-6 1 2-31,1-2-8 0,3-5-1 16,0 0 1-16,-6-3-3 16,14-2 6-16,3 0 1 0,-6-3-3 15,1-2 3-15,-7-5-5 16,-3 1-2-1,-7-5 2-15,-4-1-2 0,-20-10 3 16,-4 3 0-16,-6-1-1 16,4 0 5-16,-9-2-6 15,-8-2 1-15,-9-1-1 16,-5-3 0-16,-4 2 2 16,-1-6 2-16,0-5 0 15,-1-4-1-15,-5-10 3 16,-2-7-3-16,-16-8 4 15,-8-8 0-15,-3-6-3 0,-5-3 4 0,-3 2-5 32,-4 0-2-32,-1 5 4 15,0-1-3 1,1 0 1-16,-1 0 2 16,-3 3 1-16,1 0 6 0,-1 3 7 0,0-3 0 15,-7-11-2-15,-3-1-5 16,-7-5-9-16,-8-2-2 15,-11-6-3-15,-1-5 0 0,-3-2 2 16,6 7 0-16,1 12 1 16,0 2-1-1,0 7 1-15,2-4 1 0,-5 0 7 16,3 2 2-16,2 1 3 16,-2 1-4-16,8-1-4 15,1-8 0-15,6-5-8 16,2 0 1-16,1 10 0 0,-1 7 1 15,1 4 1 1,-4 7 1-16,-1 2 0 16,-4 3 2-16,-1 10 4 15,-6 3 1-15,1 14-2 16,2 3-3-16,-2 6-2 16,2 4 1-16,2 4-2 15,-1 1 3-15,2 0-3 16,-2-5 0-16,-2 3 1 0,0 1 0 15,1 4-1 1,0 5-2-16,-3 4 2 16,3 4 2-16,1 3 0 15,-4 5 2-15,3 6-6 0,-1 0-2 0,4 9-3 16,-1 2-1-16,-1-2 3 16,-1-1 1-16,2 2 5 15,1 1-2-15,0 0 2 16,0 0-2-16,0 0 1 15,0 0 4-15,0 0-6 0,0 0-1 32,-2 0-7-32,0 0 2 0,2 0-4 0,-1 0 2 15,-1 0 7-15,-7 1-3 16,9-1 4 0,0 3 1-16,0-1-1 15,0-2 1-15,-2 0 1 16,2 2-1-16,-11 2-1 15,6 1-1-15,-2-2 1 0,3 2-1 0,0 1 3 32,2-3-1-32,2 5-1 0,0-5 0 15,0 2-2-15,2 1 1 16,-2-1 2-16,0 5 1 16,-2-4 2-16,1 0-2 0,-3-3 3 15,4 2-3-15,0-5 0 16,0 3 3-16,0 0-5 15,4 1 2-15,7 3-2 16,1-2-1 0,10 3 4-16,4 3 3 15,15-6 1-15,11 6 0 16,20-6 4-16,9-2 1 16,15 2-4-16,0-2 2 0,5 0-6 15,-3 2-3-15,-10-4 4 16,-3 1-6-16,-21 4 1 15,-19-1-11-15,-23 1-37 16,-9 0-6-16,-10-2-28 16,-3-1 1-1,-5-2-9-15,-6 2-11 0,-8-7-41 0,-3-4 31 16,-6-14 53 0</inkml:trace>
  <inkml:trace contextRef="#ctx0" brushRef="#br0" timeOffset="66803.91">17560 6111 1341 0,'0'-6'82'15,"0"0"42"-15,0-5-6 0,11 0-14 0,3 1-15 0,12 4-22 16,-1 4-6-16,3 9-15 0,4 10-5 0,-1 11-21 0,-1 13-11 0,-1 8-3 0,2 3-4 16,1 5-2-16,1 0 0 0,2 0-1 15,-8-1-3-15,-10-7 3 0,-9-3 1 16,-18-5 0-16,-10-5-1 16,-26-6-5-16,-17 0-18 0,-24-11-49 0,-7-3-34 0,-9-10-42 0,0-6 68 0</inkml:trace>
  <inkml:trace contextRef="#ctx0" brushRef="#br0" timeOffset="66889.81">16801 6309 823 0,'-14'-5'87'0,"2"-6"43"0,1 6 14 16,-1-4-7-16,6 1-25 0,0 3-11 0,3-1-4 0,0-1-9 0,-1 1-8 16,4 4-21-16,-1 1-14 0,-1-1-13 0,-10-4-10 0,-3 6-6 0,0 3 6 0,-15 8 1 0,-2 3 3 0,-15 2 7 15,-7 1 2-15,-18 7-2 0,-10-2 2 0,-15 2-13 0,-1 1-7 16,-4-9-8-16,-5 0-7 0,-10-8 1 15,-3-2 0-15,14 0-1 16,9 0 1-16,38 4 1 0,15-1 0 0,27-4-3 16,12-3-15-16,0 4-34 0,16-8-20 0,14-9-79 0,4-1 39 15,9-29 47-15</inkml:trace>
  <inkml:trace contextRef="#ctx0" brushRef="#br0" timeOffset="67221.24">15825 6059 1344 0,'8'-4'99'0,"0"0"95"0,-7 4-113 16,-13 7-21-16,-3 2-15 0,-26 13-21 0,-15 7-13 0,-15 13-8 15,-11 2 0-15,6 7-3 0,6 1 1 0,18 0 0 0,10-5-1 0,18-1 7 0,13 1 11 0,27 2 16 16,19-1 9-16,29-9-3 0,20-6-15 16,40-12-21-16,12-9-29 0,12-12-101 0,1-8 83 0</inkml:trace>
  <inkml:trace contextRef="#ctx0" brushRef="#br0" timeOffset="69912">8292 13180 1202 0,'5'0'123'0,"-1"-2"88"16,-2 4-77-16,-2-1-23 0,-6 6-24 0,2 2-11 0,-5 7-18 0,7 6-6 16,2 14-11-16,2 5-13 0,3 8-9 0,3 3-2 15,-2-2-11-15,2-4-2 0,3-10-6 0,-5-7-2 0,0-17-33 0,4-2-28 16,-7-15-63-16,-1-7-37 0,-4-22 87 0</inkml:trace>
  <inkml:trace contextRef="#ctx0" brushRef="#br0" timeOffset="70173.71">7992 13077 1635 0,'2'0'36'0,"4"-8"-40"0,0-4-35 0,7-14 24 16</inkml:trace>
  <inkml:trace contextRef="#ctx0" brushRef="#br0" timeOffset="70561.38">8461 13258 1220 0,'0'46'40'0,"0"2"-14"16,1-1-18-16,6-5-26 0,5-5-83 0,1-7-2 0,-2-16 16 0,3-5 46 0,-6-12 117 16,-3-9 23-1,-4-14 35-15,-2-12 0 0,-7-10-18 0,0-3-8 0,6-1-25 0,2 3-10 16,13 11-11-16,0 5-4 15,5 21-11-15,3 5-8 0,4 26-18 0,0 14-8 0,-1 24-13 0,-5 9 0 16,0 13-46-16,-5 2-46 0,0-1 56 0</inkml:trace>
  <inkml:trace contextRef="#ctx0" brushRef="#br0" timeOffset="70928.23">9213 13452 1316 0,'-16'-1'191'0,"-6"-5"203"0,-9-1-236 0,1 7-22 0,-8-3-76 0,2 3-28 16,4 3-21-16,1 4-11 0,4 13-5 0,8 8 0 0,16 7-17 15,4-3-6-15,18-1-11 0,3-10-5 0,10-6-2 0,6-8 7 0,3-10-7 0,1-7 2 16,-9-13 8-16,-1-7 0 0,-7-10 20 0,-6-9 6 0,-5-12 8 0,-1-9 5 0,-10-16 10 0,0-3 5 0,-8-1 12 0,-4 8 3 0,3 22 8 0,-4 18 11 0,7 29 5 16,0 13-3-16,-5 24-13 0,6 14-17 0,-1 23-17 0,3 15-3 0,5 20-4 0,6 8-21 0,6 10-67 15,10-5-46-15,10-18-60 0,0-9 7 0,11-36 73 0,-3-13 47 0,6-28 80 0,6-13 25 0,-4-28 15 0,3-12 13 0,-9-15 8 0,-6-5 1 16,-13 1 10-16,-9-9 10 0,-16 13-15 0,-4 3-4 0,-15 27-9 0,-6 12-14 16,-8 32-11-16,-3 11-12 0,-3 27-21 0,7 14-5 0,13 21-5 0,10-1 0 0,28-1-20 0,8-12-10 15,19-21 0-15,5-13 3 0,9-22 19 0,-2-12 8 0,15-18 18 16,1-9 8-16,15-21 14 0,7-4 4 0,-1-9-14 0,-2-2-11 0,-17-1-11 0,-13 5-4 15,-15 5-37-15,-7 7-25 0,-25 13-92 0,-11 8-54 0,-22 12 113 0</inkml:trace>
  <inkml:trace contextRef="#ctx0" brushRef="#br0" timeOffset="71026.42">10136 13301 1566 0,'14'-5'119'0,"11"1"33"0,9 4-1 0,16 7-45 0,7 11-27 0,8 13-31 0,4 10-13 0,-6 10-20 0,-3 1-18 0,0 3-93 16,-6-4-50-16,-7-3 74 0</inkml:trace>
  <inkml:trace contextRef="#ctx0" brushRef="#br0" timeOffset="86013.91">18164 6100 984 0,'-25'8'71'16,"2"-1"31"-16,5 0-9 16,6-3-31-16,2-3-6 15,8-2-5-15,2-1-2 0,13-6-7 16,0 2 6-16,12-2-9 15,-1 3 1-15,1-1 0 16,0 6-2-16,-6 0 7 16,3 5 2-16,5-1 0 15,5 1-2-15,13 1-8 16,9-1-2-16,11 0-5 16,9-5 2-16,1-8-7 15,3 0-8-15,4-1-3 16,6-2-10-16,23 3 3 15,5 1 2-15,6 4-5 0,1 3 0 16,-10 0 3-16,4 5 4 16,9-2 12-1,-1 2 7-15,6-2-4 16,-6-1-4-16,2-4-14 16,9-3-2-16,-5 2-7 0,1 0 3 15,-5-2 3-15,-3 5-4 16,15 5 3-16,-6 3-4 15,-4 3-2-15,-6 2-1 16,-19 1 1-16,2 1 2 16,7 1 0-16,3 0 1 15,-14 0-1-15,2-2 0 0,-6-1 1 16,-5-4-1-16,16 2 4 16,-2 0-6-16,-6 2 1 15,-4-1 2-15,-11 3 0 16,-5-1 1-16,-1-3 2 15,2 1-3-15,3-1-1 16,4-1 0-16,-7-1-3 16,-10 2 3-16,-13-1-1 15,-7-4-1-15,0-1 4 16,6-5 0-16,10-6 2 16,6-4 2-16,11 1 1 15,1-7-3-15,-15 2 1 16,-13-2-14-16,-33 2-66 15,-14-2-34-15,-33 3-91 0,-17-1 9 16,-39 2 105-16</inkml:trace>
  <inkml:trace contextRef="#ctx0" brushRef="#br0" timeOffset="87319.67">18228 6689 529 0,'-26'12'73'16,"1"-4"98"-16,-3 3-149 0,4-3-18 0,2-3-4 16,9-1 22-16,7-4 27 0,1 0 45 0,5 0 22 0,0 0 10 0,0 0-4 15,0 0-24-15,-1 0-14 0,-9-3-27 0,2 8-10 16,-3-3-10-16,2 1 2 0,7-2-4 16,1-1-2-16,-1 0-7 15,4 2-2-15,12-7 5 16,11 2 0-16,16-10 10 15,6 1 7-15,20-1 5 16,5 1-2 0,12 2-6-16,3 1-10 0,-9 2-13 15,-2 4 0 1,-11-3-7-16,1 3 4 16,7 0-3-1,1-1-2 1,9 1-4-16,9 3-8 15,3 2-2-15,-4 3 0 32,-3 2-1-32,-9 3 6 15,11 1 2-15,3 2-3 16,13-1 4-16,3 1-4 0,6-5 0 16,-9 0 2-16,6-4-4 15,9 1 3-15,5-2-2 0,4 0 1 16,1 2 1-16,-7-2-4 0,6 2 0 0,7 3-2 15,-9-2 3-15,-2 5 1 0,-19 0 0 16,1 0 0-16,4 2-5 16,3-2 3-16,0 3 1 15,-2-1 2-15,-5 1 1 0,-1 2-3 16,10-2 3-16,4 0-1 16,-7 2 0-1,-1-2 0-15,-10-1-3 0,-8-1-1 0,2 2 2 16,8-2 1-16,-4 0 0 15,-5-2 1-15,-3-1 0 16,-11 2 2-16,6 0 4 16,-1-5 1-16,4 1 1 15,-5-3-3-15,-12-2-2 16,-10-2-3-16,-24 0-4 0,-10-3-5 16,-16 0-18-1,-12 3-10-15,4-10-23 0,-3 7-24 0,-3-6-34 16,-6-4-37-1,-5-4 85-15</inkml:trace>
  <inkml:trace contextRef="#ctx0" brushRef="#br0" timeOffset="103105.65">18646 6182 1081 0,'-2'7'83'0,"-3"-1"60"0,2 2-39 0,-5-3-7 0,7 1-11 16,1-6-20 0,3 0 0-16,8-6-12 15,0-1-10-15,2 1-18 16,-4 0-10-16,-6-1-7 16,-1 6-1-16,-4-1 1 15,-9-3 1-15,-9 5-7 16,-4 0-1-16,-8 13-2 15,2 0 0-15,-1 1 0 0,9 2-2 16,4-4 1-16,7-1 0 16,11-1-2-16,4-7 3 15,8 2-4-15,4 1-2 0,9-1 3 16,0 6 2-16,1 3 6 16,-1 5 2-16,-5 0-3 15,1 3-1-15,-8-2-1 16,-2 1-2-16,-10 1 3 15,-1-5 0-15,-8 1-5 16,-9-3 2-16,-8 0 0 16,-10-1 2-16,-9-2-4 15,-7 1-4-15,4-8-15 16,4-4-11-16,15-5-10 16,6-7-14-16,11-5-19 15,11 3-11-15,14-6-130 16,8-1 130-16</inkml:trace>
  <inkml:trace contextRef="#ctx0" brushRef="#br0" timeOffset="103362.58">18868 6163 1400 0,'5'-3'102'0,"1"-1"43"15,-4 5-2-15,-7 12-27 0,0 6-23 0,-3 7-38 0,2 6-9 0,-3 6-25 0,4-2-12 16,0-3-10-16,2 4-6 16,1-9-33-16,2 0-35 0,-1-2-69 15,1-4-45-15,0-8 99 16</inkml:trace>
  <inkml:trace contextRef="#ctx0" brushRef="#br0" timeOffset="103615.37">19190 6419 1287 0,'16'-6'80'0,"-1"1"36"16,-7 3-70-16,-8 2-12 15,0-1-61-15,0 1-45 16,-6-7 38-1</inkml:trace>
  <inkml:trace contextRef="#ctx0" brushRef="#br0" timeOffset="103805.09">19692 6461 1557 0,'4'0'96'0,"4"0"28"0,3-3-68 0,-3-6-15 16,11-7-67 0,6 2-42-16,2-5-74 0,1 3 76 0</inkml:trace>
  <inkml:trace contextRef="#ctx0" brushRef="#br0" timeOffset="103952.92">20220 6473 1245 0,'9'0'44'0,"1"1"-5"16,-5-1-16-16,-2-3-52 15,5 0-251-15,-2-5 179 16</inkml:trace>
  <inkml:trace contextRef="#ctx0" brushRef="#br0" timeOffset="104165.97">20756 6463 1069 0,'0'-2'5'0</inkml:trace>
  <inkml:trace contextRef="#ctx0" brushRef="#br0" timeOffset="107731.63">19075 6097 1000 0,'-19'13'94'0,"3"1"61"0,3-1-56 0,4-2-6 0,6-8-30 15,3-2-9-15,8-1-5 0,3-3-5 0,1-1-12 0,-2-1-8 0,-2 3-14 0,-4 1-3 0,-4 1 6 0,0 0 2 0,-6 0 2 16,-3 0 4-16,4 0-2 0,3 0 1 0,-1 0 1 0,2 0 2 16,-1 0 2-16,-1-10-2 0,4 4-3 0,1-4-3 0,0-2-6 0,-2-2 0 15,-2 3-3-15,-1 1-2 0,-5 5-1 0,2-3 1 0,-7 5-4 0,-1 2 0 0,-5-1 2 16,2 2-3-16,-2 3-2 0,0 4-1 0,3 4 1 15,-3 1-1-15,2 6 0 0,1-1 2 0,0 7-3 0,3-1-3 16,6 4 6-16,-1-2 1 0,4 1-6 0,4-4 3 0,0 0-1 0,5 0 0 16,3-3 2-16,3 1 0 0,3 4-3 0,2 0-2 15,5-4 8-15,-1 1 0 0,2-9-2 16,2-1 0-16,1-6-5 16,-1-2-2-16,-2-9 7 0,2-7 0 0,-2-11-1 15,1-2 3-15,-2-7-1 0,-2 1 3 0,-7-3 0 16,-5 1 3-16,-7 1 2 0,-7 1-1 0,-5 10 10 0,-10 0-1 15,-5 8-3-15,0 3 2 0,-8 6-4 16,2-1 3-16,0 7-3 0,5 5-5 0,4 2-6 0,2 7-5 16,3 2-12-16,5 2-6 0,3 3-36 15,0 0-22-15,8-5-72 16,1-4 76-16</inkml:trace>
  <inkml:trace contextRef="#ctx0" brushRef="#br0" timeOffset="109368.27">23156 6520 217 0,'-10'6'73'0,"1"2"83"0,1-2 2 16,2-1 12-16,1-2-3 0,5-1-13 0,5-1-15 0,3-1-29 0,1-3-18 0,4-5-21 0,-1 2-8 0,3-7-12 0,-9 2-8 15,2 3-10-15,-8 2-4 0,0 3 1 0,0-3 4 0,-14 3 16 0,1 3 8 0,-11 0 6 0,-4 0-7 16,-5-4-12-16,1-3-11 0,-1 3-22 15,5-2-2-15,7 3-5 0,4 3-3 0,4 3-2 0,5 3-2 0,7 5-11 0,1 4-1 16,8-1 9-16,0 5 3 0,7 4 5 0,1-1 2 0,3 4-8 0,1-1-1 0,3-5 4 0,-3 1 1 0,-3-4 4 0,-7 2 1 0,-13-6-8 0,-7 1-1 16,-17 2 3-16,-4-2 1 0,-18 3 6 0,-1-1-1 0,-4-3-13 15,2-2-14-15,8-10-13 0,4-1-8 0,18-8-13 0,0-6 0 0,20-9-26 16,9-1-14-16,16-1-33 0,12 1-65 0,5 2 115 0</inkml:trace>
  <inkml:trace contextRef="#ctx0" brushRef="#br0" timeOffset="109753.94">23400 6469 708 0,'0'2'125'0,"0"3"115"16,0 4-45-16,-1 2-21 0,-7 0-22 0,5-4-14 0,0 0-16 15,-2-3-23-15,3 0-14 0,-2 4-35 0,2 2-11 0,-9 4-21 0,-2 10-8 0,-6 2-4 0,1 6-2 16,3 3-4-16,7-4-5 0,8-1-4 16,8-3-1-16,8-3-1 0,5-7-3 15,4-6 4-15,2-5 2 16,1-7 3-1,0-6 5-15,-2-8 5 0,-3-6 1 0,-10-1 2 16,-4 1 4-16,-15-2 0 16,-5 2-2-16,-9 7-3 15,-10 2-5-15,-5 12-13 0,-1 1-12 16,-2 10-34 0,-2 0-16-16,15 0-52 15,6 0-28 1,22-9 88-16</inkml:trace>
  <inkml:trace contextRef="#ctx0" brushRef="#br0" timeOffset="110247.53">23629 6496 943 0,'-6'2'104'0,"1"-1"118"0,-1 1-84 0,4-2-6 0,1-3-19 0,4 0-29 15,6-5-10-15,13-2-7 0,4 2-6 0,4-3 1 0,6 2-7 0,2 6-22 0,-2 1-6 0,-9 10-16 16,-2 5-9-16,-14 9 3 0,-8 0-3 0,-12 6-4 0,-10 2 0 0,-13-5-7 16,-2 1-1-16,-4-9-2 0,3-4 0 0,5-9-1 0,5-2 2 0,6-4 7 0,6-1-2 0,13 3 5 0,-1-8 2 0,12 8-1 0,6 0 6 0,7 8 6 0,6 3-2 0,4 2 1 0,1 3-1 0,-2-4-2 15,-1 4 1-15,-18-2-6 0,-4-1-2 0,-29 3 7 0,-13-1-4 0,-22-2-1 0,-6 0-7 0,-6-4-28 0,-3 0-19 0,12-5-48 0,5 0-27 0,14-10 65 0</inkml:trace>
  <inkml:trace contextRef="#ctx0" brushRef="#br0" timeOffset="119939.7">11898 6141 1197 0,'3'0'42'0,"-14"-4"-3"0,10 0 30 0,-7-3-28 15,6 3-8-15,1-2-13 16,2 5-3-16,7-1 5 0,-2 2 1 0,7 3 4 16,-2 3 5-16,7 1 8 15,0 2 0 17,11 2 13-32,9 2 8 15,15-2 11-15,17-5 2 16,24-4-3-16,12-2-13 0,22-5-17 0,8-3-8 15,15 2-16-15,10-5-5 0,8 3-5 16,6-2-1-16,8-2-1 16,-3-5-1-16,7-2-3 31,-7-2 0-31,0-7-1 16,0-2 3-16,-10-7 4 0,-7 1-1 0,-18 3-2 15,-16 5 0 1,-14 10-3-1,-9 9-1-15,-25 15 0 0,-14 4-4 0,-16 10 0 16,-15-3-8 0,-18 4-36-16,-9-4-29 15,-17-4-73-15,-8-5-24 16,-9-5 87-16</inkml:trace>
  <inkml:trace contextRef="#ctx0" brushRef="#br0" timeOffset="121011.91">12007 6790 802 0,'6'-5'50'0,"-4"2"23"15,-10 3-30-15,-3 1-8 0,-6 7-16 0,-4 3-6 0,4-1-14 16,3-1 1-16,1-1 0 0,4 0 4 0,5 0 11 0,1 0 14 0,6-2 24 0,1 3 15 0,8-2 8 16,9-1 3-16,7-3-7 0,10-1-2 0,19-5-3 0,12-2-6 0,29-5-6 15,9 1-2-15,15 4-11 0,2 0-2 0,6 9-16 0,12 2-10 0,15 16-4 0,4 3-5 0,7 2-3 0,-4 0 4 16,-3-10-5-16,6-6 2 0,-6-11 16 0,-5-1 4 0,-2-9 3 0,-1-2-2 0,-9-1-10 0,-7 0-9 0,-9 4-1 0,-5-2-1 0,-8 6-4 15,-4 4 5-15,-29 7-3 0,-11-1-1 0,-25 6-1 0,-12 0-12 0,-18 0-21 0,-7-5-14 0,-9 2-31 0,-1-3-8 0,-4-4-11 0,-4-2-13 0,1-7 69 0</inkml:trace>
  <inkml:trace contextRef="#ctx1" brushRef="#br0">19501 11815 0,'0'0'0,"0"0"0,0 0 0,0 0 15,0 0-15,0 0 16,0 0-16,0 0 31,0 0-15,0 0-16,0 0 0,0 0 15,0 0 1,0 0-16,0 0 16,-40 0-16,36 0 15,4 0 1,-4 0-1,0 0-15,0 0 16,4 0-16,0 0 16,-7 0-1,7 0-15,0 0 16,0 0-16,0 0 16,0 0-1,-4 0-15,0 0 16,0 0-1,4 0-15,0 0 16,0 0 0,0 0-16,0 0 0,0 0 15,0 0 1,0 0 0</inkml:trace>
  <inkml:trace contextRef="#ctx0" brushRef="#br0" timeOffset="123543.92">12370 6419 889 0,'-3'0'59'0,"0"0"30"0,3-2 1 0,0 1 8 0,1-4-9 16,4 0-16-16,1 4-10 16,-4-9 0-16,-2 1-5 15,-2 1-9 1,-6-3-3-16,-3 1-17 16,-3 3-7-16,-3 2-10 0,-7 2-5 15,-4 3-4-15,2 4-5 16,0 4 0-16,0 5 2 0,11 1-3 15,-3 5-1-15,10 6-2 16,-1 2 0-16,9 3 0 16,0-6 3-16,3-9-2 15,7 3 1-15,1-9 2 16,1-2-1 0,2-7 3-16,1-2 0 15,-1-12 1-15,3-2 2 0,2-11 1 31,0 0-3-31,0 1 15 0,0-4 3 16,-7 11 19-16,-4-2 2 0,-3 15-9 16,-5 6-5-1,-5 5-23-15,-4 10 1 0,-7 15-6 16,2 8-3-16,0 3 5 16,3-1-4-16,12-3-6 15,9-5 0-15,9-8 0 16,6-4-2-16,10-12 12 0,1-2-2 15,2-14 2-15,0-4 2 16,-2-12-2-16,2-4 2 16,-7-4 2-16,-4-1-3 15,-11 8 8 1,-5 8 1-16,-6 6 2 16,-2 9 13-16,-2 0-6 15,-1 2-3-15,-1 0-3 0,-2 11-9 16,1 8-4-16,1 7 3 0,-3 8-5 15,-2 6 2-15,0-2-4 16,-5-1-12-16,3-10-12 16,2-6-4-1,6-9 7-15,0-9 7 0,0-1 16 16,-4-8 5-16,4-13 1 16,0-6-2-16,4-12 8 15,0-4-3-15,3-9 13 16,-3 1 13-16,6 0 6 15,-1 5 1-15,5 19 0 16,1 1-6-16,-3 19-10 16,2 2-8-16,1 8-12 15,-1 3-4-15,2-2 0 0,3 5 0 16,-7-8 0 0,-1 7 1-16,-9-4-16 0,-5 5-2 15,-16 3-16 1,0 0-26-16,-11 4-33 15,0-9-26-15,3 2 74 16,-5-4-6-16</inkml:trace>
  <inkml:trace contextRef="#ctx0" brushRef="#br0" timeOffset="124776.23">12932 6436 1401 0,'-2'-1'83'0,"0"-2"7"16,1 1 0-16,-4-1-35 0,3 1-27 0,4 9-23 0,4 5-7 0,7 5-7 0,6 6 6 0,8-9 1 0,4 2 3 15,1-9 2-15,1-2-3 0,-1-5 3 0,-4-5-3 0,-9-7 4 0,-3 2 10 0,-15-1 26 0,2-1 14 0,-17-9 9 0,-8-2-7 16,-13-6-27-16,-6-4-18 0,-4 8-20 16,0 3-8-16,6 8-37 0,6 6-19 0,12 3-42 0,7 5-23 15,8 6 75-15</inkml:trace>
  <inkml:trace contextRef="#ctx0" brushRef="#br0" timeOffset="124984.89">13367 6419 1685 0,'-2'1'85'0,"2"-1"28"16,-1-3-15-16,2-6-34 0,6-4-18 0,2-1-49 0,1 0-38 0,1 3-84 15,0 5-42-15,-3 2 82 0</inkml:trace>
  <inkml:trace contextRef="#ctx0" brushRef="#br0" timeOffset="125098.22">13897 6160 1310 0,'-3'2'92'0,"-2"-1"63"0,-6 6-19 0,-8 4-19 15,-1 1-17-15,-9 9-47 0,-5 1-13 0,-6 6-20 0,1 5-12 16,2 12-9-16,14-4-7 0,20 0-17 0,4-5-7 16,23-12-19-16,3-6 4 0,9-11 8 0,2-7 5 0,-5-10 20 15,0-4 1-15,-6-2 8 0,-3-4 7 0,-10 4 9 0,-2 5 7 16,-5 5 11-16,-7 6 3 0,-4 3-8 0,1 10-5 0,-9 12-7 0,4 2-10 0,6 1-5 0,2 0 3 16,13-9-10-16,3-5 0 0,4-12 9 15,-1-2-3-15,2-5 9 0,-1-6 14 0,-3-6 9 0,-2-2 2 0,-1 3 14 0,-5-6-3 0,-6-5-2 0,-1-4-4 16,-4-9-18-16,-1-1-5 0,-9 5-22 0,1 6-20 0,-7 16-45 0,-5 11-49 0,-6 8-198 15,-2 6 194-15</inkml:trace>
  <inkml:trace contextRef="#ctx0" brushRef="#br0" timeOffset="125214.48">14277 6297 1337 0,'2'12'107'0,"1"5"26"0,-3-1-18 0,0 3-19 0,0 3-44 16,-2 1-14-16,-1 1-20 0,2-4-8 0,-6-1-6 0,1-3-2 0,3-5 2 0,0-11-3 0,1 0 2 15,1 0 5-15,-3-6-7 0,9 0 3 0,5-9 2 0,5 1-6 16,11-8 6-16,8 2 5 0,4 2 2 0,0 4-3 15,-5 8-5-15,-1 3-3 16,-9 6-7-16,-2 5 3 0,-7 6-25 0,-3 6-12 16,-6 1-48-16,-5 9 0 0,-3-10 11 0,0 2 15 15,1-11 45-15,2-9 4 0,0-2 38 0,3-11 8 0,10-17 21 0,6-10 5 0,9-5-14 0,7-1 9 0,3 14-7 0,-4 6-4 0,0 20-2 16,-5 5-20-16,-6 20-7 0,-1 12 1 0,-14 16-9 0,-1 3-20 16,-8 5-35-16,-7-1-34 0,3-13-75 0,-3-5 88 0</inkml:trace>
  <inkml:trace contextRef="#ctx0" brushRef="#br0" timeOffset="144079.29">2319 10423 71 0,'-14'5'50'0,"1"1"125"0,1-4 65 0,7-2 35 0,-1 0-16 0,6-8-93 16,1 3-57-1,5-1-40-15,-4-2-9 16,3 3-6-16,-5 3-4 0,0 1-3 0,-7-5-4 16,-8 7-17-1,-3 2-10 1,1 5-13-16,-3-1-1 0,7-1-1 16,7-3-1-16,6-1 2 15,1-1 0-15,10-1 13 16,3-3 7-16,2-3 8 15,-2-1 6-15,5 6 3 16,-1-7-3-16,-3 3 3 16,6-1-6-16,-8 0-5 15,-1-2 4-15,4 3-10 16,1-1 3-16,4 1-4 16,2 0-8-16,3-4 6 0,4-2-1 0,4 0-1 15,1-2 3-15,0 2-8 31,3 3-4-31,0-1 1 0,1 5-2 16,5 0-1 0,-3 1-1-16,0 3-7 0,2 0 0 0,-1 0 1 31,-4 0 0-31,3 0 4 0,-3 3-2 16,2 1-2-16,-1-2 0 0,4 0-1 15,2-2 3 1,-5 0 1-16,4-2-2 15,2-4 1-15,4 1-3 0,2 3 1 16,8 1 3-16,2 1-1 16,-1 0 5-16,-1 1 2 15,-8 1 0-15,-4 3-1 16,-6 1-1-16,-2-1-2 16,-1 1-1-16,-1-4 0 15,0-2-1-15,3 0-1 0,3 0-3 16,0 0 1-16,3 0 1 15,6 1 1-15,-3-1 0 16,4 2-1-16,-5 1-3 16,-8-3 3-1,-2 2 2-15,-3-2 1 16,1 3-3-16,-7-3 0 0,3 0 0 16,-5-5 0-1,0 2 3-15,1 0 0 0,4-5-3 16,-5 3 1-16,9-3 0 15,-6 2 2-15,4-2 2 16,0 3 2-16,-7-3 1 0,-3 5 0 16,1 0 0-1,-9-2-1-15,5 2-2 0,-5 2-1 16,4-1 4-16,3 0 3 16,-6 2 5-16,5 0 0 15,-8 0-4-15,7 0-4 16,0 2-4-16,-1-2 2 15,6 0-3-15,0 0-2 16,-2 0 4-16,-1 0-5 16,-1 0 2-16,-1 2-2 15,-3 2 0-15,0 4 0 16,-3-3-1-16,-3 3 1 16,1-3 1-16,-5 1-2 15,-1-3 2-15,-2 0 4 16,-6-3-8-16,0 2 2 15,2-2 2-15,-2 1-3 0,0-1 3 16,-8 0 1 0,0-4 0-16,-12 0 3 15,-6-2-3-15,-7 3-2 16,-9 1-6-16,-6 2-5 16,-8 2 1-16,-3 1-1 15,1 3 0-15,-4-2 7 16,4 0 0-16,-7 1 2 0,2-5 1 15,3 0-2 1,3-5 6-16,9-3 1 16,-5-3-3-1,0-3 2-15,-2 2-7 16,-5-3 2-16,-3 1 2 16,-10 3-1-1,-3 3 0-15,-6 5-3 16,-3 2 2-16,1 2-2 15,-2 4 0-15,-4 0-6 0,-13-2-6 16,1-2-2-16,-4 1-3 16,8-1 1-16,10 1 7 15,6 3 5-15,-2 1 7 16,1 4-1-16,-6 2 1 0,-1 6-4 16,-1 2-3-16,6 2-6 15,7-1-3 1,17-2 0-16,6-5 0 15,7-8 9-15,12-1 0 16,15-5 6-16,6-2 2 16,18-4-4-16,9 3 6 15,17-8 5-15,7 0 8 0,13-2 7 16,-2 0-3 0,10 4-10-16,-2 1-7 15,13 2 0 1,6 3-1-16,10 3 5 15,-2 3 3-15,2 3 0 0,-2-3 1 16,6-1 1-16,3-2 0 16,14 0 2-16,7 0-4 0,3 0-1 0,-5 0-3 15,-4 1 1 1,-10-1-3-16,0 0-1 0,-3-1 0 16,-1-4-2-16,-7-1 2 15,-19-1 1-15,-7 1 1 0,-12 5 0 16,-6-1-5-16,-5 8 1 15,-2-1 0-15,-8 4-1 16,1-2 1-16,0 1 0 0,3-5-2 0,1-3 4 16,-1-2-1-1,5-1 0 1,-8-3 0-16,-3-1 0 0,-9 0 0 16,-15 0 6-16,-7-4 2 15,-19-1-1-15,-5-1-3 16,-12 0-5-16,-6 1-8 0,-4 4-8 15,-10 2-3 1,-12 2-14-16,-8 4 4 16,-15 4-4-16,-3-3 2 0,0 4 7 15,3-2-2 1,13 2 9 0,-3-2 5-16,4 0 7 0,-3 2 4 0,-6-5 0 15,2-3 0-15,1-2 5 16,6 0 0-16,2-3 0 15,3 4-1-15,5-3-7 16,-3 3-2-16,6-4-1 16,0 3-4-16,8-1 3 15,8 2 1 1,13 4 4-16,11 0 4 0,15 8 0 0,5-1 0 16,11 4-4-1,6 4-1-15,9 4 1 0,10 0 0 16,22 2 4-16,7-9 2 15,23 1 7-15,5-10 6 16,18-4 9-16,5-7 3 0,23-6 8 16,20-1 0-16,18 0-7 15,1-4-6-15,8 4-13 16,0 4-3-16,-9 5-7 16,-10 5-13-16,-23 1-40 15,-10 0-28 1,-33 3-102-16,-13 0 11 0,-34 8 84 15</inkml:trace>
  <inkml:trace contextRef="#ctx0" brushRef="#br0" timeOffset="145093.26">3788 10650 758 0,'-3'0'141'0,"7"-3"-46"0,-10-3 179 0,1 4-147 0,-1 2 22 15,1 3 2-15,1 5-21 0,-6-5-6 0,2 2-13 0,4 3-12 0,-4-3-21 0,3 6-15 0,5 12-27 16,0 4-7-16,3 17-14 0,7 4-3 0,-1 5-8 16,0 4-2-16,2 0-6 0,-1 3-14 0,1-8-19 15,-8-2-17-15,3-12-36 0,-4-6-7 0,-4-17-25 0,2-10-14 0,-6-5-52 0,3-17 96 0</inkml:trace>
  <inkml:trace contextRef="#ctx0" brushRef="#br0" timeOffset="145745.32">3483 11000 1437 0,'-3'3'97'0,"-3"-1"48"0,6-1-4 0,9-4-13 0,10-6-2 0,16-7-19 0,12-1-17 0,1-7-44 15,2 4-18-15,2 1-34 0,-3 3-23 16,8 3-51-16,-3 1-45 0,-2 2-78 0,-2 4-18 0,-6 4 117 0</inkml:trace>
  <inkml:trace contextRef="#ctx0" brushRef="#br0" timeOffset="145870.51">4286 11032 1292 0,'-6'-3'99'0,"-5"-4"34"0,2-12-29 15,2 0-3-15,-5-11-26 0,-4 2-6 0,-3 0-10 16,0 2-9-16,-2 8-15 0,7 5-11 0,3 8-17 0,0 7-3 16,-1 7-12-16,-6 7-1 15,4 11-11-15,0 4-9 0,3 4-4 16,4 3-4 0,12-7 6-16,6-4 7 0,8-13 13 15,5-6 9-15,7-11 18 16,1-5 8-16,6-12 16 15,0-4 2-15,-10-4 4 16,-3-2 1 0,-12 0 0-16,-4 6 1 0,-12 4-13 15,-2 4-7 1,4 11-17-16,-2 4-5 0,0 13-9 16,1 9 0-16,4 9-11 0,4 7-10 0,7 4-5 31,4 2-5-31,8-11 7 15,4-4 9-15,8-11 13 16,8-7 1-16,-1-10-9 16,3-7 2-16,-3-13-7 0,2-7 3 15,-2-11 15-15,2 0 3 16,-10 4 28 0,-9-2 8-16,-16 9 9 0,-11 1-3 15,-19 3-23-15,2 9-6 16,-8 4-12-16,-1 10-2 15,4 13 2-15,-1 9-3 0,4 14 0 16,-3 5-1 0,6 17-4-1,6 10-2-15,9 14 3 0,1 7 0 16,6 12-2-16,-3-1-24 16,-1-2-9-16,-2 0-13 0,-11-10-9 15,-5-10 13-15,-12-14-9 16,-10-13 14-16,-14-24 11 15,-10-16 9-15,-14-35 25 16,-1-14 0-16,1-27 26 0,12-1 15 16,27-2 13-1,22 8 9-15,30 15 1 0,23 5-5 16,33 9-4-16,13-2-3 16,28 1-27-1,6-4-8-15,24-4-27 0,6-16-52 16,10-20 70-16,-2-16-35 15</inkml:trace>
  <inkml:trace contextRef="#ctx0" brushRef="#br0" timeOffset="152254.03">14959 6983 709 0,'0'0'124'0,"1"5"94"0,1 3-56 0,-2 5-33 0,-2-1-31 16,1 3-15-16,1-4-29 0,1-5-7 0,10 3-6 15,2 1 0-15,7 2 6 0,3 3 7 0,5 8 0 0,0-1-5 0,-1 16 1 16,-2 5-2-16,1 6-9 15,-7 6-1-15,0 0-15 0,-1 8-5 0,3 11-9 0,4 5-4 16,2 14 1-16,-2 7-3 0,5 11-2 0,-3 1 0 0,6 8 2 16,2 0-4-16,1 5 5 0,8-2-2 0,5 0-3 15,5-2 4-15,9 7-3 0,-5 1 4 0,2 13-1 0,-3 2-3 0,-10-1 4 0,2 9-4 16,0 2 3-16,-3 4-3 0,0 0 0 0,-2-4 0 16,2-1-3-16,-7 2 3 0,10-2 0 0,2-2-1 0,4-1 2 15,6-2 0-15,1 2-1 0,-5-10 1 0,-2-4-1 0,-3-2-1 16,-5 1 3-16,2 9 1 0,-5 3 0 0,2-2-1 0,3-3-6 15,-2-5 1-15,8-5-2 0,2 1 0 16,5-13-1 0,-2 0 1-16,-5-5-1 0,-5-3 3 31,-5-7 5-15,0-2 2-16,-5-20-2 15,-2-2 7-15,-2-13-1 16,-5-5 2-16,-4 0 4 0,-5 0-8 0,-9-8-1 0,-2-1 1 15,-8-18-3-15,-3-3 0 0,-1-16-12 16,-3-7-26-16,-7-15-90 16,-8-19 25-16,-7-40 28 0</inkml:trace>
  <inkml:trace contextRef="#ctx0" brushRef="#br0" timeOffset="153849.87">5111 10338 1108 0,'2'25'76'0,"4"-1"59"0,4-2-88 0,13-3-3 16,4-2-2-16,10-7 7 0,4-1-3 15,7 0 0-15,8-2-1 0,21 1-1 0,10 3 0 0,12 3-11 16,1 3-5-16,-4 10-13 0,-5 6-7 16,2 3-6-16,16 4-1 0,10-1-4 0,7-2 2 0,3 2 5 0,-4 0-4 15,15 2 0-15,5 5 4 0,8 1-5 0,2 4 2 16,-1 7 2-16,3 2-5 0,11 2 1 0,1 1 0 0,14-2 3 0,-1 1-1 0,-2-2-1 15,3 0 4-15,11 4-7 0,-4 7 4 0,6 3 2 0,11 2-5 16,-2 4 5-16,6-1-3 0,21 2-2 0,-3 4 2 0,-10-5 0 16,7 4 4-16,-5-2-4 0,-8 0 1 0,4 2 14 0,-1-6-1 0,-10-7 12 15,-1-6 1-15,4-8-10 0,-8-11-2 16,2-5-3-16,15-5 2 0,-13-5-8 0,5 1 7 16,16-1-7-16,-15-2-5 0,3-2 2 0,-7 1-3 0,-7 2-1 0,-10-2 3 15,-12 7-2-15,-3-3 2 0,-12 2 16 0,-4-7 9 0,-9-2 15 0,-13-1 1 0,-6-8-8 16,-2 0-12-1,-6-1-8-15,1-1-8 0,-22 5-5 0,-6-1 1 0,2 1 1 0,3-5-2 16,0 2 1-16,-5-2 0 0,-7-2-4 16,-4 7 4-16,-6-6-1 0,-4 1-4 0,1 4 3 0,-2-3 1 15,-4 4-1-15,-6 0-1 0,-12-5 3 0,-11 2 1 0,-6-11-4 16,-5-2 5-16,-3-3-1 16,0-2-2-16,-5-1 8 0,2 2 3 15,-9 1-7-15,0-2 3 0,-8 2-4 0,-7 0-12 16,-12 5-50-16,-13 4-50 15,-24 1-101-15,-7 1 101 0</inkml:trace>
  <inkml:trace contextRef="#ctx0" brushRef="#br0" timeOffset="156291.41">17551 14847 165 0,'0'0'-5'0,"3"-4"-10"0,2 1-15 0,1 0 18 15,16-11 9-15,-24 14 185 0,9-6 41 0,1 6-65 0,-4-4 125 0,-2 4-73 16,1 0-37-16,-3 0-55 0,0-1-17 0,0-1-23 0,-3-10-9 0,3 2-12 0,3-2 3 0,-3 5 4 0,2-2 2 16,-7 6-6-16,-1-2-16 0,-10 3-12 0,-9 2-9 0,-13 10-16 0,-5 2-2 15,-3 14-5-15,2 4-3 16,5 9-2-16,4 7 3 0,10 7-8 0,3-1-7 0,20-3-5 0,7-11 3 15,23-11-2-15,13-13 9 0,15-14 9 0,5-9-1 0,8-12 22 16,7-4 5-16,5-3 8 0,-9 4 9 0,-10 2-2 0,-21-2-2 0,-22 10 0 0,-11 3-6 16,-13 9-12-16,-8 9-5 0,-6 21-11 0,2 5-15 0,3 18-21 15,6 2-13-15,14-9-14 0,10-4 8 0,14-16 17 0,6-12 17 0,13-17 19 16,0-4 7-16,-5-16 23 0,5-7 8 0,-9-4 16 0,-6-4 3 0,-15 3-10 16,-13 4-7-16,-28-4-22 0,-6 4-18 0,-15 8-45 0,-1 8-26 0,-2 15-43 0,2 7-16 0,2 3-16 0,7 1-3 15,32-14-139-15,9-10-49 0,30-3 50 16,7-7 78-16,9 4 309 0,6 7 116 0,2 6 52 15,8 2-31-15,6 9-91 0,-1 5-26 0,-5 9-40 0,-11 6-24 16,-20 5-39-16,-11-1-20 0,-14 1-18 0,-9-4 1 16,-3-8 6-16,2-7 5 0,4-12 5 15,-1-11 6-15,6-10 4 0,-1 0 9 0,5 1 13 0,3 4 2 16,4 6 7-16,2 2-7 0,-2 8-10 0,-3 0-4 0,3 12-15 0,-2 4 1 16,-1 7-12-16,0 1-4 0,3 3-10 0,2-1-4 0,10-2 1 0,1-7-1 15,11-8 0-15,3-1 5 0,11-10 19 0,3 0 5 16,-5-2 27-16,-1 2 1 15,-19 8-2 1,-5 6-5-16,-17 10-12 0,-5 3-2 0,-6 1-11 0,-4-5-2 16,-1-5 1-16,6-5 1 0,-1-10 16 0,3-4 16 15,5 1 18-15,1-4 13 32,-1 4 16-32,-1 5-2 0,1 3 0 0,-1 13-7 15,-1 17-29 1,-6 10-11-16,-5 18-34 15,-3 7-17-15,-5 9-45 16,-3-1-9-16,3-5-5 16,-3-6 5-16,2-21 41 0,-1-8 9 0,2-19 15 15,-1-10 16 1,6-23 21-16,3-19 9 16,0-36 21-16,3-12-4 0,3-32-8 15,-1-2 2 1,9 2-9-16,8 11-10 0,11 23 4 15,5 20-8 1,9 23-8-16,4 14 5 0,3 21-16 16,-1 8-2-16,-9 19-3 0,-9 1-8 15,-24 5-11-15,-12 6-11 16,-29 3-29-16,-16 1-12 16,-14 1-25-16,0-6-20 15,6-18 36 1,4-8 27-16</inkml:trace>
  <inkml:trace contextRef="#ctx0" brushRef="#br0" timeOffset="157085.97">20283 14949 1400 0,'16'3'117'0,"-2"-3"54"0,-6-6-51 0,-8-8-8 0,-5-10-18 0,-6 2-9 0,-12-10-3 0,-3 7-19 0,-2 0-21 0,-7 4-9 16,-3 10-27-16,0 13-7 15,-4 23-25-15,-2 13-13 0,6 16-27 0,3 1-16 0,13-3-20 0,8-5 7 0,14-12 25 0,14-10 20 0,13-17 43 0,8-8 15 0,9-20 16 0,1-14 13 0,4-19 21 0,0-2-4 16,-5-2 22-16,-1 5 3 16,-8 19-10-16,-10 1-3 0,-14 21-26 0,-11 14-18 15,-22 26-16-15,-5 10-15 0,-11 15-17 0,4 1 0 0,13-9-9 0,5-7 6 0,21-17 5 16,8-8 8-16,13-14 11 0,11-6 8 0,16-7 18 0,6 4 3 15,12 4-2-15,-5 5-2 0,-4 13-10 0,-14 7-8 0,-14 13-34 0,-8 10-12 0,-13 1-29 0,-8 0 1 0,-12-15 34 16,-5-6 4-16,-6-21 43 16,-2-8 8-16,1-24 10 0,-1-10 12 0,4-21 10 0,3-7-4 0,13 3-9 15,10 4-1-15,7 15-20 16,8 11-3-16,2 10-8 0,8 5-30 0,3 10-58 0,1 2-35 16,0-1-79-16,1-2-263 0,-5 0 292 15</inkml:trace>
  <inkml:trace contextRef="#ctx0" brushRef="#br0" timeOffset="157401.04">21110 14875 1419 0,'25'16'89'0,"3"-4"33"0,-2-2-8 0,0-7-26 0,3-1-18 0,-2-7-26 0,1-5-8 0,0-5-4 0,-5-8 10 0,-9-2 19 0,-5 0 9 16,-10 6 21-16,-9-1-5 0,-20-6-2 15,-11 3-5-15,-16 8-32 0,-6 12-9 0,5 27-15 0,1 8-17 16,15 16-5-16,12 8 5 0,20 7-12 0,13 1 3 0,29 3 1 0,10-4-9 0,23-14 3 0,9-8 5 0,7-19-50 16,-1-10-5-16,-4-16-75 0,0-17-46 0,-2-17 403 0,-11-4-229 0</inkml:trace>
  <inkml:trace contextRef="#ctx0" brushRef="#br0" timeOffset="161031.28">18844 15818 709 0,'0'-2'75'0,"-1"-1"36"0,1 2-4 16,0-7-4-16,1 3-16 0,-1-4-6 0,5 2-19 15,0-2-2 1,-2-1 1-16,3 1-2 16,1 1 5-16,2-1-1 15,-3 4 8-15,4-3 3 0,-5 5 10 16,1 3 2 0,-6 0-9-16,1 0-3 0,-1 0-23 15,-3 0-10-15,-6 8-17 16,-2 4-7-16,-11 14-15 15,-4 5 6-15,-5 8-6 16,-7 10-1-16,-3 7 5 16,-8 7-14-16,-9 0-10 15,-5 3-5-15,-7-3-18 16,1-6 1 0,3-8 7-16,9-5-8 0,19-17 2 15,11-8-1-15,13-12 0 0,3 0-1 16,9-7-13-1,-1-5-11-15,5-3-50 16,-1-3-81-16,4-5 113 16</inkml:trace>
  <inkml:trace contextRef="#ctx0" brushRef="#br0" timeOffset="161799.57">18213 16151 1159 0,'-1'1'92'0,"-4"4"41"0,-1 1-34 0,-5 7-5 16,-4 6-15-16,-2-2-6 0,-2 8-28 0,2 4-7 0,-4 9-27 0,4 1-6 0,1 5-5 0,7-3-3 16,4-11-3-16,7-1 3 0,13-12-1 0,4-3 1 0,16-12 10 0,6-4 0 0,14-9 3 0,7-5 1 15,9-6-41-15,-2 0-40 0,7-5 43 0</inkml:trace>
  <inkml:trace contextRef="#ctx0" brushRef="#br0" timeOffset="162413.91">20069 15838 743 0,'-13'-14'133'0,"-1"2"59"16,-2-3-12-16,-1 3-36 0,-4-1-38 0,4 1-8 16,4 2-9-16,12 9-12 0,-3-1-24 15,17 4-1-15,12 13-5 16,5 9 4-16,10 19 1 15,2 9-6-15,7 19-21 16,3 4-7-16,5 4-13 0,11 0-4 16,3-8-8-16,3-11-12 0,-9-5-24 0,-12-9-15 15,-13-13-29 1,-7-8-16-16,-16-12-36 0,-3-8-154 16,-6-9 186-16</inkml:trace>
  <inkml:trace contextRef="#ctx0" brushRef="#br0" timeOffset="163306.38">20313 16452 1393 0,'21'20'106'15,"7"4"120"-15,21-2-170 0,8 0-8 0,1-8-16 16,-3-1-9-16,-6-11-8 0,-3-2-8 0,-8-11 24 0,-4-4 17 0,-4-10 19 16,-9-10 14-16,-10-7-14 0,-3-10-17 0,-14-10-21 15,-7-4-8-15,-8-3-26 16,-4-1-19-16,-6 10-71 0,1 10-39 0,-5 11 69 0</inkml:trace>
  <inkml:trace contextRef="#ctx0" brushRef="#br0" timeOffset="163463.56">17819 16813 1620 0,'11'10'117'0,"-5"-1"44"0,4 4-72 15,-4 1-19-15,-1 14-42 0,0 4-9 0,4 20-17 0,2 8-2 16,3 8-13-16,-3 6-16 16,-6 0-41-16,6-3-25 0,0-11-23 0,2-10 11 0,4-17 14 15,0-11 12-15,-1-22-144 0,0-9 143 16</inkml:trace>
  <inkml:trace contextRef="#ctx0" brushRef="#br0" timeOffset="164599.82">18333 16800 1487 0,'11'-18'137'16,"0"2"76"-16,-8 11-53 0,-3 5-18 0,-3 14-33 0,-8 11-17 16,-6 13-26-16,-2 6-16 0,3 15-20 0,-3 2-12 15,11 7-16-15,2 6-1 0,8-3-24 0,6 2-20 16,3-10-53-16,1-8-27 16,1-14-55-16,-4-6-16 0,-2-18-110 0,-6-6 166 15</inkml:trace>
  <inkml:trace contextRef="#ctx0" brushRef="#br0" timeOffset="164709.54">17756 17029 1622 0,'-2'22'113'0,"2"0"62"0,8 0-34 16,11-9-42-16,8-2-29 0,12-9-44 0,9-2-7 0,8-11-13 0,3 1-7 0,9-7-31 15,3 1-43-15,4-8-77 0,7 2-36 0,-7 6 93 0</inkml:trace>
  <inkml:trace contextRef="#ctx0" brushRef="#br0" timeOffset="164964.45">21141 16931 1366 0,'0'2'75'0,"0"-2"29"0,0 0-14 15,5 2-3-15,0-2 3 0,0 7 6 0,2 4 3 0,-3 15-8 0,-4 4-21 16,-7 17-31-16,1 5-12 0,-5 13-24 0,-2 2-3 0,5 6-13 0,4-8-11 16,4-13-10-16,1-10 4 0,7-20 10 0,-6-7 2 0,4-15 6 15,0-13 2-15,-4-22 0 0,3-10 9 0,1-20 2 0,-4-11 7 0,7-1 5 0,-3-4-1 16,8 7 7-16,10 5-1 0,1 15 8 0,4 10-2 0,-1 21-1 0,-7 11 0 0,1 22-17 0,0 9 5 0,-6 20-7 0,1 5-6 0,-3 8 6 0,0-1-11 0,5-7-8 0,-3-4-2 15,5-14-4-15,-2-5 3 0,3-18 6 0,3-8 4 0,0-17 3 0,5-8 3 0,5-8 2 0,0-11 0 0,4-1 10 0,2-5 7 0,11-4 4 0,-1 1 10 0,-3 1 9 0,-7 10 9 0,-12 11-4 0,-6 14-5 0,-10 20-4 0,-7 13-17 0,2 33 3 16,0 15 2-16,-6 24-14 0,-1 13 2 0,-7 13-9 0,0 3-10 0,6-1-36 0,-7-7-27 0,14-19-96 0,2-9-51 0,10-13 116 0</inkml:trace>
  <inkml:trace contextRef="#ctx0" brushRef="#br0" timeOffset="172477.49">7104 10317 634 0,'-8'-8'139'0,"0"1"158"0,-1 0-124 0,1 1-51 0,1 1-27 0,1 4-25 0,0-1-2 0,3 2-8 0,-5 2 4 0,8 2-7 15,-2 1-2-15,2 0-3 0,10 3 4 0,-1-4 5 0,10 1 5 16,17 1 2-16,5-6-4 0,23 0-4 16,11-6-6-16,23-3-6 0,17-4-5 0,21-6-17 0,4 0-5 0,7-1-14 15,4 4-2-15,-1 5-3 0,-8 1 0 0,-12 4-1 0,-18-3 0 16,-22 2 0-16,-10 1 0 0,-26 5 0 0,-15-1 2 16,-36 2 3-16,4-3 3 0,-41-4-4 0,-10 4-3 0,-20 0-9 15,-14-2-6-15,-12 5-7 0,-9 2-6 0,-21 4-13 0,-12-3-11 0,-10 10-23 0,-4 0-2 0,9 4 9 16,3 0 13-16,17 4 29 0,16 1 12 0,34 0 9 15,18-5 0-15,25 2 1 0,13-4-2 0,24-4 1 0,12-4 5 16,27 1 19-16,20-8 12 0,31-3 15 16,14-8 2-16,20-9-10 0,8-4-7 15,13-3-14-15,-2-1-8 0,-8 1-6 0,-14 0-1 0,-31 0-1 0,-13 5 0 16,-32 5-1-16,-14 4 0 0,-34 5 2 0,-16 5 1 16,-40 6 0-16,-19 5 0 0,-29 7-5 0,-17-1 0 15,-31 1-5-15,-12 4-7 0,-11 0-18 0,-2 2-14 0,5-2-15 16,6 3 4-16,23-11 11 0,16-3 15 0,46-4 15 15,21-2 7-15,34-4 13 0,16-2 5 0,38-6 20 16,23-7 12-16,44-4 9 0,25-4 4 0,33-6-4 0,6-1-6 0,15-1-10 16,-10 3-4-16,-19 3-14 15,-17 4-6-15,-52 8-7 16,-23 3-2-16,-37 10-1 16,-15 2 1-16,-28 3 0 15,-21 8-2-15,-28 4-14 0,-16-1-8 16,-30 3-17-16,-14-1-10 15,-5 0-11 1,-8-2-2-16,2 3 2 16,3 2 4-16,4-2 19 15,12 2 9-15,38 0 14 16,18-1 8-16,41 1 2 16,14-7-1-16,30-1 4 0,15-8 9 15,36-4 24-15,18-12 18 16,29-9 22-1,16-5 7-15,20-7-9 16,8-1-11-16,3-9-24 0,-4 3-12 16,-29 4-13-16,-20 1-3 0,-39 11-5 15,-19 4-2-15,-41 4-36 16,-16 8-30-16,-27-4-91 16,-11-1-64-16,-5-11 123 15</inkml:trace>
  <inkml:trace contextRef="#ctx0" brushRef="#br0" timeOffset="173632.58">8811 10721 1102 0,'-3'0'120'16,"-4"0"84"-16,1-2-56 0,-2 1-11 0,-4-2-36 0,-1-4-16 16,-4 6-30 15,-7 1-12-31,-1 8-17 15,-4 6-5-15,4 13-15 0,-2 4-4 0,5 13-2 0,8 1-2 0,12-4-1 0,10-5-2 16,22-12 1 0,8-7 2-16,13-17 7 0,5-5 9 0,6-11 14 15,-1-6 3-15,-10-5 10 0,-12 1-1 0,-18-7 0 0,-13-1-1 16,-24-3-9-16,-14-8-6 0,-17 1-16 0,-9 6-8 16,1 8-19-16,2 8-10 0,5 19-26 0,7 5-18 0,14 12-41 15,5-1-35-15,22 2-77 0,10 0 116 0</inkml:trace>
  <inkml:trace contextRef="#ctx0" brushRef="#br0" timeOffset="173769.03">9486 10409 1579 0,'-9'-40'65'0,"-4"-2"11"0,-8 7 5 0,1 5 12 0,-4 11-4 0,-1 10-17 15,-2 9-11-15,-7 12-21 0,2 10-7 0,2 16-16 0,8 13-7 0,11 15-8 0,1 3-2 16,15 13 0-16,6-3-12 15,2-5-48-15,6-4-42 0,-11-9-87 16,0-9-123-16,-4-9 184 0</inkml:trace>
  <inkml:trace contextRef="#ctx0" brushRef="#br0" timeOffset="174188.4">9008 10694 1451 0,'33'-20'91'16,"7"6"60"-16,9 7-27 0,3-1-4 0,4 4-20 0,4-9-47 0,3-9-21 0,2-6-77 0,3-2-35 0,5-13-87 0,1 0-260 0,-5-2 273 0</inkml:trace>
  <inkml:trace contextRef="#ctx0" brushRef="#br0" timeOffset="174316.76">9828 10234 1338 0,'-56'0'125'0,"-9"1"77"0,-1 7-77 0,1 5-15 16,15 3-33-16,5 6-9 0,17 17-10 0,4 4-5 0,20 21-25 0,4 9-12 0,17 7-13 0,5 4-16 0,5-10-53 0,1-5-28 0,-1-10-78 15,-2-9 6-15,-14-12 94 0</inkml:trace>
  <inkml:trace contextRef="#ctx0" brushRef="#br0" timeOffset="174442.58">9322 10622 1548 0,'33'12'98'0,"11"4"37"16,10-5-19-16,19-1-39 0,-1-9-23 0,4-4-63 0,-4-6-64 0,-7-10 44 0</inkml:trace>
  <inkml:trace contextRef="#ctx0" brushRef="#br0" timeOffset="-204953.82">15306 955 813 0,'-2'0'96'0,"1"-2"77"0,-6-4-26 0,3-4-11 0,-1-1-17 0,-3-1-20 16,6 0-5-16,1 3-2 15,-1 1-7-15,1 0-4 16,1 8-7-16,0 0-13 16,-3 3-1-16,6 18 2 15,-2 3-2-15,6 13 4 16,2 8-10-16,-3 10-7 0,5 6-10 16,-3 1-18-1,-1-1-5-15,-7-7-12 16,6-2 2-16,-6-11-19 0,0-6-15 0,0-12-43 15,-2-9-23-15,2-14-28 16,-6-4-9 0,3-18-41-16,1-15 69 0,-1-13 43 31</inkml:trace>
  <inkml:trace contextRef="#ctx0" brushRef="#br0" timeOffset="-204654.14">15080 921 1393 0,'-9'-14'102'0,"6"-2"49"16,6-1-6-16,22-7-3 16,3-2-23-16,21-1-27 15,5 3-15-15,9 10-31 16,2 12-20-16,-2 21-21 16,-5 16-6-16,-1 17-6 15,-2 3 1-15,-7 10 0 16,-11-4 1-16,-21 1 6 15,-11-7-5-15,-21-6 1 16,-14 0 3-16,-19-8-3 0,-8 0 4 0,-10-6-7 16,-3-5-16-16,-2-8-34 31,2-7-18-31,10-8-27 16,7-10-14-16,23-16-23 15,14-3-17-15,25-15 84 0</inkml:trace>
  <inkml:trace contextRef="#ctx0" brushRef="#br0" timeOffset="-204427.27">15912 1014 1479 0,'9'10'104'0,"-3"6"58"16,-4 3-24-16,-12 7-25 15,-1 1-23-15,2 6-35 16,0 0-10-16,9 2-20 15,3 1-10-15,8-1-11 0,4-6-4 16,8-4-18-16,-4-11-18 16,3-9-56-1,0-8-35-15,0-21 11 16,1-8 41-16</inkml:trace>
  <inkml:trace contextRef="#ctx0" brushRef="#br0" timeOffset="-204243.88">15910 738 1414 0,'-14'2'108'0,"3"0"77"0,3 2-89 15,3-4-51-15,7-1-24 16,10-9-78-16,10-1-49 16,15 0 58-16</inkml:trace>
  <inkml:trace contextRef="#ctx0" brushRef="#br0" timeOffset="-203753.48">16300 1156 1097 0,'3'54'104'0,"2"-4"169"0,-1-5-190 16,-2-12-11-16,-2-8-2 0,0-12-42 16,0-9-3-16,-2-8 14 15,-1-9-7-15,0-20-2 16,0-3-2-16,-3-7-9 15,-1-1 6 1,6 4 8-16,1 3 10 16,6 11 6-16,7 7 2 0,9 15-6 15,4 4-7 1,9 4-3-16,0 4 0 0,9-1-1 16,-4 0-2-16,4 5-8 15,0-6-8-15,0 2-1 16,2-5 1-16,-2-3-6 15,2-2 1 1,-4-6-5-16,-1-1-4 16,-8-7 4-16,-9-1-6 15,-13 1 6-15,-8-4 1 16,-14 1-5 0,-6 1 3-16,-18 12-4 15,-1 8-1-15,-7 20 2 16,-1 6-2-16,9 15 0 15,2 2 0 1,16-4-1 0,6 0-5-16,16-8-41 0,12-4-21 31,15-13-54-15,10-7-24-16,20-12-43 0,10-10 2 0,21-9 101 15</inkml:trace>
  <inkml:trace contextRef="#ctx0" brushRef="#br0" timeOffset="-202769.47">17489 1079 1289 0,'-8'-11'133'15,"-11"5"56"-15,-23 12-26 0,-10 7-3 0,-11 13-30 16,-4 6-24-16,7 4-33 0,13 1-25 0,25-1-40 0,13 0-3 0,23-4-9 0,19-1-5 0,19-15-4 0,6-2-19 0,15-14-4 16,6-3-6-1,3-17-14-15,5-6 19 0,-2-4 6 0,-8-4 8 0,-19-1 25 0,-9-3 12 0,-17-9 21 0,-13-13 11 0,-7-10-1 0,-2-4-9 0,-10 10-4 0,0 12 0 16,0 26 19-16,-2 22 6 0,-9 4 4 0,2 20-7 0,-1 21-14 0,1 11-8 0,-2 18-17 0,6 1-4 0,-1 0-7 0,6-2 0 0,1-9-66 0,3-3-41 0,3-7-118 0,-7-3-30 0,0-9 133 0</inkml:trace>
  <inkml:trace contextRef="#ctx0" brushRef="#br0" timeOffset="-201916.23">17527 1106 1561 0,'-14'0'144'15,"3"0"93"-15,16 0-86 0,10 5-12 0,20-4-52 0,9-1-19 0,19-6-48 0,4-5-35 0,7-3-95 0,-5-2-78 0,7 5 96 0</inkml:trace>
  <inkml:trace contextRef="#ctx0" brushRef="#br0" timeOffset="-200806.25">19163 1019 1073 0,'11'-1'165'0,"-5"1"213"0,5 6-241 0,-6 7-10 0,0 10-45 15,0 9-25-15,-1 7-32 0,1 2 0 0,-2 6-16 0,-1-4-8 0,-1-4 3 16,7-2-4-16,-5-18-2 0,4-5 6 0,-4-14 1 0,-3-10 3 15,-2-20-3-15,1-4-4 0,4-15-3 0,0-2-4 0,7-4 7 0,4 0-1 0,1 9-2 0,8 8 2 0,2 26 2 16,2 12 4-16,-1 20 1 0,0 10-4 0,-3 10-1 16,1-2-4-16,-7-2-17 0,4-6-8 0,-5-7-16 15,-2-4 1-15,3-11 16 0,2-6 15 0,2-12 10 0,1-5 5 0,-2-6-2 0,-4 1-1 0,-2-2 0 16,2 6-1-16,-2 13-1 0,4 3 0 0,-3 12-1 0,3 7-2 0,5 6 3 16,4 4-1-16,9-4 1 0,4-3 2 0,9-9-1 0,11-7 0 15,6-9 2-15,0-10 2 0,10-6 5 0,-7-6 3 0,-10-5 6 0,-7-3 1 16,-27-2 4-16,-19 1-3 0,-25 0-10 0,-17 6 0 0,-17 17-16 0,-7 9 4 15,-2 21-3-15,2 13-1 0,14-2 5 16,13 5-4-16,21-15 0 0,15 1-4 0,20-7 4 0,7-3-2 0,16-10 5 0,8-2 2 16,10-10 2-16,3-3 3 0,2-7 1 15,-9 4 2-15,-22-2-5 0,-11 9-1 0,-27 6 2 16,-11 5-4-16,-19 15 1 0,-10 3 1 16,-1 8-3-16,2 1-1 0,14-4 2 0,7-4 0 15,20-10 0 1,10-6 8-16,18-5 5 0,8-7 4 0,18-8 5 0,3-1 0 15,1-7 10-15,-3 4 4 0,-13 9 9 0,-3 6 1 0,-9 14-10 0,-7 6 1 0,-17 11-18 0,-5 12-3 16,-12 11-7 0,-5 5-6-16,-5 4-10 15,-2 2-25-15,-1 3-38 0,0-1-21 0,1-10-23 16,3-3 5-16,2-23 26 0,2-10 23 16,14-21 40-16,0-18 17 0,9-28 34 15,7-9 10-15,6-23 10 0,5-10 5 0,11-5-13 16,4 3-14-16,12 24 1 0,1 13 2 15,2 33 6-15,-5 12 9 0,1 23-11 16,-2 10-9-16,-15 10-13 0,-11 6-10 16,-25-3-3-16,-15 1-1 0,-23 0-2 15,-9-2 4 1,-9-4-26-16,-2-3-25 16,9-15-70-16,5-10-52 0,19-16-217 15,14-15 223 1</inkml:trace>
  <inkml:trace contextRef="#ctx0" brushRef="#br0" timeOffset="-200538.3">21517 1134 1363 0,'20'52'128'0,"-9"8"71"0,-20 8-94 0,-12 6-5 16,-7 5-65-16,0-3-17 0,-1-2-14 0,-1-6 0 0,3-13-4 0,2-5-8 0,8-18-4 0,1-15-2 15,10-17 10-15,1-14 4 0,0-24 17 0,5-9 9 0,-1-19 23 32,2-8 12-32,6-21 0 0,2-9 0 0,13 9-34 0,8 12-7 0,8 31-2 0,1 18-4 0,6 30 10 0,2 7-2 15,3 19-9-15,-5 6-4 0,-15 9-10 16,-16 0-5-16,-21-3-16 0,-8-1-18 0,-15-6-55 0,-5-5-37 16,2-10-75-16,4-12 98 0</inkml:trace>
  <inkml:trace contextRef="#ctx0" brushRef="#br0" timeOffset="-200329.47">21815 1287 1572 0,'19'18'105'0,"-8"-6"39"0,3-2-13 15,2-12-14-15,8-4-33 0,1-10-47 0,0-3-7 0,-1-5-20 0,-10-1-5 0,-6 0-2 0,-3 3-1 0,-12 5 0 0,-9 1-3 16,-12 8 5-16,-10 8-8 0,-12 16 5 0,7 9-3 0,5 10-7 16,8 2 7-16,26 0-36 15,15-4-9-15,30-6-33 0,14-7-30 0,17-9-5 0,6-11-1 0,12-6 20 0,3-5 20 0,4-3 43 0,0-2 20 0,-20-3 60 0,-11-5 37 0,-26 1 50 16,-23-1 16-16,-26 5-28 0,-18-1-24 0,-28 10-48 16,-9 5-22-16,1 10-11 0,2 8-12 0,18 7-2 0,9 5-5 0,16 1-25 0,17-1-18 0,18-9-21 15,16-4 1-15,18-10 20 0,5-5 23 16,9-16 20-16,3-3 3 0,-5-15 9 0,-11-8 10 15,-6-12 30-15,-8-8 15 0,-13-36 4 0,0-15 5 16,-14-12-26-16,-3 5-19 0,0 43 12 0,-8 27-2 0,-6 49 6 16,-9 18 4-16,-2 40-21 0,-8 26-14 0,4 37-10 0,2 9 3 0,12 9-15 15,7-2-35-15,14-1-145 16,8-5-57-16,24-6 111 0</inkml:trace>
  <inkml:trace contextRef="#ctx0" brushRef="#br0" timeOffset="-197758.64">14105 2055 1259 0,'0'0'96'0,"2"-1"56"0,-1-2-3 0,-1 6-22 0,0-2-13 0,-1 7-25 0,1 10-13 0,-2 13-7 0,2 7-7 0,0 20-25 15,2 2-8-15,-1 8-22 0,6-2-9 0,4-9-2 16,1 0 5-16,4-13-21 0,3-1-20 0,-5-9-61 0,2-2-55 0,3-21-159 16,-2-6 174-16</inkml:trace>
  <inkml:trace contextRef="#ctx0" brushRef="#br0" timeOffset="-197020.87">14905 1943 1475 0,'2'-3'81'0,"1"3"14"0,-3 0 9 0,-3 13-17 0,0 6-20 16,-2 22-32-16,2 8-6 0,3 12-14 0,3 4-7 0,5-4-5 0,3-2-3 0,1-6 0 0,-5-7 0 0,-1-11-1 15,-1-9-8-15,-4-14-9 0,-1-11 0 0,5-6 1 0,-3-14 11 0,4-9 8 0,2-5 3 16,6 5-2-16,0 2-3 0,8 14 2 0,0 7-1 0,0 11 0 0,1 7 2 16,-1 9-1-16,-7 0-2 0,-4-5 0 0,-4 5-1 0,-10-7 0 0,-1 0 1 15,-8-2 1-15,-2-3 1 0,-13-7 1 0,-3 0 1 0,-5-8-16 0,-3-4-29 0,4-7-61 16,0-6-35-16,11-3 67 0</inkml:trace>
  <inkml:trace contextRef="#ctx0" brushRef="#br0" timeOffset="-195557.13">15341 1864 1006 0,'1'0'94'15,"1"0"75"-15,1 0-15 0,0 4-15 0,-1-3-3 0,-1 6-23 0,1-3-6 16,-2 10-29-16,1 7-11 0,1 12-27 0,4 11-15 0,-3 18-13 0,0-1-10 0,4 9-2 0,-4-4 1 0,-3-3 2 0,3 0-9 0,-1-14-43 47,-2-8-30-47,4-16-44 0,0-8-12 0,-1-15-13 0,5-7-154 15,-2-17 196-15</inkml:trace>
  <inkml:trace contextRef="#ctx0" brushRef="#br0" timeOffset="-194523.47">15565 1857 1428 0,'6'-2'113'15,"-3"2"28"-15,0 9-1 0,-3 17-41 16,0 12-27-1,-3 20-23-15,0 10-11 0,1 3-27 0,2 1-5 0,3-7-5 0,4-10 2 16,2-8-43-16,2-9-25 0,-3-8-76 0,-2-5-44 0,1-12 106 16</inkml:trace>
  <inkml:trace contextRef="#ctx0" brushRef="#br0" timeOffset="-194239.35">15940 2093 1313 0,'-22'13'83'0,"-11"1"38"0,0 3-17 0,-16 2-16 16,0-3-25-16,0 0-38 0,6 0-9 0,17 2-14 0,11 0 0 15,17 4-2-15,11 2 4 0,18 2 1 0,7 0-1 0,9 0 3 0,4 0-7 0,-2-9-19 0,-2-3-38 0,3-14 36 16</inkml:trace>
  <inkml:trace contextRef="#ctx0" brushRef="#br0" timeOffset="-193907.71">16921 2153 1406 0,'2'-2'81'16,"-1"1"39"-16,4 9-24 0,-2 8-9 16,2 9-19-16,3 17-27 0,5 7-9 0,2 13-14 0,6-1-9 0,-1-2-7 0,2 1-13 15,-4-7-54-15,-2-1-23 0,-10-6-67 0,0-8-167 0,-1-18 207 0</inkml:trace>
  <inkml:trace contextRef="#ctx0" brushRef="#br0" timeOffset="-193571.29">17021 2301 1116 0,'19'-30'97'0,"3"-1"142"0,1 6-132 15,-5 6 8-15,1 1-16 0,-7 9-36 0,-2-1-13 0,7 10-7 0,-3 4-6 0,7 10-18 0,-1 0-7 0,2 8-5 0,-3 2-5 16,-1 2-4-16,-9 3-1 0,-10-4 0 0,-7 2 0 0,-14-3 3 0,-5-2-2 16,-10-5-25-16,-2 2-17 0,-11-5-39 0,-1-3-16 0,1-5-32 0,7 2-7 0,13-8 80 0</inkml:trace>
  <inkml:trace contextRef="#ctx0" brushRef="#br0" timeOffset="-193382.44">17401 2268 1206 0,'0'21'75'0,"0"-4"38"16,3-4-12-16,2-9-12 0,6-2-10 0,5-8-20 0,9-7-12 0,8-6-5 0,0-6-1 0,0-2 2 16,-6-3-1-16,-14 3-3 0,-4 0 1 0,-14 7-10 0,-3-2 0 0,-15 8-12 15,-6 7-9-15,-8 15-12 0,-8 14-1 0,8 11-1 0,7 5-6 0,9 3 10 0,12-6-4 0,12-2 3 16,11-8 2-16,11-4-2 0,7 1 2 0,13-6 0 0,4-2 0 0,10-1 0 0,1-1 0 0,-5 1 1 0,-8-4-1 0,-12 1-2 0,-10-7-11 0,-20-2-6 0,-4-1 1 16,-4-3-1-16,-16-8 15 0,-3-5 3 0,-4-6 2 0,-3-6 4 0,7 3 11 0,9-2 26 0,9 3 2 0,16 4 16 0,12 2-14 0,17 3-16 15,5-3-8-15,9 3-12 0,2 0-4 0,-2 0-52 0,6-4-39 0,6-8-91 0,-1-11 87 0</inkml:trace>
  <inkml:trace contextRef="#ctx0" brushRef="#br0" timeOffset="-191991.39">19538 2393 1274 0,'0'0'87'0,"0"1"38"0,2 6-7 0,1 1-10 0,2 10-19 0,-2 9-33 0,0 2-16 15,5 9-24-15,-2 1-9 0,4-3-5 0,1-6-1 16,0-9-1-16,-5-9 0 0,-4-12 2 0,3 0 8 16,-10-19 1-16,-1-6-3 0,-7-14-2 0,0-5-1 0,-1-4-1 15,3-4 2 1,8-6 0-16,5-4 0 0,13 9 9 0,9 4 3 0,14 17 10 0,1 12 0 0,12 10-11 15,1 7 2-15,0 8-16 0,-2 9-2 0,-10 7-3 0,-4 5-5 0,-11 6 2 0,-9-1-2 16,-11-1 1-16,-2 5-2 0,-3 3-2 0,-6 0 0 0,6-7 5 16,1-4 0-16,10-8 5 0,8-6 0 0,0-13 0 0,8 0 4 0,1-13 4 15,2-6 7-15,-6-1 9 0,-7-6 7 16,-12 0 11-16,-3 0-8 0,-15-8-7 0,-7-1-12 0,-18 0-16 0,-3-6-9 0,-8 13-28 0,1 4-22 0,7 18-61 0,5 3-39 0,12 3-282 0,10 3 267 0</inkml:trace>
  <inkml:trace contextRef="#ctx0" brushRef="#br0" timeOffset="-191829.19">20341 2252 1414 0,'10'-3'108'0,"-2"3"55"0,-5-1-30 0,-6 5-45 0,-5 9-36 16,-2 9-46-16,1 3-5 0,9 2-1 0,11-2 0 0,14-7 1 0,8-2-1 0,8-9 2 0,2-2 2 0,-5-8 16 0,-8-6 16 0,-6-9 15 0,-6-4 4 0,-5 0-15 0,-5 0-10 16,-5 8-13-16,-1 6-12 0,1 9-7 0,-3 10-9 0,1 21-3 0,1 1 6 0,9 5 8 0,5-2-1 0,15-12 3 0,14-7 3 0,7-9-5 15,3-8 3-15,2-8 22 0,-5-6 25 16,-11-10 54-16,-3-4 16 0,-19-8 1 0,-7-7-14 0,-17-9-47 0,-7-6-12 0,-13-10-35 0,-2 2-18 0,-2 9-45 0,-1 11-38 0,2 24-87 0,0 11-57 0,7 8 127 0</inkml:trace>
  <inkml:trace contextRef="#ctx0" brushRef="#br0" timeOffset="-191509.65">19650 2689 2246 0,'34'-3'21'0,"138"-6"41"0,-29 1-14 0,50-2-5 15,-1-1-2-15,4 2-19 0,15 1-5 16,-17 0-9-16,-9 0-4 0,-37 0 1 0,-30-3-5 16,-56 0-16-16,-23 2-30 0,-39-4-68 0,-20 4-46 15,-24-1-74-15,-19 1 4 0,-13 9 118 16</inkml:trace>
  <inkml:trace contextRef="#ctx0" brushRef="#br0" timeOffset="-191356.77">19856 3277 1713 0,'-8'2'58'0,"-16"0"-19"0,-6 2-1 0,-9 0 0 16,-6-1-6-16,-2 5-6 0,1-1-17 15,7 3-4-15,17-1-4 0,4-1 1 0,18 0-1 0,4 2 1 0,16 1 9 16,7-2-1-16,16 7 9 0,5 0 1 16,5 1-4-16,0 3-1 15,-4 1-5-15,-3 1-1 0,-16 2-1 0,-7-1 0 16,-19-4 0-16,-8 0-3 15,-16-1 5-15,-10-3-2 16,-11-2-4-16,-14-2 0 0,-4-5-3 16,-1-4-20-16,5-10-41 0,17-3-27 0,15-5-57 31,13 0-19-31,23-4 96 0</inkml:trace>
  <inkml:trace contextRef="#ctx0" brushRef="#br0" timeOffset="-191082.84">20067 3454 1165 0,'2'6'146'0,"2"2"170"0,-1-6-231 0,1-2 2 0,7-3-36 0,6-7-9 15,11-6-14-15,1 2-1 0,7-5-15 0,-1 2 4 0,1 1 11 0,-1 0 2 0,-18 1 15 16,-6 1-1-16,-14-2-5 0,-10-3-8 0,-15 0-12 0,-8 0-11 0,-8 11-3 0,-2 3-2 0,-2 15-4 0,4 9 2 16,6 9-6-16,4 5 9 0,21 10 2 0,13-2-2 0,17 3 1 15,17-1 0-15,13-9-5 0,0-2 2 0,12-15 5 0,-1-4-5 0,8-12-10 0,2-2-3 0,-6-13-3 0,-6-5 4 16,-8-14 11-16,-10-4 6 0,-12-5-3 0,-7-4 1 0,2-9 11 15,-7-2 3-15,-3-16 17 0,-1-4 6 0,-14-3-1 0,3 2-1 16,-4 17 6-16,-3 14 6 0,3 28 10 16,5 14 2-16,-3-3-21 0,-1 18-10 0,4 15-19 0,0 9-10 0,0 19 1 0,6 0-4 0,-5 12 2 15,3-1 0-15,2 3 0 0,-3 1 3 0,2-5-3 0,4 1-16 0,2-12-14 16,8-1-29-16,2-18-43 0,4-8-3 0,5-17-33 0,-3-8-1 0,6-14-11 0,-8-11-12 0,0-10 38 0,-10-5 45 16</inkml:trace>
  <inkml:trace contextRef="#ctx0" brushRef="#br0" timeOffset="-190814.8">20461 3099 1459 0,'-14'7'140'0,"3"-4"105"0,25-2-86 0,19-1 2 0,23-11-35 0,7-3-27 0,25-6-45 16,4-1-19-16,12 2-42 0,9 0-29 0,-2-1-78 0,-2 1-59 0,-16 0 90 15</inkml:trace>
  <inkml:trace contextRef="#ctx0" brushRef="#br0" timeOffset="-158728.75">6976 425 1023 0,'17'-4'100'0,"-1"-2"70"0,-8 3-5 0,0-6-23 0,-8 1-6 15,0 1-9 1,-3-2-5-16,-14 4-16 15,-1-3-17-15,-12 4-31 0,-6-3-20 0,-8 1-21 16,-2 1-9-16,-1 4-10 31,6 2 9-31,12 10-5 0,1 3 5 16,14 5 0-16,4 0 1 0,10 2 1 16,5 1 2-1,11 0 5-15,6 2-7 0,8 2 1 16,4 1-3-16,14 3-6 15,1 0 1-15,7 10 0 16,-3 1-2-16,-6 4 4 16,-12 3 0-16,-13-7-3 15,-8-2 1-15,-17-11-1 16,-8 2 2-16,-16-11 0 16,-6-6 0-16,-18-10-15 15,-6-4-15-15,-2-12-42 16,-5 2-22-16,15-3-32 15,7-1-13-15,18 1-15 16,13-6-3-16,16-1 87 0</inkml:trace>
  <inkml:trace contextRef="#ctx0" brushRef="#br0" timeOffset="-158023.54">7296 668 1389 0,'0'15'86'0,"0"4"41"0,-1 0-15 0,1-6-17 0,1-5-20 16,12-8-27-16,8-2-6 0,5-9-6 0,4-3 0 0,7-5-5 15,2-5-1-15,-7 4-3 0,1-1-5 16,-14 7 1-16,-10 0 2 0,-12 4 0 0,-11 3 1 0,-19 7-5 16,-4 4 0-16,-8 9-12 0,-1 3 0 0,2 4 1 15,3 5-8-15,9 7 1 0,8 6-3 16,20 0-5-16,4 1 1 0,22-1 4 0,6-7 3 0,16-9-2 16,8-6 0-16,10-9-1 0,4-7 2 0,4-10 3 0,-4-4-4 15,-9-11 1-15,-7-7-1 0,-7-7-1 16,-13-2 0-16,-7-7 1 0,-8 0 2 0,-12-6 2 15,-3-1-2-15,-2 1 1 0,-1 5-3 16,-8 14 6-16,2 12 11 16,-3 17 6-16,-2 12 3 0,-2 17 0 15,2 11-4-15,0 16-11 16,3 10 2-16,11 8-8 0,2 8 0 31,10-1-3-31,4-2-13 0,5-4-53 16,4-6-30-16,-6-19-54 15,3-6-27-15,-5-17 2 16,-1-15-8-16,-10-17-271 16,-1-14 291-1</inkml:trace>
  <inkml:trace contextRef="#ctx0" brushRef="#br0" timeOffset="-157455.95">7725 590 1593 0,'0'5'99'0,"7"0"38"0,5 3-18 0,14-4-39 0,8-2-17 0,11-4-36 0,7-4-45 16,6-8-127-16,4-8-303 15,-1-5 264 1</inkml:trace>
  <inkml:trace contextRef="#ctx0" brushRef="#br0" timeOffset="-155973.62">8937 593 1312 0,'0'-1'130'0,"3"-5"79"0,0 1-41 0,2 3-4 0,-5 4-41 16,-5 7-25-16,-7 15-53 15,-6 12-18-15,-5 21-15 16,-1 3-3-1,5 8-7-15,3-2 0 16,4-8-16 0,2-1-6-16,10-18-4 0,-1-7 2 0,2-19 14 31,6-9 4-31,5-24 4 16,6-12 0-1,2-28 1-15,5-7 2 0,2-22-3 0,3-2-4 16,-1-5 12-1,-4 3 6-15,0 12 14 16,3 10 4-16,-4 29-1 16,1 16-2-16,-10 26-3 0,2 21 0 15,-1 23-11-15,-1 11-3 16,0 18-7-16,-3 4-4 0,1 5-23 16,1-5-27-16,0-4-46 15,0-9-24 1,-4-13-28-1,-7-13 8-15,-6-18-13 0,-7-9-67 16,-7-17 136-16</inkml:trace>
  <inkml:trace contextRef="#ctx0" brushRef="#br0" timeOffset="-155783.67">8858 658 1459 0,'2'11'94'0,"4"2"67"0,13-1-35 0,9-7-23 16,10 0-26-16,14-7-37 31,0-6-26-31,8-9-70 16,-3 0-33-16,6-4-81 0,2 4-80 15,-4 1 144-15</inkml:trace>
  <inkml:trace contextRef="#ctx0" brushRef="#br0" timeOffset="-155624.52">9593 611 953 0,'-9'8'149'0,"-7"-2"144"0,-9 0-152 15,-4-1-21-15,-4-2-46 16,2 2-18-16,2 3-28 16,4 1-5-16,5 5-3 15,5 4-2-15,12-2-1 16,3 2 1-16,13 6 0 16,4 1 0-16,13 5 5 0,5 7-3 15,3-1 0-15,0 2 3 16,-12 0-8-1,-3-2-2-15,-20-3-6 16,-6-3-2 0,-27-10 1-16,-7 1-4 15,-10-5-12-15,-5-4-17 0,11-12-36 16,3-4-24-16,14-15-60 0,12-11-14 16,18-18 83-16</inkml:trace>
  <inkml:trace contextRef="#ctx0" brushRef="#br0" timeOffset="-155459.33">9975 664 1299 0,'2'4'129'0,"-5"-3"98"0,-26 4-116 16,-7 4-22-16,-18 5-35 16,-4 4-19-16,-2 2-10 31,9 2-5-31,20-3-7 0,12 3-8 15,27 4-6-15,14 0 1 16,19 3 0-16,11 4 7 0,11 0-2 16,-9 2-3-16,-4 3-1 15,-7-1-1-15,-20-3 1 16,-7 0-3-16,-22-1-3 16,-7-6-10-16,-25-2-23 15,-7-6-17-15,-7-8-63 16,-5-9-1-16,6-13 52 15</inkml:trace>
  <inkml:trace contextRef="#ctx0" brushRef="#br0" timeOffset="-155272.91">10243 863 1080 0,'-8'25'120'0,"-6"4"174"15,-8 7-196-15,-2 3-27 0,6-2-12 16,14-11-34 0,8-2-13-16,22-18-8 15,11-4 4-15,13-8 10 0,1-7 11 32,-4-11 17-32,-1-1 8 0,-18 0 14 0,-7-3 7 15,-23 1-3-15,-11-6-12 0,-23 0-25 16,-10-4-25-16,-9 10-39 15,-8 4-16-15,9 15-36 16,9 8-23-16,16 1-54 16,10 4-187-16,21-14 209 15</inkml:trace>
  <inkml:trace contextRef="#ctx0" brushRef="#br0" timeOffset="-155124.02">10803 683 1182 0,'7'-15'195'16,"-6"-3"231"-16,-13 4-252 0,-14 5-14 0,-15 9-55 15,-11 7-25 1,-3 22-37-16,6 7-9 16,13 16-16-16,6 6-10 0,24-1-4 15,2 2-2-15,20-14 1 16,16-4-2-1,26-9 1-15,12-9-30 16,16-10-52 0,12-10-37-16,6-6-105 15,5-6 129-15</inkml:trace>
  <inkml:trace contextRef="#ctx1" brushRef="#br0" timeOffset="161720.92">15423 8389 0,'0'0'0,"87"-48"0,-87 48 0,583-343 0,-370 233 16,-134 74-1,-43 21-15,-17 7 16,-7 4 0,-4 0-16,0 0 15,-4 0-15,-4 0 16,0-4 0,0 0-16,0 0 15,0 1-15,0-1 16,0 0-1,0 0 1,0 0-16,0 0 0,0 0 31,-4 0-31,0 0 16,0 5-16,4-1 16,0 0-1,0 0-15,0 0 16,0 0-16,0 4 15,0 0 1,0 0-16,-8 0 16,8 0-1,0-4-15,-4 0 16,0 4-16,0-4 16,-4 0-1,4 0-15,4 4 16,-4 0-1,1 0-15,-5 0 16,4 0-16,4 0 16,-4 0-1,0-4 1,0 4-16,-4-4 16,8 4-1,-4-4-15,0 0 16,4 4-1,0 0-15,0 0 16,-4 0-16,4 0 16,0 0-1,-8 0-15,8-4 16,0 0-16,-4 0 16,0 1-1,0-1-15,-3 4 16,7 0-1,0 0-15,0 0 0,0 0 16,0 0 0,0 0-1,0 0 1,0 0-16,-4 0 16,4 0-16,0 0 15,0 0 1,0 0-16,0 0 15,0 0 1,0 0-16,0 0 16,0-4 15,0 4-31,-4 0 16,4-4-1,0 4 1,-4 0-1,-4 0 1,4 0 0,4-4-1,-4 4 1,0 0 0,-4 0 15,8 0-16,0 0 1,0 0 0,0 0-16,0 0 15,0 0 17,0 0-17,0 0 1,0 0-1,0 0 1,0 0 15,0 0 1,0 0-17,0 0 1,-4 0 15,4 0-15,0 0-1,0 0 1,0 0 328,0 0-344,0 0 15,0 0 1,0 0-16,0 0 16,0 0-1,0 0 48,0 0-48,0 0-15,0 0 32,0 0-32,0 0 15,4 0 1,4 0-1,-4 0 1,0 0 0,-4 0-1,4 0-15,4 0 16,-8 0-16,0 0 16,0 0-1,0 0-15,4 0 0,-4 0 16,0 0 15,0 0-15,0 0 15,0 0-15,0 0-1,0 0 1,0 0 15,0 0-15,0 0-1,0 0-15,0 0 32,0 0-32,0 0 15,0 0 1,0 0-16,0 0 15,0 0 1,39 51 0,-35-47-16,0 4 31,4 0-15,-4 0-1,0 0 1,-4-5-1,0-3-15,0 0 16,0 0 0,0 0-1,0 0-15,0 0 16,0 0 0,0 0-1,0 0 1,-48 36-16,41-32 15,7 0 1,-4 0 0,0 0-1,0 0 1,4 0 0,0 3-1,0 1 1,4 0-1,-4 0 1,0 0 0,0-4-1,0 4-15,4 0 32,0 0-17,3 3-15,5 5 0,4 0 16,0-4-16,-4-4 0,3 0 0,-11-4 15,8-1-15,-4 5 0,0 0 16,0 4-16,4 4 16,0 4-16,-1 7 15,-3 5-15,4-5 0,-12-3 0,-12-8 16,0-4-16,-78 23 0,23-23 0,19-4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3T16:55:10.8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983 3812 1345 0,'-2'0'50'0,"4"0"2"0,7 0 66 0,-7-5-1 0,-1-1 6 16,-1-7-12-16,0-1-14 0,0 2-10 0,0 1-10 0,-1 1-7 15,1 10-19-15,0 0-6 0,0 0-2 0,0 0-5 16,0 10-2-16,0-6 1 0,0 14-8 0,9 1 6 0,-5 11-3 15,0 3-9-15,3 14-5 0,-6 5-11 0,2 13 0 0,-1 4 2 0,4 8-9 16,-3 1-1-16,10-6-1 0,-2-4-2 0,3-16 4 0,0-6 4 16,-1-18-10-16,3-4-12 0,-4-15-44 0,3-7-36 0,-4-23-67 15,3-9-39-15,5-19-9 0,-3-9 94 0</inkml:trace>
  <inkml:trace contextRef="#ctx0" brushRef="#br0" timeOffset="83.69">1450 3987 1523 0,'3'0'108'0,"-3"0"47"0,0 0 0 0,-6 6-44 0,3 1-15 16,-7 12-28-16,4 4-24 0,1 14-26 0,2 7-7 0,11 6-14 0,4-6 7 0,10-7-5 15,10-9-7-15,7-14 9 0,2-6-8 0,2-13 11 0,-5-10-2 16,-3-9 4-16,-2-8 7 0,-17 2 1 0,-2 5 9 0,-11 9 2 16,3 7 1-16,-1 22-6 0,3 12-6 0,3 19-8 15,-2 8-4-15,12-5-1 0,7-2-1 0,7-16 0 0,4-10-1 16,-1-9 1-16,2-7 0 0,-9-9 19 0,1-7 11 0,-9-17 23 0,0-5 13 0,-5-15-1 0,-3-7-3 16,-14-11-16-16,-4 1-11 0,-16-9-19 0,-3 10-8 0,0 15-22 0,5 13-12 0,-1 23-50 0,3-1-45 0,2 13-114 0,3-1-59 0,17 6 153 0</inkml:trace>
  <inkml:trace contextRef="#ctx0" brushRef="#br0" timeOffset="1394.82">3651 4702 777 0,'3'-2'7'0,"-13"5"36"0,4 0 62 15,-2 2 7-15,10-3 36 0,2-2-24 0,11-2-36 0,0-4-5 0,6 1-13 0,1 2-4 0,0-4 3 16,0 4-2-16,-3 2-7 0,-6 1-3 0,-4 1-16 0,1 2-3 0,-4 4-13 0,2-4 1 0,3 2-3 0,0 1 4 0,8-4 5 0,4 1 0 0,7-3-6 0,8 0-2 16,8 0-14-16,5 0-4 0,2-2 3 0,7 2-3 15,-1 2 6-15,-3-1-3 0,0 6-8 0,0-4 0 0,-4 6-2 0,7-2 0 0,-6 2 1 0,7 2-3 0,10 2 4 0,5-5 3 16,15-1 6-16,3 1-1 0,13 0 12 0,-8 2 0 0,11 2 2 0,-2 4 5 0,8 5-1 0,2-3 1 0,-2 8 1 0,-3-3-1 0,-9-1-8 0,-1-1-4 15,12-10-2-15,4 0-2 0,4-9 0 0,2-2 1 0,2-2 1 0,5-1-2 0,5-3-8 0,-3-1-2 0,-4 7 0 0,-9-6-1 0,-5 6 4 0,-3-2-2 0,-13-1-3 0,-7 3 0 0,-19-1-2 16,-17-3 2-16,-19 4-18 0,-12-6-20 0,-25-3-58 0,-14-1-50 0,-35-20 81 0</inkml:trace>
  <inkml:trace contextRef="#ctx0" brushRef="#br0" timeOffset="25928.93">4078 7386 668 0,'-11'0'96'0,"2"0"97"0,-1 0-57 16,2-2 9-16,7 2-13 16,1 0-17-16,8-3-12 15,-1-3 1-15,9-1 3 0,2-4-3 16,-3-1-22-16,6-3-21 15,-5 3-16-15,6-7-4 16,3 2 1-16,5 4 1 0,3 7-23 16,-1 1-5-16,-6 14-17 15,-2 2-2 1,-10 10 4 0,-4 1 0-16,-7 3-1 0,-6 2 0 15,-10 0 0-15,-3 3-2 16,-7-8-9-16,-3 0-4 15,0-11-2-15,-1-2 2 0,8-9 12 16,9-4 4 0,10-1 2-16,10 3 0 0,12 2-2 15,3 0 5-15,12 8 1 16,-8 3 4-16,6 7 8 16,-5-3-2-16,-6 11-3 15,-2-1-5-15,-14 3-6 16,-7 4-1-16,-13-2 4 15,-6 3-1-15,-12 0 0 0,-7-3-1 16,-14-3-5 0,-3-7-1-16,4-9-13 15,1-4-14-15,11-10-21 16,10-7-19-16,10-4-34 16,12-3-10-16,19-9-29 0,12-2-215 15,8-12 238-15</inkml:trace>
  <inkml:trace contextRef="#ctx0" brushRef="#br0" timeOffset="26444.59">4709 7346 839 0,'-6'7'131'0,"-4"-1"200"0,-2 3-220 0,-4-2 3 0,2 0-13 0,0 0-23 0,3-2-5 15,4-4-2 1,7-1-3-16,0 0-1 16,8-1-3-16,13-7-10 15,1 1-3-15,11-4-4 16,5 2-4-16,11 4-11 15,-2 4-5-15,0 2-8 16,-7 4-5-16,-15 7-9 16,-1 6-4-16,-21 10-3 15,-3 2 0-15,-16 8 4 16,-8 0 2-16,-15 1-4 0,-4-1 0 16,-4 0-3-16,4-7 0 15,13-4 3 1,11 3 1-16,10-11-1 15,9 2 2-15,11-9-2 16,10 1-1-16,13-8 1 16,12-4 0-16,8-2 1 15,6-2-1-15,-7-10-11 0,2 2-16 16,2-6-59-16,-3-4-25 16,-5 2-55-16,-5-5-18 15,-5 2-315-15,-2-4 316 16</inkml:trace>
  <inkml:trace contextRef="#ctx0" brushRef="#br0" timeOffset="27052.45">5708 7271 1204 0,'-7'-7'140'15,"-2"-4"176"-15,1 0-165 0,8 6-2 0,-1-4-20 0,1 7-33 0,4 4-16 16,-1 14-19-16,4 9-10 0,-3 13-7 0,0 8-9 16,-4 7-12-16,0-1-9 0,0 11-10 0,0 0-4 0,1 4-9 0,-1-3-19 0,0 1-27 15,0-7-12-15,6-10-32 0,-1-7 8 0,-3-15 1 0,3-8 9 16,1-17 27-16,-6-4 9 16,1-14 25-16,1-2 9 0,-2-13 15 0,-2-1 18 0,1-11 28 15,-5-2 11-15,6 1 27 0,0 2 0 16,6 15-3-1,0 4-4-15,12 13-15 16,-1 6-12-16,7 7-14 16,4 1-10-16,3 8-11 0,-1 2 0 15,5-1-14-15,-3 4-2 16,-4 6 0-16,-3-3-2 0,-12 6 0 16,-5 0 1-1,-21 1-3-15,-4-3 1 16,-18-7 2-16,-3 0-3 0,-12-13-14 15,-1-6-17-15,1-13-27 16,3-1-20 0,12-8-52-16,3 1-21 15,15 2 40-15,7-5 32 0</inkml:trace>
  <inkml:trace contextRef="#ctx0" brushRef="#br0" timeOffset="40329.62">16887 17072 1195 0,'0'-8'69'0,"4"0"14"0,-1-3-16 0,1 1-14 0,0 6-7 16,-1 1 10-16,-1-2 11 0,-2 5 9 15,-2 1 1-15,-4 6-1 16,1 1-9-16,4 3-6 16,-1 0-5-16,5-2-13 15,7 1 5-15,10-7 3 0,14 1 5 16,24-4 1-1,13 0-3-15,24-1-12 0,6 1-7 16,12 1-15 0,4 4-4-16,7-3-14 15,3-4-3-15,-18-7-9 16,-8-2-17-16,-16-2-17 16,-10-1-11-16,-7-2-12 15,-3-3-2-15,-11 2-34 16,-6 1-20-16,-19-4-48 15,-9 1-59-15,-31-13 139 0</inkml:trace>
  <inkml:trace contextRef="#ctx0" brushRef="#br0" timeOffset="41815.53">17857 15419 1270 0,'0'-2'76'0,"0"1"47"0,-3-1-24 0,-5 2-7 0,-3-1-2 0,-4-4-4 15,3 0 3-15,-7-4-10 0,-2-2-5 16,-7-5-29-16,-10-1-18 16,0-5-15-16,-3 3-9 15,2-3 3-15,-5 6 3 0,7 0 0 31,6 8-1-31,7 7-6 16,8 2-3-16,4 12-6 0,-1 4-1 16,5 5-2-16,4 7 2 15,4 5 2-15,0-2 5 0,6-2-3 16,6-2-2 0,7-9 3-16,7 2 1 15,10-4 4-15,5 2 1 16,5-5 0-16,3 2-3 15,3 1-4-15,-2 2 3 0,-4-2-9 16,-10 2-3-16,-14-3-5 16,-3-2-11-16,-17 0-8 15,-7-1-6-15,-14 0-9 16,-8-1 1-16,-7 3-16 16,-6-3 5-16,-6-1 7 0,-3-1 6 15,2-9 30 1,3-2 6-16,8-7 21 15,1-5 13-15,18-3 24 16,4 1 7-16,13-4 14 16,11 1 9-16,14-7-2 15,8-2 0-15,13-11-10 16,6-3-14-16,11-11-20 16,2-8-15-16,-3-3-46 15,-7 0-23-15,-17 8-82 16,-4 5-43-16,-16 13 101 15</inkml:trace>
  <inkml:trace contextRef="#ctx0" brushRef="#br0" timeOffset="49311.9">16705 9079 888 0,'2'4'82'0,"-4"0"51"0,-4-1-76 0,-7 2-17 0,1 0-16 0,-7-2 5 16,0 2 9-16,0 1 1 15,-2 0 4 1,2 1-4-16,2 2-10 0,1-3-3 0,5 4-6 31,5-2 4-31,4-2 14 16,5 4 8-16,7-6 5 0,1 4 3 15,6-2-2-15,2 2 0 16,5-4-4-16,3 3 4 16,4 1-8-16,9 0 0 15,12-3 2-15,8-4-1 0,23-5 0 16,12-6 3-16,22-4 0 16,9 3-8-16,25 6-11 15,10 5-12-15,14 2-15 16,5 3 0-16,11 3-1 15,0 3 1-15,-5 0-2 16,2 1 4-16,-19-10 1 16,-10-2 2-16,-19-8 2 15,-12-5-3-15,-30-2-1 16,-27-1-4-16,-28-8-36 16,-15 2-22-16,-26-2-48 15,-4-1-28-15,-12 3-41 16,-7-2 97-16,-2 1 27 15</inkml:trace>
  <inkml:trace contextRef="#ctx0" brushRef="#br0" timeOffset="50960.62">18600 7193 1130 0,'0'0'8'0,"0"2"60"0,0-2 53 0,0 5-14 0,0 1-38 16,0 10 5-16,0 4 1 0,3 12-3 0,5 2-7 0,-3 14-24 0,1 4-13 0,-6 14-20 0,3 8-5 15,-1 10-13-15,-2-1-11 16,0-7-11-16,-4-8-1 16,-2-19 13-16,3-7 11 15,-2-17 11-15,1-4 1 0,-1-18 2 16,-1-4 0-1,1-14 3-15,3-8 3 0,2-4 12 16,2 0 4-16,14-3 12 31,6 10 3-31,1 1-2 0,4 9-5 16,8 1-7-16,-5 7-8 0,0 5-9 16,1 0-4-1,-2 9-6 1,-2-1-1-16,-4 3-1 0,-5 3 6 0,-11 2-5 15,-7 3 0 1,-12-5-2-16,-12-1-9 0,-6 3-1 16,-8-3-7-16,-4-3-13 15,-2 2-5 1,-4 1-16-16,6-3-4 0,7-5-15 16,10-2-10-1,17-11-40-15,1-11-237 16,22-4 230-16</inkml:trace>
  <inkml:trace contextRef="#ctx0" brushRef="#br0" timeOffset="52209.91">19029 7302 765 0,'-2'0'99'15,"-2"0"116"-15,-3-3-123 0,3 3 12 0,4-3-9 0,0 1-10 0,3-1 0 16,6-5-10-16,1 3-8 0,2-2 2 0,1 7-5 0,-4 0 3 0,2 7-3 0,-3 6-9 0,-3 14-19 0,1 8-9 0,-3 13-5 0,4 9-8 0,1 17-7 0,0 7-2 16,-8 12-8-16,1 0-17 0,-1-11-37 0,2-14-12 0,4-26-25 0,0-10 11 0,7-20-11 0,4-10-11 0,5-15-291 0,4-9 253 0</inkml:trace>
  <inkml:trace contextRef="#ctx0" brushRef="#br0" timeOffset="52716.02">19411 7674 1284 0,'-11'19'79'0,"-5"8"55"0,2 6-37 0,1 10-16 15,0-1-18-15,12 1-32 0,6-5-5 0,6-18 0 16,11-1-2-16,6-11 1 0,1-5-2 0,4-9-7 16,-3-7-2-16,-4-4 6 0,-2-5 6 0,-7 0 1 15,-4-5 3-15,-13-1 4 16,-6-10-7-16,-13-5-3 16,-2-4-5-16,-5 6-13 15,-1 8-2 1,-3 18-7-16,1 11-17 0,7 8-53 15,2 9-25-15,6 3-64 16,9 1-6-16,13-4 92 16</inkml:trace>
  <inkml:trace contextRef="#ctx0" brushRef="#br0" timeOffset="53095.55">20121 7669 1462 0,'-2'-7'71'0,"-12"-4"39"0,-10 4-20 0,-11 7-2 16,-9 8-12-16,-1 9-15 15,-3 6-4-15,1 7-9 16,6 6-8 0,16 5-25-16,10 1-9 0,19-1-6 31,7-6 2-31,15-7-2 0,9-4 1 15,5-14-23-15,1-4-16 16,6-9-40-16,2-10-15 16,-3-15-35-16,1-4-20 15,-9-7 85-15</inkml:trace>
  <inkml:trace contextRef="#ctx0" brushRef="#br0" timeOffset="53151.2">20307 7321 931 0,'-11'-27'163'16,"1"10"275"-16,2 7-297 0,0 17-19 0,4 5-9 16,-1 17-25-16,5-1-5 0,2 16-21 15,4 7-16 1,-1 12-22-16,-1 8-17 16,-4 6-6-1,0 2-14-15,-6-2-55 16,3-6-32-1,-5-13-72-15,3-7-9 0,5-23-121 16,0-6 175-16</inkml:trace>
  <inkml:trace contextRef="#ctx0" brushRef="#br0" timeOffset="53231.92">20630 7640 961 0,'-6'4'146'0,"-5"3"208"0,-16 5-256 47,-8 1 3-47,-10-5-7 0,-6 1-10 0,5-6-21 16,2-3-18-16,20 3-27 0,7-1-6 0,16 12-4 0,8 5 1 15,20 17-1-15,6 12-3 0,16 1-6 16,3 4-3-16,0-7-7 15,-3 0-35 1,-3-7-41-16,-5-3-37 16,-6-10 50-16</inkml:trace>
  <inkml:trace contextRef="#ctx0" brushRef="#br0" timeOffset="60543.93">7744 7017 1136 0,'5'-2'80'16,"-5"-1"29"-16,-1 1-19 0,-18 2-40 0,-7 3-12 0,-4 4-11 0,2-4-13 0,8 0-1 16,-3 0 0-16,12 0 12 15,4 1 2-15,3-1 3 0,1 0-3 16,2 3-9-16,1 0 4 15,0 1 1-15,0-6 2 16,1 1-1-16,9 1 3 16,5-8 4-1,4 1 3-15,15-6 3 0,5 1 1 16,13 6-2 0,3 1-3-16,13 2-6 0,-6 2-14 15,7 1-8-15,0 3-1 16,15-3-5-16,-2 0 5 15,2 0-1-15,-7 4-3 16,-17-7 8-16,-5 0-1 16,-22 0 0-16,-11-3 3 0,-22 3-4 15,-8 3 5 1,-23 0-8-16,-15 6-7 16,-17 1-8-16,-8-4-12 15,-13-3-10-15,1 2-4 16,7-8 1-16,4-3 1 15,12-2 14-15,0-2 4 0,6-6 10 16,0 1 2-16,12-1 5 16,10 5 0-16,7 6 1 31,3-1 4-31,9 1 4 16,12 5 3-16,-1 0-3 0,5-9 0 15,18 7-2 1,4 0-2-16,16 2 4 0,8 0-2 15,11 0 5-15,5 0 3 16,7 4 0-16,2-4 2 16,5 0-6-1,-3 1 0-15,-16-1-4 0,-14 0 0 16,-27 2-2-16,-18-2 1 0,-1 0 1 16,-17 1-3-16,-24 3-5 15,-11-1-5-15,-18 0-8 16,-7 0-1-16,-3 0 3 15,1-3-2-15,-5-5 4 16,-4 1 1-16,10 1 4 0,11-2 2 47,21 5 6-47,16 1 2 0,23 6-1 16,17 2 2-16,26-1 1 0,15 0 0 15,24-5 3-15,6-5 3 0,9-9-5 16,0-1-9-16,9-2-33 15,1-2-38-15,-6-6-71 16,-10 3-209-16,-21-6 217 0</inkml:trace>
  <inkml:trace contextRef="#ctx0" brushRef="#br0" timeOffset="62464.73">4534 12557 971 0,'-17'0'126'0,"1"-2"118"0,3-1-139 0,2-5-14 0,2 3-19 0,-1-3-2 16,7 7 2-16,3 1-2 0,0 0-10 0,-3-3-9 0,16 3-26 0,6 1-11 16,17 2-4-16,6-3 9 0,28-1 19 0,24-4 11 15,26-14 0-15,22 2-9 0,24-5-19 0,12 0-10 0,18 4-4 16,-4 3-4-16,2 5-2 0,-6 5-1 0,-29 4 0 0,-10 1 2 0,-37 3 1 16,-25 6-2-16,-39 1-1 0,-13 3-1 0,-30 1 1 0,-11-2 0 0,-28-4 1 15,-7-3-3-15,-25-8-10 0,-10-4-6 0,-28-8-8 16,-11-6-2-16,-13-4 6 0,-7-2 1 0,1 0-5 0,-16 4-2 15,-3 21 0-15,4 8 2 0,3 23 5 0,13 9 3 0,7 6-11 0,6-3-2 0,22-3 1 0,18-4 3 0,39-12 14 16,11-3 4-16,30-12 3 0,12-3 3 0,31-10 17 0,17 0 10 0,36-8 21 0,15-4 10 16,24 3-10-16,7-1 3 0,26 5-19 15,8 8-9-15,-2 3-9 0,-4 4-12 0,-26 7 7 0,-17 0-1 16,-32 2-4-16,-19-2 3 0,-46 3-5 0,-24 0 0 0,-44-1 5 0,-23 3-10 16,-40-7-11-16,-10-1-5 0,-23-5-13 0,-9-6 3 0,-23-5 2 0,-4-3 0 0,-12 6 7 15,4 5 5-15,16 15 8 0,5-1 6 0,44 6 4 0,20 4 3 0,52 0 4 16,19-2 4-16,34-5-2 15,26-4 9-15,52-5 10 0,25-4-1 32,51-5 0-32,17-7-10 0,39-9-10 15,7-9-11-15,-2-2-17 16,8 0-19-16,-33-2-62 0,-17 4-31 31,-46 0 66-31</inkml:trace>
  <inkml:trace contextRef="#ctx0" brushRef="#br0" timeOffset="77533.24">16781 9258 1317 0,'-14'20'87'0,"-2"-4"23"0,-3-4-19 0,5-8-50 0,0-3-4 15,10-2 10 1,1-4 8 0,6-5 10-16,7-1-9 15,7 5-24-15,8-5-7 0,18 9-17 16,9 2 0 0,27 0-3-16,17 2-7 0,18 4 0 15,4-6-2-15,21 0 5 16,5-3 9-16,20-6 11 15,-3 1-1-15,4-11-5 16,-2 0-7-16,-6-6-6 16,0 4 0-16,-12-1 3 15,-14 6-2-15,-24 12-7 16,-9 4 5-16,-24 11-14 0,-20 3-8 0,-40 6-12 31,-21 4-13-31,-40 0 2 0,-18-2 10 16,-25-6 15-1,-9-5 9-15,-7-5 10 0,-13-3 3 0,-16-6-3 32,-7-2 1-32,-7-6-1 15,-3-1 0-15,-7 4-4 0,-2-2-2 16,5 10-1-16,4 3-1 16,10 7-4-16,10 2 2 0,10 4-7 15,10 8 3-15,40 1 7 16,16-1-1-1,34-9 6-15,19 0 1 0,28-7 16 16,23-5 7-16,35-3 16 16,26-3 3-16,33-8-14 15,3-1-7-15,26 1-10 16,13 2-5-16,-1 7 1 16,7 2 1-16,-7 8-7 15,-7 3-1-15,-18 4-2 0,-13-1-1 16,-34-2 4-16,-20 1-1 15,-23-2-1 1,-8-3 6-16,-25-2-4 16,-15-4-1-16,-20-4-9 15,-14-6-13-15,-24-6-18 16,-14-2-5-16,-27-9-35 0,-9 1-16 16,-29 2 57-16</inkml:trace>
  <inkml:trace contextRef="#ctx0" brushRef="#br0" timeOffset="79264.02">10529 8412 840 0,'3'-3'120'0,"3"0"70"0,1-10-41 0,1 2-34 16,-5-1-49-16,0-1-9 0,-3 2-29 0,-5 6-2 16,-1 1 9-16,-1 0 0 0,0 4 4 0,2 0 1 0,5 0-13 0,-2 2-5 0,2 7 2 0,3 4 2 0,8 6 8 0,2 8 13 15,0 17-7-15,-1 6-7 0,-1 14-12 0,-1 5-9 0,-2 5-3 0,0 2-3 0,-7 1-2 0,-1 0-3 0,-1-7-4 0,-7 1 4 0,5-19-7 0,-5-7-3 0,5-16-33 0,-1-10-20 0,3-10-30 0,1-9-18 0,0 0-23 16,3-14-208-16,8-21 225 0</inkml:trace>
  <inkml:trace contextRef="#ctx0" brushRef="#br0" timeOffset="79633.67">11201 8307 1305 0,'0'0'75'0,"-2"0"20"0,1 9 7 15,-4-1 10-15,-4 5-8 0,2 6-8 0,1 6-24 0,3 6-5 16,1 23-16-16,-1 7-5 0,1 15-11 0,2 1-14 0,-3 4-13 0,0 2-4 0,-2-2-5 16,4-1-12-16,1-2-37 15,5-8-18-15,-1-13-40 16,1-13-14-16,3-20-18 15,-2-19-13-15,13-27 87 16</inkml:trace>
  <inkml:trace contextRef="#ctx0" brushRef="#br0" timeOffset="80246.09">11655 8343 1317 0,'-3'14'65'0,"0"0"31"0,1 8-7 16,1 5 18-16,1 5-2 16,-2 12-30-1,1 2-8-15,-1 12-30 16,-4 7-14 0,3 4-10-16,-1 10-6 15,-2 1-1-15,6 1-13 0,0-1-41 16,8-1-36-16,5-14-36 15,1-10-11-15,2-17-108 16,1-19 149-16</inkml:trace>
  <inkml:trace contextRef="#ctx0" brushRef="#br0" timeOffset="80754.7">12200 8393 975 0,'7'-11'126'0,"-5"3"198"15,-2 4-209-15,-6 1 10 16,-4 3-7-16,-2 1-37 0,-1 4 1 16,0 11-11-1,2 6-10-15,2 16-8 16,1 10-8-16,6 17-19 15,2 4-7-15,8 9-13 16,-3 1-6 0,6 4-2-16,2 2-2 0,-1 1-36 15,1-1-22-15,1-19-65 16,0-9-28-16,1-15-17 16,0-15 15-16,-5-14 96 0</inkml:trace>
  <inkml:trace contextRef="#ctx0" brushRef="#br0" timeOffset="80838.64">12554 8403 1242 0,'4'-5'105'0,"-3"0"40"16,-1 1-20-16,0 2-5 0,3 10-34 16,2 6-6-16,-3 18-6 15,-1 10-9-15,2 18-18 16,-3 10-10-16,2 7-25 16,1 2-3-16,-1 0-1 15,1-2-7-15,6-3-47 16,-2-3-34-1,2-8-47-15,4-5-27 16,-9-9-78-16,4-11 135 0</inkml:trace>
  <inkml:trace contextRef="#ctx0" brushRef="#br0" timeOffset="80904.47">12976 8490 1277 0,'11'0'70'0,"0"3"29"0,0 1 2 0,-2 9 6 16,4 1-4-16,0 13-15 15,1 8-4-15,-2 12-14 16,1 8-8-16,-7 5-21 15,-1 3-12-15,-3 2-18 16,-2-2-4-16,-4 2 0 16,0 1-23-16,-1-3-20 15,7 0-32-15,-1-16-59 16,2-7-6-16,4-17-36 16,-6-10-181-16,10-15 231 0</inkml:trace>
  <inkml:trace contextRef="#ctx0" brushRef="#br0" timeOffset="80991.58">13343 8501 1266 0,'2'9'92'0,"4"2"64"0,-1-3-31 0,8 6-17 15,5-1-13-15,5 6-23 32,0 4 0-32,1 10-10 0,-2 13-5 15,-9 11-20-15,-2 12-6 16,-10 9-18-16,1 2-5 16,-5 8-39-16,-2-1-23 15,5-8-90-15,0-10-41 0,8-7 104 16</inkml:trace>
  <inkml:trace contextRef="#ctx0" brushRef="#br0" timeOffset="86144.89">8838 6457 407 0,'-16'1'9'0,"0"1"-6"0,-1-1 0 0,1 6-2 0,3-6 1 16,10 3 4-16,3-1 8 0,5-3 43 0,4-2 22 0,4-1 31 15,0 1 6-15,-4 2-23 0,-4 2-8 0,-5 0-10 0,1 5 1 0,-7-3-2 0,-3 0 2 16,-2 4-7-16,0-2-5 0,0 4-3 0,4-2-4 0,-1-5-8 15,8-1 0-15,0-2-9 0,0 0 0 0,-1 0-11 0,-2-5-5 0,3 5-12 0,0-2-4 16,0-1-4-16,-2 3 0 0,0 0 0 0,-1 0-2 0,2 0 0 0,-4 6 0 0,18-1-1 0,4-2 4 16,18 2 14-16,9-5 5 0,24-6 12 0,9-1 12 15,10-5-5-15,3-2-4 0,1 1-9 16,-6 0-11-16,-7 12-12 0,-6-2-1 0,-20 7-1 0,-9 0-5 16,-18 5 0-16,-8-1 0 0,-12 0 1 0,-5 1-3 15,-14-2 6-15,-5 0-2 0,-8-2-1 0,-4-2 2 0,-10 0-6 0,-3-3 3 16,-5-6-3-16,-3 1 2 0,-5-4 4 0,2-2-4 0,-9-2-8 15,1 5-3-15,-1 4-11 0,-6-1 1 0,12 5 3 16,4 3-1-16,16 3 2 0,10 1 4 0,15-4 5 0,12 0 3 16,-1 0 5-16,12-1 2 0,12-2 1 0,3-2 0 15,16-6 11-15,10 4 4 0,7-3 0 0,7 3 0 16,4 0-9-16,-4 0-4 0,-2-1 0 16,-6 5 2-16,-12 0-4 15,-4-3 4 1,-15 3 5-16,-11-2-3 0,-5-4 1 15,-10 3-2 1,-13-4-2-16,-7 4-3 16,-13-1 1-16,-12 4-2 0,-10 0-6 15,-11-2 6-15,-11 4-6 16,-9 1-1-16,-4 5-5 16,5-1-5-16,11 8 2 15,9-3 0-15,29 4 7 16,11-8 3-16,25-3 4 15,13-4 1-15,23-9 0 0,16 2 3 16,30-5 6-16,11-3 3 16,17-2 8-16,6 2-2 15,-9 0 3-15,2 3-6 0,-13 4-5 16,-6-2-5-16,-27 6-8 16,-16 1 0-1,-29 4 3-15,-14 1 1 16,-24 6-2-16,-10 1 5 15,-25-1-5-15,-4 2 0 16,-13-3 2 0,-2-3-2-16,-5-5 0 0,-2 0 0 0,-9-5-5 15,-9 4 0 1,1 1-8-16,0 0 3 16,18 3-2-16,10 6 1 0,28-1-1 15,13 2-1-15,28-9 1 16,-2 7-1-16,34-8 12 15,10-5 1-15,35 1 1 16,14-4 5-16,22 1-1 16,5-2 0-16,-1-2 4 15,0-3 1-15,-20-1-2 32,-9 3 1-32,-21 2 4 0,-16 7-7 15,-31 3-2-15,-17 7 1 0,-38 0-6 0,-16 8-4 16,-26 4 6-16,-9 1-8 15,-6 2-4 1,-6-1 7-16,-4-4-11 16,-1-1 11-16,13-5 4 15,10-2-6-15,25-9 6 16,18-1-4-16,27-12 3 16,17-3 6-16,24-4-1 15,16 2 3-15,25-4-4 16,9 0 0-16,10 6 5 0,-3 2-8 0,-10 3 3 15,-3 7 1-15,-22 0-9 16,-11 8 10-16,-20 2-5 16,-12 3 0-16,-21 5 6 15,-12 1-7-15,-15 0 1 16,-7 0 1-16,-5-7-5 16,6-4 0-16,-1-4 5 15,10 0-9-15,17-1-10 16,16 1-14-16,-2 0-59 0,0 1-34 0,11-1 68 15</inkml:trace>
  <inkml:trace contextRef="#ctx0" brushRef="#br0" timeOffset="93872.02">10450 8299 1098 0,'2'6'67'0,"-2"2"21"0,0 0-7 0,-7 0-6 16,3-5-7-16,4-2-1 0,0-4-2 0,4-3-1 0,3 0-1 0,-4-7 0 0,3 0-7 0,-9 2-24 0,-3-3-7 0,-10 3-21 15,-8-1 1-15,-14 4 0 0,-1 3 1 0,-13 5 6 0,0 9-1 0,1 7 1 16,1 9-5-16,-1 15-2 0,2 9-5 0,8 12 4 0,0 7 5 0,18 11 10 0,1 1 4 16,9 4-5-16,8 3-1 0,5 4-14 0,2 2 1 0,10 0-4 0,6-6 2 15,15-22-6-15,8-12-8 0,13-20 4 0,7-17 1 0,7-18 3 0,1-13 11 16,-2-22-5-16,-11-8 3 0,-7-15 13 0,-9-10-2 0,-17-12 13 15,1-3-6-15,-19-6-3 0,-4-2-2 0,-4-2-8 16,-2 0 2-16,-12 1-3 0,-2 6-2 0,-6 15-2 0,-8 16-1 0,-5 24 1 0,0 14 1 16,-6 21-3-16,-3 10-2 0,2 20 4 0,4 9-3 0,2 16 4 15,-4 6-1-15,7 6-7 0,3 4 0 0,8 1-2 0,12-6 1 16,16 3 2-16,10-2 0 0,18-7-4 0,3-4-2 0,13-11-6 16,3-7-4-16,4-17-9 0,8-9 2 15,-4-20 7-15,0-8 4 0,-6-19 15 0,-11-11 1 0,-3-15 1 16,-5-5 1-16,-17-6-5 0,-3-1 1 0,-21-4 1 15,-10-3 0-15,-18-7 11 0,-6 3 0 0,-17 10-1 16,-5 13 2-16,-7 28-9 0,0 17-1 0,-2 28 0 16,4 17-2-16,5 26 2 0,5 11 2 0,13 20-5 15,8 10 1-15,16 4-5 16,6 1-10-16,26-7-8 0,4-4-6 0,19-21-7 16,11-7 10-16,13-20 12 15,4-9 2-15,7-16 10 0,6-14 0 0,2-19 1 16,3-13 4-16,-5-24 13 0,-8-9 1 0,-15-14 15 0,-12-6-2 15,-17-2-6-15,-7-3 1 0,-25-2-10 16,-7 3-2-16,-23-1-3 16,-9 8-5-16,-18 23-5 0,-15 18-2 15,-2 33-4-15,-4 19-3 0,10 31 5 16,7 16-2-16,18 14 0 0,10 4 0 16,23 5-1-1,12 4-2-15,17-5 0 0,12-2-9 16,18-13-22-16,10-6-3 15,9-19-7-15,7-8 6 16,1-22 19 0,1-2 10-16,-4-23 5 15,-7-7 3-15,-10-22 8 16,-13-16-6-16,-9-18 5 16,-7-9 5-16,-10-11 10 15,-7 0 11-15,-10-10 14 0,-6-2-1 16,-10 5-12-16,-9 9-6 15,-14 25-8-15,-6 15 0 0,-10 32-5 16,-4 21-1 0,-7 44-9-16,2 21-3 0,0 37 1 15,4 12-11 1,15 8-32-16,9 2-25 16,23-11-44-16,13-6-10 0,31-25 21 15,15-24 23-15,21-32 32 16,17-20 7-1,14-27-14-15,7-16 28 0</inkml:trace>
  <inkml:trace contextRef="#ctx0" brushRef="#br0" timeOffset="102919.98">8465 14318 1047 0,'-6'-1'86'0,"-5"-1"63"0,2 2-51 0,1 2-16 0,3-1-13 0,10 4 1 16,1-5 2-16,19 0 13 15,8 0 10-15,18 0 2 16,14 0-12-16,12-2-22 0,11-1-17 31,23 3-27-31,4 5-5 16,2-5-6-16,-1 5-3 31,-4-2-3-31,-1 0 2 16,-2-3-3-16,-8 0 1 15,-29 2 4 1,-17-2-4-1,-37 3-2-15,-10 0 1 16,-38 3-11-16,-16 2-6 16,-39 2-17-1,-15-1-19-15,-12 4-6 16,-5-1 1-16,-2 2 12 16,-4-1 16-16,-4-3 20 15,3-4 6 1,18-5 2-16,18 1-3 15,21-2-10-15,11 3-3 16,19-1-20-16,9-1-16 0,26-1-34 16,-1-9-17-1,30-5-120-15,9-4-175 16,16-9 238-16</inkml:trace>
  <inkml:trace contextRef="#ctx0" brushRef="#br0" timeOffset="103493.01">9246 14015 1407 0,'-8'10'110'15,"2"-5"83"-15,0-2-82 0,4-3-7 0,-3-3-7 0,4-1-9 0,1-2 0 0,0 3-18 0,1 5-17 0,9 10-17 0,-4 9-8 0,8 9-13 0,5 6-5 16,7 3-6-16,7 2-4 0,12-4 0 0,8-1 0 15,0-5 2-15,2 3-2 0,-6-6 2 0,-9-3 0 0,-20-3 2 0,-18-6-2 0,-29 1 0 0,-14 4-7 0,-30 4-12 0,-11 7-3 16,-14 10-27-16,-8 4-7 0,-15 15-28 0,-7 3-17 0,-5 7-45 0,3 1-23 0,-9 9 90 0</inkml:trace>
  <inkml:trace contextRef="#ctx0" brushRef="#br0" timeOffset="108801.43">10482 13493 1004 0,'4'10'87'15,"-1"-4"52"-15,-1 1-33 0,-2-6-26 0,0-1-7 16,-3 0-1-16,3-1 0 0,-8-1-19 16,3 0-7-16,-1-4-17 15,1 1-4-15,4-1-5 0,1 4 2 16,0 1 3-16,0-1 1 0,0 1 3 16,0-4 0-1,-2 2 2-15,-7-10 0 0,2 8 1 16,1-2-2-16,-7-4-4 15,1-4-8-15,-6 0-8 16,-2 0-1-16,2 3-7 16,-4 1 1-16,3 8 0 15,1-1 3-15,0 6-6 32,6 3 0-32,-6 4-1 0,4 4-3 0,-2 3 5 15,0-1 5 1,-2 4-1-16,2-3-2 0,0 0-3 0,2 0-3 15,3-1 3-15,1-5 4 16,6-1-4 0,-3 4 0-16,4 4 0 0,1 5 3 15,-4 7 2 1,0 4 1-16,-4 6-4 16,1 2-4-16,1 5 1 15,-5-3 3-15,2-2 0 16,2-2-3-16,6-6 1 0,-4-1 0 15,4-4 3-15,0-1-1 0,3-2 1 0,0 2-5 32,0 0-2-32,0 1 4 0,-1 2-2 15,-1 0 2 1,2-3 5-16,0-2-4 0,3 0 2 16,7 2 2-16,-4-2-8 15,5 2 3 1,0 3 0-16,0 0-4 0,2 0 6 15,-2 6 2-15,-5-4-2 16,5 1-2-16,-9-6-1 16,4-5-3-16,-1-6 3 15,1-2 3-15,2-3-1 16,1-10-1-16,4-2 0 0,1-7 4 0,11-1 0 31,1-1-1-31,4-1-4 16,4 0 1-16,6 0 0 0,1 0 0 15,5-3 2-15,-5-4-1 16,0 1 0-16,-5-3 5 16,-5-3 6-16,3 0 5 15,-11-4 6-15,1-1 0 0,-8-6-4 16,-2 0-1 0,-3-10-6-16,-10-1-2 0,-1-11-4 15,-4-6-5-15,-12-9 1 16,0-1 2-16,-1 4-2 15,-7 5-1-15,7 11-2 16,-2 8 1-16,0 6 0 16,-2 8 0-16,4 9 0 15,-5 1 0-15,-2 4-1 16,-1 0 0-16,1-1 0 16,2 0 1-16,2-1 2 15,4-4-1-15,-1 0 2 16,4 2-4-16,5-4 0 15,-1 2 1-15,4 4-1 16,-4 6 1-16,1 1-1 16,0 8-1-16,-10 3 0 0,1 6 0 15,-7 5 1-15,4 5 1 16,-4 4 1-16,1 4 0 16,4 3-1-1,3 4 0-15,0 6-3 16,0 5 3-16,-4 5-1 15,1 2 1-15,-3 3 1 0,1 4-2 16,7 2 0-16,1 5-1 0,9 3 2 31,1 0 1-31,3 1-1 0,3-4 1 16,9-3-2-16,4-5-1 16,8-5 1-16,-1-2 0 15,1-15 1-15,-2 0 0 0,-1-9 1 16,-2-6 0-16,3 1-1 15,3-4 0-15,2-11-3 16,6-4 3-16,0-12-2 16,3-6-2-16,10-10 3 15,-3-7-2-15,7-4 2 16,2-5 5 0,-3-2 0-16,0-3-1 0,-5-5 3 0,-1-4-2 15,-7-8 0-15,-3-2 4 16,-20-6-3-1,-4 8 0-15,-17 1 0 0,-7 7-4 16,-25 7 2-16,-6 1-1 0,-6 4-2 31,0 0-3-31,0 2-4 16,0 3-2-16,0 3 2 0,0 7 1 16,9 15 2-16,9 11 5 0,2 18-3 15,4 7-1 1,-1 20 3-16,1 6-4 0,-2 6 1 15,2 7 4-15,-1 6-3 16,4 1 2 0,5 4-9-16,5 2-3 0,12 4-6 15,3 0-3-15,10 1 4 16,5-4 1-16,4-3 8 16,7-3 0-16,-1-9-6 15,8-6 0-15,6-17-5 16,9-4 1-16,5-18 2 15,1-7 1-15,0-14 8 16,-7-14-2-16,-6-16 13 0,-5-9-4 16,-11-13 4-1,-1-11 12-15,-10-12 3 16,1-15 5-16,-11-6 2 16,3-5 3-16,-7 10-1 15,-7 4 5-15,-1 18-7 16,-6 9-5-16,-8 17-5 0,-5 7 0 15,-12 16-5-15,-7 12-1 0,-11 24-14 16,-6 9-5 0,-1 20 0-16,0 7 0 15,12 13 1-15,2 9-7 16,12 24-13-16,6 14-7 0,14 19-15 16,6-2 2-16,20 1-21 15,8-15-2-15,14-25 19 16,8-11 0-1,9-32 29 1,5-10 8-16,13-18 5 0,3-10 5 0,-3-15 7 16,-9-8 0-1,-15-21 2-15,-3-9 6 0,-13-14 12 16,-1-10 7-16,-10-20 23 16,-4-8 0-16,-7-9 3 15,-5-2 3-15,-10 7-13 16,-7 15-2-16,-11 14-16 0,-5 10-10 15,-15 25-8-15,-7 17 0 0,-19 30-4 0,-1 26 0 16,-8 32-4 0,3 18-4-16,11 22-11 15,8 11-7 1,22 8-16-16,12-2-13 16,24-11-11-16,9-15-1 15,24-31 5-15,8-18 10 0,24-31 23 31,5-13 5-31,17-39 10 0,11-18-4 16,-2-30-10-16,-4-16-10 16,-24-16-13-16,-12-5-20 0,-29-3 41 15</inkml:trace>
  <inkml:trace contextRef="#ctx0" brushRef="#br0" timeOffset="148970.9">3185 5998 1023 0,'-5'5'91'16,"4"1"44"-16,-1-6-10 0,1 1-40 0,1-1-9 0,0-1 3 0,0-1-6 15,-2-4-9-15,1 1-8 0,1 4-20 0,-4 1-5 0,3-2-5 0,1-1-3 16,1-11-5-16,15 7 2 0,5-2 1 0,7 0 4 0,7-1 6 0,3 1 6 0,-2 7-9 0,-1 2-7 0,-13 8-2 15,-5 5-12-15,-15 5-4 0,-10 0-1 16,-10 7 1-16,-7 2-3 0,-8 6-1 0,0 5 0 0,-2 1-9 0,2-1 1 16,9-2-1-16,2-6-2 0,10-6 7 0,5-10 4 0,7-4-1 15,5-7 6-15,8-3-4 0,1-2 0 0,10-4 18 0,2 1-2 0,4-1 6 0,5 1-6 0,5 0-10 0,1-1-5 0,-4 3 0 0,0 0-6 16,1-7-51-16,-7 1-19 0,2-7-47 0,-1-1-14 0,-1-7-15 0,-5-3-233 16,-3-3 251-16</inkml:trace>
  <inkml:trace contextRef="#ctx0" brushRef="#br0" timeOffset="149758.99">3887 5848 1105 0,'8'-6'129'0,"-8"-2"165"0,5 3-165 0,-7-4-3 15,-1 2-12-15,2 1-20 0,-7 1-12 0,1 5-24 0,-7 7-14 0,-8 15-20 16,-3 6-9-16,-8 16-9 0,1 4-4 0,4 8 1 0,-4 3-1 0,13 5-1 0,5-2 1 16,14-4-1-16,3-11 1 0,16-15-2 0,3-5 0 0,8-16-4 15,6-11 1-15,2-11 7 0,-1-5-1 0,-4-11-1 0,-10-4 0 16,-4 4-2-16,-9 2 0 0,-10 1 8 0,-8 5 5 0,-13-1-2 0,-2 4-1 0,-12 10-7 0,-3 4-4 16,0 11-6-16,4 9-9 0,7 1-33 0,6 0-22 0,12-4-56 15,9-7-27-15,12-3-143 0,9-8 170 0</inkml:trace>
  <inkml:trace contextRef="#ctx0" brushRef="#br0" timeOffset="150669.98">4296 5681 1051 0,'-3'-6'156'0,"-5"4"241"0,3 5-253 0,-9 13 18 0,3 11-19 0,-3 9-27 0,3 11-13 15,3 5-42-15,-2 4-15 0,5 3-25 0,5 0-10 0,8-7-16 0,3-2-13 0,4-7-52 0,-1-5-27 0,-2-11-68 0,1-9-29 0,0-8-157 0,-2-10 198 0</inkml:trace>
  <inkml:trace contextRef="#ctx0" brushRef="#br0" timeOffset="150757.15">4302 6152 920 0,'-9'-14'165'0,"6"0"247"0,3 1-251 0,3 1-6 0,9-2-20 0,10 1-23 0,5 0-13 15,5 7-23-15,2 4-17 0,-4 10-29 0,2 5-13 0,-16 11-12 0,-4 2-2 0,-12 4-3 0,-8 5 0 16,-9-7-3-16,-7 4-5 0,-10-7-19 15,-4-3-11-15,-6-7-26 0,1-6-2 0,5-7-19 0,4-4-6 16,19-7-10-16,7-6-9 0,26-2-21 0,7-4-39 16,16-4 99-16</inkml:trace>
  <inkml:trace contextRef="#ctx0" brushRef="#br0" timeOffset="150968.91">5157 5698 1416 0,'0'0'94'0,"2"7"49"16,-2 13 15-16,-3 10-5 0,-1 8-13 0,-2 11-33 0,1 1-15 15,4 12-42-15,1-2-16 0,5 3-16 0,-1 1-12 0,1-4-8 0,0-6-20 0,-1-5-67 0,0-8-29 0,-4-8-88 0,0-6-27 16,-2-24 132-16</inkml:trace>
  <inkml:trace contextRef="#ctx0" brushRef="#br0" timeOffset="151051.66">4946 6045 1506 0,'5'-5'132'0,"4"1"52"0,13-1-28 0,3-4-9 0,8-4-49 0,5-1-25 15,8 0-42-15,-3 1-17 0,-1 3-19 0,2 7-24 0,-3 3-79 0,0 2-46 0,0 9-36 0,-3 3 76 0</inkml:trace>
  <inkml:trace contextRef="#ctx0" brushRef="#br0" timeOffset="151155.96">5703 6162 1059 0,'0'-6'137'0,"-11"-2"172"0,2-2-150 0,-9-1-14 0,-7-1-25 16,-5 2-40-16,-3 2-18 0,-2 3-37 0,2 5-12 0,0 10-10 0,4 4-5 0,11 8-3 0,3 3 1 0,12 1-17 16,3-1-5-16,11-9-2 0,7-5-3 0,12-10 13 0,0-2 7 15,12-12 11-15,1-3 3 0,-2-10-2 0,-3-6 5 16,-10-1 9-16,-1 0 10 0,-13 6 18 0,-5 3 1 15,-9 10-11-15,-1 6-8 0,-9 11-17 0,1 10-6 0,1 14-1 16,-3 6-2-16,9 9 1 0,4-5-3 0,12-6-9 0,10-7-2 16,12-13 3-16,0-8 4 0,12-11 3 0,-1-4 2 15,2-14 2-15,3 0-4 0,-6-8 7 0,1-2 5 0,-17 0 6 0,-5 3 19 0,-17 1 30 0,-11 9 3 0,-17 5 3 16,-4 6-7-16,-8 12-19 0,-2 3-8 0,1 19-10 0,1 3-8 16,11 13-7-16,6 5-3 0,12 12 1 0,3 8-2 0,6 11-6 15,3 10 8-15,1 9-24 0,-4-2-20 0,-1-1-20 0,-5-5-12 16,-8-9 9-16,-5-5 15 0,-9-8 23 0,-6-10 3 15,-13-15 10-15,0-11 5 0,-5-27 7 0,2-16 4 0,8-22 12 16,12-7 8-16,19-7 12 16,12 1 6-16,27-1-4 15,10 0-10 1,26 0-20-16,7-1-7 16,16-7-7-16,13-8-14 0,9-11-87 15,2-5-87 1,3-10 97-16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4-03T16:58:01.83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4-03T16:58:02.849"/>
    </inkml:context>
  </inkml:definitions>
  <inkml:trace contextRef="#ctx0" brushRef="#br0">11100 18111 0,'0'0'0,"0"0"0,0 0 0,0 0 0,0 0 0,0 0 0,52-28 0,-17 9 16,-7-1-1,11-4-15,24-19 16,12-8-16,-8-5 16,-4 9-1,-11 12-15,-13 3 16,-11 8-1,-5 5-15,-3 3 16,-4 4-16,0 4 16,-9 0-16,-3 1 15,8 3 1,-12 0-16,4 0 16,-4 0-1,12 0-15,-12 0 16,8 0-16,-8 0 15,4 0 1,-4 4-16,12-4 16,-12 4-1,0 0-15,0 0 16,0 0 0,0 0-16,8 0 15,-8 0 1,0 0-16,0 0 15</inkml:trace>
  <inkml:trace contextRef="#ctx1" brushRef="#br0">2706 14955 555 0,'-2'0'126'0,"2"4"6"15,-3 3 101-15,-3 3-59 0,1-2-33 0,3-2-41 0,1-3-3 16,-1-3-3-16,-1 2-4 0,3-2-7 0,0 0-15 15,-2-2-12-15,-2-7-5 0,4 2-10 0,1-5-2 16,7-1 11-16,-2 1 3 0,5 1-4 0,2 0-4 16,11-2-12-16,3 2-6 0,9-5 4 0,3 2-4 0,-2 3-5 0,0 6-6 31,-7 4-11-31,-4 2-1 16,-11 12-6-16,-5 1-2 0,-10 6 2 0,-8 6-3 0,-9 5 5 0,-7 5-11 15,-12 4-24-15,-2-1-4 0,-10-1-8 0,1-2 10 0,8-4 22 0,7-2 7 16,18-13 5-16,8-6 4 0,6-9-1 0,1-1 1 0,15-1 11 0,8-6 4 0,12-2 24 0,3-4 4 15,4-6 0-15,4 3-5 0,-4-1-23 0,-2 3-11 0,0 4-35 0,-6 1-30 0,-2-2-89 0,-5 2-42 0,-3 1-188 0,-1-4 207 16</inkml:trace>
  <inkml:trace contextRef="#ctx1" brushRef="#br0" timeOffset="91.27">3321 14761 1075 0,'9'-8'160'0,"1"2"155"0,-7 6-139 0,-3 0-18 0,-13 11-30 0,-1 3-15 16,-10 10-31-16,-1-2-14 0,0 11-30 0,0 4-14 0,-2 2-17 0,2 7-6 0,4 4-5 0,7 5-1 0,8-1-5 0,6-5 0 15,14-14 0-15,2-7 0 16,15-20 5-16,4-8-1 0,9-14 6 0,-1-5 0 0,-7-13 1 0,-1 2 3 15,-18-3 1-15,-4 3 5 0,-13 6-5 0,-8 6 1 0,-11 2 1 0,-8 3-9 0,-9 10-1 0,-1 3-1 16,-4 11-22-16,4 5-4 0,10 4-33 0,5-1-23 0,15 0-35 0,7-5-22 16,16-1-142-16,1-10 167 0</inkml:trace>
  <inkml:trace contextRef="#ctx1" brushRef="#br0" timeOffset="371.02">3796 14709 1620 0,'0'-1'103'0,"0"4"34"15,-5 10-13-15,-1 23-33 0,1 2-26 0,3 18-36 0,2 8-9 0,2 6-15 0,1 0-6 16,5-2-44-16,-2-4-11 0,2-8-15 0,-6-15 5 0,-1-16 46 0,-2-13 16 0,-1-15 35 0,1-16 11 16,-1-12 15-16,4-9 2 0,1-9-2 0,8 8-1 0,3 5 1 0,3 6-8 0,5 13-22 15,2 3-9-15,0 12-19 0,-1 4-3 0,-2 9-3 0,-1 1 0 0,-4 3 0 0,-2 3 1 0,-12 11-11 0,-4-1 2 0,-13 5-1 0,-7 2 0 16,-7 0 2-16,-6-7-6 0,-6-4-28 0,0-7-27 0,-1-17-43 0,-2-5-27 0,-1-17-335 0,-3-8 310 0</inkml:trace>
  <inkml:trace contextRef="#ctx1" brushRef="#br0" timeOffset="14812.34">6669 11541 1237 0,'0'-1'85'0,"0"1"61"0,0 0-16 0,0 0-19 16,0 1-7-16,0-1-28 15,0 0-9-15,0 0-24 16,0 3-11-16,-2 10-19 15,-6 7-6-15,-6 10 5 16,-4 14-5 0,-13 12-3-16,-2 10 2 0,-11 11-7 31,1 4 2-31,7-6 1 16,-7-4-2-16,8-19-1 0,5-12-13 15,5-17-25 1,11-10-19-16,6-22-42 0,5-9-6 15,12-15-37-15,1-5-45 0,9-1-195 16,-3-2 222-16</inkml:trace>
  <inkml:trace contextRef="#ctx1" brushRef="#br0" timeOffset="15539.37">6373 11885 751 0,'-4'-8'163'0,"-3"8"169"0,-5 0-96 16,-1 11-77-16,-4 5-18 0,-7 11-45 0,-1 4-31 0,-5 9-37 15,-3 2-21-15,3 4-5 0,5-4 0 16,6-1-4-16,6-1 1 0,12-9-2 0,2-5 1 0,16-9-2 16,4-4 4-16,18-12 2 0,7-4 1 0,11-14 1 15,1-9-4-15,4-11-37 0,-5-9-39 0,-4-5-219 0,6-5 180 16</inkml:trace>
  <inkml:trace contextRef="#ctx1" brushRef="#br0" timeOffset="15614.83">6938 11440 1712 0,'0'-1'133'0,"14"10"-54"0,-2 4-19 16,10 13 11-16,3 6-2 0,5 14-16 0,9-2-11 0,12 2-23 0,2-2-5 15,10 0-10-15,-1-5-1 0,-8-1-1 0,-4 2-1 0,-12-10-33 0,-2 3-27 0,-10-5-59 16,-11 1-42-16,-4-4-33 16,-11-5-238-1,-9-12 276-15</inkml:trace>
  <inkml:trace contextRef="#ctx1" brushRef="#br0" timeOffset="15669.24">7397 12000 1362 0,'-1'2'99'0,"-1"1"41"0,5 3-52 16,10-3-9-16,4 4-24 15,7-1-8-15,9 3-18 16,0-4-10-16,8-2-12 0,0-3 0 16,-6-12 33-16,-2-6 12 15,-8-9 19-15,-7-4 8 0,-9-10-20 16,-9-2-11-16,-8-6-21 0,-7 4-15 16,-12 8-69-16,-3 3-51 0,-7 13-83 15,-7 9 81-15</inkml:trace>
  <inkml:trace contextRef="#ctx1" brushRef="#br0" timeOffset="16572.06">6140 12634 2254 0,'0'9'3'0,"11"55"-1"0,-6-9-4 16,3 16 0-16,-7-4 1 0,1-2-25 0,-2-3-18 0,1-18-49 0,1-8-25 15,3-22-32-15,3-11-20 0,4-21 98 0</inkml:trace>
  <inkml:trace contextRef="#ctx1" brushRef="#br0" timeOffset="16897.96">6467 12448 1445 0,'3'-24'150'0,"-3"5"62"0,-5 15-40 0,-1 2-27 16,-5 13-51-16,3 5-17 0,3 15-29 0,5 7-11 0,0 11-21 0,9 0-9 0,1 3-10 0,-1-2 0 0,7-1-29 0,-2-4-21 0,-3-8-56 0,-1-2-33 0,-5-11-41 16,-2-7-17-16,-8-7 110 0</inkml:trace>
  <inkml:trace contextRef="#ctx1" brushRef="#br0" timeOffset="17018.43">6168 12707 1431 0,'7'-2'102'0,"7"0"68"0,5-2-19 0,16-1-26 0,2-3-18 0,6 3-43 0,-2-3-22 0,-3 4-55 16,0 1-40-16,-2-4-96 0,3 2 126 0,10-17-31 0</inkml:trace>
  <inkml:trace contextRef="#ctx1" brushRef="#br0" timeOffset="17391.38">7364 12424 1297 0,'0'-9'120'0,"2"-1"75"0,-2 6-36 0,3 2-2 0,-6 5-48 0,0 7-30 16,-1 9-48-16,4 12-16 0,-1 18-13 0,-1 5 4 0,-2 2-7 0,2 4-3 0,2-9-10 0,-2-7-11 0,2-8-7 16,0-7-3-16,0-12 11 0,0-9 4 0,0-11 14 15,2-8 3-15,1-19 3 0,3-10 2 0,-1-12-1 0,2-9 5 0,-3-4 9 16,4 2-2-16,3 5 15 0,3 7 6 0,1 18-4 0,0 8 3 0,-4 18-12 0,-1 7-10 0,-4 13-3 0,4 9-3 0,-4 8-2 0,2 6-3 0,1 10-1 0,-1 0-5 0,5-2-8 15,-2-8 1-15,3-14-1 0,-1-6 5 0,4-13 10 0,-3-9 3 0,-1-11-5 0,-2-7 6 0,-2-9 0 0,4-3 4 0,1-9 9 0,5 1-2 0,3-5 9 0,-3 2-3 0,5 4-1 0,-5 7-1 0,0 17-3 16,-5 2 6-16,-3 14 1 0,-2 9 1 0,-5 11-6 0,2 12-3 0,-1 18-5 0,-10 10-4 0,-1 19-3 0,-6 6 0 0,5 11-52 0,0 6-16 0,4-1-115 0,-5 1-64 0,7-11 145 0</inkml:trace>
  <inkml:trace contextRef="#ctx1" brushRef="#br0" timeOffset="25802.06">11415 13861 678 0,'-1'3'120'0,"1"2"148"0,-2 0-156 0,2-5 3 0,0 0-20 0,2-2 2 0,-1-3-14 0,4 2 0 0,0 0-7 0,-2-3 0 16,-3 1 1-16,0 2-2 0,-1-4-2 0,-6 3-14 0,-5-6-24 0,-3 4-9 15,-5-4-16-15,-5 1 0 0,-2 6-2 0,-2-3-4 0,1 2-4 16,3 1 0-16,4 3-2 0,-1 0 2 0,8 2-1 0,3 1 1 0,11-3 1 16,-3 2 0-16,-7 9 1 0,6-4-2 0,-6 6-2 15,9 3-1-15,-6 6 0 0,7-3-2 0,2 3 0 16,4 2 5-16,8-6-2 0,-1 1 4 0,11-6-2 0,-4 1 1 0,5-1 7 0,2-1-8 15,3 4 3-15,0 2-5 0,5 5-1 0,-5-1 2 0,-3 2 0 0,-4 1 4 0,-9-6-2 16,-4 3 4-16,-7 0-4 0,-4 3-2 0,-9 2-9 0,-6-3-6 16,-12-8 4-16,-7-4 2 0,-6-12 3 0,2 0 6 0,-2-12 3 15,4-1-2-15,11-6 13 0,4 2 13 0,20-5 15 0,2-3 10 0,17-10 9 16,5-8-4-16,15-2-5 0,1-6-4 0,6 1-15 0,3-2-9 0,-8 7-20 0,-2 3-24 16,-17 4-63-16,-1 6-50 0,-8 2-106 0,-4 5-303 0,0 16 342 0</inkml:trace>
  <inkml:trace contextRef="#ctx1" brushRef="#br0" timeOffset="26015.6">11815 13733 1423 0,'0'0'129'0,"0"0"51"0,0 3-18 16,1 4-10-16,-1 4-27 16,2 8-15-16,1 9-39 15,-3 7-13 1,0 7-30-16,1 7-14 16,1 6-12-16,1-1-7 0,4 1-40 15,-4-3-20 1,-2-6-57-16,4 0-32 15,0-12-40-15,-2-7-17 0,-3-25 115 16</inkml:trace>
  <inkml:trace contextRef="#ctx1" brushRef="#br0" timeOffset="26420.4">11797 13874 1238 0,'-11'-27'119'0,"-1"1"131"0,8 1-73 0,8 2-18 16,0 2-14-16,11 2-36 15,3-1-14-15,9 1-22 16,2 1-10-16,12 6-25 16,-2 1-4-16,5 4-16 15,-3 4-6 1,-4 5-10-16,-6 7-7 16,-10 5-4-16,-12 5-2 15,-14 13-7-15,-7 1-5 0,-17 5-21 31,-5 0-14-31,-7-5-4 16,0-8 3-16,11-11 26 16,4-3 15-16,9-9 17 0,15-2 4 0,4-2 15 15,15-4 11 1,10 1 12-16,5-1 6 16,15 1-2-16,-3 2-4 0,2 2-8 31,5 1-5-31,-14 6-17 0,1 8-6 0,-9 10-5 15,-6 3-4 1,-12 9 3-16,-9 2 3 16,-16 4-3-16,-8 2 3 0,-13-9-1 15,-3 0-3-15,-6-10 2 16,-8-3-8-16,-7-11-33 16,-4-14-27-16,-1-14-73 15,-1-9-55-15,5-5 105 16</inkml:trace>
  <inkml:trace contextRef="#ctx1" brushRef="#br0" timeOffset="59517.76">20452 1246 844 0,'8'-31'119'0,"-2"-1"106"0,2 5-108 0,-2 2 5 15,1 6-23-15,-9 5 2 0,0 5-7 0,-2 1-4 16,2 8-4-16,-3-5-15 0,-1 11-16 0,3 8 3 0,0 13-2 16,-4 8-4-16,3 19 7 0,1 9-11 15,-2 30-14-15,3 11 0 0,1 24-16 0,-1 4 0 0,2 7-11 0,-8 7 0 0,-4 1-6 0,-1 0 2 16,4-27-3-16,-1-10-4 0,4-31 0 0,1-7-25 0,2-24-20 0,-2-14-13 0,5-32-50 0,-3-11-9 0,5-36-61 0,-1-19 108 0,4-25 21 0</inkml:trace>
  <inkml:trace contextRef="#ctx1" brushRef="#br0" timeOffset="60120.77">20528 1158 1385 0,'8'-36'83'0,"-5"1"2"0,-5 3 8 0,-7 4-9 0,-1 0-17 0,4 6-3 0,6 1-17 0,1 5-5 15,22-3-4-15,5-1-3 0,19-4-1 0,12-3-2 0,27 1-1 0,19-6 2 0,51 2 2 16,12 2-1-16,31 4-9 16,19 2-5-16,-10 5-4 0,8 2-7 15,-1 1-2-15,-26 3-2 0,-26 2-6 0,-18 1 3 0,-44 5 7 16,-14 0-6-16,-24 3 1 0,-8 0 5 0,-17 4-8 15,0 3 7-15,-13 4-2 0,-1 1-9 0,-7 6 5 16,-3 5-4-16,0 7 2 0,-3 5 0 0,4-5 1 16,-3 3 5-16,7-3-4 0,0 2 5 15,0-3-4-15,-2 8 0 0,-3 4 12 0,-1 8 7 0,-3 11-1 16,-1 7 13-16,-3 23-4 16,2 14-7-16,-5 32-3 15,4 11-13-15,-4 17-5 16,-2 4-2-16,1 1 1 15,1 1 0-15,5-9 2 16,6-16 0-16,10-15 1 0,1-6-2 16,5-13-3-16,-3-4 1 15,-2-17 2-15,-4-7-1 16,-7-12 1-16,-1-3-2 0,-15-8 0 16,-6-9 3-16,-8-12 1 15,-1-7 1 1,-7-12 0-16,-6-6-3 15,-6-12 1-15,-10-2 0 0,-26-10-7 16,-23 2-9-16,-42-4-24 16,-23-9-7-1,-57-2-9-15,-23-9-3 0,-47-3 18 16,-24 5 1-16,-11 18 14 16,2 7 17-1,39 11 3-15,26 7 3 0,54 1-42 16,36-1-33-16,57-2-42 15,34-6-33-15,58-10-181 16,27-9 209-16</inkml:trace>
  <inkml:trace contextRef="#ctx1" brushRef="#br0" timeOffset="60929.01">21678 4052 966 0,'-8'0'134'0,"3"0"201"0,0 0-195 0,5 0 1 15,4 3-7-15,-1 3-15 0,6 8-8 0,1 20-29 0,-1 7-16 0,-1 15-26 16,-3 6-22-16,-1-4-13 0,1-4-1 0,-3-12-48 0,-2-8-23 0,0-9-60 16,-3-11-39-16,-7-12-214 0,1-10 231 0</inkml:trace>
  <inkml:trace contextRef="#ctx1" brushRef="#br0" timeOffset="61014.57">21526 3888 1573 0,'10'-8'81'0,"-1"3"43"0,7 2-5 0,6 1 16 15,8 2-7-15,11 7-24 0,8-4-17 0,17 8-31 0,2 0-16 0,6 3-22 16,-8 5-7-16,-15 6-9 0,-2 7-2 0,-21 3-5 0,-4 6-3 0,-24 4 0 15,-16 9-5-15,-25 3-13 0,-6-4-1 16,-23-2-15-16,-5-10-7 0,-4-14-7 0,1-8-12 16,15-16-31-16,11-6-11 0,24-9-20 0,11 3-3 0,18-2-59 0,13-3 109 0</inkml:trace>
  <inkml:trace contextRef="#ctx1" brushRef="#br0" timeOffset="62339.56">17484 1309 1136 0,'-3'-6'108'0,"-3"1"40"0,4-3 2 0,2 2-12 16,2-3-24-16,6 1-2 0,0 1-25 0,3 0-13 0,0 7-25 0,0 7-12 0,0 23-14 0,0 15-5 16,-6 24-2-16,1 16-2 0,-6 7-12 0,2-3 5 0,-2-11-1 0,0-10-13 15,0-15-28-15,0-4-17 0,0-14-44 0,0-7-11 0,1-14-40 16,-1-12-21-16,0-21 97 0</inkml:trace>
  <inkml:trace contextRef="#ctx1" brushRef="#br0" timeOffset="62616.15">17548 1183 1319 0,'-10'-8'100'0,"5"2"30"0,4 0 8 0,1 1-13 0,12-8-22 0,4 2-11 0,17-3-22 0,11 0-4 15,24 1-14-15,13 1-16 0,15 1-14 0,7-2-4 0,21 2-15 0,12-3 7 0,15 1-4 0,2 2-3 16,-22 8 2-16,-20 3-6 0,-39 6 1 0,-12 5-2 0,-25 2 1 0,-11 4 0 16,-18-3-2-16,-3-4 4 0,-3 1-5 0,-3-2 6 0,1-1 1 0,1-3-3 15,2 5 0-15,4-3-3 0,5 11 0 0,1 1 5 0,6 15 1 0,2 15-1 0,-3 27-3 0,4 14-1 0,-3 25 2 16,2 3-2-16,4 1 0 0,0-4-18 0,1-16-4 15,-5-8 0-15,-5-15 2 16,-8-6 15-16,-6-14 0 0,-12-8 3 0,-21-10-4 0,-7-7-3 16,-26-17 6-16,-8-9 2 0,-19-11-1 15,-12-16 5-15,-30-19-10 0,-21-8-10 0,-15-14-6 0,4 1-4 16,12 10 11-16,18 8 4 0,19 19 11 0,7 6-1 0,26 16-20 16,16 1-14-16,29 5-50 0,12 3-36 0,25-2 71 15</inkml:trace>
  <inkml:trace contextRef="#ctx1" brushRef="#br0" timeOffset="62936.02">18177 2983 1190 0,'-2'-16'104'0,"-5"3"90"0,3 5-18 0,4 5-8 0,-1 3-5 0,1 2-38 0,0-2-12 0,0 6-34 0,1-1-11 0,1 17-21 0,3 6-12 0,-1 12-15 0,0 9-5 16,0 3-7-16,1 0-6 0,-3 0-2 0,-2-2-2 0,0-4-33 0,-4-2-16 0,1-16-44 0,2-4-29 0,-1-14-18 16,1-9-4-16,-1-14-9 0,-4-12-6 0,-4-16 100 0</inkml:trace>
  <inkml:trace contextRef="#ctx1" brushRef="#br0" timeOffset="63012.34">17929 2837 1006 0,'-12'-6'181'0,"-1"3"292"16,7 1-287-16,12-5-7 0,8-4-17 0,21-15-40 0,9-4-25 0,24-1-29 0,6-1-14 0,15 5-30 0,11 4-11 0,-3 4-55 0,1 0-59 0,-18 5-133 0,-3 3 117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3T16:59:34.54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03T17:01:49.511"/>
    </inkml:context>
  </inkml:definitions>
  <inkml:trace contextRef="#ctx0" brushRef="#br0">22878 6258 1243 0,'0'-2'6'0,"-1"-2"50"0,1-9 76 0,0 4-13 0,0 4-8 0,0-1 1 15,0 2-13-15,0 3-2 0,0 1-16 16,0 5-6-16,0 4-9 15,-2 4 2 1,2 10 14-16,0 9 3 0,3 14-13 16,5 7-15-1,3 15-25-15,0 3-11 0,-3 6-12 16,2 2 0-16,-6-3-10 0,1-8 1 16,-5-10-16-1,2-11-13-15,-2-15-53 16,1-7-30-16,2-23-57 15,7-5-26-15,2-29 27 16,7-9 62-16</inkml:trace>
  <inkml:trace contextRef="#ctx0" brushRef="#br0" timeOffset="483">23263 6682 991 0,'-5'8'164'0,"-4"3"225"15,7 0-261 1,-1 3 8-16,3 4-39 0,2 4-20 16,1 2-32-16,6-4-8 15,4 1-24-15,3-4-5 16,-2-5-2-16,5 0 0 0,-11-6 2 16,3-3-5-16,0-3 5 15,-2-2-7-15,-4-5 0 16,5-5 17-1,-7-2 1-15,5 0 6 0,-2 1 1 16,3 2-9-16,4 8-3 16,-2 5-3-16,3 18-4 15,2 7-4-15,5 17-7 0,-2 10 3 16,6 3-1 0,3-5 1-16,7-14-3 15,1-12 3-15,0-15 0 16,-6-9 2-16,-6-11 31 15,-5-9 19-15,0-10 25 0,-6-8 6 0,-2-10-6 32,-7 2-19-32,-2-12-16 15,-2 3-9-15,-2 7-27 0,-1 4-4 16,-3 21-12-16,0 4-9 16,6 15-51-16,0 1-38 0,1-3-97 15,10 9-41 1,8 1-228-16,8 2 268 15</inkml:trace>
  <inkml:trace contextRef="#ctx0" brushRef="#br0" timeOffset="1107.65">24270 6701 1353 0,'0'-12'113'0,"0"-1"38"0,-8 4-55 0,-2-1-19 0,-7 7-45 16,-4 3-9 0,-7 9-5-16,-2 7-6 0,3 9-4 15,4 2-3-15,10 2-1 16,10 1 5-16,9-4 9 15,10 0 8-15,8-6 3 16,1 2 2-16,0-1-16 16,-1-4-7-16,-10-1-1 15,-5 4-2-15,-9-1 5 16,-12 5 7-16,-13 3-3 16,-13-2-6-1,-10-1-5-15,-5-4 1 16,-4-12-42-1,-5-2-31-15,-5-4-84 0,-6-4 67 0</inkml:trace>
  <inkml:trace contextRef="#ctx0" brushRef="#br0" timeOffset="7355.75">14809 451 572 0,'-6'2'114'0,"2"1"162"0,-2-3-148 0,5-5-15 0,1-2-10 16,3-4-22-16,1-2-8 16,1 3-7-16,0 1-5 0,-2 9 4 0,-1-2 2 0,-1 2 5 0,-1 5 9 0,-3 16 17 15,-5 1-3-15,-1 16 2 0,2 7-14 0,1 12-24 0,3 6-9 0,4 8-23 16,7 0-9-16,3 5-14 0,-3-2-3 0,0-8 1 0,2-4 1 0,-7-10-13 0,-2-3-12 0,1-12-48 16,0-3-32-16,5-17-62 15,6-12-23-15,6-18-223 0,5-15 246 0</inkml:trace>
  <inkml:trace contextRef="#ctx0" brushRef="#br0" timeOffset="7442.62">15219 724 1519 0,'-5'0'92'0,"1"5"38"0,-4 3 6 16,3 6-25-16,0 8-23 0,5 5-43 0,0 3-16 0,10 3-15 0,5-1-8 0,8-2-6 0,3-5-2 0,1-9 2 0,-2-10 3 15,-1-6 1-15,-2-3 1 0,-6-10-3 0,-3-3 0 0,-2-3 0 0,-5 0 3 0,2 5-3 0,-5 0-2 0,6 14 4 0,1 3-1 0,6 16-3 0,-1 10 0 0,9-1 0 16,3-3 0-16,11-4-1 0,0-9 1 0,9-7-4 0,-3-5 5 16,-8-13 29-16,-6 1 16 0,-14-12 28 0,-6-1 3 0,-10-3-19 15,-7-9-17-15,-15-2-26 0,-11-7-17 0,-8-6-55 16,-1 2-33-16,1 5-116 31,3 6 602-31,8 12-328 0</inkml:trace>
  <inkml:trace contextRef="#ctx0" brushRef="#br0" timeOffset="9041.87">18343 1070 523 0,'-2'0'119'0,"-4"0"169"0,3 0-139 0,-5 1-5 0,3 1-31 0,2 1-31 0,-3-3-11 0,2 5-15 0,4-5-3 0,0 0-2 0,-1 4 1 0,6 3-2 0,2-6 0 15,8 1 3-15,8-1 0 16,18-1 11-16,13-4 2 0,20-6 0 15,11 1-3-15,13 4-8 16,14-1-6-16,29 6-10 0,12 3-8 0,4 0-14 0,4 2 0 0,-27 1-13 0,-7-4 1 0,-31-1-4 0,-13 1 0 0,-40-4-25 16,-18 1-24-16,-26-12-63 0,-17 0-45 0,-20-9-201 0,-18-1 206 0</inkml:trace>
  <inkml:trace contextRef="#ctx0" brushRef="#br0" timeOffset="10150.93">18994 297 733 0,'0'0'122'0,"0"0"120"0,-3 1-127 0,0-1-16 16,0 0-25-1,0 4-10-15,-2-4-12 0,5 0 0 16,-2 0-12 0,1 1 1-16,-12 4-5 0,5-3-4 31,0-1-12-31,-3-1-3 15,-3 5-9-15,0 3-2 0,-3-4 0 16,1 6-2-16,0 1-4 0,2 0 0 16,0 5 0-1,1 0 0-15,3 6 4 16,3 1 0-16,0 4 1 31,-5 1 1-31,1 2-1 0,1 2 0 0,2-5-2 16,-1-2-2-16,7 0-1 15,2 4 0-15,2 4 1 16,7-3 0 0,4 1 1-16,1 1 1 0,3-9-1 15,6 0-1-15,0-3 1 16,-1-3-1-16,4 1 2 0,-3-4 1 16,-1-8-2-16,4 1 1 31,-4-4-3-16,-2-3 0-15,-4-3 3 16,-3-4-2-16,-6 1 6 0,-2-2 1 0,-5 3 5 0,0-1-1 0,0 4-1 16,0 1-2-16,0-1-7 15,-1 2-1-15,1 3-4 16,-2 5-1-16,-1-1 3 16,-5 0 1-16,3 5 0 15,-4-5 0-15,4 1-12 0,-3 0-8 16,3-8-20-16,-1 0-27 15,3-9-48-15,0-2 60 16</inkml:trace>
  <inkml:trace contextRef="#ctx0" brushRef="#br0" timeOffset="11066.27">18947 144 1024 0,'-3'-5'114'0,"-2"2"58"16,-1 5-53-16,-4 4-14 0,-1 5-27 15,0 3-1-15,3 2-11 0,-4 8 0 16,-3 7-20-16,-3 7-4 0,-5 11-19 0,3 0-7 0,-5 1-10 0,-1 1-4 0,0-9-2 16,-1-1 0-16,5-9 0 0,6-5-3 0,8-10 2 0,5-3 0 15,3-1-2-15,9-2 3 0,4 0 0 16,6 0-3-16,6 0 2 0,2-5-2 0,8 2 2 16,-1-2 1-16,7 1 14 0,2-4 8 0,6-2 12 0,5 3 7 0,4-1-15 15,-1-3-3-15,3 0-10 0,-13 0-10 0,-9-3-1 0,-5 3 0 16,-19-2-1-16,-3 2-5 0,-11 0-32 0,-6-6-26 0,-10-1-71 0,-4 1-32 15,-6-3 91-15</inkml:trace>
  <inkml:trace contextRef="#ctx0" brushRef="#br0" timeOffset="11102.14">19010 527 987 0,'0'-16'146'0,"2"5"282"0,1 2-301 0,0 7 12 0,-3 4-6 0,0 10-48 0,-2 12-13 0,-2 16-12 0,-3 5-6 16,3 17-21-16,0 6-11 0,-2 12-18 0,0 0 0 0,3 7-14 0,-5-6-24 0,6-6-72 0,-1-1-56 0,0-7 85 0</inkml:trace>
  <inkml:trace contextRef="#ctx0" brushRef="#br0" timeOffset="23923.01">14542 10268 934 0,'3'-1'126'0,"2"-1"138"0,1-1-109 0,-2 2-36 0,-3 1-23 0,-2 4-26 15,-3-1-18-15,-3 10-19 0,-3 0-6 0,4 13-12 0,-5 9 3 0,1 12-4 0,2 10-8 0,-1 2-6 0,-2-1 0 16,5-8-4 0,-2-10 5-16,6-15-1 0,2-8 1 15,0-17 0-15,0-3 3 0,3-16 11 0,-3-12 0 0,7-15 7 16,-1-8-9-16,5-12 4 0,2 0 10 0,-1 1 14 0,1 1 11 15,-7 10 11-15,4 5-7 0,-1 13 10 0,-3 8-2 0,1 13-14 0,2 4-6 0,-1 10-26 0,5 1-7 0,2 8-5 16,4 6-1-16,0 11 0 0,0 7-4 0,0 12 2 16,-2 5-5-16,-4 4 2 0,-3 1-2 0,-3-1-48 0,1-1-2 0,-8-12-30 0,-4-7-18 0,-3-12-5 0,-4-7-22 15,-1-11-47-15,-6-5-9 0,-4-15 102 16</inkml:trace>
  <inkml:trace contextRef="#ctx0" brushRef="#br0" timeOffset="24462.43">14474 10421 951 0,'-6'-7'177'0,"-2"2"216"0,16 3-220 0,3 2-20 0,5 0-34 0,6-3-23 15,0 1-45-15,0-2-14 16,2-3-33-1,3 0-30 1,-1-6-70-16,3 2-40 16,7 1 18-16,2 4 34 0</inkml:trace>
  <inkml:trace contextRef="#ctx0" brushRef="#br0" timeOffset="25311.27">15030 10388 1004 0,'-3'-1'128'0,"-2"-2"157"0,-3-8-182 16,2-2-6-16,-7 0-23 0,0-1-11 16,-2 1-16-1,-6 4-4-15,-1 6-6 16,0 3-7-16,-2 9-16 16,2 7-10-16,6 9-6 15,2 4-6-15,6-1 3 16,7 2 4-16,5-9-6 0,6-3-1 0,9-10-2 31,-2-1-1-31,7-9 5 0,-4-7 5 0,1-6 4 16,-1-8 0-16,-4-7 5 15,-2-6-4-15,-6-9-2 16,-3 0 2-16,-5-7-5 16,-2-4 12-16,-9 0 12 15,-1-1 7-15,1-1 3 16,-2 2-7-16,8 17 8 15,-1 4 0-15,3 18 5 16,3 14-6-16,0 3-22 16,0 19-8-16,5 14-8 0,1 9 0 31,8 10-1-31,4 7-16 47,5 1-45-47,6 1-21 0,4-4-52 0,-3 0-3 0,3-10 16 15,-6-3 11-15,3-6-18 0,0-10 20 16,-4-9 32-16,-5-3 33 0,-5-13 106 16,-7-3 23-16,-1-1 33 15,-6-9-4-15,-2-6-10 0,-4-9-8 16,-5-6-6 0,0-4-10-16,-1-4-8 0,-6 1-7 15,4 5-25-15,-3 7-9 16,0 15-12-16,0 8-10 0,1 14-4 15,-5 11 4 1,4 8-8-16,0 10-4 0,6 2-7 16,4 2-11-1,10-12-3-15,3-5 8 16,11-13 8-16,4-6 6 0,-1-13 10 16,-3-8-2-1,-1-21 8-15,-4-7 9 16,-1-11 9-16,-1-7 11 0,-2 1 17 15,-6-3 9-15,-4-4-6 16,-4 0-7-16,-9 2-22 16,-4 5-15-16,6 26-10 15,1 7-1-15,1 25-1 16,2 13-1-16,3 18-2 16,2 15-3-16,2 11-3 15,5 6-2-15,6-2-9 16,3-6-14-16,10-9-1 0,-1-6 2 0,4-14 6 15,-2-3 16 1,-1-17 7-16,0-1 0 16,-5-12 5-16,-3 1 0 0,-1-4 1 31,-5 1 4-31,-4 9-4 16,4 6 0-16,-7 13-3 15,-3 10-1-15,1 8 2 0,-1 3 1 16,3-4-18-16,-3-3-10 15,5-17 2-15,-3-5 2 16,-1-12 38-16,1-11 10 0,-2-14 19 16,5-14 5-16,1-12-8 15,-3 0 1 1,2-1-15-16,1 7-9 0,5 13-12 16,-5 4-5-16,2 15-30 15,2 6-26-15,-4 8-73 16,4 0-52-16,9 0 93 15</inkml:trace>
  <inkml:trace contextRef="#ctx0" brushRef="#br0" timeOffset="26027.99">16117 9893 1449 0,'3'-11'94'0,"-3"5"59"15,-3 4-27-15,-5 12-25 0,-3 5-22 0,-2 11-45 0,-1 7-7 0,0 6-8 0,-4 1-11 0,4 1-3 0,0 1-3 0,0 1-10 16,3-4-1-16,1-6-3 0,4-1 0 0,4-10 7 16,1-3-1-16,4-3 2 0,2-5-3 15,9-3-3 1,5-5 4-16,8-2-4 0,-1-1 6 0,8 2-10 0,-6-1-13 0,-1 4-40 15,-5-2 1-15,-6 0-33 0,-4-1 0 0,-2-4-3 0,-5-1-26 0,-4-5-75 0,1-3-12 0,-2-4 39 0,0-3 41 0,1-4 179 0,-1 0 66 0,0 6 60 16,-3 4 14-16,3 12-26 0,-5 0-20 0,-1 12-17 0,1 4-5 0,-3 6-8 16,4 3-14-16,1 2-19 0,-1 5-19 0,4-2-30 0,5 4-6 15,-3-2-16-15,1 3-18 0,3-7-39 0,-3-3-30 0,0-9-81 32,4-8-187-32,-2-16 217 0</inkml:trace>
  <inkml:trace contextRef="#ctx0" brushRef="#br0" timeOffset="26677.74">16558 10030 1727 0,'-4'-6'114'0,"1"-3"62"15,-1-1-47-15,4-3-47 0,0-1-33 0,4 0-43 0,2 1-9 16,-5 4-56-16,1 9-32 0,0-2-96 0,-1 12-26 0,9 15 112 0</inkml:trace>
  <inkml:trace contextRef="#ctx0" brushRef="#br0" timeOffset="26745.3">16519 10390 1783 0,'-6'0'200'0,"1"0"104"0,5-5-136 0,-3-3-50 0,3-6-91 0,-5-3-23 16,10-2-85-16,0 0-68 0,7-2 78 0</inkml:trace>
  <inkml:trace contextRef="#ctx0" brushRef="#br0" timeOffset="30849.09">23836 10065 1252 0,'1'0'86'0,"4"0"27"16,1 2 0-16,-2-1-23 0,2 1-8 0,-6 2 11 16,2 1 11-16,-4 5 7 0,-4 1-11 0,2 3-23 0,-3-1-17 0,7 1-14 0,-4 1 0 0,8 9-11 0,0 5-7 0,-1 8-20 0,4 6-2 0,-7 6-2 0,3 3-1 0,-3-5 0 0,0-3-6 0,2-12-16 15,-1-5-22-15,1-13-52 16,-1-13-27-16,9-2-70 0,-4-15-20 0,15-15 118 0</inkml:trace>
  <inkml:trace contextRef="#ctx0" brushRef="#br0" timeOffset="30982.52">24134 10209 1043 0,'3'-5'146'0,"2"-2"177"0,-5 4-202 0,-2 3-6 0,-6 0-35 16,7 8-19-16,-10 6-18 0,1 2-8 0,-2 17-13 0,1 2-12 0,4 12-9 16,1 2-3-16,6-6-3 0,8-4 7 0,6-14-4 0,5-4-3 15,6-13 4-15,2-5-2 0,2-13 5 0,1-2 0 16,3-17 4-16,-3-2-4 0,-2-5 9 0,-4 1 11 0,-10-3 18 0,-6 0 9 15,-11 5-5-15,-10 2-7 0,-14 1-25 0,-8 3-8 0,-1 10-16 16,0 5-12-16,6 12-34 0,3 4-12 0,5 4-45 0,8 3-10 16,12 0-18-16,7-2-7 0,12 1 91 0</inkml:trace>
  <inkml:trace contextRef="#ctx0" brushRef="#br0" timeOffset="31245.66">24741 10117 1121 0,'-1'0'111'0,"-4"2"101"0,-3 4-60 0,-8 0-15 0,1 4-11 16,-1 2-32-16,-5 1-20 0,9 1-32 0,-1 3-15 0,4 9-17 0,1 5-1 15,6 4-11-15,2 3-5 0,13-4 1 0,4 0-4 0,8-9-16 0,-1-5 3 0,4-9-2 0,4-3 8 16,3-14 20-16,-1-8-3 0,-7-10 14 0,-5-4 8 0,-4-10 17 0,2-3 14 0,-6 1 17 0,-1-1-5 0,-13 5-2 0,-9 0-13 0,-12 8-29 0,-4-2-6 0,-13 15-35 0,-5 9-20 0,-6 19-49 0,-3 7-37 0,2 9-88 0,6-3 117 0</inkml:trace>
  <inkml:trace contextRef="#ctx0" brushRef="#br0" timeOffset="34261.97">22784 10183 827 0,'0'-3'110'0,"0"2"60"0,0-6-37 0,0 3-26 0,3 0-38 15,-2-4-12-15,1 4 1 16,-2 2 11-16,3-1 4 16,-1 3-4-16,-1 0-15 15,-1 0-16 1,5 5-19-16,-8 1-4 0,1 8-7 16,-6 4-5-1,4 4-2-15,-3 8-2 0,4 0 1 16,3 4 0-16,10-2-1 15,2-2 0 1,6-10 1 0,4 1 5-16,3-10 15 15,0-6 5 1,0-7 2-16,1-7 4 0,-11-9-2 16,1-1-11-1,-6-3 11-15,-2-6 0 0,-7-1 5 16,-1 1 3-16,-9 0-7 0,-1-5-7 0,-7 3-10 15,-5-4-3-15,-2 9-5 16,-1 6-3-16,3 10-7 0,0 9 0 0,-2 8-5 16,-1 4-3-16,0 3-51 15,-2 3-24 1,1 3-78-16,4-4-35 16,3-6 117-16</inkml:trace>
  <inkml:trace contextRef="#ctx0" brushRef="#br0" timeOffset="35295.11">22132 10199 1135 0,'2'-5'108'0,"-2"-3"83"0,-4 1-84 0,0-1-24 0,-6 1-40 0,1-1-22 0,2 7-11 15,-2 1 1-15,3 8 7 0,-1 4 1 0,0 7 0 0,2 7-1 16,-5 10-7-16,6 2-4 0,4 1-7 0,3 2 0 0,9-6 0 0,6-4 2 0,7-10-2 16,3-7 1-16,2-12 0 0,-1-6-1 0,-1-11 8 0,1-9 3 15,-7-9 17-15,-2 0 9 0,-9-8 1 0,-8 3-6 0,-4-1-12 0,-10 1-6 0,-11 5-4 0,-8-1-6 0,-10 9-4 16,-4 5-2-16,1 9-15 0,7 11-7 0,5 12-25 0,2 7-22 0,7 8-29 15,3 1-13-15,13-1-301 0,3-5 271 0</inkml:trace>
  <inkml:trace contextRef="#ctx0" brushRef="#br0" timeOffset="35362.29">21531 10171 1064 0,'-2'0'109'16,"-1"4"115"-16,0 0-91 0,-6 0-45 0,-4 7-17 0,-1 4-33 0,-2 7-13 0,-1 4-8 15,4 6-7-15,8 11-7 0,4-4-2 0,7 4-1 0,7-4 0 0,12-6-1 0,2-6-2 0,7-13 2 16,4-4 3-16,0-18 15 16,-2-7 15-16,-7-13 15 0,-4-5 4 0,-12-11 6 0,-7-2-13 0,-12-6-10 15,-8 2-5-15,-18 4-20 16,-1 0-2-16,-14 11-14 0,-1 9-16 15,6 18-14-15,5 8-15 0,10 27-20 0,9 6-17 0,2 16-47 16,14 1 72-16</inkml:trace>
  <inkml:trace contextRef="#ctx0" brushRef="#br0" timeOffset="36964.17">20113 10065 1206 0,'-7'5'63'0,"1"1"15"0,-3-6-8 16,7 10-21-16,-4-6-9 0,3 9-1 0,1 3 1 16,0 6-13-16,2 3-6 0,0 6-16 0,7 6-5 15,4-3 0-15,6-4-3 0,1-6 1 0,5-7 1 0,-4-10 1 16,2-7 4-16,1-11 18 0,-3-10 11 0,3-12 16 16,-5-5 11-16,-4-9 8 0,-4 1 0 0,-12 2-2 15,-13 3-10-15,-15 8-27 0,-7 3-7 0,-11 11-18 0,-3 10-6 0,0 18-19 16,-2 8-18-16,7 13-47 0,4 2-28 0,15-8-48 0,6-6-219 15,20-7 239-15</inkml:trace>
  <inkml:trace contextRef="#ctx0" brushRef="#br0" timeOffset="38090.24">19177 10070 963 0,'-1'-5'97'16,"-6"0"106"-16,7-1-68 0,0 6-22 0,0 2-20 0,-1 7-33 15,-6 8-16-15,-2 10-16 0,1 6-5 16,5 11-10-16,5 1-8 0,9-4-5 0,11-5-2 0,6-11-1 16,2-8 1-16,5-12 4 0,-4-8 5 15,1-10 17 1,-4-6 11-16,-1-14 9 0,-5 2 6 16,-9-10 1-16,-4-2-4 0,-14 1-3 0,-1-1-7 0,-14-1-19 15,-7 4-8-15,-5 11-31 0,-9 3-21 0,-4 15-23 16,0 8-14-16,3 16-39 0,4-1-21 0,8 3 74 0</inkml:trace>
  <inkml:trace contextRef="#ctx0" brushRef="#br0" timeOffset="38287.35">18922 9986 840 0,'-16'17'90'0,"-3"4"73"16,2 4-36-16,-4-6-34 0,4 2-22 0,4-4-29 0,0 2-13 0,10 3-13 16,2 2-1-16,4 4-1 0,3 4 0 0,12 2-9 0,1-5-6 0,6-4-2 0,2-9 0 0,1-8 3 0,-3-7 0 0,0-12 18 0,-2-5 10 15,-3-14 17 1,-4-3 12-16,-5-6 8 0,-10-5 1 0,-8 4 7 0,-9 1-6 0,-13 3-16 0,-8 4-17 0,-9 7-23 0,-5 4-7 15,6 17-34-15,-3 5-15 0,7 10-65 0,5 6-42 16,8 4 79-16</inkml:trace>
  <inkml:trace contextRef="#ctx0" brushRef="#br0" timeOffset="38905.5">18029 10191 1588 0,'0'0'9'0,"0"-5"0"0,6-2-10 0,-6-3-31 0,-6-3 20 0</inkml:trace>
  <inkml:trace contextRef="#ctx0" brushRef="#br0" timeOffset="38989.42">17727 10153 1417 0,'-3'2'69'0,"-9"1"15"15,1-1-46-15,-4 2-18 0,6-2-12 0,1-2-51 0,5 0-38 0,1 0 47 0</inkml:trace>
  <inkml:trace contextRef="#ctx0" brushRef="#br0" timeOffset="39078.22">16997 9929 1302 0,'0'-3'100'0,"-2"0"71"15,-9 5-94-15,-1 2-7 0,-4 14-24 0,-6 1-14 16,1 14-5-16,2 8-6 0,4 8-5 0,2 3-2 0,7 3-8 0,6-1-4 16,12-7-3-16,10 0 0 0,16-15 2 0,5-6 1 15,15-16-2-15,5-10 2 0,0-16 1 0,-6-11 9 0,2-17 20 0,-12-2 4 16,-8-15 10-16,-4-1 1 0,-19-1 0 0,-8 2 3 0,-11-1 2 0,-10-1-9 0,-19 8-17 0,-5 6-11 0,-20 18-13 15,-13 12-2-15,-10 19-26 0,-1 8-13 0,15 23-50 0,6 1-23 0,33 7-81 0,7-3 101 16</inkml:trace>
  <inkml:trace contextRef="#ctx0" brushRef="#br0" timeOffset="57925.82">21602 10805 1460 0,'0'1'23'15,"2"-7"7"-15,2 1 41 0,4-1 10 0,-3 1 10 0,3 4-13 0,-5-1-26 16,0 2-14-16,0 0-22 0,0 3-1 0,10 2 8 0,4 1 6 0,29-3 11 0,8 0 3 15,22 1 2-15,4-3-5 0,16-6-10 0,0-1-8 0,9-5-14 0,5-3-3 16,2-5 1-16,-14 3 1 0,-24 2-5 0,-17 1 0 0,-38 13-5 0,-13 0-4 0,-22 10 2 0,-15 3-2 16,-34 2-9-16,-15 6-1 0,-20-4-14 0,-1 4-3 0,0-7-4 0,5-8 0 0,4 0 7 0,-2-6 6 0,1-1 13 0,-2-4 5 15,13 2 5-15,11 3-2 0,27 2 0 0,11 4-3 0,25 0 1 0,11 2 3 0,27-6 12 0,17-1 4 0,35-2 11 0,19-7-1 0,22-5-4 0,7-3-5 0,2-1-4 16,2-3-7-16,-3 4-5 0,-17 0-13 0,-35 7-40 0,-21-1-26 0,-39 12-82 0,-17-2 86 0</inkml:trace>
  <inkml:trace contextRef="#ctx0" brushRef="#br0" timeOffset="60770.83">8710 8515 519 0,'-3'0'70'0,"2"6"59"0,-2-1-26 16,-2 6 10-16,0-2 7 0,2-2 7 0,1-4-24 15,-2 3-14-15,4-6-12 0,-2 0-10 16,0 0-12 0,1 0-6-16,1 0-12 15,0 0-9-15,0 0-6 16,1-1-1-16,7 5 0 0,2 6 6 0,9-6 5 15,4 4 4 1,11-5 8-16,2-1-1 0,10 0-2 16,3-2-2-16,4-4 2 15,2 3-1 1,-4-4-6-16,1 2-4 16,-5 0-19-16,-6 1-10 15,-8 2 2-15,-9 0-11 16,-14 2-13-1,-9-2-11-15,1 0-41 0,-9-2-14 0,-7-6-52 16,-3 2-18-16,-1-10 81 16</inkml:trace>
  <inkml:trace contextRef="#ctx0" brushRef="#br0" timeOffset="61451.61">9121 8351 946 0,'4'-2'101'0,"-2"-3"118"0,0-1-110 15,-2-2-12-15,0-1-14 0,-4 4-15 0,1 0-6 0,-2 7-11 0,2 6-9 0,-1 6-7 0,0 5-7 0,4 1-4 16,7 3 4-16,7-1 1 0,10-5 6 0,9 3 4 0,5-2-5 0,6-1-1 0,-3 2-8 15,-2 0-15-15,-1 0 0 0,-6 1-11 0,-9 2 1 16,-15 2 4-16,-8 1-2 0,-12 4-2 0,-9 4 2 0,-15-5-1 0,-10-3-1 0,-14-4-5 0,-3-2-7 0,5-6-20 0,-1-2-16 0,15-10-21 0,1-2-23 16,10-7-32-16,8 3-5 0,8-6-172 0,1 0 187 0</inkml:trace>
  <inkml:trace contextRef="#ctx0" brushRef="#br0" timeOffset="98597.23">10481 7387 663 0,'0'-3'144'0,"1"-2"183"0,-1 1-144 16,0-1-51-16,0 3-16 0,-1 1-27 0,-1-2-12 0,-3 3-30 0,5 0-7 0,-1 3-8 15,-4 0-2-15,5 2-2 0,0 1-3 0,5 7-3 0,-1-1-1 16,4 4-4-16,-5 6-3 0,2 5-9 0,0 1-2 0,-5 5-1 16,0-3 1-16,-6 0 1 0,2 0-5 0,1-9-7 15,-1-1-1 1,4-7-4-16,0-5 8 0,0-8 3 0,4-8 2 15,-2-11 1-15,3-6 0 0,1-8 9 0,-5-5 0 0,1 0 2 0,0-2-3 0,-2-1-2 0,0 0 2 0,0 8-1 16,0 0 3-16,4 10 8 0,3 5-3 0,1 7 4 0,-2 10-5 16,3 5-11-16,1 7 2 0,1 10-7 0,-2 4 2 0,2 5 5 0,0 3-6 15,2 5 2-15,-2-3 0 0,3-4-10 0,0-6 6 0,2-12-6 0,2-7-5 0,-1-9 6 0,3-8 4 0,4-16 3 0,-2-4 8 0,2-9-4 16,-2-2-4-16,-5 1 2 0,1 1 3 0,-3 6 9 0,-4 4-1 0,-3 9-3 0,2 9 1 0,-7 8-2 0,2 3 1 16,1 10 0-16,-1 6 2 0,3 10 0 0,0 2 1 0,1 10-2 0,-1 6-7 0,-2 14-3 0,-3 3-7 0,0 11-33 0,2-5-26 15,-2-1-64-15,4-4-40 0,4-10 89 0</inkml:trace>
  <inkml:trace contextRef="#ctx0" brushRef="#br0" timeOffset="114781.14">17146 10658 444 0,'0'0'110'0,"0"0"108"0,-6 0-58 0,1 0-10 0,-5 2-33 16,1 2-26-16,-8-1-22 0,-1 1-9 0,-1 3-9 0,0 0-5 15,2-1 2-15,4 0 0 0,9-4-8 0,4 1 0 0,0-1 2 0,3-1 4 16,6-1 8-16,2 2 2 0,5 1-6 0,-2-3-8 0,0 0-11 0,1 0-11 16,2-3-5-16,0 3-9 0,5 0-3 0,7 1 0 15,13 1-1-15,6 0 8 0,21-2 8 0,12-2 11 0,10-3 8 0,7-1 6 0,-2 0-1 0,4 3-8 16,-1-1-12-16,7 4-8 0,9 5-9 0,-6-2-5 0,-4 0 2 0,-5 2 1 0,-7-8-4 0,1 3 2 16,7-5-1-16,-1 4-1 0,-6-1 4 0,-5 2 0 0,-12 0-3 15,-3 0 4-15,-1 5-3 0,-1 1 1 0,1-3 3 0,4 4-3 0,-4-4-3 16,-1-2 3-16,-8-1-2 0,-5-4 0 0,-3-4 6 0,-9-2-4 0,-12-1 3 0,-8 2 1 0,-15 4-5 0,-10 3-1 0,-2 1 0 0,-7-4-1 0,-7 5 1 15,-8 5 2-15,-6 0-4 16,-4 2 1-16,-1-2-1 0,-2 3 2 0,-7-2-4 0,-6 2 0 16,-18-1-5-16,-10-1-11 0,-13-5-5 0,-6 3-3 15,-3-4-12-15,-4 0 9 0,-7-5 8 0,-3-1 9 0,-2-1 8 16,4-1-6-16,15 4-5 0,8-3-1 16,5-1 1-16,10 4 13 0,-6-4 0 0,-1-5 3 15,4 4 0-15,-4-4-3 0,2 2 2 0,2 0-5 16,0 5 1-16,2 3-1 0,-4 3 4 0,-2 3-1 15,-2 6 1-15,1-2 0 0,9 2-6 0,6 0-4 0,15-1 0 16,1 0-2-16,8 5 0 16,5-5 6-16,2 1-4 15,3-2 3-15,10-4 8 0,-4-3 1 16,13-2 3-16,2 2 3 16,9 0-5-16,1 0 0 15,3 2 5-15,8 1 5 0,12-3 9 31,9 0 2-31,14-5 1 0,12-4-13 16,23 4-4 0,16-3-3-16,28 3 0 0,6-3 4 15,16 2-5 1,-1-2-4-16,17-1-2 0,6-2 2 16,3-5 4-16,0-1 7 0,1 2-5 15,2-4-1-15,2 12 9 16,-5-1-7-16,-14 8 7 15,-12 9-2-15,-19-3-12 16,-22 4 7 0,-34 1-6-16,-12-5 1 15,-25 2-34-15,-15-5-17 16,-12-3-65-16,-14-9 170 0,-5-18-59 16</inkml:trace>
  <inkml:trace contextRef="#ctx0" brushRef="#br0" timeOffset="117829.69">2504 8688 990 0,'-3'0'97'16,"1"0"62"-16,-1-4-4 0,3 4-37 16,0-2-10-16,-3 2-18 0,2 0-11 0,-7 3-33 0,-2 2-12 15,1 6-25-15,-4 1-5 0,1 6-3 0,-1-1 1 0,0 8-3 0,2 5 1 0,2 5 0 0,2 8 0 16,4-4 0-16,3-1 1 15,8-11-1-15,3-4 0 0,3-13 4 0,4-5 0 0,5-13 5 16,4-5 3-16,2-12 5 0,-1-5 0 0,-3-10 1 0,-7 3 1 0,-7-4 3 0,-3 0 4 0,-8 7 9 16,-5 0-1-16,-6 4 0 15,-5 5-3-15,-4 6-18 0,-3 4-2 0,-5 12-11 0,0 3-14 0,4 8-31 0,2 5-27 0,3 3-54 16,5 1-22-16,9 3-95 0,5-5 130 0</inkml:trace>
  <inkml:trace contextRef="#ctx0" brushRef="#br0" timeOffset="117996.2">2796 8761 1175 0,'-2'0'80'0,"1"0"39"0,1 0-15 0,-2 0-20 0,2 6-10 0,-3 0-24 15,-5 9-10-15,0 13-19 0,-7 4-6 0,7 9-7 0,1 3-3 0,7-6-4 16,5-5 1-16,8-10 0 0,1-2-3 0,6-20 5 0,-1-2 6 0,5-21 13 0,-2-5 10 0,-4-11 8 16,0-1 8-16,-8 2 9 0,-5 6-5 0,-12 6-13 0,-7 3-12 15,-8 9-23-15,-5 3-4 0,-7 10-28 0,2 7-14 0,-4 1-44 16,7 3-30-16,12 0-31 0,6-2-109 0,14-7 159 0</inkml:trace>
  <inkml:trace contextRef="#ctx0" brushRef="#br0" timeOffset="118288.78">3086 8830 1517 0,'-1'5'89'0,"-2"-4"12"16,-4-1-7-16,3-4-43 0,2-4-24 0,2-3-42 0,0-3-44 0,2 3-252 16,2-2 200-16</inkml:trace>
  <inkml:trace contextRef="#ctx0" brushRef="#br0" timeOffset="118391.13">3373 8851 1382 0,'4'-5'95'0,"-4"-3"25"0,0-1-31 0,0-4-21 16,-4 2-44-16,3-2-19 0,1 1-72 0,0 1-12 16,6 0 37-16</inkml:trace>
  <inkml:trace contextRef="#ctx0" brushRef="#br0" timeOffset="118496.26">3615 8794 1158 0,'0'0'59'0,"0"0"18"0,0-2-61 0,0-6-184 0,1-6 117 0</inkml:trace>
  <inkml:trace contextRef="#ctx0" brushRef="#br0" timeOffset="118593.15">3788 8740 1438 0,'-6'21'145'16,"-2"1"57"-16,-4-8-63 0,-4-3-24 0,6-9-82 0,1-4-26 15,6-9-71-15,3-2-53 0,6-2-336 0,10 0 273 0</inkml:trace>
  <inkml:trace contextRef="#ctx0" brushRef="#br0" timeOffset="118872.32">4315 8627 1085 0,'-1'-7'85'0,"-6"3"59"15,4 1-25-15,2 3-30 0,1 0-11 0,0 0-17 0,0 3 7 0,0 6 12 0,-7 4 6 0,-2 1-16 16,-4 5-12-16,-7 1-27 0,2 4-13 0,3 3-9 0,-1 0-6 0,13 4-3 0,0 2-1 0,4 0 1 16,10-4 0-16,5-4 0 0,6-8-4 0,6-7-9 15,2-10 12-15,5-13-5 0,1-6 8 0,-1-11 17 0,-2 0 5 0,-8-6 22 0,-4-2 4 0,-16 2 2 0,-5 1-3 0,-22 4-9 0,-11 1-5 0,-13 6-21 0,-6 12-18 0,-5 10-43 0,-1 5-34 0,5 14-67 0,11-4-45 0,18 8 106 16</inkml:trace>
  <inkml:trace contextRef="#ctx1" brushRef="#br0">20437 12532 0,'0'0'0,"0"0"0,0 0 0,0 0 16,0 0-16,0 0 0,-55 52 31,24-29-31,-5 1 0,5-4 16,7-5-1,4-3 1,1 0-16,-1 4 16,-4-1-16,1 5 15,-5 4 1,0 3-16,5 1 15,-1 0-15,4-5 16,4-3 0,5-8-16,3-4 15,4-4 1,0 0-16,0 0 16,4-4-1,0 0-15,0 0 16,4 0-16,0 0 15,-4 0 1,0 0 0,0 0-16,4 0 15,0 0 1,-4 0-16,0 0 16,0 0-1,0 0-15,0 0 16,0 0-16,0 0 15,0 0-15,0 0 16,47-36 0,-43 36-1,0 0-15,0 0 16,-4 0-16,4 0 16,-4 0-16,0 0 15,0 0-15,0 0 31,0 0-31,0 0 16,0 0-16,0 0 16,0 0-1,0 0-15,0 0 16,0 0 0,0 0-16,0 0 15,0 0 1,0 0-16,0 0 15,-55 51-15,51-47 16,0 0-16,0 0 31,0 0-31,0 0 16,0 0-16,0 0 16,0 0-1,0 0-15,0 0 0,0 0 31,0 0-31,0 0 0,0 0 16,0-1 0,0 1-1,1 0-15,-1-4 0,0 0 32,0 4-32,0 0 15,0 0 1,0 0-16,0 0 15,0 0-15,0 0 16,0 0-16,0 0 16,0 0-1,0 0 1,0-4-16,0 0 16,0 4-16,1 0 15,-5 0 1,4-1-16,0 1 15,0 0-15,0 0 16,0-4 0,0 0-1,0 0-15,4 0 16,0 0-16,0 0 16,0 0-1,0 0-15,0 0 16,0 0-1,-4 0-15,0 0 16,4 0 0,0 0-16,-4 0 15,0 0 1,0 0-16,0 0 16,4 0-16,-4 0 15,4 0-15,0 0 16,-4 0-1,1 0 1,3 0-16,0 0 16,0 0-16,-4 0 15,0 0-15,0 0 16,4 0 0,-4 0-1,4 0-15,-4 0 16,0 0-1,0 0-15,0 0 16,0 0-16,0 0 16,0 0-1,0 0-15,4 4 16,-4 0-16,0 0 16,0 0-1,0 0-15,0 0 16,1 0-1,-1-4-15,0 0 16,0 4 0,0-4-16,0 0 15,0 4-15,4-4 16,0 0 0,-4 4-1,4-4-15,-4 4 16,4-4-16,0 0 15,0 0 1,-4 4-16,4 0 16,0 0-16,0-1 15,-4 1 1,0 0-16,0 0 16,0 0-1,0 0 1,0 0-16,0 0 15,0 0-15,1 0 16,-1 0 0,0 0-16,0 0 15,4 0 1,0 0 0,0 0-16,0 0 15,0-1-15,0 1 16,0 0-16,0 0 15,0 0 1,0 0-16,0-4 16,0 0-1,0 0-15,0 0 16,0 0 0,0 0-16,0 0 15,0 0-15,0 0 16,0 0-1,0 0-15,0 0 0,0 0 32,0 0-32,0 0 0,0 0 15,0 0 1,0 0 0,0 0-16,0 0 15,0 0 1,0 0-16,0 0 15,0 0 1,0 0-16,0 0 16,0 0-1,0 0-15,0 0 0,0 0 16,0 0 0,0 0-16,0 0 15,0 0 1,0 0-1,0 0-15,0 0 16,0 0-16,0 0 16,0 0-1,0 0-15,0 0 16,0 0 0,0 0-16,0 0 15,51-20 1,-47 17-16,0-1 15,0 0-15,0 0 16,0 0 0,0 4-16,0 0 15,0 0-15,-1 0 16,1-4 0,0 4-16,-4 0 15,4-4 1,-4 4-16,0 0 15,0 0-15,0 0 16,0 0 0,0 0-16,0 0 15,0 0 1,0 0 0,0 0-16,0 0 15,0 0-15,0 0 16,0 0-1,0 0-15,0 0 16,0 0 0,0 0-16,0 0 15,0 0-15,0 0 16,0 0-16,0 0 16,0 0-1,0 0 1,0 0-16,0 0 15,0 0-15,0 0 16,-23 31 0,23-31-1,0 0-15,-4 0 16,4 0-16,-4 0 16,0 0-1,0 0-15,4 0 16,0 0-16,0 0 15,0 0 1,0 0-16,0 0 16,4 0-16,0 0 15,-4 0 1,47-35 0,16-20-16,20-20 15,4-28 1,-4-7-16</inkml:trace>
  <inkml:trace contextRef="#ctx0" brushRef="#br0" timeOffset="147274.07">11492 8548 553 0,'-2'0'156'0,"2"1"127"0,0 3-108 0,0 2-14 0,0-4-61 16,3-1-8-16,0-2-12 0,2-6-3 0,3 1-14 0,0-5-4 0,0 3-19 0,-8 6-8 15,0 1-3-15,-3-2-8 0,-7 7-6 0,-2 7 5 0,-9 0-9 16,4 5 2-16,-5 3-4 0,0-3-3 0,3 1-5 0,0 5-1 0,11 0 0 16,-2 1 2-16,9 0-2 0,2 2 4 0,9 1 2 15,-2-4-4-15,11-5 4 0,4-1-6 0,3-4 1 0,5 1-3 0,2-7 0 0,0-1 7 0,1-10-4 0,-3-6 5 16,2-3 3-16,-4-6 8 0,-9-4 12 0,-4 2 1 0,-10-10 8 15,-3 1-3-15,-7-2-8 0,-11 0-3 0,-10-2-13 0,-5 0-4 0,-8 4-7 0,-1 5 0 0,-1 11-6 0,3 5-11 0,3 10-20 0,4 10-17 16,8-2-37-16,8 3-15 0,13 3-23 0,4 0-13 0,16-3-209 0,6-2 217 0</inkml:trace>
  <inkml:trace contextRef="#ctx0" brushRef="#br0" timeOffset="147789.39">11992 8676 669 0,'-3'0'159'0,"-2"1"181"0,2-1-201 16,0 0-14-16,-1 0-41 0,4-3-4 0,0-2-6 16,2 1-7-16,0 4-11 0,-1 0-5 0,1 0-9 15,-1 0-3-15,1 0-15 16,-2 0-10-16,3 0-8 0,2 1-2 15,3 4 13-15,4 1 3 32,9 2 11-32,3 0 3 0,10 1-9 0,4-5 4 15,2-4-9 1,-1 0-6-16,-3-4-3 16,-9-5-11-16,-6 4-55 15,-6-6-37-15,-15 2-90 16,-4 4 85-16</inkml:trace>
  <inkml:trace contextRef="#ctx0" brushRef="#br0" timeOffset="148125.63">12528 8423 1072 0,'0'2'93'16,"-1"-1"66"-16,-4 6-20 0,-3-4-25 0,0 2-14 0,2-1-29 15,-2-2-8-15,5-5-9 0,1-3-1 0,2-1-5 0,5-4-6 0,6 2-5 0,3-1-7 0,4 4-8 0,4 4 2 0,3 2-12 0,3 0 0 16,4-1-1-16,3 1-6 0,7 0 1 0,-1 0-6 0,3 0 1 0,-9-3-1 0,-7 1-2 0,-4 2 2 0,-7 0 0 16,-1 6 0-16,-8-1 1 0,-3 5-1 0,-5 8 0 0,-11 3 2 0,-3 15 6 0,-5-1 3 0,-2 9-3 0,1 5 0 0,-6 3-6 0,-2 3-2 0,1 7 0 0,4 2-1 0,0-7-25 15,4 2-14-15,7-7-36 0,-1-10-15 0,12-10-22 0,1-12-15 0,0-9-131 0,0-11 148 0</inkml:trace>
  <inkml:trace contextRef="#ctx0" brushRef="#br0" timeOffset="-211717.76">13569 7843 912 0,'-1'5'94'0,"-1"-2"82"0,4 2-29 0,3-5-22 0,1 0-15 0,-3 0-24 0,-1 0-5 16,-1 0-16-16,-1 0-9 16,0 0-10-1,0 0-4-15,0 3 1 16,-1 1-1-16,-3 4-10 15,3 3 0-15,-9 5-12 16,-1 6 0-16,2 3 5 16,-1 4-4-16,-2 7-1 15,4 2-3-15,-5 5-9 0,-4-1-6 16,3 12 3 0,-7-1-5-16,-4 12 0 0,1 6 0 15,-4 9 0 1,1-2 4-16,2-6-4 15,3-1 0-15,3-12 0 0,-3-3-3 0,4 3 3 16,-2-3 2-16,3 8-2 16,-1-6 1-16,6-4-1 31,-1-4-1-31,5-15 0 0,3-1 0 16,2-18 1-16,2-5-1 15,1-9 2-15,1-1-2 16,2-1 0-16,2-6 4 15,0-5-3-15,-2 0 6 16,3-3-5-16,-3 0-1 16,5-7 0-16,-3-3-1 15,5-6 2-15,2-6-1 16,6-8 0-16,2-10-1 0,5-6 1 16,5-9-3-16,5-10 6 15,3-3-4-15,0-9 0 16,0-7 0-1,-10 3-21-15,-1-1-6 16,-4 14-47-16,-4 5-31 0,0 7 40 16,0 6 8-16</inkml:trace>
  <inkml:trace contextRef="#ctx0" brushRef="#br0" timeOffset="-206053.4">13852 8587 686 0,'0'0'99'0,"0"2"80"0,0-2-32 0,0 0-39 0,0 0-18 15,1 3-23-15,1 3 4 0,0-4-4 16,2 6-6-16,-2-3-8 16,-1-5-6-16,1 0-7 0,0 1-3 15,-1 1-7 1,1-2-4-16,-2 0 1 0,0-2 3 16,0-9-9-16,-3 3-1 15,-4-3-4-15,-4-6-2 16,-1 4 2-16,-3-3 0 0,1 4-5 31,-3 4-3-31,0 5-3 16,1 4 0-16,-5 7-5 15,2 6-1-15,-4 10 1 0,1 0 0 16,4 6 0 0,1 6 0-16,7 2-6 0,1-2-2 15,9-8-9-15,1 1-5 16,7-12 1-1,5-1 2-15,1-11 16 0,2-2 1 32,3-5 3-32,-2-2 3 0,2-9-3 0,2-1 1 15,-7-5 4-15,-1 1-1 32,-4-7 8-17,-1-2 3-15,0-4-2 16,-4-1 8-16,1-2 0 0,0 1 5 15,3 1 14-15,-2 8-3 0,0 7-3 16,-4 15-6-16,1 1-14 16,-3 7-1-16,-5 21-9 0,1 6-1 0,-3 5-3 15,3 3-1 1,4-3 0-16,4 0-5 16,7-10-21-16,4-1-14 15,4-7-31-15,0-7-8 0,1-7-28 16,4 1-23-16,-2-15-182 15,1-3 183-15</inkml:trace>
  <inkml:trace contextRef="#ctx0" brushRef="#br0" timeOffset="-203112.43">14241 8554 1149 0,'0'5'84'0,"0"-3"50"15,0-1-23-15,0 1-28 0,0-2-7 0,4 4-13 16,-1 1-6-16,8 0-2 0,-2 1-2 0,7-3-9 0,5 0 0 0,1 1-7 16,1 0-6-16,1-2-15 0,-2 0-8 0,-5-4-22 0,-1 0-30 0,-5-4-70 0,-3 1-36 15,-3-4 72-15</inkml:trace>
  <inkml:trace contextRef="#ctx0" brushRef="#br0" timeOffset="-202511.47">14653 8190 1087 0,'-4'0'89'0,"-1"0"57"15,-2 0-25-15,3 0-30 16,2 0-9-16,-1 0-18 16,1 3-3-16,1 7-3 15,1 1-3 1,-3 7 0-16,0 9-2 0,-7 8-22 15,1 8-6-15,-2 9-13 16,1 6-9-16,-1 3 2 16,3-4 0-16,2-6-16 15,3-2-11-15,0-13-4 16,3-6 1-16,0-8 10 16,0-9 14-16,0-7 1 15,0-5 0-15,1-1-1 16,1 0-3-16,1-3 2 0,0-3 0 15,0-10 2 1,3-1 3-16,-2-8-3 16,2-1 0-16,3-4 1 15,1-1 2-15,2 6 6 16,1 3 5 0,0-1-2-16,1 8 4 15,-1-4 5-15,1 8 5 0,2 4 0 0,2 6-1 16,-3 2-7-1,-1 6-7-15,-2 10-7 0,3 0-2 16,-6 9-2-16,-1-1 0 16,-3 3 4-16,-4 1-4 15,-1-1-25-15,-1 0-11 0,-7-2-20 16,2-6-12 0,-7-1-13-16,3-2-16 0,3-7-35 15,0-1-253-15,-1-5 252 16</inkml:trace>
  <inkml:trace contextRef="#ctx0" brushRef="#br0" timeOffset="-120431.46">11392 7286 515 0,'-11'8'43'0,"-3"2"51"0,-3 2-36 0,-1-1 7 0,-1-6-4 16,2 3 2-16,5-7-5 0,2 1 6 15,10-2 22 1,-2-2 0-16,14 1-7 16,-1-5-8-16,7 2-18 15,1 4-1-15,7 0-4 16,-6 0 2-16,2 0 9 0,0 0-3 15,4-3-7-15,0-1-5 16,3-1-8 0,1-1-3-16,-5-1-2 15,-4 1-8-15,-10 1-7 16,-10 5-6-16,1 0-5 0,-10-3 0 16,-11 3-3-16,-6 0 1 15,-12 0-9-15,1 3-7 0,-8 2-7 16,1 1-5-16,2 4 6 15,3-6 7-15,18 1 6 16,7 1 2-16,16-7-2 16,12-1 1-16,18-7 13 0,8-5 7 15,11 1 15 1,3-1 5-16,2 0-2 16,-13-2-4-16,-6 8-11 15,-5 0-6-15,-19 7-10 16,-11 1-1-16,-4 1 2 15,-15 9 2-15,-16 2-6 16,-2 1-11-16,-6 3-14 16,1-1-11-16,6-2-4 15,6-2 5-15,17-3 6 16,7-7 3-16,18-1-1 16,10-9-14-16,2-8 107 15,10 4-63-15</inkml:trace>
  <inkml:trace contextRef="#ctx0" brushRef="#br0" timeOffset="-116317.93">15906 10929 617 0,'-11'10'98'0,"0"-1"59"0,3-6-34 0,5-1-15 0,3-2-23 15,4-5-2-15,4-3 1 16,2 4-11-16,-4-3-19 15,-4 7-15-15,-1 0-14 16,1 0 2-16,-4 0 2 0,-1 7 1 16,0-4-1-1,3 0-4-15,0 2-5 16,5-4 4-16,9-1 6 16,8-1 4-16,6-9 17 15,6-1 1-15,8-5-1 31,-2 4-7-31,-3-1-21 0,-3 0-7 0,-16 7-11 16,-2 3-1 0,-8 5 0-16,-8 5-4 0,0 9 2 15,-6 6-3 1,-7 10-4-16,2 4 5 16,-5 10 2-16,-3 0-2 0,7 7 5 15,-7 4-2 1,6-7-6-16,2-4 3 0,3-6-13 15,-3-6-10-15,2-5-20 16,3 2-13-16,1-12-31 0,2-2-7 16,3-13-14-16,8-4-1 15,1-16 66-15</inkml:trace>
  <inkml:trace contextRef="#ctx0" brushRef="#br0" timeOffset="-115874.8">16447 11010 1056 0,'6'0'148'0,"1"1"263"0,-4-1-348 0,0-1-6 0,-2-6-21 0,-1 4-15 0,4-8-21 0,-3 3-15 0,6 0-66 0,-3 2-80 16,6 6 87-16</inkml:trace>
  <inkml:trace contextRef="#ctx0" brushRef="#br0" timeOffset="-115769.89">16504 11256 1635 0,'0'-2'110'0,"0"-1"42"0,-3 0-20 0,3 0-60 0,-2-4-30 0,4-5-38 0,1-3-23 0,6-7-77 0,4-8-62 16,9-11 80-16</inkml:trace>
  <inkml:trace contextRef="#ctx0" brushRef="#br0" timeOffset="-114614.64">24004 11084 615 0,'-7'3'50'0,"-5"-2"41"0,-1 1-17 0,0 1 14 15,1-1 14-15,4 4 25 16,0-4-6-16,2-1-18 16,6 1-11-16,-2-1-30 15,2 1-10-15,0 1-2 32,2-3 6-32,4 2 17 15,0-2 3-15,-1-2-1 0,0-1-12 0,-4 3-12 16,3 5-5-16,-4 3-15 15,0 6-2-15,-2 8-11 16,2 5-3-16,-2 6-11 16,2 0 3-16,0 2-7 15,0-1-2 1,5-4 2-16,-3 2-4 0,2-10-15 16,-4-3-16-16,2-7-32 15,1-5-19-15,0-7-37 16,4-5-15-16,4-9-247 15,-2-5 240 1</inkml:trace>
  <inkml:trace contextRef="#ctx0" brushRef="#br0" timeOffset="-113224.64">24295 11057 1197 0,'12'-5'84'0,"0"-3"37"16,1 2-25-16,-1 1-12 0,-2 4-15 16,-2 1-8-16,-4 6-8 0,0 7 1 0,-3 4 1 0,-1 5-3 0,-5 8-9 0,1 3-10 0,2 3-11 0,1-1-11 15,4 3-2-15,0-2-7 0,2-1 1 16,-4 1-11-16,1-6-16 0,3-3-15 0,1-13-34 15,0-1-11-15,0-13-39 0,1-3-14 0,-4-7 74 0</inkml:trace>
  <inkml:trace contextRef="#ctx0" brushRef="#br0" timeOffset="-112594.75">24764 11018 1141 0,'-9'20'130'0,"-4"4"152"16,2 1-198-16,5 0-9 0,4 4-27 15,2 0-8-15,0 6-16 0,3 1-4 0,0-2-21 0,-3 2-23 0,2-6-85 0,-2 0 18 0,0-7 32 0</inkml:trace>
  <inkml:trace contextRef="#ctx0" brushRef="#br0" timeOffset="-111988.96">21680 11205 1106 0,'-8'-8'78'0,"-5"4"26"0,4 2-19 0,-4 5-37 0,1 8-9 0,-1 3-2 15,-1 5-6-15,1 3-8 0,10 4-2 0,6 2-9 16,7-1-5-16,7-4-2 0,-1-2-2 0,7-8-3 16,1-1 1-16,3-10 0 0,-2-2-1 0,-4-11 16 0,-1-3 9 15,-2-9 14-15,-3-2 10 16,-5-2 1-16,-7-1-1 0,-8 0-13 0,-6 2-8 0,-8 1-14 16,-3 6-6-16,-5 11-11 0,4 2-6 0,-1 14-17 15,3 6-21-15,3 2-42 0,2 4-28 0,14-7 60 0</inkml:trace>
  <inkml:trace contextRef="#ctx0" brushRef="#br0" timeOffset="-111881.02">22025 11230 1187 0,'-8'11'68'0,"1"4"18"16,-5 2 0-16,8 5-38 0,4 3-13 0,11 1-26 0,6-8-5 0,4-3 1 0,4-7-5 0,8-4 6 0,3-1-1 0,5-10-2 0,0-3 9 0,-8-7 14 0,-4-4 9 15,-18 1 16-15,-9-4 2 0,-15 0-8 0,-12-1-2 0,-16-3-17 16,-5 1-6-16,-3 2-17 0,3 0-10 16,15 13-13-16,5 6-12 0,15 9-38 0,7 2-20 0,12 3-247 0,7-3 210 0</inkml:trace>
  <inkml:trace contextRef="#ctx0" brushRef="#br0" timeOffset="-110545.35">22776 11081 1335 0,'-1'-7'83'0,"-4"-1"4"0,-9 8 9 0,0 10-6 16,-1 7-30-16,0 8-10 0,5 15-19 0,1 6-5 0,9 4-12 15,4-6-7-15,11-3-3 0,3-4-3 0,11-14-1 0,6 1 0 0,7-18 1 0,1-6 3 16,1-14-1 0,-3-7 2-16,-13-13 4 0,-7-6 8 0,-16 1 15 0,-10-8 7 15,-16-1-3-15,-12 3-5 0,-19-4-12 0,-11 3-3 0,-2 13-13 0,4 11-2 0,9 22-15 0,4 9-17 0,9 10-45 0,3 2-53 0,4-7 72 0</inkml:trace>
  <inkml:trace contextRef="#ctx0" brushRef="#br0" timeOffset="-109829.78">17166 11211 1356 0,'-3'8'26'0,"-2"35"2"0,1-8-4 0,5 1 5 15,7-8-10-15,13-7-8 0,6-7-3 16,7-14-1-16,7-2 5 0,-1-13 12 0,-2-4 6 0,-5-5 9 0,-2-4 2 0,-17-7-3 16,-3 3-3-16,-17-4 3 0,-6-2 4 0,-11 7 7 15,-3 1-2-15,-3 3-18 0,-1 7-11 16,3 7-16-16,-4 5-3 0,7 10-2 0,2 4-5 16,5 5-33-16,4 3-24 0,12 2-47 0,5 0-31 0,9 1 76 0</inkml:trace>
  <inkml:trace contextRef="#ctx0" brushRef="#br0" timeOffset="-109660.17">17775 11210 1370 0,'5'3'52'0,"-3"0"10"0,1-1-22 0,0-4-4 16,-2-3-8-16,4-1-7 0,2-5-15 0,2-3-66 15,2-2 47 1</inkml:trace>
  <inkml:trace contextRef="#ctx0" brushRef="#br0" timeOffset="-109444.99">18263 11232 1039 0,'-13'3'113'0,"2"-3"206"0,3-11-319 0,7-6-12 0,7-10-51 16,2-9-210-16,11-4 172 0</inkml:trace>
  <inkml:trace contextRef="#ctx0" brushRef="#br0" timeOffset="-109342.21">18430 11205 1399 0,'-2'0'69'0,"-2"0"37"0,1-11-77 0,3-11-37 0,3-3-22 16,6-5-49-16,7 0-249 0,4 0 212 0</inkml:trace>
  <inkml:trace contextRef="#ctx0" brushRef="#br0" timeOffset="-109248.79">18853 11076 1268 0,'-19'8'71'0,"-2"9"39"0,-4 5-16 0,3 10-22 0,3 6-13 16,10 6-26-16,1 1-15 0,16-8-13 0,6-7-4 0,19-16 0 0,5-5 0 0,8-15-1 0,-2-3 4 0,-2-15-4 16,-4-1 5-16,-11-10 16 0,-2-3 5 0,-15 0 19 31,-1-1 0-31,-12 4-13 0,-11 4-6 0,-13 7-24 16,-6 5-15-16,-7 10-27 0,4 7-25 0,0 7-53 0,9 4-66 0,10-2 102 0</inkml:trace>
  <inkml:trace contextRef="#ctx0" brushRef="#br0" timeOffset="-109048.72">19265 11051 1407 0,'0'0'72'0,"-2"4"15"16,-4 7-13-16,-1 10-20 0,3 4-10 0,2 4-10 16,4 2-6-16,12 5-13 0,9-1-10 0,12-8-5 15,6-5 0-15,13-9 0 0,-4-7 0 0,-2-6 1 0,-6-3 3 0,-17-11-4 0,-4-7 5 0,-16-4 15 16,-5-2 2-16,-13-8 8 0,-12-4-3 0,-16-1-15 0,-11 1-4 16,-3 11-30-16,3 7-11 0,7 18-29 0,12 9-28 15,13 10 33-15,9 0 19 0</inkml:trace>
  <inkml:trace contextRef="#ctx0" brushRef="#br0" timeOffset="-108933.2">19933 11051 1378 0,'-11'-2'45'0,"0"-3"7"0,5 2-8 0,-2 3 18 0,5 3 1 0,3 7-6 0,0 4-6 0,2 11-17 0,1 10-12 0,3 4-15 0,0 4-4 16,10-7-4-16,6-1-4 0,10-16 0 0,1-7 4 0,-2-12-2 0,-2-4 3 0,-10-15 12 0,-7 0 4 16,-10-14 17-16,-5 1 6 0,-11-9 8 0,-8-6 4 0,-13 1-6 15,-13 0-11-15,-2 9-34 0,-4 3-23 0,4 23-39 0,4 11-22 0,5 19-75 0,10 7-247 0,15-1 249 0</inkml:trace>
  <inkml:trace contextRef="#ctx0" brushRef="#br0" timeOffset="-45903.77">15259 265 660 0,'0'-3'93'0,"0"0"86"0,-3 3-32 0,-3 0-32 15,-4 3-17-15,-1 5-18 0,-2 0-6 16,1 0-9-16,-1-2 0 16,7-1-11-16,4-5 2 0,1 0-7 15,-2-6 5-15,7-7 1 16,1 0-4 0,1-2 1-16,-2 0 0 15,-3 6-4-15,-1 1-3 0,-1 0-6 16,-1 3-4-16,2 5-2 15,0-3-2-15,0 3-3 16,0 0-5-16,0 3-7 16,0 2-2-16,5 6-6 15,-1 2 4-15,4 15 0 16,0 8 0-16,-2 13 0 16,1 5-6-16,-4 7-5 0,0 1 2 15,-1 7-4 1,-2-1 3-16,-3 5 0 15,-1-7 0-15,0-9 0 0,0-5-3 0,0-18-1 32,2-2 1-32,-1-15 1 15,1-6 1-15,2-11-2 16,2-11-1-16,1-11-1 16,-3-5 2-16,0-7 0 0,0-6 1 15,-3-2-1 1,-2 1 0-16,1 5 2 15,-1 7-1-15,5 7 2 16,1 6-1-16,6-3-1 0,5 5 0 16,6 0-2-16,4 1 0 15,11 1-1-15,0 1 2 16,8 1 1-16,-2 1 0 0,-2-1 4 16,-6 4 3-16,-1 1 2 15,-3 5-1-15,0 8-1 16,-3 3-3-16,-12 8-3 15,1 3-1-15,-5 5-1 16,-2 3 2-16,0-5-1 16,1 2 3-16,2-5-3 0,-4-3-2 15,0-3 0 1,-4-4 1-16,-2 1 1 16,-9 3 2-16,-9 0-1 15,-8 4 2-15,-17-4-4 16,-6 4-5-16,-13-5-5 15,1-3-3-15,7-7 0 16,8-4 2-16,13-7 7 16,4-6-1-16,12-11 1 0,3 0 0 15,9-1 1 1,6 4-1-16,2 1 3 0,2 3 0 16,3 10-3-1,-1-2 5-15,-1 8-3 16,-1 1 2-16,0 9-1 0,2 4 1 0,3 5 1 31,2-2-2-31,13 1 2 0,1-3-1 16,15 1 3-16,7-10 1 15,15-7 2 1,-1-4 0-16,-6-17-3 16,-4 3 0-16,-13-3 3 0,-5-2-4 15,-11-1 3-15,-6 2 1 16,-12-1-3-16,-4 0 2 15,-12 2 0-15,-9 0 2 0,-15 0-2 16,-5 5-3 0,-6 6-1-16,-5 7-4 0,-10 6-1 15,1 3 1 1,1 6 2-16,6 0-6 0,10 6-10 16,4 1-8-16,7-3-16 15,6 3 2-15,8 1 7 16,7-5-1-1,5 0 19-15,7 0 0 16,8-3 9-16,5-1 6 0,6-6-4 16,1 0 7-16,7-6-3 15,3-4-3 1,3-7 9 0,5-3-2-16,0-3 9 15,2-1 6-15,1 1 7 16,-2-5 4-16,-4 7 0 15,-2-2 0-15,-6 8-7 0,-5 3-3 16,-2 8-7-16,-7 2-5 31,-5 10-2-31,0 4-5 16,1 8 2-16,-1 2 0 16,3 4-3-16,2 4 0 0,1-1 0 0,5 1 0 15,-7 3-1-15,3-3 1 16,-11-4 0-16,-1-3-1 15,-6-2 1-15,-6 1-1 0,-12-4-1 16,-7-8-2-16,-16-2-14 16,-11-5-3-16,-9-3-12 15,1-4 0-15,7-9 0 0,7 0 1 16,20 1 1 0,7 1-2-16,14 4-9 0,4 0-11 0,4-5-53 15,1 0-33-15,2-9 77 16</inkml:trace>
  <inkml:trace contextRef="#ctx0" brushRef="#br0" timeOffset="-45001.99">15161 202 1221 0,'0'-1'118'16,"-1"-1"58"-16,-1 4-26 0,0 6 0 0,-4-4-21 0,3 4-6 0,0 0-30 0,3 8-12 0,0 3-33 0,5 14-15 0,4 13-13 0,-1 3-7 0,1 21-5 0,1 0-4 0,-5 12-3 0,1 1-2 0,-3-1 0 15,0-9-1-15,-1-18-6 0,-2-9 3 0,1-21-10 0,3-9-4 0,0-18 2 0,1-10-3 0,4-23-5 0,3-9 7 0,-1-25 2 0,-2-6 3 0,-3-8 6 0,-2-4 1 0,-6 2 6 0,-4-2-3 0,-5-1 7 0,-2 6 2 0,0 12-8 16,1 14 12-16,1 27 0 0,1 12 4 0,1 23 3 0,-4 18-11 0,0 25 0 0,4 14-1 0,3 17 1 0,4 2 3 0,4 7-4 0,4 4-4 0,3 6-19 0,6 0-38 0,0-6-81 0,3-3-61 0,-6-14 100 0</inkml:trace>
  <inkml:trace contextRef="#ctx0" brushRef="#br0" timeOffset="-36521.75">11317 7523 495 0,'-7'0'72'16,"1"-2"85"-16,0 1 26 0,3 1-17 0,-1-3-16 0,4 1-60 0,-1 0-17 0,-1 1-19 0,2 1-3 16,3-8-12-16,2 2 1 0,1-1-7 0,-1 1 0 0,-3 4 1 0,-1 2 1 15,1-1-4-15,-2 1-1 0,0 1-5 0,-3 3 0 0,-2 0 7 0,5-1-1 0,-2-1 3 0,2-2-3 0,0 2-9 0,0-2-3 0,0 1-7 16,5 4 1-16,-2 1 0 0,0 5-5 0,1 5 4 0,2 8-5 0,-3 2 2 0,3 9-2 15,1 0-5-15,-4 7 4 0,2 3-8 0,-4 0 8 0,-2-2-6 0,-1-5 0 0,-3-10 5 16,1-3-8-16,2-10 5 0,0-6 2 0,2-9-10 16,4-9 8-16,2-10-4 0,2-8-1 0,1-3 8 0,-1 2-7 0,-3 4 7 15,-2 5-3-15,-3 6-3 0,-3 4 6 0,-2 6-5 0,-1-2-2 16,6 5 5-16,-2-2-3 0,2 2-1 0,3-3 2 0,7 0 1 16,2 3-5-16,1-1 5 0,1-6 1 15,5 2-8-15,3-1 4 0,0-10-1 0,5 1-3 0,-2-7 9 16,-4-4 1-16,3 9-5 0,-5-4 1 15,-12 10-2-15,-2 10 2 0,-5-1-1 0,2 1 4 16,-1-1-3-16,4-9 1 0,-3 3 0 0,2-4 0 16,7-4 4-16,-1-2-5 15,-2 0 6-15,-5 2-1 16,-5 2-6-16,-4 1 0 0,-7 0-1 16,-2 2 1-16,-1 5 0 0,3-3 2 0,4 7 1 0,2 2-5 15,4 5-2-15,2 3 0 0,1 1 0 0,1-4-1 16,4-2 11-16,5-3-6 0,1-2 9 0,-2-2 7 15,2-4 2-15,-5 3 2 16,-6 5-5-16,0-2-2 0,0-1-7 16,-1 3 2-16,-6 7-4 31,7 2-1-31,0 5-1 16,4 0 1-16,4 10-1 0,-1 1-2 15,-2 4-3-15,3 9 3 16,-6 3 2-16,1 7 0 15,-3 4-1-15,0 2-2 0,0-2 1 16,-3-3-2-16,3-10-23 16,-2-4-15-16,2-14-36 15,2-4-20-15,2-14-15 16,4-3-16-16,-3-24-254 16,8-4 245-16</inkml:trace>
  <inkml:trace contextRef="#ctx0" brushRef="#br0" timeOffset="-4993.06">12080 6983 268 0,'-9'-1'105'0,"2"-4"70"0,7 4-5 0,0-4-3 0,4 5-25 0,-3-3-5 16,2 0-23-16,-4 3-14 16,-9 0-34-16,1 4-12 15,-12 1-13 1,6 4 3-16,-1-4 7 0,0 3 5 0,10-5-6 16,6-3-1-1,0 0-7-15,9-3-2 16,13-3 6-16,8-1-1 0,10-2 4 15,2 0-5 1,4 2-8-16,0-2-9 0,-2 6-14 16,-9-5 3-1,-5 5-12-15,-8-1 4 0,-11 0-2 16,-10 4-7-16,-2-3 3 16,-12 3 1-1,-12 1-2-15,-10 4-6 0,-7 0-11 16,-4 2-7-16,-5 1 0 15,4 0-1-15,3 3 6 16,4-6-1-16,17-2 2 16,8 0 6-16,15-6 5 15,7-2 3-15,16 1 3 16,11-4 3-16,8 3 9 16,7-4 7-16,3 1 4 0,-6 0-1 15,0-3-3 1,-5 3-3-16,-15 3-10 0,-3-1-3 15,-22 6 3 1,-4 0-3-16,-18 6 0 0,-5 2 1 0,-15 0-7 31,-5 1 0-31,-6-4 0 0,1-2-4 16,10 2-7-16,7-2 2 16,13 5-1-16,10 0 6 15,14 1 7-15,15 4-6 16,12-2 9-16,7-3-5 15,12-3 1-15,-6-4-7 16,4-1-63-16,-12-1-46 0,-3-18 63 16</inkml:trace>
  <inkml:trace contextRef="#ctx0" brushRef="#br0" timeOffset="4288.24">12077 7392 483 0,'-6'0'83'0,"1"2"157"0,0-2-145 0,5 1 11 0,-1-1 7 0,2-1-11 16,2 1-7 0,-1-2-15-16,0 2-6 0,-1 0-17 15,-4-3-1-15,-6 6-8 16,-1 0-5-16,2-1-10 15,8-2-2-15,-1 0-2 16,-3 0 4-16,4 0-3 16,5 0-5-16,1 8-7 15,2 1-8-15,-3 13-6 16,1 6 0-16,-6 10-2 16,-3 8 0-16,-5 0-2 15,0 3 1-15,2-4-1 16,-6-2-2-16,10-13-4 0,2-10 0 15,5-10 0-15,6-12 4 16,5-20 2-16,4-6 2 16,1-19-1-1,1-2-1-15,-2 3 2 0,-1-1-3 0,-6 7 2 16,-1 1 2-16,-7 6 0 31,1 6 3-31,-6 13 2 0,0 12-4 0,-3-7-2 16,-5 10-1-1,5 6-2-15,2-3 2 16,1 4-1-16,6-3 1 16,8 1-1-16,5 0-1 15,6 7 2-15,-4 1 3 0,-1 8 1 16,2 4 1-16,-12-1-5 16,1 0-3-16,-5-9-1 15,-3-4 3-15,2-7 0 16,-3-5 2-16,2-8 0 15,0-4-1-15,0-9 0 16,3 2 1-16,-1-6 0 16,2 1-3-16,1-1-1 15,2 0 2-15,2 3 0 16,0 3 2-16,-6 6 0 16,1 5-6-16,-3 8 2 15,-3 0-1-15,-2 10 3 0,-2 1 3 16,0 6 1-1,2 4 0-15,4-1-1 16,0 2-2-16,9 5-1 16,0 2-9-16,-1 13-33 15,1 9-20-15,-13 15 76 16,0 16-39-16</inkml:trace>
  <inkml:trace contextRef="#ctx0" brushRef="#br0" timeOffset="9280.03">16070 14765 359 0,'44'-18'41'15,"0"6"66"-15,-15 2-128 0,-7 5-46 0,-10 5 39 0</inkml:trace>
  <inkml:trace contextRef="#ctx0" brushRef="#br0" timeOffset="9918.62">16171 14806 651 0,'-10'-5'115'0,"6"0"104"15,-6-4-58-15,7-1-46 0,3 4-16 16,0-5 0-16,2 1 3 0,2 4 7 0,0-2-5 0,-1 8-10 0,-3-1-7 15,0 1 0-15,0-2 0 0,-3 0-13 0,1 2-7 16,0 0-18-16,1 0-10 0,-7 4-8 0,8 5-6 16,0 7-11-16,3 9-5 0,-3 7-3 0,0 5-4 15,-6 9 2-15,3-2-1 0,-1 8-32 0,1-3-3 16,2-8-43-16,1-3-13 0,4-13-19 0,1-6-9 16,3-12-10-16,0-6-6 0,3-9-14 15,2-11-182-15,9-7 214 0</inkml:trace>
  <inkml:trace contextRef="#ctx0" brushRef="#br0" timeOffset="10033.03">16415 14908 1132 0,'-1'3'148'0,"1"-1"146"0,-5 10-160 0,-1 1-13 0,1 6-42 0,0 5-13 0,1 4-23 15,4 5-16-15,0 5-13 0,3 1-12 0,9 2-21 0,4-3 9 16,8-8-6-16,1-8 4 0,5-12 14 0,2-10-2 0,2-10 2 0,-1-4 3 0,-6-13 7 0,-3 0-3 0,-13-7 16 0,-5-1 9 0,-9-3 6 16,-8 4 5-16,-9-6-12 0,-10 2-9 0,-8 4-12 0,0 5-7 15,3 15-11-15,2 3-9 0,8 19-29 0,3 4-13 0,6 6-59 0,6-4-37 0,10-8 86 0</inkml:trace>
  <inkml:trace contextRef="#ctx0" brushRef="#br0" timeOffset="10342.21">16919 14741 1342 0,'-3'-5'189'15,"-5"-3"321"-15,1-4-436 0,1 2-14 0,3-2-32 0,0-1-17 0,6 5-32 16,0 3-29-16,5 5-81 0,0 0-44 0,3 2 87 0</inkml:trace>
  <inkml:trace contextRef="#ctx0" brushRef="#br0" timeOffset="10654.76">16972 15056 1841 0,'-6'2'153'0,"0"-2"94"0,-1-2-125 16,-1 1-87-16,1-6-13 0,-1 3-23 0,6 2-25 0,2-1-91 0,2 0-62 0,6 3 94 0</inkml:trace>
  <inkml:trace contextRef="#ctx0" brushRef="#br0" timeOffset="13259.1">23133 14982 540 0,'0'-5'142'0,"0"-1"111"0,0 0-82 15,0 3-15-15,-3-5-48 0,3 5-17 0,1-4-5 0,-1 3-7 0,2 0-14 0,-2 1-7 16,0 2-14-16,0-1-1 0,0 2 3 0,0 0 0 0,0 0-2 16,1 2 0-16,4 4 3 0,-3-1 6 0,2 6 5 0,0 5-2 0,0 7-18 0,-4 6-10 0,0 4-20 15,0 5-5 1,0-1-1-16,-1 1-7 0,1 0-15 0,0-3-9 0,0-1-46 0,0 0 0 16,1-9-31-16,2-9-15 0,5-12-14 0,5-8-9 0,0-17 78 0</inkml:trace>
  <inkml:trace contextRef="#ctx0" brushRef="#br0" timeOffset="14274.37">24067 14891 973 0,'1'9'87'0,"1"-6"72"0,-1-1-37 0,4-2-33 0,-5 1-14 15,0-1-15-15,-5 5-4 0,-1 0-1 16,-2 3-3-1,-3 4-13-15,-1 1-11 0,-4 6-15 32,0 8-2-32,3 7-11 0,6 3 2 15,5 2-2 1,7 1-1-16,9-9-2 16,3-1-2-16,8-11-1 0,4-5-7 15,2-9 6-15,1-5 6 16,1-17 15-16,-3-7 16 15,-6-9 19-15,-2-3 3 0,-13-2 3 16,-2-2-2-16,-11 4-7 16,-13-2-3-16,-10 5-19 15,-3 2-8-15,-1 12-15 16,-1 3-14 0,4 16-22-16,-2 8-11 0,5 12-38 15,3 2-13-15,9 7-33 16,5-3-19-16,16-7 80 0</inkml:trace>
  <inkml:trace contextRef="#ctx0" brushRef="#br0" timeOffset="14833.91">24646 14831 922 0,'0'4'163'0,"0"-2"196"0,0 4-207 0,-2-1-8 0,2-3-20 15,0-2-7-15,2 0-22 0,1 4-12 0,0 7-23 0,-1 2-11 0,-2 11-19 0,0 3-9 16,0 9-8-16,0 2-15 0,1 3-25 0,2-2-24 0,-1 2-39 0,4-5-17 0,-3-6-26 16,2-4-4-16,1-15-128 0,1-5 161 0</inkml:trace>
  <inkml:trace contextRef="#ctx0" brushRef="#br0" timeOffset="14990.02">24953 14940 1011 0,'8'0'114'0,"0"0"76"15,-3 0-67-15,-5 3-11 0,-5 3-21 0,0-1-11 0,-6 6-11 0,0-3-10 16,0 4-19-16,2-2-5 0,-1 9-15 0,4 0-5 0,3 6-5 0,3 2-5 0,6 1-7 16,4 0-6-16,12-5-8 0,3-1-18 0,2-8 3 0,1-5 2 0,-6-10 11 0,0-12 22 15,-1-11 10-15,-2-2 6 0,-5-11 11 0,-1 3 6 0,-9-1 7 0,-4-1 7 0,-8 6 1 0,-10 0 0 0,-8 3-14 0,-2 6-17 0,-4 14-18 0,-1 7-13 0,3 12-17 0,-1 2-23 16,7 10-54-16,2-7-34 0,9-6-319 0,4 2 291 0</inkml:trace>
  <inkml:trace contextRef="#ctx0" brushRef="#br0" timeOffset="16891.91">22658 15020 1167 0,'0'-2'16'0,"0"2"8"0,0 4 34 0,0-4 6 0,0 4 13 0,0-4-2 32,2 0-13-32,-2 0-1 0,0 0-8 0,0 0-2 0,0-3-5 0,0 2-7 15,-2-1-9-15,0 0-4 0,-1 1-13 0,-9-10 0 0,5 9-7 0,3 1-2 0,-4 1-2 16,1 3-2-16,-2 6 2 0,-1-1-2 0,1 8 3 0,-4 0 1 0,1 3-1 0,-1 4-1 0,5 6-1 0,3 2-2 0,7 2-2 15,4-1-2-15,10-7-3 0,0-4 1 0,8-14 2 0,1-3 1 0,-3-15 4 16,-2-5 0-16,-2-8 12 0,-6-4 7 0,-2-7 13 0,-5 2 12 0,-5-3 1 0,0 3-6 0,-10 6-6 0,-3 2-10 0,-4 7-17 16,-3 7-1-16,-4 8-34 0,-3 5-25 0,0 7-45 0,1 4-35 0,2-2-221 0,5-2 218 0</inkml:trace>
  <inkml:trace contextRef="#ctx0" brushRef="#br0" timeOffset="17358.09">22041 14966 1726 0,'0'-3'6'0,"-1"16"1"0,-1 17 0 0,0 0-1 16,2 6-5-16,4 0-8 0,7-3-13 15,1-4-1-15,10-10-1 0,5-5 4 16,0-8 13-16,3-6 2 0,-2-9 8 16,-4-7 7-1,-4-8 12-15,-4-2 7 0,-6-8 16 16,-7 0 3-16,-3-6 11 15,-3 2-9-15,-16 2-11 16,-2 3-11-16,-9 8-21 16,-3 3-2-16,2 6-27 15,-1 10-12 1,5 7-42-16,5 9-26 0,5 4-145 16,4-3 144-1</inkml:trace>
  <inkml:trace contextRef="#ctx0" brushRef="#br0" timeOffset="19422.21">20271 14932 1252 0,'-3'-3'8'0,"12"10"6"0,-7-3 9 0,0-1 17 16,-2-2 23-16,-2 4 6 0,4-2 15 0,-1 0 0 0,-1 7-22 0,-3-2-8 0,-5 7-26 16,2 1-12-16,-2 8-9 0,2 0-5 0,7-1-2 0,5 2 0 0,7-6-3 15,6-3-2-15,-2-6 4 0,4-4-2 0,-4-6 5 0,2-2 5 0,-3-9 7 0,-7-1 7 0,-1-7 13 16,-3-2 7-16,-2-6 12 0,-3-1 1 0,-6 0 0 0,-4 1-10 0,-7 3-16 16,0 2-8-16,-15 10-20 0,-1 5-15 0,-11 9-33 0,-2 12-14 15,-1 8-35-15,6 0-7 0,14 3-27 0,5-3-88 0,11 1 136 0</inkml:trace>
  <inkml:trace contextRef="#ctx0" brushRef="#br0" timeOffset="19604.24">19861 15074 1538 0,'1'-4'24'0,"-8"14"-1"0,-3 7 15 0,-1 5-16 16,5 4-10-16,3 0-11 0,3 3 0 0,9-4 0 15,4-1 0-15,6-12-4 0,0-2-2 16,4-15 4-16,4-8 7 16,0-7 21-16,0-10 15 0,-8-3 17 0,-5 0 2 0,-14 1 8 15,-5 1-10-15,-15 2-24 16,-7 6-11-1,-5 5-23-15,-4 4-21 16,0 12-36-16,-1-1-21 0,-1 13-65 31,4 1-103-31,2 9 150 0</inkml:trace>
  <inkml:trace contextRef="#ctx0" brushRef="#br0" timeOffset="20531.99">19276 14988 1583 0,'7'-15'78'15,"-2"7"9"-15,-3 2-31 0,-7 6-35 0,-1 0-11 0,-4 0-17 0,4 0-17 16,0 0-59-16,-4-4-107 0,5 3 112 0</inkml:trace>
  <inkml:trace contextRef="#ctx0" brushRef="#br0" timeOffset="21139.18">18968 15031 1578 0,'-6'8'62'0,"-1"-2"7"0,-4-4-48 0,3-2-11 0,2-3-36 0,-3-5-34 15,1-5-312-15,-5 4 242 0</inkml:trace>
  <inkml:trace contextRef="#ctx0" brushRef="#br0" timeOffset="21387.57">18763 15047 1408 0,'-3'6'91'16,"-5"-4"55"-16,-2-2-95 0,-1-3-80 0,-1-7-46 0,-1-9 33 0</inkml:trace>
  <inkml:trace contextRef="#ctx0" brushRef="#br0" timeOffset="21515.48">18528 15070 1626 0,'0'0'75'0,"-2"0"9"0,1-3-32 15,-3-6-39-15,1-4-23 0,3-3-65 0,-4-2-37 0,-3-3 57 0</inkml:trace>
  <inkml:trace contextRef="#ctx0" brushRef="#br0" timeOffset="21634.31">17739 14854 1007 0,'-2'2'112'0,"-2"4"85"0,-6 4-90 0,-2 4-17 0,-7 3-31 16,4 1-12-16,3 2-21 0,-5 2-3 0,5 5-11 0,5 5-1 0,5 5-3 0,8 9-2 0,10-5-3 0,8 0-2 0,7-8-1 0,4-7-5 0,1-17 2 0,-1-4 1 31,0-13 17-31,-2-8 12 0,-3-11 17 0,-7-7 4 0,-10-9-8 0,-3-1-3 0,-10-3-9 0,-11 2 1 0,-12 4 4 0,-7 11-1 16,-9 11-7-16,-7 12-7 0,-6 14-29 0,-3 12-22 0,-5 13-27 0,5 4-14 0,9 2-40 0,15-3-36 0,7-13 86 0</inkml:trace>
  <inkml:trace contextRef="#ctx0" brushRef="#br0" timeOffset="39614.38">2440 9639 934 0,'-10'8'83'0,"2"0"43"0,-3 3-5 0,2-5-41 0,1-1-18 16,3-7-22-16,-1-5-11 0,4-3 3 0,2-2 4 0,3 0 0 0,2 5 5 16,-5 7-13-16,0 0-7 0,0 3 5 0,-5 8-1 0,-3 12 9 0,-6 1 3 0,3 9-14 15,-1 3-5-15,2 7-14 0,2 1-1 0,7-1 2 16,1-4-3-16,4-14-2 0,9-1 1 0,6-16 0 0,8-5 0 0,9-9 3 0,5-4-3 15,3-12 5-15,-6-6 12 0,-5-7 10 0,-6 1 5 0,-10-3 1 16,-4 4-4-16,-13 2-9 0,-13 2-3 0,-9 6-2 0,-6 4-7 16,-12 0-9-16,3 6 4 0,-1 10-10 0,6 5 1 0,12 10-27 0,-2 7-22 0,4 0-45 15,7 1-33-15,11-7 77 0</inkml:trace>
  <inkml:trace contextRef="#ctx0" brushRef="#br0" timeOffset="40399.45">2843 9729 1379 0,'2'13'62'0,"-8"4"-8"0,-2 4 12 0,-10 2-19 16,1-1-9-16,8 5-12 15,-4 1-14 1,16-1-9-16,7 0-3 16,4-8-1-16,13 0 2 15,-1-8-1-15,4 0 2 16,0-11-1-16,-1-2-1 0,-6-12 14 15,-4-9 8-15,-4-11 17 16,-6-7 8-16,-9-9 1 31,-2 1 3-31,-12 3-12 0,-8 9-10 16,-9 10-13-16,-10 6-18 16,-4 10-25-16,3 11-17 15,4 13-42-15,5 4-24 16,14 2-159-16,3-5 160 15</inkml:trace>
  <inkml:trace contextRef="#ctx0" brushRef="#br0" timeOffset="41065.24">3194 9780 1485 0,'-7'6'83'0,"-4"2"18"15,-6-5-58-15,0-5-10 0,2-7-36 16,7-5-19-16,5-5-50 16,3-5-34-16,8-3 54 15</inkml:trace>
  <inkml:trace contextRef="#ctx0" brushRef="#br0" timeOffset="41207.27">3467 9884 1390 0,'9'6'44'16,"-6"-1"-19"-16,2-4-3 0,-5-7-4 0,0-4-16 15,5-13-58-15,1-4-120 32,8-9 103-17</inkml:trace>
  <inkml:trace contextRef="#ctx0" brushRef="#br0" timeOffset="41359.66">3678 9808 1345 0,'3'13'48'0,"-3"-2"-9"0,-1-13-30 16,-1-9-27-16,2-14 10 0</inkml:trace>
  <inkml:trace contextRef="#ctx0" brushRef="#br0" timeOffset="41504.63">3911 9780 1506 0,'-1'37'119'0,"-7"-7"43"0,-3-4-44 0,0-15-46 16,-2-10-38-16,4-15-41 16,2-10-14-16,7-10-81 15,7-1-47 1,12-3 80-1</inkml:trace>
  <inkml:trace contextRef="#ctx0" brushRef="#br0" timeOffset="41652.1">4385 9898 1058 0,'-19'-8'98'0,"1"2"81"15,1-1-81-15,4 7-20 16,2 5-14-16,5 8-4 15,-2 2-2-15,3 12-13 16,4 6-5-16,1 4-20 16,1 5-7-16,4-5-8 15,6-8-5-15,5-6 2 16,5-14-2-16,5-6 0 16,4-3 1-16,2-16 5 0,-1-4 19 15,-2-15 16 1,1-3 12-16,-11-1 6 15,-7-2-1-15,-16 8 0 16,-15 1-9-16,-14 1-14 16,-13 2-14-16,-5 12-40 15,2 9-20-15,2 18-56 16,0 13-57-16,4 17 87 16</inkml:trace>
  <inkml:trace contextRef="#ctx0" brushRef="#br0" timeOffset="52073.66">11091 9608 408 0,'6'-3'118'0,"2"1"121"0,-3 2-86 0,-3 5-15 16,1 3-27-16,-3 3-7 0,0 1-28 0,-3 1-4 0,3-5-11 0,0 1-11 15,0-3-3-15,0-4 2 0,0 0-5 0,0-2 6 0,3 0-2 0,1-2 5 0,0-7-8 0,0-2-7 0,-4 0-12 16,0-2-9-16,-8 5-7 0,-3-3 0 0,-4 0-5 0,-6 3-3 16,-4 2-1-16,3-1 2 0,-2 6-2 0,2 1-1 0,5 5-2 0,-1-1-2 15,3 6 0-15,-1-2 1 0,5 3 3 16,0 1-3-16,8 1 3 0,1 0-1 0,2-4-2 0,3 0 1 0,5-2 0 0,1 2 2 15,3 2 3-15,0 3-1 0,5 2-3 0,-2 6 1 16,0 5 0-16,0 2 0 0,-4 0 3 0,0 1 1 0,1-1-7 0,-1-2 2 0,-1-2-13 0,-1 0-3 0,-6 2-1 0,-3 0-7 0,-7 0-1 0,-8-2-6 0,-2-5-12 0,-2-4-4 0,0-6-2 0,2-6 7 0,-1-8 20 16,1-8 10-16,3-13 9 0,1-5 7 0,7-8 5 0,0-4 3 0,4-2 19 15,2 3 4-15,3 1 12 0,5-2 1 0,8 9-7 0,3-1-6 0,0 9-11 0,4 6-5 16,0 5-10 0,2 5-3-16,2-2-24 0,-2 6-21 0,0 0-47 15,-3 2-37-15,-9 0 68 0</inkml:trace>
  <inkml:trace contextRef="#ctx0" brushRef="#br0" timeOffset="53585.47">11296 9757 778 0,'0'0'123'0,"-1"0"159"0,1 0-151 0,0 0-23 0,0 0-10 0,0 0-27 16,1 0-4-16,2 0-14 0,5-1-3 0,0-1-5 0,5 2-8 0,7-6-7 0,4 3-5 16,6 0-9-16,0-5 0 0,5 5-8 0,-6 1-2 0,-5-3-15 15,-2 2-28 17,-8 2-55-32,-3-1-40 0,2-4 66 15</inkml:trace>
  <inkml:trace contextRef="#ctx0" brushRef="#br0" timeOffset="53875.7">11875 9578 969 0,'2'0'121'0,"-2"0"128"0,0 0-103 15,0 1-25-15,0-1-15 0,-2 2-26 0,-1-1-15 0,-2 6-22 0,0-1-5 0,2 11-12 0,-1 4-5 0,2 12-12 0,0 5-2 0,2 6-7 16,0 2 0-16,0-1-21 15,0 0-28-15,2-8-17 0,0-7-25 16,2-14-16-16,4-3-4 0,0-19 59 16</inkml:trace>
  <inkml:trace contextRef="#ctx0" brushRef="#br0" timeOffset="54040.38">12107 9576 1308 0,'-9'2'66'0,"-4"2"12"0,0 3 1 15,-2 2-12-15,0-1-10 0,0 3-17 16,0-1-5-16,3 1-14 0,4-3-9 0,3 1-11 0,5 2 0 0,5 2-1 0,4 1 0 0,4 2 4 0,4 3 3 16,4-2 10-16,1 0 4 0,3 1-4 0,4-4 0 0,-6 3-8 15,6-1-1-15,-12 1 4 0,-1-6-1 0,-5 2-1 0,-5-4-1 16,-4 7-5-16,-2 1-5 0,-10 2 0 0,-1 0-2 0,-6 3-6 0,-5-6-7 0,-2 5-23 0,-1-1-17 0,-5-3-25 0,3 2-16 0,-1-9-155 0,-2-2 157 0</inkml:trace>
  <inkml:trace contextRef="#ctx0" brushRef="#br0" timeOffset="54170.27">12019 9620 1022 0,'8'-4'131'0,"-1"-4"162"0,4 0-185 0,1-3-1 0,3-2-34 0,4-1-11 0,8 3-22 0,1 0-11 0,6 3-13 0,-4 2-8 0,4 1-7 0,-1 0-6 0,1 2-50 16,-3 1-40-16,-4-1 50 0</inkml:trace>
  <inkml:trace contextRef="#ctx0" brushRef="#br0" timeOffset="99739.3">13090 6901 514 0,'-11'8'76'0,"-2"2"59"0,-1-2-11 0,3-2 16 0,-2-3-14 16,5-1-6-16,5-5-32 0,0-1-13 0,5-3-18 0,-1 0-8 15,-1-2-5-15,0 1-7 0,0 3-1 0,0 4-3 0,0 1-1 0,0-2-1 16,3-9-4-16,4 11 1 0,5 0 7 0,4 0 1 0,16 3 5 0,6 0 0 0,9 2-2 16,0-3-4-16,-3-2-10 0,-1 0-5 15,-8 1-10-15,-2 2-5 0,-14 0-5 0,-8 2 0 0,-14-2-2 0,-12 1 1 0,-16 2-2 16,-7 0-3-16,-9 4-5 0,-4-1-4 0,-6-3 5 0,4 2-2 16,4-3 10-16,6 3-2 0,16-2-2 0,9 0 3 0,11 2-3 0,10-3 6 15,18-2 8-15,4-3 9 0,16-1 2 0,8-1 2 0,11-7 0 0,2 4-4 16,-1-6 6-16,-1 3-5 0,-16 2-5 0,-6-1-2 0,-21 6-11 0,-13 1 0 0,-20 1 1 0,-13 7-3 0,-20 5-3 0,-9-1-4 0,-11 6-8 0,1-2-4 15,8 1 5-15,8-3 0 0,19 3 6 0,9 1 1 0,21-7-5 0,4-3-6 0,28-8-33 0,12-3-17 0,22-18-6 0,6-17 28 0</inkml:trace>
  <inkml:trace contextRef="#ctx0" brushRef="#br0" timeOffset="115619.73">13087 7335 1019 0,'-8'-1'65'0,"-2"-1"31"0,-1 0-26 0,2 1-8 0,1-1 4 15,3-2 22-15,2 0 2 0,3 4 5 0,0 0-8 0,0 0-27 0,0 0-12 16,0 8-17-16,3 0-1 0,0 13 0 0,-3-1-5 0,-3 21-4 0,-2 2-8 0,1 17-6 15,-4 0-1-15,0 6-5 16,-1 0-1-16,4-11 0 0,2-4 0 0,1-24 5 0,5-4-11 0,-3-23-21 0,7 2-13 0,0-15-52 0,0-9-17 16,7-16-113-16,-1-6-184 0,9-16 241 0</inkml:trace>
  <inkml:trace contextRef="#ctx0" brushRef="#br0" timeOffset="115841.8">13379 7283 1267 0,'20'-12'91'0,"-7"-3"47"0,-1 3 2 0,-7 2-20 0,-5 4-12 0,-5 4-17 0,-3 1-9 15,-1 4-19-15,-5 3-3 0,-2 10-16 0,2 1-7 0,-2 7-9 0,0 3-12 0,7 0-9 0,1 3 2 16,3 9-6-16,2 4-1 0,3 1-1 0,0 3-1 0,0-9 0 0,3 0-19 0,-3-5-23 0,2-2-22 0,-4-5-43 0,-3-7-5 0,-1-7-42 0,-2-5-10 0,2-7 94 0</inkml:trace>
  <inkml:trace contextRef="#ctx0" brushRef="#br0" timeOffset="116143.01">13016 7510 1116 0,'-5'3'111'0,"3"1"139"0,-1-1-131 0,8-3 7 0,0-3-17 0,7-5-23 0,3-3-16 16,10-4-28-16,6 4-13 0,12-1-15 0,0-1-25 0,1-1-78 0,0-7-44 0,-8 3 58 0</inkml:trace>
  <inkml:trace contextRef="#ctx0" brushRef="#br0" timeOffset="117855.93">16089 15657 450 0,'1'-12'116'0,"6"2"160"0,-3 1-113 0,-2 4-28 15,1 3-17-15,-3 2-29 16,0 0-8-16,-5 0 5 15,-1 3 2 1,0 2 1-16,0 3 4 16,1 2-14-16,-2-7-8 15,7-2-9-15,0 1-5 16,-3 4 0-16,6-1-6 0,2 4-8 16,2 4-11-1,-4 9-18-15,0 6-5 0,-3 13-9 16,-3 4-2-1,0 2 3-15,1 0-2 0,-3-6-2 32,4-1-8-32,-3-4-23 0,3 2-11 15,1-8-44-15,0-2-17 0,3-6-55 16,2-3 9-16,1-17 81 16</inkml:trace>
  <inkml:trace contextRef="#ctx0" brushRef="#br0" timeOffset="119021.94">16370 15709 861 0,'-2'0'73'0,"-1"-1"47"0,-5 1 10 0,2 1-3 16,-4 2-12-16,2-1-20 0,5-1-5 0,3-2-9 0,0-4-7 0,8-4-3 0,5-2 0 0,3-2 9 16,6-3-6-16,-2 5-7 0,4 0-10 0,1 5-18 0,0 4-6 0,-1 2-18 15,0 2-7-15,-10 11-7 0,-2-1-1 0,-8 9 1 0,-4 1-1 0,-10 1-13 16,-3 1-7-16,-2 0-18 0,-1-5-5 0,0-4 8 0,0 3 0 0,7-12 21 0,-1 2 2 16,10-8 5-16,0 5 6 0,10 1-1 0,-1-1 8 0,10 4 9 0,3-1-3 0,2 1 2 0,4 1-5 0,-2 4-3 0,-6 2 3 0,-6 4-9 0,-4 7 5 0,-10-2-5 0,-5 2-4 0,-12 3 9 0,-5 3-4 15,-8 0-14-15,-3 2-4 0,-2-3-8 0,2-5 5 0,6-13 1 0,0-13 0 0,7-9-3 0,7-4-6 0,0-7 6 0,4-3-1 0,10 0-28 0,3 0-20 0,8-2-53 0,7-1-94 0,2-12 130 0</inkml:trace>
  <inkml:trace contextRef="#ctx0" brushRef="#br0" timeOffset="119225.66">16919 15771 1415 0,'0'-5'110'0,"0"-1"85"0,0-2-79 0,0 1-37 0,-2-4-27 16,2 2-38-16,-1-1-21 0,-4 4-49 0,5 6-36 0,0-1-188 0,0-4 166 0</inkml:trace>
  <inkml:trace contextRef="#ctx0" brushRef="#br0" timeOffset="119373.83">16974 16078 1751 0,'0'-6'84'0,"0"0"22"0,1-10-36 15,3 3-52-15,-4-1-4 0,-4 0-34 0,8 0-25 0,-3-2-88 0,5 0-241 0,13-8 227 0</inkml:trace>
  <inkml:trace contextRef="#ctx0" brushRef="#br0" timeOffset="123991.95">23190 15697 726 0,'-4'-2'135'0,"4"-3"134"16,0 2-133-16,-1 0-17 0,1 3-31 0,0 0-6 16,-2-2-11-16,2 2-6 0,0 0-4 15,0 0-3 1,0 0 5-16,0 0-4 15,-1 0 0-15,1 0-2 0,0 0-3 16,0 0 2 0,-2-6-1-16,5 3-4 0,0-2-15 15,1-3-3 1,-4 5-13-16,0 3 0 16,0 0-5-16,1-1-2 0,1 8 1 15,-1 4-4 1,-1 10 3-16,2-1 0 0,-4 12-10 15,1 1-1-15,-2 11-1 16,-4-1 1-16,3 6-5 16,-1 1-11-16,0-6-32 15,3 2-18 1,2-11-16-16,2-12-11 16,3-7-12-1,0-13-2 1,-2-4-44-16,5-10 45 0,-1-22 52 15</inkml:trace>
  <inkml:trace contextRef="#ctx0" brushRef="#br0" timeOffset="125627.61">24209 15700 759 0,'-2'1'154'0,"-1"4"205"15,-3-2-194-15,-1 2-34 0,-4 1-8 0,5-1-8 0,-2 0-9 0,3-1-24 0,5-4-11 16,-1 0-21-16,1 0-9 0,1 8-11 0,6 2-2 0,2 12-15 15,-6 3-4-15,0 14-9 0,-3 6-5 0,0 4-16 0,-1-2-18 0,1-5-44 0,0-2-20 0,5-10-36 0,-1-14-10 16,9-13-272-16,0-11 268 0</inkml:trace>
  <inkml:trace contextRef="#ctx0" brushRef="#br0" timeOffset="126287.36">24602 15760 1354 0,'0'-2'95'0,"-4"-1"49"0,1 1-25 0,-2 7-23 0,-2 0-27 0,-3 11-33 0,1 6-11 0,-1 12-12 0,5 1-3 0,5 9-7 0,7-3-2 15,7-1-12-15,5-1-13 0,11-6-1 0,3-9 3 0,6-16 4 0,-1-8 15 0,-3-16 10 0,-3-8 7 0,-9-12 21 16,-5-3 10-16,-11-7 14 0,-7-3-7 0,-15 2-13 0,-6 4-12 0,-10 4-16 0,-4 7-4 0,-3 12-25 0,0 2-9 16,11 15-32-16,4 5-16 0,9 10-34 0,6 7-22 0,4 2-243 0,3-1 230 0</inkml:trace>
  <inkml:trace contextRef="#ctx0" brushRef="#br0" timeOffset="126661.9">25097 15640 932 0,'0'0'70'0,"0"0"55"0,-2 3-16 0,-1 2-3 0,0 4 0 16,-3-3-2-16,3 2-10 0,-1-5-19 0,4-1-10 15,0-2-17-15,0 0-8 0,0-2-2 0,-4-4-2 0,4 3 7 0,1 1-2 0,7-1 13 0,-6 6 6 16,-1 7-4-16,1 1 1 0,1 5-18 0,-3 4-13 0,2 7-20 0,-1 1-6 0,-1 9-19 0,0 1-39 0,0 1-35 0,-1 2-27 16,1-5-59-16,1-3-18 15,-1-11 109-15</inkml:trace>
  <inkml:trace contextRef="#ctx0" brushRef="#br0" timeOffset="127894.28">22186 15665 688 0,'0'0'130'15,"-1"-2"-42"-15,-2 9 136 0,-4-3-92 0,-5 6-12 0,-1 1-13 16,-4 2-33-16,2-1-17 0,3 6-21 0,1 4-4 0,3 4-13 0,3 3-5 16,5 6-8-16,6-6-6 0,10 0 0 0,2-5-2 0,7-10 1 0,0-6-1 0,0-7 1 0,-3-2 4 0,-6-6 12 15,-2-1 9-15,-6-4 10 16,2-9 0-16,-10-7 3 0,0-5 4 0,-2-3 8 0,-6-5 10 0,0 7-12 0,-1 1-3 0,-8 8-23 0,1 6-11 0,-2 7-7 15,-2 5-11-15,1 15-24 0,-2 5-22 0,4 12-59 0,-2 2-34 16,8 1-343-16,5 7 309 0</inkml:trace>
  <inkml:trace contextRef="#ctx0" brushRef="#br0" timeOffset="128338.93">22604 15725 1140 0,'-1'-3'97'0,"-6"3"57"0,-2 5-23 0,-7 10-39 0,-3 7-15 0,-1 13-27 0,-2 4-12 0,4 6-22 0,6-1-5 0,9-5-9 0,4-1-2 0,13-8 0 0,8-5-3 0,12-9 0 0,2-10 3 0,8-12 0 0,0-10 7 15,-1-14 16-15,-4-1 10 0,-10-12 20 0,-7 2 10 0,-22-8-11 0,-11 7-11 0,-19 4-19 16,-7 2-8-16,-13 9-15 0,-2 2-15 0,1 1-40 0,-1 3-22 0,16 7-37 0,3 3-17 0,12 0 82 15</inkml:trace>
  <inkml:trace contextRef="#ctx0" brushRef="#br0" timeOffset="130011.86">17851 15723 689 0,'-11'0'142'0,"0"2"170"0,3 0-188 0,2-2-13 0,1 0-25 16,0 0-3-16,1 0-2 0,4 0-8 0,-7 7-21 0,2 4-15 0,-4 8-22 15,0 13-8-15,-1 9-7 0,-3 9 1 0,13 2-4 0,0-1-6 16,2-12-3-16,9-7 2 0,2-13 0 0,1-8 10 16,6-16 12-16,1-9 10 0,4-13 19 0,-3-8 4 0,-6-7 12 15,-2-1 2-15,-9-4 0 0,0 6-2 0,-10 1-9 0,-3 4-10 0,-5 13-17 16,-7 5-8-16,-2 7-8 0,0 2-3 0,1 9-19 0,4 0-18 0,4 6-53 0,5-1-26 16,8 6-33-1,4 0-11-15,10-5-286 0,5 2 285 0</inkml:trace>
  <inkml:trace contextRef="#ctx0" brushRef="#br0" timeOffset="130213.45">18460 15815 1426 0,'8'1'102'0,"-3"6"34"0,-4-4-40 0,-1 6-67 0,-5-6-34 16,5-1-66-16,0-2-35 0,7-8 56 0</inkml:trace>
  <inkml:trace contextRef="#ctx0" brushRef="#br0" timeOffset="130611.93">18790 15954 1295 0,'0'-7'56'0,"3"3"17"0,6-12-70 0,4-2-36 0,7-5 19 0</inkml:trace>
  <inkml:trace contextRef="#ctx0" brushRef="#br0" timeOffset="130764.14">19190 15944 1432 0,'-4'11'78'0,"-3"-3"6"0,3-8-36 0,2-16-72 0,2-4-42 0,9-18 36 0</inkml:trace>
  <inkml:trace contextRef="#ctx0" brushRef="#br0" timeOffset="130909.52">19537 15785 1249 0,'-20'25'164'0,"-2"-3"169"0,-8-6-218 0,8-10-31 0,4-12-76 15,11-11-39-15,10-5-65 0,9-7-39 0,12 4 71 0</inkml:trace>
  <inkml:trace contextRef="#ctx0" brushRef="#br0" timeOffset="131064.38">19869 15570 947 0,'-13'15'163'0,"-3"7"232"0,-6 3-267 0,-5 8-45 0,1 3-26 0,5 2-34 0,7 0-12 0,14 3-14 0,3-2-2 0,16-5-18 0,5-9 1 0,6-9-8 0,4-9 4 0,-2-13 18 0,1-7 9 0,-8-13 30 0,-3-4 12 0,-9-5 24 16,-8 3 3-16,-15-1-1 0,-7 8-15 0,-16 5-27 15,-5 1-18-15,-5 3-52 16,-4 3-21-16,9 7-36 0,7 3-18 15,10 6-97-15,15 3 130 0</inkml:trace>
  <inkml:trace contextRef="#ctx0" brushRef="#br0" timeOffset="131364.88">20325 15659 1424 0,'-10'-7'111'16,"-2"3"48"-16,-6 5-48 0,-1 7-12 0,4 16-39 0,-1 3-13 0,6 12-25 15,6 7-9-15,11-1-15 0,8-4-10 0,13-6-5 0,4-10 1 16,1-14 3-16,0-6 8 0,-6-6 12 0,-2-10 12 0,-11-4 33 0,-4 1 11 0,-9-9 25 0,-4-4-1 0,-13-8-14 0,-4-4-14 0,-18-4-25 15,-3-6-13-15,-16 8-19 0,2 3-6 0,6 16-35 16,6 16-29-16,13 12-91 0,0 8-57 0,-4 20 113 0</inkml:trace>
  <inkml:trace contextRef="#ctx1" brushRef="#br0" timeOffset="68138.17">11615 14413 0,'0'0'0,"0"0"0,0 0 0,0 0 0,40 0 16,-25 0-16,-7 0 16,8 0-1,0 0-15,-16 0 16,79-4-1,7-4 1,-23 4-16,-23 0 16,-9 4-16,1-4 15,-8 0 1,-9 4-16,9-4 16,-8 4-1,0 0-15,-1 0 16,1 0-16,0 0 15</inkml:trace>
  <inkml:trace contextRef="#ctx0" brushRef="#br0" timeOffset="203941.31">7496 6547 1404 0,'0'0'28'0,"-13"0"8"0,7 0 30 0,-1 0-1 0,1 0-11 0,12 1-6 0,4 6-2 15,18-1 2-15,7 0 10 0,16 0-4 16,5-2-4-16,7 4-2 15,10-2-9-15,9 5-4 16,2 1-5-16,-9 0-6 16,0 2-1-16,-23-5-15 15,-10 2-1-15,-10-6-7 16,-12 0 2-16,-9-5 3 16,-9 0 1-16,-7-5-5 15,-9 2-2-15,-18-5-1 16,-7 5-3-16,-19 3-2 0,-17 0-7 15,-18 6-5 1,-3 2-4-16,-6 1-9 16,4-2 4-16,6-1 3 15,7-4 2-15,19-2 10 16,11-4 7-16,25 0 1 0,9 2 7 16,24 2 4-16,15 0 3 15,24 3 12-15,13-3-1 0,26 3 7 16,6-3 0-1,6 0 0-15,6-3 0 0,0-1-9 16,1 2-4-16,-15-4-6 16,-9 1-6-1,-32-3 1-15,-16 2-3 0,-20-2 0 16,-12 2-2-16,-22-1-8 16,-10 3-4-1,-18 2-7-15,-15-4 0 16,-10 1-3-16,-3 3-1 15,5 2-4-15,3 0 4 16,14 3 10-16,6-1 5 16,24 0 4-16,6-2-2 0,23 0 1 15,13 0 1 1,20-4 8-16,14 1 6 16,12 3 12-16,11 0 9 15,12 3 2-15,6 5-6 16,-10-6-5-16,-6 1-12 15,-35-3-1-15,-10 0 1 16,-31 0-13-16,-17-8-8 16,-32 2-42-1,-17-4-34-15,-19 3 24 16,-1-1 13-16</inkml:trace>
  <inkml:trace contextRef="#ctx0" brushRef="#br0" timeOffset="-214394.67">14060 7332 731 0,'2'-3'91'0,"2"-5"121"0,-4 3-94 0,-4 1-6 16,-1 0-13-16,-6 0-29 0,6 4-4 0,4-8-1 0,-4 3-4 16,2-1-12-16,3 4-11 0,0 1-11 0,-2 1-5 0,-1 1-4 0,3 9 1 0,0 5 2 0,0 7 1 15,0 5 0-15,0 3-7 0,0 5-8 0,-3 1-4 0,1 0-3 0,-3-6 2 0,2-4-4 16,0-4 2-16,2-8 0 0,-3 0 1 0,3-8 2 0,1-2-3 0,0-3-3 0,0-1-1 16,1-5 4-16,1-4 2 0,4-12 2 0,-1-4-1 0,3-14-2 0,-3-7 2 0,4-6-2 15,4-3 0-15,-4 0 0 0,7 4-2 0,0 10-1 16,-4 6 2-16,1 21-3 0,-4 8 2 0,-2 11 3 0,2 7-2 15,2 7 1-15,-1 6 1 0,6 9-1 0,-4-1 3 0,1 1 0 0,1 1-2 0,-1-8-2 0,-1-2 0 0,-2-4-2 0,2-2 1 0,4-8 2 16,-3-7 2-16,4-7-1 0,0-6 2 0,1-7-6 0,-6-6-1 16,1 0 1-16,1 1 0 0,-1-4 5 0,-2 3 2 0,-2 3-3 15,-1-3-2-15,2 8 0 0,-7 1-1 0,-3 12 1 16,0-1 4-16,1 7-4 0,-1 7 4 16,-1 12 9-16,1 1-1 0,1 4 1 0,4 5-1 15,1 7-8-15,-1 5-2 0,0 9-3 0,-2-1-30 0,-1 6-71 16,-2-3 11-16,1-4 25 0</inkml:trace>
  <inkml:trace contextRef="#ctx0" brushRef="#br0" timeOffset="-210836.05">10862 10671 830 0,'0'-7'102'0,"0"-1"66"0,2 4-10 15,-2-1-40-15,0 3-13 0,0-2-6 0,1 2-6 16,1-3-7-16,-2 4-6 0,3-1-17 0,-1 10-2 0,-1 8-14 15,1 12-9-15,-7 12-8 0,-3 5-7 0,-3 7-3 0,0 0-3 0,-1-1-13 0,1-1 1 16,1-5-4-16,1-6-1 0,5-12-7 0,3-5-11 16,-2-13-34-16,3-7-26 0,-2-4-57 0,12-13-27 0,9-17 86 0</inkml:trace>
  <inkml:trace contextRef="#ctx0" brushRef="#br0" timeOffset="-209753.2">11160 10737 1184 0,'-1'-10'104'0,"-1"-1"75"0,-2-1-68 0,-4-2 4 15,-2 2-24-15,2 0-9 0,-1 2-19 0,-1 9-8 0,4 10-20 0,-5 5-8 0,-2 16-14 0,-2 8-12 0,2 11-1 0,0 5 0 0,6 1-6 0,7 0 8 16,12-4-3-16,12-6 2 0,12-8-9 0,-1-7-7 15,6-16 5-15,-6-9-6 0,-2-12 17 0,-3-5 7 0,-10-6 5 16,-7 1 4-16,-13-4 2 0,-11 4 0 0,-18-3-2 0,-4 2-4 0,-11-1-15 0,-3 2-6 0,4 6-21 16,-1 6-2-16,14 5-5 0,9 2-10 0,14 2-18 0,3 4-9 0,8 5-32 0,3-5-19 0,6-2 75 0</inkml:trace>
  <inkml:trace contextRef="#ctx0" brushRef="#br0" timeOffset="-209347.54">11519 10847 1147 0,'-4'5'96'0,"1"3"44"15,-8 3-44-15,3-3-1 0,2 0-32 0,1 1 2 0,2-7-12 0,5-2-2 0,9 1 4 16,1-2-9-16,14-2-8 0,-3-2-6 0,9 0-14 0,-2 3-3 15,1 1-7-15,2-4-4 0,-7 5-19 0,-4 0-35 0,-3 2-50 0,-7-2-33 0,-4-2-241 16,-1-3 237-16</inkml:trace>
  <inkml:trace contextRef="#ctx0" brushRef="#br0" timeOffset="-209183.4">11902 10661 967 0,'0'0'119'0,"2"5"78"0,-2-4-63 0,0 4-9 0,0 1-31 0,1-6-5 0,4 0 3 0,0 0-10 0,6-4-6 16,1 1-11-16,7-2-26 0,2 0-3 0,4 5-16 0,2 3-1 0,1 0-10 15,-4 7-4-15,-4-1 2 0,-7 9-5 0,-12-3-2 0,-5 9-2 16,-14 1-13-16,-5-1-6 0,-9 3-4 0,-3 0-4 0,-4-1 7 0,0 3-1 0,7-4 7 0,5-1 3 16,13-9 0-16,3 1 11 0,11-5 3 0,8-1 6 0,11 1 4 0,4-8 4 15,12 0-8-15,6 0-3 0,5-3-4 0,1 0-16 0,-3-6-36 0,-3 0-26 16,-6-10-72-16,-5 0-187 0,-3-1 211 0</inkml:trace>
  <inkml:trace contextRef="#ctx0" brushRef="#br0" timeOffset="-208909.72">12333 10661 990 0,'-5'-11'146'0,"3"-6"172"0,2-1-187 0,8 4-1 15,2-8-26-15,2 5-11 0,7-5-3 0,0 1-7 0,5 7-5 0,1 0-7 0,7 9-26 16,-6 3-10-16,0 6-19 0,-4 5-11 0,-6 5-2 0,-7 0-1 0,-6 4-4 0,-6 2-1 0,-10 6-13 0,-2-1-6 16,-12 3-11-16,-3 7-5 0,3-7 6 15,2 1 2-15,11-7 14 0,2-10 5 0,12-1 4 0,5-7 7 0,11-1 6 0,6-2 7 0,6 1 8 0,4 1-2 16,1 0 0-16,0 0-3 0,-1 7-8 0,-2 1-1 0,-5 1-3 0,-6 3-3 0,-11 0 1 0,-8 7-1 0,-13 5-3 0,-9 2 0 0,-8 5 5 15,-9 4-3-15,-7 0-5 0,-3 0-2 0,0-10-4 0,3-2-12 0,-1-19-40 0,1-8-29 0,-3-23-81 0,-1-7-130 0,-8-12 182 0</inkml:trace>
  <inkml:trace contextRef="#ctx0" brushRef="#br0" timeOffset="-203702.25">2517 10715 750 0,'-13'9'90'0,"1"4"59"15,-7-2-30-15,4-2-9 0,3 1-20 0,2-9-4 0,2 1-7 16,2-2-10-16,5 0-5 0,-1-2-9 0,0 2-6 0,2-1-21 0,0-2-7 0,0 11-11 15,4 12-5-15,2 13-2 0,-3 8-2 0,7 3 1 16,-3-4-1-16,14-12-1 0,3-9 1 0,6-19-2 0,3-9 3 0,-5-14 13 0,-3-3 9 16,-4-6 12-16,-5-4-2 0,-13-2-6 0,-3 0-12 0,-16 3-4 0,-6 6-1 0,-16 6-4 15,-5 6 2-15,-1 17-12 0,-1 3-8 0,7 18-29 0,6 4-20 0,8 3-43 0,7-1-24 0,9-13 71 0</inkml:trace>
  <inkml:trace contextRef="#ctx0" brushRef="#br0" timeOffset="-202950.54">2837 10833 1371 0,'-9'6'58'0,"-4"1"-2"0,-1-1-22 16,1 5 0-16,2 0-11 0,10 6-6 15,2 2-4-15,13 0-12 16,7-1 1-16,6-14-4 15,7-1 2-15,7-9 22 16,-1-3 8-16,-1-10 33 16,-2-5 9-16,-15-6 4 15,-5 2 0-15,-17 3-19 0,-11 4-11 16,-17 4-27 0,-9 6-12-16,-10 9-43 15,0 7-22 1,-5 9-44-16,4 5-25 15,10 5-175-15,5-2 184 0</inkml:trace>
  <inkml:trace contextRef="#ctx0" brushRef="#br0" timeOffset="-202283.59">3235 10923 1463 0,'-4'6'74'0,"1"4"20"16,-3-9-63-16,-5-1-20 0,2-11-77 0,1-6-175 0,4-8 149 15</inkml:trace>
  <inkml:trace contextRef="#ctx0" brushRef="#br0" timeOffset="-202130.42">3714 11000 1614 0,'0'13'76'0,"0"-4"15"0,-5-6-75 0,-2-14-73 0,-3-4-49 0,4-20 51 0</inkml:trace>
  <inkml:trace contextRef="#ctx0" brushRef="#br0" timeOffset="-201969.67">4025 10978 1611 0,'3'24'111'16,"-3"-7"15"-16,-5-7-36 0,-7-14-69 0,1-11-50 0,3-15-64 0,0-2-44 0,10-6 73 16</inkml:trace>
  <inkml:trace contextRef="#ctx0" brushRef="#br0" timeOffset="-201790.64">4333 10838 1159 0,'-4'8'113'0,"1"4"61"0,-6 4-50 0,3 8-23 16,-2 6-44-16,1 3-14 0,7 5-23 0,4-8-5 0,7-7-7 15,4-4-3-15,6-11 4 0,1-3-4 0,2-7 2 0,-1-3-3 0,-2-6-3 0,-4-3 2 0,-4-2 1 16,-1-6 0-16,-7-4 4 0,-2-3 4 0,-6-7 7 0,-6-2 8 0,-12-1 3 0,-7 1-4 0,-5 11-11 16,-4 5-11-16,4 20-5 0,5 5-5 0,3 18-32 0,1 6-18 0,7 3 116 0,5 6-75 0</inkml:trace>
  <inkml:trace contextRef="#ctx0" brushRef="#br0" timeOffset="-197040.07">16218 16625 955 0,'-8'8'67'0,"-1"3"33"0,-4-3-14 0,2-3-4 0,2-2-8 0,2-3-6 0,6-3-3 0,-1-3-7 0,1-1-1 0,-2-1-8 0,3 8-4 0,0-1-9 0,-2 1-3 16,-1 16-1-16,0 9 1 0,-8 19 13 0,4 10-7 0,-2 7-6 0,-2-2-8 0,1 4-17 0,-2-3-5 0,2-10-1 0,5-3-2 0,5-12-6 0,2-8-8 0,6-11-33 0,0-10-11 15,4-16-51-15,6-7-17 0,1-16 74 0</inkml:trace>
  <inkml:trace contextRef="#ctx0" brushRef="#br0" timeOffset="-196179.6">16553 16684 1189 0,'-8'-13'77'0,"0"-1"40"0,3 0-31 0,4 1 0 0,1 4-4 0,-2 6-6 0,-1 4-10 16,0 13-30-16,-2 12-11 0,-5 15-11 0,1 6-6 0,-4 6 0 0,1 3-5 0,4-3-4 16,-3-1-1-16,6-4 0 0,4-6 1 0,7-9-8 0,5-4-3 0,6-10-3 15,4-10 4-15,6-4 4 0,-2-5 4 16,2-8 2-16,-2-8 1 15,-6-4 21-15,-5-6 6 0,-8 4 17 16,-6-1 1-16,-12 7-13 16,-7 5-9-16,-10 5-13 15,-5 7-9-15,1 7-15 16,1 5-8-16,10 2-23 16,1 1-12-16,12 0-52 15,3-8-29-15,6-3 73 0</inkml:trace>
  <inkml:trace contextRef="#ctx0" brushRef="#br0" timeOffset="-194304.64">16957 16736 1559 0,'9'-13'82'16,"-7"2"2"-16,1 3-16 0,-8 5-36 0,-3 2-21 0,0-1-23 0,-1 0-23 0,6 1-62 15,1 1 18-15,2 0 28 0</inkml:trace>
  <inkml:trace contextRef="#ctx0" brushRef="#br0" timeOffset="-193910.89">16961 16979 1570 0,'0'-2'66'0,"0"-3"21"15,0 2-48-15,2 0-25 0,-2 1-14 0,0-2-57 0,3-3-36 0,0 0 41 0</inkml:trace>
  <inkml:trace contextRef="#ctx0" brushRef="#br0" timeOffset="-193534.34">18118 16649 1085 0,'-22'10'37'15,"-8"2"-9"-15,-4 2-9 0,8-1 24 0,0 1 14 0,14-3 22 0,-1 0 7 0,7 0 0 16,0 0-11-16,1 7-18 0,2-3-16 0,3 12-25 0,0 6-8 0,6 7-7 0,-3 4-4 0,3 0-11 0,2-6-3 16,6-18 0-16,7-9 5 0,7-14 11 15,7-9 8-15,5-14 24 0,-9-10 13 0,-3-6 19 16,-2-7 10 0,-20-2-6-16,0 2-9 0,-14 8-16 0,-14 5-19 15,-8 9-16-15,-7 8-4 0,-3 13-36 0,2 6-18 0,13 13-39 0,1 4-33 16,16 0-170-16,4-4 179 0</inkml:trace>
  <inkml:trace contextRef="#ctx0" brushRef="#br0" timeOffset="-193319.28">18558 16646 1459 0,'0'6'115'0,"-5"5"74"0,-3-3-104 0,-4 0-54 16,0-3-31-16,5-7-44 0,3-9-22 0,9-9-57 0,6-4 7 0,13-4 61 16</inkml:trace>
  <inkml:trace contextRef="#ctx0" brushRef="#br0" timeOffset="-191639.96">18952 16748 1467 0,'-3'2'94'0,"-3"-5"54"0,3-8-106 0,-4-11-98 0,7 0-51 15,3-4 51-15</inkml:trace>
  <inkml:trace contextRef="#ctx0" brushRef="#br0" timeOffset="-190303.06">19263 16864 1773 0,'0'3'91'16,"-3"-3"7"-16,-2-8-32 0,0-11-99 0,2-5-34 0,0-10-86 15,3-6-168-15,3-1 198 0</inkml:trace>
  <inkml:trace contextRef="#ctx0" brushRef="#br0" timeOffset="-189290.52">19681 16687 1687 0,'-5'9'79'0,"-9"-9"5"0,-6-4-76 0,-7-14-101 0,5-1-46 0,12-9 66 16</inkml:trace>
  <inkml:trace contextRef="#ctx0" brushRef="#br0" timeOffset="-187269">19899 16430 1511 0,'-10'3'55'0,"-6"6"-6"0,-2 7-15 16,-5 16 3-16,0 1 2 0,5 13 9 0,7-1-3 0,8 3-12 0,6-3-13 15,15-11-33-15,1-8-17 0,8-7-7 0,1-11-2 0,2-9 19 0,0-7 16 0,0-16 29 0,-2-11 18 16,-6-7 30-16,-7-4 3 0,-15 2-18 0,-12-2-14 0,-19 8-30 16,-4 5-13-16,-4 11-41 0,-1 13-18 0,4 15-61 0,4 8-26 0,3 5 85 15</inkml:trace>
  <inkml:trace contextRef="#ctx0" brushRef="#br0" timeOffset="-186988.18">20315 16479 1262 0,'0'0'157'0,"-6"6"197"0,-7 5-270 0,-9 17-62 0,-1 12-11 0,0 17-8 0,12 1-2 16,13-3-2-16,17-7-2 0,9-23-7 0,9-9 0 0,7-20 0 0,2-8 2 0,-4-9 8 15,1-6 7-15,-9-7 22 0,-7-2 16 0,-17-4 21 0,-10-1 10 0,-22-3-18 0,-10 0-16 16,-20 6-31-16,-8 8-31 0,-8 17-56 0,-9 13-26 0,-7 21-78 0,-2 10 90 0</inkml:trace>
  <inkml:trace contextRef="#ctx0" brushRef="#br0" timeOffset="-186632.56">22167 16496 399 0,'0'-5'92'0,"-1"4"104"0,-2-4-7 0,3 3-26 0,-5 2-25 0,3 0-51 16,2-1-16-16,0 1-19 0,0 0-7 0,0 0-6 0,0 0-4 0,2 1 1 0,-1-1-7 0,3 2-9 15,-4-2-5-15,0 2-5 0,0-2 1 0,0 3 5 0,0-2 2 0,-13 6 0 0,7-1 0 0,-1-3-7 16,-4 2-3-16,-1 3 0 0,1 0-4 0,-2 4 3 0,2 1-2 0,1 3-1 16,3 4-1-16,2 9-2 0,0-1 0 0,2 3 1 15,3 6 0-15,5-3-1 0,3 3-1 0,12-7 0 0,2-7-1 0,11-7 1 0,7-6 0 0,-2-10 0 16,3-5 3-16,0-9 16 0,-5-5 7 0,-8-10 19 0,-4-4 5 0,-8-6-6 16,-4 1-3-16,-8 0-6 0,-4 7-10 0,-10 2-6 0,-10 7-6 0,-10 3-8 15,-13 7-11-15,-12 10-23 0,0 4-8 0,-2 15-13 0,9-1 4 0,15 3-7 0,11-2-15 0,18-8-45 16,4-2-24-16,11-7 74 0</inkml:trace>
  <inkml:trace contextRef="#ctx0" brushRef="#br0" timeOffset="-186330.32">22727 16442 753 0,'0'-7'132'16,"2"0"152"-16,-2-2-163 0,1 4-12 0,-1 0-26 0,-1 1-4 0,-1 2-5 0,2 2-2 0,-3 5 7 0,3 6-5 0,-1 3-6 15,1 7-5-15,1 4-21 0,-1 2-9 0,3 10-15 0,0 3-8 0,2 4-6 16,2 2-3-16,-6-2-5 0,5-2-10 0,-1-8-35 16,-2-4-15-16,0-12-44 0,-1-2-8 0,3-9-26 15,1-7 48-15,0-10 48 0</inkml:trace>
  <inkml:trace contextRef="#ctx0" brushRef="#br0" timeOffset="-186124.57">23120 16496 930 0,'5'-5'135'0,"-4"1"166"0,1 2-201 16,-2 2-35-16,-3 2-8 0,-8 6 12 0,3 1 0 0,2 5-2 0,-4 2-1 16,4 6-20-16,-2-1-13 0,3 8-17 0,-3 0-9 0,7 7-6 0,-2 4-3 0,6-3 1 0,2-3-4 15,6-9-4-15,7-5-3 0,5-7-2 0,0-4 2 0,4-9-1 0,-2-3 6 16,1-6 2-16,-1-9 7 0,-8-2 10 0,1-5 6 0,-14-2 12 15,-2-3 1-15,-7-2 6 0,-8-1-4 0,-10 2-10 0,-4-2-8 0,-6 3-10 16,0 3-2-16,7 11-12 0,0 0-8 0,7 15-24 0,3 2-19 0,3 7-39 0,4 3-19 0,7-1-253 0,2-7 232 0</inkml:trace>
  <inkml:trace contextRef="#ctx0" brushRef="#br0" timeOffset="-185815.33">24363 16482 939 0,'-9'0'89'0,"-1"0"62"16,1-2-31-16,1 1-19 0,0-4-9 0,-1 0 0 0,1 1-6 0,1-4-13 15,-2 5-13-15,-4 3-27 0,-2 0-10 0,-9 6-11 16,-3 6-3-16,-3 11-6 0,-3 5 0 0,6 10-3 0,8 6-1 0,11 2 0 16,8-1-2-16,11-5 0 0,7-7-1 0,12-13 1 0,6-5-1 15,8-15 5-15,0-5 3 16,2-17 7-16,-6-5 8 0,-7-9 11 0,-6-2 5 16,-12-3 7-16,-2 0-5 0,-13 3-10 0,-8 0-4 0,-9 5-9 0,-13 2-6 0,-3 10-24 0,-4 4-15 15,1 15-31-15,4 2-8 0,7 13-21 0,6 1-14 0,15-1 30 0,8-1 20 16</inkml:trace>
  <inkml:trace contextRef="#ctx0" brushRef="#br0" timeOffset="-185601.68">24679 16444 1096 0,'-13'6'86'0,"1"-1"55"0,-3 6-40 0,3 5-28 0,2 4-11 0,7 7-16 0,0 3-10 0,3 5-12 0,6 1-7 0,7-3-13 0,3 0-3 0,4-7 1 0,5-9-2 0,1-4 2 16,-1-4-1-16,2-11 0 16,0-9 3-16,-7-7 26 0,-3-8 16 15,-4-7 20-15,-11 0 6 0,-4-5-12 16,-9 2-17-16,-11 0-19 0,-2-1-11 0,-1 12-15 0,0 1-4 0,6 15-21 0,5 4-11 15,4 7-31-15,5 6-26 0,9 1-50 0,5 2-133 0,7 0 167 0</inkml:trace>
  <inkml:trace contextRef="#ctx0" brushRef="#br0" timeOffset="-185302.83">25114 16431 1376 0,'-9'2'72'0,"-5"6"32"0,3 1-27 0,-4 6-14 0,1 0-9 0,2 9-20 0,-1 3-3 0,8 4-11 0,5 6-6 0,8 0-10 0,5 3-7 0,6-5-13 0,1-9-9 0,5-7-4 0,2-9 2 0,3-15 11 16,2-8 15-16,-7-10 19 0,0-6 12 15,-4-7 26-15,-6-3 3 0,-13-5 10 0,-4 3-1 0,-16 3-15 0,-8 3-6 0,-10 2-30 16,-3 9-18-16,-1 13-31 0,1 10-27 0,-1 13-45 0,1 7-31 0,-4 0 70 0</inkml:trace>
  <inkml:trace contextRef="#ctx0" brushRef="#br0" timeOffset="-115041.04">16221 17589 813 0,'0'-3'115'16,"0"0"96"-16,0 0-102 0,0-5-16 0,0 6-28 0,4-1-4 0,-4-2-7 15,4 4-2-15,-2 1-2 16,1 0-3-16,-3 0-1 16,3 3 2-16,-6 8-9 0,-6 3 2 15,-6 3-3-15,1 1-2 16,-11 4-8-1,-2-2 1-15,-6 1-14 0,3 2-3 16,0-2-6 0,8 1-3-16,1 3-3 15,6 4 1-15,5 5-1 16,5 4 0-16,7 5 2 16,4 1-2-16,12-5 0 15,1 2 1-15,7-11-2 16,6-6 0-16,6-11-2 15,1-7-1-15,-1-11 2 16,-6-3 4-16,-6-11 19 0,-10 0 9 16,-11-6 20-16,-5-2 7 15,-14-1-6-15,-7 4-6 16,-10 2-19-16,-7 8-13 0,-8 8-17 16,2 6-14-1,5 12-34-15,2 9-23 16,14 3-50-1,2-2-22-15,16-2-21 32,7-6 43-17,14-7 69-15</inkml:trace>
  <inkml:trace contextRef="#ctx0" brushRef="#br0" timeOffset="-111591.52">16611 17778 1257 0,'-3'-22'75'0,"-3"2"32"16,-2 1-7-16,-5 1-13 0,-4 4-6 0,1 2-9 0,-1-1-4 0,2 7-9 16,3 1-10-16,1 3-18 0,1 2-10 0,2 5-15 0,0 3-3 0,7 6-5 0,-4 5-3 0,7 6 5 0,2-1-1 0,8 3 6 0,-3-4 1 15,7-1-5-15,-4 4 0 0,7-7-5 16,2 4 0-16,1-1 5 0,2 0-1 0,-4-4 4 0,-1-2-1 0,-2-1-3 15,-4 3-1-15,-11 1-6 0,-2 1 0 0,-13-4 4 0,-4 1 3 16,-10-7 6-16,-5-2 6 0,-6-8-3 0,-3-10 4 0,2-9-9 16,1-4-4-16,14-11-1 0,9 3-5 0,15-2 9 0,6 4 7 15,14 3 3-15,6 0 8 0,7 6-9 0,1 1 1 0,4 0-8 16,2 0-17-16,-1-6-53 0,2-2-55 0,2-6-244 0,-4 5 210 0</inkml:trace>
  <inkml:trace contextRef="#ctx0" brushRef="#br0" timeOffset="-110325.2">17070 17636 1540 0,'0'0'78'0,"0"-3"29"0,2-2-23 0,-1-1-34 16,2 3-27-16,2-3-73 0,1 1-34 0,2 3-255 0,-1-1 210 0</inkml:trace>
  <inkml:trace contextRef="#ctx0" brushRef="#br0" timeOffset="-108960.09">17094 17972 1813 0,'-10'2'142'0,"4"-1"83"0,4-4-127 0,1-2-24 0,2-7-55 0,4 1-41 0,1-3-106 0,7 1-78 0,9-1 99 16</inkml:trace>
  <inkml:trace contextRef="#ctx0" brushRef="#br0" timeOffset="-107969.74">18092 17696 779 0,'-1'-6'149'0,"-2"3"209"0,-2 1-235 0,-5 2-10 16,-4 6-23-16,-5 4-13 0,-3 10-32 0,0 1-14 0,3 9-14 0,3 0-4 0,9 9-6 0,0 2-4 15,7 7-8-15,3 1-4 16,10-8 1-16,4-7 0 0,13-18 4 15,7-8 4-15,8-16 14 0,-2-13 14 0,-8-10 26 0,-1-8 7 16,-15-10 10-16,-6 0-8 0,-11 0-11 0,-10 5-3 0,-8 6-13 0,-8 2-10 16,-15 9-15-16,-4 5-9 0,-7 14-37 0,4 0-14 0,11 13-20 15,4 6-23-15,13 8-27 0,6 0-15 0,9 1-315 0,6-3 287 0</inkml:trace>
  <inkml:trace contextRef="#ctx0" brushRef="#br0" timeOffset="-107786.24">18514 17811 1636 0,'0'2'98'0,"-2"1"36"15,2-1-44-15,-2-2-50 0,1 0-15 0,-1 0-33 16,1 0-27-16,2-2-69 0,4-6-44 0,4-4 77 0</inkml:trace>
  <inkml:trace contextRef="#ctx0" brushRef="#br0" timeOffset="-107486.48">18903 17791 1624 0,'-4'1'85'0,"-3"-1"61"0,2-6-124 0,-1-5-14 0,6-2-61 0,2-1-44 0,9-3-286 0,5 0 229 16</inkml:trace>
  <inkml:trace contextRef="#ctx0" brushRef="#br0" timeOffset="-107323.18">19186 17824 1477 0,'0'-5'97'0,"4"-1"60"16,1-5-73-16,0 0-6 0,-2 0-39 0,2 4-16 0,-1 1-25 0,3 1-23 15,-1-4-82-15,-3-4-24 0,7-4 59 0</inkml:trace>
  <inkml:trace contextRef="#ctx0" brushRef="#br0" timeOffset="-107070.02">19720 17658 1116 0,'-1'-1'81'0,"-1"1"51"0,1-3-15 0,1 3-13 0,1 0 1 15,-1 0-8-15,-1 0-6 0,-2 0-7 0,-4 0-4 0,3 0-12 0,-4 0-9 0,3 6-30 0,-3 5-11 0,-3 3-11 0,5 7-7 0,3 7 0 16,-2 0 2-16,11 10-9 16,5 0 1-16,5-2 2 0,9-6-3 0,5-4 2 0,3-7 0 0,5-10-3 0,-5-1 3 15,-1-13-1-15,-7-7 5 0,-4-7 17 16,-4-8 9-16,-4-2 19 0,-7-2 6 0,-9-5-4 0,-8 2 0 0,-10-8-1 16,-1-1-7-16,-10-1-11 0,1-2-8 0,-1 16-19 0,1 7-6 0,7 21-14 0,-1 7-13 15,-2 19-41-15,2 1-24 0,-2 11-54 0,5 4-24 0,8-4-29 0,6-8-261 0,17-9 307 0</inkml:trace>
  <inkml:trace contextRef="#ctx0" brushRef="#br0" timeOffset="-106725.74">20328 17471 1477 0,'-5'9'109'0,"2"2"65"0,-2-4-17 0,5-1-24 0,0-1-15 16,2 7-13-16,1 6-5 0,2 11-28 0,-1 1-16 0,-2 10-32 0,1 6-12 0,-1 1-51 0,-2 3-19 0,-2-1-57 0,-1-3-38 0,3-16-42 15,3-6-19-15,7-23 114 0</inkml:trace>
  <inkml:trace contextRef="#ctx0" brushRef="#br0" timeOffset="-106402.61">22286 17568 999 0,'0'0'81'15,"1"2"57"-15,-1-2-32 0,0 0-22 16,-1 0-1-1,-3-3-13-15,6 3-3 0,-5-5-4 0,-2 5-2 16,-1 5-7-16,-8-2-8 0,3 10-20 0,-4 1-7 0,0 3-10 0,-3 10 1 16,4 6-7-16,8 3-1 0,4 5-5 0,4-3-5 0,15-1 1 0,4-11-2 15,5-10 3-15,8-5 4 0,-3-12 5 16,1-9 7-16,-2-7 21 0,-4-10 6 0,-8-9 7 0,-4-2 8 0,-8-2-12 16,-6 1 1-16,-8 1-8 0,-7 3-12 0,-11 4-10 0,0 3-10 0,-9 15-25 15,5 7-12-15,-5 18-41 0,2 6-35 0,8 5-43 0,4 2-25 0,18-2 99 0</inkml:trace>
  <inkml:trace contextRef="#ctx0" brushRef="#br0" timeOffset="-106210.82">22631 17568 1322 0,'0'-7'97'0,"-1"3"47"0,-4 6-61 0,-5 9-16 0,1 8-35 0,3 5-16 16,-1 10-7-16,6 4 2 0,4 0-7 0,8-5-4 0,8-8-3 0,0-6-2 0,4-12 1 0,3-7 4 0,-1-8 12 0,0-13 12 16,-1-7 20-16,-5 1 17 0,-11-11 0 0,-8 2 4 0,-11 1-13 0,-8-3-11 0,-5 7-17 15,-4 2-19-15,1 11-33 0,0 13-31 0,6 11-55 0,-1 13-32 0,13 6-35 0,6-6 82 0</inkml:trace>
  <inkml:trace contextRef="#ctx0" brushRef="#br0" timeOffset="-105906.66">23147 17550 1414 0,'-21'4'73'0,"-2"4"23"0,-1 6-28 0,0 12-11 16,6 4-7-16,3 11-17 0,6-2-13 0,9 8-18 0,6-3-7 0,10-3-17 0,1-1-12 16,9-13-1-16,-1-8 3 0,3-19 15 0,5-8 17 0,-3-16 29 0,5-7 12 15,-7-10 33 1,-5-4 14-16,-16 1 0 0,-7-3-4 0,-17 4-23 0,-8-6-15 0,-13 5-22 0,-2-3-17 0,1 12-43 15,3 16-30-15,6 13-61 0,3 8-42 0,2 2 98 0</inkml:trace>
  <inkml:trace contextRef="#ctx0" brushRef="#br0" timeOffset="-105590.41">24247 17354 1372 0,'4'3'141'0,"3"5"77"0,-6 5-44 0,1 1-18 0,-5 13-50 16,-5 3-26-16,0 11-41 0,-3 1-14 0,0 9-23 15,1 1-3-15,7 0-25 0,3-2-31 0,13-7-72 16,4-9-47-16,7-11-194 0,1-11 207 0</inkml:trace>
  <inkml:trace contextRef="#ctx0" brushRef="#br0" timeOffset="-105394.66">24592 17505 1139 0,'-6'4'149'0,"-7"5"198"0,-1-1-256 0,-2 11-57 0,-1 6-8 0,3 13-24 0,4 3-1 0,12 6-5 0,7-4-6 0,15-5-4 0,-2-7-6 0,8-13 2 15,3-12 2-15,-1-9 8 0,5-12 6 0,-5-13 12 16,-4-8 11-16,-9-11 11 16,-6-2 8-16,-15 1 14 0,-9-4 5 0,-14 2-3 0,-8-1-9 0,-6 7-33 0,1 13-23 15,5 15-49-15,1 8-29 0,15 13-47 0,2 6-18 0,15 0 85 0</inkml:trace>
  <inkml:trace contextRef="#ctx0" brushRef="#br0" timeOffset="-105211.14">25076 17370 1502 0,'0'8'86'0,"-4"4"34"0,0 4-27 15,-7 9-22-15,5 10-15 0,-5 6-21 0,-2 3-10 0,10 8-11 0,-3-3-5 0,14-3-15 0,8-5-9 0,7-16-10 0,7-3 1 0,3-19 3 0,-3-4 6 0,5-18 14 0,-5-6 10 0,-5-20 41 16,-1-2 23-16,-10-7 26 0,-6-1 6 0,-14-5-18 0,-12 0-13 0,-13 5-23 0,-4 6-15 16,-11 19-41-16,4 13-25 0,-1 17-62 0,2 9-45 0,5 10-92 0,3-4 116 0</inkml:trace>
  <inkml:trace contextRef="#ctx0" brushRef="#br0" timeOffset="-56706.1">15010 7671 1058 0,'6'3'88'0,"-4"-1"65"0,-4 1-42 16,-7 6-42-16,-7-1-13 16,-2 3-19-1,1 2-11-15,-3-2 0 16,2-3-2-16,4-2 2 16,12-6 5-16,1 0-2 15,-9-3-5-15,14-10-1 0,0-1-3 16,1-8 5-16,3-5-1 15,-5-12 4-15,5-2-2 16,-3-10-3 0,1-1 5-16,-1 5-1 0,-5 5 0 15,-3 8-6 1,-1 9-2-16,1 9-12 16,2 5 2-16,1 11 0 0,1 4-5 15,1 5 3-15,3 2-5 16,1 0 3-16,5 2 0 15,5-1-5-15,0 1 1 16,4 1-1-16,-1 0-3 0,1 4 5 16,3 2-4-16,-8 4 4 15,0 1 4-15,-3-4-6 16,-1-3-1-16,-3-5 1 16,3-8 0-16,-5-7 1 15,1-4 2-15,-3-11-3 16,1-2 4-16,0-13-1 15,-2 1-2-15,3-6 2 16,1 4-5-16,2 3 2 16,2 2 4-16,0 6-7 15,0 4 5 1,0 9-2-16,-3 4-2 0,-5 0 2 16,-1 5-6-16,-2 0 10 0,2 0-6 15,-1 0 2-15,2-6 3 16,4-5-4-16,1 2 1 15,1 1 0-15,2 0 3 16,0 5-3-16,2 3-2 16,-2 0 5-16,-3 4-3 15,-2 0 1-15,0 4 5 16,-1 4 7-16,-3-1 2 0,-1 5 1 16,-1 1 0-16,3 1-6 15,4 2-1-15,-6 2 2 16,4 5 2-16,1 8-8 15,-3 6-1-15,4 9 1 16,-3 2-4-16,-4-1 3 31,4-2-4-31,-4-12-25 0,4 3-7 16,1-15-34-16,-3-9-24 0,-2-15-41 16,0 1-26-1,-5-13 79-15</inkml:trace>
  <inkml:trace contextRef="#ctx0" brushRef="#br0" timeOffset="-45549.74">1723 8876 911 0,'-3'6'123'0,"-6"-1"86"0,1 4-93 0,0 1-26 0,-3-2-40 16,3 0-3-16,3-4-4 15,5-2 3-15,0 1-7 16,0-3-1-16,5 3-1 16,1-3 0-16,7 0 0 15,3 0-4-15,1 0 1 0,2 0-3 16,6-1 4-16,0-4 0 15,2 0-5-15,2 1-6 16,5-3-5-16,0 2-5 0,5-2-10 16,-1 2 7-16,6-5-9 15,-1 2 2-15,4 1 4 0,5-3-3 32,-2 1 6-32,4-4 2 15,1-1 6-15,10 0-2 16,11-1-1-16,9 3-3 0,6-2-6 15,-1-1-2-15,3 3-6 16,-1-1 4-16,4 2 4 16,5 2 4-1,3-2 3-15,5-3-4 0,3-5-7 16,0-7 1-16,8-5-3 16,9-4 8-16,13 0 13 15,8 7-1-15,2 4 6 0,2 9-6 16,-7 5-11-16,1 7-4 15,-10-2-4 1,-14 2-1-16,-6 0 0 0,-1-5 0 16,-22-3 3-1,-10 2-4-15,-27-7 0 16,-18-2-29-16,-20 0-80 16,-16-8-58-1,-16-10 80-15</inkml:trace>
  <inkml:trace contextRef="#ctx0" brushRef="#br0" timeOffset="-43309.78">1973 7600 939 0,'0'0'80'0,"-4"0"45"0,0 2-5 0,-3 1-28 0,-2 3-18 0,-1 2-22 15,-2 1-7-15,-1 7-12 0,2 3-5 0,5 2-11 0,1 4-7 0,5 6-8 0,8-4 2 0,6-1-2 0,5-4 1 16,10-8-3-16,1-2 0 0,1-10 1 0,1-2 0 0,-10-14 13 0,1-7 7 0,-2-2 10 16,-1-3 11-16,-4-2 0 0,-13 3 2 0,-4 0-11 0,-13 6-8 0,-15 3-12 0,-2 2-3 0,-12 7-5 0,-1 1-4 0,0 6-16 0,-1 0-9 15,14 5-24-15,6-4-16 0,15 1-24 0,9-1-27 0,13-1-153 0,9-1 162 0</inkml:trace>
  <inkml:trace contextRef="#ctx0" brushRef="#br0" timeOffset="-41684.94">2346 7638 1025 0,'-6'8'70'16,"-3"3"31"-16,-2 0-46 0,0 0-8 0,3 3-6 15,6 2 9-15,2 1-5 0,6-1-21 0,7 1-5 0,6-4-15 0,3 0 3 0,3-5-4 0,-1-4 2 0,3-4 19 16,-4-1 4-16,1-6 14 0,-5-4 9 16,-8-1-2-16,-5-7 4 0,-10-3-4 15,-6-4-4-15,-9-2-18 16,-4 1-7-16,-4 2-12 0,2 6-6 0,2 3-4 0,-2 5-4 15,6 10-13-15,4 1-13 16,2 4-37-16,2 6-29 0,9 3-128 0,2-2 129 16</inkml:trace>
  <inkml:trace contextRef="#ctx0" brushRef="#br0" timeOffset="-41446.45">2889 7651 1523 0,'-3'18'83'16,"-5"-3"-3"-16,0 0 7 0,2-13-57 16,-2-4-9-16,6-13-10 0,2-3-8 15,4-8-47-15,2-1-41 16,2-2 48-16</inkml:trace>
  <inkml:trace contextRef="#ctx0" brushRef="#br0" timeOffset="-41261.35">3244 7772 1406 0,'5'6'46'0,"-4"-1"-14"0,3-7-16 16,-1-7-6-16,1-11-14 0,1-12-21 0,3-6-266 16,2-1 201-16</inkml:trace>
  <inkml:trace contextRef="#ctx0" brushRef="#br0" timeOffset="-41056.57">3482 7791 1454 0,'5'6'51'0,"1"-4"-12"0,-2-7 1 15,-3-15-33-15,2-9-7 16,2-9-47-16,6-4-107 0,3-1 94 16</inkml:trace>
  <inkml:trace contextRef="#ctx0" brushRef="#br0" timeOffset="-40881.66">3724 7766 1601 0,'-2'23'86'0,"-3"-7"-5"0,-1-11-5 16,0-10-69-16,3-7-11 0,1-17-25 16,5-6-26-16,7-4-50 0,4 0-289 15,5-1 255 1</inkml:trace>
  <inkml:trace contextRef="#ctx0" brushRef="#br0" timeOffset="-40700.8">4041 7658 1225 0,'-3'5'96'15,"-7"1"41"-15,1 7-42 0,-2 4-13 0,-2 9-21 16,0 1-2-16,-2 4-17 0,-3 7-5 16,10-2-18-16,8 2-6 15,10-6-8-15,6-6-1 0,4-7-3 16,4-3 0-1,6-8 2-15,-2-8-2 16,4-10 11-16,-4-4 3 16,-4-9 7-16,1-1 7 15,-9-9 9-15,-8-3 0 0,-10 2 1 16,-10-2 5 0,-17 5-20-16,-6 2-8 0,-12 6-13 15,-7 8-3-15,-1 11-25 16,6 4-16-16,10 4-42 15,10 0-36-15,17-4-45 0,12 0-214 16,0-11 240-16</inkml:trace>
  <inkml:trace contextRef="#ctx0" brushRef="#br0" timeOffset="-40498.06">4416 7540 1421 0,'-3'-1'99'0,"2"1"35"0,-1-2-4 0,2 5-26 0,3 5-16 16,3 9-15-1,1 9-10-15,-3 15-27 16,0 14-6-16,-4 11-16 15,-2 10-12-15,-1 1-12 0,3-1-18 16,1-10-71-16,6-1-53 16,2-10 85-1</inkml:trace>
  <inkml:trace contextRef="#ctx0" brushRef="#br0" timeOffset="-34773.3">11031 9177 883 0,'0'2'70'0,"0"-2"50"0,-5 3-52 0,1-3-8 0,-4 3-3 16,1 2 2-16,3-5-4 0,2 0-4 0,1 0-3 0,1 1-7 0,-4-1-15 0,3 0-8 0,-1 0-7 16,2 3 1-16,7 4 5 0,-6-4 2 0,4 3 2 0,1 2-3 0,-4 0 9 0,9-5 3 0,5-3 6 0,2-1 5 0,12-12 0 0,5 0-2 0,6-4 1 15,3-2 0-15,15 0 8 0,1-1-4 0,15-4 7 16,9 0-5-16,0-4-3 0,7 0 1 0,7-10-13 0,6-2-3 0,21-7-3 0,2 3-5 0,-2-2-6 0,0-1-5 0,-12-1-6 0,4 0 0 0,8-4-1 0,-12 7 1 0,-20 8-5 0,-18-1-13 0,-38 8-41 0,-10 1-21 0,-22 6-51 16,-8 7-24-16,-11 2-38 0,-1 1-217 0,4 4 255 0</inkml:trace>
  <inkml:trace contextRef="#ctx0" brushRef="#br0" timeOffset="-31894.12">9438 7778 830 0,'0'0'119'0,"0"2"75"0,0 1-65 15,-3-3-17-15,-4 2-29 16,-1-1 3-16,0-1-12 15,4 5-6 1,-9-3-17-16,-3-1-10 16,-4 9-18-16,-2-3-10 15,-5 14-7-15,3 4-2 0,1 7-4 32,2 2 0-32,7 7-2 0,4 2-2 15,10-4 1-15,5-1 1 0,9-8-2 16,4-5 2-1,7-6 2-15,2-1 0 0,4-15 5 16,2 0 4-16,-3-6 6 16,-3 0 7-16,-8-8 1 15,-6 1 2-15,-7 1-3 0,-3-1 1 16,-6-1-2-16,-3-1 2 0,-13 1-11 16,-2 1-3-1,-10 4-6-15,-1-2-3 16,-2 5-5-16,4 0-10 0,4 3-17 15,1 0-18-15,11 3-24 16,3-2-14-16,9 3-30 16,-1 2-22-16,13-5 82 15</inkml:trace>
  <inkml:trace contextRef="#ctx0" brushRef="#br0" timeOffset="-29920.27">9665 7793 824 0,'6'0'133'0,"1"0"187"0,-4 0-197 15,-2 1-20-15,-1 1-14 0,2-1-25 0,-2 4-6 0,-3-5-13 0,1 5-7 0,1 7-16 0,-3 7-6 0,3 11-12 16,-6 0-4-16,3 10 0 0,-4 1-3 0,0 0 0 16,2 0 1-16,4-10-5 0,2-6 1 0,3-6-4 0,4-9 1 15,4-6 4-15,1-4 0 0,7-6 5 16,-2-6 2-16,4-4 0 0,1 0 2 0,-5-3 3 0,-2 3 6 0,-7 5 6 15,-4 3 2-15,-4 5 2 0,0 3-4 0,0 7-4 0,-1 5-4 0,-7 12-7 0,3 1 0 0,0 5-4 0,1 3 0 0,0-3-4 0,4 5-16 0,0-8-33 0,2-2-23 0,4-9-53 0,2-5-117 0,3-7 153 16</inkml:trace>
  <inkml:trace contextRef="#ctx0" brushRef="#br0" timeOffset="-29467.34">10059 8196 836 0,'-3'3'113'0,"-2"1"67"0,4-3-45 0,1 2-24 0,5 4-23 0,7-6-1 15,9 4-3-15,4 3 0 0,8 4-17 0,0-1-15 0,-1 2-26 16,-5 0-8-16,-7-1-16 0,-6-4-9 0,-3 0-19 0,-1-6-13 0,-9-4-38 0,4-4-29 15,-3-8-268-15,-2-5 236 0</inkml:trace>
  <inkml:trace contextRef="#ctx0" brushRef="#br0" timeOffset="-29242.15">10361 7898 715 0,'6'-11'141'0,"0"3"183"0,-4-1-218 15,-2 7 2-15,-5 2-41 0,-3 5-6 0,-1 4-7 0,1 4-5 0,3-4 2 0,5-1-4 0,2 3-3 0,4-3 0 16,5-1 3-16,5-1 2 0,11 0-10 0,-2 1-6 0,5-1-14 0,-2 2-6 0,-3 0-7 0,-2 1 0 0,-3 1-8 0,-1 1 0 0,-3-4-4 0,-2 3 1 0,-6-1 5 15,-2-1-1-15,-7 3 6 0,-6 0 0 0,-4 4-4 0,-3-1 1 0,1 5-2 0,1 1-2 0,1 5 6 0,1 5 1 0,-2 8-6 16,-1 3-1-16,-1 11 1 0,3 2 1 0,0-4-18 0,4 2-10 0,3-9-34 0,1-7-1 16,3-12-8-16,1-10-9 0,2-14-14 0,4-2-2 0,-3-15 53 0</inkml:trace>
  <inkml:trace contextRef="#ctx0" brushRef="#br0" timeOffset="-28886.83">10832 8150 1061 0,'13'-14'120'0,"0"-5"120"0,-7 7-132 0,-3 1 7 0,0 4-17 0,-3 7 2 0,2 2-19 0,-1 6-6 0,-4 8-18 15,-6 7-8-15,-5 7-13 0,2 10-10 0,5 9-12 0,-1 3-8 0,3 9-3 0,-6-3-1 0,3 6-2 0,5-3-36 16,-3-6-36-16,1-6-31 0,3-14-63 0,2-5-6 0,0-11 93 0</inkml:trace>
  <inkml:trace contextRef="#ctx0" brushRef="#br0" timeOffset="14471.4">15885 7605 750 0,'0'6'81'0,"0"-3"31"16,3 0 9-16,-3-3 7 0,0 2-25 0,0-2-8 0,2 0-22 0,-2 0-10 0,0 0-19 0,-5 6-15 0,-1-4-5 15,0 1-7-15,-2 2 2 0,2-4 4 0,6-1-1 16,-2-1 3-16,-6-9-3 0,8-2 1 0,3-2-2 0,2-5-5 0,3-5 8 16,-2-6 3-16,2-9 8 0,1-4 1 15,-4-7 0-15,3 1-3 0,-5 6 1 0,-1-1 0 16,-1 14-5-16,1 3-5 0,0 13-4 0,-2 3-4 0,3 11-8 0,1 0-2 0,4 5-6 15,0 10 0-15,5 9 3 0,1 3-1 0,0 9-1 0,2 0-1 16,-3 1-3-16,-1-1 2 0,2-6 2 0,1-3-1 0,0-5 0 0,0-3 0 16,0-7 0-16,1-4 2 0,-3-8 4 15,-1-3 1-15,-2-14-7 0,1-2 1 0,-2-6-3 16,1-4 0-16,-4-1 2 0,4 2-4 0,1-1 8 16,0 3-2-16,1 4 0 0,-2 4-1 0,-2 1 4 0,0 7-2 15,-7 1 3-15,1 9 1 0,1-11-5 16,5 8 4-16,0-4-4 0,1 3 0 0,-1 1 2 15,-2-4 0-15,2-2 3 0,-1 1 0 16,-3-2 0-16,1-1-1 16,-2 5-4-1,2-5 2-15,-4 2-5 16,4 4-3-16,2 3 4 0,-1-1 2 0,-1 6-2 16,1 0 0-1,0 12 0-15,-3 2-2 0,-3 13 3 0,0 3 1 16,-3 6 2-16,-2 6 2 15,1 5-3-15,-1 2 4 0,-1 5-3 16,4 3-1-16,1-3 1 0,-3-2-3 16,4-9-5-1,4-1-15-15,-3-15-27 0,4-1-19 0,3-15-46 0,-4-6-24 32,4-10-41-32,-4-7 84 15</inkml:trace>
  <inkml:trace contextRef="#ctx0" brushRef="#br0" timeOffset="17607.38">16950 7124 841 0,'3'0'90'15,"-3"0"58"-15,-3 0-23 0,-2-2-30 0,1-2-17 0,4-1-10 0,-3-5-8 0,3-1 0 16,3 2-5-16,0-4-8 0,2-3 1 0,-1 7-7 0,-4-2-2 0,0 9 1 0,-3-1-9 0,2 2-5 0,-3-1-6 16,-8-3-2-16,10 5 1 0,1 0-3 0,1 0 1 0,-2 8-13 0,4 2 3 0,1 12 0 0,0 6 2 0,2 19 8 0,-4 4-2 15,1 7 1-15,1 1-9 0,-3-1-5 0,0-6-4 0,-2-3-1 0,-1-5 3 16,2-11 0-16,-2-1 1 0,3-13-2 0,-2-4-6 15,0-5-16-15,2-9-10 0,0 1-26 0,-1-2-13 0,-9-3-20 0,6-7-4 0,4-2-26 16,0-6-76-16,9-5 126 0</inkml:trace>
  <inkml:trace contextRef="#ctx0" brushRef="#br0" timeOffset="17922.96">17209 7001 807 0,'2'-2'91'0,"-1"2"64"16,1-1-21-16,-2 1-15 0,0 1-25 0,1-1-16 0,-1 0-1 15,5-1-5-15,-2-2 2 0,-1 3-7 0,-1 0-1 0,1-4-6 0,-2 4-2 0,0 0-3 16,0 0-5-16,-2 0-11 0,1 0-4 15,-1 0-13-15,-6 5-10 0,5 6 5 16,2 3-6-16,-1 15-3 0,-1 7 1 0,3 13-3 0,0 5 0 0,3 9-1 0,-3 1-1 0,-3 1-4 0,1 0 0 16,-1-2 0-1,1-7 2 1,2-7-4-16,0-8-4 0,0-8-8 0,2-6-10 0,0-13-20 16,-1-3-13-16,-1-11-24 0,0-11-6 0,-1-4-40 0,-1-11-11 0,-1 1 77 15</inkml:trace>
  <inkml:trace contextRef="#ctx0" brushRef="#br0" timeOffset="18203.8">16865 7316 809 0,'0'5'111'16,"0"1"78"-16,0-1-71 0,-6 0-14 0,3 1-36 0,-2-6-9 0,5 3-1 0,1-3-3 0,6-3-9 0,2 1-1 0,9-2-2 0,7-1 0 0,8 3 9 16,8 1 2-16,8-1-3 0,0 2-5 15,-2 0-9-15,-1 2-15 0,-5 1-12 0,-5 0-5 0,-3 5-32 0,-14-3-19 0,-11 1-70 0,-8-1-38 0,-14 4 81 0</inkml:trace>
  <inkml:trace contextRef="#ctx0" brushRef="#br0" timeOffset="26515.67">17845 7539 939 0,'0'-5'79'0,"0"-3"33"0,-3 5-28 16,-4 1-29-16,1 2-13 0,0 2 4 0,-2 7 0 0,3 1 3 0,0 2-8 0,4 3-13 0,1 0-4 0,0-2-1 0,1 0 4 15,-1-9 14-15,0-2 5 0,2-1 11 0,-2-1 2 0,0-4-5 0,-2-7-4 0,1-10-19 0,-1-1-9 0,1-11-11 0,1-2-1 0,-4-4 0 16,3-5 3-16,2 4-4 0,4 2-5 0,1 4 3 15,4 7-4-15,1 10 7 0,-2 4 0 0,1 11-3 0,-2 2-2 0,1 13-5 0,-2 1 0 0,0 4 0 16,4 4 1-16,-3-3 3 0,2 3-2 0,1 0 4 16,1-2-1-16,0 2-6 0,-1-4-1 0,1-3 0 15,-4-5 0-15,6-4 5 0,4-6-2 0,-1 0-1 0,-1-6 1 0,1-2 1 0,-3-3 1 0,-1-5 6 16,3-4-2-16,7-7 1 0,1 0 5 0,0-8-6 0,-1 4 5 16,-4-1 2-16,-1 5 0 0,-6 10-3 0,-2 5 0 0,-4 7-2 0,-1 3-2 0,-5 9-4 15,0-1 0-15,-3 6 0 0,3 6 0 0,3 4-1 0,-2 5 3 0,4 11-6 16,1 6 1-16,-4 8-2 0,1 6 2 0,0 8-15 0,2 1-22 0,1-4-40 0,1-3-24 0,-1-2-40 0,2-6-3 0,-2-17 84 0</inkml:trace>
  <inkml:trace contextRef="#ctx0" brushRef="#br0" timeOffset="31766">18793 7534 1003 0,'5'5'79'0,"-2"4"38"0,-3 2-7 0,0-3-30 15,-3 1-13-15,-1 1-10 0,3-4-7 0,1-1-3 0,0-3-4 0,0-2-11 0,0 0 0 16,1 0-6-16,1 0-3 0,-2 0 4 0,0 0-6 0,-6-8-5 16,-1 3-3-16,-1-8-9 0,-1-1-1 0,6-11 8 0,-2-5-2 0,4-10 5 15,1 1-1-15,1 1 0 0,1 0 4 0,1 7-2 16,-3 4 1-16,1 3-3 0,4 7-6 0,1 8-2 16,-2-1 0-16,0 9 3 0,3 4 1 0,-3 8-4 0,4 4-3 15,3 11-4-15,-1-3 1 0,7 3 0 0,1 0 5 0,-3-5-1 16,4-1 2-16,-3-7-1 0,6-2-6 0,-8-6 3 0,0-4-1 15,1-7-2-15,-6-2 2 0,2-8-3 0,2 2 3 0,1-3 7 16,-1 0 3-16,6-6 8 0,-1 3 2 0,0 4 1 0,-4-4 0 0,-1 4 3 0,-5 0-3 16,-4 7-9-16,-2 7 0 0,-1 1-6 15,1-1-3-15,1 2 5 0,-3 0-2 0,8 3-1 16,-6 5 2-16,2 3-4 0,0-2-1 0,3 4 4 16,-2 4-3-16,3-1 3 0,-2 6-1 0,1 4-1 0,-3 2-1 0,-2 11-3 15,-2 2-1-15,-3 13 0 0,-4 4 1 16,0-1 1-16,-3 0-3 0,5-13-25 0,-1-5-12 15,5-10-44-15,1-9-24 0,1-9-67 0,1-9 90 16</inkml:trace>
  <inkml:trace contextRef="#ctx0" brushRef="#br0" timeOffset="51009.78">19601 7640 991 0,'0'12'64'16,"0"2"27"-16,-4-3 1 0,3 0-29 0,-4-4-1 0,4-3-9 15,-1 0-3-15,2-4-7 0,0 0-2 0,0 0-8 0,0 0-5 0,0-2-6 0,0 0-3 16,-3-10 1-16,3 2 3 15,-2-4-1-15,-6-5 2 16,5-6-8-16,-3-7-2 0,3-5 5 16,4-3 5-1,6-4 15-15,-1 3 7 16,2 3-1 0,0 4-5-16,-4 8-20 0,1 1-4 15,-2 5-13-15,-1 4 2 16,1 3 5-16,-1 5 3 0,-1 4 1 15,4 4-10-15,0 6-2 16,4 6-11-16,-1 11 5 16,1 0 1-16,4 6 2 15,-2 1 0-15,3 0-4 16,-6-4 5 0,5-7 0-16,-4-3 2 15,-1-10 3-15,-1-1-5 0,-7-2 1 16,6-1 0-16,-1-4 1 15,-2-4 3-15,6 0-2 16,-1-7 1-16,-2-6 0 16,2 0-1-16,0-6-3 0,2 0 5 15,1-2 4 1,1-5 3-16,1 7 1 0,-4 6 2 16,-4 0-5-16,0 10-1 15,-2-2-3-15,0 0-3 16,0 4-5-16,0 4 4 0,4 5-2 15,-1 4 0-15,0 7 2 16,2 3-2-16,-3 10-1 16,0 4 1-16,-5 8 0 15,0 5-1-15,0 7 1 16,-2 4 1-16,-3 3-5 16,1 1 5-16,-1 2 0 15,2-3-1-15,1-7 0 16,-1-1 1-16,3-17-36 15,5-4-12-15,-2-9-47 16,3-8-43-16,-1-8-244 16,1-3 234-16</inkml:trace>
  <inkml:trace contextRef="#ctx0" brushRef="#br0" timeOffset="53210.32">20317 7323 924 0,'11'0'95'15,"-6"-5"61"-15,2 2-30 0,-3-2-28 0,-4-1-12 0,-4 4-6 16,0-3-5-16,-4-1-14 0,-2 4-13 0,2-1-12 0,7 3-2 0,-1 0 1 0,1 0-4 0,-2 10-11 0,4 10-5 0,4 10-5 0,4 10 3 0,-2 7 1 16,-3 3-2-16,1 2-9 0,-2 0 1 15,-3-1-4-15,3-1-2 0,-3-10 4 0,0-4-2 0,-4-15-10 0,-3-9-17 0,7-12-27 16,-1-3-22-16,2-17-32 0,7-7-11 0,2-14-224 0,6-2 215 0</inkml:trace>
  <inkml:trace contextRef="#ctx0" brushRef="#br0" timeOffset="53743.15">20613 7258 1211 0,'-1'-3'85'0,"-1"1"55"0,-3 2-15 0,-1 2-12 0,-2 6-11 0,2 1-17 15,-3 5-8-15,2 4-13 16,4 7-17-16,1 2-19 16,2 6-13-16,0 11-10 15,5 2 5-15,2 10-11 16,2 0 1-16,-3-1-4 16,2 3 3-16,-3-7-34 15,-2-2-10 1,0-15-40-16,-3-9-32 15,-3-12-24-15,-2-8 19 0,1-16 60 32</inkml:trace>
  <inkml:trace contextRef="#ctx0" brushRef="#br0" timeOffset="53950.87">20328 7540 1136 0,'5'-3'81'0,"6"1"66"0,3-1-36 0,13-3 11 16,6 3-13-16,6-7-33 16,2 4-23-16,0-5-37 15,-1 3-23-15,-6 2-71 16,-2-4 48-16,-5 7-7 16</inkml:trace>
  <inkml:trace contextRef="#ctx0" brushRef="#br0" timeOffset="58046.86">21164 7592 376 0,'-2'8'14'0,"-1"2"31"0,0-7 29 0,-2-2 61 0,4-1 24 16,-4 0 4-16,2 0-20 0,-2 0-37 0,5 0-15 0,0 0-17 0,-3 0-2 0,3 0-9 15,0 0 4-15,0 0-9 0,0 0-1 0,0 2-13 0,0 7-6 0,-5-2-14 0,-1 2-6 0,-2 2-5 0,0 2-5 0,2-1 0 0,3 1-2 16,0 0-3-16,1-7-3 0,2-6 4 0,5 3 5 0,-2-19 13 16,0-9 6-16,0-10-5 0,3-10-1 0,-2-4-9 0,4-2 3 0,-1 4 1 0,0-2 1 0,4 8 2 0,-7 2-5 0,6 4 3 15,-2 7-2-15,-2 7-10 0,4 8 4 0,-6 17-6 16,4 8-5-16,2 17 4 0,-1 1-5 0,1 7-1 0,1 1 4 0,3 2 0 0,2 1 0 0,4-7 2 0,-2-7-1 0,4-14-7 15,-3-7 7-15,1-11-1 0,1-9-1 0,-1-13 3 0,2-4-5 0,3-1 2 0,-4-2 3 0,4 4-4 16,0 4 7-16,-3 0 5 0,1 4 3 0,-8 7 9 0,1 4-4 16,-5 10-3-16,-1 1 0 0,-3 12-5 0,-2 10-1 0,-3 13-7 0,-1 9-1 0,-1 18-2 0,-3 2 0 0,3 4-5 0,-3 2-20 15,0-3-50-15,3 0-30 0,1-9-76 0,4 0-191 0,-2-1 237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3T17:17:36.6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20112 7163 1472 0,'3'11'66'0,"-2"4"40"0,-1 11-132 0,-6-2 3 0,-5 0 7 0,3-7 29 0,2-4 35 0,6-1 9 15,6 1 11-15,8-7-11 16,29 2-19-16,11 3-11 0,26-8-18 0,15 0-4 16,23-4-4-1,11-4 3-15,32-3 5 0,2-3 4 0,1-3 1 16,-8 0-2-16,-14 1-1 0,-5 7-3 0,-34-2-2 0,-21 6-3 16,-44 2-2-16,-34 0-17 0,-13 4-13 0,-41 3-6 15,-58 1-11-15,-20 3 14 0,-32 2 13 0,-9 1 4 16,-17 3 4-16,1-2-1 0,-1-3-2 15,11 4 3-15,22-3 6 0,14-1 2 0,38-1 3 16,20-6-2-16,52-3 2 0,16 1 0 16,44-6 8-16,31-1 9 0,48 1 18 0,26 0 6 15,31 0 0-15,18 3-6 0,7 0-10 0,-6 0-6 16,-20 0-10-16,-25 0 1 0,-52-2-19 16,-21 1-27-16,-80-2 21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3T17:17:40.7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2817 2774 1111 0,'-15'37'116'16,"1"-3"128"-16,3 9-188 0,2-5-18 0,2-8-12 0,6-7 2 15,2-8-2-15,7-9 6 0,10-1 4 0,8-5-1 0,8-5-4 16,16 2-12-16,13 3-10 0,24 0-6 0,17 6-3 0,27-6-1 0,14 0 0 16,13-3 0-16,14-3 1 0,12-4 0 0,4-1 0 0,14-1 1 15,-5-4 0-15,-6 3 3 0,-2 2-2 0,-13 3 1 0,-9-3 7 0,-30 3 11 16,-14 4 12-16,-42-1 6 0,-23 5-8 0,-34 0-13 0,-18 3-11 0,-31-1-7 0,-21-2 2 0,-39 0 1 16,-23 3 0-16,-26 5-4 0,-1-5 0 0,-14 6-5 0,6-3-6 0,-10 4-5 0,-2 3-5 15,12-1-4-15,1 2 4 0,26-3 4 0,14 0 4 0,25-6 7 16,25-2-1-16,29-3-2 0,22-3-6 0,39-6 2 0,20 2 1 0,40-5 6 15,16-2 7-15,35-1 0 0,12-4 0 0,24 2 8 0,12-5 4 0,21-3 14 16,1-4 3-16,4-2-3 0,2-1 0 0,-25 4-3 0,-15 1-5 0,-38 8-2 0,-29 5-7 16,-50 11-5-16,-27 1-2 0,-55 5-4 15,-48 9-1-15,-78 16-3 0,-56 8 0 16,-80 16 0-16,-38 7 5 0,-57 7 1 0,-9 0 3 0,-11 2 0 0,16-3-3 16,26-12-13-16,22-7-8 0,43-7-29 0,7-2-18 0,46-9-2 0,20-4-285 0,6-13 245 0</inkml:trace>
  <inkml:trace contextRef="#ctx0" brushRef="#br0" timeOffset="13725.61">9857 773 827 0,'0'0'127'0,"0"0"131"0,2 0-131 16,0 0-7-16,-1 0-28 0,2 0-7 0,2-3-10 0,-5-2-5 0,2 1-12 0,-1-3-9 15,-1 6-7-15,0-1-3 0,0 1 0 0,-8-7 0 0,0 6-6 0,-4 0-2 0,-12 2-9 0,-3 4-5 0,-9 7 1 16,-2 1-4-16,0 7-1 0,2 2 2 0,3 10-2 0,0 1-3 0,4 7 8 0,4 7-3 16,5 4-6-16,2 2 3 0,10 0-7 0,0 2-1 0,8 0-2 0,4-4-2 15,5-2 0-15,10-9-1 0,1-8 1 0,7-5 1 0,5-11-1 16,-1-7-15-16,3-9-53 0,-1-10-33 0,6-10-76 16,4-7-19-16,-1-2 108 0</inkml:trace>
  <inkml:trace contextRef="#ctx0" brushRef="#br0" timeOffset="14126.61">10103 1298 1332 0,'2'0'97'0,"0"0"65"0,-2-9 7 16,-4-5-17-1,-2-2-29-15,-8-8-51 16,-7 1-29-16,-5 2-31 16,-9 4 0-16,-1 4-12 15,4 10 4 1,4 5-1-16,6 10-2 0,6 12-3 16,6 3-4-16,4 7 3 0,4-2-3 0,10-4 4 31,2-3 1-31,9-13-3 15,4-5-1-15,7-13 6 16,4-8 2-16,0-10 0 0,-1-3 0 16,-7-3-1-1,-4 4 2-15,-10 2 15 0,-2 8 3 16,-4 5-3 0,-6 11-4-16,2 0-8 0,-2 13-3 0,-2 10-2 15,2 6-2-15,2 9 1 16,6 1-2-1,1-6-7-15,4-1-22 0,7-15-60 32,4-7-31-32,7-15-73 0,4-14-186 0,6-9 240 15</inkml:trace>
  <inkml:trace contextRef="#ctx0" brushRef="#br0" timeOffset="14918.88">10566 1158 1396 0,'-21'0'96'0,"-10"3"54"0,-7 5-16 0,-10 0-26 16,4 1-26-16,8 1-39 16,9 2-11-16,18 4-18 31,2 2-7-31,14 7-7 16,8 0-2-16,20-1-5 0,6-2 5 15,7-5 5-15,-1-3-6 16,-6-6 3-1,3-3-2-15,0-8-4 0,2-7 7 16,4-12-3-16,-2-11 4 16,-7-13-1-16,-3-6 2 15,-16-15-2-15,-2-8 2 0,-10-10 11 32,-2-3-1-32,-7 17 24 0,-1 16 0 15,0 34 11-15,-1 20-4 16,-10 26-17-16,3 19-4 0,-5 16-16 15,2 11 0 1,2 3-1-16,-2-8-4 0,6-4 0 31,5-10-2-31,9-14 0 0,4-10 2 0,-1-11-3 16,3-7 0-16,-3-16 1 16,1-10-2-16,6-11 4 15,1-1-1-15,1 4 1 16,3 3-1-16,-6 14-1 15,5 7-2-15,-1 14-2 0,-3 9 0 16,3 1 3 0,1-3 0-16,4-9-1 0,3-4 2 15,6-9 0 1,5-11 1-16,5-6 1 0,0-3 0 16,-7-6 1-16,-6-4 3 15,-7-2 11-15,-14-4 0 0,-5 1 17 16,-12 3 7-1,-11 11-3-15,-1 9-1 16,-8 16-11-16,2 19-8 0,3 16-2 16,1 2-4-1,16 2-4-15,6-1-5 16,19-8-6-16,11-4 1 16,15-15-36-16,4-5-26 0,6-10-92 15,5-9-50-15,5-5 106 16</inkml:trace>
  <inkml:trace contextRef="#ctx0" brushRef="#br0" timeOffset="16396.05">13049 953 1111 0,'0'-2'103'0,"0"-7"53"0,-2 6-4 15,-6-8-47-15,0 0-25 0,-7 1-24 0,-7 2-6 0,-7-3-9 0,1 10-3 16,-7 2-10-16,7 7-2 0,2 16-4 0,0 6-8 0,8 11-5 0,1 0-4 0,14 3 0 16,9-1 2-1,16-10-3-15,7-2-4 0,7-6-10 0,0-4-19 16,2-4-38-16,0-4-17 0,0-8-38 0,1-2-13 0,7-3-132 0,3-3-47 16,0-2 16-16,-7-5 59 0,-7 1 289 0,0-4 129 0,-10-4 98 0,-6-2-1 0,-3-8-71 15,-5-1-33-15,-11-7-31 0,-7 2-16 0,-16 2-30 0,-6 4-27 16,-4 16-34-16,2 6-13 0,2 13-12 0,1 6-1 0,4 7-4 0,4 2 0 15,10 1-8-15,7-2-1 0,11-5 4 0,9-3-4 0,4-2 3 16,3-3 1-16,4-3 1 0,2-1 0 0,3-7 0 0,-1-4 0 16,-2 1-1-16,-4-2 1 0,-7 3 1 0,-5-2 0 0,-10 6 3 15,-3 6 2-15,-4 4-5 0,-5 4-1 0,5-1-1 0,3 1-4 16,8-2 8-16,5-1 1 16,4-4-6-16,10 1 2 0,3-8 1 0,1-5 0 0,7-8 2 0,-2-2 5 15,10-8 14-15,0-3 9 0,-5 4 12 0,-2-1-2 0,-12 14-15 16,-6 9-6-16,-13 19-9 0,-8 9-3 0,-13 15-1 0,-8 11 1 0,-5 9-6 0,-3 3-1 0,2 5-1 31,2 1-12-31,3-4-30 0,-2-2-1 0,10-12-37 0,0-8 11 16,8-27 32-16,4-13 6 0,4-26 35 0,7-17 3 0,9-31 2 15,4-14 2-15,12-28 6 0,1-7 4 16,11-1-7 0,4 6 4-16,2 30 3 0,2 14 4 0,-2 38 9 0,-3 13-7 15,-8 19-14-15,-6 10-5 16,-15 15-9-16,-10 0-2 0,-14 9 5 15,-8-4-1-15,-17 1 0 16,-4 3-7-16,-9-8-28 16,1-2-21-16,6-14-54 15,5-4-27-15,13-11-47 16,4-7-238-16,15-5 270 16</inkml:trace>
  <inkml:trace contextRef="#ctx0" brushRef="#br0" timeOffset="17242.53">14585 1163 1345 0,'13'-7'98'0,"-5"-7"75"16,-5 2-16-16,-8-9-5 0,-10 1-34 0,-6 2-50 0,-6 2-15 0,-9 15-28 0,-2 1-2 16,-5 16-15-16,-1 6-5 0,6 5-3 0,2 1 0 0,19-3-5 0,7-1 0 0,15-10-11 0,9-3-4 0,10-11 8 0,0-9 1 15,7-7 9-15,-1-5 3 0,2-4-4 0,-2 1 1 16,-8 7 9-16,-3 3 0 0,-10 12 3 0,-4 7-1 16,-5 17-9-16,-3 8 0 0,-4 8-1 0,3 1 2 0,4-4 1 0,4-5-2 15,11-9-33-15,4-10-34 0,7-13-72 16,6-7-30-16,3-10 85 0</inkml:trace>
  <inkml:trace contextRef="#ctx0" brushRef="#br0" timeOffset="17875.03">15153 882 1010 0,'-9'-3'169'0,"-13"9"294"16,-8 0-333-16,-18 17-13 0,-2-3-11 0,1 10-33 0,6 2-11 0,12 2-34 0,12 1-9 0,19-7-21 0,9-2-3 0,17-11 6 0,7-2-1 0,11-11-11 0,5-6 2 0,5-10-1 15,-1-5 2-15,-2-6 6 0,-4 0 1 0,-4 0-1 0,-4 6 9 0,-12 8 12 16,-5 7 6-16,-20 19 13 0,-7 10-5 0,-9 13 0 0,-4 0-10 0,7 3-11 0,5-5-3 0,12-9-7 16,12-5-6-1,12-8-48-15,6-6-33 0,3-8-69 0,1-7-31 0,-2-11 100 16</inkml:trace>
  <inkml:trace contextRef="#ctx0" brushRef="#br0" timeOffset="17916.84">15415 537 1476 0,'-41'-8'61'0,"-1"-3"-1"0,15-2-31 0,8-1-4 0,11-11-54 15,10-2-43-15,12-6 39 0</inkml:trace>
  <inkml:trace contextRef="#ctx0" brushRef="#br0" timeOffset="17969.22">15873 502 1662 0,'-2'19'117'0,"2"12"6"0,0 10-1 0,0 4-39 0,0 11-50 16,0 4-11-16,-1 3-30 0,1 2-29 0,-2-4-98 16,0-1-45-16,2 5 84 0</inkml:trace>
  <inkml:trace contextRef="#ctx0" brushRef="#br0" timeOffset="18025.78">15669 1133 887 0,'-6'0'120'0,"0"-2"249"0,-1 1-288 0,4-7 21 0,6 0-5 0,11-5-38 0,5-3-13 0,13-3-2 0,9-4 2 0,6 2-3 0,5 4-4 0,4 9-1 0,-6 3-5 0,-1 9-7 15,0 8-5-15,-11 9-18 0,-8-1-2 0,-11 7-5 0,-7 3 4 0,-7-5-6 16,3-1-3-16,0-8-3 0,9-4-10 0,10-7 15 16,4-2 1-16,4-4 3 0,0-6 6 0,-4-2-6 15,4-2 13-15,-8-2 10 0,-3-1 5 0,-10-2 21 0,-6 0-1 0,-8-1 12 16,-2 6-2-16,-4 8-12 0,0 6-12 0,-2 22-19 0,1 10-3 16,6 25-5-16,2 6 1 0,7 19-4 0,5 8-2 15,-2 2-7-15,-3 4 3 0,-7-10-1 0,-4-11-2 0,-8-10 8 0,-9-9-1 0,-7-14-1 0,-9-7 2 0,-5-19 1 16,-7-8-3-16,-7-22-47 0,-3-9-34 15,-7-20-86-15,-4-10-39 0,5-6 111 16</inkml:trace>
  <inkml:trace contextRef="#ctx0" brushRef="#br0" timeOffset="20287.37">17453 462 1493 0,'0'0'0'0,"0"-3"6"0,0 0 48 0,-4 0 17 0,-9-5 23 0,0 2 2 15,-7 1-33-15,-10 4-11 0,-5 12-12 0,-3 9-3 0,-4 18-12 0,2 9 1 0,7 23-11 0,6 7-5 0,18 11-1 16,6 2-9-16,8-9 3 0,7-6-1 0,17-13-12 16,2-15-13-16,10-11-59 0,3-4-34 0,4-16-53 0,5-7-242 15,12-17 267-15</inkml:trace>
  <inkml:trace contextRef="#ctx0" brushRef="#br0" timeOffset="20405.75">17946 748 1391 0,'-33'0'56'0,"-8"5"37"0,-4 3-26 0,0 4 10 0,0 1-3 15,11-1-31-15,7 1-7 0,13 0-11 0,12-1-8 0,16 7-12 16,7 3-4-16,12 5 1 0,3 9 5 0,8 2-1 0,-1 0 3 0,-4 1-3 0,-1-5-2 16,-20-3-3-16,-4-1 2 0,-19-6 3 15,-9-1 1-15,-21-1 1 0,-6-6-8 0,-8-3-33 16,2-8-22-16,11-12-51 0,6-10-36 0,12-13 82 15</inkml:trace>
  <inkml:trace contextRef="#ctx0" brushRef="#br0" timeOffset="20588.68">18307 852 1449 0,'-6'55'87'0,"-5"2"2"0,-4 0 3 0,0-2 5 0,15-9-48 0,3-7-19 0,13-12-21 0,6-7-6 0,6-12-30 0,4-3-24 0,-1-18-62 0,2-9-184 0,-1-8 188 15</inkml:trace>
  <inkml:trace contextRef="#ctx0" brushRef="#br0" timeOffset="20717.5">18096 699 1145 0,'-38'8'124'0,"5"-6"210"0,10-4-301 0,23-15-16 0,10-4-6 0,26-14-69 0,12-4-189 15,11 3 156-15</inkml:trace>
  <inkml:trace contextRef="#ctx0" brushRef="#br0" timeOffset="21240.67">18455 860 1346 0,'5'-10'83'0,"9"-4"18"15,5 0 14-15,9-5-23 0,9 7-15 0,5 7-25 0,6-2-9 0,4 11-18 0,1 0-9 0,-1 11-12 0,-4 2-4 16,-20 11 0-16,-10-1 3 0,-30 11 0 0,-13 0 1 0,-16 3-3 0,-5 0-1 0,4-3 2 0,7-2-1 0,19-12 0 0,10-5 0 15,20-8-1-15,13-2 0 0,22-9 1 16,13-6 2-16,10-8-3 0,5-5 6 0,-2-15-1 0,-4-2 6 0,-16-3 13 0,-8 1 8 16,-22 5 22-16,-10 1 6 0,-20 9-1 0,-11 4-1 0,-12 17-18 0,-10 4-7 15,-2 18-1-15,-1 9-8 0,14 12-5 0,9-2 0 0,18 2-10 0,12-2-3 0,17-13-5 0,13-4-1 0,4-10-29 16,14-8-18-16,8-8-73 0,4-7-11 0,9-11-57 0,-2-8-15 0,-8-11 136 0</inkml:trace>
  <inkml:trace contextRef="#ctx0" brushRef="#br0" timeOffset="21289.06">19533 421 1253 0,'-22'-1'108'0,"6"-1"130"0,16 5-117 16,12 9 17-16,14 6 4 0,16 12-20 0,6 8-9 0,15 13-36 0,-2 9-20 15,4 6-32-15,1 8-8 0,-9 3-6 0,-5-4-5 0,-14-1-4 0,-11-2-8 0,-29-9-26 16,-15-1-15-16,-26-8-42 0,-4 0-14 0,-4-4-37 0,1-7-30 0,6-22-287 0,-2-12 280 0</inkml:trace>
  <inkml:trace contextRef="#ctx0" brushRef="#br0" timeOffset="21515.99">21830 882 2490 0,'-13'-3'6'0,"45"11"-5"0,31-7 5 15,-14 2-5-15,-12-3-33 0,-8-1-22 0,-21-2-61 0,-8 1-29 0,-18 4-61 0,-5-1-9 0,-18 10 118 0</inkml:trace>
  <inkml:trace contextRef="#ctx0" brushRef="#br0" timeOffset="21571.88">21386 1178 1402 0,'-6'0'95'0,"3"4"54"0,0-3 5 0,6-1 12 0,6 2-8 0,15 3-24 0,8 1-6 0,18-3-20 0,8 2-19 15,7 1-29-15,5-1-13 0,2 1-24 0,2-3-5 0,2-3-12 0,-10-1-19 0,-7-7-79 16,-6-3-40-16,-10-3-131 0,4-4-258 0,-20 6 328 0</inkml:trace>
  <inkml:trace contextRef="#ctx0" brushRef="#br0" timeOffset="28610.88">10152 2185 535 0,'-6'0'87'0,"0"1"126"0,-2 2-39 0,3 4 6 15,4-3-18-15,1 1-61 0,0 0-8 0,1 0-22 16,1 1-12-16,2 6-15 0,3 4-4 0,-3 9-14 0,6 9-3 0,-2 7-6 0,4 0-8 0,0 1-7 16,-3-6 3-16,4-4-2 0,-2-4-4 15,-7-12 5 1,3-3-6-16,-7-13 11 0,-7 0 17 0,-5-11 4 0,-6-3 7 0,-5-7-5 16,-3 1-10-16,0-14 3 0,5 0-1 0,4-10 2 0,3-2 2 15,10-3-1-15,0-6-3 0,10 11-4 0,5-1-3 16,2 17-3-16,2 11 1 0,4 7-7 0,0 7-4 0,11 3-5 0,3 0-30 15,5-3-57-15,3-2-37 0,11 2-172 0,0 1 167 0</inkml:trace>
  <inkml:trace contextRef="#ctx0" brushRef="#br0" timeOffset="29032.05">10654 2216 1372 0,'-9'0'97'0,"-2"5"48"16,-1-4-24-16,5 1-32 0,-3 3-20 0,2 7-44 0,0 7-12 0,7 8-9 0,-2 5-4 16,9 6 2-16,5-4-4 0,14-2 2 15,4-9-2-15,10-5 2 0,1-6 2 0,-1-8 22 0,0-4 13 16,-13-13 28-1,-3 0 11-15,-13-10-7 0,-4-6-10 0,-8-7-21 16,-9-5-7-16,-7-3-17 0,-12-2-10 0,-11 7-17 0,-2 2-15 16,0 15-59-16,1 10-28 0,9 12-75 0,3 3-76 15,11 2 160-15</inkml:trace>
  <inkml:trace contextRef="#ctx0" brushRef="#br0" timeOffset="29248.35">10979 2238 1345 0,'9'-3'97'0,"-4"1"57"16,-3 2-33-1,-4 4-39-15,-1 7-24 0,0 4-39 0,1 8-15 0,5-1 0 16,9 1-4-16,13 1-2 16,2-2 5-16,4-8-2 0,2-3 21 0,-6-9 18 0,-3-2 3 15,-7-3 20-15,-3-7-8 0,-6 2-9 16,-1 0-6-16,-3-1-18 0,-2 1-11 16,3 5-11-16,2 3 0 0,8 2-5 15,2 9 3-15,7 7-2 16,4 0 0-16,5 4 5 15,3-6-1 1,2-7 2-16,-3-4 6 0,-5-8 20 16,-3-4 13-16,-10-8 31 15,-6-7 3-15,-3-7-5 16,-6-2-3-16,-4-12-23 16,-4 0-6-16,-8-9-17 15,1 0-9-15,-4-3-15 0,4 2-11 16,-1 15-41-1,1 9-25-15,2 17-72 16,3 5-43-16,8 9-54 16,2 9-180-16,17-6 268 15</inkml:trace>
  <inkml:trace contextRef="#ctx0" brushRef="#br0" timeOffset="30479.47">12038 2114 1551 0,'1'0'125'0,"-7"-7"39"0,-10 1-3 0,-14 0-55 0,-8-2-37 16,-1 8-43-16,1 0-6 0,6 6-9 0,6-3-5 0,10 7-3 0,9-2-2 0,14 9-4 15,7 0-1-15,11 9 1 0,5 0 2 0,3 3 1 0,5 2 0 0,-2-4 0 16,2 5 2-16,-11 1-2 0,-5-8-1 0,-12 3 1 0,-12-1-2 0,-18-3 4 0,-9 0-1 0,-15-12-1 16,-3-1 3-16,-4-9-27 0,-2-2-23 0,4-13-54 0,6-3-38 0,15-14-164 0,9-1 174 0</inkml:trace>
  <inkml:trace contextRef="#ctx0" brushRef="#br0" timeOffset="31940.19">13740 2147 1248 0,'5'-2'97'0,"-4"2"82"0,-2 0-42 0,-9 11-18 15,-3 5-11-15,-9 6-38 0,-4 6-11 0,-9 13-24 0,-3 8-11 16,-6 7-16-16,-5 2-7 0,-8-4-2 0,-1-4-21 0,6-6-36 0,8-4-27 0,17-17-58 0,5-9-84 0,15-20 135 0</inkml:trace>
  <inkml:trace contextRef="#ctx0" brushRef="#br0" timeOffset="32071.84">13303 2145 1641 0,'19'8'103'0,"12"11"35"0,4 0-11 0,11 16-12 0,3 2-35 16,-10 11-43-16,-1-2-14 0,-6 1-20 0,-6 0-1 0,3-11-18 0,-2-2-29 0,1-11-74 0,2-5-53 0,6-12 88 0</inkml:trace>
  <inkml:trace contextRef="#ctx0" brushRef="#br0" timeOffset="32947.43">14926 2243 1257 0,'0'-14'93'0,"-3"-2"34"0,-6 0-17 0,-4 0 0 0,-9 1-31 0,0 5-12 0,-11 4-25 0,-4 6-4 0,-2 11-23 16,-1 6-12-16,3 13-3 0,2 3-4 0,11 10 0 0,8-2-4 15,18-3-1-15,11-7-1 0,15-4 2 0,10-3 3 16,11-10 2-16,4-5 6 16,4-9 1-16,-6-4-2 0,-7-12 5 0,-3-3-3 0,-19 3 4 15,-3-1 5-15,-14 9 0 0,-5 6 0 0,-11-2-5 0,-7 10-3 16,-5 8-5-16,2 10-5 0,4 3 0 15,12 0 3-15,5-2-5 0,11-5 9 0,19-7 0 0,5-4-3 0,17-2 1 16,-6-7-1-16,1 0-2 0,-9-5 2 0,-7 2-24 0,-5 0-34 16,-9-4-63-16,-4-1-45 0,-7-3 88 0</inkml:trace>
  <inkml:trace contextRef="#ctx0" brushRef="#br0" timeOffset="34294.53">15147 2532 934 0,'5'0'88'0,"1"-4"52"15,2 0 1-15,3-1-16 16,0 2-18-16,6-4-23 16,4 3-3-16,-1-9-2 15,6 2-8 1,2-3-6-16,-1-5-1 0,-3 0-17 0,-4-5-2 0,-12 1-15 0,-3 4-5 15,-10-6-3-15,-8-1-1 0,-10-7-8 0,-9-3-2 16,-7-5-8-16,-7 0 0 0,2 8-2 0,0 3-1 0,6 24-5 0,1 7-2 16,7 24 1-16,0 8-1 0,10 26 6 0,9 2 1 15,9 4-4-15,9-5 3 0,15-13-9 0,8-9-16 0,11-19-36 0,0-8-33 0,4-14-66 0,-5-10 82 0</inkml:trace>
  <inkml:trace contextRef="#ctx0" brushRef="#br0" timeOffset="34445.1">15511 1677 1591 0,'0'1'139'16,"5"6"75"-16,-8-1-60 0,1 10 0 0,-1 12-54 0,3 4-14 0,0 18-28 0,5 10-19 16,1 8-13-16,-1 8-16 0,6 9-14 0,-3-6 3 0,5-4-36 0,-1-10-25 0,2-19-59 0,2-4-41 15,-5-20-65-15,-1-4-90 16,4-15 190-16</inkml:trace>
  <inkml:trace contextRef="#ctx0" brushRef="#br0" timeOffset="35315.07">16275 2098 1394 0,'2'-5'139'0,"-9"-4"75"0,-13 7-59 0,-13-1 0 15,-18 3-60-15,-6 0-19 0,-3 6-23 16,4 4-6-16,15 1-21 0,7-2-11 0,20 2-9 0,8 7-5 16,15-1-3-16,15 7-2 0,17 6 1 0,8 4-1 15,16 3 5 1,-2 2 3-16,-3 0-6 0,-11 1 1 0,-21-1 1 15,-7-2-2-15,-21-9 2 0,-8-3 3 0,-25-3-2 0,-10-8 0 0,-15-7 4 16,-6-3-6-16,-2-10-39 0,2-8-29 0,13-8-77 16,7-5-50-16,19-4 111 0</inkml:trace>
  <inkml:trace contextRef="#ctx0" brushRef="#br0" timeOffset="36009.05">17805 2022 1270 0,'2'3'142'0,"1"2"101"0,0 0-71 15,-6 4 5-15,-5 7-54 0,-6 3-24 0,-13 9-49 0,-4 9-14 16,-15 8-24-16,-5 12-8 0,-13 1-4 0,-3 2 0 16,7-4-35-16,4-8-28 0,16-10-47 0,10-8-35 15,14-11-42 1,4-12-280-16,10-9 305 0</inkml:trace>
  <inkml:trace contextRef="#ctx0" brushRef="#br0" timeOffset="36067.82">17356 2058 1559 0,'15'11'122'16,"6"4"85"-16,15 11-89 0,4 8 6 0,12 3-34 0,3 3-19 0,-1 1-34 0,1 0-7 0,-11-3-20 0,2-2-4 0,-7-3-37 0,-6-1-33 16,-1-9-90-16,-5-5-55 0,-4-7 111 0</inkml:trace>
  <inkml:trace contextRef="#ctx0" brushRef="#br0" timeOffset="36333.94">18870 1803 1426 0,'8'8'95'0,"-2"4"52"0,2 3-11 16,-1 10-8-16,-1 14-29 15,0 18-60-15,-4 9-9 0,2 15-17 0,0-2-10 0,5-5-1 0,-3-6 0 16,-2-12-13-16,-1-7 2 0,-3-14-12 0,0-8-8 0,0-12 4 16,0-5-1-16,0-10-2 0,1-6 6 0,6-13 7 0,-1-7 3 0,13-2 15 15,-2-2 2-15,10 10 10 0,3 5-3 0,-5 8 7 0,4 7 5 16,-4 9-9-16,0 0 0 0,-3 6-9 0,-4-1-6 0,-11 0 4 0,-3 0-4 0,-11 4 0 0,-5 1 1 16,-9-1-1-16,-6 3 0 0,-1-5 3 0,-2-2-1 0,5-8-12 15,4-4-10-15,5-10-22 0,-2-5-18 0,5-6-43 0,-1-4-22 0,3-7-270 0,4-5 242 16</inkml:trace>
  <inkml:trace contextRef="#ctx0" brushRef="#br0" timeOffset="36395.01">19320 1756 1539 0,'11'-8'96'0,"-2"-2"37"0,-9 10-4 0,0 11-12 0,0 7-23 15,-3 18-32-15,3 7 2 16,3 23-17-16,-1 3-10 0,1 16-23 16,0 2-6-16,2-2-3 0,-2-4-1 0,0-14-28 0,4-10-23 15,-3-16-69 1,4-6-40-16,0-11-53 0,1-10 123 0,1-17 31 0</inkml:trace>
  <inkml:trace contextRef="#ctx0" brushRef="#br0" timeOffset="36468.89">19683 1699 1532 0,'0'-2'102'0,"0"5"65"0,3 13-31 0,-2 21 4 0,4 7-16 0,-2 9-42 0,-1 10-8 0,4 10-40 0,-3 7-12 0,4 4-18 0,-7-4-5 16,0-9-3-16,0-6-21 0,0-16-49 16,1-7-40-16,1-15-59 0,-1-13-26 0,7-17-65 0,2-12 141 0</inkml:trace>
  <inkml:trace contextRef="#ctx0" brushRef="#br0" timeOffset="36661.01">20039 2028 1304 0,'-1'-3'104'0,"-10"3"82"0,-5 3-45 0,-11-1-19 0,-5 0-14 0,-2-1-29 0,-3 2-8 16,4-1-19-16,2 3-11 0,9-4-20 0,6 9-11 0,14-1-5 0,2 10-1 16,13 9-3-16,1 9 4 0,7 7 0 0,7 3-1 15,-1 1-3-15,1-6-1 16,7-6-24-16,3-10-31 0,4-11-84 0,9-5-46 0,1-9 94 0</inkml:trace>
  <inkml:trace contextRef="#ctx0" brushRef="#br0" timeOffset="36733.41">20803 2069 1312 0,'-16'0'85'0,"-6"-7"51"0,-8 0-28 0,-10-5-18 0,-1-1-20 16,-6 2-43-16,0 5-1 0,-4 3-12 0,12 4-9 0,9 7-1 16,8 1-4-16,15 6-1 0,7-1 8 0,7 3 9 0,5 4 6 0,9-1 7 0,6 9-8 0,7-1-8 15,1 5-7-15,-3 5-8 16,-1-2 7-16,-9 4-1 0,-1-4-4 0,-9-1 1 0,-7-4-1 0,-8-7 2 0,-8-2 2 16,-14-8 1-1,-4 0-2-15,-13-6-3 0,-7-5 2 0,-2-9-28 0,2-3-21 16,8-12-56-16,7-4-31 15,15 0-74-15,1-4-193 0,22-1 253 0</inkml:trace>
  <inkml:trace contextRef="#ctx0" brushRef="#br0" timeOffset="36927.58">20893 2073 1482 0,'12'8'102'0,"1"6"51"16,-10 5-16-16,-9 12-24 0,-7 9-18 0,-6 5-46 0,0 1-11 15,10 1-24-15,9-4-9 0,9-7-3 0,13-6-2 0,11-8 0 0,5-6-17 0,3-6-49 0,-3-10-29 0,-5-8-76 0,-1-8-14 16,-8-13 105-16</inkml:trace>
  <inkml:trace contextRef="#ctx0" brushRef="#br0" timeOffset="37103.62">20880 1940 1603 0,'-11'0'115'0,"0"0"42"0,12-5-67 15,4-2-17-15,8-6-44 0,6-3-38 0,3 0-74 0,-2 2-41 0,9 3 51 0</inkml:trace>
  <inkml:trace contextRef="#ctx0" brushRef="#br0" timeOffset="37171.19">21265 2418 2327 0,'-10'13'-1'0,"7"7"-1"0,3 1 2 0,13-1 0 0,17-6 3 16,11-3-3-16,20-11 5 0,9-8-3 0,7-10-46 0,4-12-37 15,-6-5-83-15,-8-11-37 0,-11 4 102 0</inkml:trace>
  <inkml:trace contextRef="#ctx0" brushRef="#br0" timeOffset="37256.58">21888 2177 1064 0,'-31'20'133'0,"5"-4"198"0,4 0-177 16,17-2-20-16,1-5-12 0,13-1-32 0,12-6-3 0,10-10-10 0,7-3-5 0,11-6-19 0,-5-1-1 15,5-7-12-15,2 0 0 0,-4-5-1 0,-1 1 0 0,-12 3 4 0,-10 2-8 0,-22 0 1 0,-10 4-2 16,-27-4-10-16,-11 7 6 0,-11 6-1 0,-7 3-5 0,-4 19 4 15,2 11-2-15,1 17-11 0,7 13 2 0,20 10-7 0,9 3-7 0,23 1 0 0,16-1-2 0,15-4-1 0,17-7 1 0,28-15 5 0,10-4-5 0,24-10 4 0,10-9-11 0,1-4-36 0,2-10-19 0,-2-5-66 0,-9-10-33 0,6-10-97 0,-7-4 28 0,-8-8 108 16</inkml:trace>
  <inkml:trace contextRef="#ctx0" brushRef="#br0" timeOffset="58545.45">21175 2095 369 0,'9'-14'18'0,"-2"1"12"0,-1 3-23 0,-6 9 10 16,-1 1-2-16,-7 5 9 0,-3 2 20 15,1 0 27-15,2-1 19 0,7-4 16 0,-1-1 0 0,0-1-7 0,2 0-14 0,0 0-19 0,0-1-25 16,0-1-29-16,0 2-1 0,0-1-6 0,0-1 11 0,0-1 20 0,-3 9 4 0,3-1 14 0,-1 1 1 0,1-3-2 0,0-1-2 16,0-2-11-16,0 0-9 0,0 0-13 0,0 0-4 0,0 0-1 0,0 0-2 0,1 0 4 0,1 0 4 0,-2 0 4 0,0 0 5 15,0 0-8-15,1-2-1 0,9-7 0 0,3 4 1 0,10-6 13 0,6 2 3 0,8-2-1 16,3 3-5-16,3-5-13 15,2 0 0-15,1 1-6 0,1-1-7 16,-6 1 2-16,-4 2-6 0,-17 5-2 0,-10 4 7 0,-10 2-2 16,-7 6 3-16,-13 10 1 0,-5 0-9 0,-2 7 2 15,2-5 0-15,10 0-4 0,4-5 7 0,8-3 2 0,0 0-9 16,3 3 3-16,0 2-3 0,-6 6-1 0,-5 0 9 0,-8 5 2 16,-5 3-5-16,-4 2 4 15,-4 4-9-15,-1 0-2 0,-3 2 5 16,6-5-4-1,4-1 8-15,12-9-3 0,2-7 3 16,8-5-3 0,3-6-1-16,2-2 2 0,3-3-4 0,2-2 6 15,0-2-7-15,2-4 4 16,0 2 0 0,-3-4-1-16,-4 8-13 15,2 1-49-15,-3-1-30 16,2-10 70-16,-2 4-23 15</inkml:trace>
  <inkml:trace contextRef="#ctx0" brushRef="#br0" timeOffset="66933.09">10298 6305 379 0,'0'0'80'0,"-5"-1"129"0,5-2-90 16,-5-7 10-16,0-2-5 0,2 1-22 0,-2-4-9 15,1 4-21-15,1 2 2 0,-2 3 0 0,5 6-8 0,-2 0-9 16,1 0-4-16,-1 0-9 0,0 0 8 0,2 1 1 0,2 9 8 0,9-9 1 16,3 2 9-16,13 0-3 15,8-1-7-15,11 1-2 16,6-3-13-16,3 2 2 15,-1-2-4 1,-4 0-18-16,0 3-5 16,-5 0-16-1,-7 3-4-15,-16-2-2 16,-7 0-3-16,-11 1-41 16,-6 1-32-1,-11 2-60-15,-4-3-39 0,-8 3-28 16,-4-2 96-16</inkml:trace>
  <inkml:trace contextRef="#ctx0" brushRef="#br0" timeOffset="67232.2">10258 6501 1314 0,'2'1'87'0,"-1"4"39"0,1-3 7 0,-1-1-17 16,3 4-17-16,3 1-31 16,4-1-10-16,12-3-13 31,13-2-1-31,21-5 1 0,9-3-1 16,19 2-15-16,-1-4-8 15,4 9-16-15,-4 2-15 0,-15 6-92 16,-12-4-57-16,-16-3 79 15</inkml:trace>
  <inkml:trace contextRef="#ctx0" brushRef="#br0" timeOffset="71698.53">12044 6078 896 0,'3'7'95'0,"2"-1"73"0,-5 2-38 0,0-5-14 0,0 0-26 0,1 2-30 16,1-4-5-16,-2 1-7 0,0-2 1 0,0 2 9 0,0-1 2 0,-2 1-6 0,-6 2-3 0,-9-2-19 0,-8 4-10 0,-16 4-11 0,-3 1-11 16,-8 6 0-16,1 2 1 0,10-5-1 15,3 2 1-15,16-2 1 0,5-3-5 0,14 0-2 16,3 0 5-16,8 0 4 0,7-1 10 0,3 1 11 0,5 2-6 0,4-1-4 0,0 2-3 0,0 4-3 15,1-4 2-15,2 0 0 0,2 0-5 0,-2 4-4 0,-5 1 0 0,-9 4 0 16,-4 2 4-16,-16 1 5 0,-9-3 0 0,-14 6-2 0,-6-1-2 16,-10-1-7-16,-2 1 0 0,-4-2-3 0,3-4-11 0,2-10-34 15,6-1-19-15,8-11-45 0,8-3-18 0,12-8-27 16,7-8-225 15,21 0 246-31</inkml:trace>
  <inkml:trace contextRef="#ctx0" brushRef="#br0" timeOffset="72110.44">12219 6457 1412 0,'6'0'89'0,"4"-2"29"16,1-3-4-16,3 2-28 15,2-5-22-15,3-1-18 0,3-2-9 0,1-8-10 0,4 2 6 0,-1-1-16 16,-1-5-5-16,-2 4-3 0,0 0-7 0,-5 3 21 0,-5 0 5 16,-8 4 9-16,-10 2 4 0,-12-1-11 0,-7 2-8 0,-6 4-1 0,-5-1 3 15,-1 6 7-15,-2 8 1 0,-1 4-13 16,1 5-6-16,5 12-13 0,3 2 2 0,14 9-4 0,11 1-1 0,15-5-1 0,12 0-1 15,17-9 5-15,7 2 1 0,5-7 3 0,-1-8 0 16,2-9-9-16,-5-7-14 0,1-14-46 16,-1-3-24-16,-4-12-43 0,-2-6-9 15,1-11-1-15,-5-6 10 0,0-4 29 0,-5-5 18 16,-8-1 39-16,-10-2 21 0,-14-2 38 16,-2 2 26-16,-6 9 47 0,-1 5 16 15,4 15 32-15,2 11 4 16,-2 14-3-16,5 12-15 0,5 1-26 15,3 17-13-15,3 15-23 16,0 11-6-16,2 14-23 16,-5 7-7-16,-5 12-14 15,0 7-8 1,-3 6-37-16,0 4-38 0,-2-10-96 16,2-2-51-16,-4-27-192 15,4-12 226-15</inkml:trace>
  <inkml:trace contextRef="#ctx0" brushRef="#br0" timeOffset="72417.03">12670 6252 1519 0,'16'-11'79'0,"11"-2"34"0,11-1 7 15,15-10 1-15,4 2-20 0,6-5-33 0,-4 4-15 0,4 4-9 0,3 5-2 16,2 1-2-16,-2 5-5 0,-8 7-8 0,-10 1 0 0,-21 3-7 0,-12 3-5 15,-27 5 2-15,-9 2-7 0,-18 2-1 0,-5 1 1 0,-2 2-8 0,-3-1 4 16,11-6-3-16,10-3-3 0,12 0-1 0,14 3-1 0,15 1 0 0,9 3 3 0,11 5 6 16,2 5-7-16,1 8 7 0,0 4-5 0,-4 4-4 0,-7 1 8 0,-9 4-6 0,-11 3 1 0,-16-5-3 0,-13 0-7 0,-15-3 3 0,-10-3 2 0,-13-8-15 0,2-5-10 0,5-11-50 0,0-6-26 0,11-16-53 0,3-3-22 15,7-15 89-15,8-6 14 0</inkml:trace>
  <inkml:trace contextRef="#ctx0" brushRef="#br0" timeOffset="81337.46">14686 6149 1006 0,'0'0'105'0,"0"0"104"0,0 0-92 0,2-1-26 0,0-4-7 0,-1 0-10 0,2 4-6 0,-3-1-13 16,0 2-4-16,-3 5-15 0,-6 7-5 0,-13 14-6 0,-7 8-5 0,-9 9-9 0,-1 7-4 15,-7 6-5-15,2 2-2 0,1-6-2 16,9-2 3-16,8-12-8 0,6-9-14 0,4-15-10 0,3-11-12 0,7-11-45 15,0-16-21-15,7-9-321 0,4-6 266 0</inkml:trace>
  <inkml:trace contextRef="#ctx0" brushRef="#br0" timeOffset="82274.47">14383 6118 1466 0,'7'6'80'0,"2"-1"28"0,1 3 11 0,7 6-7 0,0 8-11 0,7 6-36 0,1 4-17 0,2 12-27 16,3 0-9-16,3 3-11 0,4 1 1 0,5-12-22 0,5-4-29 0,10-14-59 0,-2-2-39 0,1-16 77 16</inkml:trace>
  <inkml:trace contextRef="#ctx0" brushRef="#br0" timeOffset="82972.64">15491 6225 1112 0,'3'-24'104'0,"2"-3"59"0,-5 9-41 16,-2 0-8-16,-1 13-36 15,0 2-13-15,-2 11-34 16,0 8-13-16,-2 16-1 31,-3 2-6-31,4 15-5 16,1 2 3-16,5-1-10 15,8-1-1-15,8-11 2 0,3-11 2 16,9-13 0-16,2-6 0 0,2-15 2 0,-4-4-4 16,-4-12 2-1,-5 1 0 1,-2-1 2-16,-1 9 0 0,-4 14-1 16,1 2 6-16,0 15-9 15,1 5 4-15,5 7-1 0,1 1-6 16,7-8 5 15,1-2-2-31,-1-9 0 0,2-6 0 16,-1-3 0-16,0-4 0 0,-4-4 4 0,-3-10 14 15,-9-8 14-15,-1-9 10 16,-6-14 9-16,-3-4-4 0,-6-7-18 16,-5-7-4-16,-7 9-17 15,0 4-8-15,4 20-11 31,-1 12-24-15,2 16-51-16,2 4-38 0,6 10 94 0,4-5-27 0</inkml:trace>
  <inkml:trace contextRef="#ctx0" brushRef="#br0" timeOffset="83309.42">16597 6285 1459 0,'-3'-21'83'0,"-10"-12"17"0,-3 0 12 0,-6-9-6 16,-3-3-18-16,0 6-28 0,-2 1-13 0,0 18-18 0,2 9-16 0,-7 22-11 0,2 14-3 16,2 25-5-16,-2 10 2 0,11 14-5 0,5-3-5 15,14-11-7-15,3-8-2 0,14-22 3 0,7-9 9 16,3-21 6-16,1-7 4 0,2-11 4 0,-3-9-2 16,1-10 5-16,-2 1 5 0,-3-2 17 0,-1 4 12 0,-7 7 1 15,-6 8-2-15,-6 19-10 0,-1-6-14 0,-7 17-1 0,-3 6-8 16,0 11-6-16,0 4 6 0,8 1-9 0,5 0 3 0,11-9 1 0,6-4-3 0,6-10 1 0,5-9 3 0,-1-10-2 0,4-2-1 15,1-8 1-15,2-5 0 0,-1 1-1 0,-8-4 1 0,-8-2 7 16,-6 1-4-16,-15 11 9 0,-1 6-5 0,-11 23-4 0,-6 13 4 16,-5 23-7-16,0 7 0 0,9-6 5 0,13-8-6 0,17-17 1 15,15-10-1-15,12-16-4 0,-1-10 5 0,1-17-1 0,-1-7 7 16,-2-4 2-16,-2 3 0 0,-7 0 14 0,-7 7 8 0,-13 5 9 0,-4 5 2 0,-8 12-5 0,-3 1-10 0,-2 17-11 16,-6 9-5-16,0 17-6 0,0 10 2 0,3 12-3 0,2 4 2 15,3 5-3-15,3 1-4 0,-6-1-17 0,-2-1-1 16,-8-2-20-16,-3 0-6 0,-6-3 4 0,-4-6-7 0,-7-7 10 0,-5-7 7 0,-6-19 13 0,-2-13 1 15,3-15-17-15,0-15-12 0,15-20-26 0,10-6-6 0,20-13-25 16,7-3-16-16,19 5-114 0,8 7 127 0</inkml:trace>
  <inkml:trace contextRef="#ctx0" brushRef="#br0" timeOffset="83580.81">17797 6277 1163 0,'-3'2'112'0,"-14"7"233"16,-4 0-217-16,-12-1 18 0,-9 2 2 0,-9-9-31 0,-1-2-18 0,5-4-36 0,1 2-12 0,16 3-29 15,3 6-9-15,11 8-11 0,4 5-7 0,9 13-2 0,3-1 2 0,9 6 2 0,7 1 0 0,11 1 0 0,4 4-8 0,-1-1-18 0,7-1-5 0,-9 0-15 16,-4 2-1-16,-13 2 0 0,-10 1-6 0,-15 3 10 0,-11-2 7 0,-16-2 20 0,-16-1 12 0,-9-14 4 0,-8-4-11 0,1-21-30 0,-4-14-41 0,-4-29-267 0,-4-8 224 16</inkml:trace>
  <inkml:trace contextRef="#ctx0" brushRef="#br0" timeOffset="89302.77">18925 6145 1266 0,'-8'7'87'0,"1"1"41"0,0-3 6 0,-2 4-26 16,1-5-8-16,-5 4-23 0,-4-2-5 0,-5 6-15 0,-5 7-11 0,-11 10-24 0,-4 4-2 15,-9 16-13-15,-4 4-6 0,6 6-6 0,3 1-21 0,15-11-30 16,7-7-16-16,8-15-35 0,8-11-17 0,10-18-31 15,4-12-201-15,12-24 228 0</inkml:trace>
  <inkml:trace contextRef="#ctx0" brushRef="#br0" timeOffset="89661.22">18509 6137 1420 0,'-14'-2'97'0,"3"2"33"0,4 0 5 0,7 3-29 0,3 4-10 0,16 5-11 15,10 5-7-15,13 9-16 0,6 2-17 0,7 12-28 0,-3 5-6 0,6 7-29 0,1 0-26 0,-1-6-50 16,-3-3-34-16,-7-13-51 0,-6-7-93 0,-4-10 164 16</inkml:trace>
  <inkml:trace contextRef="#ctx0" brushRef="#br0" timeOffset="91420">19788 5764 917 0,'2'13'143'0,"3"0"202"0,2 2-219 0,-3 1 9 16,-1 8-30-16,-3 0-12 0,-3 13-37 0,-4 11-15 0,3 10-11 15,-6 7-11-15,2 7-10 0,-1-1-3 0,-1-6-10 16,6-10-2-16,2-14 5 0,0-14 0 0,2-15 0 15,0-8 1-15,0-8-8 0,0-10 0 0,8-22 0 0,3-5 1 16,8-3 7-16,5 4 4 0,6 14 21 0,3 11 7 0,5 15 11 16,1 11 1-16,4 19-19 0,-2 4-2 0,-9 7-13 15,-6 1-2-15,-10-1-4 0,-6 0-6 0,-14-8 2 16,-7 0 0-16,-14-3-1 0,-10-6 1 0,-9-2-21 0,2-9-10 0,1-12-29 0,-4-2-20 0,12-20-16 16,0-2-7-16,6-9 3 0,7-3-6 0,12-7 34 0,11-7 26 0</inkml:trace>
  <inkml:trace contextRef="#ctx0" brushRef="#br0" timeOffset="91699.8">20306 5832 1441 0,'9'0'79'0,"-4"7"41"0,0 5-32 0,-5 6 18 0,3 10 1 16,-3 7-8-16,0 18-29 0,0 10-9 0,1 16-32 15,1 6-11-15,4 5-15 0,-3 2-6 0,4-12-35 0,1-1-23 0,-2-19-41 0,0-10-28 16,4-18-16 0,-2-13-15-16,6-19 95 0</inkml:trace>
  <inkml:trace contextRef="#ctx0" brushRef="#br0" timeOffset="91791.04">20585 5761 1442 0,'2'0'76'0,"1"10"21"0,5 10 7 0,-1 23-2 0,3 10-4 0,1 23-10 16,0 8-13-16,0 6-29 0,-3 3-13 0,-2-5-27 0,-3-1-20 0,-1-23-45 15,-2-4-24-15,2-16-46 0,-2-7-17 16,1-15-157-16,-1-10 182 0</inkml:trace>
  <inkml:trace contextRef="#ctx0" brushRef="#br0" timeOffset="91882.21">21020 6097 1282 0,'-19'3'79'0,"-6"8"36"0,-19 5-18 15,-8 6 7-15,5 3-10 0,4 2-8 0,19 2-35 0,13-1-11 0,21-1-22 0,12 1-9 16,16-4-6-16,6 0 0 0,5-6-24 0,-2-3-22 0,1-14-62 0,-4-1-38 15,-2-12 77-15</inkml:trace>
  <inkml:trace contextRef="#ctx0" brushRef="#br0" timeOffset="92079.58">21445 5969 1348 0,'-21'-7'114'0,"-6"3"85"16,-14 11-95-16,-6 5 0 0,-3 10-25 0,1 2-8 0,14 3-13 16,3-3-6-16,20-1-22 0,6-2-14 0,12 2-9 0,6 6-3 0,15 4-7 0,3 3 5 15,7 2-3-15,4 1 3 0,-10-1 5 0,-3-1-7 16,-15-6-9-16,-8 2-18 0,-24-6-11 0,-9-3-16 0,-14-9-27 0,-2-2-10 15,5-13-44-15,1-11-24 0,10-16 93 0</inkml:trace>
  <inkml:trace contextRef="#ctx0" brushRef="#br0" timeOffset="92179.28">21733 6063 1228 0,'19'11'139'0,"-3"6"179"15,-11 10-206-15,-5 4 5 0,-3 10-22 0,-5 7-14 0,3-1-26 0,0 3-11 0,2-4-26 16,6-3-14-16,10-10-42 0,0-10-12 0,6-13-53 0,4-5-45 0,7-16 63 0,2-8 8 16</inkml:trace>
  <inkml:trace contextRef="#ctx0" brushRef="#br0" timeOffset="92272.79">21839 6077 1354 0,'-19'-2'58'0,"5"-1"21"16,1-5-76-16,10-8-32 0,0-1-20 0,9-13-199 0,9-2 161 0</inkml:trace>
  <inkml:trace contextRef="#ctx0" brushRef="#br0" timeOffset="92378.59">22156 6086 1410 0,'7'6'73'0,"-1"-1"12"0,5-6 8 0,5-7 15 0,7 0-7 0,7 0-17 0,7-1-27 0,-1 1-16 0,0 3-30 0,0 3-7 16,-9 5-7-16,-3 5 6 0,-10 7-7 0,-6 3 4 0,-17 11 3 0,-17 1-4 0,-15 11 7 0,-8 5-7 0,-9-1-3 0,4 3 6 0,15-6-6 0,11-7 4 0,20-8 0 15,16-5-2-15,18-8 5 0,15-1-3 0,15-13 9 0,5-10 1 0,9-7-2 0,7-8 6 0,10-13-2 0,9-2 0 0,13-9 5 0,0-1 4 0,-23-1 8 0,-12 4 5 16,-36 8 12-16,-19 6-1 0,-22 6 4 0,-14 5-2 0,-24 14-7 0,-11 11-5 0,-13 19-13 0,-3 13-1 0,13 20-7 0,11 5-4 0,34 6 2 15,17-1-4-15,35-12-8 0,17-2 1 0,16-15-20 0,3-4-23 0,4-20-62 0,-2-9-58 0,8-17-92 0,4-9 123 0</inkml:trace>
  <inkml:trace contextRef="#ctx0" brushRef="#br0" timeOffset="102473.46">13853 7346 1038 0,'-4'-1'84'0,"-3"1"33"0,3-2-16 0,0 0-3 16,1-7-22-16,2 0-2 0,-1-4-11 0,2-3-8 0,-1 0 0 15,-4-6-7-15,-3 3-13 0,-6-3-5 0,-8 7-9 0,-4-4 0 0,-5 6-7 0,-1 5-2 0,2 8-5 0,0 0-4 0,7 6 2 0,2 4-3 16,10 3 2-16,6 1-4 0,4 0 2 0,1 3-1 0,8 2-1 0,3-3 2 16,9 4-2-16,4-1 3 0,4 3-1 0,2 4 3 0,0-3 1 0,-1 3-4 0,-2 2 3 15,-2 3-6-15,-2 3 1 0,-2 2 0 0,-4-6-10 0,-4 3-1 0,-13-5-11 16,0-2-5-16,-17-1-6 0,-2-2 0 0,-10-4-4 0,-4 0 8 0,-2-9 10 0,1-4 7 0,2-17 8 0,1-6 4 16,7-20 10-16,10-5 6 0,15-4 21 0,9-1 9 0,21 4 12 0,6-1-1 0,5 5 3 0,9 4-10 15,-1 0-17-15,2 8-6 0,-8 2-26 0,-9 3-3 0,-13 5-52 0,-4 3-46 0,-12-5-156 0,-6 11 138 0</inkml:trace>
  <inkml:trace contextRef="#ctx0" brushRef="#br0" timeOffset="103485.73">14852 7406 1065 0,'0'0'89'0,"0"3"101"0,-3 2-94 0,0 3-4 0,-4 1-4 16,-2 2-20-16,3 4-6 0,-9 2-21 0,-4 5-11 0,-6 6-18 16,-9 7-6-16,-3 5-23 0,-1-1-24 0,-1 4-40 0,3-2-27 0,9-5-171 0,2-9 172 0</inkml:trace>
  <inkml:trace contextRef="#ctx0" brushRef="#br0" timeOffset="103633.83">14529 7447 1357 0,'7'25'84'0,"6"1"30"15,4 2 4-15,9 2-10 0,5 0-24 0,10 0-42 0,7-2-15 0,5 4-18 0,2-1-4 0,2 2-15 0,0-3-27 0,0 2-69 16,-2-5-28-16,-1-11 64 0</inkml:trace>
  <inkml:trace contextRef="#ctx0" brushRef="#br0" timeOffset="104569.83">16059 7173 1189 0,'1'-5'94'0,"1"2"28"0,-2 12 3 0,2 6 15 0,-2 14-24 0,-4 6-2 15,0 9-24-15,-3 2-13 0,1 0-24 0,5 1-13 0,1-1-28 0,0-4-7 0,3-4-9 0,0-3-6 0,5-7-40 0,-7-7-20 0,4-9-79 16,1-4 19-16,-6-12 67 0</inkml:trace>
  <inkml:trace contextRef="#ctx0" brushRef="#br0" timeOffset="106698.55">19490 7524 1221 0,'0'2'71'0,"0"1"50"0,-6 3-7 0,-8 1-2 0,-4 2-16 16,-10 5-28-16,-1 5-14 0,-10 3-23 0,-2 7-7 0,-2 4-11 16,-2 3-13-16,0 0-34 0,3 2-19 0,-1-11-63 0,4-2-72 0,1-7 108 0</inkml:trace>
  <inkml:trace contextRef="#ctx0" brushRef="#br0" timeOffset="107574.99">19048 7499 1313 0,'19'11'69'0,"-1"3"85"0,2 7-66 0,7 3 11 0,5 6-5 16,5 3-39-16,8 3-20 0,4 3-26 0,4-2-7 0,10-4-49 0,0-6-34 0,0-12-189 0,-4-4 158 0</inkml:trace>
  <inkml:trace contextRef="#ctx0" brushRef="#br0" timeOffset="108347.26">20695 7343 1096 0,'5'0'90'0,"-2"-6"98"0,-3-2-90 0,-8-3-4 0,-4-3-14 15,-9 1-14-15,-10-4-8 0,-9-1-16 0,-5 1-7 0,-6-2-16 0,-1 5-10 0,5 14-8 0,6 6 0 0,6 12-3 0,10 5 1 0,12 1 0 16,8 3 1-16,13-1 1 0,10 1-1 0,7 5 1 16,14 2-1-16,2 4 1 0,8 2 1 0,-1 4 2 0,-1 0-1 15,-9 5-6-15,-10 3-5 0,-18 0-10 0,-10 2-7 0,-18-5-17 0,-13-5-9 0,-15-8-5 0,-5-11 6 16,3-22 21-16,3-11 17 0,11-26 28 0,-1-15 16 0,13-14 26 0,8-3 0 0,17 2 6 0,14 9 1 0,13 14-7 0,3 3 4 0,11 7-17 0,4-1-8 15,2 4-21-15,1 1-9 0,-6 2-9 0,-5 1-20 0,-4-1-71 0,0 1-43 16,-1-1 63-16</inkml:trace>
  <inkml:trace contextRef="#ctx0" brushRef="#br0" timeOffset="108455.54">21095 7274 1524 0,'0'17'77'15,"-2"-1"18"-15,-3 7-10 0,2 6 12 0,-2 9-4 0,2 4-9 0,-2 6-42 0,1 0-17 16,-1 1-16-16,-1-5-31 0,3-4-47 0,-2-2-39 0,5-11-70 15,3-7 91 1</inkml:trace>
  <inkml:trace contextRef="#ctx0" brushRef="#br0" timeOffset="108686.85">21052 7312 1522 0,'20'-26'76'0,"3"3"33"0,5 1 17 31,0 1-1-15,4 5-11-16,1 7-31 0,-1 3-18 0,-2 6-34 15,-10 0-10-15,-7 11-18 0,-9 3 1 0,-16 9-3 0,-9-1-3 0,-9 4-12 16,-4-1-10-16,5 0-13 0,6-4 7 0,10-4 4 0,5-4 8 0,10 2 14 0,7 4 5 16,10 3 8-16,6 5 2 0,15 0 5 15,2 3 0-15,6 0 1 0,-9 0-1 0,-6-3-2 0,-9-2-6 0,-18 0-2 0,-6 0 3 0,-24 2-1 0,-9 0-4 16,-16-3-14-16,-4-5-11 0,-2-10-27 0,-1-9-17 0,4-17-40 0,2-16-16 15,3-15-44-15,9-8-218 0,27-11 245 0</inkml:trace>
  <inkml:trace contextRef="#ctx0" brushRef="#br0" timeOffset="108818.01">22196 7297 1039 0,'19'5'123'0,"-2"-2"217"0,3 8-244 0,-2-3 29 0,4 0 5 0,3 0-15 0,4-5-17 0,7-3-36 0,-1 0-8 15,-4 0-18-15,2-2-5 0,-4-4-15 0,-3 1-8 0,-2-2-39 0,-8 0-25 16,-3-2-64-16,-6 1-41 0,-3 0 91 0,-4 2 1 0</inkml:trace>
  <inkml:trace contextRef="#ctx0" brushRef="#br0" timeOffset="109125.26">22260 7528 1336 0,'-8'25'74'0,"2"-3"62"0,6-3-94 0,13-10 8 0,9-1 8 16,16-9 23-16,4-9-2 0,-1-12-29 0,4 3-15 0,-4-5-59 0,1-1-28 15,5 5-45-15,1-1-25 0,-2-1 66 0</inkml:trace>
  <inkml:trace contextRef="#ctx0" brushRef="#br0" timeOffset="109246.69">23207 7168 1403 0,'3'-14'102'0,"2"3"12"0,-5 8 13 15,-5 4 4-15,-3 6-31 0,-4 2-13 0,-11 16-31 0,-2 7-13 0,-5 17-20 0,0 4-6 0,-3 12-12 0,2 6-4 0,7 11-11 0,3-3-16 0,25-4-15 0,8-7-8 16,13-19 9-16,5-13 8 0,0-23 20 16,2-10 7-16,4-12 13 0,-1-7 15 0,-7 0 20 0,-2-6 8 0,-12 2 8 0,-8-1-9 0,-12-4-20 15,-12-7-11-15,-15-1-28 0,-5-5-16 0,-1 2-18 0,0 6-16 0,7 6-24 0,4 10-10 0,9 6-48 0,4 5-17 0,15 3 86 0</inkml:trace>
  <inkml:trace contextRef="#ctx0" brushRef="#br0" timeOffset="109369.65">23709 7100 1492 0,'7'-6'74'15,"-3"6"22"-15,-3 6 11 0,-6 16-2 0,-4 4-16 0,-8 7-26 16,-7 6-11-16,-3 5-19 0,-3-3-16 0,3-3-13 0,7 0-4 0,4 0-17 16,10-8-11-16,15-7-1 0,10-5-5 0,14-10 16 0,5-4 13 15,3-4 3 1,-1-3 2-16,1-6 3 0,-2-5-3 0,-6-2 15 15,0 2 6-15,-12 1 17 0,-5 7 10 0,-13 10-2 0,-5 7-9 0,-6 13-15 0,-9 6-8 0,-2 9-7 0,-1-1-1 16,2 2-9-16,2-2-23 0,12-13-53 0,1-2-38 0,4-16-78 0,7-6 103 0</inkml:trace>
  <inkml:trace contextRef="#ctx0" brushRef="#br0" timeOffset="109592.9">24209 7111 1532 0,'-5'8'92'0,"0"9"66"16,1 13-70-16,-3 11 14 0,2 2 2 0,2-2-14 0,5 2-37 0,1-7-14 0,0 2-29 0,0 0-20 0,-3-5-51 0,-3 0-46 0,0-6-91 0,0-5 104 0</inkml:trace>
  <inkml:trace contextRef="#ctx0" brushRef="#br0" timeOffset="109719.85">24124 7092 1561 0,'-2'-30'78'0,"0"5"41"0,2 9-12 0,13 4-8 0,6-1 3 0,24 0-18 15,4 2-2-15,8 10-9 0,5 4-17 0,-8 13-21 0,2 7-10 0,-10 11-18 0,-9 2-3 0,-13 3-10 0,-13 2-1 0,-14-3-7 0,-14 0-1 16,-22-6-2-16,-6-1-12 0,-16-12-5 0,3-3-7 0,5-10 7 0,6-6 10 0,19-2 13 0,9-4 9 0,21 5 7 0,5-3 10 0,24 4 9 16,4 2 5-16,11 3 9 0,6 1-1 0,2 4 4 0,0-3-5 0,2 6 2 0,-7 1-1 0,-7 7-11 0,-9 4 0 0,-10 5-10 0,-7 3-11 0,-20 0 1 0,-10 3-4 0,-19 1-9 0,-10 4 4 0,-14-2-14 0,-5-1 2 0,-9-5 10 15,-4-9-7-15,6-23-5 0,1-5-12 0,9-28-36 0,7-11-21 0,12-18-61 0,4-4-39 0,16 4 96 0</inkml:trace>
  <inkml:trace contextRef="#ctx0" brushRef="#br0" timeOffset="116880.37">21740 8109 790 0,'1'2'135'0,"-1"0"190"0,-1-2-216 16,1 0 7-16,-3 0-14 0,3 0-9 0,0 0-13 15,-7 0-14-15,-1 1-16 16,-6 6-11-16,-11 4-2 0,-8 6 5 0,-18 2 1 0,-4 3 2 0,-5 9-19 0,3 6-12 16,12 8-13-16,8 6 1 0,22 4 3 0,8 0 0 15,21-4-5-15,13-4-4 0,16-9-14 0,7-2-15 0,15-7-52 0,-2-4-33 16,-1-14-49-16,-7-5-211 0,-11-11 245 0</inkml:trace>
  <inkml:trace contextRef="#ctx0" brushRef="#br0" timeOffset="118026.63">21959 8209 944 0,'-6'12'93'0,"-2"1"73"0,0-2-38 0,3 0-12 0,1-1-17 15,4-9-12-15,0-1 1 0,9-3-1 0,5-6-6 16,10-2-6-16,3-1-7 0,-1 8-31 16,3 4-5-16,-5 3-25 0,-4 6-7 0,-4 6 5 15,-7 2-2-15,-10 3-1 16,-9 1 0-16,-6 3-15 0,-7 1-9 0,-2 2-10 15,-2-1-3-15,-5 6 10 0,1-4 9 0,2 7 8 0,-1-3 2 16,10 1 2-16,6-8-2 0,14-1 6 0,3-9 6 16,16-2 0-16,4-4-1 0,12-7-1 0,3-2-5 0,3-2 2 0,6-2-1 0,-3-1-45 15,5-1-31-15,2-7-68 0,-2 4-201 16,-4-7 217-16</inkml:trace>
  <inkml:trace contextRef="#ctx0" brushRef="#br0" timeOffset="119970.13">22784 8452 1073 0,'3'0'112'16,"2"-5"81"-16,-3-1-86 0,-1-2-3 0,-4-5-32 0,-6 2-14 0,-6 2-20 0,1 4-11 0,-6 3-18 16,1 4-1-16,-3 1-7 0,1 7-2 0,4-3 3 0,3 3-3 0,7 3 3 15,4-1 0-15,9-1 3 0,-1 0 3 0,6-4 4 0,2 2 2 0,1 0 0 0,0 4-1 16,0-2-2-16,2 2-3 0,-3-1-3 0,-1 1 1 0,3-4-3 0,0 4 1 0,-5-2 2 0,1 0-3 0,-3 2-1 16,-3-4 3-16,-4 2-3 0,-1-4 3 0,-6 0-3 0,-4-2-3 15,-4 1 1-15,0-2-2 0,-2 0 2 0,2 3 0 0,-3-4-5 16,2-2-3-16,4 1-3 0,3-2 6 0,8 0-1 15,-3 0 6-15,3 0-2 0,0 2-4 0,3-1 1 0,4-1-1 16,-1 0 3-16,-1-3 3 0,-2 3 0 0,-1 0 1 16,1 0 0-16,-3 0 0 0,0-2-1 0,0 2-2 0,0 0 0 15,0 0 1-15,0-1 1 0,1 1 0 0,-1 0 1 0,0 0 3 16,0 0-4-16,0 0 2 0,0 0-4 0,0 0-1 0,0 0 1 0,0 0 2 0,-1 0 2 16,1 0 0-16,0-2 2 0,-3 2-2 0,1-1-1 0,0-4 1 15,1 2-1-15,-1 0-1 0,1 1 0 0,-1-3-2 0,-11-4 0 0,6 4 0 0,-3 5 2 16,2-1 0-16,-4 1 1 0,-6 0 0 0,-4 0-1 0,-3 0 3 0,-8-2-4 0,-2 0-4 0,2-4-14 0,1 0-20 15,12-2-26-15,6 2-5 0,7-1-29 0,7 1-5 0,10-8 63 0</inkml:trace>
  <inkml:trace contextRef="#ctx0" brushRef="#br0" timeOffset="120794.09">23019 8152 1315 0,'13'-13'105'16,"-2"4"17"-16,-8 4-8 0,0 5-3 0,0 8-35 15,-3 9-5-15,2 12-12 0,-1 9-4 0,-7 12-29 0,0 7-11 0,0 8-13 0,-2-2-5 0,9-5-8 0,-1-12-13 0,10-15-1 16,2-5-2-16,3-15-1 16,5-10 8-16,-3-10 8 0,5-7 4 0,1-17 18 15,-1 3 3-15,-3-6 24 0,-2 6 5 16,-4 9 18-16,-6 10 4 0,-5 16-19 0,-2 7-9 15,-2 9-24-15,-1 7-2 0,3 1-6 0,0-7-6 16,7-2-43-16,4-7-15 0,-2-8-62 0,7-1-33 0,-2-12 115 16,2-3-23-16</inkml:trace>
  <inkml:trace contextRef="#ctx0" brushRef="#br0" timeOffset="120944.35">23205 8292 1408 0,'-3'-6'52'0,"0"-2"8"0,6-11-58 0,4 0-18 0,13-6-225 15,5 0 162-15</inkml:trace>
  <inkml:trace contextRef="#ctx0" brushRef="#br0" timeOffset="121283.59">23682 8382 1541 0,'-22'3'116'0,"-5"-3"24"0,-11-3-49 0,0 2-20 0,0 2-48 16,4 9-10-16,10 10-1 0,5 7-2 0,16 6-11 0,4-4-3 0,15-7-9 0,9-3 0 0,10-12 2 16,3-7-1-16,0-9-2 0,-3-13 4 0,-5-11-4 15,-2-8 5-15,0-10 6 16,-7-1-1-16,-4-6 20 0,1 3 2 0,-7-7 18 0,3 1 8 15,-2 4 6-15,-2 5-4 0,-1 19 14 0,-2 15 1 0,-7 18-14 0,0 12-5 0,-5 16-27 0,-6 8-9 16,-3 16-3-16,-1 2 0 0,4 7-3 0,5-5-10 0,12-9-22 16,12-9-7-16,12-19-5 0,9-5-6 0,4-14 19 0,3-5 7 0,1-15 6 0,-5-1 18 0,1-10 19 0,-5 1 11 0,-8 3 22 0,-10-5 5 15,-13 7-7-15,-14 4-7 0,-12 9-12 0,-6 10-7 0,-2 15-12 0,4 6-1 0,4 16-10 16,9-4-3-16,10 4-3 0,13-2-6 0,14-14-1 0,12-2-5 16,12-12-7-16,4-5 5 0,5-10 2 0,-6-5 6 0,-6-11 11 0,-2 0-3 0,-6-9 5 0,-6 0 0 0,-4-6 9 0,-4 3 5 0,-14 8 2 15,-2 8 4-15,-6 18-10 0,0 7-5 0,-1 17-3 0,-2 5-3 0,-1 7-1 0,0 4 0 16,0 2-4-16,0 0-5 0,-1-2-5 0,-2-3-14 0,-7 2-1 15,-6-7 4-15,-11-5-5 0,-4 0 5 0,-12-15-7 16,2 0-12-16,-9-10-41 0,-7-9-9 0,-9-3-50 0,-4 3-13 0,-1 11-254 0,0 10 255 0</inkml:trace>
  <inkml:trace contextRef="#ctx0" brushRef="#br0" timeOffset="121607.09">23179 8980 1255 0,'6'-8'105'15,"-1"-4"51"-15,-4-1-38 0,-1 0-8 0,-1-2-23 0,-6-4-12 0,-4 0-13 0,0-5-9 0,-6 0-10 16,1 2-9-16,-4 3-14 0,-1 7-10 0,-3 4-13 0,1 8-4 16,5 11 6-16,-2 11 1 0,6 6-10 0,6 9-5 0,9-7-13 0,12-2 0 15,7-12 15-15,3-12 5 0,-1-5 9 0,1-12-4 16,1-7 0-16,0-4 1 0,-1-4 8 0,-2 1 15 0,-9 8 5 0,-2 2 3 15,-10 15-14-15,-2-1-10 16,-2 16-1-16,-7 5-2 0,3 17-2 16,4 3 2-16,11 0-10 0,9-2-6 0,9-19 7 0,5-2-5 0,12-15 3 15,4-7 7-15,8-13 3 0,3-7 2 16,-1-4 20-16,-2-6 8 0,-15-1 14 0,-10 2 9 0,-24 6-10 0,-13-1-9 0,-18 5-14 16,-5 7-6-16,-12 13-3 0,4 11-3 0,1 15-3 0,6 10 0 0,12 11-6 0,4 8 1 0,11 8-3 0,5 8-2 0,0 10 4 15,0 6-10-15,-3 6-24 0,-5 2-12 0,-11-10-29 0,-1-5 7 0,-12-12 25 16,-1-12 14-16,2-18 23 0,1-10 1 0,4-22 20 0,8-19 13 15,8-22 17-15,7-9 6 0,8-15-11 0,6-4-11 16,9-4-13-16,5 5-7 0,7 5-8 0,6 11-9 0,0 8-30 16,1 9-19-16,7 2-49 0,4 3-16 0,10-1-30 0,3-1 5 15,5 5 31-15,-8 2 27 0,-12 3 58 0,-7 6 28 0,-19 8 62 0,-3 4 29 0,-18 4 63 0,-1 3 11 16,-14 8-10-16,-7 4-24 0,-5 9-45 16,7 1-23-16,-2-1-33 0,9 0-8 0,13-13-19 15,5-5-3-15,20-8 1 0,2-2 0 16,8-12 1-16,7-1 1 15,-8-1 1-15,-2-2 1 0,-11 4 6 0,-8 0 4 16,-14 0 4-16,-5 4 1 0,-17-2-11 16,-6 1-20-16,-12 2-50 15,1 3-36-15,1-3-89 16,5 3-12-16,17 2 101 0</inkml:trace>
  <inkml:trace contextRef="#ctx0" brushRef="#br0" timeOffset="121893.98">24090 8598 1474 0,'15'-8'159'0,"-1"4"169"0,6-3-182 0,1 6 9 0,10 7-37 15,9 2-28-15,2 16-34 0,1 6-20 0,-5 14-13 0,-3-2-8 0,-10 12-7 0,-8 6-21 0,-17 14-29 0,-14 7-15 0,-27 12-20 16,-13 3 9-16,-25 6-26 0,-9 2-1 0,-13 0-16 0,-5 7-8 16,-9-4-18-16,-16-6-138 0,-22 1 172 0</inkml:trace>
  <inkml:trace contextRef="#ctx0" brushRef="#br0" timeOffset="124698.28">11877 17846 908 0,'-5'-2'66'0,"-3"1"36"16,0 1-43-16,-1 3-26 0,-2 3-8 0,1-6 7 0,4 2 3 0,0-2-5 16,4 0-6-16,2 0-11 0,0-2-2 0,0-6 10 0,5 4 10 0,-2 4 27 0,-3 0 8 0,1 0 22 0,1 0 3 0,0 6 2 15,-1 0-1-15,6-2-15 0,0-1-12 0,12 3-15 0,3-3-8 0,12 3-9 16,3-2 0-16,11 0-19 0,-4 3-2 16,-1-6-13-16,-2 2 1 0,-13-1-16 0,-3 0-18 15,-7-2-37-15,-7 0-35 0,-11 0-45 0,1-7-14 16,-15 1 85-16</inkml:trace>
  <inkml:trace contextRef="#ctx0" brushRef="#br0" timeOffset="125960.19">11727 18128 1077 0,'20'7'133'0,"7"-7"154"0,6-2-121 0,11-9-11 0,4-3-21 0,5-5-35 0,3 0-24 0,-3 6-55 0,-2 4-31 0,-9 7-66 15,-2 2-34-15,-9 11-56 0,2-3 82 0</inkml:trace>
  <inkml:trace contextRef="#ctx0" brushRef="#br0" timeOffset="126798.31">13173 17833 1049 0,'0'-7'102'0,"2"-3"73"0,-2 1-57 16,0-2 1-16,0 3-23 0,0-5-5 16,-3 2-12-1,-2 0 6 1,-4-2 10-16,-6 2 1 0,-8-1-14 0,-6-4-15 0,-2 0-35 16,-2-3-11-16,-2 7-18 15,-1 5-3-15,1 7-1 16,2 3-4-16,1 13 1 15,7 5 0-15,3 2-4 16,5 6 4-16,7-2-1 16,4-2 2 15,12-3 3-31,2-3-2 16,11-2 0-16,2-3-1 0,4 2 3 15,2 2-2-15,3 0 0 0,4-2 1 0,1 2-3 16,0 0 2-16,9 6 2 15,0 1-3-15,3 7-7 16,-1 3-6-16,-11-4-24 0,-2 4-13 16,-14 1-11-1,-6-4 0-15,-13 1 6 0,-12-5 8 16,-11-4-3-16,-10-7-2 0,-15-9 9 31,-4-8 9-31,-3-19 25 16,3-1 13-16,11-7 26 15,14-3 17-15,16 3 24 0,8-3 8 16,14-3 5-16,5 0-4 16,7-5-4-16,4 0-3 15,8-1-21 1,3-7-12-16,1 2-20 0,4-2-26 16,-7 8-70-16,-6 7-51 15,-8 7-129-15,0 7 130 16</inkml:trace>
  <inkml:trace contextRef="#ctx0" brushRef="#br0" timeOffset="128216.19">13981 17889 1259 0,'3'-5'104'0,"2"2"70"16,-5 0-25-16,0 3-17 0,-9-2-11 0,-7 2-30 0,-6 2-19 0,-8 2-37 0,-8 4-16 15,-6 3-7-15,0-1-5 0,4 7-7 0,9-3-1 0,10 8-6 0,5-3 1 0,16 5 6 0,3 1 2 0,15-3-2 0,4-3-1 16,6-2 1-16,7 1 0 15,0-4 7-15,1 0-1 0,-3 0-1 0,-3-1-3 0,-9 4-2 0,-4 1 3 0,-12 5-5 0,-5-1 1 0,-10 2 1 0,-10 1 0 16,-12-3 8-16,-6-4-1 0,-7-4-3 0,0-8-2 0,0-7-3 0,0-12-4 16,6-11 3-16,3-7-3 0,17-4-20 0,8-1-7 0,14 4-29 0,5 4-19 0,11 4-65 0,4-1-95 0,9-8 136 0</inkml:trace>
  <inkml:trace contextRef="#ctx0" brushRef="#br0" timeOffset="129162.56">15138 17893 1324 0,'0'5'138'0,"1"3"103"0,-1 1-83 0,0 4-21 0,-8 4-36 0,-3 5-26 0,-9 10-39 0,-6 4-5 0,-4 12-20 0,-6 4-7 0,-5 11-21 16,0 1-14-16,-6 3-35 0,1-4-16 0,7-11-13 0,4-8-5 15,13-22-12-15,8-11 2 0,10-20-7 0,1-10-155 0,6-24 184 0</inkml:trace>
  <inkml:trace contextRef="#ctx0" brushRef="#br0" timeOffset="129331.81">14850 17892 1396 0,'0'1'125'0,"11"10"116"0,-3 7-60 0,11 13-34 15,5 7-19-15,3 8-50 0,6 6-24 0,8 3-32 16,2-3-9-16,-2-1-9 0,3-6-14 0,-2-8-38 0,4-3-32 0,0-16-77 16,4-7-32-16,-6-10 99 0</inkml:trace>
  <inkml:trace contextRef="#ctx0" brushRef="#br0" timeOffset="129657.86">15952 17829 1167 0,'9'-8'108'0,"5"-2"91"0,2-1-50 0,3-1-22 16,8-1-2-16,9 2-21 0,7 2-9 0,12 4-29 0,2 5-11 0,1 5-26 0,-6 9-14 0,-8 5-8 0,-9 1-5 15,-10 9-1-15,-6-1 2 0,-14 8-4 0,-10 2-13 16,-14 3-19-16,-9-1-11 16,-18 2-7-16,-11 2 1 0,-25-4 11 0,0-1 10 0,3-9 14 0,12-3 12 0,27-5 14 0,13-5 9 0,23-3 15 0,7-1 2 15,20-5 3 1,9 3 1-16,22-8-10 0,10-1-4 0,7-2-12 0,3-5-7 0,-6-1-28 0,-6 1-39 16,-4-4-78-16,-4 2-48 0,3-2 94 0</inkml:trace>
  <inkml:trace contextRef="#ctx0" brushRef="#br0" timeOffset="130288.28">16903 18038 1480 0,'-22'0'158'0,"1"0"121"0,7 0-116 0,3 7-81 16,0 2-36-16,2 9-35 0,5 7-7 0,11 13-21 0,5 4-9 0,14-1-36 16,7-3-9-16,3-16 8 0,0-9 10 0,2-12 40 0,-6-4 6 15,-7-8 23-15,0-1 24 0,-12-12 40 0,-4 3 14 16,-2-2-8-16,-4 2-14 0,0 16-44 0,2 1-11 16,7 13-16-16,1 7-11 0,12 6-8 0,5 0 1 0,8-5-14 0,3-5 5 0,-5-9 11 0,-4-3 12 0,-9-7 50 0,-5-5 24 15,-13-10 27-15,-4-4-4 0,-10-5-16 0,-7-9-17 0,-6-8-32 0,0-6-9 0,0-1-31 0,4 4-23 0,6 17-46 0,7 4-33 0,6 8-74 0,7-1-38 0,10 0 128 0</inkml:trace>
  <inkml:trace contextRef="#ctx0" brushRef="#br0" timeOffset="131742.21">18657 17944 1403 0,'11'3'142'0,"0"3"75"16,-1-1-40-16,-6 3-15 0,-5 1-46 0,-5 4-29 0,-13 11-44 16,-7 7-17-16,-11 12-19 0,-6 6-8 0,-6 9-29 0,0 2-17 0,5 0-43 15,3-8-12-15,9-11-26 0,9-8-6 0,9-19-24 0,6-12-176 0,0-21 214 0</inkml:trace>
  <inkml:trace contextRef="#ctx0" brushRef="#br0" timeOffset="131916.12">18321 17868 1519 0,'5'10'128'0,"4"7"124"0,4 10-48 0,17 17-41 0,3 3-17 0,5 10-67 0,6 6-22 0,2-5-33 0,1 2-14 15,7-4-6-15,1-4-12 0,2-7-33 0,-2-4-50 0,-4-12-74 0,1-9-33 0,-11-13 153 0,-5-7-17 0</inkml:trace>
  <inkml:trace contextRef="#ctx0" brushRef="#br0" timeOffset="132654.15">19026 17531 1058 0,'3'-2'97'0,"1"-3"78"0,-3 1-79 0,4-3 0 0,1 1-14 0,1-5 5 15,7 5 9-15,3-5 4 0,4 3 2 0,2 5-10 0,4 3-31 0,5 0-21 0,-4 12-22 0,2 6-13 16,2 7-1-16,-6 3-1 0,-4 4-3 0,-4-4-5 0,-17 8-12 16,-4-1-4-16,-20 0-16 0,-1 1 1 0,-6-8 4 0,-2-4 5 15,6-8 19-15,-1-5-1 0,13-5 9 0,10-6-1 0,4 0 6 0,-4 2 8 0,21-2 11 0,5 0 7 0,11 0 7 0,8 0 1 0,8 6-14 0,2 7-2 0,1 9-16 16,-10 6-4-16,-12 8-2 0,-12 4-1 0,-18 6 3 0,-13-1 1 0,-17 6 3 0,-14-2-5 0,-13-8 3 0,0-5-1 0,2-16-4 15,3-10 4-15,6-13-15 0,-1-8-6 0,7-10-21 16,6-4-18-16,10-5-22 0,13 0-13 0,11-2-27 0,11-2-8 16,18-4-147-16,5-1 164 0</inkml:trace>
  <inkml:trace contextRef="#ctx0" brushRef="#br0" timeOffset="133007.07">19725 17616 943 0,'0'-14'145'0,"0"1"212"0,0 4-221 16,3 1-21-16,1 4-6 0,2 3-10 0,3-2-12 0,7 6 1 0,3 0-9 16,9 2-14-16,4 3 1 0,7-5-20 0,1 6-8 0,-1-6-15 15,1 8-11-15,-7 4-10 0,-8-1-1 16,-11 10-12-16,-11 1-8 0,-14 9-19 0,-8 1-8 0,-17 9-12 16,-3 0-3-16,-4 2 6 0,-1 3 5 0,11-5 22 15,3-1 11-15,12-8 12 0,6-2 8 0,12-11 5 0,8 0 9 16,15-6 7-16,9-7 0 0,20-6 8 0,5-6-11 15,14-10-6-15,3-4-5 0,2-8-58 0,-7 1-30 0,-12-3-67 0,-10 1-25 16,-10-8 92-16</inkml:trace>
  <inkml:trace contextRef="#ctx0" brushRef="#br0" timeOffset="133184.76">20385 17490 1205 0,'1'-7'97'0,"6"1"81"0,-4 1-48 0,6 5-3 0,-3 5 0 0,4 9 3 0,3 4-3 0,-1 16-11 15,2 6-18-15,-1 10-29 0,-2 10-18 0,-5 8-27 0,-1 1-8 0,-2 7-16 0,0-2-6 0,-1-6-23 16,3-2-23-16,-2-12-48 0,-3-7-32 0,1-14-66 15,-1-15-12-15,2-18 111 0</inkml:trace>
  <inkml:trace contextRef="#ctx0" brushRef="#br0" timeOffset="133623.06">20434 17568 1319 0,'-4'-11'138'0,"1"2"138"0,3-2-104 16,5-3-44-16,3-2-16 0,12 0-24 0,7-4-17 0,9 7-12 0,5 4-8 15,7 5-10-15,-1 4-12 0,4 10-8 0,-6 1-7 0,-7 6-10 0,-8 5-1 0,-16-1-17 16,-9 9-7-16,-17 0-21 0,-11 3-9 16,-16 5 2-16,-4-5 4 15,-1-2 16-15,3-5 12 0,13-11 7 0,6-2 3 0,12-2 7 16,10-3 0-16,11 6 19 0,10 2 7 0,15 1 9 0,8 1 7 15,13-1-4-15,3-3-2 0,0-1-2 0,-8 3-10 0,-20 6-6 0,-7 1-7 16,-20 4-5-16,-5 2-3 0,-26 0-5 0,-7 6-5 0,-19 0-14 0,-8-2-3 0,0-8-11 16,0-4-10-16,10-18-23 0,-1-5-16 15,2-21-38-15,2-9-1 0,11-12-43 0,12 1 107 0,19 9 20 0</inkml:trace>
  <inkml:trace contextRef="#ctx0" brushRef="#br0" timeOffset="133776.18">21795 17422 1373 0,'2'6'109'0,"1"-4"51"0,6-2-17 0,12-2 1 0,4-6-12 0,3 2-12 0,12-4-19 16,2 3-13-16,9-1-6 0,10-3-10 0,7 0-21 0,2 1-10 0,-6 4-26 0,-13-4-4 0,-18 7-37 0,-13 3-27 0,-12 5-70 0,-5 3-40 0,-10 6-57 0,-8 0-11 0,-8 4 129 0</inkml:trace>
  <inkml:trace contextRef="#ctx0" brushRef="#br0" timeOffset="133952.72">21798 17747 1508 0,'8'6'143'0,"6"3"109"0,18-7-96 0,6-2-9 0,17-5-31 0,6-4-19 0,15-4-39 0,6 1-17 0,0 1-23 0,-3 0-17 0,-16 1-53 0,-4-1-44 0,-4-5-116 0,-2 4-14 0,4-9 106 0</inkml:trace>
  <inkml:trace contextRef="#ctx0" brushRef="#br0" timeOffset="141393.82">23092 16753 1001 0,'-5'8'82'0,"-1"0"79"0,-1 3-70 0,1 3-11 0,0 2-9 0,1 1-14 0,0 1-8 0,2-1-5 0,-2 2 1 0,2 1-8 16,-1-2-5-16,2 4-13 0,-4-5-7 0,-4 7-6 0,1 3-3 0,-4 3 0 0,2 0 1 0,5-4-4 0,1-2 0 0,7-8 0 16,5 0 7-16,8-5 23 0,5 0 11 0,5-7 16 0,-1 1-5 0,8-2-1 0,-4-1-5 0,5 1-13 0,2 5-1 0,-4 3-11 0,-4 2-11 15,-9 2-4-15,-6 9-4 0,-10 4-2 0,-4 9-1 0,-14 4-23 0,-6 1-19 0,-6 4-57 16,-5-7-25-16,0-2-40 0,1-7 3 0,-1-21 91 0</inkml:trace>
  <inkml:trace contextRef="#ctx0" brushRef="#br0" timeOffset="142283.01">23037 16972 1369 0,'14'-17'106'15,"5"1"74"-15,1 4-60 0,2-1-35 0,-1 2-24 0,-1 2-33 0,4 2-11 16,1-1-9-16,0 5-14 0,2-3-70 0,2 0-44 0,-1-2 55 0</inkml:trace>
  <inkml:trace contextRef="#ctx0" brushRef="#br0" timeOffset="142450.18">23622 16867 1144 0,'0'22'180'0,"0"3"260"16,1 3-334-16,3 9-18 15,-4 2-45-15,4 10-17 0,4 1-21 16,-5 4-5-16,7-3-30 15,-1-4-27-15,1-6-77 16,2-10 51-16,1-13 25 16</inkml:trace>
  <inkml:trace contextRef="#ctx0" brushRef="#br0" timeOffset="142724.14">23854 16964 1323 0,'12'-7'128'0,"4"-1"104"0,1 5-121 16,6-2-5-16,2 3-30 15,6 1-10-15,6 1-23 16,-1 3-10-16,-5 3-13 31,-2 5-12-31,-10 10-8 16,-8 2-3-16,-13 4 0 0,-7 2-6 0,-16 2-9 15,-4 1-6-15,-7 5-9 16,-2 0 9-16,8-3 12 16,2 4 5-1,12-3 5-15,5 1-2 16,11-7 5-16,5-3 0 0,7-5-2 16,6-5 2-16,8-4-6 15,4 1 4-15,7-8-9 16,0-5-12-16,3-3-55 15,-2-2-21-15,0-14-142 16,-2-3 131-16</inkml:trace>
  <inkml:trace contextRef="#ctx0" brushRef="#br0" timeOffset="142986.94">24474 17064 1503 0,'-5'12'126'0,"2"7"67"0,1 8-81 15,-1 8-24-15,3 9-51 16,-1 8-16-16,2 14-20 16,1 5 3-16,1-1-42 15,0 1-32-15,0-15-86 16,2 1-205-16,9-13 223 16</inkml:trace>
  <inkml:trace contextRef="#ctx0" brushRef="#br0" timeOffset="143476.59">24572 17002 1575 0,'7'-36'100'0,"3"5"52"0,-4 10-26 0,7 8-27 16,3 1-25-16,7 5-25 15,3 1-11 1,5 6-14-16,-4 2-1 0,0 7-17 15,-4-1-6 1,-8 9-5-16,-4-1-5 0,-15 9 0 16,-8 1-4-16,-13 2 5 15,-9 4-1-15,-7-2-1 16,2-4 6 0,7-10 0-16,10-2 2 15,16-6 4-15,6-1 6 0,16-1 17 16,9-1 9-16,13-2 15 15,8 0-1-15,6-3-11 16,-2 0-6-16,2 1-6 16,-1 6-8-16,-21 5-2 31,-7 9-3 0,-24 9-6-31,-18 6-2 0,-25 15-11 0,-10 5-9 16,-17 6-27-16,-1 1-10 0,2-11-32 15,-2-6-23-15,-1-29-89 0,-7-17 110 0</inkml:trace>
  <inkml:trace contextRef="#ctx0" brushRef="#br0" timeOffset="145008.26">16691 9630 652 0,'-4'11'107'16,"1"0"83"-16,-5 3-2 0,3-1-26 0,0-1-29 0,2-5-27 0,-2 0-9 0,2-3-15 0,3-4 4 16,0 0-2-16,0 0 4 0,0 0-10 0,-1-5-11 0,9 2-23 15,3-2-3-15,12 5-10 0,7 2-3 0,11 2 0 0,5-2-9 0,4 1-6 0,-7 0 1 16,-5 2-6-16,-7-4 2 0,-10 7-6 0,-4 0-3 16,-12 3 0-16,-10 5-2 0,-12 5 1 0,-7-3 0 0,-7 3-7 0,1 3-1 0,1-4-6 0,3 1 3 0,10-9 3 15,3-5 5-15,13-6 1 0,2 4-2 0,15-5 4 0,10 0-3 0,6-5 6 16,2 0 3-16,3 2 4 0,-4 3 6 0,-2 2 0 0,-2 7-1 0,-11 5-4 0,-2 2-2 0,-7 8-4 0,-10-2 3 0,-13 5 1 0,-8 0-1 0,-16-1-1 0,-4 0 1 0,-8-7-3 0,-8-7-2 0,-11-4-2 15,-3-6-1-15,3-7 1 0,4-6-7 0,15-2-12 0,9 1-13 0,21 4-24 0,7 1-10 16,12 3-58-16,8 4-25 0,10-2-35 0,8 1 74 16</inkml:trace>
  <inkml:trace contextRef="#ctx0" brushRef="#br0" timeOffset="145376.29">17368 9680 1330 0,'0'0'112'0,"0"-1"43"0,0-1-8 16,-1-3-2-16,1 1-21 0,0-1-15 0,9-6-24 0,5 0-10 0,15-2-17 0,2-1-7 0,13 0-10 15,1-5-1-15,0 5-14 0,1 3-5 16,-8 6-9-16,-3 5-1 0,-13 9-9 0,-5 1-2 16,-14 9-4-16,-7 6 1 15,-14 8-2-15,-5 3-2 0,-14 10-19 0,-5 0-14 0,-17 4-5 0,-4 1 3 16,0-4 22-16,9-4 10 0,18-6 9 0,13-3 3 15,18-9-2-15,6-5 2 0,21-2 12 0,10-4 5 0,20-8 9 0,6-4 0 0,9-2-10 16,-1-5-8-16,-5-3-6 0,-5 0-5 16,-7-1-60-16,0 3-51 0,-2-4-119 0,-6 4 111 0</inkml:trace>
  <inkml:trace contextRef="#ctx0" brushRef="#br0" timeOffset="145547.04">18425 9543 1199 0,'-4'-13'133'0,"-1"6"193"16,2-1-147-16,3 8-11 15,0 6-18-15,0 5-54 0,3 9-16 0,-2 14-13 16,6 5-2-16,2 11-24 0,-4 4-15 15,1 11-19-15,-1-1-8 0,-2 1-8 0,-3-2-26 16,0-6-76-16,-3-7-30 16,3-9-67-16,0-7-8 0,1-19-143 0,-1-13 207 15</inkml:trace>
  <inkml:trace contextRef="#ctx0" brushRef="#br0" timeOffset="145833.6">18356 9625 1294 0,'1'-13'145'0,"7"-1"144"0,7 5-128 0,2 1 2 0,11 0-23 16,4-3-19-16,14-3-27 0,2-2-13 0,11 8-17 0,-1-1-11 0,2 7-19 0,0 4-9 0,-11 7-17 0,-5 5-5 16,-15 5 0-16,-9 2-2 0,-20 4-2 0,-11 3 0 0,-24 7-2 15,-9 1 0-15,-14-3 0 0,3 1-1 0,10-6 3 0,11-4 1 0,13-9 1 0,7-2 0 0,14-5-1 0,8-5-4 0,12 0 4 0,7 3 4 0,16-6 15 0,9 0 12 0,8-6 3 0,9 3 4 16,1 1-8-16,-7 2-8 0,-5 10-6 0,-14-2-8 0,-7 11-6 0,-7-2-2 0,-16 10-1 0,-10 8-1 0,-15 1 3 0,-12 5 2 0,-18 1 1 0,-8 3 2 0,-14-6-4 0,-11-6 0 0,-18-3 0 0,-3-8-2 0,-2-16-7 0,2-6-24 0,18-12-57 0,6-7-19 0,22 3-106 16,9 5-50-16,14 10 158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3T17:21:48.0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11236 4533 1246 0,'0'0'47'0,"-3"0"2"0,0 0 32 0,-7-3-2 0,3-4-9 0,2-2-3 15,2 3 2-15,-1-5-3 16,1-1-11-16,2 6-10 15,-1-2-4-15,2 7-6 0,-1 1-2 0,-12 3-12 32,5 6-6-32,0 15 3 0,-4 3-7 0,-1 6 3 31,2 11-2-31,3 5-16 16,3 1 4-16,7 4-4 15,7-3 1-15,4-7 0 16,4-5 1-16,5-7-7 15,4-10 7-15,4-7 1 16,4-8 0-16,7-12 5 0,2-9-1 16,1-19 2-16,2-5 4 0,-2-11 18 15,-5-3 8 1,-5-3 15-16,-4 1 0 0,-18 4-3 16,-4 1-9-1,-19 0-7-15,-11 3-7 0,-16 0-15 16,-8 9-4-16,-6 15-11 15,-5 6-6 1,-1 24-16-16,1 11-6 0,5 23-8 16,0 5 3-1,10 15-1-15,2 1 2 0,13-1 1 16,8-7 6-16,12-10 11 16,7-10 4-16,9-11 12 15,5-8 0-15,5-10 2 16,5-5 7-16,1-13 18 15,2-5 10-15,4-15 27 16,3-4 6-16,2 1-6 16,3 2-4-16,-2 11-20 0,-4 9-9 15,-3 16-15-15,-4 4-5 16,8 13-6-16,-4 7-1 16,0 11-1-16,1 0-3 0,-1 6-14 15,-2 2-21 1,6-9-61-16,-9-5-25 0,-2-10-53 31,0-8-11-31,-8-15 112 0</inkml:trace>
  <inkml:trace contextRef="#ctx0" brushRef="#br0" timeOffset="195.77">12025 4411 1611 0,'-3'11'181'0,"-5"2"181"0,0-4-206 0,-3-4-4 0,3-5-82 15,0-6-41-15,5-7-67 16,1-2-47-16,4-8-135 16,4 1 100-16,4-3 28 0</inkml:trace>
  <inkml:trace contextRef="#ctx0" brushRef="#br0" timeOffset="390.63">12064 4722 2454 0,'7'-9'38'0,"12"-28"54"15,-5 9-45-15,3-4-57 16,2-1-57-16,2 0-162 15,-1 3-399 1,-4-16 372-16</inkml:trace>
  <inkml:trace contextRef="#ctx0" brushRef="#br0" timeOffset="29661.48">20478 5723 967 0,'0'0'132'0,"-5"0"130"0,-1 2-136 15,4 0-13-15,-3-1-35 0,2 1-14 16,-2 7-11 0,4 4 0-16,1 12-4 0,1 8-5 15,4 11-14-15,-3 0-15 16,3 2-11-16,1 0-1 15,-3-2-3-15,0-4 1 16,0-3-1-16,0 1 2 0,-3-13-6 16,-3-1 2-1,3-18 3-15,0-4 1 0,-4-4 3 16,-1-7-1-16,2-7 3 16,1-1-3-16,7-5 8 0,4 0 7 15,7 3 5 1,5-3 6-16,2 8 9 15,2 2 1-15,4 11 2 16,1 2-6-16,-3 11-13 16,1 3-9-16,-4 6-5 15,-5 2-3-15,-8 0-1 16,-3-1-5-16,-10-2-1 16,-7-3-1-16,-10 2 0 0,-3-3 4 15,-12-3 3-15,3-1-5 16,-7-4-16-16,2 0-3 15,3-5-17-15,4-1-7 16,9-7-23-16,9-4-18 16,7-10-33-1,9-10-18-15,11-12-194 0,1-4 206 0</inkml:trace>
  <inkml:trace contextRef="#ctx0" brushRef="#br0" timeOffset="29940.92">20809 5604 1541 0,'19'-8'98'0,"-6"-3"34"0,1 9 1 0,-11 8-28 0,6 15-19 0,-1 18-28 16,-1 15-9-16,7 11-20 15,-2 9-14-15,-2-6-7 16,2-4-6-16,-8-4-11 15,4-8-23-15,-1-8-42 16,1-1-28 0,5-16-50-16,-5-8-3 15,6-15-55-15,2-12-204 0,4-18 262 16</inkml:trace>
  <inkml:trace contextRef="#ctx0" brushRef="#br0" timeOffset="30187.64">21180 5547 1334 0,'3'-6'120'0,"2"12"123"0,-5 13-75 16,0 25-24-16,0 5-21 15,-5 19-46 1,3 7-15 0,1 1-30-16,1 0-12 0,4-10-20 15,3-6 0-15,2-3-17 16,-1-7-16-16,0-4-60 15,1-7-23-15,-4-10-55 16,0-14-14-16,3-15 111 0</inkml:trace>
  <inkml:trace contextRef="#ctx0" brushRef="#br0" timeOffset="30439.59">21516 5802 1298 0,'-11'7'93'0,"-11"5"82"0,-8 9-66 0,-8 4-11 16,-3 0-14-16,1 2-28 16,6-2-8-16,8 0-12 15,9-1-6-15,14-3-12 16,3 2-9-16,16-1-1 16,4 4-8-16,10-3 0 15,2-1 0-15,4-3-26 16,2-1-31-16,6-11-83 15,-1-7-23 1,-1-11 75-16</inkml:trace>
  <inkml:trace contextRef="#ctx0" brushRef="#br0" timeOffset="30676.11">21778 5905 1509 0,'-8'-7'106'0,"-6"6"44"16,-7-1-9-16,-7 5-41 15,-7 7-25-15,0 3-29 16,-1 2-8-16,12 4-21 16,9-3-4-16,15 3-11 15,14 0-2-15,14 3 3 16,7 0 1-16,3 3 1 16,-4 2 0-16,-5 5-4 15,-4-4-1-15,-8-3 0 16,-4 2 0-1,-10-3-11-15,-9-1-14 16,-16 3-45-16,-8-3-27 0,-10-2-57 16,-4-1-13-1,0-15-285-15,6-8 285 0</inkml:trace>
  <inkml:trace contextRef="#ctx0" brushRef="#br0" timeOffset="30921.57">22118 5894 1552 0,'7'6'100'0,"-6"5"53"0,-7 3-7 0,-10 10-19 31,-1 0-26-31,-4 4-50 0,7 4-15 0,9-6-24 16,2 0-12-1,10-7-20-15,7-5-12 16,14-8-46-16,7-6-29 0,14-9-92 15,-3-7-246 1,4-3 272-16</inkml:trace>
  <inkml:trace contextRef="#ctx0" brushRef="#br0" timeOffset="31104.07">22156 5880 1451 0,'-39'0'106'16,"4"0"29"-16,18-13-69 15,12-3-23-15,8-12-57 0,10-5-30 16,14-2-132 0,4-1 109-16</inkml:trace>
  <inkml:trace contextRef="#ctx0" brushRef="#br0" timeOffset="31682.09">22312 5957 1448 0,'5'6'83'0,"8"0"43"0,1-6-19 0,11-6 11 16,4 0-29-16,1 4-27 0,3 1-15 31,0 2-16-15,-2 4-5-16,-7 4-13 0,-8 4-5 15,-15 6-7 16,-5 3 1-15,-18 13-1-16,-5-1-1 16,-6 11 2-16,0 0-2 0,7 0 3 15,6-6-1-15,13-9 2 0,11-3-1 0,13-8 0 16,8-11 3-16,15-10 3 0,7-4 3 0,10-16 9 16,4-4 3-16,9-4 0 15,-2-4 3 1,-4-1 2-16,-1 2 6 0,-22 6 10 0,-12 3 7 0,-23 9 10 15,-14 4-4-15,-20 11-7 16,-8 11-13-16,-12 8-20 16,4 6-6-1,9 9-4 1,8 3 2-16,21-3-4 16,8 1-3-16,23-6-3 0,7-6-3 15,16-5-14-15,5-9-20 16,2-9-55-16,-5-6-32 15,-6-13-71-15,-4-2-20 16,-4-7-82-16,2-2 154 0</inkml:trace>
  <inkml:trace contextRef="#ctx0" brushRef="#br0" timeOffset="32625.91">23210 5869 1457 0,'-5'-8'105'0,"2"1"39"0,3 7 12 0,0-3-21 15,3-2-25-15,8 1-22 0,4-3-12 0,11 3-26 0,3 1-7 0,9-4-21 0,1 2-12 0,7-2-8 0,-2 0-5 0,8-5-11 16,-5 2-18 0,-6-1-60-16,-7 5-39 15,-20 0-89-15,-13 4 113 0</inkml:trace>
  <inkml:trace contextRef="#ctx0" brushRef="#br0" timeOffset="32773.83">23275 6055 1740 0,'30'3'121'0,"0"-6"42"0,4-5-8 0,6-3-31 0,-1-2-52 0,5-1-50 0,1 0-7 0,-7-5-71 15,-4 0-57-15,-1-3-54 0,7 4 63 0</inkml:trace>
  <inkml:trace contextRef="#ctx0" brushRef="#br0" timeOffset="33616.05">23994 5507 1429 0,'5'-11'116'16,"0"5"36"-16,-4 6-9 0,-1 5-4 0,-1 12-33 0,-1 12-16 0,-1 23-13 0,3 9-5 0,-5 12-21 0,0-2-14 15,2-4-21-15,-5-4-7 0,2-10-12 0,-2-8-17 16,0-5-50-16,4-7-33 0,-1-6-65 16,0-8-23-16,5-16-164 0,2-2 203 0</inkml:trace>
  <inkml:trace contextRef="#ctx0" brushRef="#br0" timeOffset="33999.82">24338 5460 1509 0,'6'-3'93'0,"-1"-5"36"16,-2 6 1-16,-4 6-14 0,-6 4-19 0,-4 9-22 0,-3 7-10 0,-3 15-16 0,-1 8-4 0,3 16-18 0,0 2-4 0,11 1-14 15,-7-1-4-15,8-5-6 0,-1-8-2 0,6-11 3 16,12-5-2-16,7-11 1 0,-1-7 1 0,5-10 4 0,2-8-1 0,3-13-1 16,-5-1 0-16,-2-8 4 0,-6-2-5 15,-11 0 8-15,-1-1 10 0,-18-2 5 0,-4 1 10 0,-10 2-5 0,-6 8-14 0,-5 13-18 0,0 3-7 0,0 11 5 0,7-3-10 16,12 3-38-16,8 0-24 0,14-3-87 0,10-3-28 0,12-5-233 0,10-4 248 0</inkml:trace>
  <inkml:trace contextRef="#ctx0" brushRef="#br0" timeOffset="34053.72">24665 5520 1554 0,'0'0'118'0,"-5"11"77"0,0 3 2 0,-4 13-18 0,-2 6-24 16,0 11-45-16,1 5-18 0,2 6-41 0,4 7-16 0,-1 1-19 15,0-3-9-15,3 0-11 0,1-7-27 0,-5-5-79 16,2-7-49-16,4-7-95 0,0-7-26 15,2-14 153-15</inkml:trace>
  <inkml:trace contextRef="#ctx0" brushRef="#br0" timeOffset="34120.12">24556 5769 1358 0,'-7'-25'150'0,"3"1"91"0,8-3-59 0,3 2-1 0,13-3-45 0,-1-2-23 0,16 0-21 16,3 3-17-16,8 8-12 0,1 5-8 0,0 12-20 0,2 6-9 0,-9 13-19 0,-9 7-6 0,-12 10-5 0,-11-2 3 0,-14 3-11 16,-16 1-9-16,-16 0-7 15,-10-1-3-15,-5-2-1 0,2-3 12 0,9-10 5 0,7-4 6 0,16-16 9 0,8 0 0 0,17-5 3 16,10-3-2-16,11 12 11 0,6 4 1 0,10 7 4 0,1 4 7 0,8-3-4 0,3 6 1 0,-6-6-5 0,-10 1-7 0,-13 4-4 15,-12-7-3-15,-11 10-1 0,-11-4 0 0,-19 4-1 0,-7 1 2 0,-22-3-2 0,1 2 4 16,-8-7-4-16,-2-3-3 0,10-11-34 0,3-3-23 0,11-8-56 0,3-3-36 0,13 4-48 0,6 0-18 0,10 7 119 0</inkml:trace>
  <inkml:trace contextRef="#ctx0" brushRef="#br0" timeOffset="48559.38">8911 633 1171 0,'1'3'108'0,"1"0"56"0,1-4-41 0,3-4-7 15,-2-3-30 1,2 2 1-1,-5-5-8-15,1 3 8 0,-2 1-1 16,0-2-4-16,-3 3-3 16,-3-4-10-16,-4 2-19 15,-6 2-13-15,-10 6-15 16,-6 0-10-16,-9 5-7 16,5 10-1-16,-5 11-5 15,4 8 1-15,3 15 0 16,5 5 0-16,9 11 1 15,9 2-4-15,6 4 6 16,3 3-3-16,7-7-3 0,3-6 2 16,5-12-14-16,4-5-13 15,4-6-42 1,4-11-24-16,8-10-46 0,-2-6-33 0,10-14-98 16,0-8 144-16</inkml:trace>
  <inkml:trace contextRef="#ctx0" brushRef="#br0" timeOffset="48941.44">9138 1156 1323 0,'0'-12'97'0,"0"-6"53"16,-3 1-1-16,-3-3-13 16,-6-3-15-16,-3 0-39 15,-4-1-13-15,-3 10-32 16,0 5-15-16,1 9-14 15,4 7-6-15,3 17-3 16,4 3-2-16,5 4-4 16,5 3 2-16,3-4 5 15,7-7 0-15,3-5-1 16,2-6 4-16,4-7-4 0,3-5-1 0,-1-13 2 16,1-4-2-1,-5-5 2 1,-1-3 3-16,-2-4 1 15,-1 7 4-15,-4 8 6 16,-7 11-4-16,1-4 1 16,-6 18-4-16,0 7-5 0,-4 4-2 15,7 3 0-15,5-4-9 16,5-6-41-16,7-7-25 16,10-8-66-16,0-3-27 0,6-9-274 15,5-4 268-15</inkml:trace>
  <inkml:trace contextRef="#ctx0" brushRef="#br0" timeOffset="49769.92">9614 991 1258 0,'-11'-2'146'16,"-4"-3"110"-16,-12 5-117 16,-2 2-13-16,-4 6-56 0,6 1-14 15,-3 6-28 1,5 2-11-16,13 8-7 15,5 2-4-15,18 5-6 16,13-6 0-16,9-7-3 16,0 0-3-16,10-12-3 15,-2-1-1-15,1-14-3 16,3-6 4-16,0-15 7 16,0-9-2-16,-4-15 5 0,-4-12 0 15,-8-12 3-15,-4-10-1 16,-6 0-1-16,-3-1 5 15,-8 17 8-15,-4 11 12 16,-4 32 30 0,-1 12 5-16,-7 26-13 0,-6 13-9 15,0 25-29-15,-2 13-8 0,5 12-3 32,3 4 0-32,5 0 1 0,3-7-1 15,6-14 0-15,0-7 0 16,4-14 1-16,-1-10-1 15,-2-15 3 1,-1-10 1-16,6-16 1 16,3-5 1-16,4-12-1 15,1 3 1-15,4 5-3 16,3 11-2-16,-2 14-3 16,-3 8-4-16,-5 14 2 0,-1 1 2 15,1 4 2-15,1-3 1 16,7-10-1-1,0-1-2-15,2-13 1 16,5 0 1-16,1-13 0 16,5-3 1-1,-1-9-2 1,1-6 1-16,-8-1 5 16,-6 0 2-1,-19 6 25-15,-7 2 10 16,-20 8 8-1,-5 4 1-15,-4 13-24 16,-2 9-12 0,7 18-14-1,9 8-1-15,9 4-3 16,6 1 0-16,14-7-23 16,10-5-31-1,22-9-52-15,9-7-48 16,12-12-70-16,6-2 67 15,6-4 70-15</inkml:trace>
  <inkml:trace contextRef="#ctx0" brushRef="#br0" timeOffset="50712.99">11432 857 1112 0,'-10'0'107'0,"-2"3"75"0,-1-8-58 0,0 4-7 0,-4-6-24 0,1-4-14 0,-3 3-24 0,-4 2-7 16,-4 6-20-16,-5 2-9 0,-1 10-15 15,-1 7 1-15,0 6-8 0,4 4-1 0,8 4 8 0,7 0-3 16,13-5-1-16,7 2 2 0,15-6-1 0,9 0-2 0,8-4 6 0,5 4 1 0,3 1 2 16,-1-1 2-16,-9-2-3 0,-6-2 3 0,-22-1-5 0,-7 0 4 0,-25 0 2 0,-10 0-5 0,-13 0-1 0,-4-5-13 0,-4-11-45 0,1-3-29 0,12-12-52 0,9-7-36 0,16-18 101 0</inkml:trace>
  <inkml:trace contextRef="#ctx0" brushRef="#br0" timeOffset="51425.74">11525 888 1294 0,'31'5'88'0,"-8"3"39"0,-9 6-12 0,-14 11-24 0,-10 2-14 0,-4 13-24 16,-2 2-6-16,2 2-24 0,8-4-5 0,7-10-9 0,6-5-5 0,16-12 1 15,3-6-5-15,2-13-60 0,8-6-48 0,-4-15 57 0</inkml:trace>
  <inkml:trace contextRef="#ctx0" brushRef="#br0" timeOffset="51472.79">11533 773 1317 0,'-16'-6'100'0,"3"-2"140"0,18-16-224 0,3-7-18 0,19-2-75 0,6-5-161 0,5 5 143 0</inkml:trace>
  <inkml:trace contextRef="#ctx0" brushRef="#br0" timeOffset="51532.11">11850 748 1134 0,'5'25'96'0,"2"-6"49"0,16-11-47 0,2-8 1 16,10-2-31-16,7-2-7 0,-2 1-25 0,-3 3-11 15,-11 6-15-15,-14 0-4 0,-12 15-1 0,-12 5 0 16,-20 6-1-16,-6 7 0 0,-6 12 4 0,3-2 3 0,10 3 6 0,8-3 0 0,20-13-9 0,10-8 1 16,18-10-3-16,8-10 6 0,24-12 9 0,4-8 1 15,10-20 5-15,2-7-4 0,-5-13-1 0,-7-7-2 16,-10 0 4-16,-13 0 3 0,-24 7 3 0,-10 10 0 0,-16 15-2 0,-13 13-2 0,-13 18-7 15,-5 18 0-15,-6 18-4 0,7 9-4 0,7 1-2 16,10 2-3-16,22-9-6 0,14-5-1 0,23-13-26 0,10-8-17 16,13-14-58-16,5-9-43 0,6-16 36 0,1-5-373 0,7-4 339 15</inkml:trace>
  <inkml:trace contextRef="#ctx0" brushRef="#br0" timeOffset="51741.75">12809 779 1615 0,'-17'12'142'0,"-1"-5"45"0,18-3-53 0,13-4-25 0,15-11-64 0,13-4-17 0,8-2-13 0,2-7-6 15,-5 4-21-15,-4 2-22 0,-7 4-72 0,-7 6-60 0,-15 4 88 0</inkml:trace>
  <inkml:trace contextRef="#ctx0" brushRef="#br0" timeOffset="51815.13">12694 1144 1662 0,'50'0'107'0,"1"-8"28"15,1-2-7-15,0-9-50 0,-6-1-28 0,-4-5-94 0,-5 0-55 0,-1 6 58 0</inkml:trace>
  <inkml:trace contextRef="#ctx0" brushRef="#br0" timeOffset="53926.58">14514 597 1978 0,'16'-11'36'0,"-63"44"-9"0,4 11-7 0,-1 9-6 0,1 20-10 15,2 11 4-15,10 9-8 16,9 0 3-16,12-10-3 31,12-12 1-31,12-19 1 16,7-8-2-16,9-15 3 15,3-6-3 1,0-16 0-16,2-6-1 0,-5-12 1 16,-4-8 4-16,-4-9 12 15,-3-7 8-15,-9-1 15 31,-4-2 6-31,-7 0-4 0,-7 0-8 16,-5 8-14-16,-3 8-8 16,-4 13-10-16,-1 6-1 0,-9 9-3 0,0 5-1 15,-4 3-29 1,-1 4-20-16,5 1-50 16,5-5-37-16,17-8-45 0,8-1-168 0,20-8 221 15</inkml:trace>
  <inkml:trace contextRef="#ctx0" brushRef="#br0" timeOffset="54754.12">14926 611 1342 0,'8'-16'78'0,"0"2"72"16,-3 3-42-16,-1 3 2 0,-2 2-11 0,-2 4-39 0,-2 2-11 0,-4 11-6 16,0 5-12-16,-7 11-16 0,-4 7-8 0,-4 10-4 0,-2 7 0 15,1-1 1-15,3 2-1 0,0-6-2 16,11-5-1-16,8-8-1 0,3-1 1 0,14-7 0 15,2-9 0-15,6-4-3 0,2-4-2 0,5-8-1 0,4 0 6 0,-1-6-37 0,3 0-14 16,-7-5-48-16,1-4-15 0,-12-3 4 0,-1 0-12 0,-12-2-70 0,-1 1-72 16,-6 1-55-16,-6 4 24 0,-4-2 235 0,1 4 159 0,-4 2 174 0,0 2 33 0,2 8-55 0,0 5-55 0,3 8-46 0,4 3-14 15,4 7-37-15,-2 2-6 0,5 10-27 0,4 3-14 0,-3 1-22 16,4 2-14-16,-2-1-14 0,2-4-35 0,-3-4-40 0,3-4-41 0,-2-7-75 16,4-6-262-16,4-7 284 0</inkml:trace>
  <inkml:trace contextRef="#ctx0" brushRef="#br0" timeOffset="55590.33">15997 854 1121 0,'0'0'133'0,"-3"-2"115"0,-5-1-124 0,0-3-7 15,-9-1-44-15,0 1-17 16,-7 0-17-16,0-4-3 16,-6 5-16-1,0-2-3-15,-1 5-7 16,-1 4-5-16,9 7 2 0,4 5-7 15,6 8 1-15,7 4 3 16,6 0-7-16,3 1 1 16,10 2 2-1,2-1 0-15,6 5-1 16,4-5 0-16,2-2-3 0,1-1 1 16,-1-1 4-16,-2-4 3 15,-7-1-4 1,-4-5-3-16,-11 0 4 15,-6-1 2-15,-14-4 0 0,-6-1 0 16,-13-5-3 0,-3-3-2-16,-2-11 6 0,-2-1-13 15,10-9-28-15,1 4-24 16,12-4-55-16,-1 6-16 16,10 2 73-16</inkml:trace>
  <inkml:trace contextRef="#ctx0" brushRef="#br0" timeOffset="56142.5">17075 890 996 0,'0'-2'138'0,"0"2"187"16,0 2-174-16,-3 3-18 0,-4 1-6 0,-5 8-30 0,-4 5-11 0,-8 13-30 0,-3-1-17 0,-10 9-24 16,-6 4-6-16,-9 0-3 0,-3 2-5 0,-4-9-23 0,7 3-20 0,11-13-42 0,13-4-24 0,11-15-42 0,9-5 61 0,8-18 41 0</inkml:trace>
  <inkml:trace contextRef="#ctx0" brushRef="#br0" timeOffset="56206.23">16676 828 1078 0,'3'-4'171'0,"5"4"287"0,8 8-328 0,6 7 7 0,11 11-26 0,8-3-19 0,-2 10-39 0,2 7-12 0,-3-1-19 0,-2 5-13 0,2-1-7 0,-5-2-14 0,-1-3-53 0,-5-2-45 0,-7 0 4 0,1-6 26 0</inkml:trace>
  <inkml:trace contextRef="#ctx0" brushRef="#br0" timeOffset="58519.15">18238 552 1189 0,'4'-12'76'0,"4"-1"26"0,-5 2 6 0,0 2-9 0,4 5-8 16,-7 4-14-16,-10 7 3 0,-2 7-3 0,-4 7-9 0,-8 8-16 0,-4 8-10 0,-7 10-23 0,-3 7-9 0,-4 10-9 15,-1 3 1-15,8-1-1 0,1-3 1 0,13-13 4 0,4-4 0 16,12-21-1-16,0-4-5 0,10-5 0 0,1-7-4 0,13 1 5 0,0-3 5 0,16-3 4 0,4 0 2 0,10-4-5 15,2 0 0-15,-9 0-7 0,-1-4-14 0,-9-6-48 0,-8-3-27 0,-4-2-61 0,1-3-24 16,-9-7 103-16</inkml:trace>
  <inkml:trace contextRef="#ctx0" brushRef="#br0" timeOffset="58711.47">18302 825 1311 0,'-12'0'139'0,"-3"-1"81"0,4 4-53 0,2 2-6 16,4 6-54-16,4 7-19 0,1 9-27 0,-4 5-11 15,4 14-20-15,4-4-12 0,-1 9-13 0,3-4-1 0,7-6-34 0,-1 0-11 0,7-6-77 0,0 1-49 0,-2-9-136 0,-2-2 152 16</inkml:trace>
  <inkml:trace contextRef="#ctx0" brushRef="#br0" timeOffset="59737.88">18818 849 1032 0,'3'-2'144'0,"2"-1"172"16,-5 6-207-16,-6 2-8 0,-1 16-35 0,-4-1-18 0,2 15-15 0,4 3-6 0,2 1-20 0,8 0 0 0,12-9-9 0,7-4 0 0,4-9 4 0,4-9-2 0,-4-8 3 0,-3-2 1 0,-1-7-4 16,-5-5 4-16,-3-4 21 0,-1 1 10 0,-7-2 9 0,0 6-2 0,-1 9-16 0,-3-1-8 0,6 16-7 0,-2 8-7 0,-1 3-5 0,6 6 1 0,1-10-3 0,4-3 3 0,8-7 2 0,1-6-5 15,-1-4 2-15,-3-7 7 0,-2-5 40 0,-9-7 21 0,-4-4 30 0,-1 1 10 0,-6-10-31 16,-1-3-14-16,-3-4-29 0,-8-9-17 0,1 1-16 0,-1 0-14 0,5 10-39 0,0 9-32 0,6 9-73 0,0 7-35 0,0 0-309 0,9 0 304 0</inkml:trace>
  <inkml:trace contextRef="#ctx0" brushRef="#br0" timeOffset="60196.73">20132 890 490 0,'18'-8'82'0,"-4"0"176"16,-2-1-151-16,-5 1 2 0,1 5 11 0,-4 1-29 0,-2 2-1 0,-2 5 14 0,-3-1-4 15,-4 1 4-15,-2 5-3 0,1-1-5 0,0 2-1 0,-9 7-22 0,-4 2-12 0,-9 12-29 16,-1 4-17-16,-7 3-9 0,0 4-5 0,2-2-1 0,3-3-3 16,9-4-25-16,5-5-15 0,5-9-50 0,8-9-25 0,6-11-29 0,0-6 69 0</inkml:trace>
  <inkml:trace contextRef="#ctx0" brushRef="#br0" timeOffset="60261.42">19905 852 1540 0,'13'16'109'0,"7"9"27"0,4 3 0 0,11 9-36 0,2 2-30 0,9-1-28 0,6 0-13 0,8-5-17 0,0-6-10 0,-3-2-40 15,-10 0-42-15,-7-1 31 0,2-4-5 0</inkml:trace>
  <inkml:trace contextRef="#ctx0" brushRef="#br0" timeOffset="62646.28">21060 540 1465 0,'0'0'97'0,"0"0"30"16,0 0 0-16,1 5-24 0,1 7-21 0,-2 13-19 0,3 12-8 0,-1 15-21 16,-1 4-11-16,-1 14-20 0,-1-4-2 0,-4-3-8 0,-1-5-22 15,4-9-45-15,2-6-28 0,5-13-73 0,-2-10-30 0,3-12 117 0</inkml:trace>
  <inkml:trace contextRef="#ctx0" brushRef="#br0" timeOffset="63071.69">21371 532 1469 0,'-2'5'90'0,"-4"1"29"0,-2 5-1 0,-10 6-19 0,0 7-21 0,-5 12-27 0,0 10-9 16,-2 11-17-16,2 7-5 0,6 3-8 0,6-4-3 0,11-10-3 0,10-5-6 15,13-20-2-15,7-4-4 0,10-18-2 0,4-1 2 16,5-12 1-16,-2-4 3 0,-4-8 4 16,-7-3 4-16,-16 3 19 0,-9-3 8 0,-20 7 10 15,-10-6 0-15,-24 7-12 0,-4 3-8 0,-13 11-16 0,5 3-7 0,3 10-23 0,6 2-24 16,19-5-61-16,10-2-39 0,17-7-54 0,3-4 95 0</inkml:trace>
  <inkml:trace contextRef="#ctx0" brushRef="#br0" timeOffset="63140.06">22298 502 1478 0,'-11'8'105'0,"-3"9"61"0,-3 2-28 0,1 9 3 0,-1 6-30 0,-1 8-51 16,7 5-11-16,0 6-35 0,5 2-6 0,1 0-25 0,3-1-12 0,7-9-50 0,0 1-39 0,0-10-60 0,-1-6-179 0,-4-5 223 0</inkml:trace>
  <inkml:trace contextRef="#ctx0" brushRef="#br0" timeOffset="63230.64">22153 597 1283 0,'-13'-11'126'0,"1"-1"180"0,4 5-163 0,8-3-13 0,5 2-13 15,20 0-58-15,5 0-6 0,19 5-14 0,3 3-6 0,-2 7-16 0,1 5-4 0,-13 4-5 0,-7 0-5 0,-10 6-3 0,-7-5 0 0,-14 2-9 0,-9 0-9 16,-15 0-7-16,-6-2 0 0,-10-4 8 0,1-4 9 0,7-4 7 0,9-3 0 0,15 2 0 16,6 3 0-16,15 5 10 0,6 1 3 0,12 3 9 0,6 3 4 0,-1 0-4 0,2 0 0 0,-3 1-7 0,-5 1-2 0,-5-7-7 0,-8 1-2 0,-12 1-1 15,-8-3 1-15,-16 3 2 0,-6 3 0 0,-16-2 0 0,-1 3-1 0,-11-2-2 0,-12 1-1 0,-12-10 4 0,-4-1-19 0,9-8-50 0,7-2-41 0,15-9-99 0,10-1 86 0,21 10 45 16</inkml:trace>
  <inkml:trace contextRef="#ctx0" brushRef="#br0" timeOffset="64057.06">12904 1920 807 0,'-5'9'108'0,"-6"2"83"15,0 2-30-15,-2-2-40 0,2-2-27 0,5-2-18 0,0-1-9 0,6-3-6 0,0-1-1 0,1-1-6 0,5 2-5 16,1-3 4-16,1 0-4 0,9 0-6 0,5-3 5 0,13 0-14 0,4-5 0 0,4 0-2 15,7 2-13-15,2-2-9 0,2 2-3 0,-8-1-6 0,-7 1-3 16,-12 1-25-16,-8 2-25 0,-11 2-75 0,-7 1-31 0,-10 3 81 0</inkml:trace>
  <inkml:trace contextRef="#ctx0" brushRef="#br0" timeOffset="64134.7">12822 2259 1195 0,'-5'0'113'16,"3"1"49"-16,6-1-20 0,3 3-6 0,14-1-28 0,1 1-10 0,14 3-13 0,4 1-11 0,5 1-17 0,8 1-16 0,3-7-22 0,6-2-9 0,1 0-9 0,0 0-21 0,-6 0-60 0,-5-7-56 16,-6-5 63-16</inkml:trace>
  <inkml:trace contextRef="#ctx0" brushRef="#br0" timeOffset="66196.19">14658 1789 1186 0,'2'-10'80'0,"1"-4"45"0,0 2-8 0,2-3-15 16,-1 1-9-16,3 1-9 0,-1 1 2 0,2 2-8 0,-3 6-1 0,-4 2-21 0,1 2-16 31,2 8-8-31,-8 12-6 0,-10 18-3 15,-2 7-2-15,-9 10-7 0,-4-2-8 0,-2 6 1 0,-1 1-6 0,-1-5 0 0,1 0 0 16,6-14-2-16,2-8 3 0,11-11-2 16,4-8 0-16,9-12 0 0,0 3-1 0,8-7-1 15,3 2 0-15,6-5 2 0,4 4-1 0,9-2 6 0,4 1 1 16,6 2 6-16,2 0 3 0,4 3-5 0,-2 2 0 0,-6 4-6 0,-5 1-1 0,-6-1-10 0,-8-2-12 0,-3-4-50 0,-7-3-32 0,-3-5-64 0,-4 0-21 16,-4-14 102-16</inkml:trace>
  <inkml:trace contextRef="#ctx0" brushRef="#br0" timeOffset="66886.95">14761 1905 1326 0,'-5'-3'99'0,"0"-3"56"0,2 3-15 0,3 3-14 0,0 1-23 0,1 7-26 0,4 7-2 0,5 8-11 0,1 6-4 0,-5 10-6 0,0 7-9 0,-3 7-7 0,-3 9-10 0,0-2-12 0,0 4-6 0,0-4-9 16,0-6 0-16,4-8-7 0,2-8-12 0,-1-13-32 0,-5-9-19 0,1-10-59 0,-1-6-32 0,-1-5 57 16,7-6 22-16</inkml:trace>
  <inkml:trace contextRef="#ctx0" brushRef="#br0" timeOffset="68497.2">15231 1880 1264 0,'-10'2'60'0,"-2"-1"18"0,-3 6-17 0,-4-1-13 16,4 3-8-1,0 12-20-15,1 4-3 16,2 15 2-16,2 5-4 0,5 14-4 0,2 4-4 0,8-6-6 0,3-4-1 0,9-13 0 16,5-6 1-16,7-12 2 0,-2-7 8 15,6-12 21-15,-2-6 12 0,-1-15 19 0,0-7 4 16,-5-13 0-16,-2-9-5 0,-12-4-18 0,-5-2-6 16,-14 2-22-16,-8 2-8 0,-15 8-3 0,-1 5-8 15,-6 19-24-15,2 4-21 0,1 16-54 0,4 8-37 0,5 5-215 16,4-2 210-16</inkml:trace>
  <inkml:trace contextRef="#ctx0" brushRef="#br0" timeOffset="69135.67">15885 2008 1432 0,'26'-22'91'0,"-4"-3"20"15,-3-4 12-15,-10 4-22 0,-4 0-11 0,-13 6-30 0,-6-2-10 0,-15 6-24 0,-7 4-13 16,-11 11-6-16,-7 7-5 0,-3 14-2 0,7 6-5 0,10 7-3 16,10 4 3-16,16-1 4 0,9-4-3 15,16-10-3-15,7-4 0 0,12-12 3 0,1-6 2 0,9-9 3 0,1-4 9 0,0-10 2 0,1 0 8 0,-13-1 19 0,-4 3-4 0,-11 9 5 0,-4 5-3 0,-6 9-13 0,-2 11-5 0,-4 14-9 16,-2 10-3-16,-3 11-4 0,1 2-2 0,-2-1-1 0,3-4-10 0,5-5-40 15,2-8-23-15,3-10-60 0,4-5-24 16,5-15 31-16,7-9 40 0</inkml:trace>
  <inkml:trace contextRef="#ctx0" brushRef="#br0" timeOffset="70563.64">16359 1812 1406 0,'-4'0'136'0,"0"-1"74"15,-9 4-65-15,-1 8-19 0,-2 8-49 0,-6 8-20 0,-3 14-24 0,1 5-10 0,0 15-15 16,7 5 0-16,9-3-5 0,10-1-1 0,17-13-12 16,6-15-3-16,7-8-5 0,1-7-1 0,0-13 10 0,0 0 2 31,-5-12 1-31,-4-7 6 0,-2-4 4 0,-8-7 5 0,-12 1 15 0,-1-3 5 0,-15-4 2 16,-5 5-3-16,-11 5-16 0,-6 2-7 0,-2 15-23 0,2 3-34 0,6 8-76 15,6 2-43-15,12-1 85 0</inkml:trace>
  <inkml:trace contextRef="#ctx0" brushRef="#br0" timeOffset="70846.42">17004 1839 1571 0,'1'-1'101'16,"-1"1"34"-16,0 6-12 0,-6 14-8 0,-2 9-26 0,0 13-43 16,-4 6-6-16,1 4-25 0,4 1-10 0,-1 4-20 0,5-5-28 15,2 0-96-15,-2-1-35 0,1-9 83 0</inkml:trace>
  <inkml:trace contextRef="#ctx0" brushRef="#br0" timeOffset="71204.89">16971 1909 1515 0,'8'-16'123'16,"1"0"62"-16,-3 5-22 0,9 0-34 0,4 2-28 0,9-1-43 0,3-1-5 15,9 3-27-15,4 3-8 0,-1 5-6 0,-1 4-4 0,-7 5-7 0,-10 2 0 16,-15-1 0-16,-10 1-2 0,-21 1 0 0,-9 1-3 0,-9 4-11 0,-5-1-3 0,6 4 0 16,5 3 2-16,15-1 9 0,9 1 3 0,14 2 1 15,9 1 0-15,8 2-2 0,3 2 4 0,13 3 1 0,0-3 0 0,0 5 7 0,-5-7 6 0,-14-1 3 0,-7 0-1 0,-12-4-5 0,-12 0-3 0,-21 0-4 16,-10-2-2-16,-8-1 2 0,-2-4-12 0,-4-7-36 0,5-7-38 0,6-10-83 15,4-9-38-15,21-19 107 0</inkml:trace>
  <inkml:trace contextRef="#ctx0" brushRef="#br0" timeOffset="71391.25">18588 1954 1367 0,'0'7'81'0,"1"1"63"0,2 1-26 0,9-7 5 0,5-1-8 15,14-1-26-15,9-1-15 0,18-6-12 16,2 1-7-16,3-2-24 0,-3 2-9 0,-19-1-17 0,-1 3-11 16,-17 2-54-16,-5 2-40 0,-15 0-88 0,-6 0 66 15,-18 8 49-15</inkml:trace>
  <inkml:trace contextRef="#ctx0" brushRef="#br0" timeOffset="71469.64">18487 2331 1592 0,'31'11'94'0,"15"-3"51"16,11-6-12-16,22-2 0 0,3-10-32 0,1-2-56 0,-5-1-23 15,-15-3-100-15,-5-6-71 0,-4-8 81 0</inkml:trace>
  <inkml:trace contextRef="#ctx0" brushRef="#br0" timeOffset="71549.84">20438 1670 1359 0,'-1'-41'86'0,"-1"0"33"0,-1 8-3 0,3 8 0 0,0 6-18 16,0 16-30-16,3 9-4 0,0 16-1 15,-1 12-7-15,-4 18-2 0,-6 8-9 0,-11-1-22 16,-7 5-6-16,-11-3-11 0,-5 1-2 0,-9-1-3 16,4-3-2-16,7-9 1 0,9-9 0 15,17-12-1-15,7-7 1 0,14-9-1 16,5 1 0 0,17-1 0-16,9 1 2 0,6-2 1 0,2-1 0 0,-5-4-1 15,-2-1 0-15,-4-1-4 16,1-4-19-16,-1-8-52 0,-2-1-34 15,-6-10-73-15,-5-5-14 0,-6-6 109 0</inkml:trace>
  <inkml:trace contextRef="#ctx0" brushRef="#br0" timeOffset="71730.91">20566 1879 1285 0,'-11'8'169'0,"2"-1"189"0,1 14-194 0,6 3 1 0,5 7-39 15,5 9-27-15,-2 8-34 0,1 4-21 0,-3 7-30 0,1-6-7 0,0-4-24 0,3-6-18 0,1-12-63 16,2-1-48-16,0-14-79 0,-1-5-178 0,4-3 246 0</inkml:trace>
  <inkml:trace contextRef="#ctx0" brushRef="#br0" timeOffset="71814.48">21150 1650 1806 0,'0'6'36'0,"-3"-18"40"0,3 5 60 0,0 6 11 16,3 12-6-16,-3 11-35 0,1 19-37 0,1 8 0 0,-2 8-22 0,0 4-18 0,0 2-25 0,0 3-5 0,0 2-7 0,1-3-14 0,-1-7-54 0,4-4-37 15,0-10-108-15,-4-8-39 0,2-14 144 0</inkml:trace>
  <inkml:trace contextRef="#ctx0" brushRef="#br0" timeOffset="71901.7">21662 1620 1500 0,'8'-6'131'0,"-1"1"20"0,-12 7-38 0,-11 7-4 15,-15 5-57-15,-12 10-16 0,-15 3-8 0,-5 1-1 0,-2 5-18 0,2-6 2 0,9 1-4 0,5-4-4 16,19-3-1-16,8-4-4 0,19 0-3 0,5 5 3 0,17 7 20 0,6 7 14 15,13 7 15-15,6 2 0 0,8-4-20 16,0-1-10-16,3-7-12 0,2-5-3 16,-3-7-11-16,-2-2-39 0,-15-7-25 0,-3-1-57 0,-3-12-76 0,-1-9-167 0,14-10 204 15</inkml:trace>
  <inkml:trace contextRef="#ctx0" brushRef="#br0" timeOffset="72088.17">22016 1637 1648 0,'-19'-4'121'0,"0"7"90"0,2 9-47 0,4 18-15 0,2 5-30 0,6 11-43 0,5 1-24 0,2 2-28 16,3 3-12-16,4 0-14 0,0-1-9 0,-1-4-63 0,2-6-35 0,-2-8-101 0,-5-6-33 15,-2-13 129-15</inkml:trace>
  <inkml:trace contextRef="#ctx0" brushRef="#br0" timeOffset="72185.5">21857 1732 1464 0,'11'-35'108'0,"3"1"100"0,0 4-33 0,13 6-27 0,7 3 5 0,6 7-46 0,7 6-15 0,10 8-17 0,0 4-14 0,4 19-30 0,-10 2-6 0,-20 4-9 0,-9 2-11 0,-22 1-1 0,-6 1-3 0,-19 0-26 0,-15 0-11 0,-16-4-16 16,-6-4-1-16,2-5 19 0,8-1 10 0,17-6 21 0,12-5 3 15,21-5 5-15,-3 2 2 0,20-1 3 0,7 1 3 0,14 6 16 0,8-4 8 0,13 5 3 0,1 2 2 16,9 7-12-16,-9-4-6 0,-17 5-7 0,-9 3-4 0,-21 1-9 0,-5 5-2 0,-11 2-4 0,-6-1 2 0,-17-2 5 0,-12-2-2 0,-23-3-3 16,-11-1-3-16,-10-7 1 0,1-4-3 0,1-10-16 0,5-4-23 0,7-23-73 0,1-8-50 0,7-21-90 0,1-9 122 15</inkml:trace>
  <inkml:trace contextRef="#ctx0" brushRef="#br0" timeOffset="85122.8">19246 7529 936 0,'-2'6'98'0,"0"1"63"0,-1-1-21 0,-1 0-61 0,-1 1-10 0,0-6-6 0,2 2-12 0,0-1-3 16,3-2-1-16,-2 0-14 0,1 0 0 0,-4-8-6 0,5-3 0 0,0-3-5 0,0-7 7 0,1 2 0 0,-2-4-6 15,-9 2 4-15,-1 4-8 0,-3-2-9 0,-2 6 2 0,-4 7-12 0,3 5-5 0,-7 8-2 0,3 11-2 0,4 10 3 16,1 8 4-16,8 9 2 0,5 3 0 0,8 1-3 16,6-3-1-16,5-3-3 0,3-10 2 0,0-11 1 15,0 2-1-15,-4-15 4 0,-2-7-2 0,1-13 4 16,-3-10 5-16,3-11 0 0,2-4 1 0,-2-3 8 16,-1-1 4-16,-4 2 11 0,-1 10 4 0,-8 4-10 0,3 9-5 15,-3 15-6-15,0-5-13 0,0 18 7 0,-1 7-10 0,-1 7 2 0,2 4 2 16,0 4-26-16,5 0-13 0,8-8-45 0,4-2-19 15,8-6-7-15,5-5-6 0,8-9 0 0,2-7-44 16,4-14-84-16,3-1 10 0,-3-2 77 0,-6-3 105 16,-10 1 216-16,-7 3 32 15,-8 3 14-15,-12 1-18 16,-7 2-66-16,-7 1-7 0,-9-1-28 16,6 6-15-1,-4 3-18-15,1 3-9 16,3 6-15-16,2 4-7 15,0 7-17-15,3 2-6 0,4 6-6 16,4 2-1-16,5 0-10 16,6-2-5-16,6-1-5 15,2-4-4-15,-4-7 6 16,3-5 4-16,-8-5 8 16,1-6 3-16,3-3 6 15,-4-15 3-15,1-11-2 16,1-5 1-16,-3-15-1 15,1-7 4-15,-3-7 5 16,1 0 8-16,-6 1 8 16,1 0-1-16,-8 12 0 0,1 6-10 15,4 20 3 1,2 25 6-16,-9 1-8 0,5 23 3 16,-1 20-13-16,1 9-12 15,4 13-3-15,1 3 6 16,8 7-30-1,4 5-21-15,12-10-49 0,8-4-14 16,7-17 24-16,0-8 22 16,6-23 54-16,-1-12 4 15,-10-18 12-15,0-12 1 16,-6-13 5-16,-4-1 13 16,-9-7 22-16,-5 2 12 15,-15 0 9-15,-11 4-9 16,-6 9-20-16,-3 2-15 15,0 14-14-15,1 10-2 16,2 16-3-16,-2 6 3 0,9 16-3 16,2 1 0-16,15 2-1 15,9-3-5-15,11-8 3 16,5-6-2-16,-1-13 2 16,-2-6 3-16,1-12 1 15,2-13 2-15,-2-13 1 16,-1-3 1-16,-7-14 0 0,-1-2 4 15,-8 2 13 1,-3-7 7-16,-5-1 1 0,-5 0-1 16,-1 9-20-1,-2 9 7-15,1 24 10 16,1 12 0-16,0 26-3 16,-2 16-12-16,-2 25-12 0,3 13 1 15,0 11 1 1,6 2 0-16,2-4-10 0,9-4-9 15,6-16-3-15,7-13-5 0,-1-15 13 16,4-12 3-16,-3-15 9 16,6-6-1-16,1-20 5 15,1-6-1-15,2-1-1 16,-1 1 0-16,-7 5-2 16,-1 9 1-1,-10 10 1-15,-3 3 0 0,-8 6 3 16,2 7-3-16,-5 0 2 15,-3-2 3-15,1-2-4 16,1-6 4-16,1-3-2 16,0 0-2-16,-4-3-1 0,3-8 1 15,1-5-2-15,0-6 7 16,5-5 5 0,1-1-1-16,2-8 5 15,1-4-5-15,7 3-9 16,3-1 1-16,1 11 2 0,4 3-8 15,0 10-29-15,-2 0-35 16,0 3-87-16,2-2-164 16,1 7 190-1</inkml:trace>
  <inkml:trace contextRef="#ctx0" brushRef="#br0" timeOffset="85717.37">20727 7354 1464 0,'0'0'81'0,"-2"-6"14"0,2 1-17 16,-3-8-29-16,2 1-23 0,1-2-66 0,4-1-41 0,1 6-352 15,5 0 271-15</inkml:trace>
  <inkml:trace contextRef="#ctx0" brushRef="#br0" timeOffset="87367.03">20740 7625 1409 0,'-10'26'123'0,"2"-9"75"16,3-3-64-16,4-14-48 0,1-5-37 0,1-9-49 0,3-8-29 15,5-5-93-15,1-6 71 0</inkml:trace>
  <inkml:trace contextRef="#ctx0" brushRef="#br0" timeOffset="88228.95">21175 7195 1104 0,'-5'-5'70'0,"2"2"38"0,0-2-43 16,1 4-3-16,-4-3 5 0,4 3 10 16,-1 1-2-16,3 5-15 15,-1 7-10-15,1 12-11 16,0 6-5-16,3 8-2 16,-2 0-5-16,1 7-10 15,1 1-4-15,-3 11-6 16,-3 1-3-16,-3 0-4 15,-7-4 1-15,4-7-1 16,-2-9-1-16,4-11 2 16,3-3-3-1,2-10 0-15,5-1 2 0,5-9 0 16,2 4 2-16,4-3-2 16,1-4 4-16,3-1-1 15,2-3-1-15,7-1 0 16,3-6-2-16,13-1-1 15,1 3 1-15,13 2 2 16,1 3 0-16,10 3-2 0,1-3 0 16,-6 3 0-16,-4 4-1 15,-7-1 1-15,0 2 0 16,5 2 0-16,4-1 0 0,4-1 3 16,4-4 0-16,17 2 1 15,-3-1-2 1,7 6-4-16,-8 3-1 15,-5-8 2-15,1 2 0 0,1-4 1 16,9 2 0-16,8-3-2 16,-1-3 0-16,-4-1 0 15,-2-3 2-15,-7-2 0 16,3-4 0-16,11 1 2 16,7-3 2-16,6 3-1 15,-2 2-1-15,-5 2 1 16,-2 5-3-16,-7 2 1 15,-2 1-1-15,-4 3 4 16,-10-2 3-16,-9 6 2 16,-9-1-2-16,-17-3 1 0,1 0-2 15,-5 2-5 1,-1 0 4-16,0-1-7 16,-3 1-1-16,3 2 2 0,-4-3-3 15,8 4 4-15,-3-2 2 16,-5 2 0-16,-2-3 1 0,-5 0 1 15,-3-4 0 1,-2-1-1-16,-4 0 0 0,-9 0-2 16,-6 0-1-16,-2-1 10 15,-3-7 1-15,-7 5-4 16,-3-4 5-16,1 3-14 16,-1 1 0 15,4-4 3-31,1 4-2 0,5 0 3 0,0-3 3 15,3-2-5-15,1-5 6 0,4-6-7 16,0 0-1-16,2-11 3 16,-2-3-3-16,3-11 2 15,-3-6 0-15,0-12-4 16,-1-6 6-16,-2-4 2 0,1-4 0 16,0-1 2-16,3 4-11 15,6 18 6 1,-3 6-1-16,2 22-2 0,-3 12 3 15,-8 15-1 1,0-4 1-16,0 3-1 0,-6 7 3 16,-4-1 4-16,-1 3 7 0,-3-4 3 15,-3 0 2 1,-4-1-3 0,-3-2-9-16,-4-1-2 0,-10 2-3 15,-11-1-1 1,-3 1-1-16,-9 0-1 0,-9-1 3 15,-7 6-3-15,-19 2-1 16,-13-3-1-16,-6 4-1 16,-4 1 0-16,1-5 0 15,0 0 0-15,-5-2 0 16,-10-3 1-16,2 2-1 0,8-3 1 16,8-3-9-1,0-3-4-15,0-4 8 16,3 1 4-16,-2-2 0 0,16 3 5 0,10-1 0 15,3 2-6 1,-5 2 5-16,-5 2 2 16,4-6-4-16,7-1 1 15,8 3 4-15,8-5-3 16,4 9-3-16,-1 3 6 16,-3 3-7-16,-9 5 2 15,-8 5 1 1,-5 3-5-16,3 0 3 0,7-4-1 0,7-2 1 15,5-7-2 1,2-2 2-16,0-1-9 0,-2 0 6 0,6-1-5 16,7-2-2-16,16-2 9 15,13 5-1 1,26 0 3-16,-7 0 1 0,22 6-2 16,6-4-5-16,9-1-52 15,-2-1-36-15,-3-3 53 16</inkml:trace>
  <inkml:trace contextRef="#ctx0" brushRef="#br0" timeOffset="88821.67">22338 6927 1304 0,'11'0'88'0,"-3"0"40"0,-7 0-11 0,1 4-22 0,-2 0-11 16,3 11-6-16,-2 7-2 0,-1 23-12 0,-4 8-11 0,4 18-34 15,-2 6-7-15,2-1-13 0,5 3 3 0,0-13 3 16,-2-1-10-16,3 0-25 0,-1-9-13 0,4-2-37 0,1-7-12 15,1-15-9-15,3-7-22 0,0-17-206 0,4-8 209 0</inkml:trace>
  <inkml:trace contextRef="#ctx0" brushRef="#br0" timeOffset="88919.52">23797 6944 1238 0,'0'3'92'0,"-8"8"40"15,-1 2-2-15,-7 3-18 0,-3-1-8 0,3 6-19 16,5-2 0-16,5 1-12 0,3 6-10 0,6 11-9 0,1 11-2 0,9 12-3 0,0 9-6 0,-1 5-16 0,1 5-9 16,-5-6-16-16,0-1-19 0,-2-9-56 0,0-9-37 0,-2-13-78 15,-1-6-12-15,3-17 112 0</inkml:trace>
  <inkml:trace contextRef="#ctx0" brushRef="#br0" timeOffset="148431.87">22674 8113 1924 0,'-21'49'-3'0,"10"3"1"16,6-2 0-16,13-7-3 0,8-4 2 15,9-14-4-15,7-3 2 16,9-18 5 0,1-6 2-16,4-9 23 0,-5-3 12 15,-14-7 13-15,-8 4 9 16,-19 3 2-16,-9-1-10 15,-17 4-18-15,-8 5-6 0,-14 11-27 16,3 3-4 0,0 11-10-16,7-2-16 0,16-3-32 15,7-3-17-15,15-9-52 16,4-1-12-16,18-8-20 16,5-8-194-16,16-7 242 15</inkml:trace>
  <inkml:trace contextRef="#ctx0" brushRef="#br0" timeOffset="148917.19">23164 8218 2210 0,'7'51'5'16,"-1"-2"0"-1,-1 1 1-15,-5-7-31 0,0-7-15 16,-2-6-4 0,-1-11-17-16,-5-11 23 15,3-10 12-15,-1-7 2 16,4-13 16-16,2-8 4 15,8-13 0-15,2 2 1 0,6 0 14 16,3 6 12-16,3 15 17 16,3 12 6-16,5 11-4 15,1 8-4-15,-4 13-14 16,0-2-10-16,-8 8-8 16,0 0-6-16,-11 3 1 15,-4-5 2-15,-10 1 0 16,-6-4-1-16,-14-5-2 15,-5-5-3-15,-9-11-20 0,-2-4-22 16,-1-12-37 0,4-4-10-16,6-6-21 15,4-2-1-15,12 5 2 0,3 5-11 0,12 13 78 32</inkml:trace>
  <inkml:trace contextRef="#ctx0" brushRef="#br0" timeOffset="149952.37">23171 8157 2323 0,'1'34'0'0,"-1"3"3"16,-3-4-17-16,-2 0-38 0,-4-3-31 15,-1-3-51-15,4-4-11 0,3-2-17 16,0-2 58-16,3-5 54 0</inkml:trace>
  <inkml:trace contextRef="#ctx0" brushRef="#br0" timeOffset="151137.87">22489 9253 2030 0,'-3'50'6'0,"3"-4"-6"0,2-2 1 15,4-15-15-15,0-4-9 0,4-14-23 16,2-5-19-16,-4-11-42 16,5-7-24-16,-2-17 73 15</inkml:trace>
  <inkml:trace contextRef="#ctx0" brushRef="#br0" timeOffset="152148.6">22737 9166 2055 0,'19'-14'49'0,"1"14"-19"16,2 0-6-16,2 8-16 0,0 8-8 15,-7 2-1-15,2 8-4 16,-6 1-19-1,-7 1-20-15,3 0-55 0,1-1-43 16,4-5-109-16,7-4-156 16,4-15 239-16</inkml:trace>
  <inkml:trace contextRef="#ctx0" brushRef="#br0" timeOffset="152267.31">23019 9423 2195 0,'16'19'-48'0,"-2"-3"-10"0,0-10 14 16,4-3 12-16,1-6 9 0,-2-6 16 0,-1-12 7 31,-2-2 6-31,-1-14 8 16,-2-4 6-16,-3-9 13 0,-2-5 5 15,-5-16 2-15,3-3-10 0,-4 3-13 16,0 6 1-16,0 25 3 16,-4 10 7-1,0 21 1-15,-1 7-7 0,-1 10-17 16,-1 11-4-16,1 10-1 15,1 7-4-15,4 10 3 16,1 6 0-16,0 12-3 16,3 6 1-16,3-1-6 15,4 1-16-15,2-17-23 16,7-7-5-16,-1-13-1 0,4-6 3 16,0-7 26-1,3-7 8-15,5-10 6 16,1-4 16-16,-2-17 0 15,1-1 2-15,-3-6 5 0,-2-3 12 16,-5-4 16 0,-4 1 8-16,-9-6 1 15,-4 9-12-15,-6 4-6 16,-2 5-7-16,-5 13-8 16,-2 4-1-16,-4 4-9 0,2 7-3 0,-7 9-5 15,4 5 1-15,0 15-3 16,2-1-1-1,7 0 3-15,5 0-4 16,8-6 0-16,6-1 2 0,10-8 3 16,2-3 1-1,12-11 0-15,3-3 0 0,4-8-1 16,-2-4 1-16,-7-12 0 16,-1 2 1-1,-14-7-8-15,0 2-14 0,-10 3-53 16,-8-4-45-16,0 2-80 15,-7 4-225-15,-2 1 262 16</inkml:trace>
  <inkml:trace contextRef="#ctx0" brushRef="#br0" timeOffset="152355.84">23661 9564 2452 0,'33'26'-120'0,"2"-2"-50"0,-6-11 96 15</inkml:trace>
  <inkml:trace contextRef="#ctx0" brushRef="#br0" timeOffset="157146.04">21151 13348 1193 0,'-1'0'91'0,"-2"0"66"0,-1 0-55 16,3 0-1-16,1-3-17 0,1-3-12 0,3 3-5 0,0 1-7 15,-1 5 1-15,1 8-10 0,-3 22-29 0,-1 10-4 0,-9 17-15 0,-7 9-2 0,-6 9 0 0,-2 4 5 0,-4 4-8 16,3 3 2-16,1-9 1 0,2-6-4 0,9-19 4 0,2-9-12 0,5-25-17 0,6-10-15 0,3-27-30 0,6-12-4 0,10-34-29 16,8-14-8-16,11-20-53 0,5-6-89 0,6-7-3 0,-2 5 30 0,8 14 166 0,0 2 158 0,1 18 107 15,-6 9 18-15,-11 20-31 0,-5 9-31 0,-15 29-27 0,-8 8 0 0,-13 26-17 0,-9 9-14 0,-13 20-6 0,-3 1-17 0,-6 10-33 16,0 6-9-16,0 8-21 0,3 1-9 0,6 2-2 0,6-1-1 0,6-12-8 0,5-7-27 0,0-16-42 0,3-11-23 0,2-22-67 0,2-16-3 0,-9-11 92 0</inkml:trace>
  <inkml:trace contextRef="#ctx0" brushRef="#br0" timeOffset="157940.51">20872 13605 1597 0,'30'5'84'0,"8"3"39"0,5-3 0 0,10-1-10 16,2-4-16-16,4-7-42 0,-2-4-21 0,1 0-17 0,-1-1-12 15,-5 5-32-15,-5 0-29 0,-11 7-68 32,-10 0-43-32,-18 5-166 0,-12 1 192 0</inkml:trace>
  <inkml:trace contextRef="#ctx0" brushRef="#br0" timeOffset="158947.72">20863 13926 1380 0,'36'12'73'0,"10"-4"28"0,10-3-15 16,9-10-3-1,0-9-19-15,4-11-27 0,-1 3-16 16,8-4-49-1,6 3-41-15,-3-3 39 16</inkml:trace>
  <inkml:trace contextRef="#ctx0" brushRef="#br0" timeOffset="159236.62">22049 13680 1408 0,'0'0'80'0,"0"1"54"16,-2 5-33-16,-1 15-7 16,0 4-10-16,-2 13-36 15,1 1-14-15,4 10-23 16,3 2-2-16,6-5-7 16,7-1-2-1,11-13-28-15,0-9-30 0,9-15-70 0,-3-8 23 16,-8-25 43-1</inkml:trace>
  <inkml:trace contextRef="#ctx0" brushRef="#br0" timeOffset="159482.63">21983 13506 1544 0,'-13'3'62'0,"0"-3"-8"0,6-1-28 0,8-15-24 16,7-1-22-16,16-15-47 16,3 0-46-16,10 6 59 31</inkml:trace>
  <inkml:trace contextRef="#ctx0" brushRef="#br0" timeOffset="159680.93">22413 13749 1297 0,'0'50'49'0,"-1"-1"10"0,-1-9-2 0,-1-12-2 16,3-7-7-16,0-14-20 0,0-2 3 0,0-5 13 15,0-5 2-15,0-10 1 16,0-3-4-16,3-8-6 16,4-3 5-16,8 6 13 15,1-3 5-15,3 3-4 0,2 1-10 16,-3 7-23-1,1 6-6-15,5 6-15 16,1 3-3-16,-3 4-34 16,7 9-24-16,-2 6-63 0,1 0-28 15,7 3 84 17</inkml:trace>
  <inkml:trace contextRef="#ctx0" brushRef="#br0" timeOffset="160006.64">23035 13899 1218 0,'0'-8'133'0,"-3"-5"77"0,-3-4-43 0,-4-4-4 0,-7-4-52 16,-2 0-23-16,-5 9-37 15,-3 7-14-15,0 18-20 16,2 13-8 0,5 10-13-1,6 9-5-15,7 6-4 0,9 0 6 0,10-7-12 16,7-10-15-16,7-10-5 15,-1-13-4 17,-3-14 17-32,0-5 14 0,-6-17 11 15,-2-7 2-15,2-13 3 0,-4-6 4 0,-2-13 14 16,-1-3 17-16,-4-14 21 16,-2-5 2-16,-3-12-4 15,3-2-13-15,0 22-19 16,1 11 6-16,0 42 10 0,-2 28-1 15,3 7-4-15,-5 27-8 16,0 27-25-16,0 14-3 16,-3 22-2-16,1 5-3 0,2 10 8 15,2-3-18 1,7-18-28-16,4-11-9 16,10-32-27-16,1-12 6 15,6-24 27-15,1-9 6 16,6-20 19-16,-1-15 15 15,2-14 7-15,0-5 0 16,-8-3 11-16,-5 1 10 16,-9 12 9-16,-7 5 13 0,-9 12 3 15,-5 9-5 1,-9 15-10-16,-8 4-12 0,-13 24-12 16,-2 11-6-16,-1 15-6 15,5 9 1-15,12 5 2 16,12 4-1-16,17-15-1 15,7-8-1-15,17-13-1 16,6-16 1-16,9-11-1 16,8-8 1-16,2-14 1 15,8-5 2-15,-1-6 3 16,0-2 0-16,-11-2-2 16,-5-4-7-16,-12 3-44 15,-8 0-33-15,-12-1-89 0,-8 1-46 16,-13 2 119-16</inkml:trace>
  <inkml:trace contextRef="#ctx0" brushRef="#br0" timeOffset="161501.16">23649 13668 1557 0,'-2'27'115'0,"1"10"61"0,2-3-26 0,7 10-43 0,1 5-17 15,4-1-41-15,0 4-16 0,2-7-20 0,1-2-6 0,2-10-58 0,-3-9-51 0,7-10-94 0,-1-9-29 0,7-10 112 0</inkml:trace>
  <inkml:trace contextRef="#ctx0" brushRef="#br0" timeOffset="162334.45">21167 14809 784 0,'-5'14'129'0,"-3"0"158"0,5-8-183 0,3 4-8 0,8-4-11 0,3-1 6 0,7-2 2 16,8-3 4-16,8 0-19 0,3-5-19 0,8-6-27 16,-1 2-10-16,-3 1-20 0,-3-3-2 0,-8 3-24 15,-4 3-19-15,-18 1-48 0,-3-1-29 0,-13 2 66 0</inkml:trace>
  <inkml:trace contextRef="#ctx0" brushRef="#br0" timeOffset="163091.92">21150 15181 1517 0,'25'-3'83'0,"2"-2"18"0,8-6-6 0,2-5 7 0,6 0-39 16,-4-6-15-16,2 5-40 0,-4-2-40 0,-1 2-76 0,2 1-44 0,-3-5 70 16</inkml:trace>
  <inkml:trace contextRef="#ctx0" brushRef="#br0" timeOffset="163838.74">21778 14348 1443 0,'0'0'76'0,"-4"0"39"0,1 5-3 15,0 8 17-15,0 2-12 0,3 7-12 0,0 7-16 16,0 10-24-16,5 10-12 0,3 24-29 0,-2 9-6 0,2 17-18 0,-3 2 1 0,4 1-11 0,-1 1-18 16,3-13-56-16,2-5-28 15,4-22-21-15,-1-14 5 0,-1-25 19 16,1-13 6-16,-3-24-177 0,-2-14 179 0</inkml:trace>
  <inkml:trace contextRef="#ctx0" brushRef="#br0" timeOffset="164423.14">22147 14865 1376 0,'-10'4'88'0,"-5"7"54"0,-1 4-27 0,-2 11-27 0,-1 2-20 15,10 5-35-15,1 7-10 0,8 5-18 0,3 1-3 0,15-2-3 0,5-6-5 16,12-10-4-16,6-4-1 0,2-16 3 0,-6-5 1 0,-2-12 8 16,-3-6 6-1,-9-16 17-15,-5-2 13 0,-14-13 18 0,-4 0 10 0,-9-3-6 16,-16-1-12-16,-13 3-18 0,-5 3-19 0,-4 12-28 15,4 11-15-15,9 14-37 0,8 7-19 0,12 9-46 0,6 5-22 0,16 8-275 16,3-1 269-16</inkml:trace>
  <inkml:trace contextRef="#ctx0" brushRef="#br0" timeOffset="164569.03">22830 14966 1219 0,'14'-20'116'0,"-4"-5"146"0,-14 3-121 0,-19-2-12 16,-7 5-13-16,-18 6-45 0,-5 4-16 0,-4 3-38 15,0 7-7-15,7 17-10 0,10 7-11 0,17 16 2 0,4 8 0 0,17 3-15 0,4-3 3 0,13-8-18 16,11-11-7-16,5-16 13 0,7-5 4 15,2-20 20-15,-3-5 5 0,-2-17 16 0,-3-3 6 0,-9-7 17 16,-7-4 10-16,-6 3 7 0,-9 3 9 0,-1 8 10 0,-6 11 2 16,0 14-3-16,-2 8-11 0,3 20-23 15,3 12-9-15,4 17-13 0,4 4-2 0,8 11-5 0,4 0-7 0,2 6-1 0,2 4 0 0,-6 8-34 0,-6 0 1 0,-14-5-29 0,-7-8-11 0,-15-12 3 0,-6-11-6 0,-3-11 15 0,1-12 4 0,-6-16 10 0,2-7-6 0,2-18-17 16,-2-7-17-16,11-16-27 0,4-8-251 0,16-17 236 0</inkml:trace>
  <inkml:trace contextRef="#ctx0" brushRef="#br0" timeOffset="164810.29">23384 14258 1416 0,'-2'2'91'15,"-11"9"40"-15,-7 2-18 0,-10 7-22 0,-9 7-17 0,-6 8-24 0,0 10-4 0,7 12-11 0,1 16-6 16,11 16-5-16,8 9-10 0,14 5-12 0,7-2 2 0,16-15-55 0,4-8-28 16,9-18-65-16,6-15-33 0,3-23 99 15</inkml:trace>
  <inkml:trace contextRef="#ctx0" brushRef="#br0" timeOffset="164920.57">23721 14539 1349 0,'-22'-3'93'0,"-6"3"81"0,-13 11-99 0,-8 3 9 0,-6 10-15 0,1 3-7 0,18-2-16 0,9 2-13 16,17-1-10-16,10 4-8 0,15 2-13 0,8 1 0 15,18 5 2-15,5-5 1 16,5 0-5-16,-7-1 0 16,-8-2-3-1,-9-4 3-15,-15 3 4 0,-8-1-3 0,-22 1-8 0,-9 1-21 0,-25 0-42 0,-4-2-24 16,-3-8-45-16,4-5-7 0,20-19 81 0</inkml:trace>
  <inkml:trace contextRef="#ctx0" brushRef="#br0" timeOffset="165163.66">23915 14700 1441 0,'11'28'82'0,"-3"-3"29"15,-6 5-23-15,-1-11-12 0,-1-3-12 0,5-10 3 0,0-7-1 0,4-16 1 0,2-6-5 0,2-11-21 16,0-1-13-16,-6 4-14 0,-3-1-4 0,-6 11 3 0,-7 1 3 0,-4 14-2 0,-1 6-2 16,-4 12-7-16,1 9-4 0,1 18-1 0,2 5 0 0,12 8-3 0,7 2-2 0,13-4 0 15,7 1 1-15,6-8-4 0,6-9-5 16,7-12-16-16,2-14-2 0,9-14 5 0,-2-13 4 0,3-19 10 0,-6-9 0 0,-10-21-1 0,-3-11 5 0,-7-12 8 15,-9-4 5-15,-5-4 1 0,-10 4 9 0,-9 0 15 0,-2 9 4 0,-12 21 25 0,7 19 2 16,-2 35-4-16,1 21 0 0,1 34-22 0,-1 16-8 0,5 22-16 0,1 9-3 16,7 7-8-16,2 3-2 0,7-6-38 0,-1-5-29 0,6-15-77 15,-4-9-44-15,1-13-205 0,1-9 226 0</inkml:trace>
  <inkml:trace contextRef="#ctx0" brushRef="#br0" timeOffset="165277.66">24247 14695 1500 0,'17'-19'56'0,"13"0"15"0,3 4 0 0,13-6 17 16,4 4 1-16,7-4 0 0,-5 4-14 0,-1 4-12 0,-4 2-12 0,-11 10-27 0,-6-1-8 0,-16 2-13 0,-6 5-3 0,-14 6 9 0,-10 5 0 0,-12 6-3 0,-1 3 2 0,4 2-5 0,1 1 3 15,17-4 2 1,3-5 0-16,9 0-4 16,6-2-2-16,13 2 7 0,4-3 1 0,10-2 3 0,2-2 0 0,-7 3-9 15,-5-1-4-15,-14 5-2 0,-7-2-1 0,-23 7-18 0,-6 1-20 0,-16 2-48 16,-5-4-18-16,4-10-45 0,4-8-9 0,4-23 94 16</inkml:trace>
  <inkml:trace contextRef="#ctx0" brushRef="#br0" timeOffset="165503.21">24718 13823 1322 0,'26'25'137'0,"2"13"157"0,7 20-159 16,4 10 4-16,8 0-2 0,9-5-22 0,0-11-37 15,3-1-21-15,-12-9-40 0,-3 6-5 0,-14 2-10 16,-11 4-23-16,-19 10-42 0,-12 6-30 0,-22 12-46 16,-7-3-9-16,-22-4-14 15,-9-2-4-15,-20-20 93 0</inkml:trace>
  <inkml:trace contextRef="#ctx0" brushRef="#br0" timeOffset="165637.34">22866 15165 882 0,'0'0'122'0,"-3"0"84"0,9 3-59 0,-4-1-16 0,6-2-25 0,-2 0-4 0,0 0-11 16,-2 0-12-16,-4 0-8 15,1 0-10-15,5-6-18 0,4 2-2 16,6 0-7-16,4-6-2 0,12 7-1 0,1-3-7 16,3 6-13-16,-1 6-5 0,-5 2-9 0,-2 3-2 15,-6 5 5-15,-7 3 1 0,-9 6-8 16,-6 0-6-16,-14 11-33 0,-4 4-15 15,-15 2-24 1,0 6 0-16,-16-4 8 0,-3-3 14 0,0-3 29 16,2-4 10-16,12-5 19 0,11-6 6 0,21-2 18 15,12-12 4-15,25-1 25 0,14 2 10 0,19-9 19 0,7 2 4 0,5-6-4 16,1 0-7-16,2-8-32 0,-2 2-11 16,-1 4-32-16,0 0-41 0,-16 5-93 0,-3 7 296 0,-21 13-160 0</inkml:trace>
  <inkml:trace contextRef="#ctx0" brushRef="#br0" timeOffset="210141.47">17155 15804 670 0,'0'1'148'0,"0"4"182"0,-3-2-146 0,2 4-45 0,-3-3-10 16,3-2-8-16,1-2-2 15,-3 0-16-15,3 0-7 16,0-2-17-16,0 2-12 16,0-1-10-16,0 1-14 15,-3 12-16-15,3 6-8 16,-4 20-12-16,1 10 3 0,-8 17-2 16,0 9-5-16,-1 0 0 15,-1 2-3-15,5-11-3 16,2-7 3-16,4-12 0 15,1-10-1 1,4-12-13-16,1-9-13 0,9-13-47 16,1-5-25-16,0-13-64 15,4-6-21-15,-4-5 102 16</inkml:trace>
  <inkml:trace contextRef="#ctx0" brushRef="#br0" timeOffset="210601.92">17562 15832 1594 0,'-6'0'90'0,"-3"5"27"0,-4-2-19 15,2 5-25-15,-3-2-12 16,3 7-27-16,-2 6-7 15,0 8-9-15,2 7-13 16,-1 18-8-16,1 7 1 16,8 9-5-1,3 1 0-15,12-4-10 16,7-6-7-16,8-10 0 0,3-8-7 16,3-19 11-16,-3-3 7 0,-2-15 4 15,-2-4 5-15,-4-13 6 16,-7-9-2-16,0-8 9 15,-6-2 10-15,-6 2 14 16,-3 2 4-16,-6 3 11 16,-5 4 0-16,-10 9-6 15,-2 5-3-15,-10 7-20 16,0 3-11-16,-5 18-13 16,0 3-4-16,11 6-25 0,3 3-20 15,15-10-49 1,9-2-35-16,12-15-102 0,7-6 136 15</inkml:trace>
  <inkml:trace contextRef="#ctx0" brushRef="#br0" timeOffset="211494.96">18056 16048 1050 0,'8'-23'97'0,"0"7"70"0,0 5-31 0,-2 11-5 16,-1 6-2-16,-5 13 13 0,0 5-6 0,-2 12-14 16,-4 0-25-16,0 7-47 0,-1 3-13 0,-2 1-29 15,1 3-2-15,2-1-6 0,-2 0-3 0,8-5-59 16,0-4-37-1,6-10-68-15,2-13-29 0,5-15-73 0,1-10-182 16,2-21 279-16</inkml:trace>
  <inkml:trace contextRef="#ctx0" brushRef="#br0" timeOffset="211662.1">18113 16092 1340 0,'-11'-37'120'0,"5"2"58"0,2 11-20 0,8 8-8 0,3 2-25 16,11 3-11-16,4-3-30 0,3 0-6 0,8-4-8 15,2 0-2-15,-2 2-17 0,2-3-7 0,-4 6-15 16,1 5-7-16,-5 8-12 0,-5 2-8 0,-10 12-2 16,-4 5-3-16,-14 9-4 0,-2 4 4 0,-16 9-2 0,-6 5-5 15,-4-4-1-15,-4-1-1 0,10-14-3 0,2-8 4 0,14-8 5 0,10-11 5 16,-1 2 1-16,16-2 0 0,9 0 9 0,6 0 1 0,4 0 10 16,1 0-3-16,-2 1 6 0,2 4-12 0,-7 4-7 15,-6 2 3-15,-9 8-4 0,-5 2 7 16,-10 9-2-16,-9 5-5 0,-17 12-1 0,-5 0-6 15,-10 10-2-15,-7-3 0 16,-8-4-21-16,-7-3-8 0,-5-21-36 0,1-12-16 0,0-25-62 16,-3-15-40-16,6-13 106 0</inkml:trace>
  <inkml:trace contextRef="#ctx0" brushRef="#br0" timeOffset="-207312.41">24507 7941 746 0,'8'-13'125'0,"-5"-1"181"0,3 6-199 0,-1-3 13 0,-2 0-13 16,3 6-7-16,-4-1-10 16,0 6-14-16,-4 9-18 15,-1 4-11-15,-10 12-16 16,-6 2-4-16,-4 12-16 16,-6 1-4-16,-2 6-6 15,-1-4 2-15,1 2 0 16,1 2-2-16,8 1-2 15,-4-4-3-15,6-5 3 16,7-3 6-16,7-15 0 0,7-1-4 16,12-5 1-1,6-6-5-15,6-5 2 16,4-3 4-16,7-16 8 0,0 1 2 0,-1-6-2 31,1-4-9-31,-9 0-8 0,-7-2-12 16,-5 2-42-16,-3 1-15 15,-9 7-41-15,-1 2-9 0,-2 9 1 16,-2-2-9 0,-5 5-23-16,-1 2 23 0,-2-3 71 15,-1 0 57-15,3 0 115 16,7 4 21-16,1 0 8 16,1 2-8-1,9 8-15-15,-1 1-10 0,1 3-6 16,-1 6-11-16,-3 4-25 15,2 6-16-15,-1 1-32 16,-4 6-10-16,0 1-10 16,3-2 3-16,1-6-46 0,0-2-19 15,9-12-43 1,5 0-23-16,1-16-72 0,3-10-207 0,2-17 254 31</inkml:trace>
  <inkml:trace contextRef="#ctx0" brushRef="#br0" timeOffset="-206793.56">24914 7986 1290 0,'8'-28'95'0,"-3"3"32"0,-2 17-22 0,-3 6-7 0,0 18-16 0,0 11-10 15,0 14-12-15,-2 5-10 16,2 7-24-16,0 6-6 0,3 2-16 15,0-1 3-15,-1 3-6 16,1-3-6-16,5-9-15 16,-6-10-4-1,4-16-2-15,-5-11 3 0,1-14 17 16,1-11 0-16,-3-17 6 0,3-4 4 16,-1-14-2-1,3 4 1 1,4 5 16-16,10 11-2 15,0 11 9-15,2 8 4 0,4 16-8 16,-5 7 2 0,-1 11-4-16,-1 6-4 15,-6-2-9-15,-1 2 1 16,-4 1-11-16,-4-3-2 16,-8-3 5-16,-1-1-4 15,-10-11 5-15,-6-3-6 16,-13-7-30-1,-6-6-7-15,-14 0-28 16,-2-8-7-16,5 0-5 16,8-1-5-1,19-1-13 1,7 7-9 0,17 3 64-16</inkml:trace>
  <inkml:trace contextRef="#ctx0" brushRef="#br0" timeOffset="-205472.03">24437 9130 973 0,'5'-5'98'0,"0"0"97"0,-5 1-86 16,-3 2-14-1,-4 2-9-15,0 2-11 0,-6-1-2 0,0 9-14 0,2 2-8 0,-3 4-17 0,1 11-13 16,4 6-12-16,1 5-3 0,8 3-2 15,8-3 0-15,6-12-2 0,2-2-1 0,8-18 2 0,-1-4-1 16,4-8 1-16,-6-8 5 0,-4-12 0 0,2 1 7 0,-8-3 5 16,-3-5-1-16,-8 4-2 0,-3-2 2 0,-12 1-5 0,-2 1-3 0,-11 1-1 15,-5 0-6-15,3 12-9 0,4 6-13 0,11 13-24 0,-1 4-25 0,10 5-46 0,6-1-17 16,9 0-216-16,10-6 212 0</inkml:trace>
  <inkml:trace contextRef="#ctx0" brushRef="#br0" timeOffset="-205238.99">24807 8889 1439 0,'-5'-18'60'0,"-9"4"11"15,-5 1-8-15,-8 5 21 0,-3 5-6 0,-2 6-5 0,1 5-4 0,9 7-10 0,0 2-16 0,11 8-13 16,3 5-8-16,5 11-10 0,1 5-1 0,2 14-8 0,3 4-1 16,2 1-11-16,-2-5-11 15,3-8-41-15,-2-6-22 0,0-12-46 0,1-4-9 0,-5-9-314 16,0-7 291-16</inkml:trace>
  <inkml:trace contextRef="#ctx0" brushRef="#br0" timeOffset="-205094.68">24538 9253 1309 0,'18'-21'95'0,"2"4"52"0,9 4-55 0,5-1 6 0,1-2-33 0,5 2-11 0,1-5-39 0,-2-6-26 0,8-3-49 0,2-9-21 0,3 4-64 0,-1 2-179 15,-13-1 208-15</inkml:trace>
  <inkml:trace contextRef="#ctx0" brushRef="#br0" timeOffset="-204956.62">25084 8805 1408 0,'-19'-24'87'16,"-3"2"43"-16,3 5 3 0,-1 11-6 0,-1 6-25 0,2 18-34 0,4 11-12 0,-3 17-24 0,4 6-3 16,6 14-10-1,2 10-7-15,6 1-9 0,0-1-3 0,0-9-34 16,0-4-23-1,-3-12-61-15,1-10-34 16,-4-11-133-16,1-5-120 16,-8-15 230-16</inkml:trace>
  <inkml:trace contextRef="#ctx0" brushRef="#br0" timeOffset="-204841.01">24742 9218 1267 0,'22'-11'107'15,"14"6"115"1,10-1-145-16,14 1-8 0,0-1-8 0,-2-3-18 0,-6-9-9 31,-12-1-34-31,-2-3-47 0,-7-8 30 16</inkml:trace>
  <inkml:trace contextRef="#ctx0" brushRef="#br0" timeOffset="-184619.82">17436 4334 492 0,'-8'3'99'0,"5"-9"128"0,3-4-102 0,8-5-4 16,9-3-15-16,9 1-25 0,-3 0-4 16,4 6-15-16,-3 0-3 15,-5 9-4-15,-2 0 5 0,-1 4-10 16,3 3-2-16,3-4-8 15,3 1 0-15,11-2 8 16,5-2 3-16,15-7-1 16,3-1-3-16,5-2-14 15,0-1-4-15,-5 1-17 16,-6-1-1-16,-16 5-11 16,-14-1-1-16,-23 7 4 15,-19 0-4-15,-23 4 4 16,-10 7-3-16,-11 4-5 0,-4-2 1 0,7 5 0 31,-1-8 0-31,4-3 3 16,10-5-2-16,7-7 3 15,6 2-1-15,15-2 2 16,6 3 3-16,13 4-9 16,3 4 1-16,10 2-6 0,6-1 0 15,12 3 9-15,2-7 1 16,12-1 7-16,0-1 7 15,11-9 2-15,0 4-2 16,4-4 2 0,2 1-1-16,-12-2-4 0,-1 0-3 15,-27 6 1-15,-19 3-3 16,-10-5-3-16,-28 7-2 16,-22 7-1-16,-11 0-7 15,-8 10 0-15,-1-1-8 16,8 1-20-16,10 4-4 15,15-7-16-15,16-3-4 16,26-9-35-16,4-4-22 0,44-31 65 16</inkml:trace>
  <inkml:trace contextRef="#ctx0" brushRef="#br0" timeOffset="-170745.28">21125 8031 861 0,'-2'-5'52'0,"-3"0"68"0,2-3-38 0,-5 5 6 15,0 0-9-15,-1 3-34 0,-2 0-7 16,4 2 4-16,3-1-1 16,2 1-11-16,2-1-2 15,8 1 16-15,0-4 2 16,1-1 13-16,6-5 6 0,-3-3-8 16,2 3-5-1,4-4-6-15,-6 1-9 16,4 1-4-16,0 1-6 15,4 4-9-15,1 5-2 0,3 2-7 16,-2 5 0-16,0 6-3 16,-5 0-6-16,-3 2 0 15,-4 1-5-15,-9 3 3 16,-4-3 2-16,-9 1-1 16,-7 2 3-16,-10-3 2 15,1 0-2-15,-4 3-10 16,1-5-2-16,6 0-7 15,2 0 3-15,8-3 8 16,5 2 1-16,9-4 7 0,1-1-2 0,6 0 1 31,-1-3 1-31,7-2-1 0,4 0 2 0,5-3 5 32,2-6 0-32,4 0 0 15,1-5 0-15,2-1-5 16,2 1 0-16,-7 0-4 0,-3 4-17 15,-6-5-51-15,-3 3-26 16,-1 1-66-16,-1 0-129 16,0-4 182-16</inkml:trace>
  <inkml:trace contextRef="#ctx0" brushRef="#br0" timeOffset="-170211.63">21478 7941 830 0,'9'-2'125'0,"1"-1"188"0,-2 0-196 0,9-3-5 0,2-1-8 15,5 4-20 1,4 0-7-16,-3 3-16 16,-1 6-13-16,-4 1-22 0,-4 2-10 15,-5 4-11-15,-9 2-5 0,-4 6-1 16,-4-4-4-16,-8 5-5 31,-4 2-3-31,-7-5-12 16,-3 1-2-16,-7-1-1 31,4 2 7-31,8-5 12 0,3-1 4 0,17-2 7 16,6-4-2-16,13 1 6 15,6 1 6 1,5-8 10-1,6 2 6 1,0-5-6-16,-2-3-8 31,-2-2-7-31,-7-3-4 16,-9 2-12-16,-1-4-17 16,1-1-53-1,-4-1-22 1,4-4-128-16,-1-3-190 0,0 0 255 15</inkml:trace>
  <inkml:trace contextRef="#ctx0" brushRef="#br0" timeOffset="-169523.52">21861 7767 1262 0,'2'-11'97'0,"-1"8"72"0,-1 3-39 0,0 14-11 0,-3 8-12 0,2 11-19 0,-2 8-7 0,1 10-25 0,-1 6-12 0,3-4-27 0,-3-1-11 0,1-4-6 15,0-7-5 1,4-5-13-16,3-1-11 15,-2-7-8-15,-1-7 4 16,-2-12 12 0,-2-6 9-16,-1-14 9 0,3-6 2 15,3-5 1-15,6-4 1 0,9 8 6 16,-1-1 1-16,4 9 4 16,-2 1 2-16,1 6-1 15,-3-1-5-15,-1 4-1 16,-3 4-5-16,-5 0 3 15,-5 7 2-15,-3 2-7 16,-6 0 1 0,-7 5-1-16,-6 1-5 0,-2 2 7 15,-4-2-2 1,-5-5-18-16,-3-3-3 0,2-9-17 16,-1-4-4-16,8-11-11 15,4 1-11-15,3-4-35 16,2 0-22-16,6 7 67 15</inkml:trace>
  <inkml:trace contextRef="#ctx0" brushRef="#br0" timeOffset="-168424.06">21057 8723 357 0,'-7'-8'100'0,"1"-5"50"0,4-1 31 0,2-3-2 0,7 3-39 16,-1 0-15-16,5 1-28 0,-1 2-7 0,-7 5-3 0,3-2 3 0,-1 5-1 0,-2 3 1 0,2 3-3 0,-5 6-7 0,-7 5-14 15,3 7-8-15,-3 6-21 0,3 4-4 0,0 10-15 16,-3 5-5-16,5 4-12 0,0-1-2 0,2-1-35 0,2-3-22 15,-2-4-43-15,-2-3-22 0,2-13-9 0,0-9-7 0,-4-11-196 16,1-5 208-16</inkml:trace>
  <inkml:trace contextRef="#ctx0" brushRef="#br0" timeOffset="-168251.15">20923 8931 1286 0,'1'-12'84'0,"7"0"34"0,0 1-9 0,9 2-3 0,9 3-8 0,0-5-15 16,6 1-6-16,3 1-33 0,-4 2-16 0,-1-1-23 0,-3 4-2 0,-2-3-43 0,0 3-25 0,4 1-57 15,1-2-30-15,-3 5-88 0,-2 0-46 0,-6 5 46 0,-5-2 29 16,-5 1 197-16,-7 3 116 0,-2-4 83 0,-2 0 25 0,-7-3-24 0,1-2-25 0,-8-2-42 0,-1-4-20 0,-5 3-34 0,0-3-14 0,-2 7-27 0,4 4-5 0,4 8-14 15,-1 3-3-15,9 8-3 0,1 0-1 0,7-1 1 16,7-2-1-16,2-10 0 16,4-6 0-16,7-11 1 0,2-6 2 0,4-8 0 0,-4-2 0 15,0-4 4-15,-2 1 9 0,-2 7 13 0,-3-2 10 16,-4 7-5-16,-1 3-5 0,-9 12-12 0,1-2-5 0,4 5-7 16,-4 8 1-16,4 5-3 0,2 5-6 0,8-7 9 0,1-3-8 15,12-8 6-15,-3-3-2 0,6-11 1 0,0-2 1 0,-4-4-1 16,-1-10 12-16,-4-9 8 0,1-2 9 15,-11-6 12-15,-1 6 10 0,-10 15-1 16,-2 2-2-16,0 19-5 0,-5 6-17 0,-3 19-11 16,4 12-6-16,-3 17-10 0,-1 2 1 0,4 17-1 15,-4 4 0-15,-3 20-5 0,-4 7-41 0,-10 10-20 16,-6-3-9 0,-15-9-22-16,-1-11 30 0,-12-19 23 15,2-5 10-15,5-17 30 16,2-10 8-16,10-24 2 15,6-12 12-15,10-21 30 0,7-19 18 0,9-20 14 16,8-2-7-16,17-2-26 16,12 1-13-16,10 10-15 15,8 4-1 1,13 5-5-16,7 1-8 0,8-5-9 16,-1 2-26-16,-3-8-84 15,-4-7-54 1,-7-1 84-16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3T17:27:16.31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03T18:08:01.747"/>
    </inkml:context>
  </inkml:definitions>
  <inkml:trace contextRef="#ctx0" brushRef="#br0">21951 14522 1462 0,'11'0'81'0,"10"0"45"0,-1-3-5 0,13-2-1 0,5-3-13 16,14 5-32-16,4-2-14 0,2 5-26 0,-3 0-5 15,-12 0-20-15,-4-2-16 0,-15 1-39 0,-4-1-26 16,-9-1-60-1,-8 2-33-15,-6-6 92 0</inkml:trace>
  <inkml:trace contextRef="#ctx0" brushRef="#br0" timeOffset="384.76">22052 14783 1621 0,'21'8'103'0,"5"0"43"0,4-8-27 0,5-3-46 0,3-6-25 0,1-2-60 15,-1 1-33-15,6-3-85 16,2 1-1-16,8-5 60 0</inkml:trace>
  <inkml:trace contextRef="#ctx0" brushRef="#br0" timeOffset="1003.83">23158 14394 1454 0,'6'-13'97'0,"-4"1"83"15,-2-2-32-15,-13 1-27 0,-6 5-22 0,-9 2-44 0,-4 7-19 0,-10 17-11 16,4 1-5-16,-1 9-17 0,4 3 0 0,16 1-4 0,8 1 1 0,20 3 4 0,12-2-2 16,10 0-1-16,9 2 1 0,1 1 3 0,1-4 1 0,-7-2-3 0,-5-2 0 0,-8-4-5 0,-6 0 0 15,-14-7 0-15,-7 2 3 0,-14-6-1 0,-6-1-6 16,-5-2-15-16,-7-6-16 15,-2-7-33-15,1-4-14 0,-1-5-37 0,7-5-14 0,15 0 41 16,14-1-329-16,10-5 297 0</inkml:trace>
  <inkml:trace contextRef="#ctx0" brushRef="#br0" timeOffset="1054.61">23459 14531 1438 0,'13'5'89'0,"-7"0"59"0,4-2-28 15,-4-2-20-15,0 1-19 16,5-1-26-16,5 3-2 15,8-3-9-15,1-1 5 0,8-1-4 16,0-9-9-16,-6-2-2 16,0-3-8-16,-11 1-11 15,-7 0-4-15,-7-3-4 16,-7 2-3-16,-9 0 0 16,-11 2 0-16,-13 4-3 0,-6 4 1 15,-7 6 4-15,2 10 4 16,7 15-3-16,8 4 3 15,16 17-3-15,7 5-4 0,14 5 2 16,6 0 0 0,16-7 0-16,7-4 0 15,14-12-5-15,6 1-2 16,3-19-17-16,-3-5-17 16,-2-16-31-16,-2-4-22 0,-1-20-44 31,-1-8-14-31,-8-11-39 0,-7-10-203 15,-4-10 249-15</inkml:trace>
  <inkml:trace contextRef="#ctx0" brushRef="#br0" timeOffset="1099.43">23948 13926 1478 0,'-1'3'109'16,"-5"6"95"-16,1 12-28 0,3 15-31 15,2 3-12-15,0 18-37 0,5 1-21 16,3 13-27-16,-2 7-12 0,2 2-22 16,-2 5-9-16,2-3-28 15,-3-1-30-15,-3-10-81 16,2-7-33-16,-4-16-80 16,0-14 125-16</inkml:trace>
  <inkml:trace contextRef="#ctx0" brushRef="#br0" timeOffset="1166.14">23841 14578 1328 0,'25'-12'93'0,"8"-7"91"16,10 0-48-16,14-5-15 0,9-1-1 15,16-2-25-15,0 2-12 16,-1 1-21-16,-7 2-9 0,-11 5-14 15,-11 1-8 1,-14 4-8-16,-11 2-3 16,-18 7 3-16,-9-2 3 0,-16 8-4 15,-10 2-2-15,-17 9-11 16,-1 7-9 0,-2 4-2-1,2 2 2-15,11 3 0 0,6 1 0 16,17-2 0-1,12-4 1-15,20-1-1 16,8-2-2-16,10-3 3 16,4-5-1-16,0 0 2 15,2 2 5-15,-12 1-3 16,-4-1 2-16,-17 8-5 0,-13-6 0 16,-11 9-1-16,-10 5-3 15,-18 1 0-15,-7 6-2 0,-14 1-6 31,-6-4-6-31,-8-4-28 0,1-7-23 16,1-16-50 0,2 1-45-16,13-10 88 15</inkml:trace>
  <inkml:trace contextRef="#ctx0" brushRef="#br0" timeOffset="5314.22">19662 14504 513 0,'0'3'96'0,"-1"1"84"0,-3-1-5 0,1-2-51 0,-3 3-21 16,0-1-31-16,-1 1-6 0,-1 1-12 0,0 3-3 0,-1-3-9 15,0 3-5-15,4-4-4 0,-5 1 6 0,10-2 5 0,0-1 4 0,4-2 7 0,3-6 1 0,6-7 5 16,3-1 0-16,3-2 5 0,4 2-3 0,4 1-1 0,5 2 0 0,1 8-21 0,0 1-5 16,2 6-24-16,-10 7-5 0,-5 3-9 0,-4 5 0 0,-5 4 0 0,-4 1 2 0,-4 4 2 0,-3 1-2 0,-5 5-1 0,-8 1 0 15,-10 5-24-15,-9-1-8 0,-12 4-21 0,-3 2-16 0,-5-5 19 0,-2-4 8 0,10-8 25 0,1-4 12 0,20-11 8 0,8-2 1 0,17-8 3 0,9-3 7 0,13 0 7 0,7-3 4 16,9-4 13-16,1 6 5 0,8-2 3 0,1 3-4 0,4 0-16 0,-1 0-12 0,1 0-11 0,-2 1-2 0,2 1-20 0,-2-2-25 0,-3-2-74 0,-7-6-50 0,-10-9 90 0</inkml:trace>
  <inkml:trace contextRef="#ctx0" brushRef="#br0" timeOffset="8201.49">20246 14148 1201 0,'0'-5'106'15,"0"4"88"-15,-2 1-79 0,-1 1-16 0,-3 2-8 0,-4 2-16 16,7 8-17-16,-3-1 0 0,6 7-18 0,-3 6-7 0,3 1-15 0,0 2-10 16,0 0-3-16,1-1-4 0,2-8-24 0,5-1-9 0,-5-9-36 0,2-3-24 0,0-9-40 0,-2-8 0 0,2-13 65 15</inkml:trace>
  <inkml:trace contextRef="#ctx0" brushRef="#br0" timeOffset="8531.45">20187 14074 1329 0,'-14'-7'78'0,"3"1"21"16,10 0-54-16,2-2-23 0,12-5-60 0,6-2-34 0,4-1-324 15,11 3 255-15</inkml:trace>
  <inkml:trace contextRef="#ctx0" brushRef="#br0" timeOffset="8766.85">20410 14104 852 0,'5'33'151'0,"-2"2"205"0,-6 1-244 0,-2-6-42 16,0 1-19-16,2-12-23 0,3-3-8 0,3-10-11 0,0-6 4 0,7-12 9 0,-1-2 3 0,9-20 8 0,-4 0-4 0,3-3-3 0,2 0-2 0,-3 7-6 0,0 4-5 15,-2 17-10-15,-2 1-2 0,1 16-6 0,0 1-9 0,6 10-23 0,3-3-13 0,8-5-28 16,8 0-1-16,4-11 19 0,5-1 19 0,-6-10 33 0,2-4 20 0,-11-8 31 0,-12-1 15 0,-10 0 30 0,-10 1-3 15,-18 4-2-15,-5 3-18 0,-15 7-24 16,-2 7-12-16,4 8-23 0,6 12-2 16,8 10-4-16,8 4 0 0,12 2-3 15,2-2-1-15,13-10-11 16,6-8-1-16,4-14 2 0,4-6 2 0,3-19 9 16,0-9 2-16,-5-10 1 0,-3-12 2 0,-3-3 0 15,-1-1-1-15,-9 5 12 16,-2 3 3-16,-11 5 18 0,0 4 2 15,-6 16-1-15,7 4-2 0,3 23-17 16,-3-4-2-16,3 19-11 0,0 5-4 0,0 18 4 16,6 8 0-16,0 17-4 0,-4 5-1 15,3 7-17-15,3 1-10 0,6-14-8 0,5-14-4 0,6-16 12 16,2-19 13-16,0-13 11 0,1-10 3 16,-1-17 2-16,-2-9 0 0,-3-10 2 15,-1-9 8-15,-5 3 20 0,-2 5 9 0,-6 6 6 16,-4 9-7-1,-4 16-22-15,-1 5-9 0,-6 10-5 16,3 4-1-16,-3 14-3 0,1 5-1 16,1 13 3-1,4-2-3-15,1 5 2 16,5-5-1-16,6-4-1 0,1-7-2 16,9-7 5-1,-2-4 1-15,7-11-1 0,6-1 6 16,1-16-6-16,3-4 3 15,-2-6-3-15,-1-6-1 0,-3 0 5 16,-4-3-2-16,-10 1-21 16,-6 4-27-16,-10 1-75 15,-11 3-35-15,-8 3 79 16</inkml:trace>
  <inkml:trace contextRef="#ctx0" brushRef="#br0" timeOffset="9149.68">21279 13766 1416 0,'14'16'86'0,"5"0"32"0,3 3-5 0,7 4-27 0,-2 3-25 0,3 2-38 0,1 4-8 0,1-4-22 15,-2-3-23-15,0-12-48 0,-5-8-28 0,-3-18-208 0,0-8 193 0</inkml:trace>
  <inkml:trace contextRef="#ctx0" brushRef="#br0" timeOffset="9200.32">21606 13399 1512 0,'-5'0'87'0,"3"1"33"0,4 10-6 0,6 8-11 0,0 5-18 0,4 12-22 0,-1 7-14 0,2 7-27 0,4 7-5 16,-2-3-18-16,0 1-2 0,-5-6-4 0,1-3-14 0,-3-9-30 0,0-5-15 0,-4-13-14 0,0-5 11 15,-6-17 35-15,-1-3 14 16,-4-15 17-16,-2-3 5 0,4-1-1 0,1 0 2 0,4 6 5 16,4-3 2-16,7 9 13 0,4 4 5 0,-1 9 5 0,5 5-1 0,-5 6-9 0,-2 1-1 15,-2 4-10-15,1 0-7 0,-2 4-2 16,-5-4-1-16,-6 1-1 0,-7 2-1 0,-6-6-20 15,-5-2-20-15,-2-8-59 0,-3-4-24 16,2-17-270 0,4-2 240-16</inkml:trace>
  <inkml:trace contextRef="#ctx0" brushRef="#br0" timeOffset="9383.09">21921 13646 1543 0,'2'22'96'0,"-1"5"23"0,-2 5-15 0,-2 1-56 0,3 2-22 0,0-7-23 0,8-3-5 15,9-11-34-15,-3-1-40 0,5-13-59 0,0-9-278 0,-5-18 258 0</inkml:trace>
  <inkml:trace contextRef="#ctx0" brushRef="#br0" timeOffset="9434.12">21800 13441 1218 0,'-14'-6'44'0,"1"-3"3"0,8 2-26 0,8-5-26 16,7-6-27-16,13-8 15 0</inkml:trace>
  <inkml:trace contextRef="#ctx0" brushRef="#br0" timeOffset="9476.59">21991 13225 1349 0,'6'30'103'0,"-1"11"55"0,3 10-20 0,-4 12-40 0,4 3-29 0,2-3-31 16,-1-4-22-16,1-7-24 0,-1-7-27 0,4-5-87 0,-4-6-186 0,-4-18 180 0</inkml:trace>
  <inkml:trace contextRef="#ctx0" brushRef="#br0" timeOffset="9530.54">22010 13558 1376 0,'22'-24'77'0,"8"-2"47"0,7 0-24 16,16 1-3-16,3 0-12 0,3 4-21 0,-9 3-12 0,-12 3-22 0,-11 7-6 0,-10 8-14 0,-9 2-4 0,-11 7-4 0,-7 7 1 0,-15 5-10 0,0 10-10 0,-8 1-1 15,6 3-1-15,16-6 8 0,5-3 8 0,21-6 4 0,8-6 3 0,11-1 1 0,9 0 1 0,-4-2-5 0,2 1 1 16,-12 1-3-16,-7 1 1 0,-22 5-8 0,-11 3-11 0,-26 10-18 0,-8 1-17 0,-28 5-36 0,-7 1-10 0,-5-3-32 16,4 1-193-16,21-18 214 0</inkml:trace>
  <inkml:trace contextRef="#ctx0" brushRef="#br0" timeOffset="22612.92">19875 15540 657 0,'-2'-3'97'0,"1"-1"81"0,-2 2-26 0,1 0-40 0,1 2-25 0,-4 0-32 0,2 0-7 0,-2 0-8 0,5 2 1 16,0 0-2-16,0-1-8 0,0-1-5 0,0 0-3 0,0 0-6 15,-3-1 2-15,11-1 4 0,0 0 0 0,6 2 9 0,-2-3-1 0,7-1 2 0,2 0 0 16,6 4-7-16,-2 2-7 0,2 7-12 0,-5 4-5 0,-6 1 0 16,-4 4-1-16,-7 8-1 0,-5 0 0 15,-11 5-1-15,-3-1-2 0,-7 5-9 0,-10 3-4 0,-2 1-7 16,-1 0 1-16,-3-1 7 0,2 0 6 0,6-13 8 0,3 2 1 15,13-14 4-15,7-1-1 0,6-10 0 0,4 0 3 16,14-4 3-16,2 0 6 16,6-1 9-16,2-3 5 15,5 3-1-15,5 1-2 16,1-2-8-16,4 2-14 16,-2-1-12-1,0 0-26-15,0-7-64 0,-2 2-32 16,1-6 62-16</inkml:trace>
  <inkml:trace contextRef="#ctx0" brushRef="#br0" timeOffset="23190.82">20386 15343 601 0,'2'-1'118'16,"-1"1"163"-16,3 0-142 0,-9 8-28 0,5-2-13 0,-3 7-19 0,-2 5-15 0,5 6-20 0,-3-2-12 0,3 10-21 0,3-7-3 16,2-6-7-16,3 0 0 15,4-13 3-15,1-3 2 0,-1-6 10 0,4-9 5 0,-2-9 3 16,1-7 0-16,-6-6 4 0,-3 1 3 0,-6 5 1 0,-4 1 0 0,-11 10-11 16,0-2-7-16,-7 8-14 0,1 6-10 0,2 7-25 0,2 7-16 0,9 4-43 0,0-1-21 0,8-7 65 15</inkml:trace>
  <inkml:trace contextRef="#ctx0" brushRef="#br0" timeOffset="23393.34">20755 15063 1237 0,'-9'-2'82'0,"-7"2"30"0,-4 6-30 0,-9 5-33 0,2 4-13 0,4 3-9 15,2 5-7-15,2 5 5 16,4 5-5-16,5 3-1 16,5 4-2-16,5 1-9 15,3 3 0-15,5 2-15 0,-1-5-18 16,4-2-52-16,-2-4-35 16,2-8 54-1</inkml:trace>
  <inkml:trace contextRef="#ctx0" brushRef="#br0" timeOffset="23758.05">20542 15421 1378 0,'5'-8'74'0,"1"-5"21"16,5 2-7-16,5-5-29 16,3-4-17-16,6 1-31 15,5-5-25 1,7-1-47-16,2 0-25 15,8-8-140-15,6 3-82 0,-8-3 169 16</inkml:trace>
  <inkml:trace contextRef="#ctx0" brushRef="#br0" timeOffset="23906.16">20998 15047 695 0,'2'-16'147'0,"-7"2"133"0,-6 3-61 16,-14 3-78-16,1 5-21 16,-6 4-19-1,-3 6-15-15,6 7-24 0,0 8-12 16,9 8-17-1,3 6-6-15,12 13-8 16,3 3-6-16,10 6-11 16,2 2-7-16,4-3-43 31,1-2-34-15,-4-15-76-16,-2-6 77 0</inkml:trace>
  <inkml:trace contextRef="#ctx0" brushRef="#br0" timeOffset="24336.69">20706 15271 1439 0,'16'-8'77'0,"6"5"12"16,0-2-15-16,8 3-36 16,-1 2-16-16,4 0-45 15,2 0-30-15,-2 0-263 0,1-1 203 16</inkml:trace>
  <inkml:trace contextRef="#ctx0" brushRef="#br0" timeOffset="24894.94">21189 15145 966 0,'-11'0'137'0,"-1"0"221"15,-9 0-309-15,1 3-10 0,-10 6-25 0,3 4-6 0,8 6-1 16,6 4 1-16,12 3-1 16,2-3 1-1,12 1 0 1,3-5-1-16,9 1-3 16,0-4-2-16,-6 1 0 15,-2 1-1 1,-9 2 1-16,-5 1 0 0,-3 2-22 0,-8 3 1 47,-4-6-39-47,-4-1-32 0,0-13-279 15,-4-6 231-15</inkml:trace>
  <inkml:trace contextRef="#ctx0" brushRef="#br0" timeOffset="25165.55">21304 15223 1308 0,'7'5'73'0,"-1"1"16"0,-1 1-14 16,-2-2-20-16,2-4-13 15,1-1-12-15,2-3-2 16,0-7-1-16,0-1-1 16,-5-1 4-16,-3-1 1 15,-5 2-3 1,-4 2-7-16,-9 7-12 15,4 4-3-15,-7 10-7 0,4 7 1 0,6 8-3 16,2 5 0-16,9 9-2 16,1-2-1-1,10-9 7-15,3-2-2 16,7-10-2-16,3-9-7 16,-4-6-10-16,4-9-5 15,-2-10-7-15,2-9 5 16,1-10-9-16,-3-3 9 15,6-6 7-15,-6-6 6 0,-4-2 14 16,-6 1 5-16,-7 1 12 16,-5 4 7-1,0 7 15-15,0 9 6 0,-2 16 8 16,2 7-2-16,2 20-9 16,1 6-10-16,4 19-16 0,-3 1-7 15,6 12-5 1,2 2-4-16,-1 1-25 15,2 4-27-15,1-4-62 16,-6-5-24-16,2-10 68 16</inkml:trace>
  <inkml:trace contextRef="#ctx0" brushRef="#br0" timeOffset="26155.27">21483 15223 1358 0,'3'-7'58'0,"3"0"5"16,0-2-14-16,4 2-11 0,-1-2-14 0,9 3-20 0,-1-2-14 0,7-5-32 0,6 1-17 0,1-4-36 0,-2-5-28 15,-3 1-189-15,-3-1 193 0</inkml:trace>
  <inkml:trace contextRef="#ctx0" brushRef="#br0" timeOffset="26230.99">21767 14959 1269 0,'-2'18'71'0,"-3"8"37"15,1 0-41-15,2 6-22 0,0 4-15 0,2 4-20 16,0 1-4-16,0 1-18 0,-3-4-5 0,3-11-18 0,0-3-1 0,0-17 12 0,0-5 10 16,0-8 17-16,5-8 8 0,3-7 9 0,1 2 5 0,4 2 8 0,1 4 1 0,5 8 0 15,-2 4-9-15,-1 1-9 0,-2 9-5 0,-3 4-8 0,-4 3 0 0,-12 3-8 0,-3 4-11 16,-6 4-19-16,-3-2-15 0,1-3-38 0,2-4-15 0,3-14 56 0</inkml:trace>
  <inkml:trace contextRef="#ctx0" brushRef="#br0" timeOffset="26415.28">21989 15118 1375 0,'5'14'89'0,"-5"5"32"0,-2 6-31 0,-6 8-48 0,0 5-17 0,4 2-24 0,2-3-1 16,7-8-21-16,4-7-19 0,4-17-47 0,0-5-30 0,-1-18-261 0,-2-4 237 0</inkml:trace>
  <inkml:trace contextRef="#ctx0" brushRef="#br0" timeOffset="26874.45">22066 14998 1161 0,'0'-2'65'15,"0"1"39"-15,0-1-42 0,2 2-13 0,4 0-13 0,5 3-24 0,0 2-11 0,5-3-36 0,6-2-19 0,2 3-76 16,-2 0-48-16,-3 6-20 0,-7 2 1 0,-5 8 61 0,-4 3 56 0,-9 5 86 15,-7 6 58-15,-3 5 83 0,5 2 18 0,3 1-10 0,5-3-32 0,5-1-68 0,2-7-20 0,6-4-29 0,3-4-6 0,-4-10-8 0,0 1-4 0,-2-7-5 0,2 2-7 0,-7-5-7 16,3-3-4-16,1-8-10 0,0-14 6 0,4-9 31 0,5-9 18 0,0-5 35 0,4-3 12 0,6 7 12 0,-6 5 4 0,1 11 2 0,-1 9-2 0,-6 7-8 0,-4 5-9 0,-6 6-14 0,-1 9-10 0,-7 5-16 0,-3 6-6 16,-4 9-6-16,-2 2 1 0,-4-3-2 0,6 4 0 0,4-11-3 0,5-4-1 0,15-5 0 0,5-4-2 0,7-7 4 0,3-3 0 0,-2-5 2 0,-1-3 1 0,-4 4-1 15,-7-1-1-15,-13 8-1 0,-6 5-3 0,-13 14-5 0,-8 2-6 0,-16 10-26 0,-2-2-16 0,0 1-46 0,3-1-190 0,6-6 189 0</inkml:trace>
  <inkml:trace contextRef="#ctx0" brushRef="#br0" timeOffset="28452.99">22338 15824 868 0,'4'3'144'16,"9"1"225"-16,1-3-223 0,4-2-21 0,7-3-10 0,3-3-31 16,4-1-18-16,2 1-34 0,-2 1-10 0,-2 6-17 0,2 0-9 0,-14 2-30 0,1 1-22 0,-11 2-53 15,-8-5-27-15,-8 3 75 0</inkml:trace>
  <inkml:trace contextRef="#ctx0" brushRef="#br0" timeOffset="29149.38">22185 16081 1247 0,'14'5'130'0,"6"1"153"16,13-6-169-16,4 0-5 0,4-4-24 0,0-1-21 16,-2 2-40-16,-2-2-34 0,0-1-71 0,4-7-43 0,5-12 55 0</inkml:trace>
  <inkml:trace contextRef="#ctx0" brushRef="#br0" timeOffset="29692.96">23174 15495 796 0,'0'-3'86'0,"0"-1"106"0,0-4-114 0,-2 4 12 0,1-1 6 0,-1 3-1 0,-3 4 6 15,2 3-1-15,2-1-6 0,-4 1-8 16,3 2-27-16,2-4-12 0,0-3-23 0,0 1-5 0,-1 9-8 15,1 1-3-15,0 16-8 0,-3 10-5 0,-1 14 1 0,0 3-6 16,-1 7-13-16,0-3-9 0,4 1-28 16,1-7-5-16,0-13 5 0,1-4 9 0,1-21 31 15,-1-11 10-15,1-1 12 0,-2-16 4 0,0-13 2 0,-3-2 1 16,4-8 11-16,6 2 5 0,5 5 13 0,6 5 7 0,4 4 10 16,1 9-1-16,4 12-15 0,-2 6-11 0,1 11-16 0,-3 7-12 0,-8 6-3 0,-3 1 2 0,-9 2-4 0,-3 1 2 0,-14 0-6 15,-6-4-8-15,-10-3-10 0,-7-5-2 0,0-11 2 0,-1-8 5 0,1-9 0 0,7-3-4 0,8-9-8 0,7-1-10 0,10-6-35 0,2-2-25 16,11-7 55-16</inkml:trace>
  <inkml:trace contextRef="#ctx0" brushRef="#br0" timeOffset="29756.4">23475 15353 1476 0,'2'-8'102'0,"-2"2"72"16,0 7-44-16,-2 12-33 0,1 10-24 0,1 17-33 0,3 9-5 0,6 15-7 16,2 1-2-16,3 12-10 0,-1 2-13 0,0 0-15 0,-5-3-21 0,-2-4-51 0,-3-13-26 0,2-12-49 31,-2-11-2-31,3-18-125 0,1-12 167 0</inkml:trace>
  <inkml:trace contextRef="#ctx0" brushRef="#br0" timeOffset="29934.05">23773 15326 1508 0,'16'-13'105'0,"1"12"58"0,1 13-25 0,-2 31-28 15,-2 14-17-15,-10 20-39 0,-2 5-12 0,-5 11-26 0,-5 3-12 0,3-4-3 0,1-2-14 0,4-15-57 0,1-8-25 16,2-15-55-16,-3-13-9 0,0-18-14 0,2-17-252 15,-1-18 283-15</inkml:trace>
  <inkml:trace contextRef="#ctx0" brushRef="#br0" timeOffset="30028.96">24158 15701 1370 0,'-14'7'80'0,"-11"5"39"0,-5 4-29 0,-18 9 2 0,6 4-4 16,-1 8-8-16,9 3-20 0,15 1-27 0,6 1-9 0,13-8-19 0,9 0-1 0,7-9-19 0,5-1-31 16,9-18-62-16,3 1-32 0,2-15 67 0</inkml:trace>
  <inkml:trace contextRef="#ctx0" brushRef="#br0" timeOffset="30103.05">24411 15755 1444 0,'-18'-6'140'15,"-9"2"89"-15,-7 6-105 0,-4 3-19 0,-6 14-50 0,6 6-21 16,8 6-11-16,9 6-3 0,17 1-6 0,7-5-8 0,19-2-1 0,3-2-4 0,10 4-2 0,3-5 3 0,-7 4-28 16,2 2-11-16,-18-1-16 0,-4-3-2 15,-16-1 4-15,-8-2 8 0,-10-4-16 0,-6-1-12 0,-9-9-16 0,-1-13-12 0,7-11-209 0,6-13 200 0</inkml:trace>
  <inkml:trace contextRef="#ctx0" brushRef="#br0" timeOffset="30286.7">24508 15785 1464 0,'8'6'129'16,"0"13"72"-16,-8 9-32 0,0 12-16 0,-6 12-47 0,1 6-35 0,5-1-43 0,2-2-13 0,7-11-20 15,4-12-22-15,4-13-54 0,1-16-31 0,0-12-70 0,1-12-16 0,-1-21 108 0</inkml:trace>
  <inkml:trace contextRef="#ctx0" brushRef="#br0" timeOffset="30373.41">24455 15517 1663 0,'-14'9'86'0,"1"-6"12"0,7 1-34 0,7-8-64 0,10-8-34 0,8-2-71 0,10-9-42 0,5 6 78 0</inkml:trace>
  <inkml:trace contextRef="#ctx0" brushRef="#br0" timeOffset="30443.95">24682 15599 1227 0,'-16'28'143'0,"7"-3"150"0,1-7-146 0,13-12-54 0,7 0-17 16,15-6-22-16,6 0-6 0,7 2-14 0,1 0-13 0,-4 2-14 0,-7 3-3 0,-11 5-1 0,-11 1-3 0,-17 6-3 0,-10 4-8 0,-13 12 2 0,-2 4 2 0,-3 12 2 0,6-2 5 0,10-7-2 0,9-2-2 0,13-12 2 0,9-6 0 0,15-11-1 0,6-9 0 0,15-10 0 0,6-11-1 0,8-14-1 0,0-2 5 16,-9-12 10-16,-7-2 4 0,-14-1 33 0,-5-1 10 0,-15 7 17 0,-7 6 10 0,-11 11-2 0,-8 4-1 0,-11 16-5 0,-4 11-6 0,-2 18-15 0,-2 11-9 0,5 20-19 0,12 9-13 0,14 4-11 0,13 5-2 0,20-16-17 0,7-4-11 15,14-21-27-15,2-10-25 0,-1-20-49 0,-1-9-29 0,-7-18-102 0,-5-8 137 0</inkml:trace>
  <inkml:trace contextRef="#ctx0" brushRef="#br0" timeOffset="46372.71">9242 17187 1225 0,'-5'1'65'0,"-3"7"26"0,-1-3-15 0,1 3-15 0,2-5-6 0,4 0-3 31,1-1 2-31,1-4 6 16,0-3 3-16,4-2-6 15,4-4-12-15,5-4-1 16,3-2-7-16,6 1-6 16,0-3 5-16,8 4-3 0,1 0 0 15,10 4-4-15,-3 7-5 16,-3 4-10-16,-5 1-8 16,-16 10-2-16,-1 7-3 0,-13 12 0 15,0 6 4 1,-10 8-14-16,-12-1-6 0,-6-1-11 15,-4-1-2-15,-4-9 14 16,4-6 2-16,7-8 10 16,3-7 1-16,14-3 0 15,5-7 2-15,6-1-3 16,10-8-1-16,15-4 6 16,9-4 5-16,8 0 3 15,4 4 5-15,0 5-6 16,-3 7-5-16,-5 18 4 15,-13 4-5-15,-10 20 0 16,-9 7-2-16,-15 6 1 16,-10 4-1-16,-17 2-1 15,-8-1 1-15,-18-1-2 16,-5-3 2-16,-9-15 1 0,2-6 1 16,2-21-9-16,14-12-6 15,20-10-9-15,11-6-7 0,21-11-17 16,5-5-16-16,17-10-53 15,9-4-23-15,11-3-215 16,9-2 212-16</inkml:trace>
  <inkml:trace contextRef="#ctx0" brushRef="#br0" timeOffset="46891.06">9993 17173 1327 0,'0'0'77'0,"0"1"37"0,5 1-12 0,-5 1-7 0,1-3-2 0,7 0 2 15,0-2 2-15,8-4-12 16,3-3-4-16,3-2-26 16,6-2-14-16,5-1-16 15,5-2-10-15,-1 3-8 16,-1 2-1-16,-9 11-2 16,-5 3 3-16,-13 18-3 15,-4 3-2-15,-7 13 0 16,-5 6-4-16,-11 14-1 15,-6 4-5-15,-15 6-14 16,-4-3-3-16,-2 4-6 16,-4-11 9-16,9-5 14 15,7-5 2-15,13-11 7 16,9-6-2-16,15-12 0 0,14-4 3 16,16-11 9-1,9-3 9-15,12-17 6 16,2-2 4-16,0-8-7 15,4 0-9-15,7 4-7 16,2 4 0-16,-7 1-30 0,-6 3-33 0,-18 0-67 31,-1-4-49-31,-8 4-98 0,-7-3 142 0</inkml:trace>
  <inkml:trace contextRef="#ctx0" brushRef="#br0" timeOffset="47301.14">10922 16791 1327 0,'3'-5'116'0,"4"5"43"0,-4 21-11 16,0 15 2-16,0 24-17 0,0 5-16 0,-3 17-42 0,-3 6-27 15,0 10-32-15,0-4-10 0,3 4-4 0,0-6-1 16,0-12-60-16,6-3-34 0,0-23-74 15,1-10-32-15,-1-28 109 0</inkml:trace>
  <inkml:trace contextRef="#ctx0" brushRef="#br0" timeOffset="47598.8">10977 17524 985 0,'-3'-17'157'0,"2"-5"240"0,1 1-252 0,0-9-28 0,6 2-9 0,3 0-20 0,3-4-3 15,5 7-8 1,3 4-7-16,9 9-18 16,4 4-14-16,-2 9-21 15,1 9-4-15,-2 12-9 16,-3 6-1-16,-2 10-3 16,0 5-1-1,-12 3 0-15,-4-4-2 16,-12-4 3-1,-5-3-3 1,-15-7-2 0,-4-4 2-1,-8-5-6 1,-7 0-2 0,-4-10-5-16,-3-4-6 15,5-4-27-15,3 1-23 0,6-2-33 16,7 0-28-16,2 1 0 0,4 6 67 0</inkml:trace>
  <inkml:trace contextRef="#ctx1" brushRef="#br0">9351 12639 0,'0'0'0,"0"0"0,0 0 0,0 0 0,0 0 0,0 0 15,-31 39-15,23-31 16,-8 0-1,8 0-15,-8-4 16,1 0-16,-1 0 16,0 0-1,0-1 1,1 1-16,7 0 16,-8 0-16,8 0 15,0-4 1,-8 0-16,8 0 15,-7 0-15,7 0 16,-8 0 0,8 0-16,-8 0 15,8 0 1,-7 0 0,7 0-16,-8 4 15,0 0-15,1 4 16,-1 0-16,0-4 15,8 0 1</inkml:trace>
  <inkml:trace contextRef="#ctx0" brushRef="#br0" timeOffset="-33174.52">2479 5304 1639 0,'5'5'45'0,"4"6"4"0,5 1-4 0,10 7 1 0,8-1-7 16,13 5 1-16,7 1 6 15,23-5 6-15,3 0 2 16,17-11-6-16,11-2-7 0,15-11-20 16,2-3-4-1,2-4-1-15,-7-1-2 16,-12 4 2-16,-8 4-3 0,-10 7-3 16,-4 1-3-16,-23 6-2 15,-15 4 0-15,-24-7-3 16,-14 2 3-16,-22-3 1 15,-15-4 1-15,-26 2 2 16,-13-3-7-16,-9-6 0 16,-7 3-2-16,-6-3-1 15,-3-1 0-15,-15 4-8 0,-4-3-7 16,1 1-10 0,2-3-1-16,21 4 9 15,9-3 1-15,21 6 8 16,7-3 0-16,24 4 3 15,10 0 4-15,20 5-4 16,11 3 6-16,21 5 9 16,12 1 12-16,24 0 16 15,8 0 0-15,24-6-7 0,10-3-6 16,7-4-8-16,-5-1-4 16,-15-1 0-16,-18-1-3 15,-24 2-2-15,-12 2 3 16,-25 1-3-16,-14 0 2 15,-26 2 2-15,-17 4-5 0,-27-2-3 16,-13 2-2-16,-21-6-4 16,-11 2-5-1,-12-8-16-15,0 0-7 0,-1-2-5 16,7 5 4-16,20 0 15 16,13 3 7-16,29 7 6 15,14-2 1-15,29 4 1 16,10 5 2-16,34-1 9 15,16 3 8-15,24 0 10 16,12-6 1-16,24-2-4 16,7-7-8-16,16-5-7 15,0-1-2-15,-16-6-4 16,-9 4 3-16,-33 2-5 16,-13 2-1-16,-33 2-21 0,-14 2-20 15,-30 4-77-15,-15-5-56 16,-18-6 94-16</inkml:trace>
  <inkml:trace contextRef="#ctx0" brushRef="#br0" timeOffset="-2185.96">9706 1699 831 0,'0'-2'138'0,"0"2"185"0,0-3-212 0,0-2 7 16,0 4-29-1,0-1-7-15,-2 1-18 0,1 1-6 16,-4-2-4-16,5 2 2 16,0 0-1-16,0 0 7 15,5-8 4-15,3 3 0 16,12-9 4-16,5-5 2 0,5 2 6 15,2 1-3-15,1 5-14 16,-5 3-12 0,1 8-28-16,-1 10-6 0,-4 6-13 15,1 9-4-15,-9 9 6 16,0 4-1-16,-8-3-1 0,-5-2 3 16,-6-3-4-1,-10-3-5-15,-4-5 2 16,-4-1-2-16,-6-9 1 0,2-6 0 15,5-1 7-15,2-5 3 0,12 0-6 32,6-3 3-32,1-3-6 15,12 4-3-15,15 2 5 16,6 2 1-16,10 7 0 0,-2 4 0 16,1 4 4-16,0 8 1 15,-12 4-3 1,-4 1 0-16,-13 1-8 15,-4 4-2-15,-18-4 10 0,-10 4-1 16,-15-3 3-16,-9 6 1 16,-12-4-12-16,-1-5 3 15,-4-7-29-15,6-10-22 0,13-12-41 16,7-6-23-16,14-11-34 16,8-9-7-16,21-2-10 15,7-7-14-15,18-6 115 0</inkml:trace>
  <inkml:trace contextRef="#ctx0" brushRef="#br0" timeOffset="-1759.78">10408 1771 1389 0,'9'-7'102'0,"-1"-1"70"0,-1 0-22 0,-4-2-18 0,1-1-10 0,4-1-36 16,5-1-13-16,4 0-13 16,5 2-4-16,7 5-7 15,2 6-4-15,4 11-25 16,0 2-10-16,3 6-7 0,-7 1-5 16,-10 4 7-16,-9 1-2 15,-18 3-7-15,-11-1 1 16,-20 5-2-16,-7 1 0 0,-8 3 2 15,2 4-2 1,7-3-4-16,5 0-1 16,15-9 3-16,10-1 3 0,19-5 2 15,15-8 2 1,12-6 0-16,9-8 1 0,7-6 4 16,8-7 3-16,5-7-5 15,2-1-6-15,-7-6-44 16,-5-4-44-16,-11-1-69 15,-9-4-31-15,-7 0-22 16,-1 7-54-16,-10 1 171 16</inkml:trace>
  <inkml:trace contextRef="#ctx0" brushRef="#br0" timeOffset="-1495.95">11037 1648 826 0,'0'-42'161'0,"0"-1"198"15,0 20-184-15,2 5-6 0,6 18-28 16,0 8-4-16,0 17-33 15,4 7-12 1,-10 18-17 0,-2 7-13-16,0 5-29 15,-10-4-9-15,6-3-15 16,-6-1-2 0,4-4-11-16,1-1-11 15,2-8-57-15,3-6-35 16,2-13-55-16,-1-9-24 15,9-20 1-15,4-10-96 16,5-23 181-16</inkml:trace>
  <inkml:trace contextRef="#ctx0" brushRef="#br0" timeOffset="-678.24">11489 1596 1295 0,'-2'0'94'0,"-11"5"50"0,-12 3-27 0,-21 8-26 16,-6 3-5-16,-8 3-13 0,4 1 2 0,8 1-21 31,7 3-12-31,22-2-28 16,8 0-11-16,18-3-7 15,10 4-2 1,10-7 6-16,7 1 0 0,7-7 0 16,2-1-18-16,6-7-44 15,-2-3-24 1,4-7-45-16,-4-6-8 0,-6-5 2 15,3-3-118 1,-14-1 25-16,-1-1 27 16,-7 4 135-16,-11 4 172 15,-6 13 72 1,-5 5 16 0,-5 17-60-16,-5 6-20 15,-1 7-28-15,-3 3-22 16,5 1-27-16,-1-1-13 15,4 0-22 1,6-8 2-16,3-3 0 0,0-7-1 0,-3-7 0 0,0-13 3 16,0-2 2-16,0-10 11 15,2-18 16-15,1-8 9 0,6-11 12 16,2-9 8-16,5-9 14 0,8 0-1 16,-5-3 7-1,4 7-6-15,3 16-9 16,-1 3 1-16,-1 20-12 0,-1 5-7 15,-7 10-24-15,-2 9-8 0,-3 8-20 16,0-1-1-16,-9 8 4 16,-1 2-3-1,-2 2 2-15,-7 5 2 0,-6-1-6 16,-2 2 2 0,-3-2-2-16,0-8-4 15,7-2-1-15,4-7 0 0,8 1 9 16,4-6-1-1,14 7 5-15,2-2 3 0,6 5-4 16,0 0 3-16,1 4 9 16,3-1 0-16,-3 3 2 15,-3 2 3-15,-9 0-12 16,-7 3 3-16,-11 5-3 0,-10 1 1 16,-18 5 2-1,-5 5-10-15,-12-2 2 0,-4-4-2 16,-3-5-4-16,3-7 10 15,5-13-1 1,1-7-16-16,11-13-49 16,2-6-35-16,19-5-76 15,3-2-40-15,22 2-14 16,14 0-258-16,29 4 312 0</inkml:trace>
  <inkml:trace contextRef="#ctx0" brushRef="#br0" timeOffset="-79.43">12954 1740 1538 0,'2'8'106'16,"-2"-2"40"-16,3 0-7 0,6-2-5 0,4-3-11 0,11 1-34 0,4-2 0 15,16 0-29-15,8 1-29 0,8-1-9 0,8 0-11 0,1 3-12 0,1-3-4 0,-12 2-55 0,-7-2-32 0,-24 2-77 16,-7 1-44-16,-20 5 101 0,-13-4 13 0</inkml:trace>
  <inkml:trace contextRef="#ctx0" brushRef="#br0" timeOffset="20.16">12945 2076 1045 0,'-8'20'199'0,"-2"2"281"0,14-6-312 0,7-2 8 0,4-4-34 0,12-4-19 0,8 0-44 0,7-4-24 0,14 0-42 0,0-2-32 0,6-5-110 0,0-5-90 0,2-23 112 0</inkml:trace>
  <inkml:trace contextRef="#ctx0" brushRef="#br0" timeOffset="9943.75">14702 1626 435 0,'5'-1'55'16,"0"1"78"-16,4 0-22 16,-4 0 11-16,3 6 6 15,-4-6-17-15,0 3-29 16,2 2-3-16,-6-5-4 15,1 2 9-15,-1 1 7 16,0 3 4-16,-3 2 1 16,0-8-6-16,-3 0-7 15,-2 0-5-15,-5-5-11 0,1-3-10 16,-7 0-18-16,-2 2-11 16,-4-3-18-1,0 4-6-15,0 2-5 16,2 7-3-16,1 4-3 15,7 7-2-15,2 2 2 16,2 0 3-16,8 5-1 16,0-4 0-16,6 4 2 15,6 0-4-15,9-3 7 0,7 3-2 16,3 1-1-16,4-4 4 16,3 2-1-16,-2-1 2 0,-14 1 0 15,-4 1-2 1,-8-2 0-16,-9 1 2 15,-15 1 1-15,-5-3 2 0,-13 3-3 16,0-6-1-16,-1-5-1 16,3-2 2-16,1-12 0 15,5-2-1-15,7-9-14 16,3 0-22-16,12 0-30 16,3 0-30-16,13-2-58 15,10 2-45-15,10-5 107 16</inkml:trace>
  <inkml:trace contextRef="#ctx0" brushRef="#br0" timeOffset="10591.87">15021 1907 1283 0,'-2'8'88'0,"-4"3"22"0,3-5 5 0,-4 2-25 0,3-2-21 0,4 1-25 0,3-2-4 16,5-2 4-16,8 0-8 0,6-6 6 16,3-2 2-1,3-6-14-15,-2-3 0 0,0-2-2 16,0-5-13-16,-7 4 5 16,-4 3-1-16,-7 0 6 15,-8-2 4-15,-11 5-12 16,-3 1-3-16,-11 7-14 15,-2 3-3-15,-9 10 0 16,-1 7-1-16,1 5 0 16,6 3 0-16,11 5-3 15,10-1 5-15,10-1 0 16,12 1 1-16,15-4 1 16,2-2 1-16,8-2-1 15,-2-5-3-15,2-5-15 16,2-7-18-16,-4-4-26 15,3-4-17-15,-1-17-2 0,0 1 10 16,0-15 22-16,-2-4 21 0,-3-9 18 16,-1-5 8-1,-7-10 5-15,-6-7 5 0,-3-15 29 16,1-3 5 0,-12-2 28-16,-2 8 1 0,-4 17 4 31,-6 15 4-31,3 28-5 0,-1 11-3 15,-5 18-26-15,2 12-14 16,-3 21-17-16,0 12 4 0,8 19-2 16,3 5-5-16,0 4-1 15,5 0-12-15,4-2 5 16,2-6-24-16,-4-9-70 16,2-3-19-16,-4-16-76 15,0-6 1-15,-4-16-34 16,-1-8-230-16,0-15 288 15</inkml:trace>
  <inkml:trace contextRef="#ctx0" brushRef="#br0" timeOffset="11148.93">15485 1764 1347 0,'-15'-37'93'0,"3"10"53"0,1 10-11 16,11 11-14-16,9 3-13 0,16 1-17 0,7 0-1 0,11-4-8 15,1 0-10-15,5-2-18 16,1 3-18 0,4 4-10-16,-2-2-15 0,-13 3-10 15,-7 0 0-15,-16 4-3 16,-7-1 3-16,-9 2-3 0,-6 3 1 16,-10 1 1-1,-6 4-4-15,-3 1 4 0,-2 0 2 16,8 4-5-16,2-7 8 15,12 5-3 1,5-1-5-16,14 1 2 16,7 2 0-16,4-1 1 15,3 0 0-15,-3 1 6 16,-1-1-6-16,-7-1-1 16,-2-2 5-16,-9 2-6 15,-6 3 0 1,-13-4-3-16,-10 7 2 0,-15-4-7 15,-6-1-13-15,-4-3-13 16,1-4-20 0,14-10-28-1,6-2-6-15,18-12-35 16,9 0-17 0,15-7 29-16,14 2 42 15</inkml:trace>
  <inkml:trace contextRef="#ctx0" brushRef="#br0" timeOffset="11716.05">16851 1688 1241 0,'0'0'88'0,"-3"3"82"0,1 3-29 0,-3 5 7 16,2-3 4-16,-3 11-24 0,0-1-14 0,-12 7-14 16,-4 2-23-16,-14 6-24 0,-4 0-15 0,-8 11-26 15,-5 0-6-15,1 8-4 0,2 0-2 0,6-6-32 16,7-4-26-16,14-12-75 0,4-12-28 0,17-17-47 0,-2-4 90 0,18-28 56 0</inkml:trace>
  <inkml:trace contextRef="#ctx0" brushRef="#br0" timeOffset="11831">16537 1773 1501 0,'-3'0'105'0,"0"6"72"0,1 4-30 0,4 4-4 0,2 6-14 0,17 3-29 0,7 5-10 0,13 3-22 0,10 6-22 0,9 10-27 16,3 2-12-16,-5 6-17 0,1-1-29 0,-9-2-73 0,0 0-29 0,-10-3-105 15,-2 0 126-15</inkml:trace>
  <inkml:trace contextRef="#ctx0" brushRef="#br0" timeOffset="15975.82">18160 1279 1121 0,'10'-6'78'0,"-2"0"72"0,-1 3-45 0,-5 3 9 0,-2 0-11 0,-8 4-26 0,-6 4-9 0,-5 6-18 0,-5 5-4 0,-1 3-20 16,-3 10-7-16,-9 11-11 16,3 9-8-16,-7 14 3 0,-3 5-3 15,1 3-4-15,4-3 4 0,4-11-2 16,8-8 4-16,11-14-2 0,4-5-1 0,7-10 1 0,5-2 0 0,0-8 5 0,3-1-3 0,10-7 2 0,2 3 4 16,6-5 7-16,6 0 13 0,9 2 4 0,3-4-2 0,12 3 5 0,3 0-7 0,7 4-4 15,-4 0-6-15,-3-2-12 0,-2 2-1 0,-16-3-8 0,-11-2-21 16,-9 0-45-16,-15-3-34 0,-1-9-76 15,-9-1-209-15,-2-7 245 0</inkml:trace>
  <inkml:trace contextRef="#ctx0" brushRef="#br0" timeOffset="16101.41">18250 1620 1523 0,'-6'11'114'0,"-2"3"26"0,0 15 0 0,3 7-1 0,-6 10-51 15,2 3-26-15,4 9-28 0,-1 7-12 0,4 2-15 0,2 11-4 0,0 2-4 16,8 2-4-16,-5-5-50 0,2-7-28 0,1-10-74 0,-1-5-39 15,1-14 115-15</inkml:trace>
  <inkml:trace contextRef="#ctx0" brushRef="#br0" timeOffset="19637.12">19473 1737 1031 0,'3'-2'134'15,"5"2"-66"-15,-2 0 143 0,0 0-110 0,-6 5 7 0,0-2-8 0,-9 3-38 0,-5 7-12 16,-7 6-20-16,-7 9-5 0,-10 9-15 0,-8 7-8 0,-1 11-2 0,-4 3 0 0,3 1 0 15,7-3-7-15,3-8-32 0,6-4-24 0,7-17-36 16,6-5-13-16,6-21-216 0,9-9 211 0</inkml:trace>
  <inkml:trace contextRef="#ctx0" brushRef="#br0" timeOffset="19765.94">19143 1850 1230 0,'5'-8'100'0,"0"5"107"0,2 3-65 0,3 11-1 0,6 3-7 0,10 13-38 0,3 10-22 0,15 8-35 16,7 3-13-16,18 0-17 0,8-2-10 0,12-3-58 0,2-12-50 0,2-5 57 0</inkml:trace>
  <inkml:trace contextRef="#ctx0" brushRef="#br0" timeOffset="22888.21">4025 6558 821 0,'9'3'83'16,"3"-2"60"-16,6-1 17 0,6-3-9 15,3-6-19-15,8-2-32 0,3 1-11 0,1 1-23 16,4 1-6-16,-2 6-20 31,1 1-8-31,9 1-8 0,2 0 7 0,21 1 3 31,4-1 5-31,16-1 0 16,6-2-6-16,9-5 0 16,6 3-9-16,14-1-6 0,5 4-4 15,7 2-12-15,2 3 4 16,-4 4-6-16,8-1-1 16,-4 7 4-16,-1 2-4 15,-15 3 4-15,-14-1 2 31,-7-8-4-31,-10 4 3 0,-9-10 0 16,-13 0 6 0,-22 1 6-16,-8-8 2 0,-17 1-2 15,-5-1-7 1,-12-3-5-16,-7 7-1 16,-3-1-4-16,-5-6-13 0,-11-1-46 15,-1 1-32-15,-5-1-70 0,1 0-36 16,-1 3 112-1</inkml:trace>
  <inkml:trace contextRef="#ctx0" brushRef="#br0" timeOffset="24831.8">4459 6722 734 0,'5'-3'120'0,"-2"1"146"16,0-1-129-16,-2-2-12 0,1 2-17 0,-2-2-16 16,0 5-6-16,-2-3-11 0,2 3-11 0,0 0-9 15,0 2-18-15,0 10-8 0,0 7-10 16,-1 14-12-16,-1 7 5 0,1 12-11 0,-4-2 2 16,2 5-1-16,1-1-3 0,1-7 1 0,-1-2-6 0,2-14 2 0,-5-6-2 15,2-18 1-15,3-4 5 0,-4-3-2 0,4-16 6 0,0-5-3 0,4-4 4 0,9-3-1 16,3 3 1-16,9 7 15 0,3 4-2 0,5 11 12 0,2 4-2 0,-6 14-7 15,-3 4-6-15,0 7-6 0,-8 1-3 0,-5 0-4 0,-3-2 1 16,-15-4-2-16,-1 1-2 0,-13-2 0 0,-7-2 1 0,-8-3 0 0,-7-2-7 16,-5-11-18-16,3-5-11 0,12-5-27 0,7-10-9 0,11-2-24 0,7-9-11 0,12-4-36 15,7-6-110-15,12-8 155 0</inkml:trace>
  <inkml:trace contextRef="#ctx0" brushRef="#br0" timeOffset="25477.21">4771 6704 1118 0,'7'-4'146'0,"-1"-7"133"0,2 7-128 15,-5 0-8-15,0 2-34 0,0 2-17 0,0 11-24 0,7 5-17 0,-1 20-17 0,7 12-6 16,-3 8-17-16,1 7-4 0,2 10-4 0,-2-4-3 15,3-1-32-15,-1 2-27 0,-3-18-53 16,-1-7-17-16,-2-13-27 0,-2-15-2 0,-2-15 94 0</inkml:trace>
  <inkml:trace contextRef="#ctx0" brushRef="#br0" timeOffset="26345.63">5096 6588 1271 0,'2'-5'121'0,"-1"5"89"0,1 16-85 0,0 9 2 15,1 14-23-15,1 6-12 0,1 13-18 16,1 5-25-16,1 2-19 0,-1-1-11 0,0-1-16 0,1 2 2 15,-4-8-26-15,0-5-22 0,-3-6-43 0,-2-13-31 16,-1-10-39-16,2-8-15 16,1-15 95-16</inkml:trace>
  <inkml:trace contextRef="#ctx0" brushRef="#br0" timeOffset="26810.48">5435 6823 1149 0,'-15'11'84'0,"-11"4"53"16,-5 4-24-16,-18-1-12 0,-6 2-17 0,-1-4-29 15,3 0-19 1,13-2-21 0,9 2-5-16,13-1-6 0,9 11 8 0,17 7 11 15,9 8 7 1,16 5 2-16,7-1-1 16,12-5-15-16,5-7-6 15,3-9-7 1,0-4-23-16,-15-7-63 15,-4-1-37 1,-12-10 54-16</inkml:trace>
  <inkml:trace contextRef="#ctx0" brushRef="#br0" timeOffset="27053.68">6126 6788 905 0,'4'0'135'16,"-1"-3"160"-16,-10 1-178 0,-7 2-7 0,-13-1-36 0,-7-3-12 0,-17 4-31 0,1-1-7 16,-2 2-12-16,7 3-1 0,6 5-7 15,7 4 0-15,10 1-2 0,7 2-4 0,11 4 3 0,4-2 1 16,15 4 12-16,5 1 5 0,5-2 4 0,5 1-1 0,13 0-7 15,6-5-1-15,6 5-6 16,0-3 1-16,-11 2-1 0,-10-4 1 0,-19 2-3 0,-10-5 4 0,-13 7-3 0,-17-2-2 16,-19 3 0-16,-10-2-9 0,-9-6-19 0,2-1-19 0,12-11-30 0,3-2-17 0,16-16-35 0,6-1-99 0,23-17 139 0</inkml:trace>
  <inkml:trace contextRef="#ctx0" brushRef="#br0" timeOffset="27177.23">6336 6947 1380 0,'-1'44'88'0,"-6"7"36"0,-1-1 3 0,-1-1-40 0,4-1-19 16,4-17-34-16,4-4-18 0,6-11-14 0,5-8 0 0,4-12-13 0,1 0-17 0,0-18-48 15,1-5-30-15,-1-13-272 16,-2-10 236-16</inkml:trace>
  <inkml:trace contextRef="#ctx0" brushRef="#br0" timeOffset="27419.76">6229 6785 1016 0,'-16'12'141'16,"4"-1"208"-16,5-4-279 0,9-10-34 0,9-5-16 0,12-11-52 0,11-2 13 0,10-1 4 15</inkml:trace>
  <inkml:trace contextRef="#ctx0" brushRef="#br0" timeOffset="27549.4">6525 6919 1157 0,'2'-18'121'0,"8"0"176"0,2-3-188 0,10 2 16 15,0 3-6-15,8 5-31 0,-1 2-12 0,1 7-34 16,-2 4-7-16,0 7-10 0,-5 4-8 0,-3 3-7 0,-6 6-4 16,-11 5-6-16,-3 3 3 0,-15 4-4 0,-3 6 2 0,-9 4-1 15,-6 0-1-15,7-6 2 0,2 0 0 0,14-11-1 0,6-4 3 0,8-9-4 16,9-6-2-16,8-1 4 0,2-7-3 0,9-8 3 0,-1-5-5 0,2-7-24 0,4-6-17 0,1-10-46 0,1-2-16 0,5-1-29 0,-4-1-5 0,-7 2 9 15,-2 7 4-15,-12 9 48 0,-5 5 27 0,-14 15 61 0,2-1 31 0,-10 14 43 0,-3 1 19 0,2 4 11 0,2 0 2 0,3-3-12 0,4-2-14 0,7-7-13 0,6 0-2 0,9-12-14 0,5-3 1 0,5-7-12 0,4-1-5 0,0 0-7 0,0-1-1 0,-6 1 0 16,-6-3-3-16,-11 5-6 0,-4-1 8 0,-15 4-10 0,-10-2 5 0,-16 4-4 0,-4 1-10 0,-8 6 0 0,0 8-4 0,4 18 1 0,-1 5-3 0,7 18 1 16,4 7 1-16,14 10-9 0,6 3 4 0,17-1 0 0,10-8-9 0,13-8 8 0,6-7-5 0,12-9-6 0,5-6 6 0,10-7-17 15,4-6-3-15,4-10-46 0,-7-7-31 0,-4-4-69 0,-4-7-48 0,-8-6-337 0,3 1 336 0</inkml:trace>
  <inkml:trace contextRef="#ctx0" brushRef="#br0" timeOffset="33067.52">20386 1443 1170 0,'0'2'76'0,"0"0"36"0,2-2-6 15,3-2 15-15,1-3-20 0,2-3-16 0,0 2-10 0,1-5-8 0,1 0-4 16,2 0-2-16,7 1 4 0,6 1-1 0,5-2-7 0,5 0 3 0,0 3-15 0,1 5-6 0,0 4-11 0,2 9-16 16,-5 3-2-16,-6 5-12 0,-6 3 2 15,-17 4-2-15,-7 2 2 0,-17 3-1 0,-9 3 1 16,-9 2-3-1,-3-8-3-15,4-1-2 16,5-4-2 0,10-10 0-16,6-1 3 15,16-5 8-15,3-1-6 0,13 1 2 16,6 2-4-16,13 3 3 16,4 3 11-16,9 7 3 15,7-4 9-15,3 3-3 16,-4 4-4-16,-13-7 2 15,-13 4-9-15,-17-5 1 16,-11-4-1-16,-23 1-1 16,-15 0 1-16,-16-6 1 15,-11 3-3-15,1-1-3 16,1 2 0-16,7-4-13 16,8 1-10-16,10-5-26 0,9-3-10 15,15-3-25 1,9-5-14-16,20-7-32 0,10 0-22 15,16-7-127-15,8-5 159 16</inkml:trace>
  <inkml:trace contextRef="#ctx0" brushRef="#br0" timeOffset="33724.91">21134 1522 1343 0,'0'-1'125'0,"0"-4"27"16,0-5 3-16,6 1-2 0,1-4-37 0,2-1-14 0,5-2-7 16,0 2-13-16,9 2-16 0,-1 4-10 0,4 8-24 0,6 4-7 15,0 9-16-15,1 4-5 0,0 9-2 0,-3 4-2 0,-8 3-1 0,-6-2-2 16,-18 4-6-16,-11 0 0 0,-17-5-23 0,-9 3-1 0,-8-3-2 0,-4 0 1 0,7 1 18 15,5-6 5-15,13-2 8 0,9-3 4 0,14-3-1 0,4 1-1 16,12-7 1-16,6-2-1 0,13-2 1 0,7-6 0 0,10-2 2 16,3-9-9-16,3-3-47 0,0-1-22 0,-4-6-76 0,-2-2-25 15,-7-5 37-15,3-3-300 0,-11-6 306 0</inkml:trace>
  <inkml:trace contextRef="#ctx0" brushRef="#br0" timeOffset="34221.56">21834 1322 1320 0,'0'-6'94'16,"4"6"67"-16,-3 9-29 0,4 16 15 0,1 8-15 0,1 21-27 15,-3 3-11-15,3 8-36 0,-7-1-20 0,0-1-24 0,1-3-9 0,-1-12-7 0,3-4-19 0,0-16-48 0,4-3-30 0,-4-9-81 0,0-5-20 0,-1-11 111 0</inkml:trace>
  <inkml:trace contextRef="#ctx0" brushRef="#br0" timeOffset="34353.66">21880 1418 1327 0,'-9'-19'101'0,"1"-3"111"0,2 3-76 0,6-1 7 16,6-1-18-16,13 1-35 0,8-2-9 16,10 6-9-16,3-1-11 0,4 12-17 15,5 3-7 1,0 12-13-16,1 5-5 16,-9 9-13-16,-8 3-5 15,-18 4-1-15,-15 3 0 16,-18-6-2-1,-10 5-1-15,-15-6 4 16,-7 0-1-16,9-8 0 0,1-2 1 0,21-11 0 16,18-4-5-1,-7 6 3-15,14-2 1 16,9 4-2-16,5 2 4 16,15 1 4-16,4 3-2 0,13 4 11 15,5-1 3 1,-3 3-6-16,-4 2-3 15,-15 1-2-15,-8-6-5 16,-16 1 4-16,-7 2-3 16,-13-4-4-16,-10 4 7 0,-25-3-2 15,-11 1-3-15,-21-7 1 16,-6 0-4-16,0-12-6 16,0-1-9-16,6-14-48 15,2-10-28-15,3-17-80 16,8-17-30-16,-2-21 111 15</inkml:trace>
  <inkml:trace contextRef="#ctx0" brushRef="#br0" timeOffset="38150.98">11272 3762 631 0,'0'-2'146'0,"2"-1"94"16,0-2-55-16,-2 2-17 0,0-5-61 0,0 3-8 0,0-2-6 0,-2 2 8 0,-1-3-6 0,-3 3-8 0,-10 4-27 15,-3-6-9-15,-6 6-11 0,-7 1-4 0,-6 3-12 16,-3 5-9-16,0 4-13 0,3-1-3 0,8 4 4 16,5-1-1-1,9-3 0-15,7 3-2 0,9-1-5 0,8 2-1 16,9 6 0-16,2-4 7 0,11 4 1 0,6-1 3 15,12-1 0-15,-1 2-5 0,-3 2-1 0,2 1-1 0,-16 1 0 0,-2 2 0 0,-21 5 0 0,-7-2 6 16,-27 4 0-16,-10-1 0 0,-15 0-3 0,-8-3-14 0,4-7-25 0,-1-6-11 0,13-14-32 0,9-8-16 16,18-17-26-16,4-8-20 0,21-11 81 0</inkml:trace>
  <inkml:trace contextRef="#ctx0" brushRef="#br0" timeOffset="38708.34">11384 3916 1307 0,'8'0'80'0,"0"3"18"0,2 2-8 0,-6 1 0 0,4-1-10 0,5 3-6 0,3-5-22 0,3 0-10 15,6 0-12-15,2-6 0 0,3-3-3 0,3-5 2 0,-2-3-1 16,-1 0-7-16,-6-7-3 0,-7 4-5 0,-7 1-5 0,-7-1 0 0,-11 2 1 15,-5 1-1-15,-13 11-4 0,-11-3 2 0,0 18-3 0,-4 7-4 16,-2 13-5-16,10 6 0 0,6 3 0 16,14 3 6-16,18-6 2 0,11 0 0 15,17-12 1-15,3 0-4 0,12-14-10 0,-1-9-5 0,0-7-31 0,1-12-5 0,-4-9-15 16,-2-5-4-16,-7-13 12 0,-3-6-5 0,-10-4 22 0,-2-4 8 16,-12 0 25-16,-3 2 15 15,-11 3 27-15,-6 1 14 0,-3 13 25 16,0 7 5-16,3 20 3 15,2 11-4-15,3 22-15 16,-1 13-10-16,6 17-17 16,2 4-8-16,3 12-14 15,5 0-2-15,3-3-7 16,0 4-13-16,5 1-67 0,-2-6-41 16,4-12-69-1,-4-11-159-15,-5-23 220 16</inkml:trace>
  <inkml:trace contextRef="#ctx0" brushRef="#br0" timeOffset="39461.23">11839 3699 1448 0,'20'0'96'15,"7"-4"40"-15,9-2 4 0,10 0-21 0,11-4-16 16,-2 4-32-16,-1 0-11 0,-8 6-27 0,-9 0-13 0,-14 3-12 0,-3 5-5 0,-14-2-3 16,-6 2 3-16,-15 8-2 0,-12 4-1 0,-16 7 0 15,-4 5 0-15,-4 2-1 16,7-2-3-16,11-1 0 0,14-5 0 0,22-1 0 0,13-5 3 16,25 1 0-16,6 1 0 0,10-2 0 0,0 2-1 15,-8 4 2-15,-2-1 1 0,-14-1-2 0,-6 2-1 0,-17-7-1 16,-12 3-1-16,-23-1-7 0,-10-4-17 0,-11-3-34 0,-3-4-19 0,4-10-49 0,2-6-14 15,18-9 89-15,11-4-10 0</inkml:trace>
  <inkml:trace contextRef="#ctx0" brushRef="#br0" timeOffset="39601.33">13192 3779 1287 0,'-9'3'94'0,"1"5"63"0,5 3-7 0,4 3-11 0,7 0-17 15,13-1-24-15,3-3-8 16,13-9-18-16,9-1-8 15,9 0-27-15,7-3-13 0,-2-7-20 0,-3 1-4 16,-13-4-14-16,-6 1-18 0,-15 2-72 0,-2 2-45 0,-21 8-58 0,0-3 92 16</inkml:trace>
  <inkml:trace contextRef="#ctx0" brushRef="#br0" timeOffset="40948.25">13118 4094 1585 0,'27'15'96'0,"9"-4"54"0,7-8 7 0,18-5-11 0,4-10-27 0,9-1-56 16,-4-4-23-16,-12 1-33 15,-11 3-43-15,-12-1-77 0,0 0-72 0,0 1 83 0</inkml:trace>
  <inkml:trace contextRef="#ctx0" brushRef="#br0" timeOffset="41956.27">15369 3699 1244 0,'0'0'56'0,"0"-2"6"16,10 0 45-16,3-5-4 0,2 2-13 0,4-8-9 0,0-3-2 15,6 4 2-15,-1-2-9 0,4 3-9 0,1 4-7 0,1 6-16 0,1 1-5 16,1 4-17-16,-5 7-9 0,-7 10-6 15,-2-2-2-15,-9 6-1 0,-6-1-1 0,-14 1-1 0,-9 0-5 16,-12 4-6 0,-6-4-6-16,-6-2-9 0,3 0 2 0,5-9 3 0,9-3 12 15,19-8 0-15,3 2 3 0,24 1 5 0,3-3-3 0,13 3 21 0,5 4 8 0,-3-2 11 16,8 3 1-16,0-5-6 0,1 2-3 16,0-3-8-16,-4 4-2 0,-13 4-8 0,-9-1-2 15,-17 7-3-15,-9 2-2 0,-24 6 0 0,-9 1-1 0,-13 4-8 0,0-6-4 16,0-5-25-16,1-2-18 0,2-13-34 0,5-6-16 0,14-11-41 0,8-8 101 15,22-11 8-15</inkml:trace>
  <inkml:trace contextRef="#ctx0" brushRef="#br0" timeOffset="42119.55">16084 3763 1314 0,'10'-8'108'0,"-1"-3"28"0,12 2-12 16,1-7-2-16,8 7-33 0,3-1-10 0,5 9-4 0,1 1-2 0,7 0-22 0,1 3-10 0,2 5-18 0,-3-1-9 0,-7 6-3 15,-4 6-5-15,-15-2-5 0,-12 5-1 0,-16 4-3 16,-12-1-2-16,-12 3-8 15,-10 4-6-15,-6-1-8 0,0-1-2 0,3-1 14 0,3-4 7 0,15-1 8 0,6-1 5 16,17 1-3-16,8 0 3 0,17-7 9 0,11 2 2 0,12-10 7 0,5 1-3 0,6-4-6 0,2-3-5 0,1-4-8 0,3-7-7 0,-1-5-40 0,0-3-34 0,2-9-83 16,-4 0-16-16,-4-3 86 0</inkml:trace>
  <inkml:trace contextRef="#ctx0" brushRef="#br0" timeOffset="42666.8">17163 3490 1499 0,'-5'15'131'0,"-4"0"97"0,6 12-86 0,-5 2 9 0,6 8-36 0,2 4-33 15,2 7-36-15,0 4-12 0,-1 0-20 0,-1 1-10 0,2-5-12 16,-2-1-26-16,-2-8-63 0,1-2-36 16,1-12-60-16,0-6-14 0,3-11 113 15</inkml:trace>
  <inkml:trace contextRef="#ctx0" brushRef="#br0" timeOffset="43212.82">17506 3588 1142 0,'-10'0'94'0,"-6"0"127"0,-7 0-111 0,-6 2-1 0,-9 1-15 0,-4 0-42 16,-4 0-11-16,-4 7-12 0,4 2-6 0,11 14-7 0,5 3-1 0,22 11-5 0,5 4 6 16,16 0 5-16,12 5-1 0,18-6 3 0,1-2-6 0,16-8 0 0,3-6-5 15,0-7-32-15,3-7-26 0,-3-13-90 0,-3-3 1 0,-3-15 56 0</inkml:trace>
  <inkml:trace contextRef="#ctx0" brushRef="#br0" timeOffset="44200.62">17905 3699 1362 0,'-11'11'136'0,"-4"3"130"0,3 11-145 0,1 3-1 0,1 9-35 0,4 1-29 0,0-1-32 0,1 1-9 0,5-6-15 16,0-2-9-16,2-7-18 0,5-2-8 0,-2-9-11 0,0-2 5 0,-5-10 22 0,0-5 8 0,-8-11 11 0,-1-7 3 15,-3-18 14-15,3-11 5 0,1-24 8 16,2-4-2-16,7-7-14 0,10 10 3 16,16 26 12-16,5 13 12 0,7 23 10 0,4 2-6 15,9 13-9-15,0 1-7 0,3 12-8 0,-9 1 0 0,-15 2-5 0,-12-2-6 0,-12 4-7 0,-10-4-6 0,-20 2-4 0,-13 6 3 16,-17-2 4-16,-6 2 0 0,9-6 0 16,7 0-3-16,21-10 3 0,5 0 0 0,17-2 0 0,8 3-2 15,14 9 1-15,11 0 2 0,11 8 8 16,6-4 6-16,10 4 5 0,-1-2 1 15,-9 0 1-15,-6-3-8 0,-18 3-10 16,-14-8-3-16,-16 8-3 0,-14-3-1 0,-20 2 6 16,-12-2-3-16,-16-1-6 15,-2-3 2 1,-2-7-28-16,6-2-22 16,7-8-48-16,5-6-30 0,6-4-57 0,8-4-20 31,10 2 116-31</inkml:trace>
  <inkml:trace contextRef="#ctx0" brushRef="#br0" timeOffset="45313.26">14560 4493 1078 0,'-1'5'156'0,"1"6"-58"0,9 0-11 0,8 0-4 0,18-4 4 0,11 0 7 0,23-2 16 0,12-3 5 16,17-1-12-16,4-1-6 0,13-1-17 0,7 1-9 0,26 4-12 16,10 1 1-16,30 5-12 0,20-7-2 0,25-5-4 0,26-1-7 15,19-10-6-15,2-1-4 0,15-5 2 0,-9 0 2 0,4 0 1 0,-17 2 5 0,-22 8-8 0,-10-1-7 0,-51 4-8 0,-26 6-6 0,-62 0-8 0,-35 5-13 16,-45 4-41-16,-19-3-29 0,-27 4-60 0,-14-1-31 0,-15 4-48 0,-9 1-14 0,-15-1 131 0</inkml:trace>
  <inkml:trace contextRef="#ctx0" brushRef="#br0" timeOffset="45590.31">15614 5433 887 0,'9'-11'125'0,"1"2"143"0,3-1-94 0,1-1-21 0,-2 0-4 0,-1 3-14 0,-4 2-5 15,-6 6-28-15,-1 2-20 0,-6 9-43 0,-7 3-15 0,-9 13-17 0,-5 7-4 16,-3 9-1-16,-7 4-1 0,0 4 0 0,3 2 0 0,1-9-4 0,4 2 0 0,10-16-4 0,5-5 0 16,11-6 0-16,4-9 1 0,12 1-2 0,4-2 4 15,13 1 3-15,5-2 1 0,6 0 2 0,-1 1-2 0,2-4 0 0,-4-4-4 0,1-1-36 16,-1-3-27-16,0-8-49 0,-5-5-31 0,-1-7-12 0,-7-3 74 0,-11 0 40 16</inkml:trace>
  <inkml:trace contextRef="#ctx0" brushRef="#br0" timeOffset="45719.02">15811 5589 1307 0,'-6'26'127'15,"0"5"61"-15,-2 5-21 0,3 9-19 0,2-4-56 0,1 4-32 0,2-2-39 0,2-1-7 16,1 1-23-16,2-7-24 0,3-6-59 0,4-3-36 16,6-11-102-16,2-7 118 0</inkml:trace>
  <inkml:trace contextRef="#ctx0" brushRef="#br0" timeOffset="46681.88">16755 5572 1537 0,'0'8'97'0,"-5"8"109"0,-8-2-72 0,-9 11-16 0,-5 2-15 0,-3 1-70 0,-6 7-22 0,-3 1-11 0,-1 1-10 16,1 4-52-16,1-5-31 0,3-1-75 0,0-4-29 0,6-17 114 0</inkml:trace>
  <inkml:trace contextRef="#ctx0" brushRef="#br0" timeOffset="47315.78">16376 5578 1561 0,'13'8'102'0,"6"6"52"0,3 9-3 0,4 3-15 0,6 7-25 0,6 4-55 0,4-3-19 0,6 1-24 0,7-5-9 0,3 3-48 0,2-3-39 0,2 0-102 0,-9-3 158 0,1-7-21 0</inkml:trace>
  <inkml:trace contextRef="#ctx0" brushRef="#br0" timeOffset="47447.99">17338 5495 1419 0,'-4'-21'90'0,"2"2"41"0,4-1 0 16,9 4-10-16,4 3-15 0,15 6-17 0,2 3-6 0,9 6-4 0,3 6-10 0,2 5-26 0,-4-1-12 0,-8 4-19 0,-9 1-7 0,-8 2-6 0,-9 2-4 0,-8-1-8 16,-6 2-4-16,-21-6-12 0,-6 1-5 0,-19-2 7 0,1-3 4 15,-1-4 10-15,6-5 5 16,15-1 4-16,9-2 1 0,20 0 3 0,-4 5 3 0,22 1 6 0,9 5 7 0,13 0 10 16,8 2 3-16,9 2 2 0,-2-1 2 0,-4 4 2 0,-3 1 0 15,-13 1-6-15,-8-1-8 0,-7 6-12 0,-7-1-6 0,-11 4-3 0,-5 4-1 0,-17-4 1 0,-6 2-9 0,-9-3-20 0,-2-2-8 16,-12-3-26-16,-1-4-9 0,0-10-35 0,2-4-28 0,17-5-21 0,7-7-10 0,20-14-259 0,6-3 277 0</inkml:trace>
  <inkml:trace contextRef="#ctx0" brushRef="#br0" timeOffset="47721.9">17950 5520 1409 0,'4'-9'94'0,"-3"-1"69"16,2 2-6-16,0-1 2 0,2-2-19 0,3-2-39 0,6 2-13 15,10 5-29-15,4-2-4 0,7 6-7 0,3 2-7 0,3 11-19 0,3-1-6 0,-6 4-9 0,-2 0-2 0,-4 5-1 0,-7 0-1 16,-9 2-7-16,-4 2-1 0,-12 2 1 0,-4 7-3 16,-22-1-16-16,-4 4-8 0,-12 1-18 0,-12-4-5 0,-1-5 5 0,-5-2 4 15,10-3 19-15,12-5 10 0,17-1 12 0,12 2 5 0,12-3 3 0,10 0 0 0,13 0 9 0,7-2 6 16,13 0 8-16,5-2 0 0,1-4-7 0,1 0-8 0,-1-1-8 0,-3-1-3 0,-4-2-52 0,-8-3-36 0,-7-2-111 0,-6-2 247 16,-3 2-82-16</inkml:trace>
  <inkml:trace contextRef="#ctx0" brushRef="#br0" timeOffset="48036.64">18698 5514 143 0,'0'0'32'0,"-3"0"70"0,0 0 10 15,0 0 43-15,1 0 12 0,1-5-11 0,-4 2-18 0,3-8-35 16,2 1-27-16,2 1-36 0,-1 3-5 0,3-1 3 0,-4 7 7 0,0-1 15 15,0 1 2-15,0 0 3 0,0 0-4 0,-4 0 5 0,-3 4 5 0,2 0 3 16,0-1 2-16,0 0-17 0,2 3-9 0,2 2-23 0,-1 8-4 0,2 9 2 16,-2 7-3-16,2 15-4 0,0 5-5 0,2 9-8 0,-2 1 0 15,0-4-1-15,0-1 3 0,0-13-35 16,0-4-15-16,0-12-43 0,0-6-24 0,0-12-10 0,0-9-9 0,-3-10-302 0,3-7 287 0</inkml:trace>
  <inkml:trace contextRef="#ctx0" brushRef="#br0" timeOffset="48186.77">18626 5534 1154 0,'0'-12'137'0,"1"-1"109"0,7 2-106 0,2 0-4 0,5-2-26 0,4 1-6 0,8 1-15 15,6 1-5-15,7-1-18 0,4 3-16 0,0 8-23 16,-5 3-7-16,-10 8-14 0,-7 4-3 0,-11 4-1 0,-8-2-4 0,-9 5-4 0,-10 0-12 16,-11-1-18-16,-4-1-4 0,-7-3-12 0,-2-2 10 15,9-6 16-15,7-1 7 0,13-6 19 0,10 2 1 16,10 6 3-16,8 1 3 0,13 5 5 0,8-2 6 0,9 6 14 16,6-2-1-16,-3-1 2 0,-3 3-2 0,-9 4-11 0,-8-5-3 15,-12 1-12-15,-6 4-3 0,-15-7-1 0,-6-1 1 16,-18 3-1-16,-8-5-1 0,-12 1-14 0,-5-4-12 0,-10-8-32 0,-3-3-30 0,-1-11-44 0,1-2-29 0,10-6-232 0,3-1 246 15</inkml:trace>
  <inkml:trace contextRef="#ctx0" brushRef="#br0" timeOffset="61353.84">20639 3878 996 0,'-4'3'98'0,"-8"1"83"0,-4 2-90 0,0-1-2 0,1-2-17 16,2 2-5-16,2-2-1 15,5 0-2-15,6-3-4 16,-4 1-8-16,1 4 2 15,10 0-2-15,7 1 13 0,5-3 1 16,12-1 4 0,7 1 2-16,5-3-17 0,4-3-10 0,-1 3-20 31,0-2-12-31,-7 1-11 16,0 1 2-16,-12-5-7 15,-8 3-11-15,-8 1-31 16,-9 1-24-16,1 0-49 0,-3 0-19 15,0 0-51-15,-5 1-69 16,-3 1 150-16</inkml:trace>
  <inkml:trace contextRef="#ctx0" brushRef="#br0" timeOffset="61756.42">20639 4150 965 0,'3'-4'123'0,"-3"-2"157"16,-5 5-219 0,-8 1-11-16,-1 6-25 15,-3 0-4-15,3 5 11 16,1 0-1-16,7 0 2 15,-1-1 2-15,7 2 5 0,2-1 6 16,3 2 9 0,-1 0 4-16,1-4 0 15,2 2 5-15,-1-5 6 0,2 1-1 16,4-6 0-16,4-1-12 16,6 3-13-16,2-3-12 15,4 0-15 1,2 2-4-16,0-2-8 0,2 0-3 15,2 0-26-15,4 0-30 0,6 0-89 32,1-2-49-32,2-4 95 0</inkml:trace>
  <inkml:trace contextRef="#ctx0" brushRef="#br0" timeOffset="65425.35">21752 3921 1172 0,'5'-2'65'15,"-5"-1"19"-15,0 3 2 0,-5-1-8 0,-1 1-7 0,1 0-12 0,1 0 3 16,-1 0-6-16,5 0-1 0,1-4 0 0,6-3 0 0,2-4 0 16,2-4 5-16,7 3-9 15,-1-1 1-15,5 0-3 16,3 4-7-16,4-4-8 15,1 2-5-15,1 8-15 16,1 3-6-16,-7 10-4 16,-3 2-1-16,-8 12-3 15,-4 3-3-15,-10 7 1 16,-5 9-4 0,-12-2 2-16,-5 3-2 15,-10 5-12-15,-6 2-8 16,-1-1-10-16,-1-1-2 0,10-8 12 15,10-5 6 1,10-11 14-16,9-4 1 0,6-8 3 16,10-2 1-16,11-7 3 15,8-4 8-15,12 0 5 16,4-3 3-16,3-3-5 16,2-2-1-16,5-6-8 15,-3-5-9-15,-7-6-59 0,-6-5-38 16,-12-5-79-1,-7-3-206-15,-3-9 246 16</inkml:trace>
  <inkml:trace contextRef="#ctx0" brushRef="#br0" timeOffset="66194.42">22428 3397 1198 0,'-2'-1'94'0,"-3"-1"13"0,-6 8-4 0,-1 2-2 0,-7 8-28 15,-2 3-8-15,-6 3-12 0,1-3-9 0,5 3-18 0,4-6-6 0,10-3-14 0,7-4 1 16,7 2 4-16,5 2 1 0,9 1 8 0,6-2 5 0,7 1-7 0,6-3 7 16,-2 1 4-16,-2 1-8 0,-6-1 0 0,-6 0-6 15,-10 0-11-15,-6 4 0 0,-16 0-5 0,-8 6 2 0,-9-2-24 0,-5 0-22 0,-2-5-40 0,4-2-44 0,-2-7-15 0,5-2-288 0,-9-6 283 0</inkml:trace>
  <inkml:trace contextRef="#ctx0" brushRef="#br0" timeOffset="66333.66">22391 3467 1424 0,'10'1'123'0,"2"4"44"0,9-5-17 0,4-5-2 0,2-7-65 0,9-4-21 0,4-1-42 0,-2 1-10 0,-1 2-107 0,-5 1-71 0,-7 0 90 15</inkml:trace>
  <inkml:trace contextRef="#ctx0" brushRef="#br0" timeOffset="80852.63">23347 3850 793 0,'2'3'70'0,"-1"-3"49"16,3 3-3-16,-1-3-1 16,-3 0-21-16,0 0-26 0,0 2-6 0,-3 3 7 15,-4-1-1-15,-4 6 0 16,-3-2-6-16,-6 4-14 0,-2 6-11 0,-10 2-13 0,0 5-4 16,-4 7-9-16,0-4-3 0,4 2-2 15,7 2-6-15,-3-10-2 16,6 0-4-16,-1-6-26 15,0-4-13 1,7-1-27-16,2-3-9 16,0-5-133-16,1-3 135 15</inkml:trace>
  <inkml:trace contextRef="#ctx0" brushRef="#br0" timeOffset="81112.52">22994 3881 920 0,'0'-3'110'0,"3"0"168"15,-3 0-172-15,2 0 2 16,2 1-7-16,7 2-21 0,1-1-11 16,-1 1-7-16,1 0-2 15,2 11-14 1,10 3-13-16,3 6-9 15,8 12-14-15,6 6-10 0,3 4 7 16,8 7-7-16,0 0 3 16,-2-3-18-1,-1-2-27-15,-8-4-51 16,-6-3-31-16,-5 0-235 16,-8-6 220-16</inkml:trace>
  <inkml:trace contextRef="#ctx0" brushRef="#br0" timeOffset="88685.56">23986 3788 892 0,'-1'0'109'16,"1"0"93"-16,0-3-86 0,1-3 15 0,-1 1-45 0,0-4-14 16,-1 4-21-16,-4-3-2 0,5 7 1 0,-2 1-4 0,1-2 2 0,-1-3-3 0,5-7-9 0,7 10 1 0,7-1-4 0,4 0 2 0,4 1 9 0,5-3-1 0,3 4-10 15,2 1-8-15,1 8-16 0,-1 0-6 16,-8 3-4-16,-5 1 1 0,-16 9-4 0,-6-1 3 0,-13 6 0 0,-6 4-2 15,-7-4 2-15,-3 1-7 0,-6 0-1 0,2 0-3 0,2-4-5 0,-4 3 4 0,2-1-4 16,3-1 1-16,3 1 8 0,5-3 3 0,11 0 5 0,5-3-1 0,7-10-2 0,7 1-1 16,10-10 2-16,7 0 3 0,10-2 6 0,4-1 6 0,11-5 0 0,1 2 1 0,6-4 0 0,1-1-8 0,-9-1-8 0,-3-2-29 15,-12-5-83-15,-5-2-41 0,-10-7 72 0</inkml:trace>
  <inkml:trace contextRef="#ctx0" brushRef="#br0" timeOffset="89459.88">24480 3095 1097 0,'-3'-5'86'0,"-2"2"44"0,2 0-11 0,3 1-11 16,0-3-8-16,5 2-9 0,-1 0-1 0,0 8-23 0,-3-1-4 0,-1 12-12 0,0 1-5 0,-5 10-14 0,1 8-7 16,2 6-17-16,-6 5-5 0,5 3 0 0,3-2-1 0,0-3 0 0,0-9 3 15,5-7-17-15,3-12-16 16,0-11-43-16,1-5-35 0,5-18-56 0,2-9-241 0,6-10 257 15</inkml:trace>
  <inkml:trace contextRef="#ctx0" brushRef="#br0" timeOffset="89595.72">24736 3060 1364 0,'-7'1'73'0,"-5"6"19"0,1-6 0 0,0 7-6 0,3 2-15 16,1 2-24-16,1 9-12 0,3 4-17 0,3 0-7 0,3 5-9 0,5 3 2 15,6-4-4-15,7-1-1 0,4-6 1 0,2-4 0 0,7-9 1 0,1-4 4 0,1-8 11 16,1-5 5-16,-10-11 11 0,-4-3 5 0,-16-7 0 0,-14 1-3 0,-20-7-13 0,-14-3-6 0,-14-3-14 0,-2 2-10 15,5 7-10-15,2 7-5 0,18 11-21 0,9 6-5 0,21 8-20 0,-4 3-36 0,18 10-258 0,9 1 233 0</inkml:trace>
  <inkml:trace contextRef="#ctx0" brushRef="#br0" timeOffset="105999.88">21850 4730 971 0,'2'0'84'0,"-2"-2"87"0,3 2-78 0,-8 0-7 0,0 0-3 0,4 0 4 31,-1-1 0-31,-2-1-9 16,4 1 0-16,0-1-27 0,-8-7-16 16,8 9-16-16,0 0-11 15,-3 0-2-15,1 0-1 16,-3 1-5-16,5 7 5 0,3-2-7 16,4 4 2-1,-1 1 10-15,3-3 5 16,7 1 7-16,5 2 4 0,-1 0 6 15,10-3 0 1,3 2 5-16,5-1 0 0,19 1-2 16,11-3-3-16,14 1-4 15,9-1 1-15,6-1-11 16,5 0 5-16,23 1-8 16,10-4-1-16,26 1-2 15,8 1-7-15,21-2 6 0,-4 5 0 0,0-1-2 31,2 2 6-31,-13 4-11 16,-11-1 1-16,-19 6-4 16,-19-3 1-16,-47 3-13 15,-13-6-23-15,-34-4-41 0,-15-2-47 16,-17-4-76 0,-16-4-289-16,-10-24 304 0</inkml:trace>
  <inkml:trace contextRef="#ctx0" brushRef="#br0" timeOffset="108657.69">21924 5637 983 0,'-4'0'103'0,"-3"0"79"0,1 3-85 15,0 0-2-15,3 3-20 16,-1-4-12-16,4-1-1 0,0-1-9 0,0 0-4 0,0 0-1 0,10 0-10 15,1-1 1-15,6-1-5 0,5 2-4 0,7 5-5 0,-1 1-5 16,4 7-11-16,1 0-3 0,0 1-2 16,0 3 0-16,-9 5-3 0,-5 0 0 15,-13 2 0-15,-6 4-3 0,-13-1 2 0,-7-2 0 0,-13 4 0 16,-5 2-1-16,-2 2-4 0,-2 4 2 0,7 1-5 0,2-4 1 0,16-2 7 16,4-4 0-16,16-6-2 0,7-6 1 0,15-5 3 0,2-5 0 0,11-6 2 0,4-3 1 0,5-6-2 15,1-1 0-15,-6-5-4 0,-10 0-25 0,-8 0-59 0,-7-3-29 0,-8-7-314 0,-4-2 274 0</inkml:trace>
  <inkml:trace contextRef="#ctx0" brushRef="#br0" timeOffset="109675.24">22273 5134 778 0,'2'1'106'0,"-4"1"125"0,-1 1-88 15,1 3-21-15,-6-3-14 16,8 1-15-1,0-4-4 1,7-4-5-16,-1-2-4 0,10-2-17 16,1-1-6-16,10 1-18 15,0 5-12-15,0 1-12 16,-1 7-5-16,-4 7-8 0,1 4 2 16,-9 2-2-16,-2 4-2 15,-12-2 3 1,0 4-5-16,-11 1 0 15,-4 2-6-15,-14 1-20 0,-4 2-1 16,-6-3-4 0,-1-2 4-16,10 1 21 0,3-3 1 15,16-2 5 1,10-1 1-16,10-4-1 0,13-2 4 16,11-4-3-16,4-4 0 0,4-6 1 31,1 0-3-31,-5-6 2 15,-1-1-24-15,-5 3-66 16,1 0-32-16,-7-2 49 16</inkml:trace>
  <inkml:trace contextRef="#ctx0" brushRef="#br0" timeOffset="110272.83">23373 5700 1218 0,'-2'8'73'0,"-3"1"39"0,-1 1-16 0,0 2-19 15,-2 1-10-15,-2 4-11 0,-2 4 3 0,-7 5-14 0,-6 9-10 0,-9 6-16 16,-3 2-14-16,-6 7-7 0,-1-1-12 0,0-5-25 0,3 0-4 0,9-12-25 0,5-4-7 15,13-10-29-15,1-12-213 0,10-11 204 0</inkml:trace>
  <inkml:trace contextRef="#ctx0" brushRef="#br0" timeOffset="110399.04">23134 5739 1311 0,'-1'7'110'0,"-6"0"26"0,3-3-17 0,1 3-6 0,3-7-33 0,3 2-4 0,14 7-1 0,2-1-10 0,13 14-17 0,5 2-14 0,8 14-19 0,4 0-8 0,1 11-4 16,0-4-13-16,1 1-18 0,1-5-31 0,-11-6-55 0,2-7-29 0,-12-7 63 0</inkml:trace>
  <inkml:trace contextRef="#ctx0" brushRef="#br0" timeOffset="118461.55">24106 5785 994 0,'8'-5'90'0,"-2"2"50"0,1-5-31 0,1 2-4 15,-2 0-26-15,0 1-11 0,-1 3-15 16,0 2-8-16,-1 0-6 16,0 2 0-16,2-2-5 0,3 0-4 0,7 1-1 0,6 3-5 15,10 3-6-15,1 1 2 0,3-1-5 0,2-1-3 0,-3 0-6 16,-5-1 2-16,-10 4-6 16,-9 2 0-16,-12 2-1 0,-4 6-3 0,-14 3 2 15,-6 5-3-15,-7 1-2 0,-10 2-9 0,-1 0-2 0,4 3 9 16,5-4 3-16,9-4 2 15,14-1 3-15,8-5-2 16,12-5-3-16,9-3 8 0,10-3 1 0,4-5-2 16,4-5 5-1,3-4-5 1,3-7-3-16,-11-2-1 16,-1-3-54-1,-3-4-24-15,-5 0-69 0,2 0 65 16</inkml:trace>
  <inkml:trace contextRef="#ctx0" brushRef="#br0" timeOffset="119045.78">24639 5227 1159 0,'2'-2'71'0,"-4"2"36"0,-6 2-31 0,-3 9-6 0,-1-5-11 16,1 5-15-16,4 0-4 15,3 2-3 1,1-2-2 0,3 1-4-16,1 1-2 0,4 0-11 15,0-1-1-15,4 2 1 16,5-1-2-16,8 0 6 0,-1-1 3 0,3-1-5 31,-1-1-4-31,-1 1-6 0,-4 3-3 31,-7 2-3-31,-5 0-1 16,-6-1-3-16,-8 6 0 16,-9-2-13-16,-5 3-16 15,-15 1-35-15,3-2-19 0,2-2-27 16,2-5-17-16,13-8 80 0</inkml:trace>
  <inkml:trace contextRef="#ctx0" brushRef="#br0" timeOffset="119163.89">24624 5255 1276 0,'15'0'115'0,"1"0"78"0,3 0-73 0,3 0-4 16,5-5-34-16,5-7-27 16,4-2-28-1,6-5-8-15,9 0-51 16,-1-5-35-16,2 2-380 16,1-3 291-16</inkml:trace>
  <inkml:trace contextRef="#ctx0" brushRef="#br0" timeOffset="131397.21">20639 7174 836 0,'0'0'98'16,"0"0"99"-16,0 2-87 0,0-1 0 0,0-2-19 0,0 1-12 0,0-6-22 0,0 4-1 16,6-3-9-1,3-1-3-15,6 3-6 16,7 3-9-16,8 6 4 16,9 0 3-16,12 7 6 15,5-3 2-15,4 1 0 16,0-5-8-16,-8-3-15 15,-6 0-5-15,-11-6-13 16,-5 0-1-16,-14 1-4 16,-4 1-14-16,-10 1-49 15,-2 0-33-15,-14 1-67 0,-5 4-138 16,-13 6 185-16</inkml:trace>
  <inkml:trace contextRef="#ctx0" brushRef="#br0" timeOffset="131657.08">20681 7423 1183 0,'8'-6'81'0,"3"-5"34"0,-6 6-47 16,0 1 4-16,1 1-1 15,-1 1 5-15,4-3 3 16,4 4-6-16,9 1-16 15,3 3-12-15,18 5-20 16,4 1-9-16,10-1-10 0,3 1-2 16,0 1-1-1,0-5-27-15,-2-5-71 16,0-3-43-16,-4-2 58 0</inkml:trace>
  <inkml:trace contextRef="#ctx0" brushRef="#br0" timeOffset="156740.55">22047 7332 952 0,'-7'0'87'0,"2"2"43"0,0-1-19 0,2-1 2 16,4-5-23-16,6-4-3 0,2 0-13 0,2-4-8 0,2 3-9 0,0-1-9 0,-4 4-7 15,0 2-2-15,1 2-5 0,1-1-3 0,6 4-2 0,4 0-4 0,10 4 4 0,1-1 4 16,9 2-1-16,-3 2 1 15,-3 4-9-15,-7 2-6 0,-14 3-8 0,-6 3-6 0,-10 3-3 16,-5 0-2-16,-17 3 3 0,-6 4-1 0,-22 7 0 0,-7-3-3 16,-2 5-22-16,-4 6-2 0,5-2-10 0,7 6 3 0,7-6 15 15,6-1 10-15,18-4 8 0,7-6-1 0,16-12-1 0,12-2 3 0,10-5 14 16,11-5 12-16,11 0 17 0,6-1-4 0,14-1 2 0,4-1-10 0,5-4-13 0,-1-3-1 16,-15-3-14-16,-9-3 3 0,-19-4-35 0,-3 0-29 15,-7-4-79-15,-2-8-56 0,-3-7 105 0</inkml:trace>
  <inkml:trace contextRef="#ctx0" brushRef="#br0" timeOffset="157758.69">22827 6898 1058 0,'8'-3'90'0,"3"-6"58"0,1 1-39 0,1-5-18 0,3-3-12 0,-4 4-8 0,-4-2-2 0,-1 1-7 0,-7 4-4 16,-12-2-4-16,0-1-10 0,-15 0-9 0,-6-1-8 0,-5-3-14 0,-5-1 1 0,4 5-9 0,1 5 1 0,3 7-3 0,1 3-1 16,5 13-1-1,4 3-1-15,11 2 1 0,4 1-5 0,12 0 3 0,7 1-1 0,12-1 7 0,6 2 3 0,6 1 1 16,2 1-4-16,-4-1-3 0,1-2-1 0,-7 4-1 0,-5 0 0 0,-10 1 3 0,-5 2-3 0,-13-1-3 15,-6 1-5-15,-12 1-17 0,-5-4-2 0,-1-14 3 0,-7-7 7 0,4-17 16 0,7-11 4 0,6-22 3 16,9-2 7-16,18-11 7 0,12 4 13 0,15 5 6 0,5 4-1 0,9 5-3 0,-2 1-14 0,2 10-8 0,-5 1-6 16,-5 3-37-16,-1 4-26 0,-13 2-101 0,-3-1 161 0,-25 13-42 0</inkml:trace>
  <inkml:trace contextRef="#ctx0" brushRef="#br0" timeOffset="159633.2">21001 8094 1065 0,'-1'6'90'0,"-2"-4"56"15,-2 1-35-15,5 1-2 0,0 0-10 0,3-4-5 0,7 4-10 0,5 0-7 0,4 0-11 0,5-4-10 0,11 2-18 16,-5-1-11-16,1-1-19 0,1 0 1 0,-1-1-10 0,-1 1-12 0,0-2-37 0,-3 2-32 0,-11 0-50 15,-5 0-17-15,-13 3 84 0</inkml:trace>
  <inkml:trace contextRef="#ctx0" brushRef="#br0" timeOffset="159977.28">20908 8460 1333 0,'30'-7'113'0,"5"3"38"0,6-11-3 16,6 1-8-16,-2 0-68 0,-1 0-27 0,-13 1-60 0,2 4-40 15,-4 7-73-15,6-4-149 0,-4 1 156 0</inkml:trace>
  <inkml:trace contextRef="#ctx0" brushRef="#br0" timeOffset="160292.8">21831 8422 1203 0,'5'0'78'0,"4"0"44"0,3-2-11 0,5-6 1 0,3-1-13 16,6-2-11-16,2 0-13 0,0 1-12 0,1 7-12 0,-4 5-24 0,-1-1-7 0,-4 10-13 0,-6 4-5 16,-3 3-1-16,-7 1 0 0,-11 11 1 0,-7-1 0 0,-8 4 2 15,-10 3-4-15,-4 0 1 16,-6 2 1-16,-7-3-2 0,0 0 1 0,8-5 1 0,8-5 3 0,17-6 1 15,6-4 4-15,12-3 5 0,9-1-1 0,10-8 10 0,5-2-2 0,12-1-1 0,2-3-3 0,4 0-9 0,-3-6-4 0,-2-4-42 16,2-1-19-16,5-7-68 0,-2-2-37 0,4-7-139 16,-6-2 166-16</inkml:trace>
  <inkml:trace contextRef="#ctx0" brushRef="#br0" timeOffset="160437.03">22462 8310 1372 0,'-3'0'73'16,"-8"0"27"-16,2 3-11 0,-7 5-6 0,0 3-11 15,-3 1-9-15,0 3-6 0,0 2-9 0,4 4-10 16,7 2-15-16,4 2-5 0,11 2-5 0,5 0 8 0,6 3-1 0,1-3 7 0,4-2-2 0,4 5-7 0,2-10-2 0,1 3-9 15,0 0 5-15,0-5-8 0,-4 2-4 0,-8-1 2 0,-10-2-8 0,-8-1-1 0,-18 1-26 16,-7 2-20-16,-7-1-48 0,-5-1-32 0,7-6-44 0,-5-3-170 0,3-11 218 0</inkml:trace>
  <inkml:trace contextRef="#ctx0" brushRef="#br0" timeOffset="160700.53">22361 8232 1363 0,'21'0'103'0,"-5"-1"80"0,3-1-37 16,1-1-10-16,7-8-24 0,8-8-43 0,7 0-20 0,10-9-25 0,5 0-7 0,1-2-34 0,2 3-34 0,8 5-103 16,-3 3-44-16,-2 6 94 0</inkml:trace>
  <inkml:trace contextRef="#ctx0" brushRef="#br0" timeOffset="160880.95">23319 7991 1237 0,'0'0'105'0,"-5"0"125"0,-4 7-87 0,-7 5 6 15,-5 4-15-15,-5 9-42 0,-9 4-13 0,-3 8-27 0,-5 11-10 0,4 13-19 0,1 10-8 0,3 21-9 0,12 5-2 0,13-2-10 0,10-8-1 16,18-19-12-16,7-10-2 0,8-19-1 0,5-4 1 0,6-18 15 16,7-7 2-16,4-12 5 0,2-9 1 0,-2-12 2 0,-5-3 9 0,-17-7 17 0,-7 0 5 0,-20-5 21 0,-9-1 5 0,-26-2-9 0,-7 5-10 0,-21 15-21 15,-4 19-19-15,-9 20-28 0,3 13-23 0,-3 10-62 0,2-1-33 0,12-4-83 0,2-6 118 0</inkml:trace>
  <inkml:trace contextRef="#ctx0" brushRef="#br0" timeOffset="166673.15">8562 7824 841 0,'0'0'100'0,"0"3"64"16,0 0-16-16,-1 4-50 0,-3 1-17 0,0 3-20 15,-1-5-4-15,5 0-8 0,0-6-3 0,0 0 7 16,5 0-3-16,10-8 3 0,6-4 0 0,15-6-10 0,8-2-3 0,12-1-6 15,0-1-4-15,0 8-11 0,-6 1-2 0,-12 7-12 0,-5 6-5 0,-19 10 3 16,-7 4-2-16,-12 11 3 0,-9 3-2 0,-12 7-9 16,-3 6-8-16,-19 5-12 0,1 3-4 0,-7 0 5 0,2-2 8 0,16-4 5 15,6-9 9-15,20-9 0 0,14-2 1 0,21-12 5 0,13-5 5 0,14-6 10 16,3-5-3-16,3-6 2 16,-6 0-10-16,-1-5-17 0,-4 2-9 0,-7-10-73 0,-2 1-30 0,-10-12 63 15</inkml:trace>
  <inkml:trace contextRef="#ctx0" brushRef="#br0" timeOffset="166920.58">9378 7646 1239 0,'0'8'75'0,"-5"6"39"0,-9 5-36 0,-5 0-2 0,-3 3-16 0,4-2-18 0,7 6-3 0,11-3-14 0,0-2-2 16,18-2-8-16,5-2-1 0,9-4 2 0,9 2 7 0,3 4 9 0,2 2 0 16,0 2-3-16,-5 3-8 15,-5 2-10-15,-6-1 0 16,-11 1-8-16,-6 2 2 0,-13-1-15 0,-7-3-11 0,-13 4-35 0,-6 4-26 0,-15-5-39 15,0-2 53-15,-4-13 28 0</inkml:trace>
  <inkml:trace contextRef="#ctx0" brushRef="#br0" timeOffset="167109.82">9289 7614 1266 0,'0'3'79'0,"4"4"40"16,-4-3-39-16,9 0 14 0,15-9 2 0,6-8-10 15,12-4-25-15,9-5-11 0,6 3-33 0,-1 3-5 0,3 8-47 16,2 2-23-16,1 4-38 0,-1 4-24 16,-1 4-3-16,-3-1-16 0,-6 6-145 15,-7 0-5 1,-11-1 88-16,-11-1 87 0,-11-1 282 16,-5 0 55-16,-6 0-1 15,0 0-30-15,-1-5-67 0,-2 1-10 16,-2 3-21-16,0-1-10 15,-8 8-23-15,-5 5-12 16,-12 17-30-16,-2 5 0 0,-1 16-16 0,1 9 1 16,7 9-3-16,8-1-1 0,12-2-3 15,2-6-1-15,12-9 0 0,10-6-3 32,13-17 7-32,7-8-5 0,9-23 5 15,0-5 0-15,3-12-2 0,-8-8 4 16,-9-5 1-16,-2-1 0 15,-18-1 15-15,-1-2 5 0,-15 1 13 0,-6 1 6 16,-9 1-5-16,-15 6-2 16,-15 11-18-16,-4 13-2 0,-10 24-13 15,3 11-2-15,1 16-25 16,8 4-25-16,22-3-77 16,8-12-148-16,19-29 165 0</inkml:trace>
  <inkml:trace contextRef="#ctx0" brushRef="#br0" timeOffset="181417.24">23456 6689 1053 0,'19'0'84'0,"-2"0"64"0,-2 0-13 0,-7 0-4 0,3-2-2 0,0-6-13 16,1 2-16-16,2-7-16 0,-2 1-12 0,-6 1-6 0,-5-2-6 15,-8 5-14-15,-16 2-14 0,-13-1-14 0,-8 6-5 0,-13-2 0 0,-1 0 0 16,-7-8-3-16,-3-4-1 0,0-7-7 16,-4-5-2-16,-10-12 1 0,-10-7-1 0,-5-9-1 0,-1 1-5 0,5 7-4 0,6 8 1 0,-1 23-6 15,-2 5 4-15,-18 22-5 0,3 5-2 0,-1 11 4 16,5 6 6-16,24-3 4 0,4 0 1 16,13-4 3-16,10 0 0 15,2-7 0-15,1-2 0 0,1-1-1 16,-1-1-2-16,6 0 4 0,3-1 0 15,8 5 0 1,5 0 2-16,7 6-5 0,6 0 3 16,9-3-5-16,3 7-2 15,4-1 4-15,4 0-1 16,5 15 8-16,-2 4 2 16,-2 18 0-1,-2 9-2-15,-7 19-5 16,0 8 0-16,-7 6 0 15,-2 7 2-15,-2 7-1 16,1 7-1-16,3 19 3 16,7 2-6-16,1-5-21 0,5-5 6 15,7-18-8 1,0 1 1-16,4-17 25 0,2-1-1 16,2-17 2-16,-7-8 0 0,1-10 4 15,0-6-10 1,-1-11 0-16,5-4 6 0,-5-12-7 15,3-6 2-15,4-3 0 0,3-5-5 0,-2 2 4 32,4-1 5-32,4 6-1 15,2-1 1-15,4 10 1 16,2 4-5-16,9 3 3 0,4-4-2 16,14 0-1-16,7-2 8 0,31-1 2 15,9-2 7-15,12 2 3 16,7-2-7-16,0-3 3 15,16 0 1-15,8-7-5 16,2-3 8-16,7-21-9 16,4-10-5-16,-3-24 18 15,-5-5-9 1,-25-12 4-16,-18 5 0 0,-21 6-15 16,-7 1 6-16,-17 12-6 15,-10 5 2-15,-26 4 0 16,-6 2-2-16,-16 0 4 0,-8-2-5 15,-6-13 1 1,-4-2 0-16,-9-20-5 16,2-13 3-16,-2-23-3 15,1-9 5-15,-7-16 1 0,-6 0-1 16,-15-8 4 0,-1-9-10-16,-6-20 3 15,0 3 1-15,-1-9-1 0,-1 2 2 16,-6 2-5-1,1 1 3-15,6 13-6 16,2-2 7-16,13 7 2 0,4-7 0 16,13 3 0-16,-2 10-5 0,2 20-5 15,2 13-2 1,-2 21 2-16,3 7 6 0,-9 15-7 16,-3 6-6-16,-11 9-19 15,-4 6-7-15,-2 9-19 16,-3 1-12-16,1-1-36 15,-2-4-26 1,-4-3 72-16</inkml:trace>
  <inkml:trace contextRef="#ctx0" brushRef="#br0" timeOffset="187511.06">8083 10617 564 0,'-2'3'120'0,"0"-1"141"0,-1 4-97 0,2-6-15 0,-1 0-29 0,2-8-33 0,0 2-11 0,3-7-9 16,-1-4-7-16,1 3-6 0,-3-2-6 0,-3 0-4 0,-2 5-7 0,-8 2-14 15,-9 4 0-15,-8 5-7 0,-7 1-7 0,-8 7 6 0,3-1-7 16,4 1-4-16,3-2 5 0,5-5 1 15,5-1 3-15,5 0 4 0,4 0 0 0,6 7-4 0,2 4-1 16,2-2-9-16,1 7-1 0,2 0-6 0,3-2 3 0,2 3-2 0,2 2 0 16,6-3 2-16,1 1 1 0,8 2 0 0,1-5 2 0,7 1-2 0,2-1 1 0,4-2-1 0,-2 7 0 15,7-4 4-15,-2-1-3 0,-1 2 3 0,-6-2-4 0,-12 2 0 0,-3 1 2 0,-4 3-4 16,-3 2 2-16,-5 2-1 0,-2 0-4 0,0-5-5 0,-2 1-1 0,-4-4-3 0,0 1 3 0,-11 1 5 16,-9-3 3-16,-8 0 2 0,-11-3-1 15,3-4 2-15,1-5-5 16,6-6 1-16,0-6 0 0,10-6 1 15,3-3 3-15,13-1 3 0,5 1 6 16,4-2 5-16,8-1 7 0,10-1 8 0,2-6 4 16,7-4 9-16,3 2-1 0,3-8-1 0,2 1-9 0,3-3-8 15,0-6-7-15,-5 4-6 0,-3-4-3 0,-16 2-7 0,-2 6 2 16,-10-1-3-16,-2 4 1 0,-6 10 0 0,-4 6 0 16,-10 8-5-16,-7 4-15 0,-14 7-48 15,-3 5-28-15,-4 0-84 0,-4 0 90 16</inkml:trace>
  <inkml:trace contextRef="#ctx0" brushRef="#br0" timeOffset="-198362.56">11791 10578 808 0,'-3'0'67'0,"-3"3"58"0,0 3-35 0,-1 0-5 0,-2 1-9 0,6-4 2 0,-2-3-5 0,3 1 3 0,2-1 1 15,0 0-23-15,0 0-1 0,0-1-21 0,0 1-2 0,0 0-1 0,-4-2-4 0,-4 4-9 16,0 2-4-16,-5 6-7 0,2 1 1 15,-1 2-6-15,-1-1 0 0,4 1 0 0,1 1-1 0,3-1 2 0,3 1-1 16,2-2 4-16,0 0 2 16,5 0 1-16,0-1 8 0,1-1-6 0,2-1 4 0,3 1 6 0,-1 2 3 0,7-1 4 0,0-4 2 15,7 4 5-15,0 0-3 0,-1 1-5 0,3 4-5 16,-12 6-10-16,-2-6-7 0,-5 6 3 0,-1-5 0 16,-6 2-3-16,-6-1-2 0,-5 5-1 0,-5-4-3 15,-9 6 2-15,-5 1 2 0,-5-1-15 16,-1 0-15-1,-2-4-37-15,3-9-12 0,2-10-23 0,3-9-5 16,8-13-11 0,9-7-132-16,12-15 161 15</inkml:trace>
  <inkml:trace contextRef="#ctx0" brushRef="#br0" timeOffset="-197455.44">11791 10505 1278 0,'0'0'106'16,"-1"6"61"-16,-5 1-46 0,1 7 0 0,2 5-16 16,3-7-13-16,8 1-16 15,7-5-2-15,11-5-13 31,11-3 5-31,16-11-14 16,8-6-10-16,15-2-20 16,-4-5-9-16,3-3-40 15,-9 0-44-15,-17-3-132 16,0-3 111-16</inkml:trace>
  <inkml:trace contextRef="#ctx0" brushRef="#br0" timeOffset="-189776.71">14907 10596 1607 0,'-1'4'103'0,"1"-4"-49"0,0 1-18 0,0 2-2 0,1 13 5 15,6 5 4-15,-6 15-3 0,4 5-5 0,-2 11-12 0,-3 3-6 0,0 10-9 0,3-1 0 0,-1 1-10 0,4-2-2 16,-1-14 3-16,1-8-5 16,2-14-3-16,-2-8-14 0,2-16-25 15,2-3-20-15,-1-16-47 16,2-9-27-16,-1-11 82 15</inkml:trace>
  <inkml:trace contextRef="#ctx0" brushRef="#br0" timeOffset="-188864.86">15481 10718 1090 0,'0'-6'91'15,"0"-1"76"-15,4-2-43 0,-4-2-15 0,0 4-8 0,-7-5-19 0,-4-1-7 16,-3 1-11 0,0-4-2-16,-7-3-16 15,4 2-5-15,-7-4-21 16,-1 4-10-16,0 1-4 0,0-3-2 0,4 10-4 15,4 4 1-15,3 13-6 16,1 4-3-16,-1 14-2 16,1 2-2-16,4 10 3 15,2 0-1-15,7-4 6 16,0-2-3-16,8-7 4 16,8-6-1-16,5-6-1 15,2-2 4-15,9-10-4 16,4-1 1-1,3-6 3 1,1-7-1-16,-2-7 6 0,-7 1 4 0,-5-5 4 16,-9 1 2-16,-9-1 0 15,-5 0-1-15,-6-3-4 16,-4 4-1-16,3 2 0 16,-1 2 6-16,3 12 9 15,2 7 2-15,0-2-3 16,2 7-9-16,-2 4-9 0,3-1-1 15,-1 3 2-15,1 0 3 16,0 2 3-16,-1 1-3 16,-2 8 2-16,3 3-2 15,-2 12-7-15,3-3 2 0,-3 10-6 16,-1 1 2-16,2 0-2 16,-2-1-1-16,4 1 1 31,-4-6-4-31,0-1-6 15,0 0-11-15,-4-8-22 0,4 1-9 0,-2-7-18 16,-1-4-7-16,1-7-33 16,1-13-23-16,1 2-231 15,0-7 221-15</inkml:trace>
  <inkml:trace contextRef="#ctx0" brushRef="#br0" timeOffset="-170331.07">9048 12757 795 0,'0'-2'111'15,"-3"-4"85"-15,3 1-32 0,0-6-50 0,3 8-16 16,-3-5-18-16,3 5-3 0,-3 3-2 0,0 3 3 0,-6 7-6 0,1 4 7 0,0 2-6 0,-2-1-7 0,3-5-3 0,3-2-13 0,1-5-9 0,0 0 2 0,3 5-11 0,0 0-2 0,0 9-9 16,0 8-5-16,1 9-15 0,-4 8 5 0,0 12-6 0,-4 3 0 0,4 4 0 15,-4 1 0-15,2-10-19 0,2-5-9 0,2-19-23 0,2-7-21 16,-4-18-22-16,2-1-12 0,3-26-10 0,-4-9-18 0,4-19-4 16,0-3-44-16,-4-4-62 0,-1 2 24 0,-4 5 72 15,-3 3 78-15,-4 8 189 0,2 5 29 0,-4 6 26 0,4 5-5 16,1 3-48-16,0 6-2 0,6 4-8 0,-1 1 0 0,8-2-19 0,-2 0-5 15,7-1-28-15,-1 0-7 0,7 1-15 0,1 2-9 0,10 8-2 0,3 3 4 16,11 5-4-16,0 6 4 0,11 3-11 0,10 0-15 0,-4 7-1 0,0-5-2 16,-7 7-5-16,-13 2 5 0,-13 1 0 0,-11 2 2 0,-14 7 3 0,-6-1-4 0,-19 4 1 15,-7 5-16-15,-18-4-14 0,-9 2-7 0,-6 0 0 0,-2-1 6 0,11-7 14 0,8-10 8 16,14-16-6-16,9-4 1 0,16-11-8 0,2-5-1 0,17-5 6 16,6-1 2-16,7-3-39 0,7-1-21 0,5 3-54 0,6 1-39 0,6 5 99 0</inkml:trace>
  <inkml:trace contextRef="#ctx0" brushRef="#br0" timeOffset="-169333.15">9965 13063 1458 0,'4'-28'105'0,"0"-1"43"0,-4 2 4 0,-13 1-29 0,-3 2-18 16,-8 5-40-16,-1 0-19 0,-3 14-27 0,-2 5-16 0,-2 16-3 0,-4 11-6 15,3 19-7-15,3 6-11 0,14 9-19 0,5-4 1 0,13-10-13 16,7-12 7-16,7-18 21 0,8-12 0 0,6-18 26 0,3-9 11 0,-3-14 11 15,0-10 12-15,-4-3 13 0,0 1 9 0,-4 8 1 0,-2 9 0 0,-12 8-9 0,0 11-16 0,-8 12-19 0,-2 3 0 0,1 16-13 0,-5 9 5 16,6 12 0-16,6 1-10 0,8-3-8 0,7-4-13 0,9-13 2 0,4-12-1 0,3-13 14 0,0-9 10 0,-2-11 4 0,-3-3 3 16,-2-3 8-16,-5-6 3 0,-8-2 7 0,-1-1 2 0,-5-12 2 0,-3-2 8 0,-6-10 4 0,-2-11 1 0,-7-7-1 0,-5 2-12 0,-1 4-8 0,4 10 1 0,-4 22-3 0,7 17 5 0,-1 22 1 0,1 14 1 15,1 26-7-15,4 12-8 0,1 26-5 0,1 11-1 0,7 11-9 0,0 5-13 0,3 5-57 0,0 1-43 16,3-8-70-16,-1-4-46 0,-2-21 21 0,0-17 8 0,-3-29-74 0,-2-7 184 0</inkml:trace>
  <inkml:trace contextRef="#ctx0" brushRef="#br0" timeOffset="-167269.27">10211 12941 1197 0,'-16'-29'103'0,"2"8"83"0,4 5-23 15,12 15-40-15,6-1-11 0,14 2-28 0,0 2-12 0,14-2-12 0,2 0-13 0,17 0-27 16,7 1-5-16,-1-1-12 0,6 0 3 0,-9 2-5 0,5-1-3 0,-11-1 2 15,-8 2-3-15,-18-2 5 0,-23 0 2 0,5-2 27 0,-18-2 1 0,-15-7-2 16,-2 7 1-16,-17 3-29 0,-2 6-2 0,7 17-7 0,1 3-5 0,14 10-3 0,5 7 4 0,13-4-2 0,6-6-2 0,11-12 4 16,5-9-5-16,7-17 9 0,4-7 5 0,5-12 3 0,4-5 7 0,-4-9 10 0,1-4 14 0,-5 4 17 0,-3 5 10 0,-6 11-8 0,-4 9-8 0,-3 20-22 15,-4 13-17-15,-3 12-4 0,1 10-23 0,-3 4-39 0,7-8-42 0,1-3-98 0,5-6 19 0,18-20 84 0</inkml:trace>
  <inkml:trace contextRef="#ctx0" brushRef="#br0" timeOffset="-166916.51">11684 12790 731 0,'8'0'114'0,"2"-3"74"15,1 0-49-15,0 3-29 0,1 0-33 0,-1 0-6 0,-1 0-6 16,-1 1-10-16,-4-1-5 0,-3 0-3 0,-1 0 9 0,1 0 0 15,-1-1 13-15,1-9-1 0,-4-1 0 0,-4-3-1 0,-5-3-19 16,0-1-9-16,-5 1-17 0,0 1-11 0,-3 8-8 0,0 5-4 0,-4 14-13 0,2 8 3 0,1 17-12 16,1 9-5-16,6 8-10 0,7 1-4 0,6-5 5 0,3-7 6 0,10-16 16 15,2-4 1-15,6-18 9 0,3-4 4 0,-4-12 13 0,1-6 12 0,2-10 17 0,-5-5 10 16,-3-2 4-16,0 4-6 0,-7-1-9 0,-5 5-9 16,-3 10-16-16,-5 3-6 0,-1 14-9 0,-1 5-8 0,-1 18-3 0,2 12 2 0,6 4-2 15,0 5 0-15,11-9-7 0,3-6 2 0,12-17 3 16,-1-6 5-16,3-17 7 0,2-8 0 0,5-10 5 0,1-6 4 0,5-3 8 15,-3 3 4-15,-5 4 7 0,-4 10 2 0,-12 10-2 16,-1 6-10-16,-10 18-11 0,-4 11-3 0,-2 10-3 16,-7 6 0-16,4 1 0 0,3 0-14 0,0-5-6 0,3-3 1 0,2-15 3 15,-3-6 5-15,2-10 5 0,3-5 6 0,-7-15-3 16,3-10 6-16,2-12 1 0,2-2-3 0,9 1 6 0,3 1-3 0,0-2 13 16,5 7-1-16,-1 8 7 0,3 7-3 0,2 17-7 15,-3 4 5-15,1 21-12 0,-4 0-2 0,-8 10 0 0,0 1-7 16,-8 2-7-16,-1 0-7 0,-5-2-20 0,0-3 4 15,0-11 8-15,-5-4 8 0,5-15 15 0,-3-3 5 0,0-14-2 16,3-12 3-16,0-8 1 0,3-6-4 16,8 2 7-16,7 3-1 0,8 0 2 15,4 2-3-15,4 3-6 0,2 5 5 0,3 5-9 0,5 9 5 16,1 6-5-16,4 7-2 0,-5 2 2 0,-5 7-6 0,-10-1 7 16,-12 4-6-16,-8-4 9 0,-4 5 0 0,-5-8 5 15,0-4 8-15,-6-1 7 16,-5-9 8-16,-2-2 7 15,-1-3-1-15,-8 3-10 16,1 2-5 0,-7 10-15-16,-4 7-7 0,4 18-6 15,1 5-10 1,10 9-3-16,6 2-3 0,12-6 0 16,9-5 4-16,10-13 5 15,4-4 3-15,6-13 6 16,1-5 7-16,1-14 2 15,-7-3 2-15,1-3 9 16,-11-2 8-16,-5 3 12 16,-1 7 3-16,-6 4-4 0,-3 12-14 47,-4 2-12-47,-7 12-2 15,1 22-7-15,1 3 1 0,7 4-2 0,5 1-8 16,10-12-3-16,9-10-2 0,6-13 3 0,7-8 5 0,-3-8 6 31,1-10 6-15,-3-10-2-16,0-5 2 15,0-8 2-15,-5 0 2 0,-6 3 17 16,-5-1 3-16,-12 13 6 0,-2 3-10 16,-10 21-14-16,-6 9-4 15,-1 26-9-15,0 11 3 0,4 14-1 16,7-1 2-16,17-11-8 15,9-10-11-15,18-23-12 16,2-12-3 0,-3-18 17-16,3-12 17 0,-2-12 33 15,-4-1 13-15,-5-13 19 16,-9 3-5-16,-5 4 7 16,-9-1-4-1,-6 21-20-15,-2 4 1 0,-10 24-18 16,-1 13-9-16,-1 26-5 15,-3 12-8 1,2 17-2-16,1 6-2 0,0 3-8 16,0 0-19-16,0 5-39 15,-5 5-38-15,-7 12-15 16,-7 2-6-16,-17 5 5 16,-7-3 21-16,-12-14-1 0,-6 0 12 0,-8-21-1 15,-13-9 7-15,-4-19-9 16,-6-12-105-1,18-29 131-15</inkml:trace>
  <inkml:trace contextRef="#ctx0" brushRef="#br0" timeOffset="-153802.76">4746 13121 1337 0,'13'-17'78'0,"-4"3"29"15,-3 0-6-15,-10 2-14 0,0 1-4 0,-5 4-9 0,1-1-6 0,0 0-17 0,0 5 1 16,4 3-11-16,-6 0-5 16,2 8-7-16,-1 4-4 0,2 13-1 0,4 7-1 15,0 23 2-15,2 11-9 0,-1 29-6 16,-4 11-3-16,1 20-7 0,-1 6 0 0,-2 20-1 0,-5 5 1 0,-1 14 3 0,-2 2-1 0,-1 5 0 0,-1 1-3 0,4-8-2 0,2-2-5 0,1-14-18 31,3-9-4-31,1-27 1 0,4-17 6 16,3-26 15-16,3-18 6 0,4-15-5 0,2-12-1 15,2-10-8-15,0-9-12 0,5-8 3 0,5-3 1 16,7-1 6-16,11-3 11 0,9-3 6 0,10 1-4 0,15-4 5 16,-2 1 1-16,12-3 3 0,7 0 0 0,19 3-4 15,9 0 0-15,9-3-4 0,-4 0 2 0,-3-2 5 0,9-4 2 0,13-2-4 0,0 3-1 16,-5-3-2-16,-8 8 0 0,-5-5 5 0,-3 4-1 16,-12 2 4-16,-11 2 3 15,-26 7-2-15,-12-1 0 0,-16 7-2 0,-7 3-2 16,-12 0-5-16,-6 3 6 0,-7 3-6 0,-2-3 3 15,-5-2 6-15,-2-7-8 0,-3 0 3 0,0-1-3 16,-3-7-1-16,-2-8 7 0,0-18 1 0,-1-6-4 0,1-15-1 16,4-9-1-16,-7-20 8 0,1-9 5 0,-5-24 5 15,-7-15 4-15,-3-24-5 0,3-10 1 0,0-2-5 16,8 2-3-16,0 10 0 16,9 5-11-16,5 12-6 0,7 8-3 15,4 23 0-15,2 5 12 0,3 22 4 0,3 5-1 16,-2 22-2-16,-4 11-2 15,-3 11-1 1,-4 11 3-16,-4 7 0 0,-2 2-2 16,2-1 2-16,-5-3-1 0,0-3-2 15,-3-7 0 1,1 0 2-16,-1-1-2 16,1 3-2-16,-1 2 1 15,3-3 0-15,0 5 1 16,0-3-1-16,0 4 1 0,0-1-2 15,0 3 2-15,0 2 3 16,-3 0-2-16,-2 7-1 16,1-3 0-16,-6 2 0 15,-3 4-1-15,-4 2-2 16,-8 2 2-16,-10 7 1 16,-3-3 0-16,-9 3 5 15,-4-7-5 1,-16-1 2-16,-11 0-2 0,-15-8 0 15,-9 4 1-15,-13-3 0 0,-12 4 0 16,-30 13-2-16,-11 5-3 16,-11 20-1-1,-6 8-1-15,7 7 2 16,6 1 4-16,20-7 1 16,17-8 0-16,34-16-17 0,14-8-20 15,21-14-29-15,12-8-17 0,21-13-36 16,11-6-22-16,15-18 79 15</inkml:trace>
  <inkml:trace contextRef="#ctx0" brushRef="#br0" timeOffset="-151817.39">5462 16305 947 0,'0'-1'145'0,"0"-1"164"0,0 2-163 0,-1 0-3 0,-3 5-23 0,3 1-6 0,-7 5-33 0,5 8-16 16,1 13-24-16,2 7-6 0,0 16-18 0,2 8 1 0,-2 13-10 0,0 0-6 0,0-4 0 0,-2-2-17 15,2-17-22-15,-1-5-28 0,-6-22-32 16,3-2-16-16,2-24-24 0,-4-11-15 0,1-22-272 0,-3-16 269 0</inkml:trace>
  <inkml:trace contextRef="#ctx0" brushRef="#br0" timeOffset="-150875.37">5344 16474 1318 0,'-8'-20'91'0,"3"1"41"0,1 0-4 16,8 6-18-16,6-1-8 0,9 1-23 0,9-1-7 0,8 1-30 16,5 1-15-16,8 4-14 0,-1 6-10 0,-4 10-6 15,-2 6 1-15,-13 7 2 0,-4 10 0 0,-12 9 1 0,-9 2 1 31,-12 9-5-31,-7 1-8 0,-11 0-12 0,-5-1-14 0,-5-3-18 0,-2-3 1 0,-2-14-8 16,2-9 3-16,7-19 10 0,4-3-2 0,16-8-3 0,9-7-8 0,9-9-25 0,13-1-266 0,7-8 236 16</inkml:trace>
  <inkml:trace contextRef="#ctx0" brushRef="#br0" timeOffset="-148914.36">6313 16748 1294 0,'-7'-22'82'0,"-7"3"33"0,-2-3-15 0,-14 8-30 0,-4 2-11 0,-4 8-26 15,-5 4-6-15,2 15-16 0,3 4-5 0,5 15-5 0,3-1-1 16,17 5-4-16,10-3 2 0,11-10-1 0,10-3 1 0,7-19 0 0,5-3 2 0,3-15 8 0,0-9 4 0,0-14 11 16,0-3 4-16,-6-3 0 0,-2 1 8 0,-6 17 4 0,-4 5-3 15,-9 16-12-15,0 7-7 0,-1 18-17 0,-5 7-9 16,3 13-8-16,2 2-6 0,7 4 1 0,3-5 4 0,7-6 7 16,1-9 6-16,3-11 3 0,0-9 1 0,1-9 3 0,-2-11-2 0,-1-10 2 15,-3-4 1-15,-1-12 21 0,1-4 6 0,-4-14 11 0,3-2 2 0,-5-5-6 16,-1 7 0-16,-1 4 0 0,-2 8 1 0,-4 12-10 0,0 5-4 0,-3 15-5 0,3 3-2 0,-7 11-4 15,0 0 0-15,0 0-8 0,0 0 1 0,0 0 1 16,0-2 4-16,-3-12 9 0,-2 3 1 0,5-3-2 0,0 1-10 0,5 1-9 16,3-1 0-16,1-3 2 0,-3 1 5 0,2 0-2 15,-3 1 0-15,-5 5 0 0,0 1 2 0,0 8-2 0,-2 0 0 0,-6 1-8 16,2 14-1-16,3 21-1 0,-2 8 0 0,-3 24 1 0,2 3-2 0,-2 16 0 0,-3 1-26 16,6-5-34-16,1-8-9 0,4-27-11 0,9-8 15 0,-3-24 7 15,2-8 6-15,2-19-2 0,-5-10-11 0,-2-17-14 0,-2-8-23 16,-4-7-26-16,-3-4-19 0,-12 5 28 0,-2 6 23 15,-15 10 81-15,2 9 46 0,3 15 64 0,6 7 18 0,10 11 1 16,8 2-1-16,8 3-31 0,7-1-8 0,21-7-17 0,9-2-1 0,18-7-12 0,8-2-10 0,3 0-21 16,-4-3-7-16,1 5-12 0,-2 3-4 0,-6 3-23 15,-5 0-3-15,-14 1 12 0,-5 6 2 16,-16-3 31-16,-6 1 11 0,-12 1 25 16,-7-1 7-16,-11 0 11 0,-3-4-2 0,-10 1-22 0,-2 1-4 15,-1 8-23-15,0 5-6 0,8 17-5 16,7 6-3-16,10 12 3 0,7-1-5 0,8-5-13 0,8-11-4 15,7-18 0-15,-1-8 7 0,8-19 17 0,-2-8 4 0,2-11 6 0,-5-6 5 16,-6-5 12-16,-2 0 10 0,-8 3 18 0,-1 5 6 16,-3 14 13-16,-2 6 4 0,0 15-19 0,0 12-12 0,4 19-29 15,4 8-15-15,10 10-3 0,1-6-11 0,14-10-68 0,0-10-42 16,11-22-89-16,0-7 91 0</inkml:trace>
  <inkml:trace contextRef="#ctx0" brushRef="#br0" timeOffset="-147234.61">991 13342 1189 0,'0'-5'95'0,"-1"1"62"0,1-1-15 0,-7 3-36 0,3 4-11 16,-1 7-29-16,-1 2-12 0,2 13-11 0,1 3-8 0,3 12-7 16,3 12 0-16,4 13-11 0,1 14-8 0,3 18 0 0,-5 13-11 0,-3 6-6 0,-3 6-3 0,0-6-12 15,-1-3 3-15,-4-6-3 0,-1-4 5 0,-4-1-3 16,-3-6-1-16,2-18 2 0,2-10 2 0,3-26 8 16,1-16 4-16,3-14 4 0,2-14 0 0,10-15 0 0,6-2 2 0,12-12 0 0,8 4 1 15,16-4 1-15,13 2 5 0,20 4 5 0,11 0-2 16,18 6 0-16,8 1-8 0,18 6-3 0,15 2 0 0,9 10-1 15,6 1 3-15,0 1-1 0,-6 1 0 0,-18-4 0 0,-17-2-5 0,-41-3 5 0,-23 4 1 0,-32 1 1 0,-11 2 0 16,-12 0 4-16,-9 0-5 0,-1 0 3 0,0-1 2 16,0 1 0-16,0 0-2 0,2 0-2 0,6-5-2 0,1 5-1 15,4-1-1-15,1-9 3 0,3-2 0 0,-1-3-3 0,0-2 3 0,-4 1-1 16,1-3 3-16,-3 2-1 0,-3 3 0 0,-2 0-2 16,-3-4-1-16,-2-1 3 0,-3-1-2 0,-4-5 2 0,-1-7 3 15,-3-7 11 1,-3-12 2-16,-3-20 3 0,-2-9-1 15,0-18-8-15,0 0-1 0,3-7 8 0,2 4 2 16,3 3 5-16,5 6 3 0,3 10-14 0,3 0-2 16,3 13-10-16,5-2 0 0,1 14-2 15,4 10-1-15,-5 17-3 16,-2 8-2-16,-5 12 8 0,-1 9-2 0,0-1 4 31,2 1-2-31,1-14-4 0,-1 12 1 16,-1-6-2-16,2 1 0 0,-3 2 1 0,2-5 1 0,-2 3-1 15,-2 0 0-15,-1-3 3 16,0 3 2-16,-2 0-3 0,-1 0 2 0,-2 3 0 0,-1-2-5 16,-4 3 7-1,-3 0-1-15,-3 0 1 0,-7 1 2 0,-6 3-3 16,-7 0 2-16,-13 5-4 0,-12 5 0 31,-32 1-1-31,-16 4-2 16,-23 9-1-16,-14 3 0 0,-18 12 2 0,-6 7-6 0,-4 8-14 15,6 4-6-15,25 3-32 0,13 4-7 0,29-8-8 0,19-13-5 0,36-9-11 16,17-16-9-16,32-13-274 0,11-6 240 0</inkml:trace>
  <inkml:trace contextRef="#ctx0" brushRef="#br0" timeOffset="-146935.29">1340 15162 1608 0,'0'-2'51'0,"-2"6"-3"15,1-3 61-15,-1 4-23 0,-1 7-6 16,1 6-12-16,4 18-25 0,1 8-8 0,-3 15-19 0,0 4-9 15,-3 4-6-15,-2 1 3 0,4 2-32 0,1-6-26 0,0-5-43 16,0-10-20-16,-2-16-11 0,-4-10 5 16,-8-23-262-16,-4-9 250 0</inkml:trace>
  <inkml:trace contextRef="#ctx0" brushRef="#br0" timeOffset="-146770.2">993 15324 1350 0,'11'-14'107'0,"13"-8"67"16,2 0-27-16,17-5-13 0,6 0-22 0,12-3-36 15,6-1-16-15,-3 4-36 0,4 7-11 0,-9 7-32 0,-4 2-43 16,2 14-98-16,-7 7 271 0,2 16-129 0</inkml:trace>
  <inkml:trace contextRef="#ctx0" brushRef="#br0" timeOffset="-146575.14">2048 15665 1317 0,'-11'-19'92'0,"-8"-5"60"16,-4-1-34-16,-7-5 0 0,-8-1-18 0,-6-2-31 0,1-2-16 0,8 8-17 0,5 7-7 0,8 13-12 0,3 7-1 0,-1 14-15 15,2 12-7-15,7 18-2 0,4 5-9 0,7 8-24 0,4-4-3 0,9-1-6 16,6-11 6-16,1-17 25 0,6-8 6 0,-4-20 7 16,6-8 6-16,-1-17 2 15,1-7 5 1,1-8 0-16,-4 0-2 0,-1 1 11 0,-7-1 2 16,-6 16 4-16,-5 2 1 15,-4 17-10 1,1 7-7-16,2 15-7 15,6 11-4-15,8 17-3 0,0 6 4 16,14-1 4-16,5-4 1 0,1-18-3 16,7-10-1-16,1-19-2 15,1-2 4-15,-3-20 4 0,3-8 1 0,-1-11 0 16,5-6-5-16,-2-8 1 16,-7-4 7-16,-11-4 22 15,-13 10 7 1,-16 13 15-16,-6 15-3 0,-13 21-13 0,-5 11-7 15,-4 28-13-15,1 14-9 16,-1 28-2-16,0 10-4 0,8 16-1 16,1 5-1-1,9 10-4-15,0 5-20 0,-1 16-62 16,-2 5-32-16,-7 3-58 0,-8-5 2 16,-5-22 39-16,-11-12 36 0,-5-29 60 0,-3-17 26 0,-8-32 40 15,-3-15 20-15,5-40 53 0,6-13 21 0,22-25 19 0,16-11 3 16,33-20-29-16,11-5-22 0,32-8-32 0,9 5-21 0,19 6-23 0,15 5-7 0,21 2-6 15,-1 1-19-15,9-4-93 0,-4-6 578 0,-26-25-374 0</inkml:trace>
  <inkml:trace contextRef="#ctx0" brushRef="#br0" timeOffset="-141488.55">5065 14310 957 0,'-4'0'91'0,"1"-1"61"0,2-4-31 0,-2 0-10 0,1 1-2 0,2-4-6 16,-2 3-21-16,2 2-9 0,0 1-22 0,0 1-9 0,0-1-14 0,2-9-14 15,9-5-2-15,10-4-3 0,4-7 6 0,6-3 3 0,6 5-1 16,2 4 3-16,-3 7-12 15,-2 9 1-15,-11 5-3 0,-9 10-4 0,-14 13 1 0,-6 9 1 0,-14 11-1 0,-9 4-2 0,-2 3 0 0,2-5-1 0,7-11-2 0,10-7 2 0,4-13-2 16,6-4 3-16,8-6-6 0,7 1 4 0,12-2 3 0,5-1-4 0,13 1 3 0,3 5-3 0,1-2 2 0,2 4-2 0,-8 5 2 0,1 4 0 16,-15 10-2-16,-6 4 6 0,-13 3 1 0,-10 7-4 0,-17-4 4 0,-3 1-5 0,-16-6 0 0,-1-5 3 0,-10-14-1 15,-3-5-12-15,1-20-33 0,5-2-8 16,21-15-30-16,9 0 2 0,21-6-20 0,11-2-10 16,9-7 63-16</inkml:trace>
  <inkml:trace contextRef="#ctx0" brushRef="#br0" timeOffset="-140488.25">5639 14291 1092 0,'-3'0'79'0,"-4"4"32"0,3-4 8 0,7 0-25 0,3-4-7 0,8-2-9 0,2-2-10 0,8 0-9 0,3-3-10 15,4-1-15-15,4 1-9 0,-2 1-14 0,-1 5-7 0,-10 5-3 0,-3 7-1 16,-15 10 5-16,-4 5 0 0,-12 13 0 0,-9 7-7 0,-4 9-20 47,-2 4-8-47,7-1-6 0,2-1 8 0,10-5 14 0,7-7 6 0,10-10 6 15,7-7-1-15,8-12 1 16,4-5 2-16,10-17-1 16,8-5 0-16,4-19-7 0,2-3-22 15,-6-8-50-15,-5-5-34 16,-13-4 54-16</inkml:trace>
  <inkml:trace contextRef="#ctx0" brushRef="#br0" timeOffset="-140187.33">6084 13932 1221 0,'0'8'71'15,"1"11"16"-15,4 11-17 0,5 11-29 0,2 11-4 0,7 12-9 0,0 3-9 16,5 5-11-16,-4-4-4 0,2-7-9 16,2-1-21-16,-5-15-24 0,0-8-38 0,-8-16-277 15,-8-16 242-15</inkml:trace>
  <inkml:trace contextRef="#ctx0" brushRef="#br0" timeOffset="-140016.55">6406 14015 1089 0,'-18'38'66'15,"-2"2"21"-15,-6 4-12 0,4 8-11 0,-1-2-20 0,10-4-22 16,5-2-6-16,10-11-12 0,9-7-4 0,5-14-2 0,7-7 0 16,3-10-2-16,-1-9 0 0,2-16-35 0,1-8-68 0,-3-15 65 15</inkml:trace>
  <inkml:trace contextRef="#ctx0" brushRef="#br0" timeOffset="-139839.69">6525 13979 1164 0,'0'33'78'0,"0"0"35"0,5 8-29 0,3 5-26 0,3 1-15 0,2-4-19 16,1-2-9-16,0-5-13 0,0 1-15 0,-1-11-9 0,-2 0-7 0,-8-14-5 16,-3-12 19-16,-8-1 8 0,-3-12 6 0,-3-17 13 0,-5-8 8 0,3-15 25 0,4-12 7 15,9-14 8-15,6-3-3 16,17 5-7-16,1 6 2 0,7 19-3 0,1 9-6 16,-4 9-15-16,-3 7-12 0,-3 14-13 15,-5 5-3-15,-5 15-2 0,-9 7 0 0,-4 16-8 0,-9 9 0 16,-7 12-4-16,-6 5 0 0,3-8 8 15,4-4 1-15,12-16 2 0,7-7-1 0,13-12 0 16,11-3-2-16,10-6 8 0,4 0 8 0,5-1 5 0,1 1-2 0,-4 1 0 16,-1 12-8-16,-12 11-4 0,-10 1 0 0,-14 16-2 0,-7 8 2 0,-26 11-6 0,-4 9-4 15,-16-3-19-15,-7 1-18 0,-23-4-52 0,-5-2-30 0,-7-4 67 0</inkml:trace>
  <inkml:trace contextRef="#ctx0" brushRef="#br0" timeOffset="-128633.4">8991 18171 1144 0,'7'-13'97'0,"-6"2"59"0,-1 5-42 0,0 9-6 0,-5 5-14 15,-1 5-8-15,-2 7-19 16,0-1-12-16,4 5-8 16,0 1-11-16,4 5-11 15,2 5-8-15,3 15-14 0,-5 4 0 16,0 10-3-16,1 7 0 16,-1-4 3-1,0-3-1-15,0-10-2 16,0-5-3-16,0-15-36 0,0-7-15 15,0-16-50-15,-1-9-20 16,-6-21-190-16,1-13 190 16</inkml:trace>
  <inkml:trace contextRef="#ctx0" brushRef="#br0" timeOffset="-128412.94">8717 18278 860 0,'-22'-3'166'0,"3"-6"246"15,6 4-273-15,5-5-8 16,7 1-21-16,12-4-16 16,6-3-16-16,16-4-29 15,7-1-8-15,10-4-27 0,2 2-4 0,0 1-11 32,3 3-1-32,-2 4 8 0,0 3-1 0,2 5-68 31,-3 7-41-31,-1 5-84 15,-5 0 76-15</inkml:trace>
  <inkml:trace contextRef="#ctx0" brushRef="#br0" timeOffset="-127489.77">9518 18565 1169 0,'-1'-8'100'0,"1"-4"59"0,-5-3-52 31,-3-2 4-31,2-2-29 15,-7-1-8-15,0-1-17 16,1-1-8-16,-2 6-16 0,-2 2-4 16,0 2-22-1,0 4-1-15,4 8-6 0,-4 8-3 16,2 9 3-16,-4 8-4 16,3 15-2-16,5 2 1 15,4 5-3-15,4 2 2 0,4-11 6 16,4-6 0-16,5-10-3 15,5-8-4-15,0-8 2 16,3-6-2 0,-4-9 4-16,3-10 2 15,1-9 1-15,0-7 3 0,-4-5 4 16,3 3-1 0,-7 3-6-16,-3 8 4 15,-4 7-5-15,-2 11-2 16,7 9 4-1,-2 12-3-15,9 11 4 16,-1 4 2-16,9 5-1 16,1 3 2-16,5-9-8 0,-1-8-1 0,4-14 2 15,0-8 0 1,3-16 5-16,-3-5 2 16,-4-12-5-16,-6-8 0 15,-8-2 2-15,-4-3-1 16,-7 8 6-1,-4 3 0-15,-6 13 0 0,-2 6 6 16,0 14 6-16,0 9 5 16,5 21-6-16,-3 9-2 15,3 22-15-15,1 5-1 16,-4 9-2-16,3-1-1 16,-2 0 6-1,-1 2-21-15,-4-1-19 0,-2 4-11 16,-7-10-23-1,-2-4 17 1,1-15 21-16,-1-11 10 16,2-15 20-16,2-9 4 0,3-18-1 15,-1-11 4-15,6-16 6 16,3-7 3 0,6-11 2-16,6 1-2 15,11-1-10-15,4 4-2 16,12 3-2-16,6 10 0 0,6 6-36 15,5 3-36 1,8 2-226-16,1 0 179 16</inkml:trace>
  <inkml:trace contextRef="#ctx0" brushRef="#br0" timeOffset="-126273.76">10657 18389 1222 0,'0'1'36'0,"-1"-12"2"0,-12-3 57 0,0-3 2 16,-4-7 8-16,-3-8-8 0,-1 1-24 0,2-1-5 0,3 15-16 0,1 3-11 0,-1 12-16 15,3 5-13-15,1 23-16 0,-3 13-1 0,4 16-19 0,3 10-11 16,2 4-11-16,6-4-11 0,6-13 17 0,4-13 13 0,1-23 17 0,3-11 7 0,-1-16 4 0,2-13 5 16,0-20 8-16,-3-3 3 0,1-13 9 15,3 6 1-15,3 4 11 0,0 5 4 0,-1 12-12 0,0 8-2 16,-4 19-22-16,-3 6-6 0,2 19 0 0,-4 8-4 0,2 10 4 0,0 6 1 0,3 4-5 0,5-7-1 16,-6-13-5-16,4-5-2 0,-1-22 10 0,-2-8-3 0,4-10 8 15,-3-7 1-15,4-6 0 0,0 1 2 0,0 0-2 0,-1-2 4 0,2 8-6 0,-1 4 1 0,-2 12-3 16,4 5-2-16,-5 14 0 0,-1 3 0 0,0 11 1 15,-3 2 2-15,-5 0 0 0,-3-2 1 0,-4-11 1 0,-3-1 1 16,-6-16 3-16,-1-5 0 0,1-11 1 0,-4-3-4 0,8-2 3 0,5 1-1 0,7 2-6 0,4-2 0 0,9-4-2 0,6 0 0 0,5-5-26 0,2 1-22 0,5 2-60 0,3 4-41 0,0 5 84 0</inkml:trace>
  <inkml:trace contextRef="#ctx0" brushRef="#br0" timeOffset="-125364.35">11512 18199 1378 0,'-17'-1'85'0,"0"-4"39"0,1 0-18 0,-3-6-32 15,1 0-16-15,3 2-31 0,-4-2-13 0,0 4-8 16,0 9-3 0,0 15-6-1,5 9-5-15,1 11-21 0,4 6-10 16,9 7-17-16,3-5 0 0,9-9 18 15,3-9 9-15,4-18 23 16,1-9 1 0,-3-22 3-16,4-10 3 15,-4-7 7-15,-2-7 7 16,-3 5 13-16,-1 2 8 0,-3 7 8 16,-2 10-2-16,-1 8-10 15,0 9-11-15,-2 15-9 16,0 13-2-16,2 14-5 15,0 5 1-15,3 9-7 16,1-5-1-16,5-9 2 16,5-7-3-1,0-17 1-15,2-8 0 0,1-8-3 16,-2-9 4-16,1-5 0 0,-2-7 0 16,-2-1 1-1,0 0 0-15,-4 1 1 0,-2 2 0 16,-3 5 5-16,-2 3 1 15,0-5 0-15,1 6 0 16,-2-1-4 0,2 6 0-16,-5-3 3 0,3 0 7 15,-4 3 14-15,1-1 4 0,-2-1 5 16,3-1-5-16,-1 3-14 16,2 7 2-16,6 10-4 15,2 12-3-15,3 18 1 16,-1 8-1-16,-2 18-7 15,-1 8 1-15,-1 9-3 16,-7 0-14-16,-6-7-11 16,-7-7-4-16,-7-6 4 15,-8-10 11-15,-10-11 7 16,-1-7 1-16,-5-16-18 16,0-9-10-16,1-17-40 0,-1-6-22 15,0-16-40 1,8-6-173-16,16-15 198 15</inkml:trace>
  <inkml:trace contextRef="#ctx0" brushRef="#br0" timeOffset="-123875.12">12741 18108 1099 0,'-5'0'99'0,"-9"0"84"15,-2 0-79-15,-13 6-25 0,-5 5-10 0,-2 2-5 0,1 6-6 0,5 0-10 16,4 3-12-16,7-3-20 0,6 0-7 0,10-1-9 0,6 1 1 0,13-3-3 0,3 0 2 16,9-7 3-16,4-2 2 0,7-1 4 15,5-6-4-15,0 6-3 0,-6 1 0 16,-9-3-2-16,-12 9 0 0,-15 1 4 0,-10 8 3 0,-19 8-3 0,-11 5 1 0,-11 1-13 0,0 0-18 15,5-9-44-15,2-8-24 0,7-12-21 16,3-7-330-16,18-21 304 0</inkml:trace>
  <inkml:trace contextRef="#ctx0" brushRef="#br0" timeOffset="-122797.97">13052 18045 1399 0,'8'23'71'0,"-3"9"20"16,-5 12-10-16,-11 8-22 0,1 2-10 0,5 3-27 0,2-4-9 0,6-9-10 0,5-9-3 0,3-18-3 0,0-4-4 0,7-15-9 15,2-10-16-15,2-23-41 0,0-14-35 0,-6-11 57 0</inkml:trace>
  <inkml:trace contextRef="#ctx0" brushRef="#br0" timeOffset="-121226.33">12956 17903 1303 0,'-30'3'87'0,"6"2"26"0,7-1-31 0,7-4-47 0,10-7-22 0,14-9-44 0,9-6-32 15,10-7 36-15</inkml:trace>
  <inkml:trace contextRef="#ctx0" brushRef="#br0" timeOffset="-120342.09">13306 18010 1431 0,'-2'13'66'0,"2"-2"21"0,5-2-16 15,12-7-7-15,7-2-5 0,14-2-20 0,3-4-6 0,0 1-13 0,0 2-9 0,-9 0-10 0,-4 3 4 0,-6 6-4 0,-1 5 3 16,-12 5 2-16,-6 6-2 0,-8 5 5 0,-12 1-3 0,-13 12 3 0,-5-1-3 16,-15 8 2-16,-2 2 2 15,3-1 5-15,8-1 6 0,13-6-3 16,13-6 0-16,17-9-7 0,11-2 0 0,20-7-2 0,5-4-1 0,14-5 3 15,3-8-4-15,0-8-2 0,-1-6 2 16,-2-10-7-16,-3-6-2 0,-2-6 3 0,0-4 3 0,-12-2 20 0,-3-2 5 16,-18 6 12-16,-9 5 8 0,-18 3 2 0,-6 5-1 15,-9 4 4-15,-2 1-10 0,0 13-10 0,3 7-4 0,9 16-11 0,4 11-7 16,13 22-10-16,2 3-1 0,17 1-6 0,5 7 6 16,12-17-17-16,8 0-18 0,4-12-43 0,3-6-44 0,2-14-28 0,2-9-11 0,0-21-28 15,-2-8-141-15,-2-17 206 0</inkml:trace>
  <inkml:trace contextRef="#ctx0" brushRef="#br0" timeOffset="-118826.27">14355 18076 1427 0,'-5'7'98'0,"1"-1"34"0,4 0-46 0,4-3-6 0,12 5-15 0,6-3-9 15,10 3-6-15,2-5-9 0,9-3-23 0,3 0-12 0,0-3-25 0,1-3-15 16,-5 1-59-16,-7-1-17 0,-10-1 59 0,-9 1-8 0</inkml:trace>
  <inkml:trace contextRef="#ctx0" brushRef="#br0" timeOffset="-117715.44">14458 18395 1521 0,'33'3'100'0,"3"0"31"0,7-6-30 0,6-3-13 0,-2-5-43 15,6 3-25-15,-10-5-43 0,-2 5-62 0,-8-4 51 0</inkml:trace>
  <inkml:trace contextRef="#ctx0" brushRef="#br0" timeOffset="-116351.3">15239 17773 1290 0,'3'-18'80'15,"1"5"32"-15,-4 5-9 0,0 10-1 0,-6 4-18 16,-5 18-11-16,-2 10-12 0,-4 20-18 0,0 14 0 0,-4 20-11 0,-1 10-11 0,2 6-17 0,-2 3 1 15,-2-3-10-15,5-4-11 16,-3-22-10-16,9-11-13 0,5-26-31 16,4-15-9-16,7-26-24 0,0-11-12 0,10-30-224 15,2-17 220-15</inkml:trace>
  <inkml:trace contextRef="#ctx0" brushRef="#br0" timeOffset="-115793.96">15459 17824 1340 0,'8'-3'84'0,"-5"3"50"16,-4 8-11-16,-13 15-19 0,-2 7-6 0,-9 21-30 0,-2 9-5 0,-2 15-30 0,4 6-6 0,3 9-17 0,0 0-5 0,5-8-38 0,4-8-22 0,2-14-56 0,3-8-37 15,2-22 77-15,-5-10 1 16</inkml:trace>
  <inkml:trace contextRef="#ctx0" brushRef="#br0" timeOffset="-115397.5">14944 18072 1411 0,'33'3'92'16,"-3"-2"49"-16,7-1-28 0,4-4-28 0,5-4-23 0,5-7-31 0,4 1-18 0,8 0-7 0,0 3-3 0,-4 6-24 0,-9 1-16 0,-18 4-42 0,-15 0-28 15,-22-2-71-15,-12 0 96 0</inkml:trace>
  <inkml:trace contextRef="#ctx0" brushRef="#br0" timeOffset="-113394.96">14977 18302 1478 0,'33'-3'91'0,"3"-4"18"0,7-5-20 0,6-1-14 0,4 2-35 0,9-5-10 16,13 2-67-16,7 0-44 0,4-10 46 0</inkml:trace>
  <inkml:trace contextRef="#ctx0" brushRef="#br0" timeOffset="-112651.81">15997 18056 1548 0,'-22'-8'83'0,"-6"2"19"0,-4-1-12 0,-6 9-31 0,2 6-12 0,1 8-29 15,4 7-7-15,9 7-8 0,8 2-2 0,9-4 6 0,8 0-3 0,11-2-5 0,8-3-3 0,13-5-4 0,1-4 3 0,4-6 4 0,2 0 6 16,-7-4 2-16,-3 4 1 0,-9 0 4 0,-13 3-5 0,-12 5 7 0,-9 3-3 0,-16 5-14 0,-4 1-4 0,-4-6-39 0,0-2-20 0,5-12-44 16,7-5-44-16,9-13 91 0</inkml:trace>
  <inkml:trace contextRef="#ctx0" brushRef="#br0" timeOffset="-112435.94">16184 18171 1345 0,'28'9'95'0,"-4"1"44"0,1 2-21 0,-13-2-35 0,1-5-18 0,0-4-28 0,-7-4-5 0,5-6-1 0,-2 1 6 16,-4-11 4-16,3 0-3 0,-13-5-6 0,-1 1-7 0,-3 5-6 0,-2 6 1 0,-4 10-8 16,0 5-4-16,-1 21-8 0,-3 9-6 15,8 13-2-15,6 4 2 0,16 4 2 0,5-1-2 0,17-1-5 0,5-6-5 16,5-14-1 0,1-10 7-16,5-14 0 0,1-13 0 0,4-19-7 0,1-7-6 0,-1-23 10 0,-4-9 6 0,-4-17 4 15,-4-9 4-15,-15-7 0 0,-9 3 8 0,-17 6 18 16,-7 5 10-16,-19 10 6 0,1 9-3 0,-1 23-9 0,-1 13 1 0,11 27-5 0,-3 11-4 0,9 27-9 0,1 8-11 15,6 23-3-15,6 9-3 0,3 10-3 0,6 4 3 16,1-3-42-16,2 1-28 0,5-9-74 0,-3-6-49 0,-3-13-219 0,-6-12 238 16</inkml:trace>
  <inkml:trace contextRef="#ctx0" brushRef="#br0" timeOffset="-112249.93">16584 18187 1147 0,'18'-19'123'16,"4"0"136"-16,12 3-153 0,6-6-6 0,15 5-22 0,5-7-14 0,5 3-21 0,-5 4-9 15,-7 3-15-15,-7 0-6 0,-13 6-12 0,-6 5-2 0,-16 4-3 0,-11 9 2 0,-14 6 3 16,-5 6-3-16,-13 9 1 0,-6 9-3 0,7 4-2 15,-1-3 4-15,20-2 1 0,7-6 1 0,11-3 3 0,8-5 2 0,15-9 2 0,2 2 1 0,9-7 0 16,-1-2 0-16,-6 1 7 0,-4-4-6 0,-15 2 0 0,-6-2 2 16,-11 8-9-16,-10 4 10 0,-17 1-13 0,-9 1-17 0,-16-3-31 0,-7-2-30 0,-15-4-61 0,-4-4 73 0</inkml:trace>
  <inkml:trace contextRef="#ctx0" brushRef="#br0" timeOffset="-111951.8">17949 18010 866 0,'0'0'126'15,"1"0"153"-15,3 0-144 0,0-2-21 0,1 4-2 0,0 6 7 0,-4 0-11 16,-1 11-11-16,-1 8-19 0,-13 12-32 0,-10 8-12 0,-11 12-26 0,-4 4-3 0,-4 5-32 0,-3-1-16 0,4-8-48 15,1-4-27-15,3-24-46 0,3-8-191 0,10-30 224 0</inkml:trace>
  <inkml:trace contextRef="#ctx0" brushRef="#br0" timeOffset="-111765.66">17608 17955 1548 0,'13'25'103'0,"6"11"59"0,0 10-29 0,7 14-43 0,-5 6-27 0,3 4-44 0,2-1-10 0,1-4-4 0,3-7 3 0,5-11-48 0,1-7-25 15,2-12-65-15,1-9-32 0,-1-14 92 0</inkml:trace>
  <inkml:trace contextRef="#ctx0" brushRef="#br0" timeOffset="-111432.03">18507 17868 1000 0,'0'0'127'0,"0"3"173"0,0 4-200 0,-1-3-10 16,-2 9-19-16,-2 7-15 0,0 9-13 0,-4 10-8 0,1 15-11 0,0 4-6 0,-8 7-13 16,2 1-5-16,-2 0-14 0,3 1-9 0,2-9-21 0,4-4-12 31,2-13-14-31,3-8-2 0,5-18 2 0,2-7 3 0,8-20 0 15,-1-15-7-15,6-22-176 0,2-11 159 0</inkml:trace>
  <inkml:trace contextRef="#ctx0" brushRef="#br0" timeOffset="-111242.53">18665 17865 863 0,'22'-39'128'0,"-3"4"123"15,-5 13-70-15,-7 15-43 16,-6 9-12-16,-4 20-20 0,-6 6-13 0,-3 25-15 0,0 10-11 0,1 14-26 0,-2 5-7 0,1 1-22 0,-1 1-7 0,4-11-21 0,-3-7-18 16,5-16-46-16,0-9-31 15,-1-15-54-15,-1-9-110 0,-5-17 165 0</inkml:trace>
  <inkml:trace contextRef="#ctx0" brushRef="#br0" timeOffset="-111037.41">18309 18083 1351 0,'12'-2'78'0,"7"-3"36"0,3 2-23 0,11 0-8 0,5-3-10 16,6-1-20-16,4-2-16 0,1-2-20 0,-1 0-9 0,-3 1-16 0,-8-1-15 15,-14 2-48-15,-9 4-21 0,-17 0-9 0,-12 2 38 16</inkml:trace>
  <inkml:trace contextRef="#ctx0" brushRef="#br0" timeOffset="-110724.96">18275 18314 1010 0,'29'2'159'0,"2"-4"240"0,4-5-301 16,4-1-9-16,1-3-36 0,1-2-14 0,5 0-29 0,1 1-27 0,5-2-60 15,3-7-29-15,7 2-302 0,-4-5 255 0</inkml:trace>
  <inkml:trace contextRef="#ctx0" brushRef="#br0" timeOffset="-110547.47">19006 18109 1028 0,'-18'24'164'0,"1"0"220"0,-3 3-247 15,4 1-9-15,2 8-45 0,9 2-29 0,5 5-33 0,5 5-12 0,12-3-13 0,2-1 1 16,8-14-6-16,0-7-5 0,1-18 5 0,-1-6 6 0,-4-18 3 0,-2-10 3 0,-5-10 0 0,-2-1 2 16,-5 3 11-16,2 5 12 15,2 10 19-15,-4 8-5 0,7 14-12 0,0 9-16 0,5 12-13 16,2 9-1-16,9 0-16 0,2-4-1 0,8-3 1 16,-8-11 0-16,-2-7 18 0,-5-4 9 0,-10-7 13 0,-6-3 16 0,-11-13 28 0,-3-7 1 0,-10-9-1 0,-3-3-18 0,-4-4-28 0,-1-1-8 0,6 6-18 15,4 4-14 1,9 13-42-16,2 4-31 0,9 8-72 0,9 1-21 0,12 7-6 0,3-2 83 0</inkml:trace>
  <inkml:trace contextRef="#ctx0" brushRef="#br0" timeOffset="-110244.16">19918 18212 1284 0,'-3'-21'93'0,"-1"2"68"0,1 1-20 16,-8-3-1-16,-5-4-15 0,-10 3-23 0,-1 0-19 0,-8 7-39 16,2 9-10-16,11 9-32 0,4 12-7 0,11 19-9 0,2 2-7 0,10 12-25 0,1-1-15 15,13-6-26-15,1-6 5 0,6-13 26 0,-1-13 22 0,-3-9 26 0,-5-4 4 16,-3-17 7-16,-3-1 1 15,-4-16 22-15,-1-1 6 0,-3-2 14 0,0 4 11 16,1 12 2-16,-1 3-3 0,-3 21-16 0,1-4-10 16,-1 17-24-16,2 14-4 0,1 12-4 0,-1 6-7 0,9-5-8 0,4-1-4 0,8-18 0 15,3-2 6-15,0-17 6 0,-1-1 8 0,-6-14 6 0,-3-5-8 16,-7-1 8-16,-1-4-3 0,-7 10 3 0,1 3 6 0,-4 11 7 0,2 6-2 0,0 13-5 16,0 2-5-16,7 9-7 15,2-7 0-15,12-4-5 0,-2-5 5 16,9-6 0-16,2-8 1 0,0-6 12 0,3-7 6 15,-3-6 9-15,-3-4 4 0,-3-6 7 0,-4 3 1 0,-4 3 3 0,-10 8-2 0,-4 15-4 0,-1 0-9 16,-2 28-9-16,-2 15-6 0,1 20-12 0,-1 9-18 0,0 2-13 0,1-1-15 16,1-5-9-16,-1-10 14 0,-1-9 5 0,-2-6 16 0,-3-13 12 15,-1-8 5-15,-7-16 3 0,0-6 1 0,-4-19 5 0,-4-9-1 0,-3-12-5 0,-4-2-13 0,5-3-42 0,1 4-22 0,19 13-52 16,7 3-20-16,20 6 83 0</inkml:trace>
  <inkml:trace contextRef="#ctx0" brushRef="#br0" timeOffset="-109952.88">21013 17961 1531 0,'-12'14'146'0,"-10"7"63"0,-19 9-44 0,-11 3-23 0,-6 6-62 16,0 2-28-16,13 4-33 0,14-4-11 0,20 0-8 0,11-4-3 0,17-7-4 0,8-6 2 0,9-10-2 0,3-1-2 0,4-2 4 15,-4-2 1-15,-14 2-1 0,-8-4 5 16,-22 12-11-16,-5 0-7 0,-25 4-10 0,-4 4-9 0,-12-5-22 0,-4-8-15 0,3-7-36 0,1-4-12 0,2-14-38 0,-1-2-245 0,14-1 267 16</inkml:trace>
  <inkml:trace contextRef="#ctx0" brushRef="#br0" timeOffset="-109653.35">21975 17994 1413 0,'0'0'72'0,"0"3"24"0,-3 5-7 0,-7 7-18 0,-2 3-7 15,-9 17-22-15,-4 8-6 0,-8 12-11 0,-5 5-7 0,2 1-15 0,-1-1-4 0,6-8-18 16,4-11-11-16,5-14-34 0,6-8-22 0,8-19-38 0,2-11-265 0,11-21 258 16</inkml:trace>
  <inkml:trace contextRef="#ctx0" brushRef="#br0" timeOffset="-109466.48">21696 18046 1558 0,'4'35'89'0,"7"-5"31"0,7 5-19 16,15-4-41-16,6 4-11 0,10 4-24 0,2 1-8 0,5 2-13 0,-3 4-1 15,-3-7-49-15,4 3-32 0,2-6-68 0,1-6 38 0,-9-10 48 16</inkml:trace>
  <inkml:trace contextRef="#ctx0" brushRef="#br0" timeOffset="-109153.91">22844 17526 1375 0,'2'-3'103'0,"1"3"75"0,-8 6-14 0,-6 15-29 0,-8 9-15 0,0 14-48 0,3 14-14 15,5 15-30-15,10 13-8 16,1 15-16-16,5 2-3 0,2-1-4 0,6-10-30 0,0-17-55 0,-1-12-36 16,1-17-68-16,-4-6 17 0,-4-18 96 0</inkml:trace>
  <inkml:trace contextRef="#ctx0" brushRef="#br0" timeOffset="-108952.04">22555 18098 1369 0,'10'-3'94'0,"7"-3"63"0,8 0-24 0,10-5-26 0,3 3-7 0,14 1-40 0,3 4-21 16,12 3-23-16,0 3-8 0,-4 2-53 0,-9 1-39 0,-10-4-71 0,-1-2 63 0</inkml:trace>
  <inkml:trace contextRef="#ctx0" brushRef="#br0" timeOffset="-108754.08">23369 18218 1294 0,'-23'-6'89'16,"-6"-7"42"-16,-2 1-20 0,-1-3-28 0,5 4-14 0,2 10-26 0,3 4-10 0,6 10-18 16,4 4-7-16,2 5-10 0,7 6-2 0,3 6-3 0,0-3-6 0,3 1-16 0,7-6-4 0,2-11 1 0,1-4 6 0,0-11 17 0,-1-8 7 0,2-11 1 0,-1-8 2 15,0-12 6-15,-4-6 4 0,1 3 12 0,-1 6 7 16,1 12 10-16,-4 8 0 0,0 15-12 0,0 5-9 0,5 22-15 15,4 7-4-15,5 19 0 0,2 0-1 0,7-8 0 0,2-1-2 16,12-21-1-16,3-7-3 16,6-15 4-16,0-9 0 0,-7-13 5 0,-4-7 1 15,-17-10 15-15,-7-8 10 0,-9-5 17 0,-6 0 20 0,-4 9 11 0,-4 5 4 0,-7 19-5 0,-1 11-15 16,-3 16-27-16,-4 14-14 0,2 26-16 16,-3 7-6-16,10 11-3 0,-1 5 0 0,10 0-2 0,3 0-6 0,0-2-24 0,0 2-18 0,0-4-35 0,-6-3-11 15,-9-12 1-15,-3-8 11 0,-12-18 39 0,0-7 20 16,-4-19 31-16,0-10 3 0,2-14 7 0,2-7-3 0,3-15-2 0,2-3-3 0,11 0-13 15,4 1-13-15,18 10-25 0,3 1-17 0,15 9-38 0,2-3-197 0,10-3 197 0</inkml:trace>
  <inkml:trace contextRef="#ctx0" brushRef="#br0" timeOffset="-108498.98">24124 17993 1490 0,'-21'0'94'0,"-7"4"46"0,-10 7-29 0,-5 13-28 16,-1 8-13-16,6 6-26 0,8 1-4 0,10 5-19 0,9-8-5 15,14-7-10-15,9 1-8 0,10-8-2 0,7 0 4 16,9-6 1-16,1-4 4 0,4 1 1 0,-4-1-5 16,-14 6-3-16,-7 4-2 0,-17-3 4 15,-7 5 2-15,-19-4-14 0,-13 4-20 0,-9-7-43 16,-4-3-34-16,2-11-44 0,7-6 15 0,13-13 68 0</inkml:trace>
  <inkml:trace contextRef="#ctx0" brushRef="#br0" timeOffset="-108336.69">24324 18020 1271 0,'17'26'109'0,"-1"11"73"0,-16 16-51 0,-6 9-4 16,-5 4-33-16,-2 2-23 0,8-10-38 0,4-6-9 0,7-20-18 0,7-9-12 0,7-19-4 0,4-8-13 16,-2-22-33-16,2-12-25 0,-7-19 67 0,-3-8-26 0</inkml:trace>
  <inkml:trace contextRef="#ctx0" brushRef="#br0" timeOffset="-108065.28">24095 17882 1472 0,'-8'19'86'16,"-1"-6"27"-16,13-8-70 0,8-5-19 0,14-5-25 0,12-8-21 0,13-6-54 0,7 2-42 0,4 1 56 0</inkml:trace>
  <inkml:trace contextRef="#ctx0" brushRef="#br0" timeOffset="-107900.03">24584 17930 867 0,'-14'36'164'0,"1"-5"240"0,1 4-247 0,4-10-49 0,5-1-15 15,6-7-36-15,6-1-12 0,9-2-17 0,2 2-1 0,12-3-8 0,-1 1-4 0,4 0 0 0,0-1-4 0,-15 1-7 0,-2 2 1 16,-17 6 1-16,-7 3 0 0,-15 13 5 0,-2-5-4 0,-4 3-7 0,3-1 0 0,8-8-3 0,7-2 3 0,10-6 0 0,9-3-6 0,14-13 6 0,2-3 0 0,9-11 4 0,8-5 16 0,7-14 1 0,5-3 5 0,1-7 10 0,-3-5 2 0,-10-4 15 16,-12 2 8-16,-12-4-1 0,-11 10-4 0,-11 8 2 0,-5 9 1 0,-12 21 0 0,-4 14-5 0,-4 33-20 0,-2 15-9 0,6 21-17 0,5 5-6 0,22-6-2 0,15 0-10 0,23-13-37 0,8-3-6 0,7-23-49 0,4-12-20 0,-3-22-31 0,3-9-29 0,-10-19-182 0,-4-14 210 15</inkml:trace>
  <inkml:trace contextRef="#ctx0" brushRef="#br0" timeOffset="-81472.77">12784 11751 1126 0,'0'0'84'0,"0"0"44"0,0 0-36 0,-2 0 9 0,2 0-21 0,-3 3-3 0,1-1-22 0,2-2-9 0,0 1-13 0,0 5-8 0,5 1-6 0,5 1 3 0,5-2 2 16,0 3 7-16,4-4 5 0,3 3 2 0,4-3 0 0,9-1 5 0,-2 0-7 15,0-3-2-15,-3-1-12 0,-4 0-8 0,-4 0-10 0,0 0-3 0,-8 0 0 16,2 2 2-16,-7-1-38 0,-1 3-28 0,-6-4-52 0,1 1-40 15,-3 2 111-15,-13-3-13 0</inkml:trace>
  <inkml:trace contextRef="#ctx0" brushRef="#br0" timeOffset="-81139.89">12744 12046 914 0,'2'-2'148'0,"3"-3"198"0,1 2-233 0,-6-3 9 0,0 3-26 0,0 3-2 0,0 0-33 0,0 1-16 0,8 9-17 16,4-5-7-16,11 4 3 0,5-6 11 0,11 2 0 0,1-2-3 0,2-3-10 0,-1-3-12 0,-7-3-10 0,0 1 1 0,-1 0-8 0,-3 0-34 16,-3 2-76-16,-5-1-55 0,-7-7 81 0</inkml:trace>
  <inkml:trace contextRef="#ctx0" brushRef="#br0" timeOffset="-79834.8">14120 11926 761 0,'0'0'127'0,"-2"0"208"16,1 0-224-16,-7 0-15 0,3 0-9 0,-4 0-22 0,2-2-4 0,1 1-8 0,0-1 5 16,6 2-5-16,0-5 2 0,11-1-8 0,3 0 0 0,10-2-3 0,3-3 7 0,4 0-1 0,2 1-5 15,-1 2-17-15,-2 1-10 0,-7 7-12 16,0 0-5-16,-9 7 1 0,-2 0-5 0,-5 5 1 0,-6 3 3 15,-1 5-1-15,-5 4 2 0,-4 4-3 0,-7 5-2 0,-3 5 3 16,-4-2 3-16,-3 4 1 16,0 2-2-16,-6-5-4 0,5 1-1 0,2-5-2 15,8-5 8-15,13-4 1 0,1-2-2 32,10-8-1-32,5-1-4 0,9-10-1 0,7-2 5 15,5-4 5-15,7-5-3 0,2-3 1 0,-2 0 0 0,-2-5-4 16,-5 1 2-16,-2 2 3 0,-5-1-4 0,-6 3-24 0,-1-2-24 0,-5 1-57 0,-3-1-28 15,2-4-32-15,-7 2-41 0,0-4 125 0</inkml:trace>
  <inkml:trace contextRef="#ctx0" brushRef="#br0" timeOffset="-78088.41">14677 11880 1048 0,'-2'0'123'0,"1"-1"146"16,-4 1-173-16,0 1 2 0,1 4-19 0,0-4 0 0,0 3-19 16,2 4-8-16,2-1-15 0,2 4-11 0,6 4-2 0,1 0-1 0,4-2 4 0,4-2 10 0,5-1 2 0,3-1 2 0,2 0-5 15,0-5-6-15,0 7-13 0,-2-5-1 0,-1 5-9 0,-4 0-2 0,-4 2-2 16,-5 1-3-16,-6 2-1 0,-2 4 1 15,-8 5-1-15,-3 1 1 0,-9 5-26 0,-4-1-22 16,-2-3-41-16,-7-8-29 0,1-7-16 0,-1-2-20 0,-1-16-252 0,1-9 256 0</inkml:trace>
  <inkml:trace contextRef="#ctx0" brushRef="#br0" timeOffset="-76356.97">14593 11880 1301 0,'18'-8'84'0,"2"-3"47"0,5-1 5 0,13-9-5 16,5 1-9-16,10-10-26 0,6 1-21 0,-2 4-29 0,-4 0-11 0,-4 9-23 16,-3 3-5-16,-13 10-7 0,-1 3-3 0,-10 11-1 15,-3 2 7-15,-8 7 1 0,-7 7-3 0,-4 11 2 0,-4 6-3 16,-4 11 2-16,-2 4 0 0,2 1 3 15,4 1-5-15,4-7-4 0,3-2 2 0,6-6 0 0,4-9 0 0,7-10 0 0,3-2 4 0,3-13-10 0,6-9 5 16,3-8 2-16,-1-11-6 0,-1-9 10 0,-4-5-2 0,-9-9 4 0,-9-2 0 0,-11 3-2 16,-9-2 3-16,-18 9-1 0,-4 2 6 0,-7 15-3 0,-2 9-3 0,2 13-6 0,2 13-15 0,5 12-28 0,4 5-22 0,13 3-36 15,4-5-25-15,13-4-31 0,5-7-177 0,14-8 210 0</inkml:trace>
  <inkml:trace contextRef="#ctx0" brushRef="#br0" timeOffset="-74850.27">16158 11680 1033 0,'2'5'133'0,"1"2"196"0,-3 5-186 0,-2 2-9 0,-1 0-17 0,-17 8-43 0,1 0-25 0,-11 14-22 0,-3 10-4 0,-4 8-23 0,1 2 2 0,5 1-32 16,-3-5-29-16,11-8-48 0,4-4-30 0,5-9-210 0,-2-12 212 0</inkml:trace>
  <inkml:trace contextRef="#ctx0" brushRef="#br0" timeOffset="-74622.94">15859 11735 1403 0,'6'24'94'0,"2"4"37"0,4 7-4 0,9 4-29 0,4-1-27 0,10 0-41 0,3 0-13 15,12 0-15-15,2-5 3 0,3 0-43 0,-4-6-41 0,-15-5-232 0,-4-6 182 0</inkml:trace>
  <inkml:trace contextRef="#ctx0" brushRef="#br0" timeOffset="-74266.21">16799 11478 631 0,'4'0'96'0,"6"-3"82"16,-5 1 3-16,1-2-14 0,-3 0-27 0,-3 4-27 15,0-1-7-15,2 1 1 0,-2 0-2 0,0 0-11 0,0 0-10 0,0 1-18 0,-3 9-16 16,-2 4-21-16,-3 8-9 16,-11 8-17-16,0 8 0 0,-8 11 0 0,2 3-2 0,-5 6-12 15,3 2-14-15,4-6-18 16,2-4 2-16,7-13 12 0,1-9 16 16,7-12 16-16,4-7-3 15,4-6-1-15,4 0-1 0,7-6 2 0,1-5 9 0,7-1 9 0,1-2 0 16,9 3 11-16,2 0 1 0,5 5-5 0,3-2 0 0,2 8-12 0,-2 1-5 0,-3 8-2 0,-5-4-6 0,-5 2-17 0,-7 2-17 0,-1-4-37 0,-4 3-29 15,-5-8-65-15,-8-3-73 0,16-6 134 0</inkml:trace>
  <inkml:trace contextRef="#ctx0" brushRef="#br0" timeOffset="-74036.8">16986 11716 1404 0,'-1'0'115'0,"-2"0"57"0,3 0-36 0,4 0 1 0,-4 0-30 0,2 0-19 0,8 2-32 0,-10 9-16 0,9 6-18 0,0 8-3 0,-7 13-9 16,1 5-1-16,0 10-4 0,-3 3-1 0,0-1-3 0,-1 0-1 0,1-6-21 0,5-2-18 0,2-14-36 16,3-3-15-16,-2-16-21 0,0-3-1 0,6-14-15 0,-2-5-15 0,7-17 82 0</inkml:trace>
  <inkml:trace contextRef="#ctx0" brushRef="#br0" timeOffset="-73700.94">17966 11642 1358 0,'0'5'100'0,"-6"3"64"0,1 4-10 0,-4 2-1 0,-4 2-15 0,-3 6-35 0,-4 4-20 0,-4 3-28 16,-3 5-20-16,-4 7-20 0,4 3-4 0,-3 3-11 0,2 0-8 0,1-2-41 0,8-11-27 15,-3-10-58-15,8-8-27 0,9-16-27 0,5-3-67 0,5-23 153 0</inkml:trace>
  <inkml:trace contextRef="#ctx0" brushRef="#br0" timeOffset="-73467.7">17701 11644 1380 0,'2'4'103'0,"2"12"72"0,1 0-22 0,8 11-7 0,-1 4-10 0,4 2-30 0,6 2-19 0,4-2-36 15,4 0-20-15,4-1-20 0,1 3-13 0,-5-6-45 0,-3 1-43 0,-4-9-105 0,-2-1 89 0,-4-15 24 0</inkml:trace>
  <inkml:trace contextRef="#ctx0" brushRef="#br0" timeOffset="-73089.86">18652 11516 1132 0,'0'0'105'0,"0"-2"67"16,0 1-37-16,0 1-3 0,0 3-18 0,-1 5-8 0,-1 4-11 15,1 4-9-15,-2 9-20 0,-1 7-14 0,1 17-27 0,2 6-8 0,-1 13-13 16,2 1 0-16,0 5-6 0,0-3 2 0,5-8-30 0,0-7-10 0,2-17-26 15,3-9-20-15,1-16-10 0,2-6-24 0,4-22-91 0,0-15 116 16</inkml:trace>
  <inkml:trace contextRef="#ctx0" brushRef="#br0" timeOffset="-72836.01">19272 11629 1238 0,'0'-7'84'0,"4"0"56"16,-4-4-5-16,-5-1-10 0,0-1-4 0,-4-1-16 0,-4-2-17 16,-12-3-30-16,-5 2-16 0,-8-2-23 0,0 5-1 0,2 10-14 0,4 8-3 0,5 16-7 0,-1 5-2 0,11 15 0 15,4 1 0-15,13 8-10 0,5-4-10 16,14-4 0-16,4-11-3 0,9-8 19 0,1-12 3 15,0-10 3-15,0-3 8 0,-3-15-3 0,-3-4 1 0,-2-8 12 0,-4-8 3 16,-7 1 9-16,-1-1 8 0,-5 5 9 0,-2 1 5 0,0 13 10 16,-6 7 2-16,0 12-5 0,2 3-9 15,-2 14-17-15,0 7-7 0,-2 14-13 16,-4 6-2-16,3 6-3 0,3 1 1 0,0-1-2 0,3 1-1 16,3-4-14-16,-3-4-16 0,2-6-24 0,0-2-17 0,-4-13-23 15,3-3-8-15,-4-8-48 0,0-5-16 0,0-6-170 0,4-4 192 16</inkml:trace>
  <inkml:trace contextRef="#ctx0" brushRef="#br0" timeOffset="-72462.73">19766 11199 1061 0,'-3'-29'109'0,"-2"6"132"0,1 4-85 16,0 8 13-16,4 8-1 0,0 4-26 15,-6 12-14-15,3 7-23 0,0 9-13 0,-3 12-16 0,6 11-13 0,0 6-21 0,6 12-18 0,-1 1-15 0,2 1 2 16,3 5-12-16,-1 2-4 0,2 0-48 0,2-2-42 0,1-9-55 16,-4-13-29-16,1-14-24 0,-3-9 6 0,-2-18 109 0</inkml:trace>
  <inkml:trace contextRef="#ctx0" brushRef="#br0" timeOffset="-72235.75">19795 11815 1199 0,'-7'-6'114'0,"-1"-5"106"0,1 0-51 0,2-3-17 0,5-2-16 0,9-6-34 0,4-2-12 0,9 4-8 0,3-2-8 0,0 8-9 16,2 1-14-16,5 10-16 0,-1 0-9 0,7 9-12 0,0 7-3 0,-3 9-6 0,0 6-5 0,-9 8-3 15,-5 4 1-15,-10-1-11 0,-11 1 2 0,-8-1-4 0,-8 1-1 0,-11-4 11 0,-3 0 0 0,-11-8-5 0,-1-1-4 0,6-5-3 0,-2-6-6 0,5-16-4 0,6-1-10 0,1-14-29 0,6-7-22 16,7-3-71-16,7-2-26 0,9-19 94 0</inkml:trace>
  <inkml:trace contextRef="#ctx0" brushRef="#br0" timeOffset="-53915.19">20986 11440 1202 0,'-3'8'75'0,"-10"-5"38"0,3 2-10 0,-1 0-13 16,0-5-4-16,8 0-5 0,-5 0 1 0,7-2-1 0,1 2-8 0,6-6-4 16,4 4-6-16,1-1 0 0,6-3-1 0,8-1-1 0,2 0-5 15,5-4-11-15,4-4-4 0,-1 1-13 16,-1-2-11-16,7 5-9 0,-6 0 1 0,-2 2-6 0,-1 3-1 0,-13 4-25 0,-7 2-31 0,-10 0-57 0,-5 6-28 0,-12 4-64 15,-4 2-16-15,-3 1 122 0</inkml:trace>
  <inkml:trace contextRef="#ctx0" brushRef="#br0" timeOffset="-53667.93">21005 11614 1079 0,'0'0'112'0,"3"1"115"0,0-1-64 0,0 2-9 15,5 1-19-15,-2-1-31 0,5-1-7 0,10-1-30 0,4-6-4 0,5-4-16 0,8 1-16 0,5 1-10 0,1-3-9 0,6 8-30 0,-7-2-29 0,-2 5-92 16,-3 0-48-16,-5 5 92 0</inkml:trace>
  <inkml:trace contextRef="#ctx0" brushRef="#br0" timeOffset="-40176.48">22025 11063 856 0,'0'-1'79'0,"0"2"-17"0,-1 2 74 0,1 1-31 0,-2-3 3 0,2 2-3 0,-3-3 7 0,1 0 8 16,2 0-7-16,0 0-7 0,0 0-25 0,0 0-6 0,0 0-27 0,-1 3-1 0,-1 8-13 0,-1 5-5 0,2 11 0 0,-3 9-2 0,3 10-3 16,1 3-5-16,0 8-12 0,-2-4-2 0,1 3-4 0,-3 2-1 0,3-6 1 0,-2 0 3 0,1-9-17 0,1-7-8 0,1-17-22 0,3-3-11 0,0-16-10 0,0-5-9 0,3-14-47 0,1-6-32 0,2-15 86 15</inkml:trace>
  <inkml:trace contextRef="#ctx0" brushRef="#br0" timeOffset="-39200.45">22570 10994 1159 0,'0'-3'89'0,"0"1"45"0,0 1 2 0,0 1-21 16,0 0-1-16,0 0 0 0,-4-4-6 0,-2-5-9 15,-3-1-21-15,-7-4-27 0,-1 0-10 16,-2 0-22-16,-8 1-4 0,-3 4-12 0,-3 6-3 0,-5 9-8 0,3 10-1 0,4 12 1 16,2 5-1-16,15 11 1 15,4 2 2-15,15-2-4 0,9-6 3 0,13-13 2 0,5-9 3 16,6-13 1-16,-2-6-2 15,-1-11 5-15,-2-11 1 0,-6-7 11 16,-4-1 5-16,-10-6 6 0,0 4 1 16,-12 0 2-16,-1 5 1 0,-6 8-1 15,3 5-2 1,-1 9 7-16,4 8-7 0,-1 8-5 16,1 14-7-1,0 16-13 1,0 9 0-16,5 18-4 15,-1 6 1-15,3 4-2 0,4 0 1 16,-7-9 3-16,4-8-9 16,-1-7-31-16,-1-7-17 0,-3-14-42 15,3-7-15 1,-6-10-41-16,4-13-14 0,-3 2-208 16,2-15 222-16</inkml:trace>
  <inkml:trace contextRef="#ctx0" brushRef="#br0" timeOffset="-38453.61">23164 10574 1953 0,'0'0'-72'0,"0"0"210"0,0 0-29 15,0 2-15-15,3 11-23 0,-1 1-8 0,3 20-18 0,-2 7-4 0,-1 12-16 16,1 10-3-16,-3 6-12 0,-3 4-6 0,1 10-1 0,-3 4-5 0,-1-2-1 16,1-5-4-16,4-12-48 0,-1-9-14 0,4-22-42 0,2-10-10 0,1-16 2 0,3-11-9 0,5-17-8 0,1-8-29 0,2-21 99 0</inkml:trace>
  <inkml:trace contextRef="#ctx0" brushRef="#br0" timeOffset="-38108.15">23657 10568 1442 0,'9'2'95'0,"-6"-1"47"0,-3 4-9 0,-5 1-15 0,-12 7-14 0,-7 6-34 15,-2 1-5-15,-22 7-33 0,1 6-12 0,-8 5-11 0,-8 2-9 0,6-4 1 0,2 0 1 0,10-11-4 0,4-3 1 16,19-1-3-16,3-7 0 0,15 0 1 0,7 0 4 0,14 5 6 16,8 2 14-16,18 9 17 0,1 3 5 15,5 10-2-15,0-1-7 0,-3 7-20 0,-2-3-5 0,-1-1-23 0,-2-7-24 0,-5-5-44 0,-1-1-29 0,-7-13-39 0,-1-2-18 16,-4-17-72-16,-1-11 127 0</inkml:trace>
  <inkml:trace contextRef="#ctx0" brushRef="#br0" timeOffset="-37873.02">23947 10453 1548 0,'-3'0'105'0,"3"6"93"0,-2 2-39 0,2 11-11 0,0 5-8 0,2 9-42 0,1 11-5 15,3 10-23-15,0 7-16 0,-4 5-28 0,1 1-14 0,-3 7-11 0,0-2 2 0,-3 10-37 0,1 2-30 0,-2 1-91 16,2-3-49-16,2-13-68 0,2-12-115 0,2-22 241 0</inkml:trace>
  <inkml:trace contextRef="#ctx0" brushRef="#br0" timeOffset="-37655.35">23993 11230 1186 0,'-2'-25'169'0,"-3"-2"203"0,5 5-187 0,0 0-2 0,8 2-32 0,2-4-19 16,5 5-32-16,3 5-4 0,7 6-26 0,0 0-11 0,8 8-26 0,5 5-17 0,2 6-14 0,4 2-4 16,-6 4-4-16,-8 0 6 0,-5 7 4 0,-3 3-4 0,-13 4-2 0,-4 2-10 0,-16 4-8 0,-9 1 4 15,-18-5 0-15,-6 0 3 0,-7-6 11 0,-3-4 2 0,6-10-4 0,0-1 1 0,10-12-1 0,5-6-2 0,6-8-7 0,7-3-12 0,9-2-44 0,5 0-29 0,-1 3-69 0,6-6-50 0,2-5 124 16</inkml:trace>
  <inkml:trace contextRef="#ctx0" brushRef="#br0" timeOffset="-13079.02">21169 12151 543 0,'0'0'144'0,"-3"0"165"16,-1 2-112-16,1 0-61 0,0 1-24 0,1 1-28 0,2 1-4 15,0 0-9-15,0-2-5 16,2 2 0-16,0-4-4 16,4 3 1-16,2-3 9 0,4-1-2 0,4-3-2 31,11-2-12-31,0-4-16 15,9-2-14-15,4 1-11 16,-9 1-12-16,4-1-3 16,-10 4-11-16,-1 3-14 0,-12 0-41 15,-4 3-25-15,-8 4-52 16,-6 4-17-16,-8 2-231 16,-2-1 241-16</inkml:trace>
  <inkml:trace contextRef="#ctx0" brushRef="#br0" timeOffset="-12779.54">21167 12390 814 0,'0'3'137'0,"-1"1"213"0,1-2-239 15,0-2 0 1,0 0-6-1,3 0-8-15,-2 0-15 0,-1 0-14 16,0 0-26-16,0 0-13 16,2 0-23-16,6 0-2 0,1 5 1 15,7-4 7 1,9 2 6-16,5-6 1 0,13-3 3 16,3-5-11-1,2-3-5-15,4 0-2 0,-4-1-43 16,-7 1-24-16,-11 5 136 15,-7-2-88 1</inkml:trace>
  <inkml:trace contextRef="#ctx0" brushRef="#br0" timeOffset="-11821.26">23767 12016 908 0,'0'-13'105'0,"0"4"106"0,0 1-77 0,-6 0-19 0,7 5-14 0,-2-2-9 16,-1 2-1-16,4 3-2 0,-5 0-3 0,1 8-15 16,0 4-12-16,-4 12-11 0,3 4-7 0,0 13-19 0,3 8-1 0,0 2-18 0,0-1-3 15,0-2 3-15,1-4-2 0,2-6 1 0,1-2-1 0,-3-9-17 0,-1-2-19 0,0-11-27 0,0-1-26 0,3-13-39 0,-1-10 0 0,6-10-23 0,1-10-53 0,5-13 133 16</inkml:trace>
  <inkml:trace contextRef="#ctx0" brushRef="#br0" timeOffset="-10539.3">24133 11898 875 0,'8'1'141'0,"-5"9"227"0,-5-1-266 0,-10 8-21 0,-4 4-7 16,-6-1-25-16,0 2-6 15,-3-6-11 1,-1 0-5-16,0 0-9 16,-3-2-7-16,1 2-8 15,1-2-3-15,0-1-1 0,2 1 0 16,8-5 0 0,1-6 0-16,11 2 1 0,0 0 0 0,7-2 10 15,4 3 13-15,7 1 19 16,4-1 1-16,5 5 7 15,3 2-6-15,1 7-14 16,1 4-3-16,1 4-11 16,-1 0-8-16,0 9-15 15,-4 1-4-15,-2-10-52 16,2 2-20-16,-5-11-47 16,2-7-30-1,-4-12 96-15</inkml:trace>
  <inkml:trace contextRef="#ctx0" brushRef="#br0" timeOffset="-10306.8">24232 11942 1410 0,'5'0'84'0,"1"1"41"0,5 6 0 0,4 7 3 16,0 5-9-16,1 12-18 15,3 7-17 1,-5 5-24-16,-3 7-19 16,4 8-27-1,-9-4-10-15,0 3-23 0,-3-4-21 0,-3-4-55 16,0-3-25-16,0-14-63 16,-3-7 92-16,-5-17 35 15</inkml:trace>
  <inkml:trace contextRef="#ctx0" brushRef="#br0" timeOffset="-10042.33">24258 12044 1484 0,'-7'-30'89'0,"6"2"41"0,1-5-1 15,6 3-5-15,8-5-13 0,2 5-8 16,5-1-18-1,4 7-9-15,0 5-4 16,8 8-22-16,0 5-2 16,5 9-16-16,-3 8-10 0,0 8-17 15,-4 3-1 1,-12 6-6-16,2 1 2 0,-14-3 1 16,0 0-6-1,-7-6-4 1,-7 2-9-16,-4-4-11 15,-6 2-8-15,-8-4-12 0,-5-4 1 16,-6-1 13-16,1-1 15 16,8-2 16-16,8 0 6 15,8-4-1-15,6 0-2 16,10 2 8-16,6-1 9 0,6 1 13 16,7-3 7-16,12-1-1 15,2 1-3 1,2 3-5-16,-1-1-5 0,1 7-6 15,-4 4-3-15,-6 5-4 16,-7 2-9-16,-10 4 2 16,-7-2-7-16,-15 4 1 15,-7-1 4-15,-15 5-8 16,-6-1-1-16,-1-2-13 0,-3-5-6 16,2-9-17-16,-2-4-2 15,-6-10-29 1,4-2-13-16,-1-8-35 15,1-3-24-15,5 3-27 16,-4-4 84-16</inkml:trace>
  <inkml:trace contextRef="#ctx0" brushRef="#br0" timeOffset="471.16">21839 12082 1039 0,'-3'3'80'0,"-2"2"50"0,-1-2-12 0,0-3-10 16,4 0-9-16,-3-2-18 0,5 2-7 0,2 4-17 16,-2-4-6-1,0 0-12-15,-2 0-9 16,1 0-13-16,1 0 1 0,0-2-4 16,3-1 4-1,3 1-4-15,7-2-3 16,-1 0 0-16,4 4 1 0,3 0 8 15,0 0 2-15,2 0-2 16,-6 0-6-16,1 4-8 16,-2 2 4-1,-1-1-6-15,-2 4-3 0,0 1-1 16,-1-1 0-16,-4 0-2 16,0 1 3-16,-6 3 0 15,0-6-3-15,-3 9 2 16,-6-2 0-16,-4 10 0 15,-6-2 3-15,-2 5 1 16,-4 4-2-16,-5-2-2 16,-1 4-6-16,2-5-2 0,4-1 0 15,8-5 7-15,9-8 0 16,3-1 2-16,5-8-5 16,5-5-2-1,1 0 1-15,7-7-2 16,1-2 11-16,13-2 1 15,1-2-3-15,1 4 1 0,1 3 2 16,-4-1-3-16,0 4 1 16,-4 3 1-1,0 2-9-15,-6 2-9 16,-1 0-17-16,6-1-55 16,-4-2-36-16,4-1-66 15,-2-4 89-15</inkml:trace>
  <inkml:trace contextRef="#ctx0" brushRef="#br0" timeOffset="1413.85">22240 12213 1421 0,'-8'5'103'0,"3"-4"68"0,1 1-48 0,2-2-28 0,0 0-12 16,2-2-34-16,0 1-6 0,5-6-25 0,1 4-8 0,-1 2-47 0,3-6-43 0,3 1-86 15,2 0 77-15</inkml:trace>
  <inkml:trace contextRef="#ctx0" brushRef="#br0" timeOffset="3298">22473 11987 428 0,'0'2'102'0,"-1"-2"134"15,-2 3-118-15,-2-1 6 0,0 2-37 0,4-2-21 0,-3 1-30 16,1-1-3-16,3-2 1 0,0 0-1 0,0 0-2 0,7 1 4 0,-4-1 6 0,0 0 12 16,2-6 10-16,1-2 2 0,3-3-1 0,4-2-3 0,0 4-4 15,-1-2-4-15,1 2-6 0,0 1-9 0,-6 8-20 0,3 6-6 0,-1 7-16 0,-1 4 1 0,-1 3-2 0,-4 1 2 16,-3 4 1-16,0 0-1 0,-3 5 5 0,-7-4-2 0,-3-1 0 15,-2-3-4-15,-1-3-2 0,-3-5 4 0,6-5 0 16,2-4 4-16,10-3-3 0,-1-2-1 0,2 1 2 0,2 4-1 16,6-3 0-16,6-1 3 0,3 6-2 0,2-3-1 0,3 3 1 0,0 0 3 0,0 6 5 0,-3 4-2 15,-6 5 0-15,-4 2 0 0,-9-2-7 16,-3 2 5-16,-8-2-2 0,-6 2-3 0,-7-5 0 0,0-1-11 0,-1-5-13 0,3 0-4 0,2-12-17 16,1-1-8-16,5-8-4 0,1-4-6 0,7-6-7 0,1 1-13 15,5-5-167-15,5-5 159 0</inkml:trace>
  <inkml:trace contextRef="#ctx0" brushRef="#br0" timeOffset="3583.94">22760 11937 1183 0,'7'-3'57'16,"-4"0"16"-16,0 1-12 0,-1 2 5 0,-1 0-7 15,4 5-2-15,0-2 4 0,1-1-10 0,2 2-1 0,5 1-12 16,4-3 0-16,3-2 2 0,6 0 1 0,5-7 1 0,-1 3-4 0,-1 0-9 0,-3 0-4 0,-5 0-10 0,-5 3-7 16,-4 1-4-16,-2 1-5 31,-4 9-2-31,-1 1 1 0,-5 3 2 0,0 4-1 0,0 8-1 0,-3 4 2 0,-5 7-1 0,1 0-1 0,0 6 7 0,-4-4-29 16,1 2-10-16,-3-3-15 15,4-1-25-15,-1-6 11 0,4-6-18 0,0-3-8 0,6-9-12 0,0-7-19 16,3-7-214-16,0-6 216 0</inkml:trace>
  <inkml:trace contextRef="#ctx0" brushRef="#br0" timeOffset="3820.85">23179 11983 1240 0,'-2'0'83'0,"-1"4"55"0,-5 4-60 0,3 3 3 0,-4 7-1 0,1-9-4 0,8 1-16 16,-2 1-6-16,7 0-27 0,4 1-6 0,2 1-14 0,4 0-5 0,0-2 2 0,3 3-4 0,-2 0 2 16,-1 2 1-16,0 4 1 0,0-4 0 0,1 3-3 0,-2 1 1 15,-3 2-1-15,-6-1-2 16,-8 3 0-16,-8 1-1 0,-5 3 3 0,-4-3-9 15,-1-1-25-15,1-3-18 0,-1-9-46 16,2-4-9-16,5-8-24 0,-3-5-142 0,9-10 179 0</inkml:trace>
  <inkml:trace contextRef="#ctx0" brushRef="#br0" timeOffset="4196.14">23152 11915 1355 0,'17'-13'108'0,"5"-3"59"0,3-6-66 16,1 2 5-16,4-5-35 0,-2-4-13 0,4 9-26 0,-4-4-8 0,-6 8-71 0,-3-1-60 0,-6 1 62 0</inkml:trace>
  <inkml:trace contextRef="#ctx0" brushRef="#br0" timeOffset="9991.27">1275 13856 554 0,'3'-6'101'0,"-1"0"74"0,3 4-46 0,-5 2-18 16,0 6-26-16,0 2-15 0,-10 10-21 0,2-4-4 0,1 5-11 15,-5 0-3-15,5-5 2 0,0-3-5 0,3-8-2 0,4-1 4 16,0-2 17-16,3-5 8 0,1-5 6 0,1-2 3 0,3-4-13 16,-2-3 0-16,-1 2-8 0,3-1-3 0,1-2 1 0,1 2-3 0,9-4-8 0,-2 2-5 15,-1 4-16-15,3 0-5 0,-2 8-2 0,-3 4-1 0,4 2-4 0,1 2 4 0,1 3-2 0,-1 4 0 0,-1 1 1 16,-3 4 3-16,-5 7-1 0,-2 0 2 0,-7 6 0 0,-2 2-4 0,-1 8-4 0,-6-1 0 15,-1 3 5-15,1-1-3 0,-11-1 1 0,3-4 5 0,0 1-11 0,2-7 7 0,-3 2-6 16,6 1-2-16,1-4 0 0,1-1 1 0,6-2 4 0,4-4-4 0,1-6 6 16,4-4-3-16,0-1 1 0,4-3 3 0,7-3 0 0,-1 0 0 15,8-1 6-15,-2-4-2 0,1 0-4 0,4 3 2 0,-1-5-5 0,-1 2 1 0,-6-1-13 0,3 2-22 16,-3 0-46-16,-2-3-41 0,-4-5-228 0,-7-4 216 0</inkml:trace>
  <inkml:trace contextRef="#ctx0" brushRef="#br0" timeOffset="12465.49">1760 13916 1200 0,'0'-1'158'0,"0"-1"168"0,-4 2-193 16,1 2-20-16,-3 1-55 0,-2 3-23 0,3-4-30 15,5-1-7-15,-3-1-22 16,2 0-22-16,1 0-84 16,0 0-97-16,-2-8 124 15</inkml:trace>
  <inkml:trace contextRef="#ctx0" brushRef="#br0" timeOffset="13059.31">1810 13544 278 0,'-3'1'59'0,"-2"4"83"0,2-3-48 0,-2-1 43 31,4-1 5-31,-1 0 16 0,1 0-5 0,1-1-33 16,0 1-18-16,0 0-28 16,1-2-9-16,1-1 0 31,-1 1-3-31,2-1 0 15,-3 2-1-15,5-13-6 0,0 4-3 16,3 1-4-16,1 1-1 0,5-3-9 16,4 0 3-16,2 4-13 15,4-1-8-15,-5 2-7 0,1 3-11 32,-4 3 3-32,-5 2 0 15,-3 5-5-15,-5 5 0 0,-9 5-3 16,-5 7-8-1,-8 5-20-15,-1 5-11 0,-4-1-12 16,3-2 7-16,7-6 23 0,6-1 10 16,8-8 12-1,8 0 0-15,9-7 2 0,7-6 0 16,8-1 8-16,1-1 10 0,-2-1 5 16,1 4 4-1,-8 0-7-15,-5 6-7 16,-7 4-5-16,-2 3-2 0,-10 7 0 15,-2 3-4-15,-11 6-1 16,-4 0-2-16,-3 5 4 16,1 0-3-16,-3-7 0 15,1-9-11-15,4-4-28 16,-4-9-7-16,9-4-35 0,-3-5-7 16,7-11-40-16,5-8-93 15,3-11 133-15</inkml:trace>
  <inkml:trace contextRef="#ctx0" brushRef="#br0" timeOffset="13458.97">2145 13569 823 0,'1'-12'132'0,"-1"-4"196"0,2 2-220 0,-4 3-17 0,1-1-20 0,1 11-17 0,0-1-5 16,0 2-11-16,0 2-8 0,7 1-7 0,3 3 3 0,4-4 14 0,2 0 7 0,3-2 4 0,1-2-5 0,1-3-13 0,-1 0-2 15,-5 4-14-15,-3-1-1 0,-6 2-7 0,1 5-7 0,-3 6 2 0,0 3-2 16,-3 10-4-16,2 3 5 0,-3 7-5 0,0 6 1 16,-4 1 4-16,2 8-3 0,0-3-8 0,2-1-12 0,0-4-36 15,2-3-13-15,1-10-38 0,2-2-12 0,1-12-27 0,1-8-147 0,-1-14 185 0</inkml:trace>
  <inkml:trace contextRef="#ctx0" brushRef="#br0" timeOffset="13717.95">2468 13475 1119 0,'-3'1'129'0,"0"-1"108"0,-2 5-132 0,0 6-8 0,-1 3-26 0,1 5-9 15,4 0-21-15,1 3-10 0,1-6-22 0,5 1-2 0,9-1-1 0,2-2 3 0,5-3 9 16,2 2 1-16,-1-2-4 0,-2 1-2 0,-4 6-6 0,1-4 1 0,-3 2-1 0,-2 4-4 16,-7-2-3-16,1 2-1 15,-3-3-2-15,-4 4 4 0,-1-4-6 16,-7 2-16-16,-3-1-33 0,1-4-27 0,-1-11-38 0,2-3-8 0,-2-5 65 15</inkml:trace>
  <inkml:trace contextRef="#ctx0" brushRef="#br0" timeOffset="14082.3">2488 13509 1353 0,'13'-8'88'0,"3"0"47"16,-2-1-12-16,2-4-37 0,0-1-26 0,3-8-36 0,1-2-12 0,1 4-30 0,1 3-36 0,-7 6-73 0,3 3-297 0,-2 6 260 0</inkml:trace>
  <inkml:trace contextRef="#ctx0" brushRef="#br0" timeOffset="14426.88">2824 13374 1164 0,'0'-2'145'0,"-4"0"146"0,4 7-179 0,1 6-6 0,4 10-39 16,1 4-13-16,-1 10-20 0,0 7-12 0,3 7-14 0,-5 3-2 0,2 2-34 0,1 1-19 0,-3-9-52 0,7-4-31 15,2-13-120-15,1-10-61 0,-1-19 168 0</inkml:trace>
  <inkml:trace contextRef="#ctx0" brushRef="#br0" timeOffset="14822.6">3119 13345 1120 0,'0'2'95'0,"-4"3"102"0,-3 7-92 0,-5 10-2 16,-2 3-8-16,-10 5-19 0,-1 0-9 0,1 0-30 0,0-1-12 0,2-6-11 0,3-2-8 15,7-5-2-15,4-2-2 0,11-3-7 0,5-2 0 0,9 7 5 0,2-3 1 16,6-4-1-16,5 2 0 0,0-3-4 15,4-3 1-15,2-4-25 0,-3-1-38 16,-2-4-47-16,1-4-31 0,-5-10 67 16</inkml:trace>
  <inkml:trace contextRef="#ctx0" brushRef="#br0" timeOffset="15079.65">3356 13478 1392 0,'0'11'68'0,"0"6"23"16,2 7-9-16,1 6-19 0,3 1-16 0,5 1-26 0,0 1-9 0,-3-5-9 0,3 2-1 16,-8-5-13-16,4 1-1 0,-4-6-6 0,-3-4 0 0,-2-7 15 0,1-9 0 0,-9 0 6 0,4-12 13 0,-7-9 33 0,-3-7 14 15,-2-13 21-15,-5-11 1 0,5-14-17 0,8-5-12 16,13 3-7-16,11 3-2 0,16 15 1 0,-4 4 5 0,4 13-11 0,4 8-12 0,-7 6-17 0,2 8-9 0,-6 11-4 0,-7 3-4 0,-7 11 0 0,-2 2-1 0,-10 12-2 0,-2 5 3 0,-17 7-4 16,-3 1-4-16,-2-5-5 0,-2-6-5 0,10-11 5 0,5-5 3 0,13-14 5 0,1 3 4 0,14-3 7 0,8 2 8 0,9-1 6 0,3 4 6 0,2-2-6 0,-3 2-2 0,3 3-3 0,-3 5-2 0,-4 2-5 0,-6 6-1 0,-7 1-1 15,-5 6 0-15,-11 10 2 0,-9 2-1 0,-13 10-15 0,-8-1-11 0,-11-2-42 16,-5 1-30-16,-17-12-73 0,-18-8-27 0,-26-15 100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F6C2BED-7418-4B35-8D4B-6C56EFBA53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F712EE4-E4BE-4296-B20A-FEB42CFF06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EF63B4E-B540-4037-9D6D-3F279886A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CE7B03-FC61-423D-97A8-494AB9614456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85FDB22-81A1-46C3-8039-1131DBE959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822E151-76DE-4724-980E-976B52560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6F5E68DD-98D5-4885-9729-E2D6B21D0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57BFE0-04EE-4AAC-A204-884E9623A05B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4DDED8F-8128-4E4F-BE8C-73BE53EFBD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36A6CBC-139D-47AB-884F-A38E3F397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E6ED63C-DC2E-4C29-BDC0-BA54815DF6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F16918-8272-499F-814F-45D8E846EE0B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941218C-9705-4A48-8C0B-B29BE4FAA9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D95E6A2-A025-4395-A40E-F8663DE28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A8A242A-2492-4B43-8258-EF74C823C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88E27D-B3E4-41D2-BC90-0538217B9D3D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143032B-FF0A-4574-B564-3742A90DB5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740C933-F7B3-45E8-BCAA-18171DE83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60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9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18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184DE9-0039-47EF-8DA7-D4D7A32CA3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750DBA-7F97-4C1A-9BA5-00AB85721956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17C29A2-EF83-4D60-9858-4C12C8EF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1EC449-7D6F-4F7A-881C-FA7886E3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2B4DA2D-F888-470A-B8A5-0E4D87CA3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CFB82-F1AF-4B6F-A502-4C6E5F0042A9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754E21E-EC2C-471D-B31B-62198E5D2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29C3865-27F6-4A83-95F9-60E5CDDC9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4131077-FC71-4D69-96EE-970854C0F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9294E2-66EE-4921-85CE-998FBE48211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178D757-3F19-4DE0-B02C-5846C0D5E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6E8E0BC-31AA-4892-BF1A-5029D0F14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C9FFC2E-F874-4979-8CB2-1C99489C8F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6B354F-3BD8-4576-A9E8-5002CADAC61A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33B1EC5-5C46-4049-8A9F-F91C4875D6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ED109FB-72B6-4E3E-8893-84C8213BC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A8CFAB-7B1A-4C59-905F-3B0F68BCEE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07C090-14D8-412D-B5EA-4F8DEB739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031766-EB44-4B2D-91AF-156FD722B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7C6113-A2A0-4165-92FB-FAD3BD4C6B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03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F2F31E-6CE7-4FFD-9F2C-0AE961746D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7F7674-29A9-46C0-B14E-FC4D40670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3BC7CD-7E2C-40AC-95D7-5EF1CA85E8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14DD1-EFF7-4911-8BDF-C948515EE7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30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216472-08BF-4A38-9756-84025D166F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7B47DB-2CD1-425C-BA00-CCD2ADE303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A1E0E2-FCE4-4576-9236-84C931AEA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D1665-5E9C-457F-9F63-AF55BAA668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90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DBC420-821B-4083-A85E-D935146BEB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75BBBA-44E0-4B3A-BA81-747A0F8F7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20B895-C1CF-43ED-8C4B-AA069E57CF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01195-0C38-48A8-AAB3-727BDFEB44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25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AFA63A-16C1-49A6-A868-B711AE9E4A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9EC39B-1037-42CA-98DA-2AE27B46C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4AB5C8-3D95-44D5-8568-CA0316A991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8242F-4CFC-4228-807A-79F89C2115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25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0A3BD2-E8E3-4C7B-8BA9-FE635DEF86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9C0900-EA44-4391-8942-774CCE43E4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608AAD-8D9F-46A4-ABC5-B5F0609144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7B69AF-25F8-49E8-99CE-BF2210808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41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B15F47-9D54-4CBC-AFE6-54E15B156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0CF66B3-FF33-4F46-87ED-83B800F302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F774C62-EA72-4F71-9894-0B5E34A838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A5AD2-6A9A-44A5-9018-4DFD91236D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7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47F655-516B-424F-99A2-4EAC9CFBBA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4DB15C0-AE07-4586-A55D-3761D50EBD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B8B54A-B9E5-4146-847E-C925F76B00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D7824-48CB-42E5-87FC-E57BA6F3D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2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A8EDD2D-8B2B-49E4-87CA-3D24A6144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26124B-3E01-4B83-A95A-A3750B079A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292396-1A85-42D2-B340-FF2D3D9E1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2E1D6A-6677-415D-AF4D-4FC5CB72E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08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55FF6-B250-4F1C-A28A-E4BF3E4EA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40844E-3D65-417A-8598-BFC408C54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507FAD-2966-4DD9-A8F8-0F50DAEBF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06A5D-9CDC-4F96-98E3-BA2A48D2D0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81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92CD3-1711-45F8-8672-EF4293B47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C5C06-ECBB-431E-B94B-D8FF20E3A3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987BCB-FC77-4D89-88CB-7B95EB279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7F5DD-6424-4DA2-B251-C73E3C9DA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33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ACBA136-9A3A-403D-83E3-9AAEB742A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A84C9EB-9469-476F-B207-4F7BAC2B5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7A1900E6-EF6A-431F-AF0E-CBDC383E7F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36F5D-DA44-4E2A-BBB3-266D8374A85C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04C63A97-C8F7-4ED1-AB89-715FA24DB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48173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22: Cache Examples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4F038B7-8353-4E5E-A773-3F02BC6AA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9FDF318-13C1-4F14-AD9F-BEC9E22A9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13288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access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 problems in cache design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DC9932-99CF-DFC4-F9FC-7E7C9BCED7F1}"/>
                  </a:ext>
                </a:extLst>
              </p14:cNvPr>
              <p14:cNvContentPartPr/>
              <p14:nvPr/>
            </p14:nvContentPartPr>
            <p14:xfrm>
              <a:off x="8615520" y="5365800"/>
              <a:ext cx="261000" cy="411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DC9932-99CF-DFC4-F9FC-7E7C9BCED7F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06160" y="5356440"/>
                <a:ext cx="279720" cy="430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916EAA-0B04-4172-BB86-F8B31767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D50A68-441A-458C-A86C-B194FB428BEE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5D377AF-68BD-4021-BAE2-95841BBE1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95A3D93-4130-4EC4-811D-A4EA26DE5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8D2DD361-C952-4DF1-8DEF-BBA3CD066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1425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cache size = #sets x #ways x block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   256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8                    5                 19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(sets)        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blksize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addrsize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-index-offset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tag array size = #sets x #ways x tag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= 19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2.375 KB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AB9B0AFA-D0D6-4480-8072-F66C5676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99" y="3571692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507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888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269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650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350" y="2507226"/>
            <a:ext cx="55545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64  (address modulo 64, extract last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address/64 % 16     (shift right by 6,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address/1024          (shift address right by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22 bits tag           4 bits index     6 bits offset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8:             0                             0                        8 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96:           0                             1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32:           0                             0                       32            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 7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976:         0                             15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1040:       1                             0  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1096:       1                             1                        8              M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4800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181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562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943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33" y="1323707"/>
            <a:ext cx="7406386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Show how the following addresses map to the cache and yield hits or misses.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cache is direct-mapped, has 16 sets, and a 64-byte block size.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Addresses:  8, 96, 32, 480, 976, 1040, 1096</a:t>
            </a: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EDA5A827-D547-4107-A829-6B0B7E2D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763" y="3937944"/>
            <a:ext cx="2423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7641B76-EF77-03B3-9EB4-1DADB6C21B93}"/>
                  </a:ext>
                </a:extLst>
              </p14:cNvPr>
              <p14:cNvContentPartPr/>
              <p14:nvPr/>
            </p14:nvContentPartPr>
            <p14:xfrm>
              <a:off x="1886760" y="1889640"/>
              <a:ext cx="6467400" cy="2893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7641B76-EF77-03B3-9EB4-1DADB6C21B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77400" y="1880280"/>
                <a:ext cx="6486120" cy="291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3195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79DF51-A700-480E-B71D-86F6D32BF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B96BAD-B72A-4CCA-8F99-52A2E37E6BDC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B2640736-DBFC-409A-8C0D-5D88002B5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CAF5F67-DB4F-4213-947E-1A670D829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4ADCFA05-8C84-400C-9E27-A08E080C7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8286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5682492-70B4-3A48-C6F6-21C569BB112C}"/>
                  </a:ext>
                </a:extLst>
              </p14:cNvPr>
              <p14:cNvContentPartPr/>
              <p14:nvPr/>
            </p14:nvContentPartPr>
            <p14:xfrm>
              <a:off x="324000" y="1875960"/>
              <a:ext cx="8814600" cy="4569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5682492-70B4-3A48-C6F6-21C569BB112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4640" y="1866600"/>
                <a:ext cx="8833320" cy="4588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79F69AA-A1A5-4130-824B-20AE7068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0D4154-C174-4274-AF9C-D23C4BDA654D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85DD9BC1-89AB-4918-9DAD-5DAF723B0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F890603-DEFA-45BA-BF96-6B126D061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24908B39-ABCB-4E79-B1C9-75F7169A7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2322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Start with 1000 instructions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 cycles           (includes all 400 L1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x 15% x 10 cycles  (the L2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x 15% x 50% x 100 cycles  (the mem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 4,600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CPI = 4.6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A3775FC-AFB5-51C1-B0C3-DF0F3BD76B5D}"/>
                  </a:ext>
                </a:extLst>
              </p14:cNvPr>
              <p14:cNvContentPartPr/>
              <p14:nvPr/>
            </p14:nvContentPartPr>
            <p14:xfrm>
              <a:off x="5186520" y="1896840"/>
              <a:ext cx="1388520" cy="119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A3775FC-AFB5-51C1-B0C3-DF0F3BD76B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77160" y="1887480"/>
                <a:ext cx="1407240" cy="138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62" y="4911212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</p:txBody>
      </p:sp>
    </p:spTree>
    <p:extLst>
      <p:ext uri="{BB962C8B-B14F-4D97-AF65-F5344CB8AC3E}">
        <p14:creationId xmlns:p14="http://schemas.microsoft.com/office/powerpoint/2010/main" val="2070476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44" y="4920733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426212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 H  M   H 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02D76DC-B2BD-BFDC-F908-DE87F11461B6}"/>
                  </a:ext>
                </a:extLst>
              </p14:cNvPr>
              <p14:cNvContentPartPr/>
              <p14:nvPr/>
            </p14:nvContentPartPr>
            <p14:xfrm>
              <a:off x="182880" y="120960"/>
              <a:ext cx="8472240" cy="6220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02D76DC-B2BD-BFDC-F908-DE87F11461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3520" y="111600"/>
                <a:ext cx="8490960" cy="623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51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376" y="4343400"/>
            <a:ext cx="2631297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F6ECE1-2338-BF09-E781-87D2E0FECF6A}"/>
                  </a:ext>
                </a:extLst>
              </p14:cNvPr>
              <p14:cNvContentPartPr/>
              <p14:nvPr/>
            </p14:nvContentPartPr>
            <p14:xfrm>
              <a:off x="353160" y="1346760"/>
              <a:ext cx="7104240" cy="4807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F6ECE1-2338-BF09-E781-87D2E0FECF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3800" y="1337400"/>
                <a:ext cx="7122960" cy="4826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D84AD9F-21E1-D8C2-CD5F-624C2D3EC22E}"/>
                  </a:ext>
                </a:extLst>
              </p14:cNvPr>
              <p14:cNvContentPartPr/>
              <p14:nvPr/>
            </p14:nvContentPartPr>
            <p14:xfrm>
              <a:off x="963360" y="218880"/>
              <a:ext cx="7535160" cy="6301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D84AD9F-21E1-D8C2-CD5F-624C2D3EC22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4000" y="209520"/>
                <a:ext cx="7553880" cy="6320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9DAD42E3-5DEA-435C-8C80-5CF5A26B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3890D-4F71-4BF4-B12E-131F9F73D8EA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EEF669-BE87-4749-A1F7-43915543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137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Access Pattern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E6CF65E9-F3BC-4ACF-9352-CFF9F8284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A41A3785-EB2D-4967-A690-AE550385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054105BC-DAEC-48C6-A535-0659BE46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413D2E0B-2614-4827-957C-2A6AAB07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981F00FF-960C-48CF-9A19-EAEF0F6B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A936C12F-B0E0-4D50-8424-5CACAD45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74897453-10E5-402A-867E-B058BDF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C4059884-B4F5-4A76-9ABE-6B5A717B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74AEDE53-0300-4E68-8F61-B7A2CC66D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2B31C6F6-D26E-4D7F-A457-3F23DBA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7662" name="Line 13">
            <a:extLst>
              <a:ext uri="{FF2B5EF4-FFF2-40B4-BE49-F238E27FC236}">
                <a16:creationId xmlns:a16="http://schemas.microsoft.com/office/drawing/2014/main" id="{CD145931-F90A-4D96-A4A5-4E6697AA1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3" name="Rectangle 14">
            <a:extLst>
              <a:ext uri="{FF2B5EF4-FFF2-40B4-BE49-F238E27FC236}">
                <a16:creationId xmlns:a16="http://schemas.microsoft.com/office/drawing/2014/main" id="{F76C410F-70A2-46CA-9E4D-5FEA4BB4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7664" name="Line 15">
            <a:extLst>
              <a:ext uri="{FF2B5EF4-FFF2-40B4-BE49-F238E27FC236}">
                <a16:creationId xmlns:a16="http://schemas.microsoft.com/office/drawing/2014/main" id="{6F34F51F-ACE7-4E62-A95A-9E118840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5" name="Line 16">
            <a:extLst>
              <a:ext uri="{FF2B5EF4-FFF2-40B4-BE49-F238E27FC236}">
                <a16:creationId xmlns:a16="http://schemas.microsoft.com/office/drawing/2014/main" id="{288EE7F5-2795-47CD-81AA-D09F89DDE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F47DF681-01AF-478A-B728-6B3FC0E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B22BBE8E-3BD6-4691-A022-2C6A4C5D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7668" name="Line 19">
            <a:extLst>
              <a:ext uri="{FF2B5EF4-FFF2-40B4-BE49-F238E27FC236}">
                <a16:creationId xmlns:a16="http://schemas.microsoft.com/office/drawing/2014/main" id="{B34404E9-C578-4091-8769-5D13F56B7F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9" name="Line 20">
            <a:extLst>
              <a:ext uri="{FF2B5EF4-FFF2-40B4-BE49-F238E27FC236}">
                <a16:creationId xmlns:a16="http://schemas.microsoft.com/office/drawing/2014/main" id="{29447B7F-59E4-411C-8C2D-644194E00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0" name="Rectangle 21">
            <a:extLst>
              <a:ext uri="{FF2B5EF4-FFF2-40B4-BE49-F238E27FC236}">
                <a16:creationId xmlns:a16="http://schemas.microsoft.com/office/drawing/2014/main" id="{E919B640-D50E-40BA-9CBD-A22016C3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1" name="Rectangle 22">
            <a:extLst>
              <a:ext uri="{FF2B5EF4-FFF2-40B4-BE49-F238E27FC236}">
                <a16:creationId xmlns:a16="http://schemas.microsoft.com/office/drawing/2014/main" id="{369D674C-B37C-47A8-9D03-D0CF7500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2" name="Rectangle 23">
            <a:extLst>
              <a:ext uri="{FF2B5EF4-FFF2-40B4-BE49-F238E27FC236}">
                <a16:creationId xmlns:a16="http://schemas.microsoft.com/office/drawing/2014/main" id="{CF1B93D5-AB1E-4E68-8D69-5EC891D0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3" name="Rectangle 24">
            <a:extLst>
              <a:ext uri="{FF2B5EF4-FFF2-40B4-BE49-F238E27FC236}">
                <a16:creationId xmlns:a16="http://schemas.microsoft.com/office/drawing/2014/main" id="{3C99FF87-B3B9-4907-B56A-EEB8A47BC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4" name="Rectangle 25">
            <a:extLst>
              <a:ext uri="{FF2B5EF4-FFF2-40B4-BE49-F238E27FC236}">
                <a16:creationId xmlns:a16="http://schemas.microsoft.com/office/drawing/2014/main" id="{4CA61D12-1A42-4117-9D58-564F0733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5" name="Rectangle 26">
            <a:extLst>
              <a:ext uri="{FF2B5EF4-FFF2-40B4-BE49-F238E27FC236}">
                <a16:creationId xmlns:a16="http://schemas.microsoft.com/office/drawing/2014/main" id="{D89FCA3C-8BA3-4B8D-AEF3-E813AAB3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6" name="Rectangle 27">
            <a:extLst>
              <a:ext uri="{FF2B5EF4-FFF2-40B4-BE49-F238E27FC236}">
                <a16:creationId xmlns:a16="http://schemas.microsoft.com/office/drawing/2014/main" id="{F6B7F2CB-9873-4D3A-A6DF-49445152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7" name="Rectangle 28">
            <a:extLst>
              <a:ext uri="{FF2B5EF4-FFF2-40B4-BE49-F238E27FC236}">
                <a16:creationId xmlns:a16="http://schemas.microsoft.com/office/drawing/2014/main" id="{25026DE3-BC3A-416C-A1AF-70BF1A3C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D78193C-FD76-4142-A21D-D8B3559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7679" name="Line 30">
            <a:extLst>
              <a:ext uri="{FF2B5EF4-FFF2-40B4-BE49-F238E27FC236}">
                <a16:creationId xmlns:a16="http://schemas.microsoft.com/office/drawing/2014/main" id="{F68E1060-C3A3-440C-863D-6D0953F11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0" name="Line 31">
            <a:extLst>
              <a:ext uri="{FF2B5EF4-FFF2-40B4-BE49-F238E27FC236}">
                <a16:creationId xmlns:a16="http://schemas.microsoft.com/office/drawing/2014/main" id="{3FD27653-6A62-482B-B6FE-DB6E20426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1" name="Line 32">
            <a:extLst>
              <a:ext uri="{FF2B5EF4-FFF2-40B4-BE49-F238E27FC236}">
                <a16:creationId xmlns:a16="http://schemas.microsoft.com/office/drawing/2014/main" id="{2E3CB4B4-9700-4BF2-BEDC-EBEB1BDD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2" name="Line 33">
            <a:extLst>
              <a:ext uri="{FF2B5EF4-FFF2-40B4-BE49-F238E27FC236}">
                <a16:creationId xmlns:a16="http://schemas.microsoft.com/office/drawing/2014/main" id="{54F1B34C-8A47-4073-943B-9AFB3B40E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3" name="Line 34">
            <a:extLst>
              <a:ext uri="{FF2B5EF4-FFF2-40B4-BE49-F238E27FC236}">
                <a16:creationId xmlns:a16="http://schemas.microsoft.com/office/drawing/2014/main" id="{6724D9D9-D616-43FD-8CD6-2FD9DDF50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4" name="Text Box 35">
            <a:extLst>
              <a:ext uri="{FF2B5EF4-FFF2-40B4-BE49-F238E27FC236}">
                <a16:creationId xmlns:a16="http://schemas.microsoft.com/office/drawing/2014/main" id="{6AA6C573-F7C1-42CB-ABEF-324A9AD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7685" name="Text Box 36">
            <a:extLst>
              <a:ext uri="{FF2B5EF4-FFF2-40B4-BE49-F238E27FC236}">
                <a16:creationId xmlns:a16="http://schemas.microsoft.com/office/drawing/2014/main" id="{56006A3C-0167-4164-A312-A745E408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7686" name="Text Box 37">
            <a:extLst>
              <a:ext uri="{FF2B5EF4-FFF2-40B4-BE49-F238E27FC236}">
                <a16:creationId xmlns:a16="http://schemas.microsoft.com/office/drawing/2014/main" id="{9B1088D5-E577-44C5-9D65-F66EDB67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7687" name="Text Box 38">
            <a:extLst>
              <a:ext uri="{FF2B5EF4-FFF2-40B4-BE49-F238E27FC236}">
                <a16:creationId xmlns:a16="http://schemas.microsoft.com/office/drawing/2014/main" id="{4EE7BB11-5CA8-45FA-8FBA-4C81DBC2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4, 7, 10, 13, 16, 68, 73, 78, 83, 88, 4, 7, 10…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3B2F65A-240B-157E-3C3E-EA16C0190AF2}"/>
                  </a:ext>
                </a:extLst>
              </p14:cNvPr>
              <p14:cNvContentPartPr/>
              <p14:nvPr/>
            </p14:nvContentPartPr>
            <p14:xfrm>
              <a:off x="601560" y="26280"/>
              <a:ext cx="8504640" cy="6496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3B2F65A-240B-157E-3C3E-EA16C0190A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2200" y="16920"/>
                <a:ext cx="8523360" cy="6515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3">
            <a:extLst>
              <a:ext uri="{FF2B5EF4-FFF2-40B4-BE49-F238E27FC236}">
                <a16:creationId xmlns:a16="http://schemas.microsoft.com/office/drawing/2014/main" id="{D2230CE0-C917-44BE-9224-9B0B4193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C23F3A-3BA5-48C9-81E1-FDFA7FCBAD49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F17FEB7B-D2B6-4177-AA7E-FE8645D7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952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Increasing Line Size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0F688E71-D430-45FA-9FE1-8E175A667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BA520B6F-9850-49A8-A362-7AB83E86C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2" name="Rectangle 5">
            <a:extLst>
              <a:ext uri="{FF2B5EF4-FFF2-40B4-BE49-F238E27FC236}">
                <a16:creationId xmlns:a16="http://schemas.microsoft.com/office/drawing/2014/main" id="{4C006477-C5B9-4095-8537-406CAF2D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3" name="Rectangle 6">
            <a:extLst>
              <a:ext uri="{FF2B5EF4-FFF2-40B4-BE49-F238E27FC236}">
                <a16:creationId xmlns:a16="http://schemas.microsoft.com/office/drawing/2014/main" id="{4BC4EBE0-7F81-4E51-9641-556D93D1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4" name="Rectangle 7">
            <a:extLst>
              <a:ext uri="{FF2B5EF4-FFF2-40B4-BE49-F238E27FC236}">
                <a16:creationId xmlns:a16="http://schemas.microsoft.com/office/drawing/2014/main" id="{5A914DDA-5152-454F-8F34-2A414A505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5" name="Rectangle 8">
            <a:extLst>
              <a:ext uri="{FF2B5EF4-FFF2-40B4-BE49-F238E27FC236}">
                <a16:creationId xmlns:a16="http://schemas.microsoft.com/office/drawing/2014/main" id="{B9431414-3A56-4347-92DF-8F607F4C7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6" name="Rectangle 9">
            <a:extLst>
              <a:ext uri="{FF2B5EF4-FFF2-40B4-BE49-F238E27FC236}">
                <a16:creationId xmlns:a16="http://schemas.microsoft.com/office/drawing/2014/main" id="{A5697B0C-394E-4E92-A29E-A8B9E0DE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7" name="Rectangle 10">
            <a:extLst>
              <a:ext uri="{FF2B5EF4-FFF2-40B4-BE49-F238E27FC236}">
                <a16:creationId xmlns:a16="http://schemas.microsoft.com/office/drawing/2014/main" id="{CAE8384C-353F-4AF9-8806-897D39161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8" name="Rectangle 11">
            <a:extLst>
              <a:ext uri="{FF2B5EF4-FFF2-40B4-BE49-F238E27FC236}">
                <a16:creationId xmlns:a16="http://schemas.microsoft.com/office/drawing/2014/main" id="{F692F496-FEA4-4D49-A85E-15B2CBC57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9FAFA176-83A2-4ED5-8A34-FE791B912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268" y="2286000"/>
            <a:ext cx="14995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32-byte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line size 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block size</a:t>
            </a:r>
          </a:p>
        </p:txBody>
      </p:sp>
      <p:sp>
        <p:nvSpPr>
          <p:cNvPr id="29710" name="Line 13">
            <a:extLst>
              <a:ext uri="{FF2B5EF4-FFF2-40B4-BE49-F238E27FC236}">
                <a16:creationId xmlns:a16="http://schemas.microsoft.com/office/drawing/2014/main" id="{6504F4CE-662E-4E26-BCFD-2A9FBD84C3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6670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1" name="Rectangle 14">
            <a:extLst>
              <a:ext uri="{FF2B5EF4-FFF2-40B4-BE49-F238E27FC236}">
                <a16:creationId xmlns:a16="http://schemas.microsoft.com/office/drawing/2014/main" id="{DE2C6421-BF9D-401A-B1F2-77B2CAC72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10100000</a:t>
            </a:r>
          </a:p>
        </p:txBody>
      </p:sp>
      <p:sp>
        <p:nvSpPr>
          <p:cNvPr id="29712" name="Line 15">
            <a:extLst>
              <a:ext uri="{FF2B5EF4-FFF2-40B4-BE49-F238E27FC236}">
                <a16:creationId xmlns:a16="http://schemas.microsoft.com/office/drawing/2014/main" id="{5884ADB4-3827-400A-8B94-505C9E256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3" name="Line 16">
            <a:extLst>
              <a:ext uri="{FF2B5EF4-FFF2-40B4-BE49-F238E27FC236}">
                <a16:creationId xmlns:a16="http://schemas.microsoft.com/office/drawing/2014/main" id="{34DAA949-7A4A-4934-BACC-87EEB7C4C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4" name="Text Box 17">
            <a:extLst>
              <a:ext uri="{FF2B5EF4-FFF2-40B4-BE49-F238E27FC236}">
                <a16:creationId xmlns:a16="http://schemas.microsoft.com/office/drawing/2014/main" id="{6B78CB3B-C252-4FC8-B069-26C2163A0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9715" name="Line 18">
            <a:extLst>
              <a:ext uri="{FF2B5EF4-FFF2-40B4-BE49-F238E27FC236}">
                <a16:creationId xmlns:a16="http://schemas.microsoft.com/office/drawing/2014/main" id="{282B7B4B-ED0C-40FE-9E2A-6E84F28B95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6" name="Line 19">
            <a:extLst>
              <a:ext uri="{FF2B5EF4-FFF2-40B4-BE49-F238E27FC236}">
                <a16:creationId xmlns:a16="http://schemas.microsoft.com/office/drawing/2014/main" id="{2FCB0E87-89BF-4642-9EE0-80256C5A9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7" name="Rectangle 20">
            <a:extLst>
              <a:ext uri="{FF2B5EF4-FFF2-40B4-BE49-F238E27FC236}">
                <a16:creationId xmlns:a16="http://schemas.microsoft.com/office/drawing/2014/main" id="{85A852E9-EBAF-4456-9439-768F73B4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8" name="Rectangle 21">
            <a:extLst>
              <a:ext uri="{FF2B5EF4-FFF2-40B4-BE49-F238E27FC236}">
                <a16:creationId xmlns:a16="http://schemas.microsoft.com/office/drawing/2014/main" id="{766FC084-E0A3-41AD-A202-CAD36CC51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9" name="Rectangle 22">
            <a:extLst>
              <a:ext uri="{FF2B5EF4-FFF2-40B4-BE49-F238E27FC236}">
                <a16:creationId xmlns:a16="http://schemas.microsoft.com/office/drawing/2014/main" id="{311F1827-4938-4165-B0CE-C957F22B5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0" name="Rectangle 23">
            <a:extLst>
              <a:ext uri="{FF2B5EF4-FFF2-40B4-BE49-F238E27FC236}">
                <a16:creationId xmlns:a16="http://schemas.microsoft.com/office/drawing/2014/main" id="{42CB8A32-9167-4697-B011-877555DC0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1" name="Rectangle 24">
            <a:extLst>
              <a:ext uri="{FF2B5EF4-FFF2-40B4-BE49-F238E27FC236}">
                <a16:creationId xmlns:a16="http://schemas.microsoft.com/office/drawing/2014/main" id="{4FA7BE81-6058-49E6-AA6F-74FDF8C1F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2" name="Rectangle 25">
            <a:extLst>
              <a:ext uri="{FF2B5EF4-FFF2-40B4-BE49-F238E27FC236}">
                <a16:creationId xmlns:a16="http://schemas.microsoft.com/office/drawing/2014/main" id="{84C591B6-C59F-43B2-8D65-E50FF72C2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3" name="Rectangle 26">
            <a:extLst>
              <a:ext uri="{FF2B5EF4-FFF2-40B4-BE49-F238E27FC236}">
                <a16:creationId xmlns:a16="http://schemas.microsoft.com/office/drawing/2014/main" id="{A1FD30DC-4C03-4AA0-8931-E9C0F359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4" name="Rectangle 27">
            <a:extLst>
              <a:ext uri="{FF2B5EF4-FFF2-40B4-BE49-F238E27FC236}">
                <a16:creationId xmlns:a16="http://schemas.microsoft.com/office/drawing/2014/main" id="{8A2E849D-007D-42F3-A94B-599CF44C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5" name="Text Box 28">
            <a:extLst>
              <a:ext uri="{FF2B5EF4-FFF2-40B4-BE49-F238E27FC236}">
                <a16:creationId xmlns:a16="http://schemas.microsoft.com/office/drawing/2014/main" id="{D073E5FB-CBFA-4F3A-A440-D58FAB8A6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9726" name="Line 29">
            <a:extLst>
              <a:ext uri="{FF2B5EF4-FFF2-40B4-BE49-F238E27FC236}">
                <a16:creationId xmlns:a16="http://schemas.microsoft.com/office/drawing/2014/main" id="{B45E989E-708D-43FA-B1C2-3791019AC3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7" name="Line 30">
            <a:extLst>
              <a:ext uri="{FF2B5EF4-FFF2-40B4-BE49-F238E27FC236}">
                <a16:creationId xmlns:a16="http://schemas.microsoft.com/office/drawing/2014/main" id="{3B3AF942-DC42-4446-BAFA-75BE808A5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8" name="Text Box 31">
            <a:extLst>
              <a:ext uri="{FF2B5EF4-FFF2-40B4-BE49-F238E27FC236}">
                <a16:creationId xmlns:a16="http://schemas.microsoft.com/office/drawing/2014/main" id="{3B3552BA-6184-4866-9918-69227DAA3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9729" name="Text Box 32">
            <a:extLst>
              <a:ext uri="{FF2B5EF4-FFF2-40B4-BE49-F238E27FC236}">
                <a16:creationId xmlns:a16="http://schemas.microsoft.com/office/drawing/2014/main" id="{59AB99D7-9902-47FD-A9D6-4F0F9EA1F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9730" name="Rectangle 33">
            <a:extLst>
              <a:ext uri="{FF2B5EF4-FFF2-40B4-BE49-F238E27FC236}">
                <a16:creationId xmlns:a16="http://schemas.microsoft.com/office/drawing/2014/main" id="{35F7B417-B06A-4FAC-A91F-E2BC7E564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1" name="Rectangle 34">
            <a:extLst>
              <a:ext uri="{FF2B5EF4-FFF2-40B4-BE49-F238E27FC236}">
                <a16:creationId xmlns:a16="http://schemas.microsoft.com/office/drawing/2014/main" id="{2683A4CE-1974-433B-A845-CE8900254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2" name="Rectangle 35">
            <a:extLst>
              <a:ext uri="{FF2B5EF4-FFF2-40B4-BE49-F238E27FC236}">
                <a16:creationId xmlns:a16="http://schemas.microsoft.com/office/drawing/2014/main" id="{7DAB4666-6732-46AA-90D1-BEFC58FB1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3" name="Rectangle 36">
            <a:extLst>
              <a:ext uri="{FF2B5EF4-FFF2-40B4-BE49-F238E27FC236}">
                <a16:creationId xmlns:a16="http://schemas.microsoft.com/office/drawing/2014/main" id="{F14087C9-8B9C-4206-840C-82D9F0435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4" name="Rectangle 37">
            <a:extLst>
              <a:ext uri="{FF2B5EF4-FFF2-40B4-BE49-F238E27FC236}">
                <a16:creationId xmlns:a16="http://schemas.microsoft.com/office/drawing/2014/main" id="{C543C046-0E35-4959-A2AD-039F9F42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5" name="Rectangle 38">
            <a:extLst>
              <a:ext uri="{FF2B5EF4-FFF2-40B4-BE49-F238E27FC236}">
                <a16:creationId xmlns:a16="http://schemas.microsoft.com/office/drawing/2014/main" id="{2474B6F3-6037-4612-955C-2BD08EA42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6" name="Rectangle 39">
            <a:extLst>
              <a:ext uri="{FF2B5EF4-FFF2-40B4-BE49-F238E27FC236}">
                <a16:creationId xmlns:a16="http://schemas.microsoft.com/office/drawing/2014/main" id="{C64EFC0E-A8A6-459F-9ABC-434ED7621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7" name="Rectangle 40">
            <a:extLst>
              <a:ext uri="{FF2B5EF4-FFF2-40B4-BE49-F238E27FC236}">
                <a16:creationId xmlns:a16="http://schemas.microsoft.com/office/drawing/2014/main" id="{12BD4397-3C7A-462D-878A-A89780F72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8" name="Rectangle 41">
            <a:extLst>
              <a:ext uri="{FF2B5EF4-FFF2-40B4-BE49-F238E27FC236}">
                <a16:creationId xmlns:a16="http://schemas.microsoft.com/office/drawing/2014/main" id="{3E44D6BD-2D1E-47AF-AAC7-B2FDE60C0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9" name="Rectangle 42">
            <a:extLst>
              <a:ext uri="{FF2B5EF4-FFF2-40B4-BE49-F238E27FC236}">
                <a16:creationId xmlns:a16="http://schemas.microsoft.com/office/drawing/2014/main" id="{E34D019E-545E-4C62-AD69-5DFEEA79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0" name="Rectangle 43">
            <a:extLst>
              <a:ext uri="{FF2B5EF4-FFF2-40B4-BE49-F238E27FC236}">
                <a16:creationId xmlns:a16="http://schemas.microsoft.com/office/drawing/2014/main" id="{0462D76D-F853-4913-8722-63E596B47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1" name="Rectangle 44">
            <a:extLst>
              <a:ext uri="{FF2B5EF4-FFF2-40B4-BE49-F238E27FC236}">
                <a16:creationId xmlns:a16="http://schemas.microsoft.com/office/drawing/2014/main" id="{6DE56244-F4A2-4191-A77E-494F28ECF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2" name="Rectangle 45">
            <a:extLst>
              <a:ext uri="{FF2B5EF4-FFF2-40B4-BE49-F238E27FC236}">
                <a16:creationId xmlns:a16="http://schemas.microsoft.com/office/drawing/2014/main" id="{C0B8C25F-D071-4FB4-A791-0B23BCF23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3" name="Rectangle 46">
            <a:extLst>
              <a:ext uri="{FF2B5EF4-FFF2-40B4-BE49-F238E27FC236}">
                <a16:creationId xmlns:a16="http://schemas.microsoft.com/office/drawing/2014/main" id="{D546F7DA-8339-4EF2-B47C-955FCE46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4" name="Rectangle 47">
            <a:extLst>
              <a:ext uri="{FF2B5EF4-FFF2-40B4-BE49-F238E27FC236}">
                <a16:creationId xmlns:a16="http://schemas.microsoft.com/office/drawing/2014/main" id="{5B1BEFB8-88EA-408D-B7B8-08CAB2FA3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5" name="Rectangle 48">
            <a:extLst>
              <a:ext uri="{FF2B5EF4-FFF2-40B4-BE49-F238E27FC236}">
                <a16:creationId xmlns:a16="http://schemas.microsoft.com/office/drawing/2014/main" id="{1F0C3A3E-A83D-4B5F-8AC9-1DBADB649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6" name="Rectangle 49">
            <a:extLst>
              <a:ext uri="{FF2B5EF4-FFF2-40B4-BE49-F238E27FC236}">
                <a16:creationId xmlns:a16="http://schemas.microsoft.com/office/drawing/2014/main" id="{42D5192A-DA3B-4CA5-ACB0-76E275487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7" name="Rectangle 50">
            <a:extLst>
              <a:ext uri="{FF2B5EF4-FFF2-40B4-BE49-F238E27FC236}">
                <a16:creationId xmlns:a16="http://schemas.microsoft.com/office/drawing/2014/main" id="{098DF922-FEF0-494A-914C-9FA04B00A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8" name="Rectangle 51">
            <a:extLst>
              <a:ext uri="{FF2B5EF4-FFF2-40B4-BE49-F238E27FC236}">
                <a16:creationId xmlns:a16="http://schemas.microsoft.com/office/drawing/2014/main" id="{3193FB0E-996A-4D89-9049-3A7969F8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9" name="Rectangle 52">
            <a:extLst>
              <a:ext uri="{FF2B5EF4-FFF2-40B4-BE49-F238E27FC236}">
                <a16:creationId xmlns:a16="http://schemas.microsoft.com/office/drawing/2014/main" id="{6734411D-EE4B-4093-B383-6C298ACC3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0" name="Rectangle 53">
            <a:extLst>
              <a:ext uri="{FF2B5EF4-FFF2-40B4-BE49-F238E27FC236}">
                <a16:creationId xmlns:a16="http://schemas.microsoft.com/office/drawing/2014/main" id="{CE9C8FF3-4060-4DB0-A312-C8FF76603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1" name="Rectangle 54">
            <a:extLst>
              <a:ext uri="{FF2B5EF4-FFF2-40B4-BE49-F238E27FC236}">
                <a16:creationId xmlns:a16="http://schemas.microsoft.com/office/drawing/2014/main" id="{281B0DF1-C47A-4569-89F0-8BD0ED71A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2" name="Rectangle 55">
            <a:extLst>
              <a:ext uri="{FF2B5EF4-FFF2-40B4-BE49-F238E27FC236}">
                <a16:creationId xmlns:a16="http://schemas.microsoft.com/office/drawing/2014/main" id="{266473B9-99B8-4A17-B398-0CB90E642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3" name="Rectangle 56">
            <a:extLst>
              <a:ext uri="{FF2B5EF4-FFF2-40B4-BE49-F238E27FC236}">
                <a16:creationId xmlns:a16="http://schemas.microsoft.com/office/drawing/2014/main" id="{1C0A08C7-883A-4B8A-B41F-9015AB30D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4" name="Line 57">
            <a:extLst>
              <a:ext uri="{FF2B5EF4-FFF2-40B4-BE49-F238E27FC236}">
                <a16:creationId xmlns:a16="http://schemas.microsoft.com/office/drawing/2014/main" id="{D11F9625-FC24-4339-9336-53448C80C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5" name="Line 58">
            <a:extLst>
              <a:ext uri="{FF2B5EF4-FFF2-40B4-BE49-F238E27FC236}">
                <a16:creationId xmlns:a16="http://schemas.microsoft.com/office/drawing/2014/main" id="{CFD46DB2-3E63-4003-8C04-AB159133A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6" name="Text Box 59">
            <a:extLst>
              <a:ext uri="{FF2B5EF4-FFF2-40B4-BE49-F238E27FC236}">
                <a16:creationId xmlns:a16="http://schemas.microsoft.com/office/drawing/2014/main" id="{5E1AC550-7D0B-4D4C-A159-9678B38C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9757" name="Text Box 60">
            <a:extLst>
              <a:ext uri="{FF2B5EF4-FFF2-40B4-BE49-F238E27FC236}">
                <a16:creationId xmlns:a16="http://schemas.microsoft.com/office/drawing/2014/main" id="{ABD13178-8E24-4F66-ADD5-FD2A4FEAD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14" y="1371600"/>
            <a:ext cx="4156459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large cache line size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smaller tag array,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fewer misses because of spatial locality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8" name="Line 61">
            <a:extLst>
              <a:ext uri="{FF2B5EF4-FFF2-40B4-BE49-F238E27FC236}">
                <a16:creationId xmlns:a16="http://schemas.microsoft.com/office/drawing/2014/main" id="{3ED7D06F-7690-46A0-BCD0-267DB52AB9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9" name="Line 62">
            <a:extLst>
              <a:ext uri="{FF2B5EF4-FFF2-40B4-BE49-F238E27FC236}">
                <a16:creationId xmlns:a16="http://schemas.microsoft.com/office/drawing/2014/main" id="{E2544A00-8578-4735-8125-BCA96FC720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60" name="Line 63">
            <a:extLst>
              <a:ext uri="{FF2B5EF4-FFF2-40B4-BE49-F238E27FC236}">
                <a16:creationId xmlns:a16="http://schemas.microsoft.com/office/drawing/2014/main" id="{492AF571-487D-43A0-8759-B84317EDA0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BFAC6C9-6016-D587-D784-F62541B232C1}"/>
                  </a:ext>
                </a:extLst>
              </p14:cNvPr>
              <p14:cNvContentPartPr/>
              <p14:nvPr/>
            </p14:nvContentPartPr>
            <p14:xfrm>
              <a:off x="7164720" y="2578680"/>
              <a:ext cx="674280" cy="96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BFAC6C9-6016-D587-D784-F62541B232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55360" y="2569320"/>
                <a:ext cx="693000" cy="115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A4AD5F31-E951-4D78-AE17-E0E893B9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6A634A-ECE6-4D79-B38E-86137F49CFD8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C830C99A-9871-4F6C-9228-A54248A1C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2302ADFC-2515-4040-B355-A73220E04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5E30F364-1068-423B-91FC-7353CE514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95EC615F-ADB8-48A0-89B4-52B69DE8C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1" name="Rectangle 6">
            <a:extLst>
              <a:ext uri="{FF2B5EF4-FFF2-40B4-BE49-F238E27FC236}">
                <a16:creationId xmlns:a16="http://schemas.microsoft.com/office/drawing/2014/main" id="{655901BA-1138-4129-9B16-011AA4EB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2" name="Rectangle 7">
            <a:extLst>
              <a:ext uri="{FF2B5EF4-FFF2-40B4-BE49-F238E27FC236}">
                <a16:creationId xmlns:a16="http://schemas.microsoft.com/office/drawing/2014/main" id="{6A7C0E9F-4E75-45F2-AAEB-9D0794A78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EC5927B7-BE7A-4C2E-96D6-CE23F5C8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4" name="Rectangle 9">
            <a:extLst>
              <a:ext uri="{FF2B5EF4-FFF2-40B4-BE49-F238E27FC236}">
                <a16:creationId xmlns:a16="http://schemas.microsoft.com/office/drawing/2014/main" id="{85646306-C60D-44CA-B53A-B83E8ABAA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5" name="Rectangle 10">
            <a:extLst>
              <a:ext uri="{FF2B5EF4-FFF2-40B4-BE49-F238E27FC236}">
                <a16:creationId xmlns:a16="http://schemas.microsoft.com/office/drawing/2014/main" id="{AC0B2D51-CB0C-464A-9B49-0D362A360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6" name="Rectangle 11">
            <a:extLst>
              <a:ext uri="{FF2B5EF4-FFF2-40B4-BE49-F238E27FC236}">
                <a16:creationId xmlns:a16="http://schemas.microsoft.com/office/drawing/2014/main" id="{78547A31-93A3-4AF8-AD50-07FDEA624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7" name="Rectangle 12">
            <a:extLst>
              <a:ext uri="{FF2B5EF4-FFF2-40B4-BE49-F238E27FC236}">
                <a16:creationId xmlns:a16="http://schemas.microsoft.com/office/drawing/2014/main" id="{D55D667E-0C0D-4D71-BA4F-E1F07435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1758" name="Line 13">
            <a:extLst>
              <a:ext uri="{FF2B5EF4-FFF2-40B4-BE49-F238E27FC236}">
                <a16:creationId xmlns:a16="http://schemas.microsoft.com/office/drawing/2014/main" id="{A641469D-2160-45AA-8484-BF59DE8CA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9" name="Line 14">
            <a:extLst>
              <a:ext uri="{FF2B5EF4-FFF2-40B4-BE49-F238E27FC236}">
                <a16:creationId xmlns:a16="http://schemas.microsoft.com/office/drawing/2014/main" id="{85207FF0-679B-46C4-83DB-24F6F4CCD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0" name="Text Box 15">
            <a:extLst>
              <a:ext uri="{FF2B5EF4-FFF2-40B4-BE49-F238E27FC236}">
                <a16:creationId xmlns:a16="http://schemas.microsoft.com/office/drawing/2014/main" id="{10400345-1A50-47C0-BA97-182A7B35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1761" name="Line 16">
            <a:extLst>
              <a:ext uri="{FF2B5EF4-FFF2-40B4-BE49-F238E27FC236}">
                <a16:creationId xmlns:a16="http://schemas.microsoft.com/office/drawing/2014/main" id="{3850B052-A3E1-4A42-A5A0-512216CDE6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2" name="Line 17">
            <a:extLst>
              <a:ext uri="{FF2B5EF4-FFF2-40B4-BE49-F238E27FC236}">
                <a16:creationId xmlns:a16="http://schemas.microsoft.com/office/drawing/2014/main" id="{ACC71ED0-8015-4F59-AD47-BA49567D4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3" name="Rectangle 18">
            <a:extLst>
              <a:ext uri="{FF2B5EF4-FFF2-40B4-BE49-F238E27FC236}">
                <a16:creationId xmlns:a16="http://schemas.microsoft.com/office/drawing/2014/main" id="{20B8196F-D319-4130-972C-A3BE37CD0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4" name="Rectangle 19">
            <a:extLst>
              <a:ext uri="{FF2B5EF4-FFF2-40B4-BE49-F238E27FC236}">
                <a16:creationId xmlns:a16="http://schemas.microsoft.com/office/drawing/2014/main" id="{7205296D-37DB-456F-BA86-F2910BA7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5" name="Rectangle 20">
            <a:extLst>
              <a:ext uri="{FF2B5EF4-FFF2-40B4-BE49-F238E27FC236}">
                <a16:creationId xmlns:a16="http://schemas.microsoft.com/office/drawing/2014/main" id="{CA2D66C5-8051-482D-A291-C42F204BB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6" name="Rectangle 21">
            <a:extLst>
              <a:ext uri="{FF2B5EF4-FFF2-40B4-BE49-F238E27FC236}">
                <a16:creationId xmlns:a16="http://schemas.microsoft.com/office/drawing/2014/main" id="{2042ABAC-B169-401C-998A-4C6FD7CFB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7" name="Rectangle 22">
            <a:extLst>
              <a:ext uri="{FF2B5EF4-FFF2-40B4-BE49-F238E27FC236}">
                <a16:creationId xmlns:a16="http://schemas.microsoft.com/office/drawing/2014/main" id="{510377A3-276F-4181-925B-A4D2852B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8" name="Rectangle 23">
            <a:extLst>
              <a:ext uri="{FF2B5EF4-FFF2-40B4-BE49-F238E27FC236}">
                <a16:creationId xmlns:a16="http://schemas.microsoft.com/office/drawing/2014/main" id="{FAD2B1D8-33E5-4E02-805A-BD76CF25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9" name="Rectangle 24">
            <a:extLst>
              <a:ext uri="{FF2B5EF4-FFF2-40B4-BE49-F238E27FC236}">
                <a16:creationId xmlns:a16="http://schemas.microsoft.com/office/drawing/2014/main" id="{60A39F36-F13A-4202-94E7-90404D6B1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0" name="Rectangle 25">
            <a:extLst>
              <a:ext uri="{FF2B5EF4-FFF2-40B4-BE49-F238E27FC236}">
                <a16:creationId xmlns:a16="http://schemas.microsoft.com/office/drawing/2014/main" id="{27C7A8B0-8260-4C14-AA8B-7DD5C0542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1" name="Text Box 26">
            <a:extLst>
              <a:ext uri="{FF2B5EF4-FFF2-40B4-BE49-F238E27FC236}">
                <a16:creationId xmlns:a16="http://schemas.microsoft.com/office/drawing/2014/main" id="{6F3C711D-37FB-457D-8E05-2FDE0555A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9DEBA3DA-E7A1-4ABB-B13C-8122EFB347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E76EDD17-333F-4186-A636-9787280A2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4" name="Text Box 29">
            <a:extLst>
              <a:ext uri="{FF2B5EF4-FFF2-40B4-BE49-F238E27FC236}">
                <a16:creationId xmlns:a16="http://schemas.microsoft.com/office/drawing/2014/main" id="{823FB2CF-8868-447E-93DB-AF23D1B6C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1775" name="Text Box 30">
            <a:extLst>
              <a:ext uri="{FF2B5EF4-FFF2-40B4-BE49-F238E27FC236}">
                <a16:creationId xmlns:a16="http://schemas.microsoft.com/office/drawing/2014/main" id="{45DF8FF7-6852-42C5-992D-9F9CFB04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1776" name="Text Box 31">
            <a:extLst>
              <a:ext uri="{FF2B5EF4-FFF2-40B4-BE49-F238E27FC236}">
                <a16:creationId xmlns:a16="http://schemas.microsoft.com/office/drawing/2014/main" id="{5ABFE6B9-8E6E-4B2A-A362-7ACCBAC6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128" y="1371600"/>
            <a:ext cx="4816831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 associativity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fewer conflicts; wasted power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because multiple data and tags are read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7" name="Rectangle 32">
            <a:extLst>
              <a:ext uri="{FF2B5EF4-FFF2-40B4-BE49-F238E27FC236}">
                <a16:creationId xmlns:a16="http://schemas.microsoft.com/office/drawing/2014/main" id="{C0C8F83F-A752-4F98-A887-834386DFC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8" name="Rectangle 33">
            <a:extLst>
              <a:ext uri="{FF2B5EF4-FFF2-40B4-BE49-F238E27FC236}">
                <a16:creationId xmlns:a16="http://schemas.microsoft.com/office/drawing/2014/main" id="{48E49A3B-D893-4B61-9270-E10CB82C4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9" name="Rectangle 34">
            <a:extLst>
              <a:ext uri="{FF2B5EF4-FFF2-40B4-BE49-F238E27FC236}">
                <a16:creationId xmlns:a16="http://schemas.microsoft.com/office/drawing/2014/main" id="{2B27E781-F460-4289-A85F-3B42EC2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0" name="Rectangle 35">
            <a:extLst>
              <a:ext uri="{FF2B5EF4-FFF2-40B4-BE49-F238E27FC236}">
                <a16:creationId xmlns:a16="http://schemas.microsoft.com/office/drawing/2014/main" id="{EAFD7DDA-E1CD-457B-81A6-9A896CFD3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1" name="Rectangle 36">
            <a:extLst>
              <a:ext uri="{FF2B5EF4-FFF2-40B4-BE49-F238E27FC236}">
                <a16:creationId xmlns:a16="http://schemas.microsoft.com/office/drawing/2014/main" id="{BF203856-A4AA-4ECB-9141-B89098EB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2" name="Rectangle 37">
            <a:extLst>
              <a:ext uri="{FF2B5EF4-FFF2-40B4-BE49-F238E27FC236}">
                <a16:creationId xmlns:a16="http://schemas.microsoft.com/office/drawing/2014/main" id="{97F0647F-53D7-499B-A184-B465AEB3F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3" name="Rectangle 38">
            <a:extLst>
              <a:ext uri="{FF2B5EF4-FFF2-40B4-BE49-F238E27FC236}">
                <a16:creationId xmlns:a16="http://schemas.microsoft.com/office/drawing/2014/main" id="{84D727DC-49E8-4A52-92B4-174AA3AC2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4" name="Rectangle 39">
            <a:extLst>
              <a:ext uri="{FF2B5EF4-FFF2-40B4-BE49-F238E27FC236}">
                <a16:creationId xmlns:a16="http://schemas.microsoft.com/office/drawing/2014/main" id="{D13B2250-B670-4D3D-BC58-979CEA3D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5" name="Text Box 40">
            <a:extLst>
              <a:ext uri="{FF2B5EF4-FFF2-40B4-BE49-F238E27FC236}">
                <a16:creationId xmlns:a16="http://schemas.microsoft.com/office/drawing/2014/main" id="{18FCA0DE-BA76-4E18-8065-AFBDCD577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1786" name="Text Box 41">
            <a:extLst>
              <a:ext uri="{FF2B5EF4-FFF2-40B4-BE49-F238E27FC236}">
                <a16:creationId xmlns:a16="http://schemas.microsoft.com/office/drawing/2014/main" id="{AC081505-01FE-4375-913F-3696F278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1787" name="Rectangle 42">
            <a:extLst>
              <a:ext uri="{FF2B5EF4-FFF2-40B4-BE49-F238E27FC236}">
                <a16:creationId xmlns:a16="http://schemas.microsoft.com/office/drawing/2014/main" id="{2C4944CF-3F8B-4486-99F2-29A5D529D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8" name="Rectangle 43">
            <a:extLst>
              <a:ext uri="{FF2B5EF4-FFF2-40B4-BE49-F238E27FC236}">
                <a16:creationId xmlns:a16="http://schemas.microsoft.com/office/drawing/2014/main" id="{B0341FAA-6C8E-482A-B823-6A4032232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9" name="Rectangle 44">
            <a:extLst>
              <a:ext uri="{FF2B5EF4-FFF2-40B4-BE49-F238E27FC236}">
                <a16:creationId xmlns:a16="http://schemas.microsoft.com/office/drawing/2014/main" id="{39E5335C-1766-4B57-8540-F20AEE69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0" name="Rectangle 45">
            <a:extLst>
              <a:ext uri="{FF2B5EF4-FFF2-40B4-BE49-F238E27FC236}">
                <a16:creationId xmlns:a16="http://schemas.microsoft.com/office/drawing/2014/main" id="{E08FB00A-1DAB-4288-BC5E-76B1ED36C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1" name="Rectangle 46">
            <a:extLst>
              <a:ext uri="{FF2B5EF4-FFF2-40B4-BE49-F238E27FC236}">
                <a16:creationId xmlns:a16="http://schemas.microsoft.com/office/drawing/2014/main" id="{C0C7F6BA-46E0-4E85-ADD7-863903E7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2" name="Rectangle 47">
            <a:extLst>
              <a:ext uri="{FF2B5EF4-FFF2-40B4-BE49-F238E27FC236}">
                <a16:creationId xmlns:a16="http://schemas.microsoft.com/office/drawing/2014/main" id="{C1AB3F19-365B-41D8-918A-507284EA2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3" name="Rectangle 48">
            <a:extLst>
              <a:ext uri="{FF2B5EF4-FFF2-40B4-BE49-F238E27FC236}">
                <a16:creationId xmlns:a16="http://schemas.microsoft.com/office/drawing/2014/main" id="{9FF9B275-75F5-4B0A-981A-5565E73D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4" name="Rectangle 49">
            <a:extLst>
              <a:ext uri="{FF2B5EF4-FFF2-40B4-BE49-F238E27FC236}">
                <a16:creationId xmlns:a16="http://schemas.microsoft.com/office/drawing/2014/main" id="{D4F00AA6-1501-407D-8BE3-DA3CA9234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5" name="Line 50">
            <a:extLst>
              <a:ext uri="{FF2B5EF4-FFF2-40B4-BE49-F238E27FC236}">
                <a16:creationId xmlns:a16="http://schemas.microsoft.com/office/drawing/2014/main" id="{94CE1DF3-AB58-4C64-881B-7D2E1E650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6" name="Line 51">
            <a:extLst>
              <a:ext uri="{FF2B5EF4-FFF2-40B4-BE49-F238E27FC236}">
                <a16:creationId xmlns:a16="http://schemas.microsoft.com/office/drawing/2014/main" id="{BA039E8D-9929-4CD4-846D-2E6DD40DFE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7" name="Line 52">
            <a:extLst>
              <a:ext uri="{FF2B5EF4-FFF2-40B4-BE49-F238E27FC236}">
                <a16:creationId xmlns:a16="http://schemas.microsoft.com/office/drawing/2014/main" id="{93CAC805-2626-491B-BB9A-AA938DF6E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8" name="Text Box 53">
            <a:extLst>
              <a:ext uri="{FF2B5EF4-FFF2-40B4-BE49-F238E27FC236}">
                <a16:creationId xmlns:a16="http://schemas.microsoft.com/office/drawing/2014/main" id="{52C24C1A-4985-4FF7-90AB-C6F3809B4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A1CE774-DF7A-BF09-5707-E6F08F0808C2}"/>
                  </a:ext>
                </a:extLst>
              </p14:cNvPr>
              <p14:cNvContentPartPr/>
              <p14:nvPr/>
            </p14:nvContentPartPr>
            <p14:xfrm>
              <a:off x="767520" y="146160"/>
              <a:ext cx="8223840" cy="6521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A1CE774-DF7A-BF09-5707-E6F08F0808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8160" y="136800"/>
                <a:ext cx="8242560" cy="6540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CF6CB980-FEAA-4355-83CA-803D7D237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2" name="Rectangle 9">
            <a:extLst>
              <a:ext uri="{FF2B5EF4-FFF2-40B4-BE49-F238E27FC236}">
                <a16:creationId xmlns:a16="http://schemas.microsoft.com/office/drawing/2014/main" id="{6EACABE5-17AA-479C-BC44-798874A42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3" name="Rectangle 10">
            <a:extLst>
              <a:ext uri="{FF2B5EF4-FFF2-40B4-BE49-F238E27FC236}">
                <a16:creationId xmlns:a16="http://schemas.microsoft.com/office/drawing/2014/main" id="{1F950B98-0476-4DA6-BEC3-53A2E27A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4" name="Rectangle 11">
            <a:extLst>
              <a:ext uri="{FF2B5EF4-FFF2-40B4-BE49-F238E27FC236}">
                <a16:creationId xmlns:a16="http://schemas.microsoft.com/office/drawing/2014/main" id="{60333898-E764-4E0D-B478-E6866F0E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4" name="Text Box 31">
            <a:extLst>
              <a:ext uri="{FF2B5EF4-FFF2-40B4-BE49-F238E27FC236}">
                <a16:creationId xmlns:a16="http://schemas.microsoft.com/office/drawing/2014/main" id="{51F82BB6-29CF-44B3-8FBA-D35B7FBF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028" y="1219200"/>
            <a:ext cx="4664418" cy="120032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offset/index/tag bits if the cache has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64 sets,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set has 64 bytes,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 ways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9" name="Rectangle 36">
            <a:extLst>
              <a:ext uri="{FF2B5EF4-FFF2-40B4-BE49-F238E27FC236}">
                <a16:creationId xmlns:a16="http://schemas.microsoft.com/office/drawing/2014/main" id="{0322971A-92D8-4AA5-B147-81C477D4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0" name="Rectangle 37">
            <a:extLst>
              <a:ext uri="{FF2B5EF4-FFF2-40B4-BE49-F238E27FC236}">
                <a16:creationId xmlns:a16="http://schemas.microsoft.com/office/drawing/2014/main" id="{79D0F29D-ACD6-447C-B564-21B0CA9F6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1" name="Rectangle 38">
            <a:extLst>
              <a:ext uri="{FF2B5EF4-FFF2-40B4-BE49-F238E27FC236}">
                <a16:creationId xmlns:a16="http://schemas.microsoft.com/office/drawing/2014/main" id="{F19AB673-9E39-45F9-BCDD-6E645D39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2" name="Rectangle 39">
            <a:extLst>
              <a:ext uri="{FF2B5EF4-FFF2-40B4-BE49-F238E27FC236}">
                <a16:creationId xmlns:a16="http://schemas.microsoft.com/office/drawing/2014/main" id="{E8E1819A-9524-4297-9BEA-486EA199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3" name="Line 50">
            <a:extLst>
              <a:ext uri="{FF2B5EF4-FFF2-40B4-BE49-F238E27FC236}">
                <a16:creationId xmlns:a16="http://schemas.microsoft.com/office/drawing/2014/main" id="{38B57024-10B9-46D9-ACF0-146DDA311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4" name="Line 51">
            <a:extLst>
              <a:ext uri="{FF2B5EF4-FFF2-40B4-BE49-F238E27FC236}">
                <a16:creationId xmlns:a16="http://schemas.microsoft.com/office/drawing/2014/main" id="{6AD1A455-51A1-4683-ABC7-33B340114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5" name="Line 52">
            <a:extLst>
              <a:ext uri="{FF2B5EF4-FFF2-40B4-BE49-F238E27FC236}">
                <a16:creationId xmlns:a16="http://schemas.microsoft.com/office/drawing/2014/main" id="{81FECE97-7A1E-40B4-BE34-CD0E7C6ED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6" name="Text Box 53">
            <a:extLst>
              <a:ext uri="{FF2B5EF4-FFF2-40B4-BE49-F238E27FC236}">
                <a16:creationId xmlns:a16="http://schemas.microsoft.com/office/drawing/2014/main" id="{39DEC570-4E4D-4C75-9909-12CE45F38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52F1A6-6483-E4FE-BC10-B542148A6D2D}"/>
                  </a:ext>
                </a:extLst>
              </p14:cNvPr>
              <p14:cNvContentPartPr/>
              <p14:nvPr/>
            </p14:nvContentPartPr>
            <p14:xfrm>
              <a:off x="3091320" y="171000"/>
              <a:ext cx="5982480" cy="5816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52F1A6-6483-E4FE-BC10-B542148A6D2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1960" y="161640"/>
                <a:ext cx="6001200" cy="5835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E093FB9-56D1-47F7-890D-2ACD3045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4C0BBE-2708-418F-99B3-A93C1FBD24F5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20968CA0-D520-40D7-8331-CC8C9CAE8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FA352624-92B2-4E27-AB57-7CEF63505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BD2D5E33-91A6-4CFF-AAF4-E75D14AF9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4824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398682-BBDE-4361-9049-80966A2F699B}"/>
              </a:ext>
            </a:extLst>
          </p:cNvPr>
          <p:cNvSpPr txBox="1"/>
          <p:nvPr/>
        </p:nvSpPr>
        <p:spPr>
          <a:xfrm>
            <a:off x="2992647" y="4696431"/>
            <a:ext cx="4460837" cy="144655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Cache size = #sets x #ways x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Index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(sets)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Offset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Addr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width = tag + index + offset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47158E9-8CAB-B9A9-5AC4-144687390EFF}"/>
                  </a:ext>
                </a:extLst>
              </p14:cNvPr>
              <p14:cNvContentPartPr/>
              <p14:nvPr/>
            </p14:nvContentPartPr>
            <p14:xfrm>
              <a:off x="335160" y="444600"/>
              <a:ext cx="8797680" cy="644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47158E9-8CAB-B9A9-5AC4-144687390EF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5800" y="435240"/>
                <a:ext cx="8816400" cy="6464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37277</TotalTime>
  <Words>903</Words>
  <Application>Microsoft Office PowerPoint</Application>
  <PresentationFormat>On-screen Show (4:3)</PresentationFormat>
  <Paragraphs>209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216</cp:revision>
  <cp:lastPrinted>2025-04-03T12:56:23Z</cp:lastPrinted>
  <dcterms:created xsi:type="dcterms:W3CDTF">2002-09-20T18:19:18Z</dcterms:created>
  <dcterms:modified xsi:type="dcterms:W3CDTF">2025-04-03T18:08:17Z</dcterms:modified>
</cp:coreProperties>
</file>