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4.xml" ContentType="application/inkml+xml"/>
  <Override PartName="/ppt/notesSlides/notesSlide6.xml" ContentType="application/vnd.openxmlformats-officedocument.presentationml.notesSlide+xml"/>
  <Override PartName="/ppt/ink/ink5.xml" ContentType="application/inkml+xml"/>
  <Override PartName="/ppt/notesSlides/notesSlide7.xml" ContentType="application/vnd.openxmlformats-officedocument.presentationml.notesSlide+xml"/>
  <Override PartName="/ppt/ink/ink6.xml" ContentType="application/inkml+xml"/>
  <Override PartName="/ppt/notesSlides/notesSlide8.xml" ContentType="application/vnd.openxmlformats-officedocument.presentationml.notesSlide+xml"/>
  <Override PartName="/ppt/ink/ink7.xml" ContentType="application/inkml+xml"/>
  <Override PartName="/ppt/notesSlides/notesSlide9.xml" ContentType="application/vnd.openxmlformats-officedocument.presentationml.notesSlide+xml"/>
  <Override PartName="/ppt/ink/ink8.xml" ContentType="application/inkml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402" r:id="rId2"/>
    <p:sldId id="446" r:id="rId3"/>
    <p:sldId id="441" r:id="rId4"/>
    <p:sldId id="431" r:id="rId5"/>
    <p:sldId id="432" r:id="rId6"/>
    <p:sldId id="433" r:id="rId7"/>
    <p:sldId id="443" r:id="rId8"/>
    <p:sldId id="447" r:id="rId9"/>
    <p:sldId id="448" r:id="rId10"/>
    <p:sldId id="434" r:id="rId11"/>
    <p:sldId id="435" r:id="rId12"/>
    <p:sldId id="436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60"/>
  </p:normalViewPr>
  <p:slideViewPr>
    <p:cSldViewPr>
      <p:cViewPr varScale="1">
        <p:scale>
          <a:sx n="74" d="100"/>
          <a:sy n="74" d="100"/>
        </p:scale>
        <p:origin x="106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5-03-27T16:46:39.638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2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5-03-27T16:46:49.246"/>
    </inkml:context>
  </inkml:definitions>
  <inkml:trace contextRef="#ctx0" brushRef="#br0">20296 14551 0,'0'0'16,"0"0"-16,0 0 0,0 0 0,39 23 0,5-23 0,-44 0 0,51-3 0,4-5 0,-55 8 0,51-8 0,-11 0 0,-5 4 0,-7 0 0,-4 0 0,-1 0 0,-3 4 0,-4 0 0,-4 0 15,-5 0-15,1 0 16,0 0-1,-4 0-15,0 0 16,0 0-16,0 0 16,0 0-1,0 0-15,-4 0 16,0 0 0,0 0-16,0 0 15,0 0 1,0 0-1,0 0-15,0 0 0,0 0 32,0 0-32,0 0 15,0 0-15,0 0 16,0 0-16,0 0 16,0 0-1,0 0-15,-87 24 16,79-20-16,-4 0 15,1-4-15,3 0 32,0 0-17,0 0-15,0 0 16,0 0-16,0 0 16,0 0-1,-4 0-15,-3 4 16,-13 3-1,-11 9-15,-13 8 16,-168 74 0,85-38-16,68-29 15,32-15 1,15-8-16,8 0 16,4-4-16,1 0 15,-9 0 1,-4-1-16,-8 1 15,-11-8 1,4 1-16,-1-1 16</inkml:trace>
  <inkml:trace contextRef="#ctx0" brushRef="#br0" timeOffset="640.61">20146 14827 0,'0'0'0,"0"0"0,0 0 16,0 0-16,0 0 16,0 0-1,0 0-15,-40 0 16,1 0-16,0 0 16,15 0-1,8 0-15,16 0 16,0 0-1,0 0-15,107 12 16,-29 3-16,72-3 16,59-4-1</inkml:trace>
  <inkml:trace contextRef="#ctx1" brushRef="#br0">14028 7961 1294 0,'-11'3'79'0,"-3"-3"28"0,0 0-7 0,6-3-19 0,0 0-4 0,8 3-13 0,6 3-10 16,15 7-7-16,9 4 0 31,20 5-5-31,7 4 6 16,12 1-10-16,7 1-11 15,11-4-4-15,9-5-1 16,14-5-6-16,1-8-2 0,-15-3-10 16,-9 0-2-16,-26-3-3 15,-13-5-4-15,-18 1-37 16,-10-2-27-16,-15-7-63 15,-7 0-37-15,-10-4-247 16,-6-5 250-16</inkml:trace>
  <inkml:trace contextRef="#ctx1" brushRef="#br0" timeOffset="269.02">14870 7641 1440 0,'7'10'105'0,"5"2"58"0,3-1-6 16,7 2-33-16,4-4-20 16,6 9-39-16,3 1-13 15,-1 9-30-15,3 5-4 16,-7 8-12-16,-7-1 1 16,-10 5-2-16,-10-1 0 0,-11 2 3 15,-8-3-7-15,-9-5 0 16,-5-2 2-16,-4-8-6 15,-3-3-9-15,-1-2-42 16,-1-9-23-16,3-3-52 16,-1-8-38-16,6-6 100 15</inkml:trace>
  <inkml:trace contextRef="#ctx1" brushRef="#br0" timeOffset="1259.22">15681 7974 947 0,'10'20'136'0,"9"10"224"0,-4 5-260 0,0 4-32 0,-3 2-20 0,-7 11-40 0,-2 8-3 16,-3-3-5 0,0 2-1-16,-1-17 1 0,-1-6-2 15,2-20 1-15,-2-5 8 16,2-14 19-16,4-13 7 15,0-17 13-15,4-13 4 16,3-9-13-16,3 0-10 16,4 6-9-16,1 5-10 0,4 12-2 15,3 7 0-15,-1 14-6 16,5 8-3-16,0 16-3 16,0 12-5-16,-3 19-27 15,-4 6-18-15,-5 7-16 16,2-2 4-16,4-10 26 15,1-9 21-15,3-14 26 16,1-13 14-16,1-20 21 0,-2-11 3 16,4-16 6-16,-1-6 3 15,2-6 0-15,2-1 2 16,-11 15 3-16,-5 9-7 16,-13 16-10-16,-4 10-5 15,-7 12-20-15,-1 6-5 16,1 13-12-16,0 5 0 15,11-7-8-15,9-3-2 0,13-12 5 16,7-5-2-16,7-8 10 16,7-3 7-16,0-15 6 15,0-1 11-15,-13-6 10 16,-12-2 6-16,-19-4 3 16,-8-1-5-16,-27-4-14 15,-11-3-11-15,-19 4-37 16,-11 5-30-16,1 13-65 15,4 6-43-15,8 9-136 16,7-1 159-16</inkml:trace>
  <inkml:trace contextRef="#ctx1" brushRef="#br0" timeOffset="1494.51">16915 7449 1769 0,'-11'38'91'0,"-6"12"19"0,-1 13 0 0,-1 13-28 0,7 3-23 0,10 9-41 16,5-6-11-16,10 0-22 15,3-8-28-15,3-5-58 16,1-5-45-1,5-14-54-15,2-6 95 0</inkml:trace>
  <inkml:trace contextRef="#ctx1" brushRef="#br0" timeOffset="1701.17">16726 7914 1184 0,'-3'-6'195'15,"1"4"290"-15,7 15-330 0,10 2-4 0,9 4-44 16,8-1-20-16,12-15-56 16,3-3-18-16,15-13-30 15,6-3-27-15,17-6-78 16,9-1-48-16,17-7-257 31,9-6 246-31</inkml:trace>
  <inkml:trace contextRef="#ctx1" brushRef="#br0" timeOffset="2083.62">18253 8081 1579 0,'9'19'113'15,"2"-5"35"-15,-8 0-17 16,5 2-44 0,0 3-30-16,-3 8-32 15,3 11-8-15,-5 14-10 16,-1 5-13-16,-2 4-52 0,1-6-36 0,2-11-79 16,2-14-139-1,3-15 188-15</inkml:trace>
  <inkml:trace contextRef="#ctx1" brushRef="#br0" timeOffset="2241.77">18221 7846 1516 0,'-5'0'63'15,"-1"0"34"-15,1-5-98 0,2-6-20 16,3-9-188-1,8 1 144-15</inkml:trace>
  <inkml:trace contextRef="#ctx1" brushRef="#br0" timeOffset="2624.09">18448 8089 1047 0,'5'61'121'0,"-3"-5"218"15,-2-4-324-15,-3-7 8 0,-1-13-14 16,0-7-3-16,-1-9-3 16,-1-7-3-16,-1-7 6 15,1-5-2-15,1-11 0 16,1-5 0-16,2-14 5 0,2-5 8 16,2-16 22-1,1-7 8-15,-3-13 11 16,-3 6 9-16,3 8 1 0,-2 11 0 0,5 27-6 31,3 9-17-31,12 13-13 16,5 3-14-16,14 19-4 0,5 5-1 0,12 13-6 15,6 5 3-15,8 3-8 16,-4 1 0-16,-12 0-2 16,-11-1 1-16,-23 6-1 15,-6-2-12-15,-12-5-24 16,-1-2-26-16,-2-9-71 15,3-9-44-15,3-13 90 16</inkml:trace>
  <inkml:trace contextRef="#ctx1" brushRef="#br0" timeOffset="3673.05">19931 8273 1949 0,'-1'-3'-1'0,"-1"25"6"0,-1 29-4 0,-2-5-3 0,-1-2-4 0,1-8-8 0,1-19 3 0,0-4 8 0,1-8 0 16,0-10 0-16,1-17 1 15,2-8-1 1,10-24 2-16,1-9 7 0,5-8 7 15,1 0 2-15,4 2 1 0,2 11 2 16,4 10 2-16,1 17 0 16,4 20-2-16,0 9-1 15,-4 21-14-15,0 16-3 16,-4 15-7-16,-7 5-17 16,1 1-21-1,-7-1-10-15,3-13-3 0,0-5 17 0,-1-14 23 16,4-7 12-16,-6-16 21 31,3-3 1-31,2-21 21 16,3-4 7-16,11-18 1 0,5 4-2 0,3-1-8 15,1 10 2-15,-9 8-7 16,-5 9-1-16,-7 13-11 16,-6 9-14-16,-5 19-4 15,-4 5 1-15,-2 6-2 16,2 1 5-16,7-6-3 15,6-5-2-15,9-9 2 16,2-9-1-16,8-8 9 16,1-3 5-16,2-10 6 0,0-3 13 15,-2-9 9-15,-3 1 10 32,-3 1 8-32,-3 5-9 0,-12 7-8 15,0 3-14-15,-12 15-5 16,-5 7-7-16,-6 19-2 15,-3 11-2-15,0 10-4 16,5-4-8-16,6-2-20 16,6-11-26-16,12-16-53 15,1-2-32-15,4-19-68 16,1-11 68-16,6-14 54 16</inkml:trace>
  <inkml:trace contextRef="#ctx1" brushRef="#br0" timeOffset="3847.84">21055 7556 1706 0,'-18'11'79'0,"-2"0"21"0,6-2-66 0,2-2-15 0,12-1-65 0,12-1-53 0,14 6 58 15</inkml:trace>
  <inkml:trace contextRef="#ctx1" brushRef="#br0" timeOffset="4340.22">21580 8209 1885 0,'8'6'39'0,"-35"-22"-1"0,-27-7 20 16,-2 1-5-16,-3 6-24 15,7 16-18-15,3 12-4 16,11 15-15-16,12 10-6 16,19 4-9-16,10 3-5 15,27 0-10-15,10-8 10 0,18-7 3 32,7-11 12-32,3-10 14 15,-5-8-1-15,-14-14 13 0,-10-8 7 0,-15-14 17 16,-7-7 10-16,-11-12 9 15,-4-13-6-15,-4-17-7 16,-2-17-4-16,-6-26-8 16,-1-8-5-16,2 13 5 15,-1 11-3-15,4 46 17 16,0 16 10-16,1 24 2 16,0 12-4-16,2 14-12 0,0 10-17 15,1 31-16 1,1 12 5-16,1 35-15 0,1 17 7 15,9 16 1-15,-2 7-10 16,6-2 4-16,2-2 1 16,4-7-18-16,7-3-40 0,8-12-13 15,4-10-48-15,4-26-22 16,1-11 26 0,-6-22-41-16,-4-9 14 0,-2-24-208 15,-4-19 214-15</inkml:trace>
  <inkml:trace contextRef="#ctx1" brushRef="#br0" timeOffset="4545.55">22039 7373 1661 0,'-3'22'138'0,"-2"16"81"15,-1 30-52-15,4 20-14 0,5 24-43 0,8 6-27 0,10 10-53 0,3-3-11 16,-2-15-43-16,1-6-32 16,-5-17-67-16,-3-2-47 15,-5-19-73-15,-4-9-56 0,-10-7 172 16</inkml:trace>
  <inkml:trace contextRef="#ctx1" brushRef="#br0" timeOffset="5111.8">21858 7991 1665 0,'17'0'87'15,"3"0"45"-15,6 7-33 16,7 5 0-16,11-2-7 16,17-6-29-16,9-4-16 0,1-12-15 15,-2-2-6-15,-1-12-8 16,0 1 3-16,5-3-2 15,-1-4 1-15,-12-1 3 16,-8 0 6-16,-22-3-2 16,-13 4-4-16,-21 7-1 15,-17 4-6-15,-18 26-16 16,-13 11-4-16,-15 28-1 16,-2 6-10-16,3 15-11 15,11 1-11-15,26-7-10 16,12-4 5-16,25-16 13 0,11-7 7 15,19-12 4-15,10-2 1 16,19-14 9-16,7 0 2 16,11-1 6-16,3 0 0 15,-9 10 0 1,-6 1 3-16,-27 8-18 0,-16-2-18 0,-26 4-26 16,-4 1-13-16,-12-1 9 15,-12-2 12-15,-3-9 27 16,-1-10 14-16,3-5 44 15,7-9 23-15,4-13 33 16,8-4 14-16,7-22-18 16,12-6-14-16,15-4-36 15,7 5-14-15,8 8-16 16,-2 8-2-16,4 7-23 16,3 0-25-16,1 6-73 0,6 0-45 15,-5 1-63 1,-1 3-228-16,0 5 290 0</inkml:trace>
  <inkml:trace contextRef="#ctx1" brushRef="#br0" timeOffset="5608.94">23445 7895 1792 0,'-2'30'76'0,"-3"3"3"0,2 3-13 0,-2 4-21 0,1 1-13 0,-3 5-24 15,-1-2-3-15,-1-2-23 16,-2-4-11-16,3-3-6 16,-3-8-3-16,3-10 22 15,2-4 7-15,1-17 14 16,4-5 3-16,2-16 9 16,2-7 8-16,13-7 10 15,1-10 7-15,13 0-7 16,4 0-4-16,3 14-9 15,-2 10-3 1,-3 24-4-16,-6 7-7 0,-10 19-9 0,-2 10-8 16,-9 4-14-16,-5 1-5 15,0 1-16 1,0-2-12-16,2-6 1 16,1-6 4-16,0-10 16 0,-1-6 15 0,2-14 20 15,3-8 3-15,2-16 13 16,8-7 7-16,4-10 9 31,3-7 7-31,6 7-3 16,-2 5 5-16,4 20 1 15,-4 11-1-15,0 20-6 16,-1 15-9-16,-5 17-18 16,0 7-4-16,-4 4-4 15,-3 2 4-15,3-2-30 0,1-11-27 16,-2-9-64-16,0-8-52 15,-2-12 95-15</inkml:trace>
  <inkml:trace contextRef="#ctx1" brushRef="#br0" timeOffset="6194.85">24437 7715 1661 0,'22'-6'66'0,"0"-2"17"0,0-3 13 0,7-2 18 16,2 1-12-16,9 2-30 0,1 4-19 0,6-2-22 16,7 7-12-16,7 5-14 15,2 6-2-15,-11 12-2 16,-8 6 2-16,-15 10 0 0,-10 9-5 16,-15 5 0-16,-7 2-5 15,-23 8-7-15,-14-7 7 16,-26-2-6-16,-13 3 2 15,-14 0 6-15,0 1 1 16,14 1 3-16,5-1 1 0,23-9 3 16,17-6-3-16,27-9 4 15,20-4 2 1,25-6 7-16,19-1 14 0,23-4 3 16,19-3-2-16,21 1-8 15,0-5-15 1,5 3-36-16,-12 2-35 15,-9-2-113-15,-3-1-128 0,-37 6 168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27T16:49:04.63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17325 10647 956 0,'0'-8'85'0,"0"-3"51"0,0-2-51 0,0 1-9 0,-1-7-26 0,-1-2-5 0,2 1-13 15,2 1-4-15,-1 5-5 16,4 6-7-16,-4 8 10 15,1 0 8-15,0 16 29 16,-4 4 12-16,2 12 17 16,-2 7 2-16,2 4-30 15,5 2-7-15,0 1-30 16,1 3-11-16,4-5-10 16,-1 3-3-16,1-7-5 15,-2-1-3-15,-1-2-18 16,0-11-12-16,-7-10-44 15,0-14-24-15,0-2-39 0,-3-18-46 16,3-18 114-16</inkml:trace>
  <inkml:trace contextRef="#ctx0" brushRef="#br0" timeOffset="366.25">17388 10557 1330 0,'0'-22'103'0,"0"0"56"0,3 11-18 16,1 8-5-16,2 3-13 31,0 0-18-31,8 1-29 16,1 1-16-16,11-2-26 15,4 0-8-15,10 0-13 16,4-2-9-16,-1 1-2 16,-4 1-2-16,-6 3-4 15,-3 6 1-15,-11 5 2 0,-5 4-2 16,-15 7 3-1,-12 3 0-15,-15 4 0 16,-10 4 0-16,-11-7 2 0,-6-1-1 16,-8-6-1-16,3-3 3 15,4-6-1-15,11-2 2 16,19-3-2-16,11-4-4 16,26 6-2-16,14 2 0 0,21 1 6 15,7 3 4-15,7 4-3 16,-1 2 2-16,-4 11-62 15,-6 4-53-15,-3-6-112 16,-2 2 101-16</inkml:trace>
  <inkml:trace contextRef="#ctx0" brushRef="#br0" timeOffset="810.88">18109 10838 1189 0,'5'-8'131'0,"-8"-2"163"16,-4 4-146-16,-15 5-43 0,-6 2-20 0,-8 5-56 0,-7 4-13 0,2 9-7 16,5 6-10-16,9 11 1 0,5 5-10 0,12 5 0 15,4-2-1-15,11-8-7 16,4-6 4-1,9-14-1-15,2-8 4 0,7-11 5 16,3-10 7-16,3-12-3 16,-3-8 8-16,-6-10-4 15,-2-2 2-15,-6-11 0 16,-2-5 6-16,-6-8 17 16,-5-7-2-16,-6-11 31 15,-7-1-4-15,-1 4 3 16,3 7-1-16,8 31-7 0,2 18-1 15,3 33-4 1,3 20-6-16,-4 32-19 0,6 20-5 16,1 16-11-1,3 8 0-15,6 0-42 0,6 1-39 16,4-12-67-16,0-5-25 0,4-17 8 16,-1-10 1-16,1-18 107 15</inkml:trace>
  <inkml:trace contextRef="#ctx0" brushRef="#br0" timeOffset="1377.67">19143 10578 552 0,'3'-7'16'16,"-2"-1"-86"-16,1-1 51 0</inkml:trace>
  <inkml:trace contextRef="#ctx0" brushRef="#br0" timeOffset="2156.98">19034 10505 928 0,'6'9'128'0,"0"6"148"31,4 4-131-31,-4 4-27 0,-1 9-30 0,-4 6-42 16,-1 3-17 0,0 8-22-16,-3-1-1 15,-5 0-14-15,-1-3-15 0,-4-4-22 16,4-6-6-16,-2-10 11 16,4-6 4-16,1-11 9 15,-2-9 4-15,4-18 3 16,-6-7 11-16,8-13 33 15,-1-10 13-15,3-9 23 16,3-7 9-16,2-9 8 0,8 5-1 16,10 1 8-16,7 9 4 31,7 11 1-31,1 5-3 0,3 11-20 16,3 9-19-16,-5 13-27 0,2 6-12 15,-12 10-10-15,-4 7-1 0,-14 10-6 31,-8 4-3-31,-12 6 4 0,-13 5-2 0,-8 1 9 16,-7-1 1-16,1-6 0 31,0-7 1-31,6-9 3 16,4-4 0-16,12-5 1 16,3 4-3-16,8 3-1 15,5 3-1-15,6 5 3 16,3 7-3-16,3 4 0 15,3 5-1-15,5 7-32 16,3 0-33-16,4 2-92 16,1-3-35-16,1-9 3 0,6-7-276 15,-1-17 326-15</inkml:trace>
  <inkml:trace contextRef="#ctx0" brushRef="#br0" timeOffset="2590.06">19652 10835 950 0,'8'-15'142'0,"-5"1"208"0,3 0-209 0,-7 3-14 0,-4 0-1 0,-9 8-25 16,-3-2-25-16,-7 7-26 16,-1 7-20-16,-8 10-17 15,-1 3-7-15,0 10-10 16,-3 4-1-16,14-3 1 15,4 2-4-15,17-7 3 16,5-4-2-16,16-12-10 0,7-2 0 16,5-18-3-16,1-8 5 15,1-12 0-15,-2-8 10 16,-1-9 3 0,-4-2-2-16,-9-13 13 0,0-1-7 15,-7-7 11 1,-4-5-4-16,-9-2 8 0,-3 0 3 15,-5 4-3-15,0 12 7 16,6 24 3-16,2 10 6 0,1 25 3 16,2 14-10-16,-2 25-18 15,1 18-4-15,4 31-9 16,3 9-2-16,4 7-65 16,4 0-46-16,-1-16-66 15,1-6-20-15,5-22-250 16,0-10 288-16</inkml:trace>
  <inkml:trace contextRef="#ctx0" brushRef="#br0" timeOffset="3107.44">19903 10770 1085 0,'-2'5'132'0,"-1"1"188"0,5 5-247 0,3-5-2 0,-1 10-22 0,3 5-13 16,-4 5-25-16,1 3-5 16,1 2-11-16,3-4-7 15,3-8-9-15,5-6 2 0,3-9 2 16,4-4 7-16,3-12 12 15,2-7 1-15,1-8 4 16,-1-4 6-16,-6-7 14 16,-3 0 10-16,-8 0 21 31,-5 5 7-31,-3 6-2 16,-3 11-1-16,-9 16-17 15,-1 7-8-15,-5 24-17 16,4 7-7-16,3 11-10 15,5 3 2-15,3 2-7 16,4 1 2-16,3 3-2 0,-7-3-6 16,0-3-15-16,-10-1-17 15,-4-9-6-15,-2 1-5 16,-6-13 22-16,-3-3 3 16,-3-12 0-16,-6-5 3 15,-7-7-15-15,-3-3-14 16,-2-13-37-16,-1-2-37 15,-3-20 64-15</inkml:trace>
  <inkml:trace contextRef="#ctx0" brushRef="#br0" timeOffset="3942.54">18368 10776 1119 0,'-2'10'72'0,"1"5"29"16,-2 6-29-16,1 9-33 0,2 5-11 0,8 1-22 16,3-8-6-16,2-7 0 0,2-7 4 0,1-12 17 31,2-2 16-31,-1-15 13 0,0 1 0 0,-3-11 4 15,-1-2-6-15,-7-4 1 16,-1 2 1-16,-3 7-8 16,-2 5-3-16,-2 7 2 15,2 9-9-15,-3 5-7 0,1 14-9 32,2 9-16-32,3 3 2 15,7 6-5-15,3 2 3 16,1 0-2-16,0-1 2 15,-8 1-1-15,-3 2 2 16,-4-4-1-16,-9-1 2 0,-7-2-1 16,-10-2-1-16,-7-5 7 15,-4-4-8-15,-3-8 7 16,3-6-14-16,0-8-37 16,-2-10-31-16,4-6-79 15,-6-7-333-15,2-10 312 16</inkml:trace>
  <inkml:trace contextRef="#ctx0" brushRef="#br0" timeOffset="5208.66">18060 11959 1004 0,'7'0'98'0,"-1"-5"76"0,0 2-21 15,1 2-24-15,-4 1-7 0,1 0-19 0,-2 0-14 16,3 1-17-16,-4 7-21 0,6 9-17 16,-1 7-15-16,7 6-15 15,5 3 1-15,6-6-8 16,1-2 7-16,7-11-5 15,0-3 1-15,2-11 4 16,6-9 6-16,-1-7 20 16,4-8 8-1,9-9 17-15,3-1-7 0,11-12-19 16,0 2-5-16,-1-4-61 16,0 9-43-16,-10 6-116 0,-4 3 100 15</inkml:trace>
  <inkml:trace contextRef="#ctx0" brushRef="#br0" timeOffset="5596.94">19229 11847 1766 0,'8'-13'-100'15,"-3"13"223"-15,0-3-56 0,1 5-4 0,2 3-12 0,0 7-7 0,3 4 0 0,0 4-16 0,3 3-7 0,2-6-11 16,0-1-6-16,7-8 2 16,6-8 5-16,8-8 13 0,3-8 5 15,6-11 3-15,3-8-4 32,7-6-9-32,6 0-7 15,1-9-9-15,5 3-21 16,-3 2-54-16,2 1-38 0,-5 11 94 15,-4 6-32-15</inkml:trace>
  <inkml:trace contextRef="#ctx0" brushRef="#br0" timeOffset="7244.93">19215 12807 1294 0,'3'-6'87'0,"0"1"47"0,2 5-19 0,0 0-30 0,0 5-14 0,1 8-32 0,0 6-8 15,4 1-12-15,1 4-4 16,8 1-9-16,3 0 0 16,6-4-2-1,2-2-3-15,0-4 2 16,2-2 0-16,-4-5 3 16,-3-5 0-16,2-8 9 0,0-6 1 15,6-11 1-15,3-5-2 0,12-10-10 16,2-3 1-16,5-2-11 15,4 2-20-15,-4 1-77 16,-1-7 34-16,-13-14 12 16</inkml:trace>
  <inkml:trace contextRef="#ctx0" brushRef="#br0" timeOffset="37760.19">18013 12738 546 0,'6'-2'67'0,"-1"-2"71"15,1-4 17-15,-3 3 4 0,-1 0-22 0,-2 5-41 0,-2 5-20 0,-4 3-7 16,-3 5-2-16,1 2-9 16,-2 0-3-16,6-1-16 15,0-2-7-15,8-1-5 0,4-4 1 16,7-1 8-16,6-4 4 15,6 1-3-15,-2 6-3 16,3-1-12-16,-3 5-8 16,-1 3-13-16,-2-4 1 15,-4-2-4-15,1 1 1 16,-2-5 1-16,0-6 0 0,7-14 3 16,1-8-3-16</inkml:trace>
  <inkml:trace contextRef="#ctx0" brushRef="#br0" timeOffset="39225.14">17948 14176 1003 0,'0'7'112'0,"2"-3"76"0,-2 6-48 0,0-1-46 0,0 1-19 0,0-1-17 16,1 2-10-16,6 3-18 15,1 2-6-15,6 5-8 16,3 1-7-16,7-6-4 0,3-1 0 15,1-5-3-15,0-4 2 16,-1-3-2 0,0-3 0-16,-2-6 13 0,2-4 7 15,0-2 9-15,0-4 4 16,3-4-7-16,1-9-6 16,4-4-8-1,-2 0-1-15,8 0-8 0,-3-3-25 0,3 7-82 16,-1-6-104-16,-12-4 109 15</inkml:trace>
  <inkml:trace contextRef="#ctx0" brushRef="#br0" timeOffset="40022.44">18407 12874 711 0,'-3'4'109'0,"-3"4"79"0,-4-1-74 0,1 0-53 0,0 5-21 0,-1-8-14 0,2 3 1 16,0-6-6-16,4-1-6 0,0 0 4 0,4-6-1 15,2 1 2-15,3 2 5 16,3-2 12-16,1 4 0 15,2-3 5-15,2 1 0 16,-1-9 3-16,6-6 7 16,7-10 5-16,3-4-2 15,9-7-9-15,0-7-5 0,0 5-7 16,1-3-6-16,-5 5-9 16,-3 6-9-16,-10 7-3 15,-4 7-5-15,-7 12-2 16,-9 5 2-16,0-6 0 15,-4 13 3-15,-9 7-2 16,-1 7-14-16,-8 13-52 16,-3 6-33-16,-9 11-307 15,1 0 254-15</inkml:trace>
  <inkml:trace contextRef="#ctx0" brushRef="#br0" timeOffset="62412.45">20353 16832 747 0,'0'0'177'0,"0"0"230"0,-5 0-180 0,5 0-88 0,-2-3-26 0,2 0-44 0,2-5-19 0,-1 3 6 16,6 5 0-16,1 13-3 16,-1 7-2-16,5 23-22 15,-3 9-5-15,2 12-17 0,0 4-3 16,0 6 1-1,3 2-6-15,-3-6-15 0,-1-7-4 16,-4-11-33-16,0-7-10 16,-2-12-25-16,-1-3-17 15,0-15-24-15,2-11-17 0,-1-19 87 16</inkml:trace>
  <inkml:trace contextRef="#ctx0" brushRef="#br0" timeOffset="62910.48">20909 16919 1498 0,'2'14'79'0,"-4"11"24"16,-4 7-24-16,-8 7-22 16,4 1-13-16,1 2-22 0,3 5-7 15,9 5-5-15,3 4-4 16,13 4-3-16,0 4-21 15,3-5-6-15,-1-9-1 16,-7-18 0-16,-5-15 20 16,-2-15 5-16,-4-13 3 15,-3-23 7-15,-7-13 3 16,-5-22 1-16,-4-10 0 16,-4-11 2-1,-1-3 3-15,-1-3 6 0,6 3 3 0,15 8 11 16,7 10 10-16,18 30 2 15,7 8-4-15,7 26-14 16,0 11-4-16,0 16-13 16,-4 8-3-16,-4 12-7 15,-3 2-3-15,-8 3-5 16,-3 3 7-16,-16 2-3 16,-3-4-7-16,-15 3-14 15,-5-8-7-15,-7-8-16 0,-5-4-9 16,-3-12-7-16,-3-9-9 15,-3-5-12-15,5-6 3 16,7-4-4 0,16 0-4-16,18-1-12 0,7 1-72 0,21 0 108 15</inkml:trace>
  <inkml:trace contextRef="#ctx0" brushRef="#br0" timeOffset="66205.3">21679 17031 721 0,'38'-29'24'0,"0"-7"-20"0,-3 1-39 0,-5-7-32 0,-3-2-28 0,-7-2-79 0,-1-3 107 0</inkml:trace>
  <inkml:trace contextRef="#ctx0" brushRef="#br0" timeOffset="76001.8">22044 16864 1196 0,'14'-11'120'16,"-6"4"83"-16,-5 1-44 0,-5 4-37 0,-6-1-23 0,-3 0-30 0,-1 3-8 16,-7 5-10-1,0-4 3-15,0 2 9 0,-1 2-3 16,-4-2-3-16,-5-1-7 16,-2 0-13-16,-7-2-4 15,0 9-17-15,-3-4-5 16,-1 4-9-1,2 7-5-15,5 6-2 16,5 5 2-16,0 14 2 16,4 8 1-16,-1 15-1 0,6 14 1 15,13 4-4-15,10 6 1 0,19-8 3 16,7-10 0-16,15-18 5 31,4-13 5-31,18-20-4 0,2-8-2 0,8-12-1 16,5-6-12-16,2-4-45 15,-2-3-36-15,-1-10-104 0,-12-7-32 16,-12-21 118-16</inkml:trace>
  <inkml:trace contextRef="#ctx0" brushRef="#br0" timeOffset="76425.42">22574 16774 1973 0,'12'-2'144'0,"31"-1"-71"0,9-2-28 16,8 0-17-16,5-4-29 0,-2 0-20 0,-13 1-60 15,-6-2-35-15,-15 7-62 0,-9 0-92 16,-10 3 163-16</inkml:trace>
  <inkml:trace contextRef="#ctx0" brushRef="#br0" timeOffset="76637.41">22610 17106 1349 0,'0'5'124'0,"2"-2"142"16,4 2-139 0,5-5-30-16,5-2-8 0,9-7-38 15,10 0-12 1,17-7-23-16,6-5-8 0,8-7-14 15,1-4-25-15,-3-1-76 16,-1 2-44-16,1 1 71 16</inkml:trace>
  <inkml:trace contextRef="#ctx0" brushRef="#br0" timeOffset="77241.24">23754 16606 1456 0,'-2'-9'128'0,"2"0"69"0,0 1-35 16,3-3-13-16,5 1-20 15,5 4-8-15,4-5-18 31,5 0-5-31,10-3-12 0,4-1-18 0,10 3-27 16,3 1-15-16,3 6-20 16,2 8 1-16,-9 7-6 15,-2 9-1-15,-21 7-5 16,-9 9-5-16,-20 9-13 16,-15 8-7-16,-17 8-15 15,-9 2 2-15,-4-9 14 16,-1-10 10-16,12-10 17 15,3-12 6-15,14-10-4 0,8-2 6 16,16 2 2-16,10 2-5 16,18 1 8-16,9 2-3 15,16-1 8-15,9 4-3 16,4-3 0 0,0 8 0-16,-12 3-6 15,-15 4 0-15,-13 13-4 16,-11 7 5-16,-15 12-4 15,-8 3 7-15,-18 2-3 16,-12 1-1-16,-24-10-1 16,-9-7-2-16,-20-18-1 15,-5-8-11-15,-13-26-35 16,-11-10-42-16,-32-17-134 16,-9-3 208-16,-14-6-49 15</inkml:trace>
  <inkml:trace contextRef="#ctx0" brushRef="#br0" timeOffset="96572.94">18319 4591 457 0,'0'-16'87'0,"0"4"63"0,2-1 32 0,-1 8-6 0,1 4-26 0,-2 2-12 0,-3 12-8 0,-2 4-17 16,-3 4-4-16,2 6-30 15,1-2-14-15,5 5-22 16,6 1-10-16,4-1-8 16,5 5-12-16,3-5-5 0,-1-2-4 15,1-1-2 1,-6-6-8-16,-6-9-37 0,-4-10-18 16,1-2-55-16,-9-16-93 15,1-22 130-15</inkml:trace>
  <inkml:trace contextRef="#ctx0" brushRef="#br0" timeOffset="96746.09">18209 4317 1593 0,'4'1'69'15,"1"1"-21"-15,-2-4 1 0,-1-2-17 16,-2-4-26-16,3-6-45 15,0 2-32-15,5 0-356 16,9-2 278-16</inkml:trace>
  <inkml:trace contextRef="#ctx0" brushRef="#br0" timeOffset="97155.3">18541 4485 1060 0,'0'7'91'0,"-3"2"90"16,2 4-60-16,1 6 4 16,4 0-18-16,6 3-35 15,1 3-14-15,3 3-15 32,-1 1-7-32,1-1-9 0,-1-3-7 0,-4-9 4 15,-3-2-4-15,-4-7-8 16,-2-4-1-16,-5-3 0 15,-1-8-6-15,-4-8 1 16,1-6 0-16,0-8-7 0,-1-8 4 31,4 0 8-31,4 4 7 16,7 5 10-16,6 7-4 0,9 11 0 0,6 8-3 16,7 13-11-16,5 5-1 15,6 15-9 1,0 2 0-16,2 4 0 0,-10-3 0 15,-3-1-7 1,-4-2-12-16,-7-3-18 16,5-1-20-16,-12-2-34 0,-4-5-34 0,-9-17 68 15</inkml:trace>
  <inkml:trace contextRef="#ctx0" brushRef="#br0" timeOffset="98471.29">19501 4501 1127 0,'-4'7'107'0,"-2"2"126"0,-3 0-108 15,-9 9-27-15,4-1-21 0,-2 5-32 16,4-3-10-16,7 5-9 16,5-2-6-16,17 2-14 15,4-9-1-15,12-4 7 16,2-9 7-16,3-5 10 0,3-13 13 0,-5-6 2 31,-3-5-2-31,-6-4-4 0,-8 1-5 0,-14 1-1 16,-9-2 1-16,-21 7-10 15,-10 5-3-15,-15 7-15 16,-1 4-4 0,-1 6-8-16,7 2-15 15,11 2-33 1,8-2-19-16,24-2-28 0,13-1-6 16,25-5 10-16,12 3 2 15,10 2 13-15,4-6-1 16,-1 9 3-16,-1 0 14 15,-5 1 31-15,-3 10 18 16,-7 11 58-16,-4 7 17 0,-13 9 17 16,-4 3 5-16,-10 3-24 15,-5 0-8-15,-1-8-11 16,-1-4-3-16,-1-7 6 16,-1-8 2-16,-4-7 0 15,1-9 5-15,-4 4 21 16,-4-14 6-16,-2-7 7 15,-2-8 5-15,-2-12-26 16,2 0-4-16,4-5-21 16,4 0-10-16,9 4-13 15,4 9-9-15,9 3-1 16,4 3-3-16,12 6-52 0,7-3-28 16,3 5-86-16,1 0-51 15,-1 1 123-15</inkml:trace>
  <inkml:trace contextRef="#ctx0" brushRef="#br0" timeOffset="99283.7">20703 4493 1528 0,'-16'0'106'0,"-6"0"24"0,-6-6 0 0,-10 0-51 0,-3 6-28 0,0 8-30 16,0 9-2-16,6 8-17 15,3 4-5-15,17-3 4 16,10 0-7-16,14-9 10 16,12-3-4-16,7-6-3 0,5-3 7 15,4-8-3 1,-1-7 1-16,-1-9 0 0,-2-6 5 16,-5-13-2-1,-1-4 10-15,-10-17 7 0,-2-4-6 16,-9-14 3-1,-5-5-7-15,-4-5-11 0,-8 7 0 16,-1 15-1-16,1 11 5 0,1 26 14 16,8 25 2-16,-7 0-3 15,4 22-3-15,5 22-12 16,0 4-1-16,8 26 0 16,2 5-2-16,4 11 0 15,5 6 0 1,9-8-3-16,4-3 1 0,4-17-7 15,0-13 2-15,2-22 3 16,2-8-1-16,2-19 7 16,2-6 2-16,-3-18 0 0,-1-7 6 15,-5-12 8 1,-1-4 4-16,-4-11 5 16,-3 0-3-16,-14-3-10 0,-9 6-1 15,-10 20 3-15,-10 11 1 16,-9 23-1-16,-5 17-3 0,-1 20-6 15,-1 10-4-15,8 5 2 16,7 1 0-16,11-8-5 16,9-2 0-16,11-15-1 31,7-7-2-31,10-12 2 0,5-3-2 0,10-8 3 16,5-6-2-16,2-2 5 15,6-2-3 1,-1 7 0-16,-4 0 2 0,-7 6-2 15,-4 4 1-15,-20 10-16 16,-5 0-11-16,-11 7-3 16,-7 0-3-16,-4-5 18 15,-1 1 9 1,-5-12 6-16,3-2 3 0,-4-7 20 0,1-10 6 16,5-8 24-16,1-5 13 31,10-9-6-31,5 3-5 0,13-6-22 0,7-4-13 15,10 2-17-15,3 1-1 16,7 0-27-16,-1 6-23 0,6-4-77 16,2-1-56-16,10-16 96 31</inkml:trace>
  <inkml:trace contextRef="#ctx0" brushRef="#br0" timeOffset="100140.97">22891 4217 924 0,'-14'18'119'0,"-5"1"135"0,-6 7-113 0,-9 9-36 0,-5 1-27 0,-5 7-47 0,1 3-12 16,10-5-10-16,8 0 0 15,17-11 1 1,5-5 2-16,12-5 5 0,7-7 1 15,20-8 15-15,7-5 1 16,14-13 5-16,3-4 2 16,-5-8-2-16,-6-4 5 15,-15-2 5-15,-7 4-7 0,-14 6-15 16,-5 4-8-16,-13 14-15 31,-4 8-1-31,-7 21-2 0,-2 11-3 0,3 12-5 16,5 4 0-16,10-6 7 15,10-4 3-15,12-13 1 16,8-8 0 0,8-14-5-16,3-6 0 0,1-12 17 15,-2-7 4 1,-7-10 15-16,-5-5 3 0,-14-7-11 16,-6-4-6-16,-19-4-12 0,-11 0-7 15,-14-2-17 1,-7 9-19-16,2 23-26 15,-3 11-20-15,3 20-55 0,3 8-13 16,5-1-138 0,9-1 160-16</inkml:trace>
  <inkml:trace contextRef="#ctx0" brushRef="#br0" timeOffset="100663.31">23448 4456 1194 0,'-7'20'60'0,"-5"4"68"0,-4 1-56 0,0 3 0 0,1 2-9 0,5-3-45 0,4 0-7 16,3-3-3-16,-1-9-2 15,4-4 5-15,0-4 11 16,7-9 22-16,-1-4 7 15,5-12 17-15,-3-2-4 16,3-8-11-16,0-7-6 0,3-5-17 16,5 3-5-1,5 0-6-15,-2 9-7 16,3 12-4-16,-3 4 1 0,-8 13-9 16,1 7-1-16,-3 14 0 15,1 5-8-15,-2 8 2 16,-2-1-7-16,-4-1-25 15,-5-1-3-15,3-5 1 16,2-10 12-16,-2-7 20 16,-1-10 8-16,-1 1 4 15,7-4 0-15,0-13 10 16,0-3 6-16,6-6 10 16,5-2 4-16,5-1 7 0,3-2-3 15,-2 9-5-15,-1 4 2 16,-4 14 1-16,-3 4-3 15,-6 12-11-15,0 8-11 16,-4 7-12-16,-2 5-9 16,-4-5-42-16,1-2-23 15,-1-9-91-15,4 2-94 0,1-10 151 16</inkml:trace>
  <inkml:trace contextRef="#ctx0" brushRef="#br0" timeOffset="101322.29">24068 4501 1334 0,'-3'16'107'0,"-1"1"52"0,-8 13-59 0,-2 5 3 0,-5 6-53 0,-2 0-22 16,2 3-22-16,2-4-1 15,4-6-2-15,4-7-1 16,6-13 2-16,3-14 0 15,1 3 8-15,6-12 15 16,4-13 28-16,4-10 5 0,6-9 18 16,4-1-10-16,4-1-24 15,0 4-7-15,5 14-20 16,-1 6-6-16,-6 14-5 16,-4 10-4-16,-9 18-2 15,-4 4 0-15,-9 8-7 16,-1 3-14-16,0-5-20 15,0-5-5-15,5-7-9 16,5-6 11-16,-1-10 26 16,1-5 4-1,5-6 14-15,-4-8 6 0,10-8 12 16,4-5 5-16,-1 0 9 16,3 0-2-16,-5 7-10 15,-2 7-4-15,-7 10-8 0,-5 6 1 16,-7 18-7-16,-2 4 1 15,-10 13-1 1,4-1 0-16,7-5 2 0,4-5-4 16,11-13 3-16,3-8 0 0,-1-6 2 15,2-11 3-15,0-6 5 16,3-5 6-16,2-7 13 16,-1-4 10-16,1 5 16 15,-2-4 4 1,-5 12-2-16,-1 7-8 0,-8 13-8 31,-2 11-10-31,-6 15-15 0,-3 4-4 0,-5 6-15 16,4 2-3-16,4-12-13 15,1 0-25-15,7-15-43 0,2-8-38 16,1-6-91-16,-2-8-26 16,2-11 121-16</inkml:trace>
  <inkml:trace contextRef="#ctx0" brushRef="#br0" timeOffset="101472.65">24629 4140 1698 0,'-28'0'72'0,"-4"-3"14"0,7-2-62 0,3-6-3 16,9-3-76-16,7-8-54 0,11-3 54 15</inkml:trace>
  <inkml:trace contextRef="#ctx0" brushRef="#br0" timeOffset="101757.17">25017 3986 1780 0,'-3'34'117'0,"-5"10"23"16,-1 7 13-16,-2 12-24 15,1 8-39-15,4 9-46 16,-6 6-9-16,-3 5-23 16,-2 0-10-16,4-1-8 15,-1-1-16-15,13-10-1 16,2-4 2-16,7-20-8 16,8-6 2-16,6-19-37 15,6-6 6-15,5-16-19 16,2-10 0-16,8-18-2 0,1-9-30 15,-1-12-31 1,-4-8-88-16,-15-1 137 16</inkml:trace>
  <inkml:trace contextRef="#ctx0" brushRef="#br0" timeOffset="101906.91">24877 4542 1309 0,'14'8'163'16,"4"3"188"-16,19-3-211 15,8-6-8-15,8-4-56 16,10-9-34-16,7-8-77 16,-1 0-69-16,-6-9 60 15</inkml:trace>
  <inkml:trace contextRef="#ctx0" brushRef="#br0" timeOffset="-194489.83">12954 7241 464 0,'3'-15'58'0,"-2"-4"33"0,3 4 34 0,-4-1-7 15,1 6 3-15,1 1-5 0,-2 3-19 0,-2 3 0 0,2 3-16 16,0-4-5-16,0 3-19 16,0 1-4-16,0 0-5 15,0 0-2-15,0 0 8 16,0 0 3-16,0 0 0 31,0 0-6-31,0-2-13 0,0 2-9 0,0 0-5 16,-3 0-2-16,-2 8-2 15,0-2 0 1,1 9-9-16,-3-3 3 16,1 7-8-16,1 2 2 15,-1 10-3-15,1 5-5 16,-1 15 0-16,-2 3-4 16,-1 15 2-16,-2 8 5 15,-4 19-3-15,4 2 0 16,-1 9 0-16,-6-4-5 0,0-10 5 15,-1-3 5-15,-4-3-5 16,1 1 6-16,-6 3-4 16,-5 1-6-16,-5 2 3 15,-3 4-2-15,2 5 1 16,-1 7 2-16,7-1 0 16,1-5 0-16,9-22 0 15,1-13 6-15,3-24-6 16,3-12 0-16,3-27-15 15,1-4-28-15,2-23-61 16,4-12-38-16,0-18 70 0</inkml:trace>
  <inkml:trace contextRef="#ctx0" brushRef="#br0" timeOffset="-193899.97">12330 7425 1173 0,'-9'8'45'0,"-5"-2"-9"0,-2 4 11 0,0-2 7 0,2-5 0 0,5-3 10 0,1 0 1 0,6-2-2 16,2 2-9-16,3-3-25 15,2 3-9-15,1 5-13 16,2 6 3 0,-1 6 9-16,2 5 4 15,-1 7 10-15,3 1 2 0,2 7-4 16,1 8-1-16,9 8-14 0,6 9-1 16,7 15-7-1,5 5-2-15,6 16-4 0,12 0-3 16,6 9-2-1,5 8 0-15,3 8 6 16,-8 5 0-16,-5 4 2 0,-4-4-1 16,3-5-2-1,1-2 0-15,-5-17-2 16,-3-11 0-16,-16-23 0 16,-4-13-4-16,-8-18 3 0,-5-7-4 0,-7-7-22 15,-1-5-13-15,-9-6-51 31,-2-1-18-31,-10-2 59 16</inkml:trace>
  <inkml:trace contextRef="#ctx0" brushRef="#br0" timeOffset="-19538.18">10955 14771 366 0,'-5'-2'77'0,"-1"2"34"0,-2 3-20 16,-5 1-62-16,2 5-29 0,0-3-14 0,2 1 3 0,1-1 2 15,-5 2 2-15,8-2-90 16,-1 2-56-16,3-5 80 15</inkml:trace>
  <inkml:trace contextRef="#ctx0" brushRef="#br0" timeOffset="-18362.28">10224 5044 1411 0,'7'-7'100'0,"-4"3"51"0,0-4 1 0,-1 5-20 16,-1 1-18-16,-1 1-25 0,0 1-23 0,0 3-24 15,0 8-5-15,-3 8-16 16,-2 11-5-16,-3 15-6 16,-1 12-4-16,-12 8-3 15,3 7-2-15,-9 4 0 16,0 0-3-16,-3-5-1 15,3-7 7-15,0-16-4 16,5-4 5-16,11-16-4 0,2-6 0 16,12-8 0-16,6-7-3 15,12-3 3-15,7-2 1 16,7-7 4-16,4 2-3 16,4-2 2-16,6 4-4 15,11 1-3-15,0-5 4 0,-3-1-66 16,-2-2-27-16,-8-6-70 31,0 0-33-31,-1-4-11 0,0-5-104 0,-7-4 196 16</inkml:trace>
  <inkml:trace contextRef="#ctx0" brushRef="#br0" timeOffset="-17405.84">10778 5470 1117 0,'-3'-26'104'0,"1"1"83"15,1 1-23-15,-4 7-20 16,-1-2-5-16,-8 8-18 15,-2 3-24-15,-9 2-31 16,1 3-14-16,-9 6-28 0,0 6-2 16,0 12-19-16,1 6-3 15,7 7-2-15,4 11-5 16,13-6 2 0,8-1 0-16,10-16 2 15,6-8-1-15,7-14 4 0,6-8 3 0,5-15 5 16,1-9 3-16,0-7 5 15,-7-9-1-15,-3 7-1 16,-4 0 4-16,-10 10-6 16,-3 10-2-16,-8 18-2 15,1-3-7 1,-4 23-1-16,-1 10 0 16,-6 19 0-16,5 3-1 0,7-4 0 15,7 1-1-15,9-19 1 16,2-11 1-16,5-16-3 15,-1-7 5-15,3-13-3 16,0-2 3-16,4 1-2 16,2 1 2-16,1 17 0 0,-3 3-2 15,-6 15-1 1,-4 11-23-16,-8 10-23 16,-6-3-4-16,-5 0-7 15,-5-8 24-15,-7-11 25 0,-2-4 7 16,-4-20 15-16,2-4-4 15,6-14 10 1,5-10 1-16,12-11-5 0,10 2 2 0,10 3-11 16,7 6-4-16,6 11-2 15,3 5-1 1,5 11-23-16,-1 5-28 0,5 6-56 16,-1 0-24-16,-2 1 6 31,-4 4 27-31,-8 1 54 15,-5-4 26-15,-9-2 35 16,-6-3 22-16,-10-8 43 16,-6-2 13-16,-4-3 16 0,-5-6-4 15,-12-5-22 1,-2 1-15-16,-4 2-32 0,-1 8-18 16,3 11-19-16,0 7 1 15,11 17-3-15,-2 6-1 16,13 7 4-16,8 1-3 15,6-5-2-15,3-1 4 16,2-7-3-16,-1-4 2 0,-6-2 3 16,1-1-3-16,-7 4 2 15,-4 2 0-15,-5 5 1 16,-2 3 0-16,-8 9-1 16,1 3 2-16,-4 9-5 15,-1 9 4-15,2 7-3 16,3 1-1-16,1 11-11 15,1-7-22-15,4-9-8 16,-2-11 1-16,-1-27 15 0,4-6 22 16,-8-21 21-16,1-9-4 15,-4-16 1-15,-5-16-2 16,5-14-41-16,1-8-25 16,2-12-48-16,4 1-27 0,12 5-17 15,11 4 4 1,11 15 85-16</inkml:trace>
  <inkml:trace contextRef="#ctx0" brushRef="#br0" timeOffset="-17110.52">11832 5370 1318 0,'36'10'91'0,"-1"-6"43"0,0-2-19 0,-1-8-26 0,-2-9-24 0,4-10-13 0,-3-8-5 0,-3-3-9 0,-6 1-3 16,-13 2-8-16,-11 6 1 0,-14 13 4 16,-2 11 2-16,-22 17-12 0,-1 16-2 15,-5 25-9-15,-2 7 1 16,17 9-1-16,11-5-10 16,21-8 2-16,14-4-4 15,22-21 0-15,14-6 1 16,16-19-3-16,0-10 0 15,9-18-55-15,2-9-32 0,-1-9-98 16,-2-1 88-16</inkml:trace>
  <inkml:trace contextRef="#ctx0" brushRef="#br0" timeOffset="-16112.69">9178 6660 1208 0,'-3'0'91'0,"2"-3"54"0,1 3-11 0,0 3-13 0,-2 0-20 0,-1 12-31 15,-5 8-19-15,-1 18-29 16,-2 10-4-16,3 15-12 16,3 2-3-16,8-12-1 15,8-13-6-15,11-21 0 16,7-17 0-16,5-18 6 15,6-10 8-15,-1-12 13 16,-1-8 0-16,-11 1 4 16,-3 1 3-16,-15 4-16 0,-3 9 1 15,-1 14-7-15,-5 12-13 16,5 7 6-16,1 19-4 16,8 12 0-16,2 2 4 15,8-7-4-15,-1-4 4 0,12-16-5 16,0-3 3-1,7-16 4-15,3-4-3 0,-11-9 10 16,-2-3 7-16,-18-4 7 16,-9 3 1-16,-8-4-2 15,-8 4-12-15,-13 0-9 16,-4 4 1-16,-2 1-7 16,6 4 3-16,13 5-6 15,9 0-2-15,18 2 1 16,11 1-2-16,12-2 9 15,10 2-3-15,6 7 1 0,4 1 4 16,1 9 2-16,-7 2 3 16,-8 13 5-1,-8 1-4-15,-21 8 0 0,-3 7 6 16,-13 4-6-16,-2 0 6 16,-2-4-6-1,0-3-6-15,4-13 3 0,4-3-9 16,10-17-14-16,0-5-8 0,3-14-49 15,-1-7-18-15,-2-12-46 16,0-6-27-16,-6-12 99 16</inkml:trace>
  <inkml:trace contextRef="#ctx0" brushRef="#br0" timeOffset="-15986.15">9991 6420 1302 0,'-44'-34'89'0,"3"4"32"0,8 8-18 0,14-2-46 0,6 2-33 0,15-8-74 16,10 2-46-16,17-1 51 16</inkml:trace>
  <inkml:trace contextRef="#ctx0" brushRef="#br0" timeOffset="-15732.7">10286 6379 1271 0,'30'82'107'0,"-8"5"104"16,-16 2-129-16,-4 0-8 0,-2-14-33 15,0-8-9 1,1-16-28-16,1-12-7 16,3-25 3-16,1-9 4 0,2-21 2 15,0-10 4-15,-2-17 9 16,0-6-7-16,4 0 0 16,1 7-2-16,8 9-8 15,1 7 3-15,9 12-3 16,4 8 5-16,8 7-5 15,6 7-5-15,2 13-2 16,0 6-23-16,-6 9-80 0,-5-1-51 16,-2-12 76-16</inkml:trace>
  <inkml:trace contextRef="#ctx0" brushRef="#br0" timeOffset="-15081.79">11035 6756 1507 0,'-23'-6'127'0,"-4"0"36"16,-2 9-53-16,1 8-21 0,6 13-63 16,1 9-12-16,9 9-10 15,1 7-9 1,11 3-13-16,8-8-7 0,11-10-2 16,6-11 5-1,8-17 16 1,5-6 3-16,-2-14 4 0,-4-9 8 0,-7-18-2 31,-6-10 4-31,-5-15 6 0,-1-11-6 16,-7-13 5-16,-3-3-2 15,-8-16-6-15,-4 2 5 16,-1 17 7-16,4 16 19 16,5 42 21-16,1 15-5 15,0 37-9-15,3 18-15 16,1 33-19-16,3 19-2 15,4 24-6-15,5 7-2 0,9-9-30 16,5-10-27-16,12-29-13 16,4-18 4-16,8-28 25 15,-2-10 25-15,0-23 18 16,-3-10-1-16,-5-15-1 16,0-6 11-16,-11-10 12 15,2 5 4-15,-13 5 24 16,-6 10-1-16,-10 16-11 0,-6 10-6 15,-9 13-22-15,1 11-10 16,-2 10-3-16,6 1-2 16,10-4 1-1,8-3-1-15,13-13-2 0,4-3 2 16,9-6-1-16,4-8 3 16,7-5 0-16,-3-5 5 15,-7-4 14-15,-6 1 11 0,-19-1 23 16,-10 1 6-16,-12-7-17 15,-10 0-12-15,-20-2-18 16,-8 2-29-16,-13 2-46 16,-6 2-31-16,3 13-68 15,5 3-28-15,14 9-33 16,9 3 108-16</inkml:trace>
  <inkml:trace contextRef="#ctx0" brushRef="#br0" timeOffset="-14680.05">12133 6510 1437 0,'18'8'117'0,"-4"6"68"0,-11 13-85 0,-3 5-16 0,-8 9-46 0,0 3-16 0,5-6-15 16,3-10-7-16,14-12-7 15,7-8 3-15,4-11 4 16,5-8-1-16,-6-8 9 15,-1 1 2 1,-4 4 14-16,-5-2 9 0,2 4 1 31,0 2-8-31,1 9-16 0,2 2-11 0,2 10-4 16,-1-3 4 0,2 3-3-16,2-3 6 0,3-5 2 15,0-3-4-15,1-3 46 16,-1-6 14-16,-5-5 39 0,-5-2 14 15,-10-9-22-15,-6-2-9 16,-10-10-28 0,-4-2-14-16,-6-11-19 0,-1-2-13 15,4-7-20-15,3 4-21 16,9 5-87-16,-1 5-79 0,-3 4 103 31</inkml:trace>
  <inkml:trace contextRef="#ctx0" brushRef="#br0" timeOffset="43008.99">19979 12899 1127 0,'-7'-2'65'0,"-1"-9"26"16,1 2-28-16,-3-7-18 0,-1-4-11 0,0 2 5 0,-2 4 5 0,-7 6-3 15,-2 5 0-15,-5 8-21 0,-1 6-9 16,1 5-9-16,0 2-3 16,5 1 0-1,3 0 1-15,9-5 9 0,9-2 13 16,10-5 13 0,9 0 13-16,10-6 16 0,10-1 5 0,16-3-11 15,7-2-9-15,26-1-20 16,6 0-11-16,3-2-7 15,5 5-3 1,-3-2-12-16,6 3 2 0,18 2-1 16,5 4-1-16,3 3 7 15,-4 5-2 1,-1 0 3-16,6 9 0 16,7 2-2-16,0 1-2 0,4 0 2 15,-7-2 0-15,15-7-4 16,3 3 3-16,-6-1 5 15,1-1 0-15,-3-3 6 16,5-1-1-16,-5 1-8 0,-1-7 2 16,-8 0-6-1,1-4 6-15,-2-4-2 16,-4-2-2-16,-15-1 4 0,-17 0-6 16,-14-3 0-1,-6 0 2-15,-14 1 1 0,-7-4-1 0,-15 1 3 16,-5 2-3-16,-18-1-1 15,-4 2 1-15,-15 6 1 16,1-4 3-16,-23 3 2 16,-7 2 4-16,-19 0-7 15,-8 2 5-15,-13 0-2 16,-6-2 6-16,-9-2-1 16,-5-4-2-16,-22-2-3 15,-7-2-7-15,-19 6-1 16,-4-1-3-16,-2 5 0 15,-14 0 2-15,-10 5 0 16,-3-2 0-16,-6 2 1 0,0-1-1 31,0-4 4-31,3-4 1 0,3-3 2 0,5-1-2 16,3 4 0-16,2-4-3 0,-4 3-4 31,6 0 3-31,2 4-11 0,-6-2-1 16,21 3-6-1,9-2-15-15,1 2-4 16,10 0-4-16,7 0 10 0,4 3 11 16,24 5 10-16,9-3 10 0,16 3-4 15,8 0 1-15,22 1 7 32,10 0-7-32,20 1-6 15,6-2-1-15,26 3-2 16,10 1 0-16,24 0 10 15,9-3 0-15,18-3 0 0,17-3 2 16,15 1 1 0,13-4 1-16,17-4 0 0,8 1-1 15,26 2 5-15,5 1 4 16,24 4 1-16,-1 6 5 16,-1 3-7-16,7 2-4 0,-4 6-5 15,-1 1-2-15,7-5 3 16,6-1 1-16,-9-11 0 15,9-5 0-15,-1-10-18 16,-9-4-37-16,8-10 34 16</inkml:trace>
  <inkml:trace contextRef="#ctx0" brushRef="#br0" timeOffset="-79102.26">11575 17594 919 0,'-2'-5'94'0,"-4"0"55"0,1 4-35 0,-3-2-17 0,2-4-16 0,-3 4-7 0,-1-6-9 15,1 2-7-15,2-1-8 16,1 1 1-16,6 7-4 15,0-2 2 1,0 0 1-16,0 2 1 0,2 4 17 16,5 11 0-16,3 11 0 15,-1 2-9-15,2 10-25 16,-3 1-10-16,2 10-13 16,-2 3-1-16,0 2-7 0,-4 3 2 15,3-2-9 1,-3-8-5-16,-1-11-9 15,2-7-13-15,-3-12-21 0,-1-9-18 16,-1-8-38-16,5-5-14 16,0-15-45-16,3-9-113 0,0-13 175 15</inkml:trace>
  <inkml:trace contextRef="#ctx0" brushRef="#br0" timeOffset="-78703.6">11852 17654 1010 0,'-1'3'137'0,"-2"0"192"15,-2 0-239 1,-1 3-12-16,-1-2-27 0,0 0-10 16,2 7-18-16,3 5-5 15,2 16-5-15,3 4 2 0,8 11-10 16,5 10 0-16,8-3-4 15,4-4-1-15,7-10-2 16,0-9 0-16,4-12 0 16,-4-5-1-16,-5-15 13 15,-5-10 11-15,-8-16 15 16,-1-10 3-16,-10-7 1 16,2-6-8-16,-8 1-5 15,-8 2 1-15,-12 9-5 16,-13 8 1-16,-15 6-10 15,-5 8 1-15,-6 16-11 16,3 11-14-16,10 10-29 16,5 4-22-16,16 0-31 15,7-1-8-15,17-7-22 16,2-1-17-16,12-11 83 0</inkml:trace>
  <inkml:trace contextRef="#ctx0" brushRef="#br0" timeOffset="-78443.58">12349 17548 1125 0,'0'14'131'0,"0"7"166"0,2 2-176 16,1 6-12-16,0-2-4 0,4 2-18 0,4 3-9 0,0 6-30 15,1 1-18-15,3 12-13 16,0 1-13-16,3 16-33 16,-1 6-4-16,0 1-60 0,1-2-21 15,-4-10-21 1,-1-12-18-16,-2-20-179 0,-4-18 203 16</inkml:trace>
  <inkml:trace contextRef="#ctx0" brushRef="#br0" timeOffset="-78069.42">12523 17157 901 0,'2'-11'151'0,"-2"3"210"16,0 3-212-16,-7 4-24 15,-4 2-19-15,-3 7-28 16,-3 8-11-16,-4 9-28 16,1 3-9-16,1 9-17 15,1-4-9-15,9 0-1 16,3-8-2-16,9-6 1 0,8-1 6 16,5-12 5-16,4 3 4 15,4-6 3-15,3 1-3 16,-1-1 0-1,1 0-3-15,-6 3-8 0,-6 5 2 0,-13 10-3 16,-5 2-9-16,-13 7-33 16,-4 2-27-16,-4 3-65 31,-1-2-28-31,3-8-268 0,-2-8 261 0</inkml:trace>
  <inkml:trace contextRef="#ctx0" brushRef="#br0" timeOffset="-77849.02">12594 16707 1114 0,'35'-18'145'16,"-4"16"164"-16,-4 18-180 16,-11 33-39-16,-7 15-16 0,-1 17-19 15,-5 1-9 1,4 0-24-16,5-5-17 0,-1-1-67 15,-1-5-34-15,1-16-229 16,-6-6 189-16</inkml:trace>
  <inkml:trace contextRef="#ctx0" brushRef="#br0" timeOffset="-77707.15">12566 17045 1542 0,'7'-13'83'0,"4"-1"22"0,7 3-30 16,12-3-35-16,5-5-15 16,15-8-25-16,2-4-24 15,10-18-82-15,-2-5-246 16,14-18 213-16</inkml:trace>
  <inkml:trace contextRef="#ctx0" brushRef="#br0" timeOffset="-77118.94">13561 17852 1269 0,'0'0'89'0,"0"0"-25"0,-2 0 84 0,1-1-73 0,-2 2-18 0,3 4-12 0,0 9-21 0,1 8-11 16,4 11-9-16,0 2-3 15,6 11 3-15,3 3-13 0,0-2-22 31,0-1-20-31,-4-10-43 0,-4-11-22 0,-1-14-174 16,0-9 176-16</inkml:trace>
  <inkml:trace contextRef="#ctx0" brushRef="#br0" timeOffset="-76956.92">13574 17682 858 0,'-16'-44'151'16,"0"3"206"-16,5 14-275 0,3 7-27 31,8 13-41-31,2-1-10 0,7 8-16 0,5 2-23 16,8 4-122-1,7 8-100-15,6 4 137 0</inkml:trace>
  <inkml:trace contextRef="#ctx0" brushRef="#br0" timeOffset="-76500.96">13799 17687 598 0,'32'52'151'0,"-9"1"149"16,-2 4-66-16,-10 0-85 15,-6-2-27-15,-5-8-38 16,-2-9-8-16,-3-14-16 16,1-11-7-16,-1-13-9 15,0-8-9-15,2-18-16 16,1-5-6-16,7-15-10 16,6 0-3-16,10 5 0 15,4 8 3-15,10 11 4 16,-1 11 0-16,4 13 0 15,0 9-4-15,-5 14-24 16,-4 7-21-16,-1 1-55 16,-1 0-30-16,1-13-197 0,7-2-64 15,0-23 57-15,1-4 33 16,-1-18 249-16,-1-5 133 16,-4-3 110-16,0 2 43 15,-8 8 39-15,-6 3-26 16,-14 9-64-16,-7 9-29 0,-12 5-61 15,-5 12-23-15,-8 11-41 16,1 4-15-16,7 8-7 16,3-4-2-16,15-1-8 15,4-2-2-15,15-3 4 16,7 0 8-16,10 2 14 16,6-1 3-16,3 3-5 15,3-2-7-15,-9 2-8 16,-5 3-5-16,-18 0-19 0,-9 1-13 15,-15 3-58 1,-10 1-34-16,-13-6 68 0</inkml:trace>
  <inkml:trace contextRef="#ctx0" brushRef="#br0" timeOffset="-76294.39">14766 17160 1373 0,'27'2'104'0,"-6"9"53"0,-7 30-56 0,-3 19-22 0,-8 29-38 16,5 14-15-16,-3 7-25 16,4 1-19-16,2-12-74 15,2-9-130-15,3-13 128 16</inkml:trace>
  <inkml:trace contextRef="#ctx0" brushRef="#br0" timeOffset="-75977.6">14924 17775 1084 0,'3'-54'118'0,"4"6"101"0,8 21-112 16,1 8-28-1,6 20-37-15,0 12-13 16,-1 15-26-16,1 7-8 0,-3 16-34 15,0 5-29-15,-5 1-84 16,-1-5 1-16,-9-12 87 16,-2-9 52-16,-5-23 121 15,-4-6 15-15,-4-20-32 16,-3-10-6-16,2-24-9 16,-3-8-2-1,11-8-11-15,2 2-12 0,8 3-9 16,7 3-12-16,4 11-11 15,5 5-14-15,5 11-58 0,3 7-24 16,11 14-98-16,3 9-176 16,10 12 218-16</inkml:trace>
  <inkml:trace contextRef="#ctx0" brushRef="#br0" timeOffset="-75661.23">15708 17649 1432 0,'-13'-3'91'0,"-4"-5"43"16,-3 5-21 0,-7 1-14-16,-2 7-23 0,-1 11-27 15,-1 4-16-15,4 12-21 16,5-1-4-16,11 1-9 31,8-2-1-31,15-8-1 0,9-2 0 16,12-2 6-1,5 1 2-15,8-4 4 16,3 1 1-16,-4 1 5 0,-7-1 1 16,-17 0 12-16,-9 6 3 15,-18-1-5-15,-11 4-2 16,-21 5-20-16,-8-3-20 16,-14-2-49-16,-3 0-38 15,-10-4-84-15,-9-3-287 0,0-3 297 16</inkml:trace>
  <inkml:trace contextRef="#ctx0" brushRef="#br0" timeOffset="-75021.55">16535 17840 1221 0,'0'6'34'0,"0"5"-1"0,1 8-9 15,4 9 4-15,3 7-2 0,1 0-7 0,6 1-6 0,4-8 8 16,1-4 5 0,5-11 1-16,1-4 1 15,0-7-8-15,-2-2-4 0,-5-5 6 16,1-6 2-16,-7-8 13 16,0 0 6-16,-5-16 12 15,-4-4 6-15,0-8-5 16,-1 1 0-16,-2 0-16 15,2 7-6-15,2 18-15 16,5 4-4-16,5 25-10 16,3 15-5-16,5 17-1 0,4 10-8 15,5 4-18-15,4-2-16 16,-1-11-25-16,-2-6-14 0,-3-24-22 31,1-10-22-31,-4-13-228 16,-2-10 221-16</inkml:trace>
  <inkml:trace contextRef="#ctx0" brushRef="#br0" timeOffset="-74719.13">17238 17673 1310 0,'-6'-13'117'0,"-5"3"96"0,2 1-58 16,-4 7-34-16,-1 2-16 0,0 8-27 15,-1 7-10-15,-2 8-33 31,0 7-1-31,1 10-18 0,3 4-6 0,10-2 3 0,6 6-13 16,15-7 7-16,4-2-8 31,8-3 1-31,0-4 1 16,0-1-1-16,-2-4 0 16,-4 0 1-16,-7-2 0 15,-12 0-1-15,-8 1 2 0,-16-7-4 16,-10 1-5-16,-9-9-25 15,-4-6-24-15,-1-4-58 16,4-4-21-16,12-5-28 16,10-1-19-16,15-13-217 15,4-3 250-15</inkml:trace>
  <inkml:trace contextRef="#ctx0" brushRef="#br0" timeOffset="-74486.51">17496 17881 1184 0,'37'-3'122'0,"-5"-1"89"0,-10-2-36 16,-5 3-55-16,-7-5-19 16,-4 2-24-16,-1-5-10 15,-11 1-6-15,-4 4-4 16,-7-2-18-16,-4 5-6 16,-2 8-18-16,1 6-12 0,3 12-5 15,4 4 1 1,11 14-6-16,2 6 0 15,8 6-14-15,10 2-25 0,8-6-35 16,4-7-27-16,7-12-52 16,-2-14-8-16,0-16 86 15</inkml:trace>
  <inkml:trace contextRef="#ctx0" brushRef="#br0" timeOffset="-74265.13">17977 17384 1422 0,'-13'-6'113'0,"-6"6"39"0,-1 12-3 15,-1 25-44-15,5 10-31 16,7 16-31-16,4 8-10 16,4 6-17-16,1 0-10 15,0 1-41-15,3 2-40 0,-2 1-75 16,1-4-299-1,-2-1 281-15</inkml:trace>
  <inkml:trace contextRef="#ctx0" brushRef="#br0" timeOffset="-73694.26">17839 18172 1335 0,'13'-48'116'15,"3"2"71"-15,8 6-86 16,4 6-4-16,8 4-33 15,4 5-3-15,-1 10-20 16,-6 9-15-16,-3 12-12 0,-6 13-8 16,-12 8-22-16,3 5-16 15,-7 5-23 1,1-2-9-16,2-8-1 0,2-5 15 16,1-19 19-16,2-4 7 15,-1-15 26 1,3-8 2-16,-1-9 20 0,2-5 7 15,-3-4 12-15,0 1 7 0,-5 9-3 16,-2 8-6-16,-3 21-19 16,-1 10-6-16,1 15-16 15,-1 11-10-15,3 8-21 16,3-3-8-16,0-7-8 16,3-9 10-16,10-11 17 15,1-4 8-15,4-15 12 16,2-6 2-16,-2-13 16 15,1-5 6-15,-2-10 5 16,-1-6 9-16,-2-10-1 16,-1-7 7-16,-2-10 20 15,-3-9 5-15,-8-15 16 0,-3-7 8 16,-8 8-13-16,-2 12 2 16,-4 37 7-16,-4 20-8 15,-1 37-13-15,0 17-10 0,-5 35-41 31,4 19-7-31,4 24-13 0,6 5-14 0,13-5-27 32,8-12-25-32,16-21-58 0,6-13-37 0,8-20-84 15,3-10-77-15,5-17 185 16</inkml:trace>
  <inkml:trace contextRef="#ctx0" brushRef="#br0" timeOffset="-72704.34">19212 18423 1307 0,'-5'0'73'0,"0"3"32"0,4-3-37 0,-2 2-6 0,4 0-16 15,2-1-4-15,4 13-17 16,4 2-6-16,0 11-5 15,5 4-2-15,1-2-9 16,4 1-3-16,5-8 1 16,4-3-1-16,3-11 11 15,-4-5 14 1,-2-9 22 0,-8-6 4-16,-8-11 14 15,-5-6-1-15,-6-7-8 0,-8-5 0 16,-8 2-16-16,-6 1-8 15,-11 3-12-15,-3 4-9 0,-2 10-5 16,0 7-16-16,6 14-34 16,3 9-15-16,6 6-59 15,6 0-26-15,11 0-98 16,6-6-261-16,8-7 311 16</inkml:trace>
  <inkml:trace contextRef="#ctx0" brushRef="#br0" timeOffset="-72517.61">19682 18318 1408 0,'5'12'129'0,"-4"1"98"0,-9-1-76 16,-1-2-59-16,-4-5-29 16,1-5-47-16,7 0-14 15,5-4-32-15,0 3-28 0,11-4-84 16,0 2-106-16,14 12 141 15</inkml:trace>
  <inkml:trace contextRef="#ctx0" brushRef="#br0" timeOffset="-72021.35">20231 18344 1208 0,'-3'-23'255'0,"-3"2"-182"0,-4-4 108 0,-9 3-65 0,-9 6-7 16,-4 2-17-16,-7 9-30 15,3 5-13-15,2 13-16 16,6 4-12-16,3 12-16 15,6 2-12-15,8 9-32 16,6 2-6-16,10-6-19 16,7-6 5-16,9-11 28 15,3-6 9-15,6-13 22 0,0-3 1 16,1-13 8-16,1-5 8 16,-4-9 9-16,0 1 9 15,-9-8 8 1,0 9 2-16,-9 6 10 0,-4 8 1 15,2 14-5 1,-8 6-8-16,0 19-21 0,-2 8-6 0,-1 11-16 16,2 7-3-16,-4 6-22 31,2-4-17-31,1-2-38 0,1-7-23 0,5-6-35 16,-1-4-21-16,5-19-160 15,2-12-123 1,-1-21 244-1</inkml:trace>
  <inkml:trace contextRef="#ctx0" brushRef="#br0" timeOffset="-71739.83">20476 18332 1048 0,'-5'-3'147'0,"-3"4"174"16,0 5-148-16,-1 6-50 0,-2 5-15 31,4-1-32-31,3 6-10 0,4-5-21 0,6-1-3 0,10 1-13 31,1-3-8-15,8-1 1-16,2 0-2 0,1-1-3 15,1 2 2-15,-1 2-10 16,-4 2-4-16,-7 2 0 16,-4 2-6-16,-10 3 0 15,-6 2-4-15,-18 6-20 16,-4 4-15-16,-8 0-48 15,-5 4-28-15,2-4-43 16,-2-6-1-16,3-18 88 16</inkml:trace>
  <inkml:trace contextRef="#ctx0" brushRef="#br0" timeOffset="-71564.76">20424 18307 1505 0,'14'-4'100'0,"-2"-4"44"16,3 4-31-16,-3-7-50 15,1 0-23-15,4-4-30 16,2 0-3-16,3 1-48 16,5-7-46-16,-2-3 51 15</inkml:trace>
  <inkml:trace contextRef="#ctx0" brushRef="#br0" timeOffset="-70938.49">21062 17879 827 0,'-3'0'112'0,"-1"2"118"0,-3 1-116 0,4 2-46 16,-2-2 0-16,1-2 10 0,5 1 6 16,2 1 13-16,2 0 2 15,1 0-6-15,-2 7-3 16,-3 6-15-1,1 9-14-15,-2 13-31 16,-2 1-8-16,2 10-40 0,-1-2-26 0,-1 2-36 16,2-1-27-16,0-15-11 15,0-3 5 1,3-16-74-16,2-9-206 0,1-13 245 31</inkml:trace>
  <inkml:trace contextRef="#ctx0" brushRef="#br0" timeOffset="-70469.77">21329 17841 823 0,'2'-4'118'0,"-1"-4"92"15,1 5-31-15,-2 1-42 16,-2 2-19-16,-1 3-18 16,-3 8-14-16,-4 3-22 15,1 8-13-15,-2 5-19 0,0 2-6 16,1 10-16-16,2 4-4 15,5 4-8-15,2 2-6 16,5-3-10-16,7-4 1 16,8-13 0-16,5-7 2 15,9-15 7-15,2-5 4 16,3-7 1-16,0-4 3 0,-7-8 1 16,-4-2 3-1,-16-2 6-15,-3-4-2 0,-14 4 10 16,-9 2-3-1,-8 7 2-15,-6 1 3 0,-10 11-11 16,4 6 2-16,2 16-17 16,5 5-18-16,9 8-43 15,5 1-42-15,2-9 61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27T17:03:29.88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16894 6693 1022 0,'0'0'65'0,"-1"0"26"0,-1 0-7 0,1 5 5 0,-4-2-2 0,2 8-5 16,0-1-7-16,1 5-20 15,2 0-13-15,2 0-13 16,-2 8 0-16,0-3 3 15,1 5 4-15,1 8 3 16,1 4-3-16,2 8-10 16,-2 9-2-1,-2 9-16-15,3 8 4 0,-1 0-4 16,-2 2-7-16,4 1 7 16,-2 3-8-16,7 0 3 15,-2 4-2-15,3 5 0 16,1 3 1-16,-2 1-2 15,-1-1 2-15,-1-5 1 0,2 1-1 16,-4 4 3 0,0 0-3-16,0 8 3 15,-1 2 2-15,0 3 7 0,0 1 5 16,-1 1-10-16,1 2 4 16,3 3-8-16,0 6-2 15,3-2 3-15,0-2-6 16,3-3 2-16,0-7-2 15,4-8-1-15,-2-1 1 16,-4-7-3-16,-2-8 2 0,-6-4 1 16,0-2 3-16,-3-3 2 15,-1 4-4-15,-1-4 3 16,-1 0-4-16,-3 1 0 16,2-6-1-16,-2-8-2 15,2-3 2 1,-2-6 2-16,1-5 4 0,1-4-5 15,-1-6 0-15,3 4-2 16,1-5-2-16,0-3 4 0,5 1 1 16,-2-4-1-16,1 1 4 15,0-2-1-15,-3 1-5 16,-1 0 0 0,0-5 0-16,0 1 2 15,-1-4 4-15,-4-2 1 16,0-3-5-16,0-3-31 15,1-5-14-15,-3-1-46 16,3-2-32-16,-6-3 76 0</inkml:trace>
  <inkml:trace contextRef="#ctx0" brushRef="#br0" timeOffset="1230.84">11988 6804 673 0,'3'-2'123'16,"-1"2"150"-16,-2 3-164 0,-5 8 3 0,-1 13-31 0,0 3-9 0,-2 4-24 0,4 2-6 16,4 4-14-16,2-1-8 15,8 7-13-15,4 1-2 16,0 13 2-16,-3 1-3 16,9 13 6-16,-4 5 2 15,0 9 1-15,1 9 7 16,-6 10 2-16,-3 0 4 15,0 4 4 1,-3 2 1-16,-3-6-4 0,-4 2-5 0,-1-1-5 16,-4-2-2-16,1 6 4 15,1-7-6-15,-1 1-4 16,5-1-1-16,-7-1-9 16,1-1 2-16,1 7-1 15,3-1 0 1,3 4 1-16,0-1 2 0,0-8-2 15,3-7 0-15,7-9 1 16,1 1-1-16,3-3 3 16,-2 5-3-16,-2 2-1 15,-2 0-2 1,-2-9 0-16,-1-4 0 0,-2-6 2 0,-2-6 0 16,-1-2 0-16,2 4 2 15,-2 1-2 1,-2 0 2-16,-2-8 2 15,-4-3-2-15,0-15 4 16,3-1-2-16,2-4-4 0,2-3 4 16,-1 4-6-16,-3 0 1 0,2-5 5 31,0 2-1-31,3 0 7 0,1-7-6 0,3-4-1 16,2-9-1-16,-4-5-6 31,-1-9 3-31,7-1-41 15,-2-7-37-15,5-6-263 16,2-3 213-16</inkml:trace>
  <inkml:trace contextRef="#ctx0" brushRef="#br0" timeOffset="18420.54">1500 8759 327 0,'5'-5'104'0,"0"-2"79"0,-2 2-53 0,-1-1-31 0,-2-1-28 0,-4-2 1 0,0 2 3 16,0 0 6-16,0-1 3 16,-3 3-7-16,1 0-23 15,1-4-7-15,1 4-27 0,1-4-9 16,1-2-7-1,2 0-4-15,-2-1 2 0,1 0-1 16,-2 4-1-16,-2 0 2 16,0 10 1-1,-4 1 5-15,-4 8 11 16,-1 3 10-16,-7 2 17 0,2-2 9 16,-7-3-2-1,-1-6-5-15,-6 0-14 16,0-5-7-16,-1 0-9 0,-2-5-4 0,-3 2-7 15,1-4-1-15,5 7-6 32,4 0-2-32,7 10 0 0,5 4-2 15,4 6 3-15,2 3 1 0,5 5-1 16,0 0 1-16,4 4 1 31,2 3 0-31,2 9-2 0,2 6 1 0,-1 10 3 16,1 5 2-16,-3 12 5 15,1 3-1 1,-4 4-4-16,-3 4-2 16,-4 1-1-16,-2 4-2 15,-2 14 4-15,-1 3-3 0,0 7-1 16,3 0 3-16,1-7-4 0,3-4 1 31,2-1 0-31,0 1-1 0,2-5 4 16,1-3 2-16,2-8-1 15,0-10-3-15,4-6-4 16,-1-3-1-16,-2-11 4 16,2-1 4-16,1-6 0 15,-3-1-1-15,1 2-6 16,-1-2 2-16,2 3-3 16,-1-4 3-16,4-6-1 15,1-7-2-15,2-11 3 0,2-5 0 16,5-13 1-1,1 1 0-15,10-7-4 0,8 0 5 16,12-3 11-16,4 0 2 16,9 0 6-16,1 0-2 15,-3-5-17-15,2 2 6 16,-3 2-23-16,-2 1-37 0,-6 6 36 16</inkml:trace>
  <inkml:trace contextRef="#ctx0" brushRef="#br0" timeOffset="19482.66">1272 11967 891 0,'-15'9'99'0,"-2"-5"44"0,3-4-11 0,-2-5-20 31,2-5-15-31,8 4-4 16,-4-2-30-16,1 5-3 15,-2 3-21-15,-7 0-8 0,-1 5-13 16,-1 6-7-1,-7 8-11-15,-1 1 0 16,-6 5 0-16,-2 1-1 0,1-4 5 16,2-5 0-1,7-6 1-15,2-6-3 0,11-4 0 16,1-1 1-16,8 7 2 16,4 4 6-16,4 14-3 15,0 7-3-15,3 20-3 16,-1 12-3-16,3 21 2 15,4 16 4-15,-2 22-4 16,0 10 0-16,-5 10-3 16,-2-2-1-16,-4-6 7 0,-7-2 0 15,-4-12-4-15,0 1 1 16,-5-15-2-16,2-6-1 16,0-14 1-16,0-10-1 15,0-11 2-15,-1 2-1 0,4 3 0 16,2-2 2-16,-2 4-8 15,3-5-1-15,3-5 3 16,-1-5-2-16,6-8 6 16,0-5 0-16,0-8 0 15,2-8 1-15,2-10 2 16,3-2-2-16,10-9 5 16,2-2 2-16,12-3-1 15,9-3 3-15,15-1-1 16,13-2-3-16,30 1-41 15,12 5 64-15,15 7-34 0</inkml:trace>
  <inkml:trace contextRef="#ctx0" brushRef="#br0" timeOffset="29838.86">17630 8754 665 0,'0'-7'76'16,"1"2"67"-16,-1-5-9 0,0 6-21 0,0-3-17 0,0 4-23 0,0 2-7 0,-1-1-14 15,1 2-9-15,0 0-9 16,-2 0 1-16,0 0-6 16,-2 6-1-16,2 1-6 15,-1-3-2-15,5 6 0 16,-1-4-2-16,7 2-5 15,2 0 0-15,5-5 2 16,4-3 12-16,8-6 7 16,6-1 4-16,8-4 1 15,3-3-6-15,5 3-10 0,2 3-6 16,4 5-11-16,2 3-2 16,-7 10-1-16,-1 2-3 15,-14 10-2-15,-7 2-1 16,-4 14 1-16,-11 6 2 15,-2 6 1-15,-4 7 1 0,-2 6-1 16,3 2 0-16,0 6 0 16,0-3 0-16,1 6 1 15,1-5 1-15,1 7-2 16,-3 1 0-16,0 8-3 16,1 7-2-16,-4 10 2 15,3 1 0-15,1 6 2 16,-4-2 4-16,4-3-3 15,-5-1-1-15,-1-1 0 16,1 2-2-16,1-5 2 0,5-2 1 16,-6-14-1-16,-1-9 0 15,2-6 0 1,-2-5 0-16,1-6 1 16,-1-3 2-16,-2-2-3 0,2-3 4 15,-3-7 0-15,0-6-4 0,0-9 2 16,2-3-2-16,-2-8-4 15,0 1 4 1,2-1 0-16,-1 3 0 0,1 0 1 16,-1 4 1-16,-1-5-3 15,0 2 1-15,0-3 0 16,0-1 3-16,-1-3 1 16,-2-1-1-16,-2 0-3 15,-3-3 0-15,-2-3 3 16,-5 1 5-16,-3-7 6 15,-4 0 1-15,-8-10-2 16,-4-2-3-16,-20-4-5 16,-9-3-2-16,-21 3-2 15,-3 5 0-15,-2 8-2 16,-1 3-6-16,12 9-37 16,-1 2-26-16,-12 2-73 15,-8 0 71-15</inkml:trace>
  <inkml:trace contextRef="#ctx0" brushRef="#br0" timeOffset="32048.32">17712 11901 353 0,'-7'-3'69'16,"-4"1"57"-16,0 4-17 0,0 4 6 0,-1 2 1 0,2 7 10 0,1 0-8 0,4-1-25 15,-1 0-15 1,6-4-28-16,0-3-4 0,0-2-14 16,1-3-6-16,6-1 2 15,0-2 3-15,6-7 9 0,0-3 6 16,7-2-2 0,4-1-3-16,9-3-6 15,3 2-8 1,5 1-4-16,7 2-3 0,7-4-4 15,6 2-1-15,7 1 3 0,-8 2 1 16,-6 9-8-16,-10 2-1 16,-14 4-3-16,-3 7-4 0,-12 11 0 31,-7-2 3-31,-3 12-6 16,0-1 1-16,-4 6-1 0,3 4-1 0,-3 4 1 15,2 7-3-15,2 4 6 16,-2 5-1-16,3 13-2 15,1 3 0-15,1 15 1 32,0 4-1-32,-1 5-1 15,3 2 0-15,-2-1-5 16,1-1-2-16,-4 5-2 16,0 2-5-16,-2 8-8 0,2-6 3 15,-2-11 9-15,-3-6 3 16,0-12 9-1,0-13 2-15,0-7-5 0,1-7 0 16,1-7 3-16,0-3-3 16,-1 2 3-16,4-2-1 0,-4-1 0 15,3 1 2-15,-3-5-1 16,1-3-1-16,-1-2 0 16,-1-1 0-16,0-5 2 15,-1 1-1-15,-1-4 0 16,-1-5 0-16,-2 1 2 15,2-4-1-15,-3-3 3 16,-2-1 3-16,0-4-1 16,0-2 8-16,-1-1-6 15,-2-4 0-15,0-1 3 16,-4 1-4-16,0 1 2 16,2 0 2-16,-4 3-8 15,1 1 1-15,0-1 1 16,-1 3-1-16,-1-4 12 15,-4 3 2-15,-3-6 6 16,-2-2 1-16,-11-2-4 16,-3-6-1-16,-12-3-6 0,-4 0-2 15,-1-3-10-15,-6 0-5 0,0-1-20 16,1 1-21-16,-8 3-55 16,-3 2-31-16,-20 2 70 15</inkml:trace>
  <inkml:trace contextRef="#ctx0" brushRef="#br0" timeOffset="59113.52">22829 6447 862 0,'10'-3'142'0,"-2"-3"249"0,0 1-290 0,-5 4-14 0,-3-1-8 0,-2 2-29 0,-4 3-4 15,-5 7-6 1,-2 4-2-16,-10 16-8 0,-6 6-8 16,-6 18-10-1,-2 7-12-15,2 13-2 16,3 4 4-16,10 2-2 15,8 7-1-15,8-8 5 0,6-5-7 16,9-8 1-16,5-5 2 16,7-12-2-16,4-1 7 0,5-7-3 15,0-4 3-15,2 0 3 32,-9-1-8-32,-9 2 4 0,-9 0-5 15,-17 14-1-15,-9 3 5 0,-10 8-4 16,-4 2 3-16,3-15-1 31,4-3-1-31,9-13 0 0,6-4-5 0,12-5 0 16,2-3 2-16,9-3-4 15,2-2 10-15,7-3-1 16,3 0-3-16,-4-2 6 16,-2-1-8-16,-13 1 3 15,-8 4 0-15,-16 8-1 0,-5 1-2 16,-11 10-52-16,-2-4-35 15,-2-1 47-15</inkml:trace>
  <inkml:trace contextRef="#ctx0" brushRef="#br0" timeOffset="60263.14">22236 8628 972 0,'-12'11'87'0,"-6"0"53"0,4-4-39 0,1 1-3 0,1-8-8 0,2-2-7 16,-2-6-8-16,-1-3-11 15,-1-2-24-15,-3 1-9 16,-4 1-12-1,-4 1-7-15,-5 2-6 0,0 8-1 0,-2 5-4 16,-1 11 0-16,-2 9 0 16,-1 2-4-16,-5 8 2 15,2 3-1-15,2 1 1 16,4 5-2-16,13 5-2 31,6-2 5-31,9 2-5 0,2 0 5 0,4 0 0 16,1 0-2-16,1 3 2 31,-1-2-1-31,-4 2 3 0,-4-1-3 0,-4-2 1 16,-4 0 0-16,-6-2 0 15,-6 3 1-15,-16 7-8 16,-9 2-4 0,-10 7-1-16,-4 2 3 0,7 3 8 15,6-2 2-15,12 0 1 0,5-7-4 16,9-5 0-1,7-8 1-15,8-10 1 0,6-7 7 32,5-1 1-32,1-4-2 15,4 0 4-15,-2-1-7 0,-3 6-1 16,-1 6 2-16,-12 9-4 16,-6 8-2-16,-12 10 3 15,-9 6-3-15,-18 9 3 16,-5 6 1-16,-10-4-2 15,4 3-19-15,9-16-25 16,5-9 0-16,15-28-50 16,5-18-70-16,13-22 108 15</inkml:trace>
  <inkml:trace contextRef="#ctx0" brushRef="#br0" timeOffset="60579.4">20649 10805 1096 0,'-17'15'61'0,"-1"1"7"15,1 0 11-15,4 1 8 0,4-1-7 0,4-2 2 0,1 7-8 16,2-1-18-16,2 5-16 0,-3 7-24 15,0 0-8-15,-4 7-7 16,-1 7-1-16,2-5-3 16,1 3 3-16,5-6 2 15,7-5 1-15,8-6 1 16,8-4-2-16,14-12 1 16,12-6-2-16,19-16 1 0,5-6-11 15,4-21-69-15,-8-11 52 16</inkml:trace>
  <inkml:trace contextRef="#ctx0" brushRef="#br0" timeOffset="61540.5">22924 8608 981 0,'-3'3'69'0,"3"2"45"0,0 4-7 0,5 5-13 0,2 2-5 0,5 8-14 16,2 6-10-16,3 4-19 0,4 7-8 0,7 11-19 31,0 2-4-31,10 8-12 16,6-2 0-16,7-4 6 0,4 3-2 15,3-1 9-15,4 0 4 16,1 7-1-16,-1 0-4 16,-9 9-4-16,-10 2-1 15,-16 9-5-15,-10 9 4 16,-7 2 1-16,1 4-6 16,-5-6 0-16,-1-4-2 0,-4-4-1 15,-1-6-2-15,2-4-1 16,-1-4 4-16,7-9-4 15,0-8 4-15,13-4-2 16,4-4-5-16,10-6 7 16,2 2-4-16,0-2 3 15,-3 5 0-15,-7 2 0 16,-2 4 10-16,-12 7 5 16,-7 4 4-16,-6 8-3 15,-1 5-6-15,-2-7-5 16,0 2 1-16,3-10-3 0,3 1 2 15,5-4-5-15,6-6-1 16,3-8 0-16,2-6-2 16,3-11-23-16,0-6-17 15,0-9-52-15,2-2-43 0,-5-7 80 16</inkml:trace>
  <inkml:trace contextRef="#ctx0" brushRef="#br0" timeOffset="61945.48">23650 11677 1169 0,'-2'0'87'0,"1"1"72"0,1-1-65 0,7 0 9 16,9-1-1-16,5-4 14 0,4 2-13 0,8 3-25 16,0 8-21-16,11 9-33 15,2 10-11-15,0 12-14 16,4 7 1-16,-1-2-4 15,3 2 1 1,2-15 0-16,-2-4 3 0,-8-13 0 0,-1-4 1 16,-15-12 31-16,1-7 9 15,-6-18 7-15,-7-9 0 16,-2-15-32-16,-3-7-21 16,-3-13-53-16,3 2-48 0,5-2 52 15</inkml:trace>
  <inkml:trace contextRef="#ctx0" brushRef="#br0" timeOffset="82918.87">20305 12255 819 0,'2'-6'146'0,"1"1"213"0,0 2-281 0,0-1 3 0,-3 4-12 15,0 1 3-15,0 10 9 0,2 5 4 16,-1 15-6-16,4 9-6 16,3 23-30-16,3 13-15 31,2 18-25-31,-4 6-3 0,1 4 0 15,-1-3 0-15,-7-11 0 16,-1-2 0-16,2-20-6 16,1-8-11-16,-1-23-35 15,6-10-26-15,-3-25-45 16,4-13-7-16,-4-29 71 16</inkml:trace>
  <inkml:trace contextRef="#ctx0" brushRef="#br0" timeOffset="83346.25">20707 12604 1383 0,'8'3'95'0,"-3"7"30"16,-5 9-34-16,0 11-10 15,-3 9-28-15,-3 4-10 16,4 4-25-16,-1-3-4 15,3 3-11-15,1-6-1 0,3-3-1 16,-1-3 3-16,2-16-1 16,-1-5-3-16,4-9 3 15,-5-8-3-15,0-13 2 16,1-8 3-16,-3-14-5 16,1-6 0-16,1-6 0 15,3-1 1-15,1-4 4 16,4 3-5-16,11 1 1 15,1 6 10-15,7 16 13 16,7 9 9-16,-3 17 7 16,9 4-15-16,-2 23-12 15,0 7-5-15,-2 15-8 0,-6 3 5 16,-6 8-6-16,-1 1-14 16,-11-1-16-16,6 0-23 15,-9-7-44-15,1-9-16 16,3-11-29-16,-7-9-214 0,6-28 236 15</inkml:trace>
  <inkml:trace contextRef="#ctx0" brushRef="#br0" timeOffset="83678.48">21574 12544 1112 0,'-8'3'160'0,"-5"5"196"0,-9 8-238 0,-5 4-3 0,-1 6-35 16,1-6-9-16,5 2-32 0,6-1-12 16,7-1-20-1,7 4-2-15,12-2-6 16,4 0-4-16,9-1 3 16,4-1 0-16,13 4-3 0,1-2 8 0,4 0-4 15,-4 3 1-15,-12-1 2 16,-6 1-4-16,-23 5 9 15,-7 1-9-15,-25 4 6 16,-12 1-3-16,-8-1-17 16,-2-5-17-16,8-9-46 15,2-15-40-15,14-16-216 16,2-15 206-16</inkml:trace>
  <inkml:trace contextRef="#ctx0" brushRef="#br0" timeOffset="83901.22">21872 11962 1376 0,'4'6'114'0,"3"9"104"16,-2 15-109-1,-1 3 15-15,3 14-26 16,-1 7-22-16,3 17-41 0,2 7-9 0,-1 17-23 15,-7 9 0-15,2 10-51 16,-5 1-27-16,3-13-76 31,0-9-45-31,0-23-251 0,-3-15 262 0</inkml:trace>
  <inkml:trace contextRef="#ctx0" brushRef="#br0" timeOffset="84329.89">21733 12505 1265 0,'13'-15'112'0,"4"4"110"0,5 7-89 16,11 4-7-16,2 0-7 16,7 4-25-16,-1 9-23 15,-1 9-35-15,-4 3-19 0,0 15-13 16,-4-2-4-1,-2 11-41-15,2-4-27 16,-12 7-54-16,2 2-25 0,-6 0 4 16,-3-2 26-16,-4-10 55 15,0-4 28-15,-2-14 37 16,-3-7 8-16,-2-15 15 16,0-4 5-16,-2-12 14 15,0-7 9-15,-4-7-3 16,-3-4 7-16,-4-10-2 15,0-2-1-15,1-7 1 16,1-4-4-16,5-5-14 16,6 5 0-16,12-2-8 0,8 5 3 15,8 8 10-15,5 4-4 16,15 15-15 0,6 9-4-16,10 9-32 0,2 5-44 15,-4-1-115-15,-2-5 97 0</inkml:trace>
  <inkml:trace contextRef="#ctx0" brushRef="#br0" timeOffset="84997.02">20831 13631 1197 0,'-5'6'84'16,"2"2"36"-16,-1 1-8 0,-2-4-7 0,5 3-4 16,1-7 6-16,0-1 0 0,4 2-22 0,1 8-18 15,-2 7-40 1,4 13-14-16,-7 27-15 15,-7 14-2-15,-5 25 3 16,-6 9-3-16,-5 9-15 0,-1-5-2 16,0-22 2-16,7-15-2 0,9-21 19 15,5-18 0-15,12-14-3 16,7-5 5-16,14-14 3 31,8 0 3-31,14-8 4 16,10-5 2-16,9-4-11 15,4-4-21-15,6-5-83 16,-6-4-45-16,-7-5 68 16</inkml:trace>
  <inkml:trace contextRef="#ctx0" brushRef="#br0" timeOffset="85998.08">21449 14288 1508 0,'-2'19'60'15,"2"-8"65"-15,0-3-42 16,5-8-21-16,5-5-6 16,7-15 0-16,5-7-5 0,5-11 5 15,-2-3-7-15,-1-5-9 16,-10 2-3-16,-9 5-20 16,-8 1-3-16,-15 7 1 15,-12 4 3-15,-5 20-3 16,-1 12 0-16,0 30-14 15,8 15-3 1,5 20 1-16,9 4-2 0,13 5 1 16,2-7-1-16,23-18-2 15,1-10-4-15,15-22-2 16,5-8 3-16,11-14 1 0,2-6 4 16,7-18 3-16,-1-4 0 15,-5-10 1-15,-9-6 1 16,-10 3 25-16,-9 0-6 15,-12 8 13-15,-5 8-19 16,-12 17-2-16,1 9-1 16,5 28-3-16,3 8-1 15,3 19-5-15,3 2-6 16,9-4-17-16,5-4-8 0,7-14-6 16,3-10 2-1,-5-14 17-15,-1-10 10 0,-5-13 8 16,-8-7 7-16,-3-15 6 15,-6-8 5 1,-7-11 6-16,0-8-3 0,-1-1-10 16,0 7-7-16,0 12-3 15,6 7 0-15,3 13 0 16,3 4-1-16,15 12-3 16,6-2-3-16,6-1 2 15,8-2 1-15,0-7-1 0,-5-2 1 16,-4-2 5-1,-5-2-1-15,-5 2 3 0,-6 0 2 16,-12 5 3-16,-2 1 3 16,-13 3 8-16,-3 2 1 0,-8 7 0 15,-5 0-3-15,-3 12-13 16,3 8-1-16,2 16-7 16,5-1 0-16,4 15 4 15,5-2-2-15,5 2-6 16,6-5 1-16,11-10-4 15,1-5 0 1,9-12-1-16,9-6 1 0,6-13 4 16,5-9-3-16,8-12 3 15,-1-10 1-15,1-11 1 0,1-5 0 16,-10-16 5-16,-6-1 1 16,-13-15-1-1,-5-6 3-15,-8-3 7 16,0-8 10-16,-7-1-1 15,-5 1-3-15,-12 17-2 16,-6 16-10-16,-5 34-1 16,-1 15 4-16,1 31-8 15,0 20 1-15,4 44 8 16,-4 20 1-16,5 27-2 16,8 12 0-16,6 9-13 15,9 1 1-15,7-14-19 16,6-14-1-16,7-34-56 15,0-10-34-15,7-31-47 16,4-9-35-16,2-26-26 16,3-9 110-16</inkml:trace>
  <inkml:trace contextRef="#ctx0" brushRef="#br0" timeOffset="86999.95">20420 15318 1224 0,'-14'24'95'16,"2"3"48"-16,2 6-21 0,4 1-15 0,4 3-18 0,2 16-15 0,0 2-16 15,5 23-27-15,-2 12-10 16,0 17-18-16,5 13-5 16,-8-11-32-16,0-10-1 15,-1-33 0-15,-6-19 7 16,-2-29 30-16,-4-10 0 16,-6-32 2-16,-6-17 2 0,-5-43 17 15,-5-17 5-15,7-33 5 16,4-6 4-16,13-2-4 15,13-5 6-15,23 23 15 16,11 9 12-16,21 30 9 16,11 23-9-16,4 24-14 15,1 11-17-15,-10 13-25 16,-12 10-4-16,-23 8-6 16,-6 12-5-16,-20 17 5 15,-13 10 1-15,-27 20 1 0,-13 9-2 16,-24 13-36-16,-6-1-27 15,-2-8-77-15,5-10-33 16,29-14-40-16,8-6-182 16,33-15 254-16</inkml:trace>
  <inkml:trace contextRef="#ctx0" brushRef="#br0" timeOffset="88879.35">20955 15845 1490 0,'6'9'94'0,"-6"-2"54"0,-3-11-16 0,-16-8-28 0,-4-6-17 0,-9-5-29 16,-7-2-13-16,-2 7-10 16,-2 4-4-16,5 14-21 15,7 3-7-15,5 24-9 16,1 11-9-16,13 22-30 0,2 6-9 15,12 0-24 1,6-4 6-16,6-21 32 16,0-16 10-16,11-20 26 0,0-13 3 15,10-24 11-15,-3-9 11 16,1-19 8 0,-3-1 9-16,-8 1 10 0,0 6-3 0,-9 20-1 15,-5 8-10-15,-8 25-20 16,0-4-6-16,-2 30-12 15,-1 10 0 1,4 23-18-16,7 4-8 0,8-9-2 16,3-4-2-16,13-23 16 15,-1-17 8-15,13-15 9 16,0-16 1-16,7-8 5 16,1-8 8-16,-2 5 2 15,-4 3 5-15,-11 14-6 0,-2 5-2 16,-9 11-12-1,-5 6-9-15,-5 18-17 0,-6 7-11 16,-5 7 4-16,-6 2 4 16,-5-9 21-1,0-4 8-15,-2-16 11 16,3-9 14-16,0-21 32 0,1-16 12 0,6-25 9 16,6-11-8-16,15-8-28 15,2-4-14-15,12 4-18 16,3 5-4-16,11 4-43 15,5 6-28-15,9 15-63 16,8 9-37-16,6 29-29 16,-6 13-5-1,-8 25-136-15,-11 9 42 0,-20 11 105 16,-4 4 106-16,-12-1 279 16,-8-2 30-16,-5-11 23 15,-6-3-43-15,-5-16-33 0,-3-6-15 16,-7-12-47-16,-2-5-23 31,-5-8-48-31,-2-1-16 16,-3 5-18-16,-6 4-7 15,-1 14-4-15,3 10-14 0,5 19-23 16,7 3-2-16,11 2-10 16,11-7 9-16,21-14 28 15,7-9 5-15,8-13 18 16,5-13 6-16,-3-20 11 15,-2-8 8-15,1-10 15 16,-10-2-1-16,-2 2 0 16,-9 10-8-16,-7 18-18 15,-9 8 0-15,-2 28-11 16,-7 12-2-16,1 21-6 16,5 16-2-16,6 10-21 15,7-1-8-15,13-8-13 16,6-12 0-16,5-23 14 0,1-11 14 15,-3-18 6-15,4-12 4 16,-8-23 5-16,5-13-1 16,-6-17 11-16,0-12 6 0,0-18 9 15,-2-14 2 1,-1-29 5-16,-10-3-8 0,-9 0-6 16,1 21-2-16,-6 42-5 15,-5 22 8-15,5 43-3 16,-4 19-3-16,2 44-7 15,4 18-7-15,-2 44-12 16,0 17-17-16,7 15-56 16,8 5-25-16,11-15-34 15,3-24 13-15,12-38 51 16,1-19 9-16,-1-35 37 16,-3-16 6-16,-6-30 8 15,-1-17 22-15,-2-25 19 16,-6-14 14-16,-2-23 26 15,-2-13 9-15,-5-15 18 16,-1-6-3-16,1 7-1 0,0 15-13 16,-3 36-15-16,0 26 2 15,-11 56-18-15,-4 4-3 0,-6 48-4 32,-7 18-15-32,-2 30-6 0,-2 12-3 0,13 23-8 15,2-2-1-15,16-10-1 16,5-10 2-1,12-42-6-15,6-12 1 0,7-26-5 16,9-9 0-16,9-22 3 16,3-7 3-16,4-20 13 15,-5-6 8-15,-17-16 20 16,-7-5 9-16,-12-4-1 16,-9 6-4-16,-13 22-16 15,-4 6-5-15,-12 26-7 0,-2 17-2 16,-1 25-7-1,3 8-4-15,11 12-5 0,3 1-4 16,14-10-4-16,10-6-10 16,12-20 2-1,5-10-2-15,11-21 4 16,5-14 9-16,6-20 2 0,8-13 8 0,0-20 1 16,0-13 3-1,-5-26 1-15,-11-11 7 16,-9-16 7-16,-11 1 0 0,-21-1 4 15,-8 7-11-15,-12 26 1 16,-7 24 1-16,-1 53 4 16,-2 27 2-16,-3 43-7 15,-6 20-2-15,2 38-7 16,0 13-4-16,5 26 3 16,3 13 2-16,9-12-7 15,8-6 0-15,18-40-8 0,5-22-14 31,10-26-12-31,-5-11-23 0,5-24 0 0,-8-11 11 16,1-20 14-16,5-14 25 16,-6-17 10-16,0-7 3 15,-12 0 15-15,1 8 6 16,-8 17 8-16,-5 11 6 0,-3 22-2 16,-3 9-7-1,2 25-13 1,-6 5-6-16,6 2-16 15,1-3-11-15,3-19-37 0,5-4-32 0,4-21-73 16,4-5-39-16,5-21 105 16</inkml:trace>
  <inkml:trace contextRef="#ctx0" brushRef="#br0" timeOffset="89030.84">24170 14962 1632 0,'-23'6'81'0,"4"3"12"15,3-4-50-15,10-5-85 0,6-3-41 0,14-8-324 0,9 0 253 16</inkml:trace>
  <inkml:trace contextRef="#ctx0" brushRef="#br0" timeOffset="89313.69">24621 15193 1465 0,'-14'7'130'0,"-1"4"113"15,-9 3-98-15,-3 8-42 16,-1 8-23-16,-5 17-42 16,3 4-10-16,11 10-16 15,8-2-6-15,17-4-5 0,11 2 0 16,12-13-5-1,5 2-1-15,6-7 0 16,-6-3 3-16,-8-4-3 0,-9-1 1 16,-12-4-3-16,-5-2-12 15,-22-7-27-15,-10-3-25 0,-14-7-57 16,-7-4-17-16,-2-14 70 16,4-7 10-16</inkml:trace>
  <inkml:trace contextRef="#ctx0" brushRef="#br0" timeOffset="89742.01">24699 15526 1479 0,'11'8'104'0,"0"13"41"0,-10 5-24 15,-2 12-39-15,-5 0-25 16,-7 2-31-16,0-3-12 15,4-10-10-15,-1-3-4 16,4-16-4-16,6-8-7 16,5-8 5-1,1-14 0-15,8-7 5 0,5-2 2 0,3 4 0 32,0 7-1-32,1 7 1 0,-1 3-1 15,-7 15-32-15,-4 8-34 0,0 10-48 16,-6 4-26-16,6-3-49 62,-9-21 144-62,1-1 153 16,11-7-11-16,-3-8 5 0,3 7-11 16,7 8-36-16,3 5-13 15,-5 16-27-15,3 5-23 0,-2 8-91 16,-3 0-32-16,-1-10 58 31</inkml:trace>
  <inkml:trace contextRef="#ctx0" brushRef="#br0" timeOffset="90459.78">21026 16528 984 0,'0'0'150'0,"-3"3"161"0,-6 8-150 0,-6 3-8 0,-4 11-30 0,-6 0-7 16,-3 7-41-16,-2 3-23 15,-8 9-21-15,-2 6-17 16,1 15-9-16,1 9-1 0,10 16-3 16,4 9 1-16,23 10-6 15,4 0 0-15,25-6-9 16,10-15-9-16,12-28-45 16,12-15-33-16,4-32-60 15,12-13-21-15,4-28 102 16</inkml:trace>
  <inkml:trace contextRef="#ctx0" brushRef="#br0" timeOffset="90792.94">21503 16619 984 0,'7'5'153'0,"-2"7"256"31,5 4-288-31,-9 11-14 0,1 6-6 0,-1 14-34 16,-1 7-18-16,0 15-26 15,2 7-11-15,-4 9-10 16,-1 4-2-16,-3-11-9 16,-2 0-5-16,-1-15 2 0,-1-11-1 15,5-16 4 1,4-14 3-1,4-14-8-15,11-6 1 0,13-15 7 0,11-4 1 32,14-18 6-32,8-4 2 15,9-2-20-15,4 1-18 16,-10 4-63-16,-6 6-30 0,-13 8 67 16</inkml:trace>
  <inkml:trace contextRef="#ctx0" brushRef="#br0" timeOffset="91659.19">21129 16794 1341 0,'1'6'103'0,"2"7"41"0,-1 11-46 0,4 7-24 0,-7 18-44 0,-4 6-15 0,-1 8-43 15,-4-1-17-15,-1 1-56 16,2-3-35-16,-2-5 78 16</inkml:trace>
  <inkml:trace contextRef="#ctx0" brushRef="#br0" timeOffset="92314.15">22269 16764 1375 0,'2'-3'88'0,"-2"-2"48"16,-6 5-12-16,-1 7 1 0,-5 2-4 15,7 8-23-15,-3 7-7 16,6 12-28-16,2 5-20 16,2 18-20-16,3 9-13 15,3 10-12-15,1 9-8 16,-1 5-51-16,5-1-22 16,-4-15-21-16,2-10 9 0,-6-30 48 15,0-17 24-15,-5-19 25 16,-5-12 5-16,-6-25 5 15,-5-12 7-15,-1-33 17 16,-7-12 0-16,7-28 13 16,-2-9 1-16,16-7-1 15,7 5 9-15,22 24 15 16,8 18 3-16,9 36-3 0,4 15-7 16,13 26-29-1,-2 13-13-15,2 16-13 0,-6 12-9 16,-13 13 1-16,-9 5-5 15,-18 7-3-15,-11 2 5 16,-12 0-2 0,-10-2-9-16,-19-8-30 0,-11-5-17 0,-14-20-38 15,0-6-2-15,6-18-9 16,6-16-12-16,25-12-31 16,3-11-11-16,20-6 87 31</inkml:trace>
  <inkml:trace contextRef="#ctx0" brushRef="#br0" timeOffset="92670.87">22979 16214 1197 0,'2'-2'141'0,"3"5"206"16,-2 4-191-16,6 5-3 0,4 4-6 0,14 8-10 0,10 3-6 0,19 14-17 15,7 4-11 1,-2 12-43-16,-5 5-21 0,-17 13-31 15,-9 9-6-15,-14 7-7 16,-10 4-10-16,-12 3-41 16,-13 4-22-16,-21 5-43 15,-9-2-10-15,-28 0-13 16,-11-4-25-16,-15-9 195 16,-2-6-65-16</inkml:trace>
  <inkml:trace contextRef="#ctx0" brushRef="#br0" timeOffset="93707.13">21129 16764 883 0,'6'-16'111'0,"2"1"76"0,-8 2-68 0,-2 2-7 0,2 2-22 0,-3-1-4 16,-2 7-2-16,5 3-5 15,-1-2-14-15,-1 2-6 0,-2 0-18 16,7 7-6-16,8 12-11 15,3 6-8-15,0 8-6 16,-1 10-3-16,-1 10-1 16,-2 9-1-16,-10 4-5 15,-6 5 0-15,-7 3-13 16,-3-2-4-16,-6-2-2 16,2-4-13-16,-3-12 2 15,6-12 0-15,8-15 7 16,-1-11 10-16,10-16 4 15,3-3 3-15,5-21 2 0,3-3 2 16,5-14 4-16,1-11 2 16,4-1-3-1,1-9-1-15,-5-3-1 0,4 1 1 16,-5 1 2-16,-1 4 5 16,0 9 7-16,-1 4 1 15,-8 8 4-15,4 2 0 0,-7 12-2 16,-3 7-2-16,1 11 5 15,-1 4 3-15,-8 2-3 16,4 10 0-16,-6 12-7 16,5 5-7-16,-4 10-6 15,-2 3 4 1,0 4-2-16,-2 5-2 0,5 8 2 16,-4 4-14-16,2 2-33 15,7 3-38-15,0-4 222 16,0-10-137-16</inkml:trace>
  <inkml:trace contextRef="#ctx0" brushRef="#br0" timeOffset="-164256.18">20913 953 650 0,'3'-13'99'0,"-2"-1"85"0,4 3-3 0,-3-2-33 0,1-1-20 0,-2 3-22 15,-1 0-7-15,0 6-16 16,0 5-6-16,-1 2-20 0,-2 8-2 16,-4 12-1-16,-1 9-9 15,-4 20-2-15,-2 5-7 16,-7 18-13-16,-1 9-4 15,-6 25-9-15,-6 14-3 0,-11 26 1 16,2 7-4-16,-6 10-4 31,-1 1 0-31,-10-10 1 16,-5-9 2-16,5-37 0 0,2-17 0 0,23-33 0 16,7-10-2-16,12-23 2 15,2-14-2-15,7-15-21 16,4-17-11-16,8-23-39 15,8-17-30-15,10-26-57 16,10-14-126-16,7-26 166 16</inkml:trace>
  <inkml:trace contextRef="#ctx0" brushRef="#br0" timeOffset="-163939.75">21181 786 1313 0,'-8'1'103'15,"2"10"8"-15,-7 15 11 0,0 7 1 0,-6 14-35 16,-1 11-6-16,-5 10-12 31,-4 8-3-31,-5 25-5 0,-4 11-5 16,-3 34-12-16,-7 7-8 0,-1 16-17 15,-3 2-5-15,0 4-11 16,2-8-3 0,7-11 1-1,2-14-13-15,3-26-8 0,4-7-26 0,8-25-36 16,11-13-14-16,13-38-57 16,2-14-25-16,17-43 96 15</inkml:trace>
  <inkml:trace contextRef="#ctx0" brushRef="#br0" timeOffset="-163034.41">21394 1426 1177 0,'4'-5'134'0,"-2"2"73"0,3 3-60 0,-5 13-4 0,-2 15-48 0,-3 16-23 0,-9 24-30 0,-2 6-10 0,-1 5-16 16,0-5-3-16,4-19-9 15,1-7 4-15,8-21-7 16,1-13 1-16,3-13 12 16,0-4-2-16,0-19 7 15,0-6-5-15,5-24-5 16,-3-7-2-16,2-16-7 15,3-11 4-15,-4-8-3 16,1 1-1-16,6 12 1 16,-1 17 1-16,4 26-3 15,-2 13 1-15,-3 23-1 16,1 13-1-16,2 30 2 0,-4 13 1 16,1 25 1-1,1 1-2-15,5-20 2 0,1-13-2 16,8-33 1-16,4-14 2 15,8-23-3-15,-1-10 3 16,3-23-2-16,1-7 1 16,-2-11 0-16,2 2 0 0,-2 1 0 15,-4 6-1 1,-1 21-2-16,-10 11-3 0,-7 28 2 16,-5 16 0-16,-9 30-2 15,-3 16 3-15,-5 28-1 16,2 3 0-16,1 2 3 15,5-12 1-15,16-26-3 16,1-13 1-16,9-23 0 16,0-7 0-16,-2-18 4 15,3-7-1-15,-2-12-2 16,-1-7 0-16,1-5-1 16,-6 1-2-16,1 3 4 0,-1 6-2 15,-1 17 2-15,-10 12 1 16,-2 21-1-16,-8 13-1 15,-7 22 1 1,-2 7 3-16,1 1-4 0,6-1 3 16,5-20-3-1,4-6-2-15,12-17-9 0,2-6-33 0,13-13-95 16,1-5-49-16</inkml:trace>
  <inkml:trace contextRef="#ctx0" brushRef="#br0" timeOffset="-162224.18">22926 1817 1609 0,'0'2'-44'0,"3"-21"-10"0,11-54-252 0,-1-2-70 0,-2-34 180 15,8-185-244-15,-18 335 492 0,-10-164 237 0,-4-1-115 0,0 6 179 0,2 23-83 16,2 24-89-16,4 38-11 16,5 30-21-16,-1 3-43 15,1 25-3-15,0 21-21 16,3 17-6-16,5 27-1 16,0 11-11-16,-2 14-26 15,0 9-11 1,0-2-15-16,4-1-7 0,-2-18-19 15,1-17-23-15,4-27-55 16,-1-12-22-16,1-22-67 0,1-12 10 16,-3-13-58-16,-6-14 115 15</inkml:trace>
  <inkml:trace contextRef="#ctx0" brushRef="#br0" timeOffset="-161684.2">22877 1313 1379 0,'-13'4'80'0,"4"3"30"0,2-6 5 16,7 1-12-1,3-2-23-15,16 1-15 0,3 1-4 0,15 3-16 16,7-2-5-16,11-3-27 16,8-2-6-16,5-4-5 15,-2 0 2-15,-17-5 5 16,-11-1 8-16,-22 1 11 15,-8-1 9-15,-19 1-1 16,-5 1-5-16,-24-1-9 0,-8 3-6 16,-8 15-9-16,-4 8-4 15,18 23 0-15,7 5-1 16,22 12 1-16,9 2 0 31,13-2-3-31,13-1 0 16,16-10-2-16,10-9 1 0,11-13 1 15,1-10-5-15,2-5 0 16,-5-6-3-16,-10-6-6 16,-3 1 3-16,-9 4-11 15,-8 3 1-15,-11 5-1 16,-9 3 0-16,-7-7 8 16,-4 0 2-16,-9-4 8 15,0-2 4-15,2-12 14 16,0-4 10-16,2-18 12 0,6-3 11 15,11-13 2 1,4 0-4-16,10-2-14 0,8 4-7 16,2 7-17-1,4 4-2-15,4 6-11 0,1-4-22 16,6 9-62-16,-4-2-53 16,4 5-90-16,-8 4 115 15</inkml:trace>
  <inkml:trace contextRef="#ctx0" brushRef="#br0" timeOffset="-161101.33">23938 1309 1442 0,'0'4'80'0,"-1"-1"23"0,-1 6 6 0,2 5-9 0,-6 10-20 16,3 8-25-16,-10 7-12 0,-3 7-27 31,-6 3-7-31,2-8-5 0,2-4-9 16,9-19-2-16,9-14 0 0,-3 0 0 31,11-17 8-31,4-19 1 0,4-2 0 0,9-18 1 16,2-7 6-16,8 4 11 15,1 2 2-15,2 15 13 16,0 9-3-16,-7 23-7 16,-10 9-1-16,-10 19-18 15,-3 8-6-15,-10 7-23 16,-2 0-10-16,-1-2-18 15,2-7-5-15,1-12 12 0,-1-3 11 16,8-15 19-16,-2-10 12 16,9-10 7-16,-1-8 1 15,8-8 6 1,2-2 4-16,6 4 1 0,3 5 7 16,1 12 0-16,-2 8-7 0,-6 18 0 15,-8 12-8-15,-6 16-5 16,-6 6 2-16,-3 8-13 15,-5-2-18 1,-2 2-55-16,-3-6-43 16,5-15-310-16,-1-3 274 0</inkml:trace>
  <inkml:trace contextRef="#ctx0" brushRef="#br0" timeOffset="-160715.09">24618 887 1506 0,'11'12'84'0,"-4"1"45"0,4 1-6 0,0-1 8 0,6-5-30 0,13 0-49 16,0-1-10-16,10-3-16 15,1-1-10-15,0 6-13 16,1-1-2-16,-9 11-2 16,0 5-1-16,-15 2 0 15,-10 4-2-15,-21 5-14 16,-12 5-5-16,-15 8-2 16,-4 6 2-16,-2 3 15 15,9 0 5-15,11-12 1 16,12-2 2-16,19-21 1 0,15-6-2 15,10-21 2-15,7-8-6 16,10-13-34-16,-4-4-14 16,-4-7-47-16,-3 3-21 15,-14 2-25-15,-11-1-179 16,-20 5 207-16</inkml:trace>
  <inkml:trace contextRef="#ctx0" brushRef="#br0" timeOffset="-159816.92">22547 1445 1752 0,'0'0'18'0,"0"-2"5"15,-6-2 17-15,-7-7-14 0,0-2 2 0,-1 5-13 0,2 5-2 0,-4 6-4 0,-5 11-11 0,2 18-6 16,-1 9 3-16,6 12-3 16,6 4 3-16,14-8 2 15,2-3 1-15,11-13 1 16,3-6 1-16,0-15 5 16,3-5-2-16,-1-10 9 15,0-12 5-15,-2-16 4 16,-3-10 0-16,3-21 10 0,0-9 1 15,-5-17 6-15,-3-3 2 16,-10-9-9-16,0 1-3 16,-4-2-13-16,-4 5-4 15,0 17 5-15,3 14 3 16,1 32 9-16,-2 9 8 16,1 24-9-16,-3 12-7 0,1 29-11 15,3 18-5-15,3 30-3 16,5 15 2-16,3 19-1 15,2 6-1-15,6 4-5 16,0-7-16-16,8-27-29 16,0-20-15-16,9-33-24 15,2-13-8-15,1-22-21 16,-1-10-14-16,-10-15-161 16,-4-9 174-16</inkml:trace>
  <inkml:trace contextRef="#ctx0" brushRef="#br0" timeOffset="-159549.55">22123 951 1736 0,'-2'-1'111'0,"-3"-2"34"0,4 3-21 0,-4-4-38 0,-1-5-37 0,-1-4-102 0,-2-7-62 16,1-15 66-1</inkml:trace>
  <inkml:trace contextRef="#ctx0" brushRef="#br0" timeOffset="-96898.2">1384 9712 1361 0,'-5'17'62'0,"5"-1"4"0,5-2-41 15,7-4-38-15,2-4-16 0,5-6-8 31,0-6 2-31,8-9 16 16,5-4 11-16,1 5 18 16,1 5 4-16,4 7-2 0,-3 4 0 15,-7 10-8-15,-1 6-5 16,-3 2 1-16,0 2 3 16,-4-6 9-16,4-5 15 15,3-5 21-15,6-6 10 16,3-3 6-16,2-3-6 15,9-4-17-15,10-1-9 16,16 2-20-16,10 0-5 16,9-1-5-16,-4 5-3 0,-3 1 1 15,-8 0 2-15,2 1-2 16,7-3 0-16,8-2 0 16,2-6-4-16,12-10 4 15,-10-1-1-15,6-2 0 16,5-1 3-16,4-1-2 15,5 9 1-15,-4 7-1 16,-7 2 1-16,-7 10-1 16,-6 1-1-16,4 8 1 15,-2 1-3-15,7 2 5 16,-5 0-1-16,-4-8-2 0,3-1 1 16,-3-4 0-16,15-2 0 15,8-7 0-15,0 3 3 16,4 3-1-16,-3 2-2 15,7 3 1 1,11 3 2-16,1 8 0 0,-5 3 3 0,-16 2 0 16,-9 3-6-1,-3-3 2-15,5 4-2 0,3-1-1 16,-6-6-4-16,-13-9-20 16,-5-4-6-16,-8-12-13 15,6-4-4-15,0 0-7 16,-7-3-13-16,-8 2-243 15,-11 3 204-15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27T17:10:26.31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2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3-27T17:18:26.388"/>
    </inkml:context>
  </inkml:definitions>
  <inkml:trace contextRef="#ctx0" brushRef="#br0">13264 3919 645 0,'-1'-15'61'0,"-2"-1"90"0,-4-2-69 0,1 1 22 15,-3 3-2-15,5 3-5 0,-2 1-4 0,3 9-20 0,1 1-7 16,2 12-16-16,0 4-6 16,-3 14-4-16,-5 2-3 15,0 13-9-15,1 3 0 16,-4 12 1-1,3 6 4-15,-5 10 8 16,5 6-4-16,-3 3 1 0,0 5-5 0,6 0-8 16,-3 3-7-16,7 6-6 15,1 3-6-15,0 10-6 16,1 5 5-16,-1 1 6 31,-1 5 6-31,-12 8 5 16,-1 8 3-16,-21 8-9 15,1 6 6-15,-6-2-2 16,1-3-2-16,9 4-9 16,3-2-6-16,11-12-4 15,0-5-2-15,16-7 6 16,7 2-1-16,5-7-1 16,4 2 0-16,5-6-3 0,-6-2 1 15,-2 11 3-15,-7 3 1 16,-12 6-3-16,-7 0 1 15,-9-1-3-15,-1 3 2 16,-3 2 2-16,4 0 2 16,5-16-2-16,3-2-2 15,12-12 2-15,4 6-6 0,12 0 6 16,6-1 1 0,6 0-5-16,4-7 7 0,4 3-4 15,1 1 1-15,-5 1 7 16,-2 3-3-16,-5-3 1 15,-5-4-1-15,-8 4-5 16,3 4 3-16,-9 5-5 16,3 0 3-16,2-2 0 15,-4-4 0-15,11 3 1 16,-2 5-3-16,5-5 2 16,-2 1-2-16,4-11 1 0,-2-2 1 15,-1-2-4-15,-2 5 2 16,-2-2-2-16,-3 2 2 15,2 0 0-15,-7-3-2 16,2-2 0-16,0 3-1 16,-2 8 2-16,4 3 0 0,-4 1 0 15,1 0-2-15,-4-5 1 16,-2-1 0-16,-4 14-1 16,2 0 0-16,-10 14 0 15,1 5 1-15,-1 11-2 16,-2 3-3-16,-1 3-2 15,2-4-3-15,-4-8 3 16,0-7 8-16,2-7 12 16,-4-9 8-16,3-11 6 15,0-12-1-15,1-2-11 16,0-2-2-16,-2 3-5 16,4 3-6-16,-4 5 1 0,3 3-2 15,-9 3 1 1,-3 5 5-16,-2-6-1 0,-1-3 0 15,12-10-2-15,2-5-1 16,3-6 9-16,3-3 6 16,0-11 2-16,3-7-4 0,0-24-8 15,4-15-3 1,1-32-26-16,-5-2-17 16,-1-51-106-16,0-27-50 0,-5-66 101 15</inkml:trace>
  <inkml:trace contextRef="#ctx0" brushRef="#br0" timeOffset="800.11">13222 4113 1064 0,'-2'0'87'0,"-2"-1"50"0,0-1-19 0,3-1-16 0,1-2-12 0,0 4-13 0,0 1-19 15,3 6-16 1,5 2-4-16,3 6-16 0,8 3 10 0,11-4 8 16,12-5 2-16,23-8 12 15,11-3-10 1,29-11-17-16,9-2-5 0,-4-6-17 16,1-2-1-1,-13-1-5-15,-8 1-22 16,-16-4-41-16,-5-2-15 15,-26-6-67-15,-10 1-27 0,-28-5 102 16</inkml:trace>
  <inkml:trace contextRef="#ctx0" brushRef="#br0" timeOffset="1080.64">14039 3790 1389 0,'9'0'93'0,"7"-2"26"16,16-1 7-16,6 0-2 15,11 3-19-15,6 5-15 16,13 9-36-16,4 2-18 16,-2 6-21-16,-10 5-6 15,-18 0 0 1,-17 2 1-16,-17 6 7 16,-9 3 2-16,-25 6-8 0,-7 7 0 0,-20-1-7 31,-9-1-11-31,-12-11-19 0,1-8-25 0,4-11-48 15,11-8-24-15,18-11-41 16,10-11 21-16,35-16 77 16</inkml:trace>
  <inkml:trace contextRef="#ctx0" brushRef="#br0" timeOffset="1519.55">15189 3877 782 0,'0'12'164'0,"-3"3"178"0,-7 3-198 0,-2 6-18 0,-2 5-49 0,1 4-7 0,4 4-13 16,1 1-10-16,5-1-18 16,3-9-5-16,11-12-8 15,9-7 5-15,8-15 1 0,2-7 3 16,4-13 4-16,0-6-8 15,-5-6 5-15,-4-6-1 16,-8 0 4-16,-4-2 1 16,-16 2 4-16,-10 3-6 15,-22 3-12-15,-4 11-2 16,-13 8-20-16,-3 15-11 16,1 15-34-16,-1 4-18 15,22 4-56-15,7-1-37 0,26-18 92 16</inkml:trace>
  <inkml:trace contextRef="#ctx0" brushRef="#br0" timeOffset="1760.97">15987 3394 1617 0,'15'-9'63'0,"-12"2"25"0,-10 4-21 16,-16 6 19-16,-7 2-8 15,-7 12-22-15,-2 4-1 16,-4 7-10 0,-2 7-12-16,5 11-22 0,4 4-5 15,15 10-6-15,10 10-1 16,11 5-8-16,5 3-10 16,14 0-55-16,0 3-28 0,5 18-111 15,-5-3-119-15,-19-1 197 16</inkml:trace>
  <inkml:trace contextRef="#ctx0" brushRef="#br0" timeOffset="1966.88">15468 4052 1207 0,'37'-22'109'0,"0"1"130"16,6 5-131-16,9 4-7 0,3-1-26 15,10-6-53-15,3-1-14 16,0-7-48-16,1-3-43 16,5 0 47-16</inkml:trace>
  <inkml:trace contextRef="#ctx0" brushRef="#br0" timeOffset="2188.46">16727 3512 1440 0,'-34'-6'56'0,"-9"6"47"16,-9 2-38-16,-8 14 29 15,2 2 12 1,1 11-22-16,6 2-10 0,12 18-21 16,9 10-12-16,3 12-20 15,3 11-4-15,10 0-14 16,0 3-3-16,5-5-36 0,5-3-36 15,4-7-66 1,0-2-34-16,2-16 91 16</inkml:trace>
  <inkml:trace contextRef="#ctx0" brushRef="#br0" timeOffset="2384.9">16148 4039 1421 0,'8'-12'67'15,"5"4"27"-15,6 8-9 0,6 0 8 16,3 0-11-16,12 0-34 16,7-5-20-16,5-3-42 15,11-1-33 1,2-4-80-16,-2 0-284 0,6 7 257 16</inkml:trace>
  <inkml:trace contextRef="#ctx0" brushRef="#br0" timeOffset="2552.83">16972 4113 1370 0,'-3'13'89'0,"-2"-2"79"0,10-3-104 16,-2-5 11-16,11-6-10 15,6-3-15-15,14-7-28 16,5 0-25-16,8-2-72 15,2 0-31-15,3 3 52 16</inkml:trace>
  <inkml:trace contextRef="#ctx0" brushRef="#br0" timeOffset="3281.32">17702 3984 1374 0,'-9'0'73'0,"-9"0"48"0,-8 3-14 15,-11 3 9-15,-5 1-9 16,-6 5-32-16,1 7-15 16,6 7-18-16,3 0-14 15,13 12-18-15,8 3-7 16,7 8-7-16,8 3 2 0,15-9-8 16,3 2-8-1,12-11-12-15,7-3-3 16,8-12-9-16,4-5 15 0,5-14 12 15,6-12 0-15,-4-18 13 16,-2-11-3 0,0-21 4-16,-9-6 9 0,-10-20 18 15,-13-8 5-15,-10-15 16 16,-10-4-4-16,-11 2-4 16,0 20 5-16,3 41 12 15,-3 19 0-15,1 40-1 16,-2 19-13-16,-12 32-29 0,2 21-2 15,-10 25-7-15,7 6-2 16,8 1 1-16,10-9-8 16,14-23-12-16,5-10 2 15,15-21-6 1,-2-12 1-16,5-19 13 0,2-6-2 16,-4-20 4-16,-1-10 4 15,6-16-1-15,-3-2 2 0,-3-3 0 16,0 4 0-16,-7 14 1 15,-4 8 4-15,-3 20-3 16,-7 8-1 0,-1 14 1-16,-4 6-1 0,3-6-1 15,4-1-1-15,4-11-5 16,6-7 0-16,5-11 0 16,4-5 3-16,0-11 3 15,1-5-4-15,5-7 4 16,2-7-3-16,3 3 3 15,3 8 8-15,-14 15-3 16,0 16 0-16,-12 22 2 16,-5 14-3-16,-5 14 2 15,-1 2 0-15,1-13-14 16,6-3-14-16,8-16-41 16,5-4-15-16,2-12-75 15,1-14-26-15,2-13-226 0,-7-11 228 16</inkml:trace>
  <inkml:trace contextRef="#ctx0" brushRef="#br0" timeOffset="3423.56">18652 3814 1771 0,'-22'12'52'0,"-2"-4"-37"0,-6 0-35 0,8-6-14 0,-3-2-24 0,7-10-62 0,6 2-112 0,2 2 132 15</inkml:trace>
  <inkml:trace contextRef="#ctx0" brushRef="#br0" timeOffset="3820.32">18832 4124 1740 0,'22'57'73'0,"-10"3"57"0,-12 14-128 16,-9 0 3-16,-7 5-3 31,-4 0 0-31,2 1-17 0,-2 4-14 16,-2-5-47-16,3-2-33 0,0-14-1 15,8-14 11-15,5-22 39 16,4-10 4-16,2-17-22 0,3-3 12 16,8-28 48-16,5-15 54 15,4-38 86-15,-4-17 14 16,5-31-18-16,-6-13-23 31,12-3-26-31,8 13 2 0,8 44-17 16,6 20 8-16,3 43-20 15,0 13-21-15,-2 20-8 16,-7 8-10-16,-9 12 3 16,-2 7-1-16,-13 4 7 15,-6 5 2-15,-21-5-8 16,-5 2 6-16,-15-6-8 15,-7-4 0-15,-11-8-17 16,-11-10-28-16,-3-10-53 16,-9-8-45-16,0-14 71 0</inkml:trace>
  <inkml:trace contextRef="#ctx1" brushRef="#br0">11061 17054 0,'0'0'0,"0"0"0,51-55 0,-51 55 0,40-43 0,-1 3 0,-4 5 0,-11 7 0,-8 1 0,0 3 0,-4 0 0,-1 5 0,1-1 16,0 0-16,4 4 0,-8 5 0,-4-1 15,7 4-15,5 0 16,-8 0-1,-4 0-15,8 0 16,-4 1 0,-4-1-16,8 0 15,-12 0-15,4 4 16,-4 0 0,11-4-1,29-16-15,-5 1 16,1 3-16,-13 8 15,-7 4 1,-12 0-16,8 5 16,-12-1-16,8 0 15,-8 0 1,4 0-16,-4 0 16,12 4-16,-12 0 15,0 0 1,0 0-16,0 0 15,0 0 1,-87 59-16,71-47 16,0 0-16,-3-1 15,7 1 1,-4-4 0,4 0-16,8 0 15,-4-4-15,8 0 16,-11-4-16,11 0 15,0 0 1,0 0-16,0 0 16,0 0-1,0 0-15,0 0 16,59-36-16,-36 24 16,-3 1-1,0 7 1,-16 0-16,-4 4 0,0 0 15,0 0 1,0 0-16,0 0 16,0 0 15,0 0-31,0 0 16,0 0-16,0 0 15,0 0 1,0 0-16,0 0 15,0 0 1,0 0-16,0 0 16,-40 87-1,36-76-15,4-3 16,-19 12-16,-1 0 16,-4 3-1,-15 5-15,-9 3 16,-3-3-16,-16 4 15,4-5 1,28-23-16,31-12 16</inkml:trace>
  <inkml:trace contextRef="#ctx0" brushRef="#br0" timeOffset="53685.8">1551 14777 1156 0,'-2'-8'123'15,"-1"-3"126"-15,-5 3-135 0,2 2 5 0,-4 1-30 0,3 1-9 0,-1 4-11 16,1 1-9-16,1-1-4 15,6 2-10-15,-2 9-26 0,4 3-7 16,9 22-5-16,3 13-1 16,0 16 4-16,1 12-3 15,-1 5-4 1,5 5-3-16,-7 1 1 16,-2-7 1-16,-5-14-3 0,-5-5 2 0,1-21-2 15,1-8-3-15,-2-16-42 16,-2-7-29-16,2-12-74 15,0-7-43-15,2-15 105 16</inkml:trace>
  <inkml:trace contextRef="#ctx0" brushRef="#br0" timeOffset="54181.8">1838 15130 832 0,'3'2'167'0,"-1"4"229"15,1 2-255-15,2 5-12 0,-5 4-37 16,1 7-24-16,4 10-35 16,3 7-16-1,6 15-17-15,5 2 5 0,3-6-5 16,2-5-1-16,1-21-4 15,2-11 2-15,-2-15 5 16,-3-6 5-16,-6-13 31 16,-4-12 3-1,-5-6 25-15,-3-5 7 16,-4 5-24-16,-1 6-5 0,-4 17-26 16,5 12-11-16,0 2-9 0,10 19-2 15,9 16-8 1,9 6 0-16,10 0-25 15,3-5 1-15,-2-14 6 16,2-9 4-16,-4-13 28 0,-9-10 11 16,-1-2 26-1,-5-6 15 1,-10-4 28-16,0-6 5 0,-12-7-14 16,-5-4-11-1,-9-5-29-15,-4-5-18 0,-5-3-23 16,-3 1-27-16,11 5-72 15,-4 5-36-15,17 2-98 16,10 4 119-16</inkml:trace>
  <inkml:trace contextRef="#ctx0" brushRef="#br0" timeOffset="55705.45">4536 15738 1298 0,'-13'-4'111'0,"0"-5"51"0,10 4-26 0,-2-1-7 0,2 1-19 16,3 2-6-16,0 0-20 16,2 0-14-16,9 1-21 0,2 1-12 15,7 1-6-15,7 0-2 16,11 0 15-16,8 0 7 15,31-7 2-15,13-1-4 16,31-9-21-16,10 0-7 16,13-9-14-16,25 1 3 0,10 0-2 15,-4 0-1-15,-7 4-3 16,-22 1-3 0,-21 4 2-16,-11 2-5 0,-26 7 1 15,-22 6-4-15,-31 6-49 16,-7 6-31-16,-25 8-90 15,-3 1-46-15,-15 7 208 16,-6 4-64 0</inkml:trace>
  <inkml:trace contextRef="#ctx0" brushRef="#br0" timeOffset="56783.63">5216 16324 1130 0,'0'-1'99'0,"0"-6"82"0,-2 3-28 16,2-7-30-16,0 1-6 0,-2 1-16 0,-1-6-5 15,-6 3-22-15,-1-1-7 16,-10 1-30-16,-4 4-9 0,-4-2-17 16,-2 7-10-16,-5 8-7 15,5 4-2-15,5 13-2 16,0-1 0-16,12 4 0 15,5 3-5-15,14 2 2 16,7-1 3-16,14-2 3 16,8 6 6-16,12 0 2 15,10 5-3-15,-4 3 1 16,-1 3-4-16,-9 0-21 16,-8 2 1-16,-10-4-20 15,-11 6-6-15,-15-9 8 0,-7-6 1 16,-13-3 14-16,-4-9 4 15,-8-9 12-15,1-5 2 16,-4-18 10-16,0-12 9 16,7-19 11-16,7-9 4 15,16-10 6-15,14-2 3 0,19 0 1 16,6 3 5-16,9 8 12 16,2 1 6-16,2 13-6 15,0 10-4-15,-7 12-24 16,-2 15-14-16,-11 13-7 15,-7 10-4-15,0 21-2 16,-6 4-4-16,-2 16-16 16,-3 2-8-16,1-3-16 15,7-9 2-15,6-15 16 16,-3-13 8-16,8-25 22 16,1-4 2-16,-2-22 20 15,2-5 11-15,-11-18 13 0,-4-6 9 16,-4-8-3-16,-9-4-1 15,-1-2-14-15,-10 3-4 16,-11 9-17 0,-5 7-4-16,-1 12-6 15,1 11-3-15,-2 14-5 0,6 12-12 0,-1 15-22 16,5 10-32-16,13 10-63 16,7 6-51-16,23 2-276 15,1-9 274-15</inkml:trace>
  <inkml:trace contextRef="#ctx0" brushRef="#br0" timeOffset="57068.81">5937 16354 1406 0,'11'2'101'0,"-7"2"47"0,1 3-10 0,-5 7-52 0,-8 6-23 0,3 9-32 0,-2 7-16 15,7 7-13-15,7 2-2 16,9-11-2-16,8-9-1 15,7-16 19-15,4-7 14 16,3-15 36-16,-5-4 23 16,-5-16 14-1,-5-5 7-15,-16-6-16 16,-5-4-9-16,-18 1-27 16,-9 1-12-16,-13 7-25 0,-12 4-11 0,1 13-34 15,0 8-25 1,9 14-54-16,10 8-41 0,13 6-58 15,6 7-37-15,17-6 132 32</inkml:trace>
  <inkml:trace contextRef="#ctx0" brushRef="#br0" timeOffset="57339.21">6362 16343 1122 0,'19'14'155'0,"-6"5"143"16,-10 5-186-16,-1 3-27 15,-4 12-54-15,2 5-13 16,3 5-16 0,5-2-1-1,10-13-4-15,4-11 1 0,8-23 30 16,4-11 25-16,3-17 38 16,-4-10 22-16,-2-12 6 15,-7-6-3-15,-16-2-21 16,-8-2-16-16,-19 8-36 15,-17 2-19-15,-20 12-29 16,-5 11-20-16,-9 14-51 16,11 15-36-16,2 15-113 15,9 16 121-15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27T17:13:48.95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4231 8401 642 0,'-41'22'100'0,"2"5"149"0,-1 6-141 0,2 2 12 0,-1 3 0 0,1 0-6 15,2-2-6-15,9-5-16 16,2-2-8-16,9-4-26 15,2-4-8-15,4-6-18 0,7-5-9 16,0-7-6-16,3-3-9 31,0 0-3-31,5 0 0 0,7-6 3 16,4 1 8-16,8-3 5 0,1 5-4 16,5 0 8-1,6 3-4 1,13 1 8-16,8 1 8 15,19-2-7-15,9 0-3 16,13-2 2-16,3-2 0 16,11 2 8-16,9 0 5 0,18 2-12 15,11 4-4-15,8-6-5 16,4 0-2-16,7-1 1 16,-2-3-9-16,-9 1-2 15,-11 4-7-15,-21-1 5 16,-6 2 1-16,-26 2-1 15,-8 2-1-15,-36 6-6 16,-15 1-3-16,-21 0 3 16,-12-3 0-16,-28 0 3 15,-12 3 1-15,-36-7-4 0,-14 4 0 16,-19-3 0-16,-5-2 0 16,-13 0-1-16,-9-3-3 15,-19-4-9-15,-5-3 2 16,-1-2-3-16,6-5 2 15,17-1-5-15,2 0-8 0,19-4-8 16,15 5 0-16,20-2 11 16,18 0 5-16,17-6 8 15,15 0 1-15,19-8 1 16,15-3 1-16,34-5 1 16,13-1-2-16,36 7 4 15,18 2-1-15,31 21 3 16,14 4 2-16,23 24 0 15,13 8 3-15,16 14-1 16,5 7-1-16,20 5 0 16,-9-3-2-16,3-17 5 15,8-8-2-15,-15-17 1 0,-9-5 0 16,-17-9-6-16,-15-7-35 16,-31-15-107-16,-15-7 62 15,-37-26 2-15</inkml:trace>
  <inkml:trace contextRef="#ctx0" brushRef="#br0" timeOffset="435.9">4125 6689 134 0,'-39'19'21'0,"1"-1"11"0,5-5-25 0,12-13-1 0</inkml:trace>
  <inkml:trace contextRef="#ctx0" brushRef="#br0" timeOffset="1239.47">3946 6637 1140 0,'0'0'55'0,"-2"0"11"16,2 1-57-16,0 1-12 15,2-2-2-15,-2-5 16 16,0-1 23-16,0 1 37 16,0 5 5-16,1 3 2 15,2 7-16-15,5 2-36 0,-1 2-8 16,8 4-14-1,3 1-3-15,13-7 9 16,7-7 13-16,17-7 19 0,10-4 7 16,11-5-3-16,3-9-11 15,12-3-19-15,-1-2-6 16,13-5-6-16,15 3 0 0,6-1 0 16,11 1-4-16,7-1 0 15,-5 1-3-15,21 8 0 16,-1-3 6-16,-2 11-2 15,1 6 5-15,-8 4 4 16,1 2-1-16,1 1 11 16,-15-1-2-16,-10 9-3 15,-8-2-4-15,-10 4-5 16,-8 4-4-16,-12-2 0 16,-16 5 0-16,-20 2-2 15,-6-2 6-15,-19 0 1 16,-11 0 2-16,-7-7 6 0,-8 7-1 15,-11-5 6-15,-5-3 3 16,-17-1-3-16,-8-4 2 16,-17-3 2-16,-8 0 1 15,-26 1-1-15,-6-4-3 0,-7-4-5 32,-11-3-7-32,-3-1 4 0,-19-3-2 0,-12 3-2 15,-4 0 6-15,-9 5-5 16,-9-4-4-16,-1 3 2 15,-7-1-7 1,11-5 0-16,5-4 2 0,9-6-3 16,7 1 0-16,16-2-13 15,12 6-2-15,17 0-8 16,7 1-1-16,22 3 13 16,15 2 1-16,28 7 9 15,14 1 0-15,23 1-11 16,19 1 1-16,43 2-2 15,17-1 2-15,48-2 9 0,20-3 2 16,39-5 4-16,18 1-1 16,42 0 3-16,10 0-3 15,11 12-10-15,6 9-46 0,-18 24-226 16,-26 9 182-16</inkml:trace>
  <inkml:trace contextRef="#ctx0" brushRef="#br0" timeOffset="55225.25">10461 11536 1129 0,'0'0'150'0,"0"2"257"0,3 1-338 0,2 0-27 0,1 4 4 0,-3-6-10 0,7 5-1 0,-2 1-9 0,3-3-6 0,11 4-4 0,2-3-8 0,7 3-2 0,15 0 2 16,9 4-6-16,5 6 1 0,11-4-2 0,13 0-4 0,13-6 2 0,11-8 5 0,15-9 3 16,1-4 3-16,22-7 8 15,19 1 6-15,10-7-4 16,5 3 0-16,13 5-8 16,-12 3-13-16,-1 10 6 15,-2 5-5 1,-6 9-4-16,-8 4 4 0,0 6-1 15,2 3 2-15,-7-6 0 16,4-1 2-16,2-7-1 16,-1 0 2-16,13-6-1 0,9-2-4 15,5 0 6-15,14-5-2 16,0 0-1 0,2 2 0-16,15-3-1 15,-2 1-4-15,4 4 6 0,11 1-1 0,-8 0 2 16,-3 0 0-16,8 0-4 15,-10 0 2-15,-10-2-2 16,4-3-1 0,-11-1 1-16,-13-5-1 0,-5 3 1 15,-4 2 4 1,-27 3-4-16,-5 3 0 16,-26 6 0-16,-16 5-3 0,-23 6 0 15,-8 4 2-15,-17 4-1 16,-2 0 2-16,-18 0-4 15,-7 1 0-15,-21-9-10 16,-2-1 7-16,-13-8 1 16,-13 1-11-16,-20-6 9 0,-23 0-8 15,-23 5 8 1,-6-3 11-16,-15 8-4 0,-4 2 7 16,-30 6-3-1,-6 1-4-15,-9-5 5 0,-8-2-5 0,-4-4 4 31,-1-2 6-31,-8-7 2 0,2-2 7 16,3-11 3-16,1-5-5 0,-1-8 5 16,-1-1-4-16,-5-3-9 31,-1-4 7-31,-2-7-12 16,-1-2-3-16,-8 1 3 0,-5 4-3 15,-17 12 0 1,-11 5-5-16,2 8-6 0,-2 3-11 15,-10 7-24-15,4 2-6 0,9 10-19 16,-1 1 7-16,28 2 15 16,5-3 7-16,35-2-8 15,20-6-9-15,32-1-38 16,25-2-82-16,6 2 108 16</inkml:trace>
  <inkml:trace contextRef="#ctx0" brushRef="#br0" timeOffset="62983.43">17125 13541 1351 0,'-10'6'61'0,"4"0"3"0,-2-2-26 0,7 0-34 0,-6-4 6 0,2-8 6 0,4-3-7 0,1-4 12 15,3-6-5-15,5 8 0 16,-6 12 6-16,7-4-6 16,-1 11-1-16,6 10-4 31,3 3 0-31,1 6 4 0,7 1 2 0,5-3 2 16,8-7 3-1,11-11 4 1,4-5 0-16,20-11-2 0,7-7-6 15,21-4-13-15,13-3-5 16,1 5-2-16,0-1 1 16,-12 12 1-16,-7 4 1 15,-3 14 2-15,0 6-4 16,-12 7-1-16,-6 4 4 0,-15 0 0 16,-17-6 1-16,-8-1 3 15,-10-8-3-15,-11-8-1 16,-1-3 0-16,-13-6 7 15,0 0 9-15,-10-9 8 16,-5 1-2-16,-14 2-8 16,-13 1-12-16,-17 11-2 15,-12 4 0-15,-11 7-2 16,-5 2 0-16,-1 1 0 16,0 0-3-16,1-3-13 15,-8 0-3-15,-6-7-15 16,-3-1 0-16,0-3 12 0,8-7 3 15,11-2 15-15,7 1 4 16,14-8 5-16,-1 2 4 16,13-2 3-16,5-1-1 0,10 0 3 15,10 7-3 1,10 1-3-16,6 2-3 0,9 7-2 16,2-1-1-16,0 1-6 15,0 1-4-15,19 9-4 16,11 1-4-16,11-5 3 15,11 1 6-15,10-6 2 16,4 2 6-16,13 2 5 16,9-3 2-16,13 1 6 15,8 0 1-15,5-2-7 16,-4-1-6-16,-15-3-63 16,-7-1 257-16,-26-4-157 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27T17:18:49.489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95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3-27T17:26:15.932"/>
    </inkml:context>
  </inkml:definitions>
  <inkml:trace contextRef="#ctx0" brushRef="#br0">8716 527 665 0,'-3'-3'70'0,"1"-2"39"16,-1 1-45-16,2-8 8 0,1 0-15 0,0-4-1 0,0-1 11 0,0 1 8 15,0 3 5-15,0 2 1 16,0 7 2-16,0 2 8 16,0 0 10-16,0-1 15 15,0 3-8-15,0 5-4 16,0 1-25-16,4 4-12 16,4 4-17-16,-3 3-5 0,3 13-15 15,-5 0-4-15,0 11-14 16,0 7-6-16,-3 7 0 15,2-2-6-15,0-2-14 16,2-7-6-16,4-17-7 16,-1-2-1-16,0-12 6 15,0-10-3-15,-3-8 7 16,-2-14 3-16,0-12 7 16,-2-7 3-16,0-8-1 15,-2-4 2-15,-6-7 2 0,3 2 0 16,-2-7 1-16,2 2 1 15,6 2-2-15,7 1 2 16,10 7 6-16,5 5 0 16,15 9 15-16,3 11 3 15,10 14 1 1,2 11-4-16,-5 16-14 16,-11 4-3-16,-11 16-4 0,-20 1 0 0,-6 4 5 15,-5 4-4-15,-18-4 1 16,1 0 0-16,-21-7 0 15,-4-3 4-15,-1-7-1 16,-1-10-4-16,13-9-1 16,12-5-1-1,15-5-3-15,9-3 3 0,19 3-1 16,9-4 0-16,21 6 1 16,11 3-1-16,8 0 4 15,-3 3-2-15,-1 6-1 16,-10 4 3-16,-7 4-4 15,-7 5 2-15,-17 5 3 16,-10 3-2-16,-24 8 4 0,-13 6-2 16,-18-3-1-16,-17 0-2 15,-15-3-1 1,-6-8 1-16,-7-13 0 16,7-7 0-16,13-17-27 15,15-10-16-15,21-14-43 16,12-4-27-16,22-5-24 0,11 7-16 0,21 0-106 15,6 5 149-15</inkml:trace>
  <inkml:trace contextRef="#ctx0" brushRef="#br0" timeOffset="522.77">9414 671 1198 0,'26'25'123'15,"0"6"81"-15,-4 4-90 0,-8 6-1 0,-8 3-47 0,0-3-9 16,-1 5-31-16,2-10-16 0,-4-3-10 0,5-9 2 16,-4-11-3-1,-4-10 1-15,2-3 12 16,-2 0 7-16,-5-19 10 0,-3-6 3 0,5-15-1 31,2-5-5-31,4-4-6 16,9-3 1-16,14 6-5 15,4 3 5-15,11 15 4 16,1 3-1-16,-1 10-5 0,-3 4-6 16,-6 10-10-16,-4 1-1 0,-11 14-2 31,-2 2 1-31,-8 14-1 16,-3 4 3-16,-6 11-3 15,4-4 0-15,4 0 0 16,6-4-3-16,12 0 3 0,1-7 0 15,9-8-1-15,3-5 1 16,1-15 0-16,0-7 1 16,-8-11 0-16,-2-7 1 15,-9-6 1-15,-6-4 2 16,-16-5 0-16,-5 0 1 0,-19-4 0 16,-11 6-2-16,-11 7 1 15,-4 7-4-15,-2 9-13 16,9 7-12-16,8 3-34 15,13 1-38-15,14 2-49 16,9 0-32-16,21-1-194 16,6-2 224-16</inkml:trace>
  <inkml:trace contextRef="#ctx0" brushRef="#br0" timeOffset="918.94">10284 680 1316 0,'32'13'85'0,"-5"3"40"0,-7 7-10 16,-9 7-39-16,-1 6-12 0,-7 2-19 0,-3-1-9 16,5-9-22-16,6-3-4 15,6-12-9 1,4-5 4-16,5-12 13 0,-2-5 11 16,-2-10 12-16,-5-6 2 0,-1-2 3 15,-2-4-2-15,-4 1-11 16,-2 4-11-16,-5 15-13 15,2 11-6-15,4 19-4 16,4 8 1-16,10 6 2 16,9 0-3-16,11-9 2 15,1-7 0-15,5-7 0 16,0-4 1-16,-5-8 12 16,-5-4 15-16,-6-8 19 15,-6-11 12-15,-13-8-3 0,-6-8-10 16,-17-10-28-16,-12-2-7 15,-17 2-34-15,-1 4-25 16,-4 10-55-16,2 8-39 16,8 11-65-1,8 2 19-15,12 8 98 0</inkml:trace>
  <inkml:trace contextRef="#ctx0" brushRef="#br0" timeOffset="1188.1">11335 478 1288 0,'30'-6'107'0,"-6"1"47"0,-31 5-39 16,-13 3-5-16,-26 12-43 15,-6 3-11-15,-3 11-35 16,4 6-9-16,13-4-6 16,13 2-3-16,24-3-2 15,13 2-1-15,20-2 0 16,6 6 2-16,9 3 3 0,2 2-2 15,-10 5 1 1,1 0-4-16,-21 1-2 0,-10-7 0 16,-21-3-7-16,-14-5-14 15,-10-8-50 1,-8-2-37-16,3-16 51 16</inkml:trace>
  <inkml:trace contextRef="#ctx0" brushRef="#br0" timeOffset="1763.91">11600 748 1577 0,'21'11'82'0,"1"-9"24"32,-2-2 15-32,2-13-26 0,2-8-12 0,3-9-36 0,0 1-6 15,-7-5-15 1,-3 6-2-16,-12 6 3 31,-8 6 4-31,-11 8 3 16,-8 7-4-16,-8 10-12 0,-7 7-6 15,3 14-12-15,2 5 0 0,9 2 3 16,7 6 0 0,6 0 1-16,7-2-4 0,9-2-7 15,7-4-2-15,17-15 5 16,3-7-3-16,11-13 7 15,-1-5 0-15,7-11-5 16,2-6 6-16,8-5 0 16,4 1-1-16,-5 2 2 15,1 8 2-15,-9 7-2 16,-10 9-2-16,-14 11 1 16,-5 8 1-16,-19 12-3 15,-5 2 5-15,-10 7-4 16,-4 1-1-16,-8 0-5 0,2-2-1 15,6-12-2-15,2-2-1 16,8-12 8-16,6-12 2 16,0 1 3-16,3-7 9 0,7-15 16 15,9-5 4 1,6-13 15-16,2-3 4 16,10-3-13-16,6-5-7 0,6 1-11 15,0 6-15-15,0 6-5 16,-5 7 1-16,-1 10-11 15,-1 0-26-15,-4 7-67 16,0-3-72-16,6-5 87 16</inkml:trace>
  <inkml:trace contextRef="#ctx0" brushRef="#br0" timeOffset="47061.04">16715 4427 654 0,'0'-11'129'0,"0"2"142"0,0-1-98 0,0 4-41 0,1 1-21 0,-1 0-28 15,0 2-9-15,0 2-9 16,0 1-4-16,0 0-8 16,0 0-3-16,2 0-21 0,-1 0-8 15,7 1-5 1,-5 4-2-16,7 3 15 0,-1 4 1 16,1 6 3-1,1 4 5-15,1 8-7 0,1 5-1 0,-2 9 1 31,0 6-10-31,-1 15-8 0,-4 9-2 0,2 24-11 16,3 9 0-16,3 30 3 16,2 7-3-16,4 18 0 15,-2 5 1-15,-1-9-1 16,0-5 1-16,-7-14 2 16,-4-8-2-16,-6-4 3 15,-3 1 3-15,-10-11-1 16,1-7 0-1,-4-9-6-15,0-5 1 0,4-6 6 16,-1-5 3-16,2 2 6 16,3 0-2-16,-1-7-3 0,4 2-1 15,2-4-4-15,3-6-2 16,6 4-3-16,5-2-2 16,3-9-1-1,2-5 3-15,0-18 1 16,3-4-1-16,-7-13-2 0,1 0-6 0,-7-6-18 31,2 0-11-31,-5-3-23 0,4-5-19 0,-6-5-30 16,-1-6-18-16,-1-8-30 15,-4-17 74-15</inkml:trace>
  <inkml:trace contextRef="#ctx0" brushRef="#br0" timeOffset="49154.85">16765 4126 822 0,'-3'2'129'0,"-5"2"190"0,3-1-214 0,-1 1-32 0,3-1-6 0,3-5-15 0,1-3-6 0,10-4-8 16,2-1-5-16,9 1-10 15,0-2 6-15,8 3 10 16,0 2 2-16,8-2 8 16,2 3-8-16,19-6-9 15,0 3-3-15,18 0-19 16,0-1-2-16,2-2 2 15,8 0-1-15,12 0 11 0,10-2-1 16,25-3-1-16,2-1 10 16,11-8-6-16,6-5 2 15,16-3-2-15,9-4-7 16,13-2-3-16,3 0-4 16,0 2 0-16,-2 6-7 15,6 6 4-15,-11 1-2 16,-12 10-1-16,-7 1-2 15,-23 5 1-15,-5 5 0 0,-10 1 0 16,-4 1 3-16,-13-2-7 16,-13 3 4-16,-4 0-2 15,5 0-2-15,1 0 3 16,-1 0 1-16,-3 0 2 16,-9 3 0-16,-14 0-3 15,-1-1-1-15,-6 1 2 16,6-2 0-16,5-1 0 15,3 0-1-15,0-1-2 16,-4-1-1-16,-12 1 3 0,0 1 4 16,-6 0-2-1,-5 1 0-15,-6 2 0 16,-9 2-6-16,-4-3 4 0,-6-1 0 16,-8-1 1-1,2 2 3-15,-10-1-5 0,-8-1 3 0,-3 2-4 16,-3 0 0-1,-3 4 2-15,-2 0 1 16,1-1 0-16,-6-4 0 0,7 3 0 16,-3-1-1-16,6 3 1 15,0 5 3-15,6 3-6 16,4 1-1 0,1 8 6-16,1 2-2 15,-2 9-1-15,1 5 2 16,-3 8 0-16,3 8 2 0,-2 13-2 0,-1 5 2 15,-3 12-5 1,0 3-1-16,2 5 6 0,3-1-4 16,2 4 1-1,3-1 1-15,-3 7-2 16,3 9 3-16,-1 8-3 16,0 9-1-16,-3 5-1 15,-2 4-2-15,2 11 3 16,-1 0 3-16,1 7 1 0,2-1 1 0,-4-7-3 15,1-3 0 1,-4-3-1-16,3 0-1 0,1-7 2 16,-2-2 2-16,1-2 0 15,-3-1-1-15,5-3 0 16,1-3-2-16,2-1 0 16,0-3-2-16,3 12 5 31,-3 0 0-31,1-6-2 15,-3-5 2-15,-1-19-3 0,2-5 0 16,1-11 0-16,0-5-1 16,4-12 0-16,-1-6-1 15,-4-17 4-15,1 0 1 0,-6-15-3 16,3-2 0-16,-3-4 2 16,-4-4 1-16,3-6 0 15,-6-4-1-15,1-6-3 16,-1 0 0-16,-1-4 3 15,0 0-1-15,-4-2 4 16,-6-3-3-16,-4-6-2 16,-5 0 1-16,-9-3 2 15,-5 0 0-15,-15 0-3 16,-2-1 1-16,-5 0-3 16,-7 0-2-16,-25 0 6 15,-7 2-2-15,-17 0 1 16,-7 1-1-16,6 6-9 0,-3-4 4 15,-18 2-6-15,-4 2 2 16,-8-2 9-16,0 5 0 16,-7-7-1-16,-2 7 1 15,-10-3 0-15,-1 1 1 16,8 0 0-16,1-1 1 16,1 1-3-16,-6 4 0 0,10 1 6 15,-4 1 2-15,2 1-3 16,6 4 1-16,2 1-3 15,2-3 0-15,-1 3-1 16,-1-1-2 0,3 0 1-16,3-3 0 0,6 5 0 15,-2-3 1-15,-2 5 0 16,6-7-1-16,14 1 0 16,10 3 0-16,-4-7-1 15,5 1 2-15,9-1 2 16,2-1 1-16,21-2-5 15,11 3-2-15,11 1 3 16,9 2-1-16,7-1 2 0,7-1 3 16,6 6-8-16,7-4 1 15,5 3 2-15,0 2-1 16,0 2 2-16,0 1 2 16,-2 1-6-1,-4 1 1-15,1 1 3 0,-8-1 0 0,4 1 2 16,-1-3 0-1,-1-3-4-15,7-2-3 0,0-1 2 16,6-2-2-16,7-3 3 16,-6-3 0-1,10-4-8-15,3-4 4 0,-1-3 0 16,6-5 6 0,-10-4 2-16,0-3 0 0,-11-5 5 15,-8-5-3-15,-3-16-1 16,-5-10-1-16,-3-26-2 15,2-16-3-15,6-30-67 16,3-27-26-16,4-32-66 16,1-5-29-16,8-33 118 15</inkml:trace>
  <inkml:trace contextRef="#ctx0" brushRef="#br0" timeOffset="74173.36">18221 2357 1461 0,'7'-16'48'0,"-4"-2"-8"0,0-2 5 16,0 4 15-16,-3-3 2 0,0 10 9 15,0 2-6 1,-3 6-11-16,1 2-9 0,-1 12-16 16,0 8-6-16,-2 16-2 15,4 9 4-15,5 14-13 16,1 3 6 0,8 11-14-16,-1-3-1 0,3 14 8 15,-1-1-6-15,-3 0-3 16,-6-4 2-16,-9-12-8 15,1-7-15-15,-6-13-16 16,-1-17-19-16,2-12-43 16,-3-8-16-16,-1-14-108 15,-9-5 122-15</inkml:trace>
  <inkml:trace contextRef="#ctx0" brushRef="#br0" timeOffset="74635.85">17953 2095 1593 0,'25'-2'43'16,"7"1"-25"-16,10-4 7 0,9 0 0 16,10-6-2-16,6 0-3 15,18 5-13-15,-3 3-6 16,5 21-1-16,-7 12 0 16,-14 30-5-16,-6 10 3 15,-11 18-2-15,-9 4 3 0,-6 4 1 16,-2 2 0-16,-4-5 1 15,-1-7 2-15,-16-5 1 16,-9-10 1-16,-21-5 1 16,-17-3-3-16,-20-5 2 15,-18-2-5-15,-14-9 2 16,-12-5-2-16,-12-7 1 16,2-3 3-16,11-12-4 15,13-6-8-15,28-9-17 16,9-2-11-16,30-7-27 15,10-4-15-15,21-13-154 0,17-3 142 16</inkml:trace>
  <inkml:trace contextRef="#ctx0" brushRef="#br0" timeOffset="75529.55">19643 2582 1346 0,'-2'-24'56'0,"0"2"20"16,-1 3-14-16,-5-6 27 0,5 0-6 0,-11-8-18 0,-5-3-12 15,-6 1-27 1,-5-3-10-16,-8 3-11 16,-1 12-7-16,-7 16-5 0,5 7-1 0,-3 26-4 15,-1 11 1-15,4 20 1 16,4 9-6-16,21-4-1 15,6-4 4 1,23-17 1-16,9-4 6 0,3-11 6 16,4-5 4-1,2-12 10 1,1-7 4-16,-7-13 6 0,2-8 3 16,-5-14-2-16,-6-5 0 0,-4-5-3 15,-8 2-8-15,-4 4 4 0,0 8-1 16,0 10-5-1,0 18 1-15,3-1-12 16,5 18-1-16,3 22-2 16,3 12-2-16,3 15 1 15,4 3-1-15,4 1 2 16,5-6-3-16,6-16 3 16,5-2-4-16,0-19 2 15,2-10 7-15,-2-16 3 16,0-13 2-16,-5-18 2 15,-1-15-4-15,-10-9 1 16,-3-8 10-16,-3-8 5 16,-3-2 6-16,0-7-13 15,-8 1-4-15,1 2 0 16,-6 0-4-16,-4 7 13 16,-4 6-6-16,-3 5-6 15,0 9 3-15,3 9-2 0,-3 6 0 16,8 13-1-16,2 1-3 15,4 17-4-15,5 2-1 16,-1 10 1-16,-1 13-2 16,7 16-5-16,-5 11 0 15,-1 24-2-15,2 15 0 16,-10 14 6-16,6 3 0 0,-7-5-1 16,1-9-12-16,4-17-15 15,7-7-6-15,6-9-23 16,3-7-9-16,-2-12-9 15,1-13-11-15,-5-15-1 16,-1-10 2-16,-7-18-33 16,-3-4-110-16,-10-17 142 15</inkml:trace>
  <inkml:trace contextRef="#ctx0" brushRef="#br0" timeOffset="75740.94">19706 2382 1451 0,'8'-2'73'0,"1"2"30"0,10 0 1 0,11 3 0 0,5 2-4 15,7-3-33-15,2-1-24 16,4-2-30-16,4-9-13 16,11-4-10-16,-3 0-8 0,9 1-35 15,2 5-17-15,-3 2-63 16,8 4-26-1,-18-2 88-15</inkml:trace>
  <inkml:trace contextRef="#ctx0" brushRef="#br0" timeOffset="76146.08">20644 2338 1363 0,'0'-13'86'15,"-3"0"53"-15,-6 1-78 16,-9-1-9-16,-10-6-23 15,-4 5-11-15,-10-2-11 16,4 8-6-16,0 15-4 16,-4 10-4-16,5 29-5 0,1 6-1 15,15 11 0 1,12 0 2-16,17-9 2 16,12-10 4-16,18-10 2 0,2-5 3 15,12-15 5-15,-5-8 6 0,-1-15 5 16,-5-7 5-1,-10-11 10-15,1-6-1 16,-13-3 5-16,-3-2-1 0,-15-3-2 16,-4 2-2-16,-10 7-8 15,-7 2-3-15,3 24-11 16,-9 12-6-16,4 26-3 16,5 9-2-16,6 11-4 15,11 1 0 1,17 6 0-16,7-4-14 0,14-5-29 15,14-2-21-15,14-15-48 16,7-2 130-16,15-17-26 16</inkml:trace>
  <inkml:trace contextRef="#ctx0" brushRef="#br0" timeOffset="80292.32">14821 4339 537 0,'5'-5'45'0,"-3"0"6"0,-2 1-4 0,0-1-30 0,0 2 18 16,0 0 63-16,-3 1 16 0,-2-3 23 15,0 1-12-15,-4 2-51 16,1 0-12-16,-3-2-23 16,-2 4-5-16,2-2-1 15,3 2 4-15,7 0 9 16,-1 0 2-16,1 0 6 15,1 0-1-15,0 0 6 16,-2 8-2-16,4 3-5 16,2 2-2-16,4 2-17 15,-3 3-7-15,3 10 0 16,-4 4-4-16,4 10 1 0,2 6-4 16,-4 4-9-16,4 1-4 15,-3 7-2-15,0 2 2 16,2 7-7-16,-6 7 1 0,1 3 0 15,-1 1-4 1,-3 4 3-16,0-7 1 0,-3 3-4 16,-1 1 2-16,1 1 5 15,-3 1 1-15,6 4-11 16,0 1-7-16,3 1-3 16,5-7-2-16,5 1 10 15,4-1 4-15,3 5 0 16,-2 1 1-16,2 7 2 15,-4 4 5-15,-3 1 0 16,-1-3 2-16,-1 0-5 16,0-4-5-16,-4 0 1 15,1 3-2-15,1 0 3 16,-6 2 2-16,4-8-3 16,0-3-1-16,-2-7 3 0,0-3 1 15,-3 4 3 1,1-1 3-16,0 2-1 0,3-3-3 0,-3 0-1 15,4-5-5-15,-4-3 2 16,-3-3 0-16,3-8 1 16,-2 3 5-1,1-7-3-15,3-3 0 0,4-12-3 16,4-5-6-16,6-13 4 16,-3-7-2-16,-2-5 7 15,3-4 4 1,-11 0-1-16,2-3-1 0,-8 3 1 15,-4-2-2 1,0 5 3-16,-2 1 2 0,-3-5-5 16,2 3 1-16,4 1-1 0,0-4 3 31,3 4-2-31,2-9-2 0,6 4 4 0,-4 1 1 16,1-3 12-16,3 2 5 15,-7 3-7-15,1 2-1 16,6 2-6-1,-8 2-2-15,-2-1-4 0,2 0-1 0,-3-1-3 32,3-5 0-32,5-1 6 15,-5 2 0-15,-2 1-4 16,-4 5-2-16,1 7-4 16,-4 4 0-16,-1 5 6 15,-5 5 0-15,4-4 5 16,3 4-2-16,0-8-4 15,6-5 2-15,2-9-3 16,-1-2 0-16,1-11 7 0,-2 0-4 16,-7 0 7-16,-1-7-1 15,2 4-7-15,-11 2 0 16,-3 1-1-16,-3 4-2 16,-7 6 1-16,2 1 0 15,-7 3-2-15,0 2-1 0,-1 3 9 16,-1-4-1-16,1 1 3 15,-6-2 2-15,0-1-5 16,-4-2 4-16,-7-2-7 16,-3-4-1-16,-13-2-2 15,-5 1 0-15,-3-4 5 16,-6 0 1-16,6 0-3 16,0 3-1-16,-1-3-1 15,-1 0 0-15,1 0-4 16,-1-2-1-16,1-3-1 15,0 2 0-15,2-6 12 0,9 2 1 16,3-2-6 0,2-2 4-16,12-2-4 15,-6-1-2-15,0-3 3 16,-7 3 4-16,-6-4-4 0,3 2 0 0,2 4 4 16,-2-1-10-1,3 2-5-15,2 5-5 0,-1-4-6 16,1 7 9-1,-5 0 4-15,1 3 5 0,3 0 2 16,1 0 1-16,11 0 3 16,3 0 5-16,8 0 2 15,0-3-1-15,1 0-1 16,-4 0-1-16,3 1-7 16,0 1 0-16,-5-6-3 15,4 4 0-15,-6 1-5 16,6-4-7-16,-10 1 4 15,3-1-2-15,0 1 9 16,3 1 3-16,7-4 4 16,1 3 0-16,8-3 8 15,5 2 1-15,6-4 3 16,-2-1-3-16,13-3-2 16,-1-2-1-16,9-4-8 15,3-2 6-15,5-7-6 16,0-1 0-16,0-9 4 0,0-4-4 0,-5-4 4 15,-3-10-6-15,0-12 1 16,-3-8 2-16,-1-8-1 16,4-1 2-16,0-2 4 15,4-7-8-15,-1-4 5 32,1-10 7-32,4 0 4 0,2-4 5 0,-2-1-8 15,0 1-1-15,-4-2-6 16,3-2-3-1,-9-1 8-15,-4 3 0 0,-4 3-3 0,-4 6 0 16,0-3-5-16,0 0-1 16,1-1 0-1,4 1 0-15,4 7 2 16,2 1 0-16,3 8-2 16,0-2 6-16,0-1 6 15,0 3 0-15,0 3 0 16,-2 3-4-16,2 8-6 15,-3 2-1-15,1 1 2 16,2 1-3-16,-3 1 0 16,2-1 0-16,-1 9 2 15,-3 2-2-15,5 10-2 16,0 7 1-16,3 10 6 16,1 4 5-16,0 8-2 15,6-2 1-15,-1 3-9 16,-2 2-2-16,5 3 3 15,-2-6-2-15,4 2 1 0,2-4 0 16,-2 2 0-16,2 1 0 16,-7-1-3-16,2 7 0 15,-1-2 2-15,-1 4-1 16,4 5-1-16,-1 2-1 16,4 2-2-16,3 6 1 0,6-6 4 15,2 6 1-15,8 1-3 16,3 0 0-16,4 0 0 15,7 0 2-15,2 0 3 16,-1-2 1-16,5-1-1 16,1-3-2-16,5-2-1 15,10-2 0-15,9-1-1 16,6 3 0-16,5-1 0 16,1-2-2-16,-6 3 4 15,-7 2 0-15,2-5 0 16,-4 3 1-16,7 3 0 15,4-1 0-15,-4 3-1 0,1 3 0 16,-8-3-3 0,-3 1-2-16,4-6 8 0,0 2-2 15,6-4-1-15,9-1 2 16,-1 3-4-16,-7 0 2 16,2-3 1-16,-2 4-2 15,-2 0 1-15,6-1 1 0,5 2 1 16,3-3 0-16,-1-2-3 15,-3 0-1-15,-14-1 2 16,-5-2 1-16,-14-2-17 16,-6 1-23-16,-24 1-63 15,-15-5-52-15,-19 1 84 16</inkml:trace>
  <inkml:trace contextRef="#ctx0" brushRef="#br0" timeOffset="81455.8">11914 2445 996 0,'0'-11'106'0,"-3"3"87"0,3 0-26 0,-5 3-26 0,5 5-9 0,0 0-27 16,2 0-21-16,-4 3-41 15,-1 10-21-15,-5 17-22 16,-1 8-2-16,-2 27-3 15,-2 7 5-15,3 12 3 16,6 2-6-16,4-10 3 16,0-8-3-16,1-24-2 0,1-11 5 15,-2-12-2 1,-6-9 7-16,-1-12 1 0,-4-8-2 16,2-18-5-16,4-8-6 15,2-25-2-15,3-8 4 16,3-10 3-16,0-7 3 15,7 6 2-15,1 2-1 0,1 8 10 16,3 8 3-16,0 14 10 16,4 9 8-16,-6 18 0 15,-1 12-6 1,-5 15-10-16,4 13-11 0,1 20-8 16,1 4-2-16,0 8-4 15,1-5-5-15,6-14-3 16,1-6 3-1,3-12 0-15,1-10 12 0,-2-9 0 16,3-8 0-16,1-11 11 16,1-10-3-16,5-7-1 15,-3-10 6-15,0-5 5 16,-2-7 3-16,-10-1 4 0,-1 4-1 16,-7 7-7-16,-1 9 0 15,-7 21 4-15,-2 15-5 0,-7 25-4 31,3 14-2-31,-7 32-6 16,-2 17 2-16,2 8-5 0,1 4 1 0,3-2-28 16,7-7-30-16,12-11-44 15,1-11-20-15,12-22-20 16,2-8 1-16,3-25-80 16,3-10 123-16</inkml:trace>
  <inkml:trace contextRef="#ctx0" brushRef="#br0" timeOffset="82025.56">12572 2516 1312 0,'-2'6'73'0,"-1"5"23"0,-6 2-4 0,10-1-20 0,6 3-17 0,7-6-28 0,3-1-6 16,7-5 10-16,-1-3 2 15,1-11 13-15,4 0 0 16,-4-3 0-16,-3-5 5 16,-7 0-3-16,-8 3-4 15,-17-4-6-15,-9 2-10 0,-12-1-15 16,-7 8-5-16,-2 16-5 16,-5 9-1-16,5 16 3 15,5 11-1-15,10 11-9 16,14 5 2-16,15-3-5 15,16-4 0-15,11-10 7 16,6-6 0-16,10-16 1 16,-2-7 4-16,11-16-4 15,4-12 0-15,-1-21 5 16,3-6 2-16,-4-16 1 0,-5-2 1 16,-4-9 7-16,-7-6 2 15,-15-13 5-15,-8-3-1 16,-13-5-4-16,1 13-2 15,-6 20 10-15,0 20 9 0,0 24-1 16,0 20-1 0,-2 4-14-16,-6 22-9 0,7 35-7 15,-1 16-3-15,5 26 0 16,8 5-1-16,0-3 1 16,2 0 4-16,1-3-70 15,-3 2-35-15,-3-12-77 16,0-10-30-16,0-37 6 15,-2-9 74-15,-6-35 74 16</inkml:trace>
  <inkml:trace contextRef="#ctx0" brushRef="#br0" timeOffset="82200.37">13025 2390 1358 0,'6'-13'123'0,"3"2"54"0,7 3-14 0,6 2-16 0,2-1-44 0,7 3-26 0,4 2-47 16,-2 5-11-16,5 7-12 16,0-4-14-16,3 10-58 15,6-4-28 1,4 11-76-16,2 0-28 0,-4 1 118 16</inkml:trace>
  <inkml:trace contextRef="#ctx0" brushRef="#br0" timeOffset="82580.42">13682 2596 975 0,'-20'-11'148'15,"-5"-1"215"-15,-1-3-239 16,-2 4-25 0,1 5-23-16,-6 3-43 0,-3 9-17 15,-7 19-16-15,2 9-1 16,5 10-2-16,9 1 1 15,19-8-4-15,7-6-2 16,12-13 0-16,4-6 2 0,11-9 8 16,4-4 7-16,0-17 15 15,4-5 8-15,-5-7 13 16,-2-3 5-16,-2-2 11 16,-3 2-4-16,-6 8-6 15,-7 4-5-15,-7 20-19 16,-1-3-6-1,-2 22-15-15,-10 10-5 0,1 15-4 16,1 2-2-16,6 3-58 16,6-1-30-16,14-14-56 15,8 0-13-15,10-17 5 16,6-5-26-16,6-12 121 0</inkml:trace>
  <inkml:trace contextRef="#ctx0" brushRef="#br0" timeOffset="83572.39">14009 2741 1134 0,'6'-30'105'15,"-6"-3"76"1,-9 2-23-16,-12 4-31 16,2 3-15-16,-12 16-32 15,2 10-16-15,3 18-28 0,-1 7-17 16,3 14-14-16,8 5-5 16,15-3-4-1,4 2-2-15,13-8-1 16,4-9 2-16,1-9 0 15,-1-5 3-15,9-8 2 16,-6-6 0-16,1-14 1 16,-2-11 9-16,-8-11 0 0,-1-7 0 15,-8-12 1-15,1-5-4 16,-9-11 2-16,-2-5-6 16,-3-9 3-16,2-2-4 15,-2-1-2-15,0 9 2 0,0 21 4 16,3 15 12-16,1 26 4 15,4 14 5-15,0 11-10 16,4 20-9-16,1 32-5 16,6 14-1-16,3 18-1 15,1 2-1-15,5-1 0 16,-1-3-1-16,3-6-7 16,-3-5-6-16,3-16-27 15,2-8-33-15,-5-22-11 16,3-11-18-16,3-25-11 15,4-11 6-15,5-16-126 16,4-7-77-16,-2-4-4 0,-2 2 45 16,-9 4 269-1,-2 5 166-15,-10 5 103 0,-5 0 10 16,-7 4-83-16,-4 4-43 16,-9 6-43-16,-6 2-15 15,-13 9-38-15,-7 6-15 16,-11 10-17-1,5 7-7-15,0 15-10 0,6 2 0 0,20-3-10 16,6-5-6-16,23-12 2 16,6-7-3-16,15-13 6 15,-2 0 5-15,8-14 2 16,1-5 0-16,-7 0 2 16,-1-3-3-1,-7 3 7-15,-10-1 0 0,-3 5 0 16,-6 6 2-16,-5 9-10 15,-3 8 0-15,-8 17-1 16,1 5-6-16,5 8 1 0,5 0 0 16,19-8-4-1,5-7-3-15,11-10 0 0,1-7 2 16,-1-12 4-16,1-5 7 16,-1-10 3-16,-1-5 0 15,-8-15 3-15,0-5-3 0,0-14 4 16,-4-6-4-16,-6-15 1 15,-9-10 5 1,-8-10 4-16,-2-3 8 0,-8 6 10 16,1 13 6-16,2 34 16 15,-1 18 1-15,-1 25-2 32,4 13-8-32,-2 22-23 15,0 12-3-15,4 31-13 0,2 13-1 0,5 13-3 16,7 5-2-16,2 0-2 15,7 0-4-15,0-5-14 16,0 1-25 0,2-7-46-16,-3-10-24 0,-5-9-59 15,-3-14 7-15,-4-21 91 16</inkml:trace>
  <inkml:trace contextRef="#ctx0" brushRef="#br0" timeOffset="84105.09">14635 2525 1488 0,'2'0'89'0,"6"0"44"0,0 0-5 15,9 0-35-15,2-3-24 0,11-2-48 0,6 1-11 16,12 4-11-16,4 0-6 15,15 8-31-15,8 4-18 16,5 9-8-16,4-4-5 0,-7 7 22 16,-9-4 10-16,-10-1 18 15,-10-5 8-15,-17-4 10 16,-12-6 3-16,-16-2 8 16,-1 0 11-16,-20-4 12 15,-4-3 5-15,-16-3 0 16,-7 1-8-16,-7 3-12 15,3 4-5-15,8 13-8 16,1 6-3-16,17 8-5 16,4 1-4-16,12 0 0 15,15 2 0-15,10-12 4 16,5-1 2-16,2-11 0 0,2-4 3 16,-3-4-2-16,1-10 2 15,-7-4 3-15,1-6 2 16,-5-3 7-1,-3-2 9-15,-5-8 15 0,4 4 6 0,-7-2 2 16,6 7 7-16,-6 14-11 16,4 10-9-16,-1 20-11 15,2 10-12-15,4 19-9 16,-2 12-1-16,6 2 0 16,-2-3-12-16,10-6-73 15,6-4-52-15,7-17 69 16</inkml:trace>
  <inkml:trace contextRef="#ctx0" brushRef="#br0" timeOffset="122876.46">3127 11544 1171 0,'0'-12'98'0,"0"4"82"0,-3-2-17 0,0 9-29 0,-7-1-2 0,-1-3-29 16,0 1-8-16,-2-3-32 16,7-1-16-16,1 2-30 15,5 5-6-15,0 1-5 16,5 0-4-16,-2 15 3 0,0 7-4 15,7 19 5 1,-1 10-2-16,4 20-2 0,1 8-2 16,0 9-4-1,2-6-10-15,1-17 0 0,2-15 2 16,5-28-4-16,-3-11 12 0,1-25 7 16,1-13 5-16,-1-20 14 15,-4-7 4-15,1-10-3 16,0-4 1-16,-7 10-5 15,1 4-2-15,-1 18-5 16,-2 10-2 0,-1 25-6-16,6 9-3 0,3 22-2 15,5 8-2 1,5 3-9-16,4 0-1 0,13-5-19 16,-1-8-2-16,2-6 12 15,-2-8 0-15,-6-12 26 16,-5-4 12-16,-6-10 10 15,-3-2 7-15,-12-8 15 16,0-2-2-16,-9-8-3 16,-2-5 0-16,-2-20-22 15,-9-5-4-15,-6-20-3 0,4-1 2 0,-1-9 0 16,4 9-7-16,15 20-4 16,-3 14-3-1,3 27-13-15,2 4-29 0,3 12-120 31,2 0-87-31,11-7 123 0</inkml:trace>
  <inkml:trace contextRef="#ctx0" brushRef="#br0" timeOffset="124084.17">4575 11461 1148 0,'0'-2'102'0,"0"-3"70"0,-2 4-26 0,-5 1-44 0,0-3-9 0,-2-5-11 0,-2 0-9 16,-2-5-5-16,-3-4-3 15,1 3-20-15,-7-2-10 16,-5 6-14-16,-2 3-11 0,-5 7-10 16,4 6 0-1,-5 21-2-15,7 12 0 0,2 16-2 16,4 2-10-16,19 5-27 16,3-6-6-16,14-8-2 15,11-10 15-15,5-24 24 16,7-10 6-16,5-16 10 15,-2-10 12-15,2-16 15 16,-1-5 9-16,-11-4 5 16,-3-5-8-16,-6 2-4 15,-9-1-6-15,-7 12-14 16,-5 12-1-16,-5 19-12 0,-6 21 1 16,-3 28-1-16,-2 11-4 15,4 22-9-15,1 3-14 0,14-3-15 16,8-8-1-16,12-22 7 15,6-12 13-15,6-26 13 16,2-7 4-16,-3-18 8 16,2-8 1-16,0-11 6 15,-1-9 1-15,-5-5-7 16,0-2 1-16,-10-6-1 31,-6 8 1-31,-6 13 6 0,-4 10 1 0,-4 28 7 16,-4-7-4-16,-2 36-3 15,1 17-4 1,-3 22-9-16,2 15 2 0,1 24 0 0,4 4-2 16,4 15-36-16,6 3-27 15,6-12-53 1,-1-2-13-16,-2-29 37 0,-4-12 19 0,2-26 54 31,-7-19 13-31,-3-26 13 0,3-2 16 0,-4-32 26 16,1-16 9-16,-4-28 3 15,0-14-9-15,-1-25-14 16,-6-13-3-16,6-12 6 31,2-1 3-31,6 21 7 16,10 16 2-16,12 32-6 16,2 18-2-16,0 20-15 15,7 11-4-15,-4 20-15 16,5 6-5-16,-2 16-4 15,0 7-1-15,-7 0-1 0,-4 3 2 16,-18 6 2-16,-2 2-2 16,-19 12-2-16,-15 3 0 15,-14 3-15-15,-11 1-12 16,-1-9-48-16,0-9-31 0,3-24-59 16,4-14-13-1,12-28 99-15</inkml:trace>
  <inkml:trace contextRef="#ctx0" brushRef="#br0" timeOffset="124752.92">5463 11571 1153 0,'-6'-13'76'0,"-4"6"28"0,1-4-7 0,4 9-16 0,-3 2-4 0,4 13-9 16,0 1-9-16,0 16-7 0,2 8-8 15,4 14-13-15,6 6-3 0,4 2-19 32,7 0-5-32,14-11 0 0,5-7-4 0,6-15 4 15,4-13 11 1,1-14 29-16,-8-9 10 0,-2-24 17 15,-6-7-1-15,-4-13-18 16,-6-9-3-16,-13-3-13 16,-6 1-4-16,-21 9-10 15,-11 3-4-15,-26 7-7 16,-9 8-3-16,-11 16-14 16,1 10-9-16,13 16-19 15,10 14-24-15,23 9-45 0,10-1-29 16,17 0-35-1,3-4 73-15</inkml:trace>
  <inkml:trace contextRef="#ctx0" brushRef="#br0" timeOffset="125192.38">6277 11793 1705 0,'3'-9'150'0,"-1"-1"104"0,-4-2-31 0,-4-5-61 0,0-2-46 16,-5 0-79-16,6 4-24 0,-6 6-62 15,2 6-54-15,7 4-127 0,0 6 74 16,2-3 52 0</inkml:trace>
  <inkml:trace contextRef="#ctx0" brushRef="#br0" timeOffset="126430.91">7230 11387 338 0,'0'0'110'0,"0"-2"119"0,0 2-4 0,2 2-52 0,-1-2-27 0,-1 0-42 16,0-2-7-16,0 0-5 15,0 2-8-15,0 0-11 16,0 0 0-16,-1-1-7 16,-1-9-2-16,2-2-13 15,-3-1-6-15,-3 1-13 16,-1 0-10-16,-2 5-8 15,-10-1-6-15,-3 6 0 16,-2 2-1-16,-7 5 3 0,1 7-2 16,0 11 0-1,-7 2 3-15,4 5-4 0,3 4 4 16,7 9-8-16,7 4-2 0,6 9 0 16,7 3-2-16,8 6-1 15,6 3-11-15,10-7-9 16,4-7 2-16,8-13 1 15,2-9 11 1,14-18 8 0,-5-8-3-16,5-11 6 0,1-4 3 0,-6-12 12 15,0-9 10-15,-7-3 8 16,-9-9 6-16,-9-1 1 16,-8 2 2-16,-11 5-8 15,-5 3-4-15,-9 15-15 16,0 7-5-16,-5 16-13 15,5 9-4-15,8 15-6 16,1 10-1-16,14 10-1 0,7-3-2 16,16-8 3-1,2-7 0-15,12-15 3 16,5-5 5-16,-3-19 5 0,3-3 7 16,-10-9 15-16,-8-7 9 15,-14-6 22 1,-6-4-2-16,-23-4-4 0,-7 0-7 0,-23 0-25 15,-15 2-12-15,-11 7-59 16,-2 15-24-16,5 17-67 16,9 8-24-16,10 22-18 31,13-2-24-31,18 1 126 16</inkml:trace>
  <inkml:trace contextRef="#ctx0" brushRef="#br0" timeOffset="126934.44">8014 11499 1265 0,'5'17'81'0,"-3"10"87"0,-2 6-97 0,-7 13-18 0,-1 9-8 0,2 1-29 16,-2 6-6-16,3-10-5 15,-1-8 6-15,1-17 19 16,4-6 10-16,1-21 20 16,-10-4 10-16,9-19 11 15,-1-12 3-15,2-11-9 16,0-9-10-16,10-2-23 16,2 4-5-16,9 7-6 15,7 7-5-15,5 20-7 16,5 9-10-16,6 21-7 15,5 13-1-15,-3 17-25 0,-5 5-8 16,-14 10-37-16,-4-2-22 0,-10-10 7 16,-8-9 10-16,0-19 61 15,-5-12 36-15,1-21 47 16,-1-5 13 0,5-27-8-16,4-14-10 0,10-14-28 15,14-2-8-15,10 8-11 16,3 9-2-16,4 29 12 15,-6 11-4-15,4 35-3 16,-4 20 2-16,-13 24-13 16,-5 17-7-16,-25 20-59 15,-2 17-43-15,-17 12-107 16,-1 1-45-16,4-2 136 16</inkml:trace>
  <inkml:trace contextRef="#ctx0" brushRef="#br0" timeOffset="143046.17">9710 10947 555 0,'0'0'69'0,"0"0"64"0,3-4 14 0,4 1-13 0,-6 0-9 0,10-5-25 0,-9 2-11 0,-1-4-14 16,7 4-5-16,-8-2-3 16,0 7-3-16,2 1-4 15,-1-2 0-15,-1 1-7 16,0-3-5-16,0 4-7 16,0 0-5-16,0 0-5 15,0 0-1-15,0 0-1 16,-3 7 4-16,3-3-3 0,-5 4 5 15,2 8-5-15,-8 6 0 16,-1 14 2-16,-6 10-8 16,-10 30-5-16,-7 14-6 15,-14 28-12 1,-3 8 0-16,-5 18-1 16,-4 10 0-16,-1 6 2 15,7-1 0-15,5-17-5 0,1-13-4 0,16-22-17 16,1-14-2-16,16-25-2 31,5-14-1-31,5-24-6 0,6-11-13 0,0-18-48 16,5 4-21-16,1-24-231 15,5-13 209-15</inkml:trace>
  <inkml:trace contextRef="#ctx0" brushRef="#br0" timeOffset="144441.26">10571 11513 1083 0,'0'6'106'0,"-4"0"75"0,-6 1-37 0,-6-1-40 0,-6-3-18 0,-11 0-22 31,-3-1-9-31,-14 1-16 16,-7-3-7-16,5 2-16 16,1-1 4-16,18 1-5 0,8 2 0 15,14 3-3-15,8-3-9 16,10 6-3-16,12 3-1 15,15 1 2-15,8 3 4 16,4 2 2-16,0-3-4 16,3 0 3-16,-5 2-2 15,-8-3-3-15,-6 2 1 0,-11 2-4 16,-13 0 6-16,-9 1 9 16,-8 1 5-16,-16-1 13 15,-4 1-6-15,-15-12 1 16,-5-2 5-16,-5-9-18 15,-4-7 4-15,3-6-34 16,2-4-28-16,14 2-27 16,3 1-25-16,14-3-23 0,7 4-14 15,17-4-298 1,5-5 277-16</inkml:trace>
  <inkml:trace contextRef="#ctx0" brushRef="#br0" timeOffset="144685.04">10838 10895 1414 0,'3'6'96'0,"2"6"9"0,-3 22 16 0,-2 7 8 0,1 15-21 0,5 14-16 15,5 10-25-15,4 10-17 0,4 8-31 16,-5 0-7-16,-2 1-57 16,-2-1-23-16,-5-4-79 15,-2-1-26-15,-5-15-175 16,-3-15 199-16</inkml:trace>
  <inkml:trace contextRef="#ctx0" brushRef="#br0" timeOffset="145667.23">10734 11532 1441 0,'3'-2'85'0,"7"-3"32"16,2-1 1 0,12-2 5-16,1-4-13 0,13-7-17 15,5 3-17 1,13 2-33-16,9 3-14 0,-2 7-17 15,-4 4-4-15,-17 5-8 16,-10 14 0-16,-18 9-8 16,-8 2 4-16,-9 18-2 0,-8 1-1 15,-2 4 6 1,2-1 0-16,7-9-7 0,4-10 1 16,12-17-10-1,7-7 2-15,13-15 7 0,1-8 7 16,11-16 9-1,-3-7-9-15,0-11 4 16,-5-1 3-16,-15-3 4 0,-12 4 5 0,-15 1 2 16,-18 6-9-16,-17 5-2 15,-11 9-3-15,-5 14-12 16,5 13-12-16,8 18-15 16,6 4-22-16,12 3-23 15,5-3-4-15,29-16-12 16,8-2 17-16,23-9 32 15,8 0 14-15,12-6 29 16,7 0 3-16,5 9 3 16,3 2 1-16,0 13-4 15,-7 6 3 1,-9 13 3-16,-12 1 1 0,-16 9 6 0,-10-1-3 31,-20 3-8-31,-1-3 2 16,-12-9-3-16,0-8 1 15,-1-20 5-15,5-5 1 16,4-13 8-16,-3-7 6 0,7-11 15 16,1-5 10-16,4-9 10 15,9 2-5-15,9 4 2 16,3 4-2-16,2 9-10 16,1 4-2-16,-1 10-17 15,-3 8-10-15,-2 10-17 16,-6 8 6-16,-5 12-24 15,-2 3-17-15,-4 10-19 16,3 3-16-16,-2-3 9 16,7-3 10-16,9-12 22 0,9-10 10 15,12-10 11 1,0-6 6-16,4-18 12 0,-1-5 12 16,1-15 23-16,-6 1 6 15,-13-6 21-15,-7 2 3 16,-21 11-4-16,-9 3-4 15,-14 22-18-15,-3 7-7 0,-1 21-17 16,2 13-2-16,7 13 0 16,7 9-9-16,10 4 3 15,4-1-3-15,8 3-8 16,0 3 5-16,0 6-5 16,-8-2 0-16,-3-1 0 15,-9-4-3-15,-9-8-3 16,-7-3-8-16,-3-6-14 15,-9-2-8-15,-1-8-28 16,-1-3-19-16,1-19-46 16,-1-12-24-16,12-23-158 0,-2-16 180 15</inkml:trace>
  <inkml:trace contextRef="#ctx0" brushRef="#br0" timeOffset="146447.23">12745 11319 1706 0,'4'-5'35'0,"2"2"38"0,3 0-8 0,4 0 2 0,3-5-3 0,4 0-3 0,5-2-8 0,7-2-12 0,7 1-10 0,10 3-14 16,3 5-7-1,-4 4-5-15,-9 9-1 0,-15 4-11 16,-12 10 5-16,-15 4-9 16,-12 3 1-16,-22 14-1 15,-10-3-6-15,-13 5-3 16,2-1-7-16,9-5-1 15,9-9 5-15,18-9 12 16,11-1 4-16,19-6 11 16,6-2 0-16,18 4 4 0,10 1 8 15,12 6 6-15,4 2 1 16,-7 9-5-16,-7 3-4 16,-20 1 3-16,-16 2-4 15,-15-2 14-15,-13 1-4 16,-32 0-9-16,-8-5-2 15,-18-3-8-15,-8-3-2 0,8-16-10 16,4-7-14-16,13-20-29 16,10-14-10-1,20-14-16-15,9-8 0 0,25 4-11 16,13 4-8-16,15 1-74 16,7 6 98-16</inkml:trace>
  <inkml:trace contextRef="#ctx0" brushRef="#br0" timeOffset="146701.14">13506 11959 2018 0,'-8'5'177'0,"-6"4"-102"0,-2-1-21 0,-1-2-30 0,4-6-18 0,2 0-8 15,5-9-31-15,4-4-50 16,10-9 82-16,5-11-38 0</inkml:trace>
  <inkml:trace contextRef="#ctx0" brushRef="#br0" timeOffset="147608.16">13971 11153 1201 0,'0'0'103'0,"3"0"132"15,-4 0-129-15,1 11-10 16,-2 2 2-16,-1 15-10 31,3 5-6-31,-2 24-9 16,2 8-12-16,-1 23-34 0,-4 7-7 16,2 17-26-16,1 3-14 15,-1-2-22-15,-1-7-6 16,5-18 13-16,-1-12 8 15,8-24 20-15,-5-14 2 16,5-22 2-16,-2-10 3 0,1-23 9 16,4-13 11-16,-5-29 7 15,3-9 3-15,7-2 2 16,0 2-10-16,5 16-4 16,2 15 4-16,-1 25-11 15,0 12 3-15,2 25-7 16,0 11-4-16,-1 7-3 15,-4 3 1-15,3 1 1 16,-1-6-5-16,-1 0 3 16,2-6-2-16,4-9-8 15,-3-7-6-15,-4-4-16 16,2-3-15-16,-4-6-25 0,4-2-15 16,4-9-16-16,2-9 0 15,0-15 18-15,-2-4 22 16,2-11 30-16,-1-6 16 15,3-15 35-15,-2-6 7 16,-7-14 29-16,-4-7 8 16,-10-1 15-1,-7 0 6-15,-15 3 6 0,-1 2 5 0,2 17-14 16,3 14 1-16,1 24-14 16,6 16 4-16,3 15-13 15,-6-1-7-15,12 20-14 16,5 13-14-16,4 18-7 15,-1 10-3-15,7 16-7 16,-1 7 3-16,-6 13-9 16,1 4 0-16,-8 16-34 15,2-1-33-15,-2-10-53 16,6-12-20-16,2-34 5 16,4-16 4-16,4-29 25 15,-4-8-4-15,2-20 13 0,-3-11-215 0,-7-19 213 31</inkml:trace>
  <inkml:trace contextRef="#ctx0" brushRef="#br0" timeOffset="147799.65">14533 11581 1515 0,'3'14'93'0,"11"0"36"0,7-5-11 0,13-5-30 0,1-4-7 0,8-8-28 15,-1-5-5-15,-1-4-23 0,0 2-15 16,2 4-63-16,-2 5-55 16,2 6-79-1,1 5-129-15,-3 12 184 0</inkml:trace>
  <inkml:trace contextRef="#ctx0" brushRef="#br0" timeOffset="148481.65">15164 11782 1183 0,'0'45'105'16,"0"0"87"-16,0 1-57 0,-2-3-39 15,2-9-12-15,-3-12-30 16,-2-6-9-16,5-10-1 31,-1-9 13-31,6-9 4 16,-2-12 1-16,1-9-13 16,6-3-10-16,-1-12-2 15,6-4 2-15,5-3-7 16,5 5-3-16,8 15-5 15,2 8 0-15,-6 18-11 16,-3 7-3-16,-2 16-11 16,-8 11-7-16,-2 15-20 0,-5 2-14 15,-5 6-15-15,2 2-10 16,-6-12 16-16,1-9 16 16,3-15 13-16,-1-5 14 0,5-15 8 15,-2-7 0 1,3-12 9-16,3-8-2 15,2-14 5-15,3-1 4 0,2 9 9 16,5 7-4-16,-5 20 0 16,3 12-6-16,-5 25-14 15,-3 6-2-15,4 20-18 16,-4 1-13-16,5-3-25 16,11-3-4-16,1-21 14 15,10-9 14-15,2-15 30 16,-7-10 8-16,2-12 6 15,-5-10 0-15,-3-10 20 16,0-7 5-16,-8-10 18 16,0-7 5-16,-1-14-6 0,-7-9 9 15,-12-14-25-15,-4-13 0 16,-17-5-8-16,-1 12-5 16,-1 34 19-16,5 22 2 15,5 35-5-15,2 14-10 0,2 19-16 16,1 14-9-1,6 33-5-15,5 12 3 0,3 25-3 16,0 5 0-16,4 6-2 16,2 4-21-16,1 3-51 15,2 0-40-15,13-7-45 16,3-20-5-16,19-32 42 16,8-17 28-16,17-28 44 15,10-7 8-15,3-15-30 16,0-8-17-16,-11-12 41 15</inkml:trace>
  <inkml:trace contextRef="#ctx0" brushRef="#br0" timeOffset="-168484.55">23320 3763 647 0,'3'3'47'0,"-1"4"71"0,-2-3-3 0,-2 6 27 15,2-4-15-15,-1 4-36 0,1-4-10 0,0 2-18 0,1 0-1 0,5-7-12 0,1-1-2 16,-3-6 0-16,3 1 0 0,-4-3-6 15,0 2-4-15,-3-7-12 16,-5-1-2 0,2-5-8-16,-3-4-3 0,-4 2-8 15,1-2 0-15,-12 7-4 16,3 3 0-16,-11 7-1 16,7 6-5-16,-8 9 1 31,3 5-1-31,2 9 3 15,0 2 2-15,6 8-1 16,6 2 1-16,5-1 0 16,5 4-1-16,5-6-1 0,4-1 2 15,2-12-1-15,6 0 1 16,7-13-1-16,1-4-1 16,3-7-1-16,2-7 2 15,1-10 2-15,-4-4 1 0,-5-2 3 16,1 0 3-16,-17-2 1 15,1 4 0-15,-8 6 2 16,-2 7 0-16,-2 7-1 16,4 6 0-16,-3 8-4 15,7 3-6-15,10 12-1 16,2 0 0-16,7 2 0 16,2 0 4-16,-2-4 0 15,3-3-2-15,0-2-11 16,-3-6-14-16,3 1-42 15,-2-3-33-15,-4-4-139 16,-2-4 136-16</inkml:trace>
  <inkml:trace contextRef="#ctx0" brushRef="#br0" timeOffset="-167679.48">23426 4328 1080 0,'-7'-16'64'0,"1"-1"21"0,3 6-1 0,-3 4-12 0,4 1-9 0,0 3 1 0,2 1 5 0,-3 2-14 16,3 5-7-16,-4 12-18 0,2 7-5 0,-3 14-5 0,-3 6 0 16,2 14-8-1,-5 1-5-15,5 2-4 16,-1-4-3-16,7-11-1 16,0-8-2-16,4-13-2 0,2-8 5 15,-3-9 0 1,-3-6-2-16,5-2-1 0,-1-10-1 15,1-7 3-15,3-8 1 0,5-2 1 32,2 0 3-32,1 6-1 0,8 7 4 15,-2 13 8 1,-3 1 2-16,-2 12 0 0,-4 6-3 0,-5 7-8 16,-5 2-5-16,-3 3-1 15,-5-2 0-15,-7-1 1 16,-1 0 0-16,-8-5 1 15,1-8-1-15,-4-3 0 0,4-8-1 16,4-4-8-16,2-12-11 16,4-6-26-16,6-6-20 31,4-2-43-31,12 0-123 16,6 4 142-16</inkml:trace>
  <inkml:trace contextRef="#ctx0" brushRef="#br0" timeOffset="-167219.96">23430 5525 1192 0,'0'9'67'0,"-1"-2"62"0,1 0-44 0,0-5 20 0,1-2-11 0,4-9-37 16,-3-4-18-16,-1-4-28 15,1-1-22-15,-1-1-57 16,1 7-35-16,-2 5 48 16</inkml:trace>
  <inkml:trace contextRef="#ctx0" brushRef="#br0" timeOffset="-167093.52">23514 5880 1485 0,'13'11'37'0,"-2"-7"-25"15,-7-4-4-15,1-9-10 16,-2-2-26-16,-9-2-145 16,1 5-210-16,-3 8 216 15</inkml:trace>
  <inkml:trace contextRef="#ctx0" brushRef="#br0" timeOffset="-166904.52">23553 6282 1405 0,'16'15'83'0,"0"-5"84"16,3-7-143-16,-8-9-12 0,-5-8-5 16,-4-10-30-16,-2 0-20 15,-3 7-55 1,0 0-121-16,1 17 134 16</inkml:trace>
  <inkml:trace contextRef="#ctx0" brushRef="#br0" timeOffset="-166824.81">23662 6394 1282 0,'29'44'87'0,"-1"-9"45"15,0-7-42-15,2-11-48 16,-3-14-42-16,-6-6-213 16,1-5 147-16</inkml:trace>
  <inkml:trace contextRef="#ctx0" brushRef="#br0" timeOffset="-164920.6">16814 7436 929 0,'3'0'91'0,"-1"0"64"0,2-1-27 0,3 1-55 16,-6 0-9-16,1 3-17 16,-2 3-2-16,-2-3-2 15,2-1 0-15,2 6-6 0,6-8 6 16,4-2-3-16,3-3 2 15,8-1-1 1,3-3 0-16,4 1-11 0,6 1-3 0,10-1-9 16,2 4-5-16,3 2-3 15,-1-3 0-15,-1 2-3 32,-1 0-2-32,-6 2-4 15,2-4-1-15,-6 0 1 16,2 2 4-16,5-3-2 15,6 2-1-15,10 1-1 0,6-1-4 16,4 0 2 0,3 3 1-16,0-1 2 0,-8 2 0 15,-4 0 4-15,-4 0-4 16,2-1-3-16,3 1 0 0,7-2-4 16,1 1 3-1,4-9 4-15,3 4-1 0,-1 3 1 16,-1-1 1-16,-12 4-3 15,1 4-1-15,-7 2-1 16,1 0-2-16,-4 4 2 16,0 2 3-16,2-5-1 15,0 0 0-15,4-3 0 16,4-3-2-16,-5-2 3 16,3-1 1-16,2 0-1 15,-2 2 0-15,6 0-1 16,4 4-3-16,9 2 4 0,1-1-1 15,0-1 5 1,3 1-5-16,-5-5-4 0,9-1 4 16,6-3-4-16,2 0 9 15,9 1-4 1,-1-4 3-16,-5 2-4 0,-8 2 0 16,-5-3 0-16,2 0-4 0,3-2 4 15,2 5 0-15,-5 0 0 16,-8-1 0-16,-10 3-1 15,-7-2-3-15,0 3 4 16,1-2 0-16,5 0 0 16,6-2 1-16,4-1 0 15,-6 0 1-15,-8-4 1 16,-12-1 1-16,-14 4-4 16,-8-5 0-16,-3 0 0 15,-2 3-2-15,7-5 2 16,1-1-2-16,4 2 1 15,2-1 0-15,7 7 1 16,10-1-1-16,-1 4 3 0,-1 3-2 16,-11 0 2-16,-12 5-5 15,-23-2-39-15,-9 2-15 16,-16-5-57-16,-12-3-40 16,-11-4 90-16</inkml:trace>
  <inkml:trace contextRef="#ctx0" brushRef="#br0" timeOffset="-163394.23">16962 7882 425 0,'-17'0'9'0,"-5"0"1"0,3 4 12 0,5 2 48 0,1-6 27 15,7 0 55-15,4 0 15 0,4-5-19 16,6 4-14-16,-4-1-42 16,4 0-6-16,0 2-9 15,2-3-1-15,1 3-10 16,1 0-8-16,-1-4-15 15,2 4-1-15,3-4-7 16,6 1-2-16,6-2-6 16,4-2-4-16,7 5-9 15,5-6-2-15,-1 3-3 16,4-4-6-16,2 1 1 16,-1 2 0-16,0-1-1 15,3 7-2-15,-2 0 1 0,1 5 0 16,2 0-2-16,4 4 2 15,4-4-1 1,4 3-1-16,1-2 0 0,1 1-4 16,-4-1 1-16,-6 2 0 15,3-3 6-15,-2 2 1 0,3 3-3 16,3-7-1-16,0 2-2 16,5 3 0-16,4-5 2 15,-4 6 4-15,-2-7-5 16,-1-2 2-16,0 0 2 15,-2-2-3-15,9-1 3 16,2-3-1-16,12 1-2 16,0 0 1-16,3 2-1 15,-2 0-1-15,-9-3 0 0,0-1 1 16,-1-4-3 0,7-1 4-16,10-4-2 15,-1 0 2-15,7-1 0 16,-6 4-1-16,-7 7 0 15,0-2-2-15,-7 6 1 16,-1 1 1-16,6-1 1 0,-6 2 1 0,-3-6-2 31,-6 3 0-31,-6 0-1 0,1-4 1 0,4 3 1 16,1 1-1 0,4-4 1-1,5 4-1-15,3 1 0 0,0 1 0 0,-5-1 0 16,-6 2 0-1,-9-4 1 1,-1 4-3-16,2 0 1 16,0-2-1-16,8-1 1 15,11 0 1-15,0-7 2 16,-1 2 0-16,2 2 2 0,-2-5 1 16,1 0-5-16,-5 0 0 15,-9 5-2-15,-3-2 2 16,-5 5 1-16,-5 3 3 15,-12 0 0-15,-7 0 1 16,-9 0-3-16,-7 3 0 16,-2 0-1-16,0 3-1 0,-2 0 2 15,2 2-2-15,5 3 0 16,1 2 2-16,3-2 3 16,-4-1 3-16,-8-3-5 15,-9-2-13-15,-12-2-84 16,-7-9-51-16,-11-16 73 15</inkml:trace>
  <inkml:trace contextRef="#ctx0" brushRef="#br0" timeOffset="-161945.15">23538 7305 827 0,'0'-1'86'0,"-3"-4"60"0,-1 2-48 0,3 0-11 16,-1 1-16-16,1 0-4 0,1-1-11 15,0 3-2-15,0 0-12 16,0-1-9-16,0-1-7 0,0 2-5 16,-7 3-9-1,6 7 0-15,-2 9-8 0,-1 1 0 16,-2 13-3 0,3 4 0-16,3 0-3 0,0-2 1 0,9-5 1 15,6-8 1 1,5-9 4-16,4-4 1 15,4-6 10 1,2-3 6-16,-6-4 8 0,-2-6 4 0,-2-6 8 16,6-4 3-1,-4-5 9-15,-3-5-2 0,1 3-9 16,-6 2-6-16,-3 9-19 16,-4 3-7-16,1 13-9 15,-2 7-6-15,5 10 1 16,3 2 5-1,8 8 2-15,2-1-4 0,7 1 0 16,3-3-5-16,5 0 2 16,1 1 7-16,1-3-4 0,0 2 0 15,1-15 0-15,-9-3 3 16,-6-7 18-16,-3-10 8 16,-8-2 25-1,-5-9 2-15,-7-6-11 0,-8-2-9 0,-11-13-23 16,-2 1-9-16,-7-6-4 15,-1 1-5-15,8-2-15 32,-2 0-11-32,14 7-48 15,4-6-21-15,5 12-62 16,7 0-23-16,11-4 106 16</inkml:trace>
  <inkml:trace contextRef="#ctx0" brushRef="#br0" timeOffset="-146471.2">17339 7408 748 0,'3'-2'124'0,"-1"-4"153"0,3 4-118 0,-5 1-47 0,-5-1-18 0,0 5-41 0,-6 5-16 0,-8-2-19 15,4 4 4-15,0-2 6 16,15-7 3-16,-8 1 1 16,16-2-3-16,5-2 6 15,4-6 8-15,4 5-2 16,-4 2-5-16,-4 2-18 16,-1 9-9-16,-4 6-9 15,-6 9 0-15,-2 11 1 16,-8 5-13-16,-1 16-37 0,-4 3-17 15,-3-3-19 1,4-12 0-16,7-21-9 0,5-18 17 16,9-17 37-16</inkml:trace>
  <inkml:trace contextRef="#ctx0" brushRef="#br0" timeOffset="-146075.47">17947 7319 1108 0,'0'0'100'0,"0"0"50"0,0 0-53 0,1-1-2 0,-1 4-17 16,2 0 7-16,-1 5-15 0,4 3-2 0,-3-1-20 16,-2-1-17-1,1 8-13-15,2 2-6 16,4 10-8-16,1 5 0 15,-2 12-6-15,0 1-21 0,2 12-51 16,-5 2-18-16,5-4-43 16,-5-5-12-16,2-17-184 15,6-16 205-15</inkml:trace>
  <inkml:trace contextRef="#ctx0" brushRef="#br0" timeOffset="-145770.92">18485 7381 1289 0,'6'-8'90'16,"5"-3"17"-16,2 3-11 15,-4-3-2-15,-6 8-33 16,4 0-14-16,-4 14-23 15,3 11-5 1,0 20-10-16,-1 9 1 0,0 14-3 16,-5 1-1-16,3-3-1 15,3-3-2-15,5-18-6 16,7-8-21-16,-3-16-30 16,0-7-18-1,-1-9-40-15,3-8-22 0,2-19 77 0</inkml:trace>
  <inkml:trace contextRef="#ctx0" brushRef="#br0" timeOffset="-145551.5">19037 7356 1337 0,'6'11'86'0,"-3"1"82"16,-3 3-32-16,0-1 8 15,-3 1-21-15,8 0-68 16,0 2-14-16,6 4-32 16,6 2-4-16,0 13 1 15,-1 2-11-15,-3 14-16 16,-4-1-39-16,-6 4-78 0,-1-3-34 16,11-13 82-1</inkml:trace>
  <inkml:trace contextRef="#ctx0" brushRef="#br0" timeOffset="-145200.96">19875 7422 1288 0,'11'1'119'0,"0"6"56"16,-2 1-47-16,-9 3-8 15,0 3-59-15,2 0-24 16,-2 5-24-1,3-2-5-15,5 9-3 0,-2 4-3 0,7 4-32 16,6 4-30-16,-5 3-58 16,2-1-37-16,-2-9 80 15</inkml:trace>
  <inkml:trace contextRef="#ctx0" brushRef="#br0" timeOffset="-144973.2">20558 7345 1282 0,'11'0'89'0,"1"3"27"16,-4 5-39-16,2 6 2 0,-4 10-41 31,0 5-18-31,-3 11-16 0,-4 1-2 0,1 1-17 16,0-2-18-16,0-4-50 15,8-7-41-15,4-17 62 16</inkml:trace>
  <inkml:trace contextRef="#ctx0" brushRef="#br0" timeOffset="-144755.46">21331 7307 1353 0,'4'22'92'0,"0"-2"10"15,-4 4-24-15,-4 0-5 16,3 1-51-16,2 2-16 16,4 0-13-16,1-1-33 15,5-2-43-15,-4 0 48 0,2-5-7 16</inkml:trace>
  <inkml:trace contextRef="#ctx0" brushRef="#br0" timeOffset="-144563.81">22003 7356 1515 0,'-2'20'51'0,"-1"4"-21"16,-3 1-3-16,1 5-2 16,-1-2-20-16,6-2-70 15,1-3-74-15,10-5 78 16</inkml:trace>
  <inkml:trace contextRef="#ctx0" brushRef="#br0" timeOffset="-144403.97">22541 7420 1468 0,'17'30'76'0,"-4"2"41"16,-2-4-74-16,-11-6-18 16,0-6-28-16,-3-10 161 0,3-4-121 15</inkml:trace>
  <inkml:trace contextRef="#ctx0" brushRef="#br0" timeOffset="-143088.45">17221 7870 828 0,'5'-3'105'0,"-4"-5"91"0,2-2-35 0,-1 4-47 0,8 1-13 16,-10 4-23 0,-2 1-13-16,2 6-29 0,-6 5-7 0,1 5-12 15,3 7 4-15,2 4 4 16,-1 5 1-16,2 6 3 31,9 1-2-31,6 7-2 0,-2 4-1 16,14 15-5-16,1 9 1 15,4 13-2 1,5 11-2-16,3 6-3 0,7 1-5 16,16 6-9-16,7 5 2 0,12 15-3 15,6 8 0-15,-1 0 2 16,-11 1 0 0,-14-14 0-16,-8-7 0 15,-10-23 3-15,-3-9 1 0,-9-24-4 16,-1-13 3-16,-13-15-4 15,0-15-2-15,-13-13-36 16,2-12-35-16,-13-14-75 16,-1-6-235-16,-4-8 241 15</inkml:trace>
  <inkml:trace contextRef="#ctx0" brushRef="#br0" timeOffset="-142736.92">17885 9994 1052 0,'10'-2'110'0,"-1"2"113"0,4-1-69 0,1 2-43 0,6 6-18 0,4 12-48 0,1 3-17 15,2 12-17-15,-2 1-8 0,4 0-4 16,4-2 1-16,2-17-1 16,-1-5 7-16,-2-16 26 15,1-8 16-15,-1-15 26 16,-4-5 8 0,-1-16-3-16,-2-3-1 0,-11-8-26 15,-3-5-6-15,-3 2-30 16,-6 5-10-16,2 11-11 15,3 10-23-15,-4 20-70 16,-1 3-64-16,-1 3 83 16</inkml:trace>
  <inkml:trace contextRef="#ctx0" brushRef="#br0" timeOffset="-142004.97">18475 10666 1324 0,'-17'0'91'0,"-7"-6"22"0,-11 2-40 0,4 4-1 0,-4 4-43 0,5 2-16 0,5 6-10 32,1 4-3-32,9 6-2 0,2 2 4 0,5-5 4 0,5 1 3 15,4-4 4 1,11 2 1 0,5-4 3-16,11 0-1 15,13 2 3-15,5-2-2 16,5 0-1-16,-3 0 2 0,-10 7 5 15,-11-2 6-15,-14 6 5 16,-13 3 3-16,-13 5-3 16,-7-1-9-16,-15 1-5 15,-8-1-10-15,-9-6-10 16,-1-2 4-16,10-11-9 16,4-7-6-16,9-14-18 15,7-6-16-15,8-8-25 16,8-3-12-16,7-4-18 15,10-2-20-15,4-9 70 16</inkml:trace>
  <inkml:trace contextRef="#ctx0" brushRef="#br0" timeOffset="-141782.56">18765 10442 1438 0,'13'6'84'0,"-7"7"48"15,1 6-19-15,-7 14-10 16,-7 6-23-16,4 13-44 16,2 10-12-16,1 12-19 15,0-1-2-15,1 12-4 16,1 3-14-16,1-6-52 16,0 2-38-16,0-20-65 15,-3-10-207-15,0-24 238 16</inkml:trace>
  <inkml:trace contextRef="#ctx0" brushRef="#br0" timeOffset="-140861.48">18639 11003 1217 0,'-3'-23'116'0,"0"2"83"0,9 1-80 16,5 2 1-16,5-1-14 15,6 2-7-15,5 3-28 16,0 0-10-16,4 4-32 15,2 4-4-15,5 6-14 16,3 6-10-16,-3 5-2 16,-1 5-1-16,-11 8-3 15,-7 1 3-15,-8 6 3 16,-3 4-3-16,-8 1 2 16,0 1-1-16,2-9 1 15,3-6 1-15,6-16-1 16,6-4 3-16,0-13-3 15,5-8-3-15,0-16 12 16,7-2-6-16,-7-12 12 0,0 1 0 16,-9 3-4-1,-9 2 6-15,-13 8-9 0,-15 9 0 16,-14 11-9 0,-12 14-7-16,3 15-6 0,4 10 0 0,16 1 6 15,8-5-3-15,24-5 1 16,9-8 0-16,19-8-1 15,11-1 5-15,12 1 8 32,4 1-3-32,1 6 5 0,-6 7 5 0,-6 10-8 15,-8 6 3-15,-6 10-16 16,-7 5 0-16,-12 0-29 16,-5 1 0-1,-6-14 8-15,-5-3-7 0,-5-10 32 0,0-12 5 16,-1-9 3-1,3-7 4-15,3-7 2 0,3-5 2 16,8 0 4 0,3 3 0-16,7-3-2 15,-2 5 0-15,9 2-3 16,4 1 3-16,-4 2-5 16,5-1 1-1,-7 4-5-15,-8-2 0 0,-6 7 8 16,-9 3-1-16,-2-2 10 15,1 1 0-15,-4-11 1 16,-4 7 4-16,-4-6-1 16,6-1 3-16,-1 2 9 15,3 3-1-15,2 8-2 16,7-2-1-16,5 17-5 16,-2 5-3-16,7 18 0 15,-3 12-2-15,1 17-11 0,-1 7-3 16,-3 3-5-16,-2 2-10 15,-6 0-21-15,-3-2-16 16,-3-6 0-16,-11-6 7 16,-8-13 25-16,-2-10 14 15,-4-13 7-15,-4-12 8 0,-2-23 12 16,-1-10 7-16,-1-24-9 16,-1-12-8-16,4-20-16 15,-3-2-13-15,11 9-30 16,6 10-22-16,19 27-63 15,8 7-46-15,7 8-257 16,11-1 255-16</inkml:trace>
  <inkml:trace contextRef="#ctx0" brushRef="#br0" timeOffset="-140325.74">20091 10734 1687 0,'-8'3'180'0,"-11"22"-88"0,1 13-40 15,1 9-17-15,11 16-21 0,4 0-8 0,10-4-13 16,14-4 7-16,5-22 0 0,6-5-7 15,-3-21 11 1,5-9 2-16,-5-18 26 16,3-10 22-16,-5-10 19 0,-7-5 3 0,-15-4-13 15,-7 0-11-15,-26 1-22 16,-8 9-3-16,-12 14-22 16,-4 9-20-1,-4 19-59-15,0 11-48 0,-5 18 142 16,-16 12-65-16</inkml:trace>
  <inkml:trace contextRef="#ctx0" brushRef="#br0" timeOffset="-135366.47">22692 7575 952 0,'2'0'67'0,"1"-2"42"0,-3 1-24 0,0-6 1 0,-3 3-17 0,1-4-20 0,-3 3-12 15,4-1-21 1,-4 4 3-16,3 2 5 16,-7 2 4-16,6 4 11 15,3-3 6-15,0 2-4 0,1 0 3 16,9-2 5-16,-4 5-9 16,5-2 8-1,0 5-2-15,-1 5-10 0,-4 6-2 0,-3 9-16 16,-3 6-5-16,0 10-6 15,-3 5-4 1,1 10-2-16,2 1-1 0,4 8-1 16,5 4-2-1,4 14 3-15,4 8 1 0,0 8 0 16,-1-3-1-16,0-9-3 16,-2-6-1-16,-1-23 2 15,-2-2 2-15,-2-8 5 16,-6-2 1-1,2 3 1-15,0 5-3 0,-3 4-1 0,-1 1-3 16,2 11-5-16,4-1 4 16,0-2-3-16,4-2 4 15,1-3 0-15,-1-2 0 16,0-6 0-16,-5 0 4 16,3-8 1-1,2-6 2-15,2-1-1 0,0-7-7 0,-2-8 0 16,0 3-1-16,-2-3 0 15,1 3 4-15,1 4-1 16,-5-1 0-16,2 0-1 16,0-1 2-16,-3-8-2 15,2-4-2-15,0-4 1 32,2 2-2-32,1-1 5 15,-7-1-5-15,-2-1-17 16,-1-6-14-16,-7-6-45 0,-1-4-11 15,-10-4-44-15,1-5-144 16,0-4 179 0</inkml:trace>
  <inkml:trace contextRef="#ctx0" brushRef="#br0" timeOffset="-135033.9">22951 10089 1280 0,'-2'0'112'0,"-4"0"73"0,3 0-77 0,0 0-10 0,1 8-48 0,2 4-19 0,3 10-23 16,10 5-2-16,4 6-4 16,7 3-2-16,6-6 2 15,1-3-4-15,4-6 2 16,-5-9 1-16,2-7 3 15,-10 0 5-15,-3-7 14 16,-5-4 13-16,-6-19 7 0,4-8 2 16,6-18-7-1,-3-9-13-15,9-4-10 0,0-4-3 16,-1 8-12-16,3 5-15 16,-4 14-72-16,-3 11-53 0,1-2 71 15</inkml:trace>
  <inkml:trace contextRef="#ctx0" brushRef="#br0" timeOffset="-134225.14">22735 10898 1145 0,'0'0'82'0,"0"1"58"0,0-1-15 0,0-1-20 0,-3-6-5 0,1 3-23 0,-4-1-4 0,-2 5-22 0,-3 1-12 16,-13 7-17-16,-4 8-12 15,-9 8-9-15,-7 6 1 16,5 1-6 0,7 2 2-16,10-7 0 15,17-6-1 1,18-4 3-16,8-8 1 15,16 0 9-15,3-2 9 0,6 0 3 16,-7 5-3-16,-1 2-8 16,-7 3-1-16,-8 6-5 15,-3 6 0-15,-15 10 4 16,-7 1-8-16,-12 10 2 16,-11 2 4-16,-5-5-9 15,-2-1-7-15,-6-13-25 16,12-5-16-16,-3-16-21 15,1-8-16-15,7-11-17 0,5-14-22 16,15-13-165 0,2-4 179-16</inkml:trace>
  <inkml:trace contextRef="#ctx0" brushRef="#br0" timeOffset="-134002.7">22956 10678 1503 0,'9'4'71'0,"-1"8"16"16,0 12-12-16,0 12-5 15,-2 5-18-15,3 22-28 16,-1 2-6-16,0 12-14 16,0 0-5-16,-3-2-15 15,3-8-16-15,-5-11-45 16,0-9-24-16,2-16-34 15,-4-7-17-15,-2-16 90 16</inkml:trace>
  <inkml:trace contextRef="#ctx0" brushRef="#br0" timeOffset="-133033.05">22952 11082 1291 0,'0'-8'80'0,"0"-4"68"15,5 1-39-15,3-2-23 16,3 0-6-16,2 6-35 16,6 2-12-16,6 3-15 15,8 1-8 1,14 1-4-16,-3 0-6 0,7 3 0 16,-1 2 0-16,-13 7-4 15,-6 2 1 1,-12 8-2-16,-11 4 3 0,-8 2 0 15,0 4-4-15,-5-2-2 16,2-1-4-16,3-10 3 16,2-6 1-16,6-19 4 0,7-8 3 15,1-16 11-15,2-10 16 0,-4-10 16 16,-2-2 8 0,-4 1 4-16,-6 2-12 0,-4 13-14 15,-9 6-5-15,-16 8-17 16,4 6-9-1,-6 15-10-15,1 2-16 0,4 17-13 16,9 2-1-16,8-4-24 16,10-2-4-16,18-6-8 15,4-7 7-15,11-1 32 16,4-1 12-16,6-1 31 16,3 2 10-16,1 2 10 31,-1 11 2-31,-13 5-9 0,-6 9-8 0,-14 8-9 15,-5 3 0-15,-11 1-2 16,0 4-1-16,-8-9 2 0,-1-5-2 16,-2-15 6-16,1-9 5 15,7-19 16-15,1-10 13 16,7-23 5 0,8-2 4-16,9-5-3 0,3 5-1 15,7 15-1-15,1 4-4 0,1 17-18 16,-4 10-11-16,-7 12-12 15,-8 12-2-15,-4 12-3 16,-6 5-6-16,-2 0 3 16,4-2-2-16,4-11-2 15,3-11 5-15,5-11 3 16,6-6 2-16,-3-17 27 31,2-7 11-31,1-9 23 16,-3-4 9-16,-5-1 1 15,-2 3 0-15,-11 10-4 16,1 4 4-16,-5 23-12 0,-6-2-7 16,3 28-17-16,-2 10-7 15,2 26-2-15,3 15-6 16,4 14 0-16,4 4-4 16,2 3-17-16,-1-6 0 15,-6-4-8-15,1-10-3 16,-9-8 12-16,-5-7 6 0,-7-12 10 15,-8-9 1-15,-5-19 4 16,-3-12 2-16,-8-20 12 16,0-12-2-16,-15-20-6 15,-2-17-6-15,-8-19-41 16,-4-3-19-16,21 5-65 16,13 10-31-16,27 19-57 15,9 7-34-15,14-1 139 16</inkml:trace>
  <inkml:trace contextRef="#ctx0" brushRef="#br0" timeOffset="-132273.59">24580 10399 1262 0,'12'0'98'0,"-6"-1"55"0,2 1-24 0,-7 1-29 0,1 9-17 0,-8 6-23 31,-7 10-4-31,-17 15-14 0,-3 16-9 0,-5 13-24 31,-1 8-7-31,9 19-2 0,9-1-5 16,13 5 6-16,8-4-2 15,14-18 1-15,8-12 0 0,10-28 0 16,3-12 0-16,1-18 1 16,2-9-2-16,-11-12 13 0,-4-9 16 15,-8-9 16-15,-8-3 11 31,-10-6-6-31,-1 1-10 0,-12 3-14 0,-8 0-7 16,-3 12-7-16,-6 7-4 0,3 14-7 16,-1 4-4-16,2 15-14 15,10 2-14-15,7 5-50 16,2-5-35-16,12-3-68 31,7-4-14-31,5-5 107 16</inkml:trace>
  <inkml:trace contextRef="#ctx0" brushRef="#br0" timeOffset="-131556.81">24875 10680 839 0,'-1'-6'145'0,"-4"-1"235"0,5 1-254 0,0-2-22 0,3-3-8 0,2-3-22 31,5 0-7-31,5-8 0 16,7 4-1-16,5-2-3 0,2 6-11 0,-3 11-13 16,1 1-11-16,-3 18-28 31,-7 1-1-31,-6 18-6 0,-4 3 0 16,-15 4-8-16,-5 7-2 0,-11 0-14 15,-1 0 0-15,-2-13 17 16,1-4 4-16,3-20 14 15,8-2 4-15,8-10 8 16,6-7 3-16,9 3 0 16,7-3 5-16,8 7 0 15,2 2-8-15,0 7 1 16,-1 4-7-16,-2 9-12 0,-5 3 1 16,-3 12 0-16,-3-1-3 15,-7 8 3-15,-4 5 1 16,-8 3-4-16,-10-2 4 15,-5 3 0-15,-6-6-2 0,-1-3-13 16,-4-6-12-16,-4-11-29 16,5-2-24-16,-8-20-74 15,0-1 84-15</inkml:trace>
  <inkml:trace contextRef="#ctx0" brushRef="#br0" timeOffset="-102089.1">11529 7409 301 0,'0'-1'27'16,"5"-2"65"-16,1-7 12 0,-3 2 39 0,0 3 0 0,-6 2-48 0,-8 0-30 0,-6 6-45 15,-5 0-12-15,-2 4-7 16,5 1 13-16,2-4 24 15,4 1 12-15,12-5 21 16,-1 0-8-16,0 2-7 16,10-4-5-16,-1 2-15 15,2-1-3-15,-4 1-1 16,-4 0-5-16,3 0 0 16,-3 0-2-16,7-5-2 0,-2 3 1 15,7-1-3-15,1 2 3 16,15-1-3-1,4-3-2-15,8 4 3 0,11-3 3 16,3-2 2-16,7-2 2 16,4-1-4-1,-2-2-4-15,3 4-4 0,1-2-2 16,-4 7-4-16,3 1-2 0,0 1-4 16,6 0-2-1,3 0-1-15,-1-5 1 0,3 0-3 16,-4-4 1-1,8-7 1-15,1-1-1 0,12-7-1 16,9-1-1-16,-1 0 2 16,-2 3 0-16,-8 4 3 15,-2 3 0-15,-2 3-4 16,1 6-3-16,1 6 1 0,-4 8 0 16,-10 2 4-1,-6-4 1-15,-8 3-3 0,-3-6 1 16,3-4-1-1,2-2 0-15,1-8 16 0,7-4 6 0,6-3 5 32,-2-1 2-32,0 6-13 0,-4 0-8 0,-23 5-3 15,-7 4-3 1,-21 4-1-16,-8 0-2 0,-14 0-20 16,0 4-11-16,-4-2-18 15,4 4-2-15,6-4 16 16,6 1 10-16,14 2 3 15,1-4-1-15,7 1 0 16,-1 0 0-16,2-1 11 16,-8-1-24-1,-11-5 28-15</inkml:trace>
  <inkml:trace contextRef="#ctx0" brushRef="#br0" timeOffset="-101151.58">11436 7925 811 0,'-8'0'67'0,"-1"3"41"0,1 2-12 15,-2-5-1-15,1 0-3 0,3-6 2 0,-2-1-8 0,6 1-12 0,2 4-10 16,-2 2-27-16,1 0-14 15,-7 0-15-15,6 8-6 0,2 3-2 16,0-1 3 0,13 6-2-16,11-4 7 0,9-7 15 15,14 3 5-15,21-8 11 16,8 0-1-16,22-7-1 16,1 1-7-16,7-6-10 15,1-1-3-15,16-3-12 16,6 0-2-16,7 1 1 15,0-1-2-15,-7-8 2 16,-3 5 0-16,5 2-1 16,0 4-2-16,-14 7-2 0,-2-2-1 15,-14 7 3 1,-3-3 3-16,6 6-3 16,-13-2 0-16,-5-2-2 15,-8-2 1-15,-11-1 0 0,7 3 5 0,2 2-5 16,1-1-1-1,8-2 4 1,8 1-5-16,-6-3 2 0,1 2 1 0,-7-5 1 31,-7-1 0-31,-3 1 1 16,-3-6-1-16,-8 3 1 0,-8-2-1 16,-13 2-38-16,-4 3-29 15,-13 5-66-15,-3 1-83 16,-6 6 128-16</inkml:trace>
  <inkml:trace contextRef="#ctx0" brushRef="#br0" timeOffset="-80656.26">11968 7602 461 0,'0'1'43'0,"0"1"30"0,-2-2 18 0,2-2 15 15,2-1 0-15,1 3 6 0,-3-1-12 0,0 1-8 0,0 0-4 16,0 0-28-16,0 0-10 16,0 0-9-16,0 1-6 15,0-1 4 1,0 0-3-16,0 2-1 0,0-2 4 15,1-2-2-15,3-6-2 16,-3-3-10-16,-1-3-7 0,0 0-6 16,0 0-2-16,-6 1-5 15,1 0 1-15,-6 2-4 16,-2 3 0-16,-1-3 0 16,0 5-2-16,0 3 1 15,-4 0-1-15,6 3 2 16,-1 0-3-16,4 6-1 15,-1 2 2-15,-1 6-2 16,5 2 2-16,-2 3-2 16,6 1 2-16,2 4-3 15,2 4 2-15,1 4 1 16,2-2-1-16,-2 1 1 0,0-8-1 16,8-5 0-1,0-6 1-15,5-12 0 0,5-5 1 0,-4-9 0 16,5-4-1-16,-5-9 2 15,1 1-1-15,-1-6 4 32,-9 2 8-32,-3 3 4 15,-5 5 1-15,-5 6-3 16,-1 4-5-16,-2 2-7 0,0 7-1 0,5 3-2 16,1 0 3-16,2 2-2 15,10 6-1 1,5 1 2-16,4 4-4 15,2 6 2-15,1-2 1 16,2 4-1-16,-2-3 0 0,-7 1 0 16,1-4 1-16,-3-3 0 15,-1-4-1-15,0-3-35 0,0-5-22 16,1-11-53-16,-1-2-17 16,3-7 74-16</inkml:trace>
  <inkml:trace contextRef="#ctx0" brushRef="#br0" timeOffset="-80031.34">12342 7464 784 0,'-2'-3'113'16,"0"0"62"-16,1 3-37 0,-1 0-26 0,-3 5-35 0,1 1-1 0,2-1-2 15,-3 0-6-15,2-1-7 0,3 0-11 16,-1 0-8-16,-1 1-4 16,2 3-8-16,0 3-2 15,0 8-16-15,0 1-7 16,0 12-2-16,0 6-2 15,0 9-3 1,6 8 3-16,1 4 0 0,5 2-3 0,-2-6-16 16,-1-3 1-16,2-11-13 15,-3-12 1-15,-1-15 16 16,-1-5-2-16,-5-13 11 16,3-4 2-16,-3-16-2 15,-1-7 1-15,0-15-1 16,-6-5 0-16,-7-12 6 15,-6 0-1-15,0-5 1 16,-3 5 1-16,16 10 1 16,6 4 3-16,9 14 6 15,9 7 3-15,5 7-2 0,-4 4 5 16,5 9-2-16,-7 6-2 16,1 7 2-16,-4 3-6 15,-1 5-7-15,-2 1-1 16,-2 3-5-16,-3-3 3 15,-1 2 1-15,-5 2-1 0,0 2 0 16,0 2-1-16,-6 3-6 16,-7 2-6-1,-4 0-16-15,-4-3-13 0,2-10-11 16,2-2-9-16,1-12-14 16,4-1-9-16,2-7-104 15,9-3-155-15,1-6 203 16</inkml:trace>
  <inkml:trace contextRef="#ctx0" brushRef="#br0" timeOffset="-79524.7">12682 7501 934 0,'0'0'81'0,"-1"3"33"0,-6 3-3 0,3-1-39 0,-1 1-16 0,0 1-8 15,4 0-11 1,1 6-8-16,0 1 3 0,1 5-8 15,-1 3 2-15,5 2-1 16,1 0-6-16,1-4-6 0,0-3-3 16,9-4 3-16,0-8 7 15,6-7 13 1,2-6 6-16,-1-7-1 0,-2-3-4 16,-4-5-7-1,-6 0-7-15,-8 0 6 0,-1 2 5 16,-5-4 3-16,-8 5-6 0,-3-1-7 15,-4-1-12-15,-1 6-9 16,-1 2 6-16,1 6-6 16,-2 7-2-16,4 2 4 15,6 10-16-15,2 2-28 16,2 1-19-16,7 0-55 31,5-3-14-31,4-1-228 0,4-7 222 0</inkml:trace>
  <inkml:trace contextRef="#ctx0" brushRef="#br0" timeOffset="-78826.43">13100 7548 519 0,'-4'0'47'16,"-6"0"23"-16,9 0 27 0,-1 0-11 0,2 0-7 0,-2 2-12 0,1-2-35 16,1 0-2-16,0 0 0 15,0 1 10-15,1 1 19 16,1-2 2-16,-2 1-6 16,2-1-10-16,-2 2-11 15,0 1 3-15,1-1-4 16,-1-2-2-16,0 1-3 15,0 1-4-15,0-1 5 0,0 1 3 16,2 0 5-16,-1 1 1 16,-1-2 0-16,3-1-3 15,-3 0 0 1,0 0 2-16,0 0-5 0,0 0-3 16,0 0-5-16,0 2-10 0,2-1-4 15,0 1 5-15,2 0-7 16,-4-2-3-16,2 0-3 15,-2 0-2-15,0 0 3 16,0 0-5-16,0 0-47 16,-2-2-39-16,-4-12 44 15</inkml:trace>
  <inkml:trace contextRef="#ctx0" brushRef="#br0" timeOffset="-77331.28">13422 7394 635 0,'-3'-10'72'0,"0"2"70"0,-3 0 19 0,1 4-13 16,3-3-19-16,-4 6-36 0,3-1-6 0,0 1-16 16,-4 1-5-1,1 3-24 1,-3 3-9-16,-4 3-10 16,-3 4-5-16,2 8-6 15,1-1-4-15,-1 10-5 16,3-2-3-16,2-1 1 0,7-2 2 15,7-6-4-15,6-1 1 16,6-10 0-16,-1-2 1 16,6-6 2-16,2 0 0 15,4-10-1-15,-3 1 1 16,-4-5-1-16,-1 1 0 16,-9 2 3-16,-4 2 3 15,-6 6 5-15,-1 1-3 0,-3-1-3 16,-2 11-6-16,-1 4-3 15,4 4 1-15,6-3 0 16,4 1 0-16,7-8 2 16,4-1-1-16,2-7 0 15,1-2 0-15,3-7 4 16,-1 1 6-16,-7-3 6 16,-3 1 6-16,-4-2 3 15,-10-2 1-15,-10 2-4 16,-4 0-5-16,-11 2-8 15,0 6-6-15,-5 6-22 0,4 0-11 16,3 8-29-16,2 2-18 16,13-3-39-1,2 1-138-15,12-5 156 0</inkml:trace>
  <inkml:trace contextRef="#ctx0" brushRef="#br0" timeOffset="-76807.31">13897 7386 1032 0,'-2'14'75'0,"2"0"32"0,5 3 2 0,-3-1-14 0,-1 1-38 0,-1 1-37 16,2-4-10-16,1-6-2 0,-1 0-2 15,-2-7-5-15,0 1 2 16,0-2-3-16,6 0 3 16,-4-5 9-16,1-6 8 15,3-3 0-15,-3-2 0 0,10-3-4 32,6 2-7-32,1 1 3 0,4 0-1 15,-5 7 1-15,-2 3-2 0,-1 6-8 16,-3 8-2-16,-2 7-15 15,-4 9-7-15,-2 4-10 16,-3 2-4-16,-2-4 14 16,-3-6 4-16,3-9 12 15,0-9 3-15,0 1 6 16,3-10 5-16,8-15 10 16,1-4 3-16,6-9 4 15,4 3 5-15,-2 6 3 16,6 2 6-16,-4 11-10 15,1 5-2-15,1 12-12 16,-3 8-5-16,-1 12-6 0,-1 6-2 16,-2 9 0-1,-4 2-3-15,-10 10-57 16,2 2-41-16,-13 12 50 0</inkml:trace>
  <inkml:trace contextRef="#ctx0" brushRef="#br0" timeOffset="-55221.09">12386 9440 878 0,'3'0'119'16,"6"2"88"-16,-7-2-82 0,4 3-15 0,-6-3-20 0,-1 0 1 15,2-3-9-15,-1 3-1 16,0 0-27-16,0-2-9 15,-3 2-25-15,-2 7-8 16,-4 5-6-16,7 14 1 16,-2 7-5-16,4 11 4 15,3 8-4-15,-3 2-2 16,3 2 4-16,-3 1-5 0,3-2 5 16,5-1-3-16,-5-5 0 15,-1-3 3-15,-2-15-32 16,-2-6-12-16,0-10-27 15,-1-6-15-15,-5-9-12 16,-1-2-21-16,-5-12 66 16</inkml:trace>
  <inkml:trace contextRef="#ctx0" brushRef="#br0" timeOffset="-54919.49">12155 9466 1268 0,'-8'0'66'0,"-4"4"39"16,-2 1-3-16,-7-2-8 15,4 2 0-15,4-5-27 16,5-5-5-16,11-1-15 16,2-3-14-1,9-1-3-15,7-3-4 0,-1-2-4 16,6 1 8-1,4-1-6-15,1 1 3 0,10 0-11 16,5-2-7-16,8-1-6 16,6-1-3-16,-5-4 4 15,-2 2-5-15,-2 7-41 16,-4 4-34-16,-11 9-74 0,2 6-30 16,-16 16 96-16</inkml:trace>
  <inkml:trace contextRef="#ctx0" brushRef="#br0" timeOffset="-54014.35">13004 9746 853 0,'6'8'150'16,"5"-3"168"-16,2-3-186 15,-3-2 4-15,-6-4-34 0,-4 0-4 16,-8-7-35-16,-9-3-13 16,-11-5-28-16,-1 1-9 31,-5 6-6-31,2-1-8 0,2 11 1 15,2 4-2-15,6 17 0 0,3 6 3 16,3 13-5-16,3 6 3 16,4 0-5-1,7 2-3-15,7-13 1 16,4-3 4-16,7-16-5 0,5-6 5 0,-2-8 4 16,4-5 0-1,1-6 1 1,1-4 3-16,-3-4-2 0,-4-3-2 0,-4-5 7 15,-3-3-1-15,-3 0 8 16,-4 3 3-16,-4 5-9 31,0 5 2-31,0 17-10 16,0-5-5-16,2 21 5 16,3 1-1-16,6 16 4 0,3 2-3 15,10 1 2-15,9 7-5 16,0-7 3-1,5-3-1-15,4-8-2 0,-1-10 3 16,2-4-6-16,6-5 5 0,3-11 1 16,0-7-1-16,3-14 5 15,-1-7 2-15,-13-5-6 16,-3 4 6-16,-18-3 3 16,-4 6 2-16,-22 10 15 15,-8 2 3-15,-10 18-3 16,-3 7-3-16,2 13-8 15,0 8-4-15,6 6-10 16,1 0 1-16,12 3-6 16,4 1-1-16,7 5 5 0,8 9-1 15,3 6 5-15,1 2-1 16,-1 11-3-16,-4 6 3 16,-9 2-8-16,1 11-11 0,-14-10-25 15,-10-5-7-15,-14-21-6 16,-10-15 6-1,-1-17 32-15,-3-10 1 16,2-27 19-16,7-14 7 0,11-22 6 16,2-8 16-16,23-8 18 15,6-6 7-15,16-2-3 16,11 1-6-16,11 8-23 16,13 4-9-16,11 10-7 15,9-6-12-15,9 1-114 16,3-8 84-16</inkml:trace>
  <inkml:trace contextRef="#ctx0" brushRef="#br0" timeOffset="-21052.55">3292 13938 1146 0,'-1'-28'84'0,"1"-4"45"16,3 2-13-16,3-1-31 0,-2 4-6 0,2 3-19 0,0 7-5 0,-4 14-11 15,-2 4-14-15,0 26-17 31,-2 11-7-31,2 28-6 0,0 8 1 0,5 10-6 16,7-2-7-16,4-17-5 16,5-15 0-16,6-22 6 15,1-10 6-15,4-13 3 16,-2-5 0-16,3-15 6 0,-5-7 6 31,-1-9 14-31,-2-2 8 0,-8-7-3 0,-7 2-5 16,-1 13-10-16,-7 6-12 15,9 27-1 1,2 16-1-16,1 17-26 16,8 8-8-1,8-4-35-15,0-2 3 16,12-24 24-16,1-8 13 16,-2-17 52-16,0-17 9 0,-8-10 38 15,-4-6 14-15,-12-13 7 16,-1-5 1-16,-13-19-26 15,-5-2-17-15,-9 0-26 16,-5 6-11-16,-2 18-14 16,0 8-9-16,6 18-25 15,4 6-20-15,9 14-48 16,7 0-27-16,14 5-196 16,7 0 195-16</inkml:trace>
  <inkml:trace contextRef="#ctx0" brushRef="#br0" timeOffset="-20292.59">4586 13826 899 0,'-9'3'106'0,"5"-3"70"0,-3-3 4 0,3-8-37 0,0-1-6 0,-4-6-3 0,-2-2-8 0,-5 1-32 16,-1-3-12-16,-8 9-48 16,2 4-14-16,-3 15-12 15,-2 8-11-15,-1 22 4 16,2 4-11-16,6 12-22 16,7 0-10-16,18-11-16 15,8-8 10-15,12-20 23 0,3-12 12 16,10-13 12-16,-2-9 3 15,2-10 5-15,-5-3 5 16,-4-3 3-16,-4 2 3 16,-6 2-5-16,-3 8-4 0,-7 15-3 15,-3 10 0-15,-6 19-1 16,-3 9-3-16,0 21-10 16,-5 5-4-1,7 0-8-15,2-6 6 16,13-18 6-16,7-11 5 0,7-20 6 15,10-12 3-15,11-17 22 16,2-3 5-16,-1 0 7 16,-1 3 2-16,-13 8-17 15,-3 8-4-15,-7 25-15 16,-4 11-6-16,-14 30-17 16,0 20-23-16,-8 25-27 15,0 7-24-15,0 1-9 16,0-8 15-16,0-23 38 15,-2-13 31-15,-8-23 50 16,6-14 16-16,-7-24 32 16,1-16 7-16,-2-30-1 0,2-15-5 15,2-37-35 1,-3-17-11-16,11-15-23 16,11 3 1-16,15 18 18 15,7 16 1-15,12 28 2 0,-4 15-10 16,2 23-21-16,-2 11-5 15,-11 16 0-15,-5 6 2 16,-12 13 2-16,-4 7 0 16,-15 11-5-16,-7 4-6 0,-6 5-30 15,-3-2-26-15,-1-9-65 0,4-11-37 32,9-18-46-32,7-8-194 0,16-24 258 15</inkml:trace>
  <inkml:trace contextRef="#ctx0" brushRef="#br0" timeOffset="-20007.89">5452 13673 1227 0,'18'11'111'0,"-11"10"62"0,-2 9-29 0,-11 17-51 0,0 7-26 0,-4 15-37 32,4 2-11-32,10-13-16 0,4-12-3 15,22-32-6 1,10-14-2-16,9-23 8 0,3-9 7 0,-8-14 28 15,-6-1 13 1,-8 1 21-16,-10-3 9 16,-17 8-5-16,-4 2-3 15,-24 1-22-15,-12 5-16 0,-19 14-21 16,-11 2-15 0,4 12-18-16,10 5-20 0,19 5-63 0,17-1-41 15,17-2 76-15</inkml:trace>
  <inkml:trace contextRef="#ctx0" brushRef="#br0" timeOffset="-19864.93">6053 13859 1829 0,'10'15'135'0,"-6"-8"25"15,-4 0-36-15,-7-17-66 16,-4-6-69-16,-4-12-95 15,4-8-60-15,7-4 78 16</inkml:trace>
  <inkml:trace contextRef="#ctx0" brushRef="#br0" timeOffset="-19194.88">7017 13722 1668 0,'-31'16'71'16,"-17"11"-1"-16,-2 7-18 0,-4 15-39 15,7 2-5-15,17 7-5 16,12 4-4-1,18-4-6-15,10-11-8 0,23-20-1 16,11-10 1-16,15-18 6 16,1-10 6-16,-4-8 7 15,-5 0 4 1,-7-6 10-16,-6 1 4 0,-16 7 13 16,-6 1 6-16,-15 10 8 15,-5 6 3-15,-9 19-23 16,-3 6-9-16,-3 16-18 15,5-5-2-15,14-3-8 0,13-6 0 16,17-24 1-16,9-8-6 16,8-18 15-1,4-7 6-15,3-8 19 0,1-3 20 0,-14-8 21 16,-3-3 6-16,-23 5-10 31,-5 3-15-31,-23 7-24 16,-14-1-9-16,-20 12-24 0,-7 5-20 0,-7 12-46 15,4 7-23-15,7 13-41 16,6 5-25 0,18 3-26-16,20-7 90 15</inkml:trace>
  <inkml:trace contextRef="#ctx0" brushRef="#br0" timeOffset="-18801.17">7681 13853 1327 0,'33'28'116'0,"-3"7"43"0,-20 11-64 0,-9-2-23 32,-12 3-49-32,-3-4-8 0,-6-8-8 15,2-9-2 1,7-13 4-16,8-11-2 16,8-18-2-16,8-9 2 0,10-16 1 15,2-4 10-15,12 1 18 16,4-1 9-16,1 13 2 15,2 0-3-15,-6 25-19 16,-8 3-13-16,-6 22-13 16,-5 5-19-16,-6 11-31 15,-2 5-20-15,-4-4-5 16,0-7 12-16,1-9 31 16,1-14 25-16,4-7 33 0,3-11 15 15,2-15 29-15,6-7 9 16,11-2-12-16,1 0-5 15,2 10-10-15,0 9-12 16,-14 11-7-16,-2 9-6 16,-2 18-24-16,-3 6-5 15,7 4-39-15,1 3-28 0,12-14-37 16,-3-7-49-16,9-17 90 16</inkml:trace>
  <inkml:trace contextRef="#ctx0" brushRef="#br0" timeOffset="-18404.41">9229 13303 1544 0,'5'6'108'16,"-1"8"72"-16,4 15 7 0,-6 21-32 0,-2 11-15 0,-10 20-62 16,-7 10-33-1,-18 20-39-15,-7 12-30 0,-13 14-46 16,-7 0-30-16,8-1-49 16,7-4-11-16,27-12-25 15,13-6-149-15,20-28 212 16</inkml:trace>
  <inkml:trace contextRef="#ctx0" brushRef="#br0" timeOffset="-17926.65">10240 13637 1540 0,'-22'5'93'0,"-3"6"17"0,-5 9-30 32,0 13-6-32,3 7-32 15,-1 2-7-15,7-1-17 16,9-3-10-16,15-6-5 16,9-5-1-16,12-7-7 15,3 2-2-15,6 3 4 16,-3 2 2-16,0 6 1 15,-8 7 3-15,-14 2 9 16,-16 9-1-16,-19 7 0 16,-9-4 4-16,-19 9-6 15,-7-6-12-15,-1-1-29 16,-2-4-28-16,9-12-74 16,3-13-34-16,6-26 88 15</inkml:trace>
  <inkml:trace contextRef="#ctx0" brushRef="#br0" timeOffset="-17705.23">10458 13487 1552 0,'42'-22'74'0,"-12"14"19"16,-1 11-7-16,-12 21-3 15,-10 8-2-15,-1 20-15 16,-6 4-12-16,-3 18-32 15,3 12-11-15,0 16-31 16,4 5-33-16,1 2-90 16,5-6-149-16,-3-18 167 15</inkml:trace>
  <inkml:trace contextRef="#ctx0" brushRef="#br0" timeOffset="-16879.78">10504 14200 1432 0,'25'-39'122'0,"0"-2"89"0,15 0-81 15,4 1 2-15,8 2-31 16,3 2-18-16,-9 11-50 31,-2 7-10-31,-11 15-22 0,-6 10-17 0,-8 18-24 16,-8 13-14-1,-10 14-6-15,-1 6 14 0,4 2 24 16,5-5 12 0,15-15 12-16,4-9 0 0,13-18 14 15,2-10 11-15,-2-9 19 16,-10-13 9-16,-7-13-1 0,-11-6-14 16,-12-12-21-1,-2-1-7-15,-22-1-16 0,0 2 1 16,-17 10-1-16,-2 7-3 15,7 19 2 1,5 9 1-16,13 5-2 0,7 4 2 0,12-1 7 31,14 1-3-31,17 0 4 0,6-3 4 0,13 4-7 16,-1 1 0-16,-2 7 1 31,-8 3-6-31,-2 6-6 0,-1 1-9 0,-10 6-27 16,-1 1-4-1,-17 3 2-15,-7-3 16 16,-8-8 15-16,-6-10 10 16,2-12 6-16,-1-4-9 0,10-15 10 15,8-3 0-15,16-8 8 0,4-5 11 16,11 8 6 0,9 5 3-1,7 8-3-15,3 6-5 0,-4 2-9 16,-5 4-5-16,-14 1-6 15,-4 1 4-15,-15-2-3 16,-7 2 5-16,-7-8 7 16,-4 3 3-16,-10-7 11 15,-2-1 1-15,-8-6 6 16,4 3 3-16,-1 5 10 16,11 7-2-16,5 5-8 15,6 10-5-15,7 24-4 16,2 6 12-16,9 25-5 15,-4 4-5-15,2 4-15 16,-6-2-14-16,-8-1-10 16,-5 0-11-16,-11 5-22 0,-7 1 0 15,-21 2-9 1,-12 3 9-16,-13-11 6 0,-6-6-11 16,6-21-20-16,5-11-22 15,13-31-52-15,10-20-25 16,25-50-162-16,11-25 189 15</inkml:trace>
  <inkml:trace contextRef="#ctx0" brushRef="#br0" timeOffset="-16721.73">12673 13736 1284 0,'-25'-12'4'0</inkml:trace>
  <inkml:trace contextRef="#ctx0" brushRef="#br0" timeOffset="-16389.21">12285 13528 1490 0,'6'14'123'0,"4"1"84"16,2-3-27-16,5-7-50 15,7-2-25-15,14-11-43 16,8-4-11-16,6-7-20 16,3-3-4-1,5-1-11-15,5 0-5 0,1 7-8 16,-5 5-1-16,-7 11 6 15,-11 8-3-15,-18 20 16 0,-14 9-4 16,-16 18 0 0,-17 11 1-16,-19 18-11 0,-9 7 3 15,-9 10-21-15,4 5-21 16,8-13-47-16,10-10-27 16,19-29-38-1,3-16-14-15,22-24-20 16,4-13-6-16,17-18 104 15</inkml:trace>
  <inkml:trace contextRef="#ctx0" brushRef="#br0" timeOffset="-16055.59">13298 14045 1372 0,'6'8'91'0,"3"0"51"0,1 0-12 0,4-6-14 0,0-2-27 0,2-11-51 0,0-4-41 16,-7-8-96-16,-4-7-44 15,1-19 67-15</inkml:trace>
  <inkml:trace contextRef="#ctx0" brushRef="#br0" timeOffset="-15358.8">14037 13262 1323 0,'0'0'69'0,"5"-4"-30"0,-2 4 81 15,-3 5-74-15,-8 22 26 16,-1 12 16-16,-8 31 5 15,1 7-9-15,2 21-37 0,-1 8-18 16,4 12-24-16,-3 2-12 16,5-2-11-1,4-11-5-15,0-34-3 0,5-18 5 16,5-30 20-16,-2-14 4 16,10-19 21-16,-1-7 11 15,4-23 4-15,9-3-2 16,2-13-15-16,2 5-10 0,2 14-10 15,-4 13 3-15,1 29-3 16,1 12-2-16,-1 22-20 16,-1 4-10-16,-2 3-5 15,4-7 2-15,5-16 20 16,3-9 10-16,5-16 14 16,-4-8 4-16,-3-14 10 15,-2-13 4-15,-8-6 2 16,2-3 4-16,-10 1-11 15,2 4-5-15,-5 10-4 16,-1 6-10-16,0 20 5 16,-1 7-1-16,4 22-3 15,0 5 1-15,3 5-7 0,0-1-7 16,1-10-11-16,6-9-2 16,0-16 7-16,1-6 9 15,-3-18 21-15,1-7 14 0,-6-15 22 16,1-5 9-16,-7-21 1 15,-2-12-9 1,-9-23-19-16,-2-10-11 0,-8-9-6 16,-3 3 4-16,3 24 4 15,-2 22 8-15,7 42-7 16,3 25-10-16,-3 39-5 16,0 23-10-16,1 38-10 15,2 6-13-15,2 11-49 16,4-3-29-16,7-8-64 15,0 2-29-15,-1-8-72 0,-6-5 133 16</inkml:trace>
  <inkml:trace contextRef="#ctx0" brushRef="#br0" timeOffset="-14864.37">14692 13599 1479 0,'11'-5'121'0,"10"2"115"0,7-9-121 0,8 1 1 0,13-4-40 0,2-7-19 16,6 7-55-16,6-4-29 15,-2 4-70-15,-2 9-55 16,-11 6 79-16</inkml:trace>
  <inkml:trace contextRef="#ctx0" brushRef="#br0" timeOffset="-14276.09">15315 13798 1566 0,'0'38'80'0,"-3"4"22"16,-5 6-16-16,-3-7-24 15,-1-2-18-15,4-12-22 16,1-8-2-16,7-19 9 16,8-10 9-16,5-13-6 15,0-7 0-15,4-13-15 16,7 4 0-16,2 6 12 16,6 3-2-16,-1 15 3 15,-2 11-10-15,-4 12-14 0,-1 7-7 16,-7 11-38-16,-3 2-10 15,-3 5-37-15,2-5-9 16,3-7 31-16,3-5 14 16,-2-15 42-16,4-7 15 15,-3-13 5 1,6-11 12-16,3-3 0 0,3-3-1 0,0 6 11 16,-3 4-5-1,-2 12 3-15,2 3-2 0,-2 13-15 16,2 10-7-16,0 14-3 15,-1 2-2-15,8 8-11 16,-3 1-3-16,12-15-6 16,-1-5 6-16,1-15 14 15,1-9 7-15,-6-13 14 16,0-12 10-16,-10-13 14 16,1-9 8-16,-6-22 3 0,-7-12-12 15,-6-21-18 1,-10 0-10-16,-8 13-2 15,-7 22 12-15,0 41 21 16,-1 28-1-16,-6 43-21 16,4 20-12-16,-4 43-22 15,10 13-6-15,10 2-24 0,8-2-14 0,29-24-69 16,14-11-33-16,16-18-62 31,6-7-23-31,6-10 136 16</inkml:trace>
  <inkml:trace contextRef="#ctx0" brushRef="#br0" timeOffset="6189.31">3294 14791 524 0,'0'5'101'0,"-3"-3"81"16,-3 2-29-16,-1 4 1 0,-5-6-36 0,1 7-23 0,-4-2-50 0,3 0-14 16,-2-2-3-1,3 2 2-15,6-4-6 0,2-3 2 16,1 0-9-16,2 0 9 15,2-7 14-15,4 6 10 0,0 1 11 16,2-3-1-16,3 4-11 16,0-1-8-16,5 0-13 15,3-1-3-15,14-3-4 16,11 0 8-16,13-4 7 16,12-2 2-16,17-2 2 15,-6-4-5-15,8 0-8 16,-7 0-8-16,-13 1-6 15,-7 2 0-15,-12 8-7 16,-8 1 5-16,-16 4-7 16,-6 4 1-16,-19 3 0 0,-11 2 2 15,-14 8 2-15,-11 4-3 16,-16 1-2-16,-7-3-4 16,-16-5 2-16,-9-1-1 15,-19-7-1-15,-2-4 0 16,-2-4-3-1,6-6 4-15,20 3 0 16,15-1 2-16,26 1 0 0,9 4-5 0,20-1-1 16,11 2-2-16,17 2 1 15,15-1 3-15,12 3 3 16,10-3 1-16,17 4 1 16,7-2-1-1,20 3 1-15,-5 1 2 0,-1-1-1 16,-4 0 1-16,-23-1 3 15,-12 3 0-15,-19-3-1 16,-15 3-2-16,-12-2 0 16,-7 0-3-16,-19-1 3 15,-7-4 3-15,-17 1-5 0,-11-4 2 16,-17-5-4-16,-7-6 0 16,-4-6-2-1,-4 2-3-15,11 1 3 16,11 0-1-16,22 10-1 15,7 3 2-15,21 4-3 0,6 1-1 0,13 10 1 32,6 1-1-32,16 4 2 0,6 2 1 0,19-9-1 31,9-2 0-31,25-8 0 16,0-3 2-16,7-9 7 0,-1 3 6 0,-16-4 15 15,-10 9 1-15,-25-4-4 16,-11 5-1-16,-29 4-10 15,-7 2-4-15,-27 7-1 16,-16 1-1-16,-33 6-11 16,-13 5-9-16,-20 2-19 0,-5-2-9 15,4-1 2-15,5 1 3 16,29-3 23-16,13-1 7 16,29-5 2-1,15-3 3-15,28-7 0 0,15-2 3 16,21-2 13-16,13-10 2 0,22-5 1 31,7-8 0-31,21-3-10 16,2 2-2-16,2-3-1 15,-5 4-4-15,-16 4 0 16,-19 7-2-16,-21 13-1 16,-15 2 3-16,-29 17 5 15,-13-2 5-15,-29 11 1 16,-18 2-2-16,-28-3-5 15,-10 0-3-15,-19-8 1 16,-3-2-4-16,7-12-12 16,11 0-3-16,25-5-9 0,14-5 1 15,34 2 9-15,7-5-1 16,32 2 5-16,18-6 3 16,25 1 2-16,13-3 5 15,28-5 6-15,8-1 3 0,12-5 6 16,6-2 3-16,-15-5 3 15,-5 1 1-15,-24 4-1 16,-15 2-2-16,-29 10-5 16,-10 4 0-16,-30 11 3 15,-14 0-1-15,-31 13-4 16,-17 0-7-16,-23 2-17 16,-12 3-5-16,-5-6-15 15,-3-5 0-15,21-7 2 16,13 0 2-16,23-2 12 15,12-4 4-15,29 4 10 0,10-1-8 16,19 0 3-16,20-3-1 16,22 1 6-1,19-5 2-15,20 3 8 0,6-1 1 16,4 0 2 0,-10 3 0-16,-18 5-5 0,-11 0 0 0,-24 11-5 15,-15 2 0 1,-26 9 3-16,-16 9 0 0,-34 6-1 15,-15 2 5-15,-23-6-3 16,-17-6-3-16,-9-11-5 16,-3-10-6-16,11-11-8 15,6-9-4-15,29-8 7 16,5 0-1-16,33 3 14 16,14-1 3-16,24 2 1 15,12-1 6-15,21 3-3 16,12 2 1-16,14 6 2 0,10 2-6 15,11 6-1 1,6 2-1-16,1 6-2 0,-4 1-1 16,-14 2-5-1,-11 2-23-15,-21 2-63 16,-8 3-44-16,-19 2 65 0</inkml:trace>
  <inkml:trace contextRef="#ctx0" brushRef="#br0" timeOffset="11741.96">3507 14913 908 0,'2'8'151'0,"-1"1"203"0,-2 12-262 0,-7-1-7 0,-5 2-36 16,0 2-12-16,1-10-19 15,-1-3-6-15,7-5-8 16,-4 1 2-16,10-6 0 16,2 9-1-16,9 4 15 15,2 5 13-15,4 17 21 16,2 5 7-16,-2 16 1 16,2 6-13-16,-5 3-18 15,1 8-5-15,-9-3-23 16,0 0 1-16,-9-4-4 15,-6-6-3-15,-6-1 8 16,-3 1-3-16,0-1 0 0,2-3 2 31,-3-6-9-31,2-4 5 0,-8-11-1 0,-2-6-1 16,-9-11 33 0,-4-3 6-16,-7-13 0 15,-10-5 2-15,-9-5-29 0,-8-4-10 0,-15-1-3 16,-2 5-2-1,-7-6-14-15,3 2 2 0,6-6-3 16,2-7 5-16,5-12 13 16,0-4-3-16,-2-13 5 15,-3-7 4-15,10-5 13 16,0-3 14-16,18-6 13 16,6 0-2-16,5-8-3 31,0-6-9-31,-6-2-14 0,-1-3-8 0,-8-7-6 31,-1-2-2-31,4-12-6 16,2-6 6-16,16-7-9 0,5-1-2 15,15 0 2 1,3 0-2-16,11-10 7 0,5-6 2 16,3-6 4-16,5-4-2 15,1-4 4-15,-1-9-3 16,0-2-1-16,-5-1 1 0,-8 1-3 15,0 7 3-15,0 2-1 16,2 14 0-16,6 9 0 16,6 9-1-16,7 8-3 15,4 0 2-15,5 7-1 16,3 1 1-16,7 8 3 16,1 3-5-16,8-3 6 15,-2-1-5-15,1 3 3 16,-2 1 3-16,0 13-3 15,-5 3 2-15,-6 4-2 16,-1 1-3-16,1-9 5 16,-2 1-2-16,5 1 2 15,0 2-1-15,0 6-4 0,-1 7-2 16,5 1 0-16,-4 3 1 16,5 0 3-16,1-4 1 15,-1-1-1-15,3 2 1 0,-2-5 0 16,2 5 1-16,-3 4-1 15,3 0-1-15,-2 1-3 16,-4-3-1-16,4-2 3 16,0-6 0-16,2 4 0 15,0 4 2-15,0 12-2 16,-2 3-1-16,8 10 2 16,0-2-4-16,13 5 4 15,3 3-2-15,8-1-1 16,-2 0 1-16,2-4-1 15,-2-3 3-15,7 4 2 16,-4-7-1-16,5 2 1 16,5 1-3-16,8-1-2 15,6 6 3-15,5 3-3 16,-2 0 4-16,-1 6-1 0,-5 2 2 16,-2 7-3-16,5 2 3 15,10-1 1-15,-1 0-4 16,1 3 4-16,-10-3-2 15,-2 5-1-15,7-4 2 0,3 5-1 16,5 1-1-16,7-1 2 16,-1 2-1-16,-4-5 0 15,-1 0 1-15,10 0-3 16,4-6 0-16,-2 1 2 16,-4 2-2-16,-11 5 1 15,-3 2 1 1,9 6-2-16,2 6 2 0,0-4 0 15,0 3 1-15,-16 2 0 16,-2 1 1-16,2 1-2 0,3-2 0 16,1-4 2-1,-4-1-3-15,-3-4 2 16,-6-1-1-16,-1-1 0 16,1 0 2-16,6 1-3 15,2 1 1-15,6 3-2 16,-3 2 1-16,-10-2 2 0,-4 1 0 15,-5-4 2-15,9 0-3 0,8-3 0 16,-1 0-3-16,6-8 3 16,-11 3 1-16,0-5 1 15,-2 2 1-15,3 6-3 16,9 1-2-16,-1 5 3 16,-3 2-1-16,-7 7 0 15,-12 2 0-15,-9 9-2 16,4 1 3-16,-4 1-2 15,3-2 1-15,3-2 0 16,1 1-3-16,5 1 3 16,-4-2 0-16,-5-2 0 0,-2 0 2 31,-4-4 1-31,4-2 5 0,-4 0-2 16,-5-3-1-16,-3 1 0 0,-5 2-5 15,-10 2-1 1,-1 4 1-16,-3-1-1 15,0 4 1-15,-3 2-1 0,1-1 1 0,5-1-2 16,6 1 2 0,1-9 1-16,-1-1 1 15,-12 0 0 1,-12-1 3-16,-21 1-5 0,0-10-21 0,-24 5-59 16,-7-4-37-16,-9-1-58 31,-1-1-2-31,10-3 101 15</inkml:trace>
  <inkml:trace contextRef="#ctx0" brushRef="#br0" timeOffset="12273.36">10579 7201 790 0,'-9'24'115'0,"-4"-4"84"0,1 1-60 0,2-4-15 0,2-7-25 0,0 1-4 16,7-8-25-16,1 0-5 0,1 5-22 0,3 1-11 16,2 1-10-1,0 2 1-15,7 7 1 0,6-3 1 16,6 9-4 0,3 1 3-16,13 0-7 0,4 3-3 15,-4-6-8-15,-2 1-3 16,-12-2-2-16,-4-5 4 15,-7-1 2-15,-3 2-5 0,-7-4-1 16,-6 0 4-16,-8 2-1 16,-1 4 4-16,-5-2 1 15,-2 5-5-15,0 2 1 16,-4 4 6-16,-2 1-7 16,-7 5 6-16,-6-6-9 15,-4 0 0-15,-4-7 0 16,-1-2 0-16,-9 4-3 15,-6-5-10-15,-21 2-52 16,-13-3-49-16,-13 8 62 0</inkml:trace>
  <inkml:trace contextRef="#ctx1" brushRef="#br0">11368 12158 0,'0'0'0,"0"0"0,8-40 0,0 21 0,-8-1 0,8 0 0,-8 4 0,4-7 0,8-5 0,-4-3 0,-4 3 0,8 4 0,-12 5 0,4 3 0,-4 4 16,11 4-1,-11 0-15</inkml:trace>
  <inkml:trace contextRef="#ctx0" brushRef="#br0" timeOffset="17401.1">3190 7761 656 0,'0'-9'122'0,"1"-3"185"0,-1 0-159 0,0-1 19 16,-1 7-27-16,-1 4-41 0,1 7-18 16,-4 9-31-16,3 8-2 15,2 16-6-15,7 6 1 16,4 8-7-16,3-1-11 16,5-1-10-16,3-6-9 15,-3-7-6-15,1-4 0 16,-2-16 2-16,-1-4 0 0,-7-13-22 15,-2-3-20-15,-8-18-65 16,-2-4-32-16,-11-10 69 16</inkml:trace>
  <inkml:trace contextRef="#ctx0" brushRef="#br0" timeOffset="17578.06">2967 7436 1640 0,'-4'6'72'16,"-1"-2"-4"-16,-6-3-23 16,-2-2-25-16,-2-15-23 15,4-8-25-15,11-3-77 16,3-4-309-16,8 15 260 16</inkml:trace>
  <inkml:trace contextRef="#ctx0" brushRef="#br0" timeOffset="17943.03">3381 7581 1269 0,'22'43'60'0,"-3"-1"59"15,-2 10-113-15,-1 2 2 16,0 8 6-16,-4-3-2 16,10-5-4-16,-3-2-6 0,-1-16-1 15,-1-10 2-15,-11-14 1 16,-4-10 4-1,-2-9 32-15,-6-7 8 0,-7-17 17 16,-1-15 1-16,-5-11-24 16,2-6-4-16,7 2 0 15,5 4-5-15,7 13-6 16,7 7-7-16,4 17-9 16,3 9-3-16,9 9-2 15,5 2-5-15,11 7-5 16,0 2 0-16,5 2 1 15,0 2 2-15,2 6 1 16,-3 0 2-16,-8 7-1 0,1 3-22 16,-11 6-42-16,0-4-24 15,-5-1-50-15,-3-5-39 16,-5-12 104 0</inkml:trace>
  <inkml:trace contextRef="#ctx0" brushRef="#br0" timeOffset="18801.04">4431 7600 1408 0,'-4'0'106'0,"-4"-6"83"32,-3 1-46-32,-11-3-12 15,6 2-33-15,-12-2-47 16,1 3-23-16,-2 5-14 15,-1 2-3-15,8 12-3 16,5 8-4-16,9 8-11 0,13 5 0 16,12 6-3-1,10-3 4-15,8-8 3 16,1 1 2-16,-5-12-2 0,3 0 2 16,-4-11-2-16,-5-5-6 15,-1-9 6-15,-6-12 1 16,-2-10 0-16,-3-8 3 15,-7-13 6-15,-4-3-6 0,-7-10 7 16,-1-6 1-16,-13-6-10 16,-3-6 4-16,-8-10-1 15,-5 0-4-15,3 0 2 16,7 13 0-16,11 23 0 16,3 13-2-16,9 29 1 15,2 7-5-15,2 18-1 16,1 12 7-16,5 24-1 15,8 17-1-15,6 22 4 0,-2 4-2 16,12 12-3-16,-7-2 5 16,5-1-2-16,0-5-5 15,2-20 8-15,-1-11-6 16,-2-34 1-16,5-12 4 16,3-23-4-16,0-14 2 0,4-20-1 15,8-11 2-15,-1-15-1 16,-6-6 4-16,-5 1 3 15,-9 3-5-15,-12 6 6 16,-7 5-6-16,-10 11-1 16,-10 4 2-16,-2 26 3 15,-9 6-1-15,1 17 10 16,-2 15-1-16,-9 11-8 16,5 6 0-16,2 14-5 15,8 7-4-15,17 7 3 16,3-1-2-16,21-16 0 15,4-5 0-15,10-20 0 0,-3-13 1 16,6-19-4 0,-2-9 7-16,10-17 0 0,1-7-3 15,2-11 9-15,1-6-6 16,0-4 8-16,1 3 7 0,-2 5-4 16,1 9-2-16,-4 8-4 15,0 6-4-15,-8 9-4 16,-3 5 1-16,-16 9-15 15,-4 4-17-15,-6 1-32 16,-4 1-24-16,3 5-47 16,-6 1-11-16,1-1-167 15,-6 2 186-15</inkml:trace>
  <inkml:trace contextRef="#ctx0" brushRef="#br0" timeOffset="19086.4">5304 7283 1160 0,'5'-1'106'0,"4"-3"147"0,4 4-140 0,1-1 22 0,2 1-15 0,6 3-29 16,-3 6-14-16,1 6-28 15,2 2-6-15,-1 11-20 16,2 4-15-16,12 4-6 31,1 2-4-31,10 1-19 16,2 2 7-16,2 0-59 16,1 0-29-16,-6-3-17 15,1-3 38-15</inkml:trace>
  <inkml:trace contextRef="#ctx0" brushRef="#br0" timeOffset="37773.76">4562 14963 1150 0,'-11'10'81'0,"-3"1"28"0,-3 1-56 0,-5-1-24 0,1 0-16 0,7-3 11 16,0-5 5-16,11-3 8 16,1 2 7-16,4-2-6 15,7 2-1-15,1-1-1 16,4-1-3-16,6 5 8 16,2-2 3-16,-1 0 3 0,1 4 4 15,-5-3-6-15,2 1-11 16,0 1-8-16,3-6-12 15,5 0-4-15,8-8 5 16,9-3-6-16,11-1 6 0,7-2-5 16,6-1-7-16,1 4-3 15,4 0 1 1,-1 2 0-16,7-2-1 0,-2 5 0 16,1-1-2-16,7 7 7 15,9 5 7-15,0 4-2 16,-5 2-2-16,-11 2-2 15,-4-8-7-15,-5 1 2 16,12-4 2-16,7 4-5 16,7 2 3-16,-1 1 5 15,-4-2-5-15,-3 2 8 16,-8-3-3-16,-3 2 2 16,6-3-1-16,6 1-4 15,0-6 5-15,2 0-8 0,-3-4 3 16,-10-3-3-16,1-1 1 15,-4-4 2-15,0-2-2 16,3 1 3-16,-1 0-6 16,-2 7 1-16,-9 1 5 0,-11 2-6 31,-6 3 3-31,-10 2 2 0,2-1-5 0,1 4 5 16,-7-2-3-1,6 2 0-15,3 0 3 0,1 1-5 16,0 2 4-16,6-3-2 15,1 2-1-15,-5-3 6 16,-10-1-3-16,-14 0-2 16,-5-3 3-16,-10 0-3 15,4-3-2-15,-11 1 4 16,1 1-4-16,1-1 1 0,-2 0 3 16,0 2-3-16,0-1 1 15,0 1 3 1,0 0-3-16,-5 0 7 0,-1 1-4 15,-8-4 0-15,-4-3 3 16,-12 1-5-16,-14-4 4 0,-6 4-5 16,-6-1 0-16,-2 1 0 31,3 5-1-31,0-2 0 0,-9-1 0 0,1 0 2 16,-1 2-3-16,-7-3 2 15,3 3 1-15,0-4-3 31,-1 5 5-31,2 0-3 0,1 0-1 16,1 2 1-16,-1 1 0 0,-10 0 2 16,2 3-3-16,-14-1 2 15,-2-2-3-15,2 2 2 16,-4 1 0-16,10-1-2 16,2 3 4-16,-2-2-4 0,-2 2 3 15,-11 3-1 1,4 0 0-16,-4 2 0 0,-1-1 0 15,6 3 2-15,-1-3-5 0,-4-1 4 16,-6-3-2 0,-2 0-6-16,1-5-3 0,6-4-1 31,10-1 3-31,4-6 2 16,8 3 8-16,3-4-2 15,7 3 0-15,-3-4 0 16,4 2 0-16,5 0 0 15,-1-3 0-15,15 3 0 16,2 2-1-16,5 0 1 16,4 1-3-16,2 5 4 15,5 0-2-15,1 2 2 16,6 1-1-16,4 2-2 0,-3-2 2 16,13-3-2-1,5 0 5-15,-3 1-1 0,10-1 2 16,8-3 4-16,6-5-1 15,10-3 5-15,6 3-8 16,7-1 0-16,2 1-4 16,12 5-1-16,7 0 2 0,12 3-3 15,2 1 4-15,11 2-2 16,-2 4 0-16,4-4-2 16,1-2 1-16,14 4 0 15,2-2 1 1,15 0 8-16,0 1-2 0,-5-1 6 15,-2 0-3-15,-2 0-2 16,5 7-4-16,-1-4-2 16,-7 5 1-16,-13 0-2 15,-9 2 0-15,1-1 0 16,9-1-3-16,1 2 3 16,-3-4 0-16,-2-2 2 15,-5-1-1-15,-1-6-1 0,5-2 1 16,4-2 9-16,5-4 7 15,-7 1 1-15,-12 0-2 16,-9 3-6-16,-15-2-7 0,-9 3 1 16,-5 0-2-16,-15 3-2 15,1-2 2-15,-8 4-5 16,-4 1-1 0,-1 3 2-16,-1 1-4 15,3 2 3-15,2 4 3 0,1-1-4 16,1-1 4-16,-9-4 0 15,-3 0 0-15,-11-7 0 16,-1 2 6-16,-2-4 0 16,-13-4 4-16,-10-6-4 15,-12-3 0-15,-3 0-7 0,-5 0-3 16,-7 6-6 0,-2-1-3-16,-13 4 0 15,-9 3-4-15,-10-2 8 0,-12 2-3 16,-8 0 8-1,3 3 5-15,-3 0-1 0,1 0 3 16,2 5-4-16,0 3 1 16,-14-2 0-1,2 0-1-15,-1 0 0 0,1 2-3 0,10 2 2 32,-6-5-4-32,-4-1 0 0,1 3 2 15,1-6-3-15,9-1 3 0,15-1 3 16,6-1 1-16,6-4 1 15,-4 1 3-15,0-1-2 16,2 1 1-16,6 3 1 16,6-1-3-16,11 0 2 15,1 1-2-15,-1 2-1 16,-3 0 0 0,0 0 0-16,4 5 0 0,-4-2-1 0,3-1-1 15,-7 1 3-15,4 3-5 16,-3-2 6-16,5 3-1 15,12-2-1-15,-3 3 0 16,10-2 0-16,6 2-2 16,3-5-1-16,8 2 3 0,12-3-1 15,3-2 1-15,4 0-1 16,4 3-5-16,0-6 1 31,6 1-1-31,-4 1 2 0,2-1 4 0,1 2 1 31,-5 0-5-31,0 0-51 16,-2 0-28-16,-5 2 218 16,3-2-143-16</inkml:trace>
  <inkml:trace contextRef="#ctx0" brushRef="#br0" timeOffset="41277.43">12013 8037 871 0,'15'0'73'0,"-3"2"55"0,-2-2-31 0,-2 4 8 0,-1 1-14 15,-3-3-17-15,0 2-9 0,1 3-17 0,-5-7-5 16,3 3-5-16,-3-2-2 16,7 2-12-16,-3 2-3 15,-1-3 5-15,-1-2 5 16,0 0 2-1,-1 0-2-15,-1 0-9 0,3 0-5 16,-3 1-4-16,0-1 6 0,0 0 0 16,0 0 9-16,0 0-5 15,0 0-9-15,0 0-11 16,0 0-2 0,0 0-3-16,0 2 0 0,0-2 4 15,0 2-6-15,0-2 1 16,0 0 4-16,0 0 3 15,0 0 2-15,2 0 2 16,-2 0-5-16,1 0-5 16,-1-2 1-16,0 2 0 15,0 0-3-15,0 0 1 0,2 0 4 32,-2 0-1-32,2 0 0 0,-1 0 0 15,-1 0-2-15,2 0 3 0,-2 0-1 31,0 2 0-31,3-1 0 16,-3 2-3-16,2-1 3 0,1 3 0 16,-2 1 2-16,1-3-5 15,-1 2 3-15,1-1 0 16,-2-2-4-16,0 0 5 16,3-2-1-16,-1 1 0 15,-2 1 4-15,0-2 0 16,0 0-2-16,0 0 0 15,1 0 1-15,-1 1-3 16,5 6 0-16,3-6 3 16,1 2-5-16,1 1-2 15,1 0 8-15,1-1-5 0,3 2 0 16,-1 1 5-16,3 2-9 16,-1 0 5-16,6 0 4 15,5-3-4-15,1 3 4 16,12-5 10-16,2 3-1 15,9 2 6-15,-1 2 1 0,9-1-12 16,-3 4-5-16,12-2-2 16,6 3 1-16,12-2-1 15,11 4 2-15,0 0-3 16,-1 1 0-16,-3 5 0 16,-5 4-1-16,4 4 1 15,4 3-1-15,5 8 4 16,-2 1 1-16,-5 7-7 15,-6 0 0-15,-3 8 0 16,-3-2 0-16,-1 3 4 16,4 7 4-16,3 6-1 15,-1 6 0-15,-7 9 2 0,-2 3-5 16,-12 4-1-16,-1-1 1 16,-5-1 3-16,-7 1 2 15,1 10 1 1,-4 4 4-16,1 6-5 0,-1 2 1 0,-1-9-1 15,3 7-2-15,-8-1-1 16,-1 4-4-16,-2 5 2 16,2-4-1-16,-2-2 0 15,4-2 3-15,-7 9-3 16,-8 1-2-16,-3 12 3 16,-5-2 0-16,-11 4-1 15,-1 1 4-15,-10 8-5 16,-5-1 1-16,2 2 0 15,1 2 1-15,2-1 0 16,3 5-3-16,4-1 0 0,-3-3 0 16,-1-1 1-1,-1 1 2-15,-5 2 1 0,-8 3 0 16,-6-2 7 0,-4-3 6-16,-6 1 0 0,0-4 3 15,-1-5-8-15,0-4-4 16,-4-8-2-16,5-5-5 0,-4 1 3 31,-2 2-1-31,4-6-3 0,-7-3 3 0,6-2-2 16,-8 3 2-16,-11-3 2 15,3-1 1 1,-6-13 6-16,-1-5 5 16,-1-5-1-16,0-1 4 0,4 2-7 15,-5-4-10-15,-2-9 2 31,3-3-3-31,-6-12-1 0,3-1 0 0,-7-7 0 16,1 4-1-16,1-2 2 31,-1 5 0-31,5 3 0 0,-5-1 3 16,-1-2-3-16,1 0 2 16,0-9-2-16,-1-2-2 15,-9-8 3-15,0-6-1 0,-4-8 0 16,-3-5-1-16,7-11-6 15,1-4-1-15,5-7 0 16,-1 1-2-16,1 0 7 16,-3-1-1-16,-5 1 1 15,-1 1 3-15,-3-2-1 16,0 1 4-16,3-3 0 16,2-1-2-16,-2-3 0 15,-2-2-1-15,-12-7 0 16,-3-1-1-16,-5-3 0 15,2-3-1-15,6 2 1 0,-3 0 3 16,1 1-2-16,1 2 2 16,-6-1 1-16,1 4-3 15,3-4 2-15,0 0 0 16,6-5-5-16,-3 1 3 16,-9-1-1-16,-2 2 0 15,-3 4 1-15,-2 1 0 0,3 1-1 16,6-1-1-16,-3-4 2 15,2-1-2-15,-1 3 2 16,-2-4 3-16,5 0-1 16,0 0 0-16,-1-2 0 15,4 1-4-15,-12 3 1 16,-3-4 1-16,4 4 0 16,-5-4 4-16,16 2-3 15,3-6 2-15,-1 0-3 16,-2-2-3-16,-7-5 4 15,6 4-1-15,4-2 10 16,3 5 5-16,2 0 11 0,0-1 3 16,-12 1-5-16,1 5-7 15,-2 1-8-15,10-5-5 16,14 7-3-16,5-5 1 16,13 3-6-16,0 1 1 15,7 3-12-15,6-4-13 0,2-2-28 16,3 1-25-1,-1-1-34-15,-1-1-8 0,-4 0-18 32,3 3-8-32,-2-11 91 0</inkml:trace>
  <inkml:trace contextRef="#ctx0" brushRef="#br0" timeOffset="41993.87">6467 15309 995 0,'12'-4'97'15,"-1"3"60"-15,-1-1-32 0,-7 2-28 0,6 3-18 0,-4 7-9 0,3 3-10 0,-5 2-6 16,5 6-1-16,-3 6-12 0,4 6-8 0,5 3-13 16,8 7-9-16,4-1-11 15,4-1 3-15,12-3 8 16,9 0 7-16,21-2 10 15,9 2 0-15,9 0-12 16,0-2 3-16,-4-4-7 16,-5-1-4-16,-5-4 3 15,-2 0-10-15,-16 0-4 16,0-2 4-16,-9-2-21 0,-11-2-10 16,-11 1-56-16,-3 0-25 15,-12-6-45 1,3 0-150-16,-12-10 200 0</inkml:trace>
  <inkml:trace contextRef="#ctx0" brushRef="#br0" timeOffset="42411.31">7629 15752 1322 0,'-4'-2'90'0,"-6"2"44"15,-1 0-17-15,3 3-26 16,2 4-12-16,3-1-22 0,3 3-7 16,9 9-5-16,8 2-6 15,9 10-2-15,2 3-10 16,10 5 2-16,-2 2-2 15,7-3-8-15,-4 3-1 0,4-1-16 16,-2-2 2-16,-11 0-7 16,-3 1 5-16,-13-6-1 15,-5 3 1 1,-9-9 3 0,-12 0-1-16,-10-3 3 0,-8-7-6 0,-21-5-3 15,-7 0-18-15,-18-9-61 16,-3-1-32-16,-6 9-143 15,-2 2 137-15</inkml:trace>
  <inkml:trace contextRef="#ctx0" brushRef="#br0" timeOffset="43616.8">9166 16171 816 0,'3'0'120'0,"-3"0"125"0,3 5-131 0,-3 0-6 0,-1 1-9 16,-3 3 2-16,-2 3-3 15,1-6 6-15,-4 2-14 16,4-2-3-16,-11 2-27 16,-3 1-10-16,-4 1-29 15,-7 1-10-15,-18 0-7 16,-4 0-1-16,-11 0-3 16,-6 2-6-16,6-2-15 15,3-2-5-15,8 1 6 16,6-1 1-16,10 2 12 0,9-3 7 15,10 1-7-15,9 2 7 16,9 5-1 0,2 6 1-16,12 4 17 0,4 5 1 0,0 5 1 15,7 5-1 1,6 3-8-16,-1-2-4 0,14-5 1 16,-3-2-4-16,9-13-11 15,-1-1-19-15,-4-10-68 16,4 1-51-16,-4-7 73 15</inkml:trace>
  <inkml:trace contextRef="#ctx0" brushRef="#br0" timeOffset="44542.39">7071 17002 1193 0,'5'-12'74'0,"-4"-6"27"0,4 3-10 0,-4-1-23 0,-1-6-3 0,0 4 8 16,-3-1 4-16,0 7 2 15,0 1-11-15,-8 5-16 0,0 4-12 16,-14 8-15-16,-10 8-13 16,-11 15-3-16,-11 4-10 15,4 13-4 1,4-2 1-16,17 13-20 0,7-1-3 0,12 6-19 16,10-1-7-1,8-9 5-15,9-6 6 0,11-14 20 16,12-13 9-1,5-11 11 1,9-10 4-16,6-9 14 16,-9-3 8-16,0-10 13 15,-9-1 10-15,-6 3 0 16,-6 3-2-16,-13 8-8 16,-14 9-17-16,0 4-13 15,-11 14-5-15,-3 18-32 16,0 7-10-16,12 11-23 15,2-3-3-15,15-13 28 16,8-9 16-16,9-14 24 0,4-10 9 16,4-5 19-1,-1-7 13-15,-1-8 14 0,-2-2 7 16,-11-3 0-16,-7-2-12 16,-12 0-5-16,-11 9-5 15,-14-4-13-15,-6 3-7 0,-16 2-15 16,-8 1-17-1,7 10-44-15,-1 3-21 0,13 5-51 16,10 6-23-16,13-2 135 16,7-4-32-16</inkml:trace>
  <inkml:trace contextRef="#ctx0" brushRef="#br0" timeOffset="45325.96">7659 17304 961 0,'25'12'155'0,"-1"10"221"0,-8 3-264 0,-8 7-51 0,-8 3-25 15,-2 1-29-15,2-3-1 0,-5-8-4 16,9-6 3-16,-3-11 8 0,-1-5 3 0,2-3 13 31,3-11-2-31,4-11 7 0,7-5 2 0,4-12 5 16,-1-5 10-16,5 0 7 15,-2 3 1-15,3 8-3 16,-3 6-10-16,-4 16-25 16,-3 8-12-16,-5 15-20 15,3 12-17-15,-7 12-27 16,2 5-13-16,3-3 5 16,1-2 19-16,3-14 29 15,2-3 23-15,3-8 15 16,3-9-3-16,-5-5 6 15,6-7 0-15,-5 1-11 0,0 6 0 16,-5-4-4-16,2 6-6 16,3 1 1-16,-3 4-2 15,3 0 0-15,1-3-2 16,4-1-4-16,-1-1-1 0,3-10 2 16,-1-5 1-16,3-9 29 31,-1-2 12-31,5-5 28 0,-1 5 13 0,-6 10-8 15,-4 4-7-15,-13 15-17 16,3 11-19 0,-11 17-11-16,-6 15-7 0,-1 17-13 15,-5 4-10-15,-1 10-41 16,5-7-12-16,5-6-32 0,3-6 6 16,3-14 29-16,3-10 19 15,-2-16 33-15,-4-15 5 16,1-1 8-1,2-17 9-15,-4-23 23 0,-2-13 6 16,1-17 7 0,2-2-3-16,5-4-12 0,7 9 1 15,9 5-5-15,6 9-10 16,4 12-6 0,6 9-11-16,5 13-4 15,-1 6-2-15,-3 10-4 16,-5 5 2-16,-9 10-2 15,-10 7 5-15,-16 10-1 16,-13 7 2-16,-22 7-8 16,-7 3-2-16,-8-7-46 15,-1-3-23-15,8-15-67 16,4-9-21-16,18-10-24 16,8-7-121-16,19-9 200 0</inkml:trace>
  <inkml:trace contextRef="#ctx0" brushRef="#br0" timeOffset="46226.84">9224 17382 953 0,'-5'0'128'0,"4"-4"132"0,-4-9-96 0,5-1-36 0,3-3-11 0,0 1 5 16,2 2-5-16,-5 3-2 16,0-1-14-16,-12 6-29 15,-4 6-12-15,-11 2-33 16,-6 9-10-16,-5 11-15 0,-3 2-4 16,2 12-18-16,7 3-3 15,8 1-13-15,12-3-4 16,13-10 8-16,12-6 6 15,12-12 8-15,2-6 7 0,9-7 9 16,1-9-3-16,-4-9 21 16,1-5 8-16,-4-4 16 15,-3 4 6-15,-8 5-7 16,-5 6-6-16,-9 10-16 16,0 6-5-16,-5 12-6 15,-2 4-4 1,-3 11 1-16,2 4-4 15,2-1-12-15,1-3-6 0,3-5-4 16,6-9-1-16,4-7 6 16,1-1 4-16,5-5 4 15,0 0 6-15,0-5 4 16,-2 2 1-16,-9 1 0 16,-6 2 3-16,-2 0-7 0,-7 0-14 15,-10 2-19 1,-5 6-12-16,0-2-11 0,5 4 10 0,6-7 15 15,-1-2 10 1,11-4 15-16,2-8 7 16,12-6 9-16,4-8 2 0,9-1 16 15,5 3-1-15,-2 1 10 16,5 3 5-16,-1 6-2 16,4-1-2-16,4 8-15 15,-2 2-2 1,5 4-11-16,-3 2 0 0,7 0-2 15,-1-2-3-15,2 0 1 16,-2-5-3-16,1-5 17 16,-6-5 16-16,-5-6 18 15,-4 1 7-15,-10-4 8 0,-2-1-3 16,-20 1-3 0,-10 0 3-16,-15 4-10 15,-9-2-10-15,-3 12 4 16,3 7-8-16,1 13-13 0,7 9 0 15,9 15-20-15,4 7-3 0,16 8-2 16,10 2-3-16,21-9-4 16,12-1 7-1,12-9-30-15,6-7-32 0,4-12-59 32,-1-10-58-32,-4-11 231 15,-13-24-87-15</inkml:trace>
  <inkml:trace contextRef="#ctx0" brushRef="#br0" timeOffset="52142.22">12633 17504 1129 0,'0'-13'85'0,"-1"-4"56"0,-1-2-34 0,-1-8-19 16,1-4-14-16,4 2-27 0,-4 2-9 15,1 12-17-15,-1 4-5 0,-1 11 3 16,-2 6 4-16,1 14 8 15,-4 7 8-15,2 11 2 16,4 9 1-16,2 2-12 16,0 6-6-16,2 2-7 15,-1 3-2-15,1 5-2 16,1-4-5-16,0 1-4 16,-3-9-2-16,-5-7-17 15,2-2-16-15,0-17-35 16,-3-3-23-16,2-18-24 15,4-6-15-15,-6-6-154 16,-3-15 173-16</inkml:trace>
  <inkml:trace contextRef="#ctx0" brushRef="#br0" timeOffset="52410.33">12121 17447 1499 0,'-3'-6'83'15,"-2"-2"42"1,5 2 1-16,8-10-7 0,4-2 4 0,12-7-15 31,4-5-5-31,15-6-21 0,12 1-16 16,7 4-22-16,6-1-18 0,-1 12-19 16,0 1-2-16,-3 12-8 15,1 1 4-15,0 8-23 16,-5 2-22-16,3 9-62 15,-5 1-50-15,-3 2-51 16,-7 6-14-16,-11-5 120 0</inkml:trace>
  <inkml:trace contextRef="#ctx0" brushRef="#br0" timeOffset="53870.9">13376 17704 1301 0,'-1'-8'83'0,"-7"-6"45"16,5 3-25-16,-10-8-22 15,2 3-5-15,-1 1-12 16,-1-11 3-16,-1 4-2 0,-2 3-4 16,-6-3-17-16,-5 10-12 15,-5 10-18 1,2 4-10-16,1 21-12 0,-6 7 5 16,3 19-14-16,-1 8 2 15,11 8-14-15,8 4-7 16,14-8 5-16,8-9-3 0,11-18 19 15,6-9 6-15,2-17 6 16,3-8 3-16,-3-13 8 16,-9-11 6-16,17-17 10 15,-8-7 6-15,-2-11 6 16,0-1-4-16,-9 3 5 16,-5 10 10-16,-6 12-3 15,1 15-2-15,-6 18-20 16,-1-1-13-16,1 22-10 15,0 6-5-15,1 16 0 16,10 5 4-16,5 5-29 0,11-4-2 16,11-16 0-16,8-12-5 15,6-25 30-15,3-10 0 16,5-12 5-16,6-10 7 16,0-1-4-16,-3-4 9 15,-6 4 7-15,-6-4 2 0,-7 4 16 16,-9 1-9-16,-15 6 6 15,-7 1 7-15,-23 1-6 16,-10 3 5-16,-15 2-4 16,-3 1-14-16,-1 10-6 15,2 3-2-15,12 11-9 16,9 6 3-16,9 13-2 16,7 5 2-16,6 9-4 15,2 13 1-15,12 10-1 16,-1 3 1-16,2 5-1 0,1-1-1 15,-14-9-1-15,-2-2-2 16,-6-11-1-16,-6-1-2 16,-1-7-5-16,-5 1-7 15,-1-4-4-15,-1 2 4 16,1-4 7 0,2-1 1-16,6-13 10 0,1-1-1 0,4-13 0 15,4-11 5-15,0-10 2 16,0-4-1-16,4-6 4 15,-5-3-2 1,7 0-1-16,-4-1-2 0,5 2 0 16,-1 3 1-16,2 2-4 15,1-4 1-15,-7 2-4 16,2 3 2-16,-3 2 0 16,0 6 2-16,-2 11 0 15,-3 7-2-15,0-1-3 16,0-1-1-16,0 1 3 15,0 1-3-15,0 1 2 0,0-2 4 16,0-9-3-16,3 0 1 16,5 0 0-16,-3-5-1 15,4 2-1-15,-4 3 2 16,1 3 3-16,-4 8-4 16,-2-3 0-16,1 3-2 15,-1 0-2-15,-1 0 1 0,-7 3 4 31,1-3-1-31,1 0 1 0,1-3 4 0,5 3-4 16,0 0-1-16,-12 6 1 16,7-1-4-16,-3 6 4 31,3 3 1-31,-4 8-2 0,1 2 3 16,2 6-4-16,-4 3 3 0,2 8 1 31,2-3-2-31,8 11 0 0,-2 0 0 15,8 6-2-15,-4 0-3 16,-1 5-4 0,5-5-18-16,-8-4-14 0,0-1-1 15,-9-4-5-15,-2-2 10 16,-10-1 8-16,-1-4-1 0,-11-7 13 16,-2-7 2-1,-4-13 11-15,-5-4 8 0,6-9-1 16,-2-12 5-16,9-11 6 15,-5-7 5-15,9-4 6 16,3 4-7-16,15 5 3 16,6 3-6-16,7 2-3 15,10 2 12-15,15-7 1 16,6-6 7-16,25-14 13 16,7-12-3-16,15-22-9 15,2-14-4-15,3-21-17 16,3-8-30-16,1-6-94 0,-1 1-80 15,-14 16 95-15</inkml:trace>
  <inkml:trace contextRef="#ctx0" brushRef="#br0" timeOffset="87582">12170 14995 668 0,'-30'-2'129'0,"1"2"132"0,10 3-111 0,-1 5-13 0,13 2-37 0,1-6-13 15,12 1 2-15,4 1-5 16,9-2 15-16,3 4 3 15,8-7-7 1,11 2-8-16,20-3-19 0,4-3-10 0,16-5-21 16,2-3-7-16,-2-1-17 15,1-3-2-15,-7 0-8 16,-2-1-3-16,-23 5 1 16,-5 3 4-16,-25 5 6 15,-18 3 1-15,-5 0 8 16,-23 8-7-16,-26 3-6 15,-12 3-1-15,-25 2-6 16,-7 3 1-16,-13-4 2 16,-8 1-1-16,7-5-2 15,6 2 0-15,30-1-2 16,14 3 0-16,25-3 2 0,10-1-1 16,25-4-1-16,5 2-3 15,20-3 0-15,14 1 2 16,21-7 3-16,14-2 1 0,21-9 4 15,6-2 0-15,5-1-1 32,-7 2 0-32,-20 1 0 0,-10 1-2 0,-28 7 1 31,-14 1-1-31,-27 2 0 0,-12 3 1 0,-23 7 0 16,-9 1-3-16,-19 2 3 31,-8 1-2-31,-23 0-10 15,-3 0-3-15,0 5-10 16,0 0-3-16,27 0 5 0,17 1 4 16,18 3 3-1,21-8 5-15,15-1 3 16,13-1 2-16,23-5 2 0,5-5-1 16,25-3 2-16,13-9 1 15,13-2-2-15,11-2 1 16,0 0 2-16,-1 4 0 15,-10-1 0-15,-8 1 1 16,-19 7-3-16,-15 2 1 16,-29 5 5-16,-22 6-1 0,-25 8 2 15,-24 0-3-15,-27 13-2 16,-12-4-2-16,-19 0 0 16,-10-2 0-16,-6-11-6 15,3-4-6-15,19-3-11 16,14-5 0-16,37 2 12 15,10 0 6-15,39-5 3 16,-3 1 2-16,33-2 3 16,17-9 5-16,20-10 11 0,14-7-1 15,21-9-4 1,3-4 4-16,8 6-4 0,-7-3-1 16,-16 6-1-16,-3 3-8 15,-31 10-2-15,-13 7 3 16,-40 11-2-1,-2-1 3-15,-39 12-2 0,-15-2-3 0,-23 10-2 16,-12-2-7-16,-13 1-7 16,-4-6-8-16,0-7-4 15,7-3 1-15,33-2 9 16,12 0 7-16,32-2 6 16,14 0 2-16,25-1-3 15,12-5 5-15,23-1-2 16,13-4 7-16,20-2 9 15,5-3 3-15,4-2 7 16,-2-2-8-16,-9 3-2 0,-10 0-6 16,-24 9-8-1,-11 1 4-15,-35 9-4 16,-1 3 2-16,-37 10-2 16,-13 6-10-16,-21 0-2 0,-11 4-6 15,-4-1 3-15,-4-6 2 16,2-5 4-16,15-8 1 0,21-1 1 15,12-2 4-15,38 0-1 16,-1-5 4-16,27 0 1 16,14-3 3-16,23-6 9 15,0-3 0-15,5-2 5 16,3 3 2-16,-18-1-9 16,-2 4 1-16,-24 7-8 15,-24 4-1-15,5-4 3 16,-26 8-6-16,-11 7-3 15,-11 1-3-15,-4 2-8 16,3-4-2-16,11 0-9 16,9-5-2-16,20-3 0 0,2-1 2 15,20-9-15 1,4 1-29-16,7-10-385 0,1 1 302 16</inkml:trace>
  <inkml:trace contextRef="#ctx0" brushRef="#br0" timeOffset="91924.68">12861 15492 1774 0,'-5'0'14'0,"13"0"-2"0,7 9 14 0,3-1-9 0,4 12-3 16,3-5-7-16,4 4-3 0,4 3-3 0,1 3 0 0,-2 3-2 0,7 2 1 15,1-3 1-15,-1-3-1 16,7-2 3 0,-5 3-4-16,6 0 1 0,7 4 2 15,3 1-1-15,11 3 2 16,-1 1-3-1,11 9 4-15,-1 3-6 0,0 4 2 0,-1 2 2 16,-8-5-2 0,-2-4 1-16,10 6-1 15,0-8 0 1,10 6 1-16,3-6 1 0,2-3 8 16,-1 0 2-16,-5-3 11 15,-4-1 0-15,2 4-6 16,4 0-1-16,13 0-8 15,4 3 0-15,3-3-1 16,-1-4-5-16,-10-4-5 16,2-4 2-16,4-14 1 15,9-1 7-15,4-11-1 16,-2-1-1-16,-7-10-1 16,-3-4-1-16,7-10-3 0,5-3 2 15,0-12-2-15,-3-5 2 16,-17-6 6-16,-3-2-2 15,-6-1-2-15,4-4-4 16,5-4 1-16,0-6-4 16,-5-7 3-16,-10-6 0 15,-14-9-3-15,-3 5 10 0,-1-5-2 16,-7 4 9-16,7-4 1 16,-1-7-7-16,-4-8 6 15,3-10-11-15,-8-7-1 16,-3 4 4-16,-10 1-8 15,-6-1 9-15,-6-10-6 16,2-3-1-16,-7-3 8 16,0 2-5-16,1-7 3 15,-4-6 3-15,4-10-8 16,0 2 0-16,1-1 3 16,-4 2-6-16,-1-2-1 15,0-1 3-15,0 4-4 0,-3 6 6 16,1-5 4-1,5 5-9-15,-1-3 5 0,-2 1-1 16,1 4-6-16,-6-7 5 16,4 6-3-16,-4 2 1 15,-6 7 2-15,1 7 5 16,-9 7-5-16,-4-1 0 0,-3 13 7 31,-1 7-9-31,-3 10 5 0,2 4 0 0,-2 3-7 16,3 3 8-16,5-6-6 15,1 1 0-15,5 5 14 16,1-2-4 0,5 12 9-16,2 2-6 0,0 4-5 15,-3 0-4 1,5 0-5-16,-2-7 6 0,-2 0-6 16,4 4 4-16,-4 6 6 15,1 3-5-15,-2 8 7 16,3 6-1-16,-2 1-5 15,-4 4 5-15,6 3-3 0,-6-3-3 16,6 1-1 0,0 1 0-16,1-7-1 15,1 4-1-15,1-6 5 16,4-1-6-16,2 4 3 16,5 0 0-16,2 1-4 0,1 5 4 0,6-1-1 15,-6 1 0-15,7 1 4 16,-2 0-3-1,5 2-1-15,1 0 6 16,1-4-5-16,1 4-1 0,1-6 1 16,6 1 0-16,-4-4-1 15,3 3 2-15,-4 1 1 16,-2 3-3-16,-8 3 1 16,0 5 0-16,-3 2-2 15,-6-1 0-15,-1 9 1 16,-4 1 0-16,-3 3 0 15,0 2-2-15,-4 3 1 0,1 2 1 16,0 1 3-16,-2-3 2 16,1-2-5-16,-1 2 2 15,0-2-2 1,-4 1 0-16,-1-1 1 16,0 1-3-16,1 2 2 15,-4 2 0-15,3 0 0 16,-1 2 0-16,4 0 0 15,-1 1 2-15,3 0-2 0,2 2-1 0,-4 2 1 32,-2 1 0-32,-1 0-2 0,-1 0 3 0,1-2 1 15,-5 0-2-15,6 1 0 16,-1-6 0-16,4 3 0 16,-3-4-2-1,0 3 1-15,-6 5 0 0,1-1 1 16,-2 1 2-16,0 0-2 15,-3 0-11-15,-8 0-52 0,-2 0-27 32,-1-7-67-32,0 3-31 15,-2-9 106-15</inkml:trace>
  <inkml:trace contextRef="#ctx0" brushRef="#br0" timeOffset="92975.82">19624 7856 822 0,'-3'-7'97'0,"3"3"168"0,-2 2-203 0,-1 2 12 0,-2 2 27 15,-4-1 4-15,-7 1-22 16,-3 1-8-16,0 3-32 0,-3 5-14 15,-2 2-16-15,-6 1-4 16,-6 5-6-16,-3 5-3 16,-1 4 0-16,4 2-1 15,12-3-1-15,5-2 1 16,8-8-2-16,5 2-2 0,9-11 1 16,5 0 0-16,12-6 8 15,6-2 5-15,4-8 14 16,6-5 4-16,3-7 8 15,1-6 5-15,6-7-6 16,1 0-8-16,0 2-14 16,0 4-5-16,-9 9-7 15,-8 7 8-15,-9 8-1 16,-12 3-6-16,-9 3 0 16,-6 4-2-16,-10 8 1 15,-6 1 7-15,-5 0-4 16,-7 6 1-16,-1-8-5 0,3 5 1 15,-2 0 5 1,4-5-1-16,4-1 0 0,1-2-4 16,5-11-4-1,7 3-1-15,7-4-1 0,-2-1-2 16,14-3 3 0,5-1 2-16,11 3 2 0,10-5 1 0,7-2-2 31,4 1 2-31,9-7 2 0,8 7-1 0,0-7 4 15,-7 7 2-15,-13-3 1 16,-13 5 3-16,-15 3 0 16,-12 4-6-16,-12 4-4 15,-10 3-1-15,-15 6-2 16,-2-2-3-16,-7-5-6 16,-1 2 0-16,6-3-2 15,3 1-2-15,14-4 12 16,7-2-1-16,12-5-2 15,5-1-2-15,18-4 1 0,1-5 1 16,7-6 5 0,7 2 2-16,-6-6-1 0,-1 3 1 15,-3 3 6 1,-7-3 1-16,-5 8 4 0,-5 6-3 16,1 9 4-1,-3 10 0-15,1 13-2 16,3 6-4-16,0 16-4 0,3 4 2 0,2 2-2 15,-4 4 0-15,0-9 0 16,1 3-4 0,-4-1-1-16,1-3 4 0,-6-5-3 15,1-6 2-15,-2-16-5 16,-3-12 0-16,-1-10-10 16,-2-8 1-16,4-17-3 15,1-8 0-15,-2-12 12 16,-4-4 1-16,4-1 6 15,-5-1 2-15,2 5 0 16,0 7-2-16,1 13-2 16,2 5 1-16,3 15-2 0,0 7 4 15,0 1-2-15,-6 1-4 16,2 8-36 0,-2 0-32-16,0 3-3 15,-12 4 24-15</inkml:trace>
  <inkml:trace contextRef="#ctx0" brushRef="#br0" timeOffset="94584.03">19979 8039 983 0,'0'0'65'0,"0"-2"36"15,0 4-53-15,4 2-21 0,-2 1-4 0,0 3 11 0,4 0 8 0,2 3 16 16,3-2 2-16,6 4 6 16,5 3-7-16,3 3-16 15,4 6-8 1,2 6-12-16,-1 4 1 0,7 11 0 16,1 4 2-16,6 13-8 15,3 7-1-15,5 4-5 16,-1 3-1-16,1 0 5 15,1 1 1-15,-10 8-2 16,1 7 0-16,-3 19-7 16,2 2-2-16,12 1 2 15,-3-5 4-15,2 1 0 0,-1 6 5 16,-1 12-3-16,-3 3-7 0,2 2-5 31,-6-4 0-31,0 2 1 0,-6 7 0 0,-4 12 2 16,-7 1-4-16,-1 4-1 15,-3 6 6-15,-9 12-5 16,-4 2 2-16,-9 4-1 16,-4 2-3-16,-10 4 7 15,-1 1 2-15,-6 6 5 16,0-2 4-16,4-2-2 16,-3 0 0-16,1 0 0 15,3-3-4-15,-1-15 7 16,8-7-4-16,13-21 6 15,2-9 5-15,4-11 0 16,-2-9 6-16,4-23-11 16,0-17-3-16,0-25-11 15,4-8 1-15,-12-22-40 0,2-3-36 16,-6-13-80-16,-2-3-42 16,0-16 97-16</inkml:trace>
  <inkml:trace contextRef="#ctx0" brushRef="#br0" timeOffset="95044.05">20782 14066 1310 0,'1'14'77'0,"4"2"33"0,1 0-8 0,7 4-13 0,-1 4-13 0,3 3-24 15,0 9-20-15,8 3-19 16,0 4-6-16,4-1-7 16,1-1 1-16,9-9 1 15,5-4-2-15,12-4 2 16,1-2 0-16,2-5 20 16,4-5 23-16,-7-12 29 15,0-4 11-15,-4-15 3 16,-2-6-9-16,-9-9-22 15,-3-9-7-15,-10-4-33 0,-9-2-17 16,-11-2-36-16,-4 4-36 16,-9 3-71-16,0 6-50 15,-4 6 102-15</inkml:trace>
  <inkml:trace contextRef="#ctx0" brushRef="#br0" timeOffset="95949.78">20801 15006 1063 0,'7'-29'106'0,"4"-4"116"15,-6 5-89-15,-3 3-24 0,-2 7-4 0,-7 6-18 0,-4 2 13 16,-3 10-12-16,2 5-2 16,1 19-23-16,6 9-26 15,5 22-17-15,3 18-16 0,10 29-2 16,-1 19 0-16,2 32-3 16,1 11 4-16,-4 27-4 15,-8 3 1-15,-3 8 3 16,-3 9-1-16,-8-1-5 15,0-2-2-15,-7-14-20 16,-2-14-9-16,2-38-6 16,-4-21 0-16,7-39-5 15,0-22-5-15,7-39-25 16,2-21-20-16,0-54-15 16,1-34-10-16,-3-62 68 15</inkml:trace>
  <inkml:trace contextRef="#ctx0" brushRef="#br0" timeOffset="96623.65">20884 15394 1254 0,'13'-98'78'15,"-1"5"38"-15,1 13-15 0,-2 12-15 16,-3 11-4-16,0 13-10 16,-2 8 9-1,7 18-14-15,6 6-2 0,17 7-14 16,14 2-15-16,28-4-18 15,9-7-6-15,23-10-8 16,16-9-3 0,38-17 4-16,8-12-6 0,33-10 3 15,18-5-1-15,-1-1 2 16,4 4-2-16,9 8-1 16,-24 3 0-16,-20 9 1 15,-20 4 2-15,-48 14-1 16,-18 9 7-16,-35 16-3 0,-20 9 8 15,-26 5-3-15,-8 8-2 16,-13 5-6-16,-3 5 0 16,0 9 2-1,0 7-5-15,1 15 5 16,2 10-8-16,9 23 3 16,-1 13-3-16,3 39-9 0,-2 10 3 15,7 25-20-15,2 3 3 16,-4 9-18-16,-3-4-7 15,4 0-8-15,-6 0-6 16,1-13 20-16,3 0 6 16,-5-20 31-16,1-13 28 0,3-22 27 15,-3-10 13 1,1-9 11-16,-4-12-14 0,-6-18-8 16,1-11 2-16,-8-21-10 15,-7-10 10-15,-11-12-4 16,-8-7-10-16,-23-5-12 15,-18-2-11-15,-40 5-45 16,-24 8-20-16,-31 11-34 16,-30 7-24-16,-31 17 7 15,-8 4 18-15,-35 9 47 16,15-3 33-16,-1-12 20 16,7-11 0-16,41-19-43 15,12-5-26-15,30-1 1 0,21 5-9 16,22-1 18-16,16-4-387 15,45-22 297-15</inkml:trace>
  <inkml:trace contextRef="#ctx0" brushRef="#br0" timeOffset="98134.63">21873 16613 950 0,'-9'-7'88'0,"-2"0"62"0,-2-3-41 0,5 2-30 0,-1 0-2 0,7 5 15 16,2 3 15-16,0 5-16 16,-1 9-3-16,-7 21-25 0,5 12-19 31,-7 18-19-31,7 3-9 0,3-5-20 15,2-10-5-15,7-20 0 0,-3-14-4 32,1-12 4-32,-6-7 7 15,-4-13 4-15,-5-7 3 0,-6-20-2 0,-5-4-2 16,2-29 4 0,-1-5 1-16,7-12 8 0,5 0 9 15,19 16 27-15,15 9 19 0,13 18 11 31,0 6-1-31,0 14-36 0,-3 10-15 16,-11 12-23 0,-4 8-6-16,-12 13-6 0,-4 9-12 15,-12 13-5-15,-9 4-6 0,-10 9-1 32,-3-2 2-32,5-10-18 15,5-7 9-15,17-13 2 16,5-8 12-16,17-10 23 0,6-1-2 15,8-1 26-15,4-4 7 16,1 3 17-16,-2 2-3 16,-6 2-17-16,-6 4-12 15,-17 10-12-15,-12 8 0 16,-28 15-11-16,-12 15-9 16,-18 17-40-16,-10 1-23 15,-13 1-32-15,1-5-17 0,12-21-2 16,12-9-3-16,31-16-6 15,25-21-118-15,2-12 162 16</inkml:trace>
  <inkml:trace contextRef="#ctx0" brushRef="#br0" timeOffset="98593.27">22078 16756 971 0,'51'-20'120'15,"-5"4"81"-15,-12 24-97 0,-7 12-30 0,-14 17-46 16,-2 2-5-16,-10 4 4 0,-1-1 11 15,-3-9 7-15,0-4-5 16,-2-18-6-16,5-8-7 16,4-14-5-1,0-10 2-15,-1-16-5 0,4-11 0 16,-1-10-5-16,3-5 0 16,4 0 9-16,3 3 8 0,6 16 19 15,3 7 9-15,5 14-6 16,5 10-15-16,-5 13-17 15,1 8-19-15,-10 13-5 16,-2 5-4-16,-8 14-19 16,-6 4 0-16,-4 2-6 15,9 1 8-15,-2-9 12 16,7-2 6-16,11-19 5 16,-1-6-6-16,5-11 4 15,-3-9-3-15,-1-18 3 16,0-6 3-16,-3-19 12 15,-4-8 18-15,0-5 14 16,-5 1 12-16,-9 10-11 16,-5 5-10-16,-16 18-17 0,-10 10-19 15,-14 18-50-15,-6 6-36 16,-9 22-54-16,2 9-21 16,0 8-166-16,12-2 200 15</inkml:trace>
  <inkml:trace contextRef="#ctx0" brushRef="#br0" timeOffset="99004.9">22957 16417 1577 0,'3'10'71'0,"-3"4"12"0,-6 14-50 0,1 9 3 0,-1 5-13 16,4 4-5-16,6-16-4 15,7-5-3-15,9-19-7 16,5-10 11-16,5-14 14 0,5-9 8 16,1-4 25-1,-3-1-7-15,-7 7-3 0,-6 2-5 16,-10 15-23-16,-6 8-7 16,1 15-12-16,0 6-4 0,-2 12-16 15,10 0 0 1,2-1-30-16,9-10 5 15,3-13 17-15,0-2-3 16,-4-15 45-16,-2 0 19 0,-5-10 18 16,-7 1 25-16,-7-3 6 15,-2-4-6 1,-7-4-24-16,-1-4-21 0,-4-3-24 31,-1-4-24-31,4 1-32 0,-1 2-28 16,9 9-64-16,1 5-28 15,8 8-106-15,6 1 147 0</inkml:trace>
  <inkml:trace contextRef="#ctx0" brushRef="#br0" timeOffset="99266.8">23839 16170 1430 0,'-36'3'107'0,"-7"8"91"0,-11 14-133 16,-5 2-3-16,10 9-11 15,6-3 2-15,26-7-3 32,9-3 0-32,25-9-18 15,13-3-2-15,11 2-11 16,3 1-6-16,2 7 2 16,-7 2-13-16,-10 6-1 15,-9 7-5-15,-21 5-22 16,-17 8 0-16,-13 3-30 15,-7 0-21-15,-8-5-52 0,2-6-19 16,5-19 74-16</inkml:trace>
  <inkml:trace contextRef="#ctx0" brushRef="#br0" timeOffset="99749.64">23858 16523 1320 0,'28'-19'143'0,"4"-3"134"0,1-3-142 16,-6-1-17-16,-2 0-26 16,-3-1-6-16,0-2-13 15,-1-4 8-15,-9 3-14 16,-1 5-5-16,-17 5-10 16,-2 7-10-16,-11 8-4 15,-1 5-15-15,-9 13-9 16,4 6-4-16,-2 6-13 15,2 5 8-15,9-2-6 0,7-2-2 16,15-11 3 0,13 1-6-16,13-6 7 0,4-1-1 15,8-4 6-15,-1 1-4 16,1-3-4-16,-2 0 7 16,-1 4-6-16,-4-3-9 15,-10 8 3-15,-7-1-11 16,-18-2 3-16,-7 2 9 0,-17-1-4 15,-3-1 10-15,-2-4-1 16,2-2-1-16,9-6 6 16,5-2-5-16,11-9 7 15,11-5 6-15,14-8 14 16,7-3 5-16,20-9 1 16,9-5 4-16,15-5-14 15,3 0 0-15,-4-10-47 16,-5-1-48-16,-10-6-149 15,3-5 119-15</inkml:trace>
  <inkml:trace contextRef="#ctx0" brushRef="#br0" timeOffset="104585.14">16811 16871 1205 0,'0'13'97'0,"0"4"35"0,0-1-23 0,-2 0-46 0,1-2-15 0,1-4-3 16,1-1 3-16,1-3 14 15,4 1-2-15,-3 4-10 16,7 3-10-16,-4 6-25 0,2 7-5 16,5 6-4-16,-2 0 0 15,4-10-3-15,6-5-1 16,-4-18-6 0,7-6 0-16,0-18 6 15,-1-4 7-15,-4-8 19 0,-5-5 3 16,-6-3-2-16,-8-7-7 0,-17-2-13 15,-2 2 4 1,-11 5-8-16,-6 5 3 0,-5 15-3 16,-3 4-4-1,7 20-2-15,7 10-16 0,13 17-36 16,4 3-29 0,9 4-61-16,4-2-26 0,12-14 93 15</inkml:trace>
  <inkml:trace contextRef="#ctx0" brushRef="#br0" timeOffset="104880.64">17417 16264 1183 0,'-19'-4'116'15,"-5"-3"82"-15,-6 7-109 0,2 8-3 16,-9 11-26 0,11 6-5-16,0 13-4 15,6 3-5-15,15 10-14 16,5 5-4-16,13 7-15 16,9 5-4-16,6 8-3 15,2 0-9-15,3-9-33 0,-4-3-27 16,-4-9-60-16,-3-5-54 15,-8-12 99-15</inkml:trace>
  <inkml:trace contextRef="#ctx0" brushRef="#br0" timeOffset="105071.46">17286 16840 1335 0,'0'-21'99'16,"4"4"70"-16,1 1-41 0,5-3-27 0,4 4-17 31,3-4-38-31,5-3-17 16,2-5-38-16,1-8-29 15,4-4-53-15,4-2-30 16,0-11-242-16,3 0 224 16</inkml:trace>
  <inkml:trace contextRef="#ctx0" brushRef="#br0" timeOffset="105276.81">17783 15984 1546 0,'-16'1'87'0,"-13"10"41"15,-2 10-20-15,-7 15-20 16,-1 5-19-16,7 16-29 16,-1 3-1-16,16 6-13 15,6 2 1-15,18 1-12 16,9 2-6-16,14 0-8 15,6 3-6-15,7-12-35 16,3-2-30-16,-2-15-72 16,-1-13-24-16,-15-12 85 0</inkml:trace>
  <inkml:trace contextRef="#ctx0" brushRef="#br0" timeOffset="105705.07">17566 16586 1407 0,'0'-5'101'0,"7"-7"79"16,1-1-78-16,11-1-26 16,6-7-17-1,10-1-26-15,6 0-10 0,8-1-33 16,-1-3-14-16,6-1-46 16,-7 1-21-16,1-9-34 15,-7 0-2-15,-3-7 0 16,-2-1 16-16,-6-3 44 0,0 4 31 15,-7 2 97-15,-2 4 35 16,-12 9 36-16,-7 10 10 16,-15 20-37-16,-7 10-18 15,-7 15-18-15,-1 12-16 16,2 10-8-16,9 2-10 16,6 0-14-16,9-3-8 0,10-13-7 15,10-4 6-15,9-10-7 16,4-2 6-16,7-2-6 15,0-4-3-15,-10 3 5 16,-3 5-6-16,-14 8-7 16,-4 3-22-1,-14 12-29-15,-8 5-13 0,-14 4-31 16,-4-1-5-16,-3-16-47 16,3-15-128-16,1-26 172 15</inkml:trace>
  <inkml:trace contextRef="#ctx0" brushRef="#br0" timeOffset="106322.33">18242 16260 1107 0,'17'1'131'0,"2"5"170"0,-2 4-183 0,4-1-33 0,-4-7-11 15,4-13-12-15,-1-2-3 0,4-15 9 16,-2-5-5-16,2-5-17 15,-5-8-11-15,-8 0-26 16,0 4-2-16,-11 7 5 16,-8 10-7-1,-6 19 17-15,-5 7-4 0,-11 24-6 16,0 15 3-16,4 15-15 16,9 5 4-16,9-2-1 15,8-4-3-15,21-19 0 16,7-9-1-16,13-10-5 15,8-13 4-15,2-9 2 16,-3-11-2-16,-3-13 2 0,-3-10 1 31,-4-18-4-31,-2-2 2 0,-10-12-3 16,-3-4 2-16,-12-3-1 16,-1-1 1-16,-13 7 8 15,-4-9-5-15,-12-8 12 0,-6-14 6 0,-10-13 2 16,-4 7-2-16,-4 17 6 15,9 27 8-15,12 36 14 32,7 14 16-32,11 21-8 0,7 12-14 0,3 26-8 15,7 10-17-15,9 34-5 32,1 6-3-32,3 21-10 15,2 2 6-15,1 3-19 16,0-3-28-16,3-16-27 15,0-9-9-15,7-34-28 0,5-13 19 16,2-30-25 0,0-14-7-16,3-25 7 15,0-11-10-15,-7-13 10 0,-6-2-8 16,-10-5-140-16,-15 0 163 16</inkml:trace>
  <inkml:trace contextRef="#ctx0" brushRef="#br0" timeOffset="106464.61">18598 15626 1680 0,'2'4'95'0,"10"-4"53"0,9-11-23 0,20-16-26 0,2-10-18 0,10-15-35 16,9-12-22-16,1-8-44 15,0-5-61-15,-20 3 47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5-03-27T17:33:40.28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5-03-27T17:33:40.637"/>
    </inkml:context>
    <inkml:context xml:id="ctx2">
      <inkml:inkSource xml:id="inkSrc173">
        <inkml:traceFormat>
          <inkml:channel name="X" type="integer" max="3840" units="cm"/>
          <inkml:channel name="Y" type="integer" max="1200" units="cm"/>
          <inkml:channel name="T" type="integer" max="2.14748E9" units="dev"/>
        </inkml:traceFormat>
        <inkml:channelProperties>
          <inkml:channelProperty channel="X" name="resolution" value="127.15232" units="1/cm"/>
          <inkml:channelProperty channel="Y" name="resolution" value="63.82979" units="1/cm"/>
          <inkml:channelProperty channel="T" name="resolution" value="1" units="1/dev"/>
        </inkml:channelProperties>
      </inkml:inkSource>
      <inkml:timestamp xml:id="ts2" timeString="2025-03-27T17:38:20.160"/>
    </inkml:context>
  </inkml:definitions>
  <inkml:trace contextRef="#ctx0" brushRef="#br0">24841 10904 0,'0'0'0,"0"0"16,0 0-16,0 0 0,0 0 0,0 0 0,0 0 0,39 4 0,-27 0 0,-4 0 0,-4 0 0,8 0 0,-8 0 0,-1 0 0,5-4 0,-4 0 0,0 4 15,0-4-15,-4 0 16,8 0-1,-4 0-15,0 0 16,-4 0-16,0 0 16,0 0-1,0 0-15,0 0 16,0 0 0,0 0-16,0 0 15,0 0 1,0 0-16,0 0 15,0 0-15,0 0 16,0 3 0,0 1-16,0 0 15,0 0 1,0 0-16,0 0 31,0 0-31,0 0 16,0-4-1</inkml:trace>
  <inkml:trace contextRef="#ctx1" brushRef="#br0">18344 4437 1706 0,'13'-2'-31'0,"-8"2"67"0,2 2-1 16,3 4-14-16,-7 0-4 0,2 5 3 0,0 3 1 0,-5 10 5 0,-4 3 3 0,3 6 4 0,-4 0 1 16,2 11-3-16,0 5-1 15,-2 17-7-15,2 13-6 16,-3 24 1-16,-1 13-9 15,-1 23-7 1,2 6 6-16,-3 21-10 16,5 1 7-16,3 8 3 0,1 0-7 0,5 0 7 15,6 8-10-15,0-1 2 16,3 2-2-16,-1 8-4 16,-1-5 8-16,2 0-3 15,-1 4 0-15,1-3 1 16,2 4-7-1,-2 4 1-15,5-1 2 0,-5-6-1 16,0-6 7 0,1-1 2-16,-6-4 3 15,7-8 3-15,-5-3 0 16,5-14 9-16,3-11 4 16,-11-20 2-16,3-10-2 15,0-22-14-15,-2-8-3 0,-3-24-7 16,2-9-9-16,-5-18-17 15,-1-12-17-15,-2-17-54 16,2-2-20-16,-1-32 129 16,6-15-53-16</inkml:trace>
  <inkml:trace contextRef="#ctx1" brushRef="#br0" timeOffset="1540.65">18374 4672 1456 0,'27'6'44'0,"3"2"-3"0,-2-2-43 0,-4 2 2 0,-7-6 1 16,2-1 11-16,-1 1 38 15,-4-1 13-15,0 2 12 16,-1-1-6-16,-1 0-34 16,7 1-13-16,8-2-16 15,3-1-2-15,13-4-4 16,12-6 1-16,16-7 10 16,16-4 4-16,31-6 12 0,10-1-2 15,11-7-12-15,14 2-3 16,14-1-7-16,13 0 2 15,18 8-2-15,11 0 0 16,-7 7-3 0,1 2-1-16,13 11-3 15,-6 6-1-15,-8 0 3 16,3 3-1-16,-9-1 5 0,-12-2 1 0,-2 1-1 31,-6-1-2-31,-15 3 0 0,2-1 3 0,-18-2 2 16,-5 0 1-1,-10 3-4-15,-1-1-4 0,-7 1-8 16,-12 3-4-16,-14-3 5 16,-15 5 0-16,-9-2 5 15,-7 2 0-15,-19 5-5 0,-2 0 0 16,-16 1 4 0,-3 0-2-16,-1 0 5 0,-8-1 1 15,-3 1 0 1,-4-1 1-1,-6 1 0-15,0 5-1 0,2-5-1 0,-2 5 2 32,7 3 3-32,-2 0 1 0,1 8 0 15,4 3 1-15,-1 5 2 16,-1 3 2-16,4 11-2 16,-3 11 0-16,2 5-2 15,1 9-2-15,3 11 3 16,-2 5-2-16,0 10-2 15,5 7 3-15,-4 9-3 16,5 4-2-16,-3 7 1 16,3 8-4-16,3 4 2 15,-6 6 1-15,3 16-2 16,0 3 2-16,-7 13-6 16,-3 1-2-16,1 1-3 15,-1 2 0-15,3-1 8 16,0 1 2-16,4 4-2 0,-3-2 2 15,-2 5-4-15,0-5 1 16,-4-8 1-16,1-4 1 16,-5-10-4-16,2-6 2 15,-2-10 5-15,1-8-1 16,-2-20 1-16,1-6 5 0,-5-14-5 16,1-10 2-16,-4-16 8 15,-4-14-4-15,-2-11 0 16,-6-6 3-16,-8-10 3 15,-3-1-1-15,-7-10 9 16,-7-3-3-16,-7-7-5 16,-8-2 0-16,-12-4-6 15,-5-4 7-15,-27-2-4 16,-4-4 0-16,-17-4 0 16,-7-1-12-16,-2 1 0 15,-15-3 2-15,-13 3 0 0,-10 2 5 16,-9 1-3-16,-7 0 3 15,-5 5-1 1,-1 0-1-16,-14 5 5 0,6 0 3 16,2 0 1-16,-11-4 3 15,-1 6-4 1,-4-6-6-16,-2 2 1 0,-2 0-4 16,10-3 0-16,7 4-1 15,-9-4-8-15,11 3-3 0,8 1-7 16,8 4-8-16,12 5-4 15,9 1-2-15,17 0-2 16,10 2 2-16,30-3-7 16,12-1-11-16,23-4-33 15,6-3-16-15,21-5-157 16,1-5 150-16</inkml:trace>
  <inkml:trace contextRef="#ctx1" brushRef="#br0" timeOffset="2257.84">12441 5041 1095 0,'17'-10'-8'0,"4"1"-112"0,-2-1-37 15,0 2 0-15,-2-7 106 0,-1-4 129 0,3-3 71 16,-4-1 1-16,-2 1-79 16,0-1-92-16,-2-4 7 15</inkml:trace>
  <inkml:trace contextRef="#ctx1" brushRef="#br0" timeOffset="3974.37">12671 4738 754 0,'13'-14'104'0,"-1"-1"68"0,-5 0-8 16,10 7-29-16,-1 0-28 15,-3 2-20-15,2-1-10 16,-5 3-15-16,-4-4-4 16,0 3-8-16,-4-1-6 15,0 6-9-15,-1-2-8 0,1 0-11 16,6 1-8 0,-4 7-2-16,4 7-3 0,3 4-2 15,0 7 5-15,-3 6-4 16,3 9 5-16,-1 13 3 15,-6 10-3 1,4 18-3-16,-3 8-3 0,0 17 2 16,-4 7 0-16,-1 17-3 0,-4 11 3 15,-3 13-12 1,-1 5-5-16,2 7-3 16,-3 4-7-16,6 11-9 0,3 0 2 15,4 1-4-15,7 5 2 16,5-8 15-16,3 1 2 15,-2-3 13-15,4-2 3 0,-5-1 8 16,1-6 6 0,-3-4-3-16,0-2 1 0,-3-4-6 31,-3 1-3-31,-5-7 2 0,1-4-4 0,-4-7 2 16,-2 1-1-16,-1-12-2 15,1-4 3-15,2-18-4 16,0-5 0-16,0-7 2 15,0-7-1-15,3-9 2 16,7-5 0 0,-5-14-2-16,3-3-1 0,-4-13 1 15,1-4-2-15,-2-7 3 16,-1-3 0-16,1-5 2 0,3-1-2 16,-3-2-2-16,-3-3 2 15,4 1-2 1,-3-3 0-16,2 4 1 15,-1-4-1-15,-2 4 1 0,3-5 0 0,-3-2 0 16,0-3 1-16,0 0-1 31,0-6 1-31,0-1-1 16,5 1 0-16,3-3 2 16,-5-1-2-16,6-1 7 15,-4 2-1-15,0-2 2 0,-1 1 3 0,6-1-5 31,1-1 1-31,5-4-3 16,-4 0-3-16,4 2 0 16,0-3-1-16,4 0 0 15,-1 1 0-15,5-1 3 16,3 4-1-16,9 0 1 16,11 1 3-16,10-1-4 15,9-1 3-15,18-2 1 0,6 1 1 16,13-4 2-16,1 1 1 15,8-4 2-15,-5 3-1 16,19 1-1-16,4-4-3 16,2 1 0-16,2 5-1 0,-11 5-3 15,10 2-1-15,-6 9-2 16,4 2-2-16,-12 1 6 16,-10 0 2-16,-10-3-6 15,-1-5 3-15,1-6 6 16,-6-3 6-16,-14-5 11 15,-6 0-6-15,-18-3-3 16,-3 0-6-16,-6 0-10 16,-5-3 10-16,-11-2 0 15,-2-3 4-15,-9-3 2 16,-2-6-3-16,-4-5 1 0,0-7-4 16,-4-7-1-1,2-2-2-15,-6-8-8 16,1-7 1-16,-4-14-1 0,-2-8 0 15,-10-14 17 1,-2-5-2-16,-4-14 9 0,-5-7-1 16,2-16-17-16,-6-6-3 15,-2-3-3-15,-4-10-1 0,1-9 2 16,-3-4 1-16,3-7 0 16,3-1 1-16,0 3-2 15,2-3 2 1,0-4-3-16,-1 0-1 0,6 3 1 15,-5-5 0-15,3 4-2 16,-7-2-2-16,10 6 0 16,-6 2 0-16,9 8 3 15,-3 1 2-15,2 10 3 0,3 4-4 16,-2 15 4 0,-1 4-2-16,2 26-2 0,0 7 3 15,0 13-3-15,-2 10 2 16,3 7-4-16,4 5-1 15,3 15 2-15,3 2 1 16,-3 12 0-16,3 6 0 16,-2 9 0-1,0 5-2-15,-2 7 3 16,3 1 2-16,-4 6-2 0,6 0 0 0,1 4-3 16,-6-6-3-16,5 2 3 15,0 2-1-15,-7 3 3 16,-1 7-2-16,-5 1-4 15,-6 3-2-15,-6 1-1 16,-2 1 7-16,-3-1 0 16,-2-1 3-16,0 2-1 15,-2-2-6-15,-12-3 6 16,0 3-1-16,-6-2 2 16,-7 4 1-16,-3-2-3 15,1 2-2-15,2 1 3 0,-3-5 0 16,-1-1 0-16,-6 0 4 15,-9-1-2-15,-12-1-1 16,-6-5-1-16,-12 1-4 16,2-2 4-16,-1 0 1 15,-7-3-1-15,-1 0 0 0,-13-4-7 32,-3 4-8-32,1 5-32 0,6 3-20 0,-9 6-32 31,2 3-29-31,16 5-9 0,10-2 10 0,55-1 65 15</inkml:trace>
  <inkml:trace contextRef="#ctx1" brushRef="#br0" timeOffset="5169">13056 8751 1265 0,'13'3'56'0,"-2"-1"2"0,1 3-8 0,-5 0 12 0,2-4 2 0,4 1 5 16,-2 1 1-16,8-2-12 15,3 1-8 1,5-2-15-16,3 0-7 0,9-3-11 15,10 1-1-15,22 1 0 16,9 1-4-16,33 0-5 16,3-2-3-16,17 1-2 15,7-6 0-15,18 2 1 0,8-1 2 16,10 3-5 0,4 1 0-16,8 2 7 0,-5 0-1 15,-5 4-2-15,-6 0-1 16,-9-1-2-16,-6-1-1 15,-7 1 0-15,-11-1 3 16,-41-2-3 0,-13 3-4-16,-36-3-35 15,-22 2-26-15,-27-1-70 16,-18 1-113-16,-19 1 151 16</inkml:trace>
  <inkml:trace contextRef="#ctx1" brushRef="#br0" timeOffset="5882.71">13345 9439 1255 0,'5'0'83'0,"-1"-2"32"0,7 2-8 0,2-1-30 0,-2-1-19 16,-6 2-25-16,-5-1-15 0,-3 1-12 16,-7 1 0-16,1-1-1 15,2-1-3-15,-1-3 0 0,8 4-1 16,-1 0-1-16,1 0 0 16,0 0 2-16,-2 0 3 15,2 0 15-15,0 0 2 16,0 0 2-16,0 0 0 15,-1 0-16-15,-9-1-4 0,6-4-2 16,-7 0-2 0,1-2-1-16,4 3-2 0,-5-4-1 15,4 7 0 1,4 2 1-16,2 6-1 0,5-2-2 16,4 4 0-16,10-4 10 15,4 3 12-15,20-4 15 16,14 1 10-16,15-5 0 15,17 0-6-15,14-3-8 16,10-2-10-16,24-7-8 16,4-1 2-16,39-1-5 15,8 3 1-15,19 11-2 0,14 3-2 16,-7 6-8 0,-3 4-4-16,-3-4-12 15,-16-1-1-15,-15 3 3 0,-10-1 2 16,-22 2-5-1,-7 1-10-15,-23-2-35 16,-15-6-25-16,-39-5-42 16,-22-8 63-16</inkml:trace>
  <inkml:trace contextRef="#ctx1" brushRef="#br0" timeOffset="7010.5">11449 3673 1120 0,'3'7'69'0,"-2"2"24"0,-1 4-3 0,-4 9 3 0,-4 1-9 0,3 11-17 16,-3 2-7-16,3 5-26 16,-3 0-12-16,4 0-9 15,-6-3-6-15,4-5-4 16,-2 0-4-16,-3-6-27 0,-2-2-20 15,1-5-48 1,-4-1-75-16,-4-14 103 16</inkml:trace>
  <inkml:trace contextRef="#ctx1" brushRef="#br0" timeOffset="7232.68">11042 3888 1220 0,'3'-10'80'16,"0"-4"17"-16,14-6 23 31,4-2 5-31,15-13-10 16,10-3-10-16,-2-12-22 16,5 1-18-16,8 5-31 15,1-5-8-15,4 12-24 16,-2 4-5-16,1 13-37 0,1 2-32 15,-6 12-66-15,-2 6-32 16,-18 6 94 0</inkml:trace>
  <inkml:trace contextRef="#ctx1" brushRef="#br0" timeOffset="8041.24">11919 3965 1130 0,'1'-5'75'0,"-1"-1"35"16,-1-5 4-16,-4-3-13 15,-1 1-10-15,-10 1-29 16,0-1-15-16,-8 5-18 15,-4 5-9-15,0 8-9 16,-4 6-5-16,4 9-7 0,2 7-1 16,12 3-2-16,2 3 0 15,12-5 2-15,1-2-1 16,17-7 2-16,7-7-1 16,5-7 1-16,1-5 1 0,6-10 4 15,-1-4 2-15,-3-3-1 16,0-5 1-16,-8 8 1 15,-9 1-1-15,-6 5-2 16,-10 7 0 0,0 1-2-16,-7 1-2 0,-1 13 0 15,-3 7 1-15,5 7-4 16,5 2 2-16,8-1-3 16,11-4 0-16,12-11 3 15,3-3 0-15,13-8 3 16,-1-3 2-16,11-11 4 0,4-3 5 15,1-10-1-15,2-4 2 16,-8 0 1-16,-17-6-1 16,-11 6 1-16,-10 0 2 15,-18-2 4-15,-7 1 2 16,-16 4-6-16,-4 6-4 0,-5 10-1 16,1 9-7-1,-1 14 7-15,3 13 0 0,3 25-9 16,2 12 4-16,6 28-1 15,3 12-4 1,1 16 2-16,0 1-1 0,1-4-16 16,-5-5 1-16,2-17-15 15,-7-10-6-15,-6-19 3 16,-6-12-4-16,-7-24 14 16,-1-13 3-16,5-25 12 0,-2-13 2 31,4-23 9-31,6-11 10 0,9-13 4 0,14-1 0 15,16 0-9 1,11 4-5-16,14 13-11 0,3 6 2 16,4 11-4-16,1-1-12 15,9 9-49-15,4 2-37 16,9 0 53-16</inkml:trace>
  <inkml:trace contextRef="#ctx1" brushRef="#br0" timeOffset="8723.37">13089 3713 1170 0,'7'-3'92'0,"-7"-2"131"0,0 10-138 0,-2 10 22 0,2 9-5 16,-6 15-30-16,1 7-16 0,-6 11-27 16,-5 4-8-1,2-4-15-15,-3-2-2 0,2-4-6 16,4-4-1-16,3-15-9 15,1-7-2-15,3-16 1 16,4-9 1-16,0-9 10 16,5-12 1-16,6-16 0 15,5-14 2-15,5-12 3 16,-4-3 9-16,0-11 14 16,-4-2 3-16,-7-2 3 15,5 9-13-15,-1 17-2 16,-7 14-4-16,0 22-6 0,-3 17 1 15,2-4-14-15,4 18-3 16,-1 20 1-16,4 4 3 16,8 2 5-16,2-3 4 15,8-8-3-15,-2-7-2 0,5-15-2 16,-1-5-5-16,-4-16 1 16,3-6 6-1,-2-8 2-15,0-6 1 0,-5 3 8 16,-2 4 1-16,-13 13 5 15,-4 15 4-15,3 4-11 16,-10 19 1-16,-5 29-13 16,-2 5 0-16,-4 17 2 15,3-2-1-15,7-8-22 16,3-6-18-16,8-20-37 16,7-7-22-16,10-14-22 15,5-6-14-15,0-12-212 16,3-11 216-16</inkml:trace>
  <inkml:trace contextRef="#ctx1" brushRef="#br0" timeOffset="9215.35">13720 3842 1264 0,'3'3'69'0,"1"5"25"0,-3 3-10 0,6 2-5 0,-4-2-4 0,8-5-9 0,3-1-8 16,5-5-16-16,3-6 0 0,-2-4-7 15,-1-1-3-15,-3-3 0 16,-5-2-7-16,-3-1 6 16,-8-5-2-16,-8 4 7 15,-3-4-4 1,-9 10-4-16,-6 2 0 0,-8 20-19 16,-6 15 2-16,2 16-10 15,7 11-1-15,12 3 0 16,14 0 2-16,19-12-3 15,12-7 0-15,15-11-2 16,0-7 1-16,6-15-3 0,2-5-6 16,-3-14-6-16,6-7-6 15,-3-15 5-15,1-6 3 0,-3-10 10 16,-2-7 2-16,-8-6 7 31,-2-8 4-31,-16-12 2 16,-3 5 3-16,-13 8 0 0,-3 12 2 0,-8 34 2 15,0 12 4-15,-4 24-8 16,1 13-6-16,-2 21 3 16,5 12-5-16,5 17-2 15,3-2 0-15,5 8-6 16,1-1-9 0,-3-2-47-16,3 0-33 15,-1-11-66 1,1-6-32-16,1-17 108 0</inkml:trace>
  <inkml:trace contextRef="#ctx1" brushRef="#br0" timeOffset="9404.96">14132 3790 1322 0,'3'-2'84'0,"8"1"34"0,5 2-23 0,8 6-1 0,3-1-24 15,3-3-17-15,12-3-26 16,4-3-9-16,11-10-46 16,-1 1-27-16,0 1-66 15,2 1-38-15,-9 6 88 16</inkml:trace>
  <inkml:trace contextRef="#ctx1" brushRef="#br0" timeOffset="9722.2">14717 3852 1294 0,'-31'6'75'16,"-1"6"15"-16,-1-1-9 16,0 7-19-16,6 2-14 0,2 7-26 15,12 8-2-15,9-5-10 16,4 1-9 0,11-13-2-16,1-7-3 15,10-10 3-15,2-2 2 0,0-9 5 16,-1-2 1-16,-5-4 5 15,-4 2 3-15,-3-5 12 16,-3 1 5-16,-5 4-8 16,0 2-4-16,2 4-14 15,-5 6-4-15,1 2-5 16,1 10-3-16,3 9-22 16,6 4-17-16,12 2-35 15,11-1-16-15,10-8-20 16,9-4-9-16,11-10-138 0,3-2-65 15,-4-6 173-15</inkml:trace>
  <inkml:trace contextRef="#ctx1" brushRef="#br0" timeOffset="10093.21">15243 4022 863 0,'8'-21'150'0,"-8"1"187"0,-13-5-159 0,-14-2-68 16,-4 2-29-16,-3 6-43 16,-2 9-7-16,-3 13 4 15,2 12 1-15,9 14-13 16,4 5-10-16,23 2-17 15,6-3-1-15,26-8-3 16,7-4-2-16,5-15 4 16,1-4 0-16,0-10 5 15,-8-8 1-15,-6-8 1 16,-1-6 1 0,-7-6 1-16,-7-8 0 0,-7-11 7 15,-6-10 3-15,-10-20 9 16,-5-3 1-16,-4 9-1 0,-3 11 9 15,5 36 2-15,1 18 3 16,2 24-11-16,-1 20-11 16,-1 30-15-16,1 14-5 15,2 17 5-15,6 4 1 0,7-9-14 16,7-5-17-16,12-20-24 16,9-10-12-1,5-16-24-15,9-7-4 0,1-6 115 16,3-8-47-16</inkml:trace>
  <inkml:trace contextRef="#ctx1" brushRef="#br0" timeOffset="10595.52">15759 4001 1019 0,'-30'-8'119'0,"-8"2"161"0,-14 11-205 0,-2 0-2 0,2 10-18 0,5 4-13 16,17-1-13-1,4-3-5-15,20-4-18 0,6-3-6 16,17-8-2-16,1-1-1 0,9-7 2 31,1-2 0-15,4 3 0-16,-2-5 1 0,-5 5 0 16,-2 0 0-16,-10 6 0 15,-3 1 0-15,-10 9 0 16,-2 9 1-16,-7 0 1 15,2 6-1-15,6-3-1 16,1-6 1-16,12-10-1 16,7-5 1-16,11-5 1 15,6-6 0-15,4-6 3 16,-5-5 6-16,-2-6 18 0,-5-7 7 16,2-6 25-16,-3-5 8 15,-5-19 8-15,-3-6 3 16,-8-22-11-16,-5-6-10 15,-6 3-20-15,-3 14-10 16,-3 35 7-16,-4 18-4 16,-2 29-4-16,-6 14 3 15,1 29-26-15,3 15 2 0,8 23-5 16,-1 5-5-16,7 4-4 16,3-1-16-16,5-12-53 15,3-8-28-15,7-10-61 16,1-7-27-16,-4-14-199 15,3-7 232-15</inkml:trace>
  <inkml:trace contextRef="#ctx1" brushRef="#br0" timeOffset="11053.85">15858 3943 1192 0,'-3'-21'81'0,"3"7"66"15,9 5-53-15,7 7 13 0,6 2-9 0,11 2-23 0,8 1-4 16,13-3-21-16,1 2-12 16,7-4-21-16,2-3-9 15,-1-1-8-15,4 0-1 16,-12-1 5-16,-8-4 2 0,-20 7 11 16,-14-4 4-16,-26 6 10 15,-9 2-7-15,-28 10-13 16,-6 5-10-16,-7 11-7 15,8 5-1-15,16 2-1 16,7 0 6-16,27-9-13 16,5-4 4-16,18-8-2 15,8-9 0-15,12-5 13 16,3-11 1-16,7-5-1 16,-1-3 5-16,-3-10-2 15,3 1-1-15,-18-5 15 0,-4 3-2 16,-11 12 8-1,-11 6 5-15,-3 22-12 0,-6 12 1 16,-8 26-5-16,4 7-5 16,4 15-8-16,6 2-16 15,13-12-43-15,4-6-32 0,21-19-44 16,3-6-28-16,21-26 92 16</inkml:trace>
  <inkml:trace contextRef="#ctx1" brushRef="#br0" timeOffset="11787.54">20146 3634 676 0,'0'0'106'0,"-2"3"157"0,2-3-97 0,-1 0 15 16,-1-2-9-16,5-5-23 0,4 0-14 15,0-7-46-15,5-3-20 16,-5 7-46-16,-3-1-5 0,0 11-5 16,1 5 1-16,-3 27 13 15,-1 13-8-15,-1 23-3 16,0 3 3-16,2-2-19 15,1-7-9 1,3-15-16-16,-1-4-20 0,1-16-8 16,-3-7-10-16,-1-7-32 15,-2-13-15-15,-5-2-130 16,-6-10 137-16</inkml:trace>
  <inkml:trace contextRef="#ctx1" brushRef="#br0" timeOffset="12085.42">19890 3587 1227 0,'-15'-22'91'0,"8"1"34"16,10 1-8-16,8 2-8 15,18 4 4-15,4 0-5 16,24 4-13-16,7 10-10 0,12 10-24 16,9 9-17-1,1 19-20-15,2 9-8 0,-14 6-16 16,-8 9 1-1,-28-5-1-15,-13 1 0 0,-21-4-1 16,-12-4 2-16,-26-1-14 16,-10-3-10-16,-25 1-18 15,-2-6-19 1,-3-6-15-16,3-12-2 0,23-23 2 16,4-11 7-16,14-22-8 15,7-6-10-15,15-4-30 16,12-2-57-16,17 5 102 0</inkml:trace>
  <inkml:trace contextRef="#ctx1" brushRef="#br0" timeOffset="12754.33">21219 3956 1062 0,'12'-11'118'16,"-2"-4"150"-16,-20 1-189 16,-13-3 11-1,-18-2-14-15,-10 5 1 0,-4 3-27 16,4 9-12-16,4 12-16 16,4 5-13-16,10 12-8 15,10-2-3 1,16 1-1-16,7-7 1 0,16-7 2 0,9-4-2 15,13-8-1-15,6-2 1 16,7-12 3 0,1-5 3-16,-3-6 4 15,-5 0-2-15,-14 6 4 0,-8 3-2 16,-12 10-3-16,-7 6 1 0,-6 11-6 31,-2 11-1-31,0 11 1 16,2 7 0-16,11-1-3 15,4-3 0-15,15-11-5 16,10-4 2-16,0-8 3 16,8-9-3-16,0-5 1 15,0-4-9-15,3-14-5 16,4 0 1-16,-3-14 5 16,-1-5 9-16,-6-12 5 0,1-7 8 15,-10-20 8-15,-5-10 5 16,-17-16 9-1,-6 1 6-15,-11 9-2 0,-2 11 2 16,-5 36 14-16,-1 13-2 16,3 27 4-16,0 10-9 15,5 28-18-15,-2 9-6 16,6 30-12-16,2 9 3 16,10 13-5-16,-4-3-3 15,10-6-3-15,-2-4-11 0,3-18-35 16,6-5-36-16,-6-15-37 15,-1-4-22-15,-8-14-32 16,-5-7-147-16,-5-17 197 16</inkml:trace>
  <inkml:trace contextRef="#ctx1" brushRef="#br0" timeOffset="13259.46">21583 3724 1250 0,'22'8'91'0,"5"3"7"0,17-2 3 0,3 1-1 0,18-7-46 15,6-2-18-15,0-2-25 0,0-1-12 0,0-6-21 16,2 5-15 0,2 2-20-16,6 1-14 0,-4 0 4 15,-3 3 15-15,-12 5 22 16,-18-7 24-1,-25 6 29-15,-19-1 9 0,-24-3 17 16,-15 0 6-16,-23 3 5 16,2-1 2-16,0 9-4 15,0 5-7-15,19 5-24 16,4-2-9-16,11 2-15 16,14-2-2-16,12-8 1 0,12 0 0 15,14-6 2-15,4-5-3 16,4-3 2-16,3-3-3 15,-4-8-2-15,3-3 3 16,-1-4 10-16,-4-2 12 0,2-5 16 16,-6-7 7-16,-6-1-10 31,-6-2 3-31,-10 10-8 16,-5 24-8-16,2 5 1 0,-9 28-6 0,0 23-5 31,0 7-2-31,6 10-6 0,4-4-2 0,13-3-17 15,10-2-51-15,12-14-28 16,6-8-42-16,1-24 53 16</inkml:trace>
  <inkml:trace contextRef="#ctx1" brushRef="#br0" timeOffset="16049.29">18631 8743 513 0,'-1'-20'90'0,"-2"-1"61"0,-1 3-4 0,-2 8-11 0,3 4-38 0,-2 4-17 0,-3 2-27 0,7 5 2 0,-2 1 8 16,3 1 2 0,0 0 0-16,1 3-5 0,7-4-10 31,8 0 0-31,12-2-6 0,5-3-5 15,12-1-4-15,5-3-8 16,8-8-11-16,12 3-1 0,13 0-10 0,9-3-1 16,7 3-1-1,1 2-4-15,-6-3 4 16,4 5 0-16,8 0-1 16,8 4 0-1,4 0-3-15,3 3 0 16,-6 0 5-16,2-1 0 15,14 2 5-15,0 3-3 16,9-4-3-16,-2 3 0 0,-7-3 1 16,9 0 2-16,4-3 0 15,1 4 0-15,0-8-5 16,-8 1-2-16,4 0 0 16,1-3-2-16,-2 3 4 15,-4-1 2-15,-9 4-6 16,6 4-1-16,-4-1 3 15,-2 5-5-15,-4-8 6 16,-11-5 2-16,3 0-5 16,3-3 3-16,-12 4-3 15,-5-1-2-15,-19-3 5 0,-7 5-1 16,1-4 0 0,0 1 0-16,14 5-1 0,1-7-3 15,2 3 0-15,-3-1-1 16,-8-1-4-16,-9 1 0 15,-4 1 9-15,-6 2-3 0,-10 3 1 16,-3-3 0-16,-11 3-8 16,-1 6 1-16,-9-6-5 15,-6 3-9-15,-21-3-31 16,-2 2-36-16,-32-7 50 16</inkml:trace>
  <inkml:trace contextRef="#ctx1" brushRef="#br0" timeOffset="17082.39">18571 9352 824 0,'2'18'113'0,"1"-4"69"0,13-8-39 0,4 0-9 0,10-6-40 0,5 0-7 16,5-1-21-16,-4-6-11 31,0 3-13-31,4 1-9 16,1-2-12-16,11 5-5 16,11 0-4-16,6 0-3 15,21 0-4-15,2-5 0 0,5 2 9 16,1-7 1-16,8 3 8 15,14 0 1-15,9-4-13 16,10-1-2-16,1-3-8 16,1 0-1-16,13-3 4 15,-2 6 0-15,12 4 1 16,-5 0 3-16,5 5-8 16,4 0-1-16,-14 3-2 15,-7 1 0-15,-5 1 7 16,-3 1-1-16,-2-5 0 15,-9-1 0-15,-8-3-5 16,-4-2-2-16,11 0 2 16,-3 0-2-16,-5 2 6 0,-3 0 3 15,-7 10-5-15,2 0 1 16,12 7-1-16,-5 3 0 16,-6-2 0-16,-8-1-1 0,-5-6 2 15,4-2-3-15,7-3 6 16,1 3 3-16,-7-1-6 15,-5-2 5-15,-20 2-3 16,5-1-1-16,-4 1 2 16,-2-1 0-16,0-1 5 15,0 0 0-15,-9 0-2 16,-9 0 1-16,-8-4-8 16,-4 2-2-16,-15-6-7 15,-3 3-14-15,-24-6-35 16,-6-3-43-16,-17-9 58 15</inkml:trace>
  <inkml:trace contextRef="#ctx1" brushRef="#br0" timeOffset="17848.39">13239 9371 660 0,'2'-1'90'0,"-2"1"86"0,-2 3-18 0,-4 6-22 16,-5 4-15-16,-10-2-32 0,-1 1-29 15,-11-2-27-15,-3 1-15 0,-8-3-41 16,-4-2-22-16,-1-6-223 15,2-3 172-15</inkml:trace>
  <inkml:trace contextRef="#ctx1" brushRef="#br0" timeOffset="19855.41">24811 8587 513 0,'1'-6'130'0,"1"1"120"16,-4 2-97-16,1 3-15 0,1-1-39 15,-2 1-9-15,1 0-5 31,1 0-3-31,0 0 4 0,0 0-1 16,0-4-10-16,0 3-7 0,-4 1-19 16,-2 1-11-16,-6 10-17 15,-4 12 0-15,-2 16-11 16,4 10-1-16,8 6-7 16,4 5-4-16,2-8-3 15,5-8-5-15,8-11 3 16,-1-7-1-16,14-14 8 15,-9-7 4-15,5-10 6 0,-5-6 2 16,1-13 1 0,-4-4 10-16,-3-4 10 0,-3 3 6 15,1 6 8-15,-1 5-12 16,-3 14-14-16,0 4-7 0,1 15-10 31,-1 8-1-31,4 10 2 0,2 5 0 16,7 0-12-16,5-2-13 15,7-10-2-15,5-3 1 0,1-15 13 16,5-3 15-16,0-13 19 16,-4-6 8-16,-11-8 3 15,-2-7 2 1,-13-10-8-16,-2-4-8 0,-5-9-9 16,-4-9-5-16,0-9-22 15,0-7-15-15,0-3-40 16,0 1-39-16,0 8-92 15,4 3 108-15</inkml:trace>
  <inkml:trace contextRef="#ctx1" brushRef="#br0" timeOffset="23510.84">491 6422 599 0,'0'-6'53'0,"1"-4"37"0,-2 1 12 0,1-1 6 0,0 4-4 0,-3-2 1 0,3 0-10 15,0 0-10-15,0 7 1 16,0-1-12-16,0 2-3 16,0-1-20-16,0-2-8 15,0 3-11-15,0 0-7 16,3 4 0-16,-3 7 1 0,1 7 1 15,1 7 1-15,-2 5-10 16,0 5-1-16,0 6-9 16,-2 4-2-16,1 4-1 15,-4-3-5-15,2-2-2 32,3-9 0-32,1-4 0 0,9-7 3 0,4-7 2 15,3-1 0-15,7-8-1 16,-2-3-2-16,3-8 8 15,1-4 4-15,-1-9 4 16,0-1 5-16,0-3-5 16,-1-4-1-16,-7-1 2 15,-1-4-1-15,-6 1 7 0,-6 0 6 16,-7-6-8 0,-8 4 1-16,-5-6-11 0,-6 0-11 0,3 0 3 31,-1 1-12-31,14 3-14 0,-1 6-10 0,10 4-26 31,4 4-6-31,5 4-34 0,2 0-15 0,4 1-157 16,1-6 161-16</inkml:trace>
  <inkml:trace contextRef="#ctx1" brushRef="#br0" timeOffset="23748.42">1062 6373 1251 0,'1'8'85'0,"4"5"18"0,-3 4-26 0,-1 4-2 0,4 10-26 15,1 7-6-15,-1 9-21 0,3 7-8 16,-7 7-10-16,4-2-1 0,-3-3-35 15,1-3-15-15,0-11-27 16,0-7-39-16,-1-13-220 16,-2-8 216-16</inkml:trace>
  <inkml:trace contextRef="#ctx1" brushRef="#br0" timeOffset="24116.03">1038 6532 1159 0,'-1'-33'106'16,"1"5"66"-16,7 7-67 0,6 4-14 16,6 3-15-16,6 1-7 15,11 7-15-15,2 1-8 16,2 10-20-16,-4 6-2 16,-8 5-14-16,-4 4-5 0,-10 2-3 15,-4 4-2 1,-17 0 0-16,-7 0 0 0,-11 0 0 15,-7 0 0 1,-5-9 0-16,-4-4 4 16,6-10-3-16,2-3 4 15,15-8-1-15,6 0 1 0,12 3 1 16,8 5 0-16,9 13 10 16,10 1 0-16,0 13 2 15,6 3-5-15,-6 6-12 16,-2 0-2-16,-1 2-23 0,-2-1-18 15,-2-6-78-15,2 1-36 16,-6-17 75 0</inkml:trace>
  <inkml:trace contextRef="#ctx1" brushRef="#br0" timeOffset="24482.6">1578 6436 1279 0,'6'-6'97'0,"-3"0"78"0,5 2-45 0,-5 6-13 0,0 8-15 0,-3 5-25 0,0 7-12 0,-1 10-26 15,-1 4-13-15,1 7-22 16,-6 4 5-16,4 0-12 0,0 1 6 15,3-4-3-15,0-3-1 16,5-5 1-16,3-6 1 16,4-6 0-1,2-4-3-15,-1-10 4 16,4-2-7-16,2-7-4 16,-5-1-9-16,5-3-30 15,3-3-5-15,2-1-19 0,5-2-4 16,-1 4-11-1,-1 5-39-15,4-1-205 16,-5-4 206-16</inkml:trace>
  <inkml:trace contextRef="#ctx1" brushRef="#br0" timeOffset="25129.36">2346 6471 1485 0,'14'-6'102'0,"3"-2"106"0,-4 0-165 0,0 2-5 0,-7-2-5 0,0 5-9 0,-4 3 3 15,-2 1-27-15,-2 4-21 16,-4 4-70-16,3 2-47 16,4 7 65-16</inkml:trace>
  <inkml:trace contextRef="#ctx1" brushRef="#br0" timeOffset="25319.77">2382 6865 1662 0,'-3'5'137'16,"-3"3"39"-16,3-8-77 15,4-3-28-15,-1-10-59 16,8-3-35-16,6-6-87 16,0-1-51-16,23 0 69 0</inkml:trace>
  <inkml:trace contextRef="#ctx1" brushRef="#br0" timeOffset="27730.3">2873 6253 1022 0,'17'-1'113'0,"-3"-1"70"0,-6 2-49 0,-1 2-19 0,-9 1-18 0,0 8-2 0,-9 6-11 15,0 7-9 1,-3 14-24-16,-3 8-11 0,10 10-28 16,-2 9-6-16,7 8 0 15,4-1-7-15,0 4 5 16,-1 1-3-16,5-4-4 16,-1-1 2-16,5-6 1 15,-1-3 4-15,-1-11-4 16,1-6 3-16,-1-13-5 15,-1-3 0-15,-1-9-4 16,0-7-9-16,2-5-3 16,6-5-5-16,4-4 5 0,1-2 8 15,7-3 4-15,0 1 6 16,4 0-2-16,1 0-2 16,1 2 3-16,4 2-1 15,0 0 4-15,-1 6 3 16,1-4-5-16,1 0 3 0,5 1-3 15,4-2-1-15,4-1 4 16,7 0-3-16,6 0-2 16,-3 0 0-16,7-1 2 15,-6-2-3-15,4-1 6 16,-1 3 1-16,6-2-6 16,1 1 1-16,8 7 1 15,8-2-2-15,-4 6 7 16,4-4 0-16,-2 5 1 15,-6-4 3-15,1 2-4 0,7 3 2 16,6-5-5-16,7 2-2 16,4-2 4-16,0 2-1 15,-5-3 7-15,4 1 0 16,3-3-4-16,9 1-1 16,5-3-4-16,1-1-1 15,-6 0 1 1,-1-3-2-16,4 1-3 15,8 1 1-15,-4-1 3 0,1 2 4 0,-16-4 0 16,4 2 2-16,-1 2-8 16,4 0-2-1,-2 5 5-15,-7-4-1 0,-7 4 13 16,-6-3 4-16,5-2-2 16,8 0 2-16,3-2-5 15,4-3-4-15,-6-1 3 16,0 0-3-16,3-1-7 15,6 3 4-15,-6 2-5 16,1 2-1-16,-15 0 6 0,-4 0-5 16,1 0 1-1,-7 0 4-15,11 2-9 0,-4-1 4 16,-2 1-3-16,-2-1 4 16,-19-1 4-1,4 0 3-15,-10-3-3 16,2 0-5-16,1 3 6 0,7-3-3 0,5 0 0 15,-2 1 0-15,-6-3-1 16,-4 2 2 0,-8 0 1-16,-3 0 0 0,5 3 0 15,-3-2-5-15,2-1 5 16,-3-1-4-16,6 0 2 16,3 3-1-1,-1 1-2-15,2-2 0 0,-4 2-3 16,-5-1 2-16,3 1 4 15,1-5 7-15,-6 2 4 16,-1 1 3-16,-8-1-6 0,-5 3-2 31,-2-2-4-31,-2-2-3 16,-11 2-2-16,-2 1 0 16,-11-1 1-16,-7 2 1 15,-3 0 0-15,-3 0 2 0,0 0-4 16,0-2-1-16,-9-7 5 15,7 6-1-15,-3-8 0 16,5-3 1-16,4 1-5 16,-1-8-2-16,0-2 4 15,-2-1 0-15,-1-12 4 16,0-8 1-16,2-10-3 16,-2-4-1-16,-3-15 0 15,-3-3 0-15,-5-2-2 16,-2-6 0-16,0 0 2 15,7 6-4-15,3 7 2 16,0 12 0-16,3 15 0 16,-2 11 2-16,1 5 1 0,-4 4 0 15,0 0-1 1,-1-1-1-16,-1 0 4 0,-5 3-2 16,4 3-3-16,2-3 1 15,-5 3-2-15,1 0-2 16,-1 3 2-16,3-1-1 15,-3 7 3-15,0-2-1 0,2 2-2 16,-4 4 2-16,-3 1-1 16,-1 2 3-16,-7-2 3 15,-7 4-3 1,-7 1 0-16,-2 0-2 0,-4 0 0 16,3 1 0-16,-5 4 2 15,4 1-1-15,-10 2-1 16,-2-1 1-16,-12-1 0 15,1 3 1-15,0-5-2 16,-4 2-2-16,3 0 0 0,-8 0 0 16,-4 1 2-16,-1-1 1 15,-20 0 1-15,-3-4 1 16,-14 0-2 0,0-1-1-16,0 2 0 0,-3 0-2 0,-19-1 3 15,-2 0 1 1,-7 2-3-16,1 1 2 0,-9-3-4 15,0-1 2-15,1 1 2 16,-4-2-1-16,3 0 1 16,-2 0-1-16,-3-2 0 15,4 1 0-15,9 1 1 16,-7 1-1-16,5 1 0 16,3 1 2-16,4-2-3 15,9 3-2-15,-6-3 1 16,-3 1-1-16,5-2 3 15,6 3 3-15,0 3-2 16,0-1 2-16,-3 3-3 0,5-3-3 16,14-2 3-16,7 1 0 15,9-2-1 1,3-2 1-16,1 0-2 0,4 0-3 16,4 0 3-16,3 2 1 15,7 2 0-15,1 3 1 16,4-6 0-16,-1 4-3 0,1-5 3 15,5 0-1-15,4-2 2 16,10-1 0-16,4-6-3 16,9 2-1-16,4 0 3 15,4 2-2-15,-2 0 2 16,5 4 0-16,-4 1-3 16,2 1 1-16,-6 5 2 15,-2-4 0-15,-8 7-3 16,-2-4-6-16,-2 6-11 15,1 0-1-15,5-1 6 16,6-1 3-16,3-1 4 16,6-5 1-1,6-1 1-15,-1-2 0 0,0 0 7 0,-1 0 0 16,-2-2-1-16,-5 2 3 16,4 0-20-16,4 2-2 0,8 1-29 31,1 3-19-31,10-1-55 0,3 3-30 0,11-14 83 15</inkml:trace>
  <inkml:trace contextRef="#ctx1" brushRef="#br0" timeOffset="32201.28">4024 6182 894 0,'-1'4'109'0,"-9"-3"67"0,1 2-46 0,3 0-22 0,-2-1-18 15,5-2-5-15,1 0 4 16,2 0-1-16,0 0-7 16,0 0-14-16,0 0-15 15,2 5-17-15,-4 12-10 0,-1 16 3 16,-7 21-3-1,1 9 3-15,4 16-8 0,-3 7-6 16,7 1-5-16,2 6-4 0,6-1-1 16,-4-6 1-16,8-4-4 15,-2-4 0-15,-1-15 1 16,3-10-5-16,0-15-27 16,0-5-21-16,-3-15-70 15,2-4-37-15,-1-6 79 16</inkml:trace>
  <inkml:trace contextRef="#ctx1" brushRef="#br0" timeOffset="33781.96">3210 6515 1034 0,'2'-1'93'0,"-2"2"47"15,-6 5-51-15,1 7-23 0,-1 4-19 16,1 4-6-16,3 6-11 0,-1 1-5 0,0 8-21 0,3 1-3 0,5 2 3 0,-2-1-2 15,6-8 0-15,-1 0-1 16,3-10 6-16,2-2 3 16,0-9 7-1,-4-3 5-15,2-6-3 0,-5-9 1 0,5-5-3 16,2-8-4-16,1-4 7 16,0 0-2-16,-1 2 9 31,-2 5-1-31,-1 3-14 15,1 7 1-15,-5 4-12 16,2 5 1-16,3 10 0 16,-3 5-2-16,9 9 4 15,-1 1-2-15,6 0-2 16,0-1 0-16,11-8-1 16,-1-3 1-16,2-10 0 0,1-3 1 15,-14-5 17-15,-2-6 11 16,-10-6 28-16,-4-10 9 15,-4-5 3-15,-2 1-5 16,-1-4-23-16,-6 3-9 16,4-1-21-16,2 5-11 15,2 14-2-15,2 3-23 0,4 4-75 16,0 7-54-16,12 7 73 16</inkml:trace>
  <inkml:trace contextRef="#ctx1" brushRef="#br0" timeOffset="34862.48">2456 7947 910 0,'0'5'132'0,"-1"4"151"0,1 7-177 0,0 9-22 0,-8 2-27 0,8 9-22 16,-3-1-8-16,3-2-16 15,11-1-4-15,-5-7-5 16,5-5 0-16,2-2-9 15,-2-6-15-15,0-7-29 16,1-3-28-16,-5-9 40 16</inkml:trace>
  <inkml:trace contextRef="#ctx1" brushRef="#br0" timeOffset="35069.83">2428 7789 1103 0,'2'-11'125'0,"-2"0"171"16,0 2-260-16,-2 4-4 15,-8-3-9 1,10 2-5-16,0-4-2 0,4 1-62 16,5-2-22-16,4-3 36 15</inkml:trace>
  <inkml:trace contextRef="#ctx1" brushRef="#br0" timeOffset="35450.25">2775 8004 845 0,'-3'25'117'16,"1"0"77"-16,2 1-67 15,2-3-27 1,9-1-51-16,0-6-7 15,5-2-15-15,-1-4 6 16,-7-4 21 0,2-1-2-16,-10-5-1 0,1 0-8 0,-2-7-20 15,-4 3-7-15,-6-11-9 16,0 3-7-16,0-9 1 16,2 1 2-1,5-9 9-15,4 3 1 0,10-6 16 0,4 5 5 16,5 2 1-16,6 5 8 15,2 10-8-15,1 5-7 16,-2 10-8-16,-4 3-10 31,0 8-7-31,-2 3-3 16,1 9 4-16,-5 2-14 16,1 9-42-16,-4 4-17 15,-6-4-57-15,6 4-11 16,-2-8-224-16,2-4 224 0</inkml:trace>
  <inkml:trace contextRef="#ctx1" brushRef="#br0" timeOffset="36353.06">3433 8086 1321 0,'-2'0'120'0,"-6"0"59"0,-4 0-53 0,-2 1-20 0,-4 3-48 0,-2 5-17 16,2 4-28-16,-4 1-6 15,7 8-7-15,3 0-1 16,9 3 3-16,3 2-1 0,5 3-1 16,8-3 0-1,6-2-3-15,1-1-2 0,2-10 4 16,2-1-1-16,-5-12-1 15,1-1 2-15,-6-13-4 16,1-1-1-16,-4-14 6 16,0-5-1-16,-8-7 6 15,2 1 0-15,-5-12-1 16,-7-2 5-16,-1-13 6 16,-3-7 3-16,-4-6 0 15,-1-3 4-15,-5 11-10 16,4 5 0-16,8 19 3 15,2 12-4-15,2 16 8 16,4 6-3-16,1 13-3 16,6 10 1-16,2 10-9 0,3 12-2 15,7 17 1 1,-3 9-4-16,-1 15 4 0,1-1 0 16,0 6-4-16,-2-3 1 0,9-10-3 15,0-7 0-15,7-12-4 16,-3-3 6-16,3-9-5 15,-1-2-1-15,-4-9 0 16,1-8-5-16,-3-15 7 16,2-2-2-16,1-15 6 15,-6-2 2-15,5-8 4 16,-4-6 1-16,-6 0-2 16,1-4 3-16,-14-2-8 15,2 1-1-15,-14 0 2 16,-1 10 1-16,-4 7 0 0,0 10-2 15,2 11 2-15,-2 10-4 16,-3 7 5 0,4 7-3-16,-4 11 0 0,4 4 0 15,11 2-4-15,2 5 2 16,16-4 0 0,4 1 2-16,5-4-2 0,4-2 2 0,1-11 0 15,1-3-4-15,-1-12 9 16,2-5 2-16,2-11 8 15,-4-4 7-15,7-9 6 32,-2-7 1-32,2-2-7 0,-4-6-4 0,-5 3-6 15,-1-1-3-15,-5 1-3 16,2 3 0-16,-4 6-6 16,-6 2 2-16,-1 8-7 15,-7 2-16 1,-4 7-55-16,-4-2-39 0,-8 4-82 15,-1 0-39-15,-1 1 131 0</inkml:trace>
  <inkml:trace contextRef="#ctx1" brushRef="#br0" timeOffset="36590.31">3946 8004 1056 0,'11'0'132'0,"4"11"152"0,11 1-148 0,5 14 12 0,12 5-30 0,-1 2-40 15,6 7-24-15,-1 6-39 16,0 2-1-16,1 6-37 16,-4 1-41-16,-9-3-68 15,-4-3 56-15</inkml:trace>
  <inkml:trace contextRef="#ctx1" brushRef="#br0" timeOffset="39610.16">7563 6206 629 0,'2'-5'72'0,"-2"-3"110"0,4 2-78 0,3 5 19 0,-6-3-5 0,2 4-12 0,-1 7-9 16,-2 4-9-16,-5 0 4 15,-1 3-3-15,1 0 2 16,4 3-12-16,-1 2-4 15,2 0-15-15,2 5-1 16,1 14-18-16,5 12-8 0,-4 21-17 16,0 11-5-16,0 13-8 15,-4 6-2-15,2 11 0 16,1 3-1-16,6 3-2 16,2-3-13-16,2-14-16 15,0-8-20-15,-1-20-19 16,-2-13-2-16,6-24-5 15,-1-15-9-15,4-31-197 16,5-10 188-16</inkml:trace>
  <inkml:trace contextRef="#ctx1" brushRef="#br0" timeOffset="41190.08">5938 7726 981 0,'-6'16'139'0,"-2"8"187"0,0 6-216 16,2 3-1-16,6 1-20 0,-3 4-10 0,4 6-21 15,1 9-7-15,4 2-21 16,0 5-8-16,-3 1-16 16,7 4-2-16,-7-1-5 15,5 1-21-15,-2-7-39 16,1 1-34-16,-3-18-52 16,3-5-71-16,-7-23 127 15</inkml:trace>
  <inkml:trace contextRef="#ctx1" brushRef="#br0" timeOffset="41441.01">5747 8076 1124 0,'-3'0'131'0,"1"0"144"0,2-1-173 15,2 1-4-15,6-8-20 31,0 0-4-31,3-5-26 0,5-2-3 0,7 4-8 16,9-2-4 0,3 4-6-16,4 2-10 0,10 4-10 15,0 3-4-15,4 8-20 16,4-3-24-16,-3 4-56 16,-2 2-35-16,-9-1 64 15</inkml:trace>
  <inkml:trace contextRef="#ctx1" brushRef="#br0" timeOffset="42523.09">6460 8215 1213 0,'-11'-6'96'0,"-1"0"54"16,-3-7-19-1,-5-3-34-15,-1-4-16 0,-2-2-27 16,-1 3-14-16,8 6-15 16,5 7-5-16,3 9-4 15,2 2-2-15,-3 12-10 0,2 5-1 16,-2 13-2-16,2-1 0 15,7 3-3 1,7-1-5-16,5-3 0 0,6-6-2 16,7-8 4-16,2 0 0 15,4-11 2-15,-10-4 4 0,-1-5-4 16,-2-9 7-16,-4-4 1 16,2-6-3-16,-5-9 7 31,-3-4 0-31,0-5 13 15,-5 5 8-15,1 2 5 16,-4 9-4-16,2 10-6 16,-2 12-9-16,0 2-6 15,0 14 3-15,-3 12-14 16,3 7 6-16,1 11-6 16,4-4 2-16,11-4-2 15,1-2-6-15,10-14 9 16,6-4-8-16,-1-12-2 0,6-6 0 15,4-16-5-15,1-7 8 16,7-17 10-16,4-1 4 16,-5-6 14-16,-5 3 3 15,-17 3 6-15,-5-5 8 16,-13 8-12-16,-9 2-2 16,-9 12-13-16,-8 8-4 0,-18 16-5 15,-6 8-2-15,-8 18 0 16,-2 4-3-16,12 7-2 15,11 0 3-15,15-6-1 16,11 1-4-16,13-13 1 16,7 1 0-16,13-9 0 15,7-8 1-15,2-3 5 16,4 0-3-16,-16-3 0 16,-4-3 4-16,-11 0 13 0,-10-4 10 15,-3-2 23 1,-2 0 5-16,-1-2-8 15,-6 2-5-15,-1 5-10 0,4-1-6 16,-5 8 4-16,-4 0 2 16,3 12-12-16,-4-1-1 15,-3 6-6-15,3 5-1 16,-4 10-1-16,1 7 6 0,-3 16 1 16,3 5-3-16,-2 14-7 15,6 8-7 1,2 14-10-16,0 7 7 15,1 10-33-15,-1 6-17 0,2-7-31 16,0-8-16-16,0-17 33 16,-2-18 20-16,-7-15 31 15,-5-9 11-15,-10-18-3 16,-4-11-4-16,-1-21 3 16,-1-15-3-16,2-23 22 15,9-14 22-15,14-12 18 16,11-5 5-16,24-2 0 0,8 4-10 15,30 2-10 1,7 5-10-16,18-1-12 16,16 0-6-16,11-16-92 0,6-13-88 15,19-43 100-15</inkml:trace>
  <inkml:trace contextRef="#ctx1" brushRef="#br0" timeOffset="45433.47">5086 6689 1005 0,'-1'0'87'0,"1"-2"58"0,0 0-11 0,1-4-39 0,1 1-12 0,-2-6-25 0,0 0-8 15,-10-1-22-15,1 1-4 16,-4-2-12-16,-1 0 0 15,-3 6-4 1,-5-3-3-16,4 10-1 0,-2 2-2 0,2 10-1 16,4 7-3-16,2 10 1 15,-1 1-1 1,5 6 2-16,3 3 1 0,7-2-2 16,7-6 1-16,2-4-3 15,5-3-1-15,-2-9-3 16,4-4 3-16,2-11 0 15,-2-3 3-15,2-11 4 16,-1-8 1 0,2-8 8-16,-4-5 0 0,3-4 7 15,2 1 7-15,-4 3 4 0,-4 5 0 16,-3 13-1-16,-8 1-3 16,-3 16-7-16,0 7-3 15,-3 16-4-15,-8 4-9 16,6 11-3-1,1 3 0-15,5-5-4 0,7 2 3 16,16-5 2 0,-5-3 2-16,11-9-3 15,-2-3-11-15,0-5-28 0,6-8-30 0,-5-10-45 32,6-12-9-32,-5-13 60 15</inkml:trace>
  <inkml:trace contextRef="#ctx1" brushRef="#br0" timeOffset="45719.19">5643 6610 1094 0,'2'-8'132'0,"-2"2"95"0,-2-2-84 0,2 6-7 0,0 2-44 0,0 2-16 16,-2 13-26-16,1 9-9 15,-5 16-18-15,-1 7 1 0,1 16-13 16,1 2-9-16,-4 12 0 16,2 5-26-16,-2 3-76 15,-2-1-13-15,5-20-49 16,-1-12-2-16,6-30-100 15,1-9-111-15,1-16 211 16</inkml:trace>
  <inkml:trace contextRef="#ctx1" brushRef="#br0" timeOffset="46004.88">5600 6935 858 0,'0'-62'131'0,"0"5"101"0,0-1-18 15,7 14-70-15,1 0-16 16,4 12-12-16,6 5-3 15,1 7-28-15,0 2-13 16,7 4-31-16,1 6-12 0,8 7-11 16,1 1-1-16,0 9-9 15,-2 5-3-15,-9 2-2 16,-5 6-1-16,-10-6-1 16,-10 6-1-16,-10 2 0 15,-12-5-2 1,-9 4-23-16,-6 1-16 0,-4-3-40 15,4-3-24-15,5-5-28 16,4-10-15-16,10-3-212 0,4-4 224 16</inkml:trace>
  <inkml:trace contextRef="#ctx1" brushRef="#br0" timeOffset="46435.6">6203 6644 1219 0,'-1'0'115'0,"-4"0"59"0,0 5-55 0,-8 3-15 0,-1 5-33 0,0 6-13 16,0 0-21 0,1 6-5-16,5 5-15 15,8-2-5 1,11-3-5-16,7-6-1 0,15-1-7 0,3-9 1 16,5-4 1-16,2-5 1 15,-2-11-1-15,-7-8 4 16,-4-8 3-16,2-3 10 15,-16-5 28 1,0 2 10-16,-12-1 11 0,-10 4 1 0,-10 0-15 31,-9 9-14-31,-11 10-22 16,-4 11-11-16,-12 14-17 0,2 8-26 0,6 0-86 16,-1-3-66-16,19-3 94 31</inkml:trace>
  <inkml:trace contextRef="#ctx1" brushRef="#br0" timeOffset="52257.62">9156 8105 1157 0,'-11'-11'39'0,"2"4"1"0,-4 6 18 0,4 2 27 0,-7 6-1 15,2 4-4-15,1 0-11 0,-3 9-16 0,2 2-11 16,0 10-22-16,3 4-8 0,9-1-15 15,4-2 0-15,14-8-5 16,6-3 0-16,9-14 5 16,3-3 1-16,-1-13 9 15,-3-6 7-15,-5-10 18 16,-6-4 7-16,-3-10 7 16,-9 3-1-16,-5 4-3 15,-5-2-7-15,-13 6-14 16,-4 2-4-1,-14 2-37-15,-3 6-8 0,0 6-36 16,-2 0-26-16,10-2-47 16,7-2-249-16,22-1 251 0</inkml:trace>
  <inkml:trace contextRef="#ctx1" brushRef="#br0" timeOffset="52525.88">9862 7707 1208 0,'-8'-3'96'0,"-13"2"106"15,-4-1-117 1,-18-3 18-16,1-1-16 16,1 3-22-16,0-2-10 0,8 10-22 15,6 4-6-15,11 23-9 16,-1 6-3-16,10 23-11 15,4 7 0-15,3 9 1 0,6 4-14 16,4-6-34 0,3 1-31-16,-4-7-94 0,-6-4-121 15,-3-8 169-15</inkml:trace>
  <inkml:trace contextRef="#ctx1" brushRef="#br0" timeOffset="52715.92">9439 8179 1680 0,'12'1'79'0,"1"1"12"16,3 0-24-16,6-4-22 0,0-3-12 16,9-4-25-1,7-4-20-15,14-4-76 16,4-4-41-16,8-2-312 15,-2-3 265-15</inkml:trace>
  <inkml:trace contextRef="#ctx1" brushRef="#br0" timeOffset="52957.95">10272 7887 970 0,'9'-17'113'0,"-6"-4"167"16,-12 1-184-16,-7-4 6 15,-20 0-1-15,1 4-4 16,2-1-17-16,0 9-9 0,9 4-9 15,5 5-10-15,7 15-23 16,2 11-6-16,10 18-10 16,2 3-5-16,6 14 1 15,-2 4-5-15,0-6-5 16,-4 7-9-16,-4-3-46 16,-6-5-32-16,-4 2-94 15,-6-6-289-15,-2-2 298 16</inkml:trace>
  <inkml:trace contextRef="#ctx1" brushRef="#br0" timeOffset="53129.2">9877 8132 1517 0,'0'0'78'0,"7"0"29"15,2 0-31 1,10 0-30-16,8-4-5 0,11-3-37 15,6-1-31-15,5 1-78 16,1 1-144-16,1 6 146 16</inkml:trace>
  <inkml:trace contextRef="#ctx1" brushRef="#br0" timeOffset="53359.73">10504 8128 1315 0,'-4'-3'134'16,"-5"-1"68"-16,-5-4-59 0,-10-2-21 15,-6 5-56-15,-8 4-20 16,-1 2-18-16,4 6-2 16,13 7-9-16,11 3-7 15,14 4-8-15,5 2-3 16,14 6-2-16,0 2 2 16,0 1 0-16,-3 3 1 15,-9-1-28-15,-9-2-12 0,-15 1-37 16,-8-5-17-16,-11-4-5 15,0-7-17-15,-5-13 73 16</inkml:trace>
  <inkml:trace contextRef="#ctx1" brushRef="#br0" timeOffset="53889.98">10535 8240 1277 0,'18'5'79'0,"-6"-2"30"0,2 2-3 16,-1-5-10 0,3-6-19-16,7-5-25 0,1 1-8 15,0-6 2-15,-5 2-4 16,-7 0-4 0,-4 3-3-16,-13 3-9 0,-7 0 3 0,-18 8 0 31,-3 10-5-31,0 7-4 0,-5 11-6 0,12 15-7 15,8 1-3-15,11 2-10 16,6-5-7-16,15-5-17 16,3-9-3-16,16-11 7 15,7-7 0-15,9-9 20 16,1-9-1 0,-4-9 1-16,-2-8 6 0,-12-11 8 15,2-4 15-15,-5-9 20 16,5-1 9-16,-10-5 23 0,-3-3-1 15,-9-5 9 17,-9-9 0-32,4 4-18 0,-1 6-8 15,0 25-14-15,-4 13 6 16,-2 21-2-16,-2 9-10 16,2 25-15-16,0 14-15 15,0 16-8-15,2 6-1 0,6-1-7 16,-3 0-24-16,4-5-100 15,-4 0-5-15,3-5-94 16,-4-5-14-16,7-12-98 16,-1-6 171-16</inkml:trace>
  <inkml:trace contextRef="#ctx1" brushRef="#br0" timeOffset="54060.99">10944 8046 1461 0,'0'16'97'0,"0"6"46"0,0-1-39 0,8-1-35 0,4-4-16 0,15-13-31 0,8-3-9 16,7-14-63-16,7-5-49 16,0-14 55-16</inkml:trace>
  <inkml:trace contextRef="#ctx1" brushRef="#br0" timeOffset="55034.09">8669 6512 892 0,'-2'13'93'0,"2"-4"53"0,-1-7-11 0,1-1-32 0,1-1-21 0,2-3-23 0,5 1-7 15,-4-4-11-15,2 3-2 0,-1 1-1 16,-2 1-7-16,1 2-2 16,3-1 0-16,-1 7-6 15,4-1 0-15,8-1 5 16,5-5 5-16,13 0 3 15,10-5 0-15,9-4-6 16,6-4-4-16,-2 0-7 16,-3-1 0-16,-14 2-7 15,-6 0-6-15,-16 6-3 16,-7-5-2-16,-8 6 1 16,-5 4 2-16,0 1 3 0,-7 5-1 15,-1 9-5-15,-4 11-1 16,1 14-2-16,-3 4 1 15,3 17 5-15,-2-2-3 16,-3 12-1-16,0-1-3 0,-3 7-9 16,4-1-14-16,-4 1-40 15,1-13-37-15,4-11-219 16,-5-9 196-16</inkml:trace>
  <inkml:trace contextRef="#ctx1" brushRef="#br0" timeOffset="83807.73">13853 9001 593 0,'3'9'59'0,"0"-3"35"16,5 2 4-16,-6-6 0 0,6 1 3 0,-5-3-7 0,-3 5-4 0,1-2-32 16,1-2-21-16,-2 7-20 0,0-5-8 0,0 2-6 15,1 1 4-15,3-4 6 16,-3 0 7-16,1-2 14 15,-2 0 4 1,0 0 14-16,3-4 6 0,-3-5-11 16,0-4-6-16,0-1-24 15,-3-2-9 1,0-7-3-16,-5-1-1 0,0 0 3 16,1 1 2-16,-2 5 4 15,0 4 1-15,-1 5-3 16,-3 6-6-16,-4 6-7 15,-5 6 0-15,-3 7-3 16,-5 6 4-16,1 2-1 16,7-1-2-16,7 3 1 0,5 2-1 15,10-1 3 1,6 0-3-16,7-2 2 0,3 0 2 16,0-8-4-16,2-2 4 0,1-9-1 15,-1-6 0-15,1-5 3 31,0-6-1-31,-4-9 11 0,0-2 1 0,-3-5 10 32,1-2 5-32,-4 1-1 15,-2-4-1-15,-7 6-4 0,-2 0-4 16,-1 9-1-16,-5 0-6 0,6 10-5 16,-1 6 1-1,3 15-11 1,0 10 1-16,2 15-4 0,4 5 2 0,2 7 4 15,5-1 1-15,7-10-6 16,1-4-3-16,6-14-9 0,6-8-10 16,6-12-31-16,1-2-13 31,2-13-48-31,1 1-75 0,-9-11 123 16</inkml:trace>
  <inkml:trace contextRef="#ctx1" brushRef="#br0" timeOffset="84348.55">14312 8991 1209 0,'-2'0'80'0,"-1"-2"39"0,2 1-5 0,1 1-24 0,-2 0-15 16,-1 8-37-16,-3 1-17 0,-4 20-15 0,1 10-3 16,-1 16-4-16,1 10 1 15,4 12 1-15,3-3-17 16,2-3-35-16,0-6-4 16,4-15-17-16,2-10 16 15,0-18 33-15,0-6-4 16,-4-13 2-16,1-6-9 0,0-13 3 15,2-8 9-15,-2-12 22 16,-3-7 18-16,0-10 24 16,0-6 6-16,-11-13 12 15,0-12 1-15,-5-1 4 16,5 0 3-16,10 19 3 16,4 15 3-16,17 20-3 15,7 12-4-15,11 16-20 16,0 3-14-16,5 9-19 15,-6 8-8-15,0 2-6 0,-9 3-1 16,-6 1-2-16,-8-3 2 16,-10 2-2-16,-4 2 2 15,-13 1-8-15,-6 0-16 16,-14 2-25-16,-8-8-7 16,-5-5-10-16,0-4 8 0,2-15 9 15,13-5-4-15,10-12-18 16,13-3-14-16,11 0-180 15,12 4 165-15</inkml:trace>
  <inkml:trace contextRef="#ctx1" brushRef="#br0" timeOffset="84757.42">14847 8960 933 0,'-8'0'117'0,"-3"3"112"0,-2 1-133 0,1 3-14 0,1 2-25 0,4-3-7 0,-1 7-6 16,4 1-9-1,-1 10-17 1,2 6-5-16,4 1-10 15,7 4 0-15,5-6-3 0,3-6 0 0,7-7 2 16,4-7-2 0,3-12 4-16,3-5 0 15,0-12 9-15,0-4 10 16,-7-6 8-16,-1-3-1 0,-14 0 7 16,-9-3 2-1,-12 1-6-15,-12 0 2 16,-10 2-15-16,-1 5-8 0,-5 14-10 15,5 4-5-15,-1 21-20 16,2 8-24 0,2 14-79-16,5-4 70 0</inkml:trace>
  <inkml:trace contextRef="#ctx1" brushRef="#br0" timeOffset="92123.14">10783 10065 1075 0,'-6'3'88'0,"1"-3"52"0,2 2-15 0,-2-2-38 0,3-2-12 0,2-3-18 0,7-6-17 15,1 2-3-15,4 1 2 16,9-1-8-16,2 1-1 16,15 1-6-16,14-4-6 0,19-4 19 15,13-8 3-15,6-10 16 16,3-1 8-16,11-15-5 15,10-3 5-15,18-7-9 16,-1 1-10-16,2 0-7 31,-12 3-10-31,-14 12-12 0,-7 0-1 16,-17 15-15 0,-5 0 3-16,-22 5-5 0,-10 5 0 15,-17-6 2 1,-7 0-17-16,-14 2-22 0,-2 2-19 15,-8 4-69-15,-6 3-26 16,-4 1-46-16,-1 4-252 16,-4-2 294-16</inkml:trace>
  <inkml:trace contextRef="#ctx1" brushRef="#br0" timeOffset="92440.38">12441 9229 1307 0,'-6'0'84'0,"6"0"47"16,0-6 7-16,6-8-15 16,3-1-17-16,-1 3-35 15,2 1-20-15,2 8-20 16,1 4-6-16,1 9-14 16,7 4 1-16,1 6-6 15,1-2-2-15,6 4-1 0,-4-5 6 16,-1 1-1-16,1-1-1 15,-3-3 5-15,0-3-8 16,-8-3-1-16,-3 3 2 16,-15 5-2-16,-7 6 0 15,-19 9-16-15,-10 4-18 0,-12 14-50 16,-2 3-18-16,-5 5-55 16,6-2 108-16,1-12 11 15</inkml:trace>
  <inkml:trace contextRef="#ctx1" brushRef="#br0" timeOffset="93010.84">9388 10813 829 0,'8'-18'145'0,"-3"2"214"0,3 1-222 0,-5 8-12 0,0 6-14 16,0 1-12-16,4 11-18 0,-3 8-27 0,6 8-10 16,1 10-22-16,0 9 2 0,1 1-19 31,3 4 1-31,-3-4-3 15,1-4-7-15,-2-12-36 0,2-5-24 16,-4-15-72 0,-1-11-5-16,-8-16 72 15</inkml:trace>
  <inkml:trace contextRef="#ctx1" brushRef="#br0" timeOffset="93185.97">9374 10641 1615 0,'0'0'72'0,"0"-4"-4"16,2-5-35-16,-2 0-10 15,3-7-21-15,-2-6-11 16,7-5-51-16,2-3-32 16,4-2 43-16</inkml:trace>
  <inkml:trace contextRef="#ctx1" brushRef="#br0" timeOffset="94249.59">9795 10690 1007 0,'14'39'110'0,"2"0"177"16,-3 4-248-16,0 0-1 16,1 1-13-16,-3-3-20 15,0 1 0-15,1-4-2 16,-7-6-1-16,3-15 2 15,-6-4-2-15,-2-12 1 16,0-1 13-16,-2-11 13 16,0-8 7-16,1-8 23 0,-4-9-6 15,5-3 1-15,-1-1-6 16,7 4-13-16,0 8 0 16,10 4-6-16,-2 8 3 15,5 10-9-15,-3 6-6 16,6 17-10-16,5 2-4 15,-2 8-3-15,-1 5 1 16,-5-1 5-16,3 4-5 0,-5-4-16 16,7 1-17-16,1-10-35 15,5-2-19-15,3-10-30 16,3-9-7-16,5-15-121 16,0-6-7-16,0-10 44 15,-7-8 57-15,-6 5 243 16,-6 1 63-16,-11 1 52 15,-6 4-10-15,-5 2-57 16,-7 4-15-16,-10 7-17 16,-2 3-18-16,-12 11-24 15,-1 11-20-15,-1 8-27 16,1 8-8-16,10 6-8 0,7 0 0 16,15-1-4-16,6-7-7 15,18-11 0-15,9-1-7 0,3-12 6 16,3-1 4-16,-6-9 0 31,-1-7 5-31,-8-6 1 0,-7-7 5 0,-3-12-1 16,-3-7-4-16,-6-12 2 15,-5-7 1-15,-9-13 5 16,-7-5 8-16,-3 0-3 16,-3 3-8-16,3 23 6 15,1 15-4-15,6 27 11 16,6 7 6-16,4 17-12 0,-7 7 1 15,9 22-17 1,1 11-2-16,9 29 2 0,7 9 1 16,2 10-3-16,0-4-4 15,6-10-10-15,-3-13-1 16,5-15 2-16,4-4-23 16,3-9 3-1,3-7 1-15,0-18 9 0,-4-10 27 0,-5-11 10 16,-1-13 1-16,-8-9 14 15,2-6-1-15,-7-7 14 16,-5-1 0-16,-6-5-2 16,-4-4-4-16,-7 7-13 15,3 4-3 1,-3 17-6-16,-1 10 7 0,1 16-5 16,-6 12-3-1,-2 15-6-15,0 9-4 0,5 7-3 16,5 4 5-1,6-1-2 1,6-3-1-16,8-13 3 0,4-2-5 16,1-15 3-16,6-3 0 15,8-13-5-15,3-7 6 16,10-8 1-16,8-7 1 16,1-8 4-16,-3-2-2 15,-9-4-3-15,-7 0 2 0,-11 2 0 16,-3 1-1-16,-14 2-19 15,1 1-25-15,-10 6-83 16,-5 5-40-16,-9 5 80 16</inkml:trace>
  <inkml:trace contextRef="#ctx1" brushRef="#br0" timeOffset="94471.35">10964 10656 1369 0,'14'-1'113'0,"4"2"46"0,6 12-30 0,4 1 4 0,-4 13-54 0,2 6-24 16,-4 7-34-16,-1 4-15 16,-4-5-10-16,-1-1-36 15,6-5-52-15,-3-5-29 0,5-5-175 16,-2-11 180-16</inkml:trace>
  <inkml:trace contextRef="#ctx1" brushRef="#br0" timeOffset="95122.57">10505 11538 1423 0,'2'-14'73'0,"-1"-2"26"15,-1 3-13-15,-1 7-9 0,-1 4-10 0,2 6-19 0,2 8-11 16,4 15-24-16,-1 6-2 16,6 7-4-16,1-1-8 15,4-9 4-15,5-3-4 0,6-15-3 16,-1-4 3-16,9-11 1 31,-3-8 0-31,-4-8 22 0,-4 0-3 0,-8 0 2 16,-1 4 0-16,-4 4-15 15,2 4 5-15,4 7-2 16,1 3-2-16,7 12-5 16,3 0-2-16,9-2-5 31,0-4 2-31,4-12 3 16,-1-8 2-16,-5-9 20 15,-10-2 18-15,-8-8 30 0,-6 1 9 16,-12-2-5-16,-4-4-17 15,-19-3-28-15,-7-3-26 16,-6 2-70-16,0-5-55 16,-9 11 54-16</inkml:trace>
  <inkml:trace contextRef="#ctx1" brushRef="#br0" timeOffset="97211.97">14968 9370 685 0,'5'0'114'15,"3"-2"67"-15,-3-4-41 0,2 1-1 0,-3-3-49 0,0 3-22 0,-4-1-16 16,0 3-4-16,0 3-16 16,0 0-4-16,-3 1-11 15,2 6 0-15,-1-4-2 16,4 3 5-16,1 0 6 16,3-1 1-16,-1 3 3 15,-2 3-1-15,3 3-7 16,-3 2-1-16,5 8-8 0,-3 6 2 15,5 9-3-15,-4 8-4 16,3 18 0-16,1 9-7 16,2 21-2-16,-4 9 2 15,3 5-1 1,0 1 2-16,-4 4-1 0,-6 1 0 0,-2 6-3 16,-6-4 0-16,3-8-5 15,-3-5-3-15,-4-5 1 16,-3 1 1-16,-3 2 4 15,-4 1 2-15,-4-4-7 16,4-8 1 0,-1-15-7-16,7-10 3 0,5-17 4 15,7-8 1-15,0-12 7 16,0-7 2-16,1-11 1 16,2-10 3-16,0 1-16 15,-1-5-15-15,-3-8-46 16,4-7 0-16,-11-2 31 15</inkml:trace>
  <inkml:trace contextRef="#ctx1" brushRef="#br0" timeOffset="97513.77">14828 11371 1403 0,'-2'8'61'0,"-6"7"3"0,2 3-8 0,-2 12-16 0,3 0-7 15,7 4-9-15,3 6-4 0,9-2 3 16,6 1 0-16,4-6-6 31,1-6-2-31,2-13 1 0,2-6 4 16,1-16 11-1,3-8 4-15,-3-10-2 16,-5-6-10-16,0-9-43 16,-4-3-39-16,-1-5-190 15,1 2 148-15</inkml:trace>
  <inkml:trace contextRef="#ctx1" brushRef="#br0" timeOffset="98931.66">15688 11404 1632 0,'3'1'108'0,"6"20"-36"0,1 3-22 0,-6 12-1 0,1 5-11 0,1 19-19 0,-4 1-9 16,-4 12-10-16,2 4-1 16,-6-1-37-1,1-2-26-15,-2-16-52 16,-3-9-24-16,1-16-232 0,-4-7 233 16</inkml:trace>
  <inkml:trace contextRef="#ctx1" brushRef="#br0" timeOffset="99136.53">15429 11819 1406 0,'0'0'60'0,"1"-7"17"16,9 4 6 0,12-9 7-16,11-4-3 0,14-9-19 15,9-7-15-15,8 0-23 16,3 1-14-16,-6 6-24 15,-6 4-28-15,-7 13-71 16,-9 5-1-16,-1 14 43 16</inkml:trace>
  <inkml:trace contextRef="#ctx1" brushRef="#br0" timeOffset="99865.29">16188 11953 983 0,'0'-19'148'0,"-2"-5"188"0,-6-7-225 32,-3 1-4-32,-6-4-31 15,-7 3-7-15,-1 6-17 16,-2 4-4-16,2 15-16 16,3 7-13-16,3 17-12 15,0 7-7-15,5 14 0 16,9 9 0-16,5 2-7 15,2 2-2-15,12-11-7 16,-2-9 0-16,12-16 8 16,1-5-2-16,4-11 10 0,-1-5 0 15,-3-11 0-15,-4-3 1 16,-5-11-2-16,-2-3 3 16,-5-5 6-16,1-1 12 0,-7 10 7 15,-2 6 4-15,-1 12-8 16,0 11-9-16,2 1-9 15,0 15-6-15,6 9-1 16,4 2 3-16,5 5-2 16,7-9 3-16,11-8-2 15,4-8-3-15,9-7 5 16,-4-6-8-16,6-6 5 16,-7-9 1-16,-4-4 0 15,2-2 1-15,-17 2-1 16,-4 0-1-16,-8 1 5 0,-8 3 13 15,-5-4 16-15,-6 1 8 16,-12 1 0-16,2 1-1 16,-8 12-9-16,4 4 1 15,1 20-5-15,1 13-8 0,2 22-11 16,-6 11-2 0,6 22-3-16,-3 9-1 0,7 15-1 15,2 0-1-15,-2 7-9 16,-2-4-9-16,-4-3-25 15,-5-10-5-15,-3-16 9 16,0-7 10 0,-7-23 26-16,2-10 2 0,-1-23 0 15,-5-9 7-15,2-29 21 16,4-10 16-16,10-26 6 16,10-8 0-16,18-7-12 15,14-5-9-15,20 3-4 16,12 4-7-16,20 9-8 0,9-2-9 15,14-1-69 1,1 0-61-16,-6-15 71 0</inkml:trace>
  <inkml:trace contextRef="#ctx1" brushRef="#br0" timeOffset="101445.04">14555 12431 1208 0,'1'-5'57'16,"1"-3"10"-16,0 2-18 0,2-4-16 0,1 7 2 0,-5 0 17 0,2 3-1 16,-2 1 9-16,0 3 4 0,0 3-9 15,0 0 5-15,0 1-3 16,0-2-8-16,0 3-4 16,-3 1-4-16,-7 4-9 15,-6 2-9-15,-12 9-9 16,-5 7-9-1,-18 4-3-15,-2 8-2 0,-9-1 1 16,1 2-3 0,2 0-17-16,-1-3 1 15,8-2-26-15,0-4-5 0,14-11-18 16,5-9-17-16,16-13-9 0,6-8-3 16,11-14-6-16,3-8-250 15,14-4 238 1</inkml:trace>
  <inkml:trace contextRef="#ctx1" brushRef="#br0" timeOffset="101754.04">13925 12607 910 0,'10'-12'154'0,"1"1"257"16,2 4-304-16,-7 7-24 15,-11 11-10-15,-12 8-30 16,-7 14-6-16,-17 15-19 16,-6 4-4-16,-15 11-8 15,-4-3 0 1,6 1-1-16,5-4-1 0,25-8-4 0,12-3-2 16,22-13 0-16,11 0 0 15,33-8 4-15,12-6 1 16,19-6 4-16,1-7-1 15,-1-9-32-15,-5-5-43 16,-14-6 39 0</inkml:trace>
  <inkml:trace contextRef="#ctx1" brushRef="#br0" timeOffset="102765.9">11494 13085 1272 0,'16'-21'102'0,"1"-2"55"0,-1 4-12 0,-5 6-27 0,-4 5-15 0,-1 7-19 16,-4 1-3-16,1 3-8 16,0 10-10-16,3 13-15 15,-4 12-13-15,1 19-23 0,2 11-2 16,-4 11-10-16,1 0-1 15,-2-2-19-15,0-1-22 0,-3-18-56 16,-1-5-25-16,3-12-47 16,-2-9-7-16,-2-8 108 15</inkml:trace>
  <inkml:trace contextRef="#ctx1" brushRef="#br0" timeOffset="102973.17">11330 13605 1007 0,'-6'-20'132'0,"3"-5"196"16,6-2-237-16,13 2-16 15,6 1-1-15,8-4-10 16,8-2-3-16,11-5-20 0,7-1-7 16,15 6-18-16,4 3-7 15,-6 6-29-15,3 4-23 16,-13 9-62-16,-5 5-40 15,-9 9 79-15</inkml:trace>
  <inkml:trace contextRef="#ctx1" brushRef="#br0" timeOffset="103653.89">12146 13468 1245 0,'0'-8'94'0,"0"-9"64"15,-3-2-36-15,-8-8-25 16,-3-4-21-16,-10 2-38 15,-1 3-18-15,-4 10-16 16,2 5-2-16,2 15 1 16,5 15-3-16,4 19 0 15,2 5 1-15,9 6-13 16,5-5 4-16,13-13-4 0,5-5-1 16,9-14 11-16,3-9 0 15,3-4 10-15,-1-10 3 16,-5-10 14-16,-5 1 5 15,-10-4-2 1,0 5 3-16,-12 7-13 0,0 8-1 16,-4 1-10-16,0 13-2 15,0 17-3-15,4 4-5 0,8 10 3 16,7 2-5-16,13-13 3 16,10-5 1-16,14-14-2 15,8-10 3-15,1-5-2 16,-4-12 2-16,-5-12 1 31,-12-2 1-31,-17-15 7 0,-5 0 4 0,-17-3 14 16,-1 6-2-16,-9 10 11 15,-7 10 1-15,-3 14-13 0,-5 8-1 16,9 22-12 0,-1 12-6-16,-3 24-3 0,3 5-2 15,2 13-1 1,4-2-2-16,7 8 4 15,3 1 1-15,-1 1-8 0,-9-5-2 16,-4-4-17-16,-11-7 1 0,-8-14-7 31,-5-10 0-31,-6-20 15 16,0-12 1-16,2-20 13 0,5-7 2 0,10-17 10 16,6-7 8-16,12-7 13 15,9-3 2-15,14 5-11 31,11 3-4-31,16 9-10 16,10-4-4-16,17 1 3 16,3-1-8-16,6 3-44 15,-1-3-30-15,-12 7-82 16,-5 4-13-16,-10 19 89 16</inkml:trace>
  <inkml:trace contextRef="#ctx1" brushRef="#br0" timeOffset="104306.37">11556 14271 1265 0,'1'-10'87'0,"-1"6"32"0,-4 1-16 0,-15 10-30 0,-2 8-14 15,-12 10-16-15,-3 10-5 16,-4 7-16-16,-1 7-8 16,7 14-6-16,5 2-5 0,18-7-3 15,8-3-1-15,16-25-4 16,9-8-2-16,11-22 3 16,11-9 2-1,2-15 9-15,4-6 11 0,-1-8 16 16,0 4 6-16,-13 5 0 15,-6 9-1-15,-17 15-11 0,-10 8-12 16,-8 23-10-16,-6 10-4 16,0 19-7-16,10 2-5 15,6-5-4 1,12-8-6-16,10-19 5 16,3-6 9-16,6-19 8 0,-4-8 9 15,4-14 11-15,-5-6 10 16,-5-9 18-16,-7-2 6 0,-13 0-1 31,-6-1-11-31,-22 4-18 0,-3 1-12 0,-18 5-39 16,-4 5-20-16,4 9-55 15,5 7-22-15,16 12-33 16,13 2-8-16,18 6-276 16,13-7 276-16</inkml:trace>
  <inkml:trace contextRef="#ctx1" brushRef="#br0" timeOffset="105052.7">12100 14523 1193 0,'35'16'123'0,"0"1"82"0,-15 7-89 0,-3-3-30 0,-12 7-47 0,-3-3-19 16,-2-3-13-16,-3-1 1 0,3-10-5 16,0-11 4-1,3-13 11 1,5-6 5-16,3-11 14 0,1-4 2 0,4-7 11 31,3 3 7-31,5 3 4 16,1 7-3-1,-3 13-24-15,-5 6-13 0,-6 15-14 16,-1 7-3-16,-4 12-1 16,4 5-6-16,1 5-23 15,1-4-7-15,6-7-2 16,2-5 8-16,4-14 12 15,1-5 8-15,2-5 5 16,-2-6-3-16,-1-6 13 0,-4-2 2 16,1 4 1-16,-4 3 2 15,-3 4-11-15,-3 6-1 16,0 9-1-16,-1-1-2 16,-1 3 3-16,4-4-2 15,3-3 4-15,1-5-1 16,5-12 12-16,-1-5 6 0,4-9 7 15,2 0 13-15,1-3 5 16,-1 4 4-16,0 10 5 16,-2 4-1-16,0 14-16 15,-3 13-7-15,-3 21-17 16,-8 20-7-16,-11 19-13 16,0 12-19-16,-6 8-30 15,4-2-27-15,2-6-19 16,0-9 8-16,4-19 23 15,0-5 22-15,-5-21 25 16,-2-12 9-16,-2-19 27 0,2-11 14 16,-5-27 33-16,-2-15 10 15,4-28-2 1,-7-18-3-16,10-21-15 0,5-3-11 16,18 14-4-16,12 13-4 15,17 36-5-15,-5 10-1 0,5 20-15 16,-5 11-7-16,-8 17-4 15,-1 7-4-15,-13 16-2 16,-9 4-7-16,-13 6-27 16,-10 4-4-16,-13 4-31 15,-7 1-21-15,-10-5-53 16,6-9-35-16,4-15 100 16</inkml:trace>
  <inkml:trace contextRef="#ctx1" brushRef="#br0" timeOffset="105718.11">13712 14261 1508 0,'16'-20'97'0,"-8"-1"38"0,-5 3-16 16,-9 3-8-16,-11 1-7 0,-9 9-14 0,-4 4-14 0,-6 4-34 15,0 11-16-15,-2 15-24 16,0 8-1 0,8 15-4-16,6 5-2 0,20-11-2 15,5-7-4-15,15-18-3 16,8-8 0-16,9-15 7 16,-2-9 4-16,6-13 5 15,1-4 2-15,-2-5 4 16,-5 1 4-16,-4 5 1 15,-2 4 4-15,-13 10 0 16,-11 12 1-16,7-7-7 0,-8 17 0 16,0 8-11-16,5 4-1 15,1-2 1-15,0 1-1 16,9-7 3 0,-1-4-1-16,9-4 0 0,-1-2-1 0,-3-3 0 15,0-4-1 1,-6-6 1-16,-2 1 3 0,-8 2-1 15,-1 7 0-15,-1-1-3 32,-1 1-3-32,0 0 3 0,0 0-3 0,0 0 2 31,7-5 2-31,-1-8-3 16,5-2 0-16,2-6 3 15,1-9 1-15,8 3-1 16,2-3 2-16,1 5 0 15,2 0 3-15,-1 3 3 16,4 3-1-16,4 2-3 0,-8 4-1 16,-2 10-2-16,-7 6 1 15,-6 13 0-15,-1 1 2 16,-7 12-3-16,-3 5 1 16,0-1-1-16,2 2-18 15,2-7-11-15,7-7-17 0,8-10-46 16,8-11-8-16,3-13-63 15,-1-6-18-15,2-14 102 16</inkml:trace>
  <inkml:trace contextRef="#ctx1" brushRef="#br0" timeOffset="105876.39">14197 13654 1217 0,'-21'2'103'16,"5"-2"198"-16,10 0-315 0,11-3-18 0,12-5-114 0,8 5 96 16</inkml:trace>
  <inkml:trace contextRef="#ctx1" brushRef="#br0" timeOffset="106163.4">14842 13911 1441 0,'-5'7'121'0,"-11"2"97"16,-2-1-89-16,-9 1-45 16,-5 10-21-16,5 7-38 15,1 4-1-15,10 7 2 16,6 4-12-16,15-4-11 16,9-1-3-16,8-4-5 15,10-6 5-15,-1 3 3 0,3-2 1 16,-9-4-4-16,-11 1 2 15,-12 1 0-15,-9 3 0 16,-23-4-5-16,-4 1-8 16,-14-7-35-16,1-6-24 0,6-12-58 15,0-4-21 1,14-11-273-16,7-2 259 0</inkml:trace>
  <inkml:trace contextRef="#ctx1" brushRef="#br0" timeOffset="106720.12">15071 14142 1412 0,'0'14'76'0,"-2"0"43"16,-3 8-21-16,-4 6-9 16,0 1-10-16,9-4-30 15,3-3-14-15,19-16-15 0,6 1-4 16,13-14 4-16,-3-5 3 15,9-7 22 1,-6-6 8-16,0-1 2 0,-1 1 11 16,-13 0-4-16,-7 0-4 15,-10 1-6-15,-10 0-13 0,-18 7-17 16,-5 1-8-16,-15 5-6 16,-8 10-8-16,2 7-19 15,0 7-13-15,12 6-39 16,7-4-9-16,26-5-23 15,12-5 10-15,26-4 32 32,10-1 21-32,8-1 37 15,5 1 5-15,1 3 19 16,2 8 1-16,-2 0 19 16,3 5 3-16,-9 4-9 15,-7-1-6-15,-21 1-15 16,-15 4-6-16,-19-8-4 0,-8-2 1 15,-2-3-3-15,-3-11 0 16,6-6 16-16,5-8 6 16,15-5 12-16,8-2 7 15,19 4 1-15,4-2-5 0,12 9-8 16,-2-2-11-16,3 12-11 16,-5 3-3-16,-1 10-29 15,-8 1-25-15,-13 0-107 16,-11-3-68-16,-5 0 117 15</inkml:trace>
  <inkml:trace contextRef="#ctx1" brushRef="#br0" timeOffset="108567.77">7216 8709 1217 0,'6'8'65'0,"2"6"-1"0,-3 3-5 16,-4 8-24-16,3 9-14 0,-4 8-4 0,0 4-3 15,0 6-9-15,4 6 2 16,6 4-2-16,2 1 0 0,4 5-2 31,2 1 1-31,2-1-2 0,-3-2-2 0,4 3 4 32,-4-2-6-32,5 4 2 15,0 6 1-15,-3 5-4 0,5 2 3 0,3 4 0 16,0-3 3-1,6-1 0-15,-3-2-3 0,6-4 5 16,-3 6-5-16,0 3 0 16,4 4-1-16,-7 4-4 15,1-2 4-15,-2-2 0 16,-3 2 2-16,1 5 4 0,0 3 2 16,1 0 6-16,-1-2 4 15,-3-2 2-15,0-8 1 16,-1 1 1-1,2 0-1-15,2-1-1 0,3-1 0 0,3-3 1 16,2 0-2-16,3-6-1 16,3-5 0-16,-2-6-3 31,-5-2-1-31,-3-4-3 16,-6-1-3-16,2-4-4 15,-2 0-3-15,-3-7 0 16,4-2-1-16,1-4 1 15,-5-6 2-15,8-5 0 16,-7-3 0-16,1-4-2 16,1-3 1-16,0-1 1 15,1 0 1-15,-3-3-2 0,-1 1 1 16,0-4 1 0,-6 4-1-16,0-4 0 0,0 5 1 15,1-2-3-15,-1 3 0 16,3-3-1-16,3 1 1 15,5-6-1-15,6 0 0 16,3 1 1-16,-3-1 0 0,2 0 0 16,-3 5 0-16,1-2 4 15,-3 4 1-15,3-2-2 16,-10 1-1-16,3-4-2 16,-6 3-3-16,1-5 4 15,2-1 2-15,-2-5-1 16,1 0 1-16,5-4-2 15,1 1 0-15,10-3 1 16,3 1-2-16,13 6-1 16,2-3 0-16,11 6 0 15,4 8 1-15,-2 1 2 16,2 2-2-16,-11-1 1 16,2-4-1-16,-4-3 0 0,-4 3 0 15,-2-6 3 1,-2-7 2-16,-1-5 2 0,-2-6 1 15,4-7 0-15,-5 1-1 16,-7-3 0-16,-1 0 1 16,-10 5-4-16,-1 1-1 0,-5 1-2 31,-8 5 0-31,-3 1-10 0,-11 2-18 16,2 0-44-16,-4 3-29 0,-9-3-345 15,-1 0 289-15</inkml:trace>
  <inkml:trace contextRef="#ctx1" brushRef="#br0" timeOffset="108952.51">10336 13066 1215 0,'0'-9'71'0,"0"2"23"0,2 1 8 16,-2 4-6-16,0 2-11 0,-3 8-14 0,-2 5-10 15,5 6-13-15,3 8-9 0,11 6-17 16,4 0-11-16,17 3-8 16,2-1 0-16,4 1 2 15,4-6 6-15,5 6 7 16,5 1-5-1,0 2-5-15,-1 0-4 16,-14 1-4-16,-12-2 4 16,-12-7 5-16,-10 6-3 0,-12 2 1 15,-13 2-6-15,-19 8-1 0,-13-2-4 16,-12-3-19-16,-8-1-14 16,-19-10-77-1,-12 0-70-15,-20-17 101 0</inkml:trace>
  <inkml:trace contextRef="#ctx1" brushRef="#br0" timeOffset="111568.7">12206 15118 836 0,'1'3'107'0,"3"2"67"0,-1-2-45 15,6-3-11-15,-2-3-41 0,-1 1-14 0,0 1-26 16,-3 1-13-16,-1 0-12 16,-2 0-6-16,0 0-2 15,0 0 2-15,0 1-3 16,0 1 3-16,1 2-2 15,4-4-1-15,3-1 0 16,-2-4 1-16,1 4-3 16,-6 1 1-16,1 0-12 15,-2 0-9-15,0 0-6 0,0 0-9 16,0 0 2 0,-2 0-2-16,1 0-52 0,1 0-177 15,-13 0 170 1</inkml:trace>
  <inkml:trace contextRef="#ctx1" brushRef="#br0" timeOffset="112315.44">12239 15145 812 0,'0'1'159'0,"0"2"197"0,0 4-230 0,0-6-24 0,2 2-24 0,-2 2-6 16,-5 1-15-16,-5 4-3 16,-5-1-15-16,-9 10-3 15,-4 6-8-15,-7 12-13 16,-9 8-10-16,-8 9-1 0,-10 9-7 15,2 0 6-15,-8 0 2 16,4-3-10 0,-4-8 9-16,-2-4-9 0,15-7-4 15,3-5 4-15,21-12-18 16,4-7-4-16,16-17-43 16,4-13-28-16,7-12-289 15,2-6 245-15</inkml:trace>
  <inkml:trace contextRef="#ctx1" brushRef="#br0" timeOffset="112584.44">11472 15559 1373 0,'-6'4'87'0,"-7"0"44"16,-1 7-55-1,-5 5-27-15,0 6-19 0,-4 2-14 16,1-1-2-16,4 3-5 15,4-1-2-15,8-1 0 16,4 1-5-16,10-2-1 16,5 0-1-16,10-5-2 15,6 5 4-15,5-9-2 16,7-2 2-16,11-10-7 16,5-2-18-16,19-14-29 15,1-8-16-15,8-5-195 16,-4-3 171-16</inkml:trace>
  <inkml:trace contextRef="#ctx1" brushRef="#br0" timeOffset="113982.37">9532 15944 819 0,'5'0'136'0,"-1"-1"122"0,-2-1-131 0,-1 0-27 16,-1 2-39-16,0 0-5 0,-1 2-12 15,-4 11-2-15,-4 13-15 16,-1 14-8-16,5 23-13 16,-2 11-2-16,2 11-7 15,-1 0-13-15,1-7-11 16,3-11 0-16,2-21 5 16,0-14 14-16,3-18 16 0,4-8 7 15,-4-18 6 1,2-9 1-16,-4-17 5 0,2-6-2 15,-3-10 12 1,-4-2 5-16,2-4-6 0,-1-8 5 16,1-3-15-16,2 5 3 0,2 3 7 15,7 6-5-15,1 22 4 16,1 8-6-16,0 15-16 16,0 5-1-16,2 20-13 15,2 11 0-15,7 17-3 16,-3 11-2-16,5 9 1 15,-2 1-5 1,3-10 5-16,-3-13-6 16,-1-15 7-16,-2-11-2 0,-2-15 3 15,-1-9 7-15,4-21-3 16,-1-7 8-16,2-19 8 16,-2-10 7-1,0-2 20-15,-5 4 6 0,0 9-1 16,-3 12-3-16,-4 16-20 0,-1 9-7 15,-6 20-9-15,0 12-4 0,0 26-4 16,-2 16 3-16,-2 25-1 31,4 7-4-31,0 8 1 0,6-5-2 16,5-14-14-16,3-14-5 0,11-25-24 16,2-15-4-16,9-15 6 15,2-12 10-15,-5-13 23 16,4-8 4-16,-1-12 3 15,0-2 2-15,-4 6 0 32,-7 2 10-32,-6 19 22 0,-6 6 3 0,-10 16 6 31,2 14-8-31,-5 14-19 0,-4 7-5 16,3 7-7-16,1-6 0 15,12-9-22-15,4-8-33 16,9-16-58-16,4-10-22 15,4-16-42-15,-2-11 82 0,-1-18 49 16</inkml:trace>
  <inkml:trace contextRef="#ctx1" brushRef="#br0" timeOffset="114092.98">10508 15927 1293 0,'-31'-32'82'0,"-2"10"34"0,3 0-49 0,6 8-44 0,8 1-31 0,16-6-155 15,3 2 112-15</inkml:trace>
  <inkml:trace contextRef="#ctx1" brushRef="#br0" timeOffset="114394.17">10811 15979 1521 0,'-25'16'106'0,"-3"6"32"15,-17-3-51-15,1 1-16 0,5-4-46 16,4 3-6 0,21-10-18-16,6 9 0 0,13-3-1 15,3 4-5 1,17 7 4-16,8 0-2 0,8 4 7 16,2-3-4-16,-7 3 6 15,-5 3 2-15,-15-6-3 16,-6 1 7-16,-17-1-5 15,-5-3-5-15,-17 0 2 16,-7-1-21-16,-6-9-43 16,-6-1-35-16,12-13 68 0,11-8-17 15</inkml:trace>
  <inkml:trace contextRef="#ctx1" brushRef="#br0" timeOffset="114680.12">11113 16073 975 0,'7'2'183'0,"-2"4"251"0,-11 7-272 16,-10 1-4-16,-14 4-32 15,-3 2-16-15,-6 2-34 16,4-5-20-16,8-4-21 16,13 0-15-16,15-7-18 15,9 3 2 1,20 1-7-16,8 1 5 0,6 6 1 15,2 5-3-15,-16 5 1 16,-5 2-1-16,-17-1 0 0,-15 2 3 16,-13 0-4-1,-15 5-1-15,-17-2-24 0,-8 1-27 16,-9-2-65-16,-9-4-67 16,1-9 103-1</inkml:trace>
  <inkml:trace contextRef="#ctx1" brushRef="#br0" timeOffset="121771.31">14654 14985 987 0,'5'-17'103'0,"0"-2"74"0,4-5-62 0,-4-1-39 0,-3 5-29 16,-2 4-15-16,0 6 6 16,-5 10 4-16,0 2 6 15,-6 14-2-15,-2 0-6 16,1 7 7-16,1-2-2 16,3-1-1-16,6-7-3 0,4-1-6 15,4-4 7 1,8-1 3-16,4-1 3 0,12 2-6 31,0 1-13-31,11 4-10 0,6 4-13 0,11 10-5 16,13 6 2-16,16 11 0 15,3 4 1 1,2 8-1-16,-9 1-1 0,-12-5-2 16,-1-6 0-16,-9-3-3 15,2-9 1 1,-1-4-7-16,-7-3-9 0,-6-11-12 15,-11-2-15-15,-13-8-37 0,-9-6-22 16,-12-11-56-16,-4-9-198 16,-7-17 225-16</inkml:trace>
  <inkml:trace contextRef="#ctx1" brushRef="#br0" timeOffset="122015.04">15636 15119 1334 0,'-4'13'98'0,"-4"9"49"16,4 5-38-16,1 3-34 16,3 6-21-16,12-6-27 15,13 5-13-15,15-7-8 16,9-1-6-16,4 0-1 16,-4-4 1-16,-3 4-1 15,-13 6 5-15,-9-1-2 16,-4 6 4-16,-18 1-4 15,-4 2-3-15,-18 3 3 16,-10-6-6-16,-19-6-36 0,-11-2-26 16,-11-16-20-16,-5-9 28 15</inkml:trace>
  <inkml:trace contextRef="#ctx1" brushRef="#br0" timeOffset="122623.1">16519 15428 1322 0,'-6'-11'76'0,"1"2"36"0,-6 4-11 0,1 4-16 0,6 5-7 16,-6 7-22-16,7 5-4 15,0 16-16-15,4 4 4 0,1 18-19 16,4 10-3-16,4 6-9 16,-1 7-6-16,2 0-24 15,2-3-18-15,-4-11-20 16,-1-9-20-1,8-19-16-15,-2-12-4 16,2-21-12-16,1-11-184 0,-4-28 202 16</inkml:trace>
  <inkml:trace contextRef="#ctx1" brushRef="#br0" timeOffset="122841.13">16819 15264 1470 0,'8'-1'75'0,"-5"9"33"0,1 6 6 0,-2 19-5 16,1 10 1-16,-3 10-30 16,0 2-17-16,0 7-40 15,3 3-9-15,2-2-7 32,3 1-23-32,3 3-36 15,-3-6-37-15,0 2-78 16,1-8-20-16,-6-7 100 15</inkml:trace>
  <inkml:trace contextRef="#ctx1" brushRef="#br0" timeOffset="123174.56">16622 15772 848 0,'0'0'117'0,"3"2"220"16,3 1-266-16,5 3-8 15,2-3 11-15,7-9-11 16,5-2-1-16,15-11-13 16,7 0 0-16,8-6-10 15,10 5 2-15,14-1-1 16,1 1-2-16,-2 9 0 16,-7 4-7-16,-29 10-9 15,-7 13-2-15,-19 11-12 16,-5 6-2-16,-11 5-1 15,-3 5-5-15,-2-1 3 16,2 2-2-16,11-6-4 0,6-2 3 16,3-13-19-16,7-5-7 15,-2-13-22-15,-3-5-18 16,0-16-31-16,-5-9-31 16,0-21 72-16</inkml:trace>
  <inkml:trace contextRef="#ctx1" brushRef="#br0" timeOffset="123301.74">17242 15201 1070 0,'1'-6'4'0,"5"-7"-212"16,-2-7 148-16</inkml:trace>
  <inkml:trace contextRef="#ctx1" brushRef="#br0" timeOffset="123539.45">17617 15149 1484 0,'9'48'108'0,"2"2"25"16,-6 12-24-16,3-1-13 0,-2 7-49 16,4-2-13-16,4 4-23 15,5 1-8-15,0 4-13 16,1-2-19-16,-2-10-31 15,5-5-2-15,-4-18-2 16,2-15-1-16,3-19 7 16,-1-9-20-16,-4-21-28 15,3-9-63-15,-9-16 100 16</inkml:trace>
  <inkml:trace contextRef="#ctx1" brushRef="#br0" timeOffset="123761.42">17459 15454 1374 0,'-5'1'111'16,"9"-1"86"-16,13-1-82 15,27-7-22-15,13-2-8 16,30-7-18 0,7-2-17-16,6-8-40 0,-9-4-41 15,-15-9-391 1,-10-7 296-16</inkml:trace>
  <inkml:trace contextRef="#ctx1" brushRef="#br0" timeOffset="127334.86">10226 6528 828 0,'6'-7'42'16,"-3"-2"35"-16,-1 7 19 0,-2 2-1 0,0-1-6 0,2 2-19 0,-2-1-7 0,6 0-11 15,-3 0 3-15,10-8-13 16,1-6-8-16,8-11-9 15,-2-5-3-15,12-9-6 16,-4-2 1-16,6-5 2 16,-3 2-4-16,2-5 0 15,-3 5-5-15,0 4-5 16,0 2 0-16,-1 12-5 16,-3 0 3-16,11 8 0 15,2 5-1-15,-1 2 5 16,0 3-2-16,-5 2-2 15,5 3 2-15,8-7-5 16,4 2-1-16,13 0 2 0,0-4-2 16,4-3 3-16,-4-3-1 15,1-1 1-15,4-3-1 16,6-1 0-16,8 6 0 16,7 3 1-16,4 1 2 0,-3 4-1 15,-5 6-1-15,-8 1-2 16,-3 2-1-16,0 2-1 15,7-2 2-15,10 0 1 16,10 1-1-16,8-1 2 16,0 5-2-1,-5-3 0-15,2-2 1 0,14 4-1 16,1-4 0-16,-1 2 1 16,-2 4-1-16,-6 5 2 15,4 8 0-15,8 6-2 16,7 5-2-16,-6 5 0 15,-5-7 2-15,-7-2 3 16,9-1 2-16,10-11 1 16,1-1-2-16,-1-5 0 15,-12-5-1-15,0-3-2 0,3 1-1 16,5 4 0-16,-5 1 0 0,-13 5 1 31,-9 2 1-31,0 0-27 0,-4-4-44 0,4-3 41 16</inkml:trace>
  <inkml:trace contextRef="#ctx1" brushRef="#br0" timeOffset="128605.61">22045 8862 779 0,'0'-5'103'0,"0"-1"98"0,-3 4-53 0,0 12-33 0,-5 4-23 0,-3 13-21 16,3 6-1-16,-3 8-18 16,10 9-8-16,1 16-20 15,3 9-4-15,9 7-7 16,-1 3 0-1,7 5-4-15,-4 3-3 16,0 9-2-16,-3 5-1 0,-3 12-2 16,1-1-1-16,-5 2 0 15,0 1 0-15,-2 4 0 16,1 6 0-16,-3 0-2 16,-3-1 1-16,-3-8-2 15,2-2 1-15,-5-4-2 0,0 3 3 16,4-7 0-16,-6-10 1 15,9-18 7-15,-4-10 1 16,4-14 7-16,2-10 5 16,0-10-3-16,8-9-3 15,-1-7-9-15,0-7-3 16,0-6 1 0,-3-3-2-16,0-2-20 15,-3 1-17-15,-1-6-36 0,0-1-23 0,0 0-121 16,3-8-176-16,-4-6 227 31</inkml:trace>
  <inkml:trace contextRef="#ctx1" brushRef="#br0" timeOffset="129003.96">21667 11475 876 0,'-7'1'97'0,"3"4"136"0,4 6-146 0,11 8-2 0,4 2 3 0,19 9-13 15,7-2-7-15,11 4-21 16,-2-1-13-16,-6-6-19 16,-7-6-5-16,-3-3-7 15,-4 0-2-15,-1-8 0 16,1 0 4-16,-8-10 20 16,3-9 19-16,-3-16 21 0,2-6 0 15,-5-10-18-15,1-5-14 16,4-8-26-16,-1-2-4 15,-2 6-5-15,1 3-25 16,-6 10-81-16,-5 4-89 0,-2-9 102 16</inkml:trace>
  <inkml:trace contextRef="#ctx1" brushRef="#br0" timeOffset="130352.67">11256 5873 777 0,'3'5'73'0,"-3"1"28"0,0 5 0 0,-6 4-40 0,3 0-25 0,-3 1-20 16,2-3-6-16,-2-5 0 16,-5-1 4-16,6 0-4 31,-7-1-3-31,1 2-13 0,-7 1-108 15,-15-1 78-15</inkml:trace>
  <inkml:trace contextRef="#ctx1" brushRef="#br0" timeOffset="132415.26">10515 6342 555 0,'-7'12'50'0,"3"-1"28"16,-6-3 20-16,-4-2 18 31,3-1 2-31,3-5-13 16,0-3-13-16,7 1-22 15,-1-5-7-15,2 3-4 16,0 1-3-16,2-5-4 16,9 4-5-16,0-9 0 15,3-4 3-15,2-2-5 16,-1-6-3-16,4 1-9 16,-3-3-6-16,0 0-6 15,0 0-1-15,4 2-8 0,2-2 2 16,7 1-4-16,2-3-1 15,4 6-5-15,1-3-4 16,-7 3-1-16,4 4 1 16,-2 5 11-16,6-2 0 15,2 8 2-15,4 2-5 0,2-1-1 16,0 4 2 0,2 0-4-16,-6 0 3 0,-2-3 1 15,-4 2 2-15,3 1 4 16,0 0-6-16,4 0-4 15,6 1-5-15,1-1 0 16,3-5 4-16,1 4-2 16,12-7-1-16,8-1-3 15,-6 6 4-15,6-3-1 16,-8 1 1-16,1 3-1 16,0-1-4-16,-1 1 2 15,4 3 1-15,7-1 1 16,1-1 7-16,8-1-1 15,1-1 2-15,-6-2 1 0,-1-2-5 16,3-2 7-16,2-1-3 16,15 0 2-16,0 2 1 15,1 3-10 1,-2 1 3-16,-15 3-2 0,2 4 0 16,-7 4 5-16,10 0 3 0,0 1-3 15,4-5-2-15,-2-5-1 16,0-3-4-16,-4 1 5 15,0 2-2 1,4-2-1-16,7 4-1 0,8 3-1 16,-5 0 0-16,3 3-1 15,-11 4 1-15,-1-6-2 16,2 3 2-16,13-1 5 16,3 3 0-16,3 5 2 15,-7 0 0-15,-5 5-6 16,-9-2 1-16,9 3-4 0,2 4-1 15,-6 1 5-15,-4-2 0 16,-8 4 5-16,-9-2 2 16,-4 2-8-1,5-2 0-15,4 3-2 16,4-1 1-16,6 1 1 0,-3 0-1 16,-8 2-1-16,-10 1-2 15,-7 6 2 1,-1 2 0-16,-6 2 0 0,4 1 0 0,-4 2-1 15,5 2 1 1,-2 6 0-16,2 1 0 0,-5 2 1 16,2 2-1-16,-6 1 2 15,1-1-2-15,-10-1-1 16,6 4 2-16,-6 1-2 16,-1 2 1-16,3 6 9 0,-3-1 1 15,-9 4 2-15,1 1 0 16,-3-5-6-16,3-2-4 15,-6-8-1-15,1-3-2 16,-2 0 1-16,2-2-2 16,2 2 0-16,-2 0 2 0,-1 0 0 31,2 2 3-31,-3 3-1 0,0-3-1 0,-1-2-1 16,-3 1 0-16,-6-2 0 15,-2-1 2-15,-3-1 0 31,0-5-2-31,-1 2 1 16,-1-5-2-16,2 3-1 16,2 0 2-16,1 2-2 0,0 3 2 15,-1-2 0 1,-1 4 0-16,1-6 2 16,-2-1 0-16,-2 1 1 15,1-1-2-15,-4-6-2 0,2 1 0 16,-5-3 0-16,2-1 3 15,1 8 1-15,-3-2-3 16,5 9-1-16,-1-3-1 16,2 9 1-16,4-4 1 15,1 3 1-15,-1 3 1 16,1-6-2-16,0 2 0 0,3-4 0 16,-1-4 1-16,3 1-1 15,0 2 2-15,1-3-1 16,-1 1-1-16,-1 2 0 15,1 2 0-15,1 2 0 16,1 2-3-16,-2 2 3 16,0 0 0-16,-5-3 0 15,0 2 2-15,5-4-2 16,-2-3-1-16,2-5 1 16,3 2 1-16,0-5 1 15,2 2 0-15,-3-2-2 16,1 1-2-16,1-1-1 0,-1 0 0 15,5 2 3-15,-2 1 0 16,4-3 2-16,-2 0-2 16,-1-6 0-16,8 1-1 15,0-3 1-15,4-1 2 16,2-1-3-16,5 1-1 0,0-5-1 16,-1-2 1-16,-3-1 1 15,1-2 1-15,1-2-1 16,0 4-3-16,-1-1 1 15,-4-2 0-15,3 6 0 16,3 0 3-16,2 4 0 16,3-1 2-16,8 3-1 15,-2-6 2-15,-3-2-2 16,3-4-2-16,-8-4 2 16,-2 0-1-16,-1-1 0 15,-3-3 2-15,-3 3-2 16,-2-7-1-16,-5 4-2 0,3 1-1 15,-4-2 2-15,4 4-1 16,4-2 4 0,-2-1-1-16,2 1 2 0,0 2 0 15,5-3-1 1,1-1 0-16,2-1-1 0,-7-6-1 16,4 3 2-16,-5-3-2 0,1-5 0 15,7 0 3 1,-8-2-4-16,-4 2 2 0,-13 0-1 15,-7 2 1 1,-12-1-22-16,1 2-13 16,-6-1-29-16,-4-1-17 0,-2 3-16 15,3 0-16-15,-2 3-24 16,6-7 10-16,2 0 68 16</inkml:trace>
  <inkml:trace contextRef="#ctx1" brushRef="#br0" timeOffset="132839.53">20818 11210 719 0,'-13'3'126'0,"1"2"150"0,2-4-132 0,7 3-29 0,1-3-8 15,2 1-16-15,2-2-3 0,6 0-13 16,5 3-9-16,4 0-14 16,-1 10-17-16,6 6-18 15,-2 4-6 1,4 4-4-16,4 3 0 0,2-2-4 31,-1 2-3-31,-1 5 0 0,1 1 5 0,-7-4 1 16,1-5 0-16,-7-4-6 15,-5-2 0 1,-6-5-1-16,-7-1 1 0,-12-2 7 0,-3-2-7 16,-18 0 1-16,-1-2 3 15,-10-2-5-15,-8 2 0 0,-4-4-14 16,-5 3-14-16,4 3-25 31,3 2-19-31,5 4-37 16,12 5-16-16,-1-8 69 15</inkml:trace>
  <inkml:trace contextRef="#ctx1" brushRef="#br0" timeOffset="134118.29">21219 12399 924 0,'-2'0'81'0,"-6"0"60"0,5 0-19 0,1 0-34 16,-5 2-6-16,2-1-8 0,2 1-8 15,-2 2-18-15,-1 0-13 16,-5 8-24-16,-2 6-5 0,-9 13-7 16,6 7 1-1,0 6 2-15,2 3 0 0,14-7-1 16,3-12-2-16,15-10 2 15,5-7-2-15,12-16 17 16,-2-6 18-16,0-18 18 16,5-4 17-16,-5-4-8 15,-4-3-5-15,-10 2-9 16,-10 7-7-16,-9 4 3 16,-8 3-7-16,-16 10-13 15,-4 0-2-15,-15 4-24 16,2 7-14-16,-7 3-38 15,2 0-24-15,14 3-45 16,9-1-19-16,23-2-164 0,12-5 182 16</inkml:trace>
  <inkml:trace contextRef="#ctx1" brushRef="#br0" timeOffset="134364.51">21813 12085 1012 0,'46'-16'147'0,"-14"4"178"15,-13 5-179-15,-26 7-33 16,-10 0-24-16,-24 13-29 16,-8 3 8-16,-9 9-19 15,2 5 2-15,6 2-12 16,9 1-14-16,6 5-13 16,10 6-7-16,11 6-3 15,7 4-2-15,11 9-39 16,0 3-25-16,6 4-55 0,1 4-46 15,-6-5-161-15,1-7 189 16</inkml:trace>
  <inkml:trace contextRef="#ctx1" brushRef="#br0" timeOffset="134540.62">21446 12636 1066 0,'3'-38'133'0,"10"5"167"16,2 3-180-16,11 8-20 15,4-1-11-15,6 8-26 16,5 2-17-16,5 0-36 16,3 1-27-16,4-1-62 15,7-9-40-15,0-5 55 16</inkml:trace>
  <inkml:trace contextRef="#ctx1" brushRef="#br0" timeOffset="134744.17">22224 12101 1466 0,'-13'3'90'16,"-4"3"42"-16,-7 10-40 15,-6 3-29 1,-6 5-9-16,-1 4-7 0,7 5 2 0,4 7-13 16,3 2-3-16,11 7-21 15,10 3-8-15,4 0-14 16,3-1-26-16,4-1-56 31,1 2-38-31,-7-1 65 0</inkml:trace>
  <inkml:trace contextRef="#ctx1" brushRef="#br0" timeOffset="135156.76">21858 12558 1335 0,'26'-33'64'15,"0"2"19"-15,-1 5 10 32,0 15-23-32,0 5-19 15,8 6-49-15,4 5-34 16,16-4-68-16,7-1-114 0,7-4-54 16,7-4 22-16,3 0 138 15,0-3 152-15,-12 8 133 16,-11-4 18-16,-32 7-32 15,-10 5-23-15,-21 0-29 16,-7 1-8-16,-19 4-20 16,-6-1-4-16,-11 4-25 15,0-2-6-15,11 3-21 16,5-1-10-16,14 2-11 16,8 1-1-16,11 3-6 15,4 1-2-15,9 6 2 0,4-3-1 16,5 6 3-16,3-1-1 15,-6-3 3-15,-4 4-3 16,-15-4 0 0,-10 2-9-16,-9-2-43 0,-4-4-29 15,-1-12-63-15,3-7-140 16,5-17 173-16</inkml:trace>
  <inkml:trace contextRef="#ctx1" brushRef="#br0" timeOffset="135679.72">22638 12569 1387 0,'18'15'74'0,"-6"-3"31"0,3 2-16 0,-1-7-17 0,2-4-11 0,4-5-27 16,-1-1 3-16,3-8-1 15,-1-2 4-15,-1-7 2 0,-1 1 3 16,-8 0-12-1,-8 3 1-15,-11 7 4 16,-9 3-9-16,-10 6 0 0,-7 11-6 16,2 9-9-16,-3 12-4 15,8 7-5 1,5-1-5-16,16 1 0 16,6-7-3-16,14-9-1 0,10 0-1 15,7-17-9-15,10 0-2 0,12-7-16 16,2-12-3-16,5-11 8 15,0-4 2-15,-4-11 22 16,1-4 7-16,-8-4 12 16,-6-9 7-16,-9 0 1 15,-15-4 9-15,-11-8 2 16,-8-5 1-16,-12-10 1 16,-7-4-9-16,-3 10-7 15,-2 11 2-15,2 28 10 16,8 19 0-16,1 25-1 15,0 18-8-15,2 20-19 16,8 17-2-16,3 20-6 16,11 6-2-16,5 4-8 15,6 0-24-15,7-7-50 16,-4-7-65-16,11-12-37 16,-6-13-21-16,-2-16 109 0</inkml:trace>
  <inkml:trace contextRef="#ctx1" brushRef="#br0" timeOffset="135886.13">22986 12216 1324 0,'3'10'87'0,"9"7"93"0,9-1-95 0,25-1 0 0,14-5 0 0,10-12-26 16,5-6-8-16,-12-17-26 15,1-5-38-15,-8-9-95 16,0-5-177-16,-4-1 163 0</inkml:trace>
  <inkml:trace contextRef="#ctx1" brushRef="#br0" timeOffset="136458.54">21283 13359 1289 0,'5'0'100'0,"3"5"82"0,1 5-40 0,-2 13-12 0,-1 6-16 0,-3 13-49 0,3 9-21 16,1 9-35-16,2 7-6 15,-4 9 1-15,4 3-16 16,-5 6-55-16,-1-6-38 16,1-10-59-1,-2-10-289-15,-2-32 298 0</inkml:trace>
  <inkml:trace contextRef="#ctx1" brushRef="#br0" timeOffset="136665.04">21309 13506 1207 0,'18'-43'126'16,"6"4"129"-16,8 14-141 16,1 6-4-16,3 14-30 15,2 7-11-15,-2 14-22 16,-6 2-17-16,-6 8-4 15,-4 0-5-15,-16 8-14 16,-12 7 2-16,-11 3-10 0,-13 5-12 16,-3-5-25-1,-1 2-24-15,3-9-62 0,9-7-28 16,12-17 83-16</inkml:trace>
  <inkml:trace contextRef="#ctx1" brushRef="#br0" timeOffset="136871.44">22025 13415 1499 0,'1'23'137'31,"-1"4"61"-31,-3 11-61 0,-8 4-28 0,2-2-63 16,6-2-24-16,4-7-21 15,12-4-1-15,3-11-34 16,7-2-26-16,6-12-78 15,4-2-38-15,-6-13 92 16</inkml:trace>
  <inkml:trace contextRef="#ctx1" brushRef="#br0" timeOffset="136999.06">21930 13309 1528 0,'-22'-35'56'0,"6"4"-13"15,10-1-44-15,17 4-73 16,9 1-25-16,12 6 45 16</inkml:trace>
  <inkml:trace contextRef="#ctx1" brushRef="#br0" timeOffset="137443.19">22591 13361 1531 0,'-14'0'82'16,"-11"0"21"0,-8-2-34-16,-5 4-20 0,0 7-11 15,6 12-10-15,7 12 2 16,11 10-1-16,4 6-10 0,14 1-8 16,7-1-2-16,14-11-9 15,10-7-2-15,6-10-14 16,6-12-9-16,-5-15-22 15,4-10-9-15,-5-20-33 16,-4-10-22-16,-3-12-110 16,-1-10-71-16,5-12-16 15,0-4 29-15,-8-3 164 16,2-3 168-16,-17 11 185 16,-5 4 30-16,-15 12 27 15,-1 11-52-15,-5 25-57 16,3 14-6-16,2 26-15 15,-2 7-12-15,3 17-48 0,-1 8-19 16,6 9-31-16,0 9-17 16,8 11-20-16,-2 0-8 15,6 8-22-15,6-1-24 16,-4-7-53-16,0-8-33 16,0-17-58-16,4-10-9 15,-2-20-131-15,-1-12 182 0</inkml:trace>
  <inkml:trace contextRef="#ctx1" brushRef="#br0" timeOffset="137676.23">23258 13143 1284 0,'-50'15'70'0,"-4"10"41"0,-9 11-24 0,13 10 2 0,7 4-9 0,21-2-27 0,9-6-17 15,18-9-23-15,9-9-7 16,19-8-5 0,5-4 0-16,14-5-28 15,5-4-27-15,2-10-65 0,-6-2-127 0,-7-12 146 16</inkml:trace>
  <inkml:trace contextRef="#ctx1" brushRef="#br0" timeOffset="137967.69">23539 13162 1341 0,'-19'8'102'0,"0"2"68"15,-4 2-43-15,7 2-16 16,-1 2-17-16,10 5-25 16,9-6-18-16,10 11-31 15,6-3-8-15,6-1-12 31,2 4-4-31,4 4 4 0,-3-5-1 0,-8 3 5 0,-6 2 0 32,-15 2-3-32,-11-2 1 15,-15 0-6-15,-10 1 5 16,-4-6-3-16,-6-9 2 16,9-8 0-16,3-8-19 0,9-11-18 15,3-9-16-15,19-4-54 16,5-1-19-16,8-1 68 15</inkml:trace>
  <inkml:trace contextRef="#ctx1" brushRef="#br0" timeOffset="139163.74">21249 14528 878 0,'7'5'140'0,"5"1"180"0,5-6-226 0,3 0-2 16,7-8-24-16,2 3 1 0,5-6 7 0,-1 2 2 15,10-2-10 1,0 3-7-16,-1-1-20 0,2 2-8 16,-12 4-8-16,-4 5-4 15,-10 9 0-15,-6 4 5 16,-9 15 11 0,-3 4 3-16,-9 13-3 0,1 6-8 15,-1 9-18-15,-2 3-6 0,3 1-3 16,0 0 0-1,-2-6 1 1,7-3-4-16,-3-7-9 0,4-4-12 16,4-14-37-16,4-7-25 0,-1-14-54 15,4-8-21-15,4-17-274 16,0-10 270-16</inkml:trace>
  <inkml:trace contextRef="#ctx1" brushRef="#br0" timeOffset="139376.85">22033 14225 1553 0,'11'-27'121'0,"1"2"62"15,-5 16-46-15,-6 2-8 16,-4 11-43-16,-5 5-21 0,3 15-22 16,-2 2-14-16,5 14-8 15,-4 2-3-15,3 4-14 31,-1 6-12-31,4-3-46 0,-1 0-39 0,-1 1-87 16,-1-1-34 0,-2-9 114-1</inkml:trace>
  <inkml:trace contextRef="#ctx1" brushRef="#br0" timeOffset="139785.01">21886 14389 1495 0,'16'-17'88'16,"-2"0"32"-16,0 2-14 0,-3 6-32 15,2 1-12-15,1-3-10 16,0 1-3-16,8-4 3 16,2-2-5-16,11-4-18 15,-1-4-13-15,4 9-12 16,5-1-2-16,-5 19-4 15,-7 10-2-15,-6 18 3 16,-1 7-1-16,-13 8-2 16,-5 3-2-16,1-2-5 15,-6-8 2-15,1-12-1 16,1-10 4-16,3-9 4 16,-1-6 2-16,6-10 1 15,2-5 2-15,6-5 16 16,1-6 6-16,2 3 20 0,-3 6 7 15,3 8-9-15,-3 4-6 16,3 13-17-16,-1 9-10 0,-5 7-4 16,3 3-6-16,3 2-36 15,4 2-32-15,6 4-99 16,6-4-45-16,-5 1 111 16</inkml:trace>
  <inkml:trace contextRef="#ctx1" brushRef="#br0" timeOffset="140119.22">23064 14804 1516 0,'-14'-19'83'0,"-5"0"25"16,2 10-13-16,-7 9-17 0,2 4-22 0,5 14-20 0,3 4-7 0,4 5-7 15,9-2-5 1,7 2-10 0,10-4-4-16,4 1-7 0,5 0 7 0,4 1 0 15,1 0 2-15,-10 3-4 16,-4 1-1 0,-13-4 0-16,-9 2-2 0,-16-5 7 15,-2-3-6-15,-9-8-7 16,3-3-18-16,-1-10-40 15,-1-7-19-15,4-5-47 16,-6-8-16-16,9-5 85 16</inkml:trace>
  <inkml:trace contextRef="#ctx1" brushRef="#br0" timeOffset="140357.35">23249 14091 1020 0,'35'-42'173'16,"-5"12"232"-16,-5 33-253 16,-5 19-9-16,-4 24-19 15,0 7-18-15,-5 15-31 32,0 6-12-32,-5 5-32 15,1 1-8-15,-1 4-11 16,0-7-16-16,-3 1-73 15,4-4-40-15,-6-16-114 16,-1-6-192-16,3-11 259 16</inkml:trace>
  <inkml:trace contextRef="#ctx1" brushRef="#br0" timeOffset="141233.38">23337 14643 1164 0,'10'-14'106'0,"1"-7"120"15,-3 4-108-15,9-7 4 16,0 4 3-16,12 1-17 16,6-2-17-16,7 7-25 15,5 3-24-15,-7 7-22 16,1 4-6-16,-16 9-13 16,-3 7 1-16,-15 9-5 15,-7 8-5-15,-10 11-8 16,-7 2 0-16,1 1 9 15,2-4 1-15,14-12 8 16,4-5-1-16,15-18-4 16,5-8-1-16,6-13 3 15,6-8 4-15,2-13 16 16,-5-3 2-16,-1-7 0 0,-13 0-3 16,-14 5-11-16,-15 4-2 15,-25 5-2-15,-6 8-2 16,-4 6-6-1,4 10-2-15,11 4-1 0,9 2 0 0,20 0 4 16,-1 0 4 0,24 2-2-16,6-2-1 0,24 5 0 15,5 1-1-15,13 0 3 16,-6 2 4-16,-5 3 2 16,-2-1-2-16,-13 7 0 15,-2 0-10-15,-13 7-12 16,-12 3 1-16,-7 3-5 15,-7 1 7-15,-3-5 5 16,-2 2 0-16,2-6 0 16,5-5 5-16,7-2 3 15,7-8 1-15,11-7 1 16,7-3 0-16,5-19 9 16,4-5 5-16,1-12 11 15,-1-10 1-15,1-6 0 0,-6-3-2 16,-14 9 8-16,-8 6 2 0,-16 18 20 15,-3 9 3-15,-11 14-6 16,2 7-4-16,-4 17-24 31,-1 5-7-31,1 14-6 0,9 8-7 0,2 16-2 16,2 10-4 0,0 15-18-16,0 6-41 0,-9 5-33 15,-2 3-28 1,-15 2-30-16,-4 1 20 0,-15-4 14 15,-4-9 29-15,-7-19 44 16,4-19 24-16,4-32 65 16,3-16 38-16,9-35 54 15,8-22 19-15,18-23-31 16,13-10-28-16,30-8-48 0,12 0-18 16,19 9-15-16,10 7-5 15,13 5-36 1,2 11-38-16,-6-2-117 15,-9 3-90-15,-1 5 144 16</inkml:trace>
  <inkml:trace contextRef="#ctx1" brushRef="#br0" timeOffset="141857.39">22276 15252 1343 0,'7'-6'123'16,"-2"-1"87"-16,-5 15-72 0,0 5 3 0,-5 17-12 0,-1 11-6 0,0 20-18 15,-2 12-16-15,3 12-32 16,-3 10-22 0,4 15-24-16,2 16-10 0,-1 21-6 15,-2 3-1-15,0-2-10 16,-1-11-8-16,3-31-6 16,1-16-4-16,2-34-19 15,0-12-2-15,-1-28-32 16,-1-9-20-16,-9-26-52 15,2-11-24-15,-4-19 96 16</inkml:trace>
  <inkml:trace contextRef="#ctx1" brushRef="#br0" timeOffset="142220.23">21862 16335 1500 0,'0'0'91'0,"-3"3"27"0,0 8-36 16,-3 4-1-16,-1 11-10 16,1 11-4-16,8 10-6 15,7 10-3-15,15 11-27 16,3 4-13-16,10-2-5 16,3-7-8-16,-2-13 1 15,3-9 6-15,8-14 18 16,3-8 17-16,5-19 32 0,1-10 7 15,-8-18-2 1,4-11-9-16,-7-18-36 16,-3-8-14-16,-10-6-32 0,-8-1-40 15,-8 7-105 1,-9 2-88-16,-29 6 121 0</inkml:trace>
  <inkml:trace contextRef="#ctx1" brushRef="#br0" timeOffset="143104.5">20897 17556 1375 0,'1'-6'89'0,"1"-1"50"0,0-2-19 0,-1 4-9 0,2-3-2 0,-1 8-17 0,-1 3-7 15,4 21-28-15,5 14-10 16,2 26-23 0,6 14-3-16,2 21-10 0,2 5-16 15,0 0-54-15,2-3-36 16,1-24-58-16,0-17-10 16,-4-33 25-1,-5-19-3-15,-16-27-213 0,-10-16 234 0</inkml:trace>
  <inkml:trace contextRef="#ctx1" brushRef="#br0" timeOffset="143500.57">20909 17677 1154 0,'-14'-71'128'0,"8"-4"119"16,11 8-65-16,14 6-25 0,9 9 1 0,15 16-25 16,4 9-7-16,13 14-54 15,1 4-23-15,-5 15-33 16,-8 3-8-1,-8 17-6-15,-12 5-4 16,-7 15 0-16,-10 11-3 16,-19 9-10-16,-6 8-4 15,-22-3-16-15,-7 0-8 16,-9-25-11-16,0-8-3 0,9-19 20 16,13-13 8-1,21-6 23-15,9-6 11 0,20-7 6 16,13-1 6-16,12 1 3 15,7 2-1-15,0 9 3 16,-5 2-5-16,-1 5-3 16,-5 9-1-16,-10 13-7 15,-5 6 1-15,-14 8 9 16,-7 7 2-16,-11 5 5 16,-13 4-6-16,-11 6-5 15,-13-1-6-15,-14-7-7 0,-4-8-13 16,-12-17-44-16,1-11-25 15,7-27-51-15,13-9-34 16,27-31-232-16,12-8 244 16</inkml:trace>
  <inkml:trace contextRef="#ctx1" brushRef="#br0" timeOffset="143976.99">21768 17638 1306 0,'56'28'135'0,"-7"7"95"0,-11 8-128 0,-19 4-64 0,-3 3-29 0,-16 1-6 16,0-4 1-16,-6-15-2 15,-1-9 2-15,-2-12-4 16,-1-11 4-16,-7-8-2 16,-2-9 1-16,0-16 0 15,7-3-2-15,16-10 4 0,14-5 13 16,13 1 22-1,5-2 11-15,7 5 13 0,-4 3-11 16,-2 10-23-16,2 14-8 16,-6 14-19-1,-4 13 1-15,-7 20-4 16,-10 10-1-16,-7 16-9 0,-2 1 1 0,4-2 1 16,-1-2-3-1,8-13 12-15,7-12-4 0,4-17 5 16,6-11 4-16,10-24 1 15,2-11 7-15,4-13 0 16,-4-4 4-16,-18 2 0 16,-12 2 4-16,-27 13 4 15,-20 5-1-15,-16 17-5 16,-5 9-9-16,-4 19-33 16,3 12-28-16,5 9-37 0,7 5-30 15,19-11-49 1,9-10-175-16,25-22 214 0</inkml:trace>
  <inkml:trace contextRef="#ctx1" brushRef="#br0" timeOffset="144372.66">22713 17210 1493 0,'17'0'130'0,"-8"13"52"0,-1 8-41 0,-8 20-80 15,2 4-32-15,1 12-24 16,3-3 1-16,18-15 0 15,3-10 1-15,12-26 14 16,4-10 6-16,3-18 1 16,-5-11 2-16,-4-15 1 15,-2-1 6 1,-10-1 12-16,-6 2-1 16,-9 21-13-16,-5 7-9 0,-4 23-11 0,2 8-2 15,4 23-4-15,8 10-1 16,19 6-6-16,2-6-5 15,11-9 2-15,-1-5-4 16,-2-11 0 0,0-12 5-1,-17-7 5-15,1-9 12 16,-15-12 25-16,-3-5 11 0,-10-15 6 16,-10-3-4-16,-6-13-26 15,-6 0-12-15,-8-8-23 16,3 5-21-16,2 13-44 15,3 9-23-15,16 25-52 16,6 14-39-16,1-9 167 16,12 7-47-16</inkml:trace>
  <inkml:trace contextRef="#ctx1" brushRef="#br0" timeOffset="144647.79">23875 16837 1394 0,'0'0'131'15,"-14"0"110"-15,-8 0-74 16,-14 12-65-16,-5 4-20 16,0 13-30-16,3 4-2 0,20 1 2 15,9-1 3-15,18 4-16 16,10-7-13 0,22 1-13-16,10-2-6 0,10 2-7 15,1 5 6-15,-12 4-4 16,-15 4 1-16,-19-3-4 15,-11 0-8-15,-20 0-18 16,-11-3-18-16,-23-3-53 16,-5-7-32-16,-9-12-55 15,1-8-22-15,18-21 117 16</inkml:trace>
  <inkml:trace contextRef="#ctx1" brushRef="#br0" timeOffset="145129.62">24058 17106 1172 0,'26'5'134'0,"0"5"159"0,-4-7-151 15,4-3-30-15,0-3-6 0,3-10-19 16,4-6-4 0,-1-6-2-16,-2-4-4 15,-10-1-5-15,-3 2-6 0,-15 3-23 16,-7 1-5-16,-15 12-16 15,-12 5-4 1,-3 15-6-16,-6 16-2 0,4 14-6 16,3 6-4-16,14 3 1 15,6-3-3-15,23-7-1 16,7-6 1-16,19-14 0 0,4-1 1 16,13-8-2-1,3-6 3-15,10 1-3 16,0 0 2-16,-5 6 1 0,-5 4 0 15,-19 6-15-15,-12-3-15 16,-19 6-13-16,-5 2-2 16,-19 5 16-16,-8-2 8 0,-6-8 19 31,0-1 1-31,3-18 19 0,11-10 14 0,11-18 13 16,14-16 9-16,27-23-13 15,16-4-7-15,22-3-12 31,6-1-5-31,1 7-11 0,1-3 0 0,0-2-77 16,-5 1-72-16,-14-7 85 16</inkml:trace>
  <inkml:trace contextRef="#ctx1" brushRef="#br0" timeOffset="170147.51">423 13717 1201 0,'-10'5'95'0,"-1"0"66"0,0 0-29 0,-1-5-46 0,9 0-11 0,3-2-18 0,-4-1-6 16,9 3-7-16,-2 0-8 16,2 5-20-16,1 6-2 15,-3 9-5-15,-3 13-1 0,-1 13-8 16,-2 11 3-16,-7 7-5 16,6 3 0-16,-1-6 7 15,3-10-3 1,5-21 4-16,5-5 0 0,6-13-8 15,1-1 10-15,5-11 10 16,-1-6 13-16,5-11 9 16,3-8 2-16,4-9-5 15,-4 0-5-15,0-10 1 16,-2-1-3-16,-6-3 0 16,0 0-4-16,-11 3-11 0,-2-3-7 15,-6 6-6-15,0-4-1 16,0 5-9-16,0 3-10 15,0 6-18-15,3 3-13 16,7 10-32-16,1 1-24 16,3 10-50-16,3 5-30 15,4 3 101-15</inkml:trace>
  <inkml:trace contextRef="#ctx1" brushRef="#br0" timeOffset="170638.62">966 13687 1415 0,'4'21'69'0,"-1"3"10"16,4 1-1-16,-7 8-39 16,0 3-7-16,-2 15-16 0,-6 9-9 15,7 6-3 1,-1 2-4-16,2-8 0 0,-1-7 0 16,2-12-1-16,-2-6 0 15,-6-13 4-15,4-9 1 16,-3-10 7-16,-1-11 14 15,-2-19 9-15,6-11 15 16,-5-25-2 0,6-5-5-16,7-9 1 15,1-2-5-15,18 8 15 0,1 8 4 0,10 17-6 16,0 10 3-16,7 16-23 16,-2 4-6-16,-1 11-17 31,-7 5-9-31,-9 13-5 15,-5 1-3-15,-15 11 0 0,-11 7 3 16,-14 7 2-16,-10 4-5 0,-9-2 2 16,-6-3-3-16,4-12 5 15,7-2 2-15,11-10 2 16,12-3 0 0,13-4 0-16,7 4 3 15,18 4 10-15,6 7 5 16,12 7 0-16,4 4-2 15,-4 0-10-15,-2 2-17 16,-6-2-68-16,-1-5-42 16,-5-3-73-16,-4-9 3 15,-6-9 104-15</inkml:trace>
  <inkml:trace contextRef="#ctx1" brushRef="#br0" timeOffset="170938.82">1508 13736 1458 0,'14'-1'93'0,"-3"2"41"16,-1 9 0-16,-9 15-34 0,-2 5-19 0,-5 16-31 0,-1 1-23 0,-5 10-10 15,2 6-10-15,1-5-8 16,4 1 7-16,5-7-1 0,0-11 3 15,6-8 3-15,2-6-5 16,5-12 1-16,3 1 3 0,7-8-2 16,7-5-2-1,3-4-13-15,-3-7-25 0,7-8-46 16,-1-6-33-16,2-16-57 16,0-3-163-1,1-22 204-15</inkml:trace>
  <inkml:trace contextRef="#ctx1" brushRef="#br0" timeOffset="171081.67">2087 13605 1356 0,'-14'10'157'0,"0"-2"161"16,1 0-234-16,1-7-24 16,1-2-88-16,9-7-53 15,2-5-219-15,6 2 179 16</inkml:trace>
  <inkml:trace contextRef="#ctx1" brushRef="#br0" timeOffset="171241.1">2056 14039 1767 0,'-8'14'163'0,"3"-6"47"0,0-8-73 15,4-8-33-15,4-11-113 16,5-1-45-16,4-18-127 15,9 0 99-15</inkml:trace>
  <inkml:trace contextRef="#ctx1" brushRef="#br0" timeOffset="173066.57">2715 13664 350 0,'-9'-10'82'0,"1"-2"113"0,0-3 0 0,6 0 16 0,1 1-27 0,2 2-57 15,2 5-23-15,5 0-14 16,-3 4-4-16,4 2 3 16,-4 1 0-16,3 6-5 15,-3 3-13-15,1 13-23 0,-4 5-10 16,-2 14-22-16,0 7-1 15,-3 8-9 1,-4 7-3-16,3 7-3 0,-8-1 0 16,3 5 2-16,-2-9 1 0,3-4-3 15,-3-7-3-15,2-13 4 16,4-3-1-16,2-14 0 16,6-4 2-16,3-9-7 15,8-3-1-15,13-6 7 16,8-1-1-16,14-2 4 15,4-1 0-15,12-4-7 16,-2 3 2-16,10 1-4 16,-4 0-1-16,4 2 9 15,4 2-5-15,0 0-3 16,4 1 3-16,7 1-5 0,-3-2 1 16,8 0 6-1,1-2-2-15,2 0 4 0,9 0-1 16,19-2-1-16,10 2 0 15,12 0-2 1,4 0 1-16,16 5-1 16,3 3 2-16,7 1 0 0,-2-1 1 0,3-5 4 31,-7 0 0-31,-4-7 2 0,-4-3 0 0,-6-5 4 31,0-1-1-31,2 0-7 0,-6 1-2 0,-6 4-4 16,1 2 0-16,-5-1 3 15,-3 6 0-15,-14 1-1 16,-10 0 2 0,-5 9-1-16,2 2 2 0,-11 2-2 15,-8-2-4 1,-14-5 7-16,-8 0 0 0,-8-2-3 16,-1-1 0-16,-9 0-3 0,9 3-1 15,-2-6 2-15,1 0-2 16,1 0-10-16,-12-1-1 31,-6-1 7-31,1-6-4 0,-11-3 13 16,3-1 3-16,-11-6-4 0,-3-4 6 0,-12 0-4 15,-8-3 2-15,-6-4 13 16,-10-2 1-16,-1-5 0 16,-2-5-6-16,-5-8-9 31,6-3-3-31,-7-13 10 15,6 0 1-15,3-12 2 16,1-5-3-16,5 2-7 16,1 1-1-16,4 14-3 15,2 4 1-15,2 20 0 16,7 6 1-16,-2 18 2 0,1 4 1 16,0 10-8-16,-2 3 1 15,0 5 2-15,2 6 0 16,-8 3 7-16,-2 2 2 15,-7-4 9-15,-2-1 2 16,-3-6 0-16,-10-5-5 16,-6-5-8-16,-9-4-3 0,-23-5-1 15,-3 1 0-15,-15-1-1 16,-7 3 1-16,-4 3-2 16,-12-2 0-16,-21 4 0 15,-11 1-3-15,-6 2 3 16,-11-3 0-16,2 1-1 15,-8 2 2-15,-6-8-1 16,7-2 0-16,-9-4 0 16,3-2-1-16,-2 2 2 15,-1-5-1-15,5 9 0 16,-4 0 0-16,-1 6-6 16,-1 2-8-16,-2 5-13 0,2 0-9 15,-2 1-3-15,3 7 6 16,1-3 15-16,4 0 5 15,11-1 7 1,0 0 1-16,21-1 4 0,7 1 0 16,10-4 15-16,3 0 7 0,13 0-1 15,0 0 2 1,22 4-9-16,3 2-7 0,6 5-6 16,5 6-2-16,-3 5-3 15,6 5-9-15,-1 6-11 16,6 2 0-16,8-7-3 15,4-1 10-15,7-3 15 16,5-12 4-16,5 1 3 16,5 0-3-16,3-9 0 15,4 4 1-15,0-3-5 16,2 3 3-16,-1-5-26 16,1 2-36-16,-4 1-55 0,-1-1-38 15,-3 4 78-15</inkml:trace>
  <inkml:trace contextRef="#ctx1" brushRef="#br0" timeOffset="173782.8">3733 13336 901 0,'4'-3'160'0,"0"-2"221"0,-4 0-221 0,0 2-34 0,0-2-9 16,-4 2-26-16,-2 0-7 0,-3 3-28 15,4 0-11-15,3 2-13 16,2 9-11-16,5 12-4 16,4 6-2-16,7 23-3 15,5 6-2-15,-2 13-5 16,0 6-6-16,-8 10-2 15,-8 4-4-15,-6 10-49 16,-4-6-17-16,-4-8-31 16,-1-18-6-16,5-23 13 15,-1-10 5-15,4-20-19 0,-3-7-94 16,-7-20 134-16</inkml:trace>
  <inkml:trace contextRef="#ctx1" brushRef="#br0" timeOffset="174418.42">3135 13766 1245 0,'3'-22'81'0,"-2"-1"27"0,-1 8-44 16,-4 4-12-16,-3 13-11 0,3 11 0 0,-3 16-6 16,3 11-6-16,0 17-14 15,3 7-5 1,4-1-7-16,0-6-1 0,13-19 0 16,-3-10 0-16,1-21 0 15,5-7 7-15,-2-13 12 16,2-14 9-16,-5-11 15 15,-1-3-6-15,-5-1-6 0,1 4-8 16,1 18-15 0,2 13-8-16,6 28-7 0,4 10-2 15,5 18-4-15,7-2 3 16,-2-10 2-16,6-10-2 16,-4-21 11-16,-2-6 14 15,-5-6 43-15,-8-13 16 0,-7-7 10 16,-10-4-5-16,-4-12-37 31,-6-5-18-31,1-7-13 0,-3 2-10 0,2 0-15 16,7 1-21-16,10 9-81 15,8 5-51 1,15 15 81-16</inkml:trace>
  <inkml:trace contextRef="#ctx1" brushRef="#br0" timeOffset="175135.08">5790 13243 1297 0,'-3'-11'100'0,"1"1"56"0,-3 7-6 0,4 3-7 0,-1 5-22 0,-3 17-11 0,5 6-12 0,0 26-18 0,5 12-2 16,5 18-24-16,1 7-9 16,1 10-25-16,1 3-8 15,-2 8-10-15,-3-6 0 16,-5-5-12-16,2-11-12 0,-1-23-17 31,0-8-16-31,-1-26-29 0,-2-6-15 0,-1-16-37 16,0-10-8-16,-6-13-15 31,-7-14-223-31,-7-19 257 0</inkml:trace>
  <inkml:trace contextRef="#ctx1" brushRef="#br0" timeOffset="175757.32">4308 13700 1232 0,'0'0'104'0,"2"5"103"0,0 4-134 0,2 9-15 0,-4 10-17 0,2 10-8 15,-4 12-16-15,1 5-6 16,-2 4-8-16,1-6-1 16,2-12-2-16,5-7 4 15,-2-19 0-15,-3-15 0 16,5 3 21-16,1-15 7 0,-3-17 7 16,0-5-2-16,-1-12-15 15,-2-1-13 1,3 6-7-16,3 3 0 0,7 11-2 15,0 5 3-15,10 11 19 16,-1 8 1-16,0 4 13 16,4 10 4-16,-1 2-9 15,0 6-1-15,-1 11-19 16,-1 1-7-16,-10 12-4 16,-2 1 0-16,-9 5 5 0,-2-3-5 15,1-7-34 1,-1-4-19-16,0-10-39 15,2-7-25-15,4-15-16 0,0-8 0 16,9-20-117-16,-1-8-122 16,5-30 219-16</inkml:trace>
  <inkml:trace contextRef="#ctx1" brushRef="#br0" timeOffset="176183.06">4818 13462 1351 0,'0'-24'109'0,"3"12"66"16,-3 1-6-16,-1 11-25 15,1 7-17-15,-2 9-34 16,2 6-23-16,6 15-25 16,2 7-11-16,6 14-14 15,2 5-8-15,3 8-8 0,-3 5-2 16,-4-5-23-16,3-2-7 16,-6-15-8-16,2-4 1 15,-6-23 27-15,3-8 6 16,-5-16 3-16,0-15 2 15,3-17-3 1,-2-4 0-16,-1-11 2 0,6 6-1 16,4 7-1-16,-1 7-1 0,6 13 1 15,-4 6 0-15,5 7 0 32,-5 9 4-32,-3 3-5 15,0 6 1-15,-8 2-1 0,-1 2-1 0,-7 0 2 16,-12-1 0-16,-8-2 0 15,-5 1 1-15,-5-6 1 32,3-5-8-32,-7-10-28 0,0-5-22 0,2-9-50 15,1-1-15-15,19 0-15 16,6-1 2-16,11 3-76 0,7 4-161 16,11 5 226-16</inkml:trace>
  <inkml:trace contextRef="#ctx1" brushRef="#br0" timeOffset="176674.79">5444 13848 846 0,'7'-11'154'16,"-1"0"188"-16,-3 0-179 0,-3-1-21 0,-3-1-13 0,-10-1-9 0,-4 0-22 0,-4 1-44 0,-5 3-19 15,0 10-32-15,3 7 5 16,2 10-9-16,7 10 0 15,8 11-7-15,-1 1-16 16,11 1-5-16,3-6 2 16,14-10 7-16,-1-5 8 0,6-13 5 15,-1-6 3-15,-3-8 3 16,-1-7 4-16,-4-11 3 16,-3-2-5-16,-3-7 10 15,-5-1 7-15,-1 4 15 16,-2 6 14-16,-3 13 8 15,0 11-5-15,0 4-13 16,0 17-11-16,5 20-21 16,5 9-4-16,10 10-5 15,1-3-20-15,13-4-48 0,3-10-30 16,4-11-77 0,0-7-1-16,7-10 98 0</inkml:trace>
  <inkml:trace contextRef="#ctx1" brushRef="#br0" timeOffset="180107.99">6694 13618 856 0,'11'-6'106'0,"1"-1"67"0,-2 1-13 0,-4 3-51 0,2 0-14 0,-5 3-12 15,-1 1-7-15,-2 7-4 32,-5 0-6-32,-6 6-18 0,-3 5-13 0,-5 5-22 15,2 1-4-15,-1 0-4 32,6 1-3-32,4-7 0 15,6 1-5-15,8-7 3 16,7-1 6-16,9-4 5 15,7 2 7-15,7-1 7 16,5-3 2-16,6 2 6 16,2 3-1-16,-11 2-6 15,-8 1-7-15,-16 3-4 0,-6 7-5 16,-17 6-7-16,-10 5 1 16,-16 3-6-16,-6-1-17 15,-5 1-33-15,5 0-31 16,3-6-56-16,8-2-8 15,5-16-165-15,0-9 187 0</inkml:trace>
  <inkml:trace contextRef="#ctx1" brushRef="#br0" timeOffset="180298.63">6762 13580 1650 0,'7'22'118'0,"0"-4"45"16,9-6-52-16,2-2-21 16,19-12-43-16,7-6-19 15,14-4-15-15,5-4-34 16,-1-9-134-16,4-7 107 16</inkml:trace>
  <inkml:trace contextRef="#ctx1" brushRef="#br0" timeOffset="-191453.94">13370 9265 712 0,'-8'15'74'0,"0"2"69"0,2 2-24 16,1-5-15-16,2 0-22 0,3-11-23 0,0 2-5 0,0 0 0 0,2-5 2 0,-1 0-4 0,-1 0 0 16,5-10-10-16,-5 10-3 0,3-9-9 15,-3 3 1 1,5 4-3-16,4-6 1 0,4 5 0 16,6 1-2-16,9-5 4 0,2 0 9 15,10-8 3 1,5-3 3-16,11 1 4 15,0-7-6-15,8 1-2 0,-3-1-4 16,-1-1-9-16,-5 1-4 0,2 5-2 16,3-3 3-1,6 5 4-15,7-1-1 0,10-1-9 32,14-1 1-32,5-5-10 15,10-1 3-15,-3-2 1 0,3-2-7 0,10 2 3 16,4-4-7-1,-5 5 0 1,-10 2 0-16,-25 0-1 16,-16 0 4-16,-24 4-32 0,-18-3-26 0,-20 2-83 31,-13 8-52-31,-12 3-324 0,-5 5 309 0</inkml:trace>
  <inkml:trace contextRef="#ctx1" brushRef="#br0" timeOffset="-189435.21">13943 8177 441 0,'12'-11'59'16,"3"3"67"-16,-6 0-3 0,-1-1 5 0,0 6-18 0,-5 1-27 0,2 2-6 0,-5 0-14 15,0 0-9 1,0 2-9-16,-3-2 5 0,1 1-5 16,0 1 2-16,1 0-2 15,-1-2-10 1,2 1-7-16,0 5-5 0,0-1-7 15,0 5 3-15,0 1 2 16,0 0-2-16,0 3-6 0,0 0-4 16,0 2-3-16,0 0 1 15,-1 6 0-15,-1 1-2 16,-1 4-2 0,0 0 0-16,1 3-3 0,1 2 0 15,1-4-1-15,0-1-1 0,0-7 2 16,0-2 1-1,0-7 2 1,-2 0 0-16,2-5 0 16,0-4 0-16,0 1-1 15,0-2 0-15,0-1-2 16,0 0 1-16,0 0-1 0,0-11 1 16,3 5-1-1,0 0-1-15,-3-2 0 16,0 1-1-16,-1-2 4 15,1 7 1-15,0 1 0 16,0 1-3-16,0 0-1 0,0-2-2 16,0 1 3-16,0-2 0 15,-2 1 0-15,1 0 0 16,1-1-14-16,-2 2-17 0,-9-14-44 16,3 6-180-16,8-16 157 15</inkml:trace>
  <inkml:trace contextRef="#ctx1" brushRef="#br0" timeOffset="-188511.43">13995 8245 404 0,'5'-3'93'0,"1"1"160"15,-6-2-99-15,0 4-1 0,0 0-15 0,-2 4-46 16,-4-2-15-16,3 3-19 0,1 1-2 15,-1-3-6-15,3 2-8 16,3-2-13 0,2-3 1-16,9-5 0 0,2-1 4 15,3-8 5-15,5-4 5 16,4 1-2-16,2 3 5 16,-5 3-11-16,-4 3-9 15,-7 8-10-15,-3 0-9 0,-3 9-1 31,-3 2-2-31,2 5-3 16,-2 3 3-16,0 3-3 16,3 2 3-16,-5 7-2 15,0-2 0-15,0 2-3 0,-3 1-1 16,-3-1 3 0,0-1-2-16,1-9-3 0,2-1-12 0,0-7-22 15,4-10-13-15,3-3-33 16,-3-5-18-1,5-13-164-15,0-8 162 16</inkml:trace>
  <inkml:trace contextRef="#ctx1" brushRef="#br0" timeOffset="-187971.32">14430 7906 1246 0,'7'-2'85'0,"-1"-4"52"0,-5 6-5 0,3 0-15 0,5 6-12 0,-1 10-29 0,0 2-1 0,-2 15-17 16,-4 0-8-16,2 13-18 15,-4 4-9-15,8 2-15 16,-6 3-6-16,1 2 0 15,2-3-1-15,-2-4-7 16,0-7-5-16,-1-13-2 0,-2-8 0 16,0-14 9-16,-2-7 3 15,1-13-4-15,-3-4-3 16,-3-16 3-16,2-1 2 16,0-8 4-16,5 5 0 15,6 3-1-15,-1 6-2 16,14 13 5-16,0 6 3 0,9 9 5 15,4 7 2-15,1 8-5 16,-3 6 1-16,-9 3-8 16,-1 2 2-16,-7 2-2 15,-4-6-2-15,-7 3 1 16,-4-4 0-16,-9-5 2 16,-9 0 1-16,-7-1-17 15,-2-3-11-15,-9-10-22 16,5-2-10-16,5-10-6 15,4-7-5-15,16-7 1 0,7-6-3 16,12 2-7-16,8 2-18 16,12 3-233-1,-1 5 214-15</inkml:trace>
  <inkml:trace contextRef="#ctx1" brushRef="#br0" timeOffset="-187393.15">15126 8204 593 0,'6'6'162'0,"-3"2"111"0,2 0-78 0,3-2-8 0,-8 2-68 16,5-8-14-16,0 0-16 0,-2-6-4 16,-2-2-17-16,-1-3-1 15,0-1-29-15,-8 0-4 16,-6 0-15 0,-3-1-10-16,-19-1-2 0,4 0-2 0,-9 1-3 31,5 7 1-31,-1 11-3 15,3 4-4-15,8 16 2 0,3 4 0 0,15 5 0 16,2 4 0-16,15-1-1 31,7-1-1-31,9-9 2 0,5-5 0 16,2-11 4-16,4-5 3 16,-5-6-1-16,1-5 1 0,-5-9 9 15,-10-6 7-15,-1-4 10 16,-7-3 7-16,1-3 0 15,-9-3 2-15,3 6-14 16,-1 4 3-16,1 12-15 16,-2 7-4-16,-2 19 5 15,3 10-5-15,-3 19 1 0,0 2-3 16,10 3-9-16,1 0-1 16,9-10-11-16,12-3 2 15,4-15-39-15,0-9-28 16,9-13-75-1,-3-13 50-15,5-29 39 16</inkml:trace>
  <inkml:trace contextRef="#ctx1" brushRef="#br0" timeOffset="-174790.66">2895 15231 1116 0,'3'-11'110'0,"3"-1"92"0,-2 1-125 0,-3 3 2 0,2 3-15 0,-3 3 4 0,3-2 0 16,-1 2-2-16,1 2-3 16,7 0-5-16,-2 11-20 15,-1 5-8-15,-7 19-17 16,0 12-6-16,-7 24-5 15,-1 6-2-15,-7 7-1 0,6-7-1 16,-7-12 1 0,4-10 0-16,2-17-1 0,1-5 1 15,10-14-3-15,4-3 1 16,4-7-2-16,2-1 1 0,4-8 3 16,2 0 0-16,4-6 2 15,2-1 0-15,6 6-1 16,2-4 0-16,9 5 0 15,4 2-1-15,6 2 1 16,5-2 0-16,2 3 0 16,8-4 0-16,9-1 1 15,7-6 1-15,10-2-1 16,5 0 0-16,5-1 0 16,-3 4-1-16,9-1-1 15,10 2 2-15,12 1-1 16,5 3 2-16,5 0 0 15,2 3-2-15,2 4 0 16,6 4 0-16,-4 5 0 0,-6 2 0 16,1 1-1-1,0-1 1-15,2-12 0 0,-6-1 0 16,-5-10 0 0,0-1 0-16,8-8 0 0,3 3-1 0,1 1 2 15,-9 7 1-15,4 3-1 16,-1 5 0-1,-6 4-1-15,1 4 0 0,-13 4 0 16,-6 2-1 0,1-3-8-16,3 3-5 0,4 0-3 15,-4-5 2-15,-12 0 9 16,-4-5 4-16,2-5 2 16,-4-4 0-16,-4-4-1 15,-5-3 1-15,-17 2 2 0,-9 5-2 16,-16 1 1-1,-4 7-1-15,-13 3 1 16,1 2-1-16,-12 4 2 0,1-4-1 16,-7 0-1-16,0-7 1 15,-4-5-1-15,-1-2 1 0,-3-5 0 16,2-9 2 0,-6-10 0-1,-2-10 2-15,-3-12 1 0,-7-7-2 0,1-9-3 16,-1-3 0-1,4 0-1-15,0-5-1 0,6 6 1 16,0 2 0-16,6 5 1 16,0 6-1-16,5 3-1 15,0 8 1-15,2 8 0 16,-2 3 1 0,-1 8-1-16,-6 3 0 15,-2 2 5-15,-1 2 4 16,-2 4 2-16,-4 3 3 15,-1 2-6-15,0 1-2 0,-6 4-2 0,1-1-2 16,2-3-1-16,0 2 0 31,-4-1 4-31,-1-6 2 0,-5 1 9 16,1-2 1-16,-5-2 0 16,-4 0-3-16,-6 1-9 15,0-1-2-15,-15-1-3 16,-2 0-1-16,-7 1 1 15,-6 1 0-15,-14 1-3 16,-4 4 1-16,-4 4-2 16,-5 3 3-16,2 5-3 15,-2 3-1-15,-10 1 0 16,-5 2-1-16,-9 0 3 16,1 3 1-16,-1 1 2 15,-1-3 1-15,-8 2-1 16,-10-3 2-16,-2-3-2 15,5-5 0-15,4-1 2 0,-2-4-3 16,-4-5 1-16,-6-1-2 16,9 0-2-16,4 3-1 15,6 2-4-15,-9 0-1 16,-3 1 1-16,1-1 4 16,6 1 4-16,9 2-1 15,3-6 2-15,-5 0-1 16,8-4 1-16,0 4 0 0,13-3 2 15,8 5-1-15,-1-5-1 16,1 3 0-16,-7-2 0 16,1 2 0-16,2 2-3 15,5 1 2-15,5 5-3 16,-3-2 1-16,-5 0 1 16,-4 0-2-16,-9-2-1 15,2 2-2-15,10 0 0 16,1-3 0-16,9 3 6 15,7 0 0-15,11 0 2 16,11 0 6-16,5 0-3 0,6 0 3 16,7 3-3-16,4-1-4 15,7 6-3-15,4-4-6 16,-2 6-27-16,6-4-30 0,2 4-63 31,2-4-166-31,5 7 175 0</inkml:trace>
  <inkml:trace contextRef="#ctx1" brushRef="#br0" timeOffset="-174198.28">3998 15047 1183 0,'11'-8'93'0,"-5"-3"63"0,2 5-15 0,-5 10-25 0,-1 9-12 0,-6 9-18 15,-3 10-13-15,-3 13-19 31,-1 6-11-31,2 18-25 16,5 2-6-16,-2 11-15 16,3-3-17-16,3-8-34 15,-2-10-24-15,2-18-35 16,-1-7-16-16,-2-15-186 16,-7-9 200-16</inkml:trace>
  <inkml:trace contextRef="#ctx1" brushRef="#br0" timeOffset="-173677.97">3318 15250 1191 0,'8'-4'89'0,"-4"-4"46"0,3 4-20 16,-1 1-43-16,-3 3-21 15,3 3-24-15,-2 10-9 16,-3 12-6-16,1 12 0 16,1 10-5-16,0 8-3 0,-1-8-4 15,1-1-3 1,6-17-5-16,2-7-2 0,5-18 3 15,-2-4 1-15,4-14 5 16,-1-8 4-16,-3-9 8 16,-1-9 8-16,-7 1 15 15,2 4 0 1,-3 14-5-16,4 12-9 0,4 12-15 16,1 15-2-16,10 16-3 15,-1 6 0-15,-2-1-3 16,6-6-5-16,4-15-1 15,-2-9 1-15,7-17 2 16,-5-4 6-16,1-20 14 0,-5-11 5 16,-8-10 17-16,-3-6-4 15,-10-2-8-15,0 3-9 16,-6 12-15-16,-3 6-18 0,-2 10-69 16,-3 10-31-16,8 18 51 15</inkml:trace>
  <inkml:trace contextRef="#ctx1" brushRef="#br0" timeOffset="-173106.11">5962 15078 1718 0,'-10'2'95'0,"-5"4"14"0,2 1 1 0,-1 4-29 0,4-2-16 0,7 13-8 0,1 11-5 15,7 21-15-15,3 9-11 16,-3 16-14-16,1 8-16 0,-4-9-50 15,-4 0-28-15,-4-23-50 16,3-6-20 0,-8-18-3-16,-2-5-5 0,-12-14 92 15</inkml:trace>
  <inkml:trace contextRef="#ctx1" brushRef="#br0" timeOffset="-172579.95">4548 15506 1755 0,'-1'3'2'0,"7"-9"6"0,5-28 8 16,0 9 6-16,2 5 2 0,-4 7-3 0,-1 16-8 0,3 8-5 0,0 16-6 0,0 6 0 15,-5 8-7-15,1 0-9 32,-1-4-26-32,2-8-18 0,1-5-34 15,-1-5-12-15,3-11-207 16,0-8 195-16</inkml:trace>
  <inkml:trace contextRef="#ctx1" brushRef="#br0" timeOffset="-172199.59">4898 15141 1329 0,'10'-4'100'0,"1"5"61"0,-6 10-33 0,3 16-31 15,-4 8-15-15,-1 17-37 16,1 6-13-16,-3 1-18 16,1 0-9-16,6-6-3 15,3-8-10 1,3-2-26-16,-1-12-7 15,-4-4-3-15,-6-8 8 16,0-6 25-16,-3-12 6 16,3-4 3-16,1-8 2 0,-3-14 5 15,7 0 5-15,3 1 6 16,0 4 5-16,11 12 4 16,2 3-2-16,-2 10-7 15,2 3-2-15,-9 7-10 16,-2 1-2-16,-3 1 1 15,-9 4-3-15,-10-4 2 16,-6 2-2-16,-13 0 2 16,-4 0-6-16,1-10-26 15,-2-2-21-15,3-10-50 16,6-10-16-16,10-12-247 16,8-8 229-16</inkml:trace>
  <inkml:trace contextRef="#ctx1" brushRef="#br0" timeOffset="-171820.33">5643 15432 1459 0,'-3'-15'81'0,"-11"3"7"0,-12 2-9 0,-19 4-24 0,-3 4-17 0,1 10-12 15,6 11-6-15,14 18-13 16,5 4-3-16,13 0-6 16,9 0-1-16,11-11-13 15,9-10-1-15,10-11 0 16,2-9 2-16,14-14 14 16,4-9 2-16,-3-17 10 0,-4-2 4 15,-18-7 9 1,-6 0 11-16,-9 11 12 0,-4 10-3 15,-11 13 8-15,0 6-7 16,-4 22-16-16,-1 10-2 0,7 13-18 16,3 5-7-16,3-4-20 15,9-6-24 1,8-9-49-16,-1-9-36 0,11-7 4 16,-8-6-305-16,2-8 292 15</inkml:trace>
  <inkml:trace contextRef="#ctx1" brushRef="#br0" timeOffset="-171356.28">4536 15357 1048 0,'15'-17'117'0,"0"1"80"0,-1 5-19 0,-5 7-48 0,-1 0-32 0,-8 15-30 16,0 10-14-16,-5 18-4 16,1 6-2-16,-3 7-12 31,1 3-14-31,0-3-18 0,3-6-12 0,-1-10-24 15,4-8-17 1,0-10-52-16,0-7-14 0,0-10 62 16</inkml:trace>
  <inkml:trace contextRef="#ctx1" brushRef="#br0" timeOffset="-170259.89">7181 15246 883 0,'-1'0'97'0,"-3"0"63"0,1 1-17 0,-1-1-27 0,2 0-18 0,2 0-12 16,-2 0-6-16,2 6-16 15,-1 5-6-15,-4 15-17 16,0 10-9-16,1 16-15 16,-6 9-7-16,-1 7-7 15,0-1-5-15,-1-8-31 16,2-5-12-16,7-16-30 0,0-8-16 15,3-13-56-15,6-10-122 16,-1-14 161-16</inkml:trace>
  <inkml:trace contextRef="#ctx1" brushRef="#br0" timeOffset="-169057.62">7757 15126 1032 0,'5'0'131'16,"1"-3"106"-16,-6 3-105 0,0-2-9 0,-5 2-28 0,-1 0-10 0,-5 2-26 16,-2-1-9-1,-6 5-16-15,-6-1-6 16,-8 9-13-16,-2 7-7 15,-6 9-7-15,3 9-1 0,9 20 0 16,2 4-3-16,13 4 3 16,4 1-6-16,10-8-1 15,6-6 1-15,15-13-4 16,4-8 5-16,13-14 0 0,3-10 2 16,6-10 1-1,-1-9 0-15,-3-7 3 0,-5-10 1 16,-13-3 3-1,-6-3 7-15,-8 5 6 16,-11-2 10-16,-14 9 7 0,-12 7-2 0,-19 5-10 16,-6 12-10-16,-6 19-33 15,-3 6-25-15,10 19-56 16,6-2-49-16,18 2 79 16</inkml:trace>
  <inkml:trace contextRef="#ctx1" brushRef="#br0" timeOffset="-154598.9">8986 13929 968 0,'-5'-5'96'0,"1"-3"71"0,2 3-26 0,-3 4-49 0,2-4-11 16,0 5-17-16,1 6-1 0,1 7-15 0,-4 4-6 16,5 13-15-16,-2 7-6 15,1 7-14-15,1 0-1 16,-2 3-6-16,2-4 0 15,0-9 0-15,0-8 1 16,-1-11 2-16,1-13-5 0,0 0 6 16,1-1-3-1,-1-13 12-15,-1-4 6 0,-2-9 3 16,-7-12-2-16,1-5-5 16,-2-7-4-16,3 0 4 15,-3 3 8-15,6 12-5 16,3 4-1-16,2 14-9 15,0 3-5-15,0 13-5 16,7 0 4-16,-3 14-6 16,6 2-1-16,4 9 7 15,3 2-2-15,4 2-2 16,3-6 1-16,-1-7 0 0,-1-7-4 16,-3-9 7-16,0-3-1 15,2-11-1-15,-2-5 4 16,1-11-4-16,2-8 0 15,-9-3 3-15,3-4 0 0,-4 2 1 16,1 2-2-16,1 6 3 16,-4 9 2-16,-7 13 2 15,-2 13 2-15,6 3 1 16,-4 18-5-16,0 12 3 16,3 6 6-1,-1 12-11-15,6 5 4 0,3 0-4 16,0 2-5-1,4-3 0-15,1-11 1 0,0-11-20 16,1-6-19-16,-3-14-30 16,1-5-41-16,-2-7-48 15,-1-2-182-15,1-9 203 0</inkml:trace>
  <inkml:trace contextRef="#ctx1" brushRef="#br0" timeOffset="-154398.72">9603 14008 1373 0,'0'7'117'0,"1"3"47"0,-1 7-59 0,0 8-4 0,0 7-36 16,0 4-14-16,0 2-23 0,7 2-8 0,4-7-17 0,1-7-14 0,9-10-40 15,-5-3-32-15,1-5-58 16,-1-8-23-16,-2-10 89 15</inkml:trace>
  <inkml:trace contextRef="#ctx1" brushRef="#br0" timeOffset="-154237.33">9543 13743 1172 0,'-11'1'86'16,"-2"2"74"-16,7 8-131 0,0 0-13 0,7-3-35 31,9-1-23-31,10-7 16 0</inkml:trace>
  <inkml:trace contextRef="#ctx1" brushRef="#br0" timeOffset="-153949.21">9980 13874 1296 0,'-13'12'109'16,"-4"5"71"-16,-7 17-111 15,-6 5 4-15,-3 4-36 0,6-1-9 16,7-4-12-16,7-5-4 16,16-8-10-16,4 1 2 15,16-12-1-15,6 0-5 16,5-1 5-16,3-2-3 15,-6 0 2-15,4 0 0 0,-8-2 0 16,-4 2 1 0,-18 7-1-16,-5-1 7 15,-17 2-5-15,-8 1 4 0,-7 1-34 16,-1-5-33-16,-2-7-54 16,7-6-226-16,6-12 210 15</inkml:trace>
  <inkml:trace contextRef="#ctx1" brushRef="#br0" timeOffset="-153638.75">10376 13872 1205 0,'31'-21'111'16,"-7"7"106"-16,-10 5-73 16,-14 14-27-16,-14 2-7 15,-16 15-20-15,-6 7 2 16,-12 9-19-16,7 1-11 15,8-1-29-15,8-3-10 16,19-7-16-16,9-6-6 0,22-8-1 16,7 1-1-16,7-3 0 15,1 2 3-15,-4 4-2 16,-9 2-2-16,-15 7 3 16,-12 1-2-1,-19 10-7-15,-7 3-14 0,-19 3-40 16,-7 1-28-16,-11 0-70 15,-8-5 100-15,10-4 7 16</inkml:trace>
  <inkml:trace contextRef="#ctx1" brushRef="#br0" timeOffset="-152917.77">9178 15148 1039 0,'-3'0'30'0,"10"-2"7"0,-7-7 34 0,0 1-7 0,0-8 15 16,0 3-5-16,1-1 11 16,4 2 5-16,-2-3-9 15,-1 4-4-15,-1 5-8 16,-1 5-7-16,0 1-7 16,0 0-13-16,0 1-9 15,0 9-2-15,0 5-10 16,-1 9 4-16,-1 9-13 0,2 8-1 15,-3 16-7-15,3 9-2 16,0 8-2-16,-3 0 0 16,1-6 0-16,-3-5 2 15,-2-11-9-15,3-12-20 16,-2-13-21-16,6-4-16 0,-3-13-41 16,3-10-11-16,8-10-28 15,-3-9-205-15,6-15 232 16</inkml:trace>
  <inkml:trace contextRef="#ctx1" brushRef="#br0" timeOffset="-152696.24">9300 15094 1336 0,'2'-8'109'16,"-1"2"48"-16,2 8-40 15,0 7-12-15,-3 7-18 16,7 9-10-16,-1 11-17 15,0 5-7-15,5 11-33 0,-1 0-3 16,2 5-13-16,-2-2 0 16,-2-7-51-16,0-3-28 15,-7-5-66-15,1-4-24 16,-4-9-220-16,-6-3 232 0</inkml:trace>
  <inkml:trace contextRef="#ctx1" brushRef="#br0" timeOffset="-152380.23">9148 15400 1171 0,'15'-8'100'0,"0"3"80"16,1-2-86-16,8-3-22 16,0 1-16-16,7-10-11 15,2 3-12-15,5-1-2 16,3-4-6-16,3 5-8 0,5-1 0 15,0 9 0-15,-8 5 4 16,-6 6 7-16,-10 10-2 16,-9 4 5-1,-5 8 2-15,-10 7 0 0,-1-2-3 16,-3 4-8-16,0-5-10 16,3-4-9-16,6-6 3 15,4-8-9-15,-2-1 5 16,6-10-45-16,-1-4-24 0,-1-18-53 31,6-5-37-31,-9-18 94 0</inkml:trace>
  <inkml:trace contextRef="#ctx1" brushRef="#br0" timeOffset="-152253.83">9683 15055 1474 0,'-11'0'67'0,"0"-2"2"15,6-7-35-15,5-7-62 16,4-8-34-16,11-7 35 0</inkml:trace>
  <inkml:trace contextRef="#ctx1" brushRef="#br0" timeOffset="-151974.7">9956 14771 1414 0,'0'6'102'0,"0"7"74"16,-1-1-60-16,-3 4-17 0,4 5-19 0,0 9-35 31,0 6-9-31,4 14-21 0,-4 4-4 0,0 11-5 16,1 4-6-16,-1-1 3 16,5-2-5-1,1-8-1-15,4-10 3 16,9-14-1-16,1-5 0 0,5-17-14 31,1-5-13-31,-1-17-34 16,-1-9-17-16,-6-23-35 0,3-7-14 15,-7-8-164-15,-3 2 176 16</inkml:trace>
  <inkml:trace contextRef="#ctx1" brushRef="#br0" timeOffset="-151772.61">9926 15070 1136 0,'-3'0'125'0,"6"0"160"16,8-1-190-16,21-5-28 16,12-5-11-16,10-8-24 15,10-5-15-15,-1-9-309 16,-11-18 213-16</inkml:trace>
  <inkml:trace contextRef="#ctx2" brushRef="#br0">918 15829 0</inkml:trace>
  <inkml:trace contextRef="#ctx1" brushRef="#br0" timeOffset="-148181.5">2693 16670 1026 0,'0'7'54'0,"0"6"25"0,0 0 17 0,-2 6-22 0,2-4 7 0,0 9-17 0,0 4-11 16,0 9-12-1,0 2-12-15,0 12-7 0,-1 4-5 16,-1 8-7-16,-1 0-2 15,-3 3-7-15,-1-3 1 16,0-4-4-16,2-7 0 16,0-14 5-16,2-10-2 15,3-8 4-15,3-4 1 0,3-8 3 16,1-2 6-16,4-4 11 16,1-2 1-16,3-2-2 15,4-2-4-15,-1 0-13 16,8 1-2-16,2 2-5 15,4 1-1-15,-4 0 0 16,8 0 0-16,5 0 0 16,2 1 2-16,7 2 1 15,-1 5-2-15,2-4 1 16,2 3 3-16,6 6 2 16,-4-4 3-16,10 7-2 0,1 0-2 15,10-2 0-15,6 0-2 16,-2-3 3-1,1 2 1-15,-2-3-3 0,-1-3 0 16,14 3-3-16,3-7 0 0,18-3 1 16,1 0 0-16,2 2-5 15,-2 4 0-15,4-6 1 16,4 0 1-16,7-6 0 16,7-1 1-16,-8 1-2 15,-2 0-3-15,10-5 4 16,2-4 0-16,1 0 2 15,0-4-1-15,-11-2-3 16,3-2 2-16,8-4-2 16,-5-2 4-16,-7 6 0 15,-3 1 1-15,-6 0-2 16,3 4-1-16,-1 6 0 16,-3 4 0-16,-16 6-3 0,-6 4 2 15,-5 4-1-15,1-1 0 16,5 4 4-16,-4-2-2 0,-1 2 2 15,-2 2-1 1,-11-5-2-16,1 2 0 0,7 2 0 16,-3-6 0-16,2 3 2 15,2-4 0-15,-17-3 1 16,-6 0 2-16,-5 0-2 16,-9 0 1-16,-7-2-1 15,-4-2-2-15,-4-3-1 16,-7-5 1-16,-4-1 0 15,-8-1 0-15,-4-3 1 16,-1 1-1 0,-4-2 1-16,-1-2 3 0,-6-4 2 15,0-3 0-15,-8-6-2 16,2-5-1-16,-5-7-3 16,-2-6 0-16,-1-9 0 0,-2-11 0 15,-3-17 3-15,3-7-5 16,8-1 2-1,7 11-3-15,7 16 2 0,2 13 2 16,2 19 6 0,1 8 5-16,-10 9 2 0,-1 7 10 0,-3 8-1 15,-8-1-4 1,-5 6-4 0,-6 0-3-16,-3 6-12 0,-2-4 7 0,-1 6-3 15,-7-2-6 1,-12 2 7-16,-4-2-8 0,-9 2 6 15,-12-1-2-15,-15-1-3 16,-5-5 6-16,-2 1-7 16,-7-4 4-16,1-1 2 31,-4-5-4-31,-16-1 1 16,-3-1 2-16,3 1-4 15,1 1 0-15,10 3 6 0,-7-1-7 16,-8 3 2-16,4 3 6 15,2 6-5-15,-1 1-1 16,-4 2 0-16,-12 2-2 0,-12-3-1 16,0 0 3-16,2-3 5 15,-10-5-6-15,-1-7 3 16,-5-4-7-16,8-3 1 16,16 1 3-16,0 4-6 15,3 6 11-15,9 6-7 16,4 5-1-16,4 4 6 15,-3 1-1-15,-5 3-1 16,4 1 2-16,10 2-4 16,6 2 0-16,5-2 5 15,-2 1-1-15,-5-3 0 16,4-2 1-16,10-1-2 0,5-2 0 16,12 3 0-16,6-1 0 15,10-3-1-15,4-2 1 16,5-4 1-16,5-3 0 15,1-2 0-15,5 0-4 16,4-2 4-16,4 0-4 16,6 2 1-16,2-1 2 0,10-1-2 15,11 2 0-15,-1 0-5 16,1-8-22-16,16 4-84 16,7-1 63-16,-1-1-3 15</inkml:trace>
  <inkml:trace contextRef="#ctx1" brushRef="#br0" timeOffset="-147641.77">3895 16504 1125 0,'0'-6'112'0,"3"1"110"0,4 10-137 0,-4 9-6 0,6 17-13 16,-1 9-5-16,5 20-13 16,-1 8-15-16,6 10-17 0,-3 4-4 15,0 2-8-15,-3-2 0 16,-1-5-5 0,-6-1-1-16,-5-5-10 15,-2-6-10-15,-2-13-38 16,-6-8-24-16,-2-17-163 0,-3-8 147 0</inkml:trace>
  <inkml:trace contextRef="#ctx1" brushRef="#br0" timeOffset="-147061.15">3097 16944 1310 0,'1'0'64'16,"1"3"5"-16,0 8-15 0,-4 16-31 0,0 8-14 0,2 14-7 0,4 3-2 15,5 0-1-15,1-2 3 16,4-12 1-16,0-8 0 15,-1-21 0-15,1-9-4 0,1-15 1 16,0-14 2-16,4-5 1 16,-4-3 14-16,1 3 12 15,3 5 3-15,0 15-3 16,5 5-9-16,3 15-17 16,6 10-5-16,-3 9-3 15,1 2-1-15,1-5 1 16,-2-8 6-16,-2-13 0 15,-3-1 10-15,-6-6 29 16,-6-6 10-16,-13-11 18 16,-2-10 2-16,-9-8-34 15,2-9-11-15,-4-2-20 0,8-3-7 16,4-1-52-16,6 1-48 16,17 2 55-16</inkml:trace>
  <inkml:trace contextRef="#ctx1" brushRef="#br0" timeOffset="-146211.75">5948 16469 1398 0,'0'-1'39'0,"0"4"5"16,-8 6 62-16,3 2-4 0,-5 15 4 0,4 0-8 0,3 15-24 0,0 10-4 0,3 15-23 0,0 8-13 15,-2 15-17-15,2 2-12 16,-1 10-3-16,1 1-1 15,0 1-23-15,1-2-16 16,2-18-21-16,4-7-17 0,-6-27-22 16,6-13-10-16,-1-23-209 15,-6-13 197-15</inkml:trace>
  <inkml:trace contextRef="#ctx1" brushRef="#br0" timeOffset="-144495.05">4586 16979 410 0,'-5'0'102'0,"4"0"141"0,-1 0-64 0,1 0-17 15,1 1-15-15,-2 2-37 0,-1-3-17 0,-3-4-13 16,2-3-11-16,-3-5-11 16,2-6-4-16,2-4-6 15,-4-3-8-15,1-2-10 16,-5 4-7-16,0 4-14 15,-2 5 0-15,-1 7-6 16,-2 7-2-16,-3 19-1 16,2 10-5-16,-2 18-13 15,5 6-10-15,8 12-11 16,1-2-5-16,8-11 12 16,3-8 10-16,9-14 11 15,-1-14 9-15,6-11 0 0,-4-7 4 16,6-15 16-16,0-8 3 15,-1-10 10-15,-1-4-1 16,-6-1 0-16,-3 2 0 16,-7 10 5-16,4 4-4 0,-8 13-9 31,0 11-5-31,0 10-14 16,-5 5-3-16,5 19-1 15,1 0-6-15,4 4 2 0,1-2 2 0,5-9-1 16,5-5 2-16,5-9 4 15,2-8-2-15,-2-9 4 16,1-7 2-16,0-8-3 16,2-6-1-16,3-11 1 31,-1 1-3-31,0 4 7 16,0 1 6-16,-11 12 0 15,-4 6 6-15,-10 10-5 0,2 13-5 16,-3 15-6-16,0 13-5 15,-1 19-1-15,-2 13-1 16,0 19 4-16,-4 6 0 16,4-6-10-16,3-9 1 0,0-28-3 15,0-15 4 1,0-24 9-16,0-12-3 0,2-4 1 16,-4-24-2-16,2-28 0 15,-3-17 3-15,6-22 2 16,3-10 1-16,7 7 2 15,6 9 3-15,6 15 11 16,2 12 2-16,0 19 1 16,3 11-1-16,-5 10-11 15,-4 7-4-15,-4 11-4 16,-8 2 2-16,4 13-6 0,-8 3 2 16,-10 14 6-1,-3 0-3-15,-12 7 3 0,-3 3-4 16,-5-5-4-16,3-4-17 15,6-9-34-15,0-6-21 16,10-13-71-16,5-3 19 16,9-12 59-16</inkml:trace>
  <inkml:trace contextRef="#ctx1" brushRef="#br0" timeOffset="-144194.43">5329 16979 1473 0,'-8'19'75'0,"2"4"18"0,-4 2-13 0,4-2-31 0,3-3-11 0,11-4-18 16,6-10-3-16,13-4 9 16,1-5 3-16,9-13 12 15,0-5 3-15,1-6 0 0,2-1 1 16,-15 1 3-16,-3 2-4 15,-22 0-5 1,-13 3-5-16,-20 6-12 0,-6 5-6 16,-7 9-15-16,0 4-1 0,9 12-41 15,3 2-29 1,15 4-84-16,10 4 115 0,20-11-10 16</inkml:trace>
  <inkml:trace contextRef="#ctx1" brushRef="#br0" timeOffset="-138471">7301 16646 786 0,'5'-8'112'0,"-5"2"118"0,1-2-101 0,-4 3-21 0,-1-3-17 16,-1 3-11-16,-3 1-2 0,3-1-11 15,-4 2-2-15,2-5-17 16,-2 3-10-16,-4 1-11 15,-1-1-6-15,-10 3-6 16,-2 4-9-16,-9 7-5 16,3 4 0-16,-1 11-2 15,11 2 2-15,6 12-2 16,4 3-3-16,12 0 2 16,0 0-3-16,12-8 1 15,7-9 1-15,7-16-3 0,2-3 8 16,2-16 1-16,1-2-1 15,-4-12 0-15,0-7-3 16,-6-7 0 0,2 1 2-16,-2-5 3 0,-7 2 7 15,-3 10 7-15,-5 4 9 0,-1 13 3 16,-5 12 1 0,-1 10-11-16,-4 19-6 15,0 27-8-15,-4 20-7 0,-1 14 1 31,-2 3-1-31,5-1 1 0,-2-9 0 16,7-7 2-16,2-5-29 0,2-6-56 16,4-3-42-16,-3-6 53 15</inkml:trace>
  <inkml:trace contextRef="#ctx1" brushRef="#br0" timeOffset="-129676.18">9811 16985 1097 0,'0'-2'94'0,"-2"2"66"0,-4 2-91 0,1 6-13 0,1-2-23 0,-3 4-8 0,7 9-18 16,2 1 2-16,0 15-5 15,-2 7-1-15,3 12-8 16,-2 6-9 0,-1-2-3-1,0-12-2-15,0-13 7 16,0-16 5-16,3-7 6 15,-1-10 2-15,6-14 8 0,-5-8 6 16,7-15 1-16,-1-7 5 16,4-14-2-16,2-4 2 0,0-9 9 15,-1-1 1-15,-2 2-2 16,1 1-5-16,1 22-16 16,-1 10-4-16,-1 28-4 15,-2 15-1-15,-2 24-1 16,4 13 1-16,3 15 0 15,4 5 0-15,4-3 1 16,-1-3 0-16,4-19 1 16,-3-11 0-16,1-26-1 15,1-6 0-15,5-24 0 16,3-9 0-16,5-21 0 16,0-5 3-16,1-6-3 15,-7 2 0-15,-4 16 2 16,-10 11-1-16,-6 19 0 15,-5 19-1-15,-3 28 0 16,-4 13 1-16,-6 21 1 16,3 12 0-16,1 7 1 0,2 9-3 15,18 5 3-15,2-2-2 16,2-15-1-16,0-12 0 16,-9-36 0-16,4-19 1 0,-1-25 1 15,1-13 0-15,4-21 0 16,-2-2 2-16,6-4-2 15,7 6 5-15,-7 18 14 16,-5 10 4-16,-5 21 2 16,-4 8 0-16,-5 29-11 15,-4 14-5-15,-2 20-4 16,-4 9-2-16,1-1-4 16,2-8-12-16,7-23-66 0,0-14-39 15,5-39 51-15</inkml:trace>
  <inkml:trace contextRef="#ctx1" brushRef="#br0" timeOffset="-129504.27">10759 16971 1448 0,'-8'8'32'0,"4"-7"-35"0,4 1-41 0,9-15 25 0</inkml:trace>
  <inkml:trace contextRef="#ctx1" brushRef="#br0" timeOffset="-129251.02">11251 16789 1303 0,'-31'46'63'0,"-9"3"44"16,-8 2-60-16,-1 7-2 15,4-5-16-15,12 0-22 0,11-5 0 16,19-7-7-16,11-6 1 16,20-10 0-1,2-6-1-15,14-9 8 0,-2-2 4 0,-5-5 1 16,0 0 1-16,-18 5-7 16,-4 3-2-16,-10 9-2 31,-11 9-1-31,-12 13-11 0,-13 4-19 0,-13 3-55 15,-5-3-117 1,-3-16-204-16,11-13 226 0</inkml:trace>
  <inkml:trace contextRef="#ctx1" brushRef="#br0" timeOffset="-128998.89">11665 16840 1139 0,'-7'17'94'0,"-8"13"30"16,-23 21-37-16,-11 7-1 0,-5 18-20 0,1 3-4 15,12-7-18-15,12-4-10 16,26-19-24-16,9-11-4 16,26-15-6-16,9-8 0 15,14-9-1-15,7-5 1 0,-2 3-8 31,-8-3-18-31,-18 10-33 16,-16 7-33-16,-21 18-309 16,-23 5 267-16</inkml:trace>
  <inkml:trace contextRef="#ctx1" brushRef="#br0" timeOffset="-115494.46">13774 8625 786 0,'-11'0'84'0,"9"5"78"0,2-2-50 0,0 3-36 0,2 1-21 0,-2 2-23 0,0 1-8 0,0 1-6 16,2-5 6-16,-1 2 3 15,5 0 2-15,10-5 1 0,2-3 4 16,15-8 9-16,5-1 16 15,14-10 14-15,3-7 5 16,17-8-4-16,6-7-5 16,13-2-18-16,12-3-12 15,4 2-13-15,5 2-10 0,-2 9-10 16,-2 1 1-16,4 7-7 16,-5 4 1-16,-4-2-1 15,-12 0 0 1,-18 0 1-16,-15 2-4 0,-14 1 5 15,-12 2-16-15,-13 6-47 16,-8-1-41-16,-16 1-223 16,-3-1 194-16</inkml:trace>
  <inkml:trace contextRef="#ctx1" brushRef="#br0" timeOffset="-114471.58">14249 7559 902 0,'-5'2'78'0,"0"2"48"0,1-2-2 0,-1-2-27 16,0-2-4-16,5-2-12 0,-1-9-4 0,-1 0-7 0,0-1-10 15,-2-5-20-15,-1 2-11 0,-6 3-16 16,0-2-2-16,-3 5-8 16,-4 2-2-1,-4 9-2-15,0 3-2 0,2 16 0 16,-2 1-1-16,-1 13-13 15,6 5-1-15,4 3-2 16,1 0 1-16,10-6 11 16,2-5 5-16,5-10 0 15,6-7-1-15,6-12 2 16,2-1 0-16,-1-4 7 16,4-6 8-16,0-2 5 15,-3-3 2-15,-2 1-3 16,1-3-5-16,-6-2-5 15,-1 0-4-15,-6 0 4 0,3 3 3 16,-7 4 7 0,1 1 2-16,-2 11 1 15,0-2-4-15,6-6-11 0,2 8 0 16,2 2-6-16,2 4-2 16,4 0 4-16,3 5 1 15,3 2 0-15,2 1-1 16,1 2-2-16,0 3-3 0,0-6 4 15,2-1 3-15,-2-7-7 16,1-5-10-16,1-13-20 16,1-7-27-16,7-13-56 15,-1-4-43-15,1 0 84 16</inkml:trace>
  <inkml:trace contextRef="#ctx1" brushRef="#br0" timeOffset="-114018.02">14795 7376 1097 0,'-7'5'91'0,"-2"3"50"0,-7 1-20 0,2 4-40 0,-5-2-7 0,5 6-23 0,0 5-14 15,4 8-15 1,2 11-11-16,-1 11-6 0,1 7 0 16,2 13-4-16,-2 4 0 15,1-8-1-15,-1-5-1 0,5-16 1 16,2-18 0-16,1-15 1 15,0-11 1-15,0-3 2 16,0-14-1 0,0-16 1-16,1-13 2 0,1-17-2 15,6-6-2-15,0-11 0 16,3-4-3-16,9 13 4 16,-1 9 11-16,13 24 20 15,-4 8 2-15,1 16-3 16,0 9-9-16,0 12-21 15,-4 9 1-15,-4 8-3 0,-2 1-1 16,-16 0 0-16,-2 4 1 16,-10-1 1-16,-9 4 1 15,-8 1-8 1,-9-2-15-16,-1-8-16 0,4-8-10 16,4-14-8-16,6-8-4 0,9-17-19 31,5-4-19-31,13-3-272 0,0-1 238 15</inkml:trace>
  <inkml:trace contextRef="#ctx1" brushRef="#br0" timeOffset="-113686.29">15091 7610 1157 0,'8'7'73'0,"-9"6"25"0,-10 0 2 0,-12 2-22 0,1 3-6 0,3-4-17 0,4 0-14 0,8 2-17 0,7 4-9 16,8 1-11-16,10-1-3 31,10 4-3-31,2-10 0 16,5-1 2-16,-2-4 4 0,0-13 1 15,-3-1 2-15,-5-9 14 16,0-5 5-16,-7-11 10 15,-6-5-2-15,-8-11-11 16,-11 1-11-16,-5-1-4 16,-6-3-1-16,-4 11 0 15,-2 2 0-15,4 20-9 16,7 10-5-16,-4 20-10 16,4 10-28-16,5 14-72 15,-3-2 68-15</inkml:trace>
  <inkml:trace contextRef="#ctx1" brushRef="#br0" timeOffset="-32880.14">18234 4563 482 0,'0'8'113'0,"0"0"72"0,0 1-12 0,0 0-22 16,0 1-43-16,0-5-19 0,0-1-22 0,0-4-3 15,0 4-7-15,0-4-1 16,3 1-5-16,-3-1-5 16,0 0-6-16,0 2-5 15,0-2-6-15,0 0 0 16,0 0-3-16,0 0 1 15,-3 0 8-15,-3 0-3 16,-6 0 3-16,-2 0-6 16,-8 3-8-16,-3 0-9 0,-5 3-7 15,-2-1-4 1,1 3-1-16,-2-3 1 16,-2 3 1-16,-3-1 1 0,-4 3 0 15,-3 1 0-15,4 2-4 16,-6-2 1-16,6-5 5 15,5-1-3-15,3-5 3 16,1-2 2-16,4-4 5 16,-7 3 8-16,-6 3-6 15,0 1 1-15,-6 4-14 0,-1 1-3 16,4-3 2 0,-5 5 0-16,2-6 0 0,1-1 2 15,0-1-1-15,2-1-1 16,-5-7 4-16,7 3 2 15,-2-7 2 1,6 1-2-16,5-2 0 0,-4 2-5 0,1 5 1 16,-2-4-2-1,-3 9 0-15,2 1-1 16,-2 1-3-16,0 9-1 0,-2-4 2 16,5 2-1-16,-1 3 5 15,1-6 4-15,8 2-1 16,-6-3 2-16,9-4-7 15,-5 0 0-15,5 0 1 16,5-2 2-16,0-3-2 16,2 2 0-16,2 0 6 15,-4 3 0-15,5 0 1 16,1 3 2-16,-1 5-9 16,3-2-1-16,1 2 9 0,2-1 1 15,5-1 5-15,-2-1 3 16,3 1-7-1,2-1-1-15,3 2-9 0,0 0-1 0,1 5 3 16,3 1 0-16,3 3-1 16,0 3 1-16,1 6-3 31,-2 3 1-31,0 7 1 16,-1 4 2-16,0 6-2 0,-1 2-1 15,-2 8 0-15,-2 2 2 16,0 3-3-16,0 3 0 15,2 0 2-15,-1 2-1 0,2 6 0 16,2 4 0-16,0 6-3 16,4-1 0-16,1 5 4 31,-2-4 2-31,3-1 0 0,0 1-1 16,1-1-2-16,1 0-1 15,-4 9-3-15,-1-1 0 16,0 4 7-16,-6-3 1 15,-1-2-1-15,-1-2 1 0,-1-1-6 16,-1 3-2-16,2 4 4 16,3 1 0-16,7-3 0 15,2 0-1-15,7-12-2 16,2 0-1-16,4-1 6 16,-3 3 2-16,-4 1-6 15,1 5 1-15,-4 2 0 16,-2-5 0-16,-5-6 1 15,1-5 0-15,2-3-1 16,0-2-2-16,-4 5-1 16,1 6 2-16,-5 7-6 0,8-1 1 15,1-2 7-15,1-4-3 16,3-9 3 0,-2 6 2-16,3-2-8 0,-1 7 0 15,-3 2-3-15,-2 1-2 16,-3-3 9-16,0-5 2 15,-2-8 4-15,0-5-2 16,-6-7-4-16,0-2-2 16,-1-5 3-16,-6 1 3 15,4-9-1-15,3 2-1 0,-1-3 1 16,1-2 0-16,-2-4 1 16,0 3 4-16,-1-9-9 15,0 1 0-15,0-2 4 16,-3-4-1-16,2-2 3 15,1 3 1-15,0-6-6 16,-5 4-1-16,5-1 2 0,-5 2 0 16,5-2 0-1,3 3 1-15,0-5 1 0,0 2 0 16,6-5 1 0,-1 0-1-16,1 4-3 0,2 1 2 15,2 1-2-15,-4 4 0 16,4 3 3-1,-6 2-1-15,6 5 0 0,1 2 2 0,-2 3-3 16,1-2 0-16,1-4 2 16,0-7 0-1,3-10-3-15,2-3-1 0,7-2 2 16,4-5 2-16,6 2 0 16,5-6 0-16,6 9 0 15,8 0-2-15,10 5-1 16,6 7 1-16,4-5 1 15,1 2 2-15,0-7-2 16,4-5 0-16,10-12 3 0,9-2 0 16,13-11 4-16,0-4-1 15,-4-4-6-15,-2 1-2 16,-12-1 0 0,10 9 1-16,11 4 4 15,0 1-1-15,-1 3-4 16,-12 3 3-16,-23 3-36 0,-11-5-26 15,-20 2-71-15,-8-8-37 16,-22-9 90 0</inkml:trace>
  <inkml:trace contextRef="#ctx1" brushRef="#br0" timeOffset="-32039.56">16738 8778 265 0,'-22'-3'62'0,"5"-2"83"0,6 2-45 0,1-6 27 0,9 2 16 0,1-1 1 15,0 5 0-15,4-1-31 16,1 2-24-16,-2 2-18 16,1 2-3-16,-3 4-6 15,-1 0-4-15,0 5 1 16,0 0-9-16,-5 0-7 15,4 0-8-15,-2 0-12 16,-1-4-3-16,8 1-7 16,-1-5 0-16,11 0-2 0,3 2 0 15,13-4 8-15,3-1 3 16,15 0 10-16,9-1-1 16,23-4-2-16,12 3-4 15,15-1-8-15,6 2-6 0,9-6-9 31,6 4 6-31,10 0-11 0,6-2 3 0,-11 2 2 16,-12-2-5 0,-25 5 3-16,-11 0 1 0,-14 7 2 15,-15 1-3-15,-23 3 2 16,-19-4-4-16,-28 4-16 16,-10-1-14-16,-23-2-45 15,-4-5-20-15,-1-3-51 16,-3-3-129-16,6-7 175 15</inkml:trace>
  <inkml:trace contextRef="#ctx1" brushRef="#br0" timeOffset="-31546.95">16655 9422 1034 0,'-7'0'64'15,"-4"3"21"-15,3 0-21 0,2 3-14 0,0-4-2 0,3-1-1 0,1 1 0 16,8-2 7-16,5 0 5 16,11 0 7-16,12-2 3 0,8-1-6 15,12 2-1-15,29-4 4 16,20-1-1-1,31-2-7-15,7-3 1 0,26-2-12 32,9 4-6-32,-5-2-7 15,-1 4-14-15,-25 2-13 16,-17 4-5-16,-25-4 1 0,-10 4-1 16,-32 1-1-16,-17 6-25 0,-34-3-83 15,-26 10-49-15,-53 10 72 31</inkml:trace>
  <inkml:trace contextRef="#ctx1" brushRef="#br0" timeOffset="-29195.67">12689 4776 686 0,'1'0'102'0,"-1"-2"99"15,0-1-39-15,-3 1-26 0,0-1-30 0,0 0-38 16,-5-3-7-16,5-1-14 16,-4 0-1-16,3 2-5 15,-6-1-9-15,-2 4-11 16,-3 2-4-16,0 2-4 15,-8 4 2-15,-5 0 5 16,1 0 1-16,-1-1 1 16,-2 1 1-16,5-4-1 15,-5-2 4-15,-10-5 6 16,-1 1-3-16,-9-1 1 16,-9-1-6-16,6 1-16 0,-1 2-1 15,2-5-8 1,0 3 0-16,-6-3 4 0,4 5 1 15,0 1-2-15,-6 2 0 16,5 4-3-16,-3 2 1 0,3 3-3 31,6 1 3-31,8-5-1 0,8 1-3 0,12-5 3 16,2 1-3-16,6 0 4 16,-1-2 0-1,0 1 0-15,1 1 1 0,-2 2-1 16,0-2 0-1,-2 4 0-15,-3 2 0 0,7-1 0 16,0 0 0-16,2 1 3 16,7-3-3-16,-3 5 4 0,4-3 0 15,2 6-1 1,-4 4 1-16,5 1-4 16,0 5 2-16,-3 3 1 0,1 0 6 15,0 3 1-15,1-1-5 16,1-1 1-16,1 1-9 15,1 1 0-15,1-2 7 16,4 7-6 0,-1 4 8-16,3 3-6 0,2 8 1 0,-4-3 5 15,-1 1-9-15,-3 4 7 16,0-1-8 0,4 4-1-16,-4 4 9 15,6 2-8 1,-1 3 8-16,0 0-4 0,3 0 0 0,-5-1 0 15,2-2 1-15,3-1-1 16,-4 5-5-16,-1 2 4 16,-1 5-4-16,-5 3 6 15,0 3-1-15,-5 5 0 16,-1-1 0 0,-4-3 0-16,-1-3-1 0,0-6 0 0,2 0 1 15,4-1-2 1,0 5 2-16,5-1-3 0,0 1 0 15,3 1 3-15,2-3-3 32,-2-6 1-32,3-4 2 0,-4 1-3 0,-2 1 4 15,0 6 4-15,-3 2-7 0,-3 9 4 16,2 4-2 0,-3 0-5-16,2 2 9 0,5-8-4 15,-2-3-1-15,5-4-3 31,5 0-2-31,2 0 0 0,2 5 6 0,-1-4 0 16,2 3 0 0,-2-11-1-16,0 1-3 0,0-10 3 31,-6 5-2-31,3 1 3 0,-5 1 1 0,2 9-1 16,1 0 1-1,0 0-1-15,2-2 0 0,3-4 1 16,-4-4-1-1,0-7 3-15,-2-4-2 16,0-1-1-16,-5 2 1 16,-2 2 0-16,-4 6 3 15,3-4-4-15,-5 7 6 16,3-4-7-16,-1-1 1 16,3-2 1-16,0-2-6 0,-1-1 5 15,-2 1 1-15,3-5 0 16,1-2 2-16,-2-8-3 15,2-6-5-15,2-9 3 16,0-2-1-16,2-13 5 16,4-1-3-16,-1-5 2 15,3 1-1-15,1 2-4 16,1-2 5-16,1 8-4 16,0 0 6-16,1 3-3 15,-1 1 0-15,2 0 1 16,0-2-3-16,1-2 2 15,1 0 0-15,6-3 1 0,-4 1 1 16,9 2 3-16,0 4-6 16,8 0 0-16,3 4 0 15,4-1-6-15,2 1 7 0,7 1 0 16,-2 2 0-16,4 3 2 16,0-3-2-16,2-4 0 15,6-1 0-15,4-11 0 16,10-6 2-16,8-9-2 15,4-7-1-15,-6-7 2 16,0-4-1-16,6-2 2 16,2-1-2-16,4-1-2 15,4-4 3-15,-13 5-18 16,-5-6-23-16,-26 0-71 16,-11-4-82-16,-10-2 103 15</inkml:trace>
  <inkml:trace contextRef="#ctx1" brushRef="#br0" timeOffset="-28608.4">11641 8835 946 0,'0'0'102'0,"2"0"118"16,1 0-146-16,2-3 5 0,6-7-17 0,9-2-6 0,8-4-22 15,7 2 1-15,11 0 0 16,4 2-1-16,9 6-3 16,-1 5-9-16,12 2-8 15,5 7 0 1,15 3-3-16,13 0 0 0,2-3-3 0,0 0-4 31,-4-2 2-31,-10-3-3 16,-9-1 0-16,0-2-1 15,-16 0 1-15,-12 0 0 16,-26 0-11-16,-15 2-17 16,-32 2-55-16,-17 3-30 0,-19-4 53 15</inkml:trace>
  <inkml:trace contextRef="#ctx1" brushRef="#br0" timeOffset="-28227.37">11556 9278 861 0,'-14'17'120'15,"-2"5"200"-15,-3 5-279 16,2-1-7-16,-2 0-5 0,4-2-5 16,4-5 1-16,10-5-2 15,1-3 9-15,9-3 15 16,10-2 18-16,19-1 8 16,21-2 10-1,29-1 2-15,16-1-4 0,27-1-15 16,12-3-6-16,31-6-16 15,4-1-11-15,2-5-9 16,-10 0-12-16,-21 0-9 16,-17-1 7-16,-35 3-56 15,-20 2-50-15,-39 11 55 16</inkml:trace>
  <inkml:trace contextRef="#ctx1" brushRef="#br0" timeOffset="-13934.85">20794 7561 1315 0,'-1'0'1'0,"-6"0"13"0,3 0 17 0,-3 0 2 0,4 0 3 0,-2 0-1 0,-7 1 4 0,1 1-3 0,8-1-8 0,-1-1-7 16,-2 8-15-16,6-3 0 0,0 11-2 15,5 6 5-15,0 19 4 16,-2 9-5-16,0 15-1 15,6 6-5-15,6-8-2 16,2-11-1-16,3-19 3 16,6-9 2-16,-1-18 1 15,2-6 6-15,0-14 11 16,3-7 11-16,-2-8 5 16,-3-8-3-16,-3-1 1 15,-3-3-7-15,-8 7-5 16,-4 5-4-16,-6 18-10 0,5 10-2 15,-4 18-3 1,3 11-3-16,6 10 0 0,1 5-4 16,9-10 0-16,1-6 2 15,10-8-3 1,-6-11 3-16,3-8 5 16,-2-2-1-16,-7-6-1 0,-6-4 4 15,1-11 12-15,-6 0 10 0,-7-6 6 16,1-7 6-1,-6-5-17-15,-7-5-12 0,-6-1 3 16,4 0-15-16,1 10-2 16,7 11 2-16,4 11-10 15,-1 4-19 1,2 8-56-16,1 3-34 16,12 5-50-16,5 3-271 15,11-3 289-15</inkml:trace>
  <inkml:trace contextRef="#ctx1" brushRef="#br0" timeOffset="-12973.59">21706 7720 912 0,'2'-2'122'0,"1"2"99"0,-3-9-98 0,1 1-2 0,-2-11-23 0,-4-1-12 0,-3-4-18 15,-6-1-15-15,-2 1-27 16,-1 4-8-16,-5 2-13 15,0 7-2-15,3 11-4 16,-2 8-2-16,4 16 5 16,0 6-2-16,2 14 1 0,4 9 0 15,7 0-2 1,4-9-1-16,11-13-3 16,1-12 3-16,12-14 1 0,1-5 2 15,4-14 2-15,1-7-3 0,1-14 1 16,-1-2 3-16,-2-3 8 15,-1 1 4-15,-6 6 10 16,-9 6-5-16,-10 16-6 16,-2 4-2-16,-8 17-12 15,-6 6 1-15,0 20-1 16,1 3 0-16,8 2-1 16,7 0 0-16,15-15 1 15,10-11 0-15,9-15 0 16,-1-6 1-16,3-13 4 15,0-1-2-15,-11-4 0 16,1 2-2-16,-7 1 0 0,-7 1 0 16,-2 4 1-16,-5 4-1 15,-7 12 1-15,0-5-3 16,-7 17 1-16,-4 9 0 16,3 14-5-1,2-2 3-15,6-2-2 0,3-4 2 0,11-14 1 16,5-4 0-16,8-9 2 15,6-8 2-15,4-3-1 16,-1-3 0-16,-1 1 1 16,-9-1-3-16,-2 0 3 15,-5-6-3-15,-6 2 8 16,-4-1 6-16,-7 4 10 16,-1 2 8-16,-1 8-7 15,0 4-7-15,-3 2-5 16,3 13-9-16,0 15 1 15,2 5 0-15,6 12-4 16,-2-2-1-16,3 5 1 0,1-6-1 16,-7-2 3-16,-3 0-4 15,-2-3 2 1,-9-2-2-16,-11-3-3 16,-5-3 3-16,-3-2 1 0,-9-4 4 0,-4-3-4 15,6-9 3-15,5-12-31 16,4-9-15-16,9-15-39 15,6-6-31-15,8-12-38 16,7-1-58 0,15 0 117-16</inkml:trace>
  <inkml:trace contextRef="#ctx1" brushRef="#br0" timeOffset="-12562.64">22708 7545 958 0,'-5'6'131'0,"-6"5"203"0,3 0-258 0,5-4 6 0,3-3-9 16,6-7-5-16,7-5 7 0,4-4-4 0,-1-10-10 16,8-7-18-16,4-7-26 15,7-3-5-15,3-2-10 16,0 0-1-16,-8 6 1 16,0 8-2-16,-10 10 3 15,-7 7 0-15,-9 12-3 16,-2 10 0-16,-7 14-7 15,-4 10 1-15,-7 11 3 16,2 8 2-16,1 7 1 16,1 7 0-16,-3-1-9 0,3 3-30 15,-1-9-52-15,5-7-24 16,4-16 7-16,2-1-289 16,-4-17 281-1</inkml:trace>
  <inkml:trace contextRef="#ctx1" brushRef="#br0" timeOffset="-12355.28">22683 7936 1366 0,'-2'9'75'0,"7"3"68"16,7-8-40-16,18-4 20 15,5-3-7-15,16-11-34 16,1-7-15-16,4-1-42 15,-2 0-13-15,-10-1-43 16,0 1-45-16,-10-1-148 0,-1 5 131 16</inkml:trace>
  <inkml:trace contextRef="#ctx1" brushRef="#br0" timeOffset="-10993.22">16805 7641 750 0,'1'-5'119'0,"1"1"139"0,-2 4-164 0,0 6-20 0,-3 11-22 0,-5 4-6 16,1 10-10-16,1 7-1 0,3 11-10 0,3 3-1 0,6 3-10 15,2-3-4-15,6-11-10 16,7-9 0-16,-2-15 4 15,3-9-4-15,3-11 7 16,0-10 4-16,1-12 1 0,-1-8 6 16,-2-3 11-1,-5-1 0-15,-6 1 7 16,-2 0-7-16,-10 11-13 16,0 7-3-16,1 15-8 0,1 10-1 15,1 18-3-15,5 6 2 16,8 12-3-16,4-4-3 15,9-9 4-15,7-6-2 0,0-11 2 16,4-7-1 0,-7-1 3-16,-11-7 2 15,-5-7 6-15,-6-4 8 0,-6-11 13 16,-5-3 3-16,-9-9-1 16,-7-5-5-16,-5-1-16 15,2-4-6-15,-9-1-3 16,7 1 0-16,-4 8-28 15,5 3-8-15,13 21-30 16,7 12-31-16,4 1-27 16,7 9 59-16</inkml:trace>
  <inkml:trace contextRef="#ctx1" brushRef="#br0" timeOffset="-10229.77">17576 7658 1199 0,'-16'4'68'0,"-7"-3"29"0,-1 12-34 0,-1-1 0 0,4 15-17 16,2 6-12-16,3 10-13 15,5-4-7-15,7-7-12 16,0-7 0-16,11-17-2 16,-4-5 0-16,10-4 2 15,-1-9 1-15,9-7-1 16,-2-2-1-16,3-10 1 16,1 0 1-16,-10-3-3 15,0 0 1-15,-12 12 14 0,-1 7 0 16,-6 12 0-16,-4 7-1 0,-9 15-9 15,4 9-5 1,-1 9 3 0,0 0-1-16,16-7-4 15,6-8 0-15,12-13 3 0,5-2 0 0,6-14 1 16,4-1 0-16,-3-5-2 31,3 3 0-31,-3 3 1 0,-3 4-1 16,-2 1 2-16,-4 1-2 0,-7 9 0 15,-2 1-1-15,-7 3-3 16,3 0 4 0,-6-1 0-16,2-2 0 15,4-8 1-15,2-1-1 16,4-6 0-16,2-8 1 0,7-2-1 16,1-8 0-16,-10-7 2 15,-1-1-1-15,-8-1 4 16,-1 1 1-16,-7 5-2 15,-3 1 5-15,-4 14 10 16,1 7 1-16,3 22 9 16,-4 13 2-16,1 17-5 15,4 6-2-15,3 3-12 16,-1 0-6-16,3-9-4 16,0-3-2-16,-3-6 0 15,0-6-1-15,-5 1 0 0,-12 3 1 16,-4-8-13-1,-3 3-14-15,-4-13-30 16,-1-2-18-16,2-17-40 16,5-1-6-16,3-19-261 15,6-6 241-15</inkml:trace>
  <inkml:trace contextRef="#ctx1" brushRef="#br0" timeOffset="-9707.29">18022 7310 1177 0,'2'-5'77'0,"7"-3"20"0,-1-4 4 0,10-6-14 0,1 1-14 15,7-5-12-15,8 8-10 16,2 3-14-16,-5 4-10 0,-2 12-15 16,-2 8-5-1,-8 12-7-15,-2 3 0 0,-9 10 0 16,-8 3 0-16,-14 7 0 16,-7 4 0-16,-3-2 1 15,-1 2 1-15,6-1-4 16,-3-9 2-16,11-2 0 15,6-3 0-15,12-7 0 16,10-4 2-16,10-7-2 16,9-2 3-16,15-9-2 15,4 1-1-15,10-9-36 16,-4-5-44-16,-6-2 49 16</inkml:trace>
  <inkml:trace contextRef="#ctx1" brushRef="#br0" timeOffset="16937.4">12820 778 955 0,'0'0'88'0,"0"5"70"0,0-4-13 15,0 1-21-15,0-2-19 0,0 0-22 0,0 0-4 0,0 1-22 0,3 3-5 16,-2 3-25-16,1 8-10 15,-2 16-5-15,0 12-3 16,-2 10-2-16,1 6-3 16,-2-3 0-16,1-5 0 0,2-13-1 15,2-11 0-15,1-15-3 16,-3-12 1-16,0 2 9 16,-3-1 8-16,-2-13-4 15,0-4 4-15,-1-17-12 16,3-5-4-16,3-14 1 15,0-5 0-15,6-7-2 16,3 0 1-16,4 6-2 16,3 8-5-16,3 21 5 15,0 12-1-15,3 23 10 0,0 13 0 16,-6 14-2-16,4 7-3 16,-3 7-2-16,-2 0-4 15,5-9 2-15,-1-5 0 16,6-12-5-16,5-9 5 0,2-12 0 15,-4-6 1-15,2-11 5 16,-5-10-2-16,1-8 2 16,-4 1 1-16,-5-4-6 15,0 5 2-15,-5 14-2 16,-6 3-1-16,2 25-1 16,-7 15-4-16,-1 31 2 15,0 11-3-15,-1 15 3 16,-1-2 6-16,5-15-2 15,10-7-17-15,15-19-29 16,9-10-11-16,7-17-1 16,5-6 13-16,-4-16 27 0,-2-5 3 15,0-12 9-15,-1-2 2 16,-9-5 2-16,0 4 1 16,-14 4 10-16,-4 3 5 15,-6 15 12-15,-3 7 5 0,-6 15 0 16,0 9-2-16,-6 11-7 15,6 6-6-15,6-4-4 16,1-6-5 0,13-17-1-16,1-6 0 15,10-13-7-15,-1-6 3 0,5-6 0 16,-7-5 4-16,-2 1 1 16,-3 1 1-16,-10 6-7 15,-1 3 0-15,-2 13 6 0,-2 10-1 16,-5 17 11-1,2 9-3-15,-5 16-3 16,1 3-1-16,6-4-10 16,8-6-9-16,11-26-25 0,5-9-8 15,5-20-27-15,2-9-7 16,0-22-41-16,0-4-47 0,5-17 91 16</inkml:trace>
  <inkml:trace contextRef="#ctx1" brushRef="#br0" timeOffset="17142.82">14509 584 980 0,'-11'-3'179'0,"3"3"235"0,-1 17-258 0,-1 7-2 0,-6 14-19 0,4 11-8 0,-2 12-43 0,3 5-24 0,0 5-36 0,1 2-9 0,4-4-23 0,4-1-28 0,4-11-48 16,10-4-43-16,9-12-64 16,4-11 6-16,16-23-95 0,-5-14 157 15</inkml:trace>
  <inkml:trace contextRef="#ctx1" brushRef="#br0" timeOffset="17348.95">14724 481 1245 0,'-7'-31'118'0,"1"2"51"0,-2 34-36 16,5 11-10-16,-2 25-27 16,5 16-8-16,2 22-12 15,1 14-12-15,-3 11-32 16,2 0-17-16,1-8-25 16,-2-12-27-16,6-21-51 15,-1-10-22-15,0-12-20 16,4-8 4-16,-10-10 3 15,0-8-89-15,-10-15 129 16</inkml:trace>
  <inkml:trace contextRef="#ctx1" brushRef="#br0" timeOffset="17602.54">14610 981 1145 0,'0'-23'91'16,"5"7"91"-16,3 8-59 15,4 6-2 1,1 7 3-16,9-2-25 0,0-3-10 0,10 0-25 15,-4-3-17-15,5-5-25 16,-3 5-4-16,-5 6-15 16,1 7-4-16,-12 7 5 15,-2 7 0-15,-8 12-4 16,-4 3-1-16,-4 4-3 16,3 4-1-16,-1-9-5 15,2-2-34-15,7-17-80 16,4-4-43-16,11-19 73 15</inkml:trace>
  <inkml:trace contextRef="#ctx1" brushRef="#br0" timeOffset="17744.97">14922 712 1442 0,'-11'0'39'0,"-1"-3"-16"0,2-9-23 0,6-2-51 15,4-6-214-15,7 2 168 32</inkml:trace>
  <inkml:trace contextRef="#ctx1" brushRef="#br0" timeOffset="18097.29">15216 912 994 0,'19'72'165'15,"-3"3"243"-15,-5 0-313 16,-10 3-1-16,-1 2-48 15,-8 4-19-15,-4 5-41 0,-2 1-19 16,-1-14-20-16,3-13-1 16,4-22 21-16,1-16 16 15,1-12 18-15,-5-10 3 0,2-14 13 32,-2-13 13-32,7-31 17 15,-3-19 6-15,7-22-4 16,6-11-4-16,13 12 9 0,16 16-3 0,6 29-2 15,1 12 7-15,1 22-32 16,-4 7 3-16,-10 17-3 31,-1 1-14-31,-9 8-1 16,-11 1-2-16,-8 4-7 16,-7 3 0-16,-16 7-3 15,-10 1-19-15,-10 3-39 16,1-8-29-16,2-10-66 0,5-10-30 15,15-26 99-15</inkml:trace>
  <inkml:trace contextRef="#ctx1" brushRef="#br0" timeOffset="18461.05">15527 530 1276 0,'19'11'127'0,"-2"7"77"0,-8 21-60 16,-7 13 12-16,-7 19-29 15,-6 10-17-15,-3 12-46 16,3 3-25-16,9-14-32 16,4-8-9-16,22-22-16 15,4-11-8-15,19-16 1 16,2-6 11-16,6-17 9 0,-1-7 5 16,-3-17 0-16,-6-10 2 15,0-9-2-15,-9 0 8 16,-16-4 2-16,-9-1-5 15,-15 8 21 1,-15 6 5-16,-14 28 2 0,-7 18 10 16,-10 29-5-16,1 12-1 15,14 0 1-15,16-3-9 16,24-13-11-16,23-5-12 0,21-20-9 16,14-11-3-16,26-17-38 15,1-12-32 1,17-8-91-16,17-6-58 0,15-2 118 15</inkml:trace>
  <inkml:trace contextRef="#ctx1" brushRef="#br0" timeOffset="19143.41">17276 792 1481 0,'-1'5'39'0,"-21"22"0"0,9 3-6 15,-6 17 17-15,3 5 4 0,5 0-21 0,6 3-11 0,5-15-11 0,10-7-5 0,9-22-2 0,3-11-1 0,8-13 1 16,5-11 3-16,1-13 12 0,-3-6 10 0,-3-6 5 31,-8 5 0-31,-6 11-16 16,-4 12-4-16,-4 21-13 15,2 10 1-15,-4 29 0 16,4 10-3-16,5 5 0 16,6-2-3-16,9-17 4 15,5-12-3-15,4-20 2 16,2-3 1-16,3-12-3 16,-4-9 8-16,-9-7 30 0,2-7 18 15,-14-11 17-15,0-2 1 16,-19-8-30-16,-11-7-10 15,-11 2-20-15,-6 1-3 16,-2 17-28-16,-3 13-19 16,4 19-61-16,2 7-45 0,13 10-213 15,5 3 207-15</inkml:trace>
  <inkml:trace contextRef="#ctx1" brushRef="#br0" timeOffset="19903.39">18335 772 1362 0,'-11'-24'98'0,"-8"-3"30"16,-6 8-55-16,-7 2 5 16,0 9-43-16,-1 8-9 15,-5 22-8-15,2 13-4 16,5 10-10-16,7 8-4 15,16-9-1-15,7-6-2 16,7-13 4-16,8-11-1 16,8-9 0-16,2-5 0 15,4-15 2-15,-1-3-1 0,1-12 11 16,-1-4 10-16,-3-2 11 16,-2 0 5-16,-5 9-10 15,1 7-4-15,-12 12-17 16,-4 8-2-16,-7 14 0 15,-1 11-1-15,-1 13-3 16,4 1-1-16,6-2 3 16,10-10-3-16,12-12 4 15,3-4 2-15,12-12-8 16,-1-7-1-16,6-5 0 16,-4-3 1-16,-5 1 4 0,-8-3 0 15,-6 4 1-15,-8 8-2 16,-6 1 1-16,-3 10-1 15,-8 14 1 1,-3 4-2-16,-7 17 2 0,4 1-2 0,9-3-1 31,6-5 1-31,10-16 1 16,7-6 3-16,7-12 0 16,3-9 5-16,-3-7 2 0,-1-10 0 0,-6-3 11 15,1-3-2-15,-10 0 2 16,-1 1 9-1,-8 5-6-15,-1 5 0 0,-2 13 0 16,-2 4-5-16,2 19-6 16,-1 10 4-16,1 14-6 15,-1 11 2-15,-1 4-3 16,0 4-6-16,-6 2-5 16,-5-1-1-16,-6 0 1 0,-6-1 0 15,-11 1-19-15,-3-2-5 16,-10-12-6-16,-5-5-5 15,-3-20-17-15,4-11-19 16,12-21-41-16,7-20-20 16,23-22-8-16,9-11 52 15,28-18 45-15</inkml:trace>
  <inkml:trace contextRef="#ctx1" brushRef="#br0" timeOffset="20192.44">19169 750 1250 0,'48'0'92'0,"-18"7"85"0,-10 1-51 0,-17 10 10 16,-9-3-5-16,-16 6-18 15,-3 3-10-15,-8 1-38 16,1 0-10-16,0 0-35 16,12-1-4-1,7 0-10-15,10-4-7 16,11 2 1-16,5 5-1 15,1 3-1-15,0-2 2 0,-11 4-7 16,-11-1-7 0,-9-4-5-16,-15-3 3 0,-10-4-5 15,-1-1-3-15,-6-11-21 16,-1-5-31-16,12-12-37 16,0-13-27-16,21-8-178 15,4-10 195-15</inkml:trace>
  <inkml:trace contextRef="#ctx1" brushRef="#br0" timeOffset="21177.16">20037 970 878 0,'6'2'136'0,"4"3"197"0,1-2-220 0,6 0 15 0,8 0-25 0,5 2-17 16,10-5-26-16,1 0-15 15,1-5-26 1,4 0-7-16,-10 2-9 0,-6 2-4 16,-14-1-12-16,-5 2-20 15,-12 0-64-15,-9 0-38 16,-13 5 70-16</inkml:trace>
  <inkml:trace contextRef="#ctx1" brushRef="#br0" timeOffset="21334.68">19957 1182 1288 0,'3'9'77'0,"3"1"45"16,15-3-10-16,8-8 9 15,9-7-12-15,11-8-36 16,3-6-21-16,8-5-30 16,-1-1-11-16,8-10-63 15,-5 0-35-15,-4-9-63 0,-1 1-220 16,-13-11 236-16</inkml:trace>
  <inkml:trace contextRef="#ctx1" brushRef="#br0" timeOffset="21588.79">20439 675 1330 0,'-8'11'83'0,"5"4"59"0,13-1-15 15,18 3 25-15,18 1-8 0,6 4-35 16,-2 3-19-16,4 5-45 15,-3 6-18-15,-9 3-18 16,-4 4-8-16,-18 3 3 16,-12-5 2-16,-28 6 2 15,-12-3 0-15,-20 0-4 16,-3-3-2-16,-6-3-34 16,-7-3-26-16,-8-3-56 15,-6-7-32-15,1-11-153 0,3-3 175 16</inkml:trace>
  <inkml:trace contextRef="#ctx1" brushRef="#br0" timeOffset="22208.63">18907 2069 1285 0,'-3'-1'91'0,"-5"-7"41"0,-3 3 3 0,-11-1-40 0,-5 1-23 0,-4 5-31 16,-7 3-9-16,2 5-5 16,1 5-6-16,4 1-13 15,7 0-1-15,14 2-3 16,6 0 0-16,16 3-4 0,1 0 1 16,17 3-1-16,6 3 1 15,7-3 10-15,4-1-5 16,0-3 6-16,-1 1-1 15,-10 5-4-15,-7 1 3 16,-21 7 2-16,-10-4 0 0,-23 4 0 16,-13 1 3-16,-14-6-10 15,0 3 0-15,0-10-16 16,3-6-18-16,13-14-42 16,7-8-36-16,28-21-100 15,5-12 112-15</inkml:trace>
  <inkml:trace contextRef="#ctx1" brushRef="#br0" timeOffset="22725.37">19272 2120 993 0,'14'20'144'0,"-3"3"257"16,-1-5-295-16,1-3 8 15,6-14-15 1,7-2-25-16,6-14-23 0,3-7-8 15,-6-4-15-15,3-3-5 16,-10 4-17-16,-4 1 6 0,-15 5 4 16,-5 7 0-16,-23 9 6 15,-9 3-8-15,-16 17-4 16,-7 13-5 0,2 9-1-16,5 7 0 0,13 5 2 15,14-1-1-15,23-4-4 16,10-2 3-16,28-11-5 15,8-6 0-15,12-11 3 16,5-9 1-16,-3-13 0 16,4-6 3-16,1-14-6 0,0-5 1 15,-1-17 1 1,-5-2-2-16,-12-15 9 0,-13-4-2 16,-12-8 7-1,-12-2 11-15,-9-5 3 16,-4 5 4-16,-8 16 14 0,-2 10 3 15,5 26 10-15,-1 14-1 16,3 20-12-16,7 15-14 0,1 23-22 16,0 9-1-1,4 12-9 1,-1 10 4-16,7 3 1 0,-2 6 2 0,3-3-50 16,-2-5-41-1,2-12-57-15,-4-13-26 0,-6-17-25 16,-2-10-6-16,-10-19 120 15</inkml:trace>
  <inkml:trace contextRef="#ctx1" brushRef="#br0" timeOffset="22890.46">19537 1915 1056 0,'17'0'182'0,"7"0"293"0,14 3-347 0,12-3 14 0,7-5-38 0,6-6-26 15,7-9-42 1,-4-1-20-16,5-12-72 0,1-3-65 0,12-3 70 31</inkml:trace>
  <inkml:trace contextRef="#ctx1" brushRef="#br0" timeOffset="23448.81">20909 2120 1071 0,'-9'0'143'16,"-2"-5"158"-16,-2-3-162 16,2-6 8-16,-8-10-33 15,-1-2-27-15,-1-1-41 16,-6 0-12-16,4 10-28 15,-1 10 0-15,0 15-1 16,6 14-3-16,-8 24-6 16,4 6-3-16,8 8 0 15,1-2 4-15,13-15 0 16,13-10 0-16,4-20 3 0,12-5-8 16,2-18 8-16,1-12 3 15,4-13 10-15,-3-6 6 16,-7 0 7-16,-6 0-2 15,-9 16 1-15,-1 6-5 0,-10 21-4 16,0 14-2-16,-4 18-12 16,0 12 2-16,4 9-5 15,1-3-1-15,12-12-3 16,7-7-13-16,10-14-38 16,5-7-22-16,8-15-53 15,7-13-23-15,10-23 91 16</inkml:trace>
  <inkml:trace contextRef="#ctx1" brushRef="#br0" timeOffset="23735.45">21436 1863 1125 0,'-26'14'158'0,"-6"3"214"16,-7 9-249-1,-1 2 9-15,10 4-29 16,2-4-20-16,21-1-37 0,9 0-17 0,17-4-21 31,1 1-5-31,10 0 0 0,-4 1-3 0,-6-2-1 31,1 0 1-31,-17 2 3 0,-4-2 0 0,-11 1 1 16,-8 1 2-16,-18-6-6 16,-4-3-4-16,-12-11-21 15,-2-10-23-15,13-19-56 16,12-7-36-16,23-17-31 0,22-8-243 15,30-7 269 1</inkml:trace>
  <inkml:trace contextRef="#ctx1" brushRef="#br0" timeOffset="23986.26">21681 1828 1320 0,'35'0'101'16,"-17"3"56"-16,-10 4-10 0,-25 7 3 15,-11 0-23-15,-13 7-30 16,-2-3-12-16,0 6-31 31,9 1-11-31,12 1-22 16,9-3-7-16,19-1-17 15,12 0-2-15,10 2 5 16,8 4-2-16,-6 4 5 16,3 1 0-16,-17 2-4 15,-5 1-9-15,-17 2-23 16,-11-8-19-16,-13 3-44 15,-5-11-19-15,-3-11-52 16,5-6-109-16,20-27 170 0</inkml:trace>
  <inkml:trace contextRef="#ctx1" brushRef="#br0" timeOffset="24303.41">21973 1992 1074 0,'3'13'133'0,"-5"-1"215"15,-4 9-222-15,-7 4 0 16,-4 4-19-16,3-1-65 16,1 2-14-16,13-6-16 15,13-7-11-15,12-9 2 16,2-8-1-16,8-3 1 16,-4-8-1-16,-2 0-3 15,-4-4 6-15,-5 1 29 16,-7-5 13-16,-7-6 18 0,-6-3-3 15,-8-4-27 1,-12-6-12-16,-9 2-20 16,-4 1-18-16,0 18-33 15,-3 4-19-15,-2 18-54 0,3 5-19 16,10 2 42-16,12-1-381 16,28-6 339-16</inkml:trace>
  <inkml:trace contextRef="#ctx1" brushRef="#br0" timeOffset="24681.72">22580 1909 1501 0,'-1'0'94'0,"-12"3"25"16,0 0-4-16,-15 8-14 15,3 3-30-15,-2 13-33 16,3 3-6-16,13 5-28 15,10 1-1-15,15-9-1 16,8-2-2-16,13-14 4 16,2-8 0-16,1-6-4 0,-1-8 3 15,-8-5-6-15,0-6 3 16,-10-5 0 0,3 0-2-16,-9 1 23 15,-7 2 5-15,-1 7 17 0,-5 4 7 0,-7 13-7 31,-5 11-5-31,-4 14-12 0,2 8-8 0,3 1-12 16,6 0-5-16,8-7-18 16,3-5-17-16,13-8-43 15,7-6-31-15,0-13-64 16,4-2-17-16,3-19 103 16</inkml:trace>
  <inkml:trace contextRef="#ctx1" brushRef="#br0" timeOffset="24841.84">22746 1536 1593 0,'-22'-1'86'0,"4"-2"17"0,4 3-40 16,5-2-27-16,9 1-18 16,11 2-21-1,3 1-32-15,13 15-9 16,1 2 14-16</inkml:trace>
  <inkml:trace contextRef="#ctx1" brushRef="#br0" timeOffset="25379.05">23219 1920 1569 0,'-9'0'127'31,"-4"-3"20"-31,-12-2-15 0,-5-5-5 0,-10 4-69 16,-2 3-23-1,1 12-15-15,3 7-11 0,11 14-9 16,8 2-3-16,14-6-8 0,10-2 0 16,11-10 0-16,7-3 5 31,4-11 2-31,0-1 1 16,2-10 5-16,-3-2 0 15,-5-6 8-15,-2 2 2 16,-10 3-5-16,-1 4 1 15,-8 10 8-15,-5 8-2 0,-1 9-2 16,-7 7-2-16,2 6-10 16,7 3 0-16,7-8 0 15,11-1-3-15,11-16-12 16,12-3 2-16,0-13 2 16,-3-6 2-16,-1-10 10 15,-5-5 2-15,-4-10-2 16,1-7 2-16,-1-4 10 15,2-5 10-15,3-12 21 16,-1-13-2-16,-6-21 11 16,-7 0-5-16,-11 25 5 15,-1 21 10-15,-9 39-5 0,1 20-6 16,-9 24-18-16,3 10-5 16,2 25-21-16,4 8-2 15,7 12-4-15,-2 0-3 16,6-5-11-16,3 3-22 15,6-12-65-15,-1 4-55 0,-2-9-67 16,3-10-33-16,-6-16-104 16,-1-13 201-16</inkml:trace>
  <inkml:trace contextRef="#ctx1" brushRef="#br0" timeOffset="25653.12">23340 1811 1534 0,'13'5'63'0,"6"4"16"0,0-4 21 0,14-2 17 0,5 2-12 0,5 1-38 16,4 2-11-16,-6 3-28 16,0 3-5-16,-6 2-9 15,-9 6-11-15,-7-2 3 16,0 4-5-16,-6-2-1 15,-2 2-9-15,-5-10-30 16,4 0-13-16,2-4-47 16,-1-6-30-16,4-4-185 15,0-4 186-15</inkml:trace>
  <inkml:trace contextRef="#ctx1" brushRef="#br0" timeOffset="25824.77">23796 1581 1648 0,'-31'0'72'15,"1"1"2"-15,8-4-42 0,6-8 1 16,11-8-28-16,4 0-27 16,2 3 43-16,2 1-25 0</inkml:trace>
  <inkml:trace contextRef="#ctx1" brushRef="#br0" timeOffset="26325.87">23956 1823 1120 0,'1'-1'122'0,"4"1"234"16,0 0-272-1,1 3-8-15,-1 5-4 0,6 9-48 16,-3 1-9-16,4 7-2 16,1 3-5-16,0 4-2 15,2-2-3-15,1-5-4 16,0-3 1 0,0-9-1-16,1-5 1 0,-3-8 6 15,0-7-1-15,-1-7-1 16,1-8-2-16,-3-5 1 15,-3-1-2-15,-1 3 4 16,-7 1-1-16,1 8-2 16,-1 4 2-16,3-1 9 15,5 0 2-15,-2 4 0 16,6-4-2-16,-1 4-10 16,3 2-3-16,2 1 2 15,2 6 0-15,5 8 5 16,-1 3 1-16,3 6 0 15,0 4 5-15,-3-2 0 16,-1 3-3-16,-9 2-3 16,-5 1-1-16,-4 2-1 0,2-2 1 15,-2-8-1-15,6-1-4 16,7-8-8-16,8-3-17 16,4-10-53-16,2-5-35 15,0-9-239-15,-3-6 212 16</inkml:trace>
  <inkml:trace contextRef="#ctx1" brushRef="#br0" timeOffset="26506.47">24423 1213 1593 0,'1'-1'-41'0,"6"-9"42"0</inkml:trace>
  <inkml:trace contextRef="#ctx1" brushRef="#br0" timeOffset="26707.41">24749 1358 1655 0,'11'41'120'16,"-4"0"13"-16,-3 8 9 16,-4-2 11-16,-4 12-57 0,0-1-24 15,0 0-40 1,-6 2-14-16,1-6-31 16,-4-3-23-16,-1 1-64 0,-3 0-49 0,-4 9-118 15,2-1 141 1</inkml:trace>
  <inkml:trace contextRef="#ctx1" brushRef="#br0" timeOffset="27348.25">24640 1980 1434 0,'4'-4'85'16,"-3"-5"7"-16,2 0 8 15,4-3 12-15,8 1-25 16,0 2-8-16,10-2-11 16,0 0-4-16,5 3-14 15,3 2-14-15,2 4-10 16,-4-3-12-16,3 9-11 16,-4-1-1-1,-5 11-2-15,-8 3 0 0,-9 15-4 16,-2 1-1-1,-6 6-3-15,0 5-2 16,3-6-7-16,1 0-1 0,5-13-3 0,1-7 3 16,5-9 12-16,1-7 8 15,0-4 7-15,1-9 3 16,-1-3 14-16,-2-7 9 0,-3 6 16 16,-3 1-1-1,2 7-11 1,-7 6-13-16,-3 9-11 0,-2 10-3 0,-7 23-3 31,-1 5 0-31,-2 17-5 16,-4 10 0-16,-1-1-3 0,1 10-1 0,-10 4-3 31,-5 0-38-31,-7 1 5 0,-5-3 2 16,-5-13 0-1,-4-10 37-15,-2-12 2 16,-1-14 3-16,4-23 17 15,1-12 9-15,9-23 19 16,1-17-5-16,6-29-53 16,8-15-51-16,-1-21-128 0,2-1-47 15,-11 13 117-15</inkml:trace>
  <inkml:trace contextRef="#ctx1" brushRef="#br0" timeOffset="132877.94">3548 10731 1001 0,'2'12'101'0,"-1"1"101"15,2-2-114-15,1-2-35 0,-11 7-8 0,-2-2 3 0,-1 0 4 0,-6-1 3 0,5 0 0 0,-1-2-14 16,2-2-8-16,1 2-16 16,6 0-9-16,3 2-7 15,0-1 10-15,11 3 16 16,3-1 9-16,19-2 11 15,10-4-2-15,10-5 1 16,12-4-2-16,1-10-1 16,2-2-2-16,5-4-18 15,1-5-1-15,3 0-12 16,7 0-3-16,6-2-1 16,-2 0-6-16,4 2 0 15,-7-5-2-15,1-1-3 0,3 1 9 16,5-7-5-16,7 2 0 15,2-4 6 1,1-4-5-16,-5 1 0 0,-1-1 4 0,2-5 3 16,10 2 2-16,-3-3 4 31,4 2 0-31,-7 6-5 0,-11 1-4 0,0 8-1 16,2-1-4-16,1 3-2 15,2 2 4-15,-2 2 1 16,-3 2 0-16,-6-3-2 15,1 1 2-15,10 1 1 32,5 1 3-32,-2 1 9 0,1 4 3 15,-10 2 1-15,-2-1-1 16,-8 3-4-16,1-1-1 0,2-6-1 16,2 0 1-16,3 5-5 0,2-6-4 15,-9 2-5 1,-4 3 2-16,-3-4-2 15,-5 0 1-15,16-3 1 16,4-2-3-16,1-1 2 0,2 0-3 0,-9-5 5 16,-1 1-2-1,9-7 1 1,6 1 3-16,15 4-4 16,0-2 0-16,2 4 2 15,-5 2-2-15,-4 1 0 16,-1-3 7-16,6 1 7 15,-7 3 7-15,-11-1-1 16,-8 3-2-16,-10 2-5 16,-2-4-6-16,-4 3 0 15,4-2-1-15,-8 5-1 0,0-3 0 16,-6 6-1-16,-8-2-4 16,-14 8 0-16,-11-1 1 15,-10 0-8-15,-10 2 1 16,-3 4-24-16,-2-3-11 15,3 3-41-15,-1-1-27 0,4 0-40 16,2-5-37 0,-1-4-94-16,2 1 152 0</inkml:trace>
  <inkml:trace contextRef="#ctx1" brushRef="#br0" timeOffset="133637.21">10455 8795 1297 0,'-3'5'95'0,"-5"0"38"0,-3-2-46 16,1 0-9-16,-2-1-26 0,1-2-4 0,1 0-15 0,10 0-5 0,-2 0-6 0,1 0-7 0,-5 6-5 0,10-1 4 0,11 6 15 15,-1 2 14-15,14 2 10 0,4 3 9 0,2-3-18 0,12 1-8 0,6-2-7 0,10 1-16 0,-7-4 4 0,0 1 3 0,-17 1-3 16,-5-1 8-16,-14 1-4 16,-6-2-4-16,-7 5 0 0,-11 4-1 15,-9 6-2-15,-6 2-2 16,-17 10-6-16,-2 6-1 16,-20 2-4-16,1 3-1 0,3-8-20 15,6 0-26-15,14-8-49 16,8-10-36-16,7-7-65 15,3-5 99 1</inkml:trace>
  <inkml:trace contextRef="#ctx1" brushRef="#br0" timeOffset="135047.59">1727 11301 1232 0,'15'-4'99'0,"-4"-1"61"0,3 0-25 0,-5 0-22 16,2-1-9-16,-7 0-16 0,-3 0-9 0,-1-2-21 0,-1-2-13 0,-7 2-16 0,1 0-7 0,-5 2-17 16,-10 1-1-16,-7 9-2 15,1 3-2-15,-7 11-1 32,7 4-1-32,1 2-1 0,3 1 0 15,12-3 3-15,1 0 0 0,11 2-3 16,9-2-1-16,7-8 4 15,9 5 0 1,7-8 11-16,6 0 1 0,7 0 9 16,-1 0 5-16,4 2-8 15,1-1 4-15,-11-2-9 16,-5 5-2 0,-14 0-1-16,-7-1-5 0,-12 3 7 0,-6 4-1 0,-15-2 1 31,-12 4-2-16,-9-1-9-15,-12-1 2 0,-4-4-3 16,-1-3-8-16,1-9-24 16,7-3-23-16,9-7-59 15,7-6-15-15,19-5-49 16,4-1-55-16,15-5 141 16</inkml:trace>
  <inkml:trace contextRef="#ctx1" brushRef="#br0" timeOffset="135728.18">2068 11402 1319 0,'18'13'84'0,"-1"1"19"0,2 0-6 16,-2 2-14-16,5 0-13 0,2-4 1 0,4 0-16 0,2-5-9 0,3-2-5 0,4-3-9 0,-4-2 0 0,0-8 6 0,0-3-1 16,-4-3 5-16,-9-7 0 15,2-3-8-15,-9-6-11 16,-4 4-3-16,-12-4-10 16,-3 1 0-16,-15 4-4 15,-7 1-1-15,-7 15-3 16,-3 7-2-16,-3 12 0 15,8 7 0-15,6 16-5 16,5 4 0-16,22 5 3 16,0-1 1-16,22 0-1 15,7-5 2-15,7-9 0 16,3-2-1-16,2-7 3 16,2-7 0-16,-5-5 1 0,0-1-2 15,-2-8 0-15,-6-8 1 16,0-13-3-16,-3-7 1 15,-7-18 1-15,1-5-1 16,-5-14 2-16,-2-9 2 0,-3-16-4 16,-3 0 1-1,-5 0 0-15,-3 3-1 0,0 13 1 16,0 10 5-16,3 20 16 16,5 12 7-16,-2 23 15 15,2 7-6-15,2 18-14 16,-4 10-8-16,7 21-16 15,-1 13 3-15,-1 14-4 16,2 16-3-16,-1 19 2 16,4 9-2-16,-2-2 4 0,7-5-10 15,4-25-10 1,4-18-27-16,4-16-3 0,-6-15-2 16,-7-15-24-16,-3-12 9 15,-7-15-45-15,-2-14-22 16,-8-19-30-1,-5-7-141-15,-17-16 188 16</inkml:trace>
  <inkml:trace contextRef="#ctx1" brushRef="#br0" timeOffset="135874.86">2642 11038 1347 0,'-12'6'104'0,"6"2"60"0,7 2-20 0,21-7-16 0,7-2-15 16,23-5-26-16,11-9-23 0,5-11-29 0,4-1-15 0,4-6-85 16,1-4-68-16,13-8 72 0</inkml:trace>
  <inkml:trace contextRef="#ctx1" brushRef="#br0" timeOffset="157968.23">584 3751 620 0,'0'-11'130'0,"-7"0"124"0,3-1-117 0,-1 1 1 0,-3 0-41 0,5 0-10 15,0-3 2-15,-2-2 7 0,2 1-3 16,3 2 1-16,0-1-5 16,0-2-6-1,0 3-8-15,0-1-2 0,1 3-17 16,3 5-10-16,5 9-9 16,2 5-10-16,2 17-7 15,1 10 1-15,-1 15-10 16,-1 7 0-16,-1 12-2 15,-1-1-2-15,-6 6-5 16,1-4-1 0,1-2-1-16,-4-5-2 0,3-8 4 15,0-11 1-15,-5-14-13 16,1-8-13-16,1-14-47 16,-2-6-25-16,0-10-74 15,1-8-25-15,4-16 108 16</inkml:trace>
  <inkml:trace contextRef="#ctx1" brushRef="#br0" timeOffset="159123.5">1292 3804 919 0,'0'-5'122'0,"0"-4"73"0,0 4-10 0,2-1-67 0,-2 4-21 0,1 4-24 0,-1 7-16 0,0 12-22 16,-1 9-8-16,-2 19-17 16,1 6 0-16,7 3-10 15,6 1-2-15,12-7 0 16,3-7-1-16,2-21 4 15,5-8 2-15,-4-22 16 0,1-10 12 16,-5-11 12 0,-3-5 2-16,-8-5-10 15,2 2-16-15,-5 2-13 16,-2 6 1-16,2 11 1 16,0 7 9-16,-1 10-2 15,2 9-7-15,7 9-2 16,-3 4-3-16,6 1-4 0,5 0 6 0,3-5-5 15,2-7 1-15,-2-7 33 32,-7-5 11-32,-5-10 28 15,1-2 12-15,-15-5-16 0,-2-4-14 0,-4-4-27 16,-7-4-12-16,-4-5-9 16,-1-7-9-16,-2-3-25 15,4-5-31-15,-3 8-41 0,8 8-12 16,7 20-18-1,0 10-5 1,9 14-33-16,2 1-142 16,10 6 189-16</inkml:trace>
  <inkml:trace contextRef="#ctx1" brushRef="#br0" timeOffset="159819.45">2344 3776 1259 0,'-9'-24'104'0,"-10"7"44"0,-6 7-22 0,-2 10-15 0,-9 11-26 0,6 10-20 15,-2 10-24-15,2 6-12 0,10 4-24 0,4 1-2 0,14-5-3 0,2-1 1 0,13-13 3 16,6-5 0-16,6-7-1 0,2-2 0 16,-2-12 1-16,5-3 0 15,-6-8 2 1,-1-4 3-16,1-2 4 0,-7-1 3 16,-4 4 1-16,-7 1 3 15,-6 7-11-15,-1 7-3 0,-4 10-1 16,-4 9-2-1,1 7-4-15,5 3-1 0,4 0-3 16,10-2 0-16,10-6 9 16,-2-7-2-16,11-4 2 15,1-8-2-15,4-8-1 16,0-3 6-16,-2-4-7 16,-5-3 6-16,-4-1-7 15,-5 5-1-15,-8 3 2 16,-3 5-3-16,-7 6 6 15,1-2 0-15,-2 1 0 16,0-2 0-16,1 1 1 16,7-4-3-16,2 6 1 15,1 1 2-15,4 4-4 16,1 3 4-16,6 4 5 0,0 3 5 16,8 8 22-16,-4 4 6 15,-6 19 8-15,-6 7-3 0,-7 6-16 16,-7 2-8-1,-10-9-16-15,-4-3-3 0,-11-9-3 16,-4-4 0-16,-9-5-6 16,-3 4-18-16,-3-10-34 15,2-4-22-15,4-12-34 16,5-5-4-16,14-14-30 16,8-14-6-16,19-20 92 15</inkml:trace>
  <inkml:trace contextRef="#ctx1" brushRef="#br0" timeOffset="160409.14">3654 3705 1141 0,'-7'9'121'0,"-4"1"63"16,0-7-29-16,-1 0 1 0,-15-1-35 0,3 1-13 0,-6 0-32 0,-3 8-26 15,3 6-28-15,-1 7-12 31,5 12-14-31,7 4 4 0,8 2 2 16,10 4-8-16,10-5-23 16,7-2-17-16,12-4-54 15,6-6-32-15,11-7-152 16,3-10 162-16</inkml:trace>
  <inkml:trace contextRef="#ctx1" brushRef="#br0" timeOffset="160756.55">4103 3948 1409 0,'-3'-24'98'16,"-14"4"35"-1,-12-1-14-15,-8 13-44 16,-6 2-22-16,0 17-26 0,-2 6-11 16,4 15-12-16,4 1-3 15,14 3-1-15,8-1 0 0,17-11 1 16,14-7 1-16,12-8-1 15,4-9 4 1,6-9-2-16,1-7 0 0,-3-8 7 16,1-1 4-16,-11 0 13 15,-2 1 8-15,-8 7 1 16,-5 4-1-16,-11 13-13 16,-2 5-4-16,-9 16-9 15,-1 7-7-15,2 10-2 16,6 0-26-16,7-4-43 15,12-5-32-15,15-13-55 16,5-7-14-16,19-15-230 16,-1-10 254-16</inkml:trace>
  <inkml:trace contextRef="#ctx1" brushRef="#br0" timeOffset="161407.89">4592 3870 1386 0,'-25'-3'123'16,"-6"5"48"-1,-14 12-42-15,1 7-14 16,-3 7-47-16,4 7-13 0,17-2-32 16,0 1-7-16,28 1-13 15,9-8-7 1,20-2 2-16,9-4-11 0,7-10-2 16,2-5 2-16,2-8-2 15,-6-10 10 1,0-12 5-16,-6-6 0 0,-9-11 3 15,3-3 0-15,-9-14 2 16,-4-1 4-16,-2-15-1 16,-3-1-3-16,-2 0 0 0,-4 12 2 15,-4 26 31 1,-3 16 16-16,-2 34 12 0,-5 13-2 16,-6 23-28-16,-5 7-17 0,-3 7-9 15,2 0-8-15,3-2-2 31,1-7 4-31,7-15-9 16,4-9 1-16,9-14-4 16,-1-8 1-16,8-8 7 0,7-5 0 15,4-6 2-15,3-2-2 0,4 2 0 16,-1 2 0-16,-5 9-15 16,-3 2-5-16,-1 9-5 15,-1 3-8-15,2 3 18 16,1-3 6-1,3-6 5-15,3-2 5 0,8-15-2 16,-2-5 1-16,2-10 2 0,-3-1 0 16,-15-5 17-16,-6-3 9 31,-9 1 9-31,-5 7 12 0,-17 3 3 16,1 11-8-1,-6 13-4-15,1 9-12 16,2 19-13-16,5 4-9 0,11 6-6 15,9-4 6-15,24-12-34 16,7-9-26-16,16-16-68 16,-1-10-58-16,-6-10 29 15,-6-2 52-15</inkml:trace>
  <inkml:trace contextRef="#ctx1" brushRef="#br0" timeOffset="162362.94">2559 3736 784 0,'-8'0'97'0,"3"2"113"16,-3 1-99-16,7 0-5 0,-1 4-22 0,4-3-5 15,1 4 1-15,3 5-4 0,-1-1 5 16,1 4-18 0,-1 5-2-16,5-6-16 0,-6 8-9 15,6-5-16-15,-4 5-8 0,0 2-10 16,-3 0-2 0,4 0 4-16,-4-4-2 0,3-4 0 31,2-4-1-31,3-9-1 15,2 0 2-15,3-8 2 16,4-3 2-16,2-9 2 16,10-3 0-16,-4-8-6 0,5-4 0 15,-6 1-2 1,-10-2 2-16,-6 4 3 0,-4-1 1 16,-7 2 3-16,-5 4 0 15,0 5 5-15,-3 3-4 16,5 10 4-16,-5 5-5 15,4 9 1-15,-6 2 0 0,5 5 0 16,-2-3 2-16,5-1-7 16,2 3-1-16,5 0-3 15,-1 6 6-15,0-1 6 16,-1 6 3-16,-3 5-8 16,0 1-4-16,0 1-3 15,-5-2-4-15,3 1-12 16,-5-5-19-16,-4 0-28 15,-2-1-13-15,-4-2-26 16,-4-2-20-16,1-6 68 16</inkml:trace>
  <inkml:trace contextRef="#ctx0" brushRef="#br0" timeOffset="163319.84">9022 10794 0,'0'0'0</inkml:trace>
  <inkml:trace contextRef="#ctx1" brushRef="#br0" timeOffset="163493.29">954 4896 924 0,'2'0'122'16,"8"-2"120"-16,4 0-86 0,11-4-31 0,5 0-13 0,11-4-17 15,2 6-2-15,2-1-20 16,1 3-13-16,-5-1-24 16,-1 3-20-16,-4-3-15 15,-3 1 3-15,-5-2-36 16,-6-1-14-16,-9 5-50 15,-7 0-23-15,-15 5 11 0,-8 1-312 16,-18-1 294-16</inkml:trace>
  <inkml:trace contextRef="#ctx1" brushRef="#br0" timeOffset="163709.3">917 5088 1356 0,'19'0'94'16,"7"0"23"-16,12-2-5 16,2-1-23-16,9-6-37 15,1 1-20 1,-1-2-22-16,0 1-8 0,-3-4-38 16,-1-1-27-16,4-8-67 15,-6-6-140-15,-8-7 167 16</inkml:trace>
  <inkml:trace contextRef="#ctx1" brushRef="#br0" timeOffset="163953.2">1257 4635 1386 0,'0'0'110'16,"5"0"44"-1,9 0-3-15,12 2-23 0,16 7-19 16,7 6-15-16,8 8-41 15,1 4-8-15,-6 5-26 16,-1 4-7 0,-20 3 0-16,-7 7-3 0,-19 0-3 0,-10 3 2 31,-19 1-9-31,-7-1-13 0,-18 0-41 0,-3-5-39 16,-3-1-90-1,-5-7-232 1,19-5 256-16</inkml:trace>
  <inkml:trace contextRef="#ctx1" brushRef="#br0" timeOffset="164840.83">2368 5077 1162 0,'-5'0'102'0,"-4"-2"49"0,1-1-25 0,2-5-17 0,-4-4-20 0,-1-3-1 0,-2 0-13 15,-1 2-8-15,-3 10-22 16,-7 3-12-16,-1 13-26 15,-7 5-4-15,-1 19-1 16,2 7-8-16,6 9 2 16,6 0 0-16,9-9-10 15,10-5 7-15,14-14-3 0,10-6 0 16,9-16 9-16,-3-3-1 16,6-15 3-1,1-9 5-15,-3-12 1 0,0-5 4 16,-9-16-3-16,0-1 8 15,-3-7 4-15,-6-1 2 0,-4-5 12 16,-7 1-7-16,-8-1 6 31,1 7-1-31,2 20 2 0,0 7 7 0,0 25 4 16,0 10 0-16,0 1-22 16,0 16-7-16,0 23-16 15,2 11-4-15,1 24 7 16,5 9 2-1,8 1-6-15,4-4-3 0,9-17-6 16,-1-12 0-16,8-17 1 16,-4-9 5-1,0-18 4-15,-1-6 2 0,-6-16 3 16,2-9-1-16,-3-11-1 16,0-4-1-16,-4-1 4 0,-4-1 2 15,-7 13-3-15,-6 7 7 16,-4 22-1-16,-9 11 3 15,-4 22-1-15,0 7-7 0,3 4-2 16,6 0-4-16,10-11-14 16,12-3-12-16,7-12-31 15,3-6-20-15,4-9-34 16,-5-7-27-16,0-15-41 16,-7-10 86-1</inkml:trace>
  <inkml:trace contextRef="#ctx1" brushRef="#br0" timeOffset="164951.08">2753 4686 1388 0,'-14'0'53'0,"4"-2"-16"0,9-6-16 0,9-3-255 15,6-1 167-15</inkml:trace>
  <inkml:trace contextRef="#ctx1" brushRef="#br0" timeOffset="165838.58">3150 4853 916 0,'10'54'134'0,"-7"-4"232"16,0 0-299-16,-4-7-8 16,-1-8 2-16,2-10-32 15,-1-9 0-15,1-7 8 31,0-2-6-31,0-7 16 16,0-4-5-16,1-8 7 16,1-6 3-16,1-16 3 15,3-4 6-15,-4-6 1 16,-1-7-7-16,4 6-7 16,3 5-6-16,3 13-9 0,2 10-5 15,2 11-6-15,3 6-5 16,4 12-7-16,9 4 0 15,9-2-6-15,7 2-1 16,8-11 0-16,5-4-1 16,5-5-1-16,-7-6 0 0,-4-6 0 15,-8 2-1-15,-18-8 10 16,-3 0 4-16,-10 3 14 16,-6-3 6-16,-17 3 3 15,-8 0-3-15,-15 8-10 16,-7 5-7-16,-8 14-13 15,-3 11 1-15,2 14 0 16,3 11 0-16,19 2-3 16,14 2-1-16,18-2 0 15,14-6-3-15,18-6 4 16,7-5-8-16,9-10-42 16,-1-8-24-16,4-10-93 0,2-2-12 15,-3-14-35 1,5-5 1-16,-4-13-70 0,0-7-81 15,-7-1 21-15,-2-1 76 0,-18 4 332 16,-4 0 135 0,-19 10 118-16,-14 6-17 15,-20 15-117-15,-5 7-8 0,-7 11-32 16,-1 10-10-16,-1 10-30 16,2 9-15-16,15 4-32 15,7 0-21-15,17-4-26 16,12-6-6-16,14-10-6 15,11 0 0-15,6-12-2 16,3-1-12-16,4-11-11 16,-4-4-7-16,-3-17-5 15,0-4 6-15,-14-8 5 16,0-10 4-16,-8-7 5 16,-6-6 6-16,-2 3 9 15,-3-5 1-15,-9 1 12 0,1-2 3 16,-3 6 1-1,-5 7 4-15,7 18 25 16,-2 24 4-16,-2 0 6 0,7 18 1 0,-5 21-29 16,3 6-5-16,0 15-14 15,-1 6-1-15,0 10-5 16,2-1-13-16,3 5-51 16,2-3-24-1,5-17-55-15,1-4-5 0,-4-20-40 16,0-7-205-1,3-22 256-15</inkml:trace>
  <inkml:trace contextRef="#ctx1" brushRef="#br0" timeOffset="166028.71">4342 4610 1493 0,'15'13'120'0,"7"-2"37"0,13-8-33 0,9-3-13 0,5-8-61 0,6 0-19 0,-1-11-57 31,1 0-53-31,5-6-298 0,2 1 237 0</inkml:trace>
  <inkml:trace contextRef="#ctx1" brushRef="#br0" timeOffset="167389.68">5515 4703 1476 0,'5'22'73'16,"-5"7"10"-16,-3 7 3 15,1 5-31-15,-2 8-21 16,5-10-23-16,2-3-6 16,5-15 0-16,-6-8 14 0,-1-13 21 15,7-5 11-15,-1-16 8 16,2-10-10-16,7-15-15 15,4-4-7-15,6-4-19 16,-4 4 2-16,8 7-9 16,-4 10-2-16,3 15-1 15,1 14 2-15,-5 16-5 16,0 9 1-16,-7 15 0 16,-3 5-13-16,-2 3 5 15,0-6-6-15,-1-9 9 16,1-7 6-16,-7-13 4 15,2-3 2-15,2-14-1 16,-6-6 5-16,7-16-1 0,2-6 1 16,4-2 2-1,4 4-5-15,1 7-4 0,5 6 8 16,-2 10-7-16,2 11 5 16,1 13 1-16,1 3-7 15,10 7 7-15,10-5-6 16,1-6-1-16,6-4 0 15,0-8-2-15,-5-9 5 0,1-7 12 16,-6-8 9 0,-4-4 13-16,-9 1 6 0,-14-5 3 15,-11 2 1-15,-11-1-10 16,-13 1-7-16,-14 6-14 16,-3 7-8-16,-5 14-9 15,0 4-7-15,2 17-1 16,8 7 0-16,12 10-6 15,8-2-2-15,19-3-2 16,5-10-4-16,12-7 13 0,2-5 5 16,3-7 5-16,2-2 4 15,0-9-3-15,-5-1 3 16,-7-1 1-16,-4 2-3 16,-8 1 0-16,-9 9-2 15,4 0-4-15,-14 11-1 0,-3 9 4 16,-1 12-5-16,-2-1 2 15,3 2 4-15,11-7-2 16,6-7 3-16,10-10 1 16,6-7 1-16,5-7 3 15,3-12-1-15,6-6 10 16,5-6-2-16,3-3 5 16,0 4 4-16,-4-1 6 15,-7 9 3-15,-13 7 2 16,-4 7-3-16,-13 14-11 15,-3 9 2-15,-6 21-9 16,-11 11-4-16,-10 23-4 16,-6 7-2-16,-7 14-33 15,1 0-12-15,7-4-38 16,1-7-18-16,12-24 31 0,3-11 13 16,8-23 43-1,6-23 12-15,1 6 7 16,2-23 5-16,12-25 13 15,1-11 8-15,11-29-1 16,10-16 2-16,5-17-12 0,4-3-4 0,9 2-5 16,6 14 5-16,-6 32-3 15,0 19 4-15,-12 35 3 16,-8 11-7-16,-14 23-3 16,-7 6-8-16,-13 13-4 15,-7 3 0 1,-21 6 1-16,-1-3-6 15,-9 3-36 1,-2-1-28-16,1-10-67 0,3-2-43 16,11-22-212-16,14-10 228 0</inkml:trace>
  <inkml:trace contextRef="#ctx1" brushRef="#br0" timeOffset="167756.16">7408 4646 1361 0,'7'22'95'0,"-3"10"39"0,-15 17-62 0,-8 6-16 0,-4 13-28 16,-2 3-10-16,1 5-12 15,2-9-12-15,3-5-29 16,5-10-8-16,7-16-4 16,1-9 10-16,6-25 29 15,5-10 17-15,4-25 44 16,4-18 21-16,6-25 28 15,3-12 2-15,2-14-25 16,4-6-4-16,4-4-11 0,7 8-3 16,8 27-14-16,5 8-6 15,-7 39-2-15,-4 19-4 16,-10 20-4-16,-3 13-10 16,-7 8-21-16,-7 6-5 15,-14 5 3-15,-12 0 0 0,-14 0 0 16,-4-3-6-1,-19-2-26-15,-1-2-20 0,3-15-56 16,7-5-40-16,21-16-52 16,8-9-78-16,16-17 162 15</inkml:trace>
  <inkml:trace contextRef="#ctx1" brushRef="#br0" timeOffset="168453.55">7735 4531 1315 0,'14'19'93'0,"-6"2"50"0,3 2-14 15,-6-5-32-15,-2-4-13 16,13-5-19-16,0-9 0 16,7-6-12-16,2-3-6 15,1-12-2-15,-4-3-1 16,1-4 1 0,0 1 10-16,-12 0-5 0,-7 5 4 0,-7 10-3 15,-9 2-7 1,-14 15-15-1,-1 3-15-15,-7 17-9 0,-1 7-7 0,11 7 0 16,4 2-4-16,18 2-23 16,7-1-13-16,17-9-42 15,8 0-15-15,17-9-27 16,4-8-13-16,6-13-2 16,3-3-7-16,12-14 23 15,6-4 14-15,0-11 43 0,-2-3 18 16,-19-4 45-16,-7-1 29 15,-13 0 50 1,-15-1 24-16,-16 8 32 0,-8 3 2 16,-20 13 3-1,-4 6-11-15,-14 11-40 16,1 8-19-16,-2 13-47 0,4 1-11 0,11 5-4 31,8 0-5-31,13-10-26 16,12 2-12-16,12-6-14 0,1-3-4 15,5-4 28-15,1-4 1 0,-4-5 12 16,1-5 6 0,-2-6-1-16,-7-3 10 15,-3-5 7-15,2-6 7 16,-8-16 13-16,-1-6 7 0,-2-23 1 16,-2-7 0-16,1-16 4 15,1-5 0-15,4 7 3 16,1 9-1-16,-1 31 0 15,0 15 13-15,-6 33-6 0,0 14-3 16,-11 27-14-16,3 14-14 31,2 28-8-31,1 12 0 0,5 13-7 16,5 6 0-16,8-9-46 16,-2-1-33-16,4-11-129 15,1-3 209-15,11-19-51 16</inkml:trace>
  <inkml:trace contextRef="#ctx0" brushRef="#br0" timeOffset="-182949.92">10201 5873 0,'0'0'0,"0"0"0,0 0 0,0 0 0,0 0 0,0 0 0,0 0 0,-39-4 0,23 0 0,8 0 0,-8 0 15,0 1-15,-3-1 0,7 0 0,4 0 0,0 0 16,-4 4-16,8 0 15,-4 0 1,8 0-16,-7 0 16,7 0-1,-8 0-15,8 0 16,-12 0 0,12 0-16,-4 0 15,4 0-15,-8 0 16,8 0-1,-12 0-15,12 0 16,-4 0-16,4 0 16</inkml:trace>
  <inkml:trace contextRef="#ctx1" brushRef="#br0" timeOffset="-182889.68">1896 325 1417 0,'0'0'29'0,"-3"0"-7"0,0 3 36 0,-5-1-4 0,3-2 7 0,-3-2 0 0,5-1-3 0,3-1 1 0,0-3 0 0,0 3 6 0,3-3 2 15,4 4 7-15,-4 1-10 16,0 4-7-16,3 9-15 16,-2 8-11-16,-4 13-10 15,0 4-6-15,-10 11-6 16,-1 5-5-16,0 13 0 16,-5 4-1-16,0 4-3 15,-2-1 0-15,0-9-1 0,2-9 0 16,5-19 3-1,8-8-1-15,-2-15-1 0,5-10 3 16,5 6-3-16,-2-16 2 0,10 1 3 16,3-4-2-16,4 0 2 15,-1 3 5-15,8 5-4 16,3 3 0-16,8 3-1 16,4 5-1-16,9 3 0 15,4-4-1 1,5 4 2-16,2 1-6 0,-7-2-9 15,-5 2-23-15,-15-4-89 16,-7-3-52-16,-12-5-363 16,-2 0 321-16</inkml:trace>
  <inkml:trace contextRef="#ctx1" brushRef="#br0" timeOffset="-182683.29">2477 368 1373 0,'0'-11'31'15,"-3"3"-21"-15,0-2-2 0,-1 7-6 0,-2 2 2 0,4-2-2 0,1 3-2 0,-1-2 8 0,2 2 3 0,0 0 14 0,2-3 4 0,-2 3-7 0,0 0-24 0,-3 3-5 0</inkml:trace>
  <inkml:trace contextRef="#ctx1" brushRef="#br0" timeOffset="-181587.48">1956 606 775 0,'13'-25'150'0,"3"0"202"0,-1-1-241 0,0 1 3 0,-6 3-16 0,1 5 1 0,-6 2 14 15,1 3-6-15,-3 4-11 16,-2 3-10-16,0-1-22 16,0 4-11-16,0 2-18 15,0 0-6 1,0 16-15-16,0 8-2 0,-2 15 0 16,-4 9-2-1,-7 15-1-15,-3 4-3 0,-4 9-5 0,1-3 2 31,0-9-5-31,5-7 0 16,3-18 2-16,3-2-2 16,1-15-4-16,4-5 2 15,3-7-5-15,3-1 2 16,5-4 4-16,-3 3-3 16,3-4 2-16,-3 1 0 0,1-2-10 15,-6-3-6-15,2 2-25 16,-2-2-2-16,0 1-18 15,0 1 3-15,0 0 5 16,0-1 0-16,0 1 24 16,0-2 5-16,0 0 14 15,0-8-12-15,0-2-57 16,0-2-17-16,0 1 43 16</inkml:trace>
  <inkml:trace contextRef="#ctx1" brushRef="#br0" timeOffset="-180995.85">1985 360 1360 0,'-4'-6'92'0,"-2"4"30"0,3 2-6 0,0 11-32 0,3 3-16 0,-6 16-15 0,1 7-12 0,-5 15-20 15,-1 8-7-15,-4 15-10 16,-1 4-3-16,-8 8-1 15,0-5 3 1,4-8 3-16,-2-11-4 0,14-20 0 16,3-9 3-16,15-21-4 15,7-7 7-15,19-12-1 16,7-5 0-16,23-8 1 16,18 0-1-16,12 2 1 15,13-2-3-15,0 3 3 16,-8 0-7-16,-18 5-54 15,-15 0-25-15,-17 10-65 0,-14-6-27 16,-18 7 100-16</inkml:trace>
  <inkml:trace contextRef="#ctx1" brushRef="#br0" timeOffset="-180404.88">2723 387 1577 0,'8'6'104'0,"4"7"8"0,-2 12 4 15,-4 10-14 1,-7 17-50-16,-4 11-14 0,-5 17-33 16,-1 12-5-16,5 7-11 15,-2-1-16-15,3-18 6 0,2-15-2 16,-1-27 13-1,2-11 7-15,2-26 1 0,-3 1 5 16,-3-32-1 0,1-19 2-16,-3-32 0 0,2-10-4 31,-1-24 4-31,4-2 4 16,11 5 8-16,6 13 15 0,23 29 22 15,4 14 8-15,11 27 8 16,1 13-9-16,-1 18-21 15,0 9-11-15,-6 13-16 16,-5 3-6-16,-14 10-5 16,-8 3 0-16,-18-1 0 15,-12 1-1-15,-12-6 0 16,-10-5-4-16,-12-12-1 16,-3-6-2-16,-3-11 0 15,2-5 3-15,13-12-1 16,6 3 1-16,17 1 0 0,9 7-3 15,18 9-2-15,6 10 6 16,12 21 0-16,4 9 4 16,7 23 7-16,2 7-4 15,-4 6-2-15,2 3 3 16,0-5-71-16,-2-8-14 0,1-17-70 16,-4-11-30-1,0-19 27-15,-8-9 57 0</inkml:trace>
  <inkml:trace contextRef="#ctx1" brushRef="#br0" timeOffset="-179969.66">3488 494 1597 0,'6'13'92'0,"-2"4"25"0,-1 2 8 0,-3 9-38 0,1 7-23 16,-1 11-35 0,0 11-16-16,-1 10-4 15,-2 6-5-15,4-7-4 0,2-3 8 0,10-11-11 16,6-3 7-16,8-9 1 16,7-3-6-16,3-10 9 15,1-2-7-15,-2-12 0 16,2-8 3-16,-2-8 0 15,2-10 3-15,0-14 5 16,0-7 5-16,-8-14 17 16,1-7 11-16,-12-10 22 15,0-9-3-15,-13-9-9 16,-4-12-9-16,-7-4-19 0,-8 1-9 16,1 17-15-16,-4 9-2 15,7 29-6-15,1 12 8 16,6 17-17-16,2 12-16 15,3 0-65-15,5 7-48 16,5 6-89-16,7 10 116 16</inkml:trace>
  <inkml:trace contextRef="#ctx1" brushRef="#br0" timeOffset="-179413.77">4652 716 1325 0,'-8'0'70'0,"-4"5"16"0,-1 3-3 0,-1 1-23 0,1 3-12 16,9-1-11-16,1 0-3 0,6-5 5 16,9 2 8-16,14-8 11 15,8 1-3-15,12-2-10 16,16-6-9-16,-1 1-16 16,4-3-7-16,-7-1-49 15,-3 2-34-15,-12-6-13 16,-5-6 20-16</inkml:trace>
  <inkml:trace contextRef="#ctx1" brushRef="#br0" timeOffset="-179128.67">5465 109 976 0,'1'-1'162'0,"-1"-1"242"0,-1 12-299 16,-4 5-1 0,-3 17-14-1,3 6-10-15,-1 15-17 0,5 7-4 0,1 3-20 16,1 5 0-16,5-6-18 16,-1-1-10-16,3-6-1 15,2-3-6-15,-3-4 2 16,1-7-12-16,-1-13-49 15,4-3-25-15,1-17-67 16,7-6-21-16,2-16 93 16</inkml:trace>
  <inkml:trace contextRef="#ctx1" brushRef="#br0" timeOffset="-178274.32">5802 582 1381 0,'-3'10'94'0,"0"-2"17"0,2 4-20 16,1-2-13-16,7-5-31 16,4-1-5-16,8-10-10 15,3 0 0-15,1-13 1 16,0 0-3-16,-1-5-5 16,-4-4-2-1,-7 2-10-15,-3 0 0 0,-13 2-6 16,-8 4-4-16,-7 7 3 15,-7 7-6-15,-5 9-1 16,1 13 0-16,-5 17-3 16,7 8 2-16,4 11 0 15,3 8 2-15,19-2 0 16,4-1 0-16,24-12-13 16,4-10-15-16,17-10-26 0,-2-10-11 15,11-8-7-15,8-5 6 16,2-13 17-16,6-3 12 15,-5-11 21-15,-3-9 7 16,-8 0 24-16,-10-4 9 0,-27-1 17 31,-10 1-2-31,-22 1-5 0,-11 3-6 0,-16 12-7 32,-5 4-3-32,4 17-7 0,-4 5-5 0,11 15-9 15,7 7 2 1,10 0 0-16,7 4 1 0,11-3 4 15,8-3 0 1,8-4 2-16,4-5 2 0,10-8 2 16,0-2 3-16,7-10-3 31,-1-1 3-31,-4-7-4 16,-7 1-2-16,-3 2-1 15,-6 4-4-15,-7 0-5 0,-7 6-2 16,7 5 2-16,-9 2 1 15,2 11 5-15,1-2 3 16,5-1-5-16,-2-2-1 16,7-10-3-16,-1-3 1 0,7-6 1 15,2-7 8-15,4-7 8 16,0-6 2-16,4-5 13 16,-4-2-6-16,0 6 1 15,2 3-2-15,-8 12 0 16,0 7-1-16,-2 11 5 15,-3 10 4-15,1 6-8 16,-3 5-2-16,1 1-11 16,-2-2-5-16,-10-1 0 15,-1-3-2-15,-11 0 0 16,-4 0-3-16,-9-8-6 16,-3-1-12-16,2-8-39 15,0-4-27-15,3-6-60 0,4-7-14 16,12-10-285-16,3-5 279 15</inkml:trace>
  <inkml:trace contextRef="#ctx1" brushRef="#br0" timeOffset="-178088.78">6766 152 1512 0,'15'3'95'0,"-1"6"47"0,-5 9-10 0,-4 12-33 0,0 12-13 0,-7 12-39 15,-3 1-15-15,-3 7-21 16,4-7-8-16,1-5-33 16,-2 1-26-16,5-7-74 15,0 0-39-15,-2-11 88 16</inkml:trace>
  <inkml:trace contextRef="#ctx1" brushRef="#br0" timeOffset="-177925.77">6710 466 1106 0,'26'-15'157'0,"9"1"207"15,12-2-274-15,7 2-16 0,6-3-44 16,-3-4-37-16,6-4-115 16,0 5 83-16</inkml:trace>
  <inkml:trace contextRef="#ctx1" brushRef="#br0" timeOffset="-177370.28">7697 421 1273 0,'5'0'65'16,"-5"7"9"-16,0 4-4 15,-5 16-9-15,-1 7-17 16,-2 7-17-16,3 5-11 0,4-2-12 16,1-3-2-16,4-11-1 31,-1-6 2-31,-3-13-2 15,-3-3 3-15,-1-11 6 16,-4-5 4-16,0-16 9 16,3-6 4-16,4-16-1 15,-1-4 0-15,2-5-3 16,0 3-1-16,5 1 6 16,4 4 2-16,2 19-3 15,7 4-4-15,-3 14-13 0,6 7-7 16,2 6-1-1,-2 4-9-15,15 5-44 16,1 3-26-16,4-3-36 0,-2-1-313 16,-3 0 290-16</inkml:trace>
  <inkml:trace contextRef="#ctx1" brushRef="#br0" timeOffset="-177027.28">8090 414 1282 0,'-6'0'73'0,"4"0"18"16,2 0-1-16,8-11-15 16,6-2-17-16,0-1-23 15,2-5-8-15,5-2-9 16,-6 1-2-16,4 2-1 16,-9 0-1-16,-4 5-2 15,-7 5-2-15,-14 0-3 0,-5 3 0 16,-7 7-6-16,-1 7 1 15,-4 10-4-15,4 8-2 16,6 6 4-16,4-1 1 16,10 1 6-16,7-1 2 15,10-3-2-15,5-3-1 0,10-6-1 16,4 1-2 0,9-10 3-16,2-5-2 0,13-6-39 15,3-5-25-15,1-7-76 16,-6-7-272-1,-7 0 264-15</inkml:trace>
  <inkml:trace contextRef="#ctx1" brushRef="#br0" timeOffset="-176276.91">8667 213 1408 0,'-12'2'85'0,"-7"6"29"0,-2 3-7 16,-6 9-32-16,-4 4-17 15,-2 11-23-15,0 3-11 16,4 4-8-16,4 2-4 16,14-4-10-1,8-6-2-15,6-2-2 0,21-4 0 0,2-6 5 16,6-4-2-16,12-9-1 16,-4-2 0-1,10-11 0-15,2 0 3 0,-1-11 4 16,-1-3-3-16,-9-1-1 15,6-7 6-15,-13 1 8 16,-4-3 2-16,-13-2 7 16,-14 1-9-16,-6 4-1 15,-5 3 5-15,-11 9-2 16,0 6 4-16,0 10-2 16,-1 6-4-16,2 7-7 15,4 6-6-15,2 0-2 16,5 2-1-16,7-2 0 0,3 1 1 15,1-4 1-15,0 0-3 16,3-8 4 0,-3-3 2-16,3-3-9 15,-4-3 7-15,3-2-3 16,2-8-1-16,5-2 6 16,1-4-4-16,9-3-4 0,4-1 1 0,5 1 2 15,-1 3-1-15,1 7 0 31,-5 4 0-31,3 10-6 0,-3 5 1 0,-1 7 2 16,0 3-1-16,-1 0-11 31,3-6-2-31,9-3 0 0,-1-2-4 0,2-10 7 16,3-2 4-16,-3-10 4 16,1-5 8-16,-3-11 10 15,-4-6 4-15,-7-6 11 16,-4-6 3-16,-10-11 5 15,-8-3 5-15,-3-7-8 0,-3 1-1 16,-7 7-11-16,-2 9-4 31,-1 27 9-31,3 13-2 0,3 26 0 16,-3 13-4 0,-3 22-13-16,6 11-2 15,0 8 0-15,3-2 1 0,0-2-32 16,3-3-31-16,4-7-87 15,3-5-50-15,-3-12 101 16</inkml:trace>
  <inkml:trace contextRef="#ctx1" brushRef="#br0" timeOffset="-175800.62">9470 407 1470 0,'3'-6'79'0,"1"0"16"0,0 1-5 0,6 7-33 0,4 1-20 15,7 9-17-15,-1 1-2 0,12-2-5 16,1 0-3-16,12-6-6 16,3-1-4-16,-2-5 3 15,-2-5-1-15,-8-1 2 16,-4-4-1-16,-7 0-2 15,-11 2 1-15,-6 2 7 16,-5-2 3-16,-6 6 3 0,-3 3 0 16,-4 3-5-16,1 8-1 15,-7 3-8-15,2 5 4 16,1 2-7-16,8 4-3 16,5 2 5-1,2-1-3-15,7 6 13 0,-1-2 3 16,2 5 1-16,-1-2 0 0,-7 3-13 15,-2 2-2-15,-13-2-3 16,-1 0 1-16,-13-9 5 16,-11 2 4-16,-17-6-9 15,-11-5-17-15,-5-3-28 16,-3-4-19-16,18-11-20 16,8-6-5-1,22-19-15-15,12-15 56 0</inkml:trace>
  <inkml:trace contextRef="#ctx1" brushRef="#br0" timeOffset="-174925.05">10340 565 1270 0,'6'-3'82'0,"-3"3"28"0,-3 3-14 0,-3 10-29 0,-3 4-15 16,-1 22-17-16,-1 9-4 15,8 7-10-15,2 5-3 0,12-18-15 16,5-4-2-16,9-19 0 16,4-8 0-16,1-12 5 15,3-12 0-15,-7-12 3 16,1-7 6-16,-7-13 11 16,0 2 11-16,-6-4 8 15,-3 1-2-15,-3 5-4 16,-1 6-5-16,-6 13 2 15,1 10-3-15,-3 16-2 16,-2 15-2-16,0 22-13 16,0 8-4-16,4 13-10 15,7 1 0-15,4-10-7 16,4-2-14-16,3-17-35 16,1-2-22-16,7-18-61 0,-3-9-28 15,1-8 96 1</inkml:trace>
  <inkml:trace contextRef="#ctx1" brushRef="#br0" timeOffset="-174638">11188 497 1335 0,'-17'3'119'0,"-7"0"103"15,-10 4-120-15,-1 4 8 16,-8 5-43-16,9 1-25 15,13 2-28-15,8 3-11 0,20 5-2 16,9 1 1 0,7 5-2-16,6 0 4 15,4 4-3-15,-2-3 2 0,-12 1-3 32,-8-7-2-32,-17-2-12 0,-13-3-10 0,-19-4-42 31,-6 2-26-31,-7-13-48 15,3-5-233-15,11-13 241 0</inkml:trace>
  <inkml:trace contextRef="#ctx1" brushRef="#br0" timeOffset="-174351.56">11141 723 1306 0,'22'6'67'16,"5"-3"37"-16,-3-1-10 15,2-2-21-15,6-10-14 0,-5 1-16 16,1-5-2-16,-3-1 8 16,-1 0 5-1,-11-1-1-15,-2-1 4 0,-13 2-3 16,-6 1-1-16,-8 5-21 16,-7 2-4-16,-4 7-21 15,2 10-6-15,-1 9 3 16,0 9-8-16,7 12 3 15,1 4-2-15,15 0-19 16,3 0-11-16,13-9-38 16,6-4-27-16,15-7-46 15,8-10-23-15,8-11 89 16</inkml:trace>
  <inkml:trace contextRef="#ctx1" brushRef="#br0" timeOffset="-173973.15">11777 770 1117 0,'-16'-22'162'0,"-8"3"170"0,-12 14-190 16,-7 7-16-16,-7 14-47 16,-2 6-21-16,5 8-35 15,9 3-3-15,20-5-20 16,7-3-1-16,21-4-5 16,6-8-5-16,17-9-14 15,5-1 0-15,4-6 10 16,5-6 4-16,-4-12 23 15,-4-10 6-15,-2-9 18 16,-7-5 15-16,-8-14 11 16,0 1 4-16,-13-16-14 15,1-4-17-15,-1-7-16 16,-7 3-10-16,-1 21 3 16,-1 15 9-16,-3 27 17 0,-6 19 1 15,4 27-5-15,-6 12-7 16,8 23-16-1,-5 6-1-15,8 9-4 0,2 7 2 0,9 9-40 16,4 6-37 0,9 5-98-16,0 2-71 0,3-10 125 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3-27T17:46:14.519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5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5-03-27T17:46:44.258"/>
    </inkml:context>
  </inkml:definitions>
  <inkml:trace contextRef="#ctx0" brushRef="#br0">18521 4353 662 0,'-6'0'117'16,"2"-2"185"-16,4 4-160 0,-1-2-12 0,1 5-16 0,3 4-35 0,-3-2 0 0,3 0-4 15,2 3 0-15,-2-4-5 16,-1 0-2-16,6 6-16 16,-4-3-6-16,1 2-14 15,0 10-3-15,-4 4 3 16,-1 8-5-16,2 14-5 16,1 12 2-16,3 18-15 15,-1 8 1-15,5 29-1 16,1 10-4-16,1 21 9 15,2 11 4-15,1 24 9 0,-3 8 1 16,1 6 1 0,0-2-1-16,-4-7-9 0,0-9-2 15,-2-4-7-15,-3-5-5 16,-4-4-3-16,-3 1 0 0,-8-2-1 16,-1-6 0-16,-12 0-13 15,3 1-7-15,-5-8-25 16,4-11-5-1,7-39-3-15,3-17-16 0,12-41-34 16,1-16-31-16,12-41-108 16,6-21 127-16</inkml:trace>
  <inkml:trace contextRef="#ctx0" brushRef="#br0" timeOffset="1125.85">18767 4484 1281 0,'-11'-3'60'0,"0"3"-11"0,5-8 1 0,-1 3 6 0,7 4-14 0,0-3-5 0,10 8-16 16,-1-3-1-16,7 5 2 0,3 1 13 15,13-1 4-15,7 0 5 16,19 1-3 0,18-1 0-16,31-4-7 15,10-2 0-15,25-8-5 16,13-3-4-16,28-7-1 16,12-1-4-16,40-4-2 0,-1-4 0 0,18-1-8 15,15-2-8 1,-4 1-2-1,12-2-1-15,2 2 0 0,-15 10 1 0,5 0 1 16,-23 7-2-16,-29 9 1 16,-11 3 0-16,-44 9-3 15,-11 7 7 1,-42 4-9 0,-20-4 7-16,-32 3 3 15,-8-6-9-15,-9-1 4 0,-6-1 0 16,-4 0-3-16,-7 0 6 15,-2 0 1-15,-5-1-9 16,-6-1 2-16,0 1 3 16,-4 1-4-16,1 1 8 15,-3 3 2-15,-2-1-9 0,3 2 8 16,0 3-8-16,3 6 0 16,-1 2 8-16,3 7-4 15,-2 9 1-15,2 12 0 16,3 13 0-16,3 31 2 15,2 15 8-15,6 32 1 16,2 14-5-16,-4 26 5 16,4 16-10-16,-5 14-1 15,-2 6 3-15,-1 10-5 16,5-7 3-16,-6 12-1 0,1 0-3 16,3-17-4-16,-8 9-6 15,-3-10-2 1,1-12-1-16,-9-16 4 0,0-12 8 15,-6-24 2-15,-3-7 1 16,-10-15 5-16,-5-17-3 16,-6-26-4-16,-1-11 4 0,-14-22-2 15,3-13 0-15,-9-20 5 16,-7-16-2-16,-10-10 1 16,-4-4-1-16,-14-13-8 15,-11 0 0-15,-30-2-13 16,-8 2 3-16,-29-1-1 15,-4 4 1-15,-24-3 9 16,-8 2-2-16,-13 1 17 16,-16-3 5-16,-2-5 21 15,-7 1 8-15,-25-7 5 16,1-2-4-16,-22 1-21 0,0-1-3 16,-8-6-17-16,2 8 0 15,14 8 0 1,4 7-3-16,42 11 0 0,17 4-1 0,21 4-3 15,20-3 0-15,27-2-28 16,17-10-29-16,49-2-88 16,13-14-137-16,47-47 164 15</inkml:trace>
  <inkml:trace contextRef="#ctx0" brushRef="#br0" timeOffset="1983.14">23303 9657 1127 0,'0'-7'121'0,"0"-2"98"0,6 1-82 15,-3 3 0-15,5 4-24 0,-3 4-13 0,6 14-19 0,-7 15-14 16,3 18-21-16,-4 12-17 16,0 9-23-1,2 1-1-15,0-6-6 0,2-3-13 0,-3-14-25 16,-4-6-25-16,-7-8-43 15,1-7-16-15,-5-9-70 16,-2-8 105-16</inkml:trace>
  <inkml:trace contextRef="#ctx0" brushRef="#br0" timeOffset="2284.28">23134 9693 1479 0,'47'-14'102'0,"-7"-1"45"0,4 1 9 16,-8 2-12-16,-1 1-23 16,4 3-29-16,-3 5-25 15,4 7-33-15,-1 14-11 16,-1 10-20-16,-3 10-3 0,-8 6-4 16,-10 6-1-16,-9 4 4 31,-8 3 1-31,-16-2-9 15,-4-1-5-15,-15-2-11 0,-1-5-5 0,-4-1-17 16,2-7-1 0,4-12-19-1,-1-3-12-15,10-16-10 0,0-8-21 16,10-8-19-16,6-13-11 16,17-7 78-16</inkml:trace>
  <inkml:trace contextRef="#ctx0" brushRef="#br0" timeOffset="2958.92">24143 10190 1072 0,'13'-10'152'0,"-7"1"251"0,-6-7-297 15,-6 0 6-15,-8-8-27 31,-5-1-27-31,-11-2-32 16,2 1-13-16,-9 7-11 16,1 8 2-16,1 22-5 15,1 11 0-15,-1 19-3 16,7 8-10-16,10 1-16 16,13-1-2-16,18-16 2 15,12-3 8-15,13-17 18 16,2-9 3-16,-1-11 14 15,0-11 8-15,2-10 26 0,-1-7 6 16,-4-1 6-16,-3 3-3 16,-14 1-16-1,-6 7-14-15,-8 9-11 0,-5 11-7 16,-8 13-11-16,0 11 2 0,-5 18-3 16,5 4-1-16,7 4-7 15,4 3-12-15,13-7-19 16,7-7 4-16,10-10 11 15,1-11 10-15,3-13 22 16,1-10 7-16,0-17 12 16,2-7 8-16,-4-18 3 15,-1-7-8-15,-7-15-7 16,-9-3 0-16,-6-23 6 16,-9 0 2-16,-10-6-2 0,0 7-5 15,-4 31-8 1,2 20 4-16,4 29 21 15,-1 18 3-15,-1 15 0 0,2 13-5 16,4 28-14 0,0 16-5-16,4 21-6 0,5 12-1 15,2 1-18-15,5-2-24 16,1-13-61-16,5-5-62 16,-4-14-34-16,1-7-2 0,-5-18 33 15,-10-11 36-15,-8-26-213 16,-7-9 225-1</inkml:trace>
  <inkml:trace contextRef="#ctx0" brushRef="#br0" timeOffset="3394.66">24323 9964 1351 0,'2'-16'106'0,"7"4"74"0,7 4-41 0,16 8-16 0,10 0-22 0,14 6-30 16,7-1-20-16,0 6-36 0,-5 1-12 15,-1 11-101-15,-3 2-43 16,-6 2-64-16,4 1-27 16,-12 0 78-16,-1 4 48 15,-10-7 109-15,-9-4 55 16,-10-7 54 0,-9-13 13-16,-2 4-7 0,-9-6-10 0,-13-10-35 15,-4 3-19 1,-6 5-39-16,-2 6-9 0,0 17-7 15,2 5 0-15,6 5-1 16,7 3-3-16,13-12-7 16,15-4-2-16,11-14 6 15,11-3 4-15,-3-6 18 16,0-3 12 0,1-12 26-16,1-4 18 0,-2-3 7 15,-1-1 0-15,-7-2-9 16,-5 7-17-16,-6 11-14 15,-8 13-7-15,-11 24-19 16,0 12-1-16,-3 20-4 16,3 0-12-16,11-2-48 0,6-7-50 0,15-18-112 15,6-4 107 1</inkml:trace>
  <inkml:trace contextRef="#ctx0" brushRef="#br0" timeOffset="5475.15">13623 4255 597 0,'12'-8'236'0,"13"-17"-86"0,-3 3 211 0,-1 6-233 16,-1 5-25-16,-13 22-3 0,4 15 2 0,-3 11 12 0,-4 12 9 15,9 13-37 1,-2 2-21-16,2 15-44 0,3 5-18 16,-5 17 2-16,0 15-6 0,-7 19 4 31,-5 5-4-31,-4 8 1 0,2-1 2 0,-7 7-1 31,-2 6 5-31,1-1-9 16,-3 5 5-16,6 1 1 15,3 4-4-15,-1 2-11 16,2-4-6-16,0-13-13 16,4 1-5-16,1-10 17 15,-1-13 2-15,10-10 12 0,-7-4 9 16,3-3-3 0,1 3-1-16,-1-7 4 0,0-4-7 15,4-23 3-15,2-10 2 16,1-19-3-16,4-6 1 15,-3-11 4-15,-1-4-6 16,8-2-2-16,-3 0 8 16,3-7-10-16,0 2 8 0,-1-9 1 15,-1 0-10-15,1-12 8 16,4 0-4-16,1-10 0 16,2 1 3-16,2-1 1 15,1-2-1-15,-2 6 1 16,-1 0 0-16,-4 2-1 15,0 2 0-15,6-2 0 16,0 0 0-16,7 1 2 16,-1-3-2-16,3 0 5 15,6 0-5-15,-5-3-3 16,10-1 3-16,3-2 0 0,0 0 0 16,5-1 0-1,5 1 1-15,7-2-1 0,8-1 0 16,13 6 4-16,7 1-2 15,-1 5-2-15,0 7 0 16,-8 7 0-16,2 2-3 16,8-3 4-16,11-4-1 0,6-13-1 15,5-7 1-15,0-8-2 16,-2-1 4 0,12-4-2-16,1 6 3 15,-7 3 9-15,-10 8-4 0,-27-1-4 16,-12 2 8-16,-15 1-16 15,-9 1 4-15,-20-2 4 16,-7-1-4-16,-15 1 0 16,-7 3 3-16,4-9-1 15,-12 1-2-15,0-6 4 16,-5-7-4-16,-7-6-2 16,2-1 3-16,1-11 4 0,-6-10-3 15,2-13 1 1,-6-10 2-16,3-28-2 15,-3-15-1-15,6-20 3 16,-3-1-6-16,6 0-2 16,-1 7 3-16,2 0-2 15,-4-5 10-15,5 4 1 0,-5 1-1 16,5 0 0-16,0-4-2 0,0-9-8 31,-1 0 2-31,-5 5 0 0,1 6-2 16,-6 0 4-16,-2-3-1 15,3 8 4-15,1 6 2 16,7 15 2-16,2 2 4 0,4 5-3 16,2-3-1-16,4 7-4 15,2 5 1 1,-7 9-2-16,5 7-3 16,-2 9 0-16,0 1-2 0,4 6-3 15,-3 0 1-15,1 5 1 0,2 6 0 16,-4 9 0-1,3 0 0-15,0 15 4 16,-5 5-1-16,-5 11 2 16,-1 1 0-16,-4 6 0 0,-5 6 2 15,-7-1-3 1,-5 2-2-16,-4-6-1 16,-5 1-1-16,-4-5 3 0,-9 2-1 15,-9-5 2-15,-3-1-2 0,-23 3-3 31,-9 1-1-31,-14 4-1 16,-6 4 5-16,-10 5 0 16,-13 3-5-16,-18 9-10 0,-6 2-1 15,-10 11-4-15,0-4 5 16,3 5 9-16,0 4 2 16,14 0 7-16,9 0-5 15,17-9 2-15,12-5-8 16,22-8-40-16,17-8-24 15,37-10-75-15,12-9-186 16,44-9 204-16</inkml:trace>
  <inkml:trace contextRef="#ctx0" brushRef="#br0" timeOffset="6544.14">11731 3615 1328 0,'-3'-8'84'0,"1"2"64"16,2 3-50-16,0 4-10 0,-3 9-11 0,3 10-26 0,-1 12-6 15,1 20-12-15,6 11-7 0,-1 11-16 16,-4 3-5-16,1 2-7 16,-2-2-11-1,0-12-23-15,1-3-13 16,-1-23-20-16,-1-12-8 0,-2-16-21 16,-8-10 16-16,-8-23 41 15</inkml:trace>
  <inkml:trace contextRef="#ctx0" brushRef="#br0" timeOffset="6750.71">11303 3689 1485 0,'0'-3'90'16,"7"-8"31"-16,5 3-5 16,17-9-7-1,9 1-11-15,12-9-18 0,9 3-16 16,10 4-31-16,0-1-14 15,4 5-31-15,-2 3-28 0,-6 5-95 16,-4 6-49-16,-10 3 86 16</inkml:trace>
  <inkml:trace contextRef="#ctx0" brushRef="#br0" timeOffset="7433.25">12188 3796 1400 0,'5'-33'87'0,"-3"0"45"0,-10 3-55 0,-5 6-5 16,-4 20-36-16,-7 4-18 16,-4 17-20-16,-7 16-4 15,7 18 2-15,-1 5 2 16,12 6 0-16,11-7 0 15,7-15 1 1,10-7-3-16,13-16 4 0,6-8 2 0,5-15 4 31,4-6 3-31,-6-15 6 16,5-5 5-16,-3-2 6 16,-7-3-1-16,-6 6 2 15,-4 4-4-15,-10 10-7 16,-7 13 3-16,-4 3-10 15,-6 13-2-15,-4 14-2 16,3 2-5-16,15-4-1 16,1-2 1-16,18-11-3 15,1-6 3-15,4-7 6 0,7-6 1 16,-1-6-1-16,-2-3 6 16,-3-10 14-16,-10-8 7 15,-7-3 0-15,-2 2-1 16,-11 3-5-16,-2 4 3 0,-9 22 3 15,-3 0-3-15,2 29-13 16,-3 15-5-16,4 24-2 16,7 10-2-16,-4 16-5 15,6 4-1-15,-10 7-3 16,-9-3-1-16,-7-4 5 16,-10-6-3-16,-13-14 3 15,-4-6-1-15,-8-15-3 16,-2-5-1-16,4-25 2 15,7-11 0-15,12-20 4 16,12-14 1-16,23-17-5 0,9-12 4 16,33-9-6-1,9-2-1-15,22-1 1 0,8 3-4 16,14 3-12-16,1 5-25 16,1 6-78-16,-5 6-49 15,-11 7 86-15</inkml:trace>
  <inkml:trace contextRef="#ctx0" brushRef="#br0" timeOffset="7968.29">13361 3609 1159 0,'-5'28'137'0,"0"8"168"0,-7 15-210 0,-3 6-6 0,-2 2-47 0,-2 0-24 15,6-9-16-15,1-6-3 16,1-15 0-16,8-7 0 0,3-21 1 16,0 3 1-1,4-20 4-15,9-11 2 0,3-11 6 16,3-9 7-16,0-10 10 31,1-6 9-31,2-2 8 0,-3 7-8 0,0 15-5 16,-9 17-6-16,-7 24-8 15,0-3-1-15,-9 18-13 16,2 7-4-16,4 6-6 16,7-1 0-16,8-8 5 15,8-7 1-15,3-9-3 0,3-4 2 16,-2-13-1-16,4-6-1 15,4-11 3-15,0 0 0 16,2-5 13-16,-3 4 7 16,-6 15 9-1,-6 3 2-15,-11 24 2 0,-3 11-4 16,-8 26-12-16,-6 12-4 16,1 13-11-16,-5 4-9 15,7-8-53-15,3-1-40 16,5-15-90-16,8-11-35 0,9-13 122 15</inkml:trace>
  <inkml:trace contextRef="#ctx0" brushRef="#br0" timeOffset="8481.1">13971 3806 1416 0,'-1'-2'87'0,"1"2"41"0,3 0-10 0,8 2-11 0,8-2-16 0,6-3-29 0,2-5-6 16,6-6-19-16,2-2-4 15,-1-5-4-15,-5 1-5 16,-12-1 10-16,-6 4 3 16,-11-2 8-16,-9 2-3 15,-21 2-7-15,-7 6-7 0,-8 17-12 16,-3 11-2-16,3 25-12 15,7 2 0-15,16 6-2 16,7-3-5-16,20-12 4 16,13-2-2-16,19-17-2 15,11-6 4-15,12-12-5 16,0-6 4-16,4-15 2 16,4-5-3-16,-3-14 4 15,-2-6 1-15,-11-9 4 16,-11-6 0-16,-14-9 1 0,-4-4 0 15,-18 5-2 1,2 6 5-16,-7 23 8 16,-5 15 8-16,0 25 10 0,-1 8-2 15,1 25-10-15,2 13-8 16,3 20-3-16,5 2-3 16,-2 3-7-16,3-2-13 0,-3-10-56 15,-1-1-25-15,-1-8-77 16,-2-6-30-16,-2-10-33 15,-1-15-198-15,-8-19 276 16</inkml:trace>
  <inkml:trace contextRef="#ctx0" brushRef="#br0" timeOffset="10147.82">14383 3596 1421 0,'14'0'112'0,"8"0"91"0,5 3-49 0,9-3-32 0,4-1-30 0,7-4-55 0,4 0-18 0,-1 4-23 0,5 1-15 16,5 9-50-16,0 2-18 15,6 3-10-15,-4 2 18 16,-10 1 45-16,-8 2 24 16,-23-8 39-16,-10 0 16 15,-14-6 42-15,-18 0 5 0,-10 1-12 16,-11-6-14-16,-6 11-43 15,-3-1-11-15,9 9-12 16,5 0-3 0,15-1-1-16,11-5-3 0,17-2 0 15,4-8-1-15,15-1 1 16,7-4 4-16,-1-4 2 16,6-2 3-16,-6-1 3 0,-3 4 1 15,-9 0 5-15,0 5 3 16,-16 8 4-16,-3 5 0 15,-4 9-10-15,-9-3-3 16,4 3-32-16,7-7-31 16,7-5-58-1,18-4-34-15,15-7-23 0,10-4 10 0,12-9 39 16,-2-8 33-16,4 0 64 16,-6-2 45-16,-8 3 74 15,-9 3 34-15,-17 3 46 31,-8 4 7-31,-17 5-16 0,-6 4-30 0,-17 7-57 32,-3 5-33-32,-3 7-36 0,-4 5-4 0,9 2-3 15,11-4-13-15,16-4-26 32,5-7-4-32,18-2 3 15,6-7 12-15,2-11 26 16,1-5 6-16,0-6-4 0,-2-7 2 15,-4-10 4-15,1-7 5 16,-3-12 15-16,-7-11 5 16,1-12 8-16,-9 1-9 15,-3 9 0-15,-6 16 10 0,0 28 6 16,-8 14 1-16,-3 19-7 16,-3 15-18-16,2 21-16 15,2 15-3-15,5 16-4 16,5 6-15-16,16 3-42 15,5-5-21-15,18-12-32 16,12-7-2-16,12-14 12 16,1-4-6-16,-1-14 34 15,-6-8 19-15,-2-12 39 16,-4-9 37-16,-10-13 28 16,-10-1 17-16,-16-12 23 0,-9-4 1 15,-19-8-14 1,-9 0-19-16,-8 10-32 0,-4 5-9 15,4 20-12-15,0 8-2 16,6 10-3-16,2 10 0 16,11 2-8-16,9-2-4 15,12-1-10-15,6-4-8 16,4-6 8-16,2-5 4 0,2-9 10 16,1-5 8-16,0-4-1 15,2-12 7-15,-3-6 17 16,-2-8 2-16,-5-20 7 15,-1-5-1-15,-5-19-14 16,0-5-3-16,-1 7-2 16,-6 13 0-16,1 31 18 15,1 17 3-15,-6 30-5 16,0 14-3-16,-6 24-20 0,0 13-4 16,-2 21 6-16,1 12-1 15,6-3-14 1,2-3-28-16,11-19-71 15,5-10-26-15,13-18-17 16,5-5 10-16,12-15 35 0,3-8 21 16,4-14 33-16,0-6 17 15,-4-12 27-15,-10-5 14 16,-4-6 29-16,-6-1 14 16,-10-8 35-16,-12 0 3 15,-14 5 5-15,-10 7-2 0,-17 13-30 16,-3 10-11-16,-7 11-31 15,-3 7-14 1,7 3-4-16,7 4-2 0,18-8-26 16,14-1-7-16,18-7-4 15,12 0 4-15,4-6 19 16,6-1 12 0,-1-9 1-16,4-1 2 0,-9-5-1 0,0-4 7 15,-6-8 22-15,-4-7 6 16,-9-9 20-16,1-10-8 15,-5-20-8-15,-1-5-9 16,1-6-3-16,-2 5 1 16,4 15 4-16,1 13 6 15,0 19 7-15,0 9-2 0,-7 11-8 16,-1 7-2-16,-4 6-23 16,-1 0-5-16,1 0-1 15,-2 0-6-15,0 0-3 16,1 3 2-16,-2 0 0 15,1 4 2-15,0-4 0 16,0 5-2-16,1 0-6 16,2-2-1-16,-1 7 4 31,-2-2 2-31,0-3-1 0,0 3-6 0,0-4-5 16,0 0-5-16,0-1-11 15,0-3-2-15,0-1-18 0,0-1-6 31,0 1-2-31,0 1 3 16,2-1-4-16,-2-1-3 16,0-1-39-16,0 2-27 15,0-2-238-15,-2-2 224 0</inkml:trace>
  <inkml:trace contextRef="#ctx0" brushRef="#br0" timeOffset="11697.13">16000 3432 1067 0,'5'-2'144'0,"-1"1"132"0,9-7-141 0,3 2-8 0,15-7-39 0,2 0-17 0,9 1-25 16,6-1-6-16,9 5-29 15,8 2-30-15,11-2-86 16,-4 5 11-16,17-2 26 15</inkml:trace>
  <inkml:trace contextRef="#ctx0" brushRef="#br0" timeOffset="12445.47">16685 3699 496 0,'0'0'101'0,"1"0"151"16,1-2-85-16,1-6-20 16,3 5-3-16,-4-5-33 15,-1 3-15-15,-7-3-20 0,0-3-6 16,-7-1-13-1,-3-2-4-15,-3-5-12 0,1 3-3 16,-6-5-18-16,-3 6-5 16,-3 8-15-16,3 9 0 15,-3 15-5-15,5 10 1 0,5 9 0 16,5 4-1-16,15-1 3 31,8-6-2-31,14-7 1 0,4-8 3 0,2-11 0 31,0-3-1-31,1-10 2 0,1 0-1 0,-10-13 6 16,1-5 6-16,-7-7 6 16,-3-6 1-16,0 6 0 15,-3-1-4-15,3 13 11 16,-2 5 6 0,-5 16 14-16,-1 12-3 0,-5 24-5 0,-3 14-4 15,4 13-20 1,1-2 1-16,8-5-15 0,9-9 0 31,10-11-14-31,3-4-19 16,12-13-50-16,7-2-42 15,13-14-279-15,1-1 247 16</inkml:trace>
  <inkml:trace contextRef="#ctx1" brushRef="#br0">15202 7324 0,'0'0'0,"55"-31"0,12-9 0,-4 1 0,-8 7 0,-11 1 0,-5-5 0,-3 5 0,-9-1 0,-3 8 0,-4 1 16,-4-1-16,-9 4 0,9 5 0,-12 3 0,8 4 15,-4 0 1,-8 0-16,8 4 16,-4 0-16,0 0 15,0 0 1,-4 0-16,7 1 15,-3-1 1</inkml:trace>
  <inkml:trace contextRef="#ctx0" brushRef="#br0" timeOffset="29956.16">7994 593 1022 0,'4'-7'120'0,"1"-1"122"0,3-8-135 0,-5 0 13 0,0 3-32 0,-1 2-5 15,-2 8-35 1,0 6-11-16,-2 16-18 0,-1 8-10 0,5 19-7 31,3 11 1-31,2 12-1 16,4 7 0-16,2-1 1 0,-7 1-2 0,1-14 0 15,-4-10 2 1,-3-19-15-16,-3-8-22 0,-4-17-48 16,1-8-45-1,-3-22 64-15</inkml:trace>
  <inkml:trace contextRef="#ctx0" brushRef="#br0" timeOffset="30241.02">7979 515 1260 0,'0'-5'120'0,"0"3"72"16,0 2-79-16,0 3 3 16,2-3-35-1,4 4 0-15,9-8-22 0,7 1-11 16,12 3-9-1,12 2-9-15,14 12-19 0,-2 5-1 0,-6 8-7 16,-6 3-3-16,-21 6 5 16,-10 3-7-16,-17 10-2 31,-12 2 4-31,-27 6-3 0,-11 4 7 0,-14 5-1 16,-2 2-3-16,9-13-30 31,12-7-19-31,11-22-40 15,11-10-26-15,18-19-24 16,14-17-92-16,22-18 139 16</inkml:trace>
  <inkml:trace contextRef="#ctx0" brushRef="#br0" timeOffset="30440.26">8659 735 1417 0,'8'19'67'0,"-6"10"34"15,-2 2 9-15,-5 10 7 16,-4 5-17-16,2 0-45 16,4 1-27-16,5-1-24 15,6-5-2-15,6-13-1 16,5-4-1-16,6-15-12 16,5-7-17-16,-2-15-53 15,7-9-45-15,-8-17 65 16</inkml:trace>
  <inkml:trace contextRef="#ctx0" brushRef="#br0" timeOffset="30591.44">8680 562 1396 0,'-10'0'62'16,"1"-2"19"-1,6 1-49-15,4-4-18 0,7-8-10 0,10 1-31 16,4-6-28-16,5 9-315 15,3-1 247-15</inkml:trace>
  <inkml:trace contextRef="#ctx0" brushRef="#br0" timeOffset="31018.79">9025 765 860 0,'7'74'108'0,"5"-1"193"16,-4-7-233-16,2-12 11 15,-2-5-7-15,-2-21-29 16,-1-4-12-16,-1-20-3 15,1-4 11-15,-5-14 6 16,0-8 3-16,-5-11-14 16,4-8-10-16,1-8 3 15,5-3 9-15,4 8 0 0,7 6 2 16,0 16-8 0,6 5-6-16,-3 14-7 0,3 6-6 0,1 11-3 15,3 5-6 1,0 0-3-16,4-7-1 0,7-7 2 31,-1-6 6-31,5-17 2 0,-2 2 2 16,-1-4 2-16,-9-1 5 0,-10 2 6 15,-12 2 8-15,-10 5 10 16,-5 0-7-16,-11 11-7 16,-4 2-8-16,-4 20-12 15,-1 6 2-15,4 14-1 16,5 6-6-16,13 4 1 15,3-6-5-15,6-10-3 16,11-7-10-16,14-20-38 0,10-8-25 16,11-11-95-16,8-5-12 15,6-14 93-15</inkml:trace>
  <inkml:trace contextRef="#ctx0" brushRef="#br0" timeOffset="31413.77">10022 721 1169 0,'-15'11'145'0,"-4"3"146"0,-18 12-143 0,-2 4 8 0,-7 9-42 0,4 5-28 0,4 0-45 15,11-3-20-15,14-4-15 16,13-7-3-16,15-10-5 16,11-4-1-16,15-7-12 15,4-2-30-15,0-9-10 16,7-4-21-16,-1-20-8 15,-1-7 21-15,-1-12 4 16,0-7 21-16,-6-16 18 16,3-3 9-1,-9-6 29-15,-3-7 14 16,-12 4 22-16,-7 1 14 16,-7 5 4-16,-6 9 13 15,3 24 4-15,-1 17 6 16,-5 24-19-16,-4 16-15 0,-3 23-12 15,-1 13-8-15,-2 23-5 16,0 3-8-16,4 12-17 16,-1 0-8-16,7 5-17 15,1-5-41-15,1-21-75 16,7-7-40-16,-5-28-64 16,4-13-45-16,-4-20 169 15</inkml:trace>
  <inkml:trace contextRef="#ctx0" brushRef="#br0" timeOffset="31588.66">10210 581 1382 0,'0'11'137'0,"0"3"127"16,10 3-163-16,-2-1 3 16,15-10-31-16,12-6-18 15,15-14-24-15,10-8-9 16,-1-6-60-16,-1-7-60 0,12 0 59 15</inkml:trace>
  <inkml:trace contextRef="#ctx0" brushRef="#br0" timeOffset="33416.75">10969 786 1228 0,'2'16'88'16,"1"-1"47"-16,1 3 3 0,6-4-29 15,-5 2-11-15,4 6-28 16,-7 5-16-16,-2 4-26 15,-2 5-11-15,-7 4-15 16,-1-2 0-16,4-10-1 0,-4-6-1 16,7-11 3-16,3-9 1 15,-3-4 5 1,5-11 1-16,2-18 0 16,7-10-1-16,12-16-6 15,-1-6 0-15,14 5-3 0,-3 1 2 16,5 18-2-1,-2 5 1-15,-6 23-1 0,0 11-1 0,-9 21 0 16,-2 9-3 0,-10 12 1-1,1 3-1-15,-6-3-1 0,-1 2 3 0,4-14 1 16,-6-4 1-16,2-12 0 16,4-6 0-16,1-10 0 15,1-9-2 1,12-11 8-16,-1-5-2 15,5 2-4-15,1 1 1 0,-4 8-5 16,1 12 0-16,-8 5 3 0,-3 12-2 31,1 15 3-31,-2 9 0 0,1 15-12 0,0 0-19 32,8-3-51-32,8-10-27 15,17-15-32-15,7-15-10 16,6-14-77-16,5-6-14 0,-1-14 14 15,-6-3 25-15,-11-9 214 16,-9-4 115-16,-9 0 106 16,-11-3 21-16,-16-1-39 15,-5 0-58-15,-16 6-59 16,1 7-16-16,-5 17-43 16,-5 8-12-16,-2 22-10 15,0 10-7-15,6 19-5 16,5-5-4-16,12 1-2 15,7-4 1-15,16-15 0 16,4-1 1-16,12-14 0 16,0-6 1-16,1-14 2 0,1-3 1 15,-2-7-1-15,-4 0 3 16,-3 9 5-16,-3 1 1 16,-18 14 0-16,-2-2-5 0,-21 21-7 15,-3 12-1-15,-4 10-1 16,1 4 0-16,13-6 0 15,1-7 0-15,13-17-1 16,5-5 1-16,13-10 4 16,2-10 3-16,12-5 16 15,-1-8 14-15,4-5 6 16,4 0 8-16,-1-2-13 16,-2 4-4-16,-6 14-7 15,-4 6-5-15,-11 10-3 16,-5 12-13-16,-10 20-4 15,-5 8 2-15,-12 9-3 0,-1 3 2 16,-2 9-1-16,-2 1-6 16,0 4-23-1,0-4-9-15,4-14-1 0,1-10-2 16,6-23 29 0,1-12 11-16,7-25 2 0,5-12 6 0,9-28-6 15,5-15 1-15,9-13 8 16,3-10 3-16,10 1 3 15,10-3 5-15,8 7-3 16,6 13-4-16,1 28-5 16,-14 18-6-16,-13 28-1 15,-6 5-3-15,-5 18 2 16,-4 0 1-16,-9 13-4 16,1-2 3-16,-13 4 0 15,-5 4-4-15,-15 2 6 16,-7-1-5-16,-11 0-3 15,-6-1 6-15,-6-3-20 0,4-7-11 16,2-9-25-16,6-1-8 16,13-15-8-16,4 0-4 15,24-9-9-15,11-9-13 16,24-16 3-16,5-5-10 0,20-12-3 31,-2-1 14-31,-4-1 29 16,3 6 28-16,-9 11 77 0,-7 1 19 0,-8 18 26 31,-7 8 10-31,-11 10-15 0,-11 11-9 16,-7 7-3-16,-2 4 3 0,-7 12-8 15,-1 8-7-15,-7 9-26 16,1 4-14-16,0 2-16 16,-3 1 3-16,5-1-4 15,0 1 1-15,0-9 3 16,3-1-2-16,0-20 2 15,3-10-3-15,2-17 2 0,1-7 2 16,3-18 17-16,2-15 18 16,3-17 17-1,4-11 9 1,5-7 6-16,1-9-5 0,7-1-21 0,7 3-8 0,10 15-23 16,2 15-8-16,0 23-7 31,1 16 1-31,-4 15-4 15,-7 7-5-15,-7 6 3 16,-8 6 0-16,-14 5-3 16,-13-2 8-16,-14 5-29 15,-6-4-28-15,-6 0-42 16,1-1-40-16,6-12-35 16,1-4-152-16,25-9 202 15</inkml:trace>
  <inkml:trace contextRef="#ctx0" brushRef="#br0" timeOffset="34047.92">13160 1016 1162 0,'18'0'111'0,"-1"-5"62"0,-9-3-63 0,0-3 5 0,1-4-42 0,-6-7-13 0,1 1-14 16,-4 1 5-16,-4 5 1 15,-5 6 0-15,-7 4-5 16,-8 7-9-16,-2 10-20 16,-1 3 0-16,-6 14-13 15,1 8-3-15,7 2-4 16,4 2-2-16,21-6-32 16,10-5-20-16,23-6-38 15,3-4-37-15,12-14-11 16,7-3-10-16,3-10-97 15,5-6 4-15,5-12 53 16,-2-2 32-16,-4-8 250 16,-8-1 73-16,-15 0 67 0,-9 1 30 15,-19 3-57-15,-9 6-23 16,-23 8-61-16,-4 9-29 16,-13 10-42-16,-5 10-23 15,2 16-9-15,-3 5-2 0,16 1-11 16,10 0-3-16,22-8-8 15,10-12 1-15,19-10-1 16,3-3 4-16,2-9 1 16,3-4 3-16,-5-12 3 15,-2-4 2-15,0-10 3 16,-4-8 14-16,-5-12 11 16,-1-7 12-16,-13-10 18 15,-5 2-8-15,-2 22-5 16,-4 16 1-16,-5 31-19 15,-9 11-4-15,-10 29-13 0,-3 9-7 16,2 27-3-16,6 10-6 16,13 10 0-1,6-1-1-15,20-13-59 0,7-7-39 16,9-23-117-16,4-8-54 16,12-16 144-16</inkml:trace>
  <inkml:trace contextRef="#ctx0" brushRef="#br0" timeOffset="34620.9">15175 619 1392 0,'5'11'85'0,"1"3"30"0,-3 3 15 0,-3 15 1 0,0 7-25 0,0 16-25 0,0 8-19 0,-2 5-31 15,-1 5-4-15,-6-15-25 0,-2 0 0 16,0-9-2-16,-2-9-26 0,5-9-58 15,0-7-43-15,10-15-204 16,11-9 190-16</inkml:trace>
  <inkml:trace contextRef="#ctx0" brushRef="#br0" timeOffset="34826.64">15572 869 1608 0,'10'19'92'0,"-1"-6"16"16,10 0 6-16,7-12-28 0,11 1-28 15,8-5-39-15,5-2-5 16,-3-3-61 0,2-2-55-16,-8-1-278 0,5-1 219 15</inkml:trace>
  <inkml:trace contextRef="#ctx0" brushRef="#br0" timeOffset="35254.8">16281 861 1365 0,'-7'35'59'0,"0"3"-9"16,5-2-5-16,5-9-8 15,11-5-20-15,19-11-9 16,7-11 8-16,10-6 5 0,2-4 8 16,-3-12 8-1,-4 2 4-15,-9-7 32 0,-1-1 5 16,-15-1-3-16,-1 4-5 16,-11 9-27-16,-3 5-13 15,-4 14-18 1,-1 13-6-16,0 17-8 0,0 4 0 0,3 0 1 15,8-5 0-15,15-10-1 16,4-6-1 0,4-8 8-16,4-5 3 0,0-6-6 15,-2-5 20-15,-7-6 36 16,-6-8 9 0,-8-5 34-16,-3-8-11 0,-10-11-31 15,-2-12-10-15,-8-11-36 16,-5-6-10-16,7 16-16 15,-2 13-18-15,5 21-69 16,3 10-51-16,0 15 124 0,-2 4-47 16</inkml:trace>
  <inkml:trace contextRef="#ctx0" brushRef="#br0" timeOffset="36079.49">17432 759 1455 0,'-6'-22'129'0,"0"1"19"0,-7 7-16 0,-1 6-21 0,-11 8-61 0,-2 3-17 0,-6 16-14 15,1 7-2-15,9 5-16 16,4 1-1-16,14-1-9 16,5-6 2-16,9-9-6 15,7 0-2-15,6-8-2 16,0-3-2-16,8-5 10 0,-4-5-1 16,0-11 12-16,-2-4-1 15,-3-6 3-15,-1-2-3 0,-6 3-1 16,4 0 0-16,-9 9 5 15,-7 13 2-15,-2 11 5 16,-7 15-1-16,-5 17-7 16,-1 8 2-1,5-7-10-15,8 0 6 0,19-14-1 16,5-6-3-16,7-15 4 16,1-4-3-16,-2-9 8 15,-2-4 3-15,1-4 1 16,1-11 6-16,1-5-5 15,1-1 1-15,-7 2 5 16,-3 2-9-16,-8 18 0 0,-6 6-1 16,-13 23-8-16,1 11 2 15,-9 17 0-15,5-3 1 16,13 0-4-16,3-6 1 16,23-13 1-16,4-6 0 15,4-9 2-15,3-9 2 16,-5-4-1-16,-5-8 6 0,-1-13 20 15,-4-1 8 1,-9-10 18-16,-4 1 2 16,-6 2-2-16,-5 7-7 0,-3 23-21 15,-6-1-6-15,-5 27-19 16,-4 9-2-16,-2 27-4 16,3 14-3-16,3 18 6 15,4 15-3-15,4 17 5 16,-1 7-2-16,0-6-1 15,-5-10 0-15,-5-25 1 16,-8-8 3-16,-11-16-1 16,-5-8-6-16,-11-26-40 15,-6-13-23-15,-18-38-79 0,-4-19-62 16,-4-33 118-16</inkml:trace>
  <inkml:trace contextRef="#ctx0" brushRef="#br0" timeOffset="54946.51">17194 10704 943 0,'0'1'143'0,"0"-1"206"0,0 0-219 16,0-1-1-16,-3-9-6 0,-2-1-13 0,-9-1-20 15,-3-4-16-15,-12-2-32 0,1 6-14 16,-18 2-24-16,0 2 2 16,-2 10-7-16,-1 8 3 15,8 12-4 1,3 1-4-16,13 7 2 16,7 0-4-1,12 5 8-15,6 1 0 16,12-4-3-16,11 2 3 15,7 3-7-15,6 1 2 0,11 3 7 16,0 4-4-16,2 1 4 16,0 4-2-16,-11 4-10 15,-9 0 2-15,-18 2-29 16,-13-2 5-16,-14-5 7 16,-12-5 2-16,-16-11 23 15,-2-8 0-15,-12-12-4 16,-6-8 1-16,3-10-4 15,-1-8 1-15,9-12 3 16,9-6 3-16,14-6 27 16,12 1 21-16,26-8 38 15,13 0 9-15,24-10-3 0,14-6-14 16,21-4-22-16,13 1-15 16,10 1-15-16,-2 5-8 15,-10 4-91-15,-13 2-62 16,-14 1 72-16</inkml:trace>
  <inkml:trace contextRef="#ctx0" brushRef="#br0" timeOffset="55182.87">18373 11639 1230 0,'1'-24'-152'0,"-15"-7"82"0</inkml:trace>
  <inkml:trace contextRef="#ctx0" brushRef="#br0" timeOffset="55547.46">18021 11369 1466 0,'3'10'81'0,"0"9"18"16,5 6-13-16,2 13-30 15,-6 1-20-15,7 4-27 16,-3 1-8-16,-2-11-1 16,4 2 2-16,-8-12-1 15,-2-2 0-15,-5-4 0 16,-2-7-1-16,-5-4 5 16,-1-6 1-16,1-10 6 0,2-5 10 15,5-12 24-15,5-11 11 16,0-12 21-16,2-9-5 15,11-7-14-15,4 1-10 16,15 7-22 0,1 8 1-16,6 13-10 0,2 10-2 15,2 7-16-15,-2 7-27 0,9 10-71 16,4 3-42-16,6 14-60 16,0 7 88-16</inkml:trace>
  <inkml:trace contextRef="#ctx0" brushRef="#br0" timeOffset="55976.4">18835 11456 1471 0,'-2'-25'108'0,"1"-2"48"0,-6-3-12 0,-2 0-49 0,-2-3-32 0,-8 8-32 0,0 7-16 15,-5 20-5-15,-1 12-3 16,-3 30-12-16,3 10 1 0,-1 14 2 15,9-2-3-15,11-5 5 32,9-10-4-32,17-13-5 0,2-12-1 0,10-13 0 31,1-13 6-31,-5-11-1 0,2-6 5 0,-6-13 9 31,0-2 7-31,-10-6 25 0,0-3 5 0,-11-6 0 16,-3 1-7-1,-6 4-23-15,-3 4-4 16,-1 11-4-16,4 5 3 0,-2 8 5 16,3 1 1-16,4 8-4 15,1 4-4-15,-2-1-6 16,-11-2-5 0,2 8-3-16,0-2-7 15,-1 3-11-15,1 3-13 16,0-8-51-16,-2 1-23 15,7-4-64-15,4 3-15 16,2-10 106-16</inkml:trace>
  <inkml:trace contextRef="#ctx0" brushRef="#br0" timeOffset="56465.8">19154 11270 1576 0,'4'0'123'16,"-4"0"76"-16,-3 3-44 0,0 13-50 0,-6 9-38 0,5 19-58 0,3 2-8 0,2 4-4 0,9-2-2 15,7-12 4-15,18-8-2 16,4-13-6-16,-1-8 5 0,0-11-3 15,-8-6 3 1,-3-12 11-16,-3-5-3 0,-12-3 19 16,-6-1 5-16,-6 4-2 15,-1 5 1-15,-4 11-11 16,-4 9-5-16,6 15-1 16,-5 9-2-16,8 8-8 15,4 3-1-15,11-8-6 16,5-1 3-16,12-16-2 15,-1 0 4-15,7-10 1 16,5-6 1-16,-7-4 32 16,2-6 14-16,-10-8 33 15,-9-6 8-15,-11-6-21 0,-8-3-18 16,-16-6-31 0,-3-2-7-16,-8 2-31 15,4 4-13-15,5 18-56 0,1 4-43 16,14 12-88-1,8 4-42-15,18 4 140 0</inkml:trace>
  <inkml:trace contextRef="#ctx0" brushRef="#br0" timeOffset="56783.41">20116 11243 1148 0,'8'-11'182'0,"-5"-2"201"0,-11 1-182 16,-6-1-18-16,-15 8-67 15,-7 5-41-15,-6 15-52 16,-7 5-11-16,9 18-7 16,12 5 1-16,20-4-6 15,11-1-2-15,24-10 0 16,4 2-2-16,18-3 5 16,5 0 5-16,-5-4-6 0,-6 0 1 15,-18-5 0-15,-11 1 0 16,-17-1 1-16,-19 2 0 15,-19-2-2-15,-11 2-1 0,-13-6-16 16,2-1-18 0,-5-10-71-16,0 0-36 0,5-4-202 31,2-4 195-31</inkml:trace>
  <inkml:trace contextRef="#ctx0" brushRef="#br0" timeOffset="58474.89">17204 12492 1293 0,'-2'-11'120'0,"-6"-6"60"0,-1-7-53 0,-4-1-1 0,-6-5-45 15,-6-3-11-15,-5 3-12 16,-8 1-12-16,-9 6-12 16,4 5-9-16,-1 10-18 0,-2 8 1 15,0 8-4-15,2 10-4 16,6 8-3-16,5 11-2 15,14 2 2 1,4 2 1-16,16 3 3 0,10 2 0 0,13-3-2 31,9 1 1-31,14-6-2 0,7 1 2 0,15-1-4 16,9-3 2-16,2 6 1 16,-7-7-2-16,-15 3 1 15,-18-1 4-15,-26 0-4 16,-14 0 3-16,-22 1-2 15,-16-1-16-15,-19 0-6 16,-14-3-15-16,-11-14 5 16,3-3 10-16,5-16 12 15,9-8 11 1,16-22 17-16,10-9 13 0,23-16 9 16,13-10 11-16,25-3-11 15,18-8-11-15,27 5-9 0,11 2-8 16,13 6-7-16,10 8-36 0,-6 6-103 15,3 9 32-15,-15 6 19 32</inkml:trace>
  <inkml:trace contextRef="#ctx0" brushRef="#br0" timeOffset="58919.26">18516 12770 1807 0,'21'0'56'0,"-73"-8"41"0,-4-3-5 15,-10 3-29-15,8 3-35 0,14 11-25 0,7 12-3 0,20 5 0 0,6 1 1 16,19 3 0-16,8 0 6 16,23-1 12-16,8 0 2 15,15 4-6-15,-4 0-3 16,-1 3-12-16,-16 3 0 0,-16 3 0 15,-12 2-1-15,-26 2 2 16,-9-5 1-16,-23-7-1 16,-14-2-1-16,-7-10-9 15,-2-11-25-15,7-16-40 16,2-6-28-16,21-23-74 16,11-2-175-16,29-13 219 15</inkml:trace>
  <inkml:trace contextRef="#ctx0" brushRef="#br0" timeOffset="59409.75">18781 12954 1391 0,'11'21'99'16,"7"-7"39"-16,4-3-12 0,3-11-32 16,3-3-16-1,2-12-17-15,2 0 2 16,-4-4 5-16,-2-3-4 0,-12 0 1 15,-6-2-6-15,-21 5-10 16,-12-3-11-16,-13 13-12 16,-13 5-10-16,1 20-13 15,-1 13-3 1,10 15-3-16,10 8 1 0,21 8-2 16,10-2-1-16,21-1-4 15,17-10-5-15,19-14-10 0,6-6 1 16,11-19-18-16,3-10 4 15,0-23 13-15,-4-10 2 16,-10-13 19-16,-6-8 3 16,-13-10 7-1,-6-6 11-15,-19-7 21 0,0-8 12 16,-18-9 10 0,-1-7-2-16,-6 10-9 0,3 13 0 0,1 36 8 15,2 12-1-15,0 30-4 16,5 6-14-16,1 26-23 15,-1 11-8-15,6 23-6 32,0 12-1-32,2 14-4 0,-1 6-30 0,1 0-88 15,0 0-41-15,-1-1-135 16,1-13 114-16,0-16 85 16</inkml:trace>
  <inkml:trace contextRef="#ctx0" brushRef="#br0" timeOffset="59837.62">19359 12937 1243 0,'23'-19'149'16,"6"0"155"-16,13-2-150 0,14 1-4 0,11-5-34 15,11 1-30-15,8 0-35 16,-2 7-9-16,-11-2-17 15,-9 8-5-15,-20 6-3 16,-12 2-3-16,-18 5-7 16,-14 1 0-16,-22 8 0 15,-5 5-2-15,-14 6-1 16,2 3-2-16,3 2-1 16,4 1 3-16,19-1-4 15,10 0 4-15,21-4-4 16,10 3-1-16,11-4 5 15,6 1-1-15,3-2-1 16,0 1-1-16,-17 3-4 0,-2 2 0 16,-26 3 3-16,-11 2 0 15,-22-1 0-15,-13 4-2 16,-24 1-9-16,-3-3-6 16,-20-4-22-16,2-7-24 0,3-16-42 15,4-6-24-15,25-19-42 16,7-9-6-16,23-15 99 15</inkml:trace>
  <inkml:trace contextRef="#ctx0" brushRef="#br0" timeOffset="61749.42">14211 12691 1080 0,'2'1'83'0,"-2"1"47"0,0-2-14 0,-2 1-33 0,0-1-9 0,-2-1-11 16,0-2-4-16,1-5-4 15,-3 3-1-15,0-6-8 16,-2-2-2 0,-3-5-1-16,3 0-10 0,-6 4-13 0,-2 0-11 31,5 4-8-31,-5 9-1 0,2 7-6 0,0 13-7 16,0 13-14 15,-1 10-2-31,6 10-1 0,1 0 5 15,3 0-2-15,5-8 1 16,7-15 9-16,7-7 2 0,3-14 14 16,5-8 1-16,2-13 5 15,1-6 9-15,2-11 8 16,-3-3 2-16,-6 0 3 16,1 0-3-16,-9 6-2 15,-1 8 4-15,-5 7-4 16,-4 8-5-16,6 3-4 15,-5 12-10-15,3 13-3 16,2 5 0-16,0 9 0 16,5 0 0-16,5-5-1 15,6-7 0-15,5-9 2 16,0-6-1-16,0-8 2 0,-2-6 3 16,-2-11 12-16,1-2 1 15,-8-16-1-15,-2-1 1 16,-4-5-18-16,-6-7-2 15,1-4-25-15,-2 2-24 0,-6-12-66 16,3 4-33 0,0-5 80-16</inkml:trace>
  <inkml:trace contextRef="#ctx0" brushRef="#br0" timeOffset="62050.18">14683 11924 1283 0,'9'-9'110'0,"1"7"76"0,-6 7-75 0,1 17-18 0,-3 13-21 0,-1 18-22 0,1 12-12 15,-2 14-23-15,1 6-4 16,4 11-9-16,-2 8 1 16,-3 4-5-16,3-3-2 15,1-15 6-15,0-14-19 0,-1-24-28 16,2-11-22-16,2-22-49 16,-4-11-15-16,5-15 76 15</inkml:trace>
  <inkml:trace contextRef="#ctx0" brushRef="#br0" timeOffset="62376.2">15161 12415 951 0,'1'6'164'0,"1"-1"236"15,-2 1-306-15,-5 0-12 16,-15 4-40-16,-6-1-9 15,-15 2-20-15,-4 0-5 16,-11-1-4-16,3 3-1 16,4-4 3-16,6 0 4 0,10 6 11 15,8-3 7-15,12 4 10 16,9 1 1-16,13 1 6 16,7 2-3-16,11 4-9 15,3-7-6-15,14 5-12 16,0 0-5-16,10 0-5 15,1 5-5-15,-3 5-57 16,-5-2-31 0,-6 1-72-16,-8-9-67 0,2-3 135 15</inkml:trace>
  <inkml:trace contextRef="#ctx0" brushRef="#br0" timeOffset="62865.91">15572 12718 986 0,'5'-15'154'15,"0"-4"195"-15,-5-3-226 16,-8 0-6-16,-6-5-26 15,-4-1-9-15,-13 6-15 16,1 0-10-16,-6 12-21 16,1 9-8-16,3 15-22 15,-1 10-4-15,10 17-2 16,4 6-6-16,11 4 2 16,8-9 0-16,17-6-2 0,2-9 3 31,8-13-3-31,4-6 1 0,-5-8 2 0,-4-9-2 15,-3-7 7-15,1-8 1 16,-2-4 8-16,-4-7 8 16,-8 1 3-1,2 5 5-15,-6 12 5 0,-2 17 2 0,1 3-1 32,1 24-1-32,4 20-10 15,0 5-5-15,13 0-4 16,5-1-5-16,9-7-5 15,11-5-3-15,10-7-54 16,1-4-52-16,2-7 344 16,4-12-230-16</inkml:trace>
  <inkml:trace contextRef="#ctx1" brushRef="#br0">22198 11748 0,'0'0'0,"0"0"0,0 0 0,0 0 0,0 0 0,146-107 0,-24 17 16,-58 26-16</inkml:trace>
  <inkml:trace contextRef="#ctx0" brushRef="#br0" timeOffset="72658.27">18680 6637 1513 0,'-6'0'14'0,"22"3"2"0,23-3 24 0,-4-2-12 0,12-6 13 0,12 0-2 0,12-4-4 0,14 1-3 0,13-2-14 16,-4 0-7-16,9-1-7 16,-9 0-2-16,4 3 0 15,10 2 0-15,0 4 5 16,8-3 4-16,-4 8 7 0,-11 3 4 16,6 5 1-16,0 3 1 15,16 2-3-15,3 1-3 16,5 3-9-16,0 4-7 15,11-9-2-15,10 1 1 16,-1-2 3-16,-3-5 1 16,5 7-2-1,2 0 2-15,8 2-5 0,-4 4 2 16,-8-6-2-16,4 3-1 0,-7-7 0 16,-12-4 0-16,-12-7 1 15,-19-1 1-15,-17-8-14 16,-1 3-12-16,-15 3-10 15,-4 4-5 1,-8 1 17-16,-2 3 7 0,-10 2 14 16,-2 1 1-16,-9-1 0 15,0 1 1-15,-14-4-54 16,-8-4 354-16,-6-4-230 16</inkml:trace>
  <inkml:trace contextRef="#ctx0" brushRef="#br0" timeOffset="73834.83">18745 5665 749 0,'0'-14'71'0,"0"0"103"0,-3 0-143 0,0-1 11 0,-4 0 18 0,7 0 7 16,0 3 4-16,7-1 0 0,-3 4-12 0,7-1 5 16,2 4-10-16,9-2-3 15,8 0-5-15,19-3 5 16,9 0-3-16,28 0-7 15,10-2-2-15,17 2-15 16,3-1-6-16,5-1-8 16,8 5-4-16,7 4-4 0,17-1-1 15,-1 5-1-15,-1 0 1 0,13 0 7 32,-9-2 5-32,10-3 8 15,6 2 1-15,9-8-6 0,1 0-4 16,5 2-4-1,-1 4-2-15,-7 3-1 0,2 2-3 16,-8 12-2-16,0 2-2 0,-16 3 2 16,-14 5 0-16,-21 2 0 15,-15-4-4 1,-22 1-3-16,-4-4-1 16,-7-3-2-16,-5-1-1 15,-13-5-13-15,-11-5-7 0,-16-5-48 16,-10-2-27-16,-18-12 55 15</inkml:trace>
  <inkml:trace contextRef="#ctx0" brushRef="#br0" timeOffset="74500.72">18691 4916 957 0,'-4'2'55'0,"4"-1"-20"0,-5 1 32 0,6-2 12 16,3 0 4-16,0-3-13 0,7-5-7 0,4 3-29 0,8-4-4 0,4 5-3 0,9 4-4 15,12 0 4-15,8 10-2 0,22-2-6 16,12 6-5 0,15 3-9-16,9-1-1 0,6 0-3 15,8-4 4-15,23-2-5 16,13-5 4-16,14-10 10 15,16-3 3-15,13-9 4 16,1-9-4 0,26 0-9-16,-5-1-2 0,7 6-1 15,12 9-1-15,-15 7-3 16,-4 5 0-16,1 2-1 16,-26 1 1-16,-16 0 2 15,-4 0 1-15,-24-9-1 16,-1-1-2-16,-26-5-3 15,-17-7 2-15,-29 1-17 16,-13 0-24-16,-30 2-149 16,-9-2 117-16</inkml:trace>
  <inkml:trace contextRef="#ctx0" brushRef="#br0" timeOffset="75214.19">18671 6133 1166 0,'-27'10'34'0,"2"-1"-23"0,0 1 1 0,7-2-6 15,2-4-3-15,15 0-2 0,4-1 9 0,11 3 28 0,10-1 7 16,15 1 12-16,10-3-3 16,17-3-16-16,12 0-5 0,29-6-1 15,16-2-4 1,25-5-10-16,12 1-3 0,13-1-4 16,7-3 3-16,5-1 13 15,7 3 9-15,1-2 3 16,1 2-1-16,11 0-8 15,9-4-8-15,-2 6-6 16,9 4-4-16,10 3 6 16,-11 5-2-16,-7 5-2 15,3 1-3-15,-17 4-9 16,-1 1 0-16,-5 3-2 16,-9-3 1-16,-20 2 0 15,-12-2 0-15,-29-7-1 0,-20 4 0 16,-28-6-41-1,-16-2-47-15,-34-8 52 0</inkml:trace>
  <inkml:trace contextRef="#ctx0" brushRef="#br0" timeOffset="75974.92">18723 7753 1250 0,'33'-6'82'0,"2"-1"23"0,-5-2-43 0,0 4 4 0,1 1-28 0,1 2-3 16,2 7-10-16,7-2-4 0,19 8-6 16,7-3-4-16,21 1-2 15,7 1 0-15,15 1 4 16,7-2 4-16,33-1 13 15,12 0 0-15,29-2-4 16,24 1 1-16,15-7-3 0,15 3 2 16,34-5-3-1,-3-3 2-15,25 9-15 0,-3 0 0 16,8 11-6 0,-9 0-2-16,0 4 0 0,-10-5-2 0,-25 2 3 31,-5-3 0-31,-41-1-1 15,-21-4-12-15,-45-11-44 16,-31-5-45-16,-52-17 50 16</inkml:trace>
  <inkml:trace contextRef="#ctx0" brushRef="#br0" timeOffset="76599.03">18900 7028 638 0,'-21'-13'125'0,"-1"2"153"0,6 3-132 0,-1 2-29 0,3 4-26 16,-4 9-46-16,3 0-17 0,-8 11-18 0,1-2-9 0,7 6-1 16,-3-2 2-16,9 1-7 15,6-1-1-15,6 1 2 16,8-4-4-16,14 2 1 16,5 0 2-16,24-7 14 15,17 3 11-15,33-3 15 16,22 1 5-16,24-4 4 15,17 2-4-15,32-1-8 16,9-7-4-16,33 3-15 0,9-1-5 0,10-7-2 31,16-2 0-31,5-3 10 0,12 1 7 0,4 0 7 32,-16 6 1-32,4-2-11 0,-18 1-6 0,-18 1-11 15,-11-4-3-15,-55 9 2 16,-20-2-10-16,-59 2-54 15,-27 1-33-15,-39-2 44 16</inkml:trace>
  <inkml:trace contextRef="#ctx0" brushRef="#br0" timeOffset="77287.28">18482 8245 1053 0,'25'-1'75'0,"3"-1"34"0,2 0-19 0,5-6-13 0,-4 4-20 0,9-1-23 15,1 0-3-15,3 2-4 16,11 3 0-16,10-1 1 15,12-3-5-15,21 4-3 16,8 0-2-16,9 0-6 16,0 0 0-16,10 5-1 15,15-2-2-15,15 2 4 0,12 0 3 16,25-4 4-16,-1-1 10 16,16 0 4-16,22 0 3 15,4 3-2-15,4 4-1 16,25-1 0-16,-5 0-6 15,9-4-9-15,9 1-12 16,-10-3-5-16,14 0 0 0,-17 0-2 16,-6 0 4-16,-10 3-29 15,-24 5-19-15,-25 6-48 16,-20 7-38-16,-40-5 75 16</inkml:trace>
  <inkml:trace contextRef="#ctx0" brushRef="#br0" timeOffset="79570.11">13818 5004 737 0,'-1'2'71'0,"-3"1"47"0,1 2-11 16,-3-2-28-16,6-1-7 0,2-4-9 0,10 2-12 16,7-3-7-16,-2-2-9 0,10 3-8 15,8-1-4-15,9 3 4 16,7-3 4 0,20 3 8-1,6-1 2 1,32-3 1-16,15 0-7 0,15-12-12 15,8 2-2-15,12-7-14 16,4 1-2-16,4 2 1 16,-5-1-1-16,-15 5-1 15,-8 2-2-15,-24 5-1 16,-14-1-3-16,-33 5-27 16,-19 2-14-16,-27-2-35 0,-19 3-20 15,5-4-214-15,-27 3 202 16</inkml:trace>
  <inkml:trace contextRef="#ctx0" brushRef="#br0" timeOffset="80095.12">13723 5514 1076 0,'0'-2'89'16,"2"-1"83"-16,0 0-125 0,-1-3-6 0,1 1-20 0,1-3-7 0,0 5-14 15,8 1-5-15,5 2-2 16,8 0 5 0,9 3 18-16,9 2 16 0,21 0 26 15,16-5 8-15,35-7 10 16,22 0-12-16,31-12-20 15,9-2-10-15,30-4-19 16,-3 1-4-16,1-1-3 16,4 5-3-16,-25 7-4 15,-16 5-1-15,-31 5 1 16,-27 3-1-16,-46 6 0 0,-16 1-11 16,-36 0-30-16,-17 1-8 15,-24-1-41-15,-16 2-11 16,-12-3-211-16,-5-1 197 15</inkml:trace>
  <inkml:trace contextRef="#ctx0" brushRef="#br0" timeOffset="80538.66">13787 6003 1265 0,'37'-10'67'0,"-2"-6"22"0,-2 4-1 0,5 1-11 0,-2-7-17 16,15 10-14-16,3-4-11 15,15 1-5-15,16 6-1 0,29-1-2 32,7 4-4-32,29-7-7 0,8-1-3 0,30-6-5 31,4 1 2-31,16 1 3 15,1-1 2-15,-20 6-3 16,-6 7-5-16,-33 1-7 16,-21-4-3-16,-33 5-11 15,-25-3-15-15,-38 0-46 16,-29 3-31-16,-42 3 52 0</inkml:trace>
  <inkml:trace contextRef="#ctx0" brushRef="#br0" timeOffset="80975.08">13580 6433 1254 0,'13'-8'56'0,"15"2"41"0,13-5-6 0,22 0 13 0,10 0-8 16,17 0-31-16,9 3-22 15,22-2-21-15,23 6-5 0,22-7-6 16,4 1-1-16,30-4-1 16,2-2-4-16,2-4-3 15,10 4-2-15,-12 6-1 16,-16 7 1-16,-21 6 5 16,-27 4-2-16,-49-1-30 15,-20 2-29-15,-44 0-81 16,-17 1-213-16,-33 1 212 15</inkml:trace>
  <inkml:trace contextRef="#ctx0" brushRef="#br0" timeOffset="81554.62">14007 6808 1160 0,'-28'10'43'0,"-10"1"8"0,-8-5-62 0,1 1-55 0,-4-4-12 0,5 0 5 16,4 2 11-16,15-2 85 15,6 1 36-15,11 3 26 16,14-1 10-16,21 0-9 0,11-4-10 16,27-2-11-16,15-2-5 15,43-9-5-15,27-3-11 16,47-6-18-16,20 2-3 15,33-4-15-15,4 0-1 16,15 2 16-16,0-2 2 16,-24 0 9-16,-9 3 1 15,-37 3-14-15,-32 0-5 0,-61 8-13 16,-33 0-18-16,-67 8-63 16,-23 7 78-16,-61 8-25 15</inkml:trace>
  <inkml:trace contextRef="#ctx0" brushRef="#br0" timeOffset="81953.69">13492 7528 1122 0,'33'-11'91'0,"12"-5"34"0,28-8-15 0,7-7-15 0,23-6-35 0,11-1-13 0,17 2-28 15,23 0-7-15,31 3-2 16,15 4 1-16,34 6 5 16,2 4 0-16,10 8-3 15,0 3-1-15,-18 6-7 16,-14 1-3-16,-29 2 1 16,-24 2-2-16,-51-1 0 15,-26 1-5-15,-53 2-45 0,-29-5-26 16,-37 3 37-16</inkml:trace>
  <inkml:trace contextRef="#ctx0" brushRef="#br0" timeOffset="82380.06">13723 7868 1201 0,'24'11'75'16,"6"-3"20"-16,8 3-6 15,12-8-21 1,6-3-16-16,23-3-7 16,9-8-2-16,40 0 2 15,12-3 1-15,27 1-6 0,16 1-8 16,22 5-11-16,7 1-4 0,6 3-9 31,-1-2-2-31,-27-4-1 0,-14-2-4 16,-27 0 2-16,-20 4-1 0,-17 1-7 31,-21 1-5-31,-26-1-36 0,-16 1-24 0,-35 1 21 0,-15-6 3 16</inkml:trace>
  <inkml:trace contextRef="#ctx0" brushRef="#br0" timeOffset="88012.85">1018 9053 1167 0,'-8'12'66'16,"1"-2"11"-16,-2-2 0 0,1-2-5 0,5-3-10 0,1-1 4 0,2-2 1 0,0-2 4 15,-3-1 3-15,3-5-12 16,0-3-5-16,0-3-9 16,-3-2-12-16,-3 0-6 15,-7-4-1-15,-3 4-16 16,-4 3 3-16,-7 12-14 15,0 4-6-15,-11 17 3 16,-1 10-8-16,3 22 6 16,4 10-3-16,7 14-12 15,3 1-5-15,12-13-11 16,7-7-2-16,9-22 15 16,12-10 5-16,9-17 10 15,-1-11 6-15,11-13 8 0,-6-8 7 16,1-13 14-16,-4-4-1 15,-4-11 2-15,-5-2-5 16,0-1-8-16,-7-4 3 16,-5 12-9-16,2 6 3 0,-6 16-3 15,-3 8 1-15,0 15 3 16,-1 4-2-16,1 13-4 16,1 11-3-16,7 10-4 15,-3 6-1 1,4 10-1-16,4 5 0 0,-2-3-22 15,6-5-16-15,5-11-51 16,4-10-33-16,5-15-54 16,4-12-133-16,1-13 192 15</inkml:trace>
  <inkml:trace contextRef="#ctx0" brushRef="#br0" timeOffset="88489.96">1369 9157 980 0,'-6'-11'154'0,"-5"-2"185"0,-6 8-195 0,-2 4-14 0,-2 4-33 16,1 6-21-16,-4 9-30 0,4 4-19 15,1 6-18-15,4 7-4 0,6 3-7 16,7 1 2-16,12 2-3 16,6-2 3-16,10-4 1 15,3-5 0-15,6-8 2 16,-2-9-2-16,1-10-1 15,0-6 0-15,-12-19 2 16,0-5 1-16,-10-17 3 16,-2-10 4-16,-9-10-2 15,-1-7 9-15,-9-4 7 16,-4 0 2-16,-6-4-4 0,-6-2-5 16,0 6-8-1,1 1-9-15,10 11 2 0,0 7 7 16,6 17 8-16,5 11 13 15,3 15 13-15,0 10-7 0,4 19-7 32,3 6-5-32,1 23-14 0,1 6-1 0,4 13-3 15,6 14-3-15,1 12-2 16,7 11 4-16,6 3-38 16,2-2-19-16,6-20-36 31,1-16-7-31,1-23-20 0,1-16 15 0,-4-16-15 15,-2-10-15-15,-7-15-134 16,1-9 150 0</inkml:trace>
  <inkml:trace contextRef="#ctx0" brushRef="#br0" timeOffset="89227.3">1945 9206 1218 0,'-3'4'113'0,"-6"1"85"0,-1-2-37 0,-6-1-7 15,-3-2-25-15,-9-3-35 16,-2 3-17-16,0 9-46 16,0 4-9-16,5 10-4 15,6 12-6-15,8 6-4 16,8 3 0-16,6-4-11 16,9-4 2-16,11-11 0 15,-3-8-2-15,12-9-1 16,-1-5-3-16,2-14 6 15,0-1 4-15,-4-12-13 16,-9-6 1-16,-2-9 0 16,-6-10-2-16,-5-13 11 0,-3-5 0 15,-8-14 0-15,-6-7 0 16,-7-10 3-16,1 5 0 16,-3 6-2-16,3 7 2 15,5 21 7-15,7 15 7 16,0 19 5-16,4 24 3 15,-3-6-2-15,3 17-6 0,5 26-2 16,0 7-8-16,6 24-2 16,-2 14 1-16,-1 18-6 15,3 12 1-15,-1 12-22 16,1-5-14-16,3-27-3 16,2-17-3-16,7-34 23 15,6-20 11-15,7-23 5 16,3-13 4-16,9-23-6 15,-6-13 1-15,-1-14 4 16,-6-8 3-16,-5 3 6 16,-5 8 7-16,-7 23 6 15,-9 18 2-15,-4 25 4 16,-5 19-6-16,-5 22-14 0,5 16-1 16,-3 7-15-16,1 2-17 15,2-9-28 1,4-10-5-16,0-18 2 0,-2-10 19 0,-1-13 27 15,-1-7 15-15,-3-4 26 16,0-17 6 0,-3-14 21-16,-4-12-10 0,1-17-17 31,-1-4-11-31,4-3-16 0,6 5-1 16,14 12-6-16,5 15 0 0,8 11-23 15,0 12-20-15,1 5-47 16,7 6-31-16,-3 3-45 15,1 0-16-15,-5 3 105 16</inkml:trace>
  <inkml:trace contextRef="#ctx0" brushRef="#br0" timeOffset="89536.3">2652 9155 1235 0,'9'21'78'0,"-2"-6"13"0,5-2-12 0,6-10-13 0,1-1-14 0,9-7 8 0,5-8 6 15,-4-7-4-15,-1-4 6 0,-8-7 1 16,-7 2-6-16,-11 4 4 16,-4 0-3-16,-12 9-5 15,-8 3-6-15,-16 13-5 16,-1 8-5-16,-4 19-4 16,-3 9-8-16,13 21-15 15,0 1-4 1,16 13-10-16,4-4-3 0,16-15-4 15,10-3-1-15,14-21-4 16,9-9-9 0,10-14-37-16,9-10-33 0,3-16-58 15,5-4-31-15,0-16-152 0,-1-8 192 16</inkml:trace>
  <inkml:trace contextRef="#ctx0" brushRef="#br0" timeOffset="89853.36">3318 8868 1486 0,'-22'2'103'0,"-5"9"48"15,-3 3-7-15,-6 10-23 16,-2 4-21-16,0 10-35 16,6 6-18-16,7 10-21 15,3 2-13-15,20 1-6 16,6-3-5-16,19-7-4 15,6-1-2-15,12-13 0 16,1 0 1-16,-1-8-2 16,-3 0 5-16,-10 2-4 15,-5 0-2-15,-22 8 5 16,-7-2-10-16,-21 5-4 16,-5-2-5-16,-12-8-35 0,2-4-2 15,5-15-35-15,7-4-10 16,19-10-26-16,10-7-15 15,18-10-89-15,16-8-104 16,10-10 198-16</inkml:trace>
  <inkml:trace contextRef="#ctx0" brushRef="#br0" timeOffset="90154.14">3766 9188 995 0,'38'-31'140'0,"-12"12"161"15,-10 6-119-15,-19 15-22 16,-10 10-12-16,-21 14-12 15,-4 7-9-15,-5 11-19 16,4-2-20-16,7 4-37 16,13-6-12-16,18-12-30 15,12-1-4-15,17-7-1 0,10-4-4 16,13 3 0-16,-6 0 1 16,4 3-4-16,-3 0 0 15,-18 10 6-15,-6-2 1 16,-25 12-2-16,-12 5 2 15,-23 9-9-15,-8 2 1 0,-17-9-21 16,-8-10-18-16,-7-21-67 16,0-11-38-16,0-24-76 15,1-14 105 1</inkml:trace>
  <inkml:trace contextRef="#ctx0" brushRef="#br0" timeOffset="91141.76">525 7521 1466 0,'0'-6'82'0,"0"3"31"0,0 1 2 15,-1 7-38-15,-1 3-7 0,1 11-28 0,1 6-5 16,0 14-12-16,1 6-12 0,1 5-5 15,3 4-8-15,-4-5-3 16,-1-7 10-16,0-12-6 16,0-8-1-16,2-9 1 15,-2-1-1-15,1-4 1 16,-1-5 1-16,0-3 2 16,2-1-4-16,-2-13 0 15,0-7 3-15,0-15 10 16,1-8 0-16,6-21-1 15,-4-7 4-15,0-15-12 16,3-3-4-16,-2 3 4 0,7 0-3 16,3 20-4-1,0 8 3-15,2 23 1 0,-2 11-5 16,-5 22 4-16,2 11 1 0,-1 20 0 16,-2 10-1-16,0 14 2 31,1 0-3-31,-4-13 0 0,6-2 5 0,2-19-4 15,4-8 4-15,5-13 6 16,3-11 11-16,4-15 11 16,4-2-2-16,-3-7-6 15,4-2-6-15,-5 4-3 16,-4 6 7-16,0 8-4 16,-6 8-2-16,0 23-7 15,-5 9-4-15,-4 29-2 16,-4 10 3-16,-7 22 0 15,-3 7-4-15,-10 15 1 0,2 6-15 16,1-4-47 0,3-7-28-16,9-26-66 0,6-17-31 15,5-24 106 1</inkml:trace>
  <inkml:trace contextRef="#ctx0" brushRef="#br0" timeOffset="92238.63">1216 7628 1485 0,'2'30'65'0,"3"5"7"0,-1 0 3 0,7-7-3 0,4-6-13 0,10-19-16 16,5-4-2-16,8-18 8 31,4-8 6-31,-5-6-6 0,-1-5 5 0,-5-1-5 15,-10 2-4-15,-19 9-2 16,-9 3-5-16,-23 6-20 0,-8 11 0 16,-11 14-9-1,1 15-4-15,0 26-3 16,4 13-4-16,9 25 0 16,9 4-2-16,13-15 1 15,13-6 0-15,16-35-1 16,7-13 1-16,12-18-2 15,5-7 2-15,7-20 3 16,-1-12 1-16,7-10 2 16,1-5 0-16,-7-3-1 15,1 1 1-15,-9 10 6 16,-6 9 1-16,-11 23 1 16,-4 9-2-16,-12 22-6 15,2 7-1-15,-13 14 1 16,-1 6-3-16,-7 4-18 15,-1 1-7-15,3-6 0 16,0-5 4-16,8-15 18 0,-7-9 6 16,10-15 1-16,0-1-4 15,6-6 0-15,4-11 0 16,9-9-2-16,8-4 4 16,3-11 0-16,6 2-3 0,2-5 4 15,0 3-5-15,0 12 2 16,-4 7-1-16,-5 16-1 15,-4 6 2-15,0 13 0 16,-6 4 0-16,-2 10-1 16,-7 1-15-16,-4 7-10 15,-1 0-6-15,-5-4 3 16,1 1 11-16,3-12 14 16,-1-1-1-16,2-16 5 15,4-3 0-15,5-16 0 16,7-4-1-16,7-16 2 15,0-8-4-15,9-8 2 16,-3-1 2-16,-5 9-1 0,-2 11 4 16,-8 19 3-16,-4 6-2 15,-8 19-4 1,-4 13 4-16,0 15-7 0,-6 12 5 0,-2 4-1 16,2 5-6-1,-3-10 8-15,7-6-6 16,9-9 4-16,-1-10-1 0,10-14-1 15,2-9 0-15,4-10 0 16,2-6 3-16,-1-5 13 16,3-5 6-16,-7-1 8 15,2 3 4-15,-9 5-11 16,-2 6 0-16,-2 7-12 16,-5 4-3-16,2 10-4 15,0 1-4-15,-2 3 2 16,4 0-1-16,3-9-1 15,1-5 1-15,2-13 0 16,2-4-1-16,-3-5 2 16,-4-8 8-16,-8 0 24 0,0 3 9 15,-6 1 17 1,-7 3-9-16,-7 5-24 16,-8-1-3-16,-8 11-21 0,0 5-6 15,-4 14-21-15,1 8-21 16,8 7-58-16,4 0-36 0,13-6-81 15,9-3 36-15,26-15 89 16</inkml:trace>
  <inkml:trace contextRef="#ctx0" brushRef="#br0" timeOffset="92835.96">2967 7895 1412 0,'-22'49'53'0,"0"-7"-6"0,3 3-3 0,7-15-12 0,2-5-11 0,10-17-9 16,3-5 17-16,5-13 31 16,2-4 20-16,4-13 22 15,0-6-2-15,11-3-19 16,-1 0-14-16,3 4-27 0,0 4-18 15,-4 4-10-15,-2 10-8 32,-1 8-4-32,-7 6 2 0,-3 14-10 15,-3 3-8 1,3 4-20-16,1-1-7 0,2-2 3 0,-1-4 13 16,4-8 17-1,4-4 9-15,1-4 4 0,4-4 0 0,-3-4 17 31,2-2 5-31,-7-9 13 16,1-1 8-16,-3 0 16 16,-5-5 7-16,-4 4 3 0,-1 0 1 0,-4 14-2 31,-1 9-7-31,-3 9-19 16,-1 15-6-16,-4 20-32 15,3 15-9-15,-4 18 2 0,1 11-19 16,0 10-39-1,-2 3-33-15,-2-2-46 0,-3-4 3 16,-2-21 46 0,-8-8 33-16,-10-20 49 0,-3-13 9 15,-6-22 10-15,-3-12 5 16,-1-28 19-16,6-12 11 0,17-19-3 16,9-9-6-1,19-13-34-15,16 0-33 0,14 6-87 16,8 8-54-16,22 10 83 15</inkml:trace>
  <inkml:trace contextRef="#ctx0" brushRef="#br0" timeOffset="94780.27">563 12670 580 0,'-14'0'115'0,"0"0"56"0,8-1 1 0,1-6-13 0,5-1-37 0,5 1-12 0,-2-3-8 16,1 1 8-16,4-1 0 16,-6 5-1-16,-2 5-17 15,1 4-10-15,-5 11-35 16,-3 14-6-16,0 23-17 16,-5 11-11-16,5 19-3 15,3 5-3-15,4 15-7 16,5 9 1-16,5 5-29 15,2-5-23-15,4-28-10 0,3-13-17 16,-3-34 6 0,-2-8 3-16,2-21-24 15,3-12-11-15,0-27-184 0,4-9-129 16,10-14 226-16</inkml:trace>
  <inkml:trace contextRef="#ctx0" brushRef="#br0" timeOffset="95161.76">842 13243 957 0,'27'-38'118'0,"-8"6"110"16,-9 9-28-16,-6 16-43 15,-5 7-8-15,-9 19-45 16,-2 13-19-16,-9 21-52 16,5 12-19-16,10 9-12 15,6 3-3-15,19-13-4 16,6-12 7-16,16-26-8 16,8-10 5-1,0-21 0-15,-3-15-1 0,-3-15 12 0,-10-7 5 16,-11-1 15-1,-2 4 4-15,-12 9-10 0,0 11-3 16,1 20-16-16,1 14-4 16,4 19 3-16,3 10-3 15,2 4-2-15,4-9 4 0,2-14-4 32,2-10-2-32,-2-19 14 0,-2-3 10 15,-4-12 38-15,-4-10 16 0,-8-13 19 16,-7-4 2-1,-1-17-22 1,-7-7-12-16,-5-4-33 0,-1-6-15 0,2 9-27 16,1 8-22-16,9 17-70 15,7 11-51-15,1 12 518 16,3 16-332-16</inkml:trace>
  <inkml:trace contextRef="#ctx0" brushRef="#br0" timeOffset="96276.61">2501 13708 1124 0,'-18'-3'108'0,"-2"-4"52"0,12 3-13 0,-2 4-10 0,12 0-26 0,1-2-1 15,14 2-13-15,4 2-7 16,12 4-6-16,6 2-12 15,12 3-25-15,3-3-15 16,12 0-16-16,6-4-8 0,3 1-22 31,-4-5-19-31,-2 0-75 0,-8-1-57 16,1 1 86-16</inkml:trace>
  <inkml:trace contextRef="#ctx0" brushRef="#br0" timeOffset="97050.34">3985 13700 780 0,'13'-6'137'0,"9"-7"148"0,5 2-135 0,6 0-47 0,11 2-27 0,8 2-23 0,0 6-6 15,10 1 2 1,1 1 3-16,3 6 7 0,3 0 2 16,15 3 0-16,9-5 3 15,35 3 7-15,11-7-1 16,26-1 1-16,9-5-10 15,15-1-23-15,0-3-10 16,-14-2-14-16,-4-2-6 0,-26 0-6 16,-8-2 1-16,-28 2-2 15,-17 0-13-15,-40 7-44 16,-16-2-37-16,-25 5-105 16,-13 3-104-16,-18 8 172 15</inkml:trace>
  <inkml:trace contextRef="#ctx0" brushRef="#br0" timeOffset="97769.81">4310 12902 426 0,'0'0'53'0,"-3"2"33"0,1-2-25 0,2 0-36 0,-1-4-22 0,2 3-9 15,2-5-2-15,4-1 3 16,1-1 3-16,-2 4-65 16,-3-4-73-16,-4 5 76 15</inkml:trace>
  <inkml:trace contextRef="#ctx0" brushRef="#br0" timeOffset="98554.36">4400 12740 870 0,'0'-7'114'0,"0"-2"106"0,-2-2-52 0,1-3-29 0,-1-1-19 15,-4 1-15-15,0 0-9 16,-9-2-20-16,-7-3-11 16,-5 2-26-16,-1 4-15 15,-10 6-10-15,0 5-11 16,-1 10-5-16,1 4 3 0,13 15-8 16,3 5 3-16,15 6 1 15,7 1 0 1,16 5 4-16,11-1-1 15,22 6-2-15,1 0-4 0,4 1 0 16,0-3 1-16,-18 2 1 16,-4 2 0-16,-17-1-1 15,-12-1 0-15,-15 0 1 16,-9-6-1-16,-17-17-9 16,-6-4 0-16,-11-20-4 15,-2-11 2-15,5-18 13 16,10-6 1-16,8-13 3 15,8-3 4-15,23 0-1 16,6 3 3-16,23 2 8 16,12 2-1-16,16 2-4 15,8 1 0-15,9 1-6 0,-5 2-11 0,-3-4-81 32,-5 1 178-32,2-13-99 15</inkml:trace>
  <inkml:trace contextRef="#ctx0" brushRef="#br0" timeOffset="98807.81">5047 12375 1481 0,'-24'0'127'0,"-1"2"51"0,-8 7-33 0,-7 1-12 0,-12 9-36 16,-3 9-18-16,-8 19-39 15,0 15-19-15,20 23-12 16,5 10-5-16,16 7-5 0,18 9 1 16,19-6-19-16,14-5-17 15,29-17-51-15,13-13-24 16,21-28-31-16,2-21-5 0,7-26-233 16,-5-20 247-16</inkml:trace>
  <inkml:trace contextRef="#ctx0" brushRef="#br0" timeOffset="99086.27">6165 12352 1748 0,'185'12'-77'0,"-108"-1"200"0,-17 4-44 16,3 11 6-16,0 11-23 15,-14 16-6-15,-9 6-14 16,-25 18-22-16,-15 0 6 16,-26 13-25-16,-22 8-22 0,-21 4-57 15,-16 6-37-15,-23 2-66 16,-8 0 92-16</inkml:trace>
  <inkml:trace contextRef="#ctx0" brushRef="#br0" timeOffset="102940.21">5222 14083 1082 0,'0'-1'62'0,"-2"1"31"0,1-2 0 0,1-6-12 0,0 2-4 0,1-4-11 0,4-2-3 16,-3 4 5-16,-2 0 0 16,0 8-14-16,0 0-6 15,1 5-21-15,-4 9-13 16,-6 13-7-16,1 7-1 16,3 14 2-1,5 4 4-15,5 11-1 0,3 2-4 16,6 1-7-16,0 2-2 0,3-2-2 15,4-3 2-15,-1-13 0 16,-1-5 1-16,-1-19-15 31,-1-5-18-31,-9-10-50 0,0-3-36 0,-8-8-300 16,-3-8 265-16</inkml:trace>
  <inkml:trace contextRef="#ctx0" brushRef="#br0" timeOffset="103242.13">5132 14618 1300 0,'-17'-8'67'0,"-1"3"14"15,7 4-34-15,0 2-3 16,11 12-5 0,6 3 0-16,17 10-9 0,3 8-10 15,12-4-12 1,2 6-4-16,1-5-3 0,3 1-1 0,-2-4 0 15,4-3 3-15,-3-1 4 32,-1 3 3-32,3-2 6 15,-3 2 3-15,-7-3 0 16,-5-4-1-16,-10-10-6 16,-7-2 5-16,-7-10 10 15,2-9 8-15,-3-16 5 16,3-11-4-16,-2-19-13 15,5-7-3-15,8-4-10 16,-3 2-6-16,1-4-85 0,2 9-56 16,8 1 70-16</inkml:trace>
  <inkml:trace contextRef="#ctx0" brushRef="#br0" timeOffset="104140.19">6370 15223 863 0,'0'0'106'0,"-3"0"100"16,-2-3-94-16,2-8-34 0,0-1-15 0,-3-7-10 0,1-2 3 15,-3-1 5-15,2-2-5 16,-5-2-8-1,-2 2-6-15,-9-1-12 0,-2 4-5 0,-7 1-6 32,-5 6-6-32,6 10-8 15,-2 4 1-15,8 13-7 0,6 11-3 0,5 17 1 16,3 4-1-16,9 14-12 16,2 1-2-1,12-16-1 1,4-5 1-16,7-20 13 15,4-14 4-15,6-15 2 16,3-7 6-16,1-16 14 16,3 0 8-16,-9-10 18 0,-8 2 4 15,-10 2 1-15,-8 1-1 16,-4 8-13-16,-4 5-8 16,-1 11-8-16,3 12-7 15,-5 4-12-15,2 21-1 0,3 17-5 16,3 7-16-1,10 13-30-15,3 1-25 16,9-10-49-16,2-12-5 16,11-21-20-16,1-12-89 0,0-25 155 15</inkml:trace>
  <inkml:trace contextRef="#ctx0" brushRef="#br0" timeOffset="105271.38">6940 15143 870 0,'-11'0'172'0,"-5"2"228"0,-12-1-262 0,-9 7-17 16,-2 2-20 0,-1 4-14-16,4 5-33 0,5 3-17 15,2 3-32-15,7 2-3 16,5 4-1 0,7 4 1-16,10 3-2 0,3-2-3 15,10-9 1 1,4-8-4-16,6-11 1 0,2-7 2 0,-3-7-2 15,-2-7 1-15,-1-10 3 16,-3-12-1-16,-5-15 9 16,-5-4 7-1,2-15 11-15,-3-2 1 0,0-7 3 16,-4-7-3-16,-5 2 2 16,-3-6 0-16,-2 4 1 15,3 9-3-15,2 20-1 16,4 11 0-16,5 28-3 15,0 14-2-15,4 19-8 16,4 17-5-16,3 22-7 16,6 16 0-16,1 24-2 0,3 7-4 15,2 5-28-15,4 2-26 16,7-17-12-16,5-13 4 16,0-26-30-16,2-12 27 0,-8-28 7 31,-2-13 3-31,-4-27 59 0,1-11 2 15,-5-12 0-15,-1-4 2 0,-9 2 16 16,-4 0 7-16,-9 6 23 16,-7 5 4-1,-9 10 7-15,-8 9-1 0,-3 18-19 16,-6 6-5-16,-1 22-18 16,1 4-9-16,6 15-4 15,3 6-1-15,9 3-6 16,9 0 0-16,7-7-2 15,13-5 4-15,5-18-1 0,1-11 4 16,3-17-3-16,-3-9-3 16,1-10 4-16,-3-11-1 15,-5-8 4-15,-1-7 0 16,0-18 6-16,-2-12-1 16,-6-12 10-16,-4-9 0 15,-10-2 6-15,-8 3 9 16,-2 22-1-16,-1 14 2 0,10 32-1 15,-1 17-8-15,3 24-4 16,-3 14-3-16,1 29-15 16,1 20-2-1,5 27-6 1,5 14 2-16,6 9-4 0,5 0-12 0,9-18-32 16,2-13-5-16,11-40-3 15,0-17 13-15,4-29 33 16,-1-14 4-16,-1-21 14 15,-9-12-1-15,-1-11-1 16,-2-1 5 0,-5-2 7-16,2 9 5 15,-6 16 12-15,-5 10-1 16,-9 20-13-16,1 13 0 16,-9 24-12-16,-2 8-2 0,5 17-2 15,0 1-20-15,2-3-7 16,4-2-2-16,-4-20-1 15,-1-14 16-15,-1-20 7 16,3 2 1-16,-3-18 17 16,2-10 8-16,1-9 16 15,0-6 10-15,5-8 8 16,5-1-4-16,10-2-11 16,9-2-12-16,1 6-15 15,8-1-4-15,5 7-6 16,3 6-27-16,8-1-101 15,4-1 540-15,-7-13-344 0</inkml:trace>
  <inkml:trace contextRef="#ctx0" brushRef="#br0" timeOffset="109958.69">5438 16430 1341 0,'-2'0'40'0,"1"3"6"0,1 3 32 0,-3-4-19 15,3 3-13-15,0-1-16 0,0 3-1 0,3 15-1 0,-3 11-2 0,1 22-12 16,-1 10-8 0,0 14-4-16,0 1 0 0,-1 5-9 15,-2-8-3 1,-4-7-8-16,4-10 2 0,0-18 5 16,3-9 6-16,0-17 1 15,3-8-1-15,7-14 6 16,2-5 0-16,7-5 3 15,10 2 3-15,10 1-6 16,4 1-1-16,9 4 3 0,-2 1-2 16,5-2-1-1,4 6 0-15,-1-4-1 16,5 3 1-16,8-1 1 0,8-1 2 16,13 1-4-16,9-1-2 15,0 1 3-15,-5-1 2 0,-6-1 2 16,-2 6 2-1,18 1-4-15,6 1-2 0,8 2 2 16,1 1 1 0,-12-4 0-1,1-2 0-15,6 2-3 16,5-2-1-16,12 1-1 16,-2 1-1-16,-1 0 4 15,11 0-1-15,4 0 1 16,5-2 3-16,3 1-4 15,-13-9 2-15,15 4-2 16,-4-4 0-16,4 4 0 16,1 3 5-16,-4 0 6 0,-6-3 0 15,3-2 1 1,-4-5-7-16,-8-9-2 0,7 3-2 16,-2-3-1-16,-8 0 3 15,3 9-4-15,-11 4 1 16,2 1 0-16,11 2-1 0,-15 1 1 15,3 0-1-15,-6 0 1 16,-4 1 0 0,6-6 2-16,0 4 8 0,-5-4 7 15,-6 7-1-15,-20-3-3 16,-4 1-8-16,-11-7-5 16,-3-3 0-16,-15-5 3 15,-2-2 3-15,-19-5 3 16,-10-3 1-16,-9-3-1 15,-7-5-1-15,-5-8-3 16,-4-1 4-16,-6-10 8 16,1-9 4-16,-6-8 1 0,2-5-3 15,0-8-5-15,1 4-5 16,-3 9 0-16,5 1-4 16,1 20-3-16,-4 8 0 15,0 14-1-15,-7 6 0 16,-6 14 4-16,2 3-4 0,-12 8 2 15,-7 3-2-15,-11 6 1 16,-7 7 4-16,-7 0-2 16,-6 1 0-16,-7-3-3 15,-5-3-3-15,-11 0-1 16,-9-1 5-16,-11 3-1 16,-2 1 5-16,0 1-7 15,3 4-1-15,-6 2-2 16,-8-1-2-16,-8 4 6 15,-11-3 0-15,4-1 1 16,1-1-1-16,-14 0 3 16,2-6-7-16,1-6-8 0,1 1-3 15,-1-6-2-15,-3-1 8 16,2-1 5 0,-1 5 4-16,1 9-1 15,-4 5-1-15,-5 16-1 16,2-3 2-16,6 1-3 15,-3-2-2-15,1-1-4 0,6-3-7 0,-4 0-6 32,9 1 1-32,-2-6 6 0,1-1 6 0,9-9 8 15,5-4 2-15,7-8-1 16,1-1-2-16,-3-1 2 16,8 2 1-1,8 5 0-15,6 4 0 0,1 4-1 16,-2-2-3-16,-2-3 5 15,1 0-1-15,11-7 4 16,10-1-3-16,10-3 0 16,4-8-1-16,-1-2 0 0,2-1 0 15,-8 3-1 1,-1 2 2-16,8 7-3 16,5 4-1-16,14 9 3 15,6 3-15-15,14 7-45 0,2 4-28 16,14 0 39-16</inkml:trace>
  <inkml:trace contextRef="#ctx0" brushRef="#br0" timeOffset="110989.56">9297 17622 1236 0,'-2'-1'70'0,"1"-6"43"0,-4 4-24 0,3 3-13 0,-1-2-1 0,3 2-16 0,0 0-2 0,0-1-14 16,5-5-5-16,6 1-1 15,5 3-5-15,7 2-11 16,4 0-5-16,8 13-15 16,3 0 1-16,1 13-2 15,1 0 2-15,-7 5 0 16,-8 5-2-16,-12-1 1 15,-7-2-1 1,-11 0 0-16,-9 0-2 0,-8-9-5 16,-3-2-3-16,4-9 3 15,4-5 4-15,9-7 3 16,8-1 3-16,5-3-2 16,7-2 3-16,12 4 2 15,6-1 5-15,8 4 5 0,1 1 1 16,2 8 3-16,5 3 5 0,-18 7-7 31,-1 2-5-31,-14 4-6 0,-12 2 0 16,-10 5-3-16,-13 4 8 0,-22 1-6 15,-5 1-6 1,-11-10 5-16,0-5-12 0,3-14-6 16,2-6-10-16,11-13-18 31,6-5-7-31,8-2-16 15,6-6-3-15,13-1-29 0,11-5-20 16,11-9 67-16</inkml:trace>
  <inkml:trace contextRef="#ctx0" brushRef="#br0" timeOffset="111387.44">9950 17595 1350 0,'-6'0'68'0,"-5"3"23"0,-1 5-18 0,3-3-7 0,0 3-9 0,12-6-11 16,5-2 0-16,9 1 5 16,5-1 3-16,14 0-8 15,7 0-5-15,4 0-29 16,5 2-10-16,-3 6-2 15,-1 4-2-15,-7 4 3 16,-13 6-1-16,-23 5 0 16,-10 1-2-16,-30 10-15 15,-6 0-2-15,-9 8-13 16,-2 1-3-16,4 2 11 0,6-5 7 16,13-5 13-16,10-5 4 15,19-11 6-15,8-4-3 0,22-11 0 31,8-8 7-31,24-14-7 0,17-7 2 0,10-9-9 16,5-4-31-16,2-9-61 16,-5-3 73-16,-2-4-19 15</inkml:trace>
  <inkml:trace contextRef="#ctx0" brushRef="#br0" timeOffset="111891.53">11387 17229 1435 0,'0'-1'108'16,"-5"1"69"-16,2 8-66 0,2 8 0 15,-1 20-28-15,2 6-17 16,0 21-32-1,3 5-12-15,5 2-15 16,-3-3-12-16,4-3-43 0,1-5-18 16,-2-13-12-16,1-2 1 0,-1-15 40 15,-3-10 20-15,-2-11 9 16,-3-8 11 0,0-11 6-16,1-5 1 0,4-10 3 15,0 0 3-15,8 0 13 16,4 3-2-16,7 7 3 15,2 3-6-15,8 9-15 16,-3 4-4-16,4 11-6 16,-2 3-2-16,-6 8-3 15,-10 0 6 1,-6 2 1-16,-8-4 2 0,-9 4 5 16,-13 3 2-16,-11 0 1 15,-8-2 4-15,-3-5-4 16,-1-7-1-16,8-13-4 0,0-3-6 15,7-18-2-15,0-4-12 16,7-3-57-16,1-7-45 16,11 6 61-16</inkml:trace>
  <inkml:trace contextRef="#ctx0" brushRef="#br0" timeOffset="130957.86">500 5880 1146 0,'-1'-5'62'0,"-3"-1"18"0,1-1 8 0,-3 4 7 0,0-2 3 15,-5 5-4-15,1 0-20 0,-1 3-11 0,3 9-15 16,-3 3-5-16,0 17-17 16,0 3-6-16,-5 13-13 15,4 8-2-15,1 10-6 16,4 0-4-16,10-8 6 15,5-2-1-15,13-20 6 16,4-8-1-16,8-15 2 16,-3-10-4-16,6-11 0 15,-4-4 3-15,-4-7-6 16,-2-7 7-16,-6-10-6 0,2-3 1 16,-8-12 6-1,-1-6 0-15,-2-12 6 0,-5-2-1 16,4-6 5-16,-1 3 0 15,-13 12 10-15,-4 10-3 16,-13 16-7 0,-1 11-6-16,2 22-16 0,-4 10-2 0,-3 33-6 15,-1 12 5-15,-7 27-3 16,0 11 3-16,-1 12-16 16,5 1-7-1,5-12 1-15,4-4-7 0,14-24 25 16,-1-17-1-16,9-24 10 31,0-19 4-31,9-5 3 0,2-21 9 0,8-20 3 16,5-11 2-16,1-5 0 15,0 3-4-15,2 11 2 16,0 15-1 0,-5 17 2-16,-1 15-2 0,-1 24-12 0,-1 9-1 15,2 11-6 1,2 4 0-16,6-4 5 15,7-8-1-15,7-18-1 16,5-7 0-16,5-13-4 16,-9-5-1-1,1-11 9-15,-5-7-2 0,-5-7 2 16,-4-5 4-16,-7-4-8 16,-8 1 2-16,-9-2 8 15,0 7 0-15,-7 16 8 16,-5 4 3-16,0 24-14 15,-4 10-2-15,-1 22 0 16,7 4-3-16,6 8-2 16,8-9 0-16,13-12-4 15,6-8-1-15,6-15 4 16,2-10-1-16,-2-9 4 16,-6-6 2-16,-6-3-3 0,0-4 6 15,-10 2-5-15,-3-3 2 16,-9 8 12-16,1 3-6 15,-3 11 8-15,0 5-3 16,1 15-7-16,1 7-1 16,1 9-7-16,0 5 0 0,7-6-2 15,2-2-1-15,6-12-2 16,7-9-8-16,2-8-20 16,6-9-18-16,-2-11-63 15,6-6-23-15,1-11 13 16,-7-2-342-16,4-14 329 15</inkml:trace>
  <inkml:trace contextRef="#ctx0" brushRef="#br0" timeOffset="131691.98">1783 6174 1343 0,'-7'12'91'0,"1"-3"35"0,3 2-6 0,3-3-37 0,0-5-16 0,9-3-20 15,-2-5 1-15,12-9-5 0,-2-5-1 16,8-4-8-16,0-3 2 0,-1 0 7 31,-7-1 1-31,-7 5 3 0,-5 1-13 0,-8 10-15 16,-10 8-5-16,-12 8-5 16,-5 9-4-16,-10 21-7 15,2 12 0-15,1 11-5 16,3 8 1-16,12 5 5 15,3-4 1-15,16-15 0 16,8-7-1-16,14-24-7 16,1-7 0-16,14-14 6 15,0-8-2-15,6-14 8 16,-1-3-3-16,1-3 1 16,-3-1 1-16,-3-1-3 0,0 5 3 15,-4 6-1-15,-1 6 1 16,-17 10-3-1,-4 3-2-15,-8 10-1 16,-1 9 0-16,-6 6-7 0,-2 3-7 0,6-3 3 16,-2-6 0-16,6-9 5 15,6-7 6-15,5-5-1 16,6-4 0-16,9-6 6 16,3-9 2-16,0 2-1 15,0-1-1-15,-5 1 1 16,-5 0-2-16,-4 5 5 15,-2 1 9-15,-4 8 2 16,-10 5 3-16,4 3 1 16,-7 13-6-16,2 17-2 15,-2 7-3-15,-2 18-4 16,5 11-2-16,8 10 0 16,-7 8-1-16,10-2-3 15,-11-1 1-15,-11-9-1 16,0-5 0-16,-12-10 1 0,-4-8 1 15,-10-13 2 1,-2-9 3-16,-5-22 15 16,4-9 6-16,3-23-1 0,5-12-4 0,8-20-17 15,2-5-19-15,13-4-30 32,6 8-19-32,9 9-74 0,5 2-39 0,13 8-235 15,1 0 236 1</inkml:trace>
  <inkml:trace contextRef="#ctx0" brushRef="#br0" timeOffset="131882.38">2854 6148 1556 0,'0'3'171'0,"-8"8"149"0,-3 0-164 0,-8-2-13 0,-5-1-58 15,4-8-42-15,3-3-28 0,7-5-92 16,2 3-61-16,3 5-150 16,2 7 149-16</inkml:trace>
  <inkml:trace contextRef="#ctx0" brushRef="#br0" timeOffset="132009.46">2728 6679 1987 0,'-3'10'129'0,"-5"-9"17"16,4-2-26-16,1-18-109 16,3-8-65-16,2-17 361 0,4-13-258 15</inkml:trace>
  <inkml:trace contextRef="#ctx0" brushRef="#br0" timeOffset="134320.75">4709 7729 1355 0,'5'2'82'0,"0"4"32"0,2-1-17 0,0 6-8 0,1 3-16 0,4 12-14 16,-4 5-13-16,3 16-17 16,-1 4-8-16,-6 12-8 0,1 0-9 15,-5 2 3 1,-6-4-1-16,3-7-7 0,0-2 4 15,-2-10-1 1,5-2 0-16,-2-9 4 0,2-4-8 16,5-9 2-16,-2-6-5 0,8-4 1 31,-3-6 4-31,11-1-2 0,-5-1 2 0,8 2 0 16,-3-2 1-1,2 0-1-15,-2 0 0 0,1 1 0 16,7 1 1-16,3 3-1 15,3-4 0-15,7 1 3 16,1-2-1 0,7-2 2-16,-3-4 0 15,5 3-2-15,2 0 1 0,5 3-3 16,0 0 1-16,14 0-3 16,-2 6 1-16,5 0-4 0,-1 4 3 15,-7-1 2-15,-8-3 0 16,6 7-2-16,-3-5-3 15,9 0-3-15,10 1 1 16,13-7 2-16,8-2 3 16,5-2 2-16,-1-2-3 15,3 8 4-15,7 3-4 16,10 5 0-16,4 2 3 0,5-3 0 31,-5-1 4-31,5-4-1 0,2-3-2 0,6-6-1 16,-2 2-3-16,-7-6 3 15,4 4-1-15,1-2-2 32,-1 1 3-32,-3 1-2 0,-6-4 2 0,-2 4-1 15,-2-3-2-15,11 3 3 16,-6-4 1-16,0-1 4 0,1 7-4 16,7-7-1-1,0 6-1-15,7-2 1 0,-2-7 3 16,0 0-2-16,1-2-1 15,-1 4 0 1,-1 1 2-16,-10 6 0 0,-8-1 4 16,-5 3-5-16,-4 3-3 15,-14 0 2-15,-10 0-5 0,-12-3 2 32,-7 0 3-32,-7-4 1 15,7-7 2-15,-9 0-1 16,-1 1-2-16,-4-1-2 15,-6 2-1-15,-7-2 2 16,-6 1 2-16,-10-1-1 16,-7 5 1-16,-9-5 1 15,-5 3 1-15,-3 0 5 16,-4-5 2-16,-11-4-3 16,2-2 1-16,-2-3-3 15,3-5-1-15,0-6 2 0,-5-3-1 16,4-15 2-16,-4-7-1 15,-2-13-3-15,2-11 0 16,-4-5-2-16,7 2 1 16,5 11-2-16,1 9 3 15,4 24 0-15,0 8 2 0,0 16 12 16,0 7 3 0,-4 7 10-16,0 3-2 0,-7 2-17 15,0 6-3-15,-4-4-3 16,-5 4 2-16,-2-5 9 15,-3 1 0-15,-5-4-10 16,1-2-2-16,1-1-3 16,-4-3-2-16,-4 1 5 15,-11-3 0-15,-5 3-7 16,-10-3 3-16,-17 5-5 16,-11 0 0-16,-23 3 5 15,-17 2 0-15,-10 2 0 0,-5 3-3 16,-19-3-17-16,-7 4-4 15,-9 5-19-15,-9-2-4 16,-5 6-7-16,3 1 0 16,-8 2 9-16,2-1 9 0,10 0 19 31,0-5 8-31,-4-1 10 0,7-2 1 16,-1-5 2-16,5 0-1 0,7-4-2 15,3 1 0-15,1 5 1 16,3-3-2-16,-1 4 0 15,-2 2 0-15,2-3-1 16,3 2-2-16,4-1 3 16,6-4-1-16,4-5 3 15,6-3-1-15,20-10 3 16,5-4 0-16,7-5-2 16,7 0 1-16,13 7 1 15,10 7 0-15,14 8-1 16,2 4 1-16,-5 5-4 0,0 8 0 15,3 7-4-15,2-2-2 16,6 2 2-16,2-2-5 16,6-3-14-1,6 1-6-15,10-1-8 16,7 0-5-16,7-5-4 16,5 1-11-16,4-4-30 15,2 0-231-15,11 0 210 16</inkml:trace>
  <inkml:trace contextRef="#ctx0" brushRef="#br0" timeOffset="135916.85">11509 8988 1005 0,'-2'0'108'0,"0"-2"33"0,1 2-22 0,-5 0-8 0,1 2-25 0,2-2 1 15,-4 1-9-15,6-1 0 16,-1 0-23-16,1-6-4 15,4-3-19-15,8 1-6 16,11 2 1-16,6-1 1 16,7 6-8-16,3 2-1 0,-5 7-16 15,0 3 0-15,-9 2-3 16,-8 1 0-16,-4 2-2 16,-10 4 0-16,-7-2-5 15,-12 4-10-15,-10 3-5 16,-2-5-8-16,-1 1 10 15,2-2 6-15,9-8 13 16,8 0 0-16,11-2 1 16,10 2 0-16,7-3 3 15,8 2 3-15,8-1 10 16,-1 2 0-16,1-3 4 16,-1 5-1-16,-9 1-2 0,-2-1-8 15,-15 4-1-15,-8-3-1 16,-12 0 0-16,-8 4 2 15,-19 1-8-15,-1 1-1 16,-7 4-29-16,0-4-10 16,11-2-30-16,9-6-12 15,15-9-2-15,13-3-11 0,1-4-13 16,14-6-12-16,13-4 63 16</inkml:trace>
  <inkml:trace contextRef="#ctx0" brushRef="#br0" timeOffset="136709.07">11972 9166 1402 0,'-1'-1'88'0,"-1"-6"30"15,2 2 2-15,10-2-21 0,2 0-6 0,10-1-17 0,5 4-3 16,2 4-32-16,1 4-13 16,-8 7-16-16,0 4-5 15,-8 5-7-15,-6 4 7 0,-5 3-7 16,-3-1-1-16,-16 1 4 16,-3 2-8-1,-9-1 4-15,-8 2 2 0,2-8-3 16,4 0 7-16,15-6-2 15,4-2-6-15,11-3 8 16,3-3-6-16,16-3 2 16,3-1 2-16,9-4-3 15,1-4 2-15,3-3-3 16,1-2 5-16,-5-2-11 16,4-3-19-16,3-8-19 0,2 1-21 15,-1-12 4-15,-1 0 13 16,-3-3 21-1,-13-4 14-15,-2 1 11 16,1 1 11-16,-12-5 30 16,4 9 11-16,-4 8 27 15,-7 6 8-15,-2 18 3 16,0 1-3-16,-2 7-25 0,1 15-4 0,-3 16-28 16,3 9-6-16,-4 13-7 15,4 2-10-15,1 2-8 31,0-8-9-31,0-6-20 0,1-6-3 16,-1-9-1-16,5-4 11 0,-4-7 18 16,-2-6 6-16,-4-9 3 15,2-8 0-15,6-13 5 16,7-3-5-16,2-9 3 0,7 0-3 16,3 4 3-16,0 4 3 15,2 9 1-15,-4 3 1 16,1 7-4-16,3 4-5 15,-12 4-1-15,2 4-1 16,-9 5-8-16,-2-3-2 16,-3 7-1-16,-4-4-6 0,-12 3 10 15,-8 2 2-15,-4-5-2 16,-8 0-1-16,6-13-20 31,-4-1-18-31,11-16-29 16,5-7-19-16,4-15-47 15,3-11 190-15,8-3-59 16</inkml:trace>
  <inkml:trace contextRef="#ctx0" brushRef="#br0" timeOffset="144816.5">7230 7699 909 0,'6'-11'89'0,"2"0"41"0,-3 3-24 0,0 2-48 0,-4 6-19 0,1 0-15 0,-2 2 0 0,0 7 4 16,0 1 6-16,-2-1 14 15,1 2 0-15,1-1-3 32,-5-4 1-32,5 0-9 0,0-4 0 15,0-2 4 1,0 0-5-16,0 1-2 0,-2 3 2 0,4 3-6 16,0 5-1-16,7 6-1 15,2 11-8-15,3 20-6 16,1 7-2-16,-1 15-5 15,-3 8-3-15,-3 6-1 16,-4 5 0-16,0-1-4 16,0-4 2-16,-2-11-1 15,-1-5 1 1,1-15-17-16,0-2-18 0,4-14-39 16,-1-5-26-16,7-11-42 15,4-3-116-15,6-14 160 16</inkml:trace>
  <inkml:trace contextRef="#ctx0" brushRef="#br0" timeOffset="145767.82">9858 7707 271 0,'-7'2'38'15,"-1"1"27"-15,1-1-40 0,-2-2-10 0,3 0-6 0,-6-5 0 16,3-1 10-16,-2-2 9 15,-2-3 25-15,7-4 5 0,-7 4 5 32,2 4 18-32,5 0 26 0,4 7 9 15,1 0 9 1,-1 0-10-16,2 0-32 0,-1 0-2 16,1 0 3-16,-2 2-1 0,1-2-3 15,-1 0-2-15,-1 0-16 16,1 0-3-16,1-2-15 15,-9-6-3-15,13 0-10 16,-6 4-1-16,3-6-7 16,0 9-1-1,0 1-7-15,0-2-5 0,5 1-4 16,0 7 0-16,1 16 0 16,-1 5 4-16,-2 22 0 0,6 9-5 15,-2 19 3-15,1 5-7 16,1 7-4-16,-1-3 7 15,-2 9-7-15,-3-4 4 16,4-10-19-16,-4-7-12 0,9-22-41 16,-2-11-27-1,-2-17-40-15,-8-21 62 0</inkml:trace>
  <inkml:trace contextRef="#ctx0" brushRef="#br0" timeOffset="158873.99">21228 4459 139 0,'3'-5'-27'0,"2"-6"22"0,4 3 35 0,1-5 107 15,-2 9 30-15,3-6 1 0,-3 4-2 0,-5 6-13 16,3 1-6-16,-6 7-40 16,-6 3-27-16,3 2-46 15,-4 0-12-15,4-2 9 16,3-2 6-16,0-6 15 15,0 2 3-15,0 1-5 16,3 4 0-16,-3-1-5 16,0 4-9-16,-1-1-11 0,-2 6-6 15,1-6 0 1,2-2 3-16,2-4 8 0,2-4 8 16,6-5 16-16,1-8 2 15,-2-5 2-15,-2-5-11 0,-1 2-19 16,-4-6 2-1,-4-5-3-15,-4-1-3 0,3-10-10 16,-7-2-12 0,7-9-1-16,3-5 1 0,0-11 3 15,6-10-1-15,4-9-5 16,1-12-1-16,1-9 2 16,3-12 0-16,-1 2 1 15,3 5 3-15,2 20-9 16,5 14 0-16,-5 16 3 15,1 6 2-15,-4 8 0 16,0 0 0-16,-1 3 2 16,-2 4-2-16,-5 1 1 15,0-5-1-15,-2 5 0 16,0 0-1-16,-6 5-3 16,4 9 1-16,-1 6 0 15,0 7-4-15,-3 8 9 0,0 6-4 16,0-3-9-16,2 3-1 15,-2 0-29-15,0 0-12 0,0 0-34 16,0 0-30-16,-10-5-270 16,2 0 247-16</inkml:trace>
  <inkml:trace contextRef="#ctx0" brushRef="#br0" timeOffset="159333.59">21449 2558 1123 0,'0'16'56'0,"-11"6"-4"0,-2 3 2 0,-4 4-11 0,-7 1-17 0,-1 0-9 15,0-2-1-15,-2 1 3 0,2-4-5 16,11-5-6-16,-4-6-3 0,13-7-2 16,5-7 10-16,11-7 19 15,8-5 7-15,15-15 2 16,3-1-5-16,4-7-1 16,2 2 1-16,4-2 11 15,1-1 3-15,-6 3 0 16,-2 3-5-16,-13 9-9 15,-9 7-3-15,-14 8-8 16,-3 6-6-16,-2 12-11 16,-1 10-3-1,2 23-8-15,2-1 0 0,9 2 0 16,8-4-1-16,14-9 4 0,5-6 0 16,3-8-12-16,4-6-15 15,0-15-56-15,-6-9-39 16,4-22 65-16</inkml:trace>
  <inkml:trace contextRef="#ctx0" brushRef="#br0" timeOffset="160016.79">21037 609 711 0,'0'-16'118'0,"0"4"77"0,0-1-47 0,0 4 6 15,0 6-38-15,2 1-6 0,-2 2-40 0,-3 6-10 0,-4 13 6 0,4 8 1 16,2 17-5-16,1 10-1 16,0 14-33-16,4-2-8 15,4 3-14 1,-3-4-2-16,4-5-3 0,1-5-3 15,-4-9-30 1,4-5-17-16,-4-8-39 0,0-8-22 16,5-12-73-16,-3-13 103 0</inkml:trace>
  <inkml:trace contextRef="#ctx0" brushRef="#br0" timeOffset="160539.93">21742 505 1259 0,'2'24'51'0,"-2"6"12"16,-2 6 13-16,-2 13 20 0,0 3-12 15,4 9-32-15,0-1-10 0,0 0-30 16,0 0-7-16,0-13-1 16,-1 1-2-16,-1-10-1 15,2-7-1 1,0-9-1-16,0-8-1 0,0-12-8 16,0 1 3-16,5-12 1 15,5-7 4-15,2-14 5 16,4 2 1-16,6-1-2 31,3 4-1-31,5 11 14 16,2 0 0-16,-2 14 5 15,3 1 3-15,-3 12-3 0,0 3 13 16,0-1-4-16,-2 6 3 16,-7-7-13-16,-4 0-14 15,-12 0-2-15,-7 1-2 16,-14 4 4-16,-7-5 1 0,-12-2-4 15,2-1 0-15,-5-3-2 16,-5-1-9-16,9-3-16 16,-2-2-11-16,9-5-23 15,6-2-9-15,12-12-18 16,6-2-22-16,14-16-271 16,4-8 247-16</inkml:trace>
  <inkml:trace contextRef="#ctx0" brushRef="#br0" timeOffset="161096">22254 377 1312 0,'22'-8'63'0,"-5"1"31"0,-4 7 39 0,-10 0 7 0,0 14-24 0,-2 17-52 0,-1 13-37 0,-3 21-19 16,2 12-2-1,1 15-4-15,0 7-1 0,11-4-3 16,3-7-10-16,11-20-7 16,2-11 4-16,11-26 5 15,-5-7 7-15,-1-19 4 16,-6-8 0-16,0-23 0 16,-3-10 3-16,-5-16-2 15,1-2-1-15,-15 4 0 16,6 10 0-16,-9 18 2 15,-1 8 0-15,0 20-3 16,-1 9-7-16,-4 15 4 16,5 7 0-16,3 4 3 15,2-4 5-15,9-4-5 0,3-11 0 16,4-6 0 0,6-7 4-16,-2-4 5 0,-1-5 0 0,1-11 8 15,-8-3-2-15,4-10-1 31,-5-3 4-31,-5-7-8 0,0-3 3 16,-10-5-6-16,-1-2 4 0,-3 1-2 16,-5 4-4-16,-1 9 7 15,-1 6-10-15,-5 8 4 16,0 5-7-16,-8 3-6 16,2 7-22-16,-7 2-45 15,-4 6-26-15,16 4-46 16,-3-5-6-16,19 2-90 15,10-4-86-15,12-7 186 16</inkml:trace>
  <inkml:trace contextRef="#ctx0" brushRef="#br0" timeOffset="161412.91">23299 683 1219 0,'-1'3'92'0,"1"1"57"0,-3 0 16 0,-8-5-18 0,-2 1-45 0,-12 0-69 31,-2 4-16-31,-8 15-17 0,7 7 0 0,1 11-2 31,5 6-3-31,13 1 5 0,7 2 1 0,11-5-1 16,10 0 1-16,11-6-3 31,0-7-2-31,5-9-19 0,-2-6-13 16,0-17-23-16,-1-8-13 15,1-17-6-15,-5-8-11 16,7-14-34-16,-3-6-131 16,-1-14 153-16</inkml:trace>
  <inkml:trace contextRef="#ctx0" brushRef="#br0" timeOffset="161654">23566 254 1297 0,'-6'8'54'0,"-1"6"53"15,-2 8 19-15,6 16-5 16,-3 0-3-16,2 14-69 16,3 5-17-16,1 8-25 15,1 6-3-15,7 6-2 16,-5 2-4-16,2 1-8 15,1-6 0-15,-2-11-35 16,3-12-11-16,-3-18-4 0,4-9-19 16,-4-18-11-16,6-12-17 15,4-23-252-15,0-12 224 16</inkml:trace>
  <inkml:trace contextRef="#ctx0" brushRef="#br0" timeOffset="161905.76">23940 658 984 0,'-16'16'92'0,"-14"4"46"15,-6-4 24-15,-13 1-50 16,-5 1-20-16,1-6-30 16,1 3-28-16,19-1-14 15,6 0-7-15,19 8 1 16,9 3 13-16,22 10 10 0,5 3 8 15,10 8-5 1,4-4-10-16,7-4-18 0,2 0-5 16,-2-3-27-16,-5-9-34 15,-9 0-60-15,-9-11-75 16,-7-2 100-16</inkml:trace>
  <inkml:trace contextRef="#ctx0" brushRef="#br0" timeOffset="162669.75">22168 1499 821 0,'0'0'128'0,"0"-2"116"0,-3 2-96 0,-2-3 15 0,-1 0-40 0,-5-2-11 16,-3 5-60-16,-8 3-21 0,-2 13-20 16,-3 9-8-16,-6 18-2 15,-2 13-1-15,-2 11 0 16,0 2 0-16,11 4 0 15,10-6-3-15,16-5-1 16,11-5 0-16,14-7 1 16,2-4 4-16,1-15-1 15,7-1-3-15,-5-17 0 16,5-10 0-16,-7-6 3 16,0-13 6-16,-4-9 1 15,-5-3 0-15,-13-4 0 0,-6-4 1 16,-20 1 5-16,-7 4 0 15,-6 4-3-15,-2 6-6 16,2 21-6-16,3 10-5 16,2 15 1-16,1 2-14 15,5 6-32-15,6 0-19 0,14-3-51 16,6 0-148-16,7-14 171 16</inkml:trace>
  <inkml:trace contextRef="#ctx0" brushRef="#br0" timeOffset="163144.15">22545 1519 1271 0,'7'-1'63'0,"-7"1"16"0,1-2 46 0,-2 2 2 0,1 0-7 0,0 5-29 0,0 6-38 0,-2 12-26 16,-7 3-13-16,-4 13-8 16,-3 4-1-16,-6 9-3 15,-2 4 0 1,7-2 4-16,-2-2-6 0,7-8 3 15,5 0-3 1,1-14-2-16,6-4 3 0,3-14 0 16,0-2 2-16,8-7-5 15,0-3 1-15,5-3-2 16,5-5 4-16,2 3 3 16,7-1-1-16,-3 3-2 0,0 1-4 15,-3 2 3-15,-4 0 2 16,2 3-7-16,-6-1-9 15,3 2-26 1,-3-2-18-16,-4-2-34 16,4-2-12-16,-5-5-23 0,0-3-90 15,-6-4 139-15</inkml:trace>
  <inkml:trace contextRef="#ctx0" brushRef="#br0" timeOffset="163372.26">22684 1814 1170 0,'2'0'142'16,"-4"0"53"-16,2 3-20 16,-3 5-7-16,3 6-68 15,0 5-7-15,0 11-47 32,0 5-7-32,2 9-21 0,1 2-9 15,5 4-5 1,-5 1 2-16,9-4-23 0,-1-3-23 15,1-8-55-15,-1-4-54 16,-5-12-39-16,3-9 88 16</inkml:trace>
  <inkml:trace contextRef="#ctx0" brushRef="#br0" timeOffset="164179.1">23440 1464 1117 0,'0'0'81'0,"0"1"37"0,0 4-4 0,3 6-11 0,-3 7-16 0,2 15-17 16,1 9-9-16,-3 18-29 15,-3 6-13-15,-2 5-14 0,2-4-3 16,-4-6-1-16,3-4 1 16,1-5-10-1,-2-5-6-15,2-10-11 16,1-9-6-16,0-15 9 0,2-12 3 15,-1-1 2-15,2-12 6 16,4-15 7-16,3-5 2 0,6-6 8 16,0 5 2-16,9 5 2 15,-4 6 4-15,1 12 3 16,-1 9 0-16,1 10-5 31,3 4-5-31,-5 6-5 16,0 3 0-16,-2 1-2 15,-4 3 1-15,-9 0-3 16,-3 0-3-16,-9-3 4 16,-10 3-3-16,-14-6-16 15,-5 2-8-15,-6-3-14 16,-2-2-10-16,8-10-10 0,8-1-15 16,18-17-246-16,2-5 213 15</inkml:trace>
  <inkml:trace contextRef="#ctx0" brushRef="#br0" timeOffset="164702.47">23888 1841 1168 0,'0'1'63'15,"0"3"43"-15,0 2-17 0,-3 3 26 0,-4-1-16 0,4 6-29 0,-5 5-19 0,8 5-32 16,0 1-7-16,8 2-10 16,10-2-1-16,2-9 4 15,5-3-1-15,1-7 2 16,0-1 2-16,-2-13 0 16,1-3 2-16,-6-8 6 15,2-6 7-15,-5-2 12 0,-5-5 6 16,0 7 4-16,-5 5-9 15,0 7-9-15,-4 2-4 0,-2 11-3 16,0 1-9-16,0 12 1 16,0 4-4-16,0 15-8 15,6 1 3-15,5 13 1 16,-1 6 1 0,4 9-2-16,-3 1-2 0,-5-2-1 15,2 0-2-15,-8-7 1 16,0-5 2-16,-8-11-6 15,-4-3 2-15,-9-12 6 16,-7-2-1-16,-4-14 0 16,1-4 2-16,1-7-4 0,1-7-6 15,6-10-26 1,2-8-8-16,-3-16-45 0,2-8-8 16,7-7-14-16,2 2-11 15,7 3-7-15,9 10-92 16,5 5 135-16</inkml:trace>
  <inkml:trace contextRef="#ctx0" brushRef="#br0" timeOffset="164971.73">24350 1418 1428 0,'2'36'123'0,"-2"5"-1"0,0 11 27 0,0 2 8 0,3 4-80 16,3 6-24-16,-4 0-30 15,-1 2-13-15,-1-2-7 16,0-3-4-16,0-3-49 0,2-1-21 16,-2-10-68-16,0-2-20 15,-3-14 85 1</inkml:trace>
  <inkml:trace contextRef="#ctx0" brushRef="#br0" timeOffset="165592.22">24285 1901 852 0,'7'4'129'0,"4"4"217"15,6-4-217-15,2 0 3 16,5 1-39-16,10-3-64 16,1-2-13-16,11-2-11 15,3-4-1-15,-5-2 5 16,0-2 6-16,-11-1 5 16,0 0 21-16,-12 0 16 15,-2 0 7-15,-13-5 16 16,-3-1-12-16,-11-3-20 0,-4 2-5 15,-4 6-26-15,-6 10-5 16,0 8-9-16,3 12-5 16,3 8 0-16,4 3 2 15,8 9 2-15,8 1-1 16,5-1 1-16,12 0-6 16,5-10-1-16,7-6 6 0,2-11-1 15,3-8 4-15,-2-10 1 16,-1-8 1-16,-8-7 1 15,0-1-3-15,-7-7 0 16,-2 0 2-16,-6 1 2 16,-6-1 2-16,-2 8 0 15,-3 0 3-15,1 11-1 16,-2 10-2-16,5-1-6 16,1 15-3-16,-1 2-5 15,4 9-2-15,4 6 5 16,1 3 0-16,6 3 0 15,-2 1 1-15,4-1-4 0,-5-3-9 16,-1-5 1-16,-7-5 2 16,-7-8 1-1,-7 0 6-15,-18-8 2 16,-14-2 2-16,-12-6 1 0,-4-4 0 16,2-5-8-16,1-4-23 15,10 2-41-15,2 4-15 16,10 5-45-16,4 1-16 15,13-3 92-15</inkml:trace>
  <inkml:trace contextRef="#ctx0" brushRef="#br0" timeOffset="177470.14">16992 15965 915 0,'2'0'21'0,"-10"-2"26"0,-2-4 38 0,3 1 7 0,-4-1 3 0,3 1-32 0,3 3-15 0,2 2-3 15,0 0 0-15,3 4 5 16,4 3 8-16,1 8 5 16,3-1-1-16,-2 9 0 15,2 3-12-15,-2 5-22 16,1 4-5-16,-9 6-16 0,-4 2-4 16,-2-1 1-16,-1-2-3 15,-2-6 0 1,3-4 1-16,1-9-3 0,6-2-2 15,-4-7-2-15,5-4 1 0,0-3 3 16,3 1 1-16,0 0 1 16,-3-4 1-16,5 4-5 15,-3-1 1 1,2 3 0-16,-2 1-1 0,1 1 2 16,3-4-8-16,-2 1-2 15,2-1-2-15,2 0-2 16,3-6 6-16,3 2 4 15,2-2 3-15,11-2 2 16,3-1 0-16,9-3 0 16,2 3 1-16,9-5 0 15,1 3 0-15,1 2 2 16,0 0-1-16,2-1-1 16,1 1 2-16,5-3-3 15,5-2 0-15,12-5 0 16,7 2 0-16,-2-3 2 0,0-2 0 15,-8-1 4-15,-2 0-1 16,-2 4-1-16,7 1-2 16,13 5-2-16,9 6 0 15,5 2 0-15,-4 7 2 0,-4 6-3 16,-6 2-1-16,6 3 1 16,7-5-1-16,9-3 3 15,1-4 1-15,-1-6-2 31,-8-2 0-31,7-3 1 0,2 1 1 0,9-6 3 16,9 6-1-16,-6-4-4 16,-1 4-1-16,7 3 1 31,0 3 1-31,5 4-1 0,-7 2 0 0,-4-3 0 0,1-1-3 16,13-2 3-1,-2-1 0-15,-6-4 0 0,-3-1 0 16,-5-2 0-16,5 1 1 15,-1-6 0-15,-4 1 2 16,-4 2 0-16,-9-4 0 0,10 10-4 16,2-5-1-16,-7 1 1 15,-11-2-1-15,-17-7 4 16,-7 0 2-16,-11-3-3 16,4-2 3-16,3 6-6 15,-2 1-1-15,-5 5 3 16,-7 4 0-16,-18-3 0 15,-5 6 1-15,-15-3-2 16,-2 1-1-16,-8-4 6 31,-4-1-2-31,-9-2 1 16,3-2 1-16,-6-5-2 0,0-6 1 16,-12-16-1-1,0-7 1-15,-10-19-3 0,-1-2 0 16,-3-9 1-16,-4-1 0 15,12-1 2-15,-2 6-1 16,12 11-1-16,7 1 0 16,6 15-2-16,-1 0 0 0,6 14 0 15,-5 3 1-15,-2 13 2 16,1 3 4-16,-10 2 5 16,0 4-2-16,-6-2-2 15,-5 3-2-15,-5-6-5 16,-6 1 1-16,-3-5 0 15,0 1 0-15,0 0-1 16,-3 6-1-16,-5 0 2 16,-8 6-1-16,-8 2 0 15,-3 6 1-15,-6 0-1 16,-10 3 3-16,-23 2-4 16,-1 3-1-16,-7-3 1 0,-5-1-1 15,16 0 5-15,-5-1 0 16,-10-4 1-16,6 4 2 15,-11-4-4 1,4 5 1-16,8 2-3 16,-1 1 0-16,-11 3 1 0,-8 0-1 0,-9 2-3 15,-2 2 0-15,8-1 2 16,3-4 1 0,-10-5 2-16,4-6 2 0,9-5-3 15,-1-3-1-15,15 0-1 16,-8-4 1-16,0 7 0 15,1 2 0-15,9 4 0 16,5-4-1-16,-1-2-3 16,-6 1 4-16,-11 3 0 0,-7 3-9 15,10 0-1 1,1 2-1-16,9 1 1 16,-4-2 7-16,-3 1 3 0,3 2 2 15,11 3 0-15,5 2 6 16,20 1 3-16,-1-2-1 0,-2-1-1 15,1 1-4-15,-4-2 0 16,2 0-3-16,10-4 1 16,4 2 1-16,14-3-5 31,10-2 0-31,9-1 1 0,8-2-1 0,8 0 1 16,-1-1 2-16,6-2-1 15,-1-2 2-15,-1-2-2 16,5 1 2-16,-5-1-2 15,2-2-1-15,-4 1 3 16,0 2-1-16,-6-2-6 16,-4 1 0-16,-4 2-12 15,2 1 3-15,-2 1 3 0,2 1 1 16,1 4 10 0,2 3-2-16,6-2 1 0,0 2 1 15,-4 1-2-15,2-1-11 16,-2 5-63-16,-1 1-36 15,-4 5 55 1</inkml:trace>
  <inkml:trace contextRef="#ctx0" brushRef="#br0" timeOffset="181561.62">21048 15766 831 0,'-4'0'93'0,"-1"2"69"0,-3 1-25 0,3 0-48 0,-3-2-19 16,2 3-21-1,-2 2-7-15,2-3-8 16,-4 8-6-16,1 2-11 0,1 4-4 15,-2 10-8-15,1 6-4 16,6 5-3-16,3 3 3 0,5 0-4 16,4-5 2-1,7-9 3-15,4-5-5 16,6-14 6-16,-1-3-3 0,2-13-2 16,-2-3 9-16,-5-8 6 15,4-7 6-15,-10-5 11 16,-3-1-2-16,-4 6-3 15,-15-1 5-15,-6 3-10 16,-2 7 0-16,-11-4-10 16,0 6-4-16,-1-3-5 15,2 4-2-15,8 8-8 16,2-1-12-16,6 11-24 16,9 2-24-16,5 10-24 15,9 1-259-15,11-4 231 16</inkml:trace>
  <inkml:trace contextRef="#ctx0" brushRef="#br0" timeOffset="181905.81">21488 15790 1142 0,'-1'1'71'0,"-5"4"32"15,-1 1-33-15,-1 8-32 16,0 7-9-16,-1 7-10 15,1 5-6-15,5 1-3 32,3 0-6-32,5-5-3 0,3-3-1 0,3-11 0 15,4-4 1-15,7-13 7 16,-3-7 8-16,2-10 16 16,1-8 5-1,-8-8 8-15,0-1 3 0,-10 0-12 16,-3 3-1-16,-6 1-16 0,-6 7-6 15,-6 7-10 1,-5 6-7-16,0 9-28 0,0 3-20 16,8 8-33-16,6 7-22 0,8 4-241 15,3-1 226-15</inkml:trace>
  <inkml:trace contextRef="#ctx0" brushRef="#br0" timeOffset="182235.74">21962 15764 1084 0,'1'0'75'0,"-2"0"37"0,-2 2-29 16,-5 7-38 0,-2 6-20-16,2 8-19 0,-1 4-1 15,2 9-2-15,6 4 0 16,9-4-4-16,4-3-2 15,7-12-2-15,5-7 5 16,0-16 5-16,-1-9 3 16,-8-12 17-16,0-4 0 0,-5-5 12 15,-4-6 8-15,0-1-1 16,-6 1 3-16,-6 2-4 16,-3 3-5-16,-9 7-15 15,-2 4-7-15,-2 10-16 16,0 4-6-16,3 13-23 15,4 14-21-15,3 6-30 16,6 3-32-16,6 2 61 16</inkml:trace>
  <inkml:trace contextRef="#ctx0" brushRef="#br0" timeOffset="182577.31">22334 15755 1058 0,'-13'9'79'0,"-1"6"27"0,2 7-44 15,0 3-2-15,6 5-27 16,9 3-8-16,4-8-10 16,4-4-8-16,4-4-3 15,4-6 1-15,2-11 0 16,9-6 3-16,-2-7 2 15,2-6 9-15,-3-6 10 16,-5-2 4-16,-11-3 8 16,0 3-2-16,-22 4-7 0,-3 4-4 15,-19 3-16-15,1-1-4 16,-4 6-24-16,1 3-14 16,10 8-18-1,8 3-18-15,9 11-17 0,5 2-233 16,6 0 207-16</inkml:trace>
  <inkml:trace contextRef="#ctx0" brushRef="#br0" timeOffset="182894.78">22752 15690 949 0,'-6'10'59'0,"-7"1"51"15,0 6-37-15,-1 5-3 16,5 3-17-16,6 2-31 16,4 2-10-16,10-7-4 0,2-5-5 15,1-8 3-15,-1-2-1 16,4-10-1-16,0-2 8 16,-2-9 9-16,-1 0 13 15,-5-7 15-15,-4 1 1 16,-8-3-11-16,-7 3-9 15,-2 3-19-15,-6 2-2 16,0 4-14-16,2 3-23 0,0 8-51 16,5 5-113-16,3 3 106 15</inkml:trace>
  <inkml:trace contextRef="#ctx0" brushRef="#br0" timeOffset="183245.28">23020 15747 1167 0,'-5'0'98'0,"-6"0"71"16,5 6-90-16,-2 1 0 15,0 5-26-15,2 2-11 0,4 5-17 16,1 5-8-16,1 1-9 15,3 2-2-15,7-3-1 16,2-2 4-16,2-6-2 16,4-5 2-16,5-8-3 15,3-5-1-15,-1-10 13 16,-1-4 9-16,-10-9 16 16,-3-2 7-16,-11-5-4 15,-7 2-2-15,-4 2-5 16,-6-2-7-16,-3 9-11 15,-7-1-3-15,1 10-39 0,6 5-11 16,1 7-57 0,3 7-43-16,0 13 77 15</inkml:trace>
  <inkml:trace contextRef="#ctx0" brushRef="#br0" timeOffset="-116919.79">10116 6837 835 0,'0'-2'78'0,"-2"1"-22"0,-3-4 76 0,2 0-59 0,0-1 16 0,-3 3-11 0,1-2-7 0,2 2 0 0,-7 1-3 16,2 2-11-16,0 2-7 0,-3 3-19 16,0 1-8-16,-1 5-16 15,4 3-2-15,5 8-2 16,1 0 2-16,2 10 2 15,2 4 2-15,6-1-4 16,0 3-1-16,3-4-2 16,1-4-1-16,2-8 0 15,1-6 2-15,0-8 1 16,3-6 3-16,-4-7-1 16,2-6 3-16,1-3 5 15,-1-8-1-15,-4-5 7 16,-5 0-2-16,-1-11-3 15,-6 2 2-15,-8 0 4 16,2-2 6-16,-7 8-4 16,-1 3 1-16,-2 8-14 15,2 6-8-15,0 12 0 0,-2 1-4 16,-8 5-5 0,-1 1-13-16,0 2-29 15,4-5-19-15,9-2-26 0,9-1-6 0,6-7-71 16,6-4 100-16</inkml:trace>
  <inkml:trace contextRef="#ctx0" brushRef="#br0" timeOffset="-116410.08">10693 6539 856 0,'-10'-3'146'0,"-4"-1"208"0,-5-5-263 0,2 4 5 0,1-3-22 15,2 4-3-15,1-4-4 0,2 0-4 0,0 2-6 0,2-2-8 0,3 8-16 0,-6 0-7 0,5 11-12 0,-1 4-8 0,-3 11-1 16,0 4-2-16,1 3-2 16,4 5 5-16,4 7 4 15,-1 1-2-15,8 11-2 16,-2-2-1-16,0 7-8 16,7-1 0-16,-9-4 2 15,1 3-3-15,-1-8-15 16,-1-10-10-1,-3-7-46-15,2-10-28 0,-9-18-40 0,5-6-70 16,-4-17 129-16</inkml:trace>
  <inkml:trace contextRef="#ctx0" brushRef="#br0" timeOffset="-116304">10327 6996 893 0,'-3'0'133'0,"3"0"182"31,0-5-203-31,12-1-10 16,-2-5-14-16,9-3-15 0,4 0-12 16,7-2-33-16,4-1-5 0,-4-1-18 15,3 4-6-15,-3-2-25 16,4-1-20-16,9 3-38 16,-2 1-27-16,3 0-171 15,-6-1 172-15</inkml:trace>
  <inkml:trace contextRef="#ctx0" brushRef="#br0" timeOffset="-115985.78">10868 6444 1096 0,'-6'-25'97'16,"-2"1"33"-16,2 7-18 15,-4 1-6-15,-1 7-27 16,0-2-6-16,0 12-12 16,-3 9-12-16,-2 7-21 15,0 10-5-15,2 12-12 16,0 9-4-16,4 8 1 16,4 7-2-16,6 7-2 15,6-2 0-15,4 6-1 16,-1-3-1-16,4 0 3 15,0-4-1-15,-2-5-23 16,0-10-15-16,-2-9-34 0,-6-9-26 16,-3-8-41-1,0-9-174-15,-5-16 194 0</inkml:trace>
  <inkml:trace contextRef="#ctx0" brushRef="#br0" timeOffset="-115779.55">10661 6990 1072 0,'15'0'97'0,"5"0"81"16,2-3-63-16,3-4-5 15,2-2-31-15,2-5-41 16,-1-1-14-16,5-2-19 0,-1 0 0 16,6 4-28-1,1 1-23-15,2-1-67 0,-5 0-245 16,2 1 228-16</inkml:trace>
  <inkml:trace contextRef="#ctx0" brushRef="#br0" timeOffset="-115459.36">11234 6763 760 0,'-6'-7'149'0,"-4"3"215"16,-12-3-254-16,-1 3 2 0,-7 4-36 15,-4 1-11-15,3 9-14 16,-1 1-12-16,6 3-15 16,3 3-10-16,11 5-11 15,5 4-1-15,11-1-1 16,7 2 3-16,12-2 1 16,9 3 1-16,6 1-1 15,0 2-2-15,-2-4-2 16,-1 0-1-16,-12 4 0 0,-4 1 2 15,-9-1-2-15,-9 1 0 16,-12-4-9 0,-5 2-15-16,-10 2-34 15,-8-4-19-15,-8-3-49 16,1-7-100-16,1-10 143 0</inkml:trace>
  <inkml:trace contextRef="#ctx0" brushRef="#br0" timeOffset="-114766.5">11335 7002 1119 0,'2'19'80'0,"1"-3"16"0,3-2 12 15,0-4-32 1,5-9-15-16,5-1-5 15,5-9-10-15,-4-2-10 16,5-5-5 0,-6-3-16-16,1-3-1 0,-1 0-10 15,-2 1 2 1,-7-2 0-16,-3 2 2 0,-8 4 7 16,-3 4 1-16,-10 5 3 15,0 5-3-15,-2 8-7 16,-3 6-2-16,-1 13-3 15,8 3-3-15,4 10 3 16,7 4-2-16,6 5-1 16,9 0-1-16,5-5-2 15,8-11 0-15,2-6 1 16,1-10 4-16,3-8-2 16,3 0 0-16,-1-7 1 0,-1-6-2 15,-2-11 3 1,-4-9 4-16,-1-16-3 0,-10-3 5 15,-2-6 10 1,0 2-3-16,-12-8 6 0,1-1-5 16,-4-5-9-16,-8-9-1 15,-2 4-3-15,1-1 1 16,2 20-2-16,1 9-2 16,4 19 7-16,2 7 0 0,3 15 2 15,-2 2-4-15,7 17-6 16,4 8-2-16,6 11 0 15,4 4 4-15,1 9-1 16,-1 1 1-16,0 9-2 16,-3 4 2-16,-5 12-1 15,1 8-10-15,-7 7-27 16,0-2-13-16,0-19-12 16,-2-11 10-16,8-27 12 15,1-14 4-15,3-12-3 16,2-8-12-16,-1-16-7 15,-5-9-8-15,-3-15-143 16,1-1 133-16</inkml:trace>
  <inkml:trace contextRef="#ctx0" brushRef="#br0" timeOffset="-114590.48">11565 6662 880 0,'27'5'141'0,"9"-2"259"0,7 0-305 16,11-6-1-16,4-4-14 0,-3-12-46 0,2 1-15 0,-6-8-26 15,-1-7-42-15,-3-8 33 16</inkml:trace>
  <inkml:trace contextRef="#ctx0" brushRef="#br0" timeOffset="-94927.12">10581 7728 701 0,'-2'12'133'0,"1"1"153"0,-6-5-158 0,3 0-8 0,1-5-36 0,-5 3-11 0,6-6-8 0,2 0 0 16,-1 0-9-16,-1 0-4 16,-9-6-20-16,0 3-5 0,-2 4-11 31,-3 6-1-31,-6 9-9 0,0 2 0 0,-5 14 0 31,2 0-1-31,-2 4 1 0,5 3 0 0,3 7-4 16,4 1 0-16,8 2-2 15,7-3 0-15,11-7-3 16,4-2-1-16,10-17-2 16,-3-1 3-16,5-13 2 15,3-6 1 1,0-8 7 0,-2-9 2-16,-7-2 5 0,-6-5 1 15,-8-1 9-15,-4 2 3 16,-8 1 4-16,-4 1-4 15,-9 5-3-15,-4 0-13 16,-8 10-2-16,-5 6-4 16,-6 13-6-16,2 4-1 15,0 8-28-15,4 2-14 16,16-3-39-16,3-2-21 16,26-9-11-16,9-2-5 15,17-15-279-15,11-5 266 0</inkml:trace>
  <inkml:trace contextRef="#ctx0" brushRef="#br0" timeOffset="-94278.46">10876 7695 792 0,'-10'8'140'0,"-1"1"171"0,2 1-191 0,-1 1-5 0,3 8-30 0,2-4-6 0,5 12-11 16,0 8-10-16,0 7-18 16,0 10-10-16,1 10-16 15,-1-4-5-15,0-1-4 16,-1-3 0-16,-1-13-3 16,-2-5-3-16,-1-9 1 15,2-5-1-15,-4-11 1 16,3-8 1-16,2-5 0 15,-4-7 3-15,4-7-5 16,-1-7 2-16,3-3 0 0,0-1 1 16,3 5 4-16,5 2 1 15,-2 1 6-15,5 6 2 16,2 5 5-16,6 2-5 16,1 6-5-1,4 0-7-15,6 6-3 0,3-1 1 0,-1 6 0 16,-2 0 5-1,-5 2 1-15,-11 1 1 0,-7 0-3 16,-3 4 2-16,-16 1-3 16,-7-1-3-16,-18 6-1 15,-5 0-5 1,-1-1-3-16,-4-4-10 0,12-6-10 16,5-2-5-1,11-11-24-15,-3-3-4 0,14-14-49 16,4-4-108-16,8-17 136 15</inkml:trace>
  <inkml:trace contextRef="#ctx0" brushRef="#br0" timeOffset="-87535.57">5889 10484 583 0,'-5'-4'16'0,"1"-3"-7"0,-4 1 19 15,-2 0 65-15,4 3 22 0,0-2 10 16,-1 2-13-16,3 3-43 16,4 0-14-16,0 0 0 0,-2 0 0 15,1 0-7 1,1 0 3-16,0 0 13 0,0 0 5 0,-4-5 15 16,3-1 1-16,-1-1-10 15,-4-2-8-15,4 3-25 16,-6-1-11-16,4 6-15 15,-3 1-7-15,-2 11-6 16,6 5-3 0,-7 14 0-16,10 9 2 0,3 13-2 15,7 5 0-15,7-4-6 16,4-4-5-16,4-19 0 16,-6-8 2-16,5-11 3 15,-1-6 2-15,-1-8 7 16,-3-2-3-16,3-1 3 0,-3 0 4 15,0 4-8-15,-3 2 6 16,-3 0-4-16,-1 0-1 16,-1 5 2-16,2-5-2 15,0-3-3 1,1 1-1-16,5-4 4 16,3-7 0-16,5 1 0 0,4-11 0 0,-1 1 0 15,-1-4 0-15,5-8 20 16,-2-3 3-16,-4-3 31 31,-1 1 0-31,-19 2 0 16,-8 1-2-16,-5 0-28 15,-11 4-4-15,-6 7-15 16,0 3-1-16,3 13-3 16,0 2 0-16,7 1 2 0,7 0-16 15,5-2-51-15,9-2-19 16,12-1-53-16,4-8-17 15,8 0-276-15,10 1 269 0</inkml:trace>
  <inkml:trace contextRef="#ctx0" brushRef="#br0" timeOffset="-86576.2">5839 10361 950 0,'-3'2'72'0,"-1"4"45"0,4-2-14 0,-1 2-11 16,-1 2-14-16,-1 1-16 0,0 4-15 15,0 4-18-15,-4 5-11 16,3 8-4-16,2 5 2 15,2 3-9-15,5 4 2 16,7 2-5-16,6-3 1 0,1-4-2 16,6-12 0-16,0-16-1 15,2-4-1-15,0-16 18 16,0-9 12-16,-4-12 14 16,-1-7 1-16,-6-10-7 15,-6-2-2 1,-7 2-10-1,-6 1 1-15,-5 7-5 0,-5 9-8 0,2 8-3 16,3 10-3-16,0 9-5 16,5 9-2-16,2 11 2 31,2 11-1-31,10 13-4 16,5 7 0-16,8 10-3 0,4-2 0 15,7-3 2-15,1-9 0 16,4-15 1-16,-1-8 0 15,-3-18 0-15,-3-4 0 16,-7-19-2-16,-4-3 1 0,-7-16 2 16,-3-3 0-16,-6-8 2 15,0-2 0-15,-6-1-30 16,0 1-37-16,-14-1-138 16,-5 9 116-16</inkml:trace>
  <inkml:trace contextRef="#ctx0" brushRef="#br0" timeOffset="-85503.18">6989 10365 799 0,'-10'9'66'0,"-7"2"45"0,0 3-11 0,-7 2 14 0,-3-3-14 0,3-4-4 15,-1-4-7-15,3-7-2 16,3-4-1-16,-3-11-8 16,2-4-4-16,1-2-14 15,3 0-6-15,5 8-20 0,0 5-11 16,1 12-15-16,1 9-5 15,1 14-6-15,-3 8 0 16,0 13-5-16,8 3-4 16,1 4-15-16,4-5-1 15,7-12-1 1,2-9 8-16,7-16 13 0,-3-5 5 0,7-9 1 16,-1-10-1-16,3-12 3 15,4-5-1-15,7-12 21 16,-1-3 8-16,-4 6 8 15,-4 4 0-15,-14 15-15 16,-9 17-8-16,4 9-10 16,-14 18 1-16,1 18-7 15,-7 12 1-15,10 3-2 16,0-2-1-16,13-11 7 16,5-9-4-16,8-18 0 0,0-6 0 15,6-11-3-15,2-8 5 16,-1-11 1-16,-5-6 1 15,1-8 3 1,-7-3 3-16,1-4 25 0,-1 2 7 16,-6 5-3-16,-2 10-1 0,-2 13-23 15,-1 5-6-15,-5 24 3 16,-1 5-3-16,1 22-3 16,2 7-4-16,-2 12 3 31,3 4-3-31,2 9 3 0,1-1-10 0,1 3-38 15,-2-1-5-15,0-19-14 32,-5-9 13-32,-3-31 36 15,0-15 9-15,0-7 13 16,-2-21 2-16,-6-25 0 16,5-9-4-16,-3-26-1 15,0-5 4-15,-1-10 9 16,4-3 4-16,6 8 14 0,7 6-1 15,10 27-13-15,1 11-2 16,1 24-14-16,3 9-3 16,2 15 4-16,1 2 0 15,2 9-5-15,-1 2 1 16,-7 3-2-16,-6 0-2 0,-15 6 2 16,-4-1-1-16,-19 9 1 15,-5 1-1-15,-8 4-27 16,-1-4-14-16,4-4-40 15,6-3-22-15,5-7-22 16,9-7-11-16,12-9-252 16,4-6 248-16</inkml:trace>
  <inkml:trace contextRef="#ctx0" brushRef="#br0" timeOffset="-85010.04">7776 10527 1321 0,'0'-2'80'0,"-6"2"29"0,-2 2 2 0,-5 12-27 0,-3 7-17 16,1 6-18-16,-1 4-11 16,0 13-21-1,10-3-6-15,6 2-11 16,9-5-3-16,5-15-1 0,2-8 2 0,9-19 6 15,-1-7 14-15,3-9 13 16,-2-7 13-16,-9-4 14 16,0-3-10-16,-16-3-2 15,0 7-7-15,-16 3-18 16,-1 0 0-16,-15 10-17 16,-4 1-2-16,-4 3-21 15,-2 2-24-15,5 5-43 16,9-4-27-16,14 7-46 15,12 5 85-15,16-2 27 0</inkml:trace>
  <inkml:trace contextRef="#ctx0" brushRef="#br0" timeOffset="-84851.24">8142 10633 1482 0,'2'1'100'0,"-2"4"67"31,-5-3-67-31,-13-6-21 16,1-3-36-16,3-6-43 0,-2-3-22 0,8-7-62 31,7-1-41-31,5-1 58 0</inkml:trace>
  <inkml:trace contextRef="#ctx0" brushRef="#br0" timeOffset="-84375.71">8562 10395 1445 0,'-10'-5'80'15,"1"3"31"-15,-7 4 5 16,-6 10-29-16,-3 9-21 0,-1 17-42 16,7 3-6-16,-1 12-18 15,7-2 2-15,13-4-2 16,3-9 0-16,20-14 0 15,2-8-4-15,11-13 4 16,0-6-1-16,-4-12 1 16,-4-4 1-16,-4 0 0 15,-4-1 2-15,-7 4 6 16,-3 5 3-16,-10 11-3 16,-4 2-1-16,-4 21-4 15,-3 7-4-15,-1 15 0 16,4-3 0-16,10-7-12 0,5-8-2 15,17-16 0-15,1-10-3 16,7-12 12-16,4-8 4 16,2-9 15-16,0-2 15 15,-8 0 26-15,0 0 10 0,-16 5 5 16,-11 4-7-16,-14-2-29 16,-13 2-12-16,-18 4-24 15,-7 6-11-15,-5 4-32 16,2 4-27-1,13 6-56-15,7 1-32 0,24-1-277 16,8-3 271-16</inkml:trace>
  <inkml:trace contextRef="#ctx0" brushRef="#br0" timeOffset="-83945.85">9212 10486 1273 0,'9'27'112'0,"-4"4"117"0,-10 14-185 0,-9 7 8 0,0-2-18 16,-4 1-4-16,6-14-8 0,2-8-8 15,4-17-6-15,6-10 10 0,-2 6 11 16,10-16 6 0,-1-8 3-1,4-6-1-15,6-3-3 0,3 0 1 0,4 7 3 16,1-1-7-16,-4 7-6 15,-1 5-7-15,-4 7-15 16,1 5-3-16,-9 9-11 16,0 7-15-16,-6 1-35 15,-2-3-9-15,0-6-5 16,0-2 11-16,3-11 36 16,5-2 17-1,-2-11 14-15,5-1 10 0,2-9 28 16,3-3 14-16,4 1 17 0,4 5 7 15,-4 7-22-15,1 7-15 16,-7 10-18-16,-1 6-11 16,-4 13-9-1,-6 7 1-15,-3 8-49 0,-1 0-35 0,1-2-88 16,0-9 80-16</inkml:trace>
  <inkml:trace contextRef="#ctx0" brushRef="#br0" timeOffset="-83483.85">10253 10041 1654 0,'0'0'26'0,"-5"7"-10"0,-12 15 18 0,-9 16 2 0,-5 12-3 0,1 34 11 0,-8 13-3 0,-3 33-16 16,-5 10-7-16,4 5-19 15,1-3-19-15,11-19-49 16,11-13-12-16,5-28-14 0,6-14 10 16,8-35 16-16,3-12-18 15,8-29 53-15</inkml:trace>
  <inkml:trace contextRef="#ctx0" brushRef="#br0" timeOffset="-83085.54">10532 10486 1322 0,'0'0'63'15,"-3"0"36"-15,-5 0-12 16,-6 0 5-16,-2 0-12 15,-1 0-36 1,-5 0-9-16,-4 14-18 0,3 11-7 0,-4 13-7 16,3 3 0-16,10 5-5 15,6-5 0-15,18-9 3 16,8-4-1-16,9-11 4 31,3-1 5-31,7-5 2 0,-6-1 2 0,1-1-2 16,-7 1-1-16,-12 2 0 15,-12 4-3-15,-14 9 0 16,-12 5 1-16,-21 2-5 16,-4 2-9-16,-15-2-41 0,4-4-27 15,2-10-50 1,9-10-25-16,22-16 83 0</inkml:trace>
  <inkml:trace contextRef="#ctx0" brushRef="#br0" timeOffset="-82878.61">10783 10191 1462 0,'6'14'82'16,"-3"12"10"-16,-3 18-4 15,-3 11 11-15,0 14-28 16,1 7-18-16,1 8-29 15,1 1-19-15,0-2-17 16,0-4-28-16,-5-6-92 0,2-4-120 16,0-15 134-1</inkml:trace>
  <inkml:trace contextRef="#ctx0" brushRef="#br0" timeOffset="-82017.18">10638 10806 1137 0,'19'-38'90'0,"7"1"104"16,3 2-88-16,4 5 18 16,-1 1 3-16,2 6-25 15,1-2-19-15,0 10-39 16,-2 4-26-16,-2 11-13 16,-1 5-2-16,-11 16-5 15,-3-1 5-15,-11 13-5 16,-5 5-2-16,-2 3 2 15,-3 0 1-15,7-8 1 0,4-6 0 16,7-14 0-16,0-9-4 16,9-10 5-16,-2-7 5 15,2-18 16-15,0-2 11 16,-15-8-4-16,-4-2-3 0,-13 8-12 16,-12 2-8-16,-9 10-2 15,-6 5-10-15,-7 12-21 16,8 6-4-16,9 6 3 15,10 2 7-15,18 3 17 16,12 2-3-16,23-2 5 16,8-2-2-16,15 1 1 15,-4-5 3-15,-1 6-3 16,-9 1 3-16,-5 4 0 16,-4 1-2-16,-7 5 4 15,-4 1-1-15,-13 0-3 16,-1-4-1-16,-12-6-5 15,-7-1 2-15,0-9 3 16,0 1 3-16,5-9 1 16,0-3 0-16,9-8-1 15,1-1 1-15,7-5-3 0,5 1 2 16,4-4 3-16,3 3-1 16,0 8 4-16,1 6-1 0,-2 11-5 15,-1 3 3-15,-5 16-4 16,3 5-4-16,-3 2-18 15,2-3-7-15,4-7 5 16,-6-11 5-16,4-8 18 16,-1-6 2-16,4-15 10 15,-3-5 8-15,-7-4 26 16,-3-7 16-16,-8 3 20 16,1 5 6-1,-6 9-4-15,0 6 2 0,0 14-27 16,-2 12-15-16,-7 25-25 15,4 11-13-15,-4 20-5 0,-2 6 0 16,1 7 1-16,-3 2-2 31,-5 6-31-31,-5-6-7 16,-5 1-6-16,-8-8-4 0,-4-12 14 16,1-9-1-16,3-14-28 15,6-11-11-15,6-25-7 16,11-13-2-16,9-30 18 15,4-12-8-15,4-29-20 16,7-8-24-16,4-6 61 16</inkml:trace>
  <inkml:trace contextRef="#ctx0" brushRef="#br0" timeOffset="-81526.37">12023 10379 1527 0,'-16'0'103'0,"2"0"23"0,9 0-24 0,2-5 15 0,11-1-28 0,6-4-3 0,14-1-17 15,6 3-16-15,7 5-23 16,4 3-16-16,-4 3-12 16,-1 5-1-16,-5 5-2 15,-13 1 1-15,-14 3 0 0,-8 7-6 16,-21 8-9-16,-7-1-6 16,-7 4-3-1,-1 0 1-15,7-9 10 0,10-4 2 16,13-1 1-16,9-5 5 15,13-4 3-15,9 1 4 16,15-4 4-16,2 2-6 0,4 2 3 16,-8 1 1-16,-13 8-1 15,-11 0 1-15,-20 5-6 16,-13 5 2-16,-20 7-3 16,-14 5-11-16,-11 13-31 15,-10 8-22-15,-10 3-65 16,-3 3-39-16,-34-18 95 15</inkml:trace>
  <inkml:trace contextRef="#ctx0" brushRef="#br0" timeOffset="-58925.93">5627 11141 841 0,'3'1'95'0,"-1"4"130"0,0 1-116 0,-7-1-2 0,-3 3-12 0,2-5-18 16,1 0-7-16,0 2-13 16,5-5 0-16,-1 3-19 15,7 6-9-15,10 4-7 16,-1-2 3-16,14 5 3 16,4-4 1-16,11-8 2 0,7-4-3 15,7-8-2-15,0-5-1 16,2-3-11-16,-3 2 4 15,-6 2-6-15,-4-1-3 0,-14 5 7 16,-11 0-12 0,-9 7 2-16,-12 1-2 0,3 0 1 15,-4 0 6 1,-8-7-5-16,1 4 11 0,-4 0-9 16,-8-3-5-16,-4 6 0 15,-9 0-3 1,-10 9-2-16,-12 4 3 0,-8 2-5 15,-9 4-6-15,-7-1 0 16,-11 1-5-16,-5 1 2 16,-1 4 7-16,16-2 5 15,13-2-5-15,29-5 6 16,11-7-5-16,24-8-5 0,13-2 9 16,17-8-2-1,15-2 1-15,22-4 9 0,12-3-3 16,16-1 8-16,-1-2 3 15,-9-2-5-15,-5-1-1 16,-7 6 1-16,-7 0-3 0,-10 6 0 16,-2 7 1-16,-16 6-8 15,-9 5 5-15,-16 10 0 16,-11 4 1-16,-20 3-4 16,-7 0 0-16,-11 4-2 15,-6-6 0-15,-8-4-3 16,-8-2-12-16,-3-3-3 15,-2-1-16 1,-3-6 6-16,2 3 3 0,3-7 10 16,6 0 7-16,17-7 5 0,14 4 3 15,19-5-5 1,9 1 4-16,25-3-3 16,7 2 3-16,17 2 6 0,1-4 4 15,6 4 0-15,2-3-5 16,-3 1 0-16,1 1-5 15,-4-2-1-15,0-1 6 0,-8 3-4 16,-9-4 1-16,-11-2 1 16,-11 5 0-1,-11 3 5-15,-8 2 0 0,-18 3-1 16,-9 0-5-16,-18 5-1 16,-6 0 0-16,-10 4-2 31,-4 1-2-31,-10-1-8 0,-2 2 1 0,-4 2-12 31,8-1 6-31,17 4-2 0,16-2 4 16,28-6 9-16,6 2 0 0,21-2 2 0,8-5 3 31,27-2 4-31,8-2 2 0,23-4 5 16,2-6 1-16,6-10-3 15,-8 2 1-15,-2-3 0 0,-6 2-4 0,-15 4 3 16,-7 5 0-16,-19 6-1 15,-9 4 5-15,-19 4-7 16,-9 8 2-16,-18 2 2 31,-9 1-9-31,-10-2 7 16,-6 3-7-16,-5-6 3 16,-4 2-3-16,-7-5-3 15,-5 1 1-15,4-4 0 16,9 0 1-16,17 0 1 15,12 3 2-15,29-6-7 16,-3 4 5-16,31 2-3 16,11-3-3-16,20-3 4 15,13 0 3-15,1-9 2 0,3-2-1 16,-2-2 4-16,-4-4-8 16,-3 1-38-16,-8 0-37 15,-10 8-152-15,-12-4 128 16</inkml:trace>
  <inkml:trace contextRef="#ctx0" brushRef="#br0" timeOffset="-58461.18">5559 11781 1987 0,'-6'3'5'0,"-6"35"-2"0,-1-4-2 0,5 8 0 0,2-3-4 0,6-3 4 16,8-9-3-16,6-8 1 0,0-5-5 0,0-8-27 0,7 1-14 0,-6-12-59 31,0-8-23-31,-3-7 68 0</inkml:trace>
  <inkml:trace contextRef="#ctx0" brushRef="#br0" timeOffset="-58338.03">5500 11680 1362 0,'1'-3'49'0,"2"-5"-15"0,4 3-28 15,7-6-110-15,3 0-145 16,8-2 143 0</inkml:trace>
  <inkml:trace contextRef="#ctx0" brushRef="#br0" timeOffset="-57308.55">5823 11784 950 0,'0'17'147'0,"-2"2"226"0,1-1-287 0,-6 0-22 15,1-2-23-15,-5 5-25 16,5-1-8 0,-4 4-7-16,1 0-1 0,6-5 0 31,3 1-1-31,0-9 1 15,1-5 1-15,10-7 6 16,2-10 9-16,4-8 19 16,4-11 9-16,-2-3 18 15,1-4-6-15,-1 9-15 16,0 3-6-16,-11 7-21 0,3 11-8 16,-3 8-11-16,-2 10-19 15,4 7-48-15,-1 7-20 16,4 10-42-16,4-4-18 15,10-4-110-15,6-3-26 16,5-17-48-16,1-7 128 0,81-47 46 16,-99 34 230-1,10-16 63-15,-1-3 154 16,-11 5-5-16,-8 2-51 16,-9 4-43-16,-7 6-76 15,-12 7-24-15,-10 8-38 16,0 8-17-16,-11 11-21 15,5 4-6-15,2 10-5 16,7 2-3-16,14 1 3 16,6 1 1-16,10-11 0 15,7-2 1-15,4-11-1 0,8-5-2 16,1-8 1-16,3-5 1 16,-6-11 6-16,-6-8 3 15,2-10 8-15,-7-6 3 16,-2-9 7-16,-1-6-1 15,-2-9 0-15,-7-1 0 16,-3-6-3-16,-7 2 4 0,4 4-2 16,-1 7-1-1,9 17 13-15,1 12-1 0,2 23-6 16,-3 6 3-16,-7 20-23 16,3 10-10-1,-3 19 4-15,2 6-10 0,-1 16 6 16,4 5-5-16,6 8-22 15,-1 4 0-15,17-4-12 16,3-6 4-16,18-11 18 16,4-9-15-16,-3-23 4 15,-5-13 12-15,-5-27 5 16,-4-14 25-16,1-11 10 0,-2-5-3 16,-6-6 2-16,-5 2 1 15,-7-2 2-15,-4-5 8 16,-10 8-7-16,-3 5-6 15,-5 8 2-15,-3 6-5 16,1 14-1-16,-3 5-6 0,4 15-5 16,-2 7-6-16,3 9-5 15,-1 9 5-15,3 5-5 16,6 0 2-16,4-4 7 16,4-4-4-16,6-5 0 15,7-7-2-15,1-8 0 16,6-2 2-16,5-4 0 15,1-2 0-15,9-9-4 16,-2 0 1-16,6-8 3 16,1-6-1-16,-7 0 2 15,0-2-10-15,-8-6-24 16,-5 0-19-16,-7-3-54 16,-10 3-20-16,-5-2-59 15,-5 0 96-15</inkml:trace>
  <inkml:trace contextRef="#ctx0" brushRef="#br0" timeOffset="-57142.27">6812 11871 987 0,'-2'1'180'0,"2"4"262"0,16 11-316 0,6 3-9 0,11 9-31 31,1 2-19-31,2 0-32 0,0 0-17 0,-1-5-45 16,-5-3-43-16,-5-4-239 15,7 4 194-15</inkml:trace>
  <inkml:trace contextRef="#ctx0" brushRef="#br0" timeOffset="-55484.31">6787 11243 627 0,'-38'27'83'0,"6"-3"72"0,-1-9-42 0,14-4-15 0,4-3-12 0,7-1 0 0,6-6-3 16,5-4-12-1,5-2-13-15,5-1-6 0,3-4-1 16,6 7 6 0,-2-5 7-16,7 4-12 0,5 4 1 15,9 0-10-15,6 8 0 16,10-1-9-16,4 1-2 15,10 3-10 1,3 2-6-16,12-7-2 0,7 2-1 0,20-8-2 16,17 0 0-16,18-6-5 15,0 0 0-15,21-1-5 16,-3-4-1 0,7 2 1-16,-1-4 1 0,-6 1-2 15,-4-1 5-15,-20 2 0 16,-16-2-7-16,-34 4 3 15,-20 4-1-15,-29 3 4 0,-15 2-2 16,-28 5 4-16,-9 5-6 16,-21-4 0-1,-9 3 0-15,-13-4-6 0,-8 0-1 16,-7-7-10 0,-10-1 5-16,-10 0-12 0,-1 0-2 15,-4-10 1-15,1-1 0 16,-7 0 4-16,-1-4-4 0,-28 9-12 15,-7 3-5 1,-1 6-9-16,-12 8 4 0,7 6 1 16,-2 3-9-16,1 5 9 15,7 5-5 1,19 0 19-16,5-2 10 0,10-3 10 16,4-9 5-16,17-10 10 15,17 0 13-15,28-3 20 16,13 0 15-16,21 0-2 15,2-5-5-15,17-3-7 16,11 1-5-16,14-6 5 16,8-3 3-16,14 0-6 0,4 2-3 31,7 0-12-31,2 6 2 0,9 2-8 0,5 6 1 16,19 0 4-16,3 1-6 0,18 1-4 15,-4 0 4 1,10-1-8-1,3-1 0-15,6-6 4 16,-1-4-10-16,-8-4 3 16,-10 0 0-16,-4 3-2 15,-15 3 4-15,-20 5-3 16,-17 4 3-16,-38 9-1 16,-13-1-1-16,-25 7-2 15,-13-2-3-15,-13 2 0 16,-16-5-3-16,-12-1 7 15,-6-2-2-15,-10-8 0 16,2 0 2-16,-5-10-10 16,-6 1-7-16,-15-4-16 0,-15-3-1 15,-26 2 8-15,-5-6 8 16,-10 1 12-16,-3-2-5 16,-1 7 0-16,4 3-2 15,21 12 3-15,9 7 7 0,33 7 3 16,14 5 0-16,21-4 0 15,17-4 0-15,25 1 0 16,13-7 2-16,27-6 12 16,11-3 6-16,25-8 9 15,7-3 8-15,24 0-9 16,12 0 0-16,28 6-5 16,8 1-5-16,16 1 0 15,3 4-3-15,1 1-6 16,-6 2-2-16,-17 7-14 15,-20-1-8-15,-30 2-14 16,-14 2-16-16,-22-3-34 0,-12 0-25 16,-22-5-189-16,-16 2 177 15</inkml:trace>
  <inkml:trace contextRef="#ctx0" brushRef="#br0" timeOffset="-54991.72">8065 11629 1325 0,'0'-3'104'16,"0"-5"44"-16,0 7-23 0,-3-1 3 0,-1 4-31 0,3-1-11 0,-1 9-28 16,4 4-11-16,3 11-7 15,-2 7-3-15,3 14-24 16,-1 4-3-16,-2 7-11 16,0 1-11-1,2 5-39-15,-4-6-19 0,-1-7-49 16,0-4-16-16,0-11 7 0,0-4-5 31,-6-12-148-31,1-4 179 0</inkml:trace>
  <inkml:trace contextRef="#ctx0" brushRef="#br0" timeOffset="-54785.33">7885 11950 1120 0,'3'-4'119'31,"0"-2"105"-31,7 6-116 16,5 2 0-16,6-2-14 16,3 0-3-16,2-3-35 15,3-5-19-15,9-2-26 16,1-2-9-16,19-4 1 16,2 8-19-16,5-3-46 15,0 1-26-15,-8 7-46 16,-12 3-21-16,-1 8-265 0,-6 0 271 15</inkml:trace>
  <inkml:trace contextRef="#ctx0" brushRef="#br0" timeOffset="-54054.03">8603 11991 809 0,'-2'0'130'0,"-6"0"144"16,0-4-109-16,4-8-48 16,-1 2-15-16,-3-5-16 15,3-4-9-15,-6 0-10 16,0 0-1-16,-3 5-19 15,-2 1-6-15,-4 8-25 16,-4 5-10-16,0 8-8 16,2 6-1-16,0 8-9 15,6 4-5-15,5 7-11 16,2-5-7-16,10-3 5 16,4-3 2-16,13-15 10 15,0-1 5-15,6-12 6 0,1-4 4 16,2-12 4-16,-2-3 1 15,-3-3 6-15,1-2 5 16,-12 3 3-16,-5 8 2 16,0 6 2-16,-6 13-2 0,-4-1 0 31,-1 10-5-31,-2 16-6 16,6 7-6-16,1-1-1 0,6 1-1 0,2-8 1 15,11-9 0-15,2-4-4 16,4-4 1-1,6-6-1-15,2-1 1 0,4-4 2 16,2-7 1-16,1-4 1 16,1-2 3-16,-5-7 2 15,0 2 4-15,-9-6 8 16,-2 1 3-16,-14-4 10 16,-8 1 5-16,-9 4 0 0,-10 9-2 15,-7 8-7-15,2 9-1 16,-2 18-13-16,0 12 1 15,0 15-6-15,1 11-6 16,6 11 0 0,3 5-1-16,10 9-2 0,-2 1 3 0,5 4-9 15,-1 1-19-15,-2-6-19 32,-4-11-3-32,-5-11 0 15,-6-9 18-15,-4-18 16 0,0-5 1 0,-3-19 10 31,0-8 2-31,1-23 2 0,0-8 4 0,10-18 10 16,6-5 9-16,15-2 9 16,7-1 4-16,13 8-10 15,11 0-8-15,10 8-14 16,9 2-3-16,17 4-36 0,12 0-32 31,-1-3 273-31,9 1-192 0</inkml:trace>
  <inkml:trace contextRef="#ctx0" brushRef="#br0" timeOffset="-45892.44">7546 6854 1176 0,'4'0'81'0,"0"3"44"0,-1 5 4 0,1 8-26 0,0 3-9 0,-4 12-23 15,-2 3-11-15,0 10-14 0,-2 1-10 0,4 4-16 16,0-1-8-16,1 2-12 16,-1-10-11-16,3-7-29 15,1-3-16-15,-1-16-44 16,5-9-5-16,-5-12-157 0,2-12 162 15</inkml:trace>
  <inkml:trace contextRef="#ctx0" brushRef="#br0" timeOffset="-45734.62">7402 6652 1148 0,'-3'-14'83'0,"1"3"109"16,1 3-173-16,-1 3-2 15,2 2-7-15,0-3-8 16,2 3-8-16,4 3-136 16,2 0 102-16</inkml:trace>
  <inkml:trace contextRef="#ctx0" brushRef="#br0" timeOffset="-45337.3">7738 6849 933 0,'22'23'40'16,"-6"3"19"0,3 7 4-16,-5 5 8 0,3 3-19 15,-4 10-32 1,-2-2-13-16,-3-10-4 0,-6-6 0 16,-1-14 1-16,1-3 1 15,-2-8 3-15,0-8 14 16,-3-10 17-16,-1-4 10 0,-3-13 13 15,5-4-6-15,0-10-7 16,2 0-9-16,5 0-14 31,5-2-5-31,5 15-10 0,7 3-2 0,-1 12 3 16,3 8-3-16,-4 8-3 16,2 8-3-16,-4 15-1 15,-3 0 0-15,1 15 0 16,-3 4 0-16,-4 0-19 15,1 3-11 1,-4-6-26-16,2-2-15 0,3-10-51 16,0-11-61-16,2-16-150 15,1-6 176-15</inkml:trace>
  <inkml:trace contextRef="#ctx0" brushRef="#br0" timeOffset="-44495.26">8491 6860 1167 0,'0'0'80'0,"-2"2"51"0,-7 3-7 0,-2 0-20 15,-7 1-17-15,2 0-31 16,-6 4-11-16,2 5-17 16,1 7-9-16,3 8-15 15,2 8-4 1,4 2-2-1,10 1-1-15,2-7 3 0,9-7-1 16,6-6 1-16,4-9 0 16,4-9-1-16,-4-1-2 15,4-5-2-15,-5-7 3 16,-2-12-1-16,-1-3 3 16,-9-14 0-16,3-5 0 0,-8-12 0 15,4-7 1-15,-7-8 2 16,-2 0-2-16,-8-11 0 15,-2 0-1-15,-1 7-2 16,2 8 2-16,-1 20 2 16,5 19 2-16,-4 18-2 15,2 12-1-15,6 18 2 16,-1 9-1-16,6 20 1 16,0 4 1-16,13 9-6 0,7 1 1 15,5-3 0 1,-5 1-1-16,4-1 3 0,-4-3-2 15,-2-11-5 1,5-4 1-16,-7-9-1 0,2-7 3 16,1-12 1-16,2-5-1 15,0-9 0-15,0-6 0 0,-4-10 1 16,2-3 2-16,-6-8 0 16,1-4 1-16,0-7 1 15,-3-1-2-15,-5-1 2 16,-1-2-2-16,-7 2 0 15,-3 2 5-15,-14 8-3 16,0 4 0-16,-4 11-2 16,2 7-3-16,0 15 1 15,0 7-1-15,5 18 2 16,0 4-1-16,4 14-1 16,4 9 0-16,11-4-8 15,6 0 1-15,6-9 3 16,8-8 1-16,7-15 6 15,4-7 0-15,8-14 0 0,1-4 1 16,4-12 6-16,-5-7 5 16,-6-7 7-16,-4 0 5 15,-7-9 0-15,1 4-1 0,-7-2-2 16,-4 1-4-16,1-1-9 16,-10 5-5-16,3 8-4 15,-2 5-3-15,-6 4-1 16,0 2-17-16,-3 9-45 15,-3-4-29 1,-8 3-292-16,3 0 250 16</inkml:trace>
  <inkml:trace contextRef="#ctx0" brushRef="#br0" timeOffset="-44241.17">9025 6678 1280 0,'-9'14'65'0,"1"3"14"0,0 2 13 0,10 5-10 0,7-4-19 0,12 4-26 16,12-1-16-16,6 6-13 16,1 4-3-16,7-1-3 15,-3 5 0-15,-3 8-13 16,-4-4-24-16,-4-4-36 15,-8-3-291-15,-8-11 234 16</inkml:trace>
  <inkml:trace contextRef="#ctx0" brushRef="#br0" timeOffset="-43477.93">5064 6359 1292 0,'-1'6'69'0,"-3"-3"32"15,0 4 0-15,-1-1-34 0,0 5 4 0,0 3-18 0,1 7-4 16,4 15-10-16,0 8-8 16,3 11-13-16,0 9-8 0,2 8-10 15,-4-1 2 1,1 5-2-16,-2-1-17 0,0-4-24 15,3-3-17-15,-1-17-26 16,2-10 2-16,-7-18-14 16,2-8-78-16,-6-17 111 31</inkml:trace>
  <inkml:trace contextRef="#ctx0" brushRef="#br0" timeOffset="-43254.51">4761 6778 1326 0,'11'-1'69'16,"3"-7"19"-1,7 2 25 1,1-4-11-16,2-4-3 0,3 1-25 16,-2-1-21-16,2-3-34 15,4 1-12-15,4 2-7 16,3 1 0-16,6 5 1 15,-5 1-8-15,4 5-39 16,-8 2-29-16,-2 8-63 16,-3 3-177-16,-3 5 197 15</inkml:trace>
  <inkml:trace contextRef="#ctx0" brushRef="#br0" timeOffset="-42065.09">5507 6868 929 0,'-4'-9'77'0,"-1"-1"57"16,-3 3 5-16,2-3-43 16,-4 1 0-16,-2-2-15 15,-3 0-6-15,-3 0-8 16,0-1-7-16,-1 11-27 15,-3 2-4-15,3 12-20 16,0 3-4-16,5 14-5 16,1 5-2-16,12 7 1 15,2 5-2-15,11-7 3 16,3-5-1-16,4-13-2 16,3-10 2-16,2-9 0 15,1-1 0-15,0-7 1 16,-1-7-2-16,1-9 3 15,-4-1 2-15,-2-6-3 16,-3-1 2-16,-9-2-2 0,-5-1-1 0,-7 4 4 16,-4 3-1-16,-2 6 0 15,0 11 1 1,3 8-5-16,8 6-1 0,5 15-1 16,-2-1 2-16,14 13 4 15,4 3 0-15,4 4-2 16,5-1-1-16,5-4-2 15,2-7 0-15,3-12 3 16,-2-3 2 0,1-8-1-16,-4-5 1 15,-5-13-2-15,0-8-2 0,-3-5 1 16,-2-11 1-16,0-2 2 16,-1-2 1-16,-4-5 0 0,-6 4-3 15,-10 4 0 1,-3 5 2-16,-6 12 7 15,-7 2 5-15,-2 16 3 0,-7 6 1 16,2 18-7-16,-1 2-1 16,1 7-8-1,0 5-1-15,8-3-1 0,1 2 0 0,6-7 0 16,2 0 0-16,4-4 0 31,4-4-2-31,0-4 2 16,4-3-2-16,2-5 1 0,-1-3 1 0,-4-2 1 15,-6-2 3-15,2 0-6 16,-1-2 2-16,0-6 0 16,-1 0-1-16,-1 4 3 15,0-3-2 1,3 3 0-16,-1-1 0 0,4 5 1 16,-4 0-1-16,2 3-2 15,3 2 1-15,-2 0-1 0,-1-1 2 16,-4-2 0-16,2-1 0 15,-1 1 2-15,-1 0-2 16,0-2 2-16,0 0 4 16,-1-2 5-16,-1 0 5 15,-1 2 0 1,2 0-4-16,-3 5-5 16,3 2-3-16,1 5 1 15,0 5 1-15,-2 10 4 16,-3 8-2-16,1 8-4 15,-1 5-1-15,-4 3-5 16,-1 1-2-16,-6 3 4 16,2 2-4-16,-10-7-13 15,1 2 4-15,-4-9-8 16,-3-7 4-16,-6-10 9 16,-2-8-4-16,-5-13 6 0,2-5 1 15,0-11 5-15,3-5 2 16,12-7 10-16,7-4 6 15,14-3 11-15,13-3 7 16,20-7-3-16,12 1 0 16,18-10-5-16,8 0-4 15,8-3-8-15,4-3-8 0,5-8-6 16,6-2-14-16,12-9-109 16,11 0-55-16,3-2 82 15</inkml:trace>
  <inkml:trace contextRef="#ctx0" brushRef="#br0" timeOffset="16157.79">8036 7849 311 0,'0'8'9'0,"-3"-3"7"0,3 1-11 0,0-4 7 0,3-2 18 15,0 0 11-15,-1-2 21 16,1-3 6-16,-1 5 22 15,-2 0 9-15,-2 0 3 16,-4 5-12-16,-5 0-23 16,1 3-5-16,2-2 3 0,-1 2 13 15,3-2 11-15,1 1-4 16,5-7-4 0,-2 0-2-16,2 0-8 15,0 0-4-15,0 0-20 16,0 0-6-16,0 0-19 0,0 0-2 15,0 0-7-15,0 1-5 16,-1 2 1-16,4 2 1 16,8-2 4-16,3-3 4 15,8-3 7-15,5-3-2 16,5 4-4-16,2 4-4 0,3 4-10 16,-6 0-1-1,-4 5-2-15,-6 2 4 0,-15 0-5 16,-8 2 6-16,-17 4-1 15,-6-3-4-15,-8 5 0 16,3-2-2 0,5-4 1-16,1 0-1 0,11-8 1 15,12-7-4-15,-1 2 0 16,2 0-6-16,11-4 3 16,4 0 1-16,2 2 6 15,5 0 8-15,3 5-3 16,2 3 5-16,1 3-7 15,-1-1-1-15,-2 5-3 0,-2-1 1 16,-6 7 0-16,-3 1 0 16,-6 5 2-16,-3 0-3 15,-10 3 0-15,-8-2-2 16,-17-3 2-16,-14 1 0 16,-11-3 2-16,-8-5 3 15,0-4-3-15,-2-3 3 16,2-7-5-16,2-4-4 15,5-3-16-15,14-5-8 16,18 1-21-16,5 5-6 0,22-7-38 16,10 4-19-16,14-11-235 15,11-1 211-15</inkml:trace>
  <inkml:trace contextRef="#ctx0" brushRef="#br0" timeOffset="16854.9">8588 7835 1347 0,'2'-3'87'0,"0"0"53"0,-1-2-4 0,-2 0-19 0,1 2-10 15,-2-2-28-15,0 1-13 0,2 1-12 0,0 3-8 16,0 0-23-1,-3 3-5-15,3 17-9 16,0 4-6-16,0 22 1 16,-1 6-3-16,1 9-1 15,0 4 0-15,0-10 0 0,-2 3 0 16,2-10-5-16,0 1-7 0,3-5-8 16,4-6-5-16,-3-13 6 15,3-8 6-15,-6-7 9 31,-1-10 4-31,5-4 0 0,-3-10-2 0,-2-11 1 16,0-7 1-16,0-7 0 16,0 4 0-16,6 5 0 31,0 5 2-31,5 13-3 0,2 0-2 16,7 11 3-16,-1 1-2 0,3 5 0 31,5 3 2-31,-3-1-3 0,1 3 2 15,0-2 0-15,1 3 1 16,-11-2-2-16,0 2-3 16,-9 3 10-16,-6 4-2 15,-14 1-1-15,-8 4 4 16,-7 1-7-16,-6 1-2 16,1-6 4-16,1-1-3 0,-1-12 2 15,6-3 1-15,0-6-22 16,4-3-19-16,4-7-37 15,5-1-39-15,9 4 101 16,0-2-26-16</inkml:trace>
  <inkml:trace contextRef="#ctx0" brushRef="#br0" timeOffset="56692.55">22254 2546 1062 0,'1'0'36'0,"-7"1"1"0,-7 6 53 0,1-4 4 0,-3 0 7 0,4 0-14 16,5 0-14-16,0-3 1 0,4 0-21 0,2 0-4 15,3 0-24-15,5 3-5 0,10 1-4 16,10 0-4-16,16 1 6 15,22-5 6-15,34 0 9 16,12-6 6-16,23-2-7 0,9-3-7 16,25-2-16-16,1 1 0 31,10-1-3-31,3 3-2 0,-6 4-4 0,-7-2-3 16,-17 0-2-16,-14 1 1 0,-32-3 8 15,-4-1 1-15,-28-2-2 16,-13 1 3-16,-32-1-7 31,-11 5 0-31,-30-1 2 16,-14 3-3-16,-27 2 0 15,-19 3-1-15,-19 6 0 16,-7 2 0-16,-5 6 3 16,-9 1-2-16,-16 0-1 15,-7 1-1-15,-10-4-11 16,-4-2-1-16,-7 1-11 15,4-4-2-15,-4 0 1 0,0-4-2 16,23 1 5-16,-7-3-1 16,22 3 5-16,5 2 4 15,26-4 9-15,21 3 3 16,24 0 6-16,12 1-1 0,28-5 0 16,4 2-1-16,32-4 6 15,14-6 5-15,30 2 8 16,14-5 4-16,25 1 1 15,7 2-2-15,17 2-6 16,11 3 0-16,12 1-10 16,6 2 2-16,5 2-3 15,1-2-5-15,-11 2 1 16,-7-1-2-16,-14 2 8 16,-16 4 1-16,-18-6 3 15,-9 2 4-15,-29 2-7 16,-18 0 2-16,-31-1-9 0,-23 3 0 15,-27-6-1 1,-25 3 1-16,-37-1 7 0,-10 1 0 16,-17 0-6-16,-7 2-1 15,-20 3-10-15,-9 1-3 16,-7 1-3-16,-1-2-5 16,0 1 2-16,2-1-1 15,3 2 5-15,2 0 3 0,21 2 10 16,5-4 2-16,13 1-1 15,8 1 2-15,31-2-1 16,21-2-1-16,31-6 0 16,17-1-2-16,28-8-2 15,17-3 6-15,40-4 9 16,28-4 4-16,16 1 8 16,17-4 2-16,21 6 0 15,1-4 0-15,20 4-5 16,0 2 0-16,1 0-3 0,-5 3 0 15,-12 0 2-15,-14 1-7 16,-32 4-2-16,-13 0-6 16,-31 4-4-16,-17 0 0 0,-38 2-11 15,-22 0-3-15,-41 7-19 16,-25-1-16-16,-40 5-29 16,-22 3-24-16,-50 2 55 15</inkml:trace>
  <inkml:trace contextRef="#ctx0" brushRef="#br0" timeOffset="76231.41">5205 7985 744 0,'-2'0'94'0,"-1"1"64"0,-4 1 2 15,4 4-54-15,-3-2-25 0,1-1-25 0,2 0-9 0,-3-3-2 0,4 0 3 32,2 0-1-32,0 0-3 0,0-6-13 15,7-1-4-15,0 1-4 16,6-2 7 0,4 2 0-16,-2-5 5 15,0 3-2-15,1 1-7 0,5 1-8 16,-2 1-5-16,3 4-5 15,1 1 3-15,-2 0 0 16,-2 0 0-16,-5 5-3 16,-1 2-4-16,-9 8-2 15,-1 4 1-15,-9 3-1 16,-3 3 1-16,-7 3-3 16,-3 2-2-16,-6 0 0 15,0 2-3-15,-2-1 2 16,3-5-3-16,4-3 0 15,2-5-1-15,7-4 4 0,3-5-1 16,8-3-2-16,5-1 7 16,6-5 0-16,6 0 3 15,9 0 1-15,4-1-2 16,4-6 0-16,4 3-1 16,2-3 2-16,-1 3-2 15,0 2-2-15,1 2 1 16,-4-5-31-16,-1 2-25 0,-10-2-41 15,-4-3-33-15,-4-1-217 16,-3 0 221-16</inkml:trace>
  <inkml:trace contextRef="#ctx0" brushRef="#br0" timeOffset="76913.04">5692 7998 787 0,'11'-8'79'0,"-2"1"54"0,-7-2 9 0,0 6-39 0,-6-2 1 0,4 3-11 16,-3 1-11-16,-1 1-13 0,2 0-7 0,-1 1-13 16,3 1-1-1,0-2-8-15,0 3-8 16,6-9-4-16,8-4 0 16,7 2-1-16,-2-3 6 0,8 4 3 15,-1 0 0-15,0 1-9 16,-3 1 2-16,-2 5-20 0,-7 2 0 15,-3 7-2 1,-6-2-6-16,-7 7 1 16,-2 2-1-16,-9 1 1 15,-1 7-2-15,-7-1 0 16,4 2-4-16,-4-4-3 16,6 1-1-16,2-8 6 0,10-1-3 15,6-4 5-15,8-4-1 0,6-2 0 16,5 0 1-16,4-3-3 15,2 2 6-15,0-2-3 32,6 3-1-32,-6 5 4 0,-1-2-4 15,-4 7 3-15,-7-1 4 0,-8 9-9 16,-6 1 8 0,-13 6-6-16,-7-1 0 0,-10 0 7 15,-5 0-7-15,-5 0 2 16,-8-4 4-1,2-10-12-15,3 0-11 0,2-13-19 0,7-10-11 16,13-4-17 0,8 0-5-16,16-8-18 15,4 4-18-15,18-2-172 16,0-1 173-16</inkml:trace>
  <inkml:trace contextRef="#ctx0" brushRef="#br0" timeOffset="77640.67">6463 7845 1158 0,'4'-13'78'0,"0"2"45"0,-5-3 12 0,1 4-26 0,-5 6-5 0,2 2-15 0,1 2-8 0,2 2-16 16,-3 4-7-16,-3 11-20 16,3 8-3-16,3 16-16 15,-2 4 2-15,4 13-13 16,-2-3-1-16,0-1-5 16,9-2-6-16,-6-8 6 15,7-6-11-15,-2-8-17 16,0-3-6-16,-5-7-13 15,1-4 0-15,0-8 10 0,-3-7-1 16,-1-1 14-16,0 0 3 16,0-9 12-16,-8-2 6 15,5-5-2-15,2-5 4 16,-4-4 1-16,3 0-1 16,4-3 6-16,3-1-1 15,1 6 10-15,5 4 6 16,3 6 6-16,0 2 6 15,5 8-3-15,6 0 0 0,1 6-11 16,0-2-8-16,0 1-3 16,-1 1-3-16,-5-1 0 15,1 2 1-15,-8 3-3 16,-2 2 0-16,-13 4 2 16,-7 3-1-16,-9 7 2 15,-5 3-4-15,-9 3-7 16,-1 5 6-16,-2-8-5 15,4 0-3-15,5-12 3 16,6-3-14-16,9-19-16 16,5-5-6-16,1-12-39 0,5-6-26 15,0-9-182-15,8 1 175 16</inkml:trace>
  <inkml:trace contextRef="#ctx0" brushRef="#br0" timeOffset="117582.65">14107 6309 780 0,'8'-15'116'0,"3"0"177"15,0 0-164-15,-2 6-10 0,-4 4-17 0,-5 2-26 16,0 6-4-16,-11 11-18 16,-5 5-2-16,-11 16-19 0,-6 6-10 15,-6 9-14-15,-1 2-7 16,-4-1 0-16,3 1-1 15,-1-8-1 1,7-8 0-16,3-7-3 0,9-12 2 16,10-7-3-16,11-10 2 0,9-7-1 15,7-8 0 1,14-12-1 0,9-6 4-16,7-8 1 0,6-2 0 0,7-1 9 15,1 3 2-15,1 9 3 16,-7 2 1-16,-13 16-9 15,-9 6-5-15,-17 10-2 32,-7 3-2-32,-15 10 2 0,-7 6 0 0,-20 15 1 15,-4 5-2-15,-10 11 3 16,-2 2-2-16,1-2 2 16,6-6 0-16,7-10-4 15,9-9 2-15,20-12 1 16,7-2-5-16,20-10 2 15,7-3-1-15,14-14-1 0,5-3 5 16,16-13 5-16,5-3 0 16,6-5 0-16,13 0 4 0,-2-2 1 15,-5 6 3-15,-9 9 0 32,-16 7 3-32,-24 15-7 15,-6 6-2-15,-20 15-4 16,-8 7-3-16,-20 13-2 0,-7 1-1 0,-16 7 4 15,-9-7-3-15,3-3 4 16,6-6 3 0,19-9-5-16,11-5 0 0,19-16-6 15,16-2-3-15,18-18 4 16,14-4 2 0,15-14 3-16,8-3 1 0,0-11 2 15,3-2-2 1,-8 2 4-16,-3 0 4 0,-11 15 2 0,-4 8-1 15,-21 10-4-15,-10 10 0 16,-17 9-7-16,-11 8 5 16,-18 15-3-16,-10 9-5 15,-15 12 8 1,-2 0-8-16,2 3 3 16,10-4 5-16,9-11-8 15,11-10 3-15,24-16-5 16,11-6-5-16,29-19 7 15,9-8-2-15,16-12 5 16,10-1 7-16,7 1-7 16,3 3 7-16,-6 10-5 15,-6 3 0-15,-27 7-1 16,-8 10 1-16,-20 7 1 16,-14 6-9-16,-17 16 5 0,-11 2 0 15,-20 15-1-15,-9 4 6 16,-7-3 2-16,-2 0-9 15,13-13 3-15,14-5-1 16,26-12-1-16,11-11-1 16,31-16-2-16,17-13 2 15,27-16 0-15,9-6 3 0,2-4 1 16,-1 0 5-16,-10 8-4 16,-8 4 7-16,-10 15-2 15,-15 5-6 1,-20 19 4-16,-12 7-7 0,-27 17 3 15,-17 9 0-15,-19 20 1 16,-8 1 1-16,-11 12 1 16,4-4 2-16,12-11-4 15,8-6-1-15,29-17-1 0,14-13-3 16,23-11-2 0,15-9 8-16,19-15-3 0,6-3 0 15,4-4 6-15,6-6-6 16,4 4 3-16,3 3 2 15,-9 3-5-15,-9 5 8 16,-22 13-4-16,-15 6-2 16,-22 15 1-16,-15 9-5 0,-29 12 0 31,-15 6 7-31,-12 4 1 0,0-2 1 0,21-11-3 16,15-8-2-1,24-17-3-15,11-5-7 16,25-14 2-16,15-10 4 15,27-9-3-15,12-5 12 0,7-2-3 16,-6 3-5-16,-7 5 8 16,-9 8-3-16,-9 12-1 15,-7 4 2 1,-29 11-7-16,-13 8 1 0,-28 11 5 16,-13 7-1-16,-17 8 1 0,-5 4-2 15,2-4-4-15,8-6 4 16,22-13 1-16,14-14-6 15,29-13 2-15,12-10-6 16,22-19 2-16,16-3 3 16,14-6 5-16,2 4 5 15,1 7 3-15,-8 9 10 0,-13 16-8 16,-19 8 0-16,-24 17-8 31,-18 11-10-31,-36 10-12 16,-18 11-30-16,-29 7-83 0,-15 6 161 0,-17-2-66 15</inkml:trace>
  <inkml:trace contextRef="#ctx0" brushRef="#br0" timeOffset="150444.71">10299 8592 259 0,'6'-14'103'0,"0"-2"48"0,-6 2 23 0,3 3 9 0,-4 5-27 0,-1 2-9 0,2 6-30 31,-8-2-23-31,4 0-34 0,4 0-6 0,-8 2-9 31,3 1-4-31,3 0 5 0,-4-3-4 0,6 0-9 16,0 0-1-16,5-6-15 15,7-2 1-15,17-5-1 16,7-4 3 0,11 3 5-1,7 1 3-15,0 5-1 16,4 3-1-16,5 8-11 15,3 1-5-15,-4 5-9 16,-4-3 4-16,-12 2 1 0,0-5 2 16,-8 1 5-16,-2-4-3 15,-16 0 0-15,-2-4-2 16,-18 4 2-16,-8-7-3 16,-22 0-7-16,-16 4-1 15,-22 0-5-15,-15 9 2 0,-12 12-2 16,5 5-1-16,5 7-10 15,12 0-10-15,21-9 0 16,7-2-4-16,32-8-20 16,16-11-15-16,41-13-37 15,12-19-267-15,43-43 239 16</inkml:trace>
  <inkml:trace contextRef="#ctx0" brushRef="#br0" timeOffset="-195647.12">12651 14233 706 0,'8'6'132'0,"1"1"160"0,-3-1-115 0,1-4-39 15,-3 1-20-15,6-2-35 0,-4 1-15 0,4 3-31 0,-4 2-7 16,2 9 0 0,-3 6 0-1,-1 15 3-15,-2 7-7 16,1 20-9-16,3 12-7 16,-2 23-10-16,0 10 1 0,4 13-2 15,2-2 6-15,-1 17-1 16,4 5 5-16,-1 11-2 15,3 1-1-15,0 9-2 16,-2 2-1-16,-5 7-3 16,0-2 1-16,-15 2-1 15,0 0 0-15,-12-8 10 16,-2-9-1-16,-3-20 0 16,-4-12 2-16,3-14-10 15,1 0-4-15,5-13 0 0,10-4 0 16,4-15 2-16,5-9 1 15,11-18 0-15,6-10-1 16,15-13 1-16,6-4 0 16,20-7 1-16,24-2-1 15,16-3-1-15,8 2 1 0,9-7-1 16,-6 0 1-16,11-2-1 16,12 0 0-16,-3 3-1 15,1-3 6-15,-13 4-4 16,-4-5 1-16,-7 1 6 15,6 0-3-15,-13-5 2 16,-7-7 1-16,-24-5-5 16,-12-3 0-16,-13-14 3 15,-11-3-2-15,-9-19 2 16,-7-8-2-16,-5-15 3 16,-3-10-3-16,-8-23-5 0,0-2 5 15,0-21-8-15,-2-5-3 16,-1-28 2-16,0-15-4 15,3-28 7 1,0-15 3-16,3-15 1 0,2-4 2 0,-2-10-1 16,0 5-2-1,-4 11 0-15,-2 10-2 0,-10 31 0 16,0 14 2-16,1 19-9 16,-3 14-3-1,-3 10 4-15,-1 12-1 0,-2 25 7 16,1 14 2-16,-7 25-5 15,-8 7-1-15,-11 16 5 16,-11 12-3-16,-20 15 4 16,-13 12 0-16,-23 21-1 15,-14 14 0-15,-30 18-2 16,-22 11-5-16,-8 12 3 16,-3 7-3-16,1-4 3 0,11-11 4 15,26-18-8 1,25-13-11-16,51-16-51 0,25-17-42 15,48-20 58 1</inkml:trace>
  <inkml:trace contextRef="#ctx0" brushRef="#br0" timeOffset="-194411.69">15151 17293 1369 0,'-3'12'72'0,"-3"4"31"0,4 3-22 0,-1 9-2 0,0 1-6 15,-3 4-11-15,1 1-6 16,-3-5-5-16,0-4-7 16,-1-9-10-16,1-4-5 15,3-7-14-15,-5-5-3 16,6-14-9-16,-4-11-2 16,8-23 3-16,5-15 3 0,10-17 10 15,6 1 5-15,3 10 8 16,6 9-1-16,-10 27-5 15,2 9-7-15,3 22-12 16,-6 12-3-16,0 25-9 16,-1 10-1-16,-6 12-6 15,1 5 2-15,1-9 0 16,3-4 3-16,4-25 6 16,3-13-5-16,6-22 2 15,1-13-1-15,7-15 7 16,3-9 1-16,9 1 2 15,1 1 1-15,-1 12-6 16,-9 8 0-16,-11 18 5 16,-4 8-1-16,-12 16-2 0,-6 14-2 15,-8 17 0-15,-8 9-4 16,-8 5 3 0,5-1 0-16,6-19-2 15,4-11 2-15,7-19-1 0,5-9 5 0,5-13-3 16,4-7 1-16,4-15 13 15,1-8 2-15,0-11 15 16,-6-3 3-16,0 4 1 16,-6 10 1-16,-11 18 3 15,-4 5 2 1,-9 23-12-16,-5 8-6 0,-4 23-15 16,-1 7-6-16,4 20-4 15,3 1 1-15,12 0 0 16,2-3-1-16,11-22 0 15,5-10-7-15,9-20 0 16,3-9 1-16,1-19 5 16,4-6 4-16,-1-11 4 0,1-2 2 15,-2 2-3 1,1 1 0-16,-7 11-1 0,-4 9-1 16,-9 15 1-16,-4 3 1 0,-3 17-2 15,1 2 1-15,-4 10-2 31,2-4-5-31,4-6 0 0,5-4-3 16,12-10 4-16,2-7 5 0,19-4 0 16,7-3 1-16,10 3 1 15,4 3-1-15,-3 4-1 16,-4 1-1-16,-11-5-46 16,-3-5-31-16,-11-14-101 15,-7-12-133-15,-3-21 181 16</inkml:trace>
  <inkml:trace contextRef="#ctx0" brushRef="#br0" timeOffset="-193690.21">12998 14988 1971 0,'-2'0'18'0,"40"2"1"0,36-2 21 0,15 0 10 0,15-8 0 0,28-11-7 0,23-8-8 0,18-15-16 16,1-1-6-16,-2-2-2 16,-10-1-3-16,-13 6-2 15,-20 4-2-15,-41 12-26 16,-25 10-32 0,-39 10-93-16,-21 0-43 0,-25 12 93 15</inkml:trace>
  <inkml:trace contextRef="#ctx0" brushRef="#br0" timeOffset="-192978.66">13318 14437 1035 0,'0'4'77'0,"0"-1"53"0,2 2-18 0,1-8-12 0,-2-2-9 16,-1-7-17-16,-1-3-6 15,-2-7-25 1,1-3-4-16,-1-6-15 0,1 2-4 16,-4 4-9-16,0 1-2 0,-4 10-2 15,-1 6-3-15,-5 13-2 16,-1 12-2-16,-5 23-4 16,0 4-3-1,5 14-4-15,2 4-7 0,6-9 6 16,7-7-1-1,5-14 7-15,7-12 3 0,7-15-3 16,4-5 4-16,4-24 4 16,-3-3 6-16,2-12 11 15,-2-2 7-15,-2 0 14 16,-5 8 5-16,-4 8 4 16,-8 6-2-16,-3 17-12 0,-3-3-14 15,-8 20-14-15,1 13-6 16,1 16-6-16,2 3 2 15,7 4-18-15,3-5-18 16,12-15-42-16,4-9-24 16,9-14-23-16,10-11-14 15,0-14 82-15</inkml:trace>
  <inkml:trace contextRef="#ctx0" brushRef="#br0" timeOffset="-192598.59">13925 14156 1156 0,'-6'-18'141'0,"3"1"167"0,-11 4-240 0,-7 4-13 0,-7 4-28 16,-7 4-5-16,-6 7 0 0,0 10-3 15,-3 6-2-15,4 8-1 16,11 3-13-16,5 3-1 16,11 7-4-16,9 3 2 15,4 2 0 1,1 0 1-16,5 2-1 0,4 1-1 0,2-6 3 16,3-5 2-16,10-10 2 15,3-8 1-15,4-10-4 16,7 1-3-16,-4-8-1 15,-5 1 0-15,8-11-22 16,-8-2-20-16,6-16-45 16,4-5-32-1,-3-7-227-15,1-2 220 0</inkml:trace>
  <inkml:trace contextRef="#ctx0" brushRef="#br0" timeOffset="-192122.83">14159 14058 953 0,'5'-9'107'0,"4"-1"155"15,4-7-154-15,2 3-18 16,6-2-3-16,0 3-27 16,2 1-13-16,9-1-23 15,-5 2-8-15,1 6-6 16,0-1-6-16,-9 6-1 16,-1 6-1-16,-12 5-1 15,0 3-1-15,-1 13 0 16,-3 0 0-16,-4 9 0 0,-1 5 0 15,3 7 0-15,8-4 0 16,4 3 0-16,1-6 0 16,6 2 2-16,3-1-2 0,2-7 0 15,1-2 1-15,-6-6-2 16,-5 0 2-16,-9-5 0 16,-5-3 0-16,-18 1 3 15,1-2-3 1,-22 2-12-16,-13-4-11 0,-21 6-29 15,-3-5-22-15,-4-3-301 16,2 1 252-16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F1FCD00B-E3FB-401B-A8B0-A4A9E6A4C4B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DAD6494F-1BDB-484B-A65C-7203135365F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361E7917-108F-486B-845A-8CD8C49F128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577AC653-AD65-48DA-BB86-1AF5A7F45E4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D23D4A25-641A-4E88-A064-EC7A7FC4DD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29E9E9EF-F772-45F8-9656-697B191925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B554327-83D6-49AE-A8BE-12611CBD450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1C6F9A67-5C0B-4CB3-B5FE-D0BEF87F4D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444FA97-5143-47B4-90AC-A4E074541893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625FF38D-18FE-4732-BE51-F1CF86BA8A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9D5B7AF0-3E6B-40F2-87A7-4B5693F90B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5C4F45EC-998B-4320-8A31-9A4744D7C6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38763E-1E03-4A7B-BE4E-67FA3899A9A3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185FF676-3E7B-4D1E-AEBB-9B9CECF66E5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16599A84-6A06-4B51-818D-828D1DD3D3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4224BB62-79D1-4C11-AB94-EDF258C24E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2430569-B4EC-4790-96E7-F7D2EF873867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9984906D-8099-4B06-999F-1D46E40A76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FC1CCE2E-C8B0-4E1A-8A8E-A1D1AA8939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8E184DE9-0039-47EF-8DA7-D4D7A32CA3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5750DBA-7F97-4C1A-9BA5-00AB85721956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A17C29A2-EF83-4D60-9858-4C12C8EF74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B51EC449-7D6F-4F7A-881C-FA7886E337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7447568B-82D0-4811-A338-C861AF3832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57038B2-C4C8-4C89-907A-E68A2E2191B5}" type="slidenum">
              <a:rPr lang="en-US" altLang="en-US" sz="1200"/>
              <a:pPr/>
              <a:t>2</a:t>
            </a:fld>
            <a:endParaRPr lang="en-US" altLang="en-US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29327E54-511F-4904-BF19-DF8213E024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23C95991-1C83-417F-881A-9E3424DCC7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1677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3A6AADFD-9DBD-4A81-8005-285DB3ACAD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AECF452-741A-4AC8-872A-E285C1FA741D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B6A2101A-9EF1-4CEE-8718-DCD5815400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61C5664A-E38A-4A7F-AAE7-7D7D99702A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0FE275D1-A425-4144-A0DA-BF19BAA7FE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EEE7553-9618-4D67-AFDD-CB8C1EBF43EA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D3625245-CCCB-41EB-BC4F-DD576913CE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D5F4C7A2-A760-4701-9C6B-C3FC4C9776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B560E392-4770-45A8-8BE9-863090B300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0AE6A47-55DE-433D-A001-93C00B83C455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B7F2A599-608D-4614-B3E3-E194CFB951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BFE1FB6-0428-41A1-BCBD-684EFCA60F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09495EE0-7D7A-4B9C-B3CE-3F4CB8817A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8FFE14-E019-4C30-BA6D-88254422C622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DEC84947-86FC-4B0B-9CF4-121692CCED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79166D53-91B3-4915-875B-50EB34F10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09495EE0-7D7A-4B9C-B3CE-3F4CB8817A6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8FFE14-E019-4C30-BA6D-88254422C622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DEC84947-86FC-4B0B-9CF4-121692CCED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79166D53-91B3-4915-875B-50EB34F10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66261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B0519D-AFED-6E2C-6D3C-9B343B2E6A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C820F545-1882-2A89-5D7A-7EF857DE40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8FFE14-E019-4C30-BA6D-88254422C622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8518A2E8-8DFD-A8AC-5373-D6B4403ADF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B9E3CA64-957C-72BE-EB91-FDA11B985E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63909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E285E6-E0D2-295A-E441-C9441BF517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71CCF264-1811-39F9-BE1C-52C9D1F7A9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08FFE14-E019-4C30-BA6D-88254422C622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9C09592E-496E-4FF0-862E-E98C5D5F43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74208CE6-FBBD-661C-543A-08EC466BD7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4854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B197DE3-A656-4BE4-8A81-B9F72148C2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43B86D2-D3F7-46E3-B2B3-FA47CE8AFD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141185-DA91-461F-97BD-72FDAFF757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FF9F12-02D1-48A4-ADA5-4C70FA94F39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1291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75F5DA4-F89C-4ACD-B6F4-B68BFA13B9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270C0A-1C3B-4676-9969-69B337F306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FA9C567-E7AB-4976-9202-351969509E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DB0520-F02C-41FC-8B8E-FA6A2783D6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2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F86C279-30A8-4C09-B128-C9F6B10890B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4F2BC91-24B3-42F4-B221-4EFF97C1E7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D1E4038-9B63-4D81-BF2F-7F0DB6BB40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B1A43A-028E-49AD-9B8D-180C0EA167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401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7FABE9E-B086-42CE-B08E-9B40794E91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F66518-D5DE-4A4F-8CF9-10797B75F4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0D63D85-4478-43CD-AEB0-27C734FF87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B2DF83-C883-40B1-AE0B-7949573B8B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1114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E1D8B4F-A834-4779-A453-AF53142A61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48BA32-24D5-4D6F-92DC-04208CC1DD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C138C64-7661-4AD2-8D34-A13E52636D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97038A-3B0C-4EF2-BAD6-8CC43629A07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8747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8B905D1-AD6C-40F0-8F8C-C5CBB1C3D7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6742CC2-9609-45B7-9FA6-3DE73AF38A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5F1F25-739B-45B0-858A-C4A8E7C0A9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D62B38-B23D-4762-AAA2-A964416DAB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1289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71A6CFD-A05E-4123-B25D-602F0AFA32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1BB9310-1748-4329-B8C0-E5B1E32C64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59B7CBF-353B-46D3-8BE3-ECB2FFF518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03B47D-71FC-4726-B353-6ACB87F798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340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3B54CF8-D06F-44D2-BA9A-446B6C7C60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F8E1D04-1D46-41B1-A1E2-F6539497F9F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142718E-5BEF-4D79-84BA-E48147E7E96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3BBD64-C229-42C1-87B2-E96094A325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1735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938FB8E-1C55-43D8-AD15-EF6273518C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55B9FA8-7ED5-4EB3-8B40-CBF86A55D6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F139A96-389A-4F72-BCE4-DE59602D39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FBD8D4-7A47-4AE4-8611-22DA723E69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4014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9D98275-46F7-4C97-A3DC-E7783C2BBC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02839A6-D5D2-4D12-A0CA-64F982B6A0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1911EF-443F-4E1B-8090-7951C6EEB7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2728B7-7904-448C-93A6-B3265BD5D6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5570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8AFF26B-9BE6-49D3-99FF-1E155F8613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A782EA6-66D5-486C-BDD5-BDC902ACD2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149185-09E4-4F8E-B545-1778E6CA3F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952812-046B-488A-A3AE-2B3804B213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8925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6DF4080-E1FC-4735-AB66-0137D98D59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97C879A-4058-4B11-9107-C93A2A0368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2EBCCCC-99D3-45AF-B088-82C3D84C9AE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F26FA37-4AA1-4EA8-B81E-FB0C408107C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981D3FD-2586-47D2-9DB0-C5DCBC8C59D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anose="02020603050405020304" pitchFamily="18" charset="0"/>
              </a:defRPr>
            </a:lvl1pPr>
          </a:lstStyle>
          <a:p>
            <a:fld id="{D443C6E9-4BBA-414D-A645-024EA3F9BA4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A5AAD5B-E496-4D89-9BE8-97E820F39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00EE9AC-F616-41CF-A3CC-14C74DDAF79E}" type="slidenum">
              <a:rPr lang="en-US" altLang="en-US" sz="1400">
                <a:latin typeface="Times New Roman" panose="02020603050405020304" pitchFamily="18" charset="0"/>
              </a:rPr>
              <a:pPr/>
              <a:t>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3075" name="Text Box 2">
            <a:extLst>
              <a:ext uri="{FF2B5EF4-FFF2-40B4-BE49-F238E27FC236}">
                <a16:creationId xmlns:a16="http://schemas.microsoft.com/office/drawing/2014/main" id="{9D990537-0872-4651-B74A-F5315B88D1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1000"/>
            <a:ext cx="746730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21: Out-of-Order, Cache Hierarchies</a:t>
            </a:r>
          </a:p>
        </p:txBody>
      </p:sp>
      <p:sp>
        <p:nvSpPr>
          <p:cNvPr id="3076" name="Line 3">
            <a:extLst>
              <a:ext uri="{FF2B5EF4-FFF2-40B4-BE49-F238E27FC236}">
                <a16:creationId xmlns:a16="http://schemas.microsoft.com/office/drawing/2014/main" id="{ED190951-CFB0-4523-AEB2-CEC5E890812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7" name="Text Box 4">
            <a:extLst>
              <a:ext uri="{FF2B5EF4-FFF2-40B4-BE49-F238E27FC236}">
                <a16:creationId xmlns:a16="http://schemas.microsoft.com/office/drawing/2014/main" id="{4A54D28D-A0CD-43A8-A1F5-222E3F9496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492808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Out of order processors wrap-up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Cache access intro and details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B805B83-2760-103D-AC44-5C57EB0A5E34}"/>
                  </a:ext>
                </a:extLst>
              </p14:cNvPr>
              <p14:cNvContentPartPr/>
              <p14:nvPr/>
            </p14:nvContentPartPr>
            <p14:xfrm>
              <a:off x="5030280" y="2647440"/>
              <a:ext cx="4116240" cy="2707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B805B83-2760-103D-AC44-5C57EB0A5E3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020920" y="2638080"/>
                <a:ext cx="4134960" cy="27262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lide Number Placeholder 3">
            <a:extLst>
              <a:ext uri="{FF2B5EF4-FFF2-40B4-BE49-F238E27FC236}">
                <a16:creationId xmlns:a16="http://schemas.microsoft.com/office/drawing/2014/main" id="{ED0912CA-7998-4717-AB6F-B158620CB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D2F4469-B1C0-409B-A0AB-2DC059F2D86D}" type="slidenum">
              <a:rPr lang="en-US" altLang="en-US" sz="1400">
                <a:latin typeface="Times New Roman" panose="02020603050405020304" pitchFamily="18" charset="0"/>
              </a:rPr>
              <a:pPr/>
              <a:t>10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C404AE0C-7CA1-48A5-85DB-9BB6D0957A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09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Accessing the Cache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DD4265CB-66AE-45C8-8806-46743AD0578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7" name="Rectangle 4">
            <a:extLst>
              <a:ext uri="{FF2B5EF4-FFF2-40B4-BE49-F238E27FC236}">
                <a16:creationId xmlns:a16="http://schemas.microsoft.com/office/drawing/2014/main" id="{A2FF2BEB-099F-40B4-9C46-9CDCD679C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8" name="Rectangle 5">
            <a:extLst>
              <a:ext uri="{FF2B5EF4-FFF2-40B4-BE49-F238E27FC236}">
                <a16:creationId xmlns:a16="http://schemas.microsoft.com/office/drawing/2014/main" id="{7284A204-87F7-47EA-A02E-41653E6EBB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9" name="Rectangle 6">
            <a:extLst>
              <a:ext uri="{FF2B5EF4-FFF2-40B4-BE49-F238E27FC236}">
                <a16:creationId xmlns:a16="http://schemas.microsoft.com/office/drawing/2014/main" id="{2D74292E-2575-425A-A161-7147263CE2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0" name="Rectangle 7">
            <a:extLst>
              <a:ext uri="{FF2B5EF4-FFF2-40B4-BE49-F238E27FC236}">
                <a16:creationId xmlns:a16="http://schemas.microsoft.com/office/drawing/2014/main" id="{49944526-720D-4028-A3C1-890E05467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1" name="Rectangle 8">
            <a:extLst>
              <a:ext uri="{FF2B5EF4-FFF2-40B4-BE49-F238E27FC236}">
                <a16:creationId xmlns:a16="http://schemas.microsoft.com/office/drawing/2014/main" id="{09271CC5-7E26-4E7D-9E6C-B71B596C4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2" name="Rectangle 9">
            <a:extLst>
              <a:ext uri="{FF2B5EF4-FFF2-40B4-BE49-F238E27FC236}">
                <a16:creationId xmlns:a16="http://schemas.microsoft.com/office/drawing/2014/main" id="{058145DB-A37F-4B6B-90D3-0C620DEC9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3" name="Rectangle 10">
            <a:extLst>
              <a:ext uri="{FF2B5EF4-FFF2-40B4-BE49-F238E27FC236}">
                <a16:creationId xmlns:a16="http://schemas.microsoft.com/office/drawing/2014/main" id="{B5493177-6964-4FA4-AB65-5B454A06FB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4" name="Rectangle 11">
            <a:extLst>
              <a:ext uri="{FF2B5EF4-FFF2-40B4-BE49-F238E27FC236}">
                <a16:creationId xmlns:a16="http://schemas.microsoft.com/office/drawing/2014/main" id="{4D4AA0A1-A05D-4774-991B-BD9DFB8B7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5" name="Text Box 12">
            <a:extLst>
              <a:ext uri="{FF2B5EF4-FFF2-40B4-BE49-F238E27FC236}">
                <a16:creationId xmlns:a16="http://schemas.microsoft.com/office/drawing/2014/main" id="{0FFF7E14-40DC-4C9B-AF04-DBAD7A14E7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95600"/>
            <a:ext cx="14144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8-byte words</a:t>
            </a:r>
          </a:p>
        </p:txBody>
      </p:sp>
      <p:sp>
        <p:nvSpPr>
          <p:cNvPr id="23566" name="Line 13">
            <a:extLst>
              <a:ext uri="{FF2B5EF4-FFF2-40B4-BE49-F238E27FC236}">
                <a16:creationId xmlns:a16="http://schemas.microsoft.com/office/drawing/2014/main" id="{0FF5DD7C-E45F-4B08-AC0E-187478C4B92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2004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7" name="Rectangle 14">
            <a:extLst>
              <a:ext uri="{FF2B5EF4-FFF2-40B4-BE49-F238E27FC236}">
                <a16:creationId xmlns:a16="http://schemas.microsoft.com/office/drawing/2014/main" id="{E7110BD2-17D3-4C43-B74E-3E3A89DCB0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101000</a:t>
            </a:r>
          </a:p>
        </p:txBody>
      </p:sp>
      <p:sp>
        <p:nvSpPr>
          <p:cNvPr id="23568" name="Line 15">
            <a:extLst>
              <a:ext uri="{FF2B5EF4-FFF2-40B4-BE49-F238E27FC236}">
                <a16:creationId xmlns:a16="http://schemas.microsoft.com/office/drawing/2014/main" id="{56F9FC34-3D91-478A-A0BD-5FD32EE083AF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69" name="Line 16">
            <a:extLst>
              <a:ext uri="{FF2B5EF4-FFF2-40B4-BE49-F238E27FC236}">
                <a16:creationId xmlns:a16="http://schemas.microsoft.com/office/drawing/2014/main" id="{36F8A785-1204-4EE3-97ED-C2C6D544BF3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029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0" name="Text Box 17">
            <a:extLst>
              <a:ext uri="{FF2B5EF4-FFF2-40B4-BE49-F238E27FC236}">
                <a16:creationId xmlns:a16="http://schemas.microsoft.com/office/drawing/2014/main" id="{9FA7991B-F37C-45F8-AD58-99A9300FA1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96376" y="4343400"/>
            <a:ext cx="2631297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Direct-mapped cache: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address maps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unique location in cache</a:t>
            </a:r>
          </a:p>
        </p:txBody>
      </p:sp>
      <p:sp>
        <p:nvSpPr>
          <p:cNvPr id="23571" name="Text Box 18">
            <a:extLst>
              <a:ext uri="{FF2B5EF4-FFF2-40B4-BE49-F238E27FC236}">
                <a16:creationId xmlns:a16="http://schemas.microsoft.com/office/drawing/2014/main" id="{9BD2370E-14BB-4735-9887-4260B4CC6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038600"/>
            <a:ext cx="2115579" cy="369332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 words: 3 index bits</a:t>
            </a:r>
          </a:p>
        </p:txBody>
      </p:sp>
      <p:sp>
        <p:nvSpPr>
          <p:cNvPr id="23572" name="Text Box 19">
            <a:extLst>
              <a:ext uri="{FF2B5EF4-FFF2-40B4-BE49-F238E27FC236}">
                <a16:creationId xmlns:a16="http://schemas.microsoft.com/office/drawing/2014/main" id="{1ACE3E76-F3A9-423C-A66A-F0A4D959E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7483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23573" name="Line 20">
            <a:extLst>
              <a:ext uri="{FF2B5EF4-FFF2-40B4-BE49-F238E27FC236}">
                <a16:creationId xmlns:a16="http://schemas.microsoft.com/office/drawing/2014/main" id="{A0F83FD2-70FE-489C-BAB0-4826670B2D9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4" name="Line 21">
            <a:extLst>
              <a:ext uri="{FF2B5EF4-FFF2-40B4-BE49-F238E27FC236}">
                <a16:creationId xmlns:a16="http://schemas.microsoft.com/office/drawing/2014/main" id="{03C29C4A-3514-4E49-8C11-CC3C4FC4BAB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5" name="Text Box 22">
            <a:extLst>
              <a:ext uri="{FF2B5EF4-FFF2-40B4-BE49-F238E27FC236}">
                <a16:creationId xmlns:a16="http://schemas.microsoft.com/office/drawing/2014/main" id="{68C0941D-CFB0-4540-81AE-F02193DF6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3576" name="Text Box 23">
            <a:extLst>
              <a:ext uri="{FF2B5EF4-FFF2-40B4-BE49-F238E27FC236}">
                <a16:creationId xmlns:a16="http://schemas.microsoft.com/office/drawing/2014/main" id="{9863B3B9-18D6-4B75-A1FD-0143B65BD4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715000"/>
            <a:ext cx="57137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Sets</a:t>
            </a:r>
          </a:p>
        </p:txBody>
      </p:sp>
      <p:sp>
        <p:nvSpPr>
          <p:cNvPr id="23577" name="Line 24">
            <a:extLst>
              <a:ext uri="{FF2B5EF4-FFF2-40B4-BE49-F238E27FC236}">
                <a16:creationId xmlns:a16="http://schemas.microsoft.com/office/drawing/2014/main" id="{AA71F5E6-50F9-4CB9-8EDD-D1DF26E3D26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029200" y="5486400"/>
            <a:ext cx="10668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8" name="Line 25">
            <a:extLst>
              <a:ext uri="{FF2B5EF4-FFF2-40B4-BE49-F238E27FC236}">
                <a16:creationId xmlns:a16="http://schemas.microsoft.com/office/drawing/2014/main" id="{A3FBE37C-1F21-4E85-9D28-B788DED75A0C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23622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79" name="Line 26">
            <a:extLst>
              <a:ext uri="{FF2B5EF4-FFF2-40B4-BE49-F238E27FC236}">
                <a16:creationId xmlns:a16="http://schemas.microsoft.com/office/drawing/2014/main" id="{08378492-A4DE-4EFB-B921-DE1110CB9E4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6600" y="23622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0" name="Line 27">
            <a:extLst>
              <a:ext uri="{FF2B5EF4-FFF2-40B4-BE49-F238E27FC236}">
                <a16:creationId xmlns:a16="http://schemas.microsoft.com/office/drawing/2014/main" id="{22A74EA7-628E-4611-8109-E1EF471D2A53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362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81" name="Text Box 28">
            <a:extLst>
              <a:ext uri="{FF2B5EF4-FFF2-40B4-BE49-F238E27FC236}">
                <a16:creationId xmlns:a16="http://schemas.microsoft.com/office/drawing/2014/main" id="{16069D77-C276-4C0A-89B7-ED7270B77B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590800"/>
            <a:ext cx="75366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Offset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3">
            <a:extLst>
              <a:ext uri="{FF2B5EF4-FFF2-40B4-BE49-F238E27FC236}">
                <a16:creationId xmlns:a16="http://schemas.microsoft.com/office/drawing/2014/main" id="{8BA79305-ECAA-43D4-AFCD-0C93B4C99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762BB9-C09F-43DF-BE9D-ED9BAE5CAC98}" type="slidenum">
              <a:rPr lang="en-US" altLang="en-US" sz="1400">
                <a:latin typeface="Times New Roman" panose="02020603050405020304" pitchFamily="18" charset="0"/>
              </a:rPr>
              <a:pPr/>
              <a:t>11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5F2E97A6-63F5-4C80-A591-53FE766C9B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44009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Tag Array</a:t>
            </a:r>
          </a:p>
        </p:txBody>
      </p:sp>
      <p:sp>
        <p:nvSpPr>
          <p:cNvPr id="25604" name="Line 3">
            <a:extLst>
              <a:ext uri="{FF2B5EF4-FFF2-40B4-BE49-F238E27FC236}">
                <a16:creationId xmlns:a16="http://schemas.microsoft.com/office/drawing/2014/main" id="{C472C9C2-2F59-46F2-99C1-7E40D8506C0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5" name="Rectangle 4">
            <a:extLst>
              <a:ext uri="{FF2B5EF4-FFF2-40B4-BE49-F238E27FC236}">
                <a16:creationId xmlns:a16="http://schemas.microsoft.com/office/drawing/2014/main" id="{9FDD254C-EBDB-400F-B2CA-1ECC7D4A8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6" name="Rectangle 5">
            <a:extLst>
              <a:ext uri="{FF2B5EF4-FFF2-40B4-BE49-F238E27FC236}">
                <a16:creationId xmlns:a16="http://schemas.microsoft.com/office/drawing/2014/main" id="{B0E9FA1D-0429-45F7-A1F2-2E32E1C4A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7" name="Rectangle 6">
            <a:extLst>
              <a:ext uri="{FF2B5EF4-FFF2-40B4-BE49-F238E27FC236}">
                <a16:creationId xmlns:a16="http://schemas.microsoft.com/office/drawing/2014/main" id="{1E39E07A-0FAE-4EE4-91F5-D5132B8E10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8" name="Rectangle 7">
            <a:extLst>
              <a:ext uri="{FF2B5EF4-FFF2-40B4-BE49-F238E27FC236}">
                <a16:creationId xmlns:a16="http://schemas.microsoft.com/office/drawing/2014/main" id="{1CBA980D-A6F9-4ED8-92F8-B4DA06099E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09" name="Rectangle 8">
            <a:extLst>
              <a:ext uri="{FF2B5EF4-FFF2-40B4-BE49-F238E27FC236}">
                <a16:creationId xmlns:a16="http://schemas.microsoft.com/office/drawing/2014/main" id="{45569E82-04AE-4D16-9ABF-DA74C6240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0" name="Rectangle 9">
            <a:extLst>
              <a:ext uri="{FF2B5EF4-FFF2-40B4-BE49-F238E27FC236}">
                <a16:creationId xmlns:a16="http://schemas.microsoft.com/office/drawing/2014/main" id="{CDE29F93-34D9-447B-8170-0C8271857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1" name="Rectangle 10">
            <a:extLst>
              <a:ext uri="{FF2B5EF4-FFF2-40B4-BE49-F238E27FC236}">
                <a16:creationId xmlns:a16="http://schemas.microsoft.com/office/drawing/2014/main" id="{1E3CFE08-D913-4DE6-AB87-8D9A96277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2" name="Rectangle 11">
            <a:extLst>
              <a:ext uri="{FF2B5EF4-FFF2-40B4-BE49-F238E27FC236}">
                <a16:creationId xmlns:a16="http://schemas.microsoft.com/office/drawing/2014/main" id="{A6ACFD6E-0F2E-4FF3-9043-EAE57E6DD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3" name="Text Box 12">
            <a:extLst>
              <a:ext uri="{FF2B5EF4-FFF2-40B4-BE49-F238E27FC236}">
                <a16:creationId xmlns:a16="http://schemas.microsoft.com/office/drawing/2014/main" id="{7552284F-F08E-4396-8D88-DC3135435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95600"/>
            <a:ext cx="14144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8-byte words</a:t>
            </a:r>
          </a:p>
        </p:txBody>
      </p:sp>
      <p:sp>
        <p:nvSpPr>
          <p:cNvPr id="25614" name="Line 13">
            <a:extLst>
              <a:ext uri="{FF2B5EF4-FFF2-40B4-BE49-F238E27FC236}">
                <a16:creationId xmlns:a16="http://schemas.microsoft.com/office/drawing/2014/main" id="{6A7A4429-4A06-4A7C-A40E-25D4BEB9260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2004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5" name="Rectangle 14">
            <a:extLst>
              <a:ext uri="{FF2B5EF4-FFF2-40B4-BE49-F238E27FC236}">
                <a16:creationId xmlns:a16="http://schemas.microsoft.com/office/drawing/2014/main" id="{D6095B6E-5723-44EB-9AF9-C5A59706A0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101000</a:t>
            </a:r>
          </a:p>
        </p:txBody>
      </p:sp>
      <p:sp>
        <p:nvSpPr>
          <p:cNvPr id="25616" name="Line 15">
            <a:extLst>
              <a:ext uri="{FF2B5EF4-FFF2-40B4-BE49-F238E27FC236}">
                <a16:creationId xmlns:a16="http://schemas.microsoft.com/office/drawing/2014/main" id="{BB21A47A-D66F-4EC4-92C8-F5B059BCF886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7" name="Line 16">
            <a:extLst>
              <a:ext uri="{FF2B5EF4-FFF2-40B4-BE49-F238E27FC236}">
                <a16:creationId xmlns:a16="http://schemas.microsoft.com/office/drawing/2014/main" id="{4BAA6192-236C-4852-A75C-5D749DE6BF8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029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18" name="Text Box 17">
            <a:extLst>
              <a:ext uri="{FF2B5EF4-FFF2-40B4-BE49-F238E27FC236}">
                <a16:creationId xmlns:a16="http://schemas.microsoft.com/office/drawing/2014/main" id="{D5F94B8E-F648-4F89-A29B-A8561C40E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621" y="4343400"/>
            <a:ext cx="2250808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Direct-mapped cache: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address maps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unique address</a:t>
            </a:r>
          </a:p>
        </p:txBody>
      </p:sp>
      <p:sp>
        <p:nvSpPr>
          <p:cNvPr id="25619" name="Text Box 18">
            <a:extLst>
              <a:ext uri="{FF2B5EF4-FFF2-40B4-BE49-F238E27FC236}">
                <a16:creationId xmlns:a16="http://schemas.microsoft.com/office/drawing/2014/main" id="{7B55CDBE-9F53-4013-B999-6588EA329E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25620" name="Line 19">
            <a:extLst>
              <a:ext uri="{FF2B5EF4-FFF2-40B4-BE49-F238E27FC236}">
                <a16:creationId xmlns:a16="http://schemas.microsoft.com/office/drawing/2014/main" id="{06B18C22-7C3F-496C-B4B7-AE12B91672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1" name="Line 20">
            <a:extLst>
              <a:ext uri="{FF2B5EF4-FFF2-40B4-BE49-F238E27FC236}">
                <a16:creationId xmlns:a16="http://schemas.microsoft.com/office/drawing/2014/main" id="{0D74DFD4-1EF0-4DA7-A0CF-013C581F038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2" name="Rectangle 21">
            <a:extLst>
              <a:ext uri="{FF2B5EF4-FFF2-40B4-BE49-F238E27FC236}">
                <a16:creationId xmlns:a16="http://schemas.microsoft.com/office/drawing/2014/main" id="{95BD11B2-756D-4883-8361-AF0BD78CD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971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3" name="Rectangle 22">
            <a:extLst>
              <a:ext uri="{FF2B5EF4-FFF2-40B4-BE49-F238E27FC236}">
                <a16:creationId xmlns:a16="http://schemas.microsoft.com/office/drawing/2014/main" id="{19CF1CE5-08AB-432D-9D1C-A46D65ED4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352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4" name="Rectangle 23">
            <a:extLst>
              <a:ext uri="{FF2B5EF4-FFF2-40B4-BE49-F238E27FC236}">
                <a16:creationId xmlns:a16="http://schemas.microsoft.com/office/drawing/2014/main" id="{88D6A638-D2F4-4965-90AE-A7993C48D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733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5" name="Rectangle 24">
            <a:extLst>
              <a:ext uri="{FF2B5EF4-FFF2-40B4-BE49-F238E27FC236}">
                <a16:creationId xmlns:a16="http://schemas.microsoft.com/office/drawing/2014/main" id="{EA4BED7C-A862-447B-8318-DD6EA5765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114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6" name="Rectangle 25">
            <a:extLst>
              <a:ext uri="{FF2B5EF4-FFF2-40B4-BE49-F238E27FC236}">
                <a16:creationId xmlns:a16="http://schemas.microsoft.com/office/drawing/2014/main" id="{31D14043-78CB-47F5-A55E-FC0AD7C92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495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7" name="Rectangle 26">
            <a:extLst>
              <a:ext uri="{FF2B5EF4-FFF2-40B4-BE49-F238E27FC236}">
                <a16:creationId xmlns:a16="http://schemas.microsoft.com/office/drawing/2014/main" id="{632C31CC-A84D-410C-8199-3E54EF148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76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8" name="Rectangle 27">
            <a:extLst>
              <a:ext uri="{FF2B5EF4-FFF2-40B4-BE49-F238E27FC236}">
                <a16:creationId xmlns:a16="http://schemas.microsoft.com/office/drawing/2014/main" id="{16AABEC3-E9A5-4150-9810-00564F9590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257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29" name="Rectangle 28">
            <a:extLst>
              <a:ext uri="{FF2B5EF4-FFF2-40B4-BE49-F238E27FC236}">
                <a16:creationId xmlns:a16="http://schemas.microsoft.com/office/drawing/2014/main" id="{52BB65B7-817F-4F70-890A-88FD48306E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638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0" name="Text Box 29">
            <a:extLst>
              <a:ext uri="{FF2B5EF4-FFF2-40B4-BE49-F238E27FC236}">
                <a16:creationId xmlns:a16="http://schemas.microsoft.com/office/drawing/2014/main" id="{AA7DE7A1-7934-492F-9893-F1391BF08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3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25631" name="Line 30">
            <a:extLst>
              <a:ext uri="{FF2B5EF4-FFF2-40B4-BE49-F238E27FC236}">
                <a16:creationId xmlns:a16="http://schemas.microsoft.com/office/drawing/2014/main" id="{0DE066FE-93F1-4219-A025-D14CA62D19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2" name="Line 31">
            <a:extLst>
              <a:ext uri="{FF2B5EF4-FFF2-40B4-BE49-F238E27FC236}">
                <a16:creationId xmlns:a16="http://schemas.microsoft.com/office/drawing/2014/main" id="{4C3B5B52-2B58-453E-9F33-3917FC7EA642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3" name="Line 32">
            <a:extLst>
              <a:ext uri="{FF2B5EF4-FFF2-40B4-BE49-F238E27FC236}">
                <a16:creationId xmlns:a16="http://schemas.microsoft.com/office/drawing/2014/main" id="{81246DD2-DCB7-4674-BB22-CE870D40082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029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4" name="Line 33">
            <a:extLst>
              <a:ext uri="{FF2B5EF4-FFF2-40B4-BE49-F238E27FC236}">
                <a16:creationId xmlns:a16="http://schemas.microsoft.com/office/drawing/2014/main" id="{76A3270E-E0FA-418C-80BF-30589C03DFC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8956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5" name="Line 34">
            <a:extLst>
              <a:ext uri="{FF2B5EF4-FFF2-40B4-BE49-F238E27FC236}">
                <a16:creationId xmlns:a16="http://schemas.microsoft.com/office/drawing/2014/main" id="{44EFE172-0C76-4F95-AB66-AC958CC2DC8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1910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636" name="Text Box 35">
            <a:extLst>
              <a:ext uri="{FF2B5EF4-FFF2-40B4-BE49-F238E27FC236}">
                <a16:creationId xmlns:a16="http://schemas.microsoft.com/office/drawing/2014/main" id="{F95CAC2C-D9BA-4B68-935E-03AF57A64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810000"/>
            <a:ext cx="10392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</p:txBody>
      </p:sp>
      <p:sp>
        <p:nvSpPr>
          <p:cNvPr id="25637" name="Text Box 36">
            <a:extLst>
              <a:ext uri="{FF2B5EF4-FFF2-40B4-BE49-F238E27FC236}">
                <a16:creationId xmlns:a16="http://schemas.microsoft.com/office/drawing/2014/main" id="{88992692-1F42-4A5D-ABCC-AD46175D6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5638" name="Text Box 37">
            <a:extLst>
              <a:ext uri="{FF2B5EF4-FFF2-40B4-BE49-F238E27FC236}">
                <a16:creationId xmlns:a16="http://schemas.microsoft.com/office/drawing/2014/main" id="{5161A685-57FB-48E4-8A39-C90E02196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 Placeholder 3">
            <a:extLst>
              <a:ext uri="{FF2B5EF4-FFF2-40B4-BE49-F238E27FC236}">
                <a16:creationId xmlns:a16="http://schemas.microsoft.com/office/drawing/2014/main" id="{9DAD42E3-5DEA-435C-8C80-5CF5A26B8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93890D-4F71-4BF4-B12E-131F9F73D8EA}" type="slidenum">
              <a:rPr lang="en-US" altLang="en-US" sz="1400">
                <a:latin typeface="Times New Roman" panose="02020603050405020304" pitchFamily="18" charset="0"/>
              </a:rPr>
              <a:pPr/>
              <a:t>12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95EEF669-BE87-4749-A1F7-439155439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1137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Access Pattern</a:t>
            </a:r>
          </a:p>
        </p:txBody>
      </p:sp>
      <p:sp>
        <p:nvSpPr>
          <p:cNvPr id="27652" name="Line 3">
            <a:extLst>
              <a:ext uri="{FF2B5EF4-FFF2-40B4-BE49-F238E27FC236}">
                <a16:creationId xmlns:a16="http://schemas.microsoft.com/office/drawing/2014/main" id="{E6CF65E9-F3BC-4ACF-9352-CFF9F8284B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3" name="Rectangle 4">
            <a:extLst>
              <a:ext uri="{FF2B5EF4-FFF2-40B4-BE49-F238E27FC236}">
                <a16:creationId xmlns:a16="http://schemas.microsoft.com/office/drawing/2014/main" id="{A41A3785-EB2D-4967-A690-AE5503854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2971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4" name="Rectangle 5">
            <a:extLst>
              <a:ext uri="{FF2B5EF4-FFF2-40B4-BE49-F238E27FC236}">
                <a16:creationId xmlns:a16="http://schemas.microsoft.com/office/drawing/2014/main" id="{054105BC-DAEC-48C6-A535-0659BE46CD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352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5" name="Rectangle 6">
            <a:extLst>
              <a:ext uri="{FF2B5EF4-FFF2-40B4-BE49-F238E27FC236}">
                <a16:creationId xmlns:a16="http://schemas.microsoft.com/office/drawing/2014/main" id="{413D2E0B-2614-4827-957C-2A6AAB07C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6" name="Rectangle 7">
            <a:extLst>
              <a:ext uri="{FF2B5EF4-FFF2-40B4-BE49-F238E27FC236}">
                <a16:creationId xmlns:a16="http://schemas.microsoft.com/office/drawing/2014/main" id="{981F00FF-960C-48CF-9A19-EAEF0F6BEA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114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7" name="Rectangle 8">
            <a:extLst>
              <a:ext uri="{FF2B5EF4-FFF2-40B4-BE49-F238E27FC236}">
                <a16:creationId xmlns:a16="http://schemas.microsoft.com/office/drawing/2014/main" id="{A936C12F-B0E0-4D50-8424-5CACAD451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495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8" name="Rectangle 9">
            <a:extLst>
              <a:ext uri="{FF2B5EF4-FFF2-40B4-BE49-F238E27FC236}">
                <a16:creationId xmlns:a16="http://schemas.microsoft.com/office/drawing/2014/main" id="{74897453-10E5-402A-867E-B058BDF7D1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876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59" name="Rectangle 10">
            <a:extLst>
              <a:ext uri="{FF2B5EF4-FFF2-40B4-BE49-F238E27FC236}">
                <a16:creationId xmlns:a16="http://schemas.microsoft.com/office/drawing/2014/main" id="{C4059884-B4F5-4A76-9ABE-6B5A717B57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257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0" name="Rectangle 11">
            <a:extLst>
              <a:ext uri="{FF2B5EF4-FFF2-40B4-BE49-F238E27FC236}">
                <a16:creationId xmlns:a16="http://schemas.microsoft.com/office/drawing/2014/main" id="{74AEDE53-0300-4E68-8F61-B7A2CC66D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5638800"/>
            <a:ext cx="1447800" cy="381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1" name="Text Box 12">
            <a:extLst>
              <a:ext uri="{FF2B5EF4-FFF2-40B4-BE49-F238E27FC236}">
                <a16:creationId xmlns:a16="http://schemas.microsoft.com/office/drawing/2014/main" id="{2B31C6F6-D26E-4D7F-A457-3F23DBAAB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895600"/>
            <a:ext cx="14144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8-byte words</a:t>
            </a:r>
          </a:p>
        </p:txBody>
      </p:sp>
      <p:sp>
        <p:nvSpPr>
          <p:cNvPr id="27662" name="Line 13">
            <a:extLst>
              <a:ext uri="{FF2B5EF4-FFF2-40B4-BE49-F238E27FC236}">
                <a16:creationId xmlns:a16="http://schemas.microsoft.com/office/drawing/2014/main" id="{CD145931-F90A-4D96-A4A5-4E6697AA17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029200" y="3200400"/>
            <a:ext cx="838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3" name="Rectangle 14">
            <a:extLst>
              <a:ext uri="{FF2B5EF4-FFF2-40B4-BE49-F238E27FC236}">
                <a16:creationId xmlns:a16="http://schemas.microsoft.com/office/drawing/2014/main" id="{F76C410F-70A2-46CA-9E4D-5FEA4BB45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981200"/>
            <a:ext cx="2743200" cy="4572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101000</a:t>
            </a:r>
          </a:p>
        </p:txBody>
      </p:sp>
      <p:sp>
        <p:nvSpPr>
          <p:cNvPr id="27664" name="Line 15">
            <a:extLst>
              <a:ext uri="{FF2B5EF4-FFF2-40B4-BE49-F238E27FC236}">
                <a16:creationId xmlns:a16="http://schemas.microsoft.com/office/drawing/2014/main" id="{6F34F51F-ACE7-4E62-A95A-9E118840843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23622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5" name="Line 16">
            <a:extLst>
              <a:ext uri="{FF2B5EF4-FFF2-40B4-BE49-F238E27FC236}">
                <a16:creationId xmlns:a16="http://schemas.microsoft.com/office/drawing/2014/main" id="{288EE7F5-2795-47CD-81AA-D09F89DDE5AD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5029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6" name="Text Box 17">
            <a:extLst>
              <a:ext uri="{FF2B5EF4-FFF2-40B4-BE49-F238E27FC236}">
                <a16:creationId xmlns:a16="http://schemas.microsoft.com/office/drawing/2014/main" id="{F47DF681-01AF-478A-B728-6B3FC0E643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6621" y="4343400"/>
            <a:ext cx="2250808" cy="92333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Direct-mapped cache: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each address maps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 unique address</a:t>
            </a:r>
          </a:p>
        </p:txBody>
      </p:sp>
      <p:sp>
        <p:nvSpPr>
          <p:cNvPr id="27667" name="Text Box 18">
            <a:extLst>
              <a:ext uri="{FF2B5EF4-FFF2-40B4-BE49-F238E27FC236}">
                <a16:creationId xmlns:a16="http://schemas.microsoft.com/office/drawing/2014/main" id="{B22BBE8E-3BD6-4691-A022-2C6A4C5DF5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1371600"/>
            <a:ext cx="138191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Byte address</a:t>
            </a:r>
          </a:p>
        </p:txBody>
      </p:sp>
      <p:sp>
        <p:nvSpPr>
          <p:cNvPr id="27668" name="Line 19">
            <a:extLst>
              <a:ext uri="{FF2B5EF4-FFF2-40B4-BE49-F238E27FC236}">
                <a16:creationId xmlns:a16="http://schemas.microsoft.com/office/drawing/2014/main" id="{B34404E9-C578-4091-8769-5D13F56B7F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69" name="Line 20">
            <a:extLst>
              <a:ext uri="{FF2B5EF4-FFF2-40B4-BE49-F238E27FC236}">
                <a16:creationId xmlns:a16="http://schemas.microsoft.com/office/drawing/2014/main" id="{29447B7F-59E4-411C-8C2D-644194E0069B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16764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0" name="Rectangle 21">
            <a:extLst>
              <a:ext uri="{FF2B5EF4-FFF2-40B4-BE49-F238E27FC236}">
                <a16:creationId xmlns:a16="http://schemas.microsoft.com/office/drawing/2014/main" id="{E919B640-D50E-40BA-9CBD-A22016C3EF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971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1" name="Rectangle 22">
            <a:extLst>
              <a:ext uri="{FF2B5EF4-FFF2-40B4-BE49-F238E27FC236}">
                <a16:creationId xmlns:a16="http://schemas.microsoft.com/office/drawing/2014/main" id="{369D674C-B37C-47A8-9D03-D0CF75004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352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2" name="Rectangle 23">
            <a:extLst>
              <a:ext uri="{FF2B5EF4-FFF2-40B4-BE49-F238E27FC236}">
                <a16:creationId xmlns:a16="http://schemas.microsoft.com/office/drawing/2014/main" id="{CF1B93D5-AB1E-4E68-8D69-5EC891D0E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733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3" name="Rectangle 24">
            <a:extLst>
              <a:ext uri="{FF2B5EF4-FFF2-40B4-BE49-F238E27FC236}">
                <a16:creationId xmlns:a16="http://schemas.microsoft.com/office/drawing/2014/main" id="{3C99FF87-B3B9-4907-B56A-EEB8A47BCE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114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4" name="Rectangle 25">
            <a:extLst>
              <a:ext uri="{FF2B5EF4-FFF2-40B4-BE49-F238E27FC236}">
                <a16:creationId xmlns:a16="http://schemas.microsoft.com/office/drawing/2014/main" id="{4CA61D12-1A42-4117-9D58-564F0733F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495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5" name="Rectangle 26">
            <a:extLst>
              <a:ext uri="{FF2B5EF4-FFF2-40B4-BE49-F238E27FC236}">
                <a16:creationId xmlns:a16="http://schemas.microsoft.com/office/drawing/2014/main" id="{D89FCA3C-8BA3-4B8D-AEF3-E813AAB34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876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6" name="Rectangle 27">
            <a:extLst>
              <a:ext uri="{FF2B5EF4-FFF2-40B4-BE49-F238E27FC236}">
                <a16:creationId xmlns:a16="http://schemas.microsoft.com/office/drawing/2014/main" id="{F6B7F2CB-9873-4D3A-A6DF-49445152E5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257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7" name="Rectangle 28">
            <a:extLst>
              <a:ext uri="{FF2B5EF4-FFF2-40B4-BE49-F238E27FC236}">
                <a16:creationId xmlns:a16="http://schemas.microsoft.com/office/drawing/2014/main" id="{25026DE3-BC3A-416C-A1AF-70BF1A3C7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5638800"/>
            <a:ext cx="914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6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78" name="Text Box 29">
            <a:extLst>
              <a:ext uri="{FF2B5EF4-FFF2-40B4-BE49-F238E27FC236}">
                <a16:creationId xmlns:a16="http://schemas.microsoft.com/office/drawing/2014/main" id="{ED78193C-FD76-4142-A21D-D8B355966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30" y="2514600"/>
            <a:ext cx="49847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</a:t>
            </a:r>
          </a:p>
        </p:txBody>
      </p:sp>
      <p:sp>
        <p:nvSpPr>
          <p:cNvPr id="27679" name="Line 30">
            <a:extLst>
              <a:ext uri="{FF2B5EF4-FFF2-40B4-BE49-F238E27FC236}">
                <a16:creationId xmlns:a16="http://schemas.microsoft.com/office/drawing/2014/main" id="{F68E1060-C3A3-440C-863D-6D0953F110A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2438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0" name="Line 31">
            <a:extLst>
              <a:ext uri="{FF2B5EF4-FFF2-40B4-BE49-F238E27FC236}">
                <a16:creationId xmlns:a16="http://schemas.microsoft.com/office/drawing/2014/main" id="{3FD27653-6A62-482B-B6FE-DB6E20426D1D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" y="24384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1" name="Line 32">
            <a:extLst>
              <a:ext uri="{FF2B5EF4-FFF2-40B4-BE49-F238E27FC236}">
                <a16:creationId xmlns:a16="http://schemas.microsoft.com/office/drawing/2014/main" id="{2E3CB4B4-9700-4BF2-BEDC-EBEB1BDD030A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50292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2" name="Line 33">
            <a:extLst>
              <a:ext uri="{FF2B5EF4-FFF2-40B4-BE49-F238E27FC236}">
                <a16:creationId xmlns:a16="http://schemas.microsoft.com/office/drawing/2014/main" id="{54F1B34C-8A47-4073-943B-9AFB3B40E8C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28956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3" name="Line 34">
            <a:extLst>
              <a:ext uri="{FF2B5EF4-FFF2-40B4-BE49-F238E27FC236}">
                <a16:creationId xmlns:a16="http://schemas.microsoft.com/office/drawing/2014/main" id="{6724D9D9-D616-43FD-8CD6-2FD9DDF509C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191000"/>
            <a:ext cx="0" cy="83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684" name="Text Box 35">
            <a:extLst>
              <a:ext uri="{FF2B5EF4-FFF2-40B4-BE49-F238E27FC236}">
                <a16:creationId xmlns:a16="http://schemas.microsoft.com/office/drawing/2014/main" id="{6AA6C573-F7C1-42CB-ABEF-324A9AD7E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810000"/>
            <a:ext cx="103925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Compare</a:t>
            </a:r>
          </a:p>
        </p:txBody>
      </p:sp>
      <p:sp>
        <p:nvSpPr>
          <p:cNvPr id="27685" name="Text Box 36">
            <a:extLst>
              <a:ext uri="{FF2B5EF4-FFF2-40B4-BE49-F238E27FC236}">
                <a16:creationId xmlns:a16="http://schemas.microsoft.com/office/drawing/2014/main" id="{56006A3C-0167-4164-A312-A745E4080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019800"/>
            <a:ext cx="115012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Data array</a:t>
            </a:r>
          </a:p>
        </p:txBody>
      </p:sp>
      <p:sp>
        <p:nvSpPr>
          <p:cNvPr id="27686" name="Text Box 37">
            <a:extLst>
              <a:ext uri="{FF2B5EF4-FFF2-40B4-BE49-F238E27FC236}">
                <a16:creationId xmlns:a16="http://schemas.microsoft.com/office/drawing/2014/main" id="{9B1088D5-E577-44C5-9D65-F66EDB67C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6019800"/>
            <a:ext cx="10280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Tag array</a:t>
            </a:r>
          </a:p>
        </p:txBody>
      </p:sp>
      <p:sp>
        <p:nvSpPr>
          <p:cNvPr id="27687" name="Text Box 38">
            <a:extLst>
              <a:ext uri="{FF2B5EF4-FFF2-40B4-BE49-F238E27FC236}">
                <a16:creationId xmlns:a16="http://schemas.microsoft.com/office/drawing/2014/main" id="{4EE7BB11-5CA8-45FA-8FBA-4C81DBC23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1371600"/>
            <a:ext cx="4350550" cy="1200329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Assume that addresses are 8 bits long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How many of the following address requests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are hits/misses?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4, 7, 10, 13, 16, 68, 73, 78, 83, 88, 4, 7, 10…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3">
            <a:extLst>
              <a:ext uri="{FF2B5EF4-FFF2-40B4-BE49-F238E27FC236}">
                <a16:creationId xmlns:a16="http://schemas.microsoft.com/office/drawing/2014/main" id="{DC28A8BB-B430-49A7-B4C4-D3039C332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F53C0FE-9092-4E4A-9435-7EEE4DF0D150}" type="slidenum">
              <a:rPr lang="en-US" altLang="en-US" sz="1400">
                <a:latin typeface="Times New Roman" panose="02020603050405020304" pitchFamily="18" charset="0"/>
              </a:rPr>
              <a:pPr/>
              <a:t>2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B0DC14A1-19C8-4AC1-9003-8CF8BDFDA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4118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Out-of-Order Processor Implementation</a:t>
            </a:r>
          </a:p>
        </p:txBody>
      </p:sp>
      <p:sp>
        <p:nvSpPr>
          <p:cNvPr id="13316" name="Line 3">
            <a:extLst>
              <a:ext uri="{FF2B5EF4-FFF2-40B4-BE49-F238E27FC236}">
                <a16:creationId xmlns:a16="http://schemas.microsoft.com/office/drawing/2014/main" id="{19F4F28F-82D2-4EEB-8E7E-F0DBF5CFA4B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7" name="Rectangle 4">
            <a:extLst>
              <a:ext uri="{FF2B5EF4-FFF2-40B4-BE49-F238E27FC236}">
                <a16:creationId xmlns:a16="http://schemas.microsoft.com/office/drawing/2014/main" id="{34337847-44F5-4F59-9FEF-398804E431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600200"/>
            <a:ext cx="1905000" cy="8382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Branch prediction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and instr fetch</a:t>
            </a:r>
          </a:p>
        </p:txBody>
      </p:sp>
      <p:sp>
        <p:nvSpPr>
          <p:cNvPr id="13318" name="Rectangle 5">
            <a:extLst>
              <a:ext uri="{FF2B5EF4-FFF2-40B4-BE49-F238E27FC236}">
                <a16:creationId xmlns:a16="http://schemas.microsoft.com/office/drawing/2014/main" id="{D930A260-3615-482E-A6D0-79ABE44D6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048000"/>
            <a:ext cx="16764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R1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R2  R1+R3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R3 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R1  R3+R2</a:t>
            </a: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19" name="Text Box 6">
            <a:extLst>
              <a:ext uri="{FF2B5EF4-FFF2-40B4-BE49-F238E27FC236}">
                <a16:creationId xmlns:a16="http://schemas.microsoft.com/office/drawing/2014/main" id="{539CDDF3-0256-4937-878F-190473DF45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76800"/>
            <a:ext cx="185461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Fetch Queue</a:t>
            </a:r>
          </a:p>
        </p:txBody>
      </p:sp>
      <p:sp>
        <p:nvSpPr>
          <p:cNvPr id="13320" name="Line 7">
            <a:extLst>
              <a:ext uri="{FF2B5EF4-FFF2-40B4-BE49-F238E27FC236}">
                <a16:creationId xmlns:a16="http://schemas.microsoft.com/office/drawing/2014/main" id="{3D424B47-A1CB-4224-8379-F230CE3F230E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2438400"/>
            <a:ext cx="0" cy="60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1" name="Rectangle 8">
            <a:extLst>
              <a:ext uri="{FF2B5EF4-FFF2-40B4-BE49-F238E27FC236}">
                <a16:creationId xmlns:a16="http://schemas.microsoft.com/office/drawing/2014/main" id="{DE69D859-A8AC-49B6-8E85-2B71AE4FB8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581400"/>
            <a:ext cx="1295400" cy="9144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Decode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Rename</a:t>
            </a:r>
          </a:p>
        </p:txBody>
      </p:sp>
      <p:sp>
        <p:nvSpPr>
          <p:cNvPr id="13322" name="Line 9">
            <a:extLst>
              <a:ext uri="{FF2B5EF4-FFF2-40B4-BE49-F238E27FC236}">
                <a16:creationId xmlns:a16="http://schemas.microsoft.com/office/drawing/2014/main" id="{0ECD5E1A-A71E-4238-AE1B-B0521F34687A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4038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3" name="Rectangle 10">
            <a:extLst>
              <a:ext uri="{FF2B5EF4-FFF2-40B4-BE49-F238E27FC236}">
                <a16:creationId xmlns:a16="http://schemas.microsoft.com/office/drawing/2014/main" id="{7D5913BA-B17E-4461-9880-03175DC164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600200"/>
            <a:ext cx="76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 6</a:t>
            </a:r>
          </a:p>
        </p:txBody>
      </p:sp>
      <p:sp>
        <p:nvSpPr>
          <p:cNvPr id="13324" name="Rectangle 11">
            <a:extLst>
              <a:ext uri="{FF2B5EF4-FFF2-40B4-BE49-F238E27FC236}">
                <a16:creationId xmlns:a16="http://schemas.microsoft.com/office/drawing/2014/main" id="{6BF57E80-44CB-4C0E-BA9E-1CAB03E27B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2600" y="1600200"/>
            <a:ext cx="7620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T6</a:t>
            </a:r>
          </a:p>
        </p:txBody>
      </p:sp>
      <p:sp>
        <p:nvSpPr>
          <p:cNvPr id="13325" name="Text Box 12">
            <a:extLst>
              <a:ext uri="{FF2B5EF4-FFF2-40B4-BE49-F238E27FC236}">
                <a16:creationId xmlns:a16="http://schemas.microsoft.com/office/drawing/2014/main" id="{AA65AB59-2F86-43BC-916C-3BE7ACFDE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219200"/>
            <a:ext cx="215975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Reorder Buffer (ROB)</a:t>
            </a:r>
          </a:p>
        </p:txBody>
      </p:sp>
      <p:sp>
        <p:nvSpPr>
          <p:cNvPr id="13326" name="Rectangle 13">
            <a:extLst>
              <a:ext uri="{FF2B5EF4-FFF2-40B4-BE49-F238E27FC236}">
                <a16:creationId xmlns:a16="http://schemas.microsoft.com/office/drawing/2014/main" id="{12D0E873-119E-41CB-9C7D-BD4A254BB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4038600"/>
            <a:ext cx="1600200" cy="1828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T1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R1+R2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T2 </a:t>
            </a: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 T1+R3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BEQZ 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T4  T1+T2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T5  T4+T2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7" name="Text Box 14">
            <a:extLst>
              <a:ext uri="{FF2B5EF4-FFF2-40B4-BE49-F238E27FC236}">
                <a16:creationId xmlns:a16="http://schemas.microsoft.com/office/drawing/2014/main" id="{E9FCD3D0-8EC7-4A68-B03B-FC2F7AD00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867400"/>
            <a:ext cx="17525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Issue Queue (IQ)</a:t>
            </a:r>
          </a:p>
        </p:txBody>
      </p:sp>
      <p:sp>
        <p:nvSpPr>
          <p:cNvPr id="13328" name="Line 15">
            <a:extLst>
              <a:ext uri="{FF2B5EF4-FFF2-40B4-BE49-F238E27FC236}">
                <a16:creationId xmlns:a16="http://schemas.microsoft.com/office/drawing/2014/main" id="{0A9E9B9E-C03B-444F-84FF-7E7CEEFF26E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886200" y="2819400"/>
            <a:ext cx="9144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29" name="Line 16">
            <a:extLst>
              <a:ext uri="{FF2B5EF4-FFF2-40B4-BE49-F238E27FC236}">
                <a16:creationId xmlns:a16="http://schemas.microsoft.com/office/drawing/2014/main" id="{9C565595-75E2-446A-8453-902189202AE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4343400"/>
            <a:ext cx="914400" cy="45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0" name="Rectangle 17">
            <a:extLst>
              <a:ext uri="{FF2B5EF4-FFF2-40B4-BE49-F238E27FC236}">
                <a16:creationId xmlns:a16="http://schemas.microsoft.com/office/drawing/2014/main" id="{4CEBA152-3848-465C-98FD-B3AC997CE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1" name="Rectangle 18">
            <a:extLst>
              <a:ext uri="{FF2B5EF4-FFF2-40B4-BE49-F238E27FC236}">
                <a16:creationId xmlns:a16="http://schemas.microsoft.com/office/drawing/2014/main" id="{EB5E18AE-984F-46BA-8BB4-85B4CA7AC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62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2" name="Rectangle 19">
            <a:extLst>
              <a:ext uri="{FF2B5EF4-FFF2-40B4-BE49-F238E27FC236}">
                <a16:creationId xmlns:a16="http://schemas.microsoft.com/office/drawing/2014/main" id="{41E9ACB0-308D-4FA9-B8E4-35B163B26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4114800"/>
            <a:ext cx="533400" cy="381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ALU</a:t>
            </a:r>
          </a:p>
        </p:txBody>
      </p:sp>
      <p:sp>
        <p:nvSpPr>
          <p:cNvPr id="13333" name="Rectangle 20">
            <a:extLst>
              <a:ext uri="{FF2B5EF4-FFF2-40B4-BE49-F238E27FC236}">
                <a16:creationId xmlns:a16="http://schemas.microsoft.com/office/drawing/2014/main" id="{4020E081-7262-473C-B984-27EE87F89C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1905000"/>
            <a:ext cx="1676400" cy="990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Register File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R1-R32</a:t>
            </a:r>
          </a:p>
        </p:txBody>
      </p:sp>
      <p:sp>
        <p:nvSpPr>
          <p:cNvPr id="13334" name="Line 21">
            <a:extLst>
              <a:ext uri="{FF2B5EF4-FFF2-40B4-BE49-F238E27FC236}">
                <a16:creationId xmlns:a16="http://schemas.microsoft.com/office/drawing/2014/main" id="{E10AEF8E-D701-4A8D-9C7D-CCCAE5BFF825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42672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5" name="Line 22">
            <a:extLst>
              <a:ext uri="{FF2B5EF4-FFF2-40B4-BE49-F238E27FC236}">
                <a16:creationId xmlns:a16="http://schemas.microsoft.com/office/drawing/2014/main" id="{498E53A1-19F0-41BA-A09D-B4441691C23F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2971800"/>
            <a:ext cx="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6" name="Line 23">
            <a:extLst>
              <a:ext uri="{FF2B5EF4-FFF2-40B4-BE49-F238E27FC236}">
                <a16:creationId xmlns:a16="http://schemas.microsoft.com/office/drawing/2014/main" id="{CDA492C7-7145-4970-994E-239A24FAB1EB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3200400"/>
            <a:ext cx="11430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7" name="Line 24">
            <a:extLst>
              <a:ext uri="{FF2B5EF4-FFF2-40B4-BE49-F238E27FC236}">
                <a16:creationId xmlns:a16="http://schemas.microsoft.com/office/drawing/2014/main" id="{40677518-387C-47DF-9ABB-B37C5CD65531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8600" y="4572000"/>
            <a:ext cx="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38" name="Text Box 25">
            <a:extLst>
              <a:ext uri="{FF2B5EF4-FFF2-40B4-BE49-F238E27FC236}">
                <a16:creationId xmlns:a16="http://schemas.microsoft.com/office/drawing/2014/main" id="{3F474B58-4AE6-4DC4-B8CC-F5921D041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3509" y="4876800"/>
            <a:ext cx="183813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Results written to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ROB and tags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broadcast to IQ</a:t>
            </a:r>
          </a:p>
        </p:txBody>
      </p:sp>
      <p:sp>
        <p:nvSpPr>
          <p:cNvPr id="13339" name="Line 26">
            <a:extLst>
              <a:ext uri="{FF2B5EF4-FFF2-40B4-BE49-F238E27FC236}">
                <a16:creationId xmlns:a16="http://schemas.microsoft.com/office/drawing/2014/main" id="{2225CD86-13C8-4F97-91AB-65A088941AB0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1828800"/>
            <a:ext cx="60960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 Box 14">
            <a:extLst>
              <a:ext uri="{FF2B5EF4-FFF2-40B4-BE49-F238E27FC236}">
                <a16:creationId xmlns:a16="http://schemas.microsoft.com/office/drawing/2014/main" id="{8897C96B-B796-4DBB-A779-4F577C597E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877" y="5451901"/>
            <a:ext cx="1973361" cy="1200329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Branches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Speculation/power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Width/Window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“Threads”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D0073E73-A083-0C4C-6C53-DF49E0E44BFE}"/>
                  </a:ext>
                </a:extLst>
              </p14:cNvPr>
              <p14:cNvContentPartPr/>
              <p14:nvPr/>
            </p14:nvContentPartPr>
            <p14:xfrm>
              <a:off x="3286080" y="1410480"/>
              <a:ext cx="5825520" cy="538524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D0073E73-A083-0C4C-6C53-DF49E0E44BF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276720" y="1401120"/>
                <a:ext cx="5844240" cy="5403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72630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9990907-3D25-46BD-AE9B-7D7F87655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0FDBA5A-CFA4-49D8-BEEA-DE934A55C6C6}" type="slidenum">
              <a:rPr lang="en-US" altLang="en-US" sz="1400">
                <a:latin typeface="Times New Roman" panose="02020603050405020304" pitchFamily="18" charset="0"/>
              </a:rPr>
              <a:pPr/>
              <a:t>3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4C600A75-FADE-46C1-9D73-2DEB8489C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4486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 Code</a:t>
            </a:r>
          </a:p>
        </p:txBody>
      </p:sp>
      <p:sp>
        <p:nvSpPr>
          <p:cNvPr id="23556" name="Line 3">
            <a:extLst>
              <a:ext uri="{FF2B5EF4-FFF2-40B4-BE49-F238E27FC236}">
                <a16:creationId xmlns:a16="http://schemas.microsoft.com/office/drawing/2014/main" id="{E61888FA-B4C9-4256-88F7-2244A35D818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557" name="Text Box 4">
            <a:extLst>
              <a:ext uri="{FF2B5EF4-FFF2-40B4-BE49-F238E27FC236}">
                <a16:creationId xmlns:a16="http://schemas.microsoft.com/office/drawing/2014/main" id="{99400B93-B8DF-4583-AC99-E251AEA50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111481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Completion times         with in-order     with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ooo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R1, R2, R3                     5                        5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R4, R1, R2                     6                        6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LW    R5, 8(R4)                       7                        7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R7, R6, R5                     9                        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R8, R7, R5                   10                      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LW    R9, 16(R4)                   11                        7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R10, R6, R9                 13                        9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ADD  R11, R10, R9               14                      10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CC8A120-F79A-BDAF-657D-26652FB0CE37}"/>
                  </a:ext>
                </a:extLst>
              </p14:cNvPr>
              <p14:cNvContentPartPr/>
              <p14:nvPr/>
            </p14:nvContentPartPr>
            <p14:xfrm>
              <a:off x="266400" y="260280"/>
              <a:ext cx="8746920" cy="6093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CC8A120-F79A-BDAF-657D-26652FB0CE37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7040" y="250920"/>
                <a:ext cx="8765640" cy="61117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91AD255-7B97-47EA-9A78-0A76856AA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1F39D1D-EE9A-47E4-8643-1E8799E7F2F9}" type="slidenum">
              <a:rPr lang="en-US" altLang="en-US" sz="1400">
                <a:latin typeface="Times New Roman" panose="02020603050405020304" pitchFamily="18" charset="0"/>
              </a:rPr>
              <a:pPr/>
              <a:t>4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7411" name="Text Box 2">
            <a:extLst>
              <a:ext uri="{FF2B5EF4-FFF2-40B4-BE49-F238E27FC236}">
                <a16:creationId xmlns:a16="http://schemas.microsoft.com/office/drawing/2014/main" id="{24AB30FF-7C9C-454B-9A73-C1708C8459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5823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Cache Hierarchies</a:t>
            </a:r>
          </a:p>
        </p:txBody>
      </p:sp>
      <p:sp>
        <p:nvSpPr>
          <p:cNvPr id="17412" name="Line 3">
            <a:extLst>
              <a:ext uri="{FF2B5EF4-FFF2-40B4-BE49-F238E27FC236}">
                <a16:creationId xmlns:a16="http://schemas.microsoft.com/office/drawing/2014/main" id="{FAB76680-90E8-432E-919A-477F46FA152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4">
            <a:extLst>
              <a:ext uri="{FF2B5EF4-FFF2-40B4-BE49-F238E27FC236}">
                <a16:creationId xmlns:a16="http://schemas.microsoft.com/office/drawing/2014/main" id="{8FBF3F2F-AE6B-4493-98E6-45FD014A0A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80692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Data and instructions are stored on DRAM chips – DRAM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is a technology that has high bit density, but relatively poor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latency – an access to data in memory can take as many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as 300 cycles today!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Hence, some data is stored on the processor in a structure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called the cache – caches employ SRAM technology, which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is faster, but has lower bit density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Internet browsers also cache web pages – same concept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6C9F0B1A-4D12-44BC-A69F-8F453CDB8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C4D17CF-FCDC-4E01-BB9E-983771769176}" type="slidenum">
              <a:rPr lang="en-US" altLang="en-US" sz="1400">
                <a:latin typeface="Times New Roman" panose="02020603050405020304" pitchFamily="18" charset="0"/>
              </a:rPr>
              <a:pPr/>
              <a:t>5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19459" name="Text Box 2">
            <a:extLst>
              <a:ext uri="{FF2B5EF4-FFF2-40B4-BE49-F238E27FC236}">
                <a16:creationId xmlns:a16="http://schemas.microsoft.com/office/drawing/2014/main" id="{2B250265-CAE2-4468-86C5-EB8424EF7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29846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Memory Hierarchy</a:t>
            </a:r>
          </a:p>
        </p:txBody>
      </p:sp>
      <p:sp>
        <p:nvSpPr>
          <p:cNvPr id="19460" name="Line 3">
            <a:extLst>
              <a:ext uri="{FF2B5EF4-FFF2-40B4-BE49-F238E27FC236}">
                <a16:creationId xmlns:a16="http://schemas.microsoft.com/office/drawing/2014/main" id="{DE8E0F85-A9EE-45AC-8E92-1A00204FFA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461" name="Text Box 4">
            <a:extLst>
              <a:ext uri="{FF2B5EF4-FFF2-40B4-BE49-F238E27FC236}">
                <a16:creationId xmlns:a16="http://schemas.microsoft.com/office/drawing/2014/main" id="{5A2C98AE-2643-4364-B4B3-6DE1BBFBE5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33045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As you go further, capacity and latency increase</a:t>
            </a:r>
          </a:p>
        </p:txBody>
      </p:sp>
      <p:sp>
        <p:nvSpPr>
          <p:cNvPr id="19462" name="Rectangle 5">
            <a:extLst>
              <a:ext uri="{FF2B5EF4-FFF2-40B4-BE49-F238E27FC236}">
                <a16:creationId xmlns:a16="http://schemas.microsoft.com/office/drawing/2014/main" id="{190E2C33-F417-4D3E-95BD-CC940155F3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429000"/>
            <a:ext cx="1143000" cy="9144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Registers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1KB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cycle</a:t>
            </a:r>
          </a:p>
        </p:txBody>
      </p:sp>
      <p:sp>
        <p:nvSpPr>
          <p:cNvPr id="19463" name="Rectangle 6">
            <a:extLst>
              <a:ext uri="{FF2B5EF4-FFF2-40B4-BE49-F238E27FC236}">
                <a16:creationId xmlns:a16="http://schemas.microsoft.com/office/drawing/2014/main" id="{DB8CCE45-9F44-4DC8-BFF3-AAA006E4D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200400"/>
            <a:ext cx="1295400" cy="14478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L1 data 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instruction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Cache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32KB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2 cycles</a:t>
            </a:r>
          </a:p>
        </p:txBody>
      </p:sp>
      <p:sp>
        <p:nvSpPr>
          <p:cNvPr id="19464" name="Rectangle 7">
            <a:extLst>
              <a:ext uri="{FF2B5EF4-FFF2-40B4-BE49-F238E27FC236}">
                <a16:creationId xmlns:a16="http://schemas.microsoft.com/office/drawing/2014/main" id="{5072A2D3-AB2F-4A0D-90D2-2E31F57E28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2971800"/>
            <a:ext cx="1676400" cy="19050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L2 cache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2MB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15 cycles</a:t>
            </a:r>
          </a:p>
        </p:txBody>
      </p:sp>
      <p:sp>
        <p:nvSpPr>
          <p:cNvPr id="19465" name="Rectangle 8">
            <a:extLst>
              <a:ext uri="{FF2B5EF4-FFF2-40B4-BE49-F238E27FC236}">
                <a16:creationId xmlns:a16="http://schemas.microsoft.com/office/drawing/2014/main" id="{42258DBF-7EC0-459A-9411-7F86FB33D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2590800"/>
            <a:ext cx="1828800" cy="25908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Memory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16GB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300 cycles</a:t>
            </a:r>
          </a:p>
        </p:txBody>
      </p:sp>
      <p:sp>
        <p:nvSpPr>
          <p:cNvPr id="19466" name="Rectangle 9">
            <a:extLst>
              <a:ext uri="{FF2B5EF4-FFF2-40B4-BE49-F238E27FC236}">
                <a16:creationId xmlns:a16="http://schemas.microsoft.com/office/drawing/2014/main" id="{CB2B4AEC-EE60-443B-9ABE-E6659DBEF6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2362200"/>
            <a:ext cx="1905000" cy="36576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Disk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Calibri" panose="020F0502020204030204" pitchFamily="34" charset="0"/>
                <a:cs typeface="Calibri" panose="020F0502020204030204" pitchFamily="34" charset="0"/>
              </a:rPr>
              <a:t>1 TB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10M cycles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C21CEF6-1442-AA97-6E93-772D676368F3}"/>
                  </a:ext>
                </a:extLst>
              </p14:cNvPr>
              <p14:cNvContentPartPr/>
              <p14:nvPr/>
            </p14:nvContentPartPr>
            <p14:xfrm>
              <a:off x="537120" y="1215000"/>
              <a:ext cx="6395040" cy="4924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C21CEF6-1442-AA97-6E93-772D676368F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27760" y="1205640"/>
                <a:ext cx="6413760" cy="4943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AC78A0E-045E-4214-9C9A-44F018274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832682-0F1E-4667-98F8-02FE8A5B31B5}" type="slidenum">
              <a:rPr lang="en-US" altLang="en-US" sz="1400">
                <a:latin typeface="Times New Roman" panose="02020603050405020304" pitchFamily="18" charset="0"/>
              </a:rPr>
              <a:pPr/>
              <a:t>6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5F2DA602-D23A-4C4E-9895-38D3AFB20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4540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Locality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3361C918-84BA-4E4B-A97B-93ED15E4C1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9" name="Text Box 4">
            <a:extLst>
              <a:ext uri="{FF2B5EF4-FFF2-40B4-BE49-F238E27FC236}">
                <a16:creationId xmlns:a16="http://schemas.microsoft.com/office/drawing/2014/main" id="{EE561ECD-B1F9-4034-BB9C-F41473BA2C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29241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Why do caches work?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Temporal locality: if you used some data recently, you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will likely use it again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Spatial locality: if you used some data recently, you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will likely access its neighbors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No hierarchy: average access time for data = 300 cycles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32KB 1-cycle L1 cache that has a hit rate of 95%: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average access time = 0.95 x 1 + 0.05 x (301)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= 16 cycles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4FAAF1E-69E4-9BB6-17F9-4D72C9E45216}"/>
                  </a:ext>
                </a:extLst>
              </p14:cNvPr>
              <p14:cNvContentPartPr/>
              <p14:nvPr/>
            </p14:nvContentPartPr>
            <p14:xfrm>
              <a:off x="1390320" y="2305800"/>
              <a:ext cx="5508720" cy="2613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4FAAF1E-69E4-9BB6-17F9-4D72C9E4521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80960" y="2296440"/>
                <a:ext cx="5527440" cy="2632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DAC78A0E-045E-4214-9C9A-44F018274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832682-0F1E-4667-98F8-02FE8A5B31B5}" type="slidenum">
              <a:rPr lang="en-US" altLang="en-US" sz="1400">
                <a:latin typeface="Times New Roman" panose="02020603050405020304" pitchFamily="18" charset="0"/>
              </a:rPr>
              <a:pPr/>
              <a:t>7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5F2DA602-D23A-4C4E-9895-38D3AFB20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09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Accessing the Cache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3361C918-84BA-4E4B-A97B-93ED15E4C14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624B23D-0AA5-B273-55F0-EE5D45CF2B5B}"/>
                  </a:ext>
                </a:extLst>
              </p14:cNvPr>
              <p14:cNvContentPartPr/>
              <p14:nvPr/>
            </p14:nvContentPartPr>
            <p14:xfrm>
              <a:off x="484560" y="62640"/>
              <a:ext cx="8555760" cy="65926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624B23D-0AA5-B273-55F0-EE5D45CF2B5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75200" y="53280"/>
                <a:ext cx="8574480" cy="6611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82141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1C23DD-271A-A47E-73E3-2702EF86E4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97515480-C673-0577-8444-8915A8744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832682-0F1E-4667-98F8-02FE8A5B31B5}" type="slidenum">
              <a:rPr lang="en-US" altLang="en-US" sz="1400">
                <a:latin typeface="Times New Roman" panose="02020603050405020304" pitchFamily="18" charset="0"/>
              </a:rPr>
              <a:pPr/>
              <a:t>8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E12C8DBF-ACE6-67A5-2F70-5A9811EDAD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09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Accessing the Cache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D1200131-8EC7-9B4E-E1F0-A586D3C1156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03AD8DD-9753-99AA-C906-2A9E37AC1265}"/>
                  </a:ext>
                </a:extLst>
              </p14:cNvPr>
              <p14:cNvContentPartPr/>
              <p14:nvPr/>
            </p14:nvContentPartPr>
            <p14:xfrm>
              <a:off x="132840" y="9360"/>
              <a:ext cx="8971920" cy="65887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03AD8DD-9753-99AA-C906-2A9E37AC126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3480" y="0"/>
                <a:ext cx="8990640" cy="6607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59513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2511FF2-6515-318C-086A-8999D6B35C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0A5D761-6BB4-6171-E976-FBC7DBDB9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832682-0F1E-4667-98F8-02FE8A5B31B5}" type="slidenum">
              <a:rPr lang="en-US" altLang="en-US" sz="1400">
                <a:latin typeface="Times New Roman" panose="02020603050405020304" pitchFamily="18" charset="0"/>
              </a:rPr>
              <a:pPr/>
              <a:t>9</a:t>
            </a:fld>
            <a:endParaRPr lang="en-US" altLang="en-US" sz="1400">
              <a:latin typeface="Times New Roman" panose="02020603050405020304" pitchFamily="18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86172B07-E3C4-16FA-4C6A-46CE96B367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5509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Accessing the Cache</a:t>
            </a:r>
          </a:p>
        </p:txBody>
      </p:sp>
      <p:sp>
        <p:nvSpPr>
          <p:cNvPr id="21508" name="Line 3">
            <a:extLst>
              <a:ext uri="{FF2B5EF4-FFF2-40B4-BE49-F238E27FC236}">
                <a16:creationId xmlns:a16="http://schemas.microsoft.com/office/drawing/2014/main" id="{156D6E4E-3334-1D13-D866-58E5D64D3DA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C445F12-68FD-2499-D72C-EA860995D04C}"/>
                  </a:ext>
                </a:extLst>
              </p14:cNvPr>
              <p14:cNvContentPartPr/>
              <p14:nvPr/>
            </p14:nvContentPartPr>
            <p14:xfrm>
              <a:off x="126720" y="91440"/>
              <a:ext cx="8912880" cy="6490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C445F12-68FD-2499-D72C-EA860995D04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7360" y="82080"/>
                <a:ext cx="8931600" cy="6509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2397437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37744</TotalTime>
  <Words>580</Words>
  <Application>Microsoft Office PowerPoint</Application>
  <PresentationFormat>On-screen Show (4:3)</PresentationFormat>
  <Paragraphs>167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210</cp:revision>
  <cp:lastPrinted>2025-03-27T15:27:56Z</cp:lastPrinted>
  <dcterms:created xsi:type="dcterms:W3CDTF">2002-09-20T18:19:18Z</dcterms:created>
  <dcterms:modified xsi:type="dcterms:W3CDTF">2025-03-27T18:01:32Z</dcterms:modified>
</cp:coreProperties>
</file>