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ink/ink5.xml" ContentType="application/inkml+xml"/>
  <Override PartName="/ppt/notesSlides/notesSlide6.xml" ContentType="application/vnd.openxmlformats-officedocument.presentationml.notesSlide+xml"/>
  <Override PartName="/ppt/ink/ink6.xml" ContentType="application/inkml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ink/ink7.xml" ContentType="application/inkml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402" r:id="rId5"/>
    <p:sldId id="421" r:id="rId6"/>
    <p:sldId id="447" r:id="rId7"/>
    <p:sldId id="448" r:id="rId8"/>
    <p:sldId id="422" r:id="rId9"/>
    <p:sldId id="446" r:id="rId10"/>
    <p:sldId id="449" r:id="rId11"/>
    <p:sldId id="450" r:id="rId12"/>
    <p:sldId id="441" r:id="rId13"/>
    <p:sldId id="432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800000"/>
    <a:srgbClr val="990000"/>
    <a:srgbClr val="FF9900"/>
    <a:srgbClr val="FFFF00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60"/>
  </p:normalViewPr>
  <p:slideViewPr>
    <p:cSldViewPr>
      <p:cViewPr varScale="1">
        <p:scale>
          <a:sx n="74" d="100"/>
          <a:sy n="74" d="100"/>
        </p:scale>
        <p:origin x="106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25T16:44:03.58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5446 2623 524 0,'3'11'11'0,"-3"-6"-30"0,-5 0-10 0,-1-2-8 0,-5-2-4 0,1 2 23 15,-1 5 8-15,-1-5 8 0,-1 7 4 0,2-4 28 0,0 4 28 16,0-1 56-16,3-4 21 16,-1 3 15-16,7-8-13 15,2 0-32-15,2-7-17 16,12-8-24-16,3-11-10 16,9-13-14-16,5-7 5 15,7-12-8-15,3-8 3 16,8-16 2-16,4-10-11 0,15-15-6 15,10-2-9-15,18 5-10 16,0 3 2-16,-1 5-8 16,-7 3 2-16,-15 5-4 15,-5 6 2-15,-12 20 0 16,-4 8-3-16,-11 21-2 16,-7 5-5-16,-16 11-9 15,-10 10-3-15,-23 12-28 16,-14 14-30-16,-17 14-126 15,-7 13-77-15,-13 18 143 16</inkml:trace>
  <inkml:trace contextRef="#ctx0" brushRef="#br0" timeOffset="966.26">5206 2562 1024 0,'11'6'63'0,"11"-11"26"15,8-8-12-15,16-20-22 16,9-11-4-16,8-24-3 16,5-9-6-16,8-14-14 15,3-7-4-15,20 0-5 16,8 2-3-16,-3 8 0 16,-3 4-4-16,-22 15-2 15,-11 6-7-15,-13 17-1 16,-6 8-2-16,-16 24-11 15,-7 14-9-15,-20 20-16 16,-6 13-4-16,-19 23-10 16,-8 3-7-16,-14 14-17 0,-8 1-7 15,-7 10-19 1,-6 4 2-16,-6 10 27 16,-1-2 19-16,-2-5 70 0,4-10 37 0,19-21 30 15,11-11 4-15,25-21-16 16,5-4-6-16,15-13-11 15,8-8 4-15,19-5 3 16,10-10-10-16,19-12-13 16,5-4-6-1,2-23-21-15,-2-1-3 16,-1-12-1-16,-1-7-4 0,-3 4 5 16,1 3-4-16,-7 10-3 15,-6 7 2 1,-12 17-5-16,-15 6 3 15,-23 15 1-15,-7 9-9 0,-33 19-8 16,-11 9-14-16,-16 26-16 16,-9 9-4-16,-6 17-8 0,-5 8 4 15,-10 1 15 1,-4-2 7-16,2-10 21 0,12-11 5 16,19-17 3-1,14-10 4-15,23-23 12 16,9-13 12-16,15-19 14 0,8-13 8 15,18-22-5 1,6-10-4-16,15-20-11 0,10-7-5 0,15-13-5 16,4-5-6-16,1-3-3 31,-1 5-10-31,-8 13 0 0,-8 7-1 0,-10 12-1 31,-11 7 3-31,-18 24 2 16,-10 11-4-16,-17 24 0 0,-12 7-1 15,-17 25-11-15,-15 8 2 16,-19 20-6-16,-11 7 3 16,-18 6-1-16,1 4 2 15,2 11-2-15,9 0-1 16,10 3 7-16,12-8 6 16,15-19 2-16,8-10 2 0,23-25 3 15,9-10-8-15,23-22 8 16,12-10 3-16,23-27 13 15,11-8 10-15,10-17 4 16,14-11 0-16,10-4-8 16,12-3-2-16,8 4-4 15,-8-3-3-15,-16 4-9 16,-17 5-2-16,-28 21-6 16,-12 12 1-16,-26 26-7 15,-12 17-13-15,-26 23-37 16,-11 10-27-16,-34 30-60 15,-10 1-162-15,-15 7 184 16</inkml:trace>
  <inkml:trace contextRef="#ctx0" brushRef="#br0" timeOffset="2158.44">5443 379 891 0,'0'-3'107'0,"3"-7"110"0,0 6-149 0,-1-6-11 0,-2 7-12 0,-4 1-6 15,1-1-6-15,3 3-7 16,0 0-18-16,0-1-2 16,5-6-2-16,8 1 6 0,12-2 10 15,6-9 11-15,10-4 6 16,8-4-2-16,8 0 3 16,5 3-7-1,10 8-6-15,-4 3-7 0,-6 7-6 16,-9 11-6-16,-20 12-6 15,-7 6 2-15,-23 6-3 16,-6 7-5-16,-16 8-10 16,-13 4-3-16,-12 2-8 15,-6 4 3-15,-9-3 13 16,2 4-7-16,-1 0 1 16,3 6 0-16,0 3-3 0,-1 0 6 15,6-6 9-15,3-6 1 16,9-10 1-1,8-9 3-15,15-12-2 0,9-4 0 16,11-11 5-16,11-1 9 16,10-9 6-16,6-3 12 0,9-6-1 15,2-5-3-15,10-4 0 16,4-8-7-16,19-4 1 16,12-4 0-16,12 4-7 15,-1 1-3-15,-4 4-5 16,-10 5-2-16,-13 4-3 15,1 6 0-15,-8 9-6 16,-4 6-11-16,-10 5-25 16,-7-2-25-16,-19 3-64 15,-8-7-224-15,-17-2 218 16</inkml:trace>
  <inkml:trace contextRef="#ctx0" brushRef="#br0" timeOffset="2777.48">6863 175 1255 0,'-23'21'36'0,"-3"-5"-3"0,-3 6 2 0,1-3-6 16,-2 0 5-16,3 0-1 0,-1 1-8 16,1 1-16-1,2 4-2-15,3 6-4 16,4 2-3-16,10 10 0 0,2 1 0 16,11 10-2-16,4 4 3 0,5 5 4 31,8 4-1-31,7-6-6 15,-2 1 2-15,7-14 0 16,-5-5-2-16,2-18 9 16,7-11 6-16,3-23 10 15,7-10 10-15,-4-25 0 0,0-7-2 16,-5-18 3-16,-4-4-2 16,-5 3 1-16,-8 0-8 15,-17 15-5-15,-10 4-8 16,-22 15-6-16,-9 6-1 15,-16 11-9-15,-8 10-7 16,-9 10-10-16,-2 6-7 16,6 13-15-16,5 4-2 0,13-2-31 15,7 3-22-15,18-6 53 16</inkml:trace>
  <inkml:trace contextRef="#ctx0" brushRef="#br0" timeOffset="7666.73">7041 330 599 0,'-2'2'85'0,"-1"2"84"0,-2-4-1 0,1 2-11 16,-3 1-17-16,3-3-39 0,-1 0-13 0,2-5-21 15,-2 1-10-15,-1-3-18 16,-1 3-9-16,-2-6-11 15,-2-4-9-15,-2-3-1 16,1-4-1-16,-3 2 0 16,1 0 2-16,2 7-1 15,-3 1-1-15,0 7 2 16,-4 0-1-16,-2 7 4 16,-2 3-1-16,-6 7-3 15,4 3-1-15,-4 4-6 0,4 5-1 0,-2 4-1 16,2 5 0-16,-3 4 0 15,1 2 0 1,3 2 0 0,4 5 0-16,6-4 1 0,3 4 3 0,7 2-1 15,4-5-1-15,11 5-2 16,0 2 0 0,4-5 1-16,-3-2 2 15,-10-3-3 1,-4 4 0-16,-4-4 0 0,0 5 0 0,6-10 1 15,3-2 2-15,9-11-3 16,6-7 2 0,9-7 0-16,6-5-2 0,8-4 8 15,5-7-2 1,2-5 0-16,3-7 2 16,-2-7-5-16,-8-5 0 0,-6-4 0 15,-5-4 0 1,-10-5 2-16,-3 3-1 0,-7-2 0 15,-4-9 1-15,-7-5-3 16,-6-6 1-16,-7 5 9 16,-5-4 0-16,-3 4 3 15,-2 1 0-15,1 7-9 16,1 2 0-16,1 7 6 16,2 4-4-16,2 8 9 15,-4 4 0-15,1 11-12 16,-2 3 4-16,-7 8-8 15,1 3-2-15,-4 0 2 16,2 0-2-16,4 0 0 16,0 0 1-16,4 9-5 0,5 7 1 15,-2 12-6-15,-2 8 2 16,-2 13 8-16,-7 2-1 16,5 2 5-16,4-1 1 15,10 2-13-15,6 0-3 16,13 3-11-16,10-1-4 0,10 6-4 15,5-7 5-15,5-11 6 16,3-9 6-16,2-12 6 16,-1-2 3-16,5-10 2 15,-6-6-2-15,2-5-7 16,-2-2 0-16,-6-10-2 16,-2-4 1-16,-5-14 13 15,-4-3 1-15,-5-15-1 16,-3-4 3-16,-5-11-4 0,-3-3 2 15,-7-8 1 1,-1 1-3-16,-9 6 2 0,-4-1-2 16,-6 6 0-16,-1 5 1 15,-6 13 1-15,1 13 3 16,-8 13-1-16,-2 14 3 0,-7 13 4 16,-6 10-1-1,0 21-7 1,0 4 0-16,4 8-3 0,0 3-1 0,9-1 1 15,5-2-1-15,10 6-2 16,5 3 2 0,15 4 0-16,13 0 0 0,16-2-3 15,4-11-6-15,11-11-1 16,-2-5-7-16,6-11-9 16,2-6-7-16,-7-11-9 15,1-3 5-15,-5-13 12 16,-2-11 9-16,-6-16 17 15,-4-9 1-15,-3-14 2 16,-4-7 3-16,-4-6 1 16,-7-3 3-16,-9 2-1 15,-7 1 1-15,-12 4-1 0,-8 6-1 16,-8 9 0-16,-3 14-1 16,-11 22 1-16,-3 12-1 0,-8 29-1 31,0 13 2-31,-3 12-3 0,2 2-1 0,10 6-1 15,4 2-2-15,19 13-1 16,9 7-3-16,14 17-13 16,5 5-10-16,13-1-17 15,2-8-1-15,17-20-2 16,4-18 8-16,11-24 10 16,6-10 4-16,0-23 18 15,2-10 1-15,5-23 14 16,-6-9 7-1,0-24 0-15,-7-5 7 0,-11-13-7 16,-4-4 4-16,-16-2 3 16,-10 1-6-16,-16 6 4 0,-9 4-5 15,-17 10-2 1,-6 2 1-16,-12 14 2 16,-3 1-1-16,-1 21 3 15,3 9-1-15,-1 29-4 16,1 14 2-16,3 24-2 15,3 10-3-15,16 12-6 16,8 4-2-16,20 8-3 16,5 1 0-16,17 2-5 15,9 1-2-15,15-12-10 16,6-6-3-16,7-23-2 16,2-11 0-16,3-16 7 15,-4-13 2-15,2-25 12 16,0-11 1-16,-10-23 0 15,-1-4 3-15,-15-8-2 16,-7 0 1-16,-13-3 5 0,-9 2-1 16,-17 2-3-16,-8 2-1 15,-15 7-2-15,-10 9-1 16,-5 19 2-16,-1 17-1 16,2 25 1-16,5 17 2 0,4 24-1 15,7 4 3-15,6 20-4 16,5 0-1-16,11 10-2 15,9 4-9-15,6 5-13 16,12 0-10-16,9-14-14 16,5-10 6-16,12-29 11 15,2-10 9-15,7-23 20 16,-3-13 2-16,6-19 2 16,-1-13 0-16,-2-16 2 15,-4-9-5-15,-9-8 4 0,-5-4 7 16,-15-3 2-1,-8 4 7-15,-20 6 2 0,-11 2-7 16,-18 5-3-16,-7 7-5 16,-11 12-4-1,-3 15 1-15,0 28 2 0,0 20 4 16,6 29-1-16,6 12 3 0,9 7-6 16,9 5-5-16,15 2 3 15,14-2-6-15,15-4 2 16,11-1 4-16,12-8-6 15,6-2-2-15,4-14-13 16,0-2-11-16,7-16 0 16,-7-11-5-16,0-15 15 15,-5-4 9-15,-5-22 5 16,-1-13 6-16,-2-16-1 16,-1-10-2-16,-11-10 15 15,-3-2 2-15,-15-1 10 0,-5 3 0 16,-17-2-13-1,-9 5-2-15,-12 5-2 16,-6 6-3-16,-4 19 6 16,0 11 3-16,2 28-6 0,1 13 9 15,5 27-8 1,-1 11 0-16,8 14 1 0,2 3-6 16,5 8 0-16,6 7-2 0,9 12-10 31,5 1-6-31,12-1-2 15,9-4-2-15,15-25 2 0,9-8 4 16,14-28 6-16,2-11-1 0,7-18 7 16,-1-15 4-16,4-17-4 15,-2-8 5-15,-6-19-5 16,-4-3 0-16,-9-13 0 16,-7-4-2-16,-10-5 4 15,-5-5 0-15,-15 6 5 0,-6 4 0 16,-21 9-2-1,-9 6 1 1,-11 15-6-16,-8 12 0 0,-3 36 0 0,-4 15 2 16,1 33 6-1,4 12-1-15,2 18 1 16,9 4-2-16,14 8-7 16,5 4-1-16,19 6-13 0,5-7-8 0,19-22 1 31,9-12 1-31,15-32 9 15,4-15 11-15,4-23-2 16,-1-15 0-16,4-26 5 16,-5-12-1-16,-7-21 2 15,-2-4 0-15,-20-12-29 16,-5 1-18-16,-22 2-319 16,-8 6 241-16</inkml:trace>
  <inkml:trace contextRef="#ctx0" brushRef="#br0" timeOffset="139740.01">22214 11916 1515 0,'-6'-6'19'16,"4"-3"18"-16,1 1 3 0,2 5 2 0,4 3 0 0,3 11 7 0,-2 9 0 0,-4 10 6 0,-2 13-5 0,-11 18-20 0,-10 12-14 0,-7 20-20 0,-10 8-11 0,-13 17-9 0,4 5-9 0,1-5-8 0,4-4-2 0,13-18 4 0,4-11 12 0,5-15 14 0,4-7 6 0,6-14 3 0,-2-1-1 0,5-19-7 16,1-6 0-16,6-23-4 0,-1 2-9 0,7-26 2 15,3-12 6-15,12-24 7 16,2-14 15-1,6-17 1-15,4-10-2 16,10-24 1-16,4-4-5 0,13-5 5 16,3-5-1-16,-5 11-2 0,-7 5 3 15,-10 14 8-15,-6 7 2 16,-9 15 5 0,-4 13-1-16,-6 24-10 0,-5 9-2 31,-11 18 5-31,-3 9-4 0,-8 10-1 15,-2 4 0-15,-4 23-8 16,-2 10-1-16,-1 30 0 16,-1 19 0-16,-1 26 8 15,-3 8 2-15,-10 14 2 16,-4 5 3-16,-9-2-6 16,-1 4-1-16,2-11-3 15,3-9 0-15,14-26 2 16,5-12-1-16,11-25 1 15,1-7-3-15,7-22-3 16,-1-7-5-16,7-17-10 16,2-2-5-16,7-23 4 15,2-14 3-15,8-20 10 0,2-18 4 16,9-15 2-16,5-6-1 16,9-8 1-16,0-1 2 15,-2 0 1-15,-2-1 1 0,-5 13 0 16,-7 4-3-16,-4 19-1 15,-7 12 1-15,-4 26 2 16,-4 10 4-16,-3 16 0 16,-1 7 2-16,-3 22-2 15,1 8-3-15,-3 30 0 16,0 11-3-16,-13 29-2 16,-4 4 2-16,-11 20-3 15,-6 4-1-15,-8 0 4 16,-9-5-2-16,4-13 7 15,3-17-1-15,11-19-2 16,9-17 0-16,11-24-5 0,7-8-2 16,12-25-16-16,10-7 0 15,17-33 1-15,10-15 6 16,11-33 9-16,1-15 3 16,0-15-3-16,-5-10-5 0,-5-8-2 15,-3 4-2 1,-2 3-5-16,-4 7 4 0,-3 13 5 15,-3 7 0-15,-8 23 10 16,-5 7 2-16,-4 23 0 16,-2 12 6-16,-5 18 0 15,-4 18-1-15,1 13 0 16,-8 18-4-16,-12 37-8 16,-8 16-3-16,-18 31-13 15,-9 9-8-15,-12 20-11 0,-6 13-3 31,-14 4-8-31,-4 2-8 0,5-18-165 0,5-21 146 16</inkml:trace>
  <inkml:trace contextRef="#ctx0" brushRef="#br0" timeOffset="-207368.58">10587 16829 476 0,'-11'0'124'0,"0"0"111"0,0-2-106 0,0 1-27 0,0 1-48 0,2 0-11 15,-2 0-11-15,1 0-1 0,4 3-7 16,-4-2-6-1,6 7-4-15,-1-3 1 0,2 3 4 16,3-8 12-16,0 2 15 16,0-1 17-16,4-12 15 15,3-2-3-15,-4-5-14 16,2-3-13-16,-4 4-27 16,-1-2-4-16,-1 5-4 15,-4 1 4-15,3 7 17 16,2 4 11-16,0 2 3 15,0 0-2-15,-1 6-10 16,2 9-3-16,6 13-1 16,-3 5-4-16,3 16-9 0,-1 0-5 15,-4 12-12-15,-2 9 1 16,-4 10-2-16,-4 8-3 16,-4 6-17-16,1-3-17 15,0-18-26 1,1-10-14-16,6-24 1 0,0-11 9 0,4-18 10 15,4-10-3-15,3-25-14 16,3-16-27 0,3-21 56-16</inkml:trace>
  <inkml:trace contextRef="#ctx0" brushRef="#br0" timeOffset="-207068.69">10904 16652 1223 0,'-4'11'99'0,"-3"8"57"0,-1 6-64 0,1 7-15 0,2 6-15 0,2 4-11 0,3 3-13 15,0 0-8-15,3 4-13 16,3 2-5-16,0-1-11 16,2 2-2-16,-3 3-28 0,-2-1-18 15,-1-10-47 1,-2-3-16-16,-5-14-269 0,0-3 247 16</inkml:trace>
  <inkml:trace contextRef="#ctx0" brushRef="#br0" timeOffset="-206847.1">10445 17147 1401 0,'10'11'109'16,"6"-6"48"-16,9-3-38 0,8-4-6 0,9-7-29 15,1-4-17-15,6-3-39 16,-6-1-7-16,-2-4-59 16,0 3-39-16,-5-6-80 15,-3-3-26-15,6 0 90 16</inkml:trace>
  <inkml:trace contextRef="#ctx0" brushRef="#br0" timeOffset="-206371.88">11207 16947 1146 0,'-6'24'95'16,"-2"7"75"-16,5 4-122 16,1 9-17-16,4 8-25 15,4 3-6-15,8 5-17 16,4-4-6-16,5-15-12 15,1-8 2-15,3-21 25 16,-3-9 18-16,-4-7 53 0,-6-9 14 16,-4-11 16-16,-2-4 2 15,-5-8-11 1,5 0-11-16,-7 6-17 16,1 3-6-16,6 9-18 15,-2 12-12-15,11 17-7 0,5 11-17 16,10 22-50-16,4 1-17 15,5 3-60-15,2-5-3 0,3-13 46 16,-2-11 32-16,-5-19 107 16,1-5 44-16,-13-17 61 15,-5-6 17-15,-11-13 4 16,-7-11-7-16,-10-10-59 16,-8-4-25-16,-10 1-53 15,-4 4-25-15,-2 9-6 16,0 8-20-16,6 15-55 15,5 12-31-15,8 4-109 16,3 1-40-16,18-11 135 16</inkml:trace>
  <inkml:trace contextRef="#ctx0" brushRef="#br0" timeOffset="-205056.55">12848 16777 1193 0,'-6'11'86'0,"-1"1"46"0,-1 1-20 0,-1 1-28 0,0-1-12 0,-6 6-18 16,4-2-10-16,-1 1-17 16,-1 4-5-16,-4-5-9 0,2-1-3 15,6 1-2 1,0-4-3-16,5-1 3 15,4-4 3-15,0 0 9 16,10 3 11-16,7-6 8 0,5 3 0 16,10-4 9-16,-2 0-1 15,5 0-2-15,-2-2 1 0,-2 4-15 32,-2 4-5-32,-4 5-7 0,-3 6-5 0,-5 4-1 15,-6 5-3-15,-9 8-6 16,-7 3 0-16,-11 5-7 15,-6 4-16-15,-6 1-29 16,-2-1-9 0,-3-7-39-16,-2-2-3 15,2-10-3-15,3-6-5 0,3-20 17 16,7-5 3-16,5-12 4 16,8-10-12-16,7-8-181 15,1 0 176-15</inkml:trace>
  <inkml:trace contextRef="#ctx0" brushRef="#br0" timeOffset="-204517.68">12891 16684 1150 0,'-5'1'109'0,"-3"4"73"15,6-5-57-15,2 0-12 0,7-3-11 16,4 0-5-16,4 1-19 16,1-3-8-16,8 2-24 15,6 2-16-15,12-6-11 16,9 3-10-16,7-7-26 15,5 0-24-15,5-2-67 16,0-1-35-16,-8 3 71 16</inkml:trace>
  <inkml:trace contextRef="#ctx0" brushRef="#br0" timeOffset="-203833.58">13687 17084 1220 0,'2'5'95'0,"3"0"55"0,4-4-19 0,7-1-16 0,6-6-8 16,11 0-10-16,5 3-4 15,6-1-39-15,7 3-9 0,10 7-32 16,2-3-8-16,0 7-38 31,-8-4-27-31,-7 2-55 0,-9 3-34 0,-1-5-330 16,0 10 304-16</inkml:trace>
  <inkml:trace contextRef="#ctx0" brushRef="#br0" timeOffset="-203071.35">15191 16971 1372 0,'15'-5'96'0,"-2"-4"42"0,-5 4-12 0,-8-5-15 0,-8 3-16 15,-9-3-7-15,-7-7-9 0,-9-1-26 16,-5-1-6-16,-6 4-19 16,-3-1-9-1,-4 8-7-15,1 5-4 0,-1 6-10 16,10 14 1-16,10 4-5 0,4 6-1 15,16 3 3 1,0-4-3-16,11 1 2 16,9-2 0-16,8-1 1 15,10-2 3-15,10 0-6 16,2 0 5-16,8 4-1 16,2-3-2-16,0-1 6 15,0 7-3-15,-3-1 2 16,1 1-6-16,-6 12-27 15,-5 4-4-15,-9 1-19 16,-6 1 2-16,-20-6 6 16,-2 5-5-16,-15-5 7 15,-5-2-2-15,-9-2 13 16,-4-10 7-16,-4-12 16 16,-2-7 10-16,1-11 24 0,-2-14 16 15,6-13 17 1,5-10 10-16,11-10 16 0,12-4-5 15,10-9-8-15,11-6-4 16,14-4-19-16,9-4-6 16,11-4-12-16,1 3-12 15,8 2-24-15,5-1-22 16,-2-1-75-16,-4 4-51 16,3 0 80-16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25T16:51:19.662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3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5-03-25T16:51:24.830"/>
    </inkml:context>
  </inkml:definitions>
  <inkml:trace contextRef="#ctx0" brushRef="#br0">20376 4574 422 0,'-3'1'91'0,"3"1"125"0,0 0-114 0,0 2-28 0,0-2-19 0,0 1-29 0,0-1 7 0,0-1 14 16,0 2 4-16,3 0 3 0,-3-3-9 16,2 0-17-1,-1 0 1-15,4 0 9 0,3 2 4 16,0-2 21-1,0 2 7-15,0-2 8 0,-2-2 1 16,-3 0-5-16,-1 2-7 16,-2 0-15-16,-3-1-4 0,-9 2-3 15,-2 4-1-15,-9 3 5 16,1 5 2-16,-5-1-15 16,3 7-7-16,0 8-11 15,-2 5-10 1,8 7 1-16,1 5-2 0,9 2-7 15,6 1 2-15,10-6-9 16,6-1 5-16,9-9-5 16,5-6-1-16,5-14 8 15,2-9-1-15,4-13 7 16,-2-6 3-16,-7-12 5 16,-1-10-3-16,-6-8 9 0,-6-1-3 15,-9 1 0-15,-3-2-3 16,-10 3-5-1,-6 4-1-15,-5 4-8 0,-5 6 1 16,-2 10-3-16,-6 10-2 16,-5 10-12-16,-1 5-11 15,-1 8-23 1,1 2-16-16,8-1-27 0,7-7-10 0,18-5-17 16,-1-5-5-16,22-9-151 15,6-6 171-15</inkml:trace>
  <inkml:trace contextRef="#ctx0" brushRef="#br0" timeOffset="454.47">20854 4768 932 0,'0'11'124'0,"0"1"103"0,7-1-76 0,4-7-7 0,7-6-14 0,6-1-5 0,6-8 4 0,0-3-13 15,3 1-23-15,-1 0-19 16,-2 2-39-16,-2 0-13 15,2 7-15-15,-1-4-4 16,2 5-17-16,1-4-22 0,-2 3-57 31,1 0-35-31,-4-5-79 0,0 4-254 16,-8-3 291-16</inkml:trace>
  <inkml:trace contextRef="#ctx0" brushRef="#br0" timeOffset="995.21">21624 4407 1321 0,'-6'-5'91'0,"1"-8"55"16,5 1-13-16,11-7-3 0,6 1-11 31,12-2-4-31,6 1-5 0,10 8-9 0,3 0-12 16,2 11-28-16,1 5-7 15,-7 6-29-15,-2 6-9 0,-9 4-11 16,-6-1-1-16,-19 10-3 16,-8 3-2-1,-20-1-6-15,-9 5-6 16,-5-2-3-16,-4-5 0 0,-2-6 2 15,1-2 4-15,4-8 10 16,5-4 2-16,10-7 2 16,7 0 1-16,11 0-2 31,6 3 5-31,13 7 8 16,5 0-2-16,10 2-3 0,4 3 1 0,0 4-6 15,0 1-2-15,-2 7 0 16,-8 0-6-16,-8 2 3 15,-12 3 3-15,-15-2-1 0,-7 1 6 16,-16-4-1-16,-4 0-2 31,-8-11 2-31,-10 2 3 16,-1-9-10-16,0-7 0 16,3-8-34-16,6-11-39 0,-8-18-93 15,-4-3-63-15,-16-23 114 16</inkml:trace>
  <inkml:trace contextRef="#ctx1" brushRef="#br0">25186 12422 0,'0'0'0,"0"0"0,0 0 0,0 0 0,40 35 15,-33-27-15,-3-4 0,-4-4 0,4 0 0,0 0 0,0 0 0,0 0 0,0 0 0,4 0 0,0 4 0,0 0 16,0 0-16,0 0 16,-1 0-1,1-4 1,-4 0-16,0 0 0,0 0 31,0-4-31,0 0 16,0 0-16,0 0 15,0 0-15,0 0 16,0 0 0,0 0-16,0 0 15,0 0-15,0 1 16,-1-1-16,1 0 15,0 0 1,0 0-16,16-4 31,0 0-31,3 0 16,-3 0 0,-4 4-16,-4 4 15,-4 0 1</inkml:trace>
  <inkml:trace contextRef="#ctx0" brushRef="#br0" timeOffset="5406.17">19524 6135 1520 0,'2'2'63'0,"-1"-2"-41"0,-1 0 13 16,2 3 2-16,-2 0-6 0,-3 8-12 0,1 2-2 0,-4 7-6 0,-2 4-3 0,0 6-1 0,0 6-3 16,2 3-3-16,6 1 1 15,9-4 0-15,3-4 1 16,8-9-2-16,2-1 0 15,7-11 0-15,2-6-1 16,5-6 16-16,1-12 10 0,-1-14 20 16,-5-6 9-16,-4-8 9 15,-8 0-8-15,-9 2-8 16,-6-1-5-16,-10 4-12 16,-10 1-6-16,-15 7-7 15,-7 4-10-15,-9 13-10 16,-1 6-1-16,3 10-21 15,4 8-15-15,11 7-65 16,3-2-45-16,16-3 76 16</inkml:trace>
  <inkml:trace contextRef="#ctx0" brushRef="#br0" timeOffset="6233.44">19554 6862 573 0,'0'-3'112'0,"5"0"105"0,-3 3-56 0,-2 0-46 0,1 0-22 16,-2 0-29-16,-4 1-10 0,3 1-15 16,2-2-5-16,-3 1 0 15,8-1 0-15,0 2 10 16,1 1 3-16,-5-1 7 16,3-1-1-16,-1 4-3 15,-2 3-5-15,4 1 3 16,-3 1 0-16,1 7 4 15,-2 2-3-15,1 13-18 16,-2 1-12-16,0 5-18 16,0 3 0-16,0-5-16 15,5-3-5-15,1-8-31 16,-3-7-12-16,5-3-28 0,0 3-18 16,-2-4-182-16,5-1 176 15</inkml:trace>
  <inkml:trace contextRef="#ctx0" brushRef="#br0" timeOffset="7105.08">19466 7668 793 0,'-2'0'114'0,"1"1"84"0,-2-1-62 0,3 0-17 0,1 0-31 16,1-3-7-16,6-1-10 31,3-4-10-31,4 0-5 0,4 0-6 16,4 5-13-16,0-4-9 0,6 7-11 0,-1 0-6 15,2 10-8-15,0 1-1 16,-3 5-3-16,-5 6 0 16,-8 3 0-16,-8 2-1 15,-10 0-2-15,-7 3-2 32,-15 3-7-32,-5-3-7 0,-7 4-6 0,0 0-1 15,-1-3 3-15,7-4 7 0,10-2 10 16,5-8 1-16,17-4 6 15,6-5 6-15,18-6 9 32,9-2 5-32,14-8 5 15,7-3-7-15,2-7-13 16,0 1-15-16,-4-5-45 16,-3 1-21-16,-7 6-206 15,-5 4 174-15</inkml:trace>
  <inkml:trace contextRef="#ctx0" brushRef="#br0" timeOffset="7771.85">19507 8307 1048 0,'-2'0'103'0,"-1"-2"87"0,5 0-55 0,3-9-33 16,2 0-17-16,9-1-23 0,2-2-10 16,4 3-3-16,1-1 1 15,6 6 6-15,-1 0-8 0,5 6-12 16,-1 6-14-16,-9 7-20 15,-5 1-2-15,-10 10-11 16,-5-2-1-16,-6 3-2 16,-8 0-3-16,-8 0 1 15,-3-2 0-15,0-6-2 16,1-5 2-16,2-7 9 16,3-3 3-16,10-9 14 15,3 1 5-15,4 1 0 16,12 1 2-16,4 1 0 15,4 1 1-15,9 2 10 16,-3 0-1-16,-4 8-7 16,1 3 0-16,-10 8-11 0,-3 1-5 15,-11 12-1-15,-1-1 0 16,-14 9-3-16,-5-2 4 0,-15 1-3 16,-6 1-8-1,-19-7-10-15,-4-7-6 0,-28-8-36 16,-14-4-8-16,-13-1-32 15,-12-2-23 1,-29-5 74-16</inkml:trace>
  <inkml:trace contextRef="#ctx0" brushRef="#br0" timeOffset="11743.72">20053 6219 887 0,'0'6'94'0,"0"-4"49"0,0 1-16 0,-2 0-59 0,-3-3-20 15,4 0-18-15,-1 3-4 16,1-3-1-16,1 0 4 16,0 0-4-16,1 0 0 15,6 0-2-15,-4 0-5 0,3 0 10 16,-1 2 0-16,7-1 7 16,1-1 10-16,9 0 2 15,2 0 4-15,1-1 4 16,5-1-1-16,2-3 1 15,2 4-1-15,7-2-9 16,8 1-12 0,11 0-7-16,2-1-11 0,2 3-4 15,1 0-3-15,-3 0-18 16,-4 0-5-16,-11-1-46 16,-7-1-21-16,-20 2-57 15,-17 0-42-15,-6 0 103 0</inkml:trace>
  <inkml:trace contextRef="#ctx0" brushRef="#br0" timeOffset="14358.97">21307 6039 849 0,'5'0'80'16,"-2"-2"61"-1,0 2-17-15,-1 0-7 0,-1 2-17 0,-2-1-15 0,-6 4-10 0,-4-3-13 16,-3-1-3-16,-8 2-20 16,-5 1-4-16,-3-1-15 15,-5-2-8-15,4 4-5 16,3-2-4-16,7 4 1 15,5 2-1-15,8-3 4 16,5 4-2-16,3 2 4 16,3 1 4-16,8 0-2 0,0 1 4 15,13 2-5-15,6-1-2 16,6 3-2-16,7-4-2 16,-5 2-1-16,-2 1 0 15,-9 2 0-15,-7 3-3 0,-12-1 0 16,-8 2 3-16,-14-1 0 15,-5-3 1 1,-9-1 3-16,-4-4-9 0,-7-2 4 16,-4-4 1-16,2-1-12 15,2-4-6-15,7-5-21 16,5-6-17-16,8-8-28 16,5-2-9-16,13-14-32 15,1 4-6-15,15-6 77 16</inkml:trace>
  <inkml:trace contextRef="#ctx0" brushRef="#br0" timeOffset="14627.54">21544 5818 1221 0,'0'0'109'0,"-2"5"81"0,-4 4-75 0,-1 2-4 16,3 11-7-16,-3-1-7 0,7 9-16 0,0 1-14 0,7 7-31 15,2 3-14-15,1 5-22 16,-1 0 4 0,-1 1-34-16,1-1-17 0,-5-7-51 15,-1-7-40-15,-3-5-39 16,0-7-73-16,0-7 150 15</inkml:trace>
  <inkml:trace contextRef="#ctx0" brushRef="#br0" timeOffset="15056.36">21383 6074 1414 0,'-7'0'87'0,"1"0"17"0,1 0-11 15,4 0-35-15,7-2-14 0,10-3-16 16,6-3-8-16,16-1-7 16,-2-2-8-1,11 3-5-15,-1-1 1 0,-2 5-2 16,-1 4 0-16,-12 5 5 16,-1 11 2-16,-7 11 6 15,-8 6 0-15,-5 6-7 16,-2 2-2-1,-5-1-3-15,3-4-3 0,-1-9-2 0,-2-5 0 16,0-6-1-16,-1-5 0 16,-2-7 7-16,-2-2 0 15,-4-8 7 1,-4-7 11-16,-2-8 7 0,-2 1 1 16,-2-7-3-16,2 2-8 15,4 1-6-15,5 1 3 16,9 7-6-16,7 3 4 15,8 5-7 1,1 4-7-16,4-4-28 0,3 3-30 0,-2-1-62 16,2-1-41-16,-2 0 91 15</inkml:trace>
  <inkml:trace contextRef="#ctx0" brushRef="#br0" timeOffset="15566.21">22298 5802 1266 0,'1'-1'139'0,"2"-2"114"0,4 9-132 0,-6 6 0 0,2 18-46 16,-1 8-14-16,-4 10-19 15,-2 2-16-15,-3 4-20 16,3-1 3-16,2-2-33 16,-1 1-17-16,-2-5-29 15,2-4-22-15,-3-7 12 16,-1-4 13-16,0-10 35 16,-3-7 10-16,4-8 18 15,-4-7 5-15,6-11 9 0,0-7 10 16,8-10 10-16,2 0 4 15,11-4 3-15,1 7 1 16,4 3 5 0,0 6 2-16,1 10 5 0,1 4-3 0,0 8-11 15,1 2-10 1,-1 8-13-16,-5-2-5 0,-7 4-3 16,-5 2-3-16,-9 1-3 15,-6 1 6-15,-11 1-11 16,0-4 6-16,-3-1-13 15,0-4-16-15,3-8-20 16,-3-1-20-16,6-10-16 16,-4 0-9-16,9-7-15 15,0-4-17-15,9-6 74 16</inkml:trace>
  <inkml:trace contextRef="#ctx0" brushRef="#br0" timeOffset="15804.76">22623 6105 898 0,'12'0'166'0,"1"3"235"0,0 2-225 0,-6 9-38 0,-3 4-15 0,-4 10-54 16,-7 0-21-1,1 1-31-15,1 1-9 0,5-5-10 16,3-1-17-16,7-4-22 15,1-4-24-15,5-7-46 16,-1-7-18-16,0-4-186 16,-3-6 186-16</inkml:trace>
  <inkml:trace contextRef="#ctx0" brushRef="#br0" timeOffset="15963.49">22686 6026 951 0,'-7'-6'129'0,"0"-5"123"0,3 8-172 16,1-2-10-16,3 0-63 16,2 2-24-16,7-2-199 31,6 4 143-31</inkml:trace>
  <inkml:trace contextRef="#ctx0" brushRef="#br0" timeOffset="16385.43">23091 6178 1368 0,'-4'-4'117'0,"-8"-3"30"0,-5 0-28 15,-5-4-21-15,-2 11-45 16,1 0-14-16,-1 13-19 15,5 6-8-15,0 11-10 16,5-2-12-16,6-3-21 16,2 2-4-16,9-8-11 15,10 0 8-15,-1-11 15 16,1 0 7-16,1-8 8 16,-5-3 2-16,4-5 3 0,1-3 3 15,0-3 13-15,-1-4 7 16,1-1 16-16,-1-1 8 15,-2 4 9-15,0-1 1 16,-6 12 6 0,1 5-5-16,-8 17-5 0,-5 10-10 0,-3 12-20 15,1 4-1-15,2-4-25 16,7-1-10-16,10-11-36 16,6-3-30-16,9-8-67 15,3-2-5 1,8-5 74-16</inkml:trace>
  <inkml:trace contextRef="#ctx0" brushRef="#br0" timeOffset="17156.34">23850 5925 1132 0,'2'7'141'0,"1"-1"128"15,2 3-128-15,-2 1-8 0,3 4-35 0,-1 5-16 0,1 13-19 16,-3 9-10-16,-3 14-27 0,0 3-12 16,-6 4-15-1,-2-4-19-15,0-11-41 0,2 2-23 16,-1-16-68-16,4-6-11 15,0-10-34-15,3-17-135 0,-1 4 214 16</inkml:trace>
  <inkml:trace contextRef="#ctx0" brushRef="#br0" timeOffset="17395.09">23861 5962 1208 0,'-3'-8'120'16,"0"-3"68"-16,3 11-53 15,1 1-9-15,14 10-14 16,5 3-11-16,13 7-16 16,5 4-8-16,5 7-39 15,4 1-13-15,2 3-11 16,0 2-11-16,-5 0-33 16,-6-3-16-16,-3-7-51 15,-7-4-22-15,-4-10-28 0,-5-3-14 16,-13-11-240-1,0-8 248-15</inkml:trace>
  <inkml:trace contextRef="#ctx0" brushRef="#br0" timeOffset="17616.48">24334 5764 1336 0,'-14'0'93'16,"0"2"57"-16,0 4-17 0,3 12-9 15,3 1-20-15,6 11-23 16,1 3-9-16,5 14-23 16,0 2-7-16,3 3-24 15,3 2-15-15,-1-1-15 16,2-2-27-16,4-4-46 16,-6-8-24-16,2-10-72 0,-3-2-150 15,-5-12 203-15</inkml:trace>
  <inkml:trace contextRef="#ctx0" brushRef="#br0" timeOffset="17951.25">24521 5801 1334 0,'0'-3'89'0,"0"1"39"16,1 2-2-16,12 0-27 16,3-2-8-16,12 1-2 15,8-1-9-15,7 1-11 16,4 1-9-16,11 1-34 15,4 1-6-15,1-1-14 16,-6 3-15-16,-7 0-45 16,-9-4-27-16,-11 0-68 15,-6 0-24-15,-22 0 98 16</inkml:trace>
  <inkml:trace contextRef="#ctx0" brushRef="#br0" timeOffset="18185.78">24726 5867 1535 0,'3'8'108'0,"-2"9"57"16,-1 2-5-16,-4 14-38 15,0 8-22-15,4 8-43 16,0 3-18-16,5 2-27 15,3-2-15-15,2-5-63 0,-1-7-39 16,-1-3-107-16,-3-5 107 16</inkml:trace>
  <inkml:trace contextRef="#ctx0" brushRef="#br0" timeOffset="37541.39">20127 7026 873 0,'6'6'102'0,"5"-2"77"0,0-4-27 0,10 0-28 0,-2 0-19 0,1-7-28 0,-2 2 0 0,-9 1-17 0,-7 4-4 0,-1 0-4 16,1 0-8-16,-10 8-20 15,2 4-4-15,1 7-9 0,5-3 1 16,13 0 6 0,5 0-1-16,17-9-4 0,6-3-4 15,14-6-7 1,5-7-22-16,3-10-59 0,1-4-41 15,-6-5-215-15,-3 0 195 16</inkml:trace>
  <inkml:trace contextRef="#ctx0" brushRef="#br0" timeOffset="38062.69">20935 7004 1187 0,'-8'6'100'0,"-2"4"78"0,2-4-56 16,1 4-23-16,5-4-11 16,2 6-32-16,5 4-8 15,3 8-23-15,-5 7-14 16,3 6-17-16,-3 1-12 15,7-8-3-15,1-1-10 16,3-6 9-16,2-3 6 0,1-14 6 16,5-6 18-16,0-4 18 15,2-9 5-15,0-11 22 16,-4 1 9-16,-1-6-5 16,-2 6-3-16,-4 10-14 15,-2 7-20-15,-8 12-9 16,-1 11-1-16,-4 15-15 15,2-1 3-15,5 6-15 16,1-6-10-16,10-12 3 16,3-3 1-16,1-10 25 15,3-4 24-15,-8-4 21 16,-4-2 8-16,-4-4 7 0,-3-3-12 16,-4-7-17-16,0-5-6 15,2-12-23-15,0-4-3 16,1-15-13-16,5-9-12 15,7 0-23-15,7 1-11 16,15 13-42-16,-1 8-19 16,2 11-45-16,-7 4-23 0,-2 3 111 15</inkml:trace>
  <inkml:trace contextRef="#ctx0" brushRef="#br0" timeOffset="38300.31">21668 6725 1400 0,'-1'-6'115'0,"1"-1"48"0,1-5-41 0,4-6-15 0,-5 9-31 15,0-1-12-15,0 12-25 16,0 11-4-16,-5 13-14 16,2 11-4-16,-5 13 2 15,-1 5-6-15,-2 12-7 16,1 3 1-16,-2 6-32 15,1-3-18-15,-2-5-60 16,3-5-47-16,3-19-41 16,0-6-93-16,6-15 170 0</inkml:trace>
  <inkml:trace contextRef="#ctx0" brushRef="#br0" timeOffset="38632.83">21864 6976 1313 0,'-3'12'126'15,"-2"4"64"-15,-3-7-40 16,-1 2-17-16,-2-3-38 16,0-4-12-16,0-4-31 0,-5 0-8 15,0-2-20-15,-3-3-9 16,-5 8-7-1,2 1-5-15,0 11-6 16,-1 7 4-16,4 10-4 0,4 3 3 16,11 1 2-16,4-3-2 15,11-3 6 1,4-3-5-16,11-8 0 0,2 0 2 0,4-15-41 16,1 6-37-16,-2-9-89 15,-1 3-41-15,-3 3 107 31</inkml:trace>
  <inkml:trace contextRef="#ctx0" brushRef="#br0" timeOffset="39396.51">22435 6674 1257 0,'3'-9'88'0,"2"7"36"16,3 2-6-16,-2 13-26 0,0 11-13 0,-2 15-21 0,0 10-14 0,-2 11-25 15,-1 5-11-15,-1 5-13 16,-1-2-9-16,-1-3-23 15,-1-8-5-15,3-23 3 16,0-4 8-16,0-22 26 16,0-6 2-16,-3-4 2 15,1-15 0-15,1-8 1 0,1-8 7 16,5-2 3-16,4 0 8 16,10 8 10-16,5 4 7 15,4 18 13-15,2 2 4 16,-2 12-3-16,-1 12-2 0,-5 6-13 31,-6-1-12-31,-10 6-5 0,-4-2-11 0,-12-3-1 16,-4 0-2-16,-5-10-3 15,-3-3-2-15,-3-4-13 16,0-1-9 0,0-7-29-16,1-2-10 0,5-4-22 15,3-7-6-15,8-9-14 16,7 3-15-16,7-10-175 15,10-6 181-15</inkml:trace>
  <inkml:trace contextRef="#ctx0" brushRef="#br0" timeOffset="39585.96">22840 6983 1231 0,'10'13'141'0,"1"4"96"15,-3 7-98 1,0 1-12-16,-5 5-65 15,0 2-20-15,-1-7-31 0,1-1-7 0,3-8-14 16,-3-2-15-16,5-3-37 31,2-3-29-31,-3-4-44 16,3-4 21-16,-4-9 58 0</inkml:trace>
  <inkml:trace contextRef="#ctx0" brushRef="#br0" timeOffset="39744.37">22851 6859 1439 0,'-6'-3'85'0,"3"-7"13"16,0 6-28-16,3-3-40 16,6 1-22-16,2-2-42 15,3 2-31 1,5-4 37-16</inkml:trace>
  <inkml:trace contextRef="#ctx0" brushRef="#br0" timeOffset="40161.41">23230 6996 1170 0,'-6'-13'121'0,"-2"1"147"15,0-2-140-15,2-1-24 16,-4 0-9-16,4 7-35 16,0 3-13-16,-7 10-21 0,-3 3-11 15,-9 15-29-15,-3 4-5 16,2 9-4-16,4 1-11 16,10-3 12-16,4-4-4 15,6-4 6-15,4-3 4 16,9-12 1-16,6-4 3 0,8-7 7 15,1-7 1-15,2-16 7 16,0-3 7-16,-2-7 10 16,-3 0 11-16,-5 2 16 15,-6 2 8-15,-9 10 1 16,-1 7-10 0,-8 15-16-16,-7 16-6 0,-4 17-18 15,-4 11 6-15,7 4-5 16,6 1-18-16,11-13-23 15,11-1-28-15,15-19-51 16,6-5-29-16,9-9 81 16</inkml:trace>
  <inkml:trace contextRef="#ctx0" brushRef="#br0" timeOffset="40942.24">23949 7061 1207 0,'2'3'112'0,"-2"3"80"0,0 7-96 0,-3 7-5 16,0 7-39-16,0 5-14 15,1 7-19 1,2 1-6-16,0-3-15 0,0 0-7 16,0-15-14-16,0-3-5 0,2-11 5 15,-2-5 9-15,0-3 17 16,0-5 10-1,0-12 15-15,-2-4 6 0,0-12 21 16,2-3 6-16,0-5-1 16,-1-8 4-16,1 3-24 15,5 4 0-15,-1 13-10 16,4 4-6-16,0 17-5 16,3 5-9-16,3 14-5 15,4 11-5-15,-1 16-2 16,2 3 2-16,-2 9-6 0,4-2-12 15,7-6-2 1,1-7-10-16,7-15 6 0,2-2 15 16,-5-12 10-16,0-6 19 15,-11-3 22-15,-3-10 5 16,-3-10 20-16,-7-9-4 16,-2-10-3-16,-4-4-7 15,-5-14-20-15,-1 1-7 0,-3 3-17 16,1-1-4-16,0 19-7 15,-1 10-1-15,3 15-25 32,3 12-17-32,-2-1-57 0,-3 0-41 0,5 7-45 15,7 8-25-15,1-2 123 16</inkml:trace>
  <inkml:trace contextRef="#ctx0" brushRef="#br0" timeOffset="41167.04">24692 6914 1556 0,'7'17'113'0,"-7"9"62"0,0 0-51 0,-7 12-40 15,3 3-35-15,-1 7-27 0,2-4-12 0,0 2-35 16,1-5-21-16,-1-11-58 15,1-2-29-15,-2-9-144 16,-4-8 164-16</inkml:trace>
  <inkml:trace contextRef="#ctx0" brushRef="#br0" timeOffset="41387.21">24443 6905 1129 0,'0'-4'173'16,"0"0"190"-16,8 2-190 15,3 1 1-15,7 1-24 16,7-4-14-16,9-2-36 16,7 3-16-16,13-3-47 15,1-1-17-15,5 1-37 16,0 0-29-16,-5-2-88 15,1 2-71-15,-1-4 102 16</inkml:trace>
  <inkml:trace contextRef="#ctx0" brushRef="#br0" timeOffset="59689.49">20207 7843 623 0,'-15'0'103'0,"0"0"103"0,4 0-39 0,5-2-38 0,-2-2-20 16,8 2-35-16,2 1-9 0,7-3-8 15,7 3-6-15,0-7-4 0,-4 5-5 16,-1 0-17-16,-3 3-4 16,2 3-7-16,2 9 2 15,4-1 2 1,5-1 1-16,13-2 0 0,7-7 3 15,15-2 4-15,7-7-4 16,1-9-11 0,1-1-18-16,-3-7-75 0,-6 0-53 0,-15-7 70 15</inkml:trace>
  <inkml:trace contextRef="#ctx0" brushRef="#br0" timeOffset="60260.84">21105 7752 1041 0,'8'-8'128'0,"0"1"123"0,-2-1-151 15,-1 5-9 1,-2 2-34-16,-1 1-4 0,-2 3-5 16,-2 3-6-16,-3 12-4 15,1 2-9-15,-3 13-14 16,4 5-4-16,2 1-11 16,2-1-4-16,9-13-9 15,5 1 0-15,4-12-5 16,2-5 1-1,1-9 12-15,3-8 8 0,-1-7 27 16,-1-11 14-16,-5 1 18 16,-6 0-8-16,-4-2-18 15,-1 8-3-15,-4 7-28 0,1 5 5 16,6 14-10-16,-1 5-4 16,7 12-7-16,3-2-19 15,5 0 2-15,4-6-4 16,2-4 15-1,-1-7 9-15,-3-3 22 16,-4-4 12-16,-6-4 5 16,-6-4 16-16,-7-2-11 15,-3-1-4-15,-8-3-6 16,-1-7-13-16,-4 2-3 0,0-6-16 16,4 4-23-1,-1 2-13-15,6-4-58 16,2 3-38-16,4-3-227 15,5-2 214-15</inkml:trace>
  <inkml:trace contextRef="#ctx0" brushRef="#br0" timeOffset="60483.22">21723 7450 1435 0,'-4'13'99'0,"-1"7"30"0,-1 1 2 16,1 12-31-16,3 5-25 0,1 9-30 0,1 5-20 0,0 3-18 15,-2 5-22-15,1-6-41 16,-3-4-20-16,3-10-60 16,-1-9-28-16,2-13 96 15</inkml:trace>
  <inkml:trace contextRef="#ctx0" brushRef="#br0" timeOffset="60753.12">21970 7679 1117 0,'-2'11'85'0,"-9"5"72"15,-6 6-54-15,-10 2-11 16,-5-6-8-16,-4 5-31 15,1-6-10-15,5-5-16 16,5 3-7-16,9 2-7 16,4-1 2-16,12 9 2 15,3-1-3-15,14 2 1 16,5 0-3-16,8-3-7 16,6-2 0-16,4-2-24 15,-1-5-54-15,4-6-54 16,1-3 57-16</inkml:trace>
  <inkml:trace contextRef="#ctx0" brushRef="#br0" timeOffset="61391.46">20278 8387 1541 0,'0'0'35'0,"2"0"10"0,15-3 40 0,5-5 14 0,7 0-1 0,4-3-19 0,2 0-25 16,-1 9-37-16,3 2-14 16,-1 13-27-16,5-2-14 15,6 2-53-15,4 1-35 16,13-1-238-1,-2-2 220-15</inkml:trace>
  <inkml:trace contextRef="#ctx0" brushRef="#br0" timeOffset="61755.67">21632 8335 956 0,'3'3'166'0,"-4"-3"261"16,-3 0-292-16,-8-5-46 0,-2 2-23 15,-10 3-48-15,-4 5-7 16,-7 9-3-16,-6 5-4 16,5 6 0-16,-1-3-4 15,15 2-1-15,13 0-1 16,12-2 2-16,9 3 4 0,15-6 5 31,5 1 6-31,3-4 7 16,-1 0-1-16,-5-3 2 0,-9-1-5 15,-9-1-13-15,-5 0-1 16,-15 0-4-16,-7 2-5 16,-12 0-22-16,-10-4-19 15,-5-3-51-15,-1-1-18 16,5-5-149-16,6 0 153 0</inkml:trace>
  <inkml:trace contextRef="#ctx0" brushRef="#br0" timeOffset="61993.51">21804 8150 1535 0,'25'0'151'0,"-1"0"70"0,-12 18-78 16,-4 5-21-16,-8 17-56 31,-6 9-18-31,-3 8-20 16,-2 6-13-16,1 0-19 0,1-3-20 0,4-11-60 15,-1-8-31-15,1-13-89 16,2-4-97-16,3-1 178 16</inkml:trace>
  <inkml:trace contextRef="#ctx0" brushRef="#br0" timeOffset="62167.66">21675 8475 1334 0,'14'16'99'16,"6"-3"64"-16,9-1-30 15,7-10-13-15,3-2-28 0,1-10-41 16,-1-1-28-16,-4-7-58 15,3 2-34 1,-3-2-94-16,-1-4-307 0,-12 0 294 16</inkml:trace>
  <inkml:trace contextRef="#ctx0" brushRef="#br0" timeOffset="62516.42">22053 8497 1286 0,'2'4'120'0,"1"5"129"0,5 4-86 16,4 4-29-16,-4 5-27 15,0 3-65-15,0 1-18 16,-3-1-18-16,0-5-9 16,-1-2-13-16,-1-4-3 15,1-6-9-15,-3-5 0 16,-1-3 14-16,-8-6 1 15,-1-10 10-15,-1-6 3 0,6-10 6 16,4-6 9 0,8-3 22-16,4-1 6 0,7 7 14 15,8 5-3-15,1 13-9 16,2 6-7-16,2 6-20 16,-2-3-8-16,-2 2-54 15,2-4-43-15,2-9-111 16,1-1 100-16</inkml:trace>
  <inkml:trace contextRef="#ctx0" brushRef="#br0" timeOffset="63332.12">22833 7534 1306 0,'1'0'73'0,"2"3"31"0,-4 5-21 0,-2 8-18 0,-1 4-15 16,-10 16-25-16,3 9-11 0,-9 2-14 0,1 8-11 15,-3-1-33-15,0-4-7 16,-2-6-10-16,-1-4 0 16,3-9 13-16,-1-4 9 15,4-11 9-15,4-2 11 16,2-6 23-16,12-8 10 0,-1 0 17 15,0-6 7-15,15-7 15 16,4-3 0-16,10 1 11 16,8 2 4-16,9 2-5 15,2 3 4-15,9 11-24 16,-6 0-10-16,-10 10-15 16,-4 4-12-16,-16 4-3 15,-8-2-3-15,-8 0 0 16,-4 4-2-16,-14-4 0 15,-2 2-2-15,-8-7-10 0,-4-2-4 16,-2-7-15-16,-1-5-12 16,2-9-20-16,2-7-14 15,6-11-40-15,8-1-190 16,7-10 199-16</inkml:trace>
  <inkml:trace contextRef="#ctx0" brushRef="#br0" timeOffset="63534.73">23099 7835 1045 0,'13'36'173'16,"-7"4"192"-16,-8 7-234 15,-4-3-18-15,-2 2-59 16,-1-5-15-16,7-9-17 16,1-7-11-16,7-13-12 15,7-4-11-15,2-11-40 16,6-11-23-16,4-18-63 0,0-4-151 15,4-21 178 1</inkml:trace>
  <inkml:trace contextRef="#ctx0" brushRef="#br0" timeOffset="63662.67">23131 7502 1466 0,'-27'-6'101'0,"0"6"55"16,5 0-15-16,6 11-57 15,8-5-22-15,8 2-49 16,7-3-21-16,10 4-60 15,8 1-49-15,11 6 62 16</inkml:trace>
  <inkml:trace contextRef="#ctx0" brushRef="#br0" timeOffset="64044.72">23642 7950 1390 0,'-18'-17'67'0,"-4"-7"9"0,-6-3-14 0,-7 2-22 32,4 5-13-32,-6 17-18 0,6 7-2 0,2 21-11 15,3 7-11-15,11 0-11 16,6 1-8 0,11-8 2-16,5-1 10 0,8-12 9 15,0-4 9-15,0 0 2 31,-3-5 1-31,-4-1 0 16,-2-2 3-16,-4 0 15 16,0 0 6-16,4-8 16 15,-3 0 5-15,8 5 10 16,5-4 3-16,1 7 2 0,4 7-2 16,-2 5-8-16,0 7-12 15,1 3-14-15,1-1-16 16,1-7-39-16,3-6-14 15,3-8-48-15,-1-3-19 16,2-8-82-16,-4-5 104 16</inkml:trace>
  <inkml:trace contextRef="#ctx0" brushRef="#br0" timeOffset="64799.31">22900 8420 1206 0,'0'0'96'0,"0"13"74"0,0 1-50 0,0 22-22 0,-4 4-20 0,0 12-40 16,-3 1-10 0,0-2-25-16,1-2-13 0,3-13-12 0,0-8-8 15,-4-4-2 1,6-7 10-16,-4-6 1 0,-1-9 3 16,1-4 7-1,2-7-2-15,3-2 18 16,1 0 12-16,12-2 9 15,3 5 7-15,11 0 4 0,-1 5 1 0,6 3 4 16,1 3-2-16,-4 5-9 16,-4 3-8-16,-8 2-14 31,-7 0-3-31,-10 1-4 16,-4 0 2-16,-16-1 1 15,-5-1-5-15,-7 2-18 16,-1-3-16-16,-5-3-26 15,3-1-9-15,-2-14-10 16,3-2-15-16,19-15-20 0,5-3-91 16,24-4 123-16</inkml:trace>
  <inkml:trace contextRef="#ctx0" brushRef="#br0" timeOffset="65001.78">23287 8598 723 0,'9'22'156'0,"-1"7"204"16,-5-1-181-16,-3 4-62 16,0 1-23-16,-1-5-43 15,-2-1-13-15,1-5-22 16,-1 2-11-16,1-10-31 16,2-1-15-16,2-7-23 15,3-6-20-15,1-3-182 16,-1-4 173-16</inkml:trace>
  <inkml:trace contextRef="#ctx0" brushRef="#br0" timeOffset="65142.94">23315 8690 681 0,'-17'-65'113'0,"4"12"104"0,4 4-18 16,3 19-30-16,2 11-23 16,1 11-59-16,0 2-31 15,3-1-52-15,2 1-36 0,7 0-60 16,5-1-134-16,7 6 139 31</inkml:trace>
  <inkml:trace contextRef="#ctx0" brushRef="#br0" timeOffset="65535.64">23736 8728 1071 0,'-3'-7'186'0,"-5"-1"266"0,-4-3-299 15,-9-1-57 1,-6-1-13-16,-7 10-43 0,-4 6-2 16,-9 21-25-16,-4 4-12 15,5 10-17-15,8 5-24 16,21-9-18-16,12-1-9 16,18-10 14-1,9-8 17-15,11-8 27 16,5-9 11-16,-3-15 15 0,-4-4 8 0,1-7 16 31,-8-7 5-31,-1 0 17 16,-2 4 2-16,-9-1-5 0,1 9 2 0,-8 15-5 15,-4 6 1 1,-4 20-11-16,-2 8-6 0,-1 12-19 16,5 8-11-16,4-3-10 15,8 1-7 1,11-6-49-16,5-7-22 0,9-12-64 0,8-8-34 15,11-14-37 1,7-10 98-16</inkml:trace>
  <inkml:trace contextRef="#ctx0" brushRef="#br0" timeOffset="66316.13">24793 7933 1300 0,'10'12'105'0,"1"3"53"0,2 2-8 0,-4 7-23 0,-1 2-15 31,-2 11-34-31,-3 4-21 16,-3 8-32-16,2 1-14 0,-7 1-13 15,1-1-12-15,-1-9-33 16,-2-5-26-16,4-9-56 16,2-3-22-16,-10-18 85 15</inkml:trace>
  <inkml:trace contextRef="#ctx0" brushRef="#br0" timeOffset="66563.5">24497 7857 1302 0,'8'-11'114'0,"4"2"54"16,14-6-17-16,4 8 1 0,17-3-14 15,7-1-14-15,10 10-43 16,-2 1-23-16,-2 0-52 15,-11-2-24-15,-13 0-71 16,-1 2-49-16,-13 4-67 16,0 7 89-16</inkml:trace>
  <inkml:trace contextRef="#ctx0" brushRef="#br0" timeOffset="66976.14">24948 8742 1401 0,'0'0'109'0,"3"0"71"0,0 1-17 0,1 3-26 0,-1 2-12 16,-2 0-32-1,4 8-11-15,-5 7-29 16,0 4-13-16,-5 10-17 0,-4-2-11 15,2 5-27-15,-2-2-12 16,7 0-37-16,2-6-15 16,0-6-28-1,2-5-12-15,0-11-8 0,1-5-17 16,1-9-168-16,1-7 190 0</inkml:trace>
  <inkml:trace contextRef="#ctx0" brushRef="#br0" timeOffset="67229.86">24623 8636 1118 0,'0'3'124'15,"3"10"137"-15,5-7-83 16,16 5-13-16,6-9-3 16,20-2-21-16,9-6-11 0,8-5-48 15,3-2-20 1,-5-3-65-16,-6 4-39 0,0 4-88 16,-5 3-77-16,-2 5 114 15</inkml:trace>
  <inkml:trace contextRef="#ctx0" brushRef="#br0" timeOffset="91150.51">1399 3610 1184 0,'-6'5'96'0,"-3"1"47"0,-2 7-23 0,3 3-10 0,-3 1-19 0,3 2-6 0,8 0-17 0,0 5 0 15,11 7-7-15,-2 1-2 16,1 9-5-16,-1 6-12 16,-3 13-10-16,1 8-4 15,-2 22-21-15,2 10 3 16,3 17-8-1,3 9 0-15,-2 4 1 0,-2 4-4 0,0 12 2 16,-1 3-2-16,-3 10 4 31,-2-1 3-31,-3 6 1 16,-3-2-2-16,-5-1 0 16,0-3-3-16,-1-9 1 15,1-5-2-15,0-5-1 16,3-7 0-16,2-17-4 15,2-9 6-15,7-21-6 16,2-9 2-16,8-13-7 16,1-13-5-16,5-10-1 15,0-4-4-15,-1-14 6 0,-2 0-5 16,-2-6 7-16,0-3 1 16,4-7-1-16,-1-1 13 15,1-4-6-15,-1 1 8 0,-1 3-3 16,0-4-2-16,0 4 3 15,-2 3-6-15,-1 1 8 16,2-1-7-16,1 2 3 16,-2 1 4-16,3-5-6 15,2 2 4-15,5 0-2 16,6-5-4-16,4-3 5 16,5 3-1-16,6-1-2 15,1-1 3-15,9 5-2 16,5-2 1-16,16 3 3 15,11 0-2-15,17 5-1 0,5 7-1 16,5 0-4 0,0 3 5-16,6 2-2 0,8-4 1 15,1 1 5-15,-4-4-3 16,-8-1 12 0,-10 0-6-16,-10-8 6 15,-4 0-5-15,-14-8-1 0,-14-2 1 0,-16-11-8 16,-13-4 5-16,-14-7-5 15,-2-9 0-15,-6-9 7 16,-6-15-7-16,0-19 1 16,-2-14 2-16,-2-20-3 15,-1-11 3-15,-4-17 4 16,-4-13 1-16,-4-18-3 16,-2-9 1-16,0-7 1 15,-2 3-4 1,6 3-1-16,-4 6 2 0,2 4-4 0,2 5 0 15,-2 8 2 1,3 1 1-16,3 6-5 0,-3-1 4 16,6 9-2-16,3 4-1 15,-1 3 2-15,6 13 1 16,0 7-2-16,0 5 3 16,2 15-3-16,-1 9 0 15,-2 17-2-15,-4 13 1 0,-6 17 0 16,-5 9-4-16,-7 9 7 31,-6 7-1-31,-7 10-1 0,-3-2 1 0,-10 10-1 31,2-3-2-31,-4 4 4 0,-7 0 0 16,-2 4-2-16,-3-4 1 16,-8 4-1-16,2 1 2 15,-9 0-4-15,-8-2 3 0,-15 2-2 16,-11 2-7-16,-24 3 1 15,-9-1-2-15,-11 4 0 0,-7 3 2 32,-12 4 3-32,3 2 3 0,4 3-2 0,2 4 1 15,13 1 4-15,2 2-5 0,12-1 3 32,8-1 1-17,24-5-21-15,12 4-26 0,18-10-63 16,15-3-61-16,28-3 91 15</inkml:trace>
  <inkml:trace contextRef="#ctx0" brushRef="#br0" timeOffset="92071.89">4305 5019 836 0,'-8'-5'86'0,"1"2"62"16,2-1-15-16,5 4-16 0,-2 0-15 0,4 2-13 0,1 1-6 0,2 5-12 16,4-3-1-16,2 3-2 15,3-2 2-15,8 5-12 16,8-1-3-16,19 2-2 16,8 1-1-16,13-7-6 15,2 0 2-15,7-6-20 0,0-6-10 16,-3-2-5-16,-2-3-7 15,-13-3-25-15,-6 0-22 16,-18-4-63 0,-4-1-32-16,-24-1 90 0,-12-1-15 0</inkml:trace>
  <inkml:trace contextRef="#ctx0" brushRef="#br0" timeOffset="92372.97">4556 4738 1356 0,'-11'-3'75'0,"-9"-4"9"0,-9 4-11 15,-9 3-26-15,-3 3-19 16,-1 13-14-1,-2 6 0-15,1 14-9 0,-3 2 1 16,0 8-4-16,4 1-2 16,4 2 0-16,10-8 0 15,21-4 2-15,7-3 3 16,26-5 6-16,10 1 0 16,16-8-1-16,9 1 0 0,15-9-25 15,5-1-26-15,7-2-44 16,-1-6 39-16</inkml:trace>
  <inkml:trace contextRef="#ctx0" brushRef="#br0" timeOffset="92818.74">5642 4698 1102 0,'3'4'92'0,"-3"7"51"0,-2 1-7 0,-4 9-28 0,-1 7-14 0,4 12-24 0,3 2-8 0,2 20-25 0,4 1-8 15,2 3-17-15,0-1-4 16,0-6-32-16,1-5-37 16,-4-14-67-16,0-3-125 0,-5-16 144 15</inkml:trace>
  <inkml:trace contextRef="#ctx0" brushRef="#br0" timeOffset="93275.44">5571 4667 1505 0,'7'-8'93'0,"1"-3"41"0,5 1 1 0,6 4-27 16,6-3-8-16,5-1-33 15,3 7-14-15,2 3-22 0,1 3-15 16,0 8-10-16,-1 3-5 15,-13 7-3 1,-11-2 0-16,-19 6-1 16,-12 2-8-16,-16-2-15 0,-2 0-10 15,3-6-21-15,5-3 2 16,13-10 16 0,6 1 15-16,11-3 20 0,8 3 4 0,11-1 9 15,4 4 8-15,12 2 15 16,7 2-1-16,7 1 11 15,0-1-11-15,-5 5-1 16,-7-2 2 0,-14 7-12-16,-10 1-1 0,-13 0-8 15,-13 3-5-15,-24 6-7 16,-11-4 0-16,-16 1-31 16,-3 2-14-16,4-8-51 15,3 1-29-15,16-9-30 16,5-6-25-16,15-5-264 0,10-6 278 15</inkml:trace>
  <inkml:trace contextRef="#ctx0" brushRef="#br0" timeOffset="93687.17">6121 5116 1119 0,'6'13'70'0,"2"4"64"16,2 1-62-16,1 5 8 0,1 4-15 0,-1 1-33 0,1 6-5 0,-6-4-21 15,-3 3-2-15,-1-8 0 0,-2-3-4 16,1-9 4-16,-1-6 9 16,0-7 16-16,-5 0 17 15,1-12 12-15,1-5 4 16,-4-20-2-16,1-7-3 16,-2-11-12-16,-1-5-5 0,4 2-11 15,2 4-7-15,12 8-4 16,7 12-4-16,12 11-1 15,5 5-3 1,8 8-1-16,7 4-3 0,4 3-2 16,6-2-17-16,4 3-75 15,-5-1-54-15,-9 0 67 16</inkml:trace>
  <inkml:trace contextRef="#ctx0" brushRef="#br0" timeOffset="94611.05">1496 4884 939 0,'-15'13'54'0,"0"1"8"0,4-3 4 0,1 0 0 0,10-1-7 0,3-9 3 0,13-1 8 16,6-1 2-16,10-5 18 16,4-1 2-16,13-5 0 15,9-1 0-15,21 0-8 16,16 1-8-16,18-1-16 16,9 2-6-16,25 2-28 15,10-2-4-15,23 3-10 0,9-2-7 16,18 6 20-1,-3-6 5-15,-6-3 12 0,0 1 9 16,-20-4-1-16,-16 3-10 16,-32 1-7-16,-26 6-12 15,-52 4-30-15,-21 2-31 0,-32 11-55 16,-18 2-43-16,-20 10-70 16,-7 6-2-1,-17 5 108-15</inkml:trace>
  <inkml:trace contextRef="#ctx0" brushRef="#br0" timeOffset="95103.59">1909 5604 1183 0,'-51'9'80'15,"4"1"10"-15,5-3-4 0,10 0-13 0,11-3-20 0,14 4 5 0,7-5-1 0,14 4 9 16,11-2 8-16,21-1 16 16,6-1 5-1,16-3-16-15,1-4-14 16,-3-1-26-16,-4-3-18 0,-8 8-14 16,-2 5 0-16,6 0-6 0,13 2 4 15,22-7 0 1,13 0 7-16,28-3 11 0,13 3 1 15,34 3 2-15,7-1-8 16,9 0-14 0,-6-2 2-16,-24-8-6 0,-11 3 4 0,-34-8 2 15,-21 2-3-15,-45 2-9 16,-18 1-25-16,-30-2-84 31,-13 3-56-31,-29-6 85 16</inkml:trace>
  <inkml:trace contextRef="#ctx0" brushRef="#br0" timeOffset="95866.03">1810 5045 694 0,'0'-4'156'0,"1"2"194"16,-2 2-199-16,-4 6-21 0,2 7-26 0,-2-2-10 0,3 8-27 15,1 6-12-15,1 5-31 16,1 3-11-16,3-1-15 16,-1-2-14-16,-2-3-15 15,1-1-8-15,-2-2-15 16,-2-7 9-16,1-2 16 15,1-6 12 1,0-7 14-16,0-2 2 0,0-4 1 16,1-7 4-16,7-4 10 15,3-3 7-15,8 1 16 16,3 1-1-16,5 5 4 0,-2 3-3 16,4 8-6-1,-3 5-5-15,1 9-11 16,-3 2-1-16,-8 6-11 15,-5-1-1-15,-11-3 4 0,-8 5-3 16,-9-8 1-16,-9-1-1 0,-8-1-6 31,-4-3-11-31,-5-9-14 16,-1-2-11-16,6-10-30 0,5-2-12 16,12-3-23-16,9-3-21 0,15 3-259 15,10-4 248-15</inkml:trace>
  <inkml:trace contextRef="#ctx0" brushRef="#br0" timeOffset="96627.6">2231 5258 1179 0,'8'-1'99'0,"-2"-4"59"0,-1-3-62 0,1 2-12 0,-3-5-35 0,2 3-20 16,1-5-17-16,-1 1-3 16,3-1-4-1,0-1 5-15,0 1 5 0,-1-1 0 0,-2 8 1 16,-5 2 2-16,-3 1-3 16,-5 13-2-16,-11 7-2 31,-3 5-4-31,-3 10-12 15,0 1 0-15,4 5-7 16,5-2-1-16,10-9 0 16,6-2-4-16,16-8-4 15,6-6 0-15,13-6 7 16,4-5 3-16,13-8 7 16,5-1 2-16,1-7 0 0,2 2 0 15,-9-11 2-15,-9-1 3 16,-10 1 13-16,-8-6 9 15,-15 5 29-15,-4 0 1 16,-13 7 2-16,-8 0-8 16,-15 11-27-16,-4 6-6 15,-3 10-12-15,2 13-2 0,9 4-2 16,2 2-5-16,15-1 3 16,10-2-6-16,10-5 4 15,9-6 0-15,7-7-7 16,1-4 5-16,9-9 5 15,-1-1 2-15,-3-12 4 16,-1 1 3-16,-7-6 11 16,-4 3 4-16,-5 6 12 15,-7 3 0-15,-8 13-7 0,-7 5-9 16,-7 17-9 0,-5 8-3-16,-6 16-10 15,-2-2-15-15,0 8-22 16,2 5-12-16,4-5-25 0,4 0 3 0,6-10 17 15,8-5 13-15,6-14 30 16,3-10 12 0,10-13 14-16,5-13 10 0,12-10 13 15,5-6 4-15,11-9-8 16,4-6-6-16,9 0-9 16,2 2-5-16,9 2-17 15,0-1-26-15,4 8-86 16,0 0 66-16</inkml:trace>
  <inkml:trace contextRef="#ctx1" brushRef="#br0" timeOffset="96194.83">15043 9567 0,'106'-47'0,"36"-8"16,-35 16-1,-33 15 1,-18 4-16,-17 0 16,-11 5-16,-9-1 15,-7 4 1,-8 4-16,-4 0 16,0 4-16,0 0 15,0 0 1,0 4-16,0 0 15,0 0 1,0 0-16,0 0 16,0 0-16,0 0 15,-4 0 1,0 0-16,0 0 16,4 0-1,-4 0-15,4 0 16,0 0-1,-4 0-15,4 0 16,-3 0-16,-1 0 16,0 0-1,0 0-15,0 0 16,4 0 0,-4 0-16,0 0 15,0 0-15,4 0 16,-4 0-1,0 0-15,4 0 16,0 0 0,-4 0-16,4 0 15,0 0-15,0 0 16,0 0 0,0 0-16,0 0 15,0 0-15,0 0 16,0 0-1,0 0-15,0 0 32,0 0-32,0 0 0,0 0 15,0 0-15,0 0 32,0 0-32,0 0 15,0 0 1,0 0-1,0 0 1,0 0-16,0 0 16,0 0-16,0 0 15,0 0 1,0 0-16,0 0 16,0 0-1,0 0 1,0 0-1,0 0-15,0 0 0,0 0 16,0 0 0,0 0-1,0 0 1,0 0 15,0 0-15,0 0-1,0 0 1,0 0-16,0 0 16,0 0-1,0 0 1,0 0 15,0 0-31,0 0 16,0 0-1,0 0 1,0 0 0,0 0-1,0 0 1,0 0 0,0 0-1,0 0 1,0 0-16,0 0 15,0 0 1,-47 32 0,47-32-1,0 0 1,0 0 0,0 4-1,0 0 1,0-4-1,0 4 1,-4-4 0,4 0-1,0 0 1,0 0 0,0 0-16,0 0 15,0 0 1,0 0-1,0 0 1,0 4 0,-4 0-1,4 0-15,0 0 32,0 0-17,0-4-15,-4 0 16,4 0-1,0 0-15,0 3 32,0-3-32,0 0 15,0 0 1,0 0 0,0 0-1,0 0 1,0 0-1,0 0 1,-4 0 0,0 0-1,0 0 1,4 0 0,0 0-1,0 0 1,0 4-1,0 0 1,0 0-16,0 0 16,0-4-1,0 0 1,0 4 0,0 0-1,0 0 1,0 0-1,0 0 1,0 0 0,0 0-1,0 0 1,0 0 0,0 0-1,0 0 1,0-4-1,0 0 1,0 4-16,0-4 16,0 4-1,0-1 1,0 1 0,0 0-1,0 0 1,0-4-1,0 0 17,0 0-32,0 0 15,0 0 1,0 0 0,0 0-1,-4 0 1,0 4-1,-12 8-15,-90 59 16,-44 39 15,-31 32-31,129-83 32,48-31-32</inkml:trace>
  <inkml:trace contextRef="#ctx0" brushRef="#br0" timeOffset="102721.71">7841 5044 984 0,'0'9'83'0,"0"-2"44"0,3-3 12 0,0-4-25 0,2-1-15 0,-2-4-22 16,-5-5-12-16,1-1-16 15,-2-1-4-15,-1-12-10 0,1-1-5 0,-8-8-12 32,-5-5-4-32,-2 6-2 15,-8 1-7-15,-2 10 0 16,-2 9 1-16,-2 17-9 15,2 9 0-15,5 25-1 16,1 10-2-16,7 8 0 16,4 3-4-16,13-11-16 15,8-10 1-15,13-18 7 16,6-4 5-16,1-22 17 0,0-1 9 16,2-15 14-16,-1-2 7 15,-9-3 6-15,1-2 0 16,-7-2 1-16,-1-1-2 15,-4 8-7-15,-4 6-11 16,-7 14-10-16,-4 12-9 0,-5 25-1 16,0 5 3-16,5 18-4 15,1 0-7-15,11-5-37 16,10-4-11-16,12-14-15 16,4-14 6-16,1-12 26 15,-6-8 6-15,-3-16-1 16,1-9-5-16,0-24-9 15,2-3 6-15,0-21 13 16,-2-4 9-16,-3-5 33 16,-6-3 17-16,-4 5 29 15,-5 4 13-15,1 10 7 16,-2 6-1-16,0 22 1 0,2 11-3 16,-3 24-5-16,0 6-10 15,-4 24-13-15,-1 9-9 16,-1 23-21-16,-3 7-2 15,0 14-15-15,1 10-1 16,1 2-28 0,2-7-18-16,9-17-29 0,4-13-17 0,6-17 1 15,0-8 1-15,-2-24-3 16,-4-9-3-16,-5-19-20 16,-4-8-68-16,-8-19 113 15</inkml:trace>
  <inkml:trace contextRef="#ctx0" brushRef="#br0" timeOffset="102879.68">8085 4804 898 0,'-23'-25'161'0,"4"7"214"0,11 7-178 0,8 7-55 0,8 4-26 16,15 0-41-16,4 4-20 0,14-2-22 0,8 1-4 16,0-1-34-16,3-2-24 15,3-2-79 1,4 1-47-16,8-3 74 0</inkml:trace>
  <inkml:trace contextRef="#ctx0" brushRef="#br0" timeOffset="103328.45">8959 4918 1350 0,'0'0'100'0,"-5"0"50"0,-4-4-9 16,0-8-27-16,-6-7-23 15,-2-8-33 1,-2-1-18-16,-5-4-23 16,2 7-8-16,2 11-8 15,2 9 0-15,4 18-3 16,5 12-5-1,2 11-20-15,7 5-8 0,10-1-17 16,3-4 0-16,10-11 16 16,4-9 10-16,1-13 18 15,-2-3 5-15,-1-13 8 16,-3-4 2-16,-5-10 12 16,-1-1 5-16,-6-4 1 15,-7 5 3-15,-3 12-6 16,-2 4-3-16,-3 9-12 15,-1 12-5-15,0 13-1 16,-1 9-1-16,4 6-27 0,3-1-21 16,10-10-74-16,6-2-32 15,4-12-237-15,5-8 231 16</inkml:trace>
  <inkml:trace contextRef="#ctx0" brushRef="#br0" timeOffset="103705.42">9395 4804 1343 0,'-19'-3'96'16,"-2"1"42"-16,-9 7-66 15,-6 8-27-15,1 13-26 16,0 4-6-16,13 5-8 16,10 3-1-16,9-10-15 15,6-6-6-15,11-9 0 16,6-3-9-16,7-10 7 15,-1-5 4-15,-4-13 3 16,0-5 8-16,-3-12 9 0,-2-6 3 16,-4-5 20-1,-4-3 10-15,-3-12 22 16,1-2 6-16,-9-11-8 0,-3-7-8 16,1 14-11-16,-4 3-3 15,11 30 3-15,0 13-1 16,-3 24-5-16,6 10-7 15,-7 26-19-15,1 17-4 0,3 13-3 16,3 8-7-16,8-3-37 16,5 2-30-16,13-6-62 15,-4-11-12-15,10-3-153 16,-3-11-23-16,-5-13 173 16</inkml:trace>
  <inkml:trace contextRef="#ctx0" brushRef="#br0" timeOffset="104401.91">9828 4814 1222 0,'-11'-38'119'0,"-1"1"75"16,-10 17-60-16,-2 7-17 15,-1 18-41-15,-4 8-22 16,-2 13-29 0,2 8-10-16,9 7-11 0,6-2-8 15,14-9-13 1,6-3 0-16,11-11-2 0,4-2 6 15,3-10 1-15,-1-5 1 0,-2-16 5 16,-1-9 3-16,-1-12 15 16,0-9 6-16,0-16 9 15,-2-6 8-15,-4-12 15 16,-7-1 1-16,-4-1-7 16,-2 7-1-16,-5 29-19 15,-1 10 4-15,-2 33 2 16,-5 13-11-16,-2 24-1 15,0 7-13-15,4 18-2 16,3 3 1-16,12 1-7 16,5-1 3-16,15-13-9 0,6-4-4 31,8-6 1-31,3-8-3 0,1-3 9 16,-4-7 0-16,-10-9 2 0,1-6 1 15,-7-7-12 1,0-6 4-16,-3 1-5 0,-8-5 1 15,-2 5 4-15,-5 3-6 0,-1 12-8 32,-3 0-3-32,-3 13 1 0,-5 2 0 15,1-1 4-15,3 1 1 16,2-8 8-16,1-2 5 0,1-7 7 16,0-6 7-16,0-6 3 31,3 0 1-31,-2-4 10 0,4 1-3 0,1 2 3 15,-3-1-4-15,5-3-2 16,0-3 0-16,3-6 1 0,0-7 5 31,5-8-6-31,-3 2-5 16,2 2-5-16,0 2-5 16,-1 6-1-16,2 2 1 15,6 8-5-15,1 6 4 16,6-3-14-16,-1 1-5 0,2-1-45 15,0 1-42-15,-1-7 63 16</inkml:trace>
  <inkml:trace contextRef="#ctx0" brushRef="#br0" timeOffset="105771.01">11518 4558 1264 0,'11'0'95'0,"-5"-2"43"0,-2-2-20 0,-6-1-40 0,-6 0-17 0,-5-1-14 16,-4 3-4-16,-11-5-11 16,-7 3-6-16,-4 2-6 15,-9 0-10-15,6 8-7 16,1-1-1-16,7 11-5 16,11 0 3-16,12 4 0 15,8 3-1-15,15-3 1 16,7 3 2-1,17 4-3-15,4 0-1 0,10 4 5 16,4 2-3-16,-3-1 0 16,-3 4 0-16,-8-2-4 0,-13 2 3 15,-13 1 1 1,-11 0-8-16,-12-2-14 0,-10-1-8 16,-16-7-24-16,-3 1-3 15,-11-8-3-15,-1-9 11 0,2-10 22 16,3-8 16-16,8-17 23 15,10-9 9-15,18-14 30 16,14-4 13-16,26-8 20 16,13-2 2-16,20 10 1 15,-1 3-9-15,3 14-14 16,-8 2-16-16,-7 7-26 16,-5 3-7-16,-13 5-39 15,-2 5-26-15,-12 7-67 16,-5 4-42-16,-7 7-195 15,-4 3 212 1</inkml:trace>
  <inkml:trace contextRef="#ctx0" brushRef="#br0" timeOffset="106105.6">11851 4717 1394 0,'-8'10'87'0,"-3"2"31"0,-2 4-18 0,-4 13-38 0,0 4-21 0,1 16-19 16,3 4-10-16,10 1-8 31,3-2-4-31,16-16-1 16,8-8 1-16,7-15 10 15,9-5 11-15,2-11 14 16,2-8 14-16,-11-11 4 0,-4-4-5 15,-15-11 4-15,-6-4-8 16,-10-5-6-16,-12-1 2 16,-11-1-21-16,-10 3-6 15,-9 10-13-15,-2 5-17 16,1 20-26-16,2 10-32 0,7 5-59 16,7 6-27-16,17 0-228 15,7-6 240-15</inkml:trace>
  <inkml:trace contextRef="#ctx0" brushRef="#br0" timeOffset="106423.3">12239 4675 1288 0,'2'11'101'15,"-2"6"39"-15,-5 12-61 16,-3 5-18-16,6 6-41 0,2 1-10 15,8-2-11 1,6-6 2-16,9-8 2 0,-1-3-3 16,9-15 18-16,1-6 8 15,1-7 17-15,0-13 11 16,-8-8 13-16,-7-3 4 0,-15-9-8 16,-6 0-7-16,-21-4-20 15,-11 2-18 1,-11 3-11-16,-2 7-6 0,-3 8-40 15,8 12-8-15,4 13-50 16,11 4-32-16,15 5-107 16,7-4 132-16</inkml:trace>
  <inkml:trace contextRef="#ctx0" brushRef="#br0" timeOffset="106763.67">12730 4646 1396 0,'-19'13'90'0,"-7"1"28"0,0 13-51 15,5 8-11 1,10 1-30-16,11 5-15 0,16-2-11 16,9-6 1-16,11-6-1 15,1-3 0-15,2-16 11 16,-3-5 5-16,1-12 26 15,-7-10 9-15,-10-8 27 16,-2-11 4-16,-15-1-3 16,-2-6 0-1,-10 3-19-15,-10 1-12 0,-17 6-27 16,-5 7-11-16,-10 17-32 16,-3 9-10-16,6 13-56 0,2 3-43 15,17-1 58-15,10 1 3 16</inkml:trace>
  <inkml:trace contextRef="#ctx0" brushRef="#br0" timeOffset="122264.68">7069 11300 1050 0,'0'-2'96'0,"0"-4"79"0,3-4-38 0,1-5-30 0,-3-6 2 0,-1 4-16 0,-3-5-9 0,-6-2-16 16,-7 0-12-16,-5 4-25 15,-2-5-8-15,-4 7-10 16,-2 6-9-16,1 9-4 0,3 4 5 16,-1 13-7-1,4 5 1-15,3 10-1 0,2 1-6 16,8 4 1-16,7-1 5 15,4-3-1-15,10 4 2 16,10-6-3-16,7 0 3 16,12 5-4-16,4-4 0 0,3 7 0 15,1-1-12-15,-7 4-33 16,-4 5-23-16,-14-4-25 16,-8 2-10-16,-16-5 18 31,-10-3 5-31,-12-8 9 0,-5-8 8 0,-1-10 25 15,-2-8 18-15,3-12 48 16,0-10 21-16,4-10 27 16,0-7 14-1,6-10 0-15,5 2-1 0,12 4-7 0,7 4-4 32,15 2-18-32,7 3-1 15,12 4-14-15,8 3-6 16,6 3-7-16,5 8-11 15,-5 8-9-15,-6 4-2 16,-9 8-15-16,-10 6 1 0,-12 4-8 16,0 10-8-16,-12 3 4 15,-1 1-1-15,-2 8 9 16,-5 1-3-16,-2-6 0 16,-3 1-3-16,7-13-6 15,4 1 6-15,10-14 10 16,0 1 3-16,10-11 10 15,2-3 11-15,4-14 17 16,4 1 9-16,-8-10 16 16,-5 1 1-16,-12 2-4 15,-2 2-3-15,-14 5-15 16,-8 1-12-16,-14 6-10 16,-7 2-14-16,-8 14-36 15,0 7-16-15,-2 12-57 0,6-3-31 16,15-2 45-16,12-7 19 15</inkml:trace>
  <inkml:trace contextRef="#ctx0" brushRef="#br0" timeOffset="122565.85">7844 11335 1278 0,'8'11'103'0,"-13"3"50"0,-9 8-39 0,-8 9-50 0,-4 6-27 0,12 4-28 15,5 0-1-15,10-7-6 16,12-2-2-16,15-7 1 16,9-6-1-16,5-6 0 15,-2-9 2-15,-4-8 11 16,-6-6 15-16,-8-6 25 0,-1 1 25 16,-12-9 20-16,-3 0-3 15,-10-2-14-15,-11-3-17 16,-11-6-34-16,-12 5-11 15,-10 5-35-15,-4 5-16 16,5 15-47-16,6 3-36 0,17 6-55 16,10 2-36-16,16 0 114 15</inkml:trace>
  <inkml:trace contextRef="#ctx0" brushRef="#br0" timeOffset="122945.9">8368 11320 622 0,'-4'8'159'15,"0"3"173"-15,-1 3-175 0,2 5-22 16,0 0-54-1,0 7-12-15,1 5-28 0,-1-3-8 0,3 2-18 16,1-4-7 0,7-6-5-16,6-1 0 0,7-6 8 15,4-4 16-15,5-9 27 16,3-3 18-16,5-16 25 16,2 0 6-16,-10-8-3 15,-8 2 2-15,-16 0-21 16,-11 0-15-16,-22-1-25 31,-9 4-17-31,-14 5-35 0,-6-2-21 0,3 16-51 0,2 1-20 16,13 7-56-1,7 0-37-15,20 0 118 16</inkml:trace>
  <inkml:trace contextRef="#ctx0" brushRef="#br0" timeOffset="124089.77">6260 12337 1218 0,'0'0'100'0,"-2"0"53"0,-1-1-29 0,-3-1-35 0,4-1-15 0,2-6-11 0,8 1-13 0,10-5-2 16,4 1 5-16,9 1 1 16,5 3-2-16,10 8-13 15,2 4-17-15,-3 9-16 16,-4 6-3-16,-20 3-6 16,-12 3 4-16,-18 8-18 15,-15 5-10-15,-17 0-36 16,-3 2-17-16,3-3 1 15,3-7 9-15,19-6 38 16,7-4 12-16,15-4 26 16,9-3 12-16,17 1 21 15,9 2 16-15,15 3 11 16,7-3 5-16,2-2-10 0,-2 1-6 16,-13 4-9-16,-12-3-14 15,-16 3-4-15,-13 3-5 31,-17 2-6-31,-11 3 2 0,-21-1-7 16,-12 0-4-16,-19 0-12 16,-3 3-19-16,-1 2-32 15,6-4-22-15,18-2-37 16,8-6-10-16,18-9-20 16,7-4-20-16,21-15 99 15</inkml:trace>
  <inkml:trace contextRef="#ctx0" brushRef="#br0" timeOffset="124500.91">7069 12336 1493 0,'2'0'96'0,"-2"-2"43"0,0 2-1 16,-3 3-24-16,1 1-13 0,4 2-28 0,2-3-12 0,12 7-29 16,5 1-7-16,12 1-17 15,8 2-1-15,11 1-1 16,2 0-2-16,-6 7 1 16,-5 4-5-16,-22 5 2 15,-15 4 2-15,-22 9-2 16,-19 2 2-16,-20 6-16 15,-11 3-5-15,-10 0-16 0,2-3-7 16,14-4 7 0,8-3 10-16,20-4 9 15,14-1 12-15,18-6 1 0,9-4-4 16,21-7 12-16,11-6-7 16,21-12 9-16,10-12-1 0,16-10-77 15,4-10-40-15,4-11-104 16,-4-1 88-1</inkml:trace>
  <inkml:trace contextRef="#ctx0" brushRef="#br0" timeOffset="125248.44">8316 12148 1443 0,'3'7'93'16,"1"8"44"-16,1 7-3 0,1 19-36 0,4 11-13 0,-1 15-33 15,2 5-21-15,-1 2-17 16,-1-3-6-16,-2-6-12 16,-1-5-5-16,-4-6-27 0,-2-9-4 0,-4-12-3 15,-2-4 9 1,0-17 26-1,-1-5 7-15,0-15 10 0,0-10 7 0,3-10 10 32,2-7 5-32,5-1 4 15,8 6 8-15,5 8-1 16,6 8 2-16,6 12-9 16,4 2-14-16,7 13-5 15,1 0-12-15,-2 4-2 0,-7 5 1 16,-10 6-6-16,-5 4 6 15,-16-4-1-15,-5 4 1 16,-22-1 4 0,-9-1-5-16,-18-1 1 0,-3-6-1 15,2-7-11-15,3-10-15 16,8-10-37-16,0-7-25 16,12-10-39-16,8 4-20 0,15-5-122 15,9 0 154-15</inkml:trace>
  <inkml:trace contextRef="#ctx0" brushRef="#br0" timeOffset="126268.03">8988 12628 1286 0,'-18'14'98'0,"-4"3"54"0,-2 4-79 0,2-1-12 0,8 7-29 16,5 5-11-16,9 9-13 16,1 1-2-16,7 1-13 15,0-5-16-15,5-10-35 16,-2-9-20-16,1-13-161 15,1-4-163-15,0-13 232 16</inkml:trace>
  <inkml:trace contextRef="#ctx0" brushRef="#br0" timeOffset="126428.05">8895 12262 1307 0,'-12'11'79'0,"0"0"39"15,6 1-68-15,4-5-47 16,2-4-35-16,13-11-224 16,2-6 172-1</inkml:trace>
  <inkml:trace contextRef="#ctx0" brushRef="#br0" timeOffset="126616.54">9237 12186 1368 0,'5'40'127'0,"-5"8"101"15,-4 4-33-15,-3 10-53 0,-1 1-26 16,1 5-68 0,3 3-25-16,4-5-16 15,3-3-20-15,13-11-54 16,2-3-38-16,3-11-104 0,-1-10-260 16,-8-1 295-16</inkml:trace>
  <inkml:trace contextRef="#ctx0" brushRef="#br0" timeOffset="126775.48">9098 12582 1497 0,'24'-5'122'0,"6"-4"67"0,19 1-58 16,3-2-23-16,8-9-43 15,-2 1-32-15,-4-9-112 31,-1-2-65-31,4 1 71 16</inkml:trace>
  <inkml:trace contextRef="#ctx0" brushRef="#br0" timeOffset="127348.23">10461 11991 1260 0,'0'9'107'0,"-2"8"85"0,1 7-26 15,-1 20-31-15,1 11-17 16,-1 15-51-16,1 9-19 16,1 7-38-16,0 4-3 15,1 3-27-15,2-3-27 16,2-5-37-16,-2-7-31 15,-1-22 11-15,-1-8 14 0,3-26 50 16,-4-19 33 0,1-5 30-16,-1-17 17 0,-1-23 15 15,-1-2 4-15,2-7 1 16,3 4-3-16,11 17-8 16,7-2-3-16,9 15-10 15,4 4 0-15,12 13-9 16,2 7-9-16,-4 12 2 0,-3 7-12 15,-16 9-7-15,-9 0 7 16,-18 6-10-16,-15-6 5 16,-15 4-8-16,-9-1-20 15,-17-5-34-15,0-2-21 0,-2-12-49 16,6-6-20 0,18-18 88-16</inkml:trace>
  <inkml:trace contextRef="#ctx0" brushRef="#br0" timeOffset="127555.81">10933 12645 1243 0,'28'21'128'0,"-7"5"86"16,-9 4-55-16,-5 13-63 16,-6 1-35-16,1-1-34 15,2-2-13-15,8-10-20 0,5-12-13 16,5-11-30-1,2-8-22-15,4-19-56 0,2-6-275 16,-2-16 259 0</inkml:trace>
  <inkml:trace contextRef="#ctx0" brushRef="#br0" timeOffset="127698.24">10964 12262 1270 0,'-38'-10'145'0,"5"2"150"16,6 7-152-16,12 1-70 31,2-2-32-31,12-6-69 16,7 4-37-16,16-6-79 15,6 1-205-15,21 7 213 16</inkml:trace>
  <inkml:trace contextRef="#ctx0" brushRef="#br0" timeOffset="127936.54">11321 12681 1362 0,'-8'49'42'16,"0"-8"-15"-16,-1-9-4 0,2-15 11 16,4-9 1-1,3-14 13-15,3-9 11 16,2-11 15-16,3-12 16 0,-3-10 4 16,-1 1 3-16,7 6-11 15,0 13-2-15,10 17-9 16,-1 9-6-16,4 20-19 15,-2 5-17-15,-1 18-24 16,2 5-4-16,3-2-25 16,0 2-26-16,3-16-83 15,2 3-56-15,1-13 98 16</inkml:trace>
  <inkml:trace contextRef="#ctx0" brushRef="#br0" timeOffset="129529.18">12441 12427 1254 0,'6'16'121'0,"4"3"91"0,-2 9-77 0,1 9-11 0,-1 8-47 0,-2 11-20 16,-3 4-42-1,1 1-15-15,-1-3-24 0,-2-13-11 16,6-11-12-1,-1-8 4-15,0-14 18 16,1-7 10-16,0-10 15 16,0-12-1-16,-1-15 7 15,-1-7 5-15,-2-12 5 16,-3-4 4-16,0-6 1 16,3 1 6-16,5 8-3 15,5 11 0-15,7 17 5 16,2 10 1-16,8 12 7 15,-1 7-4-15,2 14-9 0,4 8-10 16,-4 11-12 0,1 4 3-16,-8 10-9 0,-4 0-10 15,-4 2-36 1,-4-2-18-16,1-8-36 0,-3-6-23 16,2-13 12-16,1-12 6 15,-1-15 39-15,3-9 25 16,2-20 3-16,2-3 6 0,5-11 5 15,1-4 14 1,-3 2 49-16,-3-2 27 0,-5 9 45 16,-4 7 15-16,-7 16 9 15,-3 14 7-15,0-8-29 16,-5 18-17-16,-1 14-31 16,-1 4-27-16,3 11-20 15,2 1-6-15,5-6-9 16,7-2 1-16,7-7-8 15,5-5-3-15,5-6 1 16,1-3-5-16,5-10 6 0,-3-4 13 16,0-6-2-16,0-6 11 15,-9-5 14 1,-4-6 1-16,-6-4 28 0,-4 0 4 0,-6-5-2 16,1 3-2-16,-2 12-13 15,-3 7-8 1,-1 13-4-16,0 4-7 0,-3 12-9 15,1 7-4-15,6 15-11 16,0 0-4 0,10 3-7-16,5-7-3 0,12-7-6 15,0-2 0-15,1-8 4 16,-1-4 2-16,-3-7 6 16,4-3 3-16,-1-8 6 15,0-6-1-15,1-15 6 16,-6-1 9-16,0-4 3 0,-4 1 8 15,-6 14 3-15,-1 3-4 16,-7 13-6-16,-1 7-3 16,-3 11-9-16,0 4-5 15,0 6-19-15,0 2-14 16,1-5-10 0,4-2 3-16,3-7 16 0,1-4 9 0,-1-9 15 31,0-1 3-31,2-6 10 0,1-12 4 0,3-3 5 15,2 0-3-15,3-5-9 16,1 7-1-16,2 11-8 16,0 4-1-16,5 13-12 15,0 6-15-15,-3 2-39 16,-1 9-18-16,-7-3-19 16,-3-5 6-16,-5-1 39 15,-2-3 20-15,0-7 36 31,-1-4 7-31,0-4 19 16,1-11 9-16,5-10 17 0,8-6 12 16,3-7-4-16,3 0 2 15,5 7-7-15,-6 6-8 16,6 15-3-16,-3 11-7 0,-2 16-12 16,2 8-8-16,-8 12-12 15,-4 4-22-15,-2-2-64 16,-2-2-50-16,-3-9-75 15,0-5-154-15,8 2 219 16</inkml:trace>
  <inkml:trace contextRef="#ctx0" brushRef="#br0" timeOffset="138946.39">7913 8702 509 0,'-11'0'106'0,"0"-4"120"0,2-4-125 15,2 2-6-15,1-1-13 16,3-2 5-16,-2 2 0 0,5 7-2 0,-1-3-18 16,1 2-13-16,1 1-22 15,7 6-9-15,14 2 2 0,10 1 4 16,9 1 21-1,6-5 7-15,16-2 3 16,5-3-2-16,16-3-10 16,7-4-12-16,16-4-14 15,7 3-9-15,6 4-13 16,-2-3 0-16,-9 1 1 16,-2 6-1-16,-10 6 2 15,-3 4 0-15,-23 4-5 0,-14 0 0 16,-25-3 4-16,-17 2 1 15,-15-4-8-15,-8-4 0 16,-26 1-18-16,-14-6-9 16,-24 0 7-16,-10-1 1 15,-5-9 14-15,0-2 8 0,-1-7-1 16,-5 0-3 0,-16-2-7-16,-3 4-2 15,0 7-1-15,3 7 1 0,14 13 1 16,2 4 2-16,13 3 4 15,1 4 2-15,10-2-1 16,13-2 2-16,22-7 1 16,15-4 0-16,30-6 5 15,17-2 1-15,23-9 3 16,20-1 3-16,19-4 11 16,7-3 2-16,23 2 0 15,11 1-4-15,14 6-8 16,1-2-4-16,-9 4-2 15,-11 2 2-15,-20-1 7 0,-4 3 3 16,-17 2 4-16,-14-3-1 16,-30 4-8-16,-12 1-3 15,-35 0-3-15,-17 4 0 16,-37 1 3-16,-22 3-3 16,-23-3-2-16,-14 3-2 0,-7-7-7 15,-8-6-1 1,-3-1-12-16,0-3-3 0,20 6-4 15,17 3 0-15,31 6 3 16,17 5-1-16,33-2-29 16,18 4-21-16,32-10-266 15,21-3 218-15</inkml:trace>
  <inkml:trace contextRef="#ctx0" brushRef="#br0" timeOffset="148125.56">17675 5429 1107 0,'-6'6'90'0,"-3"3"62"0,-2 1-30 0,-2-1-15 0,-1 2-23 16,-2 2-28-16,0-2-10 0,0 3-22 0,-1 5-5 16,0 11-11-16,-1 8-4 0,1 11-3 15,3 3-1-15,11-3 0 16,7-8-3-16,17-8 4 16,10-8 1-16,7-11-2 15,3-4 6-15,2-9 18 16,-5-7 10-16,-2-13 19 15,-6-3 9-15,-11-14-3 16,-3-4 0-16,-13-10-11 16,-5-4-6-16,-9-4-5 15,-8-2-10-15,-7 5-7 16,-8 3-9-16,-3 14-12 0,-1 11-7 16,-2 19-22-1,1 8-16-15,-4 19-72 0,2 5-51 16,6 4 93-16</inkml:trace>
  <inkml:trace contextRef="#ctx0" brushRef="#br0" timeOffset="150545.01">16361 15545 267 0,'0'-16'7'0</inkml:trace>
  <inkml:trace contextRef="#ctx0" brushRef="#br0" timeOffset="151004.79">16342 15480 744 0,'-4'24'128'0,"-1"-2"118"16,-1-3-51-16,-1-1-76 15,-1-1-14-15,4-3-16 16,-1-4-3-16,0-7-9 15,5-2-8-15,-1-1-1 16,-7-3-7-16,6-3 0 16,1-1 1-16,2-4-3 0,5 2 6 15,9-4 4-15,2-1 2 16,13 2-2-16,8-1-5 16,8 3-18-16,6 4-10 15,-3 6-16-15,-2 5-8 16,-11 8-12-16,-7 2 6 15,-14 9-13-15,-8 1 7 0,-17 8 4 16,-7 4-14-16,-18-4-12 31,-4 5-15-31,-13 6-36 0,-7 0-7 0,-5 6-3 16,-6 2-7-16,2 4 11 16,2-4 11-16,8-5 19 15,9-8 18-15,19-15 27 16,12-2 4-16,20-16 19 15,14 1 15-15,20-9 31 0,5-7 17 16,24-2 9 0,3-5 1-16,10-5-19 0,8 1-11 15,-6-5-24-15,5 1-22 16,-9 0-31-16,-5 5-26 16,-19 4-76-16,-11-1-45 15,-16 0-82-15,-1-6-53 16,0-10 165-16</inkml:trace>
  <inkml:trace contextRef="#ctx0" brushRef="#br0" timeOffset="151333.23">16685 14455 1484 0,'3'24'114'0,"-3"6"101"0,-2 6-76 0,-9 10-19 0,2-2-25 15,-4 8-42-15,2 2-19 0,6 3-26 0,2-4-6 0,3 1-49 16,0-7-35 0,0-14-68-16,3-1-32 15,4-16-104 1,-3-4 164-16</inkml:trace>
  <inkml:trace contextRef="#ctx0" brushRef="#br0" timeOffset="151816.18">16959 14498 1257 0,'3'16'91'0,"-3"0"63"15,0 6-32-15,-6 0-28 16,0 3-14-16,-4 6-19 16,-2-1-10-16,-1 7-20 15,0 1-6-15,2-4-23 16,5-1-10-16,1-1-14 16,1-5-9-16,4 0-13 15,0-4 5-15,4-5 8 16,9-1 0-16,4-11 16 0,4-6 4 15,2-8 7-15,-1-6 7 16,-1-5 10-16,-4-4 8 16,-2-4 19-16,-3 3 10 15,-6-3 20-15,-2 2-2 16,-4 9 2-16,0 4-8 0,-5 13-20 16,0 7-3-16,2 17-14 15,0 7-4-15,4 12-12 16,3 5-3-16,5 0-8 15,1 0-18-15,2-15-52 16,1-2-30-16,4-13-79 16,5 0-16-16,0-14 107 15</inkml:trace>
  <inkml:trace contextRef="#ctx0" brushRef="#br0" timeOffset="152407.41">17369 15635 1268 0,'13'5'98'0,"6"0"68"0,5-1-39 0,4-1-19 0,5 2-23 0,0-5-38 0,-3-1-5 16,3-4-30-16,-7 2-19 0,-3 0-63 15,-4 1-34-15,-5-4 48 16</inkml:trace>
  <inkml:trace contextRef="#ctx0" brushRef="#br0" timeOffset="152672.65">18024 15340 1566 0,'-5'2'146'0,"-3"4"69"15,-3 8-43-15,-1 4-15 16,1 10-34-16,3 7-20 0,5 7-35 16,3 7-25-1,4 11-26-15,9 3-17 16,8 5-17-16,4 4-16 0,8-4-41 15,-5 0-12-15,2-8-64 16,-5-6-23-16,-7-9 44 16,4-7 34-16</inkml:trace>
  <inkml:trace contextRef="#ctx0" brushRef="#br0" timeOffset="156863.12">16328 16671 1016 0,'-9'0'94'15,"1"0"85"-15,-2 0-55 0,4-1-25 0,1-6-5 0,1-4-19 0,-3 2-9 0,-2-1-2 0,2 1-6 16,-2 10-11-16,-4 7-9 16,-1 21-7-16,-6 9-4 15,-12 21-1-15,-3 9 7 16,-4 13-11-16,1 2-10 0,8 7-4 15,8 2-10 1,14-2 0-16,10-2 1 0,20-11-14 31,9-14-1-31,15-25-10 0,6-10-13 0,7-23-19 16,-4-5-25 0,0-12-74-16,-5-7-158 0,-2-21 188 15</inkml:trace>
  <inkml:trace contextRef="#ctx0" brushRef="#br0" timeOffset="157120.54">16756 16786 1706 0,'0'-1'53'0,"-2"5"5"0,-3 17 75 0,-4-4-18 15,-2 12-6-15,-5 4-27 0,0 8-42 16,2 6-10-16,-3 7-17 16,4 4-5-16,2 7-15 15,2 1-22-15,5-5-46 16,3-5-21-16,9-18-48 16,6-7-13-16,6-18 88 15,4-10 5-15</inkml:trace>
  <inkml:trace contextRef="#ctx0" brushRef="#br0" timeOffset="157484.6">17152 16717 1571 0,'-7'8'113'16,"-5"4"42"-16,-9 7-49 15,-1 3-15-15,-3 4-42 16,3 2-18-16,-2 8-16 16,4 4-8-16,4 9 2 15,2 3-8-15,7 8-11 16,4 3-20-16,6-3-48 16,8-4-8-16,11-13 4 15,4-13 21-15,5-19 44 16,2-11 18-16,4-13 27 0,-3-6 4 15,-5-6 40-15,-7-6 5 16,-14-1 12-16,-7-1 4 16,-12 6-24-16,-11 3-14 15,-16 9-27-15,-1 4-12 0,-7 9-18 16,4 10-14 0,5 12-43-16,1 6-25 0,15 4-81 15,6-5-29-15,15-9 104 16</inkml:trace>
  <inkml:trace contextRef="#ctx0" brushRef="#br0" timeOffset="157723">17507 17343 1488 0,'-8'2'130'15,"0"2"103"-15,9-2-80 0,-1 9-48 16,4 3-24 0,-4 7-51-16,-2 5-9 15,-3 8-28-15,-3 0-20 0,-3 4-63 16,-3-3-48-16,-2-4 115 16,-4-5-42-16</inkml:trace>
  <inkml:trace contextRef="#ctx0" brushRef="#br0" timeOffset="158312.23">17727 16895 1520 0,'-4'-5'113'0,"1"4"66"16,1-6-16-16,2 1-28 0,6-2-21 16,5 4-25-16,5-9-14 0,5 13-13 15,2-5-15-15,3 5-27 16,-1 8-8-16,-3 2-14 15,-2 5-4-15,-4 11-19 16,-3-1-11-16,-13 9-15 31,-5-4-8-31,-12-1 0 0,-7-2-4 16,-3-5 9-16,-3-2 13 16,0-12 22-16,7 0 13 15,8-8 25-15,14 0 4 16,-1 2 13-16,12-1 7 0,10 5-5 15,5-1 2-15,2 5-7 16,0-1-1 0,0 7-2-16,0 3-5 0,-4 9-4 15,-2 4-8-15,-13 1-2 16,-7 0-3-16,-7-1 0 16,-10-1-4-16,-6-4-6 15,-1-2-10-15,-4-9-24 16,1-4-10-16,1-12-46 15,-2-6-16-15,4-11-16 16,2-2-3-16,12-3-3 16,4 0 12-16,11 1-8 0,4-1-164 15,6 3 195-15</inkml:trace>
  <inkml:trace contextRef="#ctx0" brushRef="#br0" timeOffset="158901.16">18387 16903 1502 0,'0'-3'120'0,"0"-2"90"16,-3-1-26-16,-5 6-23 0,-2-7-24 0,-1 1-32 0,-3 0-13 0,-6-2-26 0,-2-3-10 16,-5 6-36-16,-3-1-13 15,-2 6 0-15,-1 5-7 16,3 4-5-16,6 8-3 16,9 1-5-16,8 1-4 0,9 4-4 15,6-1 2 1,11 2 0-1,-2-3 1-15,8-1 14 0,1-1 1 0,-4 0 2 16,3-3 1-16,0 4-12 16,-3-4-6-16,-1 9-31 15,-4 0-2-15,-4 4 2 16,-7 4 3-16,-6-3-1 16,-5 1-17-16,-12 1-12 15,-2-7 2-15,-3-7 29 16,1-7 25-16,1-10 39 0,1-2 10 15,3-15 17-15,-1-6 1 16,1-13 5-16,3-3-1 16,6-1-13-16,5 4-3 15,11 5 1-15,7 6-6 0,11 4 1 32,9 1-4-32,7 2-20 0,1-1 2 0,0-5-16 15,-3 1-21-15,0-2-48 31,-3-3-31-31,-3 4-62 16,-7-4-26-16,-4 1 109 16</inkml:trace>
  <inkml:trace contextRef="#ctx0" brushRef="#br0" timeOffset="159491.03">18578 16741 1007 0,'1'7'143'0,"2"1"168"0,2-3-174 0,2-5-9 0,2 2-4 0,4-2-7 0,2 0-5 15,4-2-10-15,7-4-25 16,2 3-12-16,7 1-23 15,-1 2-6-15,0 6-12 16,-6 5-7-16,-9 8-7 16,-7 7-8-16,-12 0 1 15,-3 1-3-15,-16 5-14 16,-7-4-4-16,-11 4-22 16,-4 4 2-16,2-11-1 0,4 2 7 15,11-11 22-15,6-2 3 16,14-6 14-16,4-2 8 15,10 0 10-15,6-2 7 16,3-1 8-16,6 0-3 16,5-2-1-16,-2-1-9 0,5 0-5 15,0 2 0-15,-3 1-10 16,-3 8 4 0,-5 8-7-16,-8 2-4 0,-6 7-1 15,-3 4 0-15,-8 1 0 16,-3 1 7-16,-15 1-5 15,-6-3-6-15,-9-1 3 16,-8-2-8-16,-5-9 0 16,0-3-15-16,3-12-29 15,8-3-17-15,12-7-37 0,8-6-4 16,12-2-32-16,6-1-22 16,9-3-27-16,7-5-265 15,8-10 291-15</inkml:trace>
  <inkml:trace contextRef="#ctx0" brushRef="#br0" timeOffset="159874.6">18934 16477 1432 0,'-1'8'118'15,"-2"6"104"-15,3 5-28 0,3 5-24 0,6-4-12 0,15 6-50 0,6-1-8 0,16 2-27 16,1 4-16-16,8-1-18 0,2 5-10 15,6 4-17-15,5 2-1 16,-7 8-1-16,-2 2-8 16,-15 12 5-16,-13 3-2 15,-15 13-16-15,-8 7-7 16,-19 9-50-16,-9 6-36 0,-20 9-57 16,-9-1-31-16,-15 2-40 15,-4-7 12-15,-2-21 117 16</inkml:trace>
  <inkml:trace contextRef="#ctx0" brushRef="#br0" timeOffset="-171516.65">13236 1382 1299 0,'2'-2'80'0,"2"-1"43"0,0 2-6 0,0 1-11 0,3 0-12 0,-3 4-27 16,-1 11-13-16,-1 18-18 16,-2 9-15-16,-8 23-12 15,-1 7-4-15,-4 6-3 0,2-3 1 16,2-7-2-16,1-6-1 16,1-10-3-1,4-5-1-15,3-11-2 0,0-1 2 16,8-11 2-16,5-4 2 0,7-10-1 31,7-1 0-31,12-6 4 0,6-3 0 16,5 0 0-16,4-1 2 0,-1-4-1 31,3 0 1-31,-1-3-2 0,3-1-1 16,-1-2 2-16,0-2-3 0,-8-3 10 15,-2-1 4-15,-6-7 3 16,-2-1 10-1,-2-6-4-15,-6-1 0 16,-7-6 2-16,-7-4-13 0,-4-13 7 0,-7-5-5 16,-4-8 1-16,1 2 3 15,-8 9-8-15,-1 5 1 16,-5 14-2-16,-2 9-3 16,-10 9-4-16,-7 7-3 15,-15 5-3 1,-8 4-1-16,-13 2 0 0,-5 2-5 0,-8 0-16 15,-6-1-9-15,-2 1-11 16,2 0 0-16,7-5-8 31,10 0 3-31,23 0-17 16,15-4-11-16,31-4-45 16,18-1 27-16,36-11 44 15</inkml:trace>
  <inkml:trace contextRef="#ctx0" brushRef="#br0" timeOffset="-170800.01">14755 1557 1416 0,'13'-2'95'0,"-4"-2"72"0,4 4-41 0,-7 0 1 0,-1 4-20 15,1 12-31-15,-4 13-22 0,-1 21-32 0,-1 10-7 0,-6 11-22 0,-2 0-15 0,4-6-26 0,4-10 2 0,6-19 11 16,5-9 13-16,8-15 29 16,3-2 2-16,9-10-2 15,9-2 10-15,10-10-4 16,6-1 3-16,11-7 2 16,4 1-12-16,13-7 5 15,1 0-11-15,-6-1 0 16,-6-2 4-16,-17 1-8 15,-10 1 8-15,-8-4-1 16,-5-4 1-16,-11 0 1 0,-3-3-1 0,-12-4-3 16,-6-7 1-16,-10-8 1 31,-6-4-4-31,-7-2 2 0,-4 4 0 0,-11 15 7 16,-7 9-2-16,-21 20-2 15,-15 11-4-15,-32 20-9 16,-8 13 1-16,-12 16-32 15,-4 4-15-15,3 3-25 16,10-4-10-16,32-12-17 16,25-8-4-16,45-15-156 15,21-13 156-15</inkml:trace>
  <inkml:trace contextRef="#ctx0" brushRef="#br0" timeOffset="-170097.02">16569 1508 1339 0,'7'0'88'0,"-1"0"49"0,-1 0-4 0,0 3 1 0,-4 10-22 0,-4 12-40 0,-5 10-19 0,-11 18-24 16,-6 7-10-1,-5 3-14-15,-2 2 3 16,7-7-20-16,8-2-10 0,14-17-9 16,4-6-2-16,17-11 13 15,7-4 3-15,10-9 15 16,9-3-6-16,19-4 8 15,9-2-1-15,6-2 1 16,1-1 2-16,-4 2-3 16,-7-3 4-16,9 1-20 15,-1-8-6-15,3-3-1 16,5-6 1-16,-13-7 20 16,-2-3 6-16,-15-3 14 0,-12 0 2 15,-2-10 17-15,-12-1 3 16,-6-16-4-16,-6-2 1 15,-16-9-19-15,-3 0 2 16,-22 4-10-16,-10 2-1 16,-33 13-7-16,-25 5-3 0,-29 14-5 15,-12 3-4-15,-4 17-10 16,-1 11-17-16,6 20-3 16,15 9-2-16,31 10-8 15,22 3-13 1,48-7-53-16,20 0-27 15,45-16 74-15</inkml:trace>
  <inkml:trace contextRef="#ctx0" brushRef="#br0" timeOffset="-169512.61">18595 1432 1102 0,'2'-1'106'0,"1"1"63"0,-3 6-41 0,1 8-6 0,-2 16-12 15,-7 8-13 1,-6 19-34 0,-5 6-19-16,-6 2-34 0,-4 2-9 15,1-2 2-15,1-5-12 16,6-2-9-16,10-4-4 16,11-7-8-16,7-9 12 15,15-8 10-15,9-5 4 0,17-9 0 16,12-5 0-16,23-12 3 15,9-4-1-15,10-11 2 16,-2 0 1-16,-10-6 1 16,0-1 1-16,-4-9 2 15,3 2 5-15,-10-6 0 16,-7 1 3-16,-18 2-1 16,-13-2-2-16,-16 1-3 15,-14 2-1-15,-16-9 2 16,-7-5 0-16,-20-7 7 15,-10-6 3-15,-28-1 1 0,-10-1 2 16,-18 9-8-16,-6 5-6 16,-10 18-11-16,-9 10-4 15,-8 18-18-15,3 7-13 16,21 10-26-16,23 6-21 16,42 1-37-16,20-2-118 15,45-8 149-15</inkml:trace>
  <inkml:trace contextRef="#ctx0" brushRef="#br0" timeOffset="-168748.55">20815 2170 1869 0,'3'0'0'0,"21"-6"-1"0,39 1-7 0,1-6-3 0,14 2-4 0,4 1-4 0,-2-3 5 0,2 1 2 0,-8 1 10 0,-7 0 3 0,-22-2 0 0,-12-1 1 15,-17-2 3-15,-8 2 1 16,-5-3 0-16,-3-5 1 31,0-2 4-31,0-5 2 0,0-4 4 16,7-7 4-16,4-16 0 15,6-14 6-15,8-23 1 16,-1-7-4-16,3-3 3 16,-5 6 4-16,-2 26 2 15,-4 17 2-15,-8 25-2 16,-5 13 0-16,-9 12-11 15,-7 4-2-15,-18 9-5 16,-9 3-13-16,-24 2 3 0,-14 6 2 16,-18-8-4-1,-10 2-1-15,-6-5-4 16,-6-1-8-16,-24-6-25 0,-9 7-18 16,-15 8-40-16,7 13-13 15,13 18-21-15,9 7-11 16,28 16 81-16</inkml:trace>
  <inkml:trace contextRef="#ctx1" brushRef="#br0" timeOffset="-173089.21">25340 9240 0,'0'0'0,"0"0"16,0 0 0,0 0-16,0 0 15,0 0-15,0 0 16,-47-39-1,31 31-15,4 4 16,4 4-16,0 4 16,0 4-1,0 0-15,1 0 16,3-1 0,0-3-16,0 0 15,0 0 1,0-4-16,0 0 15,0 0 1,0 0-16,0 0 16,0 4-16,0 0 15,0 0 1</inkml:trace>
  <inkml:trace contextRef="#ctx0" brushRef="#br0" timeOffset="-167770.71">20346 1626 1280 0,'7'0'74'0,"2"-3"75"0,-1 0-66 0,5 0 4 0,-1 3-8 0,7 9-27 0,5 18-14 0,-1 24-16 16,3 10-6-16,-11 20-14 15,-2 7-9-15,-7 8-37 16,-3-1-22-16,7-12-30 16,-1-17-18-16,7-23 68 15</inkml:trace>
  <inkml:trace contextRef="#ctx0" brushRef="#br0" timeOffset="-166389.81">13854 2194 791 0,'-7'0'140'0,"0"-3"156"0,3 0-170 0,2 0-4 0,2-5-44 0,2 1-3 16,4-4-20-16,0 2-2 15,0 4 2 1,1 4-9-16,-3 2-3 0,3 12-5 16,-2 4-6-1,-2 12-3-15,0 10-4 16,-2 5 3-16,3 18-8 16,0-2 0-16,6 9-6 15,1 2-5-15,5 3-4 0,-1 3 3 0,4 4-5 31,3-4 1-31,0-8-1 0,1-6-4 0,-3-17 2 16,-1-6-3-16,-3-9 4 16,0-7-13-16,-7-8-26 31,-4-4-19-31,-4-12-46 16,-1 0-8-16,0-9-32 15,3-7-167-15,-4-16 200 16</inkml:trace>
  <inkml:trace contextRef="#ctx0" brushRef="#br0" timeOffset="-165900.3">13856 2948 1167 0,'9'8'81'0,"3"3"32"0,-9 5-39 0,1 7-3 0,3 2-26 0,-3 7-9 0,9 3-15 16,1-2-1-1,8-6 2-15,5-2 6 0,3-11 2 16,2-1 7-16,-7-10 4 16,-3 2 6-16,-5-7 10 15,-10-3 1-15,-1-7 3 16,0-7-4-16,2-7-10 15,3-2-8-15,-3-8-15 16,2-2-4-16,-1 2-19 16,1 1 6-16,2 7-27 15,-2 1-14-15,2 3-50 16,2 5-45-16,2 0-209 0,9-3 199 16</inkml:trace>
  <inkml:trace contextRef="#ctx0" brushRef="#br0" timeOffset="-163349.7">13787 3427 1056 0,'7'2'98'0,"0"-2"77"0,-2 3-29 0,-2-1-22 0,0-1-14 0,-2-1-25 16,1 0-10-16,0 0-18 15,-2 2-10-15,1 4-25 0,-1 5-11 16,-5 10-11 0,-4 4-1-16,-8 11 4 0,-7 8-1 15,-4 4 0-15,-2 4-2 16,0 4-1-16,1-2 0 15,7-4 4 1,5-5 2-16,6-12 1 0,8-6-1 16,7-7-4-16,6-4-3 15,10-4 10-15,2-4 6 0,5-3 5 32,3-5 7-32,2-9-15 0,1-1-5 0,-2-7-29 15,-1-1-32-15,-1-5-60 16,1-2-33-16,6 2-167 15,-1-2-136-15,6 8 256 16</inkml:trace>
  <inkml:trace contextRef="#ctx0" brushRef="#br0" timeOffset="-163048.17">14107 3799 1192 0,'-8'2'100'0,"-5"-2"80"0,-1 5-28 16,-6 3-27-16,2 0-17 15,1 7-37 1,-2 0-19-16,13 0-30 0,1 1-7 0,13 5-15 15,8-9-4-15,9 1 1 32,5-2 1-32,0-8-2 0,1-3 2 0,1-8 2 15,-4 0 0-15,-4-3 13 16,-7-3 11-16,-7-5 15 31,-9 2 8-31,-4-9-7 16,-8 1-12-16,-8-3-13 15,-1-4-9-15,-4 7-29 16,4 5-19-16,1 13-66 16,3 4-35-16,6 8-41 15,10 6-287-15,16-3 307 0</inkml:trace>
  <inkml:trace contextRef="#ctx0" brushRef="#br0" timeOffset="-162731.56">14362 3872 1349 0,'4'8'85'0,"-1"0"28"16,-2-3-18-16,1-1-36 16,-2 4-18-16,1 3-22 15,-1 2-4-15,7-2-3 16,1-2 2-16,4-2 17 16,2-4 13-16,2-3 14 15,-2-5 3-15,1-6-2 16,-3-3-3-16,-1 0-7 15,-1-5-4-15,-5 1-6 16,-4-1-6-16,-6 0-7 16,-4 1-8-16,-8 3-14 0,-6 4-4 15,-5 11-13 1,-2 5-5-16,-1 8-27 16,-1-2-22-16,11-5-50 0,9 0-24 15,12-12-34-15,12-5 28 16,11-13 80-16</inkml:trace>
  <inkml:trace contextRef="#ctx0" brushRef="#br0" timeOffset="-162540.06">14837 3344 1409 0,'5'-2'132'0,"-2"5"70"0,-14 11-65 15,-8 7-16-15,0 15-34 16,-1 7-20-16,4 15-15 15,7 2-17-15,-1 8-21 16,5-7-7-16,-1-5-32 16,1-9-24-16,5-12-69 0,-1-9-39 15,2-8-283-15,6-10 269 16</inkml:trace>
  <inkml:trace contextRef="#ctx0" brushRef="#br0" timeOffset="-162334.29">15001 3637 905 0,'-36'17'157'0,"-5"4"254"15,2 1-281-15,-2 0-17 16,3 0-12 0,11 2-43-16,6-1-12 0,18 3-27 15,10-3-12-15,18-4-4 16,6-3-4-16,15-10-9 15,6-6-18-15,5-6-77 0,1-3-66 16,5-2 89 0</inkml:trace>
  <inkml:trace contextRef="#ctx0" brushRef="#br0" timeOffset="-161397.84">15714 3676 1234 0,'4'-14'90'0,"-3"3"40"0,-1 0-6 0,-1 8-27 0,-6 3-23 0,-2 10-30 15,-4 5-6-15,-1 15-15 16,0 8-7-16,1 8-11 16,4-4-2-16,9-7-2 15,6-3 1-15,13-13-2 16,5-7 0-16,4-10-1 16,2-4-2-16,0-15 9 15,0-2 4-15,0-8 11 16,-2-1 11-16,-2-4 3 0,-3 2-1 15,-9 10-3-15,-3 4-9 16,-9 16-9-16,-2 3 1 16,-9 21-10-1,-2 3-1-15,-4 7 0 0,4-4-4 0,10-8 0 32,2-4-5-32,15-12-1 0,6-4 2 0,13-7 4 15,4-5 1 1,5-5 7-16,4-3-8 0,-7 6 13 15,-6 1 3-15,-10 7 14 16,-5 4 2-16,-17 13-9 16,-1 9-6-16,-13 14-12 15,-10 5 1-15,-4 11-5 16,-6 4-11-16,-4 2-48 16,2-1-22-16,4-10-5 15,7-9 18-15,11-21 44 16,10-12 24-16,-1-3 36 15,-1-10 14-15,17-21 32 0,5-15 9 16,13-24-25-16,1-9-16 16,1-14-25-16,3-1-11 15,2 2-9-15,1 13 0 16,1 30-3 0,-2 17 2-16,-6 31 2 0,0 15-2 0,-6 19-2 15,-5 1-2 1,-12 3-1-16,-9 1 0 0,-10-2-1 15,-7-2 1-15,-11-11 1 16,-3-4 0-16,-4-13-1 16,-3-8-11-16,1-11-45 15,3-10-22-15,9-9-83 16,8-8-32-16,15-3 107 16</inkml:trace>
  <inkml:trace contextRef="#ctx0" brushRef="#br0" timeOffset="-160881.46">17079 3546 1332 0,'8'14'134'0,"-3"6"57"0,-4 7-44 0,-1 3-22 0,-4 9-53 0,-1 7-27 0,0 6-17 15,0 0-14-15,4-1-11 16,-2-4-10-16,3-9-57 16,0-5-25-16,0-11-80 15,0-9-93-15,0-13 158 0</inkml:trace>
  <inkml:trace contextRef="#ctx0" brushRef="#br0" timeOffset="-160382.39">17079 3675 1425 0,'2'-21'131'0,"2"4"50"0,9 9-28 16,4 3-11-1,13 5-23-15,3 2-14 16,7 9-19-16,-1 0-17 15,1 5-42-15,-6 0-12 0,-7 3-19 16,-6-5-5-16,-13 2-7 16,-8-2-2-16,-21-2-11 15,-4-1-4-15,-11-3 0 16,3-3 3-16,7-7 18 16,6-5 9-16,13-1 4 15,4-3 4-15,8 4 2 16,8 7 2-16,6 7 13 15,3 4 0-15,4 0 3 16,4-5-1-16,5 5-6 16,1-2 2-16,1 1-6 15,-4 3 4-15,-5 4 1 0,-7-3-3 16,-10 3-5-16,-5 4-8 0,-17-1-2 16,-9 4 1-1,-21-2 4-15,-8 2 0 16,-16-8-3-16,-1-1-5 0,-1-4-8 15,3-1-8 1,18-10-16-16,3-2-17 16,17-12-29-16,8-5-16 0,14-6-38 15,5-3-17-15,18-1-35 16,3-2-262-16,19 9 290 16</inkml:trace>
  <inkml:trace contextRef="#ctx0" brushRef="#br0" timeOffset="-159897.71">17748 3624 1743 0,'-5'23'114'0,"-3"-5"36"0,0 8-18 0,-1 7-35 0,3 0-41 0,1 6-43 16,3-2-7-16,1-4-5 15,1 0-4-15,-3-3-52 16,1-3-7-16,-3-12-51 16,2 0-20-16,3-14 9 0,-1-1-7 15,-4-3 34-15,2-6 23 16,3-6 45-16,0-2 20 16,1-10 39-16,2-8 23 15,-1-13 41 1,0-9 14-16,4-8 12 15,0 1 0-15,7 13-11 16,1 12-8-16,7 18-28 16,-1 12-9-16,1 9-27 0,1 9-11 0,0 10-2 15,1-3-9 1,4 3-8-16,0 1-1 0,0 4-7 16,-4-4-2-16,-11 4-9 31,-9-2 1-31,-19-5 3 0,-9 2-2 0,-18 0 10 31,-6-6 0-31,-4-5-5 0,-1-8-5 16,2-14-31-16,6-7-23 15,15-4-45-15,5-2-24 16,14 8-43-16,7 0-92 16,19 2 165-16</inkml:trace>
  <inkml:trace contextRef="#ctx0" brushRef="#br0" timeOffset="-156558.7">13848 4315 857 0,'2'0'81'0,"-2"2"97"0,1 1-89 0,2 11-3 0,1-1-7 0,-1 9-22 16,-2 3-9-16,-2 10-20 15,-4 4-9-15,-3 2-12 16,0 6-4-16,-3-4 3 16,2 1-6-16,-2-3 0 0,0-6 2 15,1-5-5-15,2-10 3 16,5-10 0-16,3-9-2 16,3-5 5-1,4-11 6-15,4-11 8 0,-2-9 14 16,5-14 9-16,-1-6 5 15,0-11 5-15,-1-5 3 16,-1 3-3 0,-3 8-1-16,-3 19-13 15,-2 14-7-15,-3 27-17 0,0-8-7 16,-2 30-6 0,1 5-7-16,2 16 1 0,4 1 4 0,8-5 6 15,3-1 0-15,2-9-2 31,5-6-1-31,0-13 1 0,1-7 7 16,6-13 17-16,0-5 12 16,5-17 11-16,1-4 5 15,-1-13-8-15,-2 2-9 16,-13 4-16-16,-6 5-7 16,-9 14-13-16,-3 23 3 0,-2-2-4 15,-3 25-5-15,-5 25 2 16,-2 15 2-16,1 5-1 15,1 1 1-15,6-5 3 16,2-4-29-16,10-10-47 16,4-8-26-16,8-11-58 15,6-4-7-15,4-7 99 16</inkml:trace>
  <inkml:trace contextRef="#ctx0" brushRef="#br0" timeOffset="-156006.39">14713 4665 1227 0,'4'-16'126'0,"-2"2"80"0,-16 2-69 0,-7 1-21 0,-15 6-42 0,-2 0-22 16,-1 11-29-16,-2 7 0 16,8 9-22-16,1 8 1 15,11 0-5-15,7-1-17 16,10-9-5-16,5-4-1 15,10-8 0-15,3-8 16 0,7-8 11 16,3-6 2-16,4-8 7 16,3-4 3-16,-2-1 11 15,-4 2 6-15,-8 9 2 16,-4 4-3-16,-13 12-14 16,0 3-6-16,-9 16-9 15,-4 6-3-15,5 5 1 16,8-1-3-16,13-6 2 15,6-2 1-15,11-15-3 16,3 2-4-16,0-11-6 16,2-8 2-16,-7-4-1 0,-4-8 2 15,-2-10 4-15,3-5-1 16,-3-13 5 0,2-4 4-16,-7-11 4 15,-7-2 4-15,-6-8 1 0,-4 1 3 0,-4 15 10 16,2 17 9-16,-4 29 17 15,1 14-6 1,-1 27 5-16,-4 9-2 0,4 22-22 16,0 13 8-16,-1 8-18 15,-1 0-9-15,0 0-2 16,1-5-10-16,0-11-65 16,4-4-34-16,5-14-79 15,2-7-47-15,7-19 139 16</inkml:trace>
  <inkml:trace contextRef="#ctx0" brushRef="#br0" timeOffset="-155594.12">15161 4378 1249 0,'-22'19'85'0,"-7"5"52"0,-2 9-37 0,-6 0-16 0,1 3-13 0,9-1-30 31,5-7-8-31,13-4-20 0,7 0-9 0,8-10-3 16,5 0 3-1,8-1-4 1,5-2 2-16,6 0-2 0,3-6 0 0,5-4 0 16,5-1 4-16,6-5-3 15,-1-6 1-15,1-3 0 16,-6 2-1-16,-15-3 19 0,-2 1 6 15,-20 2 16-15,-8 2 11 16,-17-1 0-16,-9 6 2 31,-8 5 1-31,-1 0-4 16,4 13-13-16,3 3-7 16,11 9-18-16,7 0-7 0,10 5-7 15,7 2-2-15,11-9-1 16,7 3-1-16,14-9-37 15,4-9-25-15,11-10-69 16,6-4-47-16,5-11 104 16</inkml:trace>
  <inkml:trace contextRef="#ctx0" brushRef="#br0" timeOffset="-154974.53">16366 4661 1086 0,'2'0'115'0,"-2"-2"85"0,-4-6-74 0,0 3-5 0,-9-6-27 16,-6 0-9-16,-3-1-40 0,-5 1-5 16,-1 6-29-1,-2 3-9-15,-2 7-5 16,2 9-5-16,0 10 2 0,10 3-1 16,12-1-10-16,10 0 0 15,16-6-1-15,8-7 3 0,12-10 14 16,-2-1 1-16,2-10 5 15,-5-3 7 1,-5-10 13-16,-4-1 4 0,-7-3 14 16,-3 0 0-16,-6 6-15 15,0 0 2-15,-5 12-17 16,-1 6-6-16,1 12 3 16,-1 8-10-16,6 14 2 15,1 0-1-15,5-3-10 0,7-6-17 16,4-12-46-16,2-4-37 15,3-11-195-15,0-8 182 16</inkml:trace>
  <inkml:trace contextRef="#ctx0" brushRef="#br0" timeOffset="-154514.37">16904 4512 1092 0,'2'5'270'0,"-2"-2"-181"16,0 8 90-16,0 7-51 16,-2 7-5-16,-4 11-56 15,-2 2-29-15,-5 0-30 16,4 1-5-16,-2-3-16 31,1-4-19-31,1 1-35 0,1-6-20 16,5-11 8-16,3-5 7 15,0-11 23-15,0-10 24 16,3-17 17-16,5-7 20 16,6-14 37-16,5-8 10 0,-3-15 17 15,-1-10-4 1,3-15-13-16,-1-2-9 0,7 18-6 16,-1 12 12-16,-2 38-3 15,-2 16 5-15,-7 22-26 16,-1 9-15-16,-1 16-16 15,-4 4-5-15,-4 2 7 16,-4 2-6-16,-6-2 2 16,-3 1 2-16,-11-5-11 15,-3-6-9-15,-5-6-43 16,-2-8-33-16,7-8-61 16,5-6 15-16,2-10 72 15</inkml:trace>
  <inkml:trace contextRef="#ctx0" brushRef="#br0" timeOffset="-154038.64">17059 4520 902 0,'26'32'149'0,"1"2"219"0,-5 1-281 0,-3-3-7 0,-12-4-43 16,-7-4-22-16,-7-5-11 15,-4-7 1-15,-5-7-4 16,-1-2-1-16,1-4-1 15,4-3 1-15,5-7 0 16,4-1 1-16,5-4 6 16,6-3 9-16,7 0 11 15,6 0 9-15,7-1 12 16,2 1-3-16,-3 0-12 16,0 3-5-16,-2 3-16 0,-1 1-4 15,1 1-1-15,-1 4-3 16,4 1-3-16,1 3-1 15,5-6 1-15,3 5-3 0,-3-3 7 16,-2 2 11 0,-10-6 14-1,-2-2 16-15,-10-1 6 16,-4-7 10-16,-4 6 5 0,-5-1-5 16,-8-1-2-16,-4 6-14 0,-5 6-19 15,1 5-9-15,-3 9-17 16,4 5-4-16,7 12-7 15,5 0 2-15,9 3-9 16,2 2-15 0,9-2-53-16,0-6-26 15,10-4-33-15,3 0-30 0,8-6-98 16,2-10 156-16</inkml:trace>
  <inkml:trace contextRef="#ctx0" brushRef="#br0" timeOffset="-153642.98">17917 4498 1054 0,'-24'-5'177'0,"-6"-1"226"0,-8 6-255 0,-4 2-6 0,-6 7-44 0,6 10-27 0,10 3-29 16,5 3-16-16,10 2-27 16,9 2-1-1,11-7-28 1,10-3-2-16,12-5-18 0,4-3-4 0,8-11 20 15,4-5 9-15,-1-9 24 16,-1-5 6 0,-9-8 23-16,-3-8 14 0,-5-6 18 15,-1-4 4 1,-9-9 8-16,-2-6-1 16,-12-8-9-16,-1-3-4 15,1 8-28-15,-1 11-10 16,0 24 10-16,-2 15-4 0,-4 23-7 15,-1 10-1-15,4 21-19 0,3 8 0 16,8 16 4 0,6 3 0-16,1 6-6 15,4 1-20-15,2-2-49 0,0 1-43 0,1-11-50 16,0-5-40-16,2-17-165 16,1-12 224-16</inkml:trace>
  <inkml:trace contextRef="#ctx0" brushRef="#br0" timeOffset="-141759.65">15525 1344 748 0,'-8'11'78'0,"-1"0"69"0,1-1-48 0,3 1-20 0,-1-7-10 0,7 0-12 16,3-4-8-16,3-5 4 16,4-3-1-16,-4 0-6 15,-2-3-3-15,-2 3-16 0,-2 7-3 16,1-1-5-16,-1 0 1 15,7-9 2-15,-1 8-1 16,5-8 9-16,4-1 4 16,11-11 14-16,4 1 9 15,10-6 18-15,7-2 8 16,2-5 10-16,4-3-4 0,-1-3-11 16,3 2-14-16,-4-2-34 15,1 5-6-15,-8-1-22 16,-6 3-3-16,-7 5 3 31,-12 1-4-31,-3 12-18 0,-4 2-9 0,-8 5-25 31,-4 7-20-31,-1 2-27 0,0 0-11 0,0 0-22 32,0 0 5-32,0 0-4 15,4-11-135-15,-3 0 175 16</inkml:trace>
  <inkml:trace contextRef="#ctx0" brushRef="#br0" timeOffset="-141258.49">15942 686 984 0,'-2'0'112'0,"-1"2"68"0,3-2-35 15,0 0-17-15,0 0-37 0,0 0-16 0,0 0-29 0,3 0-10 16,6 0-4-16,4 0-2 16,11-3 0-16,4-2-1 15,13-4 4-15,5-4-2 0,0 0 2 16,-2 1 1-16,-2 1-4 16,-2 3 0-16,-4 6-9 15,-3 2-6-15,-4 8-9 16,-7 3-4-16,-6 5 4 15,-2 5-4 1,-8 5 0-16,-4 1 3 0,-6 6-8 16,-7 4 3-16,-4 4 2 15,-4 0-3-15,-2-5 4 16,-1-2-2-16,3-2-46 0,0-5-22 16,4-8-67-1,2 1-27-15,2-7 90 16</inkml:trace>
  <inkml:trace contextRef="#ctx0" brushRef="#br0" timeOffset="-138319.9">16896 305 917 0,'0'6'100'16,"0"-6"78"-16,-3 3-58 0,3 0-17 0,0 1-19 0,-2-1-24 0,1-2-4 16,-2 2-24-16,-5-1-10 15,0 6-10-15,-2 3-6 16,4 5-6-16,-3 7 0 0,2 6 0 16,1 7 0-16,4 2-2 15,4 0 2 1,7-7-2-16,4-4 0 0,4-11 5 15,5-8-3-15,7-8 4 16,4-5 9-16,2-11 12 16,-4-7 7-16,-2-11 21 15,-10 1-6-15,-8-1 5 16,-8-3-3-16,-10 6-21 16,-7-4-9-16,-14 4-22 15,-7-1-7-15,-4 10-19 16,1 3-10-16,5 5-24 15,9 9-15-15,8 7-19 0,8 7-12 16,10 12-218 0,3-7 209-16</inkml:trace>
  <inkml:trace contextRef="#ctx0" brushRef="#br0" timeOffset="-137749.48">17283 390 853 0,'-2'5'105'0,"-1"4"97"0,-5 2-69 0,2 5-29 0,-2 4-33 0,3-1-41 16,2 3-11-16,3 2-11 15,3-5-2-15,5-5-4 16,3-3 4-16,2-3 5 15,1-8 1-15,6 0 13 16,1-1-1-16,-2-7 4 0,0 1 1 16,-5 1-8-16,-5 0-2 15,-4 1-11 1,-3 5-7-16,4 5-3 0,-3 1-1 16,5 7 0-1,1 2 1-15,6 4 3 16,5-4-1-16,4 0 2 0,-1-2 1 0,4-5-4 15,-5-7 1 1,0-4 15-16,-1-8 10 0,-5-12 20 16,1-4 3-1,-4-13-9-15,1-1-5 16,-1-8-24-16,-7-1 22 0,-5-10-6 31,-2 3-7-31,-2 7 8 0,0 12-27 0,1 19 22 16,2 17 5-16,0 1-7 0,2 12 3 15,1 17-17 1,3 10-1-16,-3 13-1 0,3 9-4 16,-2-2-3-16,-1 2-2 15,-2-3-29 1,1-2-43 0,1-11-44-16,0 0-27 0,2-20-20 15,0-7-115-15,-2-23 180 16</inkml:trace>
  <inkml:trace contextRef="#ctx0" brushRef="#br0" timeOffset="-137149.25">17579 414 1476 0,'5'0'88'0,"9"0"39"15,3-4-8-15,10-2-22 0,3 3-26 0,0-3-40 0,2 1-22 0,2 3-64 0,6 1-27 16,4 1-66-16,3 1-25 16,4 6-251-16,6 1 262 15,70 14-172-15,-117-21 328 32,-4 4 153-32,-1 3 168 0,-5-5-78 0,-10 2-79 15,-4-1-28 1,-6 1-39-16,-2 3-25 0,0 0-30 15,0 5-11-15,-1 9-22 16,5 3-4-16,6 3-3 16,8 2-2-16,12-9 3 15,7-2 1-15,12-10 1 16,2-3 1-16,2-6 0 16,1-1 1-16,-2-9 5 15,-3 3 6-15,-12-3 16 16,-2-1 8-16,-8 3 5 15,-5 2-7-15,0 4-14 0,0-1-10 16,0 3-12-16,-5 5-2 16,6 6-1-16,4 0 1 15,8 2 6 1,3-2 2-16,7-5-1 0,3-3 1 0,5-3-6 16,1 0-1-1,-7-5 15-15,-3-3 11 0,-9-1 29 16,-6-2 8-1,-7 0-5-15,-3-8-12 16,-12-3-29-16,-9-3-10 0,-8-1-34 16,-4 4-20-16,-5 5-44 15,8 9-28-15,4 3-46 16,7 4-6-16,16-1 95 16</inkml:trace>
  <inkml:trace contextRef="#ctx0" brushRef="#br0" timeOffset="-136500.7">18556 462 1176 0,'36'8'106'0,"-8"7"61"0,-7 3-45 0,-13 8-41 0,-8-1-29 16,-7 7-30 0,-2-1-9-16,-2-1-10 0,1 0-2 0,6-8 2 15,2-5 1 1,2-13-1-1,0-4 2-15,0-8 16 0,2-5 8 0,2-3 15 16,1-9 1 0,5 3-14-16,-1 0-7 0,5 8-9 15,2 4-7-15,-2 10-5 16,2 3-4-16,0 12-7 16,-5 4-13-16,0 4-27 15,2 2-9-15,-6-4-21 16,8-1 18-16,-4-10 25 0,0-2 15 15,-2-10 21-15,2-6 3 16,5-6 21 0,6-3 2-16,3-7 3 0,1-1-4 15,-4 1-13-15,0 8-2 16,-6 7-9-16,-2 7 2 16,-3 7-6-16,-6 8-2 15,-1 6 4 1,-1-2-2-16,2 0 2 15,1 2 1-15,9-6 1 16,0 0 0-16,6-2 2 0,4-8 4 0,2-3 15 16,-2-2 9-16,10-9 20 15,3-3-2-15,4-7 4 16,3 1-4-16,-12-5-4 31,-5-1 3-31,-17 3-2 16,-6 1-2-16,-18 6-6 15,-9 6-9-15,-9 14-14 16,-9 7-6-16,2 20-10 0,2 1-2 16,12 7-2-16,10 1 1 15,14-9-1-15,10 1-2 16,15-12-10-16,6-4-15 16,14-8-40-16,2-8-29 0,5-14-63 15,2-2-14-15,4-11 92 16</inkml:trace>
  <inkml:trace contextRef="#ctx0" brushRef="#br0" timeOffset="-136277.79">20045 425 1568 0,'5'6'98'0,"-1"8"35"0,0 7-9 0,-4 5-12 16,1 4-48-16,-2 2-49 0,-1 0-12 15,4-6-14-15,-2 0-29 16,4-6-69-16,-1-4-33 0,4-7 62 16</inkml:trace>
  <inkml:trace contextRef="#ctx0" brushRef="#br0" timeOffset="-136119.83">20160 404 1428 0,'-17'0'62'0,"1"0"6"16,6-1-48-16,3-4-25 15,7-3-211-15,6-2 148 0</inkml:trace>
  <inkml:trace contextRef="#ctx0" brushRef="#br0" timeOffset="-135817.24">20524 516 829 0,'-1'0'273'0,"-1"2"-146"0,-4 1 271 0,-8 3-298 15,-4-4-13-15,-8 1-9 16,-1 0-29-16,-2 3-41 15,4 7-7-15,6 3-2 16,5 4-2-16,11 7-1 16,3 0 0-16,13 4-3 15,2 3-1-15,12 2 4 16,2-2 0-16,-1 4 6 16,-1 2-1-16,-8-4-1 0,-4-1 3 15,-13-5 1-15,-5-5 2 16,-14-6-3-16,-6-7-1 15,-11-12-23-15,-6-7-31 16,1-17-77-16,-4-8 70 16</inkml:trace>
  <inkml:trace contextRef="#ctx0" brushRef="#br0" timeOffset="-135100.83">21152 205 1309 0,'4'-3'132'0,"-3"2"33"0,-1-2-23 16,0 1-20-16,0 2-54 0,0 2-23 0,2 18-19 16,-2 8-5-16,0 24-16 15,0 5 4-15,-5 14-2 16,0-1-2-16,-1-4-5 16,1-5-7-16,2-4-26 15,0-5-19-15,0-17-31 16,1-5-15-16,4-18-22 15,2-10-6-15,11-21 71 16</inkml:trace>
  <inkml:trace contextRef="#ctx0" brushRef="#br0" timeOffset="-134273.08">21435 291 1245 0,'-5'-5'123'16,"-3"2"70"-16,-11 6-82 0,-3 6-14 0,-8 9-42 15,-1 7-14-15,-4 5-15 16,-1 5-6-16,2 1-12 16,5-3-5-16,13-2-2 15,6-1 0-15,12-7-2 16,7-5-1-16,12-2-1 16,4-6-2-16,7-4-3 15,2-6 1-15,4 0-5 16,-2-8 0-16,5-3 6 0,-4-3 3 31,1-5 4-31,-5-3 1 16,-5-7 0-16,-3 6 3 15,-7 5 5-15,-7 1 12 16,-3 17 5-16,-7 5 2 0,-1 14 1 16,-3 4-6-16,-5 9-8 15,0-2 0-15,0-3-7 16,5-2-10-16,2-6 6 15,1-2-8-15,1-10 1 16,-1-6 2-16,-3-2-3 16,3-10 1-16,3-8 0 15,5-5 3-15,5-6 3 16,1-5-4-16,3 1-2 16,7 0-1-16,4 5-2 15,4 6 7-15,3 8-2 0,-2 8 4 16,-10 9 0-1,-4 9-5-15,-15 6 1 0,-4 5-4 16,-7 4-2-16,-2-1 11 0,2 2-1 16,4-4-3-16,5-7 2 15,6-5-6-15,8-5 0 16,1 1-3 0,3-7-1-16,2-8 4 0,1-3 0 15,-1-5 6 1,1-1 1-16,-1-2-1 0,-1 5-3 15,-2 6-1-15,-7 5 9 16,-4 3-6-16,-4 9 5 16,-4 4 3-16,0 4-14 15,0 0 8-15,4-2-2 16,6-1-6-16,7-3 7 16,5-5 2-16,3-3 14 15,2-3 11-15,0-9 8 16,-2-4 0-16,-3-1 3 0,-1-5 0 15,-10 0 4 1,-6-3-7-16,-15-2-17 16,-9 1-9-16,-15-3-30 15,-9 4-20-15,-9 5-57 16,0 8-30-16,6 1-73 16,11 6 225-16,15 2-56 0</inkml:trace>
  <inkml:trace contextRef="#ctx0" brushRef="#br0" timeOffset="-133843.37">22405 418 1220 0,'14'11'127'0,"-6"4"88"0,-11-1-129 0,-8 3-4 0,-3-1-48 15,1 1-8-15,7-3-15 16,6 1-6-16,6-6-4 0,8-1-3 15,5-6 2-15,3-1 2 16,5-2 1-16,0-3 2 0,1-5 2 31,-2 1 5-31,-6 0 9 16,-3-1-3-16,-7 2 4 16,-9 6-6-16,1 1-12 0,-2 5 4 0,-5 4-8 15,1 4-1-15,4-2 2 16,6-3-4-16,8-2 1 15,5-1-1-15,6-4-2 16,4 1 7-16,2-2 3 16,1-2-2-16,-7-4 10 15,-3-2 7-15,-14-5 5 16,-8-4 4 0,-21-4-12-1,-9-5-23-15,-7-4-42 0,-1 4-17 16,3 6-45-16,10 4-8 15,12 4-184-15,8-6-133 16,13 6 238-16</inkml:trace>
  <inkml:trace contextRef="#ctx0" brushRef="#br0" timeOffset="-133559.56">22752 324 550 0,'55'12'176'0,"-3"3"175"16,-7 2-91-16,-9 5-121 16,-9 2-36-16,-13-1-41 15,-2-1-19-15,-12-1-26 16,0-4-9-16,-6-4-6 15,-2-4 1-15,2-6 2 16,0-3-1-16,1-6 2 16,2-3-2-16,3-4 20 15,4-3 7-15,4 2 20 16,3-5 7-16,5 2-5 16,3 3-10-16,0 1-9 15,2 5 0-15,-4 8-14 16,-1 6 3-16,-4 2-10 0,-1 3-14 15,-1 5 3-15,-2 1-5 16,-4 2 2-16,3 2 0 16,1-7-22-16,-1 0-19 15,5-4-53-15,2-6-32 0,2-2 62 16</inkml:trace>
  <inkml:trace contextRef="#ctx0" brushRef="#br0" timeOffset="-133327.7">23528 458 1737 0,'-19'14'137'0,"-4"-6"34"15,-1 1-40-15,2-10-46 16,3-9-59-16,8-4-81 16,3-5-48-16,6 0-73 15,7 10 72-15</inkml:trace>
  <inkml:trace contextRef="#ctx0" brushRef="#br0" timeOffset="-132588.41">22627 885 858 0,'7'0'132'0,"-4"0"199"0,-2 0-197 0,-2 3-7 15,-2 4-9-15,-4 10-17 0,0 5-14 0,3 13-20 16,1 7-14-16,5 13-31 16,3-2-8-16,1 2-14 15,2-2 0 1,-2-4-5-16,0-1-17 0,-4-14-37 15,0-4-22-15,-2-12-54 16,-2-7-20-16,-3-13 89 16</inkml:trace>
  <inkml:trace contextRef="#ctx0" brushRef="#br0" timeOffset="-132315.79">22345 951 1392 0,'0'-6'76'0,"3"1"27"16,4-1-10-16,-1 0 12 16,5-2-19-16,1 2-25 31,6-6-1-31,7 3-6 0,5 3-8 0,13-4-15 16,2 7-12-16,9 2-15 15,3-4-7-15,6 5-10 16,0 0-15-16,-8 5-57 15,-7-2-22-15,-17-3-51 16,-9 0-19-16,-12 0 106 16</inkml:trace>
  <inkml:trace contextRef="#ctx0" brushRef="#br0" timeOffset="-132001.52">22968 1005 1036 0,'8'25'141'0,"0"4"146"0,0 7-165 16,1 2-4-16,1 1-44 15,1 1-22-15,-5-3-24 16,0-2-13-16,-1-10-13 16,0-6 2-16,0-6-3 15,-1-4 3-15,-4-9 4 16,0 0-1-16,-4-12 3 16,-6-7 4-16,1-8-2 15,-4-1 1 1,-1-9 10-16,0 0-6 0,-1-8-2 15,3 1-4-15,9 5-5 16,3 7 4 0,4 12 8-1,6 7-4-15,7 7-5 16,2 1 2-16,6 3-14 0,2 2 4 16,8 2-28-16,1 3-39 15,7-4-74-15,1 1-11 16,2 7 69-16</inkml:trace>
  <inkml:trace contextRef="#ctx0" brushRef="#br0" timeOffset="-131365.84">23691 1040 1132 0,'3'-16'89'0,"-8"-1"70"15,-6 2-50-15,-9 9-11 16,-4 4-27-16,-11 12-37 16,-1 6-9-16,-15 14-17 15,-1 0-6-15,8 6-3 16,6 0-3-16,26-11-12 16,13-2-2-16,21-11 1 15,8-2 0-15,10-9 15 16,-1-2 3-16,-1-7 2 0,-3-2 9 15,-7-6 12 1,-3 1 9-16,-4-3 22 0,-7 3 0 16,-6-6-7-16,-5 5-12 0,-4 7-15 15,-6 1-8 1,-4 13-7-16,-3 3-2 0,-2 9-1 16,4 2-2-16,4 3 2 15,3 0-3-15,10-8-4 16,3 0 2-16,6-7-1 15,3-3 8-15,8-5 8 16,4-9 2-16,4-2 7 16,3-4 4-16,1-8 15 15,0-2-1-15,-5-9 15 16,-4 5-1-16,-7 0-18 0,-4 5-1 16,-9 10-21-1,-6 14-2-15,-5 2-11 0,-8 18 3 16,-2 13-4-16,0 4-6 15,7 2 6-15,8-2-4 16,7-6 5-16,7-4-1 16,4-6-1-16,2-6-2 15,4-4-15 1,2-7-9-16,-1-11-27 16,1-3-23-16,-3-8-40 0,-2-5-17 0,-8-4-23 15,-4 0-5-15,-7-13 93 16</inkml:trace>
  <inkml:trace contextRef="#ctx0" brushRef="#br0" timeOffset="-131207.42">23938 647 1314 0,'-6'11'112'0,"0"0"109"16,3-3-124-16,4-8-34 0,4-5-27 0,8-4-53 0,2-4-37 0,7 5-193 0,4-3 156 15</inkml:trace>
  <inkml:trace contextRef="#ctx0" brushRef="#br0" timeOffset="-130890.81">24303 940 952 0,'-2'44'154'0,"1"2"229"0,-4-8-308 15,7-8-1 1,-2-8-45-16,0-6-14 0,0-7-15 15,-4-4 2-15,0-3 5 16,-1-2 0-16,-3-7 6 16,-1-2 5-16,2-2 10 31,1-2 3-31,3-4 11 16,1-4 1-16,2-10 0 15,10-1-1-15,2-2 5 0,2 0-5 16,4 17 2-16,-2 3-3 15,1 14-10-15,0 6 2 16,4 10-15-16,1 3-1 16,0 0-13-16,3 1-6 15,-3 6 2-15,-1-3-5 0,2 2-11 16,3 1-18-16,1-1-41 16,1 0-26-16,-6 0-40 15,-3-2-13-15,-11-3 79 16</inkml:trace>
  <inkml:trace contextRef="#ctx0" brushRef="#br0" timeOffset="-130493.15">23257 1593 1304 0,'6'11'107'0,"-3"5"91"0,4 3-22 0,-6 8-7 0,1 4-31 0,-1-1-60 16,-1 3-24-16,0 1-37 16,-1-3-7-16,1-1-10 15,0 2-11-15,3-7-48 16,2-3-31-16,1-3-81 0,2-5-26 16,-7-14 106-1</inkml:trace>
  <inkml:trace contextRef="#ctx0" brushRef="#br0" timeOffset="-130065.77">23238 1607 1309 0,'0'-12'123'0,"0"-2"68"0,9 3-63 16,7-4 2-16,11 3-24 15,9 4-15-15,13 3-22 16,3 5-7-16,3 10-35 15,-7 1-8-15,-15 11-17 16,-6 5-10 0,-16 2 1-16,-6 0-16 0,-20-2-11 15,-10-2-1-15,-13-3-10 16,-6-6 13 0,3-4 10-16,2-7 6 0,15-2 15 15,21 0-1-15,-5 1 4 16,24-1-2-16,17 5 0 15,5-4 7-15,11 6 9 16,-1-1 3-16,0-1 7 0,-2 3 1 0,-10 0-6 16,-6 0 6-1,-11 2-13 1,-8-2-9-16,-11 3 6 16,-11-1-9-16,-15 1 6 0,-5 0 0 0,-12-3-4 15,-2 2 1-15,-6-10-7 31,-3-1-10-31,4-6-48 0,4-2-17 0,12-2-72 16,7-4-25-16,9 5 96 16</inkml:trace>
  <inkml:trace contextRef="#ctx0" brushRef="#br0" timeOffset="-129540.18">23893 1636 1577 0,'1'17'118'0,"2"8"26"0,-1 7 16 0,1 6-44 16,2 1-37-16,1 2-33 0,-1-1-20 0,3 1-19 0,0-2-5 15,0 4-4-15,-1-6-12 16,-2-3-32-16,-2-4-19 16,-3-12-26-16,0 0 4 15,0-10 23-15,0-7 17 16,0-2 34-16,0-7 11 16,-1-13 9-16,-4-7 13 0,-6-18 10 15,-3-6 5-15,-7-12 17 16,2-4-1-16,7-3 0 15,5 6-5-15,9 13-7 16,6 11-6-16,5 17 1 16,1 12 2-16,3 10-6 15,2 4-2-15,5 7-11 16,2 2-6-16,11 5-3 0,2 3-6 16,-1 3-1-1,-3 2-1-15,-13 1-4 0,-6 2-1 16,-16-2-3-1,-7 0 1-15,-24-7-12 0,-9-1-2 16,-10-14-22-16,-7 0-15 0,2-6-45 31,-2-10-25-31,8-1-51 0,7-5-60 16,21 5 144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25T17:15:46.828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27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5-03-25T17:17:06.604"/>
    </inkml:context>
  </inkml:definitions>
  <inkml:trace contextRef="#ctx0" brushRef="#br0">4864 3730 1154 0,'-3'5'123'0,"-4"-4"98"0,-5 3-97 0,1 0-12 0,1-1-29 0,-1-3-11 0,8 0-15 0,1 0-5 0,-1 2-3 31,8 3-5-31,0 9 9 16,-2 6 0-16,-2 14-3 0,-1 7 0 0,0 12-15 16,-1 12-12-16,-4 15-8 15,0 12-7-15,-4 9-4 16,3-2-1-16,-1-22-2 16,3-12-3-16,0-24-26 15,3-8-5-15,-2-17-38 0,6-4-21 31,-3-21-25-31,5-8-24 0,4-18-115 16,-4-17 152 0</inkml:trace>
  <inkml:trace contextRef="#ctx0" brushRef="#br0" timeOffset="1489.3">4919 3803 642 0,'-13'-8'87'16,"-2"0"70"-16,2-5-77 15,0 1-28-15,4-3-7 16,4 3 11-16,4 6 25 16,1 6 17-16,1 3 15 15,-1 6-4-15,-1 5-10 0,-3 1-14 16,3-4-31-16,1-4-8 15,5-5-25-15,4 0-6 16,10-6 5-16,5 3-1 16,10-7 3-16,3 5 3 0,7 3-12 15,3 1-5-15,13 4 2 16,8 1-4-16,8 1-3 16,3 1 1-16,-1 1-6 15,0-6-2-15,8 2 7 16,6 0 4-16,15-4 14 15,10 1 4-15,0 1 2 16,-1 0-5-16,-4 2-7 16,4-4-1-16,7 3-3 15,-2-1-2-15,1 2 1 16,-10-4-4-16,-4-1 4 16,8 2-1-16,8-4 1 0,4-4 0 15,6-4-5-15,-1-2-2 16,7-1-1-1,4 0-2-15,-2 2 1 0,-5-1 2 16,-8 1-3-16,4 1 1 16,2-4-2-16,1 2 1 0,-10-1 1 15,-11-1 0-15,-3 3 0 16,0 4 0-16,-3 1 1 16,-6 6-2-16,-18 2-3 15,-11-2 1-15,-8 3-2 16,1-2 0-16,-6-2 4 15,2-7 0-15,2-5 0 16,4-1 0-16,1-2 0 16,-1 4-2-16,-7-1 3 15,-10 2 3-15,-8 8 0 16,-6-2 2-16,-13 4 0 16,-3 1 5-16,-12 0 16 15,-9 0 8-15,1 0 9 16,-2-2-6-16,-5 0-11 0,-1-1-12 15,4 3-9-15,1 0-4 16,-1 0-5-16,-1 3-1 16,3 10-2-16,3 4 4 15,0 15-1 1,0 3 0-16,5 21 1 0,-1 9-1 0,-1 14 3 31,-1 8 0-31,-4 1-1 0,1-4-1 0,3 1-4 16,-1-8-3-1,3-8-4-15,-1-2-4 0,0-11 1 16,2-5 3 0,-3-13 3-16,0-8 3 0,-1-10 7 15,-1-4 1-15,-1-10 1 0,-2-4 1 16,0 1-1 0,2-1 1-16,-2-2 6 0,-5-5 1 15,-6-2-4 1,-7-2 0-16,-10 1-4 15,-5-1-4 1,-10-1 0-16,-2 4-4 0,-17 3-9 0,-10 1-1 16,-26 4-8-1,-8 4 0-15,-14-3-1 16,-3 7 0-16,-5-4 10 0,-11 2-2 0,-3-2 13 31,-4-1 3-31,4 0-1 16,3-4 7-16,-6-1-6 15,0-1 4-15,3-4-1 16,3 0-3-16,0-1 9 16,-1 3-3-16,-2-4 0 15,-5 4-4-15,3 2-3 16,1 1 0-16,-2-7 0 16,1 3 2-16,12-1-2 0,5-3-1 15,4 3-3-15,2-3 4 16,6 4 1-16,3-3 1 15,12 3 6-15,9-4-4 16,-1 3-2-16,2 0 4 0,4 4-7 16,2-1 2-1,11 2 4-15,10 2-4 0,13-1 6 16,4 4 1-16,8-2-6 16,0 0 0-16,4 4 1 15,0-3 1-15,5 4 3 16,-1-1-1-16,-4 0-2 15,1-3-3-15,-5 2-4 16,2-5-1-16,-2 1 4 16,0-4 2-16,-1-7 6 15,-2 1 0-15,-3 0-8 16,-4 2-2-16,1 3 0 16,-5 0-4-16,3 3 1 15,2-5-3-15,9-1-13 0,10-4 2 16,15-4-4-16,7-2 1 15,12-11-34-15,13-6-33 0,11-8 53 16</inkml:trace>
  <inkml:trace contextRef="#ctx0" brushRef="#br0" timeOffset="2840.15">923 3896 459 0,'-6'-7'127'0,"-4"-2"71"0,4 4 7 0,3-1-12 0,0 3-37 0,1 3-12 15,2 0-31 1,2 6-7-16,-1 5-11 0,2 3-7 0,0 11-21 15,2 7-14-15,3 7-33 16,-2 13-11-16,5 5 1 16,0 11-3-16,-1-2-1 15,-2-1-8-15,-2-11-49 32,-1-6-21-32,-2-8-47 0,0-7-11 15,-1-9-17-15,-2-7-122 0,0-17 175 16</inkml:trace>
  <inkml:trace contextRef="#ctx0" brushRef="#br0" timeOffset="3301.68">909 3919 1398 0,'-3'-9'105'0,"-2"1"38"0,2-3-11 31,-2 1-16-31,5-1-24 0,5-6-12 0,10-2-13 16,6 0-1-16,7 3 1 16,7 7-4-16,-2 7-25 15,0 13-15-15,-6 10-22 32,-3 6-6-32,-13 7-2 15,-6 1-3-15,-12 1 2 16,-7-2-1-16,-11-1-14 15,-5-3-9-15,-5-5-14 0,-1-3-2 16,6-8 10-16,8-3 15 16,9-9 10-16,12-2 9 15,7 1-1-15,13-2-1 16,11 1 12-16,5 1 3 16,4 10 13-16,-1 0 2 15,-2 4-3-15,-6 4-5 0,-6 6-2 16,-7 0-6-16,-14 8-1 15,-7-1-3-15,-22 1-2 16,-4 3-2-16,-11-6-1 16,-1 3-11-16,1-11-46 15,0-3-17-15,8-11-58 16,6-8-19-16,13-6-179 16,4-10 196-16</inkml:trace>
  <inkml:trace contextRef="#ctx0" brushRef="#br0" timeOffset="3585.83">1327 4086 1259 0,'31'23'74'0,"-2"5"8"0,-4 5-15 0,-6 3-34 0,-2 7-12 0,-4-4 3 15,0-6 7-15,-9-1 13 16,-1-7 7-16,-4-12 12 15,-5-2 1-15,-6-11-7 16,-3-10-3-16,-6-8-5 16,4-5-6-16,-1-14-6 15,9-3 2-15,6-7-10 16,4 0 0-16,10 6-8 16,5 4-5-16,8 12-6 15,1 5-10-15,7 1-73 16,-1 1-58-16,-1 2 70 0</inkml:trace>
  <inkml:trace contextRef="#ctx0" brushRef="#br0" timeOffset="4065.71">2060 3907 1542 0,'2'0'98'0,"4"9"32"16,-1 4-13-16,1 10-45 16,1 7-21-16,1 18-25 15,-1-1-11-15,4 11-12 16,4 1 1 0,-1-1-2-16,0-4-12 0,-4-10-14 15,-3-11-5-15,-5-9-5 16,-2-7 13-16,-8-11 11 15,0-4 4-15,-3-16 7 16,-1-15 2-16,-1-20 9 16,-1-12 4-16,0-13 13 15,4-5 5-15,8 3 5 16,9 8 4-16,12 18 13 0,4 9 5 0,6 14 0 31,1 3-10-31,1 13-21 0,2 8-11 0,-3 5-15 16,-3 9 1-1,-6 5-8-15,-4 1-1 0,-11 4 2 16,-4 1-2-16,-11-5 0 16,-7 5-1-16,-10-8-34 31,-2-1-22-31,-2-10-52 0,0-3-27 0,5-5-33 16,4-6-9-16,14-8 105 31</inkml:trace>
  <inkml:trace contextRef="#ctx0" brushRef="#br0" timeOffset="4396.22">2879 3842 1336 0,'5'10'99'0,"-7"-4"64"0,-2 3-11 0,-12 2 0 0,-9-4-10 0,-2 1-27 16,-8-4-15-16,2 4-30 15,0 2-18-15,1 4-20 16,4 5-8-16,-1 12-18 16,9 4-4-16,7 12-4 0,9 4-3 15,10 1 1-15,8 1-4 16,11-8 1-1,8-6-2-15,10-11-9 0,1-6-2 16,8-12-32-16,2-7-16 16,-2-12-55-16,0-6-48 0,-6-5 99 15</inkml:trace>
  <inkml:trace contextRef="#ctx0" brushRef="#br0" timeOffset="5341.66">6741 4761 1008 0,'-5'2'133'0,"4"3"120"0,1-2-104 0,0 2-5 0,0-5-20 15,1 3-10-15,3-2-19 16,-3 6 4-16,5-3-30 15,-4 7-5-15,0 13-14 16,-2 3-18-16,-5 17-10 16,0 7-8-16,-4 8-14 15,4 5 0-15,-3-6-32 16,3 0-24 0,2-9-57-16,0-8-18 0,1-16-29 0,2-9-13 15,0-19-276-15,7-10 280 16</inkml:trace>
  <inkml:trace contextRef="#ctx0" brushRef="#br0" timeOffset="5757.23">7076 4700 1361 0,'0'2'135'16,"0"7"96"-16,-5 4-95 0,-3 1-6 15,-3 5-50-15,-2 4-13 0,-3 3-34 32,-1 4-21-32,0 1-3 15,-2 4-11-15,3-4 0 16,0 4-5-16,7-8-23 0,1 1-4 16,10-6-11-16,7-3 7 15,7-5 17-15,4-4 10 16,7-7 9-16,0 0 2 15,4-6 0-15,3-3 1 16,-4-5-4-16,-2-2 0 16,-6-3-3-16,-5 4 1 0,-9-1 8 15,-5 4 6-15,-4 4 19 16,-5 0 2-16,-2 8 11 16,0 5-2-16,-2 19 3 15,1 6 2-15,-2 16-16 16,0 1-4-16,3 4-15 15,3-3-10-15,5-12-38 16,3-6-34-16,4-12-83 16,4-9-42-16,1-12 105 15</inkml:trace>
  <inkml:trace contextRef="#ctx0" brushRef="#br0" timeOffset="6409.22">8055 4750 1604 0,'2'13'120'0,"-2"4"39"0,-5 5-19 0,-4 12-65 0,-2 2-31 15,-2 10-27 1,7-1-12-16,-1 4-5 0,7-1-2 0,2-4-29 16,-2-2-8-16,3-10-12 15,0-2-10 1,-1-13 26-16,4-4 13 0,-6-13 17 16,5-2 11-16,-4-14 9 15,4-4 8-15,1-9-2 16,2-4 1-16,13 2 5 15,-5-1-5-15,12 13 14 16,0 4 0-16,2 13 1 16,4 4-2-16,-11 9-4 15,1 0-2 1,-10 4-16-16,-4 4 1 0,-7-3-8 16,-5 6 1-16,-12-4 4 15,-2 2-1-15,-14-3-1 16,-6 1-1-16,-7-1-3 15,-2-6 0-15,0-6-17 16,9 0-17-16,8-7-47 16,9-4-33-16,11-13-83 15,6-6 99-15</inkml:trace>
  <inkml:trace contextRef="#ctx0" brushRef="#br0" timeOffset="9315.89">5020 6264 927 0,'-5'7'139'0,"0"2"148"0,2 1-169 0,0-6-14 0,2 3-30 0,-1-6-3 15,2-1-13-15,0 0 0 16,0 2-11-16,0 1-3 15,2 11-12-15,-1 7-8 0,-1 20-17 16,2 9-6-16,-2 18-4 16,-3 6-1-16,1 0-13 15,0-3-16-15,4-19-24 16,4-8-8-16,7-25-1 16,3-9-4-16,4-18-15 15,1-11-122-15,-1-21 128 16</inkml:trace>
  <inkml:trace contextRef="#ctx0" brushRef="#br0" timeOffset="10627.63">5069 6239 1270 0,'-3'0'109'0,"0"0"67"0,3-1-96 15,0 1-14-15,9-2-31 16,4-1 2-16,17 1-9 15,7-2 1-15,19 4-8 16,7-7-6-16,8 6-6 16,4 1 3-16,12-2 6 15,5 0 3-15,23-1 6 16,11-5 0 0,3-1-7-16,6 0-3 0,-4-3-11 15,3 0 0-15,14-1-5 16,-1 1 4-16,3 1-4 15,-4-4-3-15,9 3 2 0,1-4-4 16,2 0 7 0,-2 4 1-16,3 2-4 15,4 1 0-15,-7 6-3 16,-1-4-1-16,-6 6 4 0,0-2 3 16,-4 1-3-1,-3-3 6-15,-14 2-5 0,-1 1-1 0,-4 2 5 31,-6 0-5-31,-13 0 4 0,-12 2-2 16,-15 0-2-16,-4-2 2 0,-12 0-4 16,1 1 1-1,-9-1 3-15,3 3-6 16,-3 1 5-16,-2-4-1 16,-4 1-2-16,-1 1 9 0,-4-1 0 15,-1 1-5-15,-3 1 4 16,0-1-9-16,6-1-2 0,2-1 7 15,-2 2-5 1,-3-1 5-16,-9-1-2 0,-1 2 4 16,-2-1-4-16,-4 4 6 0,-4-2 3 15,-3 2-3-15,-7 3 6 32,-1-2-4-32,-2 2-1 0,-2 2 6 0,-1-6 1 31,0 4-4-31,-2-1 4 0,-6 0-10 15,-7 4 3 1,-4-3 0-16,0 3-7 16,1 2 8-16,7 3-5 15,3 3-2-15,6 9 0 16,5 10-1-16,9 22-4 16,7 4 7-16,-1 7-1 15,-4 2-2-15,-1-16 1 16,-7-7-1-16,-5-12 0 15,0-5 0-15,-7-8 0 0,-4-1 2 16,-6-8 2-16,-3-4-3 16,-4 1 3-16,1-7-5 15,-3 1 5-15,-1-1-4 16,2 0 5-16,-3-4 2 0,-3-1-7 16,1-1 10-16,-7-3 2 15,-3-1-3-15,-14-3 0 16,-11 4-4-16,-7-5-6 15,-5 5-3-15,-11-3 4 16,-13 1 0-16,-22 2-5 16,-9-2 4-16,-3 0 0 15,3 2-4-15,-16-3 5 16,0 1 3-16,-8 2-4 16,-2-5 2-16,1 3 2 15,-5-1-4-15,-2 1 1 0,-1-1 3 16,1 5-7-1,-5-1-2-15,1 2-11 16,-2 2-6-16,0-1-3 16,8 4-1-16,6-4 7 0,6-1 9 15,16 0 4-15,7-4 7 16,3-1 3-16,4 0-6 0,7-1 6 16,1 1-6-1,18-4 1-15,6 4 6 0,1-3-6 16,6 3 0-16,-8-1 3 15,3 1-5-15,6 5 2 16,0 0 5 0,15 5-3-16,6 3-1 15,4 1 4-15,0 1-5 0,2-1 2 16,1 1 0-16,3 1-4 16,2-5 9-16,2 4-10 15,-1-1 7-15,2-1-6 16,4 3-14-16,4 2-24 0,1 1-18 15,10 0-30 1,2-1-21-16,11-5 29 16,6-8 26-16</inkml:trace>
  <inkml:trace contextRef="#ctx0" brushRef="#br0" timeOffset="11316.78">1096 6129 1099 0,'0'-5'106'0,"0"-3"84"0,0 5-30 0,-1 1-27 15,1 1-4-15,-2 1-26 0,2 1-13 0,-1 10-30 16,1 7-18-16,0 18-19 15,1 8-2-15,4 19-18 16,-2 8 4-16,2 7-7 16,-2 2-11-16,-1-6-12 15,-1-9-17-15,-1-15-13 16,0-6-9-16,0-17-18 16,-1-8-16-16,1-19-28 0,1-8-27 15,7-22 83 1</inkml:trace>
  <inkml:trace contextRef="#ctx0" brushRef="#br0" timeOffset="11553.46">1377 5995 1479 0,'5'0'112'0,"-3"0"59"16,-2 8 1-16,-5 14-46 15,0 6-17-15,-3 15-39 16,0 4-24-16,4 11-30 15,2 7-6-15,5 11-9 16,0-7-3-16,8 4-16 16,0-9-17-16,4-12-51 15,2-3-27-15,0-17-45 16,-1-10-21-16,-5-11-264 16,-5-10 274-16</inkml:trace>
  <inkml:trace contextRef="#ctx0" brushRef="#br0" timeOffset="11877.11">1122 6409 1521 0,'3'-3'76'0,"5"-5"16"16,4-3-1-16,12-3-30 16,1-2-9-1,15 1-18-15,5-1-7 0,6 3-13 16,6 4-3-16,4 6-9 15,-4 3-4-15,0 6 2 16,-5 3 5 0,-16 9 16-16,-4 2 13 0,-23 9 7 15,-7 5-3-15,-7 6-11 16,-6 1-11-16,3 3-12 16,2 0 0-16,6-12-3 0,3-1-1 15,11-17-4-15,5-1-11 16,11-16-41-1,3-10-26-15,5-15-85 0,-3-8-234 16,-8-26 250-16</inkml:trace>
  <inkml:trace contextRef="#ctx0" brushRef="#br0" timeOffset="12013.4">1606 6040 1315 0,'-5'0'96'0,"4"-6"73"15,5-3-129-15,12-7-39 16,6-3-41-16,11 2-226 16,4 1 176-16</inkml:trace>
  <inkml:trace contextRef="#ctx0" brushRef="#br0" timeOffset="12283.01">2023 6145 970 0,'-21'23'154'0,"-4"1"214"16,-13-2-272-16,2 0-5 0,-5-5-37 0,-2-1-14 0,11 3-27 31,6-3-6-31,16 0-11 16,12 6 2-16,18-5-3 16,9 5 0-16,15 6 7 15,3 2 7-15,4 7 14 16,-6-1 8-16,-8-1 7 15,-4 4-1-15,-21-7-13 16,-4-1-5-16,-22-1-12 16,-13-6-8-16,-9-2-23 15,-7-8-26-15,-5-8-57 16,0-1-37-16,-1-14 76 16</inkml:trace>
  <inkml:trace contextRef="#ctx0" brushRef="#br0" timeOffset="12509.45">2212 5921 1604 0,'12'11'96'0,"-4"12"25"16,-6 7-2-16,-5 19-39 15,-4 8-19-15,0 14-23 16,3 0-12-16,4 5-27 15,0-4-30-15,4-7-77 16,-4-4-46-16,0-10 70 16</inkml:trace>
  <inkml:trace contextRef="#ctx0" brushRef="#br0" timeOffset="13380.97">2187 6457 1437 0,'3'-13'110'0,"-2"-4"42"16,6 1-44-16,1-1-5 15,6 1-32-15,5-5-16 0,9 6-16 16,7 0-20 0,9 4-12-16,5 2-1 0,1 7-10 15,-1 2 9-15,-12 10-9 16,-11-2 5-16,-11 11-1 15,-9 1-4-15,-9 12-10 16,-8 1-14-16,-5 8-11 16,-1-3-12-16,7-8 11 15,7-4 10-15,9-8 13 16,10-9 9-16,8-9 7 16,-1-4 7-16,7-11 24 15,-3-5 11-15,-5-5 10 0,0-1-6 16,-14-4-15-16,-6 0-12 15,-10-1-10 1,-8 4-1-16,-8 0-3 16,2 10-5-16,-3 9-7 15,8-1-6-15,15 9-9 0,-4 0-1 0,22 1 3 16,4 5 7-16,13-2 8 16,4 0 6-1,7 4 1-15,0 3-2 0,0 0-4 31,-5-1 1-31,-10 2-2 0,-7 6-8 0,-11-4-10 16,-6 3-5-16,-10-3-5 16,-4-3 7-16,-2-3 7 15,-1-4 4-15,9-8 9 16,3-5 0 0,11-7 5-16,7 2 3 0,7 0 2 0,5 1 4 15,6 5 1 1,4 7-2-1,-4 1 0-15,-3 0-4 0,-3 0 1 0,-2 0-1 16,-12 0 3-16,-2 0 8 16,-14-2 9-1,-4-7 2-15,-9 1 3 0,-3 0-4 0,1-2-4 32,0 6 3-32,6 4-3 15,4 4 5-15,2 17 2 16,1 7 5-16,1 15 1 15,-1 9-8-15,-1 13-4 16,0 4-15-16,-2-3-3 16,-1 0-5-16,-4-4 2 15,-5-4 0-15,-9-6 3 16,-4-1 6-16,-10-5 22 16,0-9 19-16,2-13 9 0,-4-11 9 15,12-21-17-15,2-8-8 0,17-22-21 16,9-3-11-1,17-11-9-15,15-5-18 16,12 4-74-16,10 2-67 0,6 9 81 16</inkml:trace>
  <inkml:trace contextRef="#ctx0" brushRef="#br0" timeOffset="14018.16">7364 6859 1358 0,'2'9'101'0,"-2"1"59"0,0-2-65 0,-2 4-5 0,-2 7-33 0,-3 3-14 16,-5 11-22-16,-3 7-12 15,3 10-9-15,-4 2-16 16,3-3-42-16,1-6-25 16,5-8-56-16,4-9-146 0,3-8 177 15</inkml:trace>
  <inkml:trace contextRef="#ctx0" brushRef="#br0" timeOffset="14431.4">7683 6766 1454 0,'0'1'88'0,"-3"4"39"16,-5 5-5-16,-3 9-39 0,-3-1-14 16,-2 16-36-1,-1-1-17-15,-2 12-13 0,1-2-1 16,1 4-9-16,3-1-9 15,11-8-8-15,3-7-2 16,9-13 5-16,8-4 9 16,1-9 7-16,2-4-2 0,2-12 3 15,0-1 6 1,4-7-1-16,-1-2 0 16,-5 4 6-16,-4 1 6 0,-10 11 24 15,-6 5 15-15,-6 7 5 16,-5 13-7-1,-5 15-19-15,1 4-6 0,2 5-20 16,3 4 6-16,10-10-35 16,2-8-26-1,9-10-33-15,2-12-37 0,4-8-30 16,-3 0 49-16,-3-8 45 16</inkml:trace>
  <inkml:trace contextRef="#ctx0" brushRef="#br0" timeOffset="14892.56">8104 6788 1449 0,'-1'-3'126'0,"1"3"55"0,-8 6-45 0,0 7-15 0,-3 12-40 16,-3 6-13-16,1 10-27 15,-1 7-8-15,3 4-20 16,3 5-13-16,5-2-12 31,3 2-14-31,1-5-31 0,1-5-9 0,-2-12-17 16,0-9 4 0,0-10 29-16,1-6 12 0,3-10 28 15,-1-2 8-15,3-12 6 16,-1-8 5-16,9-7 11 15,3-4 4-15,4 5 6 16,-1 1 1-16,1 10 1 0,-4 7-7 0,1 10-6 31,0 3-10-31,-5 7-10 16,0 3 1-16,-7-1-12 16,-1 6 2-16,-5 4-2 15,-5-2-8-15,-9 5 0 16,-10-4 1-16,-7-4-10 15,-3-3-10-15,-8-6-20 16,4-3-19-16,2-10-36 0,-2-7-239 16,-2-3 233-16</inkml:trace>
  <inkml:trace contextRef="#ctx0" brushRef="#br0" timeOffset="22795.51">11073 6143 1115 0,'0'-2'77'0,"-1"-1"41"16,-3-2-22-16,0-4-35 0,-4 0-5 0,-3 2-9 0,0-1-10 0,0 5 7 15,1-2 0-15,4 4-1 0,6 1 4 16,0 0-5-16,3-6-1 16,14-7 1-16,4 0 7 15,12-12 16 1,8-2 10-16,14-12 7 0,10-8 3 0,12-13-9 16,5-7-13-1,-3-4-16 1,-2 0-19-16,-4 5-16 15,-7 8-5-15,-10 12-4 0,-4 5 1 0,-19 16-38 16,-6 4-23-16,-13 10-58 16,-5 5-41-16,1-2-58 15,-1-1-122-15,4 1 198 16</inkml:trace>
  <inkml:trace contextRef="#ctx0" brushRef="#br0" timeOffset="23410.84">12490 4935 1051 0,'3'-2'134'16,"-1"2"149"-16,-6 0-145 16,-2 0-14-16,-7 0-27 15,-2-3-22-15,-7 2-31 16,-2-4-11-16,-4 5-21 16,-2 0-6-16,3 13-9 15,3 5-6-15,4 11 0 0,4 7-5 16,10 0-13-16,6-3-3 15,11-7 0-15,6-6 9 16,10-17 9-16,3-3 9 16,3-12 8-16,0-4 7 15,-8-6 16-15,-4-3 6 0,-13-1 9 16,-5 1-2-16,-8 2-14 16,-6 4 1-16,-3 8-19 15,0 3-4-15,4 11 12 16,4 6-10-16,6 13 6 15,5 12-5-15,7 5-8 16,7 5 0-16,3 7-5 16,0 2 5-16,-4 6-4 15,-6-7 10-15,-5 1-1 16,-7 1-3-16,-12-4 4 16,-6-1-10-16,-9-8 0 15,-5-6 4-15,-6-11-8 0,2-9 1 16,3-7-15-1,5-8-13-15,10-16-23 16,7-4-15-16,8-13-51 16,3-7-23-16,9-9 80 15</inkml:trace>
  <inkml:trace contextRef="#ctx0" brushRef="#br0" timeOffset="23873.76">12788 4386 1413 0,'0'11'106'0,"-6"10"46"0,-7 21-45 0,-3 17-2 0,-3 10-36 16,0 8-21-16,8 8-25 0,2 1-11 15,10-3-14-15,12-4-9 16,8-11-23-1,5-10-1-15,4-17 2 16,-1-6 5-16,-7-23 24 16,-5-4 4-16,-4-14 3 0,-5-7 7 15,-2-12 11 1,-1-3 4-16,-7-2-8 0,1 3-2 0,-3 13-11 16,-2 9-3-1,0 15-1 1,3 12-3-16,0 16 1 0,3 6-3 15,11-3 5-15,4-5 0 0,12-16-6 16,-2-7 3-16,5-10 2 16,-1-8 3-16,-2-6 17 15,-2-4 11-15,-11-7 29 16,-6 0 11-16,-13-8 0 16,-7 0-6-1,-12 0-31-15,-3-5-12 0,-4 7-27 16,1-2-20-16,0 11-45 15,4 6-29-15,7 11-70 16,4 2-24-16,12-3 104 16</inkml:trace>
  <inkml:trace contextRef="#ctx0" brushRef="#br0" timeOffset="24310.62">13220 4539 1503 0,'10'-5'90'0,"-6"5"39"0,-4 13-21 0,0 17-33 0,2 13-25 0,3 12-33 16,4 8-11-16,4 8-3 16,6 1-1-16,1 1-9 0,-2-7-11 15,-4-9-3-15,-5-7-5 16,-10-13-6-16,-6-4 10 15,-10-19 4-15,-5-13 3 16,-3-10 11-16,1-10-2 16,13-11 4-16,5-1 1 15,14-7-1-15,9 9 5 0,8 6 1 16,7 10 6-16,-1 12 8 16,1 1-2-16,-2 12-2 15,-5 4-1-15,-4 9-8 16,-6 0 1-16,-8 1-3 15,-7-1 0-15,-11 0-3 16,-2 0-2-16,-14-6 0 16,0-3-7-16,-3-7-9 15,-4-5-8-15,2-9-40 16,2-6-15-16,8-7-49 0,8-2-139 16,6-4 173-1</inkml:trace>
  <inkml:trace contextRef="#ctx0" brushRef="#br0" timeOffset="24891.12">13749 5047 1495 0,'8'-2'105'0,"-4"-9"58"0,-5-1-9 0,-10-3-42 0,-7 3-27 0,-5 12-51 15,-6 1-13-15,-1 20-11 16,0 1-10-16,4 11-4 16,5-4-3-16,12-3-16 15,9-4 0-15,12-9-1 0,9-2 4 16,7-11 13-16,2-6 10 16,0-5 2-1,2-3-3-15,-7-2 13 0,-1 0 1 16,-7 5 6-1,-6 0 2-15,-10 11-9 16,3 3-8-16,-4 14-4 16,-4 9-3-16,4 5-4 0,2 4-1 15,9-10 0-15,3-1 4 0,7-16-5 16,1-2 4-16,2-8-1 16,-1-7-1-16,1-5 4 15,1-8 5-15,-3-10 17 16,2-10 6-1,-2-15 13-15,2-9-3 0,-5-18-14 16,-5-4-1-16,-5 2-12 16,-4 6 0-16,-2 31 4 15,3 14 4-15,-4 35 1 16,0-3 2-16,-4 32-14 16,0 12-8-16,-1 27-3 15,5 7-3-15,4 10 6 16,4-7-9-16,12-9-33 15,3-6-58-15,13-14-37 16,3-8-27 0,9-14-30-16,2-10-57 0,4-7 144 15</inkml:trace>
  <inkml:trace contextRef="#ctx1" brushRef="#br0">17263 13029 0,'0'0'0,"0"0"0,0 0 0,0 0 0,0 0 0,0 0 0,39-4 0,-15 0 0,19-4 0,13-4 0,3 1 0,4-1 0,87-24 16,-24 5-16,-39 7 0,-16 0 0,-24 9 16,-15-1-16,-9 4 15,-7 0-15,0 4 16,-4 0-1,-1 1-15,-3 3 16,0 0 0,-4 0-16,0 0 15,0 0 1,0 4-16,0 0 16,0 0-16,0 0 15,0 0 1,-4-4-16,0 0 15,0 0 1,0 0-16,0 0 16,0 0-1,0 4-15,0 0 16,0 0-16,0 0 16,0 0-16,0 0 15,0 0 1,0 0-16,0 0 15,0 0 1,0 4-16,0-4 16</inkml:trace>
  <inkml:trace contextRef="#ctx0" brushRef="#br0" timeOffset="79966.06">12457 5703 1534 0,'-3'0'58'16,"1"0"5"-16,2-2-1 0,8 1-9 0,3-6-2 0,13 0 2 0,9-4 9 0,25-2 1 0,11-1 5 0,26 1-3 15,8 1-11-15,23 0-10 0,21 3-10 0,17 3-15 0,9-1-5 0,5 1-9 0,4-3-3 0,-4-2-4 16,-9-4 3-16,-25-2-20 16,-21-5-16-16,-35-5-67 15,-14-1-64-15,-44-10 93 0</inkml:trace>
  <inkml:trace contextRef="#ctx0" brushRef="#br0" timeOffset="81018.28">14948 4241 1175 0,'8'0'82'16,"3"2"61"-16,-2 2-22 0,5 6-12 0,1 4-14 0,-3 11-27 0,-1 7-5 0,-1 17-22 0,-4 1-3 15,-3 15-25 1,-3 1-7-16,-5 3-4 0,-3 4-12 16,1-7-22-1,-1 0-11-15,0-6-10 0,3-9 5 16,0-12 26-16,2-10 10 16,0-9 10-16,0-7 2 0,3-13-1 15,3-3 1 1,3-16 10-16,5-8 7 0,0-11 6 15,2-3 6-15,1-2-6 16,2 6 1-16,3 10-8 16,-3 8-5-16,0 9-1 15,-2 10-4-15,-3 15-3 16,-2 7-1-16,-1 9-2 16,0 4 0-16,1 0 0 0,4-7 0 15,8-4 5-15,2-2 5 31,7-18 11-31,2-2 6 0,4-5 1 0,-3-8 2 32,-1-5 3-32,-4-6 2 15,-9-3-6-15,-6 0 3 0,-5 9-9 16,-2 5-3-16,-3 15-2 16,2 12-12-16,-2 14-4 15,2 6-2-15,-2 7 0 16,2-2 5-16,2-8-4 15,1-8-7-15,7-10-7 16,0-4-10-16,3-13-25 16,-1-9-17-16,-1-13-54 15,-4-4-37-15,1-18 85 16</inkml:trace>
  <inkml:trace contextRef="#ctx0" brushRef="#br0" timeOffset="81193.63">15574 4512 1417 0,'-3'19'49'0,"-3"-5"19"0,1-1-33 0,5-5-1 0,3-3-2 0,6-10-28 0,2-1-25 0,4-5-68 0,4 4-261 0,14 10 217 15</inkml:trace>
  <inkml:trace contextRef="#ctx0" brushRef="#br0" timeOffset="81478.97">15915 4818 1391 0,'-13'7'81'16,"-7"-4"8"-16,-12-3-12 16,-7 0 1-16,-1-2-27 0,2 1-6 15,8-3-22-15,8 3-9 16,13 1-10-1,7 5-8-15,12 2 0 0,5 6 0 16,11 11 3-16,4 3 4 16,-2 7 1-16,-1 4-4 0,-8-2 1 15,-7-6-1-15,-10-3-1 16,-8-3 1-16,-16-8-1 16,-10-4 0-16,-12-4-25 15,-5-6-22-15,-1-4-42 16,5-3-38-16,14-1-276 15,7-7 260-15</inkml:trace>
  <inkml:trace contextRef="#ctx0" brushRef="#br0" timeOffset="81795.89">16118 4372 1275 0,'5'-11'106'0,"0"3"32"15,-5 8-22-15,0 6-1 0,-7 12-23 32,1 2 1-32,-2 13 2 15,-3 5-1-15,5 13-30 0,-4 1-19 0,3 11-30 32,0 1-12-32,-4 6-3 0,2 4-9 0,-4-2-31 15,2-2-8-15,5-9-32 16,6-4 5-16,8-11-2 15,4-7-1-15,10-14 17 16,5-12-4-16,9-13 16 16,2-9-4-16,5-17-1 15,-4-4-11 1,-7-9-38-16,-7 0-150 0,-14-7 155 0</inkml:trace>
  <inkml:trace contextRef="#ctx0" brushRef="#br0" timeOffset="81955.09">15916 4703 1147 0,'10'13'86'15,"15"-1"100"-15,11 3-97 0,20-3-13 16,8-4-13-16,1-6-40 16,-2-4-10-16,-1-12-61 15,-7-7-39-15,2-4 43 16</inkml:trace>
  <inkml:trace contextRef="#ctx0" brushRef="#br0" timeOffset="85410.35">15557 5447 1119 0,'-8'0'118'0,"0"2"63"0,2 0-50 0,-2 2-7 16,5-2-30-16,-1-2 2 0,4 0-22 16,0 0-10-16,5 2-20 15,0 1-6-15,0 11-21 16,-1 6 2-16,-1 18-13 16,-3 11-5-16,-3 6-1 15,-1 5 0-15,0-6-2 16,4-4-6-16,4-13-5 15,3-9-6-15,1-14 6 0,3-3-4 16,4-8 12 0,-3-3 0-16,2-3 4 0,2-6 2 15,-3-2-3-15,1 1 5 0,-1 2-3 32,-1-4 2-32,-1 5-2 0,3 3-1 0,5 2 1 15,4 2-1-15,3 0 1 31,6 2 3-31,7-2-1 16,5 0 3-16,20 0 7 0,7 0 5 0,12 0 0 16,1-2 5-16,-2-1-8 15,-3 0-8-15,1-2 0 16,1 0-6-16,4-1-3 16,-3 3 3-16,-2 1-1 15,-6 1-1 1,-6-6 5-16,-3 4-6 0,-13 2 5 15,3-7-2-15,-3 3 1 0,0-3 1 16,2 2 0 0,1 0 0-16,-3 1 0 0,-3 2-1 15,-3-4-4-15,-5 6 8 16,-11 1-8-16,-3 1 8 16,-8 6-2-16,-7-4 1 0,-2 0 8 31,1 0 2-31,-2-3 3 15,1-1 1-15,1-4-4 0,-2 2-7 0,1-4 3 16,1 4-8-16,-5 2-2 16,-4 1 2-16,-1 0-6 31,1 0 1-31,-1 1 3 16,1-1-4-16,0 0 6 15,-1 2-3-15,2-2 1 0,5 0 0 16,-8-10 1-16,0-2 1 15,0-6-2-15,0-4 4 16,0-5-5-16,0-2 5 0,0-9-3 16,-1-3-1-16,-1 0 4 15,0 1-5-15,2 9 4 16,2 4-3-16,-2 13 0 16,2 3 0-16,-2 11-5 15,0-2 5-15,0 1-4 16,-2-11 7-16,-3 5-1 15,5 0-4-15,0-2 4 16,0 1-5-16,2 2 4 16,1-4 3-16,-1 1-4 15,-1-1 2-15,1-1-2 16,-2 0 0-16,-5 0-2 0,2 8 3 16,-7-2-2-1,3 4-3-15,-5 1 6 16,-2 0-2-16,2-2 1 0,-1 2 2 15,2-2-6-15,-2 2 5 16,-4 0-2-16,-2 2 0 16,-9 0 1-16,-2-1-1 0,-11 4-3 15,-5-3 5 1,-6 4 0-16,-5 2-6 0,-3 3 6 16,0 1-3-16,0 4-3 15,-1-2 6-15,4-1-11 16,2-2-4-16,1-2-5 15,5-1-9-15,0-1 5 16,0-3 3-16,0 3 6 16,-1-6 9-16,3 1 3 15,-4 1-2-15,4 3 5 16,-2-1-4-16,3 5-12 0,2-3 1 16,3 3-13-16,2-1-7 15,1-6 7 1,3 5 1-16,-3-6 8 15,3 4 11-15,-1 1 4 16,-3-1-1-16,1 5-1 0,-2 0-7 16,-1-2-2-16,0 2-4 15,5-9 3-15,0 0-7 0,3-4 4 16,-2-3 2-16,-1-1 1 16,-4 0 8-16,4 3 6 15,1 1-3-15,-1 2 3 16,9 2-2-1,-1 4-8-15,2-1-2 16,11 4-9-16,-1-3-5 0,13 1-28 16,4-6-12-16,12-1-185 15,6-6 159-15</inkml:trace>
  <inkml:trace contextRef="#ctx0" brushRef="#br0" timeOffset="85992.71">16716 4610 1246 0,'0'3'89'0,"2"0"44"0,6 2 1 0,15-5-2 0,6 0-8 0,10-5-30 0,1 1-19 15,1 0-39 1,3-3-14-16,0 2-29 0,-1-3-20 15,2 2-71-15,1-4-48 0,-5 1 79 16</inkml:trace>
  <inkml:trace contextRef="#ctx0" brushRef="#br0" timeOffset="87279.31">17653 4187 1380 0,'5'2'81'15,"-2"6"58"-15,-3 5-66 16,0 13-19-1,-5 7-11-15,4 15-30 0,2 2-8 16,7-1-5-16,5-9-2 16,9-15 1-16,6-8 1 0,4-7 0 15,1-6 1 1,-6-4 26-16,-5-4 10 0,-11-9 25 16,-3-1 1-16,-6-8-22 15,-2 6-12-15,0 3-24 16,0 13 1-16,1-3-5 31,4 11 0-31,7 11 0 16,9-3-2-16,12-2-1 15,10-1-1-15,9-9-3 0,1-1 1 16,-7-9 6 0,-3 0-1-16,-15-7 13 0,-9 2 9 15,-14-3 13-15,-7-5 8 16,-20-1-11-16,-6-4-7 15,-20-11-46-15,-7-3-28 0,0-6-50 16,1-11-23-16,21 6-25 16,17 0-1-16,27 3-32 15,18 9-80-15,23-1 44 16,8 3 35-16,6 0 174 16,-1 4 132-16,-10 9 64 15,-9 1 13-15,-13 10-34 16,-8 6-10-16,-11 10-26 15,-3 9-13-15,-7 18-32 16,-4 4-24-16,-2 10-22 16,0 6-14-16,2 2-22 15,2 1 0-15,6-9 1 0,1-1-6 16,2-7-5-16,-3-6 1 16,-1-7-8-16,-1-5 2 15,-1-13 2-15,-4-4 2 16,7-8 2-16,-3-6 4 15,6-5 1-15,0-1 2 0,5 3 0 16,-1 3-3-16,3 11-1 16,1 4-7-16,3 11 3 15,5-1 1-15,7-2 3 16,7-5 1-16,10-7 0 16,2-2-1-16,1-9 4 15,-8-1 5-15,-11-4-6 16,-13-5-1-16,-14-2-1 15,-4 2 3-15,-8-3 5 16,-4 1-4-16,-5 9-7 16,-1 3-4-16,-5 9 0 15,5 5 6-15,-4 8-1 16,7 5-5-16,3 4-14 0,-1-1-3 16,6 2 2-16,3-5 3 15,6-7 8 1,5-3 4-16,5-6 6 0,3-6-1 15,1-3 9-15,2-1 5 0,-1 1-1 16,-2-1 5 0,-2 7-6-16,-6 0-4 0,0 9-1 15,-4 7-4 1,-1 3-1-16,0 1 0 16,7-1-8-16,1-8-2 15,10-7 6-15,1-1-1 0,0-4 5 16,0-6 2-1,-7-6 7-15,-2-1 5 0,-7-10 25 0,-1-8 11 32,-2-4 14-32,-3-10 2 0,-1-11 11 0,-2-6 1 15,0-3-12 1,0 9 2-16,0 19-7 0,-3 15-10 16,-2 26-6-16,0 11-12 15,-2 21-26-15,0 4-7 16,4 15-5-1,3 1 1-15,3 1 1 0,4 3 0 16,7-4-50-16,5-2-38 0,3-9-81 16,0-1-59-16,-6-9-31 15,-4-7 124-15</inkml:trace>
  <inkml:trace contextRef="#ctx0" brushRef="#br0" timeOffset="87470.05">19079 3970 1449 0,'7'11'111'0,"7"-3"128"0,3 1-67 0,13-7-24 0,8-2-21 16,13-8-74-16,4-6-24 15,3-7-62-15,-1-2-55 16,0-4 12-16,3 8 7 15</inkml:trace>
  <inkml:trace contextRef="#ctx0" brushRef="#br0" timeOffset="88595.81">20435 3765 1375 0,'-4'0'99'0,"-8"-2"35"15,-4 2-20-15,-8 2-33 0,-2 7-24 0,-3 7-20 16,1 8-2-16,4 9-12 0,2 11-10 16,8 6-2-16,4 7-4 15,7 6-9-15,5 0 3 0,12 0-22 16,5-1-10-16,3-15-31 16,8-4-27-16,5-18-34 15,3-11-57-15,3-12 105 16</inkml:trace>
  <inkml:trace contextRef="#ctx0" brushRef="#br0" timeOffset="89544.28">20790 4006 1284 0,'-13'-11'102'0,"-8"0"93"0,-1 2-64 16,-8-1-24-16,-3-3-11 15,0 6-49-15,2 5-6 0,-1 7-23 16,2 9-15 0,2 8-4-1,1 8-2-15,6 6-14 0,9 0-5 0,12 1-13 16,8-1-11-16,9-11 15 16,7-6 7-16,6-9 15 15,0-7 7-15,4-9 9 31,-1-10 11-31,-3-6 14 0,-4-5 16 16,-7-6 11-16,-5 3 1 16,-8 0-11-16,-1 5-8 0,-5 10-18 15,0 14-3-15,0-4-10 0,-3 11 0 16,-1 15-3 0,6 1-8-1,4-2 4-15,4 3-3 0,6-8-6 0,-1 4 5 16,4-9-6-16,-1 1-1 15,-1-2 9-15,-1 2-5 16,-4-4 5-16,3 0-1 16,-3 0 3-1,-2-3-2-15,-2-4-11 16,-1 0-9-16,-2 0-23 0,0-1-3 0,6-4-8 31,-5 0 2-31,5-2 21 16,2-3 5-16,0-7 28 15,1-2 11-15,2-8 20 16,2-3 5-16,1-2 3 16,2 1-5-16,-4 10-19 15,-1 6 1-15,-5 7-18 16,-1 8 8-16,-7 11-9 16,-2 1-3-16,-1 7 0 15,-1 2 0-15,1-5 2 0,3-1 1 16,9-7 0-16,4-3-1 15,8-8 1-15,6-3 0 16,3-7 4-16,2-3-6 16,-2 4 7-16,-5-1-7 0,-6 5-1 15,-4 2 5-15,-9 7-7 16,-6 4 1-16,-3 8-2 16,-6 1 0-16,-2 2-3 15,0 3 3-15,10-5-5 16,9-6 0-16,9-8 9 15,7 0-5-15,5-8 18 16,-4-3 5-16,-1-3 22 16,-5-1 15-16,-3-2 11 15,-3 3 2-15,-5 4-22 16,-2 4-2-16,-9 8-15 0,-3 7-8 16,-2 10 2-16,-1 8-12 15,3 11-8-15,0 4 4 16,0 2-6-1,-1 5 1-15,1-3 3 0,0 1-1 16,-10-6-21-16,-5-1-27 16,-20-9-48-16,-5-5-32 0,-4-9-38 15,-1-9-19-15,17-8 103 16</inkml:trace>
  <inkml:trace contextRef="#ctx0" brushRef="#br0" timeOffset="89808.11">21528 3650 995 0,'14'15'180'0,"11"8"321"0,4 0-322 0,13 6 4 0,10 7-18 0,13 6-46 16,6 6-20-16,3 4-33 15,-4 0-17-15,-15 5-29 16,-14-1-12-16,-30 1-8 0,-17 3-7 16,-32 0-37-1,-14-5-23-15,-15-4-54 0,-7-7-31 16,5-6-56-16,4-5-3 16,18-5 116-16</inkml:trace>
  <inkml:trace contextRef="#ctx0" brushRef="#br0" timeOffset="90287.16">22678 3443 1315 0,'0'11'115'0,"-2"6"145"15,-1 9-94-15,0 16-28 0,-3 7-11 0,-1 14-60 0,3 8-26 0,-3-1-16 16,4 2-11-16,3-7-13 16,3-8-19-16,7-10-64 15,2-5-40-15,3-7-90 16,2-5 103-16</inkml:trace>
  <inkml:trace contextRef="#ctx0" brushRef="#br0" timeOffset="90876.16">23116 3962 1466 0,'4'-41'107'16,"-9"1"57"-16,-5 6-38 16,-7 13-28-1,-3 2-34-15,-3 21-42 0,-3 7-5 16,-4 18-13-1,0 8 0-15,1 4-8 16,10 1-22-16,13-10-20 16,5-5-7-16,15-8 7 0,1-9 18 0,12-3 19 15,-1-5 4-15,-3-10 8 32,1-2 9-32,-2-10 24 0,3 0 4 0,-3-4 4 15,-3 3-4-15,-11 10-9 16,-3 8-12-16,-10 15-4 15,-3 12-9-15,-6 8-10 16,3 3 5 0,5 0-7-16,4-3 1 0,12-11-7 15,4-5 4-15,8-7 0 16,1-7 8-16,6-8 2 16,-1-5 6-16,1-4 18 15,-1-7-1-15,-6-1 21 16,-3-2-5-16,-3 3-7 15,-4 2-1-15,1 13-11 0,-2 3-6 16,2 15 1-16,1 7-3 16,0 11-4-1,2 1 1-15,1 3-9 0,-2-1-2 0,-4-1 2 16,-2-4-2-16,-9-4 0 16,-6-6-2-16,-18-2-8 15,-8-5-8-15,-9-8-40 31,-4 0-35-31,1-16-69 16,3-6-27-16,11-6 99 16</inkml:trace>
  <inkml:trace contextRef="#ctx0" brushRef="#br0" timeOffset="91145.43">23782 3525 1674 0,'5'13'132'0,"-3"4"33"0,-4-1 1 0,-4 9-33 0,-5 2-37 15,0 14-24-15,1 6-17 0,1 5-35 16,1 5-9-16,0 3-6 16,0 0-2-16,-2-8-21 15,3-6-24-15,5-9-54 16,2-2-27-16,9-10-34 15,4-6 4-15,6-8 12 16,2-6 16-16,4-13 20 16,2-6-7-16,-7-14 72 15</inkml:trace>
  <inkml:trace contextRef="#ctx0" brushRef="#br0" timeOffset="91304.37">23639 3852 1393 0,'-16'0'108'0,"10"-5"68"0,9 2-42 0,19-2-45 16,3-8-23-16,16 4-41 16,0-4-6-16,-5 4-29 15,-1-1-45-15,-10-1-46 16,-1 0 44-16</inkml:trace>
  <inkml:trace contextRef="#ctx0" brushRef="#br0" timeOffset="91558.85">24391 3599 1428 0,'-6'-3'132'0,"3"1"-48"0,0 4 121 0,1 9-66 16,-3 3-10-16,7 12-24 15,-4 5-47-15,2 18-28 16,0 9-8-16,-6 2-17 16,1 0-15-16,-9-9-58 15,1-7-50-15,1-11-98 16,-2-6-337-16,1-15 347 0</inkml:trace>
  <inkml:trace contextRef="#ctx0" brushRef="#br0" timeOffset="91991.66">24713 3577 1258 0,'0'16'174'16,"-2"4"212"-16,-4 6-228 15,-2 2 11-15,-4 2-52 16,-6-5-40-16,-2 4-30 0,-2-4-18 0,1 3-20 15,1 2-5-15,4-1-3 32,5-1 1-32,8-4-2 15,3-4 0-15,11 1 0 16,3-4-1-16,6-1-17 16,4-4-9-16,4-5-38 15,4-6-19-15,4-2-25 16,5-7-2-16,-1-5 14 15,-2 1 22-15,-10-6 41 16,-6 2 20-16,-11 2 56 16,-3-2 28-16,-3 10 52 0,-8 3 3 15,-5 5-9-15,-6 10-12 16,-1 6-14-16,1 8-8 0,5 9-25 16,-1 6-17-16,4 13-27 15,3 6-13-15,1 0-33 16,4-7-47-16,4-9-118 15,-1-9-62-15,-8 0 128 16</inkml:trace>
  <inkml:trace contextRef="#ctx0" brushRef="#br0" timeOffset="92777.09">20141 4653 1045 0,'10'-21'121'0,"-1"-3"139"0,-4-2-104 0,6 2-10 0,-3 0-14 0,0 12-26 16,-4 7-18-16,-4 13-29 15,2 12-14-15,-2 17-24 16,0 10-2-16,-2 14-6 16,1 6-5-16,2 5-8 0,-1 1-7 15,4-12-19-15,0-1-7 16,3-12-2-16,2-12-2 16,-6-13 10-16,-1-5 5 0,-9-18 1 15,-4-6 6 1,0-18 6-16,3-6 2 0,4-8 3 15,4 2 1-15,11 4 6 16,3 1 3-16,8 13 13 16,2 7 6-16,7 11 0 15,2 11 1-15,4 10-9 16,-3 1-7-16,-8 8-6 16,-4-5 2-16,-18 2-6 15,-8-7 0-15,-22-1 1 16,-8-1 0-16,-12-4-26 15,0-5-16-15,1-7-43 0,-3-7-27 16,10-14-13-16,0-8-8 16,27-9-218-16,11-3 223 15</inkml:trace>
  <inkml:trace contextRef="#ctx0" brushRef="#br0" timeOffset="93072.88">20561 4891 1364 0,'16'39'71'0,"-1"-1"-6"0,3-5-3 0,1-3-27 0,0-9-18 0,-1-1-8 16,-3-6-3-16,-9-3-2 16,-3-6-1-16,-8 0 5 15,-4-5 2-15,-4-6 8 16,-2-1 13-16,-3-10 9 15,4-4 6-15,3-10 16 16,3 1-7-16,8-8-4 16,8 3 4-1,12 9-15-15,7-3-4 0,10 7-11 16,5 3-16-16,7-1-2 0,-3 4-21 16,-5 0-74-16,-6 0-48 0,-4 7 61 31</inkml:trace>
  <inkml:trace contextRef="#ctx0" brushRef="#br0" timeOffset="94315.54">21072 4903 1180 0,'0'-1'80'0,"3"-2"53"0,-1-2-32 0,-2 2-14 0,0-4-6 0,-2 1-13 16,-1-3 5-16,-2-2-13 15,0 0-7-15,-4 0-16 16,-4 1-9-16,1 2-16 0,-7 5-4 16,1 8-5-1,-4 9-8-15,-4 13-13 16,2 8-7-16,3 6-12 15,6 1-4-15,11-7 3 0,6-2 3 16,12-11 11 0,10-5 6-16,3-9 13 15,0-6 8-15,-4-9 12 0,-7-4 3 16,-2-4 12-16,-1-3 6 0,-8-4-6 31,-1 3-3-31,-2 0-9 0,-2 8-8 0,0 11-2 16,-3 5 0-1,-2 12-5-15,-3 7-1 0,5 1-6 16,3 2-9-16,6-10-5 16,7-5 5-16,6-6 4 15,0-6 4-15,6-10 8 16,3 1 1-16,4-7 11 16,1-4 6-16,-5-1 6 0,-4-1-1 15,-10 8-13 1,-4 3-2-16,-9 11-10 0,-1 9-5 15,-6 7 0-15,0 8-6 16,-1 6-6-16,1 4-2 31,5-4 1-31,1-3-1 0,3-8 11 16,5-13 7-16,4-9-2 16,1-2 11-16,3-13 10 15,1-5 4-15,5 0 15 16,3-10-5-16,7 4-1 15,-1 4-7-15,-1 9-7 16,2 7-1-16,-13 12-7 16,-3 10-4-16,-2 13-3 15,-3 1-3-15,-2 5-20 16,1-5-33-16,-2-8-63 0,1-2-39 16,5-14-92-16,5-5 132 15</inkml:trace>
  <inkml:trace contextRef="#ctx0" brushRef="#br0" timeOffset="95176.59">21914 4886 1426 0,'-12'-6'96'0,"-10"3"49"0,-5-1-29 0,-8 12-21 15,2 5-25-15,3 12-35 0,5 5-8 0,11 5-18 16,4 1-7-16,16-6-18 15,7-2-15-15,14-4-8 16,3-5-5-16,3-11-1 16,0-3 9-16,0-15 6 15,-1-1-1-15,-2-13 11 0,-3-4 3 16,-1-10 9 0,1-4 6-16,2-14 10 0,-3-3 13 15,-2-6 3 1,-7-8 9-16,-7 7 14 15,-4 12-2-15,-4 17 26 16,-2 16 3-16,-5 27-16 16,-6 12 5-16,-2 20-20 0,-1 6-12 0,-2 13-5 31,1 4-13-31,2 1-11 0,4 1 1 16,2-7-11-16,6-4-5 0,4-12-18 15,3-9-7-15,8-12 7 16,1-8 6-16,2-11 14 15,5-7 8-15,3-6 5 16,-1 2-1-16,1 0 2 16,-4 5 0-16,-2 9-4 15,1 6 1-15,-4 4-4 16,3 4 5-16,-2-4-5 16,0 1 5-16,6-8 0 0,2-6 1 15,3-5 6-15,2-2 10 16,-1-8 16-16,-3-4 7 15,-5-6 30 1,-4 0-7-16,-14-7-10 16,-4-7-6-16,-15 1-29 0,-4 4-9 0,-4 15-3 15,0 9-8-15,5 26-4 32,2 15 0-32,4 15 0 0,4 3 1 0,12 0-19 15,6-11-5-15,15-11-3 16,6-4 5-16,8-10 18 15,3-8 8 1,2-7 2-16,1-12 1 0,0-7 3 16,3 1-3-16,-3-2 0 0,1 9-2 15,-12 10 2-15,-2 5-2 16,-5 12-1-16,-8 8-1 16,-2 5-6-1,-6 1 2 1,-10-1 2-16,-2 1-1 0,-10-6 2 0,-12 2 1 15,-8-11-1 1,-7-9 2-16,-8-4 4 0,2-6-4 16,3-16-26-1,5-5-31-15,14-11-58 16,4-6-21-16,17-2-63 16,9-4 103-16</inkml:trace>
  <inkml:trace contextRef="#ctx0" brushRef="#br0" timeOffset="95959.23">23706 5112 1181 0,'-3'-2'95'0,"-3"-1"81"0,0-3-33 0,-4 2-33 0,-7 1-14 0,3 3-43 0,-7 3-15 15,-6 8-21 1,-3 4-8-16,-12 13-8 16,1 5 1-16,9-1-7 0,4 2-11 15,23-10-20-15,8-7-1 16,21-6-1-16,9-9 9 0,6-4 18 15,1-10 10-15,-7-9 23 32,-5-2 12-32,-5-11 23 0,-6-10 12 0,-1-9 0 15,-1-9-7-15,-2-17-17 16,-2-3-17-16,-3-8-11 16,-5 7-1-16,-3 26 3 15,0 18 15-15,0 36-5 16,-11-7 2-16,2 35-11 15,-7 12-17-15,2 18-3 16,3 11-1-16,6 7 0 16,5-2 1-16,14-4-2 15,3-8 1-15,10-10-5 16,3-10 0-16,0-15 4 0,3-9-4 16,0-15 7-16,1-3 5 15,-1-13 0-15,-2-7 6 16,-7 1-1-1,-5 3-1-15,-11 8 1 16,-7 11-1-16,-2 14-4 16,-6 11 1-16,1 11-7 0,5-2 0 0,5 0 2 15,7-5-3 1,10-6-22-16,1-5-19 0,6-10-43 16,2-5-32-16,-1-8-52 15,1-8-18-15,-7-10 99 16</inkml:trace>
  <inkml:trace contextRef="#ctx0" brushRef="#br0" timeOffset="96108.02">24110 4719 1437 0,'-23'-3'108'0,"5"0"44"0,3 1-38 0,8 0-55 0,9-2-29 0,9 4-45 16,5 6-39-16,9 7-144 0,-3 1 118 0</inkml:trace>
  <inkml:trace contextRef="#ctx0" brushRef="#br0" timeOffset="96522.52">24461 5091 1416 0,'0'-2'107'0,"-7"-2"73"16,-5-9-44-16,-14 4-30 15,-5-2-25-15,-5 11-42 16,-1 8 1-16,3 14-16 16,4 3-9-16,11 5-17 15,6 1-10-15,13-1-9 0,6-4-4 16,9-9-11-16,-1-3-8 16,5-6 3-16,-2-6 7 15,0-6 13-15,1-5 16 16,1-12 20-16,-5-4 5 0,0-6 22 15,3-9 14 1,-4-13 2-16,1-4 9 0,-4-13-11 16,1-5-9-16,-3-3-3 15,0 4-10-15,-2 24 9 16,-1 14 8-16,-4 23 2 16,-1 10-7-16,-6 19-18 15,0 15-14-15,-4 21-8 16,-3 13 5-16,7 22-3 15,5 2 3-15,10 6-7 16,12 4-14-16,13-6-84 0,6-3-7 16,12-12-100-16,3-11-54 15,5-19 173-15</inkml:trace>
  <inkml:trace contextRef="#ctx0" brushRef="#br0" timeOffset="103056.69">11264 6217 945 0,'3'-3'112'0,"0"0"61"0,2-4-29 0,-3 6-27 0,-7 1-36 0,-6 5-14 0,-5 2-18 0,-11 8-20 0,2 0-11 16,-3 4-4-16,4 2 5 0,8-2-3 0,7 3 3 0,7-5-2 15,5 2-3-15,10 3 1 16,7 0-4-16,12 7 0 16,9 4 4-16,16 5 1 0,8 1 3 15,9 5-4-15,1 4-7 16,1 0-6-16,1 1 0 15,2-1-3-15,2 1 3 16,4 1 4-16,-5-1-8 16,-9-5 2-16,-11-3-2 0,-20-3-4 15,-6-5-7-15,-13-9-37 16,-2-2-32-16,-5-5-56 16,-6-11-187-16,0-6 204 15</inkml:trace>
  <inkml:trace contextRef="#ctx0" brushRef="#br0" timeOffset="103389.36">12416 6619 1437 0,'1'-8'91'0,"1"2"48"0,-2 1-7 16,-3 7-24-16,0 6-17 0,-1 11-41 15,3 9-10-15,1 19-22 16,3 5 0 0,5 13-11-16,1 6 3 0,2 2-17 31,2 4-21-31,3-8-35 15,3-7-27-15,4-17-25 0,6-8-19 0,2-14-3 32,2-5-70-32,4-18-161 0,-3-5 216 15</inkml:trace>
  <inkml:trace contextRef="#ctx0" brushRef="#br0" timeOffset="103680.59">12755 7078 923 0,'-10'-16'160'0,"-2"2"170"16,1 13-185-16,-2 1-22 15,2 11-56-15,0 4-17 16,2 11-34-16,1 5-9 0,5 2-7 16,7 4 0-16,14-17-2 15,2 1 1-15,15-10-1 16,0-10 1-16,4-2 16 16,2-10 16-16,-8-2 23 15,-4-3 10-15,-14-7 0 16,-5-3-14-16,-12-7-16 15,-7 3-9-15,-17-3-21 16,-4 2-9-16,-14 4-43 16,0 1-22-16,-2 14-36 15,7-1-16-15,12 5-23 0,7 4-84 16,20-4 141 0</inkml:trace>
  <inkml:trace contextRef="#ctx0" brushRef="#br0" timeOffset="104611.8">13324 6908 1226 0,'21'-10'94'0,"-1"2"55"16,-7-1-2-16,-4 3-31 15,-5 3-7-15,-11 3-24 16,-5 0-11-16,-18 9-35 16,-8 4-11-16,-8 6-22 0,-3 6 0 15,5 8-6 1,8 8 0-16,11 8 3 16,6 3-12-16,17 0-15 0,8-3-11 15,21-10-9-15,8-12 3 16,15-13 15-16,10-4 9 15,5-10 6-15,-2 0 5 0,-8-13 6 16,-11-1 2 0,-12-11 21-16,-7-5 10 15,-7-3 17-15,-9-4 5 0,-6 1-11 16,-6-2-15-16,-5 11-13 16,-3 4-11-16,-3 15-4 15,0 3-1-15,-4 13-4 16,1 6 0-16,3 8-8 15,4 2 3-15,9-5-8 16,2-3 10-16,6-9-1 16,4 0 1-16,1-3 5 0,1-4 2 15,0-4 4-15,-2-3 1 16,-2-7 12 0,-1 2 2-16,-2-3 2 15,-1-2 7-15,0 9-18 16,-2-3-5-16,-2 11-3 0,1 10-7 15,-2 12 0-15,2 9 4 0,-1 9-6 32,4-1 0-32,6-3 6 15,5-7-9-15,9-4 10 0,0-8-1 0,8-4-4 16,4-4 6-16,1-5-4 16,1 2 3-16,-6-6 1 15,-3-2-1-15,0-7-2 16,-2-5 6-16,-1-7 3 15,3-4 3-15,-1-7 25 0,-1-12 1 32,-4-9 14-32,-4-3 7 0,-4-7-13 15,-8 2-4 1,-8-2-19-16,-5-2 0 0,-15 2-15 0,-2 5 2 16,-2 12-3-16,5 14-5 15,6 15 4-15,4 12 1 31,7 19-1-31,2 10-1 0,7 23-3 16,2 9-1-16,1 22-4 16,-1 11 3-16,2 12 3 15,-6 1-13-15,9-12-14 16,3-9-25-16,7-23-20 16,8-12-13-16,1-18 7 15,0-9 9-15,1-16-5 16,1-6 2-16,-2-16-37 15,-1-1-18-15,-5-12-101 16,-4 0 125-16</inkml:trace>
  <inkml:trace contextRef="#ctx0" brushRef="#br0" timeOffset="105438.7">14932 6692 2110 0,'0'-3'0'0,"0"9"7"0,3 36-1 0,-3-1 1 0,0 24-1 0,-1 3-5 0,2 6-9 0,5 2-11 0,2-8-18 15,3-1-9-15,2-11 2 16,0-14 4-16,2-12 20 15,1-9 6-15,-2-13 13 16,-1-8 6-16,-2-12 16 16,2-10 7-16,4-11 5 0,0-3 1 15,4-10-8 1,-2 7 1-16,-5 4-9 0,-1 12-8 16,-6 10-1-1,0 7-11-15,1 12-2 16,0 10 6-16,3 10-8 0,3 3 6 0,3 1 6 15,5-3-10-15,8-12 9 16,2-7-7-16,2-8 2 16,-2-4 2-1,-8-11 11-15,-5-4 14 16,-2-4 22-16,-8-4 18 0,-5-5-7 16,-1 4-1-16,-5 4-21 15,2 12-15-15,5 12-12 16,1 9-2-1,2 20-8-15,-2 8 2 16,7 8-3-16,-4-1-3 16,9-14-21-16,6-5-15 0,1-12-45 0,2-9-27 31,-7-4-46-31,-3-6-32 0,-6-7-313 0,-4-10 310 16</inkml:trace>
  <inkml:trace contextRef="#ctx0" brushRef="#br0" timeOffset="105548.13">15479 6714 1356 0,'8'-5'30'0,"6"-1"-49"0,2 1-137 0,9 0 104 0</inkml:trace>
  <inkml:trace contextRef="#ctx0" brushRef="#br0" timeOffset="105821.56">15893 6933 1212 0,'-22'11'95'16,"-7"-3"101"-16,-2 3-97 16,-6-3-7-16,3-2-14 0,7 0-36 15,5 1-9-15,15 1-24 16,7 4-4-16,18 6-7 15,4 2 2-15,6 4 1 16,1-2 1-16,-2 3 1 16,-4-1 1-16,-9-1 0 15,-3-2 0-15,-14-7-3 16,-9 0-4-16,-14-3-20 16,-5-6-27-16,-10-6-69 15,1-1-212-15,4-14 202 16</inkml:trace>
  <inkml:trace contextRef="#ctx0" brushRef="#br0" timeOffset="106071.94">15904 6665 1411 0,'8'-2'116'0,"0"2"39"0,-4 13-29 15,1 3-8-15,0 12-31 16,-1 5 0-16,4 10-30 15,2 3-11-15,1 2-26 16,3 0-9-16,-1-3-10 16,1 0 1-16,-2-8-19 15,0-2-23-15,2-5-26 16,-5-8-18-16,10-11-13 16,3-4-10-16,3-14-29 15,4-8-15-15,-2-14 81 16</inkml:trace>
  <inkml:trace contextRef="#ctx0" brushRef="#br0" timeOffset="106230.19">16019 6868 1235 0,'54'11'84'0,"2"-7"59"31,1-3-61-31,-3-4-45 0,-5-10-46 0,-8-1-1 31</inkml:trace>
  <inkml:trace contextRef="#ctx0" brushRef="#br0" timeOffset="106920.72">14400 7830 1103 0,'0'-3'92'0,"3"-5"75"0,2 0-35 0,1 2-14 0,2-3-2 0,0-1-17 15,-1 4-6-15,-4 4-35 16,-2 2-9-16,2 7-30 16,-3 13 6-16,0 20-3 0,0 13 2 15,2 20-7-15,0 6-8 16,2 12-4-16,1 8-9 15,3 10-6 1,0 2-20-16,6-6-34 0,-1-5-19 0,6-25-27 16,-2-8-1-16,2-17 12 15,-2-7-6 1,-7-17-5-16,-2-8-142 0,-10-23 156 16</inkml:trace>
  <inkml:trace contextRef="#ctx0" brushRef="#br0" timeOffset="107834.6">14478 7807 1092 0,'-16'-10'87'0,"3"6"45"0,4-3-3 15,6 2-42 1,3 2-11-16,9 2-8 16,2-2-6-16,5 7 1 15,1 1-5-15,2 9-22 0,-1-1-9 0,2 4-18 16,2-3-3-16,8-6-5 16,13 2 0-16,12-6 5 31,8 3 1-31,10 2 8 0,2-2-1 0,9-1-5 15,4-3 3 1,18-3-8-16,6 0 1 16,-2-2-5-16,-7-5-3 0,-18 2 0 15,-12-5 1-15,-20 2 2 16,-7 1 2-16,-22-1 2 16,-8 3 3-1,-9-3-4-15,0 3 2 0,-1 4-2 16,2-4-2-16,5 3 2 0,2 1-1 15,3 1 0-15,-3-2-3 16,1 2 3-16,-3-1 2 0,-4 1 6 31,-2 0 10-31,-7 0-4 16,1 0 5-16,-1 0-4 16,0 0 2-16,0 0-1 15,0 0-3-15,-5 11-2 16,2-2-6-16,0 9 4 15,2 1-3-15,1 10 6 16,0 3-6-16,1 17 0 16,2 1-5-16,7 12-1 15,1 9-2-15,3 14 0 16,2 10 1-16,3 4-18 0,-2-6-21 16,2-16-27-16,3-6-10 15,-1-19-2-15,-1-9 17 16,-3-7 17-16,1-9 8 15,-12-7 23-15,-4-4 5 16,-4-8 12-16,-11-3 8 16,1-2 0-16,-5-3 7 15,-1 0 0-15,1-3-5 0,-5 1 1 16,4 2-4-16,-4-4-2 16,2 4 4-16,-4 1-7 15,-3 4-1-15,-6 1-2 16,-3 4-5-16,-10-1 1 15,-9-1 3-15,-11-2 2 16,-13-1-2-16,-25-5-22 16,-16-3-4-16,-13-8-18 15,-4-2-11-15,8-3 21 0,17 4-3 16,14 2 7-16,9 4 5 16,30-2-9-1,10-1-13-15,27-1-45 0,12-1-194 16,8-3 177-16</inkml:trace>
  <inkml:trace contextRef="#ctx0" brushRef="#br0" timeOffset="108406.22">14407 8106 959 0,'3'0'91'0,"0"3"79"15,0-1-23 1,2 0-36-16,4-1-11 0,5 1-30 0,9-2 2 0,14-3-4 0,14 1 3 16,21-4-4-16,11 1-6 0,14-1-18 0,1-1-10 15,5 0-18-15,6 2-9 16,7 5 0-16,3 1-6 16,-17 10-5-1,-17 0-8-15,-29 4-14 0,-15-3 4 16,-18 1-4-16,-2-5-1 0,-17-4-6 15,-4-4-12-15,-3-4-21 16,-6-3-22 0,-9 1-37-1,-4 0-71-15,-9 0 110 16</inkml:trace>
  <inkml:trace contextRef="#ctx0" brushRef="#br0" timeOffset="108802.41">14530 8313 961 0,'6'-2'117'16,"2"2"112"-16,0-1-80 0,-5-1-38 15,0 1-29 1,-3-1-39-16,-3 2-13 0,0 5-23 16,1 3-4-16,7-2 2 15,9 2 3-15,19-2 10 16,11-1 11-16,20-5 16 16,11 0 8-16,15-8 10 15,6 2-4-15,20-12-13 16,3 3-16-16,11-3-17 15,-6-1-8-15,-16 8-3 16,-18 5-1-16,-32 6-22 16,-12 3-13-16,-29 8-37 0,-14 3-25 15,-19 5-26 1,-7-1-7-16,-13 1-4 0,-1-2-62 16,-2-4 126-1</inkml:trace>
  <inkml:trace contextRef="#ctx0" brushRef="#br0" timeOffset="109092.64">14656 8485 1029 0,'-5'0'84'0,"2"0"56"16,3 0-19-16,6 0-37 15,4 0-4-15,6 0-21 16,1 3 1-16,11 0-8 16,9 2-4-16,13 3-1 15,8 0-5-15,13 1-14 0,7-4-7 16,4-2-15-16,5-1-5 16,2-2-31-16,-7-5-18 15,-20-3-45-15,-15 0-33 0,-28-5 72 16</inkml:trace>
  <inkml:trace contextRef="#ctx0" brushRef="#br0" timeOffset="109278.76">15176 8605 1553 0,'2'0'64'0,"0"0"-7"0,1-5-14 16,3-3-39-16,2-5-43 16,5 1-168-16,-4-1 129 15</inkml:trace>
  <inkml:trace contextRef="#ctx0" brushRef="#br0" timeOffset="109421.57">15378 8654 1307 0,'2'3'119'0,"-2"-3"112"0,2-2-116 0,-2-10-51 16,0-4-31-16,0-3-88 15,3 3-51-15,-3 3 53 32</inkml:trace>
  <inkml:trace contextRef="#ctx0" brushRef="#br0" timeOffset="109835.17">14599 8680 818 0,'10'-4'36'0,"-3"-3"46"16,-2 3-34-16,0 2 22 0,1-3 9 15,4 5 3-15,2 0 0 16,7 0-1-16,3-4-8 16,8-6-17-16,3-3-11 15,10 2-15-15,4 2-1 16,16 6-9-16,8 6-3 0,29 6-7 16,20 7 0-1,23 0-8-15,17-3-12 0,4-4-94 16,-3-6-244-16,-5-3 212 15</inkml:trace>
  <inkml:trace contextRef="#ctx0" brushRef="#br0" timeOffset="213492.89">776 10820 774 0,'-3'4'81'16,"-2"-1"25"-16,-1 1 4 0,1-2-43 0,2 0-16 0,3-1-4 0,2-1 5 0,4 0 15 15,0-1 3 1,-1-3 19 0,1-2 1-16,-4 6 2 0,0-1 3 0,-2 1-14 15,-7-4-11-15,-4 6-20 16,-5 1-13-16,-6 3-18 16,0 1-6-16,-1 7-11 15,0 5-2-15,5 8 0 0,-5 6-3 16,11 11-1-1,-1 6-1-15,8 6 4 16,9-1-8-16,7-11-9 16,8-6-3-16,14-19-2 0,3-8 6 31,5-11 17-31,2-10 9 16,-2-10 14-16,-3-4 12 0,-8-6 9 15,-4-3 3-15,-10 3-7 16,-5 0-4-16,-11 11-10 15,-5 5-5-15,-4 14-9 16,-5 6-5-16,1 26 0 16,1 4-6-16,4 11 0 15,8 2-5-15,11-3-12 16,11-8-4-16,16-21-1 16,6-1 4-16,8-14 8 15,-3-4 6-15,0-3 13 16,-7-4 10-16,-10-5 22 15,-9-1 10-15,-15-7 12 0,-11 0-3 16,-19-3-17-16,-9 1-17 16,-12-4-21-16,-3 6-6 15,2 0-30-15,5 8-12 0,9 4-41 16,4 7-20-16,15 0-39 16,7-3-9-16,11-4-11 15,11-2 9-15,15-7 54 16,5-3 29-16,9 1 47 15,4 1 23-15,-4 5 30 16,2 6 17-16,-10 9 30 16,-7 1 0-16,-7 17-10 15,-4 4-10-15,-6 13-21 16,-5 4-10-16,-4 8-17 16,-3-4-5-16,-1-4-3 15,1-6-1-15,0-14 1 0,2-6 3 16,3-13 18-1,1-8 11-15,6-17 20 0,0-7-1 16,3-6 0 0,1 1 3-16,-1 5-5 0,1 1-3 15,-4 12-20-15,-1 8-12 16,-3 14-14-16,-2 11 1 16,1 17 0-16,-2 7-22 15,1 6-72 1,5 2-40-16,5-10-76 0,7-7-1 15,7-17-170-15,3-12 226 0</inkml:trace>
  <inkml:trace contextRef="#ctx0" brushRef="#br0" timeOffset="214254.66">2119 10874 1158 0,'-13'-16'107'0,"-7"5"88"0,-6 10-45 0,-10 13-26 0,-3 12-16 0,1 6-41 0,5 6-17 0,9 5-31 16,10 0-12-16,14 5-4 0,5-4-5 0,13-2 3 0,3-5-1 0,14-12-36 0,4-9-12 0,8-3-37 0,6-7-8 15,-1-8 14-15,0-3 11 0,-2-8 3 16,2 1 16-16,2-2 28 15,-7-4 21-15,-12 4 77 16,-11-3 21 0,-23 7 36-16,-9-1-5 0,-20 4-31 15,-8-1-25-15,-5 1-38 16,1 4-15-16,10 3-17 16,6-1 2-1,10 6-7-15,6 0 0 16,8 4-2-16,5 2-7 0,8 1 1 15,2-7 3-15,6-3-1 16,-1-3 9-16,3-7 3 0,-1-2-4 16,0-4 4-16,-2 0 3 15,-1-1 6-15,-5 3 2 0,-6 6 1 32,-1 0-5-32,-3 6-13 15,1 2 0-15,1 13-6 16,2 3 6-16,3 12-5 0,3 7-4 15,9 1-31-15,5-6-17 0,8-8-28 16,2-9 4 0,8-12 27-16,-4-4 20 0,1-21 61 31,-2-2 18-31,-6-12 42 16,-1-6 10-16,-7-9 9 15,0-2-7-15,-8-9-1 16,-5-4-2-16,-4-9-1 15,-6-7-3-15,-2 0-37 0,0 9-10 16,-2 21-14-16,-2 13 3 16,2 39 9-16,-6-4-10 15,1 33-15-15,-1 14-15 16,-2 24-1-16,1 10 3 0,1 15-6 16,0 3 3-16,6 7-26 15,0-3-29-15,6-13-41 16,8-8-27-16,7-21-24 15,6-5-17-15,3-18-4 16,1-13-5-16,-4-14 0 16,0-13 2-16,-11-18 100 15</inkml:trace>
  <inkml:trace contextRef="#ctx0" brushRef="#br0" timeOffset="214427.43">2876 10866 1345 0,'11'5'145'0,"6"0"114"0,18 1-119 0,8-5-18 0,10-7-48 15,6 0-24-15,2-11-34 0,-1-2-35 16,0-7-128-16,-6-4-293 0,6-3 260 16</inkml:trace>
  <inkml:trace contextRef="#ctx0" brushRef="#br0" timeOffset="-214189.59">1158 11939 928 0,'-2'4'135'0,"1"3"135"0,-2-1-156 0,1 0-17 0,2-1-34 0,3 1-3 16,8-4-9-16,5 1-5 15,12-5 8-15,4-1-5 16,9-8 5-16,2-3 2 15,-1-5-8-15,-2 3 3 16,-2 1-13-16,-7 3-4 16,-6 6-11-1,-3 1-4-15,-12 5-5 16,-9 0 0-16,6 8 3 0,-6-3-2 16,1 6 4-16,0 5 0 0,2 8 4 15,-1 5-7-15,2 16-5 16,-3-3-3-16,-2 12-8 15,-3 4 4-15,-4-4-1 16,1-1-5-16,0-4-9 16,1-6-20-16,5-10-38 15,0-8-32-15,6-12-43 16,2-7-21-16,3-12-139 16,-1-10 184-16</inkml:trace>
  <inkml:trace contextRef="#ctx0" brushRef="#br0" timeOffset="-213732.69">1841 11699 1467 0,'6'-7'110'0,"1"0"84"16,-3 5-55-16,1 11-21 16,1 4-25-16,1 17-32 15,5 9-15 1,3 20-29-16,-6 4-4 0,7 6-10 15,-2 5-2-15,0-7-4 16,5-1-9-16,-5-9-20 16,-3-8-17-16,-4-12-14 15,-1-5 2-15,-4-16 18 16,-2-13 18-16,0-2 24 16,-5-10 5-16,2-15 6 15,0-7 4 1,6-2 10-16,1-2 9 0,6 7 13 15,6 4 2-15,-1 13-13 0,6 8-3 16,3 12-14-16,-4 4-12 16,2 4 4-16,-1 5-10 15,-10-3 1 1,-3 3 2-16,-8 3-3 16,-3 2 2-16,-13 2-3 0,-5-3 5 15,-7-3-1-15,-4-3-3 0,-2-12 6 16,-1-2-7-16,-1-10-15 15,4-4-1-15,5-11-26 16,10-5-18-16,11-4-45 16,6-2-38-16,9-3 71 15</inkml:trace>
  <inkml:trace contextRef="#ctx0" brushRef="#br0" timeOffset="-212790.26">2975 12079 1058 0,'-1'5'95'0,"-2"1"52"0,-2-1-61 0,-1 4-16 0,-2 7-25 16,0 6-15-16,3 8-14 15,0 3-7-15,5-5-10 16,7 1 1-16,5-10-1 16,4-5 2-16,3-11 2 15,2-3 11-15,-1-3 20 0,1-5 6 16,-6-6 25-1,0 0 4-15,-8-7 10 16,-3-1-5-16,-8-2-7 0,-7-1-10 16,-11 3-16-1,-3 0-13-15,-8 6-12 16,0 2-14-16,3 1-25 16,1 9-16-16,10-4-35 0,7 3-14 15,10-1-44-15,5-1-18 16,13-10 80-16</inkml:trace>
  <inkml:trace contextRef="#ctx0" brushRef="#br0" timeOffset="-212543.54">3384 11718 1498 0,'0'-13'103'0,"-8"0"48"0,-3 1-13 15,-8 2-40 1,-1 7-25-16,-4 3-24 15,0 5-17 1,4 9-10-16,2 4-2 0,14 10-4 16,2 7 4-16,2 12-11 15,11 11-2-15,3 12-4 16,2 1-5-16,1 0-29 16,-4-2-32-16,-3-11-92 15,-1 1-42-15,-1-17 95 16</inkml:trace>
  <inkml:trace contextRef="#ctx0" brushRef="#br0" timeOffset="-212337.87">3253 12027 1458 0,'-2'-19'117'0,"1"5"72"0,1 9-49 15,5 3-57-15,3 2-35 16,9 0-25-16,2 0-19 15,8-1-37-15,7-4-20 16,10 0-84-16,4-3-11 0,5-1 71 16</inkml:trace>
  <inkml:trace contextRef="#ctx0" brushRef="#br0" timeOffset="-211240.44">4181 11595 1373 0,'3'0'108'0,"-3"0"73"0,-5 1-8 0,0 9-16 15,-1 2-26-15,0 10-33 16,1 5-19-16,2 11-26 16,0 6-12-16,4 15-20 15,2 4-9-15,2 3-8 16,1-3-1-16,2-6-19 15,0 0-23-15,2-18-63 0,1-4-40 16,-3-12-56-16,0-5 0 16,-7-18 104-16</inkml:trace>
  <inkml:trace contextRef="#ctx0" brushRef="#br0" timeOffset="-210956.17">4136 11704 1016 0,'2'-60'175'15,"0"6"195"1,9 16-204-16,3 7-13 0,2 10-27 16,4 5-9-16,4 8-18 15,3 7-17-15,3 4-21 16,0 10-12-16,-4 7-26 16,-2 2-3-16,-8 8-17 15,-5-1-3-15,-8 1-1 16,-3 1 0-16,-11-1-17 15,-6-2-14-15,-5-4-32 16,-2-2-34-16,2-11-38 0,0-8-18 16,4-4-38-16,6-10-88 15,7-7 169-15</inkml:trace>
  <inkml:trace contextRef="#ctx0" brushRef="#br0" timeOffset="-210637.93">4859 11525 1567 0,'0'0'114'0,"-9"5"75"0,-6 3-8 0,-11 6-17 15,-9-1-27-15,-1 9-54 16,-2 0-14-16,-3 9-49 15,4 1-9-15,7 6-7 16,7 3-2 0,16 3 1-16,7-1-3 0,11 2-5 0,8-4-4 15,15-3 2 1,-1-2 2 0,11-13-7-16,2-3-10 0,-1-9-53 0,0-8-23 15,-11-3-65-15,-2-5-35 0,-12-6-172 16,-4-3 212-16</inkml:trace>
  <inkml:trace contextRef="#ctx0" brushRef="#br0" timeOffset="-209427.79">857 13189 880 0,'0'-1'98'0,"0"-1"73"0,0 2-1 0,-2-2-39 0,2 2-4 0,0 0-11 16,0 0-4-16,0 2-5 16,0-2-5-16,0 2-10 15,0 5-11-15,2 4-25 16,-1 10-11-16,2 20-23 15,1 6-4-15,-3 18-13 0,1 0-3 16,-2-1-1-16,0 1-4 16,1-8-30-16,-1-4-8 15,2-12-30-15,-2-4-15 16,-2-12-14-16,2-8-14 16,-6-11-24-16,-2-6-22 15,-1-14 95-15</inkml:trace>
  <inkml:trace contextRef="#ctx0" brushRef="#br0" timeOffset="-209189.18">631 13476 1413 0,'-6'0'100'0,"3"0"53"16,-2 3-2-1,5 5-23-15,3 2-5 0,5-1-15 16,5 4-14-16,4 1-33 15,0-5-18-15,9 2-33 16,0-6-5-16,9-2-6 16,3 2 1-16,1-5-34 15,4-6-35-15,3-9-71 0,1-3-50 16,5-16-264-16,-5 4 272 16</inkml:trace>
  <inkml:trace contextRef="#ctx0" brushRef="#br0" timeOffset="-208777.38">1338 13140 1335 0,'1'2'99'15,"-1"-2"62"-15,8 0-56 16,8 0 2-16,0-7-7 16,6 4-5-16,6 0-10 15,4-3-11-15,4 3-19 16,-1 1-8-16,-2 1-13 16,-3 1-9-16,-3 0-6 15,0 3-5-15,-4 5-4 16,-2-1 1-1,-2 5 0-15,-3 0-1 0,-2 9-1 16,-5-1 0 0,-3 12-4-16,2 4-1 15,-4 7 0-15,0 7 0 0,-4 0-4 16,0-1 0-16,2-1-29 16,-2-3-18-16,1-7-37 15,4 0-31-15,-3-13-34 16,2-6-21-16,3-8-204 15,-1-6 227-15</inkml:trace>
  <inkml:trace contextRef="#ctx0" brushRef="#br0" timeOffset="-208284.02">2079 12949 1488 0,'0'0'98'16,"-3"2"42"-16,-2 3-20 15,1 9-9-15,-1 6-24 16,8 17-22-16,0 2-13 0,5 15-30 16,3 6-3-16,2 6-17 15,-1 0-2-15,-1 0-8 16,-1-3-14-16,-4-4-45 15,2-7-13-15,-3-19 3 16,-2-2 11-16,-1-20 44 16,-2-9 15-16,1 0 17 15,-1-15 9-15,0-12 20 16,0-7 8-16,0-7 14 16,0-1 8-16,7 3 4 0,0 3-6 15,9 9-12-15,0 5-14 16,4 17-15-16,1 4-5 15,3 12-8-15,-2 7 0 16,-3 1-10-16,-4 1 1 0,-5 1-4 16,-4 3-4-16,-7 1 1 15,-7-1-4-15,-8 1-1 16,-5-2-10-16,-2-3-17 16,-2-6-10-16,1-11-40 15,0-5-20-15,2-19-51 16,3-5-20-16,5-17 98 15</inkml:trace>
  <inkml:trace contextRef="#ctx0" brushRef="#br0" timeOffset="-207675.85">3160 13410 2136 0,'0'-8'113'0,"-11"-14"-46"0,-5 3-35 0,-20-6-6 0,-10 0-7 0,-11 2-44 0,-1 6-22 0,11 4-51 16,4 7-35-16,18 9-58 15,7-1-37-15,23-2 122 16</inkml:trace>
  <inkml:trace contextRef="#ctx0" brushRef="#br0" timeOffset="-207409.49">3529 12945 1578 0,'10'-21'114'0,"-7"-4"75"15,-5 3-12-15,-9 4-24 16,-6 4-26-16,-7 8-39 15,-3 6-20-15,2 14-32 16,1 10-7-16,5 15-15 16,4 10-11-16,4 16-2 15,1 7 1-15,9 10-4 16,1 4 5-16,6-6-20 16,3-4-35-16,-4-15-70 15,5-7-52-15,-4-16-76 16,0-8 22-16,0-16 112 0</inkml:trace>
  <inkml:trace contextRef="#ctx0" brushRef="#br0" timeOffset="-207234.87">3280 13345 1483 0,'1'-23'102'0,"14"0"58"0,5 9-19 0,10 6-23 15,6 2-26-15,4 0-37 16,1 1-16-16,3 0-54 15,-3-4-29-15,3-5-102 16,0-7-161-16,1-9 172 16</inkml:trace>
  <inkml:trace contextRef="#ctx0" brushRef="#br0" timeOffset="-206424.36">3015 13323 847 0,'-2'0'110'0,"-1"2"77"0,0 2-31 0,-2 6-59 0,-1-1-21 16,-4 4-23-16,3 0 0 0,-3-6-10 15,-1 5 1-15,0-5-5 16,-2 3-7 0,1-4-7-16,-1 7-12 0,2 6-11 15,3 4-2-15,5 10 1 16,3-3 0-16,10-3-1 16,5-8-1-16,11-13-1 15,0-6 6-15,7-9 19 16,2-10 13-16,-6-11 17 15,-3-3 3-15,-8-5 4 0,-7-1-2 16,-8 1-13-16,-1 5 0 16,-10 6-25-1,-2 3-11-15,-4 15-9 0,-3 4-25 0,-2 8-51 16,1 8-40-16,7 0-236 16,5-4 211-1</inkml:trace>
  <inkml:trace contextRef="#ctx0" brushRef="#br0" timeOffset="-205720.32">4244 12871 1354 0,'0'-8'81'0,"-2"6"36"0,1 2-8 0,-3 10-8 0,1-1-3 0,-1 10 2 16,-3-2-5-16,-2 10-15 15,-1 6-11-15,-2 18-33 32,1 4-11-32,3 19-14 15,1 8-4-15,3 13-8 16,-1 1-1-16,3 0-29 16,2-11-12-16,7-15-21 15,-1-17-2-15,5-17 24 0,2-9 10 16,-2-19 31-16,0-5 11 15,3-20 23-15,-1-7 6 16,4-9 12-16,2-6-6 16,0 4-7-16,1 5-1 0,-4 8-16 15,-3 9 0-15,-5 15-11 16,1 14-2-16,-1 15-9 16,3 9-16-16,5 9-24 15,4-8-18-15,6-11 5 16,4-7 13-16,-1-13 24 15,-2-10 20-15,-6-7 17 16,-5-7 8-16,-2-13 18 16,-3-3 7-16,-2-4 16 15,2 4 3-15,-7 3-3 16,-1 5-7-16,-3 12-9 16,0 7-17-16,0 14-8 15,3 5-5-15,3 14-24 0,0 5-1 16,7 3-1-16,1-2-10 15,7-11-25-15,1-4-25 16,2-14-68-16,1-2-16 16,-2-10-47-16,0-6-19 15,-6-14 128-15</inkml:trace>
  <inkml:trace contextRef="#ctx0" brushRef="#br0" timeOffset="-205599.63">4588 13183 1494 0,'-3'-2'70'0,"-1"-4"50"16,4 0-124-16,5-4-36 0,14-1 24 0</inkml:trace>
  <inkml:trace contextRef="#ctx0" brushRef="#br0" timeOffset="-205298.22">5105 13426 1378 0,'-31'22'129'0,"-6"-2"113"0,-5 1-151 15,-1-2-19-15,8 1-40 16,9-4-14-16,16-2-13 16,9 0-7-16,10 0-1 15,10 5 2-15,11 3 2 16,5-1 6-1,2 7 21-15,1 4 7 16,-8 6 4-16,-6 1 6 0,-15 1-17 16,-9-1-2-16,-14-6-8 15,-8-4-11-15,-9-6-8 16,-3-5-25-16,3-11-55 16,-2-7-24-16,12-11-69 15,4-9 78-15,12-12 43 16</inkml:trace>
  <inkml:trace contextRef="#ctx0" brushRef="#br0" timeOffset="-205085.82">5386 13079 1259 0,'14'-7'172'16,"-3"11"216"-16,-9 10-169 0,-7 25-49 31,-3 13-27-31,-9 27-71 15,3 9-24-15,-7 12-32 0,2-3-10 0,11-8-14 32,5-4-28-32,11-22-79 0,6-9-43 15,4-15 61-15,2-9 7 0</inkml:trace>
  <inkml:trace contextRef="#ctx0" brushRef="#br0" timeOffset="-204237.46">5208 13668 1486 0,'23'-7'122'0,"3"-4"45"0,7-2-16 16,1 3-12-16,4-1-32 15,2 0-15-15,1 0-40 16,0 3-13-16,-5 5-21 15,0 3-8-15,-7 8-6 16,-2 0-1-16,-9 9-5 16,-5 1-2-16,-10 7-3 15,-3 3-10-15,-3 4-4 0,-2-5-1 16,5-7 0 0,2-2 6-16,7-14 6 0,6-2 3 15,2-8 5-15,-1-4 2 16,-2-6 1-16,-3 4 4 15,-8-4 7-15,-3-3-1 16,-8 2 8-16,-8-1-4 16,-10 4-7-16,-4 2-1 0,0 5-8 15,4 6 0-15,12 1 1 16,13 0-3-16,-4-2 4 16,14 2-3-16,15-3 1 15,6 6 2-15,8 2 5 16,1 3 0-16,4 0 0 15,1 3-4-15,0 1-2 16,-1 1-1-16,-10 3-1 16,-8 4-2-16,-14 1-17 15,-8 4-10-15,-4-1-16 16,-7-4 1-16,3-6 14 16,4-3 8-16,4-9 17 15,9-2 11-15,11-8 27 0,-1-1 9 16,9-14 13-16,-2 0-1 15,1-4-12-15,0 0-1 16,-5 4 4-16,-2-1 0 16,-7 8-5-16,-6 3 1 15,-9 13-6 1,-1-1-9-16,-9 18-2 0,-4 12-10 0,-1 21-12 16,-3 10 1-16,6 16-6 15,3 1-12 1,1 7-9-16,4 1-9 0,0-3-25 15,0 0 11-15,-2-11 15 16,-7-3 9 0,-6-12 26-16,-5-5 4 0,-9-13-2 15,4-7 4-15,-9-18 34 16,6-9 13-16,7-16 30 16,7-13-4-16,21-12-27 15,12-5-14-15,25-6-37 16,8 1 0-16,14-3-34 15,4-5-43-15,4-15-187 16,3-23 160-16</inkml:trace>
  <inkml:trace contextRef="#ctx1" brushRef="#br0" timeOffset="190900.14">20402 16995 0,'0'0'0,"83"-39"0,4-9 0,-12 9 0,-20 4 0,-20 7 0,-7 4 0,-12 5 16,-4-1-16,-4 0 0,-237 95 0,75-28 0,75-15 0,32-24 0,15 0 15,13-4 1,7 0-16,4 0 16,0-4-1,0 0-15,4 0 31,0 0-31,0 0 16,0 0 0,0 0-16,0 0 15,0 0-15,0 0 16,1 0 0,-1 0-16,0 0 15,4 0 1,0 0-16,0 0 15,0 0 1,0 0-16,0 0 16,0 0-16,0 0 15,0 0 1</inkml:trace>
  <inkml:trace contextRef="#ctx0" brushRef="#br0" timeOffset="-158553.15">13724 10677 1704 0,'0'0'38'0,"1"0"-2"0,-1 1 56 0,0 1-7 0,0 1 8 0,-1-1-1 0,-4 6-23 0,-2 4 0 16,-4 12-18-16,-1 4-12 0,-9 12-7 0,-4 7-14 0,-13 13-11 0,-1 8-2 0,-12 11-5 0,-1 11 1 0,-1-2-2 0,-6-6-12 0,7-11-24 0,5-13-18 0,15-18-35 16,9-7-11-16,10-21-21 0,11-10-16 0,-2-4-20 0,7-20-105 0,6-14 158 0</inkml:trace>
  <inkml:trace contextRef="#ctx0" brushRef="#br0" timeOffset="-158252.11">13189 10719 1375 0,'-2'-7'95'0,"1"0"24"15,-3 6-32-15,3-4-9 0,-1 5-19 16,1 0 0-16,1 0-2 16,0 0 3-16,0 0-11 15,1 0-11-15,1 0-19 16,4-2-6-16,-3 4-12 15,2 3 0-15,0-1-1 16,-1 4 1-16,1-3-5 16,2 5 7-16,-3-4 0 15,3 2-7-15,0-4 4 16,0 1 1-16,-1-3-8 16,0-2 0-16,-2 1-21 15,0 1-17-15,-1-1-7 16,-3-1-8-16,2 0-20 0,6 2-27 15,-8-4 62-15</inkml:trace>
  <inkml:trace contextRef="#ctx0" brushRef="#br0" timeOffset="-157394.97">13206 10652 1332 0,'-5'1'70'0,"-3"4"41"0,1-2-20 0,-3 3-8 0,4 4 3 0,6-4-12 0,3 4 3 0,10 2 1 15,2 1 2-15,6 1 4 0,4 2-6 16,7 4-2-16,1 7-4 0,6 9-21 16,5 7-3-16,4 19-14 15,1 8-14-15,1 19-1 16,-1 2-7-16,-2 4-17 31,-3-5 1-31,-2-21-37 0,-3-6-15 0,-8-22-39 16,-1-9-27-16,-7-20-45 15,-5-8-39-15,-2-19 115 16</inkml:trace>
  <inkml:trace contextRef="#ctx0" brushRef="#br0" timeOffset="-156996.12">14154 10953 1557 0,'0'9'153'16,"2"6"76"-16,-7-1-58 0,-1 6-14 0,-7 2-71 16,-6 7-24-16,8 12-39 15,2 9-10-15,9 7-11 16,9 3-4-16,12-10-4 16,5-6-4-16,12-9-3 15,3-5 3-15,4-9-15 16,2-4 7-16,-1-15 5 15,-4-7-6-15,1-16 21 16,-5-7 2 0,-10-11 21-16,-6-9 6 0,-17-10 10 15,-10-7 2 1,-19-4-11-16,-12-2-3 0,-11 6-19 16,-5 8-1-16,-3 24-25 15,-1 10-10-15,0 23-23 16,4 11-26-16,6 3-29 15,11 2-37-15,22-8-63 0,15-8 32 0,33-12 79 16</inkml:trace>
  <inkml:trace contextRef="#ctx0" brushRef="#br0" timeOffset="-156775.91">14844 10715 1722 0,'-15'41'132'16,"-2"0"38"-16,3 6-42 15,3 0-14-15,6 12-61 0,3 7-22 16,2 11-17-16,2 7-9 16,0-5-34-16,4 1-33 15,2-7-73-15,0-7-54 16,1-11-63-16,-2-8 123 15</inkml:trace>
  <inkml:trace contextRef="#ctx0" brushRef="#br0" timeOffset="-156378.89">14725 10743 1597 0,'22'-38'151'15,"4"2"109"-15,5 8-88 16,2 2-17-16,13 12-33 16,1 2-26-16,5 12-41 0,4 11-18 15,-9 9-22-15,-4 7-7 16,-13 9-13 0,-12 4 7-16,-18 1-14 0,-11 3-2 15,-19-6-16-15,-7 1-10 16,-15-7-4-16,-4-6 2 15,1-13 9-15,3-5 11 16,14-8 10-16,11-3 8 0,26 3 12 16,-6 3-1-16,26 19 20 15,10 6 5-15,17 21 10 16,2 6 6-16,8 16-18 16,0-3-2-1,-2 6-19-15,0-6-9 0,3-3-16 16,-4-4-35-16,1-9-66 15,-5-6-49-15,-11-8-71 16,-5-2-17-16,-21-4 142 16</inkml:trace>
  <inkml:trace contextRef="#ctx0" brushRef="#br0" timeOffset="-156005.16">13118 11852 1542 0,'38'-8'164'0,"6"-2"82"0,16 10-47 0,11 7-18 0,19 18-51 16,11 7-25-16,30 13-41 16,29 1-18-16,39-5-26 15,20-5-5-15,28-12-13 0,-12-11 7 16,-10-13-20 0,-1-8-13-16,-34-8-42 15,-11 2-51-15,-30-7-117 16,-29-2 255-16,-54-15-76 15</inkml:trace>
  <inkml:trace contextRef="#ctx0" brushRef="#br0" timeOffset="-122441.52">12938 12475 949 0,'8'-19'150'0,"-2"1"184"0,0 6-146 0,-6 7-13 0,0-1-16 15,0 6-15-15,-1 0-19 0,-4 9-44 0,-1 7-21 0,-2 12-32 16,2 12-8-16,-1 10-14 15,-1 9-3-15,2 7-3 16,0 3-3-16,-2 1-20 16,3-4-17-16,-1-9-49 15,-1-7-27-15,7-17-47 16,-1-6-10-16,2-19-103 16,4-11 155-16</inkml:trace>
  <inkml:trace contextRef="#ctx0" brushRef="#br0" timeOffset="-122053.89">13160 12489 1612 0,'11'-3'109'0,"-3"0"49"16,-1 3-22-16,-6 7-45 16,-1 5-25-16,-8 11-35 15,-3 2-8-15,-5 13-22 16,-1 3-2-16,3 10 4 15,0 1-13-15,9 0-16 16,3-2-6-16,9-12-19 16,7-10 12-16,8-10 18 15,3-6 7-15,5-10 18 0,3-5-2 16,4-11-2 0,-1-5-1-16,-6-11 1 0,-5 0 0 15,-12 0 10-15,-5 1 8 16,-7 12 3-16,-1 14 4 15,-1-2-2-15,-4 16-5 16,3 16 0-16,1 6-5 0,1 8-3 16,8 2-4-1,3-2-15-15,4-3-32 0,0-10-47 16,-1-1-41 0,0-11-61-16,0-7-182 0,7-7 225 15</inkml:trace>
  <inkml:trace contextRef="#ctx0" brushRef="#br0" timeOffset="-121652.39">13640 12435 1608 0,'3'-11'112'15,"0"8"65"-15,2 9-22 0,0 23-44 0,-4 13-29 0,1 12-49 0,-1 11-14 0,1 4-12 0,0-3-5 16,2-1-2-16,3-8-13 16,0-7-35-1,5-6-21-15,-3-11-10 0,2-7 14 0,-1-18 31 16,-3-5 25-16,1-19 21 16,0-5 8-16,2-12 13 15,2-3 11 1,2 3 9-16,4 5 1 0,1 7 2 31,0 12-9-31,0 15-15 0,-4 6-8 0,0 14-14 16,-6 1-4-1,-6 6-3-15,-1 3-3 0,-9-1 2 0,-2 2 0 16,-8-7-2-16,-5-1-1 16,-2-9-25-1,-1-5-14-15,-1-15-36 16,1-5-24-1,5-20-61-15,1-9-18 16,8-10 91-16</inkml:trace>
  <inkml:trace contextRef="#ctx0" brushRef="#br0" timeOffset="-120622.52">14498 12752 1031 0,'8'3'114'0,"-5"-1"113"0,-3 1-112 0,-5 7-42 0,-2 1-19 0,-5 4-23 0,3 3-13 0,1 7-16 16,3 2 0-16,5 7-2 16,5 1 0-16,9-6-1 15,5-4 1-15,10-13 1 16,1 1 5-16,3-10 35 15,-3-3 8 1,-7-3 27-16,-4-6 4 0,-14-4-1 0,-7 0-10 16,-15-2-14-1,-7-4-12-15,-10 0-26 0,-4 0-7 16,-3 1-8-16,-3 1-12 31,4 0-24-31,9 4-2 16,9 5-33-16,6 2-9 15,14 0-43-15,2-7-30 0,14-1 80 16</inkml:trace>
  <inkml:trace contextRef="#ctx0" brushRef="#br0" timeOffset="-120369.21">14899 12442 1434 0,'-2'-10'147'15,"-4"2"92"-15,-8-1-80 16,0 4-20-16,-9 3-50 16,3 2-31-16,1 2-22 15,-3 6-16-15,6 11-10 0,2 6-5 16,9 19-6-16,7 8 2 16,9 15-2-1,6 2 0-15,2 5-15 16,-3-6-21-16,-3-5-81 0,-2-6-52 15,-4-12-92-15,0-4 124 0</inkml:trace>
  <inkml:trace contextRef="#ctx0" brushRef="#br0" timeOffset="-120223.96">14665 12820 1479 0,'5'-9'102'0,"12"4"64"15,4-1-17-15,14 2-51 16,1 1-21-16,2-5-41 0,1 0-30 16,-1-4-75-16,2 2-52 15,-1-2 59-15</inkml:trace>
  <inkml:trace contextRef="#ctx0" brushRef="#br0" timeOffset="-119481.84">15585 12487 1402 0,'8'18'128'0,"-3"5"61"0,-2 14-67 0,-3 7-34 0,0 19-54 16,0 5-17-16,1 3-23 0,3-4-21 0,-1-8-49 16,0-4-23-16,-2-8-43 15,1-7-5-15,-2-13 1 16,0-5 15-16,0-18 46 16,0-4 31-16,0-14 85 15,-2-10 31-15,1-18 46 16,-2-15 16-16,-4-20 4 15,1-8 2-15,-2-16 11 16,3-2-10-16,5 13-4 16,7 15-7-16,7 32-22 15,2 13-6-15,4 25-29 16,-1 9-14-16,2 14-28 16,1 5-6-1,-3 10-10-15,-7 1-1 0,-5 3-9 16,-7 4-13-16,-13-4-31 15,-4 0-22-15,-10 1-39 0,0-7-24 16,2-12-35-16,6-6-10 31,9-16 96-31</inkml:trace>
  <inkml:trace contextRef="#ctx0" brushRef="#br0" timeOffset="-119204.1">16142 12508 1027 0,'27'-3'169'0,"-5"0"220"16,-10 3-186-16,-12 0-25 15,-3 0-24-15,-17 3-50 16,-4 6-23-16,-14 5-29 16,-3 5-18-16,-6 13-14 15,0 2-5-15,10 9-15 0,11 8 0 16,18 4-4-16,4 3 0 15,16-4 1-15,10-4-3 16,12-4-11-16,10-2-14 16,4-16-32-16,-2-2-30 0,-5-15-54 15,-8-5-31 1,-2-8 96-16</inkml:trace>
  <inkml:trace contextRef="#ctx0" brushRef="#br0" timeOffset="-118609.46">14254 13552 1235 0,'3'1'130'0,"-2"4"133"0,-2 3-73 0,-9 9-40 0,-2 5-26 16,-10 7-52-16,-2 5-33 15,-8 4-24-15,-1 2-2 0,-6 4-25 16,-9 2-15-16,-2-1-64 15,-1 0-34-15,7-4-60 16,8-5-143-16,8-19 206 16</inkml:trace>
  <inkml:trace contextRef="#ctx0" brushRef="#br0" timeOffset="-118403.43">13869 13637 1296 0,'14'11'142'0,"0"3"111"16,11 11-106-16,5 5-17 16,7 5-51-1,8 5-19-15,-1 1-40 0,2-5-8 16,3-3-13-16,-5-3-20 0,-1-6-53 16,-5-4-48-16,-10-9-174 15,-3-8 166-15</inkml:trace>
  <inkml:trace contextRef="#ctx0" brushRef="#br0" timeOffset="-118120.7">14443 13746 1576 0,'-11'16'82'0,"-2"6"9"0,-1 3-22 16,6 6-42-16,3 4-15 15,12 1-12-15,8-6-4 16,12-9-4-16,10-9 1 16,5-10 3-16,4-8 12 15,-2-5 30-15,-3-5 17 16,-9 0 30-16,-12-1 0 16,-17-5-8-16,-11 0-18 0,-22-7-29 15,-7 1-16-15,-14-5-54 16,1 1-22-16,4 5-58 15,5 4-30-15,14 10-38 16,7 0 91-16</inkml:trace>
  <inkml:trace contextRef="#ctx0" brushRef="#br0" timeOffset="-117656.83">14836 13697 1532 0,'14'30'113'16,"-5"3"55"-16,-7 2-22 15,-4 3-55-15,-2 3-27 16,-6 9-31-16,1 2-17 16,2-2-31-16,1-5-16 0,8-11-20 15,6-5-1-15,-2-12 15 16,3-1 23-16,-2-13 51 16,-6-6 16-16,-1-21 35 15,-3-7 4-15,0-21-14 16,1-11-7-16,2-16-16 15,8-6-7-15,10 6-20 16,2 9-8-16,10 28-3 16,0 15-9-16,2 16-2 15,-1 11 4-15,-2 11-10 16,-3 6-2-16,-4 8-11 16,-6 2-19-16,-9 6-23 15,-7 1-4-15,-15-1 5 0,-7 3 12 16,-9-8 27-16,-4-7 8 15,-3-10 7-15,0-6 2 16,7-12 11-16,9-2 6 0,11 1 17 16,11 3 1-16,14 10-5 15,5 6-5-15,14 11-11 16,2 10-4-16,2 5-12 16,0 1-38-16,-3-8-83 15,0-5-47-15,-9-10-158 16,-3-3 177-16</inkml:trace>
  <inkml:trace contextRef="#ctx0" brushRef="#br0" timeOffset="-117117.29">12846 14260 1100 0,'4'-2'162'0,"-3"-4"186"0,-1 4-196 0,-1 4-5 0,2 4-27 16,1 7-11-16,6 12-34 0,-4 4-15 15,1 15-32-15,-2 8-11 16,-3 9-29-1,0 2-29-15,-3 0-64 16,0-3-35-16,3-14-63 0,0-8-124 16,9-16 203-16</inkml:trace>
  <inkml:trace contextRef="#ctx0" brushRef="#br0" timeOffset="-116768.42">13170 14252 1295 0,'11'-8'131'0,"-2"0"115"16,-2 8-69-16,-11 14-49 16,-3 5-25-16,-8 10-44 15,0 7-19-15,-3 3-25 16,-1 1-6-16,7 1-8 16,2-2-1-16,10-12-9 0,5-3-4 15,11-13-1-15,4-5 2 16,9-7 2-16,1-4 7 15,4-8 1 1,3-1-1-16,-6 1 12 0,-1-1 0 16,-13 5 6-1,-5 4 12-15,-9 8 0 0,-3 10 4 16,-5 14-9-16,-5 10-12 0,1 14-6 16,-2 1-4-16,9 0-22 15,4-5-20-15,15-18-58 16,9-6-36-16,5-21-41 15,4-4 43-15,3-21 70 16</inkml:trace>
  <inkml:trace contextRef="#ctx0" brushRef="#br0" timeOffset="-116355.34">13705 14261 1494 0,'-5'-53'133'0,"0"15"88"0,2 13-4 16,-3 25-60-1,2 12-25-15,-2 26-51 16,1 8-23-16,-1 15-30 0,1 4-12 16,4 0-8-16,-2-5-7 0,6-5-27 15,2-6-11-15,1-7-35 16,0-5-15-16,0-12 8 16,-1-5 13-1,-2-13 34-15,-1-7 12 0,0-13 42 16,1-6 11-16,3-6 10 15,3-2 6-15,7 2-11 32,6 3-2-32,2 9-1 15,3 8 0-15,3 5-11 16,-5 5-2-16,-1 6-14 0,-5 0-1 16,-11 7-7-16,-5 4 1 15,-11 3 1-15,-8 0-2 16,-14 5-6-16,-8-3-15 0,-4-8-25 15,-1-7-32-15,4-15-61 16,5-6-40-16,11-23 6 16,5-7 66-16</inkml:trace>
  <inkml:trace contextRef="#ctx0" brushRef="#br0" timeOffset="-115839.55">14591 14482 921 0,'-8'2'139'0,"-6"3"198"0,-3-2-229 0,-8 6-21 0,-2 1-9 0,5 7-5 0,-2 2-13 15,8 8-30-15,5 4-10 16,6 7-19-16,7 2-4 16,7-3-8-16,7 3 0 15,13-17-3-15,4-4 2 16,9-15 22 0,6-8 16-16,-1-13 42 0,-4-8 17 0,-10-8 20 15,-10-5-2-15,-18-3-24 16,-5-2-18-16,-24-1-32 15,-10 2-14-15,-10 2-40 16,-2 7-15 0,10 12-40-16,6 4-34 0,15 12-46 15,14 4-25-15,12-12 92 16</inkml:trace>
  <inkml:trace contextRef="#ctx0" brushRef="#br0" timeOffset="-115641.15">15107 14220 1666 0,'10'2'133'0,"-10"0"109"16,-12-1-28-16,-11-1-54 0,-7 3-27 0,-5 5-76 15,0 5-21-15,4 10-19 16,6 9-13-16,10 14-4 16,9 4-5-16,12 12-9 15,7-2-18-15,11 0-62 16,-1-4-36-1,-2-5-106-15,-2-5-27 0,-10-15 141 16</inkml:trace>
  <inkml:trace contextRef="#ctx0" brushRef="#br0" timeOffset="-115464.97">14897 14507 1565 0,'24'-4'103'0,"1"-1"65"0,2 0-38 15,0 1-57-15,1-7-20 16,2-2-96-16,3-1-47 16,0-7-84-16,4-1-237 15,5 2 256 1</inkml:trace>
  <inkml:trace contextRef="#ctx0" brushRef="#br0" timeOffset="-115038.1">15524 14220 1586 0,'3'2'112'0,"-3"9"75"16,-2 5-34-16,-11 20-52 16,-2 5-22-16,-7 19-52 15,-2 6-11-15,2-1-23 16,3 0-16-16,16-13-13 16,9-5-13-16,15-22 9 15,5-7 8-15,3-15 30 0,-4-10 12 16,2-12 24-16,-3-6 17 15,-4-5 8-15,1 0 4 16,-6 0-13-16,0 8-11 16,-8 10-14-16,-5 8-8 0,1 4-13 15,-3 13-2-15,3 8-9 16,2 2-4-16,5-2 1 16,1-4-3-16,4-12 2 15,4-5 3-15,-1-5 10 16,-1-8 9-16,-6 2 26 15,-3-1 9-15,-3 2 18 16,-1 6 6-16,-4 2-3 16,2 2-5-16,0 2-31 15,-2 9-10-15,1 9-23 16,2 4-21-16,4 1-56 16,2-3-34-16,4-14-104 0,4-5-23 15,4-19 55-15,-1-4 59 16</inkml:trace>
  <inkml:trace contextRef="#ctx0" brushRef="#br0" timeOffset="-114911.21">15886 14250 1439 0,'-31'-25'67'0,"-1"2"17"0,13 10-95 0,7-1-44 0,10 6 26 15</inkml:trace>
  <inkml:trace contextRef="#ctx0" brushRef="#br0" timeOffset="-114641.77">16213 14375 1572 0,'-13'25'163'0,"-9"-1"134"16,-9-8-60-16,-15-4-83 15,-3-1-43-15,0-3-62 0,8 2-30 16,17-1-15-16,10-1-7 15,21 3-1-15,10 3 0 16,19 4 2-16,5 2 5 16,3 5-5-16,-3 5 2 0,-12 3 6 15,-9 2-7-15,-17 1 3 16,-9-3-5-16,-21-1-45 31,-12-7-25-31,-8-11-66 0,-1-3-32 0,9-18-50 16,12-8 2-16,18-15 114 15</inkml:trace>
  <inkml:trace contextRef="#ctx0" brushRef="#br0" timeOffset="-114403.77">16278 14148 1515 0,'8'-14'199'15,"-5"3"139"-15,-5 14-129 0,1 9-39 16,-7 18-67-1,0 4-19-15,0 13-44 16,2 6 0-16,-2 9-24 0,3 3-8 16,5-2-17-16,-2-2-21 0,12-10-33 15,4-10-29-15,7-13-30 32,2-6-4-32,2-19-14 0,1-3 2 0,-1-15-5 15,-1-11-4-15,-7-13-327 31,-4-7 313-31</inkml:trace>
  <inkml:trace contextRef="#ctx0" brushRef="#br0" timeOffset="-114277.52">16312 14384 1330 0,'11'15'80'16,"4"-7"48"-16,8-2-50 15,7-6-36-15,5-2-15 16,-2-7-81-16,-3 4-143 15,-13 0 118-15</inkml:trace>
  <inkml:trace contextRef="#ctx0" brushRef="#br0" timeOffset="-113912.41">14356 15186 1692 0,'0'1'107'0,"0"12"65"0,0 6-17 16,0 15-42-16,2 14-20 15,1 18-55-15,2 8-14 16,-2 3-24-16,0-1-18 16,2-14-57-16,1-9-43 15,3-15-89-15,4-8-30 16,1-14 130-16</inkml:trace>
  <inkml:trace contextRef="#ctx0" brushRef="#br0" timeOffset="-113690.33">14632 15203 1353 0,'-5'-54'144'0,"-1"16"147"16,1 18-51-16,-2 22-34 15,-3 13-25-15,1 34-67 16,-4 8-29-16,4 22-44 15,-1 4-17-15,5-4-15 0,4-3-25 16,4-13-34 0,5-11-25-16,9-12-90 0,4-4-26 15,-1-17-56-15,-2 0-182 16,-14-15 278-16</inkml:trace>
  <inkml:trace contextRef="#ctx0" brushRef="#br0" timeOffset="-113404.7">14266 15537 1567 0,'18'13'113'0,"-1"4"66"16,3 7-42-16,-1 7-57 16,-3 4-25-16,0 11-74 15,0 4-27-15,1 6-26 16,2-1-11-16,3-6 32 15,3-8 14-15,8-11 50 0,-1-10 24 16,6-14 53-16,-2-6 17 16,4-17 17-16,1-5 5 15,-5-10-48-15,-3-2-15 16,-5-4-43 0,-7 2-31-16,-2-2-75 0,-2 3-55 15,-3-1-104-15,2-2 112 16</inkml:trace>
  <inkml:trace contextRef="#ctx0" brushRef="#br0" timeOffset="-112783.39">13152 16113 1331 0,'2'-6'98'0,"0"4"72"0,-2-4-10 0,0 6-15 0,0 1 4 0,0 7-23 16,0 3-9 0,-2 13-35-16,2 6-15 0,0 17-32 15,0 8-15-15,0 21-11 16,-2 6-4-16,-1 17-16 0,-1 2-25 16,0-9-60-16,4-12-43 15,8-26-73-15,5-10-32 16,6-27 136-16</inkml:trace>
  <inkml:trace contextRef="#ctx0" brushRef="#br0" timeOffset="-112386.98">13599 15988 1306 0,'-2'3'165'0,"-1"8"158"16,-2 5-116-16,-1 22-75 15,-5 3-26-15,-6 11-54 16,-2 7-20 0,-3 4-23-16,1 1-14 0,4-2-12 15,3-5-14-15,10-12-25 16,4-4-1-16,8-12 8 16,5-10 7-16,7-10 27 15,6-7 6 1,5-7 2-16,4-9 11 0,-2-7-4 15,-3 4 1-15,-3-1 5 16,-5 3 0-16,-9 5 5 0,-5 2 9 0,-8 8 14 16,-7 4-3-16,-5 18 9 15,1 4-2-15,1 23-4 32,2 5-4-32,2 12-9 15,1 0-7-15,5-6-14 16,0-9-1-16,10-20-46 15,1-9-28-15,6-15-90 16,4-7-45-16,1-21 114 16</inkml:trace>
  <inkml:trace contextRef="#ctx0" brushRef="#br0" timeOffset="-111924.66">14167 16107 1859 0,'0'28'138'0,"0"10"50"0,0 3-38 0,0 17-81 0,0 5-27 0,-2 3-32 16,2 4-7-16,5-4-15 16,-2-3-19-16,7-6-32 15,1-11-10-15,-3-10-10 16,4-3 11-16,-6-17 31 15,1-2 6-15,-1-14 21 16,-1-8 7-16,0-12 22 16,1-12 14-16,2-3 28 15,3-6 8-15,8 7 1 16,0 1 2-16,4 11-9 16,3 7-12-16,-3 14-16 0,2 2-11 15,-4 12-17 1,-2 6 4-16,-10 5-6 0,-4 2-3 15,-8 4-7-15,-8 5-7 16,-14-2-26-16,-2-1-13 16,-8-4-11-16,-1-4-21 0,0-9-13 15,-2-5-7-15,5-10-19 16,7-5-4 0,11-17-7-16,11-3-204 0,19-13 224 15</inkml:trace>
  <inkml:trace contextRef="#ctx0" brushRef="#br0" timeOffset="-111673.35">14872 16580 1707 0,'-2'4'117'16,"-1"9"61"-16,-1 4-22 0,-1 13-61 0,-3 2-30 0,6 15-51 0,1 2-12 0,1 2-22 15,9-6-14-15,5-10-55 16,7-7-32-16,7-15-48 16,1-10-29-16,1-9 113 15</inkml:trace>
  <inkml:trace contextRef="#ctx0" brushRef="#br0" timeOffset="-111514.78">14848 16274 1300 0,'2'12'88'15,"3"1"58"1,1-8-90-16,7-8-90 0,1-5-23 0,8-3 21 15</inkml:trace>
  <inkml:trace contextRef="#ctx0" brushRef="#br0" timeOffset="-111238.49">15151 16542 1389 0,'-5'47'78'0,"-4"0"35"31,-2-7-60-31,0-5-52 0,0-10-3 0,5-8-4 15,6-6-3-15,4-12 13 16,7-7 12-16,4-10 26 31,0-4 25-31,1-4 33 16,0 0 16-16,0 9-1 0,-1 3-4 16,-2 7-37-16,-3 6-21 15,-4 7-32-15,-1 2-14 16,1 9-42-16,2 1-22 15,1-1-65-15,5-3-35 16,5-4-48-16,5-2-246 16,6-8 292-16</inkml:trace>
  <inkml:trace contextRef="#ctx0" brushRef="#br0" timeOffset="-110533.52">15666 16700 1506 0,'1'0'116'0,"-2"-2"84"15,-6-1-18-15,-9-8-26 16,-4 0-29-16,-5 1-55 16,-4 6-16-16,2 4-27 15,2 6-8-15,5 13-17 16,6 8-6-16,6 3-34 16,3 3-13-16,10-3-38 0,6-4-19 15,6-10-11-15,5-3 4 16,5-8 44-16,-3-5 16 15,4-7 53-15,-6-9 17 16,-5-12 25-16,-1-10 21 16,-8-14 21-16,2-11 7 15,-6-9 7-15,-2-6 1 0,-5-5-2 16,-7-6-3-16,-2 3-8 16,-1 7-6-16,4 27-19 15,1 12 3-15,3 28-12 16,-1 9-9-16,1 17-15 15,2 8-15-15,1 24-13 16,2 7-9-16,5 20-23 16,1 4-5-16,8 3-22 15,5-2-2-15,11-14 15 16,7-7-4-16,7-22 20 16,8-5-1-16,0-22 7 15,6-7 7-15,7-15 16 0,-4-11 20 16,-4-8 14-16,-6-7 8 15,-20-2 4-15,-10 2-3 16,-18 10 3-16,-8 7 4 16,-17 18-11-16,-8 7-8 0,-12 24-22 15,-9 12-11-15,1 17-24 16,5 7-14-16,17 3-2 16,14-2 1-16,25-13 7 15,17-10 15-15,21-17 6 16,10-4-8-16,10-17 30 15,-4-5 7-15,1-12 24 16,-3-5 15-16,-6-4-6 16,0-7-3-16,-12-1-22 15,-4-3-12-15,-15 5-12 16,-7 2-15-16,-13 6-48 0,-6-2-36 16,-8 4-98-1,-2 1-52-15,-1-2-40 16,2 4 127-16</inkml:trace>
  <inkml:trace contextRef="#ctx0" brushRef="#br0" timeOffset="-110327.54">16405 16390 1532 0,'-14'15'177'0,"0"2"148"0,0 5-45 0,4 6-85 0,4 4-44 0,8 7-71 16,7-1-24-16,13 6-27 15,11 5-10-15,18 3-20 16,6 0-16-16,9-1-75 16,0-2-15-16,-4-8-99 31,-2-7-52-31,-12-2 162 0</inkml:trace>
  <inkml:trace contextRef="#ctx0" brushRef="#br0" timeOffset="-95402.37">15771 595 1362 0,'2'5'73'0,"-2"1"54"16,1-1-13-16,-1 4-5 0,-1 7-9 0,-9 12-44 16,-1 10-7-16,-9 11-22 15,-9 9-10-15,-5 6-13 0,-1-3-6 16,-6 1-17 0,-2-6-28-16,1-12-48 0,-4-6-24 15,3-14-45-15,4-8-204 16,6-18 240-16</inkml:trace>
  <inkml:trace contextRef="#ctx0" brushRef="#br0" timeOffset="-95197.02">15353 668 1458 0,'8'14'97'0,"2"0"38"16,2 6 2-16,5 6-11 15,6-1-28-15,10 5-34 16,0 3-12-16,5 3-32 16,1 2-9-16,1 1-7 15,1-4-10-15,3-6-56 0,-3-4-40 16,0-11-101-16,-2-5-196 16,-4-9 240-16</inkml:trace>
  <inkml:trace contextRef="#ctx0" brushRef="#br0" timeOffset="-94911.23">16025 822 1374 0,'-3'13'84'0,"-3"6"96"16,-2 4-63-16,-2 14-20 16,3-4-18-16,3 1-61 15,4 3-13-15,13-11-5 16,6-4-1-16,11-9 1 15,3-8 0-15,3-4 4 16,-4-1 3-16,-4-4 8 16,-9-6 6-16,-11-4 18 15,0 1-3-15,-16-10-9 0,-8-2-8 16,-17-4-21-16,-6 2-17 16,-9 7-37-16,4 9-25 15,10 6-52-15,5 2-24 16,26-3 90-16</inkml:trace>
  <inkml:trace contextRef="#ctx0" brushRef="#br0" timeOffset="-94402.65">16445 816 1377 0,'22'9'100'0,"-6"4"55"16,-5 4-9-16,-10 5-45 15,-1 7-14-15,-4 4-31 16,-4-2-18-16,1 6-13 15,1 0-15-15,5 0-13 16,1 1-16-16,4-5-9 16,4-3-7-16,-3-15 1 0,1 0 19 15,-3-11 4-15,-3-4 10 16,0-3 3-16,-6-9 4 16,-2-11 2-16,-3-8 4 15,2-16-4-15,-1-10-6 16,10-20 9-16,2-2-2 0,14 3 8 31,6 13 12-31,6 27 0 0,4 12 12 0,5 22-10 31,3 9-2-31,2 7-13 16,-5 2-9-16,-7 3-4 0,-5 1-2 16,-16 2 4-16,-1-3-5 0,-14 3 0 15,-8-3 0-15,-15-2 1 16,-2-2-1-16,-7-11 5 15,0-4-5-15,7-1-2 16,7-2 1-16,14 3-1 16,7 3 2-16,10 19 0 0,4 5 1 15,14 12-5-15,6 4 4 16,10 2-4-16,5-4 3 16,-2-6-29-16,-1-6-54 31,-10-6-68-31,-1-9-207 0,9-3 209 15</inkml:trace>
  <inkml:trace contextRef="#ctx0" brushRef="#br0" timeOffset="-93431.65">13856 633 899 0,'0'-14'131'15,"0"-2"108"-15,0 0-73 0,-3 2 0 0,0 1-20 0,0 2-13 0,1 5-14 16,2 4-14-16,-2 4-23 15,2 11-7-15,0 21-9 16,2 10-6-16,0 26-16 16,-1 10-5-16,1 1-23 15,-1-1-9-15,4-6-3 0,1-8-20 16,4-7-74-16,2-7-35 16,4-19-108-16,5-5-114 15,-6-25 210-15</inkml:trace>
  <inkml:trace contextRef="#ctx0" brushRef="#br0" timeOffset="-92636.85">17931 606 723 0,'-8'3'112'0,"-1"2"123"0,1 0-66 0,0 1-19 0,0 3-18 0,2 4-29 0,-2 8-9 15,-2 8-24-15,-1 9-16 16,-3 19-27-16,-3 6-13 16,9 8-12-1,5 2-3-15,12-13-2 16,10-7 3-16,11-18-1 15,9-10 0-15,10-12-2 16,8-7 3-16,2-9 11 0,-6-8 14 16,-7-10 23-16,-8-9 8 0,-10-11 9 31,-7-4-8-31,-13-12-9 16,-8-6-7-16,-19-3-18 15,-11 4-8-15,-22 15-17 16,-8 11-4-16,-18 29-33 15,1 12-26-15,1 9-63 16,7 7-43-16,25-9 90 0</inkml:trace>
  <inkml:trace contextRef="#ctx0" brushRef="#br0" timeOffset="-92053.87">19155 932 921 0,'5'-1'122'0,"9"-2"137"0,18-4-133 0,12 6 8 0,20-2-18 0,7 3-7 15,5 0-30-15,-2-2-13 16,-7 1-32-16,-7-7-13 16,-13 1-19-16,-9-4-23 15,-16 3-43-15,-8-3-29 16,-19 2-58-16,-9 1 76 0</inkml:trace>
  <inkml:trace contextRef="#ctx0" brushRef="#br0" timeOffset="-91874.13">19152 1117 1229 0,'6'17'92'0,"12"-1"122"16,8-3-93-16,23-12 18 16,13-1-4-16,12-6-44 0,3-2-21 15,-1-6-44-15,-5-2-10 16,-5-6-81-1,-7-3-45 1,-6-8-108-16,-4-4 98 0</inkml:trace>
  <inkml:trace contextRef="#ctx0" brushRef="#br0" timeOffset="-91589.53">19881 557 1473 0,'0'5'91'16,"1"4"45"0,4 2-3-16,8 5 4 0,4 3-21 0,12 6-39 31,8 4-6-31,17 2-25 16,9 9-16-16,5 5-17 15,-2 4-3-15,-4 6-10 0,-7 1 4 16,-14 0-5-16,-14 3 1 15,-34-2 0-15,-15-4-4 16,-26-1-10-16,-9-3-17 16,-17-5-49-16,-7-6-38 15,-4-11-74-15,0-8 80 16,23-19 44-16</inkml:trace>
  <inkml:trace contextRef="#ctx0" brushRef="#br0" timeOffset="-91004.01">21460 745 1130 0,'6'14'118'0,"1"0"70"15,5-3-61-15,7-8 1 0,0-6-31 0,5-9-16 0,3-10-8 16,-4-5-9-16,3-6-18 16,-4-1-8-1,-3-2-4-15,-1 3-6 0,-3 3 1 16,-3 6-1-16,-9 7 2 15,1 4 0-15,-3 13-7 16,-1 12-4-16,2 14-8 16,1 12 5-16,3 19-5 15,4 11 6-15,4 14-3 16,5 8-7-16,0-2 1 16,-2-6-5-16,-1-11-1 0,-4-11-1 15,0-14-34-15,-5-7-24 16,-3-9-67-1,-3-8-31-15,-4-9-44 0,-5-5 119 0,-9-13 30 16</inkml:trace>
  <inkml:trace contextRef="#ctx0" brushRef="#br0" timeOffset="-90821.07">21550 1341 1364 0,'-16'11'145'0,"0"0"83"0,7-3-56 16,6-2-9-16,15-3-34 15,10 0-19 1,12 2-13-16,5-2-16 0,19 5-39 16,6-1-16-1,10 2-18 1,5 0-24-16,1-9-92 0,-1-4-60 16,-3-15 74-16</inkml:trace>
  <inkml:trace contextRef="#ctx0" brushRef="#br0" timeOffset="-61479.51">13902 2030 1122 0,'1'0'111'0,"1"-2"68"0,0-1-48 0,-2-1-9 16,1 0-38-16,-1-2-10 0,2 1-7 0,-2 5-8 0,-3 4-1 31,-1 5-7-31,-7 13-22 0,-3 6-11 0,-5 12-7 16,-6 7-6-16,-5 5-4 16,-5 0-1-16,-3 2 0 15,-1 0-13-15,0-6-33 31,2-3-7-31,7-14-40 0,5-6-5 16,11-12-14-16,1-8-12 16,8-12-149-16,5-10-113 15,0-14 215-15</inkml:trace>
  <inkml:trace contextRef="#ctx0" brushRef="#br0" timeOffset="-61274.19">13515 2092 1308 0,'-6'-10'98'0,"4"2"60"15,-1 7-19-15,8 4-23 16,1 8-7-16,8 3-24 16,9 5-5-16,3 5-15 15,8-2-26-15,-1 9-21 16,1 1-9-16,7 1-14 16,0-2-23-16,2-4-67 15,1-2-36-15,0-4-64 16,0-1-6-16,-2-13 116 15</inkml:trace>
  <inkml:trace contextRef="#ctx0" brushRef="#br0" timeOffset="-60558.78">14165 2274 1340 0,'-8'0'106'0,"2"0"60"16,-3 4-24-16,-2 5-29 15,-1 4-30-15,3-1-43 16,9 6-17-16,6 2-23 15,5-4-3 1,11-2-2-16,4-4-1 0,8-6 2 16,6-2 0-16,-1-5 2 15,-1-4 8-15,-8-8 27 16,-5-1 8-16,-9 0 18 16,-10 0-6-16,-13-3-18 15,-9 2-10-15,-16-2-24 16,-9 2-18-16,-3 4-43 0,-2 1-19 15,12 7-44 1,8-5-10-16,20 3-23 0,11 0-14 0,20-4-124 16,7 2-25-1,10-2 35 1,-2 1 52-16,2-1 290 16,-1 5 119-16,-3 3 90 0,-2 1 13 0,-4 4-79 31,-4 1-48-31,-6 6-63 15,-1 7-29-15,-10 14-36 0,-2 3-19 0,-2 7-4 16,-3 5-7-16,1-2-5 16,0 0 2-1,4-10-2-15,2-8 10 0,-3-9 4 16,0-7 0-16,-9-7 8 16,-9-5 8-16,-7-10 8 15,-2-11 2-15,-2-17 2 0,2-6-8 16,7-13-11-16,4-6-2 15,11 6 5 1,10 5 5-16,14 22 25 0,6 7 6 16,9 20-11-16,-1 3 0 15,0 8-23-15,-4 4-10 16,-9 7-2-16,-9 3-9 16,-16 1-4-16,-8 1 1 0,-18-1 4 15,-6-2 3 1,-12-7 2-16,-1-2 3 0,1-7-3 15,3-2 3-15,16 0-4 16,9 1-4-16,15 15-4 31,10 9 4-31,18 11-4 16,11 9 6-16,8-1 4 16,5-5-8-16,1 1-68 15,-3-9-69-15,8 1 78 0</inkml:trace>
  <inkml:trace contextRef="#ctx0" brushRef="#br0" timeOffset="-58758.11">16121 2226 718 0,'-1'1'143'0,"1"-2"207"0,-8-3-200 0,2-2-42 0,-2 3-24 0,-5 3-36 0,1 3-20 16,-11 8-8-16,3 8-6 0,-1 6-11 15,1 4 0 1,12 9-1-16,6-1-2 0,12-3-2 16,6-3 2-16,9-10-5 15,5-6 3-15,0-8 6 31,1-3 5-31,-7-5 17 0,-3-4 11 0,-4-6 15 32,-8-5 3-32,-1-3 5 0,-1-7-9 0,-9-6-11 15,-1-3-6-15,-3-3-15 16,-2 1 2-16,-5 5-10 16,-3 1-5-1,1 12-4-15,0 9-12 0,4 7-24 0,0 5-18 16,3 7-58-16,-1-3-20 15,9 9-1 1,8-1 55-16</inkml:trace>
  <inkml:trace contextRef="#ctx0" brushRef="#br0" timeOffset="-58270.96">16704 2256 1413 0,'11'-15'97'0,"-11"-2"29"16,-11 3-10-16,-16 3-39 15,-8 1-33-15,-6 10-27 16,0 8-6-16,-2 5-7 16,6 10 2-16,7 6-5 15,4-1 4-15,14 10-2 0,4-5-4 16,9-3 0-16,7 0-4 15,8-9 3-15,6-2-2 16,3-8 4-16,5-7-2 16,-3-7 1-16,2-3 4 0,-4-16 19 15,-2-2 13-15,-2-14 22 16,-2-3 6-16,-10-8 1 16,-2-4 0-16,-9-12-13 15,-6-1-12-15,-3 0-17 16,0 7-12-16,0 17-4 15,2 12 5-15,1 14 0 16,0 10 3-16,3 10-12 16,2 11-2-16,1 18-7 15,2 8 1-15,0 14 2 16,4 6 3-16,5 3-47 16,4 0-31-16,7-2-51 0,5-9-26 15,7-5 6-15,7-9-11 16,1-14 17-16,2-1-126 15,1-18 162-15</inkml:trace>
  <inkml:trace contextRef="#ctx0" brushRef="#br0" timeOffset="-57870.34">16994 2453 395 0,'17'-26'168'0,"-1"-8"160"0,-7-1-66 0,-5 2-70 0,-4-2-46 0,-8 18-30 16,-5 6-5-16,-7 11-24 15,-4 5-9-15,-4 12-21 16,2 0-21-16,4 12-21 15,6-2-12-15,9 4-8 16,5-4 2-16,8-2-3 16,2-4-6-16,10-2-22 15,0-5-5 1,0-3 3-16,2-7 7 0,-2-4 24 16,-6-1 5-16,1-12 2 15,-4-2 3-15,1-12-1 0,-4-11 3 16,-4-13 16-16,-2-7 3 15,-2-13 3-15,-4-5 3 0,1 9-14 16,-4-1-1-16,4 25 17 16,-3 13 5-16,2 19 9 15,1 10-4-15,-3 15-23 16,5 14-7-16,3 21-15 16,5 5 1-16,6 15-1 15,1 4-1-15,3-1-24 31,0-6-27-31,1-10-40 0,0-11-40 0,4-15-26 16,4-8 81-16</inkml:trace>
  <inkml:trace contextRef="#ctx0" brushRef="#br0" timeOffset="-57312.95">17862 2148 1213 0,'0'2'92'0,"1"-2"59"0,1-3-15 0,2-8-2 0,4-5-25 0,8-8-40 0,5-1-13 15,5-5-17-15,4-1-8 16,-3 1 5-16,-2 6 0 16,-9 8-10-16,-6 7-6 15,-9 9-7 1,2 3-6-16,-7 16 1 0,-1 8 0 0,-3 15-10 31,0 9-5-31,3 13 0 16,2 7-3-16,3 0-4 15,3 2-20-15,1-10-42 0,5-6-17 0,-3-12-39 16,1-4 2-16,-6-4-18 16,-4-9-172-16,-6-6 208 15</inkml:trace>
  <inkml:trace contextRef="#ctx0" brushRef="#br0" timeOffset="-57124.41">17850 2645 1495 0,'4'2'110'15,"4"-2"46"-15,1 1-6 16,8-1-34-16,7-3-23 0,4-5-43 16,4 3-19-1,0-4-25-15,4 1-32 0,0 0-62 16,2-1-34-16,1-1-14 31,-9-1 48-31</inkml:trace>
  <inkml:trace contextRef="#ctx0" brushRef="#br0" timeOffset="-56854.77">18373 1759 1385 0,'0'-8'126'16,"0"3"50"-16,0 5-40 0,0 0-7 16,0 3-50-16,0 8-22 31,0 2-25-31,0 4 0 15,0 9-25-15,0-1-8 16,0-2-18-16,1 3-36 0,4-1-71 16,0 0-36-16,6 0 80 15</inkml:trace>
  <inkml:trace contextRef="#ctx0" brushRef="#br0" timeOffset="-56538.96">18687 2159 1486 0,'1'-1'115'0,"-6"-4"30"0,-7 0-6 15,-12 2-71-15,-1 3-34 16,-5 6-32-16,3 6-3 16,8 3-1-16,5 4-4 15,9 6 4-15,5 2-1 16,10 3-1-16,4 6 4 15,5 2-1-15,1 2 0 16,2-1 1-16,-1-3 0 0,-7-4-4 16,-4-2-1-16,-10-5 5 15,-7 0 0-15,-16-6 0 16,-6 2-1-16,-15-7-24 16,-6-4-28-16,-1-14-75 15,-3-5-218-15,10-10 211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25T17:02:02.459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30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5-03-25T17:03:15.043"/>
    </inkml:context>
  </inkml:definitions>
  <inkml:trace contextRef="#ctx0" brushRef="#br0">13346 3710 1287 0,'0'-4'37'0,"0"9"3"0,-1-5 60 0,-4 3-17 0,-4-3 15 0,-1 2-10 0,-2-2-14 0,-3-3 6 0,4-5-1 0,-1 0 0 0,-1-3-11 16,1-3-4-16,-9-4-30 15,0 3-5-15,-4 2-15 16,-3 4-7-16,-4 9 1 15,-4 3-7-15,-2 5 1 0,5 9 2 16,5 0-4-16,6 7 4 16,7 7 2-16,4 3-3 15,5 7 1-15,3 9 1 16,1 12-4-16,4 9-1 16,1 22 1-16,2 4-1 0,-2 15 1 15,2 2-6 1,-4-8-24-16,2-2-23 0,0-19-32 15,1-8-10-15,0-26-6 16,0-14-2-16,-3-22 5 16,-1-12-14-16,-3-16 66 15</inkml:trace>
  <inkml:trace contextRef="#ctx0" brushRef="#br0" timeOffset="717.96">12741 4381 1504 0,'26'-7'100'0,"1"-6"55"0,2 2 12 0,-4-10-43 15,0 7-15 1,-4-2-56-16,-2 1-21 16,0 7-17-16,1 0-11 15,4 6-3-15,1 2-6 0,0 13 1 16,0 1 0-16,-6 13-1 15,-3 6 1-15,-5 3-2 16,-1 2 2-16,-2-5-5 16,-2 2 5-16,3-8-2 15,-1-4-5-15,5-10 8 16,-1-8-5-16,1-7 5 16,1-1 2-16,4-17-3 0,-1-1 6 15,7-15-2 1,-2-2 7-16,1-2 0 0,3-4-2 15,-14 10 4-15,-7-3-7 16,-18 4 1-16,-18 5-3 16,-13 6 1-16,-4 6-4 0,-4 13-6 15,-3 11-9-15,5 9-24 16,4 4-1-16,16 2 2 16,12-1 6-16,20-7 14 15,11-6 4-15,20-4 0 31,9-4 4-31,17 1 13 0,5-2 2 0,9 5 3 16,-2-2-1-16,-5 13-3 16,-6 4 3-16,-19 5-2 15,-9 5-1-15,-10 5-1 16,-6 6-6-16,-8 1-5 0,-4 1 6 16,-8-15 0 15,-4-2 2-31,-3-14 5 0,-4-5 1 15,3-9 15-15,1-3 15 16,-2-17 17-16,4-6 1 16,1-7-3-16,3-4-9 15,11-1-11-15,7 1 4 0,11 4-12 16,6 4-6-16,4 5-10 16,1 3-2-16,-2 7-66 15,2 2-45-15,-5-7-9 16,6-6 22-16</inkml:trace>
  <inkml:trace contextRef="#ctx0" brushRef="#br0" timeOffset="1386.24">14725 4068 1119 0,'3'1'93'0,"1"2"132"0,-6 7-104 0,-1-1 8 0,-2 7-3 0,-3 1-42 0,2 7-18 0,-4 8-28 16,6 4-10-16,-3 10-14 16,1 4-6-16,6 4-7 15,-5-2 3-15,7-3-13 16,1-8 5-16,8-13-13 0,5-6-8 16,3-14-1-16,0-5-6 15,3-14-8-15,-3-11-12 16,6-10-29-1,-4-12-28-15,-3-6-33 16,3-4-215-16,-12-6 227 0</inkml:trace>
  <inkml:trace contextRef="#ctx0" brushRef="#br0" timeOffset="1517.39">14766 3844 1313 0,'-25'-22'110'0,"5"6"81"16,1 11-5-16,6 5-33 15,2 0-22-15,3 0-72 16,0 0-17-16,5-8-36 0,3-4-29 16,5-4-58-16,4 2-57 15,7 3 68-15</inkml:trace>
  <inkml:trace contextRef="#ctx0" brushRef="#br0" timeOffset="1827.47">15107 4023 1228 0,'-3'11'95'0,"-2"2"70"15,2 0-31-15,3-2-21 16,3 0-13-16,8-5-28 16,5 2 0-16,4-2-10 15,4 1-14-15,6-4-19 16,0 0-15-16,3-3-26 16,0 0-27-16,-3-5-47 0,-1 2-35 15,-12-3-57-15,-1 1-207 16,-5-1 242-1</inkml:trace>
  <inkml:trace contextRef="#ctx0" brushRef="#br0" timeOffset="2033.75">15082 4353 1443 0,'8'6'96'0,"1"2"62"16,5-3-8-16,2-3-17 15,1-2-34-15,2-8-59 16,2 1-15-16,3-1-37 0,1-9-23 16,8-2-58-1,2-3-42-15,7 0-313 0,4-2 284 16</inkml:trace>
  <inkml:trace contextRef="#ctx0" brushRef="#br0" timeOffset="3710.29">16106 3962 879 0,'-3'-2'102'0,"-2"1"120"0,2-1-102 0,-1 2-24 0,-2 0-6 0,-3 0-28 0,6 0 9 15,-5 3-16-15,3 4-7 0,-3-1-11 16,-6 3-12-16,-5 9-14 15,-2 5-5 1,1 14-6-16,1 7-1 16,8 14 1-16,3 4-1 0,13-7-3 15,6-5 0-15,16-13 0 16,9-4 0-16,6-13 4 0,7-2 3 16,-3-12 10-16,-6-8 17 15,-6-9 17-15,-7-9 8 16,-2-9 12-16,-4-2 1 15,-7-13-16-15,-6-2 2 16,-11-12-28-16,-5 1-12 0,-16 2-7 16,2 7-8-1,-8 14-1 1,-3 10-3-16,-5 19-13 16,-4 5-17-16,-3 10-33 15,4 5-21-15,13-2-32 16,8 0-7-16,23-7-5 0,12 2-12 15,22-8 88-15</inkml:trace>
  <inkml:trace contextRef="#ctx0" brushRef="#br0" timeOffset="4106.85">17169 3664 1462 0,'0'12'102'0,"0"7"41"0,-2 5 13 16,-2 17-20-16,-1 3-21 0,2 18-40 0,1 2-16 0,2 7-35 15,0 7-11-15,2 4-13 0,-1-4-14 16,-1-3-69-16,-1-8-40 15,-6-8-75-15,0-12-20 16,-1-11 124-16</inkml:trace>
  <inkml:trace contextRef="#ctx0" brushRef="#br0" timeOffset="4556.33">16866 4309 1225 0,'0'-14'89'0,"6"-1"122"16,1 1-90-16,2 2 7 16,7 1-2-16,4 3-35 0,9-2-16 15,6 1-30-15,-1-1-9 16,9 6-27-16,1 0-7 16,7 4-6-16,-1 8-2 15,-3 11 0-15,-6 3-3 16,-9 7-10-16,-10 4-5 15,-9 5-7-15,-10 0 6 16,-2-1 15 0,1-3 6-16,4-14 5 0,7-3 1 0,3-10-2 15,4-3 3-15,5-8 0 16,4-7 4-16,-4-4 18 16,0-3-1-1,-9-5 21-15,-7 0 4 0,-2-2 1 16,-6-1 1-16,-2 4-16 15,-4 0-6-15,-8 6-23 16,-4 4-5-16,-16 5-11 16,-3 4-10-16,-12 2-34 15,-1-4-27-15,1-1-71 16,3 1-36-16,12-4-116 0,8-3 159 16</inkml:trace>
  <inkml:trace contextRef="#ctx0" brushRef="#br0" timeOffset="5236.79">18403 3934 1127 0,'0'0'96'0,"-4"0"35"0,0-5-23 0,1 0 8 0,-5-4-22 0,0-4 1 0,-6-6-14 16,-4 0-8-16,-9-3-27 15,1 6-8-15,-4 7-26 16,-3 9 1-16,-4 12-9 15,1 6-2-15,-2 12 1 0,7 1-12 16,12 6 0-16,6-1-3 16,16-8-8-16,8-3 6 15,7-4-3-15,4-5 3 16,6-8 8-16,-3-4-1 16,8-10 11-16,1-3 7 15,0-10 7-15,1 1 10 16,-5-7 0-16,-3 0 1 0,-7 1 8 15,-2 2-4-15,-11 6 10 16,0 5 4-16,-7 11-10 16,-3 0 2-16,-5 19-8 15,-2 8 0-15,-2 11 4 16,-3 4-2-16,12 9-11 16,3-1-7-16,7 2-14 15,5 2-5-15,-1-3 1 16,0-4-30-16,0-12-28 15,2-4-19-15,-2-7-67 0,-3-4-28 16,-2-6 102 0</inkml:trace>
  <inkml:trace contextRef="#ctx0" brushRef="#br0" timeOffset="11032.96">18022 5604 887 0,'0'0'130'0,"2"-2"114"0,0 0-103 0,1-1-18 0,0-1-10 0,5 0-6 0,3 1 0 15,0 2-3-15,3 1-20 16,-3 0-22-16,0 11-15 16,-5 6-16-16,1 21-12 15,-4 11-1-15,-3 12-10 16,0 6 1-16,-2-3-15 15,-2-2 1-15,-3-9-30 0,3-9-15 16,-3-10-32 0,3-11-16-16,2-13-4 0,0-6 2 15,4-11-18-15,1-9-15 0,-1-11 73 16</inkml:trace>
  <inkml:trace contextRef="#ctx0" brushRef="#br0" timeOffset="11558.34">18049 5610 903 0,'-16'-19'141'0,"1"5"229"16,-1 3-270-16,5 3-7 15,1-3-10-15,9 0-10 16,2 0-1-16,15 0-1 16,3-3 3-16,11 1 4 15,3 0 7 1,7 2 0-16,-1 5-4 0,2 3-18 0,2 3-16 15,-10 6-25-15,0 5-9 16,-13 6-13-16,-5 2-3 16,-12 7-12-16,-3-1-13 0,-11 0-4 15,-5 0-9-15,-8-4-1 16,1 1 5 0,-7-8 5-16,1-1 14 0,-1-4 8 15,0-6 9-15,11 0 1 16,5-1-6-16,11 3 5 31,13-2-8-31,5 6 9 0,7 6 3 0,8-3 7 16,-1 6 4-16,4-3 5 15,-2 3 2-15,-2-4-5 16,-4-2 2-16,-6 3-11 16,-3 0 0-16,-13 1-2 0,-3 2-3 15,-11 0 0-15,-8 1 3 16,-11-1-2-16,-5 1 2 15,-4-8-3-15,-2 0-1 16,-2-10 3 0,-2-1-7-1,-1-6-18-15,3-7-7 0,8 2-31 16,12-1-25-16,12 2-43 16,6 2-28-16,14-4-133 15,9-1 168-15</inkml:trace>
  <inkml:trace contextRef="#ctx0" brushRef="#br0" timeOffset="12164.71">18595 5534 1281 0,'-1'-6'111'16,"-3"-2"51"-16,3 3-40 0,1 4-10 0,0 7-28 0,0 8-11 0,-2 13-19 15,1 9-4-15,-3 10-20 16,3 9-10-16,1-1-17 15,0-2-8-15,0-2-17 0,0-7-16 16,1-7-40-16,3-6-18 16,-1-11-24-16,0-5 2 15,-1-14 6-15,4 0-5 16,-3-14 71-16</inkml:trace>
  <inkml:trace contextRef="#ctx0" brushRef="#br0" timeOffset="12433.33">18575 5550 1222 0,'0'-49'120'16,"0"5"60"0,9 12-34-16,2 12-16 0,6 6-22 15,4 3-7-15,4 8-19 32,5-1-8-32,3 11-28 15,2-1-18-15,-7 7-19 16,-2 4-6-16,-3-3-2 15,-1 2-4-15,-4 1 3 16,-9 2-3-16,-14-3 0 0,-10 4 2 16,-22-1-22-16,-2 0-11 15,-19-3-37-15,-2 0-18 16,4-2-24-16,6-1-13 16,18-5-26-16,7-8-260 0,25-13 266 15</inkml:trace>
  <inkml:trace contextRef="#ctx0" brushRef="#br0" timeOffset="13005.66">19818 5391 1112 0,'6'-11'107'16,"0"1"118"-16,-2 4-71 0,-3 1-7 0,-2 5-18 0,-7 5-34 0,-5 0-16 16,-8 15-16-16,-7 4-1 15,-10 22-19 1,-3 13-5-16,-3 25-21 16,5 15-10-16,7 7-10 0,7-2-1 15,17-8-2-15,8-12-3 0,17-15-4 16,5-10-15-16,11-23-25 15,5-9-15 1,5-21-40-16,1-9-17 0,-3-18-43 16,-1-4-267-16,2-21 278 15</inkml:trace>
  <inkml:trace contextRef="#ctx0" brushRef="#br0" timeOffset="13244.76">20155 5466 1519 0,'0'2'150'0,"0"3"67"16,2 12-33-16,-1 5-17 15,1 13-51-15,0 3-29 0,-2 3-44 16,1 0-12-16,4 4-19 16,-3-2-8-16,2-5-32 31,-2 0-29-31,-2-10-75 0,-2 5-33 0,-4-8-70 31,0-4 123-31,-7-4 42 16</inkml:trace>
  <inkml:trace contextRef="#ctx0" brushRef="#br0" timeOffset="13689.1">20065 5588 1264 0,'0'-65'100'0,"0"12"107"0,5 8-48 15,6 15 2-15,8 7-8 16,2 7-25-16,2 5-15 16,9 6-23-16,-2 5-20 15,6 5-29-15,0 6-14 0,2 3-20 16,0 2 2 0,-6 3-8-16,-6 5-3 0,-16-4-5 15,-12 4-13-15,-20 3-12 16,-6-2-8-16,-13 0-8 15,0 0 7-15,0-1 5 16,0-5 13-16,12-10 16 16,9 1-1-16,15-9 6 15,10 7 1-15,14 6 1 0,6 2 9 16,8 8 14 0,-1-1-3-16,6 3 7 0,0-6-2 15,-1 1-5-15,-4-4 0 16,-7 2-7-16,-10 0-2 15,-15-2-7-15,-6 2-1 16,-17 0 1-16,-5-2-3 16,-9-2-11-16,0-3-17 15,-2-2-33-15,-5-6-26 0,4 3-50 32,1-3-30-32,7-4-274 0,12 0 273 0</inkml:trace>
  <inkml:trace contextRef="#ctx0" brushRef="#br0" timeOffset="13895.53">20767 5629 1198 0,'2'14'177'0,"-8"5"247"0,-7 6-322 0,-4 5 0 0,1 5-39 0,5-5-25 16,9-2-26-16,7-4-6 15,17-5-41-15,7-5-19 16,12-14-51-16,1-2-37 16,-9-17 18-16,-4 2 46 15</inkml:trace>
  <inkml:trace contextRef="#ctx0" brushRef="#br0" timeOffset="14029.14">20652 5383 1464 0,'-14'0'50'16,"1"-2"2"-16,13-6-69 0,7-1-25 15,7-10 21-15</inkml:trace>
  <inkml:trace contextRef="#ctx0" brushRef="#br0" timeOffset="14817.92">21044 5662 1230 0,'0'33'56'32,"0"-1"5"-32,0-2-25 15,1-10-10-15,1-6-13 16,-1-4 8-16,-1-9 7 15,0-1 30-15,-3-1 14 0,-2-10 4 16,1-2 6-16,-1-9-5 16,3 0 3-16,2-6 3 15,7 1-8-15,5 0-17 16,4 5-18-16,6 11-22 16,2 6-2-16,1 13-11 15,2 6-3-15,-2 11-6 16,0 4-7-16,-6-1-15 0,-1 1-10 15,-10-4-35-15,-1-5 0 16,-3-6 8-16,-3-10 13 16,1-3 43-16,2-1 4 15,3-9 22-15,1-10 16 16,7-10 16-16,4-5 12 0,11-9 2 16,8 2 4-16,3 5-22 15,2 7-2-15,-4 15-8 16,-9 8-15-16,-8 20-5 15,-8 10-6-15,-9 11-14 16,-5-2-3-16,-1 1-6 16,1-1-19-16,0-12-42 15,4-1-25-15,7-7-29 16,2-7-37-16,6-4 29 16,3-5 11-16,-1-10 26 15,1-4 52-15,-2-5 25 0,4 3 16 16,-5-5 39-16,-5 2 23 15,-6 6 48 1,-7 2 17-16,-2 5-8 0,-4 6-7 16,-6 7-46-16,0 7-20 15,-3 13-18 1,0 1-17-16,10 2-13 0,4-2-7 0,18-9-13 16,9 0 5-16,7-15 9 15,6-1 8-15,-1-8 18 16,1-6 14-16,-4-3 24 15,-1 3 13-15,-12-5 26 16,-4-3-3-16,-20-4-33 16,-15-3-10-16,-22 3-42 15,-9 6-12-15,-16 12-16 16,-2 3-21-16,3 10-60 16,10 0-55-16,21-1 250 0,10 1-129 15</inkml:trace>
  <inkml:trace contextRef="#ctx0" brushRef="#br0" timeOffset="15551.53">22372 5605 1141 0,'0'0'119'0,"-2"-3"77"0,-4-6-51 0,-2-1-8 16,-11-3-47-16,-1 1-21 15,-12 7-34-15,-1 8-13 0,-6 18-15 16,-6 10-3-16,6 13-8 16,3 5-4-16,17 2-2 15,12-7-9-15,20-9-15 16,12-5 1-16,13-13 5 16,3-4 10-16,3-13 16 15,-3-7 4-15,-6-15 7 16,0-6 8-16,-8-16 11 15,-4-13 3-15,-7-14 3 16,-7-17-6-16,-5-5-6 0,-6-7-5 16,-4 6 3-16,-4 5 3 15,1 14 6-15,1 15 11 16,3 33 14-16,5 24 1 16,-1 4-10-16,1 25-6 0,6 24-15 15,0 16-6-15,5 16-4 16,0 8-1-16,2 6-15 15,3 4-6-15,3-14-16 16,1-4-24-16,10-22-45 16,3-9-15-16,5-7-44 15,3-13 6-15,8-12-7 16,6-14-8-16,0-14-215 16,-2-9 230-16</inkml:trace>
  <inkml:trace contextRef="#ctx0" brushRef="#br0" timeOffset="16110.15">23000 5727 1057 0,'4'-49'114'0,"-4"8"72"0,-9 3-16 0,-10 17-22 0,-8 12-24 16,-11 14-38-16,-1 10-18 15,-8 11-45-15,6 2-15 0,6 4-9 16,11-7-5 0,23-5-18-16,7-4-3 0,19-11 0 15,8-5 2 1,8 0 24-16,0-5 4 0,-1-8 0 15,-2 1 11-15,-5-7 21 32,-6 2 5-32,-7-2 4 0,-6 3-9 0,-7 10-27 15,-6 6-9-15,-4 15-7 16,-6 11-3-16,-7 11 2 16,0 3-10-1,5-7-16-15,6-2-3 0,12-15-12 0,8-2 11 16,14-9 17-16,4-5 5 31,8-12 17-31,5-6 4 16,-1-2 23-16,0-9 8 15,-6-4 17-15,-3-6 11 16,2-18 2-16,0-6-3 16,-2-16-18-16,-3-6-2 0,-12-13-8 15,-8-1 1-15,-10 9 4 16,-5 11 0-16,-9 36 2 15,-6 18-5-15,-10 30-1 16,-5 20-10-16,-2 32-8 16,2 12-4-16,10 20-11 15,5 5 1-15,12 3-9 0,5 0-7 16,9-7 6-16,13-3-6 16,24-15-15-16,11-7-3 15,14-11-50-15,6-7-1 16,2-17-21-16,2-5-8 15,1-15-7-15,-3-9-30 16,-7-12 87-16</inkml:trace>
  <inkml:trace contextRef="#ctx0" brushRef="#br0" timeOffset="24966.7">24003 4951 838 0,'-5'3'49'0,"-1"-6"28"0,4 1-3 0,1-1 12 0,1 1 19 0,0 2 4 0,1 2-25 31,4 1-4-31,0 7-6 0,0 1-3 0,3 4 1 16,3 4-4-16,4 0-3 31,4 8-6-31,16 8-4 16,8 4-4-16,4 5-15 15,7 5 0-15,-7 8-3 16,-5-2-2-16,-8 13-10 16,-8 5-2-16,-13 1-15 0,-8 3-4 15,-15 0 1 1,-12 0-4-16,-20-1 2 0,-10-3-1 16,-26 1-37-16,-10-2-21 0,-16-4-44 15,0 0-24-15,9-11-31 16,8-13-181-16,-1-33 217 15</inkml:trace>
  <inkml:trace contextRef="#ctx0" brushRef="#br0" timeOffset="26544.26">18338 6778 1119 0,'0'0'38'0,"0"0"16"0,-6 10 43 0,-4 4 9 0,-2 2-5 0,-3 9-19 0,0 7-16 0,-1 12-23 0,3 8-9 0,1 11-18 0,4 3-3 16,1 4-10 0,1-7-2-16,3-14-7 0,1-7-9 15,1-13-6-15,-4-12-2 16,3-6-3-16,2-11 2 16,2-11 3-16,1-3 6 0,-1-24 5 31,-1-9 8-31,4-20 21 15,-2-12 1-15,4-9 19 16,-1-2 6-16,3 11 10 16,6 7 6-16,0 17 8 15,3 12-8-15,-3 18-5 16,1 4-1-16,-5 18-11 16,3 8 4-16,-3 15-13 0,4 6 1 15,-1 11-2 1,0 6-3-16,5 14-3 0,2 6-10 15,5 6-12-15,3-1-2 16,1-2-2-16,-2-3-13 16,-6-11-34-16,-3-4-24 15,-8-18-57-15,-5-3-16 16,-7-15-41-16,-9-4-79 16,-4-8 160-16</inkml:trace>
  <inkml:trace contextRef="#ctx0" brushRef="#br0" timeOffset="26751.59">18198 6931 1414 0,'0'5'114'0,"0"-2"78"0,3 2-72 0,6-3 11 16,9-6-32-16,2-5-27 0,12-5-32 0,2 0-18 0,6-7-33 0,5 4-29 15,9-1-64-15,3 3-37 16,6 10-163-16,5-3 171 16</inkml:trace>
  <inkml:trace contextRef="#ctx0" brushRef="#br0" timeOffset="27053.58">19083 6862 1021 0,'0'-8'135'0,"0"-3"193"0,-5 2-199 16,-8 6-13 0,-4 3-16-16,-10 12-37 0,-9 5-8 15,-8 17-26 1,-2 3-10-16,-3 12-9 0,8 0-7 15,14 5-3-15,8-12-3 16,22-4-8-16,13-6-3 16,16-13-14-16,2-2-15 0,9-11-45 15,0-6-25-15,1-12-198 16,1-9 189 0</inkml:trace>
  <inkml:trace contextRef="#ctx0" brushRef="#br0" timeOffset="27267.94">19404 6895 1321 0,'-3'0'102'0,"-8"3"53"15,-6 4-28-15,-15 2-26 0,-4 7-18 16,-11 6-17 0,3 8-7-16,7 3-21 0,4 6-14 15,14 4-23 1,7-4-8-16,12-1-2 15,6-8-6-15,11-3-22 0,10-3-15 0,6-13-41 32,5-5-15-32,8-9-59 15,0-10-51-15,-2-2 124 16</inkml:trace>
  <inkml:trace contextRef="#ctx0" brushRef="#br0" timeOffset="27878.19">19573 7059 1143 0,'0'-11'117'15,"0"-1"97"-15,0 13-100 16,-3 10-18-16,-2 6-28 16,1 10-16-16,-3 6-24 15,1-3-9-15,4-3-14 0,4-6-3 16,7-12 1-16,6-6 1 16,2-6 9-16,-1-8 2 15,3-1 14-15,-2-4 5 16,2-6 10-16,1 0 8 0,-1-4 14 15,0 7 2-15,-6-1 11 16,0 6-2-16,-10 6-19 16,-3 8-9-16,0 8-23 15,-5 6-11-15,0 13-8 16,2 4-4-16,3-2-3 16,3-4-2-16,8-6-15 15,2-7-7-15,6-4-17 16,3-6 0-16,3-5 12 15,5-5 8-15,3-6 14 16,4-2-3-16,-4 2 4 0,-2-7 0 16,1-2 2-16,-1-3 2 15,1 1 3 1,-5 6 0-16,-8 8-1 0,-5 10 0 16,-8 12-4-16,-1 6 0 15,-4 10 2-15,-2 1 2 16,-2-3-1-1,1-3-1-15,2-11 3 0,2 1 1 16,-2-11 1-16,0 1 3 16,-3-1-3-16,-4-5 3 0,-2-3-1 15,-1-2 2-15,-1-13 8 16,2-4 5-16,4-10 7 16,5-5-3-16,14-5-9 15,10 5-7 1,8 7-7-16,-1 4-1 0,-3 8-24 15,-2 3-18-15,4 3-71 16,0 0-35-16,4 8-69 16,3 2 58-16,2 4 81 15</inkml:trace>
  <inkml:trace contextRef="#ctx0" brushRef="#br0" timeOffset="28266.59">20749 6924 1455 0,'-13'-2'115'0,"-9"-1"76"15,-5-5-44-15,-11 3-47 0,2 5-28 0,-5 11-46 0,0 7-4 0,0 16-10 16,3 6-6-16,8 2-29 16,8 4-22-16,19-14-18 15,7-4-5-15,19-9 17 16,2-13 17-16,2-4 24 15,-1-2 3 1,0-8 7-16,2-5 1 0,-1-12 8 16,1-2 11-16,-2-6 26 0,-3 3 14 31,-4 3 23-31,-3 7-5 0,-7 9-14 0,-7 9-11 16,0 9-28-16,-7 7-4 15,-2 17-15-15,3 6-5 16,4 2-1-16,4 0-18 15,17-4-45-15,-1-7-27 0,7-5-75 32,0-8-7-32,0-7-288 0,0-6 282 0</inkml:trace>
  <inkml:trace contextRef="#ctx0" brushRef="#br0" timeOffset="28936.17">21233 6856 1343 0,'-6'-8'94'0,"-2"2"73"0,-5-2-33 16,-4 6 14 0,-4 2-17-16,-4 5-44 0,-3 4-17 15,-4 12-36-15,0 2-17 16,4 14-15-16,-2 8 0 15,5 7-11-15,3 2-5 16,14-8-17-16,8-7-12 0,16-13 0 16,9-8 4-1,6-11 15-15,4-7 9 0,6-14 15 16,2-7 1-16,2-4 6 16,3-2 10-16,-9-1 13 15,-2 2 6-15,-14 3 19 16,-7 9-7-16,-14 12-10 15,1-6-4-15,-14 24-12 16,-5 4-5-16,2 15-8 16,1-5-6-16,8-3-3 15,5-2-2-15,11-11-1 16,5-4 0-16,9-9-2 16,2 1 5-16,6-7 0 0,0-1-1 15,4-5 1-15,-3-5 2 16,-4-4 4-16,-3-6 8 15,-11 1 14-15,-2 1 5 0,-7 12 9 16,-7 12-2-16,1-3-2 16,-2 12-10-16,-7 16-6 15,4 5-9-15,-2 10-12 16,-3-1 4-16,7 7-8 16,1 3 7-16,2 8 0 15,5-1-3-15,-2 6 4 16,0 2-6-16,-2-5 1 15,1-2-2-15,-3-5-16 16,-9-10-6-16,-9-10-9 0,-5-10-7 16,-9-16-8-16,-3-7-4 15,-6-18-33-15,0-10-18 16,-3-12-51-16,0-9-30 16,3-1-259-16,3 6 267 15</inkml:trace>
  <inkml:trace contextRef="#ctx1" brushRef="#br0">16845 8290 0,'0'0'0,"0"0"0,0 0 0,102-63 0,-7-4 0,-95 67 0,67-59 0,-27 12 0,-21 15 0,-7 8 0,-4 9 0,-4 7 0,-4 8 0,4-4 0,0 0 15,-4 4-15,0 0 0,0 0 0,0 0 16,0 0 0,0 0-16,0 0 0,-4 0 15,4 0 1,-4 0 0,0 0-16,0 0 15,0 0 1,0 0-16,0 0 15,4 0 1,0 0-16,0 0 16,0 0-16,0 0 15,0 0 1,0 0 0,0 0-16,0 0 15,0 0-15</inkml:trace>
  <inkml:trace contextRef="#ctx0" brushRef="#br0" timeOffset="72947.36">11091 696 732 0,'0'3'103'0,"0"0"74"0,0 2-4 0,0-3-40 0,1-2-18 0,-1 0-16 0,0 0-4 15,-1-2-7 1,-1 2-9-16,0-3-11 0,-9-4-8 15,3-2-22 1,-1-4-1-16,-5-2-18 16,-4-1 0-16,-4 2 8 15,-3-4-9-15,-2 4 2 16,-1 3-8-16,6 5-4 16,1 3-3-16,4 3-7 0,3 3 1 0,0 8-5 31,2 3 8-31,3 11-4 15,3 13 4-15,4 16-2 0,2 12-4 0,8 18 4 32,-2 1-7-32,5 5-1 0,-1-4-29 0,-2 3-35 15,1-12-12 1,-4-3-56-16,-2-9 14 16,-5-15-6-16,-7-10-141 15,-2-25 189-15</inkml:trace>
  <inkml:trace contextRef="#ctx0" brushRef="#br0" timeOffset="73755.08">10583 1207 1319 0,'9'-6'96'15,"0"-4"33"-15,14-4-25 16,-1-2-6-16,9-1-31 15,4-2-10-15,-4 6-23 16,1 7-4-16,-7 1-13 16,0 5-11-16,-2 6-5 15,-1 6-1-15,-5 2 1 16,-4 3 2-16,-7 5-3 16,0 2 0-16,-1-5-3 15,1 1 2-15,5-9 1 16,4-3 0-16,5-5 5 0,1-3-3 15,-3-6 13-15,0 0 4 16,-9-4-3-16,1-2 5 16,-10-3-8-16,0 1-2 15,-8-5 6-15,-2 4 0 16,-4-6-1-16,0-1 2 0,1-6-14 16,2-4 0-16,3 2-3 15,2-3 0 1,5 8-1-16,1 9 1 0,0 5 3 15,0 11-8-15,-7 0-1 16,1 5 0-16,1 10-5 16,-1 0 9-16,6 2-3 15,6 5 0-15,8-5 2 16,7 5-1-16,9-3-1 16,5 3 4-16,6 1-1 15,3-3 1-15,0-1 6 16,0-2-6-16,-4 2 0 15,-9-5 0-15,-14 1-2 0,-1-3 2 16,-16-5 0-16,0-1-1 16,-9-1 0-16,-2-5-2 15,0 0-6-15,-2-4 5 16,5 0-3-16,2-6 5 0,1 2 3 31,4 4-4-31,1 2 2 0,0 0-4 0,0 2 1 16,0 0 9-16,1-3 0 15,4-1-5-15,0 0 0 16,1-2 1-16,0 1-3 16,-3-1 9-16,4 0 2 15,-6-1-9-15,1-2 6 16,-1-4-7-16,-2-9 0 16,-1 2 4-16,-1-7 0 15,0-1 2-15,3 2-1 0,3 0 2 16,13 3-5-16,4 3 5 15,14 3-2 1,-1 7-9-16,6 1 5 16,2 6-46-16,-8-5-107 0,-1-2 99 0</inkml:trace>
  <inkml:trace contextRef="#ctx0" brushRef="#br0" timeOffset="74310.49">12097 480 1339 0,'-2'-5'90'0,"-7"-4"31"0,-2 1-12 0,-8 6-41 0,-5 4-26 16,-4 9-36-16,-2 5-6 0,3 4-2 15,10 4-3-15,14-4 1 16,6 2 1-16,16 0 0 16,1 2 2-16,4 3 4 15,-2 0 2-15,-3 1 5 0,-8 0-2 16,-9 6-4 0,-6-4-1-16,-16 6-3 0,-5 0 0 15,-13-4 2-15,3 1 0 16,7-8-2-16,6 0 0 15,20 0 0-15,7 1 5 16,17 0 11-16,5 1 8 16,12 3 15-16,2 3-5 15,0 5-10-15,-5 3-10 0,-15 11-14 16,-13 8-1-16,-15 8-1 16,-5 6-21-16,-4-5-65 15,2 2-41-15,20-14 60 16</inkml:trace>
  <inkml:trace contextRef="#ctx0" brushRef="#br0" timeOffset="76067.33">10860 8042 1152 0,'-14'9'59'0,"1"1"18"0,4 1-14 0,3-3-10 0,4-1-11 0,5-3 0 16,7 2 8-16,9-3 11 0,4 0 22 15,10 0 3 1,7 2-6-16,2-5-18 0,-1 2-23 15,-11 1-17-15,-8 2-9 16,-15 2-6-16,-9 6 3 16,-15 9-6-16,-12 2-1 15,-12 7-3-15,0 4 0 0,5 3-1 16,8-7-1-16,15 1-2 16,7-5-1-16,7-5-1 15,6 6 6-15,8-1 2 16,4 0-3-16,2-4 1 15,1-2 0-15,-5-1-2 16,-4-5 3-16,-10-1 1 16,-8 6-1-16,-15-4 1 15,-5 9-1-15,-4-1 2 16,2-5-5-16,12 1 3 0,4-2-5 16,12 1 0-16,5-4 3 15,13 3 3 1,5 2 13-16,8 6 7 0,-1-1 8 15,-1 2-4-15,-3 3-5 16,-14 3-6 0,-10-2-3-16,-21 4-3 0,-15 3 1 0,-19 0 6 15,-8-2-11 1,-23-11-7-16,-12-8-26 0,-15-13-76 16,-12-9-52-16,5-27 78 15</inkml:trace>
  <inkml:trace contextRef="#ctx0" brushRef="#br0" timeOffset="127046.01">22211 6999 1159 0,'0'3'89'15,"-5"2"63"-15,2-3-33 0,-6-2-8 0,4 0-10 0,3 0-2 0,-1 0-2 0,6 0-3 16,4 0-5-16,12 0-14 16,4-2-8-16,9-1-6 15,2 1-3-15,6 2-22 0,1 0-7 16,6 5-21-1,2-2-6-15,0 7 1 0,-3-4-10 16,-4 4-20-16,-4-6-17 16,-6-2-41-16,-5 3-20 15,-15-7-39-15,-9-3-23 0,-20 2-178 16,-10 2 203-16</inkml:trace>
  <inkml:trace contextRef="#ctx0" brushRef="#br0" timeOffset="127267.38">22064 7250 1425 0,'29'-5'136'16,"2"2"69"-16,15-2-33 16,0-4-7-16,-1 6-59 0,1-5-23 15,-5 3-42 1,-1-1-12-16,2 1-13 0,2 4-4 15,1-6-38 1,-1 3-22-16,-3 2-72 0,-2-4-49 16,1 1-57-16,-2 2 103 15</inkml:trace>
  <inkml:trace contextRef="#ctx0" brushRef="#br0" timeOffset="127783.49">23624 6909 1324 0,'0'-1'116'0,"0"-1"42"0,-7 1-33 16,-4-4-7-1,-7-1-37-15,-2-4-6 0,-7-2-17 16,-2-3-11-16,-10 4-22 16,-4 5-14-16,-4 8-9 15,-2 12-4-15,0 14-6 16,2 13-10-16,9 10-21 16,7 1-4-16,21-5-6 15,10-6 11-15,24-14 19 16,7-7 8-16,9-15 31 0,4-5 19 31,-3-13 17-31,0-6 9 0,-2-10-9 0,-1-5-12 16,-8-3-11-16,-1-3-6 15,-10 2-15-15,-4 7-4 0,-5 15-6 32,-1 10 1-32,-10 20 9 0,-7 16 1 0,-8 22 2 31,-8 14 0-31,1 11-9 15,-3 7-3-15,8-13-5 16,5-2-10-16,10-14-38 16,7-4-27-16,8-5-78 15,0-7-13-15,13-12-35 16,-1-8 93-16</inkml:trace>
  <inkml:trace contextRef="#ctx0" brushRef="#br0" timeOffset="128125.39">23894 7050 1393 0,'2'12'95'0,"-4"12"63"0,-6 3-49 0,-4 12-28 0,-6 10-28 16,1 3-40-16,1 0-13 0,7 0-19 0,6-3-13 0,9-9-7 15,8-4 4-15,11-9 23 16,4-8 10-16,5-12 13 16,6-7 7-16,3-12 22 15,1-10 13-15,-2-19 8 16,-2-7 10-16,-10-8-5 16,-10-7-5-16,-15-8-8 15,-5 0-19-15,-21 12-22 0,-7 15 0 16,-16 24-20-16,-10 13 4 15,-4 10-28-15,-1 5-34 16,17-4-48-16,6-1-48 16,18-5 76-16,7-1 14 15</inkml:trace>
  <inkml:trace contextRef="#ctx0" brushRef="#br0" timeOffset="128318.46">24366 6741 1615 0,'-6'1'107'0,"-4"1"46"15,-9-2-82-15,0 0-18 0,4-5-45 16,2-8-23-16,8 1-74 16,4-9-48-16,2 2 70 15</inkml:trace>
  <inkml:trace contextRef="#ctx0" brushRef="#br0" timeOffset="128539.71">24658 6198 1548 0,'8'22'154'0,"0"8"48"0,-7 11-22 16,-2 10-19-16,-10 20-67 15,-4 4-17-15,-4 14-44 16,-3 2-12-16,-5-3-34 16,1 1-30-16,-1-3-78 15,5-8-55-15,8-10-56 16,1-9 99-16</inkml:trace>
  <inkml:trace contextRef="#ctx0" brushRef="#br0" timeOffset="128778.46">24954 6766 1342 0,'2'30'258'0,"0"-2"330"0,-6-6-398 15,1-6-30-15,2-11-92 16,-4-10-33-16,5-11-65 15,0-3-45-15,1-15-154 16,7 1-380-16</inkml:trace>
  <inkml:trace contextRef="#ctx0" brushRef="#br0" timeOffset="136311.12">12962 7394 896 0,'3'3'112'16,"-3"1"76"-16,0 4-54 0,0 2-18 0,-3-6-23 0,1 6-6 0,2-1-5 0,2-2-2 16,1 2-13-16,1-4-11 0,0 3-20 15,-3-5-8-15,-1 5-12 32,-1-7 1-32,-4 3-1 0,-3-1-3 0,-11-2 1 31,-5 2-4-31,-17-6-9 15,-8-1-5-15,-17-4 4 16,-13-2 0-16,-11-4 0 16,-4-3 4-16,2-1-4 15,2-5 0-15,-1-6 3 0,2-4 0 16,-8-13-1-16,0-12 2 16,4-13-9-16,-1-9-9 15,7-9-14-15,-1-1-6 16,-2-1-1-16,0-4 7 15,1-7 12-15,7-2 4 16,15-8 8-16,5 6 3 0,16 1-1 16,7 4 4-16,12-2 10 15,8 1 7-15,13-7 13 16,3 3-1-16,14 4 2 16,6 9-2-16,13 4-1 15,13 4 1-15,12 1-3 16,6 2-6-16,13 5-4 15,5 3-3-15,3 3-2 16,-4 8-6-16,-4 8 1 16,-2 4-2-16,-7 6-8 15,3 0 3-15,-8 8-4 16,-7 0-17-16,-10 7-26 0,-11 5-26 16,-20 2-68-16,-9 5-19 15,-17-2 83-15</inkml:trace>
  <inkml:trace contextRef="#ctx0" brushRef="#br0" timeOffset="136748.68">11535 4288 1183 0,'2'21'88'0,"0"-2"38"0,9-7-10 16,9-2-21-16,8-7-6 0,20-3-6 0,2 0-10 0,10-8-22 0,2 3-13 15,6 4-11-15,4-4-3 0,1 5-4 32,-2 0 1-32,-8 6-7 0,-10 7 1 0,-10 1-6 15,-10 10-7 1,-19 7 0-16,-6 6-2 16,-16 10 0-16,-11 3 0 15,-6-2-2-15,-8-1 0 16,0-1-20-16,0-5-13 0,1-3-40 15,9-5-34-15,7-8-14 0,5-4 54 16</inkml:trace>
  <inkml:trace contextRef="#ctx0" brushRef="#br0" timeOffset="137250.21">10146 5484 1363 0,'0'-2'101'0,"-2"1"45"0,2 2-15 0,3 5-14 0,0 6-13 0,5 10-17 0,2 4-11 0,-2 17-17 15,-4 3-22-15,-1 17-14 16,-3-5-10-16,-3 2-28 15,3 2-19-15,-6-18-49 16,4 1-24-16,-4-15-45 0,-3-6-12 16,-1-13 94-16</inkml:trace>
  <inkml:trace contextRef="#ctx0" brushRef="#br0" timeOffset="137475.38">9811 5525 1685 0,'10'6'101'0,"2"-3"46"15,4 2-7-15,6-5-33 16,5-3-16-16,12-8-41 16,5-2-12-16,16-4-20 15,2-2-8-15,9 0-14 0,8-3-25 16,1 3-81-1,9-2-65-15,-6 6 86 16</inkml:trace>
  <inkml:trace contextRef="#ctx0" brushRef="#br0" timeOffset="138411.68">12988 7627 857 0,'0'-2'128'15,"-1"2"157"-15,-6 0-169 0,0 0-14 0,-6 0-21 0,0 3-10 16,-2 7-10-16,-3-4-13 15,2 13-14-15,-3-3-10 16,-4 12-15-16,1 5-5 0,-7 7-1 16,1 4-4-16,1 7-1 15,3-4 2-15,10 0-2 16,8-4 0-16,11-9 2 16,6-4-2-16,5-6 0 15,4-3 5-15,5-4 0 16,5-3 1-16,0-3 3 15,-3-6-3-15,-6-2-7 0,-4 2-6 16,-4-4-34 0,-4-1-16-16,0 2-36 15,1-1-25-15,-1 3-196 16,1 0 195-16</inkml:trace>
  <inkml:trace contextRef="#ctx0" brushRef="#br0" timeOffset="138850.14">13091 8124 1138 0,'1'-7'93'16,"1"4"60"-16,-2 2-61 0,2 1-7 15,-2 0-14 1,-2 1-6 0,-1 6-1-16,1-1-3 0,-1 3 7 15,-2-4-2-15,5 4-10 0,0-2-4 32,5 2-21-32,5 2-9 15,5 2-10-15,3-2-2 16,4-2-10-16,0 2 0 15,2 0 1-15,-2 1-2 0,-7-1 2 16,-2 1 0-16,-8 1 0 16,-7-1 1-16,-12 1 0 15,-3-2 0-15,-12-6 1 16,-2 3-2-16,-9-8-3 16,-4-5-11-16,-2-1-19 15,1 1-13-15,4 2-43 16,6 1-19-16,6 2-38 15,4 2-63-15,8-2 125 16</inkml:trace>
  <inkml:trace contextRef="#ctx0" brushRef="#br0" timeOffset="139541.01">12301 8696 1344 0,'1'0'77'0,"-1"0"40"0,0 5-24 16,-3 3-18-16,-2 6-16 0,-1 6-37 16,0 6-9-16,-1 4-10 0,-1 3-8 0,4-5-8 15,-1 1-6-15,2-7 1 16,3-5 4-16,0-8 8 15,0 1 4-15,0-10 4 16,0-2 9-16,1-10 9 16,3-9 5-16,2-9 6 15,0-8-6-15,-3-7-4 16,2-1 1-16,0-5 1 16,-1 3 12-16,3 11 0 15,-1 10 2-15,-1 18-7 16,0 7-11-16,1 15-9 0,3 8-8 15,6 15-4-15,3 3-11 16,5 2-17 0,0-1-8-16,4-4-2 15,0-8 6-15,0-4 22 16,-1 0 8-16,-3-10 25 0,-6-2 8 0,-8-8 18 31,-7-4 10-31,-2-4 5 16,-5-7 6-16,-3-3-4 15,2-9-11-15,0-4-20 0,3-2-10 0,4-5-12 16,1 1 0 0,10 3-9-16,-1 4-15 15,2 12-43-15,0 3-36 16,-2 6-90 0,1 5-28-16,6 2 109 15</inkml:trace>
  <inkml:trace contextRef="#ctx0" brushRef="#br0" timeOffset="139810.87">12922 8742 1500 0,'3'-11'103'0,"0"3"64"16,-1 0-14-16,0 3-19 0,-2 5-20 0,1 5-35 0,-1 6-15 0,2 6-25 15,2 7-9-15,-2 9-16 16,1 5-19-16,-4 6-25 16,-1-1-23-16,-1-7-52 15,0-4-12-15,1-10-44 16,1-7-10-16,-3-7-266 16,1-6 273-16</inkml:trace>
  <inkml:trace contextRef="#ctx0" brushRef="#br0" timeOffset="140018.39">12804 8669 1311 0,'0'0'128'0,"0"0"125"16,3-1-74-16,5-1-18 16,1-6-12-16,7-1-33 15,5-2-17-15,2-2-47 16,4 1-19-16,6 1-27 15,3 3-13-15,9 6-48 16,4 2-33-16,1 2-148 16,2-2 131-16</inkml:trace>
  <inkml:trace contextRef="#ctx0" brushRef="#br0" timeOffset="148154.16">8816 6961 486 0,'0'0'137'0,"0"2"134"0,0 0-92 0,1 2-11 0,4-2-41 0,1-2-25 0,2 1-24 0,0 3-13 16,-8-3-10-16,2 5-1 15,-4-1-6 1,-3 3 3-16,1 3-6 0,-6-3 3 15,-1 1-11-15,-2 3-2 0,-2-6-3 32,-3 2-5-32,-2 1-2 15,-1-1-6-15,-1 0-10 16,5 3-8-16,-2 2-1 16,3 2-1-16,2 9-1 15,4 4 0-15,6 7 0 16,2 1 0-16,8-1-3 15,4-2-2-15,9-9-13 16,1-4 3-16,6-9-8 0,4 0 1 16,1-7-21-16,2-4-23 15,0-11-63-15,-1-7-115 16,-2-9 146-16</inkml:trace>
  <inkml:trace contextRef="#ctx0" brushRef="#br0" timeOffset="148504.1">9082 7163 1251 0,'0'0'87'0,"2"0"53"16,-2-1-25-16,-2-4-47 15,-2-1-13-15,-4 6-34 16,0 0-13-16,-2 9-5 16,-1 7-1-16,2 9-2 15,-1 7-1-15,6-1 0 16,0-1-2-16,8-6 0 15,5-5 0-15,13-8 7 16,5-3 2-16,8-8 12 0,1-7 7 16,-3-1 5-16,-1-6-1 15,-7-6-5 1,-6-4-2-16,-13-3-7 16,-7-1 7-16,-14 1-7 0,-2-4-3 15,-7-1-6-15,1 1-6 0,1 8-6 31,1 4-3-31,7 15-20 0,0 4-22 0,1 9-45 16,4-2-33-16,-1 0 69 16</inkml:trace>
  <inkml:trace contextRef="#ctx0" brushRef="#br0" timeOffset="148928.63">9417 7099 1163 0,'0'-5'86'16,"-2"3"44"-1,2 1-5-15,0 2-40 0,0 6-13 16,0 1-16 0,0 9-10-16,3 0-17 15,-1 5-6-15,6-3-19 16,-4 0-2-16,11 2-6 0,2-2-2 0,2-5 1 15,1-2-5-15,3-8 7 16,-3-3 0-16,1-4 1 16,1-3 6-16,-7-12 2 15,0 1 7-15,-7-7 15 16,-4 1 5-16,-4-6 4 16,-1 1 1-16,-4 3-6 0,2 1 2 31,1 11 2-31,2 13-4 15,0 0-10-15,0 15-3 16,3 15-16-16,1-1 1 16,3 5-5-16,4-1-11 15,5-11-15-15,3 0-13 16,0-10-25-16,3 0-18 0,-1-6-21 16,1-5-21-16,-2-1 71 15</inkml:trace>
  <inkml:trace contextRef="#ctx0" brushRef="#br0" timeOffset="149333.67">9988 7021 1278 0,'-2'21'110'0,"-3"1"63"0,-1 13-77 0,-3-2-14 16,-1 1-48-16,4 4-17 0,-4-8-19 15,4-5-9-15,3-6-9 0,0-6-2 16,3-11 5-16,-2-1 9 0,-4-2 12 16,3-10 1-16,3-8 9 15,3-10 2-15,3-4 11 16,7-5 8-16,1 7 12 15,3 4 7-15,1 11-8 16,4 11 0-16,-6 7-11 16,-2 11-9-16,2 6-5 15,-4 1-8-15,-1 5-9 16,-1-1-12-16,-6-2-34 0,4 0-19 16,-1-3-51-1,-3-6-14-15,0-9-163 0,-3 1 172 16</inkml:trace>
  <inkml:trace contextRef="#ctx0" brushRef="#br0" timeOffset="149553.26">10204 6778 1335 0,'0'-11'108'0,"1"4"34"0,1 13-11 16,-2 6-1-16,0 17-15 15,0 6-15-15,-2 9-24 16,2 3-26-16,0 5-33 16,4 0-7-16,2 3-13 15,0-6-10-15,5-1-49 0,-1-9-31 16,2-11-75 0,-1-4-25-16,0-13 104 0</inkml:trace>
  <inkml:trace contextRef="#ctx0" brushRef="#br0" timeOffset="149743.09">10221 6990 1383 0,'-4'1'101'0,"-1"3"51"16,5-3-37-16,6-1-38 15,7 0-29 1,9-5-31-16,6 2-7 0,7-2-51 15,0 4-30 1,1-4 107-16,-5 4-67 0</inkml:trace>
  <inkml:trace contextRef="#ctx0" brushRef="#br0" timeOffset="150013.76">10611 7053 1328 0,'0'8'81'0,"5"-4"56"15,-1 4-23-15,7-8-25 16,2 0-11-16,3 0-44 15,0 0-10-15,4 0-15 16,2 0-9-16,-4 0-29 16,4 0-36-16,-8 0-64 15,-5 0-143-15,-7 0 161 16</inkml:trace>
  <inkml:trace contextRef="#ctx0" brushRef="#br0" timeOffset="150204.23">10553 7274 981 0,'1'4'136'0,"7"1"218"16,5-2-214-16,6 0-20 15,4-7-6-15,4 1-44 16,1-2-22 0,-2-3-33-16,1-2-15 15,-4-2-69-15,-1-1-28 0,4 1-71 16,-4-1 73-16</inkml:trace>
  <inkml:trace contextRef="#ctx0" brushRef="#br0" timeOffset="151209.31">11002 6924 749 0,'-9'7'103'0,"1"-3"74"0,0-1-22 0,5 1-51 0,1-4-27 0,5 0-18 15,1 0-2-15,2 0-15 16,0-3 1-16,-3 0-14 16,2-2-3-16,-2 4 5 15,-1 1-3 1,-1-3-4-16,1 1 4 15,7-6-2-15,-4 4 3 0,5 0 2 16,-3 1 0-16,3-2-4 16,-1 2 4-16,1-1-3 15,-2 2-3 1,1-3 5-16,1 4-5 16,1-4-8-16,0 3 9 0,0 1-15 15,1-2 2 1,1 3 1-16,1 3-13 15,2 0 6-15,-2 3-10 16,0 4 1-16,2 1 2 0,-5 0-1 16,0 1 1-1,-1 4-2-15,-7-2 11 0,-3 2-7 16,-8 2 9-16,-8-4-7 16,-4 1 0-16,-7 8-3 15,-1-3 0-15,-1 4 4 16,2 3-10-16,7-2 3 15,-1-2-1-15,9 0 1 16,1-6-3-16,3 2 4 16,1-2-7-16,1-3 6 15,1-1 1-15,2-4 1 16,0 2 0-16,-2-3-4 0,2 2 6 16,0-5-2-16,3-2-1 15,0-2 2-15,-2 1-4 16,2-1-1-16,0 3 9 15,0-3-5-15,5 7 9 16,8-6 7-16,3-1-9 0,4 1 10 16,4 1 0-16,3-2-2 15,4 1 0-15,5 3-1 16,4 1-10-16,2-4-5 16,3-2-6-16,-3-2-53 15,-2-4-28-15,-10 3-86 16,-4-2-278-16,3 5 288 15</inkml:trace>
  <inkml:trace contextRef="#ctx0" brushRef="#br0" timeOffset="154946.17">11094 7375 291 0,'8'-7'57'0,"-2"1"42"0,-3 1-5 15,-5 2-25-15,-1-2-13 0,-5 5 10 0,-1 4 29 16,-1-1 44-16,3 3 6 0,3 0-9 15,4-3-27-15,7-3-35 32,4-3 1-32,5-8-9 15,4 0-8-15,-3-3-21 16,-1 0-10-16,-5 3-8 16,-6 0-1-16,-3 4 5 15,-2 4-1-15,0 2 7 16,-2 1 2-16,0 0 0 15,1 0-2-15,-1 6-4 0,5-3 3 16,5-1 3-16,5-1 5 16,3-4 2-16,3 0-4 15,3-3 1-15,-5-1-2 16,0 1 0-16,-6 0-2 16,-1 6-11-16,-5 5-8 15,-4 4-10-15,4 4-2 0,0 2 0 16,4 1 0-1,10 1 0-15,0-2 0 0,5-3-1 16,1 1-3-16,-6-2 5 16,-2 2 1-16,-6-1 11 15,-4 2-3-15,-7 1-1 16,0-3-3-16,-7 6-8 16,-1-3 2-16,-1 1 0 15,-5-2 1-15,4-1 3 16,-1-1-2-16,-1-2-1 0,-3 3-2 15,-4-4 1-15,-1-1 0 16,-1 3-2-16,-2-6 4 16,-1 3-2-16,0-4 0 15,1-1 4-15,1 2-4 16,-2-5-1-16,0-3-1 16,2-2-3-16,0 2 2 15,2-6-3-15,-2 1 0 0,-1 1 2 16,1 4-2-16,-1-1 4 15,-1 2 0-15,4 4-3 16,1 4 5-16,6-3-3 16,4 7 2-16,5-7 1 15,4-2-1-15,4 6-4 16,0-6 5-16,6 1-4 16,2 1 0-16,7 5 7 15,2-4-3-15,2 3 1 16,3-2 1-16,-1-4-3 15,2-1 1-15,3-3 10 16,3-7 3-16,3-2 11 16,5-4 1-16,0-4 3 15,-3-4-5-15,0-4-8 0,-2-2-3 16,-7 3-8-16,-1 0 0 16,-12 3-3-1,-5 4 0-15,-8 4 2 0,-1 5-1 0,-4 0 2 31,-3 5-1-31,-1-5-5 0,0 6 2 0,-7-6-4 16,-1 0-2 0,-5 0-1-16,-5 0-1 0,-1 4-5 15,-2 0 5-15,-1-1-3 16,-1 1 2-16,-1 3 0 16,2-4-3-16,3 8-7 15,-2 1-2-15,5 1-3 16,1 4 0-16,6-4 1 15,0-1-1-15,4 3-3 0,2 2-3 16,1-5 10 0,6-1 8-16,1 0 11 15,1 0-1-15,0 0 5 0,3-9-7 16,2 4 2 0,1-3 1-16,-1 4-3 0,-1-3 5 15,0 3 0-15,0 0 3 16,0-3 1-1,0 3-3-15,-1-4-1 0,4-3-2 0,2 0-3 16,5-4 4-16,7-3 2 16,1-2 6-1,3-1 1-15,-1-2-6 16,-7-3 1-16,-1 4-3 0,-8 0-1 16,-5 3 4-16,-3 0-4 15,-2 0 5-15,-4 2-4 16,-2-2-1-16,-1 2 1 15,-1-1-3-15,1 4 4 16,-2 2-3-16,1 5 2 0,1-2-3 16,-1 6-1-16,1 1-1 15,-2 1 0-15,0 1 4 16,0 0 2-16,0-4 3 16,0 4-6-1,0-1 3-15,-3 1-6 0,-1 6 1 0,0-1-1 31,-4 4-1-31,1 2 2 0,1-4-6 0,6-3 4 16,9-2-2 0,1-2 3-1,-4-8 9-15,11-3-1 16,1 0 2-16,2 2-2 16,-1-2-8-16,-2 1 1 15,2 2 0-15,-5 2-1 16,2 3 4-16,1-2 3 15,2 3 3-15,3 2 3 16,2 0 0-16,3 4 1 0,-1 2-2 16,4 0-5-16,0 4 3 15,0 1-2-15,-1 1-4 16,-1 4 9-16,-3 3-5 16,-3-5-3-16,-3 5 0 15,-3 0-5-15,-2 0 1 16,-5 3 3-16,-4 0 1 15,-7 0-1-15,-1 2 0 0,-3 3-5 16,-4 0 2-16,-2 2-10 16,1-3-2-1,1-6-3-15,2 1 3 0,3-4 9 16,-1 0-6-16,0-2 2 16,-1-8-3-16,7 0 0 15,3-2 9-15,8-5-2 16,0 0-3-16,5-5 5 15,6-6-1-15,8-3 6 16,2-2 5-16,2 0-7 0,4-1 1 16,-2 6 6-1,2 4 2-15,0 7 3 16,-5 3-2-16,-1 9-9 0,-4 0-2 16,-3 2 5-16,2 4 6 15,1-1-7-15,2-1 2 0,5-2 2 16,-2-1 4-1,3-1 12-15,-1 2-2 0,-5-1-6 16,-5 0-9 0,-8-1-7-16,-3 2-1 0,-4 4 2 15,-5 1 2-15,-5 3-1 16,-2-2 3-16,3 1-3 16,1-4 0-16,4-3 1 15,4-1-1-15,-6-2 5 16,-2-2 0-16,-10 2-5 0,-3-4 1 15,-10 1-3 1,-2-5-1-16,-7-2 3 16,0-1 0-16,1-1-1 0,1-1-4 15,4 1-14-15,3-4-6 16,6 5-15-16,4 0-7 0,9 0-35 16,11 0-21-16,1 0-136 31,-6-6 135-31</inkml:trace>
  <inkml:trace contextRef="#ctx0" brushRef="#br0" timeOffset="182004.8">10467 7696 631 0,'0'7'186'0,"0"5"-65"0,2 1 162 0,-2-2-161 0,-2-6-15 0,1-2-18 0,-2-5-13 0,1-3-19 15,0-2-8-15,1-1-17 16,1-2-6-16,0 10-5 16,0 0-6-16,1-1-1 15,3 7 3-15,-4 8 6 16,0 5 8-16,-8 9 2 15,-5 6 6-15,-9 2-10 16,-8 2-5-16,-16 7-9 16,-3 0-4-16,-7 3-3 15,-1 3-5-15,-3-4 2 0,0 5-4 16,-6-1-4 0,4-1 8-16,10-9-8 15,8-3 1-15,19-8-2 16,4-6-14-16,13-7-12 15,0-4-12-15,7-7-32 0,1 0-16 0,0-6-31 32,1-3 7-32,-1-8 61 0</inkml:trace>
  <inkml:trace contextRef="#ctx0" brushRef="#br0" timeOffset="182321.46">9754 8267 1154 0,'-6'6'105'0,"-3"6"112"15,-1-1-88-15,-1 0-28 0,0 0-10 32,-3 1-41-32,1 2-22 0,-6 12-16 0,3 1-8 15,2 14-7 1,0 4 2-16,9-2-3 15,2-2 2-15,8-8 2 16,6-6 0-16,16-5 0 0,3-8 5 0,4-8 4 16,4 1-1-16,-5-9 1 15,-3-4-14-15,-4-4-48 16,-4-2-50 0,-11-3-274-1,-3 0 230-15</inkml:trace>
  <inkml:trace contextRef="#ctx0" brushRef="#br0" timeOffset="182941.89">8775 8985 1257 0,'6'-8'84'0,"2"3"49"0,-7-3-3 16,3 4-26-16,-4 2-3 0,0-3-24 0,1 4-10 0,2-3-27 0,5 3-3 0,6-5-4 15,5 2-9-15,8 3 7 16,6 1-7-16,5 5-7 15,2 4-4 1,-3 4-13-16,0 2 8 16,-14 6-13-16,-4 4 9 0,-19 5-4 15,-14 3-2 1,-13 7-18-16,-12-2-13 0,-7 1-22 16,-1-1-17-16,-4 0 5 15,4-7 0-15,6-4 27 16,6-2 10-16,13-4 22 15,11-7 10-15,14 0 22 16,11-3 11-16,15 0 23 16,12 0 8-16,9-8-4 15,7 1-7-15,6-4-22 16,0-2-14-16,-3-1-17 0,-3-4-27 16,-8 4-83-1,-8 2-43-15,-13 2 67 0</inkml:trace>
  <inkml:trace contextRef="#ctx0" brushRef="#br0" timeOffset="210959.77">23012 8084 1098 0,'-14'10'59'0,"0"-1"20"0,0 1 1 0,6-7-13 0,3-2 3 0,5-2 13 0,11-2 2 0,13-5-2 31,12-3 3-31,32-3-10 0,12-4 0 0,31 2-22 16,12-4-7-16,11 4-25 16,2 0-3-16,4 1-6 15,5 5-5 1,-6-1-5-16,1 2-4 0,-26 1 3 15,-18 0-6-15,-26 2 4 16,-21-1-8 0,-24 1-36-16,-22 1-3 0,-31 4-36 0,-17 1-23 15,-30 0 6-15,-14 4-7 16,-26 4 7 0,-9 5 1-16,-12 3-65 0,-5 6-58 15,7 6-92 1,-4 0 145-16</inkml:trace>
  <inkml:trace contextRef="#ctx0" brushRef="#br0" timeOffset="211419.22">23082 8125 465 0,'-66'14'128'0,"7"1"94"0,24-4-42 16,18-8-6-16,20 0-29 15,13-3 1-15,28-2-19 16,15-4-7-16,35-7-31 16,20 1-11-16,26-9-30 15,5 4-3-15,4-5-15 16,-3-3-4-16,-8 1-13 15,-6 2-9-15,-21 1-3 16,-17 7 2 0,-35 8-4-16,-17 4 2 15,-36 2-10-15,-15 7-7 16,-40 5-4-16,-23 3-7 0,-40 3-1 16,-19 8-7-1,-22 7-4-15,-7-2-2 0,-4 6 0 16,-1-3-7-16,23-8 9 15,20-8 4-15,42-8 17 16,28-7 18-16,29-8 24 16,14-6 12-16,33-6 10 15,18-7 16-15,45-3 1 16,23-2 1-16,39 0-1 16,8 2-3-16,14 5-9 15,6 2-2-15,-9 1-11 16,-8 5-6-16,-34 6-17 15,-31 0-5-15,-53 5-7 16,-24 1-11-16,-56 4 0 0,-27 4-7 16,-56 11-19-16,-26 2-15 15,-19 8-43-15,0 1-14 16,9 2-27-16,15-7-21 16,28-5 94-16</inkml:trace>
  <inkml:trace contextRef="#ctx1" brushRef="#br0" timeOffset="-107229.87">14806 16751 0,'0'0'15,"0"0"-15,0 0 0,0 0 0,0 0 0,0 0 0,0 0 0,0 0 0,0 0 0,0 0 0,0 0 0,0 0 0,0 0 0,0 0 0,0 0 0,0 0 16,39 43 0,-35-35-16,0-4 15,0 0 1,-4 0-16,0 0 15,0 0-15,0-4 32,0 0-32,0 0 15,0 4-15,0 0 16,0 0 15</inkml:trace>
  <inkml:trace contextRef="#ctx0" brushRef="#br0" timeOffset="-33107.05">7129 11234 1657 0,'-1'0'78'16,"1"0"3"-16,0-2-11 0,0 0-17 0,0 1 2 0,1-2 2 0,2 1-7 0,4 4-7 0,1 4-9 16,6 13-23-1,3 9-1-15,-1 12-6 0,3 7 1 0,-7 13-2 16,-2 1 0-16,-5 6-1 16,-5-3-2-16,-5-2-2 31,-5-9-2-31,1-5-5 0,1-6 4 0,-1-5 1 15,2-6 4-15,3-4 4 16,0-6-4-16,8-4 1 16,3-6-1-16,6-3-4 15,4-7 1-15,1-2 4 32,4 1 1-32,5 0 10 15,-1 1-4-15,9 4 1 16,1 1 1-16,4 5-10 0,4-3 6 15,8 5-9-15,2-4-2 16,10 1 4-16,7-4 0 16,21 2 9-16,6 0 3 15,9 1 4-15,-1-1-1 16,3 3 2-16,3-3 1 16,15 0-3-16,9 2-2 15,3-6-3-15,1 4-1 0,7 0-3 16,8 0 3-16,1 3-6 15,5-2-2-15,-2 4 2 16,-1-2-2-16,4 2 1 16,2-1 0-16,-1-4-1 15,1 2 0-15,8-7-1 16,-2-3 3-16,4 0-2 16,4-8 1-16,-1 0 2 15,3-1-3-15,1-2-2 16,-1 1-4-16,-5 4-11 15,2-2-6-15,3 6-2 0,-7 2 0 16,-4 5 2-16,-2 1 2 16,-6 5 2-16,-3-3 6 15,1 3 5-15,-4 4 8 16,-9 0 1-16,7 1-1 16,2-2 0-16,-2 0-2 0,0-1 2 15,0 0 3 1,2-4-3-16,1-4 4 15,-8-4-1-15,-7-1-3 16,-4-1 3-16,-8 1-3 0,-14 0 4 16,-6 3-1-16,-22 5-6 15,-8-2 3 1,-7 2-16-16,-7 2-1 0,-3-7 5 16,-1 1-3-16,-4 0 14 15,-2-3-1-15,-11-1 3 16,-7-1 1-16,-11-7 2 15,-5-2 0-15,-5-9 5 0,-2-6 2 16,-5-14-3-16,1-10 1 16,-9-21-8-1,-1-16 1-15,0-23-4 16,0-9-1-16,5-2 2 16,-2-2-3-16,7 21 6 0,2 10 3 0,-4 14 5 15,3 10 3 1,-7 14 3-16,-4 10 0 0,-5 15 1 15,-5 6 3-15,-9 11-4 16,-1 1-2-16,-7 7-8 16,-4 1-2-16,1-4-3 15,-2 1 2-15,-9-7-1 16,2-2-1-16,-12-4 1 16,-4-1-2-16,-4-3 2 15,-5 3-2-15,-14-3-2 16,-4 7-2-16,-20 2-4 15,-16 0 0-15,-21 7-4 0,-11 3 3 16,-19 0 4-16,-9 1 2 16,-5-4-3-16,-6-1 1 15,-9-5 3 1,4-1 1-16,0 1 6 0,2-1-2 16,-5 0-2-16,-5 2 2 0,1 2-6 31,-10 1 1-31,-1 0 0 15,6 5-1-15,-23 3 2 0,3 5 1 0,2 3 0 16,-4-2 2-16,2 7-3 16,7-1-1-16,-8 1 1 15,6-1 1-15,13-2-1 16,-7 1 1-16,15-5-2 16,2 2-1-16,11-3 8 31,-1 1-4-31,10-3 4 0,6 5-1 15,8-3-7-15,3 4 1 16,5-4 1-16,4 5 0 16,5-6 0-16,13 4-2 15,13-3-9-15,-1-2 0 0,12-3 3 16,6 0-1 0,28-8 5-16,19-1 2 15,19-4 7-15,8 2 7 0,13 3 14 16,4-1 0-16,12 9-4 15,-1-2 0-15,1 1-14 16,-12-7 0-16,4 9-7 16,-2 9-1-16,-7 7-2 15,-2 5 0-15,-1 10 2 16,4 2-1-16,0 9-1 16,1 11 0-16,2 12-3 15,-2 11 6-15,2 18-1 16,1 9-1-16,0 16 2 0,-1 1 0 15,2 4-13-15,4-9-10 16,8-26-38-16,4-19-42 16,15-28-78-16,0-23-23 15,14-21 102-15</inkml:trace>
  <inkml:trace contextRef="#ctx0" brushRef="#br0" timeOffset="-32549.04">9074 9940 1512 0,'2'48'104'0,"-2"5"29"0,-6 10-41 0,-1 8-18 0,3 4-39 0,-1 0-10 0,5-2-15 15,1-9-5-15,4-7-18 16,0-11-19-16,-2-16-48 16,0-6-30-16,0-18-49 31,2-5 76-31</inkml:trace>
  <inkml:trace contextRef="#ctx0" brushRef="#br0" timeOffset="-32341.94">9426 9898 1213 0,'10'3'169'0,"-6"8"219"15,1 14-192-15,-6 15-40 16,-6 12-24-16,-4 12-66 15,-1 3-18-15,-1 5-30 16,5 1-12-16,0-10-20 16,3-6-26-16,5-10-66 15,0-8-40-15,4-10-66 16,-4-6-80-16,0-10 177 0</inkml:trace>
  <inkml:trace contextRef="#ctx0" brushRef="#br0" timeOffset="-31992.94">9070 10250 1403 0,'19'15'119'0,"-4"-1"107"16,6 1-75-16,-2-7-39 16,1-2-21-16,6-5-47 15,5-1-20-15,12-3-11 16,2-6-7-16,9 1-2 15,-2 0-3 1,-1 0 0-16,-1 3-1 0,-7 4 0 16,-5 1 0-16,-7 3 1 15,-6 8 3-15,-7 8-9 16,-9 5 6-16,-9 9-4 16,-1 1 1-16,-4 4 6 0,2-1-4 15,3-4 2-15,1-2-1 16,9-7-30-16,1-2-9 15,3-9-47-15,0-7-25 16,0-8-15-16,1-4-21 0,-6-18 85 16</inkml:trace>
  <inkml:trace contextRef="#ctx0" brushRef="#br0" timeOffset="-31829.91">9709 10054 1052 0,'-16'9'177'0,"-3"-2"245"16,3 2-292-16,2-7-64 16,4-2-26-16,9-11-74 0,6-7-50 15,13-8 48 1</inkml:trace>
  <inkml:trace contextRef="#ctx0" brushRef="#br0" timeOffset="-31547.51">10209 10051 1592 0,'-19'22'105'0,"-8"0"30"15,-11 0-42 1,-3 2-15-16,-2-7-36 16,6 0-14-16,10-9-19 15,9 3-9-15,20-1-6 16,9 2 4-16,14 3-2 15,4 0 1-15,4 6 3 16,-5-2 0-16,-6 6 4 0,-4 2 3 16,-15 6 2-16,-3-2 4 15,-19 3-1 1,0 2-6-16,-17-8-8 0,-9-3-19 16,1-2-44-16,-5-12-19 15,5-7-59-15,9-4-32 16,15-15 102-16</inkml:trace>
  <inkml:trace contextRef="#ctx0" brushRef="#br0" timeOffset="-31341.4">10363 9797 1546 0,'13'14'137'16,"-4"7"62"-16,-9 16-55 15,-1 8-24-15,-10 15-64 16,-3 9-20-16,-1 2-30 16,3-3-1-16,5-4-61 0,7-2-48 15,7-5-96-15,4-5 90 16</inkml:trace>
  <inkml:trace contextRef="#ctx0" brushRef="#br0" timeOffset="-30406.76">10366 10177 1504 0,'29'-21'99'0,"-6"7"43"16,3-1-1-16,-1 2-39 15,0 0-21-15,5 1-37 16,2 1-20-16,1 7-9 15,0 0-10-15,-1 8-6 16,-6 1 4-16,-8 8-7 16,-3 4 6-16,-11 5-4 0,-4 2-6 15,-7 6-3-15,-2 1-8 16,1 1 3-16,2-1-3 16,7-8 8-16,10-5 5 15,11-16 1-15,2-2 4 16,6-14 2-16,-6-5 10 15,2-5 5 1,-3-4 12-16,-9 0 5 0,-5-2-8 0,-6 1-6 16,-4-4-2-16,-7 5-10 15,-8-1-3-15,-8 6 4 16,2 5-10-16,-1 14-4 16,2 7 2-16,12 8-6 15,6 3 5-15,12 0 5 16,7 3-5-16,9-1 9 15,-1-2-3-15,6 7-2 16,1-5 6-16,4 6-5 16,1-3-1-16,-1 3 1 15,-3 1-1-15,-12 0 2 16,-6 0-26-16,-11-2 3 0,-4-9-2 16,-7-7-8-1,-3-5 29-15,0-9-6 0,3-7 1 16,5-9 2-1,6-2 2-15,11 0 7 16,3 5 8-16,6 9 7 0,2 7 2 0,2 6-2 16,1 11-14-16,4 2 1 15,-1 1-8-15,-2 0 5 16,-1-1-2-16,-4-9 0 16,-4 1 2-16,-4-8 0 15,-8-3 2-15,3-7-4 16,-2-1 6-16,1-11 2 15,2 1 7 1,-2-4 21-16,-2 2 0 16,0 4 4-16,1 8 4 15,-9 14-17-15,2 0 0 0,-4 24-10 16,-6 6-1-16,0 19-5 16,0 6-2-16,4 9 0 0,1 6-8 15,1-1-1 1,-3 4 0-1,-3-9 0-15,-1-1 1 0,-10-7-1 0,-3-4 1 0,-11-16-1 32,-7-6-3-32,-5-19 5 0,-1-8 0 0,2-12-3 31,3-12 0-31,9-14-18 16,7-6-15-16,20-7-31 15,11-6-17-15,26-1-44 16,12-5-34-16,24 1-180 15,11-2 195-15</inkml:trace>
  <inkml:trace contextRef="#ctx0" brushRef="#br0" timeOffset="-29897.76">12444 9770 1742 0,'0'-1'52'0,"0"29"3"0,-1 32 32 0,-3 9-31 0,1 8-22 0,-2 7-32 0,1-3-3 0,-1-3-20 31,-1 0-24-31,-1-12-57 0,-1-8-25 0,2-22-95 16,-3-10-232-1,-1-26 288-15</inkml:trace>
  <inkml:trace contextRef="#ctx0" brushRef="#br0" timeOffset="-29564.74">12308 9934 1439 0,'24'-25'109'0,"8"3"74"0,5 8-13 15,12 14-26-15,5 1-16 16,1 10-46-1,0 3-22-15,-9 7-35 0,-6-1-14 16,-20 2-10-16,-9 2-5 16,-16 1-12-16,-9-1-1 15,-14-2-8-15,-8-1-6 16,-10-10 5-16,-3-7 0 16,5-4 11-16,4-1 8 0,17-2 10 15,7 3 11 1,16 0 7-1,3 3 3-15,18 13 12 0,9 6 0 16,14 14-3-16,6 2-3 0,7 4-18 16,-3 1-12-16,-7-7-54 31,-3-3-37-31,-8-14-99 16,4-6-43-16,-2-13 125 15</inkml:trace>
  <inkml:trace contextRef="#ctx0" brushRef="#br0" timeOffset="-28882.6">12962 10191 1205 0,'-8'21'106'0,"-2"-1"125"0,12-2-151 16,2-3-6-16,14-10-16 15,9-2-14-15,6-8-8 16,6-4 2-16,5-5 7 15,-3-2 7-15,0-6 13 16,0 5 6-16,-12-5 4 16,-9 4-8-16,-20 1-7 15,-11-1-13-15,-17 9-15 16,-5 6-7-16,-8 14-23 16,0 9-3-16,-2 17-3 15,4 4-4-15,12 4-2 16,13 4-11-16,29-8-12 15,17-3 2-15,20-13 4 16,14-3 10-16,15-15 13 0,4-7 1 16,3-10 0-16,-2-9 3 15,-4-9 0-15,-4-8 13 16,-8-4 13-16,-9-1 5 0,-23 0 20 16,-17 7-2-16,-23-3 1 15,-12 9-1-15,-21 4-19 16,-6 10-10-16,-4 16-13 15,-1 4-8-15,6 11-2 16,7 1 3-16,10-3 2 16,7 4 2-16,14-6-4 15,4 0 0-15,10-6-5 16,6 3 4-16,-2 1 10 16,-1 3-4-16,-4 11 15 0,-3 10 5 15,-5 17-8-15,-3 5 0 16,-11 14-4-16,-4-2-5 15,-11-3-6-15,1-1 2 16,-5-8-8-16,-3-5-6 0,-6-9-10 16,-4-2-11-16,-4-10-9 15,-4-7 5 1,7-20 16-16,5-7 5 0,13-22 10 16,12-11-5-1,12-11-18-15,9-7-13 16,16 2-61-16,11 5-33 0,16 2-56 15,4 1-29-15,6-3 126 16</inkml:trace>
  <inkml:trace contextRef="#ctx0" brushRef="#br0" timeOffset="-28675.86">14063 10158 1443 0,'-5'0'184'0,"-6"2"190"0,-2 4-130 16,-6 7-69-16,0-1-37 0,1 12-63 16,0 1-22-16,9 3-34 15,2 6-13-15,14-1-20 16,5-3-30-16,14-8-59 0,4-5-36 16,6-12-104-16,5-7-22 0,1-20 146 15</inkml:trace>
  <inkml:trace contextRef="#ctx0" brushRef="#br0" timeOffset="-28532.56">14009 9844 1628 0,'-6'0'59'0,"6"0"1"0,0-1-37 16,17-9-54-16,4-1-45 15,16-5 42-15</inkml:trace>
  <inkml:trace contextRef="#ctx0" brushRef="#br0" timeOffset="-28246.93">14441 10010 1653 0,'-30'17'114'0,"-3"0"52"16,-8-1-29-16,0 0-51 15,2 0-29-15,7 0-36 16,10 1-10-16,17 0-6 16,12 4-1-16,16-1-7 15,10 7 1-15,7 6 6 16,3-3 5-16,-4 6 10 0,-4 2 4 16,-15-1-1-1,-10-1-5-15,-21-5-2 0,-12-1-7 16,-13-4-12-16,-6-8-18 15,-3-13-45-15,-2-6-34 16,5-18-69-16,5-11-16 16,15-13 97-16</inkml:trace>
  <inkml:trace contextRef="#ctx0" brushRef="#br0" timeOffset="-28050.15">14545 9810 1321 0,'27'11'156'0,"-5"7"178"16,-6 8-134-16,-10 16-30 16,-6 4-26-16,-3 12-51 15,-5 7-21-15,0 0-36 0,-1-1-13 16,1-1-50-16,2 2-34 16,1-10-101-16,0-4-58 15,4-9 112-15</inkml:trace>
  <inkml:trace contextRef="#ctx0" brushRef="#br0" timeOffset="-27579.72">14538 10358 1454 0,'22'-8'93'0,"6"4"59"15,7-6-22-15,12-2-11 16,5-4-19-16,5-8-25 15,-2-3-9 1,4-1-6-16,-6-4 2 16,-7 4-2-16,-7 1 2 0,-23 5-7 15,-10 3-5-15,-15 7-11 0,-10 12-8 16,-14 8-15-16,-7 12-2 16,-2 15-16-1,6-4 0-15,10 2 3 0,11-3-5 16,21-3 4-1,8-2-4-15,18-1 3 0,10 0 4 16,2 1-2 0,4-1 1-16,-3-2 0 15,-2 0-3-15,-10 0 6 0,-3-6-8 16,-16-4-17-16,-6-1-6 0,-11-4-1 16,-5-3 10-16,-8-5 14 15,1-6 10-15,4-4 13 16,3-3 9-16,11-6 23 31,9-6-2-31,20-4-5 0,11 4-5 16,17 0-17-16,9-2-6 15,4-2-30 1,-4-6-32-16,-1-10-95 0,-3-1-76 16,1-15 112-1</inkml:trace>
  <inkml:trace contextRef="#ctx0" brushRef="#br0" timeOffset="-21990.66">10811 12577 1167 0,'-4'5'88'0,"-3"3"55"0,-2-5-54 0,4 0-9 0,0-3-11 16,2 0-4-16,5-3-1 0,-2 1-4 0,4 2-2 0,-4 0-4 16,5 5-5-16,-5 9-2 0,0 18-5 15,0 6-9-15,-11 15-10 16,2 10-11 0,-9 7-9-16,1 4 0 0,-2 0-5 15,0-6-5-15,2-13-20 16,4-9-16-16,5-19-34 15,7-10-10 1,4-12-29-16,3-15-1 0,13-17-73 0,0-7 103 16</inkml:trace>
  <inkml:trace contextRef="#ctx0" brushRef="#br0" timeOffset="-21485.52">11150 12585 1370 0,'13'0'100'0,"-3"3"53"16,-3 4-13-16,-7 5-41 15,0 4-15-15,-3 6-38 16,-1-1-15-16,-3 1-15 16,1-2-10-16,-2 4-4 15,-1 1-10-15,-4 2-20 16,0 3-7-16,1 1-11 15,1-5 8-15,1-4 16 16,4-3 9-16,4-7 8 0,2 1 1 16,7-5 0-16,5-2-1 15,10 3 3 1,5-4-2-16,8 0 3 0,4 1-1 16,2-6-2-1,2 0-1-15,-5-3 0 0,1-3 0 0,-10 1 3 31,-4-3 2-31,-6 3 2 0,-10-4 4 0,-2-2 8 16,-3 0 4 0,-4-3 15-16,-1-2 7 0,-7 0 4 31,0-1 3-31,2 9-1 16,-2 6-1-16,1 15-11 15,3 4-6-15,-3 20-15 16,3 2-9-16,2 10-1 15,-4-2 2-15,9-1-21 16,6-5-17-16,4-6-68 0,4-9-42 16,-2-7-319-16,-1-6 282 15</inkml:trace>
  <inkml:trace contextRef="#ctx0" brushRef="#br0" timeOffset="-21010.42">11854 12437 1567 0,'6'19'93'0,"-4"11"46"0,-2 8-13 0,-3 15-32 0,0 4-21 0,-1 16-45 0,3-3-10 0,1 3-15 15,0 1 1-15,0-9-29 16,1-4-26-16,-1-15-19 16,4-7-6-16,-3-18 28 0,1-8 22 15,1-13 23 1,0-10 5-16,2-12 5 0,4-3 4 16,6-4 6-16,0 1 2 15,7 4 8-15,4 5 2 16,0 7-9-16,1 2-5 15,0 12-4-15,-2 6-3 0,-3 6-3 16,-1 3 1-16,-5 5-6 16,-7 1 0-16,-9-5 8 15,-3 5 5-15,-19-5 3 16,-5 5-6-16,-17-1-10 16,-8-7-14-1,0-2-23-15,-2-4-4 0,7-7-14 16,9-2-1-16,10-8-17 15,4-3-4-15,13-5-31 16,6-3 26-16,8-4 46 0</inkml:trace>
  <inkml:trace contextRef="#ctx0" brushRef="#br0" timeOffset="-10931.4">15768 11513 279 0,'-2'-5'10'0,"-2"3"-5"0,-3-1-2 0,0 3 10 0,-1 0 19 0,3 0 61 0,0 3 32 0,2-3 51 16,3 0 2-16,0 0-33 16,0 0-25-16,0 2-41 15,-2 1-12-15,1-3-7 0,-1 0-2 16,2 0-8 0,0 0 1-16,-3-5-1 15,5-1-1-15,-1 1 0 0,1 5-4 16,-1-1-2-16,1-1-5 15,0 2-3-15,-2-1-3 16,0 1-8-16,0 0 4 16,0-2-7-16,0 2 1 0,0 0 3 15,0 0-6-15,0 0 3 16,0 0-5-16,-4 10-11 16,1-1 1-16,2 7-10 15,-1 0 3-15,2 7 4 16,2 2-9-16,2 4 4 15,0 5 0-15,-1-2 0 16,-2 3 5-16,1 1-18 16,-2-4-17-16,0-6-28 15,0 0-11-15,2-8-4 16,-2-8-1-16,0-7 0 0,1-1-1 16,-1-2-18-16,2-11-215 15,-2-4 208 1</inkml:trace>
  <inkml:trace contextRef="#ctx0" brushRef="#br0" timeOffset="-10422.91">15290 11467 778 0,'0'0'155'0,"-2"0"220"16,2 2-244-16,0 2-14 0,-1 1-22 0,-2 4-11 0,0 9-11 0,-2 5-19 16,3 15-22-16,2 6-13 15,3 12-17-15,2-3-2 16,1 1-11-16,2-2-14 16,2-11-30-16,-4-5-15 0,2-12-28 15,-3-8-15 1,-5-16 67-16</inkml:trace>
  <inkml:trace contextRef="#ctx0" brushRef="#br0" timeOffset="-9899.81">14989 11500 1027 0,'-7'0'93'15,"3"0"58"-15,-4 0-25 0,1-5-26 0,3 1-8 0,-1 0-7 0,5 1-1 0,0 3-16 0,0 0-6 16,0 0-16 0,-3 3-12-16,1 21-1 0,-2 3-8 0,-1 17-8 31,2 7-3-31,1 8-12 0,1 5-2 0,1-8-21 16,4-2-18-16,-2-8-52 15,3-8-33-15,-4-13-143 16,2-9 151-16</inkml:trace>
  <inkml:trace contextRef="#ctx0" brushRef="#br0" timeOffset="-9182.11">14378 11475 1287 0,'-1'6'84'0,"-4"5"47"15,0-1-11-15,2-1-30 0,1-6-16 0,1-1-24 0,-1 1-12 0,2 3-10 16,0 2-2-16,0 13-8 0,0 6 0 0,-3 12-6 0,-2 7-6 16,1-1-10-16,-1 1-15 15,2-5-37 1,1-3-17-16,2-11-37 0,0-2-20 16,0-9-250-16,0-8 245 15</inkml:trace>
  <inkml:trace contextRef="#ctx0" brushRef="#br0" timeOffset="-8864.37">14047 11484 850 0,'-6'16'152'0,"-5"1"235"0,-2 6-268 0,-8 5-29 16,1 0-22-16,-1 7-37 15,7 3-14-15,3 6-16 16,3 0 0-16,8-3-10 15,3-5-16-15,5-10-42 16,3-6-32 0,-3-10-282-16,-6-9 241 0</inkml:trace>
  <inkml:trace contextRef="#ctx0" brushRef="#br0" timeOffset="-8434.8">13410 11437 1063 0,'1'2'103'0,"-1"1"95"0,0 3-56 0,0 2-47 0,-1 9-10 0,-6 2-38 0,4 6-16 0,-5 7-19 15,5 0-5-15,-2 9-13 16,-4 4-12-16,3 6-36 0,1-2-35 16,3-10-253-1,2-7 217-15</inkml:trace>
  <inkml:trace contextRef="#ctx0" brushRef="#br0" timeOffset="-7702.08">12682 11350 1100 0,'7'0'83'15,"-6"0"50"-15,-4 0-30 0,-2 8-27 0,-3-3-10 0,4 6-19 0,1 0-4 0,3 2 2 16,4 4-6-16,6 5-5 15,-2 8-8-15,-2 8-16 16,-1 6-4-16,-1-1-10 16,3-1-13-16,-3-7-28 15,1-4-19-15,-2-10-47 16,0-7-21-16,-3-14 77 16</inkml:trace>
  <inkml:trace contextRef="#ctx0" brushRef="#br0" timeOffset="-7257.38">12264 11405 916 0,'0'10'115'0,"-4"-2"101"0,0-2-71 0,1 0-59 0,-2-2-19 0,5 8-23 0,0 9-13 0,2 7-16 15,-2 10-5-15,-3 1-11 16,1 6-14-16,-1 0-45 15,0-2-33 1,0-5 45-16</inkml:trace>
  <inkml:trace contextRef="#ctx0" brushRef="#br0" timeOffset="-6812.49">11793 11360 1121 0,'0'-2'84'0,"1"1"61"16,-1 1-29-16,0 3-33 15,0 6-16-15,-3 7-30 16,1 9-13-16,-1 8-15 16,3 5-4-16,2 5 0 0,-1-2-2 15,3 1-13-15,-1 2-13 16,-2-7-46-16,1-3-28 16,-2-7 47-16</inkml:trace>
  <inkml:trace contextRef="#ctx0" brushRef="#br0" timeOffset="-5905.62">11057 11410 850 0,'0'0'98'15,"-1"3"58"-15,-2-1-38 0,1 0-16 0,-4 2-26 0,-1-2-3 0,-2 6-21 16,0 3 4-16,-3 6-17 16,3 2-15-16,-4 5-9 15,1 1-11-15,5 6-2 32,3 1 0-32,7 4-5 0,8-6 3 15,9-6 0-15,4-7-2 16,4-7 4-16,2-7-3 15,4-8 4-15,0-8 13 16,-1-7 14-16,-1-5 11 16,-8-4 9-16,-7-1 1 15,-9-4-10-15,-7-1-4 0,-8 2-16 16,-8 0-6-16,-10 3-10 16,-5 5-1-16,-5 12-4 15,1 0-10-15,-1 18-23 16,2 12-22-16,3 6-49 15,2 6-34-15,7-6 77 16</inkml:trace>
  <inkml:trace contextRef="#ctx0" brushRef="#br0" timeOffset="-4408.64">10172 11308 980 0,'-3'-3'74'0,"-2"-4"54"0,1 6-13 15,2-2-15-15,-1 3-1 0,5 1-19 0,1 1 6 0,0 10-10 16,-2 2-6-16,-1 9-19 31,-1 13-14-31,-2 8-30 0,0 10-3 0,-1 10-11 16,0 1-18 0,1-2-36-16,-2-3-28 15,3-14-26 1,1-12-24-16,1-13-259 0,0-20 260 15</inkml:trace>
  <inkml:trace contextRef="#ctx0" brushRef="#br0" timeOffset="-4035.57">9636 11435 759 0,'-9'11'117'0,"2"-1"101"0,-1 6-36 16,5-1-57-16,0 0-11 15,1 0-26-15,2 4-7 16,2-1-27-16,0 2-17 16,-1 7-22-16,2 1-8 0,2 15-5 15,0 4-17-15,-2 7-48 16,2 1-41-16,-2-4 49 15</inkml:trace>
  <inkml:trace contextRef="#ctx0" brushRef="#br0" timeOffset="-3549.49">9038 11437 747 0,'-2'-2'7'0,"2"2"88"0,-1 4 93 0,-2 0-14 16,0 4 1-16,1 2-25 0,2 1-42 0,-2-3-18 0,1 12-48 0,-2 1-14 0,0 13-22 0,-2 4-3 16,2 5-12-16,-2 1-21 0,3-8-51 0,1-1-33 0,-1-5-273 15,1-5 241-15</inkml:trace>
  <inkml:trace contextRef="#ctx0" brushRef="#br0" timeOffset="-3090.72">8448 11249 981 0,'0'-6'104'16,"-5"6"154"-16,1 2-172 15,-6 13-6-15,2 9 5 16,0 8-19-16,0 5 3 15,1 14-23-15,-1 6-12 0,1 3-20 16,-1 1-4-16,4-1-33 16,2-8-26-16,5-8-56 15,2-6-164-15,3-17 168 16</inkml:trace>
  <inkml:trace contextRef="#ctx0" brushRef="#br0" timeOffset="24016.91">22231 8866 1175 0,'7'-11'64'0,"1"0"19"0,0 2 5 16,-4 4-5-16,1-1 2 0,-5 4 5 0,2 1 0 0,-2 1-1 0,0 0-7 0,-11-2-25 15,-4 2-13-15,-8 2-21 16,-4 2-6 0,-13 6-6-16,-5-1 0 0,-12 2-5 15,-1-3 1 1,-1-1-6-16,4-1 3 0,3-1-4 15,1-4-1-15,9 2 1 16,2 2 4-16,12 1 12 16,4 4 11-16,9-2 17 15,3 1-3-15,5 4 9 16,7 3-6 0,1 6-4-16,7 3-2 15,5 13-5-15,-2 4-5 0,3 20-14 0,-3 7-4 16,-5 16-10-16,-1 4-1 15,-7 16 3-15,-2 9-2 16,-6 20 1-16,1 6-3 0,1 9 3 16,2 5 2-1,6 5-6-15,1 7 0 0,5 6-1 16,2-2-1-16,-1 7 3 16,2-2 0-16,-6 8 2 15,-3 1 1-15,-6 7 1 31,-7-2 3-31,-1-3-7 0,-2 4 0 0,-1-10 4 16,3-1-2-16,-4-1-1 16,0-6-2-16,0 3 1 15,-4-3-3-15,0 3-12 16,-3-1-10-16,-8-1-19 16,3-1-5-16,-3-11 9 0,3-6 6 31,7-15 7-31,3-9 10 0,7-11 3 15,4-8 1-15,4-22 13 0,4-10-2 0,1-15-1 16,1-7 5-16,2-8-19 31,-1 1-7-31,-2-5-7 16,0-1-4-16,-6-2 15 16,-2 1 8-16,-3-4 12 15,0-1 2-15,0 5 2 16,-2 0 4-16,5-4 4 15,3-1 4-15,4-7 12 16,1 2 4-16,4 3 8 16,1 1 1-16,0 3-4 15,-2 0-5-15,-1 3-7 0,-2-5-7 16,-5 2-2 0,-1-1-3-16,-5 4-9 0,-2 0 0 15,0 2-4-15,1 6-5 16,-3 4-4-16,3 0-1 15,-1 5 4-15,4 2 2 0,4 2 6 16,2 1 2-16,3-6-3 16,3-8 4-1,2-13 2-15,3-7 2 0,3-11 7 16,1-6-6-16,3-8-4 16,0-4-4-16,6-3-1 15,2-3-2-15,4-4 2 16,3 3 1-16,3-4-3 15,7 3 2-15,9-5-1 16,4 1 1-16,7 1-1 16,2-3 1-16,6 2 0 15,1 2 1-15,12 1 1 0,-1 3-1 16,13 0 3-16,2-7 0 16,1 1 3-1,-3-1 1-15,-16 2-4 0,-4-4-1 16,-10-1-2-16,-3 1 0 15,-8-4-4-15,-1-6 1 16,-7-5-3-16,-3-6 2 16,-3-8-2-16,-4-2-2 15,-12-7 4-15,-1-10-4 16,-8-3 7-16,-4-7 1 0,-1-13-4 16,1-6 2-16,-1-8 2 15,-1-7 0-15,-9-12 3 16,-4-5 2-16,-7-19-5 15,-3-9 0-15,-3-18 0 16,-3-11 2-16,2-5 2 16,-2-3-1-16,4 2-1 0,7-1-4 15,3 4 4-15,2-4 0 16,4-1 0 0,-4 0 5-16,-2 1 0 0,2 1 1 15,-5-7 7-15,0-4-6 16,3-1-2-16,0-4 1 0,3 11-6 15,1 4 3-15,-1 7-6 16,0 3 0-16,4 1-4 16,-1 4-1-16,2-4-2 15,0 7 2-15,0 10-2 16,0 1-2-16,-2 6 5 16,1 6-3-16,-1 2 8 15,2 3 0 1,7 4 0-16,0 1 2 0,5 9-5 0,0 7-2 15,1 26 5 1,-2 10-1-16,-6 23-1 0,-7 6 1 16,-8 16 1-1,-5 2 0-15,-3 10 10 0,1 3-3 16,3 1-3-16,1-4 2 0,5 1-4 16,4-3 2-16,4 2-4 15,3 5-2 1,1 2-1-1,3 3 3-15,-1-3 1 16,4 4 0-16,-3-2 1 16,3 4-2-16,-5 5-3 15,-5 4-2-15,-7 0-2 16,-8 6-4-16,-9 2 5 16,-6-3 5-16,0-10 1 15,0-10 6-15,3-20-6 16,3-3-1-16,10-9-1 15,3 1-3-15,5 14 5 0,-4 7-15 16,-10 15-71-16,-13 12-44 16,-35 15-79-16,-27 16 92 15</inkml:trace>
  <inkml:trace contextRef="#ctx0" brushRef="#br0" timeOffset="28031.47">13897 12334 905 0,'22'-9'136'0,"-1"-1"165"0,-4 4-218 0,-4 3-16 0,-10 3-31 16,0 0 1-16,-5 6 10 15,-2 5-1-15,-1 8-7 16,-3 2-8-16,3 6-18 15,5 1-2-15,3 3-3 16,8 6 1-16,7 4 5 16,-1 0 3-16,5 11 1 15,2 0-6-15,-4 8-3 16,3-2-2-16,-5 2-7 0,-2 2 2 16,-2 2-2-16,-1-1-1 15,0 7 1 1,-2 2 0-16,1 7 0 15,-1 6-1-15,4-3 2 0,0-1 0 0,3-6-1 16,1-2 0-16,1-10 0 16,2-5 1-16,8-1 0 15,2-3-1-15,7-5 0 16,7-4 1-16,6-1-1 16,10-4 1-1,12-7-1-15,5 0 0 16,4 2 3-16,-2-7 0 0,1 1-3 15,0-1 1-15,9-3-1 16,10 2-2-16,13-5 3 16,1 2-1-16,2-5-1 15,-2 0 0 1,11-4 0-16,8 1 1 0,3-2 0 0,-1 4 2 16,-7-6-2-1,2 1 1-15,5-7 1 16,6 4 2-1,-6-4-3-15,-2 0 1 0,1 4-1 16,6-2-3-16,1 0 4 16,-5-2 1-16,-6-1-1 0,5-4 0 15,9-2-2 1,3-6-2-16,-1-4 2 16,0-3 3-16,7 0 7 0,1 1 4 0,-4 5 10 15,-4-1 0-15,-13 3-6 31,2 4-3-31,-4 2-13 16,-6 0 0-16,-21 0-2 0,-5-2-1 16,-3-1-1-1,2-6-1-15,1-1 5 0,-12 1 0 16,-9-2 1-16,-7-2 1 16,-4 7-6-16,0 0-1 15,-5 4 4-15,-3 0 0 16,-6 2-1-16,-4 0 5 15,-9 0-17-15,-11 0-17 0,-17 0-42 16,-7 4-25-16,-9-1-19 16,-3 3-2-16,-2-3-60 15,1 0-111-15,0-1 171 16</inkml:trace>
  <inkml:trace contextRef="#ctx0" brushRef="#br0" timeOffset="28539.99">20681 14257 1141 0,'4'1'80'0,"1"-1"39"0,-2 2-24 0,-1-1-21 0,-1-1-9 0,1 0-11 15,4 2-5-15,2-5 1 16,2 1-8-16,9-2-11 16,-4 0-5-16,4 0-15 15,0 2-2-15,0 2-4 0,0 0-2 16,0 10 10-16,2 1 1 15,-3 3 5 1,1 5 0-16,4-3-1 16,-1 1-2-16,0 0 7 0,3 1-2 15,-1-6-1-15,-2-1 3 16,0-6-7 0,-2 1 1-16,-2-4-14 15,-6 1-2-15,-7 5-4 0,-5-3-1 16,-13 9-3-16,-6 3-9 15,-15 10-24 1,-6 1-12-16,-15 9-28 0,-3 2-4 16,-10-1 5-16,3-7-1 0,12-7-4 15,4-11-16 1,20-13-266-16,7-3 235 0</inkml:trace>
  <inkml:trace contextRef="#ctx0" brushRef="#br0" timeOffset="29556.01">21447 14000 1099 0,'5'3'94'0,"-2"-2"68"0,2 3-36 0,1-3-27 0,-1-1-12 0,1 0-22 16,1-1-15-16,-7-1-20 16,0 2-6-16,-3-3-15 15,3 3-3-15,-2 0-2 16,0 0-2-16,1 0-2 15,-2 0 0-15,15 11 2 16,2-5 4-16,4 2 17 16,4 0 1-16,6-3 11 0,1-2 1 15,10-2-1-15,5-1 2 16,15-1-8-16,7-1-1 16,13 1-4-16,15-6 2 0,7 4-5 31,4 0-6-31,-4 3-11 0,-12 0-2 0,-8 8-3 15,-5 1-3-15,-12 2 1 16,-5 5-13-16,-25-2-20 16,-10 4-18-16,-24-2-53 15,-14-4-24 1,-13-1-18-16,-9-3 62 0</inkml:trace>
  <inkml:trace contextRef="#ctx0" brushRef="#br0" timeOffset="30047.56">21307 14862 1358 0,'2'2'92'16,"-1"1"23"-16,-1-1-40 0,0 1-9 0,0-3-21 0,-1-3-1 0,1 3 6 16,3-2 0-16,9 2-3 15,10 0-1-15,21 5 7 16,14-2-4-16,17 3 0 15,6 2 1-15,20 3-18 16,4 2-3-16,24-1-15 16,7 3-6-16,-8 4-7 15,-8-1-1-15,-25 0-18 16,-16-2-32-16,-24-4-97 16,-13-2 163-16,-28 9-55 15</inkml:trace>
  <inkml:trace contextRef="#ctx0" brushRef="#br0" timeOffset="45076.18">21790 14233 959 0,'1'0'86'0,"2"0"62"0,-3 0-51 16,0 2-27-16,-7 4-18 0,-3 5-6 0,1 3-4 0,-2 4 13 15,1-4 9-15,4 3-3 16,1-4-6-16,-1-2-19 16,3 1-8-16,-4-1-18 15,1-4-5-15,1 4-3 16,-1-2-3-16,4 4 3 15,2 3-2-15,5 4 0 16,5 4 1-16,9 1-4 16,4 2 3-16,6-2-2 15,1-3-1-15,0-5 4 16,-2-10-2-16,-3-7 2 16,-1-7 3-16,-7-11 2 0,-3-1 8 15,-4-11 15 1,-5 0 3-16,-5-7 12 0,-4-2-4 15,-8 0-2-15,-9 1-7 16,-9 6-14-16,-4 2-2 16,-7 14-15-16,1 7 0 0,4 12-5 15,4 5-6-15,10 12-26 16,5 6-12-16,9-1-30 16,3 0-21-16,5-4-35 15,5-6-107 1,6-10 148-16</inkml:trace>
  <inkml:trace contextRef="#ctx0" brushRef="#br0" timeOffset="45576.32">22312 14290 969 0,'-3'8'118'0,"-4"1"135"0,0 7-148 0,-4 0 4 0,-1 6-5 0,1-5-5 0,0 4-21 15,5-2-18 1,-3 3-31-16,2 3-13 0,1 3-13 16,-2 2-3-16,8 3-1 15,2 0-3-15,10-6-6 16,7-6-2-16,6-10-1 16,4-2 4-16,-2-10 6 15,0-7 2-15,-4-8 1 16,-2-3 2-16,-6-5 18 15,-5-4 1-15,-9 1 17 16,-2-1 2-16,-12 0-3 16,-2-4-3-16,-12 0-14 15,-3 2-8-15,-8 1-17 16,-2 5-15-16,7 14-26 0,5 6-8 16,12 13-26-16,8 12-11 0,8-2-41 15,5 3 67-15</inkml:trace>
  <inkml:trace contextRef="#ctx0" brushRef="#br0" timeOffset="64267.98">7519 13823 1309 0,'0'17'89'0,"0"4"46"0,-2-1-18 0,-1 1-23 0,2-1-13 0,-3-1-25 15,3 3-14-15,-2 4-9 16,-1 2-5-16,3 10-5 16,-2 4-7-16,3 12-10 15,3 3-3-15,2 6-4 16,-4-3 1-16,2-3-19 16,1-8-1-16,-4-16-4 15,3-2 1-15,-3-4 20 16,-5-2 2-16,3-4 4 15,-4-1 1-15,3-9-3 0,4 0 3 16,7-8 12-16,3-3 6 16,8-3 11-16,2-8-1 15,1 0-2-15,0-3-4 16,3 3-14-16,1 0 0 16,3 6-10-16,6 0-2 0,8 5 0 15,6 0 0-15,9 4 0 16,4-1 0-16,4 0 10 15,0 5-1 1,4-2 5-16,-3 2 2 0,1 5-12 16,-3-1 3-16,4 6-7 15,7 2-4-15,6-6 5 16,6 2-4-16,4-8 2 16,-2-6-2-16,11-10 0 0,3-3 1 15,25-7 0-15,9 1 5 16,8-4 2-16,1 6-1 15,6 8 4 1,2 3-1-16,-6 7-7 0,3 5 3 16,-13-4-7-1,1 7 0-15,1-1 5 0,-11-5-1 0,1 2 0 16,-3 1 1-16,5 3 0 16,4 0 2-16,-3 4 1 15,2 0 1-15,-8 7-2 16,4 7 2-16,1 2-7 15,-2 6-1-15,-4-4 3 16,-7 0-1-16,0 0 4 16,0-3 2-16,-2-5-7 15,-4 0 1-15,-8-6 1 16,-2 2-1-16,5-4 1 0,6-1 1 16,-2-3-1-1,2-2 0-15,-4-3 1 0,-1-1-1 31,9 0 4-31,10 2-1 0,-3-4-2 16,-3 4 0-16,-8 4-1 16,-10 1-3-16,3 0 1 15,0 4 2-15,-4-1-5 16,-5-3 1-16,-12 0 4 16,-10-1 0-16,-9 0 1 15,-3 1 1-15,-5-3 1 16,8 3 1-16,-7-9-2 15,-1 3 0-15,-6-5-3 16,-13 3-2-16,-10-3 2 0,-4 2 0 16,-8 3 2-16,-5-2 1 15,-3 2-2 1,-1 2-2-16,-1-6 2 0,-1 1 2 16,3-2-2-16,-1-3 2 15,4-3-8-15,2 0 1 16,-1 0 8-16,4 1-3 15,-5 2 2-15,-3 0 0 0,-3 0 2 16,-4 0 0-16,0-6 0 16,1-5-1-1,-2-8-2-15,0-5 0 0,-1-6 1 16,-1-4 3-16,6-7-7 16,2-7 2-16,4-8 1 15,1-6 0-15,0-10 14 16,-1-6 4-16,0-12 12 15,-2-1 2-15,-2 1-8 16,0 6-5-16,3 10-9 16,-1 10-6-16,0 13-2 0,0 2-3 15,-3 10 0-15,-2 1-1 16,-1-3 0-16,-2 2-1 16,-2-9-2-1,1-1-2-15,1-1-6 16,2 3-1-16,1 2 0 0,0 9 5 0,2 5 7 15,0 4 1-15,2-2 2 16,-4-2-2-16,0 6-4 16,-4 1 4-16,-5 5-3 15,-5 5 2-15,-6 4 1 16,-2 1-2-16,-6 6 4 16,-5 1 1-16,-6 1 0 15,-5 1 4-15,-11 0-5 16,-6-2 0-16,-8-3 0 15,-4-1-3-15,-10-2 2 16,-8 2-1-16,-14-5-1 16,-9 1 0-16,-1 4 0 15,-1-5 0-15,-8 6 0 0,-7 1 2 16,-14 2-3-16,4 0 1 16,-6 4 0-16,-4 3-3 15,-2 1 5-15,-6 0-1 16,0 1 3-16,3-3-2 15,-7 4 0 1,-3 0 0-16,3 3-7 16,-3 3 0-16,-2 2-4 0,1 0 0 0,-2-2-7 15,1-1-3-15,4-2-3 16,5 0-3-16,2-6 9 16,5 4 8-16,9-4 1 15,0-2 4-15,-3 3 6 16,-6-3-2-16,12 4 8 15,3-4 1-15,-3-2 1 16,5 3-2-16,-13-4-3 0,6-2 1 16,13 0-7-16,-3-1 1 15,6-3-1-15,-3 1-3 16,3-3 7-16,8 2 1 16,10-3-7-1,4-3 3-15,-2 1 0 16,3-3-1-16,8 5 4 0,4 1-1 0,14 5-2 15,6-2 0-15,-1 2 0 16,0 1 1-16,-2 2-7 16,-1-3-2-16,2-2-1 15,3 1-2 1,5-6-2-16,4 1 1 0,8 2-4 16,-2 0 1-16,3 0 13 15,-1 2-1-15,-1 1 1 16,0 2 4-16,-1 2-6 15,1 0-1-15,-4 2 5 32,-5 1-4-32,-1-2 4 15,1 4 0-15,12-3 0 0,7 1 3 16,11 3-2-16,5-3 2 16,9-3 2-16,4 2-4 15,7-2 7-15,-4 5-4 16,4-1 1-16,1-2 2 0,-1 3-8 15,2 1 3-15,-2-1 0 16,-4 1-2-16,1-1 1 16,-4 4-1-16,-2-4-3 15,1 4-3-15,-7 3 2 16,1-5-4-16,-7 4-16 16,-1 2-10-16,-1 1-25 15,0 5-2-15,1-1 10 16,3-1 10-16,4 0 16 15,3-6-4-15,7-6-25 16,6-3-21-16,1 1-234 0,11-10 198 16</inkml:trace>
  <inkml:trace contextRef="#ctx0" brushRef="#br0" timeOffset="69800.6">15421 14536 939 0,'-2'0'109'0,"1"3"98"15,1-3-37-15,-2 0-45 0,1-5-13 0,-2 1-29 0,-2-3-14 16,0 1-17-16,0 4-3 16,1 2-16-16,-3 2-4 15,1 12-11-15,1 11 4 16,-4 16-2-16,-2 8 3 0,0 6-9 15,-4 4-9 1,3-10-12-16,2-8-21 0,1-11-38 16,1-7-20-16,3-7-37 15,1-6-4-15,-1-10-16 16,-1-2-161-16,-5-14 199 16</inkml:trace>
  <inkml:trace contextRef="#ctx0" brushRef="#br0" timeOffset="70110.42">14967 14407 1235 0,'-11'4'69'0,"-2"4"40"32,-6 3-5-32,2 2-8 0,1 1 0 0,3-3-17 15,5-1-3-15,5 1-11 16,5 3-6 0,4 11-15-16,0 8-12 0,4 11-16 15,-4 5-19-15,-1-2-49 16,-2 1-23-16,-1-10-67 15,2-4-31-15,-5-12 101 16</inkml:trace>
  <inkml:trace contextRef="#ctx0" brushRef="#br0" timeOffset="70451.38">14487 14392 1222 0,'-2'8'111'0,"1"3"64"16,-2 7-42 0,1 4-9-16,2 5-41 31,-1 4-21-31,2 7-34 0,2 6-15 16,4 2-26-16,-1 4-23 15,-1-2-63-15,1-7-44 16,-3-7 75-16</inkml:trace>
  <inkml:trace contextRef="#ctx0" brushRef="#br0" timeOffset="71152.09">13697 14236 1196 0,'1'10'129'0,"1"2"99"0,-1 1-119 15,1 1-20-15,-2 5-44 0,-2 5-13 0,2 10-17 16,0 4-7-16,4 13-15 15,-1 2-15-15,3 7-45 16,2-5-23 0,0-4-55-16,0-9-157 0,-5-10 193 15</inkml:trace>
  <inkml:trace contextRef="#ctx0" brushRef="#br0" timeOffset="71498">13446 14261 1360 0,'-2'10'81'0,"-6"1"29"0,-1 5-19 16,-7 3-23-16,0 4-9 16,5 4-12-16,2 6-9 15,7 0-19-15,2 5-6 16,0 6-13-16,0 2-12 0,0 1-32 15,2 1-24-15,-2-10-72 16,1-7-131 0,-2-9 165-16</inkml:trace>
  <inkml:trace contextRef="#ctx0" brushRef="#br0" timeOffset="71819.9">12990 14288 964 0,'-5'-4'118'0,"4"-6"101"16,-1 7-50-16,0-2-24 15,-1 4-13-15,0 5-27 16,-2 3-17 0,-1 8-33-16,0 8-12 0,-2 3-23 15,-2 7-4-15,4 7-14 16,-2 1-2-16,5 6-21 16,0-3-29-1,3-6-49-15,3-3-43 16,0-16 77-16</inkml:trace>
  <inkml:trace contextRef="#ctx0" brushRef="#br0" timeOffset="72742.05">12092 14157 584 0,'-17'4'111'0,"-2"2"89"0,-2-3-48 0,4 3-18 0,3 1-19 0,4-1-9 0,3 0-12 16,-3 4-9-16,1 1-29 15,-2 0-12-15,-2 8-26 16,4-2-9-16,1 11-7 16,0 4-1-16,8 7-7 15,6-1 0-15,11-6-4 16,7-1-1-16,9-12 0 0,7-5 0 15,-2-12 4-15,1-4 8 16,0-13 24-16,-9-4 16 16,2-13 24-16,-7-4 6 15,-6-2 4-15,-6-3-9 0,-12 0-5 32,-4 2-10-32,-19 6-19 0,-10 1-8 0,-20 5-17 15,-8 0-10-15,-12 13-24 16,2 8-10-16,9 15-40 15,9 12-16-15,17 7-37 16,10-3-28-16,14-2 92 16</inkml:trace>
  <inkml:trace contextRef="#ctx0" brushRef="#br0" timeOffset="74159.6">11162 14164 896 0,'1'-5'98'0,"4"0"51"16,-2-1-51-16,-1 0-13 0,-1-4-33 0,1 7-10 0,-4-6-1 16,1 5 6-16,1 4 13 15,-2-1 10-15,0-2-1 16,2 1-2-16,0 2-4 16,-1 0 8-16,-2 5 7 15,3 3 3-15,0 11-14 16,-2 3-11-16,-1 12-32 15,-2 7-12-15,-1 10-8 16,-2 2-15-16,0 1-24 16,0-10-26-16,0-7-47 15,4-6-25-15,0-12-42 0,0-5-62 16,-1-11 137-16</inkml:trace>
  <inkml:trace contextRef="#ctx0" brushRef="#br0" timeOffset="74415.19">10721 14094 982 0,'-6'22'115'16,"1"4"67"-16,4 2-46 15,-4 0-17-15,7 10-35 16,1-2-11-16,-2 2-37 0,2 0-14 16,1 2-27-1,-4-4-17-15,-2-6-47 0,0-2-47 16,-9-7 63-16</inkml:trace>
  <inkml:trace contextRef="#ctx0" brushRef="#br0" timeOffset="74745.48">10086 14086 1581 0,'0'-1'49'0,"1"9"7"16,-1 6 42-16,0 8-23 15,0 0-19-15,0 10-29 16,0-2-14-16,-3 9-11 15,0 0-17-15,1 1-71 16,1-2-39-16,2-13 60 0</inkml:trace>
  <inkml:trace contextRef="#ctx0" brushRef="#br0" timeOffset="75397.41">9335 14009 598 0,'-16'11'163'0,"-1"2"171"15,-2 6-151-15,4-2-24 0,6 7-39 0,3-1-14 0,6-1-29 16,0-1-15-16,3 3-24 15,2 4-10-15,-4 2-24 16,2 5-12-16,-4-1-32 0,-6-1-22 16,-2-1-53-1,-1-7-39-15,-5-12 83 0</inkml:trace>
  <inkml:trace contextRef="#ctx0" brushRef="#br0" timeOffset="75682.75">8850 13981 1272 0,'-3'9'115'16,"-2"4"55"-16,2 1-49 0,-1 8-17 15,4 6-51 1,-7 4-13-16,6 12-32 0,-1-3-10 16,-3 6-37-16,4-6-32 15,-4-3-77-15,0-9-209 16,4-6 219-16</inkml:trace>
  <inkml:trace contextRef="#ctx0" brushRef="#br0" timeOffset="75984.85">8339 14033 1078 0,'-5'19'114'16,"-1"-4"102"-16,3 11-93 0,-3-1-15 16,1 6-40-1,0 4-16-15,2 0-44 16,1-5-22-16,2-7-50 0,2 1-30 15,1-11 47-15</inkml:trace>
  <inkml:trace contextRef="#ctx0" brushRef="#br0" timeOffset="76270.17">7879 13926 1376 0,'4'33'114'0,"-4"11"57"16,0 0-38-16,-8 6-70 15,-3 4-29-15,-6-8-34 16,-2 3-17-16,0-8-49 16,2-2-40-16,4-1 53 15</inkml:trace>
  <inkml:trace contextRef="#ctx0" brushRef="#br0" timeOffset="90321.61">15842 15003 1076 0,'-1'6'77'0,"-3"2"46"0,0-7-24 15,-1-1-18-15,-1-1-4 0,1-1-7 0,2 1 0 0,1-2-8 0,2 3-4 16,0 3-18 0,-1 1-8-16,1 7-19 0,4 4-1 15,4 0-2 1,3 1 3-16,8 3 0 0,2-2-3 0,4 4 3 16,3 3-2-16,10-2-1 15,3 0-2-15,14 0-4 16,-1 2-5-16,3-4 5 31,0 2 6-31,-4 3 2 0,3 1 4 0,2 4-8 16,2 3-5-1,5 1-2-15,4-2-1 0,2 3 2 16,2-5 4-16,1-4-3 16,-3-2 2-16,-5-7-5 0,-3 1-3 15,3-10 1-15,5 1 2 16,7-1 1-16,8-6-1 15,1-1 0-15,-3 1-1 32,-9-2-1-32,-11 1 5 15,-11-1 2-15,-1-1-7 0,-3-9 3 16,-1 2-1-16,0-12-4 16,0 1 4-16,5-5 0 15,6 1-3-15,2-4 7 16,-1-8-5-16,0-4 0 15,-5-4 3-15,-1-4-6 16,-3-2 7-16,-4-5 0 16,-1-1-3-16,-4-3 0 15,2 1 4-15,-6-9-3 16,-1-4-2-16,-1-7 2 16,2-5-1-16,0-6 0 0,-1-1 1 15,1 7 1 1,0 0-5-16,-6 11 1 0,-2-1 2 15,-8 4 5-15,-2-3 11 16,1 2-1-16,-2-4 8 16,-4 2-4-16,-2-3-11 0,0 0 4 15,-4 3-7-15,-1-5-6 16,-2 1 8-16,-4-3-11 16,-1 1 7-16,4 1 2 15,2-1-9-15,-1 11 4 16,6 1-1-16,0 4-3 15,2 1 4-15,-2 5 4 16,-1-2-2-16,0 9 12 16,-1-2 4-16,-2 4 3 15,1 2 2-15,2 0-10 16,2 3-1-16,1 0-8 0,3 0-4 16,2 0 0-1,5-2-2-15,6 6 0 0,5-3 4 16,6 7-2-16,1-3 0 15,1 1-2 1,3 5 1-16,-5-1 1 0,0 1 0 16,1 0 4-16,-2-7-3 15,1 3-1-15,-2-3 3 0,2 3-3 16,3-4-1-16,4-2 1 16,2 3-2-16,12-1-1 15,2 3 4-15,1 2-3 16,-3 0 4-16,-6-2 0 15,-5 0-2-15,4 2-1 16,0 2-1 0,-1 4 3-16,1 6-1 0,-1 4 3 15,4 4-3-15,5 7-1 16,5-2 1-16,-2 5 2 16,-6 0-1-16,-1 3-1 15,-7 2 0-15,0 1 2 16,1 3-1-16,-4-3 3 0,2-1-4 15,-9-2-4-15,-7 0 8 16,-16-2-4-16,-6 1-3 16,-13 1-18-16,-3-7-23 0,-12 6-33 31,-2-2-11-31,-5 1-37 16,0-3-8-16,4 0-18 0,4-2-174 15,8-9 213-15</inkml:trace>
  <inkml:trace contextRef="#ctx0" brushRef="#br0" timeOffset="90798.39">21182 11218 1304 0,'7'3'62'0,"-1"0"22"0,0-1-2 16,-3-2-13-16,-1 0-1 0,0 3-13 0,-2-3 2 0,0 1-7 31,1 1-6-31,5 9-15 15,7-3-8-15,4 11-4 16,7 6 1-16,3 0 9 16,9 5 6-16,4 2-1 15,4-4-8-15,-2-1-11 0,-2 1-7 16,-9 1-3 0,-10 1 6-16,-8-3-8 0,-10-2 3 15,-13 2 1-15,-6 1-7 16,-14 8-9-16,-7 5-13 15,-9 2-20-15,0-1-3 16,7-7-9-16,6-3 1 0,12-13-6 16,5-2-7-16,7-14-6 15,3-3-13-15,6-9-210 16,0-7 194-16</inkml:trace>
  <inkml:trace contextRef="#ctx0" brushRef="#br0" timeOffset="91784.47">21701 11193 1021 0,'-4'1'99'0,"-1"1"63"0,0 1-57 16,2 2-15-16,1-4-15 0,-2 1-1 15,5 1-14-15,2 3 0 16,8 2-10-16,5 3-4 16,10 10-11-1,7-2-8-15,9 1-5 0,9 1-3 16,9-4 3-16,11-4 7 16,14-6 1-16,5 4-1 15,-5-4-6-15,-9-6-1 0,-8 3-11 16,-7-1-2-16,-9 3 0 15,-8-1-8-15,-18 1-3 16,-9-4-7-16,-17 2-45 16,-3 6-25-16,-15 1-57 15,-2 1-24-15,-5 1-228 16,-2 0 237-16</inkml:trace>
  <inkml:trace contextRef="#ctx0" brushRef="#br0" timeOffset="92227.94">21619 12077 1195 0,'2'-9'72'0,"-2"4"44"0,6-4-3 0,1 1-16 0,-1 1 0 0,5-2-14 15,-5 0-8-15,2 5-22 16,2 1-13-16,-1 5-20 0,4 6-4 16,9 0 1-16,8 6 5 15,15 5 5-15,9 0-5 16,19 1-2 0,10-7 5-16,17-2-13 15,-4-10 2-15,-8-2-6 0,-9-12-3 0,-17-11-28 16,-2 2-32-16,-15-3-103 15,-8 0 83 1</inkml:trace>
  <inkml:trace contextRef="#ctx0" brushRef="#br0" timeOffset="104213.48">21976 11459 1290 0,'0'0'17'0,"0"0"2"0,0 0 30 0,0 0 9 0,5-3 16 0,1 1 6 0,2 1-7 0,-2 1-12 0,-3-2-22 15,-3 2-13-15,0 2-13 16,-6 1-2-16,-2 3-1 15,0 7 0-15,2 1 4 0,3 10-5 16,3 3-3 0,1 4-2-16,4 7-5 15,5 0 3-15,-1-4-10 0,0 1-5 16,-1-10-15-16,-5-7-28 16,-1-7-32-1,-2-10-26-15,0 1-257 16,-6-4 239-16</inkml:trace>
  <inkml:trace contextRef="#ctx0" brushRef="#br0" timeOffset="104690.48">22317 11552 1063 0,'0'-9'72'0,"0"2"28"0,1-4-1 0,1 3-5 0,-1 4-5 16,1-1-4-16,-2 3-2 0,0 2-8 0,-3 5-4 0,0 0 0 15,-2 3-3-15,3-2-13 16,2 2-7-16,0 5-8 16,2-2-13-16,-1 6-7 15,3 7-1-15,-3 2-15 16,2 6-1-16,-3 1-32 16,-3 3-38-16,0 1-83 0,0-6-45 15,3 4 101 1</inkml:trace>
  <inkml:trace contextRef="#ctx0" brushRef="#br0" timeOffset="89256.24">11255 16081 924 0,'6'0'-26'0,"5"0"-97"0,0-8 66 0</inkml:trace>
  <inkml:trace contextRef="#ctx0" brushRef="#br0" timeOffset="89438.63">11124 16357 387 0,'-24'8'7'31</inkml:trace>
  <inkml:trace contextRef="#ctx0" brushRef="#br0" timeOffset="89735.1">11064 16252 915 0,'-11'-10'70'16,"-4"2"65"-16,-11 8-123 15,-7 2-8-15,-7 7-3 16,-1 1 14 0,5 1 50-16,3-3 13 0,11-7 23 15,3-1 0 1,9-1-13-16,10-1-4 0,-3-7-18 0,8 7-13 15,4 2-14-15,-1 0-6 16,6 6-3-16,2 4 12 16,11 10 20-16,9 1 4 0,26 1 2 31,20 2-11-31,42-12-31 16,18-7-6-16,18-16-18 15,-1-6-11-15,-8-12-74 16,-10-1-43-16,-21-3-24 15,-22 2 51-15</inkml:trace>
  <inkml:trace contextRef="#ctx0" brushRef="#br0" timeOffset="90668.34">8058 16239 979 0,'-3'0'84'0,"-3"-2"73"0,4 2-94 0,-4 0-31 0,1-1-6 0,4-9 4 0,1-2 4 0,3-6 7 16,3 0 4-16,-4 0-6 0,-2 6 2 15,-7 7-8-15,0 5-2 16,-9 9-3 0,-2 9-6-16,3 4-1 15,2 8-3-15,15-2 6 16,10 0 8-16,31-4 24 15,10-7 12-15,39-9 15 16,18-6-8-16,42-8-21 16,9-12-16-16,9-5-72 15,4-4-31-15,-9-3-95 16,-4 1 111-16,-12-4 0 16</inkml:trace>
  <inkml:trace contextRef="#ctx0" brushRef="#br0" timeOffset="91586.37">3147 16357 1011 0,'52'-8'86'0,"-1"-3"52"16,-10 4-81-16,-6 2-15 0,-10 3-24 0,-8 2-9 0,-9 0 1 16,-5 0-1-16,-1 0 6 15,-2-5-2-15,-3 2-1 16,-5-1 2-16,6-4-13 16,2 1-1-16,2-4 3 15,6-1-2-15,4-1 21 16,4 1 10-1,8 4 14-15,6 3 4 0,12 5 0 16,12-2-5-16,28 4-1 0,24-1 1 16,42 9-6-16,16-2 0 15,44-2-11-15,15-4-13 16,31-4-31 0,27-6-30-16,9-9-77 15,25-11 68-15</inkml:trace>
  <inkml:trace contextRef="#ctx0" brushRef="#br0" timeOffset="94412.29">4110 16190 602 0</inkml:trace>
  <inkml:trace contextRef="#ctx0" brushRef="#br0" timeOffset="95843.39">2109 18188 1352 0,'-1'24'83'16,"1"-7"51"-16,8-7-105 15,1-6-16-15,7-8-34 16,1-9-10-16,4-11 5 15,-1-2 4-15,4-4 14 16,-2 3 4-16,0 5 6 16,0 8-2-16,0 7-2 0,-1 7 2 15,2 14 0-15,3 9 5 16,4 11 24-16,-4 3 3 16,6-8 18-1,0-2 1-15,9-11-13 0,9 1-2 16,12-13-14-16,7-1-7 0,10 3-5 15,4-6-2-15,22 5-7 16,11 4-1-16,14 2-2 31,1 5-4-31,1-2-4 0,-4 5-9 16,4 0-6-16,3-2 2 0,-8-4 5 16,-7-5 7-16,-14-11-3 15,-7-7-16 1,-12-9 96-16,-6-3-63 15</inkml:trace>
  <inkml:trace contextRef="#ctx0" brushRef="#br0" timeOffset="97049.26">5417 17939 674 0,'-6'3'41'0,"-6"-1"-26"0,4-2-79 0,-5-3-82 0,2-5-36 0,0 1 99 16</inkml:trace>
  <inkml:trace contextRef="#ctx0" brushRef="#br0" timeOffset="97930.42">5209 17867 788 0,'-14'4'115'0,"3"1"88"0,5-5-62 16,3-2-85-16,1-2-20 16,0-1-28-16,1-3-8 15,-1 0-1-15,1-1-4 16,-2-1 5-16,-2 6 4 15,0-3 1-15,-1 4 7 0,1 1 7 16,3 2 1-16,1 0 9 16,-1 0-3-16,1 0-6 15,-1 2 1-15,-1 6-12 16,5-3 2-16,-2-4 2 16,6 6-3-16,5-6 4 15,-2 1-2-15,7-2-2 16,0 1 4-16,1 2-7 15,1-1-1-15,1 4-1 16,-2-4-6-16,-1 0 2 16,3 1 2-16,1-3-4 0,1 0 2 15,1 3-3-15,-5-2 2 16,4 3 0-16,-3 0 0 16,5 4 1-16,2-2-1 15,-5 2 0-15,2 0 0 0,-1-3 1 16,-1 3-1-16,1-7-3 15,-1-1 2-15,-1 0-11 16,0 0 0-16,-1-1-4 16,1 1-2-16,0 0 5 15,-1 0 0 1,5 1 5-16,2-1-1 0,8 4 7 16,2 0 1-16,4 1 3 15,2-2 4-15,2 2 3 16,-5 1-2-16,-2-1-1 15,-6 0 2-15,0-5-10 16,-2-3 1-16,2-4-3 16,0-5-3-16,-1-1 5 0,-1 2-1 15,-3 0 2-15,0 6-1 16,-1 0 0-16,0 4 2 16,-4 2 6-16,1 3-3 15,-1-3 4-15,4 4-2 0,4-3-1 16,4-1 6-16,6-1 3 15,4-1 6-15,-1-1 3 16,0-1 0-16,-3 1 0 16,-5 1 2-16,5-4-1 15,-2 2-1 1,6 0-7 0,0-4-6-16,-2 1-7 0,-1 0-3 0,-9-1-5 15,0 4-6-15,-13-3-8 16,-1 3-3-16,-5 0-6 15,-1-1 4 1,-1 1 6-16,1 2 6 0,-3-2 10 16,1 3 3-16,-1 0 7 15,-3 0 1-15,-2 0-14 0,-1 0-16 0,1-12 46 16,-4-3-34 0</inkml:trace>
  <inkml:trace contextRef="#ctx0" brushRef="#br0" timeOffset="98554.63">7101 17520 1251 0,'-2'11'81'0,"1"1"40"16,2-10-74-16,2 1-13 0,2-3-30 0,0-2-5 0,-4-1-2 16,1-5-5-16,-4 2 5 15,2 3 4-15,-1 1 2 16,-1 1 5-16,1 1 4 16,-1 0 7-16,2 0 15 15,5 3 8-15,1 2 17 16,2-1-2-16,3 3-1 15,2-6-9-15,4 2-25 0,4-1-6 16,9-2-14-16,6 0-6 16,8 0-9-16,3-2-5 15,4 1-7-15,-2 1 0 16,-2 5 15-16,2 2 5 0,-13 6 27 16,-3 0 8-16,-9 6 10 15,-8 0 4-15,-11-4-12 16,-5 6-8-16,-13-4-13 15,-8 0-9-15,-13 2-19 16,-7-4-11-16,-16-1-35 16,-5-3-13-16,-9 3-28 15,-1 2-7-15,-6 6-12 16,1 8-95-16,8 6 142 16</inkml:trace>
  <inkml:trace contextRef="#ctx0" brushRef="#br0" timeOffset="100916.49">8719 17586 755 0,'7'-6'102'16,"-1"-2"81"-16,-4 4-53 0,-2 0-37 0,3 4-14 0,-5 0-2 15,1 4-3-15,-1-2 1 16,0 0 3-16,1-2 2 16,-1 0 1-16,1 0-3 15,-2-5-7-15,1-5-20 0,2 3-11 16,0 5-19-16,-6-3-13 16,-5 4-2-16,-4 1-4 15,-8 4-3-15,-6 4 4 0,-1 13-6 31,-4 4 0-31,1 10-10 16,4 6-6-16,7 6-3 16,6 2-2-16,13 0 0 15,6 4 3-15,13-10 2 16,9-2 2-16,13-13 9 16,6-6 3-16,5-12-1 15,6-8 5-15,-6-9-8 16,0-2-4-16,-5-7-10 15,-7 0-3-15,-7-3 7 16,-5-4 7-16,-9-4 12 16,-7 2 1-16,-7 4 9 0,-4 4 2 15,-7 4 4-15,-1 7-1 16,-1 1-7-16,3 5-2 16,8 0-4-16,-1 0 0 15,-1 3 1-15,7-1-3 0,6 3 0 16,5 1 0-16,3 5 0 15,3 2 1-15,5-1-1 16,3-1 0-16,4-8-1 16,9-1 3-16,4-8 13 15,2-5 10-15,-2-7 30 16,-4-7 15-16,-11-11 14 16,-10 1-3-16,-19 5-21 15,-5 0-15-15,-23 13-21 16,-14 4-6-16,-21 12-33 15,-10 4-18-15,5 11-44 16,7 6-12-16,20 4-10 16,13 3-4-16,17-2-13 0,10-1-10 15,17-10-23-15,11-6-154 16,11-8 202-16</inkml:trace>
  <inkml:trace contextRef="#ctx0" brushRef="#br0" timeOffset="101393.04">9518 17751 1374 0,'3'29'74'0,"2"4"0"0,-2 0-30 0,-2-3-21 0,6-9-9 0,4-12 5 16,1-7 1-16,2-12 4 16,1-9 4-16,-1-16 20 15,5-6 15-15,4-12 36 16,4-4 8-16,0 5 4 15,-2 6-16-15,-6 19-41 16,0 7-18-16,-1 20-23 16,0 13-6-16,6 13-8 15,1 11-3-15,8 12-39 16,5 6-11-16,3-6-43 0,2-8-3 16,0-21 39-16,-7-14 12 15,-3-12 43-15,-3-8 9 16,-8-10 18-16,-1-4 10 15,-3-8 18-15,-2-7 3 0,-3-4 6 16,1-4 2-16,-3-10 6 16,-3-4 2-16,-8-1 5 15,-2-5-4-15,-5 3-7 16,-3 7-9-16,2 16-12 16,0 8-3-16,4 24-14 15,2 13 0-15,-1 5-22 16,3 17-4-16,6 22-8 15,7 13-11-15,4 14-40 16,8 6-27-16,5 10-85 0,0-1-47 16,3 1 123-1</inkml:trace>
  <inkml:trace contextRef="#ctx0" brushRef="#br0" timeOffset="101884.07">10228 17466 1343 0,'6'8'127'0,"10"12"114"0,6 6-93 0,9 8-44 0,7-2-15 0,2-10-43 15,1-3-10-15,8-11-9 16,1-8-2-16,8-8 20 15,2-6 4-15,-8-5 11 16,-3-3 6-16,-20-2 5 0,-10 5 5 16,-18-5-15-16,-7 2-9 15,-19 7-14-15,-7 0-14 16,-15 15-3-16,-1 5-6 16,1 23-26-16,8 10-8 15,15 19-22-15,10 1-10 16,23 7-7-16,17 0-6 0,19-13-5 15,9-8 13-15,6-20 19 16,-3-12 20-16,-7-12 35 16,-4-6 10-16,1-4 27 15,2-1 7-15,5-6-1 16,1 1-5-16,0 1-14 16,0 2-12-16,-3 0-21 15,-3 1 1-15,-8-3-22 16,-4 3-18-16,-11 1-38 15,-7-2-36-15,-8 5-73 0,-9 7-29 16,-5-6 126-16,-7 1-11 16</inkml:trace>
  <inkml:trace contextRef="#ctx0" brushRef="#br0" timeOffset="102092.06">11100 17537 1027 0,'-8'13'209'0,"3"9"317"0,5 6-314 0,7 13-57 0,7 5-20 16,6 7-68-16,6 3-24 15,4 0-46-15,1-7-38 0,7-11-59 16,3-10-37-16,6-16-45 16,-1-12 1-16,0-15 8 15,-8-15-13-15,-7-15 118 16</inkml:trace>
  <inkml:trace contextRef="#ctx0" brushRef="#br0" timeOffset="102233.49">11583 17479 991 0,'-3'-101'178'0,"-4"9"221"16,6 31-205-16,1 15 7 15,1 40-13-15,4 10-16 16,1 31-59-16,4 14-37 16,-1 24-52-16,2 9-20 15,2 11-31 1,-2-2-29-16,8-4-80 0,1-8-66 0,1-16 109 15</inkml:trace>
  <inkml:trace contextRef="#ctx0" brushRef="#br0" timeOffset="102407.5">11455 17509 1690 0,'30'-4'130'0,"-2"4"50"15,10-3-72-15,-2-1-28 16,1-3-72-16,1-5-40 16,-1-10-109-16,0-7-40 15,-4-9 86-15</inkml:trace>
  <inkml:trace contextRef="#ctx0" brushRef="#br0" timeOffset="102914.92">12857 17570 1408 0,'0'0'58'0,"-3"0"9"15,-14-11 50-15,-11 0-18 16,-6-3-20-16,-15 9-31 15,4 0-15-15,4 13-8 16,1 3-3-16,17 13 3 16,10 1 0-16,15 2-7 15,12 1-2-15,19 7-11 16,9-2-2-16,6 2 3 16,-1-7 5-16,-1 1 2 15,-11-3-2-15,-7 6 1 16,-11 1-1-16,-17 3 0 15,-4 2 1-15,-20 2-16 0,-9 2-13 16,-13-6-23-16,-8 1-21 16,-1-10-47-16,5-7-10 15,15-17-40-15,11-8-187 16,15-20 230-16</inkml:trace>
  <inkml:trace contextRef="#ctx0" brushRef="#br0" timeOffset="103486.4">13014 17723 1393 0,'37'0'137'16,"0"-2"83"-16,-14 7-75 15,-5 9-25-15,-7 8-45 16,-2 5-28-16,-1 8-22 16,3-3-13-16,3-3-13 15,4 1 3-15,7-14-7 16,2-3 5-16,4-10 15 15,1-3 5-15,-4-5 16 16,-6-3 2-16,-6 4-8 0,-6 2-4 16,-9 4-8-16,1 2-3 15,-2 14-10-15,-2 1-7 0,7 6-13 32,8-1-5-32,7-9 2 0,5-4 7 0,7-12 11 31,-2-7 11-31,6-13 16 0,-1-9 5 0,-7-3 18 15,-3-5-8-15,-15 1 3 16,-4-1-5-16,-14 3-19 16,-6 5-6-16,-6 5-8 15,1 1-7 1,5 8 2-16,4 9 4 0,10 7-8 16,3-5 3-16,16 5-9 15,6 1-1-15,10 3 3 16,5 2-1-16,1 0 7 0,0 5 2 15,-7 7 1-15,-1 4 6 16,-14 6 4 0,-6 4 0-16,-8 7 3 0,-4 2-9 15,1 0-19 1,-2-2-10-16,5-5-37 0,-1-11-17 0,6-17-47 16,1-6-28-1,5-17-54-15,1-10-12 0,3-14 120 31</inkml:trace>
  <inkml:trace contextRef="#ctx0" brushRef="#br0" timeOffset="103637.74">13799 17274 1603 0,'-31'-11'126'0,"2"11"78"0,4 6-25 0,11 5-57 15,1 0-43 1,12-5-80-16,2-6-34 0,12-12-62 15,7-9-38-15,13-9-71 0,5-5 0 32,7 1 108-32</inkml:trace>
  <inkml:trace contextRef="#ctx0" brushRef="#br0" timeOffset="103795.89">14138 17046 1560 0,'18'13'141'0,"-9"8"112"15,-4 7-25-15,-5 13-29 16,0 13-21-16,3 20-65 15,2 14-30-15,4 18-57 16,7 9-19-16,5 3-37 16,2-4-25-16,6-15-84 15,2-9-53-15,7-14-257 16,0-10 256-16</inkml:trace>
  <inkml:trace contextRef="#ctx0" brushRef="#br0" timeOffset="104708.57">14227 17840 1593 0,'28'9'115'0,"4"-1"65"16,4-2-27-16,11-6-49 0,2-6-28 0,8-7-43 15,5-1-8 1,4 0-7-16,-5 5 8 0,-9 2 18 15,-6 7 10-15,-22 2 29 16,-8 4 2-16,-16 7-5 16,-8-1-13-16,-21 7-22 15,-5 7-15-15,-11-1-23 16,4 6-7-16,13 6-15 16,12 2-9-16,23 8 1 15,10-2-6-15,16-3-14 16,5-12 1-16,6-13-9 0,2-10 7 15,1-17 22-15,-4-10 9 16,-7-13 17-16,-1-8 13 16,-13-15 16-16,1-2 12 15,-8-11 16-15,-7-4 1 16,-7-6-2-16,-4-4 6 0,-3 13-12 16,3 14-3-1,1 26 3-15,2 28-11 16,0 0-11-16,2 21-14 0,7 26-14 15,0 8-3-15,4 15-22 16,-2 4-6-16,-1-1-24 16,-3-4-14-1,1-11-9-15,-1-7 2 0,1-16-3 16,-4-4 7-16,1-17 33 16,0-5 12-16,-1-9 17 15,6-3 9-15,3 2-3 16,2 3 1-16,7 8 8 0,5-3-6 15,14 3 5 1,10-8-5-16,13-13-10 0,3-6 4 16,-1-14 7-16,-5-5 14 15,-7-7 42 1,-2-1 12-16,-12 2 11 16,-10 3-5-16,-21 12-20 0,-9 7-11 0,-16 19-22 15,-9 6-11-15,-5 30-25 16,3 12-17-16,10 18-26 15,6-2-7-15,16-12 1 32,7-14 12-32,17-18 22 15,8-9 15-15,6-14 19 0,-2-7 13 0,-1-12 28 32,-3-7 3-32,1-1 5 0,3-3-11 0,0 7-20 15,0 4-7-15,0 11-15 16,2 3-1-16,-8 11-9 15,-5 5-6 1,-10 14-4-16,-6 0-2 16,-9 9-4-16,-5 5-2 15,-20 6-6-15,-9 2-4 16,-17 7-11-16,-10-1-5 0,-6-6-19 16,-4-5-11-16,6-20-54 15,1-6-26-15,-4-34-78 16,3-19-15-16,-14-29 140 15</inkml:trace>
  <inkml:trace contextRef="#ctx0" brushRef="#br0" timeOffset="162170.44">639 3919 1167 0,'8'-4'96'0,"-5"-4"61"0,3 5-5 15,-6 3-20-15,2 0-3 0,-1 0-18 0,-1 1-11 0,2 5-14 16,3 5-14-16,-2 10-9 16,6 6-2-16,-1 15-19 15,2 9-5-15,2 12-23 16,-2 3-6-16,-2 8-8 15,-2 0-1-15,-4-4-21 16,-2-1-9-16,-2-15-31 0,0-4-22 16,-1-18-26-1,2-9-21-15,-2-13-32 0,-2-10-12 16,-3-16 97-16</inkml:trace>
  <inkml:trace contextRef="#ctx0" brushRef="#br0" timeOffset="162405.13">270 4030 1557 0,'11'0'113'0,"6"0"77"16,7-5 8-16,11-3-14 16,1-5-17-16,10-7-51 15,1-2-18-15,0-3-44 16,2-4-17-16,3-1-16 15,2 2-19-15,1 0-11 16,2 7-10-16,-3-3-71 0,-1 10-44 16,-4 5-120-16,-3 4 99 15,-13 18 60 1</inkml:trace>
  <inkml:trace contextRef="#ctx0" brushRef="#br0" timeOffset="162798.39">1145 4142 1576 0,'-9'11'84'0,"-8"11"19"16,-7 5-8-16,-8 12-40 0,1 8-16 15,6 4-15-15,2 1-7 16,17 0-10-16,6-2-5 0,16-13 0 31,9-9 1-31,13-22 19 0,8-4 15 16,4-16 25 0,1-5 7-16,-9-8 9 0,-4-8-5 0,-17 4-10 31,-10-6-5-31,-13 3-19 0,-12 2-8 0,-18-4-17 15,-7 3-13 1,-11 4-43 0,2 6-12-16,7 12-36 0,6 4-10 0,15 9-15 15,6 3-19-15,14 4-37 16,11 2-12-16,8-9 98 0</inkml:trace>
  <inkml:trace contextRef="#ctx0" brushRef="#br0" timeOffset="163463.49">1453 4184 1366 0,'2'0'108'0,"1"2"29"0,-2-1-38 16,1 6-24-16,-2 9-37 31,0 1-13-31,1 8-14 0,4 3-1 0,2 4-6 31,4-4 3-31,3-2-3 16,2-6 1-16,2-4 2 16,3-2 1-16,-1-11 8 15,6 2-4-15,-1-5 8 16,0-3 4-16,-1-8 11 16,-4-5 15-16,1-8 7 0,-4-2 0 15,-4-6 4-15,-4-3-4 16,-7 2-14-16,-1 3-5 15,-1 13-20-15,-3 1-7 16,3 16-6-16,-4 5-5 0,0 15-4 16,1 12-2-16,2 9-1 15,1 6-5-15,6-7-16 16,8-4-14-16,13-16-5 16,6-7 3-16,5-16 22 15,3-7 14-15,-5-9 6 16,-1-6 19-16,-3-8 13 15,-4-3 9-15,-4-2 6 16,-5 5-14-16,-5 8-14 16,-6 10-4-16,-5 15-12 15,0 8-1-15,-3 18-3 16,0 5-5-16,0 5-10 16,0-1-8-16,5-3 0 15,-2-9-1-15,2-7 16 16,-4-6 12-16,-1-10 18 0,3-7 20 15,-3-12 20-15,0-11 11 16,5-14-3-16,1-9-8 0,9-12-30 16,0-3-12-16,6 10-12 15,3 4-7 1,4 15-9-16,0 4-22 0,1 11-79 16,1 2-46-16,3 5-102 15,2 3-156-15,-1 6 245 16</inkml:trace>
  <inkml:trace contextRef="#ctx0" brushRef="#br0" timeOffset="163766.15">2579 3967 1200 0,'-9'12'188'0,"-2"2"229"0,-6 4-281 0,-1 4-19 0,-1 6-63 16,2 9-19-16,3 4-32 0,1 4-4 15,10-4 0-15,0-3-5 16,4-11 4-16,4-2-6 16,0-14 3-1,-5-9 7-15,3-1 15 0,-1-12 10 0,2-11 15 16,4-6-2-16,5-5-11 16,4-4 0-16,7 4-11 15,3 8-1-15,-1 8-6 16,0 7-3-16,-3 12-10 15,-4 7 1-15,-5 15-36 16,-2 1-19-16,-3 8-66 16,2-1-49-16,2-7 95 15</inkml:trace>
  <inkml:trace contextRef="#ctx0" brushRef="#br0" timeOffset="164576.74">3092 4038 1544 0,'-9'-8'164'0,"-4"-3"98"0,-7 0-119 15,-1 3-24 1,-4 3-60-16,1 5-16 0,0 11-27 16,1 6-9-1,4 18-12-15,0 5-1 0,8 8 0 31,3-5-20-31,11-7-25 16,7-10-3-16,9-14-11 16,6-1 23-16,3-17 32 15,1-2 0-15,-1-13 12 0,0-4 2 16,-6-2 16-16,1-1 19 16,-9-5 12-16,-3 3 7 15,-3 8 8-15,-5 8-9 0,-8 14-16 16,-4 9-8-16,-9 18-32 15,-2 9 0-15,-1 8-5 16,2 2-18-16,15-11-18 16,5-5-8-16,15-16-9 15,4-9 20-15,7-7 22 16,2-7 6-16,1-10 14 16,-2-5 3-16,5-4 20 15,-3-9 11-15,3 1 3 16,0 0 2-16,-1 6 6 15,-4 8-12-15,-7 16-3 16,-5 6-12-16,-10 14-28 0,-1 1 2 16,-1 9-33-1,1 1-5-15,0 1-26 0,0-9-4 16,-1-6 32-16,0-2 11 16,-4-9 35-16,1-1 14 15,-2-9 18-15,1-4 1 16,6-9 9-1,6-3-12-15,6-4-18 0,5 0-1 0,4 11-20 16,-1 1 0-16,0 10-9 16,0 8-13-16,-4 3-23 15,0 5-6-15,-6 0-22 16,-2 1 7-16,-6-4 23 16,-2 1 1-16,-1-6 32 15,-2-3 4-15,-2-7 14 16,6-2 12-16,2-2 24 15,2-7 2-15,5 2 5 16,-2-3 1-16,5 5-26 16,3 1-2-16,3 13-14 15,-1 3-7-15,-8 16-8 16,-2 6-3-16,-6 8-40 0,-2 1-25 16,4-4-87-16,6-3-39 15,9-12 103-15</inkml:trace>
  <inkml:trace contextRef="#ctx0" brushRef="#br0" timeOffset="165242.87">4196 3907 1390 0,'-6'9'78'0,"5"4"30"0,2-5-18 0,10-2-27 0,5-3-18 0,11-4-18 15,4-3-1-15,7-8 7 16,-2 2 7-16,-4-1 20 16,-7 5 8-16,-12-5 16 15,-12 11-3-15,-7-8-20 0,-13 6-13 16,-11 6-26-16,-4 4-9 16,-1 7-11-1,0 6 0-15,8 6-6 0,5-4 1 0,14 4-5 31,7-6 1-31,9-3-2 16,9 0-1-16,4-6 10 0,4 1-3 16,-2-3 6-16,-1-1 2 0,-3-7-1 15,-4 1 4-15,-1-6 6 16,0-7 2-16,2-6-5 16,3-3 2-1,3 0-10-15,0 1-2 0,-2 10 2 31,-5 3-5-31,-6 13-9 16,1 9-1-16,1 16-9 16,3 7-8-16,6 9-31 15,7-8-20-15,9-5 3 0,1-11 10 16,4-11 37-16,0-7 23 16,-7-11 20-16,1-5 19 15,-6-18 38-15,-4-6 13 0,-8-17 10 16,0-9-6-1,-5-13-4-15,-3-15-7 0,-6-14-14 16,0-1 1-16,0 9-2 16,-1 17 5-16,1 36 3 15,-1 14-2-15,-2 27-30 16,0 12-12-16,0 29-16 16,0 17-4-16,4 18 0 15,6 8-4-15,6 8-25 16,1-3-29-16,4-6-78 15,-1-1-81-15,-4-17-79 16,0-2 325-16,-8-30-95 0</inkml:trace>
  <inkml:trace contextRef="#ctx0" brushRef="#br0" timeOffset="165421.3">4832 3820 1993 0,'18'14'134'0,"4"-3"48"0,3-3-26 0,11-8-70 0,7-3-37 0,6-8-52 0,6-6-35 15,10-9-113-15,2-4-83 16,28-17 114-16</inkml:trace>
  <inkml:trace contextRef="#ctx0" brushRef="#br0" timeOffset="165877.94">6006 3971 1798 0,'30'13'121'0,"-6"7"37"0,-5 9-6 0,-2 15-45 16,-6 13-31-16,0 12-39 16,-3 4-14-16,-7-4-26 15,3-4-25-15,-3-12-65 16,1-4-32-1,-1-11-81-15,-1-9-16 0,-3-14-254 16,2-12 285-16</inkml:trace>
  <inkml:trace contextRef="#ctx0" brushRef="#br0" timeOffset="166100.08">6053 4137 1285 0,'-16'-112'123'0,"5"11"97"15,8 11-24-15,5 32-11 16,7 12-12-16,12 27-27 15,1 7-17-15,11 16-36 16,2 6-18-16,1 12-34 16,0 3-7-16,-6 3-27 15,-1 6-7-15,-12 2 1 16,-4 2-9-16,-13 0 2 16,-8-1 0-16,-17 1-42 15,-7 2-28-15,-7-6-85 16,-2-5-44-16,6-13-9 15,10-9 88-15</inkml:trace>
  <inkml:trace contextRef="#ctx0" brushRef="#br0" timeOffset="166560.15">6520 4044 1476 0,'30'41'99'0,"-6"9"44"15,-19 4-82-15,-5 1-24 16,-5-3-32-16,-6-8-13 0,6-7-11 15,-1-12-2 1,1-12-3-16,0-6 10 0,-1-7 14 16,-2-4 6-16,-1-12 19 15,1-8 9-15,1-10 20 16,6-6 11-16,4-1-2 16,8 3-1-16,8 10-3 15,2 4-8-15,5 12-8 16,3 5-8-16,2 7-21 15,2 3-8-15,7-1-4 16,-1-2-2-16,7-8 2 16,5-1 1-16,-1-5-2 15,-1-2 3-15,-8-5-7 0,-5 1 0 16,-14-6 4-16,-4 3 3 16,-17-1 7-16,-7 1 5 15,-16 2 13-15,-5 2 0 16,-11 13 4-16,-1 6-5 0,-1 16-15 15,6 9-4-15,10 13-10 16,7 1-3-16,20 0-37 16,12 1-22-1,23-7-65-15,13-12-29 0,14-12-43 16,7-7 49 0,15-7 80-16</inkml:trace>
  <inkml:trace contextRef="#ctx0" brushRef="#br0" timeOffset="166909.25">7707 4052 1492 0,'-16'-8'125'0,"-9"2"71"0,-13 2-25 0,-14 14-74 0,-2 4-30 0,0 11-43 0,9 12-11 16,16 0-11-16,13 0 0 16,20-6-12-16,8-7-5 0,20-11-5 15,4-7 3-15,7-9 9 16,1-7 8-16,-8-9 4 15,-4-6 5-15,-9-6 18 16,-5-1 2-16,-6-12 31 16,-4-2 0-16,-8-19 3 15,-3-7 6-15,-6-23-10 16,-6-7-5-16,3-1-2 16,-1 15-2-16,5 39 10 15,4 19 6-15,0 30-7 31,4 17-11-31,0 31-26 0,2 18-7 0,1 35-12 16,2 9-3-16,4 23-14 16,4 7-26-16,12-4-137 15,10-1-78-15,22-19 124 0</inkml:trace>
  <inkml:trace contextRef="#ctx0" brushRef="#br0" timeOffset="169645.04">4031 5556 775 0,'-11'0'135'0,"-3"-4"101"0,4 0-67 15,5 1-38-15,-1-5-26 0,1 4-13 16,2-3-2-16,2 6-8 0,-3-1-18 0,3 2-12 15,-12 10-21-15,8 5-2 16,2 22 6-16,-6 5 4 16,6 21 1-16,3 11-8 15,0 16-23 1,8 5-5-16,1 11-4 16,4 6 0-16,-5 4-8 0,-1 6-20 0,1-7-57 15,-1-11-3-15,2-25-13 31,-4-18 7-31,1-34 38 0,2-13-16 0,-2-22-3 16,-1-11-8 0,-2-22-281-1,0-20 243-15</inkml:trace>
  <inkml:trace contextRef="#ctx0" brushRef="#br0" timeOffset="170321.3">3958 5585 1135 0,'7'-19'111'0,"2"0"78"0,4-6-65 15,-1-1-14 1,6 1-27-16,2-2 0 16,12 2-14-16,2 0-2 15,15 1-6-15,5 5-17 16,15 0-12-16,15 8-11 0,12 5 6 15,4 0 1-15,-1 4-7 16,-9-3 1-16,-8 2-17 16,-3-5-1-16,-15 0-4 15,-2 2-1-15,-5-6 2 16,-2 2 0-16,-11 4 3 16,-11-2 0-16,-17 5-2 15,-14 3 2-15,-1 0 4 16,1 0 2-16,-2 1-1 0,0 1-1 15,0-1-2-15,-2 10-3 16,12 1 2-16,2 3 0 16,3 9-2-16,0 4 1 15,3 13-4-15,-6 10 0 0,2 20 0 16,1 11 0-16,-6 28 0 16,1 10 4-16,-1 9-5 15,4 2 1-15,-4-9-29 16,4-9-16-16,-4-21-5 15,1-10 1-15,-2-22 28 16,-4-5 14-16,-2-14 8 16,-5-5 4-16,-8-12 6 15,-2-4-5-15,-4-10 14 16,1-4-7-16,-8-3 1 16,-4-3 4-16,-13 0-12 15,-6 2-1-15,-20 4-4 16,-5 0-1-16,-15 7 0 0,-14 1 0 15,-17 15-2-15,-12-1 1 16,-20 11 0-16,4 1-1 16,12-1-20-1,11 2-8-15,29-6-34 16,19-5-8-16,24-11-1 16,18-8-12-16,30-19-49 0,16-8-220 0,40-34 220 31</inkml:trace>
  <inkml:trace contextRef="#ctx0" brushRef="#br0" timeOffset="170883.41">5586 5252 1217 0,'0'0'95'0,"2"0"63"0,3 3-11 0,-1 8-16 0,1 6-26 0,1 15-39 16,1 7-16-16,-3 15-28 15,4 9-7-15,-5 11-11 16,1-4-12-16,-3-9-39 15,1-9-27-15,-1-17-56 16,1-10-13-16,-2-23-211 16,3-7 221-16</inkml:trace>
  <inkml:trace contextRef="#ctx0" brushRef="#br0" timeOffset="171294.65">5618 5203 1409 0,'0'-25'102'0,"3"3"58"0,2 4-9 16,6 7-23-16,1 7-25 16,4-4-40-16,3 3-9 0,3 3-25 15,7-4-5 1,2 6-10-16,4 0-6 0,1 8-5 16,-4 3 0-16,-13 5-3 15,-15 9-2-15,-19 3-8 16,-11 6-11-16,-10-3-5 15,0-3 0-15,7-5 5 16,6-6 9-16,13-4 7 16,9-4-4-16,9 0 8 15,7 4-2-15,15-2 7 16,7 3 10-16,7 0-1 16,2 5 10-16,-7 3-9 0,-6 4-6 15,-12 2 2-15,-7 4-6 16,-21-1 0-16,-10 4 0 15,-13 3-1-15,-12-4-4 16,-6-5-23-16,1-4-16 16,0-12-40-1,4-9-29-15,11-7-19 0,7-9-13 0,14-15-294 16,8-8 286-16</inkml:trace>
  <inkml:trace contextRef="#ctx0" brushRef="#br0" timeOffset="171516.77">6178 5340 1425 0,'-2'29'83'0,"-2"7"14"0,-7 3 0 0,-1 2-28 0,3 0-25 15,3-6-26 1,4-7-10-16,7-12-10 0,4-10-15 15,15-13-48-15,4-11-27 0,6-18-345 16,-3-5 279 0</inkml:trace>
  <inkml:trace contextRef="#ctx0" brushRef="#br0" timeOffset="171659.33">6108 5060 1045 0,'-9'3'122'16,"3"-3"242"-16,4-5-361 16,7-9-11-16,9-5-118 15,2 0 89 1</inkml:trace>
  <inkml:trace contextRef="#ctx0" brushRef="#br0" timeOffset="172104.14">6389 5389 1178 0,'-4'35'69'0,"-1"-4"1"16,3-5-6-16,2-14-38 16,3-5-6-16,4-12 2 15,-3-3 10-15,0-9 11 16,-1-7 7-16,-3-4 13 15,1-4-2-15,4-3-4 16,0-6-7-16,12 2-10 16,5 1-1-16,11 11-3 15,2 8-5-15,1 13-10 16,-3 9-11-16,-6 13-13 16,-3 9-4-16,-10 7-36 0,-3 2-18 15,-4 3-34-15,-4-4-4 16,-3-11 30-1,1-5 24-15,-1-14 44 0,3-1 18 0,4-16 31 16,2-7 7 0,4-6 17-16,4-1-7 0,5-5-3 15,0 4-7-15,0 14-17 16,-3 2-6-16,-3 19-23 16,-5 12-9-16,-5 9-12 15,1 1-24-15,-4 2-51 16,0-5-34-16,5-6 58 15</inkml:trace>
  <inkml:trace contextRef="#ctx0" brushRef="#br0" timeOffset="172403.06">7044 5244 1428 0,'-6'25'67'0,"1"0"2"0,2 1-7 0,6-4-22 0,10 0-18 0,9-14-25 15,8 0-1 1,7-11 7-16,1-7-3 0,-3-3 23 16,-8-5 11-16,-14 0 19 15,-6 1 13-15,-16-7 5 16,-7 2-9-16,-15-2-20 15,-7-1-10-15,0 6-25 16,-2 7-19-16,7 10-51 16,5 5-44-16,12 8-251 0,8 0 215 15</inkml:trace>
  <inkml:trace contextRef="#ctx0" brushRef="#br0" timeOffset="173199.21">7468 5214 1381 0,'-20'-8'121'16,"-2"0"60"-16,-3-1-86 15,4 4-25-15,-1 7-49 16,3 2-16-16,5 18-8 16,6 4-8-16,11 1-26 15,8-2-9-15,14-8-4 16,2-7 5-16,2-9 23 15,2-4 12-15,-7-13 10 32,-4-3 8-32,-7-8 26 0,-10-2 12 15,-3-11 18-15,-8-7 5 16,-1-5-5-16,1-8-8 16,0-6-1-16,0 4-6 15,5 18-7-15,-2 16-1 16,5 28-13-16,0 9-8 15,0 26-8-15,-1 12-5 0,2 16-7 16,4 2-3-16,11-8-47 16,12-4-21-16,10-17-16 15,3-9-2-15,8-16 34 16,-2-9 21-16,-1-8 23 16,0-12 6-16,-7 1 28 15,-4-5 13-15,-13-2 16 16,-11 4 9-16,-21-6-6 15,-10 7-15-15,-10 7-17 16,-3 4-13-16,1 16-10 16,4 4 1-16,4 17-3 15,7-2-5-15,14-5-8 0,6-3-2 16,16-13-2-16,6-3 10 16,5-11 9-16,5-3-3 15,3-5 5-15,-2 2 0 16,-3 0-3-16,-8 3 1 15,-11 11 0-15,-1 0-6 0,-10 17-27 16,4 4-9-16,-4 4-22 16,0-4-2-16,3-4 15 15,1-4 13 1,10-20 37-16,3 1 17 0,4-19 60 16,4-7 22-16,6-9 35 15,-4-9 7-15,1-12-1 16,-6-6-12-16,-6-12-29 15,2-2-21-15,-5 11-32 0,-1 8-5 16,-4 28-11-16,-4 16 2 16,-6 26-12-1,-1 18-5-15,-3 28-15 0,-2 18-3 16,2 30-11-16,2 14-32 16,7 13-123-16,2 0-91 15,17-18 128-15</inkml:trace>
  <inkml:trace contextRef="#ctx1" brushRef="#br0" timeOffset="137728.41">12353 12572 0,'0'0'0,"71"-36"0,-71 36 0,94-39 0,-23 11 0,-71 28 0,48-12 0,-25 4 0,-7 5 0,0-1 0,-190 114 0,40-31 15,71-32-15,24-15 0,15-9 0,8-7 0,9-4 0,-9 0 16,8-4 0,0 0-1,8-5-15,-8 1 16,8 0 0,-8-4-16,8 0 0,-8 0 15,8 0 1,-8 0-16,8 0 15,-7 0 1,7 0-16,-8 0 16,8 0-16,-8 0 15,8 0 1,-8 0-16,8 0 16,-8 0-1,8 0 1,-8 0-16,8 0 15,0 0-15,0 0 16,0 0 0,0 0-1,0 0-15</inkml:trace>
  <inkml:trace contextRef="#ctx0" brushRef="#br0" timeOffset="210492.96">3993 7663 1824 0,'0'-5'23'0,"-3"13"2"0,-7 8 29 0,9 5-5 0,-4 10-4 0,5 13-12 0,6 15-17 0,1 12-1 16,5 9-9-16,1 7 0 15,-1 9-6-15,-8 3 0 16,0 5-30-16,-2-3-15 0,-2-20-20 16,2-10-30-16,-2-27-10 15,-4-11-8 1,4-16-13 0,0-15 62-16</inkml:trace>
  <inkml:trace contextRef="#ctx0" brushRef="#br0" timeOffset="211102.55">4225 7676 1413 0,'0'-32'131'0,"1"7"93"0,-1 12-81 16,0 7-24-16,2 5-28 15,1-1-11-15,7-3-31 16,7-1-2-16,11-7-7 15,12-1-4-15,23-6-1 16,9-4-2-16,18-1-1 0,10-4-3 16,12-2-9-1,8-4-6-15,20 4-11 0,-1 1-3 16,-14 11 3-16,-12-3-1 0,-40 11 0 31,-18 7 2-31,-28 4-1 16,-11 2-3-16,-16 3 6 15,-5 1-1-15,-6 0-5 16,-3 2 5-16,-2-3-5 16,2 0 2-16,7-2 0 15,1 2-1-15,8 4 4 16,4 7-3-16,2 15-5 16,3 9 4-16,1 23-3 15,1 11 1-15,0 28-11 16,-7 6-30-16,-4 8-43 15,-4 1-30-15,-4-7-37 16,1-4 14-16,-1-5 40 0,2-9 29 16,3-12 52-16,-1-7 10 15,1-17 2-15,-2-7 2 16,-2-9 3-16,-3-4 0 16,-3-12 5-16,-6-4 7 15,-7-6 19-15,-5-3 6 0,-10-6 13 16,-5-3-1-16,-19-7-6 15,-16-1-5-15,-24-2-15 16,-12 0-9-16,-19-3-12 16,-3 1-9-16,-26 7-20 15,-2 6 4-15,10 19-9 16,2 7 6-16,28 10 13 16,15 1 1-16,26-7 10 15,18-8-4-15,38-19-25 16,14-6-23-16,28-17 241 15,13-15-167-15</inkml:trace>
  <inkml:trace contextRef="#ctx0" brushRef="#br0" timeOffset="212104.94">6273 7086 1166 0,'-5'0'110'0,"-3"-2"67"0,-3-2-70 0,-3-3-10 0,1-2-26 0,-1 3-2 16,-5-4-18-16,2 2 3 16,-9 5-19-16,-4 5-6 0,-4 9-19 15,-3 12-6-15,-7 15-3 16,2 8-5-16,-3 22-2 15,1 1-1-15,11 18-1 16,8-5 0-16,14-3 1 16,11-5 1-16,17-16-11 15,13-10 7-15,18-22-1 16,2-7-2-16,0-19 13 16,-4-3 2-16,-8-19 13 15,-5-5 3-15,-8-11 5 16,-7-3 3-16,-9-3-12 15,-4 0 3-15,-5 5-1 0,-3 2 0 16,-2 15 0-16,5 19 5 16,-5 2-7-16,9 21-2 15,3 24-5 1,1 7-10-16,0 7-9 0,-1 0-23 16,-3-6-35-16,3 0-31 15,-6-12-26-15,1-5-9 0,-9-20-135 16,-5-5 169-16</inkml:trace>
  <inkml:trace contextRef="#ctx0" brushRef="#br0" timeOffset="212263.81">6047 7523 1378 0,'17'0'92'0,"4"0"44"0,1 0-11 0,8 0-38 0,1 0-26 0,4-10-35 0,3-2-12 15,-2-10-49 1,4-10-34-16,4-4-79 0,8-2-182 16,5-5 197-16</inkml:trace>
  <inkml:trace contextRef="#ctx0" brushRef="#br0" timeOffset="212676.75">6676 7073 1153 0,'-9'-25'106'0,"-1"11"92"0,-8 1-23 0,5 26-31 16,-4 6-12-16,-1 22-43 15,2 8-23-15,4 12-43 16,-1 7-4-16,12 3-19 16,2 3 1-16,13-8-43 15,4-3-24-15,12-17-12 16,3-10 0-16,2-13 44 16,-4-11 19-1,-2-13 16-15,-3-10 2 0,-7-15 8 16,-3 0 3-16,-6-9 11 15,-6 6 4-15,-5 7-6 16,1 8 0-16,-7 17-14 16,1 10-6-16,-2 14 1 15,3 4-7-15,5-2-1 16,8-6 4-16,13-10-2 16,2-7 0-16,12-7 15 0,0-4 8 0,-4-6 30 31,-2-3 21-31,-12-2 14 0,-3-3 7 0,-14-3-25 31,-11 1-15-31,-15-7-29 16,-9-3-23-16,-9-1-53 15,1 0-26-15,10 2-68 16,5 1-40-16,21-8-254 16,10-10 263-16</inkml:trace>
  <inkml:trace contextRef="#ctx0" brushRef="#br0" timeOffset="213009.35">7246 6854 1340 0,'30'-8'160'0,"-6"7"96"0,-20 15-82 0,-7 13-30 0,-17 22-71 0,-4 14-15 16,-8 17-48-16,-2 4-3 0,8-5-16 16,8-5-25-16,14-14-28 15,6-2-20 1,9-8-21-16,2-5 20 15,-5-17 32-15,-2-9 17 0,-6-18 38 16,1-4 7-16,-1-22 6 16,0-11 8-16,7-13 1 15,5 3 3-15,9 10 4 16,3 11 0-16,2 17 2 16,-4 8-4-16,-1 11-6 15,-4 3-13-15,-9 7-8 16,-3 4-2-16,-10 0-8 15,-6 0-3-15,-8-3-33 0,-3-1-24 16,-6-9-63-16,1-4-29 16,10-12 84-1</inkml:trace>
  <inkml:trace contextRef="#ctx0" brushRef="#br0" timeOffset="213485.7">7626 7340 1269 0,'2'0'129'0,"-10"1"111"16,-10 1-105-16,-16 3-56 16,-7 3-32-16,-3 0-41 15,6-2-5-15,12-1-1 16,9-1-2-16,20-4-7 16,7 0-2-16,15-4 2 15,2 2 0-15,4-1 7 0,-1 0 5 16,-1-2-4-1,-4 3 1-15,-9 2 4 16,-5 0-6-16,-8 8-1 16,-3 5-3-16,-8 4-14 15,-3 10-4-15,0 5-5 16,1-4-10-16,10-6 11 16,8-8 7-16,7-12 12 0,4-4 16 15,3-17 26-15,0-7 13 0,3-14 18 16,2-2 6-16,-2-18-9 15,2-8-1-15,14-24 4 16,0-10 0-16,1-12-1 16,-4 5 8-16,-12 32 6 15,-9 20 4-15,-8 42-9 16,-4 16-9-16,-10 35-37 16,-4 12-12-16,-13 20-4 15,-3 4-34-15,-1 5-74 16,1-2-69-16,6-1-112 15,0-3 132-15</inkml:trace>
  <inkml:trace contextRef="#ctx0" brushRef="#br0" timeOffset="213929.93">4173 9368 1338 0,'-3'-3'96'0,"-1"8"40"0,4 13-54 0,0 9-9 0,2 28-26 15,3 13 0-15,1 35-24 16,2 15-9-16,0 22-27 16,-2 2-52-16,-4 0 39 15</inkml:trace>
  <inkml:trace contextRef="#ctx0" brushRef="#br0" timeOffset="214553.94">4297 9411 1616 0,'18'-15'95'0,"4"3"34"15,9 5 1-15,20 7-14 16,9-1-6-16,17-2-12 16,7 0-12-16,9-12-26 15,6-4-11-15,16-1-31 16,8-2-6-16,2 1-4 16,-8 6-8-16,-23 11-2 0,-21 4 7 15,-29 15-7-15,-11 7 3 16,-20 6 3-1,-7 0-9-15,-9 9 0 0,-5-1 4 16,-3-6-4-16,2 0 4 16,1-10 3-1,0-4-1-15,8-5 5 16,0-1-5-16,0-2 0 16,3 4 0-16,-3 10-1 0,2 5 1 15,-2 24-1-15,-2 8-2 0,2 28 3 16,3 6 6-16,5 10-5 15,2 2 1-15,2 3-28 16,-1 0-42-16,-1-3-44 16,-2-6-6-16,-7-20 26 0,-1-8 33 15,-16-14 51-15,-6-5 3 16,-19-10 7-16,-6-6 10 16,-26-9 6-1,-18-5 6-15,-35-6 10 16,-16-5-2-16,-26-11 11 0,-2-6-7 15,-2-23-11-15,10-8-9 16,28-9-27 0,25-1-6-16,47 10 0 15,23 7-5-15,36 10-23 16,12 1-17-16,37-14-61 16,12-7-46-16,29-26 98 15</inkml:trace>
  <inkml:trace contextRef="#ctx0" brushRef="#br0" timeOffset="-214144">5962 9291 1117 0,'1'-7'109'16,"1"7"111"-16,1 2-59 0,0 7-18 0,-1 6-18 0,-5 10-49 16,-7 10-19-16,-2 13-40 0,-4 11-7 15,-5 21-10-15,1 9-10 16,-1 8-26-16,1-1-15 15,15-15-8-15,10-15 5 0,17-28 26 16,6-10 14 0,13-12 9-16,2-6 5 0,1-12 14 15,3-1 12 1,-1-13 7-16,-3-1 0 0,-5-1-13 16,-5-5-6-16,-11 4-8 15,-8 1-2-15,-5 7-1 16,-7 10 1-16,-2-1 2 15,2 2-1-15,-1-1-4 16,5-4-3-16,2 11 1 16,3 1-1-16,5-1 1 0,2-1 5 15,0-5-3 1,3-2 7-16,-1 0 8 0,-1 1 0 16,-4-7 14-16,-3 5 8 15,-4-5 6-15,-2 0-2 16,2-3 1-1,-3-2-9-15,3-2-3 16,-3-9 5-16,-1-1-2 0,0-2 7 0,-4-1 0 16,-5-4-7-16,-9 2-14 31,-4 5-7-31,-5 0-14 0,-4-1 1 16,0 12-5-16,0 2-15 15,8 12-33-15,0 6-23 16,8 11-62-16,5-1-42 15,6-3 104-15</inkml:trace>
  <inkml:trace contextRef="#ctx0" brushRef="#br0" timeOffset="-213579.81">6413 9568 1338 0,'-21'0'74'0,"-1"7"30"0,-1 0-25 0,1 14-16 0,0 4-12 0,7 13-21 16,7 3-13-16,12 6-6 16,8 2-5-16,12-14-10 15,6-2-16-15,12-20-61 16,4-2-64-16,6-19 79 16</inkml:trace>
  <inkml:trace contextRef="#ctx0" brushRef="#br0" timeOffset="-212850.12">6956 9459 1424 0,'-30'8'111'0,"-10"11"89"0,1 6-102 15,-2 13-40-15,1 5-13 16,17 7-21-16,5 2-11 15,18-3-36-15,7-6-26 16,18-10-48 0,8-8-16-16,13-17 13 0,7-3 16 15,4-13 51-15,-2-2 23 0,-4-4 38 16,-5 2 27-16,-9-4 39 16,-8 0 13-1,-13-4 14-15,-10-1 8 16,-15-3-34-16,-10 2-17 15,-11 5-43-15,-2 3-24 0,2 8-10 16,5 6-6-16,11 7-4 16,3 8-5-1,11 4-8-15,1 1-5 16,13 4 1-16,4-10 9 0,4-3 5 16,3-5 12-16,2-6 0 15,-3-4 0-15,-2-9 11 16,-3-6-4-1,-7-2 10-15,-4-4-4 0,-5 6-3 0,-1 5-2 16,-2 14-14 0,-5 0 2-16,0 21-12 15,2 4 8-15,6 6-12 0,8 3-8 0,10-11 7 32,6-9-5-32,7-10 20 15,1-8 7-15,-2-18 23 16,-3-8 9-16,-5-14 24 15,-1-3 13-15,-5-13 5 16,0-3 8-16,-2-11 7 16,-2-5-7-16,-1-3-14 15,-5 0-4-15,-6 19-23 16,1 17 4-16,-8 27-11 16,-4 19-17-16,-7 33-14 0,-3 18-6 15,-1 26-5 1,4 7 2-16,8 4-34 0,7-5-44 15,19-8-64-15,10-9-20 16,13-20-18-16,1-4-19 16,1-12 10-16,-3-5-219 15,-11-9 253-15</inkml:trace>
  <inkml:trace contextRef="#ctx0" brushRef="#br0" timeOffset="-212380.79">6107 10499 1558 0,'16'-7'91'0,"-2"7"44"0,-6 13-19 0,-5 20-44 0,2 10-24 0,-2 15-34 0,0-1-11 0,2 4-18 15,-4 1-22-15,7-9-56 16,-2-2-28-16,1-10-11 16,-2-5 15-16,-5-12 50 15,-4-10 35-15,0-19 62 16,-3-9 24-16,1-25 45 15,1-13 9-15,-1-30 4 16,1-18-6-16,7-16-13 0,7-1-11 16,20 18-6-1,9 18-3-15,6 34-5 16,1 17-2-16,0 28-30 16,-4 7-10-16,-16 20-27 15,-9 4-7-15,-21 7-34 0,-12 3-22 0,-13 1-54 16,-4-2-23-16,1-7-49 15,5-10 274-15,6-14-91 16</inkml:trace>
  <inkml:trace contextRef="#ctx0" brushRef="#br0" timeOffset="-211660.5">6580 10440 1341 0,'18'32'80'0,"-7"-4"40"16,-7 2-47-16,-8-3-30 15,-4 0-18-15,-3-8-23 0,0-5-1 16,0-6 1-16,3-7-2 16,5-13 12-16,3-6 16 15,6-12 29 1,3-9 15-16,9-10 9 16,1-1-12-16,4 4-13 15,1 8-12-15,0 14-6 16,-2 10-8-16,-2 13-15 15,-1 2-10-15,0 10-9 0,2 2 0 0,2 0-7 16,4-1 8-16,1-9-2 16,1-1 5-16,-2-7 2 15,-4-6 7-15,-4-8 16 16,-5 0 9-16,-10-4 32 16,-4 2-6-16,-13 4-11 15,-4 4-9-15,-12 13-32 16,1 11-9-1,-2 14-21-15,6 5-20 0,12 8-41 16,8 0-34-16,17-8-58 16,11-2-13-16,18-15-52 0,9-5-104 31,6-8 37-31,4-3 59 16,-3-8 228-16,-1-5 189 15,-14-3 101-15,-8 0 7 0,-18 3-58 16,-12-3-19-1,-16 5-39-15,-11 2-42 0,-12 8-67 16,-2 4-33-16,5 12-21 16,4 2-6-16,13 3-20 15,9 2-12-15,16-13-8 16,11-3 5-16,8-9 14 16,8-8 21-16,-2-11 13 15,0-2 12-15,-4-9 20 16,-7-2 11-16,-4-8 21 15,-7 0 11-15,0-10 11 0,-5-4 5 16,-2-3-16-16,-4 4-1 16,-5 24-20-16,-1 13-19 15,-2 32-4-15,-1 18-21 16,3 26-9-16,-2 7 0 16,5 21-11-16,0 4-30 15,5 11-112-15,4 6-77 16,7 6 101-16</inkml:trace>
  <inkml:trace contextRef="#ctx0" brushRef="#br0" timeOffset="-184288.74">940 7302 1034 0,'2'0'84'0,"-8"-3"-2"0,-7 11 65 0,0 1-21 0,-1 2-20 0,5-3-17 0,-1 2-6 0,4 1-8 16,3 0-4-16,3 3-4 15,3 5-4-15,2 17-17 16,-1 11-17-16,3 26-13 15,-1 14-13-15,0 23-2 16,1 5 3 0,0 8-3-16,0 2-6 15,-2-5-24-15,-4-8-9 16,1-16-26-16,-2-17 1 16,0-35-4-16,0-11-1 15,-2-20-15-15,1-13-12 0,-1-26-193 16,-1-12 180-16</inkml:trace>
  <inkml:trace contextRef="#ctx0" brushRef="#br0" timeOffset="-183557.21">869 7450 940 0,'-8'-11'113'0,"1"-3"130"15,3 1-145-15,1-1-18 16,5 2-14-16,7-1-8 0,4 0 1 16,12-2 9-16,7 0 9 15,13-3 9-15,7 0-3 16,16 1-15-16,6-4-7 16,9 2-21-16,2-3-5 15,1 2-11-15,-2 1-8 0,-3-2 2 16,-6 7-7-16,-10 9-8 15,-7-1 0 1,-20 6-3-16,-11 2-1 0,-14 4 5 16,-7-1 0-16,-3 3-1 15,0 1 1-15,-1-6-4 16,3 0 0-16,1 4-2 16,3-3 2-16,2 6 1 15,0-2 5-15,0 1 6 16,0 1 0-16,1 4 5 15,-3 3 0-15,-1 5 0 16,-2 7 1-16,-1 7-1 0,1 7-4 16,-1 17-2-16,0 9-6 15,6 24 1 1,-2 9-1-16,5 14-3 16,2-4 0-16,-3-8-5 15,1-5 0-15,5-12-15 0,1-2-4 0,1-13-1 16,1-1 1-16,-6-17 10 15,-4-7 8 1,-5-18 1-16,-6-4 3 16,-4-8 2-16,-5 2 1 0,-6-6 4 15,-3-1-3-15,-10-4-1 16,-3 0 0-16,-11 0-2 16,-3 2 1-16,-16 1 2 15,-8 0-4-15,-16 0 0 16,-7 0-2-16,-9-5-3 0,-5 2 1 15,-10-7-8 1,-2-1-11-16,5 0-27 16,8 0-11-16,23 5-26 15,15 2-1-15,25-6-6 16,13-1-17-16,21-6 130 0,7-8-46 0</inkml:trace>
  <inkml:trace contextRef="#ctx0" brushRef="#br0" timeOffset="-180905.24">1115 9120 1213 0,'-1'-8'79'0,"1"-3"38"0,0 8-11 0,0-1-32 0,1 2-11 0,3 5-10 0,3 8 1 0,-2 10 5 16,1 9-3-16,1 17-14 15,-4 2-15-15,0 11-18 16,0 0-6-16,2-4-15 16,-3 0-21-16,1-15-53 15,3-2-15-15,-6-11-44 16,3-7-79-16,-3-13 143 0</inkml:trace>
  <inkml:trace contextRef="#ctx0" brushRef="#br0" timeOffset="-180483.22">1063 9209 1148 0,'0'-38'131'0,"2"5"116"0,6 9-125 15,4 0-11-15,12 13-20 31,3 0-10-31,6 5-27 0,3 6-15 16,-3 0-23-16,-4 6-3 0,-7 7-10 16,-6 6-3-1,-13 6 4-15,-3 2-5 16,-11 9 2-16,-8-6-8 0,-9-1-19 16,-1-4-3-16,1-3-14 15,4 1 10 1,10-4 13-16,8 0 5 0,10-4 10 0,10-1 2 15,15-2 4 1,2 1 1-16,9 0 13 0,-2-1 7 16,-4-1 13-16,0 2 2 15,-14 1-9-15,-7 0-3 16,-15 10-11-16,-12-4-7 0,-18 10-5 16,-4-1-1-16,-14 2-36 15,-4 1-13-15,2-5-54 31,1-5-27-31,20-8-21 0,10-9-128 0,18-16 176 16</inkml:trace>
  <inkml:trace contextRef="#ctx0" brushRef="#br0" timeOffset="-180223.34">1625 9002 1603 0,'11'10'89'0,"-3"4"27"0,-2 6-3 15,-4 9-45-15,-1 7-13 0,-2 11-18 0,-6 8-14 0,-2 12-11 0,-4 0-5 0,-2 8-3 16,2 5-4-16,0 0-25 15,2 1-17-15,2-10-42 16,1-8-17-16,5-24-15 16,0-10 10-16,7-29 0 15,3-8-5-15,4-27 66 16</inkml:trace>
  <inkml:trace contextRef="#ctx0" brushRef="#br0" timeOffset="-179763.31">2146 9062 1475 0,'7'-2'111'0,"-2"-1"25"0,-3 3 1 16,-2 0-3-16,-2-1-24 15,-7-1-4-15,-7 2-28 16,-5 0-16-1,-7 10-19-15,-5 7-16 0,-10 14-16 16,-2 7-3-16,-3 14-8 16,2 5 0-1,10 6 0-15,11 3-4 0,16-2-9 16,9-5-10-16,15-10-4 16,7-8-3-16,10-14 9 15,-1-9 5-15,3-17 6 0,0-4 3 16,1-14 2-16,-2-7 2 15,-6-6-1-15,-2-3 4 16,-11 4 2-16,-3 3 5 16,-9 11 2-16,-2 8 6 15,-6 16 1-15,-1 12-2 0,-4 18 1 16,0 5-10-16,2 2-4 16,1-2-12-16,6-9-57 15,2-8-34-15,4-13-81 16,-4-14-20-16,4 1-291 15,-4-12 306 1</inkml:trace>
  <inkml:trace contextRef="#ctx0" brushRef="#br0" timeOffset="-179573.44">1980 9440 1447 0,'-3'-15'117'0,"1"2"76"0,4 10-20 15,3 3-39 1,7 0-32-16,9 2-55 15,-1-2-12-15,9 0-25 16,-3-2-9-16,4 2-61 0,2-3-42 16,-1-4-91-16,-1 3 206 15,0-10-53-15</inkml:trace>
  <inkml:trace contextRef="#ctx0" brushRef="#br0" timeOffset="-179366.45">2568 8895 1511 0,'2'1'131'0,"-4"10"60"15,-7 15-48-15,-2 8-22 16,-11 25-49 15,-2 13-26-31,-3 20-29 0,-3 4-10 16,-1 6-2-16,-2 1-19 15,7-2-71-15,6-2-41 16,9-17-95-16,6-11-120 0,7-30 201 16</inkml:trace>
  <inkml:trace contextRef="#ctx0" brushRef="#br0" timeOffset="-179048.03">2792 9152 1401 0,'-1'11'146'15,"-7"2"94"-15,-3 9-99 16,0 6-7-16,-8 4-56 16,0 5-17-16,-5 4-31 0,-1 5-14 15,3 5-11-15,0 1-3 16,5 0-13-16,-1 0-10 15,13-13-1-15,5-4-2 0,13-13 10 16,8-2 5 0,12-2 9-16,5-1-1 0,9 2-43 15,5 0 6-15,2-6-55 16,2-6-21-16,0-8-23 16,-3-2 59-16</inkml:trace>
  <inkml:trace contextRef="#ctx0" brushRef="#br0" timeOffset="-193093.3">16558 79 1322 0,'7'-8'47'0,"-1"-1"-11"0,2 1-7 0,-3-3 9 15,-2 9-3-15,-3 1 5 0,0 4-19 0,-5 10-2 16,-6 13 11-16,-2 11 2 16,-5 7 4-16,-1 2 0 15,1 4-14-15,2-4-3 16,7 4-5-16,3 1 3 0,3 2-3 16,3 4-1-16,0 9 1 15,0 8-4-15,0 18-4 16,-2 9 1-16,-6 14-6 15,0 2-1-15,0-2 2 16,2 0-3-16,4-9 1 16,2-2 2-16,5-8-4 15,1-11 2-15,4-9 0 16,-4-4 0-16,-1-4 0 16,-3 5 1-16,-4-1 1 15,-3 1-2-15,0-7 2 16,1-6-2-16,1-10-1 15,3 1 2-15,0-12 0 16,0 1 2-16,0-10-3 0,0-4 1 16,1-3-3-16,2-3 2 15,4-4-1-15,-1-2-2 0,2 3 4 16,1 1-3-16,-1-4 2 16,2 2 1-16,-4-4 0 15,0 1-1-15,-1-2 1 16,0-3 0-16,-1 0-1 15,3 0 0 1,2-7-2-16,4 4 0 0,3 1 1 16,4-3 1-16,5 2 2 15,5 1 0-15,7 1 4 16,4 2 6-16,6 2 1 16,0 0-1-16,7-3 4 15,3 0-4-15,1-5-5 16,8-1 0-16,5-2-7 15,7-3 3-15,15-2-1 16,1-1 4-16,4 1-2 16,-5 2-3-16,0-4-1 15,0 4-3-15,13 3 3 16,9-1 0-16,7-4-1 0,4-1-1 16,-5-5 0-16,3-1 2 0,10 3 1 15,0 0 1-15,1-1-2 16,-7 2 0-16,-5 3 4 15,7 4 3-15,1-2 1 16,1 0-3 0,-4 3 0-16,-5 0-7 0,3-5 1 31,5 3 1-31,-8-6-2 0,-1 4 2 0,-14 4 0 16,-3 1-1-1,7 7-2-15,-4 0 3 16,3 3-3-16,-4 0 0 0,-4 0 4 0,-1-5 4 31,13-1-1-31,4-3-3 0,2-2-1 16,-3 1-3-1,-1 4 3-15,-5 1 4 16,13 1-2-16,3 2-1 0,-7 2-1 16,4 2 0-16,-10-1 0 15,5 1 2-15,8-2-3 16,-4-3 1-16,-1 1 5 15,-4 1-2-15,-9-5-1 16,5 2-3-16,0-5-4 16,-1 0 5-16,-10 2 1 15,-9 1-1-15,-5 0-2 16,-4-2-2-16,1-1-1 16,6-2 3-16,-11-5-11 15,3 2-8-15,-7 1-1 0,-10 1-6 16,-5 1 6-16,-7 0 6 15,-7 3 0-15,-1 1 4 16,-9 3-10-16,-9-7-26 0,-22-11-312 16,-16-26 243-16</inkml:trace>
  <inkml:trace contextRef="#ctx0" brushRef="#br0" timeOffset="-191420.3">17224 289 789 0,'3'-3'105'0,"-1"1"135"16,-2 2-127-16,-2 3-18 0,-4 7-7 0,-2 3-7 16,2 1-2-16,1 3 5 15,2 5-2-15,3 3-9 0,3 1-9 16,3 7-19-16,1 5-12 15,-1 7-22-15,-1 6-3 16,-2 4-8-16,-2 5-3 16,-2 1-7-16,-1-5-10 15,1-12-20 1,-2-10-11-16,3-18-31 0,0-2-17 16,0-14 28-16,-8-3-356 0,0-20 302 15</inkml:trace>
  <inkml:trace contextRef="#ctx0" brushRef="#br0" timeOffset="-190913.63">17079 503 896 0,'2'-12'152'0,"1"-1"247"16,5-3-269-16,9-4-2 15,4-1-9-15,7-1-15 16,5-4-6-16,0 2-1 15,2-1-10-15,3 9-35 16,0 6-10-16,-4 10-33 0,-2 5-4 16,-10 6-5-16,-8 7-2 15,-12 5 1-15,-2 1-5 16,-11 7-2-16,-7-4-4 16,-4 0-12-1,-6-2-5-15,-1-7-9 0,7 2 6 0,5-12 11 16,6-2 5-16,11-4 11 15,0 0 1-15,2 1-1 16,7 1 3-16,10-2 2 16,5 4 1-16,7 4-1 15,4 1 3-15,3 5 2 16,-2 6-2-16,-8 3 4 16,1 3-3-16,-15 9 0 15,-6 0-1-15,-8 3-1 16,-10-4 6-16,-13-3-4 15,-7 0 3-15,-16-9-2 16,-6-7-6-16,1-6-14 0,3-11-17 16,10-8-37-16,6-6-14 15,9-11-16 1,5-5 0-16,10-8-7 0,8-1-11 0,10 1-184 16,7-1 183-16</inkml:trace>
  <inkml:trace contextRef="#ctx0" brushRef="#br0" timeOffset="-190580.84">17650 581 906 0,'17'12'142'0,"-2"7"211"0,-4 7-284 15,-5 0-8-15,-4 6-31 0,-1-5-8 16,2 1-3-16,2-3-2 0,1-1-1 0,2-5-3 15,5 0 3-15,-4-3 3 16,4-5-3-16,-4-3 1 16,-4-7 12-16,1-6 3 31,-6-4 4-31,-3-7 3 16,-1-6-6-16,-3-6-5 15,3-4-5-15,2-1-6 16,7 0 2-16,4 5-9 15,9-4 3-15,4 5-5 0,0 4-8 16,1 5 3-16,4 2-10 16,0 1-8-16,1 5-58 15,4-1-32-15,1 0-309 16,-1 0 254-16</inkml:trace>
  <inkml:trace contextRef="#ctx0" brushRef="#br0" timeOffset="-190092.16">18821 399 1303 0,'4'5'116'0,"3"5"44"0,2 4-33 0,1 5 7 0,-1 9-51 16,-6 2-21-16,2 8-28 15,0 3-15-15,-1 5-12 16,9-5-8-16,-13-3-33 15,0-2-19-15,-5-9-63 16,-4-5-24-16,-1-7-139 0,-1-10 158 16</inkml:trace>
  <inkml:trace contextRef="#ctx0" brushRef="#br0" timeOffset="-189752.74">18789 387 1048 0,'14'-25'125'16,"-1"2"219"-16,0 6-222 0,-1 5 8 31,-7 0-2-31,0 6-35 0,-4 3-21 0,2 5-22 16,7-1-12-16,6 9-13 16,6 5 3-16,11 4-9 31,2 7 4-31,10 0-13 0,1 3-6 0,-3 5-2 15,-9 0-3-15,-7 2 1 16,-8 2 0-16,-16-2-1 0,-3 2-1 31,-17 3-9-31,-7 1 2 16,-7 1-17-16,-7-4-14 16,2-12 2-16,-2-2-12 0,3-9 1 15,5-6-2-15,0-9-22 16,5-4 1-16,7-11-12 15,1-5-8-15,8 0-6 16,4-5-21-16,5-2 67 16</inkml:trace>
  <inkml:trace contextRef="#ctx0" brushRef="#br0" timeOffset="-189500.52">19475 516 1539 0,'5'24'99'0,"3"-4"26"0,-6 4 9 15,1 1-43-15,-2 0-27 16,-2 4-37-16,1 1-11 16,0-7-12-16,1 1-5 15,2-5-17-15,2-5-17 16,5-4-43-16,-4-7-22 0,7-3-36 15,-1-10 43-15,1-12 45 16</inkml:trace>
  <inkml:trace contextRef="#ctx0" brushRef="#br0" timeOffset="-189325.21">19493 363 1539 0,'-11'-6'104'0,"0"-2"23"15,3-6-55-15,5-4-22 16,3-2-52-16,4-2-29 16,4 4-60-16,2 0-36 15,1 8 62-15</inkml:trace>
  <inkml:trace contextRef="#ctx0" brushRef="#br0" timeOffset="-189029.03">19660 535 1207 0,'16'46'76'0,"0"-2"26"16,-1-1-11-16,1-10-34 16,-3-2-19-16,-1-12-29 15,-2-3 4-15,-5-7 5 16,-4-7 7-16,1-2 12 16,-4 0 8-16,-4-8-4 15,-7-1-6-15,-1-7 3 16,0-5-5-16,-4-2 6 0,1-6 5 15,8-1-9-15,4-4-1 16,16 5-5 0,8 2-9-16,9 5 1 0,4 3-4 15,-1 5-12-15,6 2 5 16,2 2-21-16,-1 1-21 16,0-1-52-16,-5 1-51 0,-2 1-263 15,1-2 243-15</inkml:trace>
  <inkml:trace contextRef="#ctx0" brushRef="#br0" timeOffset="-188685.69">20129 541 1350 0,'11'7'83'0,"4"-7"27"0,11 0 5 15,-3-8-35 1,6-8-15-16,-4 2-26 0,-5-2 1 15,4 0-5 1,-5 0 4 0,-3-1 1-16,0 3-7 15,-12 0-6-15,-2 1-7 16,-8 1 0-16,-9 0 1 16,-8 8 4-16,-4 2-2 0,-9 13-9 15,1 10-3-15,-1 13-9 16,-4 9-2-16,10 4 0 15,5 2 0-15,22-6-1 16,11-5-1-16,17-10-2 16,8-7-11-16,10-14-34 15,2-3-15-15,3-11-64 16,1-4-18-16,1-6-192 16,-1 0 196-16</inkml:trace>
  <inkml:trace contextRef="#ctx0" brushRef="#br0" timeOffset="-188479.8">20668 491 1456 0,'-20'5'104'16,"-6"7"52"-16,-4 7 4 15,-3 2-41-15,0 4-20 16,5 8-40-16,1 3-15 16,13 2-23-16,4 3-10 0,15-8-10 15,6-1-3-15,8-7-2 16,6-6-56-16,5-6-9 15,5-6-20-15,3-10-15 16,1-8-15-16,2-9-8 16,-1-4-16-16,-1-6 88 15</inkml:trace>
  <inkml:trace contextRef="#ctx0" brushRef="#br0" timeOffset="-188277.1">20881 261 1161 0,'-3'-26'117'0,"1"11"152"0,-1 8-126 16,3 20 4-16,-1 7-19 16,1 17-43-16,0 5-10 0,3 12-17 15,-3 4-14 1,0 1-29-16,0-1-2 0,0-6-40 16,0 0-25-16,0-11-71 15,0 2-63-15,1-6 102 16</inkml:trace>
  <inkml:trace contextRef="#ctx0" brushRef="#br0" timeOffset="-188023.2">20856 552 1377 0,'34'-11'83'16,"-4"-1"56"-1,2 4-17-15,-4 3-5 0,-2-1-17 16,-3 6-40-16,-2 6-16 0,-9 5-17 16,-5 5-10-1,-7 9-11-15,-2 4-5 16,1 7 2-16,-3 3-3 16,4-1-15-16,5 0-4 0,5-13-58 15,4-6-20-15,6-9-55 16,4-9-189-16,8-18 221 15</inkml:trace>
  <inkml:trace contextRef="#ctx0" brushRef="#br0" timeOffset="-187865.51">21268 355 1122 0,'-15'-12'144'0,"1"-3"194"0,5 3-281 31,2-6-12-31,9-5-77 0,9-2-41 16,5-2 34-16</inkml:trace>
  <inkml:trace contextRef="#ctx0" brushRef="#br0" timeOffset="-187358.91">21444 489 1236 0,'-25'41'73'0,"1"-3"10"16,7-2-6-16,9-9-26 0,8-3-20 16,16-8-10-16,8-7 2 15,9-6 8-15,5-4 8 16,3-10 18-16,-4-4 1 16,-10-3 0-16,-11 0-6 15,-11 1-13-15,-8-4-8 16,-18-1-14-16,-4-1-6 0,-21 1-9 15,-3-2-2-15,-1 10 1 16,6 4 2-16,15 10 3 16,12 5-2-16,17 6-2 15,6 0-3-15,18 3 1 16,9 5 2-16,13-5 3 16,-1 4 1-16,3-3 1 15,-6 3-1-15,-5-1-7 16,-1-1-1-16,-11-2-16 15,-4-1 1-15,-12-9 1 16,-7-4 0-16,1-7 8 0,-6-4 0 16,-1-8 10-16,3-5 8 15,6-3 25-15,4-4 12 16,13 5 10 0,5 7-6-16,3 19-8 0,3 11-12 15,-8 21-11-15,-1 7-5 16,-7 10-12-16,1 0 0 0,-1 0-20 15,2-6-58-15,3-7-49 16,7-8-56-16,7-13 74 16</inkml:trace>
  <inkml:trace contextRef="#ctx0" brushRef="#br0" timeOffset="-187165.96">23296 696 673 0,'-39'-2'-12'0,"-4"-12"-159"0</inkml:trace>
  <inkml:trace contextRef="#ctx0" brushRef="#br0" timeOffset="-186670.25">22894 417 1325 0,'3'9'92'0,"2"4"53"0,0 3-8 0,-2 12-11 16,-3 5-26-16,0 13-47 16,-6 3-14-1,-1 4-23-15,-1 6-7 0,2-6-4 16,3-2-12-16,-2-9-34 31,-1-5-9-31,4-11-18 0,-1-3 5 16,3-14 6-16,0-7 8 0,2-17 15 15,2-10 7-15,-5-27 30 16,-1-11 5-16,-4-14 11 16,0-12 11-16,-4 1 15 0,2-3 14 15,2 2 13-15,3 10 1 16,9 18-3-16,4 17-4 31,4 20-18-31,2 12-8 16,2 7-4-16,5 8-11 15,0 11-7-15,2 5-5 0,-7 13-9 16,-7-1-4-16,-8 4-2 16,-6 1 2-16,-8-1-5 15,-7-2-1-15,-8-2-10 16,-4-2-25-16,-3-12-50 16,-4-6-28-16,12-11-59 15,4-6 79-15,17-15 44 16</inkml:trace>
  <inkml:trace contextRef="#ctx0" brushRef="#br0" timeOffset="-185779.42">23101 420 1180 0,'15'47'92'0,"-2"2"48"0,-5 6-61 0,-2-1-1 15,2 1-32-15,0-8-14 0,2-9-17 16,-1-1-5-16,-1-17-8 15,-2-6 4-15,-6-14 7 16,2-4 3-16,-9-17-3 16,0-7-3-16,-3-13-8 15,4-5-1-15,3-1 13 16,-1 2 5-16,8 6 12 16,-1 3 6-16,9 10 10 15,3 11-4-15,2 7-2 16,3 6 0-16,3 2-1 15,2 10 4-15,5 4 0 0,3 0-2 16,6 3-11-16,2 2-5 16,4-4-3-16,-4-3-6 15,-7-5-10-15,3-3-1 16,-4-7-4-16,-3-2 1 16,-2-4 0-1,-6-2 2-15,-9-3 8 0,-7-2-2 0,-12-1 8 16,-10-7-3-16,-8 2-9 15,-4 4-1-15,-5 11-5 16,3 7 0-16,-10 20-1 16,1 7-1-16,3 14 1 15,6 6-3-15,22-1-1 16,9 1-1-16,25-4-24 16,4-7-17-16,15-9-49 0,6-7-24 15,6-12-34 1,4-3-6-16,5-13-2 15,2-1-9-15,2-6-55 0,-4-2 31 16,-9-5 133 0,-7 2 76-16,-21-6 166 0,-12 3 23 15,-20 1-36-15,-13 7-25 0,-20 8-18 32,-8 3-21-32,-4 12-38 15,-1 3-11-15,11 5-27 0,7 0-12 16,14 4-8-1,4-2 0-15,13-3-14 0,6 0 5 0,12-7-1 16,5-1-4-16,9-7 5 16,1-7-3-1,-2-9 5 1,1-8-2-16,-5-6 5 16,0-11 6-16,-7-11-5 0,-2-6 9 15,-12-15 2-15,-6-7 0 16,-8-1 7-16,-3 4-8 15,-2 23 1-15,2 21 0 16,-5 33-7-16,-2 19 7 16,-5 30-15-16,1 14 2 15,7 18 2-15,5 4-4 16,15-5 4-16,9-6-10 16,19-9-45-16,10-3-28 0,14-10-75 15,6-2-31-15,0-7 102 16</inkml:trace>
  <inkml:trace contextRef="#ctx0" brushRef="#br0" timeOffset="-185078.34">22750 1227 1182 0,'7'0'78'0,"-4"0"24"16,0 0-1-16,-3 8-17 0,0-1-8 0,-1 8-11 0,-4 3 2 0,2 8-7 16,-2 9-11-16,5 9-18 15,-3 4-7-15,3 4-18 16,0-2-6-16,1-14-22 15,4-4-18 1,0-10-35-16,-2-5-24 0,-1-4-28 16,-6-7-271-16,-8-10 260 31</inkml:trace>
  <inkml:trace contextRef="#ctx0" brushRef="#br0" timeOffset="-184777.39">22430 1210 895 0,'7'-3'142'0,"-3"-2"157"16,-1 4-184-16,1-1-5 0,0 2-32 15,4 0-6-15,6 3 8 16,8 2 4-16,5-4-8 16,8 3-2-16,1-3-21 15,2 2-12-15,3-3-23 16,-3 3-15-16,6-3-43 16,-6-3-30-16,3 0-58 15,0 0-29-15,-11 0-147 16,0-5 174-16</inkml:trace>
  <inkml:trace contextRef="#ctx0" brushRef="#br0" timeOffset="-184353.03">23449 1096 1116 0,'5'0'119'0,"-3"0"127"0,1 2-99 0,-3-2-17 0,-3 2-23 0,-5 4-36 0,-3-3-12 15,-3 10-13-15,-2 7 0 16,-3 12-21 0,0 10-6-16,-3 15-9 15,0 5-9-15,-2 5 5 16,0 3-10-16,5-6-34 0,-1-2-21 15,12-15-38 1,2-7-6-16,6-14-17 0,0-8-2 16,4-9-227-16,4-10 218 0</inkml:trace>
  <inkml:trace contextRef="#ctx0" brushRef="#br0" timeOffset="-183698.17">23699 1235 1193 0,'1'0'84'0,"2"2"50"15,0 1-9-15,-1 5-26 16,0 4-7-16,-4 7-19 0,-6 5-3 16,0 11-19-16,-4 3-9 15,-4 4-25-15,3 1-8 16,-1 1-9-16,0-5 0 16,3-7-2-16,3-2-6 15,3-16 1-15,5-11-2 0,0-1 5 16,0-1 4-16,8-5 3 15,-2-11 2-15,1-11 3 16,-3-11 11-16,1-10 13 16,-5-3 15-16,0-2 0 15,2 4-6-15,-2 12 0 16,0 11-11-16,0 23 1 16,1-6 0-16,7 21-20 15,2 7 1-15,7 9-12 16,4-1 0-16,7 7 0 15,2-2-2-15,5 2 4 16,-1-2-3-16,-1-5 2 16,2-3 1-16,-5-6-1 0,-1-5 4 15,-7-7 2 1,-5-7 7-16,-4-8 22 0,-5 0 6 16,-5-16 9-16,-2-2-4 15,-2-11-21-15,-6-2 1 16,-1-10-20-16,-1-1-3 15,1 2-6-15,3 6-3 16,2 16-5-16,0 11-7 0,3 13-34 16,-2 0-25-16,1 2-55 15,1-3-44-15,0 3-43 16,3-3-83-16,8 2 174 16</inkml:trace>
  <inkml:trace contextRef="#ctx0" brushRef="#br0" timeOffset="-183448.14">24320 1223 1542 0,'-5'6'99'0,"-1"7"45"0,6 2-17 0,-1 7-25 16,-3 5-29-16,3 9-34 0,-4 2-7 0,2 2-22 15,0-4-7-15,0-1-3 16,1-4-54-16,-3-7-31 16,2-2-42-16,0-9-72 15,1-13-213-15,1 1 249 16</inkml:trace>
  <inkml:trace contextRef="#ctx0" brushRef="#br0" timeOffset="-183225.78">24058 1197 1039 0,'3'-7'209'15,"2"-1"296"-15,6 1-301 16,5 4 0-16,8 2-31 16,1-3-35-16,6-3-43 15,1-1-17-15,7 0-35 16,4-5-14-16,8 2-15 15,2 3-10-15,-4 2-28 0,-2 6-33 16,-7-2-99-16,-2 2-49 16,-2 2 97-1</inkml:trace>
  <inkml:trace contextRef="#ctx0" brushRef="#br0" timeOffset="-173515.31">16896 1784 740 0,'5'-9'122'0,"-2"-1"69"0,-1 1-24 16,-2 1-12-16,-4-2-43 0,1 4-5 0,-3 0-19 0,0 3-5 15,6 3-9-15,0 0-12 16,-2 3-14-16,7 8 1 16,4 12 2-16,-2 7-6 15,-4 7-4-15,-2 4-14 0,-1 6-23 16,-1-4-3-16,1 2-8 16,0-5-10-16,0-10-30 15,1-5-17-15,4-11-33 16,3-6-6-16,-2-13-19 15,2-6-8 1,-6-17 76-16</inkml:trace>
  <inkml:trace contextRef="#ctx0" brushRef="#br0" timeOffset="-173039.92">16863 1710 1397 0,'-3'-13'97'0,"-4"-7"41"0,1 2-5 15,1 0-10 1,-1-1-19-16,6 4-24 0,0 1-4 0,5 2-11 16,9 2-10-16,3 5-8 15,5 1-15-15,10 5-13 16,1 6-7-16,3 4-7 16,-1 1-1-16,-5 2-1 15,-3 2-3-15,-13 0-1 16,-4 1-1-16,-15-1-1 15,-9 1 2-15,-12 7-1 16,-5-3 0-16,-7-4-7 16,0-1-2-16,7-8-3 15,7-4 2-15,22-4 2 16,-4-4 7-16,20 0 0 16,8-2 0-16,7 5 4 15,2 2-1-15,-5 9 0 16,-3 2 0-16,-9 7 0 0,-3 0 1 15,-4 5 1-15,-4-4-2 16,-3 7-1 0,-3 0 0-16,-7 3-3 0,-4 0 1 15,-8-2-12-15,-6 2-11 16,-7-9-36-16,2-1-23 0,3-14-31 16,6-2-20-16,11-17-22 15,6-12-17-15,16-18 99 16</inkml:trace>
  <inkml:trace contextRef="#ctx0" brushRef="#br0" timeOffset="-172691.8">17242 1812 1315 0,'12'26'107'0,"1"0"30"0,-1 0-33 0,-2-1-21 15,-1-5-53-15,-1 1-15 0,-1-5-11 0,-3-4 1 16,-1-4 5-16,-3-6 4 16,0-2 18-16,-4-5 3 0,-4-6 9 15,-2-8 3 1,1 0-1 0,3-4 5-16,-1-4-2 0,4 0-3 0,5-6-9 15,4 3-10-15,8 1-4 16,4 1-4-16,0 9-10 15,5 3-2-15,2 5-11 16,5 3-13-16,3 7-54 31,3-1-35-31,7 2-85 0,-1 2 62 16,6 1 55-16</inkml:trace>
  <inkml:trace contextRef="#ctx0" brushRef="#br0" timeOffset="-172423.16">18179 1604 1470 0,'0'-4'131'15,"1"-1"60"-15,2 6-50 16,2 9 5-16,-5 4-41 15,2 11-21-15,-5 8-20 16,-1 10-15-16,0 1-29 16,-4 2-10-16,3-5-6 15,3 0-29-15,-1-5-30 16,3 0-27-16,0-9-65 16,-6-6-10-16,-2-10 1 15,-3-5-282-15,-3-14 297 0</inkml:trace>
  <inkml:trace contextRef="#ctx0" brushRef="#br0" timeOffset="-172203.23">17876 1598 1312 0,'0'-10'115'0,"0"4"107"16,1 0-42-16,7-2-18 15,3-1-19-15,8-6-41 16,5 1-22-16,9-5-20 15,8 0-19-15,11-1-28 16,6 1-8-16,9 5-9 16,-4-4-5-16,3 10-49 15,0 1-31-15,-3 7-82 16,-1 0-37-16,-15 7 114 16</inkml:trace>
  <inkml:trace contextRef="#ctx0" brushRef="#br0" timeOffset="-171364.48">18739 1825 1311 0,'1'0'94'0,"1"2"50"16,-2-2 3-16,-2-2-13 15,-1-1-11-15,-5-7-25 16,0-1-15-16,-6-3-17 15,-2-2-14-15,-7-2-21 0,-4 0-9 16,-6 12-19 0,0 6-5-16,-1 12 1 15,0 11 1-15,1 3-3 0,4 6-6 0,12-5-18 16,6 0-6 0,11-7-15-16,5-1 7 0,12-5 10 15,5-4 13-15,6-9 12 16,4-1 6-16,-2-11 6 15,0-1-7-15,0-3 13 16,-2 0 3-16,-4-1 11 16,-5 2 5-1,-10 7-1-15,-7 6-8 0,-2-2-6 16,-10 12-3 0,-4 7-11-16,-3 3-1 15,3 4-4-15,6-2-4 0,9-4-6 16,12-4-1-16,11-10 1 15,7-3 1-15,4-3 10 16,1-8 2-16,5 0 0 16,-6-2 2-16,0 4-4 15,-4 1 2-15,-7 1-1 16,-2 4-2-16,-5 8 3 16,-1 3-4-16,-8 8 0 0,-3 1 3 15,-2 2-15-15,-2-5-4 0,1-3 5 16,0-1-1-16,-2-10 16 31,0 0 14-31,-2-10 14 0,-3 1 1 0,4-7 10 16,-4-5 2-16,2-2-17 15,3-4-2 1,3-8-5-16,6-7-10 0,7-10-3 31,5 0-1-31,4 7-5 16,2 8-4-16,-4 16 5 0,0 7-21 0,-8 8-60 15,0-4-36-15,-4 9-31 16,-2 1 58-16</inkml:trace>
  <inkml:trace contextRef="#ctx0" brushRef="#br0" timeOffset="-170835.29">19267 1734 2016 0,'-11'15'-8'15,"-20"23"6"-15,8-2-8 0,9-7-8 0,19-4-1 0,9-8-4 0,10-4 7 16,3-3 13-16,1-7 4 16,0-3-1-16,2-5 5 15,0-6-5-15,-1-2 0 16,-6-1 14-16,-4-5 9 15,-1 3 14-15,-10 1 28 16,0 2 2-16,-8 10-5 0,-4 1-2 16,1 15-24-16,-3 4-5 15,3 13-7-15,0 5-7 16,3 3-8 0,4 3-7-16,0-2-1 15,2 2-2-15,-8-3-5 0,-4 0-12 0,-8-2-46 16,-7-1-3-16,-4-7-24 15,-2-4-3-15,5-12 13 16,2-8-23-16,5-9-14 16,4-6-12-16,10-18-96 15,1-7-100-15,12-13 188 16</inkml:trace>
  <inkml:trace contextRef="#ctx0" brushRef="#br0" timeOffset="-170282.88">19559 1869 1307 0,'3'7'89'16,"2"-1"63"-1,4 2-26-15,-1-5-8 16,5 0-14-16,1-3-37 16,3-2-1-16,6-4-11 0,-1-3-11 0,-2-2-12 15,-1 0 5 1,-6-2-6-1,-7 2 10-15,-6 1-1 0,-3-1-8 16,-10 2-4-16,1 0-13 16,-4 4-7-16,-3 3-2 15,0 9-8-15,2 8 1 0,2 6 1 16,9 4-4-16,6 3 4 31,2 1-2-31,15-1-7 0,2-3-3 16,8-7-12-1,3-2 1-15,0-9-3 0,0-2 5 16,-4-10 2-16,3-4 5 16,-1-8 4-16,1-7-2 15,-2-4 12-15,-1-1 0 0,-5-6 1 16,-2-1 4 0,-10-11 11-16,-4-5 3 0,-5-3 16 15,-3-1 2-15,0 14-5 16,-2 12 13-16,-3 19 5 15,-1 11 1-15,-1 19-1 16,1 8-21-16,4 14-11 16,3 7-4-16,5 9-14 15,5 0 3-15,2-8-4 16,-1 1-16-16,-1-5-27 16,0-4-21-16,-5-5-58 0,-3-6-25 15,2-8-46 1,-2-8-15-16,0-12 115 0</inkml:trace>
  <inkml:trace contextRef="#ctx0" brushRef="#br0" timeOffset="-170092.75">19871 1685 1267 0,'-1'-10'150'0,"1"4"112"0,8 7-108 0,6-1-2 0,13 5-40 0,4-2-10 0,7-4-41 15,5-1-18-15,2-4-27 16,0-5-24-16,-3 1-92 16,-1-4-68-16,13-6 84 15</inkml:trace>
  <inkml:trace contextRef="#ctx0" brushRef="#br0" timeOffset="-169330.96">20818 1562 1205 0,'-2'8'90'0,"2"7"49"0,2 11-4 0,1 11-32 0,-1 6-24 0,-5 9-42 16,-9 2-13-16,1-7-18 0,-3 0-4 0,6-4-12 16,5-4-9-1,3-6-5-15,0-6-3 0,0-9-1 16,-3-6-3-16,3-9 2 16,-3-1 1-16,3-15 9 15,1-7 12-15,-1-12 6 16,4-7-3-16,0-16 9 15,1-4 2-15,1-12 21 16,-2-1 16-16,2 1 11 0,-1 8 13 16,1 20-1-1,3 16 2-15,2 15-13 0,-1 7-4 16,7 10-27-16,2 6-2 16,6 5-11-16,5-1-6 15,0 7 0-15,-3 2-7 0,-8-2 6 16,-6-1-9-16,-13 1 4 31,-10-2-1-31,-12-1-16 0,-8-3-20 16,-5-5-44-16,1-6-27 0,4-4-44 15,3-4-83-15,11-3 143 32</inkml:trace>
  <inkml:trace contextRef="#ctx0" brushRef="#br0" timeOffset="-168826.97">21062 1877 738 0,'5'40'62'0,"0"1"106"0,-2 0-128 0,0-10-7 0,2-4 0 0,0-10-5 0,-1-6 15 15,0-9 18-15,-4-4 7 0,0-9-4 16,-4-1-6-16,-2-9-15 15,1-7-2-15,4-5-5 16,-4-4-2-16,5-1-5 16,3 1 1-16,5 7 0 15,8 4 6-15,4 11 8 16,2 5 1-16,4 7-5 16,1 5-7-16,-2 9-16 15,0 1-4-15,-1 2-12 16,-2-1 2-16,1-5-1 15,1-2 1-15,5-4 0 0,0-2 6 16,1-2 11-16,-3-6 11 16,-6-3 7-16,-5-3 4 15,-10-3-13-15,-3-2-6 16,-9 0-3-16,-7 0 1 16,-9 10-5-16,-5 4-1 15,-8 13-6-15,-1 15-13 0,5 9 5 16,1 1-7-1,15 3-26-15,9-4-20 0,14-2-37 16,6-2-18-16,15-9-20 16,9-3-13-16,12-7-274 15,2-5 264-15</inkml:trace>
  <inkml:trace contextRef="#ctx0" brushRef="#br0" timeOffset="-168428.9">21807 1915 1340 0,'-8'-13'79'0,"-9"-1"45"0,-5 3-9 0,-7 5-28 0,-2 4-16 15,7 7-38-15,5 1-8 0,5 10-12 0,5 3-2 16,5 0-22-16,3 1-10 16,6 2-8-16,4-6-7 15,0-3 14-15,7-1 7 0,-2-8 6 16,-3-1 3-1,4-8 2-15,-1-4 1 0,0-9 6 32,5-1 10-32,-3-6 16 0,-4-3 12 0,-2-4 6 15,-4-6 3-15,-1-12 0 16,-3-7-10 0,-2-9-6-16,-5-4-2 0,0 17-10 15,0 4 3-15,1 24 9 16,-1 14-2-16,-1 20-6 15,-2 16 2-15,3 21-16 16,3 14-5-16,7 14 1 0,6-3-6 16,6 0-3-16,2-5-12 15,10-1-71-15,4-4-37 32,2-9-80-32,6-3 88 0</inkml:trace>
  <inkml:trace contextRef="#ctx0" brushRef="#br0" timeOffset="-154329.5">22370 2055 1092 0,'5'0'91'15,"-3"0"34"-15,-2 0 0 0,-2 2-34 0,2-1-15 0,0 4-10 0,3 1-3 0,0 7-15 16,0 0-2-16,2 12-11 16,0 2-8-16,-2 14-5 15,0 6-8-15,0 8-5 16,1 4-5-16,-4-6-3 15,0-1-1-15,0-14-18 16,-2-6-15-16,2-9-43 0,0-2-30 16,-3-13-23-1,3-7-184-15,-5-1 201 0</inkml:trace>
  <inkml:trace contextRef="#ctx0" brushRef="#br0" timeOffset="-153774.69">22372 2114 880 0,'-2'-7'143'15,"-4"1"162"-15,6 0-187 16,-3-2 3-16,8-3-28 16,6-3-5-16,9-5 5 15,10-2-1-15,5 1 3 16,3-1-7-16,-4 7-22 15,-4 5-15-15,-8 10-37 16,-3 9-8-16,-6 10-12 16,-5 4 3-16,-5 6-1 15,-3 0-1-15,-2 1 6 0,-2-2-3 16,-7-3-10-16,-4 0-1 16,-3-1-20-16,-5-8-12 15,-2-4 4-15,0-2 2 16,4-8 10-16,6-1 12 0,13-2 12 15,1 0 4 1,1 3 4-16,7 1 5 16,9 4 9-16,2-1 2 15,5 2 7 1,4 4 2-16,1-2-8 0,-1 3-4 0,-3 2-6 16,-4 4-2-16,-4 5-6 15,-5 2-2-15,-9 2 2 16,-7 1-1-16,-14-2 2 15,-6 0-1-15,-10-6 0 16,-4-1 0-16,-5-5-6 16,-2-4 4-16,3-4-18 0,2-3-10 15,16-7-12 1,4-5-12-16,20-12-13 0,7-3-10 16,15-8-34-16,6-10-13 15,7 2-201-15,6-1 196 16</inkml:trace>
  <inkml:trace contextRef="#ctx0" brushRef="#br0" timeOffset="-153505.03">22861 2197 1169 0,'-3'-6'89'0,"0"1"36"0,-4 4-21 0,7-1-20 0,-1-3-13 0,1 5-7 0,6 0-3 0,5-1 6 0,3 1 5 16,13 0 17-16,5-2 2 15,9-1-17-15,6 0-10 16,5-3-31 0,5-1-13-16,0-2-11 0,-2 2-6 15,-9 0-13-15,-10-1-25 16,-14 3-69-16,-8-1-40 31,-14 4-51-31,-8 0 88 0</inkml:trace>
  <inkml:trace contextRef="#ctx0" brushRef="#br0" timeOffset="-153219">23091 2215 1377 0,'0'0'113'0,"0"3"71"0,2 5-36 15,-1 6-12-15,1 8-37 16,-2 9-47-16,-2 6-18 16,-2 7-23-16,-1-3-8 15,0-2-5-15,2-2 2 0,3-9-25 16,2-3-22-1,1-3-62-15,0-6-38 0,2-3-212 16,-4-7 210-16</inkml:trace>
  <inkml:trace contextRef="#ctx0" brushRef="#br0" timeOffset="-153008.72">23498 2164 1368 0,'10'0'108'16,"-2"6"114"-16,-1 5-92 16,-5 7 4-16,3 9-24 15,-5 9-56 1,-8 5-14-16,-3 5-34 0,-2-5-6 0,4 0-9 16,2-5-21-1,7-5-49-15,0-4-53 0,4-6-52 16,-3-5-253-16,-1-15 274 15</inkml:trace>
  <inkml:trace contextRef="#ctx0" brushRef="#br0" timeOffset="-152486.26">23514 2133 1366 0,'9'-19'102'0,"3"1"66"15,2 4-18-15,0 3 11 16,5 0-29-16,3-2-37 16,-2 1-1-16,6 1-22 15,-3-2-8-15,6 7-26 16,2-2-11-16,-1 10-15 0,2 4-6 16,-8 8-7-16,-7 3-5 0,-6 5-6 15,-6 4-11-15,-12 0-10 16,-5 3-5-16,-12-4-10 15,-6 0 5-15,-8-1-7 16,-3 1 3-16,5-7 9 16,6 0 6-16,9-6 24 15,7-9 4-15,14-2 9 16,-3 1 3-16,14-2 13 16,3 0 7-16,5 1 11 15,0 1-1 1,3 3-12-16,0-5-7 15,0 6-6-15,1 0-3 16,-5 5-2-16,-2 2 3 16,-5 3-9-16,-3 3 1 15,-8 1 0-15,0 4-3 0,-14-5-1 16,-5 1 1 0,-13 2-1-16,-2-1 1 0,-7-2 0 15,-5-3-7-15,5-4-14 16,-3-7-11-16,6-5-28 15,6-5-13-15,7-6-38 16,8-5-12-16,10-9-90 16,7-6 114-16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25-03-25T17:36:56.479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1" timeString="2025-03-25T17:36:57.243"/>
    </inkml:context>
  </inkml:definitions>
  <inkml:trace contextRef="#ctx0" brushRef="#br0">22496 6863 0,'0'0'0,"0"0"0,0 0 0,0 0 0,0 0 0,0 0 0,0 0 0,0 0 0,0 0 0,0 0 16,44-24-16,-32 16 0,-1 0 0,25-11 0,7-5 16,1-4-16,-5 5 15,-3 3 1,-5 0-16,-3 1 16,-5 3-16,-3 4 15,0 0-15,-4 0 16,-4 1-1,-1-1-15,1 4 16,-4 0 0,0 0-16,0 0 15,0 0 1,0 0 0,0 1-16,-5-1 0,1 4 15,0 0 1,0 0-1,0 0-15,0 0 0,-4 0 16,0 0 0,0 0-1,0 0-15,0 0 16,0 0-16,0 0 16,0 0-1,0 4-15,0 0 16,0 0-16,0 0 15,0 0 1,0 0-16,0 0 16,0 0-16,0 0 15,0 0 1,0 0 0,0 0-1,0 0-15,0 0 16,0 0-16,0 0 0,0 0 31,0 0-31,0 0 0,0-4 31,0 1-15,0-1-16,0 0 16,0 4-1,0 0 1,0 0-1,-4 0 17,4 0-32,-4 0 15,4 0 1,-4 0 0,0 0-1,4 0 1,0 0-1,0 0 1,0 0 0,0 0-1,0 0 1,0 0 0,0 0-16,0 0 15,0 0 1,0 0-1,0 0 1,0 0 0,0 0-1,0 0 1,0 0 0,0 0-1,0 0 1,0 0-1,0 0 1,0 0 0,-31 39-1,27-35-15,0 0 16,0 0 0,0 0-1,-134 75 1,32-8-1,-21 19 17,-7 9-32</inkml:trace>
  <inkml:trace contextRef="#ctx1" brushRef="#br0">15369 909 1082 0,'-2'-5'108'0,"1"2"61"0,1-3-35 0,1 2-16 0,-1 0-16 0,0-6-3 0,-3 1 6 15,2 4 6 1,-3-4 13-16,4 7 0 0,0 0 0 16,-1 2-8-16,-2 2-26 15,4 15-8-15,2 13-15 16,1 11-8-16,0 16-10 16,3 6-8-16,-1 11-23 15,0 0-5-15,2 5-7 16,-3-1-3-16,3-1-5 15,-3-3-16-15,-1-9-39 16,1-2-30-16,-3-16-83 16,1-4-26-16,0-21-41 0,2-10-11 15,6-16 27 1,4-12 103-16</inkml:trace>
  <inkml:trace contextRef="#ctx1" brushRef="#br0" timeOffset="382.37">15697 1215 1499 0,'10'-11'124'0,"-4"4"77"16,-3 9-18 0,-8 18-37-16,-3 7-27 0,-1 16-51 15,3 6-16-15,4 6-27 16,4-3-12-16,5-3-8 16,5-3-2-16,2-12-5 15,-2-1 0-15,-1-9 1 16,-4-8 1-16,-4-7 1 15,-3-7 1-15,-3-15-3 0,-4-7-1 16,0-21-2 0,-1-13-2-16,3-17 5 0,0-5 0 15,8 6 1-15,5 8 0 0,10 21 15 16,2 14 4-16,1 15 15 16,2 12 5-1,6 6 3 1,2 13-2-16,5 9-3 0,1 8-5 15,-3 5-23-15,1 5 3 0,-8 0-12 32,-7 1-17-32,-8 4-40 0,-5 1-42 15,-5 0-92 1,0-2-16-16,1-17-23 16,-3-1 99-16</inkml:trace>
  <inkml:trace contextRef="#ctx1" brushRef="#br0" timeOffset="573.36">16345 1330 1690 0,'2'8'126'0,"3"1"45"0,4-4-10 0,7-5-49 0,5-2-40 15,8-9-41-15,5-3-17 0,0-5-76 16,6 0-46-16,-2 5-107 15,1-2 114-15,4 5 27 16</inkml:trace>
  <inkml:trace contextRef="#ctx1" brushRef="#br0" timeOffset="1082.33">16746 1303 1352 0,'-12'33'123'0,"-1"0"48"15,10 7-43 1,0 4-15-16,11-3-59 0,9 1-18 15,13-8-14-15,11-8-6 16,8-15 5-16,3-6 1 16,0-10 7-16,-6-4 8 15,-10-10 15-15,-6-9 2 16,-17-4 3-16,-9-4-7 16,-15-2-18-16,-11 0-4 0,-25-1-17 15,-8 6-14-15,-12 4-26 16,1 12-4-16,8 15-8 15,10 2 8-15,23 10 3 16,12-6 5-16,37 1 0 16,14-2 3-16,24 1 14 15,1-3 0-15,8 9 8 16,1-3 6-16,4 12 1 16,1 2 5-16,-3 7-2 0,1 2-2 15,-20 8-3 1,-8 1-3-16,-22 1-1 0,-10-5-2 15,-17-10 1-15,-6-6 4 16,-11-10-3-16,-3-4 1 0,3-8 10 16,3-8 5-16,7-14 18 15,4-7 10-15,8-14 13 16,11-6 3 0,9-6-11-16,3-4-10 0,11 10-20 15,-4 3-12-15,0 19-9 16,3 7-12-16,-7 12-60 15,1 1-33-15,0 7-85 16,1 3-40-16,10 3 132 16</inkml:trace>
  <inkml:trace contextRef="#ctx1" brushRef="#br0" timeOffset="1909.52">18059 1363 1508 0,'-8'0'123'0,"-10"-8"69"0,-2-3-26 0,-12-2-47 16,-4 1-39-16,-2 9-61 16,-1 9-5-16,1 14-11 0,5 14-5 0,8 5-13 15,7-1-10-15,23-2-25 32,12-7-6-32,15-12 6 15,9-5 8-15,6-10 24 16,2-2 13-16,-3-16 20 15,-4-3 20-15,-8-15 26 16,-9-6 8-16,-6-12 7 16,-5-9 2-16,-8-13-14 15,-1-8-4-15,0-23-8 0,-8-3-20 16,-4 11 7-16,-4 12-3 16,-5 43 5-16,7 21 10 15,-8 32-25-15,-2 18-4 16,-3 29-7-16,0 10-9 15,6 19-2-15,9 2-1 0,14-2-3 16,13-6 0-16,23-17-18 16,9-4-4-16,14-17-29 15,2-2-1-15,-2-18 29 16,1-10 4-16,-6-15 21 16,-3-10 3-16,-9-20 7 15,-8-1 3-15,-15-11 16 16,-12-2 1-16,-22 5-13 15,-9 7-3-15,-18 21-15 16,-9 15-1-16,-4 28 2 16,1 14-1-16,11 9-1 0,12 4-8 15,24-10 2 1,13-1-4-16,26-17-7 0,12-6 1 16,18-15-1-16,13-3 4 15,11-10 18-15,0-3 0 16,-4-3 14-16,-14-1 0 0,-16-4-6 15,-10 0 5-15,-21 8-5 16,-11 3-3-16,-12 9-7 16,-7 2-2-16,-7 13-3 15,-5 6 1-15,-7 7 2 16,-1 7-4-16,2 0-3 16,1-1 3-16,5-3-4 15,3-5 8-15,6-14-7 16,3-1 1-16,2-15 6 15,-1-9-1-15,4-18 9 0,2-19-1 16,-1-31 10-16,4-11-3 16,6-5-12-16,8 6-2 15,10 27-4-15,1 11-11 16,3 15-30-16,2 5-29 16,2 6-94-16,4-3-51 0,2 4 118 31</inkml:trace>
  <inkml:trace contextRef="#ctx1" brushRef="#br0" timeOffset="2306.08">20457 1355 1445 0,'12'14'143'0,"-1"5"65"0,-6 6-43 0,-2 4 2 0,-3 13-46 16,-1 7-21-16,-3 13-31 15,3 2-14-15,-1 4-34 0,1 2-6 16,1-14-7 0,3 0-25-16,0-6-67 15,3-4-42-15,-1-10-90 0,0-8-19 16,-2-18-68-16,-3-10 155 15</inkml:trace>
  <inkml:trace contextRef="#ctx1" brushRef="#br0" timeOffset="2512.62">20442 1524 1157 0,'-3'-109'154'16,"5"11"177"-16,12 38-160 16,7 15 12-16,7 23-24 15,4 7-19-15,9 15-23 16,3 8-15-16,5 6-36 15,-5 8-20-15,-5 5-28 16,-7 2-13-16,-16 5-7 16,-5-2 0-16,-19 4-32 15,-13-1-13-15,-17-4-44 16,-7 3-38-16,-7-9-59 0,6-3-35 16,5-11 121-16</inkml:trace>
  <inkml:trace contextRef="#ctx1" brushRef="#br0" timeOffset="2706.05">21059 1286 1597 0,'7'33'104'0,"-6"5"116"16,-1 6-94-16,-8-5-23 15,2-1-26-15,4-13-63 0,2-7-21 16,8-9-64-16,5-9-41 15,9-6-80-15,6-8 90 16</inkml:trace>
  <inkml:trace contextRef="#ctx1" brushRef="#br0" timeOffset="2847.12">20892 1155 1545 0,'-3'-6'42'0,"4"-7"-38"16,9-3-20-16,14-8-70 0,4-1-232 16,10 2 200-16</inkml:trace>
  <inkml:trace contextRef="#ctx1" brushRef="#br0" timeOffset="3190.96">21365 1224 1290 0,'18'92'99'0,"-9"7"106"15,-7 4-93-15,-9-1-25 16,-2-7-19-16,-2-18-47 16,1-5-18-16,4-15-23 0,5-9-2 15,1-14-7-15,4-13 5 16,4-15 26-16,-3-6 10 16,-2-19 23-16,-3-9 7 15,-5-21 24-15,-3-8 3 16,-6-30 0-16,-5-12-2 0,0-24-7 15,0-5-11-15,15 27-4 16,5 22 2-16,18 51-12 16,6 15-2-16,15 28-13 15,7 11-6-15,4 14-7 16,1 7 0-16,-14 1 0 16,-12 0-5-16,-10-2 0 15,-13-5-13-15,-9-8-47 16,-8-3-30-16,-14-11-83 15,-6-8-34-15,-3-14 114 16</inkml:trace>
  <inkml:trace contextRef="#ctx1" brushRef="#br0" timeOffset="3885.57">21728 1267 1636 0,'16'30'102'0,"-2"-5"58"15,-1-6-26-15,-1-8-3 16,3-5-33-16,4-7-54 16,4-4-12-16,7-5-13 15,2-2-8-15,-2-1-3 16,-2-1-3-16,-9 1 5 0,-6-1 10 16,-15 3 0-16,-9 3 3 15,-14 4-5-15,-7 8-13 16,-6 17-3-1,-6 7-1-15,2 15 1 0,7-1 1 0,14 7-3 32,17-6-3-32,23-5-3 0,11-5 3 0,18-14-2 15,6-4 6-15,11-8-2 16,6-7-2-16,5-11 4 16,-4-7-1-16,-9-15 5 31,-8-5 7-31,-14-12 7 15,-4-7 0-15,-12-18 5 0,-8-6-1 0,-12-18-13 16,-5-7 8-16,-13 0-6 16,-1 13-7-16,-5 32 15 0,4 18-2 31,-3 35 7-31,1 15-5 0,1 32-13 0,0 15 0 16,5 29-11-16,5 4 5 31,7 6 4-31,9-1-6 15,15-12-8-15,7 4-9 0,13-4-11 16,8-3 3-16,5-9-2 16,2-5 6-16,-5-23 11 15,-3-7 2-15,-8-22 10 16,-1-14 7-16,-12-15 8 16,-8-5 9-16,-14-14 6 15,-11 4-5-15,-9 3-11 16,-4 11-16-16,-7 21-4 15,-1 11 3-15,3 15 3 16,4 5 3-16,15 0-8 16,5-1-12-16,18-7-50 15,5-8-30-15,14-4-58 0,2-5-37 16,1-8-28 0,-5-8 227-16,-5-9-39 0</inkml:trace>
  <inkml:trace contextRef="#ctx1" brushRef="#br0" timeOffset="4069.48">22694 830 1682 0,'1'-3'-70'0</inkml:trace>
  <inkml:trace contextRef="#ctx1" brushRef="#br0" timeOffset="4507.6">22989 1297 1495 0,'9'102'54'0,"-4"-6"-7"16,-4-7-5-16,-1-23 8 15,-1-9-18-15,1-29-19 16,0-7-2-16,0-15 5 15,0-9 8-15,5-19 16 16,6-5 3-16,1-17 11 16,7-4-4-16,6-4-4 15,2 4-3-15,6 22 0 16,1 18-1-16,-6 21-8 16,2 9-5-16,-2 14-17 0,2-7-5 15,7-4 4 1,7-1 2-16,11-16 3 15,6-5 7-15,-2-13 12 16,-9-6 9-16,-10-7 8 0,-10-4 1 0,-7-11 6 16,-1 0-10-16,-9-4 1 15,-3-1 2-15,-10 10-18 16,-10 1 1-16,-9 21-13 16,-3 11-11-16,-9 24-7 15,-4 14-4-15,0 22-2 16,5 3 2-16,24 2 7 15,14-9 1-15,25-5-2 16,13-4-2-16,17-14-16 16,3-1-23-16,16-13-48 15,6 0-40 1,10-8-97-16,5-3-41 0,6-2 136 0</inkml:trace>
  <inkml:trace contextRef="#ctx1" brushRef="#br0" timeOffset="20923.99">18819 9358 1597 0,'3'0'39'0,"-9"-1"11"0,12 1 37 0,-3-2 13 0,7-2-3 16,-2 5-6-16,-7 2-8 0,3 5-21 0,-3 6-7 0,-1 12-13 0,5 5-3 0,0 15-7 16,2 6-7-16,0 11-11 15,-1 5-6-15,-4 0-8 16,-2-2-4-16,-4-12-32 16,-3-10-20-16,0-18-63 15,-5-5-26-15,-9-13-41 16,-1-8-19-16,-5-16 124 0</inkml:trace>
  <inkml:trace contextRef="#ctx1" brushRef="#br0" timeOffset="21263.12">18611 9510 1043 0,'-8'-30'191'0,"2"3"258"0,7 2-294 16,6 0-12-16,7-5-30 15,3 0-12 1,8-7-23-16,10 3-15 0,-2 9-26 15,3 4-7 1,1 12-16-16,-4 5-3 16,6 14-4-16,2 9-4 0,4 8-3 15,0 9 1-15,-1 2-1 16,-3 0 0-16,-6-1 3 16,-10-3-1-16,-9 0-3 0,-8 3 0 15,-9-3-4-15,-6 1-1 16,-15 0-4-1,-8-5-4-15,-12 4-14 0,-6-1-5 32,-4 2-14-32,0 0-9 15,5-10-22-15,6-1-12 0,11-15-20 16,9-4-10-16,15-13-21 16,9-8 29-16,14-11 58 15</inkml:trace>
  <inkml:trace contextRef="#ctx1" brushRef="#br0" timeOffset="21496.94">19390 9284 1664 0,'27'15'110'15,"-2"2"47"-15,-7 0-26 16,-7 10-39-16,1 3-23 15,-4 8-43-15,6 4-10 16,-6 1-2-16,-5 1-7 0,2 0-37 16,-5-6-31-16,2-5-101 15,-2-3-50-15,0-11 112 16</inkml:trace>
  <inkml:trace contextRef="#ctx1" brushRef="#br0" timeOffset="21829.83">19680 9305 1416 0,'10'-6'101'0,"-2"10"56"16,1 12-43-16,-2 16-33 0,2 13-28 16,1 9-29-16,2 6-11 15,1-5-5-15,-1-1-2 16,6-5-4-1,2-5-17-15,7-8 0 0,3-4 1 16,3-18 14-16,2-5 38 0,-8-18 27 16,-2-5 21-1,-1-18 16-15,-5-6-7 0,-1-14 0 16,0-5-14-16,-6-9-14 16,0-2-14-16,-5 8-30 15,1 5-11-15,-3 19-12 16,-3 4-2-1,-4 15-22-15,-1 8-36 0,-5 5-112 16,2 3-61-16,4 2 115 16</inkml:trace>
  <inkml:trace contextRef="#ctx1" brushRef="#br0" timeOffset="22690.14">19076 10568 1461 0,'3'21'70'0,"-3"2"32"0,-3-5-18 0,-1 5-21 0,-1 2-11 0,2 5-33 15,-1 10-4-15,-3 9-9 16,-1 3-1-16,-5 9-20 15,0 1-20-15,6-9-13 16,-3-2 1-16,10-21 18 16,3-7 16-16,4-16 27 15,0-7 16-15,1-18 15 16,0-12 16-16,2-22 9 0,-2-11 5 16,-1-15-3-1,-2-9-8-15,-3-6-15 0,3 0-13 16,4 12-13-16,4 15 8 15,6 27-7-15,-2 10 8 0,7 23-1 16,2 12-6-16,11 21-2 16,4 8-10-16,9 18-4 15,1 7-2-15,1 11-7 16,-5 5 1-16,-8-10-36 16,-4-4-17-16,-10-15-52 15,-7-4-27-15,-10-15-36 16,-5-3-12-1,-6-12-222-15,-4-10 240 0</inkml:trace>
  <inkml:trace contextRef="#ctx1" brushRef="#br0" timeOffset="22881.06">19117 10745 1566 0,'13'19'101'0,"1"-4"42"0,3-5-3 0,6-7-45 0,0-11-27 0,4-8-41 16,1-9-38-16,1-6-62 16,2-3-33-16,7-7-84 15,3-4 98-15</inkml:trace>
  <inkml:trace contextRef="#ctx1" brushRef="#br0" timeOffset="23040.02">19763 10455 1558 0,'6'50'113'31,"-1"8"56"-31,-2-1-18 16,-5 8-53-16,1-2-30 15,-3-6-39-15,3-4-15 16,1-12-25-16,1-4-23 16,6-12-71-16,1-6-43 0,1-11-2 15,1-8 53-15</inkml:trace>
  <inkml:trace contextRef="#ctx1" brushRef="#br0" timeOffset="23279.19">19662 10440 1539 0,'11'-17'106'0,"4"6"52"16,9 11 1-16,6 17-14 15,6 7-11-15,10 11-15 16,1 2-23-16,-1 8-43 15,0-1-16-15,-15 0-28 0,-4 2-6 16,-13-5-2-16,-7 3-3 16,-15-3-23-16,-9 0-8 15,-18-2-25-15,-8-1-17 16,-6 0-42-16,2-8-21 0,1-13-51 16,4-7-35-16,13-15 133 15</inkml:trace>
  <inkml:trace contextRef="#ctx1" brushRef="#br0" timeOffset="23470.6">20256 10576 1532 0,'22'44'150'0,"-4"3"106"16,-7 13-104-16,-10-3-14 15,-1-2-52-15,-3 1-33 16,2-9-27-16,-3-1-35 15,4-9-46-15,2-7-50 16,3-9-81-16,-2-10-22 0,2-16 100 16</inkml:trace>
  <inkml:trace contextRef="#ctx1" brushRef="#br0" timeOffset="23725.31">20176 10488 1652 0,'14'0'116'0,"7"3"71"16,2 5-15-16,14 7-24 16,7 3-10-16,14 9-47 15,5 3-8-15,3 0-40 16,-2 6-19-16,-9 2-12 0,-8 1-9 16,-15 5-3-16,-15 2-3 15,-22 3-18-15,-12 3 5 0,-27 0-11 31,-7 2-11-31,-15-1 4 0,-10-4-15 16,-1-13-30-16,4-7-18 16,-6-20-65-16,7-9-38 0,-9-16 108 15</inkml:trace>
  <inkml:trace contextRef="#ctx1" brushRef="#br0" timeOffset="28384.27">7946 11161 1181 0,'0'0'100'16,"-1"0"67"-16,1 0-48 0,3-2-11 0,2 1-3 0,1 1-1 31,-1 8-4-31,-1 3-6 16,3 9-12-16,-6 7-10 0,3 13-30 15,0 5-6-15,-1 7-20 16,2 0-10-16,-2 0-12 16,-3-4-22-16,0-9-63 15,-1-3-30-15,-4-17-69 16,2-6-6-16,-2-11 114 16</inkml:trace>
  <inkml:trace contextRef="#ctx1" brushRef="#br0" timeOffset="28669.36">7932 11076 1071 0,'11'-22'157'15,"3"8"230"-15,12 4-222 16,-1 13-17-16,0 8-18 16,0 10-45-16,1 4-25 15,4 7-31-15,-2 2-8 16,4 4-15-16,-4 2-4 0,-3 2-1 15,-4-2-3-15,-10 4 7 16,-5-3-2-16,-11-2 2 16,-6 2 1-1,-12-5-9-15,-3 2-7 0,-11-3-29 16,2-5-26-16,0-6-41 16,4-7-22-16,8-11-32 15,1-6-8-15,14-19 97 16</inkml:trace>
  <inkml:trace contextRef="#ctx1" brushRef="#br0" timeOffset="28859.94">8492 11254 1519 0,'5'35'119'16,"-5"4"42"-16,-8 15-56 15,-5-2-29-15,1-8-54 16,2 2-15-16,10-13-30 16,0-3-26-16,10-10-64 15,-1 1-39-15,1-9 80 16</inkml:trace>
  <inkml:trace contextRef="#ctx1" brushRef="#br0" timeOffset="29209.34">8700 11305 1545 0,'12'23'101'0,"-1"9"30"0,-4-1-30 0,6 9-49 16,-2-4-22-1,5-1-23-15,4-5-2 16,2-8-3-16,2-2 5 0,-2-10 23 15,-1-4 16-15,-9-6 35 16,1-6 9-16,-5-10 10 16,-2-3-5-16,-3-13-10 15,2-4-10-15,0-10-31 16,1-1-14-16,-1-2-21 16,1 5-5-16,4 8-13 15,1 7-21-15,0 20-69 16,0 1-43-16,-2 11-116 0,-1 0 11 31,-2 7 126-31</inkml:trace>
  <inkml:trace contextRef="#ctx1" brushRef="#br0" timeOffset="30259.26">8166 12126 732 0,'0'-3'152'0,"0"1"198"0,0-2-195 0,4 2-15 0,-4-9-22 16,7 3-14-16,-4 0-17 0,0-4-2 16,6-1-6-1,1-1-1-15,4 1 1 0,5-2-4 16,3 2 2-16,3 0-5 15,5 9-14-15,4 2-8 16,-5 8-28-16,0 4-4 16,-9 6-12-1,-5 4-6-15,-9 4-9 16,-6 2-11-16,-8 1-30 0,-6 2-4 0,-8-3 0 16,-5 1 6-16,0-3 21 15,-1-4 4-15,7-7 9 16,5-8 5-16,15-5 15 15,-4 1 8-15,15-2 13 32,4-1 7-32,11 2 5 0,2 2-1 0,4 6-2 15,2-2-7-15,-1 3-14 0,1 2-4 32,-6 2-2-32,-2 1-1 15,-14 10-3-15,-8 0 2 16,-9 1-4-16,-10-3-2 15,-10 2 8-15,-4 1-5 16,-11 2 2-16,-4-2 0 0,1-5-6 16,2-4-6-1,-1-13-45-15,2-4-26 0,-6-17-74 16,1-7-31-16,-1-10-315 16,-2-4 304-16</inkml:trace>
  <inkml:trace contextRef="#ctx1" brushRef="#br0" timeOffset="33057.86">9489 3839 1356 0,'-9'14'55'0,"-2"-1"9"0,0-1-2 0,4 7 2 0,0 2-13 0,0 7-19 16,2 4-14-16,-2 7-11 16,-6 2-3-16,3 2-4 15,-8 2 0-15,-1-7 0 16,1-8 0-1,-2-6 3-15,4-11-2 0,3-12 0 16,2-2 2 0,3-12-2-16,2-6 0 0,8-14 11 15,4-7 4-15,7-20 16 16,4-4 5-16,0-4 14 16,5-1 5-16,2 12 6 15,-2 8 1-15,2 21-12 0,-4 12-6 16,-7 11-16-16,0 5-7 15,-1 19-8-15,2 0-5 16,4 14 4-16,5 3-3 16,0 2-2-1,-1 3-4-15,4 0 0 0,0 0-1 0,0 5-15 32,-2-5-32-32,-5-2-43 15,-5-2-31-15,-9-12-55 16,-2-8 3-16,-8-10 86 15</inkml:trace>
  <inkml:trace contextRef="#ctx1" brushRef="#br0" timeOffset="33243.6">9387 3992 1493 0,'8'0'107'16,"6"0"111"-16,5-6-88 0,9-5-12 0,-3-5-22 0,4-3-48 0,-4-3-23 16,-3-2-74-16,2 0-40 15,7 6-86-15,7-8-28 0,0 4 104 16</inkml:trace>
  <inkml:trace contextRef="#ctx1" brushRef="#br0" timeOffset="33418.65">9926 3730 1394 0,'-3'10'94'0,"0"7"52"16,-2 5-14-16,2 6-24 15,3 9-20-15,5 4-40 16,0 1-11-16,6-1-20 0,4-3-11 16,0-10-36-16,-1-2-32 15,-2-9-79-15,-7-4 97 16,-5-13-5-16</inkml:trace>
  <inkml:trace contextRef="#ctx1" brushRef="#br0" timeOffset="33703.93">9808 3680 1559 0,'17'-5'139'0,"5"3"39"0,4 2-13 16,2 5-21-16,7 3-50 15,-2-5-25-15,3 7-30 16,0 2-13-16,4-1-17 16,-1 5 1-16,-4 6-7 15,-2-1 1-15,-6 10-4 16,-5-4 1-16,-14 4-1 16,-8 3-5-16,-14-6-18 0,-13 2-24 15,-9-5-50-15,-9-3-21 16,-2-4-38-16,5-7-3 15,1-10-4 1,7-2 0-16,15-15 96 0</inkml:trace>
  <inkml:trace contextRef="#ctx1" brushRef="#br0" timeOffset="33925.58">10357 3639 1350 0,'6'33'156'16,"1"0"137"-16,-1 6-137 16,2 4-12-16,-2-2-61 15,2 1-33-15,-3 3-36 16,-1-4-12-16,-4-4-16 16,-1 3-37-16,-5-10-65 0,-1-5-39 15,-4-6-321 1,0-10 305-16</inkml:trace>
  <inkml:trace contextRef="#ctx1" brushRef="#br0" timeOffset="34180.46">10333 3561 1579 0,'19'-4'107'0,"5"2"74"15,4 5-13-15,7 10-11 16,8 1-25-16,1 8-49 31,1 0-20-31,1 8-27 0,-5 0-10 0,-6 5-11 16,-7 1-9-16,-17 5-2 31,-6-2-3-31,-24 9-4 0,-14-4-2 16,-19 2-31-16,-11-5-18 15,-2-3-48-15,1-9-33 16,2-6-52-16,4-11-23 15,9-12 112-15</inkml:trace>
  <inkml:trace contextRef="#ctx1" brushRef="#br0" timeOffset="35023.03">9890 4509 1491 0,'5'-1'111'0,"-2"-1"70"0,3 0-4 0,-3-1-28 0,0 0-19 0,4-2-35 16,-2 5-17-16,6-6-9 15,-4 4-4-15,0-2-23 16,-1 2-2 0,-1 2-8-16,1-3-11 0,0 3-4 0,2 5-6 15,-3-2-6-15,0 6-2 16,-4 6-1-16,-4 0 1 16,-3 11-5-1,-7-1 2-15,-4 9 5 16,-2-2-1-16,-9 3-18 15,2 3-10-15,1-5-7 0,1-2-2 0,10-7 19 16,5-10 8-16,6-4-3 16,3-9 3-1,3 1 0-15,3-2 3 0,4-3 5 16,4-4 0-16,0 4-4 16,3 2-3-16,2 2 2 15,6 1 1-15,2 7 4 16,2-3 1-16,1 2-2 15,-2 0 1-15,2-1-1 16,0-1-1-16,-3 0-40 16,-5-1-13-1,-3 3-68-15,-7-7-46 0,-2-1-43 0,-1-1-21 32,-7-7 127-32</inkml:trace>
  <inkml:trace contextRef="#ctx1" brushRef="#br0" timeOffset="35244.47">10117 4558 1423 0,'-3'6'141'0,"-2"4"95"0,-4 4-72 0,2 2-6 0,3 6-37 16,2 3-26-16,8 10-15 15,6 4-12-15,-3 5-32 16,4 7-8-16,-7 6-21 16,-1-4-2-16,-2 4-51 15,-3-3-37-15,-3-4-112 16,-2 1-60-16,-5 5 140 16</inkml:trace>
  <inkml:trace contextRef="#ctx1" brushRef="#br0" timeOffset="41790.15">13170 4282 857 0,'-11'-5'98'0,"1"-1"72"0,4 0 10 0,3-2-49 0,3 2-13 0,1-7-24 15,7 0-10-15,5-2-22 16,3-4-8-16,9 1-14 16,6-1-6-16,18 0-4 15,8-4 7-15,13-1-9 16,7 0-6-16,11 2-7 15,10-1-11-15,25 5 6 0,8 6-1 16,14 5 7 0,-4 7 10-16,2 7-5 0,7 4 3 15,6 8-7-15,5 0-13 16,-3 12 4 0,1 1-8-16,-1 13 1 15,-7 1 1-15,-7 13-2 0,-8-1 3 0,-5 5-2 31,3 6-2-31,-5-2 1 16,-8-1-4-16,-12 6 5 0,-6-1 1 16,1 14 1-16,3 9-2 0,-12 16-1 15,-5 2 0-15,-18 6-2 32,-5-3 5-32,4 0-6 0,3-3 5 0,14 5-2 15,8 1 0-15,1-12 5 16,-4 0-6-16,-14-7 7 15,-8 4-7-15,-16-7 1 0,-3 0 0 32,-11-1 0-32,-5-4 1 15,-4-3-4-15,-2-3 5 16,-5-6-2-16,-1-5-6 16,-9-9-33-16,-2-7-37 0,-2-10-43 15,0-12-33-15,6-30-227 16,2-10 242-16</inkml:trace>
  <inkml:trace contextRef="#ctx1" brushRef="#br0" timeOffset="42300.38">17529 6383 1652 0,'1'4'69'0,"-1"28"-34"0,0-2-22 0,7 11 3 0,7 5-7 15,14 6-3-15,4 0 0 0,9-3-6 0,1 1 3 0,6-7 0 0,2 2-1 0,-7-4-1 16,-1-3 1-16,-10-11 5 15,-7-5 12-15,-6-17 24 16,-6-5 21-16,-10-18 13 16,-2-13-12-16,1-21-19 0,-2-11-13 15,2-14-20-15,4-5-4 16,2-7-3 0,3 4-6-16,0 8-4 0,0 7 3 15,1 22-48-15,-2 3-35 16,-5 11-77-16,-2 5 74 0</inkml:trace>
  <inkml:trace contextRef="#ctx1" brushRef="#br0" timeOffset="43078.46">18261 5652 1128 0,'-2'0'101'0,"1"-1"87"0,-1 2-60 0,2 9-30 0,-2 3-15 15,-2 7-31-15,-1 8-13 0,-3 10-14 0,2-5-6 16,3 4-12-16,-2-3-4 16,2-7-3-16,-1-6 0 0,3-6-3 15,-2-5-6-15,-2-4-6 16,5-6-1-16,-6 0 3 16,3-12 5-16,4-15 5 15,4-8 3-15,7-19 7 16,7-10 6-16,2-13 7 15,-2-9 9-15,-2 4 16 16,-1 10 6-16,-2 18 6 0,2 13-1 16,-3 18-11-1,-2 10-4-15,1 18-11 16,1 14-4-16,-1 14-9 0,3 11-6 16,-3 11-4-16,-1 5-3 0,5-3-5 15,0 1-2 1,1-14 2-16,-1 2-21 0,-5-8-76 15,-5-3-10-15,-9-7-75 16,-6-9-21-16,-7-16 140 16</inkml:trace>
  <inkml:trace contextRef="#ctx1" brushRef="#br0" timeOffset="43428.58">18269 5547 1337 0,'3'1'119'0,"3"3"88"15,7 0-100-15,2-1-13 16,1-3-45 0,2 0-19-16,2-7-28 0,7-4-14 15,11-7-47 1,6-4-21-16,10-5-41 0,5 0 1 16,8 1 34-1,-1-1 24-15,-6 2 47 0,-10 1 20 16,-16 8 41-1,-9 5 16-15,-19 11 38 0,4 5 11 0,-10 17 1 16,0 10-7 0,-7 16-38-16,-1 12-13 0,-3 13-35 15,0-4-7-15,7-4-9 16,-3-7-4-16,7-18-52 16,3-7-35-1,2-10-75-15,0-7-275 0,3-16 282 16</inkml:trace>
  <inkml:trace contextRef="#ctx1" brushRef="#br0" timeOffset="43666.96">18807 5332 1083 0,'12'-15'157'0,"-2"0"212"0,12 7-224 15,-5 7 9-15,13 9-37 16,2 0-26-16,1 11-43 15,-2 1-20-15,-2 5-15 16,-3 7-3-16,-3 1-12 16,-6 8 1-16,-9 3-6 15,-8 5-3-15,-10 2-14 16,-10 1-16-16,-10-8-32 16,-8 3-17-16,-5-11-35 15,4-9-9-15,-4-17-338 0,13-10 304 16</inkml:trace>
  <inkml:trace contextRef="#ctx1" brushRef="#br0" timeOffset="43855.8">19318 5274 1046 0,'26'33'171'0,"-11"11"263"15,-9 4-330-15,-14 12-10 16,-8 3-20-16,-1 0-32 15,0-5-14-15,2-9-38 16,0-10-30-16,5-9-81 16,2-14-98-16,-1-5 120 15</inkml:trace>
  <inkml:trace contextRef="#ctx1" brushRef="#br0" timeOffset="44079.2">19225 5279 1542 0,'33'11'106'16,"6"1"51"-16,5 3-8 0,7 2-40 15,-1 3-27-15,-4 7-51 16,-8 3-8-16,-16 6-22 16,-3 7-1-16,-19 6-5 15,-11 3-10 1,-16 6-16-16,-14 5-17 0,-17-6-43 15,-4 0-18-15,-9-11-35 16,6-7-13-16,18-9 91 16</inkml:trace>
  <inkml:trace contextRef="#ctx1" brushRef="#br0" timeOffset="44491.78">19556 6104 1362 0,'8'0'84'0,"-8"0"45"16,-2 4-17-16,-17 3-16 15,0 5-22-15,-6 10-39 32,-2-1-16-32,5 4-5 0,2 5-7 0,7-3-3 15,13 1 2 1,9 5 10-16,14 0 11 0,10 5 14 16,-2 3 7-16,4 3-10 15,-5-4-5-15,-3-2-17 16,-5-12-4-16,-8 0-9 15,-6-6 2-15,-18-1-19 0,-7 3-21 16,-14-9-54-16,-4-1-37 16,-8-7-29-1,1-5-23-15,-1-11 108 16</inkml:trace>
  <inkml:trace contextRef="#ctx1" brushRef="#br0" timeOffset="44665.92">19458 6055 1508 0,'27'8'114'0,"4"1"68"0,3-1-21 16,10-2-33-16,3-4-40 16,7-2-59-16,-1-3-20 15,-2-8-108-15,-4-2 564 16,-12 10-363-16</inkml:trace>
  <inkml:trace contextRef="#ctx1" brushRef="#br0" timeOffset="46292.09">16711 9611 647 0,'-20'31'131'0,"-1"7"148"0,1 0-113 0,4 1-44 0,4-2-20 0,4-9-35 0,1-4-9 0,7-7-6 16,3-4-7-16,9-7 0 15,3-4-1-15,12-12-7 16,5-7-1-16,7-16 9 16,5-8 6-16,0-13 17 15,1-7 6-15,2-9 9 16,-3-4-5-16,0-8-11 15,2-3-7-15,1-11-18 0,1 0-6 16,1 1-13-16,0 5-2 16,-5 17-14-16,0 9-2 15,-6 13-4-15,-8 13 1 16,-13 15-9 0,-9 7-12-16,-16 14-61 0,-9 2-44 15,-15 8-86-15,-1 10-29 0,-2-4 130 16</inkml:trace>
  <inkml:trace contextRef="#ctx1" brushRef="#br0" timeOffset="46628.88">17027 8778 1033 0,'-2'0'103'0,"2"0"96"16,10 0-57-16,14-3 3 15,9-3-12-15,19-5-22 16,8-5-8-16,15-8-27 0,1-1-11 16,1-3-22-16,-6-6-8 15,-19 6-21 1,-15 1-5-16,-17 13 1 0,-9 1-6 16,-11 17 4-16,-4 15 0 15,-9 17-5-15,-4 13 1 16,-4 22-4-16,2 8-2 0,-6 9 3 15,3 2 1-15,6-2-27 16,5-6-27-16,6-8-65 16,5-8-47-16,5-6-256 15,3-8 255 1</inkml:trace>
  <inkml:trace contextRef="#ctx1" brushRef="#br0" timeOffset="46879.87">17186 9994 1649 0,'-3'43'104'0,"-8"1"41"16,-3 6-12-16,-5 2-43 15,0-1-33-15,2-6-44 16,4-4-11 0,5-11-26-1,2-4-31-15,3-12-61 0,3-13-36 0,-2-2-34 16,2-13-287-16,0-13 313 16</inkml:trace>
  <inkml:trace contextRef="#ctx1" brushRef="#br0" timeOffset="47117.89">17065 9986 1386 0,'22'-22'96'0,"5"6"50"0,6 1-6 16,6 8-19-1,1 7-10-15,-1 11-23 0,1 7-14 16,-6 4-31 0,-2 4-10-16,-10 8-23 15,-6-4-9-15,-12 4 2 16,-4 3-4-1,-15 0 0-15,-11 4-11 0,-13 0-29 16,-5 2-23-16,0 1-39 16,0-9-22-16,4-10-54 15,4-9-238-15,11-19 263 16</inkml:trace>
  <inkml:trace contextRef="#ctx1" brushRef="#br0" timeOffset="47308.23">17686 9857 1456 0,'10'42'100'16,"-7"7"72"-16,-5 2-70 16,-9 1-30-16,-3-3-23 0,0-7-51 15,0-5-24 1,1-9-73-16,2-4-27 0,3-12 60 15</inkml:trace>
  <inkml:trace contextRef="#ctx1" brushRef="#br0" timeOffset="47641.33">17743 9877 968 0,'19'24'147'0,"2"9"198"16,2 8-219-16,-1 8-50 0,-3 3-25 16,-4-1-38-16,-3-6-10 15,1-1-2-15,3-4-6 16,-1-13 1-16,1-4 3 0,-5-16 39 16,-1-6 34-16,-3-10 46 15,-2-12 19-15,3-13 7 16,-2-9-21-1,5-9-29-15,2-2-21 0,6 2-43 16,0 2-8-16,1 12-16 16,1 3-3-16,-7 12-25 15,-3 4-36-15,-1 8-91 16,-1 3-48-16,-3 3-198 16,4 3 218-16</inkml:trace>
  <inkml:trace contextRef="#ctx1" brushRef="#br0" timeOffset="48595.14">16328 10921 1266 0,'-3'-1'88'0,"3"-2"40"0,-3-2-3 0,6 0-12 0,2-4-15 0,6-2-20 15,8 0-4-15,7 0-4 16,9 3-5-16,9 5-11 16,4 6-16-16,4 9-25 15,-2 6-6-15,-6 10-7 0,-7 7 4 16,-20 6-2-16,-12 6-3 15,-21 5-12-15,-9 5-15 16,-19 0-37-16,-4-4-17 16,-5-2-12-16,-3-7 7 15,6-5 33-15,6-1 19 0,17-5 28 16,10 0 9-16,17-4 21 16,11-7 7-16,23-3 24 31,14-5 5-31,21-6 7 0,15-8-13 0,9-10-28 15,1-5-7-15,-7-7-58 16,-11-4-30-16,-16-2-67 16,-10-2 60-16</inkml:trace>
  <inkml:trace contextRef="#ctx1" brushRef="#br0" timeOffset="49182.37">17117 10869 1259 0,'-5'-11'113'0,"4"0"63"0,5 0-30 0,7-3-3 0,10 1-16 0,4 2-4 16,7 7-18-16,6 2-13 15,3 5-27-15,1 8-23 16,-2 5-21-16,-7 8-11 15,-11 6-10 1,-10 4 0-16,-13 4-10 0,-9 3-6 31,-20 8-12-31,-4-3-5 0,-6-4-6 16,-1-10 4-16,11-13 15 16,7-13 6-16,10-6 14 15,8-3 1-15,12-3 1 16,7 1 5-16,16 5 18 15,8 3 4-15,15 10 14 16,6 1 3-16,-3 6-12 16,-2 4 3-16,-16 6-6 15,-8 5-5-15,-21 9-10 0,-9 5-3 16,-19 9-11-16,-12-1-1 16,-20 8-6-16,-12-2-16 15,-19 1-41-15,-8 1-29 16,-1 1-98-16,-2 0-40 15,-21 9 124-15</inkml:trace>
  <inkml:trace contextRef="#ctx1" brushRef="#br0" timeOffset="71960.27">21835 8308 655 0,'0'0'142'0,"-1"-3"101"0,1 3-90 0,3-2-11 0,0 2-43 15,2 0-6-15,0 4-4 16,-2 0 0-16,0 3-3 16,-1-3 7-16,-1 4-17 15,-1 0-11-15,-1 3-24 0,-4 3-12 16,-3 12-13-16,-2 5 0 16,-5 10-8-1,-3 6 2-15,3 1-10 0,0 1 0 16,12-2-18-16,3-9 5 15,18-10-3-15,5-7-5 16,17-18 17 0,2-3-2-16,9-14 14 0,-1-8 12 0,-4-8 13 15,-3-5 1 1,-20-1 6-16,-13-2-8 0,-28 2-12 16,-15 1-4-16,-24-1-18 15,-7 1-7-15,-12 7-27 16,2 10-16-1,6 15-24 1,7 9-23-16,20 20-31 16,11-1-33-16,15 5 90 15</inkml:trace>
  <inkml:trace contextRef="#ctx1" brushRef="#br0" timeOffset="72577.89">22271 8441 1545 0,'14'-18'81'0,"-1"4"31"15,-2 8-25-15,-3 11-25 0,-2 2-19 0,-1 16-33 0,-1 8-10 0,3 10 0 0,-1 3-2 0,5 2 1 16,0-3 1-16,5-9-1 15,0-9 0-15,7-9-4 16,-1-6 3-16,5-12 1 16,2-9-1-16,-4-8 7 15,0-1 3-15,-6-7 18 16,-2-3 18-16,-6-2 9 0,0-2 8 16,-3-1-6-16,2 3-10 15,-2 10-14-15,-2 10-3 16,2 20-12-16,-2 6-6 15,-1 22-3-15,1 3-5 16,4 4-11-16,4-5-10 16,10-13-7-16,4-3 0 0,8-14 8 15,-3-3 14-15,2-10 2 16,-5-4 5-16,-3-15 10 16,0-3 2-16,-5-19 22 15,-3-9 6-15,-3-20 8 16,-1-11 1-16,-2-10-5 15,-4-3-7-15,-5-1-6 16,-6 3-3-16,-4 12-12 16,-4 14 7-16,5 26-3 0,-1 20 1 15,1 27-1-15,5 10-8 16,-1 31-3-16,4 11 0 16,5 18-5-16,1 10-3 15,4 2-1-15,0-1-13 16,1-4-72-1,-2 0-41-15,-2-6-130 0,-2-9-47 0,-2-12 168 16</inkml:trace>
  <inkml:trace contextRef="#ctx1" brushRef="#br0" timeOffset="72776.2">22829 8113 1816 0,'7'6'122'15,"8"5"48"-15,1 2-1 0,14-1-62 0,2-2-28 0,-2-10-40 0,6 0-31 0,3-3-67 0,4-5-46 16,15 3-128-16,7-1-146 16,5 6 219-16</inkml:trace>
  <inkml:trace contextRef="#ctx1" brushRef="#br0" timeOffset="73103.05">23784 8207 1473 0,'-11'16'108'0,"-2"5"31"16,7 8-62-1,3 3-15-15,11 0-44 16,6-1-11-16,6-6-3 15,2-4-5-15,0-7-3 0,2-3 4 16,1-11 6 0,-1-5 14-16,-3-7 43 0,-6-4 11 15,-8-6 27-15,-6 0 1 0,-7-5-28 16,-7-3-11-16,-9-8-33 16,-1-3-15-1,0 5-9 1,4 3-6-16,10 14-14 15,0 6-21-15,7 12-80 0,0-2-38 0,6-5-77 32,5 6-127-32,15-3 217 15</inkml:trace>
  <inkml:trace contextRef="#ctx1" brushRef="#br0" timeOffset="73340">24590 7632 1574 0,'8'-48'144'0,"-7"1"44"16,-23 19-33-16,-9 6-24 0,-18 22-45 15,-6 11-14-15,-4 25-10 16,-1 5 1-16,13 22-12 16,6 6-11-16,19 18-17 15,9 6-18-15,13 2-7 16,8-4 6-16,8-12-35 15,1-3-19-15,-2-10-109 16,-8-3-37-16,3-17-252 16,-7-5 252-16</inkml:trace>
  <inkml:trace contextRef="#ctx1" brushRef="#br0" timeOffset="73530.39">24038 8054 1814 0,'60'0'115'0,"9"-3"17"0,8-2 0 15,5-14-65-15,-1 1-27 16,1-14-76-16,-3 0-56 16,-3-1 178-16,-1 2-115 15</inkml:trace>
  <inkml:trace contextRef="#ctx1" brushRef="#br0" timeOffset="74356.73">22284 9294 1659 0,'0'-3'11'0,"-12"31"-7"16,-10 24 11-16,0 6-9 0,3 2-2 0,15-11-1 0,10-6-3 0,16-16 3 0,6-8 11 0,9-15 32 15,-3-5 16-15,0-12 19 16,-1-4-1-16,-7-10 9 0,-7-8-3 15,-12-1-7-15,-9-3-7 16,-20-4-42-16,-2-1-17 16,-13 3-17-16,0 6-10 0,1 13 0 15,6 5-2 1,13 10 0-16,10 6 1 0,18 1 1 16,10 0-1-16,18 3 8 15,6 8 6-15,11 16-5 16,3 8 4-16,-3 4 2 15,-2 2 1-15,-18-3-25 16,-6 1-17-16,-17-4-24 16,-5-2-9-16,-8-9 31 15,-8-4 18-15,-1-13 25 16,-1-7 21-16,1-10 39 0,1-7 13 16,5-13 22-16,3-7 1 15,9 0-30-15,5 0-12 16,11 9-22-16,5 3-15 15,4 9-16-15,3 5-22 16,1 5-75-16,0 6-46 16,3 0-95-16,-1 6-70 15,1-3 175-15</inkml:trace>
  <inkml:trace contextRef="#ctx1" brushRef="#br0" timeOffset="75117.08">23199 9436 1552 0,'-16'-2'127'0,"-6"2"62"0,-7-5-26 0,-7 1-59 16,-3 2-39-16,-1 8-43 16,-1 7-7-16,2 15-9 15,7 4-4-15,10 7-14 16,11 1-12-16,19-5-26 16,6-4-5-16,16-12 3 0,0-5 10 15,3-14 24 1,-1-9 7-16,1-15 11 0,2-4 3 15,-7-13 25-15,3-2 13 16,-7-12 27-16,-2-10 7 16,-1-7 8-1,-2-17-2-15,-10-13-18 16,-3 1-2-16,-7 10-15 0,-2 16-6 16,-2 39 21-16,-1 19-5 0,-4 29-17 15,-4 14-7 1,0 27-22-16,0 10-7 15,4 24-1-15,4 5 3 0,6 1-47 16,5-2-24-16,15-18-27 16,8-10-18-16,15-24 18 15,8-9 22 1,8-14 32-16,6-7 14 0,-2-15 29 16,-3-16 7-16,-11-13 14 0,-9-4 12 15,-14-9 16 1,-10 3 5-16,-16 1 1 0,-11 7-12 15,-14 20-16 1,-5 17-1-16,-11 24-22 0,-5 15 5 16,0 8-13-16,4 4-14 0,24-10-9 15,17-5-16-15,28-15 3 32,12-6 7-32,13-18 9 0,2-5 9 0,4-12 4 15,1-1 4-15,-4-1 3 16,0 3 3-16,-11 13 0 15,-6 6 1-15,-16 16 1 32,-9 6-33-32,-13 3-44 0,-8 0-22 0,-3 1-40 15,1-6 30-15,2-4 43 16,5-8 24-16,3-8 78 16,3-8 28-16,4-14 51 15,-1-5 20 1,5-11 9-16,2-1-13 0,10-6-53 15,6 1-26 1,17-1-44-16,2 4-14 0,9 6-23 16,3 5-22-1,2 2-81-15,6 1-66 0,-1-11 105 16</inkml:trace>
  <inkml:trace contextRef="#ctx1" brushRef="#br0" timeOffset="75847.56">22381 10343 1320 0,'-8'-8'149'0,"-4"3"144"0,-4 2-170 0,-1 8-11 0,-5 6-56 0,1 6-20 0,-10 18-27 16,-3 7-10-16,-3 21-21 15,0 5-11 1,17 6-23-16,12-1-9 0,20-16 16 15,15-7 14-15,16-18 20 16,4-10 11-16,4-15 21 16,-1-7 11-16,1-18 23 15,-2-3 13-15,-5-10 16 16,-8-1 0-16,-20 0-11 16,-7 7-8-16,-18 17-35 15,-9 4-8-15,-5 24-13 16,-6 12-5-16,4 13-5 15,6 6-8-15,13-7-12 0,12-5 3 16,23-10-1-16,7-12 6 16,14-9 20-16,2-11 8 15,7-11 36 1,-1-5 17-16,-10-8 21 0,-12-3 9 0,-28-2-25 16,-15-4-13-16,-35-3-36 15,-9-2-9-15,-12 3-26 16,-1 6-18-16,7 12-29 15,5 1-32-15,15 11-44 16,12-1-27-16,22 4-45 16,12-5 128-16,21 2 24 15</inkml:trace>
  <inkml:trace contextRef="#ctx1" brushRef="#br0" timeOffset="76656.5">22913 10639 1326 0,'32'27'114'0,"-7"0"65"0,-8 1-28 0,-9 7-54 0,-3 4-33 0,-7-1-44 0,1 0-6 16,-1-5-10-16,0-1 0 15,2-17 2 1,2-4 6-16,4-11 32 16,-1-9 15-16,3-13 29 0,0-10 6 15,0-10-14 1,0-7-2-16,6-5-36 0,5 5-11 0,3 18-17 15,0 9-8-15,-6 22 0 32,-4 4-3-32,-4 23-7 15,0 9-4-15,-3 9-15 16,0 2-6-16,2-11-16 16,6-4-9-16,8-13 12 15,2-13 5-15,2-8 16 16,-1-4 13-16,-2-8 4 0,0-7 7 15,0 6 4-15,-1-6-2 16,-2 5 0-16,-3 4 1 16,-7 7-4-16,-4 5 4 15,-5 9 0-15,0 7 0 0,-3 3 1 16,4 3-4-16,12-9-3 16,4-1-2-16,13-10 0 15,-3-2-1-15,6-8 5 16,0 0 9-16,-6-7 18 15,5-3 13-15,-7 2 8 16,-5-3-1-16,-1 7 6 16,-8 2-14-16,-3 12-9 15,-3 4-3-15,-10 21-15 16,-3 13-6-16,-9 18 4 16,0 10-15-16,-1 11-32 15,1 3-6-15,3-4-58 16,0-3-23-16,2-16-33 0,5-8-2 15,5-15 48-15,0-9 27 16,-4-18 61-16,0-7 15 16,1-15 27-16,2-12 23 15,6-19 39-15,5-19 13 16,3-35 2-16,6-11-7 0,13-11-19 16,7 15-11-16,12 34 7 15,-4 20 2-15,-4 32-20 16,-3 13 0-16,-9 16-31 15,-4 7-13-15,-13 8-5 16,-7 2-2-16,-14 0-6 16,-9 1-6-16,-10 5-29 15,-10-3-17-15,-5 3-48 16,-2-4-39-16,1-15-68 16,6-8-16-16,6-12 118 15</inkml:trace>
  <inkml:trace contextRef="#ctx1" brushRef="#br0" timeOffset="77051.32">23848 10100 1688 0,'21'-5'126'0,"-4"14"54"0,1 14-14 0,-6 16-23 0,-1 11-26 0,-3 21-37 15,-1 7-19-15,-3 10-34 16,6 2-18-16,6-7-8 15,4-10-4-15,12-16-27 16,1-8-6-16,6-18-12 16,-1-6 6-16,-3-15 26 15,-4-7 9-15,-10-16 6 16,-2-7 5 0,-11-13 7-16,-5-3 8 0,-8-5 14 15,-9 1 3-15,-11 16-4 16,-2 10-5-16,-3 30-3 15,-2 11-8-15,10 19-4 16,6 1-1-16,20 0-17 16,14-1 8-16,19-13-4 0,4-1-7 15,5-17 6-15,-2-2-5 0,3-13-16 16,-4-3 3-16,-4-19-28 31,-3-5-34-31,-14-19-64 16,-3-1-54-16,-11-13-16 0,-5-6 87 0</inkml:trace>
  <inkml:trace contextRef="#ctx1" brushRef="#br0" timeOffset="77240.99">24415 9936 1670 0,'6'19'183'16,"4"6"97"-16,4 21-50 15,2 6-6 1,-2 9-80-16,2 5-37 15,-5 8-50-15,0 4-27 0,-3 1-24 16,-4 1-31-16,1-6-71 0,0-8-61 16,-1-6-148-1,0-9 116-15,-3-5 67 16</inkml:trace>
  <inkml:trace contextRef="#ctx1" brushRef="#br0" timeOffset="77479.42">24416 10530 1505 0,'27'-25'137'0,"3"4"123"15,8 4-63-15,6 11-42 16,4 0-10-16,0 12-47 16,0 6-16-16,-12 9-28 15,-8 9-20-15,-12 5-10 16,-5 6-15-16,-11 0-16 0,0 0-7 15,0-5-67 1,0-3-37-16,5-8-87 0,0-6-56 16,-4-6 147-16</inkml:trace>
  <inkml:trace contextRef="#ctx1" brushRef="#br0" timeOffset="77606.42">24681 10209 1046 0,'-12'-15'74'0,"1"1"54"16,1 0-158-16</inkml:trace>
  <inkml:trace contextRef="#ctx1" brushRef="#br0" timeOffset="78051.75">24921 10642 1462 0,'-3'32'114'16,"2"-1"33"-16,5-9-66 15,-2-6-14-15,12-2-38 16,-1-1-8-16,7-4 8 16,5-4 4-16,1-3 17 15,0-2 17-15,-2-5 15 16,-3-3 0-16,-10-11-18 0,-3-3-15 15,-8-5-21-15,-8-4-10 16,-2 4-7-16,-4-1-7 16,1 12-1-1,5 5 0-15,5 11-6 0,2 8-1 16,4 6-4 0,2 0-7-16,3 8-12 0,3-5-1 15,0-1 1 1,0 0 4-16,1-10 13 0,-1-3 3 15,0-4 7-15,0-7 9 16,0-1 13-16,2-10 6 16,-3-5 12-16,2-1 2 0,-2-1 2 15,1 9 0-15,1 14-10 16,2 5-11-16,4 21-14 16,2 7 0-16,6 16-9 15,2 1-11-15,4 1-72 16,1-6-71-16,8-7 73 0</inkml:trace>
  <inkml:trace contextRef="#ctx1" brushRef="#br0" timeOffset="82014.39">22045 11435 1588 0,'-6'16'91'0,"-13"8"23"0,-9 1-17 0,-13 8-31 0,-7 8-17 0,-7 14-31 0,-5 12-5 15,-1 21-13-15,1 11-1 16,4 9-13-16,6-3-29 16,6-9-66-16,6-6-40 15,14-20 73-15</inkml:trace>
  <inkml:trace contextRef="#ctx1" brushRef="#br0" timeOffset="82333.97">22367 11856 1078 0,'-5'0'152'0,"-4"-4"173"15,1 4-186-15,0 8 2 16,5 9-16 0,1 11-8-16,-2 21-27 0,1 10-16 0,-7 13-43 15,-1 9-16-15,-3 1-23 16,1 3-24-1,-1-10-69-15,0-5-44 0,3-13-173 16,1-10 174-16</inkml:trace>
  <inkml:trace contextRef="#ctx1" brushRef="#br0" timeOffset="82715.23">22170 11893 1607 0,'22'-30'112'16,"2"3"58"-16,1 5-18 15,3 8-30-15,4 3-22 16,3 4-31-16,4 7-11 16,7 4-28-16,3 5-7 15,-2 4-16-15,-6 4-8 0,-13 7 3 16,-10 2-3-16,-21 4-5 15,-12 2-4-15,-16-4-13 16,-10-1-6-16,-8-8-12 16,0-3 6-16,2-11 13 15,6 2 9-15,9-2 12 16,10 3 1-16,16 8-3 16,9 4-2-16,17 9 12 15,7 2 3-15,14 7 1 0,3 5 0 16,5-2-8-16,-1-3-3 15,-4-5-48-15,-5-3-49 16,-6-11-97-16,2-5 73 16,-7-13 40-16</inkml:trace>
  <inkml:trace contextRef="#ctx1" brushRef="#br0" timeOffset="83349.44">22766 12158 1286 0,'-6'9'121'15,"3"4"107"-15,6-1-126 16,6 3-9-16,13-3-26 16,5-2-16-16,8-9-22 15,1 1-2-15,-1-8-6 16,-3-1-3-16,-6-5 7 16,-5-4 3-16,-8-5 4 15,-4 4 5-15,-11-7-3 16,-4-1-7-16,-8 0-7 0,-3 1-9 15,-1 12-2-15,1 10-2 16,-2 15-10 0,8 13 0-16,1 17 2 0,7 4-4 15,14 5 4-15,3-1-1 16,15-13-8-16,1-4-1 0,11-19-6 16,5-9 4-16,12-12 3 15,5-13 3-15,0-11 7 16,2-7 2-16,-11-5 10 15,-10-7 3-15,-19-3 8 16,-16 0-5-16,-23 5-5 16,-11 4-2-16,-8 19-6 15,-3 10 0-15,6 25-5 16,1 14 1-16,9 16-1 16,4 11-1-1,14 15 3-15,9 4-1 0,8 4-3 0,4 3-1 16,-4 4-2-1,-3 6-8-15,-10 0-31 0,-4-3-13 16,-14-9-35-16,-7-7 1 16,-15-12 13-1,-6-3 10-15,-7-16 36 16,1-7 10-16,4-17 26 16,2-10 29-16,6-15 31 0,6-13 12 0,13-19 18 15,12-6-18-15,14-7-15 16,11 2-6-16,16 5-27 31,0 8-5-31,11 3-12 0,3-1-18 0,5-1-81 16,7-2-57-16,-6-4 71 15</inkml:trace>
  <inkml:trace contextRef="#ctx1" brushRef="#br0" timeOffset="84430.8">22039 12957 1304 0,'-14'19'73'0,"-4"6"20"15,0 12-27-15,2 8-30 0,2 9-18 0,6 4-13 0,6-1-1 0,5-11-3 16,8-8 0-16,11-16-1 15,5-13 5-15,14-12 44 16,3-9 14-16,2-18 38 16,-5-8 5-16,-5-8-5 15,-7 0-14-15,-12 8-30 0,-4 5-17 16,-12 18-25-16,-1 13-11 16,-6 13-7-16,-7 17 5 15,-1 23-15 1,3 6 0-16,11 6-10 0,11-5-6 15,11-19 7-15,5-12-4 0,5-17 15 32,-1-15 2-32,4-14 10 0,0-11 13 0,-1-5 22 15,3 1 11-15,-7 5 7 16,-7 6-6-16,-9 18-21 16,-2 7-14-16,-9 26-16 15,-3 16-9-15,-3 25-29 16,-5 7-13-16,-5 9-38 15,-4 4-7-15,1-6 13 16,2-7 20-16,1-24 49 16,4-13 22-16,4-24 27 0,0-15 5 15,4-24 18-15,1-12 4 16,4-32 7 0,6-8 7-16,7-19-9 0,8-4-2 15,12 9 5-15,5 7-4 0,9 29-7 16,2 16-10-16,-7 26-28 15,0 12-7-15,-16 14-11 16,-8 9-2 0,-13 11-2-16,-9 3-3 0,-19 3-4 31,-9-2 1-31,-15 1-2 16,-2-3-10-16,1-10-35 15,1-9-18-15,11-12-46 16,6-8-19-16,13-13-29 15,5-9-8-15,13-7 96 0</inkml:trace>
  <inkml:trace contextRef="#ctx1" brushRef="#br0" timeOffset="85750.6">23148 13355 1344 0,'22'3'108'0,"-6"0"70"0,-5-3-23 0,-13 0-16 0,-7 0-27 16,-8-2-33-16,-4 2-20 0,-3 7-37 16,1 13-8-16,-3 20-13 15,6 5-1-15,3 11-11 16,7-4-9-16,10-13-14 16,3-7 1-16,13-14-2 15,3-10 9-15,6-11 19 16,4-11-2-16,-1-14 9 15,2-10 3-15,-2-13-5 16,2-4 4-16,-6-19 15 16,-5-3 13-16,-8-13 20 0,-6-2 0 15,-7 1 6-15,-3 1-10 16,-1 24-5-16,0 14 2 16,1 31-14-16,-3 12 4 0,0 25-14 15,0 10-8-15,4 31-9 16,4 11-4-16,4 19-16 15,9 9-19-15,8 5-58 16,5-3-41-16,17-20-22 16,7-10 4-16,15-22 39 15,1-8 30-15,2-24 38 16,-6-8 16-16,-1-15 34 16,-7-13 26-16,-10-13 29 15,-3-6 16-15,-20-8 9 16,-7-1-7-16,-20 2-10 15,-12 0-12-15,-10 16-20 16,-5 10-12-16,-1 19-16 16,1 14-16-16,8 17-21 15,3 7-5-15,14 1-10 0,8-4 2 16,17-12 13-16,7-7 10 16,9-10 10-16,0-3 11 0,-4-8 17 15,-1-5 11-15,-6-9 22 16,-3-4 8-16,-5 0-1 15,-7-2-8-15,-7 6-26 16,-5 9-11-16,-4 16-9 16,-2 10-7-16,6 19-13 15,2 2-7-15,11 10-22 16,6-6-4-16,13-8 14 16,4-5 2-16,4-10 26 15,1-6 6 1,-3-12 0-16,0-5 4 0,-7-9 22 15,-6-7 14-15,-7-7 27 16,-5-4 14-16,-5-20 14 0,-3-10 4 16,0-20-4-1,-5-14-6-15,-1-15-22 16,-1-1-13-16,7 14-16 16,5 17 1-16,5 35-4 0,2 23 0 15,-1 32 6-15,2 21-9 0,-2 28-9 16,-2 10-7-16,-1 17-13 15,-3 6-4-15,0 13 2 32,-4 5-11-32,-1 5-31 15,0 1-22-15,7-7-50 16,2-14-4-16,12-17-8 0,4-17 13 0,10-22 52 16,4-16 12-16,5-23 51 15,-3-11 23-15,0-22 18 31,-1-2 13-31,-9-13 19 0,-1-5-5 0,-17-1-3 0,-10-1 1 16,-13 15-24 0,-8 10 0-1,-11 24-5-15,-1 13-13 16,3 26-8-16,4 7-9 16,8 11-14-16,8 5-2 15,10-9 0-15,9-9-7 0,18-11-22 16,7-11 1-16,5-9 3 15,2-3 10-15,-7-9 26 16,-6-8-4-16,-9-9 6 16,-3-2 3-16,-5 0 1 15,1 1 13-15,-4 5-11 16,0 9-6-16,5 13-2 16,4 6-1-16,8 15-2 15,4 7-1-15,1 4 6 16,-6-1-11-16,-5-4-16 15,-5 1-10-15,-12-2-37 0,-6-4-13 16,-22 1-17-16,-10 0-12 16,-17-6-25-16,-9-3-23 15,-4-14 25-15,3-5 55 16</inkml:trace>
  <inkml:trace contextRef="#ctx1" brushRef="#br0" timeOffset="85920.41">23949 12774 1271 0,'10'26'202'16,"9"0"260"-16,28-4-308 0,16-3-20 0,27-14-54 0,8-13-23 0,3-17-71 15,-2-8-65-15,2-18-89 16,-4-16 83-16</inkml:trace>
  <inkml:trace contextRef="#ctx1" brushRef="#br0" timeOffset="93317.4">21193 9319 672 0,'13'-11'118'0,"1"6"116"0,-3-3-41 15,-1 7-37-15,-2 1-18 0,-5-2-21 0,0 2 2 0,-1 0-16 0,-2 0-6 0,-10 2-21 16,-1-1-12-16,-8 9-21 16,-3-2-15-16,-6 4-18 31,-4 7-5-31,-3 0-10 0,-3 2 9 0,-3-6-21 31,2 8-5-31,-4-11-31 0,7 1-21 0,12-2-12 16,7-8-26-16,12-5-20 15,5-4 67-15</inkml:trace>
  <inkml:trace contextRef="#ctx1" brushRef="#br0" timeOffset="93586.71">20979 9141 1362 0,'0'16'66'0,"-11"4"40"16,-7 7-42-16,-8 0-4 0,-4 4-19 0,-11 10-30 31,-2-1-6-31,-3 1-5 16,2 0 1-16,16-3 0 15,10-2-1-15,20-3-1 16,12-1 1-16,19-7 4 15,8-6-2-15,13-7 1 16,-5-4 0-16,3-8-37 0,-3-3-35 16,-14-14 36-16</inkml:trace>
  <inkml:trace contextRef="#ctx1" brushRef="#br0" timeOffset="94396.55">20241 8818 474 0,'0'-8'125'0,"4"3"143"0,-2 0-86 0,4 5-12 0,-3 0-27 0,2 13-24 0,-3 6-7 0,-1 12-29 16,2 7-17-1,-6 11-35-15,2 5-12 16,-4-1-19-16,-5 4 0 15,6-8-7-15,-4-6-2 0,1-15 4 16,4-8-2-16,3-18 8 16,-1 0 1-16,4-18-2 15,2-11 1-15,1-19 0 16,2-7 2-16,0-14 9 16,1-2 5-16,4-5 24 15,-1-2 9-15,7 5 6 0,0 5 5 16,10 12-1-1,2 10-3-15,2 13 0 16,2 10-9-16,0 15-16 0,-1 6-10 16,3 9-15-16,-4 6-4 0,-8 3-3 15,-6 6-1-15,-17 1 0 16,-7 4-1-16,-17-1-4 16,-7-3-5-16,-4-4-8 15,-1-4 1 1,2-7 2-16,-1-4 6 0,9-3 12 31,5-1 2-31,10 7-7 0,9 1 4 0,8 12-6 16,8 3-1-16,6 10 7 15,3-2-3-15,0-2-36 16,2-1-25-16,-2-6-70 16,2-4-32-16,1-10 92 0</inkml:trace>
  <inkml:trace contextRef="#ctx1" brushRef="#br0" timeOffset="94618.27">20711 8433 1625 0,'14'25'104'0,"2"10"42"0,-2 9-24 0,-2 11-32 16,1 5-31-16,-2-2-38 0,3 4-8 0,8-2-19 16,0-7-29-16,4 1-60 15,5 0-46-15,2-5 67 16</inkml:trace>
  <inkml:trace contextRef="#ctx1" brushRef="#br0" timeOffset="95672.76">21242 10593 1099 0,'22'0'102'0,"4"2"53"0,4-1-14 0,7-1-54 0,6 0-20 0,4-4-35 0,-1 1-12 0,-6-5-13 16,-7 3-8-16,-13-3-20 16,-6 2-22-16,-7-4-35 15,-4 6-27-15,-5-7 57 16</inkml:trace>
  <inkml:trace contextRef="#ctx1" brushRef="#br0" timeOffset="96005.63">21340 10324 1358 0,'-1'12'105'0,"-6"2"69"16,-1 4-33-16,-7-4-33 15,-1 0-29-15,-8 4-45 16,-3 2-13-16,0-1-17 31,-2 5-2-31,3 4-3 0,4 4 1 0,10-1 1 16,4 4-1-16,16-4 4 15,7-4-4-15,14-3-2 16,7-5 1-16,7-11-13 16,4-2-18-16,-1-8-56 15,-1-6-28-15,-7 2 54 16</inkml:trace>
  <inkml:trace contextRef="#ctx1" brushRef="#br0" timeOffset="96388.39">20700 10062 1253 0,'14'27'100'16,"2"-1"56"-16,1 11-32 0,-1 2-52 0,-2 4-25 0,-1 9-32 0,-2 0-12 0,-4 1-10 16,1-2-16-16,-8-5-49 15,-1-7-26-15,-6-14-210 16,-4-6 186-16</inkml:trace>
  <inkml:trace contextRef="#ctx1" brushRef="#br0" timeOffset="96705.18">20766 10171 1122 0,'9'-57'122'0,"7"3"76"16,11 20-54-16,-3 7-19 15,2 14-36-15,-2 5-19 16,-3 10-33-16,1 6-11 16,-7 3-17-1,-2 1-5-15,-7 4-4 16,-4 6 3-16,-5-3-8 15,-8 2-1-15,-5-2 4 16,-3-2-3-16,2-1 5 0,2-2 3 16,3-1 0-16,4-1 1 15,3-2-6-15,5-3-3 16,7 8 4-16,4 4-1 0,4 4 3 16,4 4-1-16,0 0 0 15,2-2 2-15,-4-6-29 16,-3-2-17-16,-1-10-42 15,-2-4-25-15,-5-5-208 16,1-4 202-16</inkml:trace>
  <inkml:trace contextRef="#ctx1" brushRef="#br0" timeOffset="96912.34">21025 9970 1469 0,'0'8'110'0,"0"3"66"0,0 7-32 0,1 10-49 16,7 0-28-1,2 12-49-15,2 1-7 16,2 6 0-16,1 2-19 0,3-6-67 16,3-1-47-1,-2-12 58-15</inkml:trace>
  <inkml:trace contextRef="#ctx1" brushRef="#br0" timeOffset="100589.73">21193 15100 615 0,'5'0'150'0,"-2"0"97"0,-1 4-41 0,-2 0-23 0,-3 6-45 0,-2-2-12 16,2 0-13-16,1-1-15 16,2-7-31-16,0 2-12 15,10 0-12-15,5-2-2 16,15 3 0-16,10 5-7 0,17 1-15 16,4 7-6-1,2-2-9-15,-1 2-4 0,-16-7-4 16,-7-7 4-16,-12-4-43 15,-7-6-23 1,-13-1-65-16,-3-4-51 0,-10-7 105 16</inkml:trace>
  <inkml:trace contextRef="#ctx1" brushRef="#br0" timeOffset="100891.11">21195 15004 1336 0,'0'0'116'0,"0"0"111"0,-3-1-72 16,-7-6-30-16,-2 4-26 15,-9 2-35-15,-2 1-27 16,-6 4-15-16,-2 6-1 16,-1 12-21-16,-1 5 1 15,0 12-12 1,6 4 0-16,8 6 5 0,10 1-4 0,15-1 3 15,13-8-4 1,19-10-5-16,3-7-9 16,14-16-32-16,5-6-25 15,11-18-75-15,11-5-64 16,9-9 125-16</inkml:trace>
  <inkml:trace contextRef="#ctx1" brushRef="#br0" timeOffset="101366.95">21932 15209 1152 0,'0'25'144'16,"0"5"178"-16,1 7-206 15,-1 10-49-15,-3 0-18 16,3 10-32-16,-3-2-13 16,3-1-3-1,2-2-10-15,1-8-15 0,1-6-8 0,3-18-12 16,-3-5 10-16,0-15 21 15,-3-10 16-15,-1-21 32 16,-3-10 11 0,-3-26 31-16,-2-11 7 0,3-27 1 15,2-3 4-15,11 15 1 16,11 12 3-16,14 32 0 16,5 11-15-16,9 24-30 15,-3 5-21-15,-3 20-24 0,-8 3-3 16,-7 13-13-1,-9 3-1-15,-12 5-2 0,-5 2 0 16,-14 1 0-16,-9 2-4 16,-11-7-1-16,-6-6 2 15,1-13 12-15,3-2 6 16,10-10 4-16,9 1 1 16,12-1 1-16,7 4 2 15,14 8 1-15,9 8-3 0,16 10-2 16,3 6-1-1,0-1-3 1,4 0-14-16,-12-4-81 16,2-5-8-16,-4-10-68 15,-4-4-13-15,-3-13 136 16,-3-2-23-16</inkml:trace>
  <inkml:trace contextRef="#ctx1" brushRef="#br0" timeOffset="101543.47">22610 14992 1486 0,'3'0'140'0,"-1"11"97"0,-4 31-76 0,-4 17-19 0,-2 21-49 0,-3 10-28 16,5 6-35-16,1-6-12 0,8-16-14 15,7-12-38-15,8-15-131 16,3-9-22-16,-4-7 72 15</inkml:trace>
  <inkml:trace contextRef="#ctx1" brushRef="#br0" timeOffset="115042.18">21275 9677 637 0,'-4'-2'61'0,"-3"2"43"0,4 0-10 0,2 0 10 0,1 4-8 16,0-1-2-16,0 3-13 15,1-1-1-15,2 3-1 16,-1-5-1-16,1 0 3 15,3-1-4-15,4-2-7 16,6 1-4-16,6 1-7 16,6 2 1-16,8-2-6 15,2 3-3-15,0 1-12 0,-2-3-13 16,-6 5-11-16,-7-6-17 16,-6-1-27-16,-6-1-22 15,-10-6-52-15,6 0-23 16,-15-5 65-16</inkml:trace>
  <inkml:trace contextRef="#ctx1" brushRef="#br0" timeOffset="115350.31">21346 9523 1463 0,'-1'4'93'0,"-9"9"21"16,-2 1-14-16,-9 7-35 0,-1-3-28 16,-3 6-28-1,0 1-5-15,-2 4-1 0,2 2-1 16,1-4-2-16,3 0 0 16,9-2 0-1,2-6-3-15,10 0 1 0,5-3 0 16,8-2-1-16,2-1-4 0,9-1-17 15,1-2-11-15,5-6-31 16,2 3-16 0,-2-7-35-16,1-2-93 0,3-6 129 15</inkml:trace>
  <inkml:trace contextRef="#ctx1" brushRef="#br0" timeOffset="115880.14">21611 9716 1199 0,'4'-1'99'0,"-1"1"77"16,-2 0-35-16,4 8-20 0,-3 4-15 15,1 10-28-15,0 5-18 16,0 6-24-16,-1 1-13 16,1 3-22-16,0-2-1 15,-3 3-12-15,0-8-5 16,0-8-9-16,-3-5-4 15,3-10-2-15,0-6 7 16,1-2 7-16,3-9 6 0,-4-10 13 16,-2-2 4-16,2-13 18 15,-2-3 6-15,4-5 6 16,4-4-5-16,5 5-5 16,2 2-5-16,3 15-1 15,0 1 8-15,2 12-14 16,8 4-2-16,2 6-6 15,2 2-9-15,-2 3 7 16,-1 4 0-16,-5-3-3 16,-1 4 0-16,-10 3-3 15,-8 2 1-15,-12 0 0 16,-9 1 3 0,-10 0-4-16,-8 0 3 0,-4-1 0 15,1-1-5-15,10 1 4 0,9 1-1 16,10 2 2-16,10 4 3 15,10 2 1-15,7 2-3 0,10-3-1 16,1-1-10 0,2-4-50-16,-3-5-29 0,-3-3-77 31,-2-2 83-31,-3-6 31 16</inkml:trace>
  <inkml:trace contextRef="#ctx1" brushRef="#br0" timeOffset="116070.11">22042 9709 1059 0,'3'6'150'0,"0"2"195"0,-1 15-218 0,-2 11-12 0,-5 5-42 0,2 4-21 0,-3 4-39 0,1-5-30 16,5-4-66-16,2-1-43 15,6-6 58-15</inkml:trace>
  <inkml:trace contextRef="#ctx0" brushRef="#br0" timeOffset="195044.49">23380 11133 0,'0'0'0,"0"0"0,0 0 0,59-24 0,-27 8 0,7-3 0,8-5 0,-31 20 0,87-39 0,-9 7 0,-23 16 15,-23 9-15,-17 3 0,-31 8 0,20-4 0,-4 0 0,-5 0 16,-3-4-1,0 0-15,-4 0 16,0 4-16,0 0 16,-4 0-1,0 0-15,0 0 16,0 0-16,0 1 16,0-1-1</inkml:trace>
  <inkml:trace contextRef="#ctx1" brushRef="#br0" timeOffset="194753.75">17063 3801 292 0,'-1'0'-18'15,"-1"0"13"-15,-1 0 16 0,-5 3 14 0,-3-1 11 0,-3-1-6 0,4-1-21 0,1 0 8 0,4-4 58 0,4-4 33 0,2-8 51 0,5-3 10 0,2-6-31 16,0 0-16-16,-3-2-22 0,-2 2-12 0,-3 1-11 0,-3 3-1 16,-8 9-9-16,-2 1 1 0,-1 4 0 15,-2-2-4-15,7 3-2 16,-1-5 11-16,7 0 9 16,3-4 1-16,3 0 1 15,5-4-6-15,5 0-15 16,-2 1-3-16,-2 7-12 15,-7 10-6-15,0-1-9 16,1-4-6-16,-14 12-15 16,0 10-1-16,-2 19-5 15,0 12-2-15,4 22-1 16,3 17-5-16,-4 16-3 16,5 16 4-16,2 34-2 15,-1 7 3-15,0 14-5 16,3-2-13-16,1-13-15 15,0-9-5-15,6-26-10 16,0-17-12-16,2-35 1 0,-1-14-11 16,-7-29-19-16,-2-7-26 0,-9-29-55 15,5-10-11-15,-4-32 87 16</inkml:trace>
  <inkml:trace contextRef="#ctx1" brushRef="#br0" timeOffset="195688.49">16741 3547 1059 0,'0'-12'73'0,"5"1"38"0,0 3 8 0,9 1-20 0,2 4-8 0,8 2-5 0,4 1-9 0,5-2-6 16,3 2-2-16,5-5-9 16,4 1 4-16,3-3-16 31,6-1 1-31,6-3-12 15,6 0-10-15,18-5-8 16,1 2-8-16,7-6-8 16,-7 4-3-16,-13 3 3 15,-4 2-1-15,-17 10-5 16,-6 2 8-16,-18 9-9 16,-11-4 5-16,-13 7 5 15,-3 1-8-15,-5 0 8 0,-2 3-5 16,-1-1-3-1,1-3 8-15,4 1-8 0,0-1 4 16,3 1-1-16,0 5-4 16,2 1 5-16,-1 6-5 15,-1 7 5-15,0 5-2 0,0 12 2 16,-1 7 3-16,-1 15 0 16,2 10-1-16,0 21 0 15,-2 10-2-15,-1 17-2 16,0 5 4-16,-2-5-5 15,-1-9-5-15,0-9-11 16,-2-3 3-16,-2-7-7 16,1-5 2-16,1-9 6 15,-1-6-9-15,2-11 9 16,3-7 1-16,-3-11 5 16,4-1 7-16,0-4 0 15,0-5-1-15,1-5 1 0,-1-2 0 16,2-9-4-16,-3-3 9 15,1-10-5 1,0 0 5-16,-2-8-2 0,1 1-3 16,-3-4 13-16,-1 0-5 0,-3-3 12 15,0 0 1-15,-8-6 0 16,-4-7 4-16,-6-1-9 16,-10-10 2-1,-18-1-12-15,-9 0 2 0,-19 3-6 16,-2 7-3-1,3 15 2-15,5 8-5 16,4 6 3-16,5 2-9 16,15-5-17-16,6-1 2 0,24-10-3 15,8-5 0-15,17-11 11 16,14-1-7-16,11-15-1 16,6 1 1-16,9-7-20 15,-2 0-8-15,0 2-29 16,-5 4-14-16,-11-1-11 0,-8 3-13 15,-14 0 67 1</inkml:trace>
  <inkml:trace contextRef="#ctx1" brushRef="#br0" timeOffset="209967.37">16920 3971 711 0,'0'0'127'0,"0"2"108"0,-5 3-85 16,-1-4-24-16,-9-1-43 0,4 2-23 0,-4-2-21 16,-1 0-5-16,8 1-14 15,6-1 3-15,1 2-4 16,-1 0-1-16,4 1 9 0,9-3 2 16,13-2 7-16,-4-1 8 15,10 0 13-15,-2-5-6 16,1 3-5-16,-2-3-15 15,-4 4-17-15,-1-3-3 0,0 4 1 32,4 2 4-32,7 1 7 0,5 3 3 0,12-2 5 15,7 2 7-15,19-3-4 16,1 0 7-16,5 2-2 16,-8 0-11-16,-17 4-10 15,-10 0-5-15,-21-1-35 16,-11 3-19-16,-18-2-46 15,-6 4-29-15,-10 1-20 16,-3 0-2-16,-4 0-8 16,4-7-129-16,-1 0 178 15</inkml:trace>
  <inkml:trace contextRef="#ctx1" brushRef="#br0" timeOffset="210425.8">16883 4224 692 0,'-11'3'87'16,"0"6"54"-16,2-6 3 0,6 7-27 0,-4-4-22 0,3 1-18 0,1-1-3 0,-1 0-12 0,3-1 1 0,-1 3-4 15,5-2-7-15,-3 2-3 0,4-3-6 16,-1 4-3-16,-3-7 0 15,11 2 10 1,0-4 4-16,14 0 3 16,10 0 3-16,10 0 3 15,6 0-2-15,17 4-9 16,8-1-8-16,15-2-23 16,8 4-7-16,-10 3-29 0,-2 1-30 0,-24 1-78 15,-13-2-52-15,-14 1 88 16</inkml:trace>
  <inkml:trace contextRef="#ctx1" brushRef="#br0" timeOffset="213384.82">19250 4071 621 0,'0'15'138'0,"-3"8"164"0,-4 3-184 0,-2 4-1 0,-7 5-63 0,0 1-23 16,2-7-14-16,2-2-10 0,5-10-2 16,6-8 3-1,1-7 4-15,-4-1 7 0,6-8 5 16,0-6 1-16,2-14-3 15,3-3 3-15,2-16 5 0,4-4 4 16,-2-13 15-16,1-2-6 16,1 2 4-16,-2 8-1 0,0 12 6 31,0 10 3-31,0 19-7 16,-1 3-7-16,1 16-17 0,1 11 0 0,3 15-3 31,0 7 1-31,4 11-5 15,0 3-7-15,2 1-3 16,-2 0-7-16,1-3-15 16,-1-6-14-16,0-9-33 15,-3-5-22-15,-4-11-35 0,-7-7-27 16,-6-12-174-16,-4-8 190 16</inkml:trace>
  <inkml:trace contextRef="#ctx1" brushRef="#br0" timeOffset="213708.81">19158 3993 1002 0,'0'11'142'0,"3"4"220"15,4-1-240-15,13-2-16 16,6-2-1-16,15-7-20 16,6-3-7-16,2-9-18 15,0-1-17-15,-4-7-32 16,1-1-22-16,-8-5-52 15,-2-2-20-15,-9-2-39 16,-5 2-1-16,-6 1 19 16,-3 10 11-16,-2 7 39 15,-2 11 17-15,-3 14 48 16,-4 9 26-16,-2 17 31 16,-8 2 10-16,2 13-9 15,1-7-11-15,4-2-26 0,1-9-11 16,-2-14-16-16,-3-11-16 15,5-16-43-15,-5-2-22 16,2-12 1-16,0-2 19 0</inkml:trace>
  <inkml:trace contextRef="#ctx1" brushRef="#br0" timeOffset="213938.77">19550 3922 1219 0,'6'-15'101'0,"6"4"97"16,3 8-87-16,8 7-4 15,4 6-6-15,11 4-4 16,1 6-9-16,-1 4-13 16,3 3-12-16,-8 1-38 15,-1 1-7-15,-4-1-10 16,-2 2-13-16,-9-3-20 0,-8 0-12 16,-12-2-39-16,-9 0-6 15,-20 2-16 1,-4-2-22-16,-8 0-40 0,-2-7-197 0,11-10 223 15</inkml:trace>
  <inkml:trace contextRef="#ctx1" brushRef="#br0" timeOffset="214151.5">19987 3946 1341 0,'26'29'90'0,"0"8"41"15,-6 9-20-15,-9 8-23 16,-3 1-24-16,-8-5-35 0,-2-7-14 16,-1-15-26-1,-1-7-22-15,2-12-60 16,2-7-33-16,-3-7-304 16,-2-11 265-1</inkml:trace>
  <inkml:trace contextRef="#ctx1" brushRef="#br0" timeOffset="214352.15">20065 3902 1493 0,'30'9'86'0,"4"12"22"15,2 6 9 1,5 11-9 0,-5 3-10-16,-6 0-23 0,-5 1-10 0,-7-9-24 15,-3-1-14-15,-11-7-23 31,-8-4-8-31,-18-4-23 16,-6-3-18-16,-16-6-51 16,-4-5-28-16,-15-12-96 15,-8-7 113-15</inkml:trace>
  <inkml:trace contextRef="#ctx1" brushRef="#br0" timeOffset="-214459.63">18803 3962 507 0,'11'-3'77'0,"5"0"133"0,2-1-59 0,7-3 3 0,0-1-8 0,2 1-41 0,0-1-9 15,-5 2-11-15,-2 1-6 0,-4 4-18 16,-8-1-4-16,-7 2-14 15,1 3 2 1,-16 2-1-16,-5 3-5 0,-14 2-8 31,-11-1-10-31,-18 5-11 0,-9-1 0 0,-13 6-6 16,-1 0 2-16,3 6-3 16,2 2-3-16,12 1 2 15,3 4-2-15,15-10-7 16,6 0 2-16,12-10-7 15,8-2 1-15,10-10 5 16,6 0-4-16,4-5-7 0,4 0-9 16,0 4-6-16,-7-7-11 15,3 3-12-15,-4 0-9 16,5-2-10 0,1 2-11-16,2-5-23 0,0 1-147 15,3-5 155-15</inkml:trace>
  <inkml:trace contextRef="#ctx1" brushRef="#br0" timeOffset="-214110.46">18179 3885 923 0,'0'4'116'16,"1"0"85"-16,-4 5-86 0,-3-4-9 0,-4 4-44 0,-4 2-7 0,-3 2-20 0,-4 3-6 16,-10 1-4-16,-2 3-10 15,-2 7-7-15,0 0-1 16,8 3-4-16,7 0-2 0,12-8 0 15,8 0-2-15,17-3 7 16,15-3 5-16,18-4 8 16,6-4-2-16,8-1-6 15,-2-4-7-15,-4-2-30 16,-4 1-20-16,-9-2-109 16,-7 0 94-16</inkml:trace>
  <inkml:trace contextRef="#ctx1" brushRef="#br0" timeOffset="-203494.43">18384 3380 833 0,'12'-11'107'0,"3"0"62"0,0-2-15 0,1 7-41 16,-2 0-25-16,-1 4-9 0,-2 2-9 15,-6 8-10-15,-1-2-5 0,-4 7-18 16,0 1 3-16,-4-1 9 16,-1 2 2-16,-3-2 1 15,-5-5 2-15,-4 1-27 16,-5-2-7-16,-13-1-13 16,-9-1-5-1,-17 0 0 1,-9-4 0-16,-12 4-9 0,0 4-16 0,5 2-15 15,7 2-14-15,20 1-4 16,7-1 7-16,15-2-13 16,6-3-7-16,14 0-32 0,6-4-96 15,6-8 125 1</inkml:trace>
  <inkml:trace contextRef="#ctx1" brushRef="#br0" timeOffset="-203178.56">17986 3323 1215 0,'11'0'75'0,"-4"-3"18"16,-7 3-9-16,-10 6-25 15,-4 1-20-15,-11 7-12 16,-2 3-6-16,0 8-5 16,0 2-5-16,5 5-13 15,2 1 0-15,4 2 3 16,5-9 0-16,14-3 0 0,8-1 0 16,13-2-1-16,9 1-2 15,14-4 3-15,5-4 2 16,8-9-8-16,2-1-15 15,-10-6-31-15,-8-8 25 16</inkml:trace>
  <inkml:trace contextRef="#ctx1" brushRef="#br0" timeOffset="-202707.7">19108 2819 1689 0,'3'4'143'0,"3"26"-59"0,-1 5-33 0,-5 11-10 0,-2 4-14 0,-4 4-16 0,-2-4-9 15,4-4-30-15,-3-5-14 0,1-8-50 0,1-6-29 0,-4-10-133 0,2 1 147 0</inkml:trace>
  <inkml:trace contextRef="#ctx1" brushRef="#br0" timeOffset="-202440.98">18997 2801 1337 0,'10'-9'118'0,"-1"-1"37"16,9 10-23-1,-3 3 8-15,12 7-38 0,2 7-6 16,-1 1-36-1,4 5-16-15,2 4-27 0,4 3-11 32,0 6-5-32,-5 1-3 0,-11 2 2 15,-9-3-2-15,-19-6-19 16,-15 3-3-16,-17-6-35 16,-6 0-11-16,1-3-6 15,2-5-20-15,10-8-10 16,2-2-22-16,14-9-250 15,0-2 240-15</inkml:trace>
  <inkml:trace contextRef="#ctx1" brushRef="#br0" timeOffset="-202202.28">19452 2710 1081 0,'8'1'161'15,"0"10"215"-15,-7 15-259 16,1 5 4-16,-1 16-30 16,2 4-23-16,2 1-24 15,-2-3-9-15,5-7-24 16,-3-1-5-16,1-7-33 16,4-6-29-16,-4-9-75 15,-1-2-36-15,3-12 84 16</inkml:trace>
  <inkml:trace contextRef="#ctx1" brushRef="#br0" timeOffset="-201792.03">19726 2647 1363 0,'3'4'85'0,"2"4"59"16,0 5-26-16,3 3 3 15,0 7-17-15,4 12-47 0,-1 0-18 16,0 9-25-16,-1 0-7 16,-1-3-8-1,-1 2 6-15,3-10-3 0,3-2-3 16,-1-5 3-16,1-8-2 16,-4-8 1-1,1-1 4-15,1-13 5 0,3-7 11 16,5-10 11-16,4-12-1 15,10-17-9-15,6-9-12 0,6-15-6 16,-4 8-3-16,-2 6 4 16,-7 11-1-1,-10 17-48-15,-4 6-40 0,-9 2-140 16,6 8 114 0</inkml:trace>
  <inkml:trace contextRef="#ctx1" brushRef="#br0" timeOffset="-183226.43">17548 4880 968 0,'4'-3'86'0,"1"-8"39"0,0 0 1 0,0-4-49 0,2 3-8 0,6-2-20 16,3-1-3-16,1 4-6 0,5 0-4 15,-1 8-4-15,-2-3-3 0,3 6-8 16,0 0-2 0,5 0 0-16,3 0 7 0,1 0 6 31,1 0 3-31,6-3 7 16,4 1-2-16,13 2 7 15,10 0-2-15,0 0-13 16,4-2-2-16,-3-5-16 15,-1-1-7-15,1-2 0 16,2-1-7-16,8-1 1 16,9-1 1-16,11 2-2 15,2 0 2-15,0 5 4 0,-6-2-1 16,-14 5 6-16,0 3 1 16,-3 4-8-16,3 4 2 15,2 5-4-15,-3-1-1 16,-4 3 8-16,-2 0-1 15,-3 3-4-15,-2-1-1 16,4 0-1-16,2 4-5 16,5-1 6-16,5 2-1 0,-4 4-1 15,-6 1 3-15,-12 6-4 16,-8 0 5-16,-7 1-4 16,-3 3 2-16,-2-6-3 15,-4 4 1-15,-1 3-2 16,-1 0 2-16,1 4 5 15,1 2-6-15,1-3 2 16,-4 2-4-16,1-2 2 16,-4 2 0-16,-1 1 3 15,-4 5 2-15,-6 6-5 0,-5 5 3 16,-1 3-4-16,-5 0 0 16,-4 0 1-16,-2-5 1 15,-5 1 0-15,0-7 0 16,-4 0 0-16,-2 0-2 15,-1-3 4-15,-5-7-1 16,-4-2 0-16,-2-4 3 16,-10 0-6-16,-1-1-2 0,-7 6 3 15,-4 0-1-15,-3 0 3 16,0 6 3-16,2-1-5 16,0 0 0-16,2-2 0 15,1 2-3-15,4-9 6 16,1 3 1-16,3-1-4 15,-7-1 0-15,-7 0 0 16,-3-5 0-16,-9 0-2 16,1 2-1-16,1-2-4 0,3 3-1 15,9 1 9 1,2-1-1-16,8-6 0 0,4-2 0 16,4-3-1-16,2-4-1 15,7-7 10-15,4-1-2 16,8-4-5-16,1-2 1 0,5 0-6 15,-1-7-2-15,1 2-2 16,0 0-11-16,-2-1-30 16,0-1-17-16,-1 0-20 15,-11 2-7-15,6-5-34 16,0-1-13-16,-7-10-227 16,8 2 218-16</inkml:trace>
  <inkml:trace contextRef="#ctx1" brushRef="#br0" timeOffset="-182940.87">19568 7017 950 0,'0'-16'110'16,"0"0"106"-16,2 2-69 0,0 3-9 0,-2 1-12 0,-2 6-21 0,0 2-14 0,-4 4-38 0,-2 4-19 15,-4 18-17-15,-1 9-13 16,-6 12-3-16,2 11 3 0,1 2-3 31,2 2 2-31,7-5-5 16,4-6 2-16,13-11-4 15,4-2 0-15,14-12 4 16,10-7-4-16,11-15 5 16,10-12-2-16,7-17-1 15,6-10 0-15,12-19-34 16,3-10-38-16,14-21-349 15,-4-12 272-15</inkml:trace>
  <inkml:trace contextRef="#ctx1" brushRef="#br0" timeOffset="-181681.73">21074 4908 1020 0,'4'-3'109'0,"1"1"72"16,-2 4-18-16,0 9-56 0,0 5-15 0,-3 14-25 0,0 9-13 0,-1 18-16 15,-1 8-8-15,-1 10-12 16,2 3-6-16,-3-1-12 15,1-6-11-15,5-8-30 16,1-3-10-16,3-16-14 16,2-5 1-16,0-15 9 0,-2-10 8 15,1-15 10-15,-4-12 8 16,-3-17 14 0,-5-9 1-16,-3-13 5 0,-6-10 0 15,0-6 13-15,-2-7 8 16,3-1 13-16,6 2 12 15,7 17 18-15,4 8 4 16,6 14 16-16,4 10-2 0,8 6-2 16,5 5-1-16,12 3-24 15,2 3-6-15,0 8-24 16,-3 6-16-16,-13 9-1 16,-6-1-11-16,-12 10-4 15,-7 1 0-15,-16-3-1 16,-5 1 3-16,-7-4-9 15,-4-9 4-15,4-5-1 16,3-5 1 0,11 0 17-16,4 0 0 0,10 4 7 0,3 11 9 15,11 7 7-15,4 6 3 16,7 13-3-16,2 2-8 16,1-2-6-1,-1-4-8-15,-3-5-41 16,1-7-33-16,2-12-75 15,1-4-183-15,1-17 205 0</inkml:trace>
  <inkml:trace contextRef="#ctx1" brushRef="#br0" timeOffset="-181300.27">21600 4812 1338 0,'10'17'120'0,"-4"7"72"0,1 20-84 0,-6 8-13 0,4 6-52 0,-4 6-19 16,4-9-20-16,0-3-14 0,4-10-34 0,4-1-18 15,1-12-33 1,0-6 4-16,1-13 28 16,-1-5 20-16,-5-18 35 0,-4-6 6 15,-7-20 5 1,-6-7-2-16,-7-17 4 15,-3-7 8-15,-4-7 18 16,-5-3 12-16,4 7 13 16,2 7 5-16,13 23 1 15,4 13-2-15,4 10-4 16,6 7-5-16,3-1-10 16,7 1-5-16,9-2-20 15,1-4-7-15,10 5-9 16,-3-2-1-16,5 3-44 15,-3 2-31-15,-7 3-67 16,-3 4 1-16,-11 2 75 0</inkml:trace>
  <inkml:trace contextRef="#ctx1" brushRef="#br0" timeOffset="-181106.55">21640 4944 1094 0,'16'13'138'0,"3"-8"214"16,4-8-259-16,12-13-16 16,3-8-9-16,0-6-49 15,1-6-51-15,-7 0-56 16,-2-2 37-16</inkml:trace>
  <inkml:trace contextRef="#ctx1" brushRef="#br0" timeOffset="-180358.44">22462 4531 1309 0,'6'-9'91'0,"-1"4"48"16,-2 5-29-16,-3 14-28 15,0 8-26-15,-2 19-39 16,-1 0-6-16,3 5-9 16,7-2 0-16,13-6-2 15,7-2-2-15,8-18-1 16,4-7-4-16,13-18 7 16,2-8 0-16,6-12 5 15,-2-2 11-15,-14-5 20 16,-4 4 8-1,-21 5 12-15,-7 4-6 0,-12 13-17 16,-3 3-7-16,-13 16-15 0,-3 12-6 16,-4 13-4-16,-3 2-3 15,12-8-20-15,6-4-3 16,21-16-6-16,12-9 4 16,12-12 17-1,5-4 4-15,-1-15 5 16,-1-2 1-16,-1-4 11 15,0 0 6-15,-4 7 8 0,-2 6 4 0,-11 15-9 16,-4 5-7 0,-10 21 0-16,-7 9-7 0,-7 21 0 15,-5-1-3 1,-5 8-30-16,3-1-12 0,2 2-38 16,3 1-1-16,2-11 19 15,-2-2 14-15,4-22 35 16,0-3 3-16,4-19 5 15,-1 5 2-15,2-30 8 0,1-15 3 16,1-24 6-16,2-14 4 31,1-16-1-31,2-6 2 0,6 1 1 0,5 9 5 16,8 22 25-16,5 15-2 16,-1 26-3-1,2 9-9-15,2 22-19 16,3 11 4-16,-5 12-2 15,-5 5-1-15,-7 9-14 16,-10 0-6-16,-8-2-18 16,-3 2-20-16,-11-5-32 15,-6 1-12-15,-15-15-25 0,-3-5-16 16,-2-11-161 0,2-7 167-16</inkml:trace>
  <inkml:trace contextRef="#ctx1" brushRef="#br0" timeOffset="-179825.07">23785 4456 1251 0,'11'6'105'0,"-3"0"85"0,-12-3-102 0,-9-1 16 0,-8 1-35 16,-2 2-15-16,-2 1-27 15,2 7-9-15,-5 7-9 16,1 4-1-16,-4 7-3 16,1 6-5-16,9 0 3 0,4 0-2 15,18-7-5-15,10-5 1 16,8-5-6-16,-1-5 4 16,4-11 4-16,-3-4 3 15,-3-4 3-15,1-11-4 16,-8-11 1-16,2-7 0 15,2-8 2-15,-4-5 3 0,-1-11 8 16,-3-4 7-16,-5-12 4 16,-1-4 5-1,-4-1 4-15,2 6-1 0,-4 14 4 16,4 13 2 0,0 22-6-16,0 7 0 0,0 11-13 15,-2 10-4-15,0 19-11 16,5 13-6-16,2 25-1 15,1 11 1-15,6 7 0 0,-1-1-5 16,10-2-21 0,2-6-23-16,2-8-35 0,5-6-13 15,3-7-39 1,5-7 2-16,7-12-19 0,6-12-82 16,5-15-125-1,4-11 194-15</inkml:trace>
  <inkml:trace contextRef="#ctx1" brushRef="#br0" timeOffset="-179123.54">24281 4672 867 0,'9'-45'117'0,"-6"6"118"0,-4 4-69 0,-12 15-38 15,-7 9-17-15,-17 12-36 0,-5 9-11 0,-10 6-38 16,-2 6-9-16,13-3-11 16,10 1-1-16,18-3-8 15,10-4-3-15,14-4-1 16,9-2-5-1,10-4 9-15,0-3 0 0,2-5 2 16,-5-1 4-16,-5 0-1 0,1-1 8 16,-5 1-3-1,-3 1-1-15,-3 5 0 0,-6 5-4 16,-5 17-1-16,1 6 1 16,-2 9-1-1,3 1-1-15,5-5-5 0,6-6-6 16,10-13-2-16,0-2-2 15,2-12 8-15,0-6 4 0,-1-11 5 16,0-5 8 0,0-15 11-1,-1-5 11-15,-7-18 4 0,-1-10 3 0,-5-19 7 16,-3-12-2-16,-3-15-6 16,-2 1-8-16,-1 21-9 15,1 16 12 1,-2 41 11-16,-1 15 7 0,-3 22-7 15,-2 9-16-15,-1 26-12 16,0 10-3-16,3 28-3 16,-2 11-4-16,5 16-2 0,-2 1-4 15,5-3-8 1,2-13-3-16,14-14-23 16,6-8-5-16,12-12 3 15,5-10 1-15,2-11 26 16,5-10 6-16,2-15 2 15,-2-7 3-15,-4-13-1 0,-5-11 4 0,-13-10 3 16,-8 0 0 0,-16 0 7-16,-5 4-2 0,-14 18-1 15,-7 9-3-15,-12 23-8 32,-4 10 0-32,1 15-1 15,3 1 6-15,21-5-5 16,11-1 3-16,18-11-4 15,15-10-3-15,19-9-2 16,3-8-13-16,2-11-14 0,-3-3-56 16,-7-15-7-1,-3-5-25-15,-10-7-24 0,-9-10 25 16,-14 1-187-16,-9-4 192 16</inkml:trace>
  <inkml:trace contextRef="#ctx1" brushRef="#br0" timeOffset="-178954">24457 4104 1479 0,'19'16'86'0,"18"-8"42"0,10-2 2 0,21-11-18 0,12-3-29 0,-1-3-47 16,-8 0-20-16,-20 8-46 15,-25-2-31-15,-29 13-91 16,-22 9 80-16</inkml:trace>
  <inkml:trace contextRef="#ctx1" brushRef="#br0" timeOffset="-178525.37">22101 5623 1793 0,'-2'-10'28'0,"7"32"-3"0,3 24 15 0,-2-4-12 15,0 3-11-15,2-3-9 16,2-6-4-16,1-4-2 15,1-13-34 1,-2-3-25-16,1-13-48 0,1-8-27 0,-1-20 73 31</inkml:trace>
  <inkml:trace contextRef="#ctx1" brushRef="#br0" timeOffset="-178348.63">22083 5269 1439 0,'0'0'64'0,"-1"-1"50"0,1-2-93 15,-2-5-6-15,2 0-31 16,2-3-42-16,4-2 35 31</inkml:trace>
  <inkml:trace contextRef="#ctx1" brushRef="#br0" timeOffset="-177999.61">22355 5667 1383 0,'9'47'50'0,"-6"-9"-16"16,0 0-14-16,-3-12 0 15,0-8-12-15,3-1-5 16,-3-9-1-16,4-2-7 15,-4-6 0-15,0-8-1 16,-2-4 0-16,2-13 15 16,2-5 4-16,2-19 16 15,-1-5 3-15,1-9-4 16,-1 3 4-16,3 16 5 16,2 11 8-16,5 20 13 15,-1 12-2-15,-1 12-9 0,3 6-13 16,2 10-13-16,0 6-6 15,1 3-7-15,2 4-3 16,0-2 0-16,2-5-4 16,-2 1-38-16,1 1-21 0,-1-7-63 15,2 1-28-15,-2-6 85 16</inkml:trace>
  <inkml:trace contextRef="#ctx1" brushRef="#br0" timeOffset="-177381.04">23285 5482 1605 0,'-4'3'121'0,"-14"24"-58"0,4-2-28 0,0 12-8 0,4-1-4 0,9-5-14 16,4-1-6-16,13-12-5 15,3-4-1-15,4-9 0 16,4-2 2-16,0-9 4 16,0-6-2-16,-2-5 3 15,-3-5 3-15,-11-2 8 0,-5-2 0 16,-17-4-2-1,-9-3-4-15,-9-1-23 0,-5 3-6 16,7 12-19 0,0 5-12-16,11 4-18 15,4 6-13-15,13-1 3 16,7 2 7-16,14 3 38 16,8 1 12-16,11 7 22 0,8 0 7 0,2 11 0 15,4 0 10-15,-11 8 6 16,-6 4 1-16,-7 4 0 15,-12-4-8-15,-11 6-9 16,-6-3-5-16,-8-5 2 16,-2-1 4-16,-7-6 1 15,-2-8 2-15,8-7 6 16,-4-6 5-16,8-4 18 16,5-8 8-16,0-11 8 0,8-6 5 15,6-16-15 1,7 3-7-16,6-10-19 15,4 1-8-15,1 7-11 0,-1 0-10 16,-1 12-40 0,-1-1-33-16,1 12-58 15,1-2-147-15,4 6 175 16</inkml:trace>
  <inkml:trace contextRef="#ctx1" brushRef="#br0" timeOffset="-176541.31">24188 5514 1520 0,'-27'20'80'0,"-8"-6"43"0,-1-3-26 0,-5-7-23 0,-2-4-23 0,7 6-41 16,-3 0-9-16,7 15-4 15,4-2-9-15,15 9-17 16,8 0-6-16,15-6-4 0,9 1 1 15,9-9 18-15,5-5 3 16,0-9 9-16,0-6 8 16,-1-13-1-16,-2-5 8 15,-2-6 5-15,-4-7 3 16,-7-12 13-16,-6-3-2 16,-9-11 1-16,-2-10-2 15,-11-7-12-15,1-1-3 0,4 12-1 16,0 12 9-16,6 29 14 15,-3 10 10-15,-2 15-3 16,0 11-4-16,0 19-17 16,2 9-4-16,0 18-6 15,-2 4-8-15,2 15 4 16,-1 1-7-16,4 6-2 16,4-1-7-16,10-3-16 15,9-2 2-15,3-11-29 16,6-8-1-16,1-14 13 0,-3-8 2 15,6-19 36 1,-3-6 6-16,-3-16 10 0,-3-7 7 16,-3-12 16-16,-5-10 6 15,-8-4 2-15,-5-4-9 0,-12 4-10 16,-4 6 1-16,-9 18-9 16,-1 7 6-16,-5 20-6 15,-2 4-8 1,3 16-2-16,2 5-5 0,11 2-5 15,10 0 4-15,13-11-11 16,9-7 1-16,13-3 0 16,4-10 1-16,5-4 5 15,-1-4 1-15,-1 1 5 16,-3-1 0-16,-6 4 0 16,-2 9-3-16,-13 3 3 15,-3 11-6-15,-10 5 3 0,-4 5-9 16,-10 3-44-1,-1-3 3-15,-2-7-8 16,2-8 10-16,3-10 43 16,2-8 4-16,6-10 12 15,3-11 4-15,12-13 15 0,5-6 9 0,15-9 2 32,9-7 0-32,16 5-8 0,1 2-11 0,1 9-6 15,-8 10-9-15,-12 11-26 16,-1 2-34-16,-3-2-85 15,3 1 78-15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25-03-25T18:16:19.506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1" timeString="2025-03-25T17:43:10.637"/>
    </inkml:context>
  </inkml:definitions>
  <inkml:trace contextRef="#ctx0" brushRef="#br0">8157 14480 0,'0'0'0,"0"0"0,39 0 16,-7-4-16,-1 0 0,1 0 0,-9-4 0,-7-4 0,-8-3 0,8-1 0,-8 0 0,0 0 0,-8 4 0,0 5 0,0-1 16,7 4-16,-7 0 15,24-4 1,16-4-16,-25 8 15,1 4-15,0-4 16,-8 4 0,0 0-16,0 0 15,-8-4 1,7 0-16,-7 0 16,8 0-16,-8 0 15,8 4 1,-8 0-1,8 0-15</inkml:trace>
  <inkml:trace contextRef="#ctx1" brushRef="#br0">2467 6509 1293 0,'-1'-2'32'0,"4"10"-3"15,-3 2 45-15,2 4-2 0,-2 5 8 0,3-2-1 0,5 5-8 0,3-6 1 0,11 0-13 16,5-1-8-16,14-2-8 15,7-2-4-15,22-5 1 0,10-4 3 16,29-5-7 0,17-5 4-16,32 0-16 15,9 0-4-15,24 3-6 0,11 2-12 16,3 3 1-16,8 8 1 0,-6 6-4 16,-15 8 4-16,-26 7-4 15,-21 1 0-15,-49 3-30 16,-23-6-35-16,-46-4-76 31,-24-7-45-31,-33-16 95 16</inkml:trace>
  <inkml:trace contextRef="#ctx1" brushRef="#br0" timeOffset="91599.9">16032 9899 903 0,'-24'2'90'0,"-8"-2"60"0,-1-2-40 0,-2-1-40 0,2 0-11 16,7-3-13-16,3 3 10 0,9-1 13 16,5 1 1-16,7 3-1 0,1 0-10 15,-1 0-19 1,0 3-10-16,-2 7-9 16,8-2 5-16,9 4 16 15,4 1 11-15,20-2 14 0,13 0 5 16,34-3-2-1,10 3-7-15,22-1-18 16,4-7-11-16,10-3-19 0,14-5-5 16,3-5 1-16,-5-1 0 0,-11 5-4 15,-13-5-2-15,-17 11-2 16,-13 0-2 0,-32 2-1-16,-22 7 3 0,-35 1-11 15,-20 2-4-15,-28 6-8 16,-11-4-7-16,-19 0-11 15,-6 2-6-15,-13-4 3 16,-10 3 6-16,-20-8 16 16,-8-3 11-16,0-4 6 0,5-4 4 31,15-5-3-31,7-4 1 0,8 4-1 0,8 1-4 16,23 6 5-16,14 4-1 15,29 3 1-15,11 4 0 16,19 2 0-1,15-6 1-15,24 1 14 16,20-3 2-16,32-9 11 16,14 0 2-16,23-8 1 15,7-1 0-15,20-7-11 0,8-1-4 0,-1-1-6 16,-4 0-4 0,-28 4 0-16,-15 1 1 15,-37 6-7-15,-23 4 3 0,-41 6 1 16,-21 6-1-16,-45 5-14 15,-19 6-8-15,-35 5-17 32,-13-2-9-32,-15 7 1 0,-19 0 3 15,-14 1-8-15,-2 0 1 16,-7 2 7-16,7 3 3 16,21 3 24-16,9-6 8 15,38-5 6-15,27-5 0 0,41-6 11 16,22-5 5-16,43-1 28 15,23-5 13-15,56-11-3 16,22-1-6-16,28-14-22 16,16-2-14-16,9-16-21 15,-3-2-23-15,-12-14-77 16,-12-6-49-16,-48-18 80 16</inkml:trace>
  <inkml:trace contextRef="#ctx1" brushRef="#br0" timeOffset="92918.89">12436 4252 1006 0,'22'-17'66'0,"-1"-4"30"0,-2 5-19 0,-5 7 14 0,-6 1-12 0,-3 8-11 31,-4 0-6-31,-1 3-16 0,-1 4-7 16,-3 0-6-16,3 0-2 0,1 1-4 31,0-2 3-31,9 0 12 16,5-4 3-16,16-4 1 15,8-1-3-15,13-6-3 0,-2 1-7 16,6 1-8-16,-6 1-3 16,0 1-7-16,-2-1 1 15,2 1-4-15,3 2 3 16,3-3-7-16,2 4 1 16,0 1 2-16,0 1-5 0,3 9-2 15,0-2-3-15,-7 4 0 16,1 3 1-1,-5 0 1-15,1-3 0 0,4 3 2 16,1-1-2-16,5-4-2 16,0 2 2-16,6-1-7 15,7-7 1-15,4-1 2 16,5-1 1-16,0-1 4 16,-5 0 2-16,-1 2-7 0,1-2-4 15,5 4 6-15,12-2 0 16,2-4 0-16,2-4 4 15,-1 1-8-15,-7-1 0 16,0 3 3-16,3 1-3 16,10 5 3-1,1 4 2-15,-6-1-1 0,-8 5 2 16,-11 5-4-16,-5 3-1 0,1-3 3 16,4 3-1-16,8-4 2 15,6-1-2 1,2 1 0-16,-4-1-3 0,-2-2 1 15,1 1 3-15,6 1-3 16,14 2 0-16,-1-2 6 16,2 5-3-16,-6-6-2 15,-1-1 1-15,12 1 1 16,3-7-2-16,14-1 1 16,-7-2 0-16,-6-3-5 15,-11-1 3-15,-8-4 2 16,0-3-2-16,-18-1-51 15,-4-1-32-15,-33-9 290 0,-17-3-198 16</inkml:trace>
  <inkml:trace contextRef="#ctx1" brushRef="#br0" timeOffset="-172195.45">3898 10502 684 0,'3'-3'240'0,"2"3"-128"0,5 0 122 0,4 0-117 15,3 0-9-15,4 0-31 0,-1 0-5 0,7 1-10 16,0 2-5-16,1 1-10 0,2 2-10 15,0 0-14-15,2 0-9 16,-4 6-11-16,-1-5 0 16,-7 1-5-16,-1 3 1 0,-8-9 1 15,-3 1 0-15,-6-3 2 16,-1 0 4-16,-1 0 3 16,-9-2 1-16,-5-2-1 15,-2-1-3-15,-12 3-7 16,-5 1-1-16,-13 1 3 15,-3 0 0-15,-3 0-4 0,1-2 1 32,10 1-2-32,5 1-2 0,16 0 6 15,5 0-3-15,15 4-1 0,7 0 4 16,13 3 6 0,7 3 0-16,8-8 12 15,4 2 11-15,5-4 2 0,4 0 7 0,5 0-14 16,-1 0-11-16,-3-1-2 15,-1-1-10-15,-14 1 5 16,-5 1-5-16,-20 6-1 16,-9 3 1-16,-16 5-1 15,-9 4 6-15,-13-2-2 16,-8-4-3-16,-6-4-3 16,-4-2-8-16,-3-4-4 0,7-4-4 15,6 2 6-15,16-1 5 16,10 1 0-16,18 0 4 15,10-2-2-15,14-2 7 32,27-4 13-32,6-7 12 0,18-7 9 0,3-4 0 15,11-4 0-15,6-4-6 32,-5 6-11-32,-9-2-8 0,-26 11-13 15,-18 7-17-15,-33 12-37 16,-4 4-38-16,-29 15-78 15,-12 2 44-15,-22 2 49 16</inkml:trace>
  <inkml:trace contextRef="#ctx1" brushRef="#br0" timeOffset="-170745.37">2198 9825 763 0,'-2'-3'98'0,"0"0"78"0,1 3-15 0,1 0-67 0,0 0-9 0,0 0-21 0,0-2-12 0,1-2-8 16,-1 4-7-16,0 0-7 15,7-3 6-15,-1 6-9 16,5 5-3-16,5 6-5 15,4 2-5-15,9-2-1 16,7-2 7-16,16-4 3 0,3-5 6 16,10-3 4-16,0-3-7 15,-10-5-7-15,-6 2-6 16,-13-5-9 0,-9 2 1-16,-11 4-2 0,-13 3 3 15,-2 2 0 1,-8-1 1-16,-17 4-3 0,-9 3-7 0,-18 0-7 15,-2-1-1 1,-12-3-2-16,0-2 1 0,2 0 7 16,6 0-1-1,12-3 3-15,8-1 6 0,14-2 0 16,7 5 0-16,14-1 3 16,-1-4 1-16,14-2 3 15,8 3 10-15,10-1 4 16,5 1-4-16,12 0-2 15,5-1-9-15,1 1-5 0,6-4 1 16,-9 2 0 0,-5 1-1-16,-16 6-1 0,-5-1 1 15,-17 2-2-15,-6 1 3 16,-13 7-1-16,-10-3 0 16,-20 2 0-16,-4-4-1 0,-15-3-3 15,-3 1 6-15,9-2-6 31,0 0-4-31,23-3 4 16,8 1-10-16,16 2 4 0,5-2 3 16,14 1-5-16,4-4 4 15,8 2 3-15,5 0-1 0,-2-4-13 16,0 3-23-16,-2-4-66 16,-5 2-49-16,-16-18 76 15</inkml:trace>
  <inkml:trace contextRef="#ctx1" brushRef="#br0" timeOffset="-84223.25">4275 11243 1039 0,'-8'2'86'0,"-1"7"50"0,-2 4-49 0,-2 2-22 0,1 0-24 0,1-3-5 0,3-5-3 0,6-4 1 15,2-2 13 1,0-2 0-16,6-4 2 0,6 0-4 15,0 4-9-15,1 1-3 16,6 6-2 0,1 2-4-16,5 3 0 0,5 0-4 15,5-8-5-15,8-1 6 32,7-5 6-32,1-4-2 0,1-4-3 15,-5 2-6-15,-9-2-14 16,-7-2 3-16,-8 7-5 15,-12 1 1-15,-7 5-3 16,-4 3-3-16,-9 7 4 16,-2 2-4-16,-18 10-3 15,-4-3-11-15,-6 3-5 16,-5-6 1-16,-8-5 10 16,0-5 6-16,0-10 1 0,1-6 3 15,18-4 0-15,3 0 4 16,13 8 10-16,7-2 1 15,9 8-8-15,1 0 5 0,6-2-9 16,10 2-5-16,10 0 0 16,11-1 2-16,18-7 0 15,6 3 3-15,12-5 0 16,-2 3-7-16,-11-1 0 16,-8 0 2-16,-11 5-12 15,-8 1-21-15,-22 1-69 16,-8-4-45-16,-9-5 76 15</inkml:trace>
  <inkml:trace contextRef="#ctx1" brushRef="#br0" timeOffset="-83014.25">2171 10529 710 0,'-2'6'113'0,"-2"0"85"0,-3 4-49 0,-4 2-32 0,0 1-32 0,2 0-11 0,-1 1-19 16,2-2-5-16,2 1-4 15,0 0-4-15,1-9-6 16,5 4-4-16,2-8-11 16,7 2 0-16,10-2-1 15,1 0 2-15,12 0 5 0,4-2 2 16,7 2-1-1,7-1-5-15,4-6-2 0,1 4-4 16,-4 3-7-16,-6-1-2 16,-15 1-4-16,-4 0-2 15,-12 0 2-15,-6 0 0 0,-8 0 0 16,-2 0-3 0,-10 1 1-16,-4 2-3 15,-14-3-2-15,0 0 1 16,-18 0-1-16,1 2-2 0,-3-2 0 15,-2-3-2-15,12 0 3 16,2 3 3-16,10-2-1 16,6 2 2-16,9 0-1 15,12 0-1-15,1-2-3 16,11-4-1-16,12 3 2 16,7-3 0-16,10 1 4 15,4 3 0-15,10-1 4 16,-1-2-1-16,4 2 2 15,1 2 2-15,-12-6-7 0,-6 3 5 16,-17 2-5 0,-10 1 1-16,-12 1 0 15,-4 0-1-15,-19 3 3 0,-11 6-4 0,-21-4 4 16,-7 3 2-16,-7-7-4 16,-1-1 0-16,10-6-8 15,12 0-3 1,19-4 5-16,9 4 1 0,17 0 5 15,10 1 0 1,17-1-4-16,10 1-1 0,14-1 0 16,6-1 3-16,6 3 5 15,-1-6 0-15,-9 1-32 16,-10 2-57-16,-35-16 52 16</inkml:trace>
  <inkml:trace contextRef="#ctx1" brushRef="#br0" timeOffset="-70277.95">11581 6343 861 0,'3'0'85'0,"-1"-1"41"0,-5 1-10 0,1-2-52 16,-7 2-8-16,1 2-12 0,-2 1-21 0,1 2 0 0,1 1 6 0,2-3 4 0,3 3 8 15,1-4 2-15,2-2 10 16,-2 0 4-16,1 0 2 15,-1 0 3-15,1-6-9 16,5 1-2-16,-2 2-14 0,3-4-1 16,-5 6-10-16,4 2-2 15,1 7 6-15,0 6-10 0,3 16 0 16,0 4-8-16,3 11-8 16,0 4 2-16,-2-2-6 15,-1-1 1-15,-6-3-23 16,-2-7-20-16,-4-6-34 15,1-5-18-15,0-11-22 16,3-12-7-16,0 1-24 16,0-15-143-16,3-11 181 15</inkml:trace>
  <inkml:trace contextRef="#ctx1" brushRef="#br0" timeOffset="-69817.84">11569 6555 627 0,'-16'-40'159'15,"-3"-1"113"-15,6 5-59 0,2 1-29 16,3 0-54-1,5 7-13-15,3 3-27 16,3 1-5 0,11 12-7-16,-1 1-5 0,6 3-25 0,3 3 0 15,6 0-22-15,2-3-7 16,7 5-7-16,-1 3-8 16,-4 3-2-16,-2 7-4 0,-10 4 6 15,-6 2-4-15,-9 9 1 16,-7 0 0-16,-10 2-7 31,-6 1 6-31,-8 1-15 16,-3-7-2-16,1-2-1 0,-1-4-8 0,12-6 10 31,4 1 7-31,12-5 0 16,2 2 3-16,14-3-2 15,5 2 5-15,9-3-1 16,4 5 10-16,0 2-2 0,-2-1 0 15,-4 5 5-15,-5-5-9 16,-9 9 6-16,-10 1-7 16,-11 9 4-16,-9-3 0 15,-10 3-2-15,-5 1-1 16,-4 1-15-16,-2-4-6 0,2-8-13 16,3-5-5-16,9-11-3 15,5-9 3-15,8-11-3 16,7-4-7-16,10-6-28 15,3-3-16-15,13-1-70 16,2-2-176-16,4-3 209 16</inkml:trace>
  <inkml:trace contextRef="#ctx1" brushRef="#br0" timeOffset="-69401.99">12192 6288 879 0,'4'-5'121'0,"1"2"109"0,-8 6-109 0,0 2-2 0,-10 1-28 0,1 2-12 16,1-5-13-16,1 2-9 0,2-2-12 15,0 0-5-15,4 1-17 16,-7 3-7-1,1 3-12-15,-3 6-2 16,-1 6 1-16,3 3-2 0,-5 8 1 16,9 3 0-16,-1 2-2 15,-2 2 0-15,12 1 1 0,-1 1-1 16,7-4 0-16,0-5 0 16,8-6-6-1,-3-5 1-15,2-6-1 0,7-5 3 16,-1-10 1-16,6-1 2 0,0-11-3 15,-5 0-13 1,1-4-31-16,-5-1-26 0,-6-6-38 31,-2 0-24-31,-10-4 75 0</inkml:trace>
  <inkml:trace contextRef="#ctx1" brushRef="#br0" timeOffset="-69201.95">12037 6618 1105 0,'8'6'112'0,"3"-3"153"16,-3-1-177-1,11-9-3-15,0-7-6 16,6-14-27-16,2-4-12 16,0-2-38-16,6-3-24 15,-2 7-55-15,1 2-27 0,3 4-216 16,-2 10 195-16</inkml:trace>
  <inkml:trace contextRef="#ctx1" brushRef="#br0" timeOffset="-68733.07">12466 6397 958 0,'-1'16'91'0,"-6"-2"96"16,-2-2-78-16,-4 4-25 16,-1-3-19-16,-2 3-33 15,0 2-11-15,7 6-9 16,3 0-9-16,9 3-4 15,8-2 1-15,8 0-2 16,3-3 2-16,6-8 7 0,2-1 0 16,3-11 9-16,2-2 10 15,3-10 6-15,0-6 15 16,-5-12 5-16,-2-7-2 16,-12-9-5-16,-8-5-5 0,-11-3-9 15,-9 0-4-15,-15 2-9 16,-2 4-6-16,-6 14-10 15,0 12-4-15,6 21-1 16,-1 14 1-16,3 26 1 16,0 12 2-16,4 15 0 15,1 6-8-15,6-9-18 16,6-8-10-16,7-21 0 16,0-8 6-16,6-21 17 15,0-6 8-15,5-12 5 0,0-6 4 16,5-13 11-16,0-3 3 15,4-2 8-15,4 5-3 16,0 5 1-16,2 9-2 16,0 16-14-16,2 0-3 15,-1 21-8-15,-2 2 0 16,4 6-15-16,-3 4-19 0,6-14-48 16,-2 0-25-16,0-8-127 15,-2-5-91-15,-9-6 184 16</inkml:trace>
  <inkml:trace contextRef="#ctx1" brushRef="#br0" timeOffset="-68381.51">12873 6225 1170 0,'0'2'83'0,"6"-1"75"0,1 2-48 0,7-1 5 0,5 1-11 0,3-3-28 0,3-3-10 16,8 3-30-16,4 6-10 15,-4 0-19-15,2 4-6 16,-15 6-1-16,-4 3-2 0,-13 1-8 16,-3 5 5-16,-13 7-9 15,-4-2-4-15,-7 9-1 16,-1-1-7-16,6 0 4 15,5 0 3-15,14-5 8 16,9-2 4-16,17-5 1 16,4-3 4-16,9-7-2 15,5-3-4-15,13-4-47 16,0-6-31-16,4-1 42 31</inkml:trace>
  <inkml:trace contextRef="#ctx1" brushRef="#br0" timeOffset="9856.1">18114 3765 699 0,'3'-14'45'0,"0"-1"24"0,2 3 4 0,-2-2 2 0,3-1-1 0,-1 3-7 16,3-4-4-16,2-1-16 0,-3 1-5 0,4-1-7 15,-3-1 1-15,3 6 1 16,-1 5 0-16,-2 3 8 16,-7 4-5-16,1 0-7 15,-1 0-1-15,-5 1-1 16,-4 5 2-16,-5-1 2 15,-1 1 4-15,-2-1-13 16,0 5-2-16,-7 2-5 16,-1 1-5-1,-3 6-3-15,-1 0 2 0,1 6-4 0,2 0 3 16,1 4-1 0,1 8-4-16,0 4-1 0,3 8-6 0,4 0 0 31,5-1 0-31,6-3-1 15,4-4 4-15,2-12-4 16,9-7 3-16,10-13 0 16,7-7 1-16,8-10 4 15,1-5 3-15,-1-6 10 16,-2-3-3-16,-5 5 11 16,-7-4-1-16,-7 10-1 15,-6 3-4-15,-8 8-8 16,-8 0-5-16,0 15-9 15,-3 0 3-15,5 11 1 16,3 0-5-16,6-3 1 16,6-8-1-16,12-5-2 15,6-9 5-15,3-1-2 0,-2-7 2 16,-3-1 0-16,-1-3 1 16,-7-2 7-16,-2 0 2 15,-8 1 14-15,0-1 2 0,-7-1-4 16,0-5-2-16,-10 2-17 15,-4-4 0-15,-2 7-14 16,-6 3-12-16,-5 8-45 16,4 4-26-1,-1 7-45-15,0-3-22 0,15-5-191 16,6-3 211-16</inkml:trace>
  <inkml:trace contextRef="#ctx1" brushRef="#br0" timeOffset="10694.64">18474 3905 1263 0,'22'17'69'0,"-5"6"28"0,-4 2-18 0,-9 3-28 0,-4 5-16 16,-4-4-25-16,-4 1-1 16,1-8-5-16,0-5 2 0,2-9-3 15,5-8 1-15,-5-2 0 16,7-5-2-16,4-11 0 15,2-1 5-15,3-8 13 16,2 1 6-16,1-1 9 16,3 0-2-16,0 8-9 15,-1 2 2-15,-2 12-12 16,-4 7-2-16,-7 13-6 16,-3 6-6-16,-1 4-1 15,-1 2 1-15,2-10-4 16,6 2 2-16,10-11-5 15,3-2 0-15,9-7 1 0,2-7 0 16,0-2 3-16,0 1-1 16,-4-1 4-1,-4 1-1-15,-5 3 2 0,-1-2 3 16,-4 5-4-16,-2-4 3 0,-1 6-4 16,-7 1 1-1,-1 0-1-15,9 3 0 0,-4 0 1 16,2-1 0-16,5-2 1 15,-2 0-1-15,3-2-2 16,0-7 2-16,0-1 1 16,1 1 4-16,-4-1 3 15,0-1 2 1,0 5 7-16,-2 4-4 0,-3 9 1 16,1 4-9-16,-6 11-6 15,-1 9 1-15,0 15-6 16,-6 9 2-16,1 4-12 15,4 1-13-15,-2-10-7 16,4-4-8-16,1-13 9 16,-1-8 7-16,-2-12 9 15,-4-9 6-15,0-8 5 0,-1-11 3 16,0-16 8 0,1-8 9-16,3-29 6 0,2-10 5 15,11 0 9-15,5-1 11 16,6 17 19-1,3 13-1-15,1 18-8 0,-4 9-8 16,5 14-29 0,-1 8 2-16,-2 9-6 15,1 5-2-15,-9 1-2 16,-5-1-2-16,-8-2-2 0,-3 3-3 0,-14 0-1 16,-5 1-4-1,-8-2-26 1,2-1-19-16,5-7-32 0,2-1-24 15,7-10-26 1,2-1-23-16,2-7 84 0</inkml:trace>
  <inkml:trace contextRef="#ctx1" brushRef="#br0" timeOffset="11622.88">19714 3495 1404 0,'-2'0'38'16,"5"-1"7"-16,-3-1 21 0,2-3 15 0,-2 2-12 0,3 5-15 0,2 6 0 0,1 10-6 0,-1 12-14 16,-4 18-12-1,1 9-7-15,-5 9-16 16,0 3 3-16,-1-1-34 16,3-8-9-16,1-11-23 0,0-8-5 0,0-10 24 31,0-10 9-31,0-10 17 0,0-10 7 0,6-4 6 15,-1-11 5-15,4-10 15 16,2-2 7-16,2-1 18 16,1 2-1-1,2 9-1-15,1 3-8 0,5 7-9 16,2 11-8-16,6 2-3 16,0 8-3-1,-2 4-4-15,1-5 1 16,-9 3-2-16,-5 0 4 0,-15-2-5 15,-10 0 4-15,-18 6-11 16,-9-5-18-16,-8 1-20 16,-3-1-17-16,7-10-5 15,7-4 0-15,10-12-20 16,7-6-8-16,12-7-188 16,6-6 171-16</inkml:trace>
  <inkml:trace contextRef="#ctx1" brushRef="#br0" timeOffset="11852.55">20228 3801 1223 0,'8'11'98'0,"0"3"35"0,-4 12-13 0,-4-1-9 0,-3 2-22 0,-3 3-4 15,3-2-26-15,3-1-15 0,5-8-16 16,4-5-15-1,8-9-9-15,4-5 1 0,7-10-15 16,1-7-9-16,2-4-51 16,-1-6-37-16,-5-7-42 15,-2-4 62 1</inkml:trace>
  <inkml:trace contextRef="#ctx1" brushRef="#br0" timeOffset="12032.86">20296 3536 1418 0,'-16'8'53'0,"3"-5"4"0,9-4-34 0,0-10-4 15,6-13-14-15,6-6-19 16,5-8-83-16,2-1-202 16,11-1 181-16</inkml:trace>
  <inkml:trace contextRef="#ctx1" brushRef="#br0" timeOffset="12237.23">20583 3405 1378 0,'6'41'72'15,"-3"5"28"-15,-3-2-2 0,-1 5-3 16,-6-2-16 0,1-1-36-16,-2 1-13 0,0 4-15 15,0 1-5-15,4-2-28 16,1-1-11-16,6-14-17 15,5-2-21-15,7-9 6 16,7-4 3-16,4-10-1 16,4-4 15-16,0-12 0 15,0-4-1-15,-5-9-41 0,-6-4-133 16,-13-7 140-16</inkml:trace>
  <inkml:trace contextRef="#ctx1" brushRef="#br0" timeOffset="12411.18">20457 3676 1345 0,'14'15'92'16,"6"-1"29"-16,17-8-18 15,8 0 4-15,14-7-32 32,2-5-20-32,-1-15-28 0,-8-4-17 0,-12-5-69 15,-10 2-53-15,-18-6 61 16</inkml:trace>
  <inkml:trace contextRef="#ctx1" brushRef="#br0" timeOffset="13621.95">17948 5828 924 0,'0'1'89'0,"-1"-1"94"0,-2 2-92 0,-2-2-19 0,-1 0-7 0,2 0-3 0,0-2 0 0,4-4-2 15,3-1-3-15,5-4-12 16,3-3-6-16,6 0-8 15,0-6-4-15,4-4-5 16,-4 2 2-16,1-2-5 31,-3 2-5-31,-5 8-2 16,-4 4 1-16,-6 10-8 16,2 5 3-16,-5 11-3 15,-1 9-3-15,0 13 7 16,-1 3 1-16,5 9-5 15,0-1-2-15,6-4-3 16,2 0 0-16,5-12 4 0,-2 1-4 16,-3-9-14-16,-4-2-21 15,-4-7-45-15,-4-2-22 16,-7-4-38-16,-2-9-155 16,-7-1 187-16</inkml:trace>
  <inkml:trace contextRef="#ctx1" brushRef="#br0" timeOffset="13809.21">17862 6127 1255 0,'1'22'87'0,"2"-3"61"15,5 2-27-15,11-6-9 16,8-2-16-16,8-7-36 16,6-6-5-16,-4-8-28 15,0-3-11-15,-1-1-34 16,-1-6-31-16,-4 1-77 15,2-3-203-15,1 5 200 0</inkml:trace>
  <inkml:trace contextRef="#ctx1" brushRef="#br0" timeOffset="14699.52">17925 8053 930 0,'-4'3'91'0,"0"0"46"0,4-1-43 0,1-4-5 0,6-3-6 16,1 2 0-16,1-2-11 15,0-1-6-15,1 0-19 0,-1-4-10 16,6-2-7-16,2-2-6 15,7-10 2-15,2 2 0 16,-3-3-5-16,-1-1-4 16,-5 11-13-16,-9 0 1 0,-7 14-3 15,1-1 2 1,1 15 0-16,-6 12-5 0,-3 14-1 16,-4 7 1-16,2 5-1 15,2-1 6-15,0-4-4 16,-2-5-7-16,2-5-20 15,2-7-18-15,-2-6-32 16,3-5-15-16,0-6-110 16,-4-4 120-16</inkml:trace>
  <inkml:trace contextRef="#ctx1" brushRef="#br0" timeOffset="14873.79">17915 8367 1275 0,'6'6'96'0,"4"3"38"16,14-7-26-16,4-2-3 16,16-8-18-16,2-1-7 15,6-4-40-15,-5 2-9 0,-6-2-71 16,-1 5-60-16,-4 2 58 16</inkml:trace>
  <inkml:trace contextRef="#ctx1" brushRef="#br0" timeOffset="16675.82">18060 4974 688 0,'-3'-6'73'0,"-3"-7"41"16,-4 1 3-16,-1-7-13 0,-1 0-8 0,1 6-16 15,1 1-2-15,1 5-13 16,-1 6-12-16,2 1-13 0,-1 6-8 15,1-1-1 1,0 4-2-16,0 1 3 0,0-2 1 16,2 7-6-1,0 3-6-15,1 9-6 16,0 1-5-16,5 5-9 0,5-3 0 0,9-8-1 16,2-6-1-16,11-7 3 15,1-9 1-15,7-6 2 16,-2-7 6-16,-3-4 4 15,-2-10 5-15,-12 2 9 16,0-6 5 0,-11-1 8-16,-2 7 1 0,-14 1-4 15,-10 5-13-15,-15 3-14 16,-8 7-7-16,-2 3-6 16,2 6 1-16,11 3 2 15,9 6-3-15,10 1-21 0,3 1-18 16,9-5-63-1,2 2-30-15,8-3 69 16</inkml:trace>
  <inkml:trace contextRef="#ctx1" brushRef="#br0" timeOffset="17741.83">18022 6643 1132 0,'-3'0'44'0,"-1"0"-3"0,-3 5 0 0,-2 2-10 0,4 8-4 0,-1 5-12 15,1 4-1-15,3 1-6 16,2 3-2-16,4-4-4 16,3-7 0-16,8-6 5 15,4-1 6-15,4-10 9 16,1 0 5-16,0-10 3 16,2-1 4-16,1-6 8 15,-3-5 2-15,-5 0 4 16,-7 1-2-16,-8-2-1 0,-3 2-4 15,-10 2-3 1,-9 4-3-16,-7 2-20 0,-3 4-5 0,-7 10-9 31,0 9-14-31,-4 7-44 16,-1 5-25-16,6 6-133 16,2 1 117-16</inkml:trace>
  <inkml:trace contextRef="#ctx1" brushRef="#br0" timeOffset="18106.24">18040 7143 1042 0,'-25'22'47'0,"-4"6"0"16,5 7-1 0,2 3 10-16,8 0-16 0,13-12-3 15,4 0-7-15,14-14-5 16,5-5 3-16,11-9 0 16,4-3 1-16,2-7 10 15,4-7 10-15,-13-2 8 16,-2-4 3-16,-15 0 2 15,-12 0-9-15,-9 2-8 16,-7 8-7-16,-15 5-21 16,-4 1-15-16,-7 7-32 15,-1 1-18-15,12 2-40 0,5 6-30 16,12-7 71 0</inkml:trace>
  <inkml:trace contextRef="#ctx1" brushRef="#br0" timeOffset="18919.5">18152 8628 1073 0,'-10'5'79'0,"-2"3"35"0,-4 3-15 0,-3 2-25 0,-1 4-21 0,-1 7-31 16,2 2-5-16,6 8-5 16,6 0-4-16,8 10-2 15,2 2-2-15,11 1-4 16,4-1 0-16,6-14-2 15,9-4-1-15,4-17-7 0,0-9 8 16,-1-12 16-16,-4-12 11 16,-9-13 24-16,-1-1 4 15,-9-6 4-15,-8-3 1 16,-10 0-11-16,-9 4-4 16,-16 3-16-16,-8 2-11 15,-11 10-12-15,-5 7-16 16,-1 19-37-16,3 8-33 0,0 14-219 15,6 15 185-15</inkml:trace>
  <inkml:trace contextRef="#ctx1" brushRef="#br0" timeOffset="25853.92">18351 4508 1163 0,'0'0'71'0,"-2"0"42"0,2 1-12 0,0 2-5 16,0 2-1-16,0 1-10 16,-2 2-7-16,-2 5-23 15,-6 1-10-15,-4 2-20 16,-2 7-4-16,-7 4-11 16,-4 11-1-16,-11 13-9 15,-6 4 0-15,-16 17-3 16,-8 9 3-16,-6 7 0 15,0 2 0-15,14-5-10 16,6-11-19-16,15-19-33 0,9-10-2 16,9-14-4-16,4-12-15 15,9-5-30-15,2-4-165 16,4-12 163-16</inkml:trace>
  <inkml:trace contextRef="#ctx1" brushRef="#br0" timeOffset="26601.23">18508 4763 900 0,'-1'3'98'0,"-1"2"156"0,-1 0-142 0,3-1-15 0,-2 0-6 0,4-1-30 0,0 0-5 16,1-3-9-16,3 0 3 15,2-6-5-15,3-1 2 0,2-5-8 16,-1 1-1-16,-1-4-10 16,2 1-8-16,1-2-2 15,-1-1 0 1,1 0-4-16,-3 3 6 0,-3 1-8 31,-2 5 4-31,-6 8-4 0,0-2-2 0,3-1-1 16,-3 11-8-16,-1 10 7 15,-2 7-8-15,-7 6 4 16,1 9 0 0,1 5-6-16,-3 0 5 0,6 4-3 15,-1-2 0-15,4-1 6 0,1-2-16 31,-1-5-3-31,2-4-10 16,0-8-32-16,-2-7-7 16,1-1-33-16,-2-5-18 15,-4-7-30-15,1-1-117 16,-3-8 160-16</inkml:trace>
  <inkml:trace contextRef="#ctx1" brushRef="#br0" timeOffset="26806.81">18414 5164 1038 0,'1'3'157'15,"2"1"217"-15,5-4-236 16,5 0 9-16,7-3-18 16,4 2-15-16,3-1-44 0,1 2-17 15,1 8-31-15,1-5-7 16,1 7-39-16,-1-6-27 15,-1 4-93 1,1-1-22-16,-16 7 85 0</inkml:trace>
  <inkml:trace contextRef="#ctx1" brushRef="#br0" timeOffset="56458.65">16989 5050 453 0,'-9'2'66'0,"2"-2"62"0,3 1 3 15,7 2 12-15,-2-1-10 0,4 0-19 0,-3 1-16 0,-2 0-37 0,-2 2-5 0,-3-1-3 16,-1 4 0-16,-2-5-3 15,-3-1-6-15,3-1-14 16,0 1-3-16,7-2 4 16,-1 0 2-16,2 0 0 15,0 0-3-15,0 0-10 16,0 0-4-16,0 0-7 0,6 0-2 16,-6 0-1-16,2 0 1 15,6 5-4-15,-2-4-1 16,4 6 6-16,-1-1 2 15,7 5 10-15,0-6 5 16,3 4-1-16,1-2 1 16,4-1-2-16,4-1 0 15,9-2-2-15,5 0-6 0,5-3-4 16,7 0-2-16,3 0-7 16,6-5 0-16,2 5 0 15,-4 0 1-15,-4 2-2 16,-3 2 2-16,-5 0-3 15,-1-1 1-15,3 3 5 16,-4-3-6-16,7 2 5 16,3 0-9-16,3-4-1 15,3-1 8-15,1 2-3 16,-7-1 7-16,-3 6-7 16,-2-4 1-16,-5 2 0 0,5-2-6 15,0-3 9-15,4 0-9 16,4-2 3-16,1-1 2 15,2 1-4-15,3 1 7 16,-2-7-4-16,-6 3 6 16,0-7 0-16,-3 1 1 15,2 1 3-15,0 2-2 0,3-3 0 32,3 0-3-32,10 0 2 0,6 5-4 0,-7-5 5 15,1 0-1 1,-7-2-6-16,-1-1-1 0,-2-3 1 15,-3 2-2-15,0 1 2 16,0 2 1-16,3-1-4 16,6-1 3-16,-1 0 4 15,-3-1 0-15,-5 1-2 0,-5-2-2 16,0 1 0 0,0 2-4-16,-4 7 7 0,-2 3 3 15,-13 3-8-15,-3 1 4 16,-6 4 0-1,-2 3-2-15,-3 0 11 16,0 3 0-16,0 0-9 0,-1-2 4 0,-1 4-4 16,1-5-1-1,-2 3 5-15,1 1-1 0,-2-1-5 16,2 4 0-16,-1-3 0 31,-2 1-4-31,2 9 5 0,-3 0-2 0,1 6-2 16,-2 5 4-16,-1 8 3 15,2 5-2-15,-5 6 3 16,6 2-4 0,-3 1-2-16,-4-3 0 0,9-6 0 15,-5-2-1-15,0-5 2 16,0-9 1-16,-7-6 0 0,-1-2 0 16,-3-9-14-16,-1-7-5 15,-2-4-26-15,0 1-14 16,0-2-23-1,-2-1-7-15,-3-6-22 16,4 0-3-16,1-4-22 16,0 1-130-16,0-2 172 0</inkml:trace>
  <inkml:trace contextRef="#ctx1" brushRef="#br0" timeOffset="56920.25">20936 5493 858 0,'-6'0'105'0,"-5"0"78"0,3 0-47 0,-1 0-32 0,-1 0-22 0,-1 0-26 0,-3 2-13 0,-2 3-13 16,0 2-9-16,2 6-10 0,0 0-1 15,3 1 0-15,8-2 2 16,0 7 9-16,6 0 6 16,5 5 7-16,1-4 1 15,10 3 9-15,3-5 2 0,8 0 2 16,2-4 5-16,2-1-11 16,4-2-7-16,-5 1-14 15,0-4-8-15,-4 0-7 16,-7-2 1-16,2-1 1 15,-2-5-4-15,-3 2 4 16,0-2-3-16,-5-4 3 16,-2-7 0-16,-1-3-1 15,-1-8-4-15,-4-5-11 16,-1-1-2-16,-4-7-27 16,3 2 0-16,-1 2-21 0,0 4-17 15,3 5-24-15,1 0-17 16,2 4 3-16,0 1-231 15,1 3 238-15</inkml:trace>
  <inkml:trace contextRef="#ctx1" brushRef="#br0" timeOffset="57378.1">21600 5459 1227 0,'2'0'83'0,"1"1"56"16,-1 2-13-16,-2 4-16 0,0-3-13 0,0 10-27 0,-2 9-7 0,1 11-20 0,1 1-5 15,-4 9-16 1,1 0-10-16,0 0-10 16,-2-3-4-16,4 2-40 0,-6-4-4 15,0-7-51 1,2-5-21-16,-1-13-15 16,2-5-139-16,4-9 177 0</inkml:trace>
  <inkml:trace contextRef="#ctx1" brushRef="#br0" timeOffset="57810.84">21572 5488 1484 0,'13'-9'100'0,"-1"-4"47"16,2 2 12-16,5 0-32 15,0-1-12-15,8 2-31 16,2 4-11-16,4 1-16 0,0 7-11 15,-2 7-20-15,-2 5-12 16,-9 9-15-16,-2 2 0 31,-14 6-5-31,-4 1-5 0,-8-2-7 16,-7 3-5-16,-7-6 4 16,-5-4 6-16,-3-8 4 15,-2-8-3-15,4-8 5 16,3-5 0-16,3-15 6 15,6 2 4-15,5-5-1 16,4 2-1-16,6 10-1 16,1 9 1-16,3-2 0 15,0 13 2-15,7 14 6 16,2 8-3-16,1 8-2 16,4 6 3-16,-3 0-5 15,4 3 0-15,-1-3-11 0,2-4-32 16,6-7-54-16,-1-8-31 15,0-12-46-15,-1-7-18 16,-1-9 112-16</inkml:trace>
  <inkml:trace contextRef="#ctx1" brushRef="#br0" timeOffset="58187.97">22025 5533 1056 0,'0'1'121'0,"3"1"119"0,10-2-126 0,-1 0-1 0,7 0-12 0,0-3-15 16,5-7-2-16,-1 1-8 0,3-5-21 15,-4-1-5 1,-7 0-23-16,0-1-2 0,-6 3-11 15,-1 2-5-15,-6 11-6 16,-1 0-5-16,2 3 0 16,-1 11 2-16,-4 12 4 15,2 2-3-15,-4 15 4 16,-6-2-5-16,10 11 2 16,0 1 0-16,3 1-1 15,4 0-1-15,-6-10-7 16,-1-6-14-16,0-7-43 15,5-6-14-15,-5-6-64 16,0-5-6-16,-2-12 80 16</inkml:trace>
  <inkml:trace contextRef="#ctx1" brushRef="#br0" timeOffset="58425.59">21987 5910 1368 0,'2'0'130'16,"1"0"71"-16,5 0-44 16,6-4-9-16,11 1-27 15,11-3-26-15,13 1-33 16,3-3-14-16,10 4-31 16,-2-3-7-16,4 7-41 15,3 0-38-15,-1 0-107 16,-1-1 15-1,-10 9 64-15</inkml:trace>
  <inkml:trace contextRef="#ctx1" brushRef="#br0" timeOffset="68311.65">13165 5023 1247 0,'0'16'103'0,"-2"3"91"0,-2 0-66 0,-1-2-20 15,2-1-23-15,0-11-33 0,1 3-18 0,2-8-19 16,-1-5-6-16,2-5-45 0,4-9-32 0,4 1-119 15,9-8-254-15,8 1 264 16</inkml:trace>
  <inkml:trace contextRef="#ctx1" brushRef="#br0" timeOffset="68445.5">13777 5072 943 0,'32'13'93'16,"-4"-1"156"-16,-20 1-247 15,-5-5 3-15,-6-3-15 16,-2-7-19-16,4-15 20 16</inkml:trace>
  <inkml:trace contextRef="#ctx1" brushRef="#br0" timeOffset="68629.49">14295 5088 1414 0,'0'19'34'0,"-4"-10"-30"16,4-2 0-16,5-20-4 15,5-12-8-15,12-15-133 16,3-1-187-16,11-6 191 16</inkml:trace>
  <inkml:trace contextRef="#ctx1" brushRef="#br0" timeOffset="68787.5">14795 5064 1336 0,'14'13'58'15,"-1"-2"21"-15,-4-8-53 0,0-9-4 0,-1-16-13 32,3-13-40-32,2-6-21 0,-4 0-123 15,-1 5-148-15,8 6 186 0</inkml:trace>
  <inkml:trace contextRef="#ctx1" brushRef="#br0" timeOffset="68930.13">15076 5053 1412 0,'14'36'71'0,"-5"-4"20"16,-4-7-40-16,-11-23-50 16,-9-12-57-16,-8-54 27 15</inkml:trace>
  <inkml:trace contextRef="#ctx1" brushRef="#br0" timeOffset="82793.25">21140 4531 533 0,'-2'-5'73'0,"2"-1"81"0,0-2-39 0,6-3-4 0,1-1-14 15,1-3-24-15,1 1-8 0,-1 3-20 0,-2 3-4 0,1 0 14 0,-6 7 0 0,1-1 11 16,-2 2 8 0,0-1-7-16,-5 2 3 0,-4 4-13 15,-2 3 1-15,-5-3-14 16,-2 4-8-16,-2 5-13 15,1 4-7 1,-5 2-7-16,4 7-3 0,-1 9-4 16,2 0-4-16,8 4-3 0,5-4 1 15,8-6 3-15,7-3 2 16,7-10 1 0,3-1 0-16,3-13-1 15,0-3 0-15,5-6 0 0,1-7 2 0,5-2 8 16,0-3 2-16,-7 4 5 15,-7 3-3-15,-10 3-5 16,-7 8-4-16,2 6-5 16,-5 7 0-16,1 8 1 15,-2 2-2 1,7 2 2-16,4-3-2 0,12-6 0 16,4-2 0-16,10-10-2 15,6-4 3-15,3-10 12 16,-3-4 10-16,-9-5 29 15,-7 2 10-15,-12 2 12 32,-7-2-3-32,-12 3-25 0,-9-3-7 15,-15 2-28-15,-6 1-6 16,-13 6-11-16,-1 8-4 16,2 10-29-16,10 2-10 15,13 3-39-15,9-3-34 0,16-5-36 16,12-1-25-16,11-6 101 15</inkml:trace>
  <inkml:trace contextRef="#ctx1" brushRef="#br0" timeOffset="83409.51">21673 4637 1405 0,'6'0'89'0,"1"0"22"0,-4 0 2 0,0 1-41 16,-3 7-14-16,1 5-25 0,-1 1-8 0,0 7-16 0,0-1-6 16,0 4-2-16,0-1 3 15,2-5 0-15,0-1-1 16,-2-7-2-16,0-1-3 0,0-7 0 15,0-1 4-15,4-1 2 16,0-6 4-16,-1-7 14 16,0-4 4-16,3-2 18 15,2-6 5-15,2-8-3 16,4 0-2-16,3-4-8 16,7 1-1-16,1 8-2 15,0 6 3-15,2 9-10 16,-2 8 0-16,-4 7-13 15,-2 4-10-15,-8 11-2 0,-2 2-1 16,-6 8-2 0,-1 3-3-16,-2-1-13 15,0-4-7-15,2-8 4 0,1-3 1 16,-2-6 16-16,2-5 5 16,4-6 0-1,1-8 5-15,4-11-2 0,4-3 3 0,3-7 9 16,5-1-4-16,6 2 7 15,1 2-2-15,-2 7 0 16,-1 11 8-16,-9 13-3 16,-7 7 1-1,-4 16-10-15,-6 1-8 0,0 7-6 16,2-2-17 0,-2-5-38-16,7-9-30 0,-1-6-73 0,2-3-36 31,2-11-169-31,-4-4 204 0</inkml:trace>
  <inkml:trace contextRef="#ctx1" brushRef="#br0" timeOffset="84091.87">22441 4424 1357 0,'-4'13'140'0,"-1"6"100"0,-3 6-101 0,-3 2-5 15,1-1-66-15,3 4-24 0,-3-6-32 0,5 1-12 0,1-4 2 16,-1-7-4-16,3-3-9 16,-4-6-2-16,1-2-2 15,-1-3-4-15,0-3 19 16,4-2-1-16,2-11 2 31,2-1 5-31,6-7 2 16,1-3 12-16,7-3 2 0,1-3 7 15,5 5-6-15,0 4-4 16,0 10 5-16,0 8-6 16,-3 7 5-16,-1 6-4 15,-6 12-9-15,-1-1-5 16,-7 8-7-16,-1-3-13 0,0-4-15 16,2-3-4-16,6-11-5 15,3-2 9-15,3-8 21 16,4-6 2-16,2-5 7 15,3-3 7-15,0 1 0 16,3-1 3-16,-9 4 9 16,-2 4-7-16,-9 7-8 15,-4 4 1-15,-5 9-5 16,0 4 0-16,-2 4-1 16,4 2-1-16,7-6 0 15,7-5-1-15,9-4 3 0,2-7 4 16,2-3-6-1,-1-5 4-15,-8-2 8 0,-2-1-3 16,-2 1 13-16,-4-2-2 16,6-4-3-1,-1 0 12-15,-1 0-8 0,-4 6 7 0,-4 8 17 16,-3 10-4-16,-5 16 10 16,-3 7-2-16,-2 19-16 15,-1 4-11-15,4-5-10 16,1-4-3-16,5-15-44 15,6-10-7-15,7-14-68 16,7-7-39-16,-1-15-52 16,0-3-32-16,2-8 136 15</inkml:trace>
  <inkml:trace contextRef="#ctx1" brushRef="#br0" timeOffset="84233.98">23087 4058 1748 0,'-21'11'121'0,"5"-3"25"0,4-2-31 0,4-10-64 0,3-6-43 0,3-12-90 0,1 0-63 0,2-5 73 16</inkml:trace>
  <inkml:trace contextRef="#ctx1" brushRef="#br0" timeOffset="84535">23352 3896 1660 0,'4'19'123'0,"-2"-2"45"16,-1 7-2-16,-4 9-8 16,-1 8-29-16,-6 15-42 15,-1 11-14-15,-6 16-47 0,-5 1-16 16,-5 11-10-16,-2-6-4 15,7-7-13-15,5-3-4 16,15-16-4-16,9-7-12 16,16-12 7-16,7-6-20 0,14-21 6 15,7-8-3-15,6-18-24 32,-2-8-6-32,-9-13-68 0,-10-4-21 15,-14-2-56-15,-14 2 109 16</inkml:trace>
  <inkml:trace contextRef="#ctx1" brushRef="#br0" timeOffset="84741.6">23217 4462 1552 0,'15'6'149'16,"8"5"61"-16,20-1-39 0,12-1-16 16,15-1-72-1,1-8-27-15,-4-2-36 0,-7-5-35 16,-9-3-101-16,-7-3-81 15,6 2 95-15</inkml:trace>
  <inkml:trace contextRef="#ctx1" brushRef="#br0" timeOffset="87137.98">22176 3560 1087 0,'-9'11'121'0,"1"-5"89"0,6 2-71 0,2 0-2 0,8-5-18 0,5 2-17 15,3 6-28-15,-1 3-22 16,-5 18-31-16,-7 7-12 16,-3 11-2-16,0 4-2 15,0 0-32-15,-2-5-19 16,4-18-59-16,1-6-29 0,7-17-217 16,1-8 217-16</inkml:trace>
  <inkml:trace contextRef="#ctx1" brushRef="#br0" timeOffset="87296.6">22101 3404 1581 0,'0'-10'51'16,"6"-1"-3"-16,3-3-28 15,7-10-20 1,1-1-33-16,-1-3-356 0,0 2 268 15</inkml:trace>
  <inkml:trace contextRef="#ctx1" brushRef="#br0" timeOffset="87706.55">22437 3506 1232 0,'17'38'72'0,"2"1"2"15,-3 4 4-15,-5-2-48 16,-2 3-16-16,-7-12-10 16,1 1 0-16,-3-8 1 15,-3-4 0-15,1-9 0 16,2-9-2-16,-6-3 1 16,3-11 0-16,1-6 2 15,0-2 6-15,2-6 12 16,-1-4 9-16,1-12 8 15,0-4-3-15,1 1-6 16,4-2 1-16,5 13 9 0,2 9 0 0,4 8 3 16,-2 10-5-16,4 11-7 31,-3 4-4-31,6 7-5 0,1 4-8 16,6 6-6-16,1 0-3 0,4 8-4 15,-2-1 1-15,-5 6-6 16,-6 2-14-16,-9 3-52 31,-6-3-32-31,-5-3-4 0,0-3 35 16</inkml:trace>
  <inkml:trace contextRef="#ctx1" brushRef="#br0" timeOffset="87917.38">23031 3527 1140 0,'13'4'162'0,"0"-4"194"0,-1 4-241 16,2-1-4-16,4-3-45 0,-1 0-27 0,2-2-26 15,-2 2-5-15,4 3-49 16,-1 2-32-16,1 8-80 15,-2-1-312-15,-5 2 292 16</inkml:trace>
  <inkml:trace contextRef="#ctx1" brushRef="#br0" timeOffset="88644.33">23588 3583 1296 0,'0'0'110'0,"0"0"20"0,-1 0-22 0,-1 0-18 0,-1 11-40 0,-5 4-8 16,3 10-18-16,-3 6-8 16,7 6-10-16,2-1-2 15,7-6-2-15,6-5-1 16,9-9-1 0,-3-3 2-16,10-10 10 15,2-3 10-15,1-11 16 16,0-2 5-16,-8-7 12 0,-4 2-8 15,-14-5-13-15,-5-1-2 0,-15 0-23 16,-9-6 0 0,-11 2-11-16,-3-5-18 15,-4 9-17 1,6 8-19-16,5 12-34 16,4 4-17-16,17 0-55 15,7 4-144-15,13 0 185 16</inkml:trace>
  <inkml:trace contextRef="#ctx1" brushRef="#br0" timeOffset="88934.28">23860 3713 788 0,'14'16'125'0,"0"-1"213"16,-1-2-265 0,-1 3-16-16,-1-2-19 0,0 0-35 15,-1 0-5-15,-4-4 2 16,0-6 0-16,-6-4 16 15,0 0 20-15,-3-3 19 16,-2-8 14-16,-1-3 23 16,0-8-10-16,0-8 0 15,-1-5-1-15,4-4-24 16,3 1-2-16,8 3-8 16,3 2-8-16,8 6-12 15,1 4-4-15,7 2-14 0,3 5-10 16,6 4-19-1,2 1-30-15,2 8-60 16,-1 1-30-16,-9 5-227 0,0 7 224 16</inkml:trace>
  <inkml:trace contextRef="#ctx1" brushRef="#br0" timeOffset="89823.64">24451 3637 1422 0,'-11'-13'106'0,"-6"-2"69"16,-1 0-57-16,-7 1-28 16,-2 5-23-16,-4 7-25 15,1 4-9-15,1 14-14 16,4 6-11-16,8 6-6 16,4-1-2-16,15 0 0 15,6-5 1-15,9-3-17 16,4-2 5-16,4-11-6 0,3-6-3 15,1-1 11 1,-4-10 2-16,-2-3 6 0,-4-5 4 16,-3-13 5-1,1 1 5-15,-7-7 8 16,-2-8 11-16,-5-8 11 0,-1-7-2 16,-1-9-1-16,-1 3-9 15,0 5-14-15,2 13-1 16,-2 21 0-16,1 9 7 15,-1 19 1-15,2 0-1 0,1 19-11 16,-3 4-8 0,0 17-1-16,-2 7-3 0,-1 16-1 15,0 8 2-15,0 11-3 16,0 2-4-16,3-12-22 16,3-4-6-16,6-20-4 0,7-11 2 15,5-11 27-15,4-7-3 16,8-18 5-1,2-7 0 1,1-15 1-16,0-4 9 0,-6-13 4 0,0 0 1 16,-9-1-1-1,-4-2 2-15,-10 6 7 0,-7 8 6 0,-8 13 7 16,-7 2-6-16,-7 15-7 31,-3 9-6-31,-5 14-10 16,0 5-1-16,7 1 0 0,4 2-1 0,14-7-1 15,5-6-1 1,17-1-2 0,5-7 0-16,11-4 0 15,4-6 3-15,5-1 0 16,4 0 3-16,-8-2 2 16,0 1-1-16,-15 7 4 15,-5-3-5-15,-7 9 0 16,-5-1-2-16,-6 6-32 0,0-1-2 15,2 0-17-15,2-2-3 16,4-13 29-16,0 1 9 16,-3-5 14-16,0-4 16 15,-2-6 17-15,5-3 6 0,1-8 21 16,-2-7-2-16,0-5-1 16,4-6-5-16,5 2-15 15,3 4-12-15,6 10-17 16,-3 5-5-16,2 8-11 15,1 5-19-15,1 0-82 16,4-1-58-16,1-4 79 16</inkml:trace>
  <inkml:trace contextRef="#ctx1" brushRef="#br0" timeOffset="94127.46">18513 6003 674 0,'-5'3'118'0,"-3"0"112"0,1-2-122 0,0-1-1 0,3 2-36 15,2-2-8-15,2-2-16 16,6 1 1-16,5-2-1 16,3-4 8-16,4 3-1 15,2 2-8-15,4-3-8 16,1 4-8-16,10 1-7 15,3 1-2-15,11 6-6 16,1-1 0-16,4 2 1 16,4 1 7-16,-1-1 2 15,1 2 0-15,1 2 7 0,-7-1-5 16,3 4-5-16,0-1-3 16,2 2-12-16,1 4-2 15,-9 5-4-15,-6 4 2 16,-15 8-6-16,-7 6-2 0,-12 4 2 15,2 4-3-15,-3 2 6 16,2-2 5-16,5 3 1 16,-5-2 0-16,9-2-3 15,0 1-2-15,6-4-4 16,7-5-2-16,1 3 6 16,6-3-1-16,5-1 3 15,4 0 3-15,10 3-9 16,4-3-1-16,5 0 2 15,4 5-1-15,-12-8 3 0,-7-7 4 16,-11-1-2-16,-11-6 2 16,-10-5-4-1,-2-5 0-15,-12-9-24 0,-4-4-19 16,-1-1-44-16,-1 0-35 16,-8-4 66-1</inkml:trace>
  <inkml:trace contextRef="#ctx1" brushRef="#br0" timeOffset="94540.06">20283 6952 1162 0,'17'-2'109'0,"-1"1"69"0,-5 7-92 0,-1 2-1 0,-7 6-22 16,0 5 0-16,-1 6-9 0,1 2-3 0,5 9-11 15,-4 4-3-15,4 4-13 16,0 2-2-16,-1-7-14 31,-4-1-4-31,-3-10 1 16,-7-2-4-16,-5-3 2 15,-2-4-2-15,-10 0 1 16,-1-3-4-16,-8-3-13 16,-2-2-8-16,-3-10-10 15,-6 1-5-15,3-5-13 16,1-8-10-16,9 6-17 15,12-5-14-15,11 10 53 16</inkml:trace>
  <inkml:trace contextRef="#ctx1" brushRef="#br0" timeOffset="95228.27">20558 7337 1258 0,'0'0'117'0,"1"3"76"0,-2 5-82 0,-4 1 4 0,-1 7-44 0,1 5-15 16,0 8-27-16,2 9-13 16,0 5-13-1,-2 1-11-15,0-3-34 0,2-5-17 16,2-10-36-16,-1-3-8 0,0-9-13 16,-1-6-27-16,0-1-144 15,3-7-5-15,-5-2 96 16,5-9 106-1,0-8 274-15,4-3 51 0,-1-13 3 16,0-1-46-16,0-5-47 16,0 0-12-16,5 0-23 15,5 0-3-15,4 8-24 16,5 1-10-16,8 12-9 16,5-5-1-16,7 12-15 15,-1 4-5-15,2 5-22 16,-4 3-13-16,-15 1-8 15,-2 1 0-15,-14 6-1 0,-6-1 1 16,-7 2-10-16,-11 1-6 16,-7 2-4-16,-11 0 0 15,-7 0 0-15,-1-4-1 16,1-1 4-16,4-1-2 16,12 3 15-16,9-4 4 15,12 9-3 1,7 3 1-16,14 6 2 0,8 2 6 0,12 6 5 31,4-2-3-31,3 3-4 0,-8 1-9 0,-1 0-28 16,-8-4-24-16,-8-4-63 15,-2 1-40-15,-11-2 84 16</inkml:trace>
  <inkml:trace contextRef="#ctx1" brushRef="#br0" timeOffset="95662.19">21055 7446 1113 0,'0'-7'157'0,"3"1"214"0,3-2-254 0,5 3 12 0,0-4-26 16,5 4-15-16,6 5-19 15,2 0-6-15,7 8-25 16,4 1-9-16,-5 6-15 16,0-1-9-16,-8 3-4 0,-5-1-2 15,-10 0-15-15,-7 3-8 16,-13-4-15-16,-9 4-14 15,-11 3 2-15,-7 2-7 16,1 1 16-16,-1 1 10 0,15-3 21 16,5 2 16-16,15 1 10 15,5 1 9-15,20-1 8 16,10 1-5-16,19-2-10 16,7-1 1-16,8-8-25 15,9-4-13-15,-5-1-85 16,-2-3-41-16,2 10 73 15</inkml:trace>
  <inkml:trace contextRef="#ctx1" brushRef="#br0" timeOffset="136953.74">3245 2650 1104 0,'0'-2'-4'0,"3"10"4"0,2-6-5 0,-2-1 24 0,2-1 23 16,-3-3 6-16,1 0 1 0,1 3-15 0,0 3-22 0,-1 0-9 0,3 7-1 0,-3-2 4 0,8 4 20 0,2 1 14 0,7 1 24 0,9 3 10 0,2-4 0 0,7 1-5 0,6-1-15 16,1-1-10-16,14-4-19 0,5 0-3 0,10-8-4 0,8-1 0 0,12-9 1 0,1-2-4 0,6-1-2 15,2-1-6-15,7 1 1 16,4 5-4-16,1 2 1 16,3 6-3-16,-9-2 0 15,-2 1 1-15,8-4-3 16,4-1 4-16,5-5-3 0,1 0-1 15,-2-7 0-15,-3-4-2 16,12 0 2-16,2-1 0 16,5 5 3-16,-1 2 1 15,-11 5-3-15,9 2 0 16,3 4-2-16,-2-3 0 16,0 5 1-16,-6 2 3 0,5 1 1 15,3-2 2-15,3-3-3 16,-3-1-1-16,-1 3 1 15,4-2-1-15,-3 0 6 16,2 4 1-16,-14-4 2 16,-7-1 0-16,-5 6-2 15,2 0 1-15,-8 0-6 16,-6 3 0-16,-20-2-6 16,-9 4-1-16,-15-5 4 15,-2 2-2-15,-10-1 1 0,-3 2 0 16,-16 4-3-1,-7-4 2-15,-19-1 5 0,2 1 2 16,-20-5-1 0,-12-1 0-16,-14-7-5 0,-12 1-2 15,-11-5-4-15,-7-5 3 0,-21-2 2 16,-12 2 2-16,-22 2 4 16,-6 3-3-16,-15 6-2 15,-2-1-1-15,-25 5-7 16,-5 4 1-16,-16 2 0 31,-10 3-1-31,4 4 4 0,-2 2-1 0,-7 2 1 16,4 3 0-16,7-1 3 15,-8 3-1-15,4-1-2 16,4 0 0-16,-4 4-6 16,4 3 3-16,12 1-1 0,-1 2 2 15,11-1 2 1,2 4 0-16,14-1 2 0,9 1 0 15,8-3 0-15,14-4-1 16,16-4-6-16,11-5-4 16,26-7 2-16,18-4 1 0,27-6 3 15,13-4 5-15,23-1-5 16,13-1 0-16,26 0 0 16,17-4-1-16,34 2 5 31,8-2-2-31,20 5 4 0,8-1 1 0,18 6 0 15,9-5 0-15,21 3 1 16,9 0 0-16,19 1 5 16,4 1 5-16,13 3 4 31,13 0 4-31,-9 3-3 0,9 6 2 0,8 16-3 16,-11 2-4-16,9 3 5 0,0 3-8 15,-12-14 2 1,12-5-2-16,-1-14-1 15,-6-6 1-15,5-19-4 16,-14-2-1 0,-24-9-2-16,-2-1 1 0,-32 1-1 15,-14 2 2-15,-36 2-1 16,-27 7-5-16,-47 7 4 16,-21 6 3-16,-33 2 3 15,-26 1-1-15,-51 6-13 16,-35 3-6-16,-54 11-23 15,-34 9-6-15,-64 9-39 16,-31 4-19-16,-69 9 20 16,-30 4-379-16,-40 5 326 15</inkml:trace>
  <inkml:trace contextRef="#ctx1" brushRef="#br0" timeOffset="176650.7">17626 10678 467 0,'-4'-4'15'0,"-1"1"7"0,-4-2-17 0,4 5 11 0,0-6 19 0,2 2 15 0,0 1 4 0,-4 3 0 0,3 2-7 0,-6 1 14 32,2 3 19-32,2-3 21 0,0-3 5 0,4 0 6 15,1 0-8-15,-1 0-17 16,0 0-4 0,1-1-16-16,-1 1-3 0,-12-6-16 0,3 4-9 15,-5 5-24 1,-3 3-4-16,0 5-4 0,-1 7 2 31,4 9 0-31,8 1-3 0,7 5-4 16,4 3 0-1,14-9-1-15,4-2 2 0,9-9 5 16,3-5 8-16,-2-11 8 16,-2 0 1-16,-4-8-1 15,-3 0 3-15,-12-6-4 16,-3-5 4-16,-8-1-4 15,-5-4-3-15,-7-1-3 16,-6 0-3-16,-3 6-7 16,0 1-2-16,0 4-3 15,0 5-4-15,3 6 5 16,-2 3-6-16,5 1-27 0,4 4-15 16,4 1-50-16,-2 1-29 15,10-4 16-15,0-2 39 16</inkml:trace>
  <inkml:trace contextRef="#ctx1" brushRef="#br0" timeOffset="177111.94">17716 10768 1330 0,'4'11'62'0,"-1"-1"0"0,0 6-6 0,2 3-21 0,1 7-21 0,5 11-7 0,5 4-6 0,-2 8 1 15,2 3-9-15,-1 1-9 0,-2-2-1 0,0-12-3 16,-4-6 13-16,-1-17 3 16,-6-13 4-16,4 2 0 15,-8-18 2-15,-2-17 15 16,-4-9 6-16,-3-18 11 0,-2-8 7 15,-3-7 6-15,1 4 5 0,3 7 2 16,6 9-3-16,8 20-5 16,4 8 3-16,8 15-11 15,2 7 5-15,3 4-8 16,1 1-11-16,4 6-1 16,0 3-12-16,-4-1-7 15,2 3 1-15,-11 2-2 16,-4 6-3-16,-14 3-2 15,-8 2-20-15,-7 4-50 16,0 2-18-16,1 0-42 16,2-1-7-16,5-7-1 15,1-6-158-15,5-13 193 16</inkml:trace>
  <inkml:trace contextRef="#ctx1" brushRef="#br0" timeOffset="177348.41">18127 10639 1284 0,'4'5'114'16,"-2"1"78"0,1 2-81-16,-5 3 4 0,2 14-27 15,5 4-13-15,1 8-29 16,1 8-9-16,1-4-23 15,0 1-13 1,4-2-22-16,-2-4-24 16,2-1-58-16,-2-7-35 0,1-3 69 15</inkml:trace>
  <inkml:trace contextRef="#ctx1" brushRef="#br0" timeOffset="178363.95">18726 10783 601 0,'-8'-2'135'0,"-1"-3"170"0,-1 2-125 0,5-2-24 0,1 5-15 0,1 0-33 0,-1 0-15 15,-2 5-33-15,-2 5-16 0,-1 8-17 16,-1 5-7-16,6 11-9 16,2 3-3-16,2 2-5 15,6-4-1-15,5-5-4 16,4-10 1-16,8-10 1 16,6-9 0-16,-1-6 12 15,0-7 1-15,-1-9 17 16,-5 2 15-16,-3-6 8 0,3-2 6 15,-19-3-7 1,-4-1-17-16,-12-5-11 0,-4 6-14 16,-4 3-20-1,4 6-4-15,-5 17-40 0,0 4-16 16,8 1-33-16,3 4-18 0,20 3-6 31,8-7 6-31,18 1 13 0,8-2 14 0,-1 0 34 31,3 0 15-31,-6 1 41 0,-3 3 18 0,-4 5 37 16,-4 2 16-16,-9 10 14 16,-6-2-1-16,-8 7-11 15,-5 7-17-15,-10 4-21 16,1 2-13 0,-2 1-15-16,1-1-2 0,4-1-5 15,3-5-8-15,3-1-19 16,1-6-7-16,2-7-3 15,4-1 9-15,-3-14 24 0,-4-4 17 16,4-3 30-16,-3-11 16 16,-4-21 24-1,1-4 2-15,-4-19 6 16,1-2-9-16,5-10-12 0,7 6-5 16,12 12-7-16,1 6-7 15,5 13 1-15,2 11-11 0,2 15-21 16,-1 1-2-16,-3 12-15 15,-6 1-2 1,-13 5-1-16,-6 7-15 0,-9 6-30 16,-10 2-27-16,-5 2-67 15,1 1-21-15,2-5-36 16,5-2-239 0,10-2 289-16</inkml:trace>
  <inkml:trace contextRef="#ctx1" brushRef="#br0" timeOffset="178728.81">19423 10641 1063 0,'13'-7'145'0,"-4"1"210"0,2-7-225 0,4 1-2 0,0 1-1 16,8 0-26-16,3 6-11 0,-4 5-32 0,5 0-19 0,-8 13-25 15,-6-2-6-15,-7 8-8 16,-11 4-4-16,-6 6-9 16,-4 5-6-16,-8 4-21 15,-5 3-2-15,-3 2 6 16,1-1 4-16,7-9 15 15,14 1 8-15,14-11 5 16,6-7 1-16,17-5 3 0,4-9-3 16,12-4 10-16,5-9-33 15,3-8-59-15,0-6-40 16,-9-4 45-16</inkml:trace>
  <inkml:trace contextRef="#ctx1" brushRef="#br0" timeOffset="211525.79">17682 11555 701 0,'-3'0'122'0,"-1"2"113"0,3-2-124 0,-2 5-17 0,-1-4-38 0,4 1-6 0,-3-2-1 32,3 0-5-32,0 0-6 15,2 1-8-15,1 7-15 16,2 0 1-16,-2 8-8 16,2 4-2-16,-2 6 2 0,2 0-5 15,1 0-1-15,0-4-1 16,4-8 0-1,2-5 7-15,2-9 15 0,2-4 5 16,3-9 12-16,0-6-6 16,0-5-2-16,2-1-2 15,-3-2-12-15,3 2-3 0,4 2-3 16,5 0-4-16,6 6-4 16,1 1-3-16,1 2-22 15,-4-5-27-15,6-1-66 16,-7-6-267-16,-5 1 236 15</inkml:trace>
  <inkml:trace contextRef="#ctx1" brushRef="#br0" timeOffset="212493.04">18900 11429 783 0,'-7'19'83'0,"-4"-5"71"0,2-1-44 0,2-7-24 0,1 0-9 0,5-6-10 0,1 0 2 0,7-1 6 15,3-1-7-15,3 2-13 16,2 3-12-16,-2 9-20 31,1 2-7-31,-1 6-15 16,-2 2 2-16,1 2-1 0,-4-2-2 0,5-6 4 15,1-4-1 1,-1-1-2-16,3-4-2 16,-5-6 0-16,-2-1 1 15,2-4 2-15,2-7 2 16,6-7 14-16,1-4 12 15,4-6 22-15,4-4 2 16,7 1-9-16,3 1-14 0,3-2-24 16,1 4 0-16,-2-1-37 15,-5-1-35-15,-6 0-301 16,-6-1 235-16</inkml:trace>
  <inkml:trace contextRef="#ctx1" brushRef="#br0" timeOffset="-214082.44">19057 12588 447 0,'-4'3'74'0,"-1"7"136"16,0-5-59-16,4 4 17 0,1-7-13 0,3-1-44 0,-2 1-19 0,-1 1-24 0,0 2-10 0,0 1-30 31,-1 2-4-31,-1 6-8 16,4 2 0-16,1 3-5 15,3 3 0-15,2-3-7 16,3 1-2-16,2-1 2 15,1-3-2-15,0-2 5 16,0-6 5-16,-3-6 4 16,2-2 5-16,0-2 9 15,-1-11 3-15,9-2 7 0,1-11 2 16,6-7-5-16,4 2-6 16,6-7-13-16,1 2-3 15,5 3-14-15,-4 1-4 16,-4 5-51-16,-11-3-45 15,-6 8 53-15</inkml:trace>
  <inkml:trace contextRef="#ctx1" brushRef="#br0" timeOffset="-184110.78">19562 16840 559 0,'2'16'88'0,"-4"-2"156"0,2-2-153 16,-5-4 11-16,-4-1 9 0,7 1-5 0,-2-4-27 0,4 3-5 0,0-3-3 16,-3 1-4-16,1-5-11 15,-1-3-7-15,0-7-11 16,-1-10 4-1,0-8 14-15,-3-10 3 0,4-14 13 16,-1-7-5 0,2-16-2-16,0-9 0 0,2-12-10 15,0-7 2-15,-1-13-9 16,-6-7 0-16,0-13-10 16,-3 2-2-16,1 6-7 15,6 2-8-15,-10 0-3 0,5 3-7 16,0 14-1-16,-3 10-4 15,6 25-6-15,1 14-2 16,0 22-7-16,0 13 2 16,-1 14-12-16,0 7-20 0,-6 6-69 31,2 1-30-31,-2 0-52 16,9 0-6-16,-3-7-117 0,13-7-156 0,8-8 278 31</inkml:trace>
  <inkml:trace contextRef="#ctx1" brushRef="#br0" timeOffset="-183750.97">19460 14684 1019 0,'-24'-1'125'16,"-3"1"160"-16,-4 6-217 0,-3 13-20 16,0 12-26-16,-1 10-10 15,0 14-9-15,1 2 0 16,8 3-2-16,3-5 0 15,13-10 3-15,4-15-1 16,6-18-3-16,5-10 0 16,7-18 11-16,9-9 10 0,10-19 16 15,6-10 7 1,7-9 11-16,3-2 3 0,0-4 5 16,1 6-4-16,-6 9-19 15,-7 7-13-15,-10 22-17 16,-7 10-2-16,-9 26-6 15,1 13-2-15,-2 27 3 16,1 7-4-16,0 21 4 16,-2 6-3-16,1 0-26 15,-4-1-19-15,7-4-63 16,0-3-25-16,2 1-233 0,4-6 220 16</inkml:trace>
  <inkml:trace contextRef="#ctx1" brushRef="#br0" timeOffset="-182989.31">19597 17332 1067 0,'-3'0'103'0,"0"0"99"0,3 0-69 0,-2 0-13 0,0 5-9 0,-1-2-10 0,-3 6-7 16,3 5-16-16,0 2-7 0,3 9-17 15,1 5-10-15,2 10-19 16,2 6-8-1,-2 9-13-15,8 3-3 16,-4 7-1 0,-6-8-2-16,5-9-26 15,-6-7-17-15,0-11-38 16,2-9-17-16,-5-10-27 0,3-9-10 16,-10-6-208-16,3-10 213 15</inkml:trace>
  <inkml:trace contextRef="#ctx1" brushRef="#br0" timeOffset="-182735.65">19338 17318 1299 0,'-17'-5'73'0,"-4"5"27"0,-2 3-52 16,-4 7-9-16,0 2-20 15,2-1 1-15,11-8 6 16,10-1 6-16,-2-2 9 15,16-3 8-15,10-8 7 16,7 1 5-16,9-2 6 16,11-1-4-16,6-3-14 15,0 1-9-15,1-6-18 16,-8 2-9-16,-7-1-46 0,-4 1-44 16,-2 0-82-16,-3 1 149 15,5 6-34-15</inkml:trace>
  <inkml:trace contextRef="#ctx1" brushRef="#br0" timeOffset="-182308.11">19897 17408 1150 0,'0'15'128'16,"0"3"123"-16,1-4-137 0,1-1-11 15,1-12-40 1,0 1-12-16,7-9-6 16,-1-8 1-16,5-12 2 0,5-6-4 15,3-7-19-15,5-4-8 16,3 3-12-16,0 2 4 15,2 6-4-15,-9 4-2 0,-1 12 6 16,-4 6-3-16,-10 11-3 16,-1 5 1-16,-5 15-2 15,0 7-2-15,-2 14 6 16,-4 11 0-16,3 11-6 16,1 3 2-1,5 4-18-15,1-6-15 0,3-9-38 16,2-3-12-16,-4-9-44 15,1-5-7-15,-8-8-122 16,-2-8 140-16</inkml:trace>
  <inkml:trace contextRef="#ctx1" brushRef="#br0" timeOffset="-182102.46">19911 17833 1441 0,'9'5'106'0,"7"-5"49"16,6 0-25-16,7-5-4 16,8-1-30-1,1 0-20-15,5-1-43 0,-2 0-13 0,-6 0-44 32,-1-4-45-32,-1-3-103 0,-4-2 91 15</inkml:trace>
  <inkml:trace contextRef="#ctx1" brushRef="#br0" timeOffset="-180546.35">21144 17471 911 0,'5'0'105'0,"-2"0"122"16,1 1-128-16,-4 4-32 0,-4-5-6 0,1 0-9 15,-5-5-2-15,0 1-15 16,2-3 3-16,-3 1-5 16,1-2-2-16,0 2-3 15,-2-4-2-15,3 1 3 16,-1-2 10-16,-2 0 4 16,-1-5-1-16,-3 3-9 15,1 7-8-15,-4 4-11 16,1 4-4-16,0 22-10 0,-1 3-7 15,3 17-25-15,4 6-11 16,9 10-16-16,7-3-12 16,10-10 12-16,1-9 7 15,9-24 18-15,-3-12 20 0,-2-15 37 16,2-4 17-16,-5-12 20 16,-3-2 10-1,1-4-10-15,0-1 1 0,-3-2-6 16,-4 2-1-1,-3 11-14-15,-1 4-7 0,-5 21-19 16,0 2-6-16,0 18-10 16,2 10-14-16,4 8-10 15,5 1-16-15,6-7 2 16,4-7 7-16,3-12 12 16,-1-9 16-16,1-4 5 15,-2-3 1-15,-5-3 4 16,2-3-1-16,-1-7 9 15,-4-3 2-15,-5-2 12 16,-1 4-2-16,-8 4-2 16,0 9-7-16,0 1-7 0,-3 6-4 15,3 12-7-15,10 9 2 0,10 8-8 16,7 4 6-16,8-6-6 16,1-8-5-16,-1-13 1 15,-1-9 3-15,-7-11 5 16,-3-3 3-16,-7-5 6 15,-4 0-6-15,-7-3 11 16,-3-5 12 0,-4-7-1-16,-9-4 7 0,-7-3-7 15,-5 1-12-15,-4 4-1 16,9 5-4 0,6 15-2-16,9 11 1 0,4-6-2 15,8 14-4-15,7-1 0 0,10 1-6 16,7-5-25-1,4-4-17-15,10 1-31 16,-1-2-17-16,0 5-9 16,1 0 9-16,-7 6 31 0,-2 0 16 15,-9 1 45-15,-6 3 7 0,-13-5 18 32,-5 5 11-32,-17-5 10 15,-3 2 9-15,-8 0-1 16,-4-2 0-16,4 1-14 15,0 6-6-15,3 7-14 0,0 5-4 0,4 8-12 16,4 2-6-16,9-7-15 16,2-1-5-16,13-15 3 15,2-3 4-15,4-9 13 0,0-8 9 32,-1-8 13-32,-1-1 9 15,-4-5 18 1,1-2 11-16,-5-2 6 0,-1 6 2 15,-2 4-8-15,-2 5-13 16,-4 14-17-16,-4 1-10 16,3 24-10-16,-1 10-7 0,4 8-20 15,6-1-9-15,8-10-12 16,10-7-3-16,9-12 12 16,1-9 11-16,-1-7 12 15,-8-8 11-15,-8-8 16 16,-2-3 13-16,-7-5 17 15,-2 2 15-15,-4 0 6 16,-4-2-2-16,2 3 4 16,-2 7-9-16,-2 8-15 15,-1 6-1-15,-2 10-20 16,4 15-4-16,1 15-7 0,6 5-6 16,4 1-11-16,1-8-6 15,6-15-24 1,-1-7-13-16,6-18-13 0,2-1-7 15,-1-7-24-15,1-6-15 0,-5-9-47 16,-2-4-164-16,-6-14 204 16</inkml:trace>
  <inkml:trace contextRef="#ctx1" brushRef="#br0" timeOffset="-180403.13">22263 17056 1211 0,'-2'-21'-176'0,"-1"-4"101"15</inkml:trace>
  <inkml:trace contextRef="#ctx1" brushRef="#br0" timeOffset="-180195.96">22553 16826 1537 0,'2'25'122'0,"-2"8"74"16,-3 5-37-16,-4 11-63 16,-2 3-27-16,-1 8-41 15,3 6-12-15,3 7-13 32,6 4 2-32,9 8-22 0,5 0-37 0,9-9-51 15,3-10-24-15,7-25-16 16,6-11 11-16,8-21-35 15,2-7-232-15,-6-22 256 16</inkml:trace>
  <inkml:trace contextRef="#ctx1" brushRef="#br0" timeOffset="-172817.85">17912 12560 471 0,'-6'11'87'0,"-1"0"103"0,4-2-23 0,0-2 5 16,3-3-24-16,5-4-34 0,1-1-25 0,5-4-15 15,-1 2-4-15,-4 1-17 0,-4 2-7 0,1 0-17 31,-8 10-5-31,-3 2-8 0,0 4-3 16,2-3-6 0,3 1-1-16,6 2 2 0,6 0 5 15,10-1 9-15,5-4 4 16,3-4 7-16,0-4-4 16,1-2-13-16,-3 1-8 0,-4 1-6 15,-9-1-3-15,-5-1 4 16,-1-1 1-16,-3 0-2 15,0 0 1-15,7-1-3 16,5-4 1-16,11-8-1 16,1-2 2-16,6-9-4 0,-2-6 2 15,7-5 0 1,0 1 0-16,-5-3 0 0,-1 3 0 16,-6 5-21-16,1 4-33 0,-6 5-72 31,-5 1 66-31</inkml:trace>
  <inkml:trace contextRef="#ctx1" brushRef="#br0" timeOffset="-170312.81">17876 14202 366 0,'0'0'119'0,"-2"3"119"0,2-2-52 0,2 1-12 0,-2 3-40 0,0-2-22 16,0 3-29-16,-2 3-9 0,2-2-5 15,-1 2-6-15,1-2-14 16,0-1-6-16,1 3-10 0,1-6-5 16,4 10-3-1,4-3-4-15,4-1-6 0,1 10-5 16,3-5-9-16,-1 2-1 15,1 3 0-15,-1-7 4 16,0-2-3 0,2-2 2-16,2-5-3 0,-2-3-3 15,0-5 6-15,-1-4-1 16,0-7 6-16,-1-3 10 0,4-9 8 16,1-1 5-16,1-5 1 15,-2-4-3-15,3 3-7 16,-1-6-5-16,3 5-5 15,-1 1-26-15,-5-3-95 16,-9 2-95-16,2-13 105 16</inkml:trace>
  <inkml:trace contextRef="#ctx1" brushRef="#br0" timeOffset="-144919.02">19767 18273 630 0,'0'0'57'0,"-3"4"-2"0,-5 7 83 0,0-4-10 0,-1 9 5 0,1-3-18 0,0 1-29 0,2 0-10 0,1 0-5 16,2-1 3-16,0 3-3 16,1 0 10-16,2 3-15 15,-1 1-6-15,1 5-24 16,-4 5-16-16,3 2-14 16,-1 6-6-16,-1 3 0 15,0 3 2-15,3 5-17 16,-2-5-12-16,6-6-45 0,2-7-17 15,-1-15-32-15,1-13-26 16,0-15-245-16,-1-11 246 16</inkml:trace>
  <inkml:trace contextRef="#ctx1" brushRef="#br0" timeOffset="-144666.21">19480 18393 1213 0,'-16'-1'77'0,"7"-1"41"16,4 2-13-16,7 0-14 16,6 2 1-16,4-2 0 15,2 3-9-15,5 3-15 16,5-3-12-16,3 2-33 16,1 0-10-16,9-5-12 15,2 0-2-15,5-7 1 16,2-2 4-16,0-4 0 15,-1 4-10-15,0-2-35 0,-4 1-20 16,-7 7-53-16,-7-3-20 16,-13 3 75-1</inkml:trace>
  <inkml:trace contextRef="#ctx1" brushRef="#br0" timeOffset="-144238.58">20042 18377 1233 0,'1'-7'109'0,"1"-3"86"0,4 1-98 15,-1-2 0 1,4-2-18-16,4 2 0 0,6 2-13 16,3 2-3-16,6-1-15 15,2 5-14-15,2 2-11 16,-2 1-8-16,-6 12-10 0,1 1 3 15,-5 4-7 1,1 7-1-16,-7 3 4 16,-6 7-3-16,-8 1-23 15,-3 3-16-15,-8 3-23 0,-2-2-13 16,-6-1 15-16,3-5 15 16,2-4 25-16,2-6 8 15,7-5 10 1,3-9 7-16,5-3 18 15,7-6 15-15,10 0 22 0,6-6 4 16,13-3-13 0,4-4-8-16,6-3-19 15,3 4-13-15,3-3-6 16,8 3-15-16,8-4-61 16,-2 0-41-16,-4-3-224 15,-2 5 193-15</inkml:trace>
  <inkml:trace contextRef="#ctx1" brushRef="#br0" timeOffset="-142791.06">21430 18338 1958 0,'2'-2'-1'0,"-15"12"-5"15,-4 21-6-15,2 6-13 0,6 4-6 0,11 0-14 0,5 1 1 0,12-10 13 0,5-8 7 0,4-18 19 0,-1-8 5 0,3-12 4 0,-1-6 9 0,-6-9 15 16,4-2 11-16,-8-6 19 0,-3 0 2 16,-2 5-1-1,-5 7-14-15,-4 9-17 16,-3 14-13-16,1-1-15 0,0 16-1 16,3 12 0-1,1 11-5 1,4 5-10-16,0 4-8 0,6-4-5 15,5-4 8-15,3-13 10 0,4-8 8 0,-1-13 3 16,-2-9 0-16,-4-12 1 16,0-5 3-16,-7-4 1 15,0-2 8-15,-7-2 7 16,-4 4 3-16,-4 10 5 16,0 3-9-16,0 14-6 15,-6 1-7-15,6 13-10 16,0 10 0-16,5 6-3 31,6 3 4-31,8-8 1 0,4-3 2 16,9-9-1-1,3-5-3-15,7-5 6 0,-2-5-4 16,-9-7 3-16,-1-4 0 16,-16-4-2-16,-1 0 5 0,-8-7-1 15,-7 4 10 1,-7-6-4-16,-2 0 2 0,-2 0-9 15,4 1-2-15,2 5-2 16,7-3-3-16,5 9 4 16,12 3 1-16,9 2-2 15,2 1-4-15,10 2-12 16,-2 2-2-16,2-2-3 16,3 5 1-16,-6-3 10 15,-1 4-2-15,-4 2 8 16,-6-2 1-16,-11 2 5 15,-12-2 3-15,4-4 7 16,-13 3-2-16,-8-2 3 0,-3-2-4 16,-3 2-5-16,2 0 0 15,-1 3-1-15,4 4-1 16,3 15-3-16,3-1-4 16,4 8-17-16,6 3-3 15,2-6-6-15,7 0 1 0,5-22 14 16,4-1 8-16,7-14 11 15,-2-5 5-15,2-2 10 16,-2-4 7-16,-5 5 12 16,-1 2 5-16,-8 6-2 15,-4 2-10-15,-4 10-10 16,2 0-8-16,-2 10-4 16,0 6-1-16,2 6-12 15,1 6-11-15,5 2-22 16,1 2-4-16,8-12-5 15,6-7 6-15,10-15 6 0,3-4 7 16,8-18 12-16,-1-3 6 16,-7-1 26-1,-3-7 11-15,-12 2 21 16,-6 5 9-16,-5 6 7 0,-10 4-11 0,0 17-15 31,-2 2-12-31,-7 17-21 0,4 12-3 0,-1 1-1 31,1 5-7-31,10-6-24 0,6-6-12 0,6-18-45 16,2-7-22 0,2-21-124-16,-2-5 136 0</inkml:trace>
  <inkml:trace contextRef="#ctx1" brushRef="#br0" timeOffset="-142473.89">23161 17762 1582 0,'-8'26'122'16,"-3"5"59"-16,-2 4-37 0,-1 14-56 0,-2 3-31 0,4 11-48 0,-1 9-4 0,3 10-5 0,4-1-18 0,5-5-38 15,2-9-30-15,12-16-84 16,3-7 122-16,6-25 2 0</inkml:trace>
  <inkml:trace contextRef="#ctx1" brushRef="#br0" timeOffset="-141904.14">21735 18313 505 0,'-2'16'52'15,"-4"3"78"-15,1-4-125 16,2-7-12-16,-4-2-5 15,6-2 1-15,1-4 55 16,0 0 48-16,-2 0 59 0,1-2 21 16,-1 2-18-16,2 0-21 15,0 0-19-15,0 0 0 16,-6-3-17 0,1-7-5-16,-3-2-25 0,2-2-12 15,-5 1-22-15,-3-6-6 16,-1 3-20-16,-3 1-3 15,-1 0-3-15,-2 1-2 16,2 9-26-16,-3 4-20 16,6 12-46-16,2 13-40 0,-2 7 75 15</inkml:trace>
  <inkml:trace contextRef="#ctx1" brushRef="#br0" timeOffset="-138849.35">17997 13282 807 0,'3'2'88'0,"-3"6"59"0,0 3-14 0,-4 0-33 0,2 1-16 15,-3-2-19 1,2-4-10-16,2 0-14 16,1-2-2-16,0-3-10 15,3 7 1-15,8 5-1 16,-3-1-5-16,6 6-8 0,2 4-4 0,-1-3-10 16,3 3 0-16,-2 1 1 15,-4-1-2-15,1-6 3 16,-1 0-1-16,3-8-3 15,2-3 3-15,0-10-4 16,2-9 1-16,10-12 2 16,2-10 1-16,12-8 7 0,3 1 4 15,1-4 2-15,3 1 0 16,4 5-2-16,1 5-34 16,-1 9-110-16,-15 2 87 31</inkml:trace>
  <inkml:trace contextRef="#ctx1" brushRef="#br0" timeOffset="-137469.87">18931 14069 1182 0,'-3'-2'32'0,"9"6"0"0,-7 10 32 0,1-3-15 0,0 5-9 0,3 3-5 0,6-2-5 0,4 5 2 0,-5 0-3 0,3-6-3 0,-2 3-14 15,-2 0-5-15,1-4-6 16,3 1-2-16,-2-5 3 15,5-1 1-15,4-7 9 16,1-3 9-16,6-3 7 16,0-10 4-16,8-6 3 15,7-1-8-15,10-10-7 0,8-2-8 16,13-9-9-16,0-6-2 16,7-8-16-16,-4-5-31 15,-9 5 30 1</inkml:trace>
  <inkml:trace contextRef="#ctx1" brushRef="#br0" timeOffset="-136300.54">18885 15189 764 0,'-3'0'116'0,"0"1"89"0,1-1-84 0,2 0-15 0,0-1-40 0,4 1-8 0,2 6-5 16,-1 2-3-1,4 11-19-15,-1 0-4 16,0 11-19-16,5 0-4 0,1 6-3 31,3-3-1-31,-1-5-4 16,-2-7-3-16,-1-10 5 16,-1-3-1-16,3-14 3 0,2-7 4 15,5-14 8 1,2-4 2-16,2-6 1 0,8-2-2 15,7 0-7-15,4 1-2 16,14 0-47-16,-4-2 30 16</inkml:trace>
  <inkml:trace contextRef="#ctx1" brushRef="#br0" timeOffset="-101206.28">18002 15069 818 0,'-10'9'126'0,"-1"-1"106"0,2 2-52 0,-1-1-77 0,1-7-19 0,3-1-34 0,1-1-1 0,3 2-11 0,2 1-13 0,5 8-9 16,1 10-2-16,7 7-5 16,4 7 3-16,7-2-3 0,6 0-4 15,6-11-4 1,2-6 0-16,5-13 4 16,-4-6 3-16,5-10 2 0,-3-9-1 15,-3-5-3-15,-1-3-8 16,-7-9-52-16,-2 1-42 15,0 2 48-15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25T18:00:43.31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9614 5662 1502 0,'8'-2'26'0,"22"2"35"0,1-1-3 0,2-4 2 0,1 5-10 0,3 0-5 0,12 2-8 16,8 1-9-16,13-3-7 15,4 0-4-15,8-10-2 16,12 4 1-16,15-7 3 16,14 1 0-16,29-1 2 15,2 1 3-15,29-3-4 16,7 3-1-16,19-2-6 0,14 1-6 15,21 8 1-15,3 4-4 16,13 5-2 0,-3 7 6-16,-20 0-8 15,-2-7 3-15,-33-6-27 0,-13-7-28 0,-23-10-82 16,-23-11-71 0,-39-13 113-16</inkml:trace>
  <inkml:trace contextRef="#ctx0" brushRef="#br0" timeOffset="15382.44">11026 7371 736 0,'-2'0'98'0,"-4"5"84"0,-4 0-69 0,-4 1-32 0,-5 4-16 0,2-2-11 0,1-5-3 16,8 0 3-16,7-3 5 0,1 0 12 15,0 0 3-15,4 3-4 16,8 0-3-16,8 3-7 16,8 4-5-16,9 6-8 15,4-1-5-15,16 4-16 16,7-1-5-1,7-6-6-15,5 1-15 0,-2-10-57 16,-1-6-36-16,-1-14 45 16</inkml:trace>
  <inkml:trace contextRef="#ctx0" brushRef="#br0" timeOffset="19925.78">11051 8445 645 0,'0'-4'65'0,"3"1"86"0,-1 3-57 0,-1-4 1 0,1 4-1 0,-2 4-12 0,-3 2-5 0,-4 2-6 15,0 1-11-15,2 1-21 31,3-4-3-31,7 2-23 16,4-5-2-16,9 5-2 16,7-7 0-16,8-1 0 15,4 0-3-15,10-4-31 16,-1 1-38-16,-1-12 34 16</inkml:trace>
  <inkml:trace contextRef="#ctx0" brushRef="#br0" timeOffset="21146.05">10851 9504 503 0,'-5'6'102'0,"0"-1"97"0,1-4-82 0,-1 1 1 0,5-2-33 16,0-2-12-16,0-3-26 0,3-1-12 0,2 0-19 0,-2 0-4 0,-2 1-3 15,-1 5-3-15,0 0 2 16,0 0 0-16,-1 3-7 16,1 5 0-16,-2 3-1 15,2-3 0-15,0 1 4 16,0 1 2-16,3-7-5 15,1 0 4-15,0-3-2 16,3 0 2-16,-6-5 12 0,2-1-4 16,-1-2 3-16,-2 2-2 15,0-1-6 1,0 0 2-16,3 2 0 0,3-5 5 16,12 6 15-16,4-4 8 0,14 3 8 15,8-4-1 1,10-1-12-16,6-1-6 0,8 2-10 15,3-2-6-15,0-2-31 16,-3 0-31-16,-10 1 31 16</inkml:trace>
  <inkml:trace contextRef="#ctx0" brushRef="#br0" timeOffset="25619.79">1772 9411 674 0,'0'-8'114'0,"-2"4"68"0,-4 8-16 0,-10 8-83 0,-3 6-23 15,-1 1-3-15,1 1-1 0,6-4 0 0,5-5-3 16,5-2-11-16,3-7-6 16,3 1-4-16,5 0 0 15,6-3-6-15,5 2-5 16,10 1-7-16,5-1-2 15,12-1 2-15,4-1 3 0,7 2 0 16,0-2-1-16,8 0-8 16,-2 0-2-16,3-2 1 15,0 2-2-15,1 0 1 16,-1 0-1-16,-9 0-3 16,-4 5 2-16,-18-2 1 15,-8 2 1-15,-16-2-4 16,-8 2 3-16,-14 6 1 15,-13 3-2-15,-18 6 2 16,-9 4-3-16,-12 0-1 16,-2-2-4-16,1-5-4 0,1-6-2 15,-4-9-3-15,3-10 4 16,1-10 3-16,1-4 3 16,10-3 0-16,2 3 1 15,10 5 0-15,9 3 2 0,13 6 2 16,4 1 2-1,14 6 1-15,-3-9 1 0,14 9-2 16,8-4-1-16,16 5 3 16,9 0-1-16,13 8-3 15,2 1-2-15,9-4-2 16,2 1-4-16,2-6 6 16,4-8 1-16,4-3-3 15,3-1 2 1,-9 1-3-16,-3 3-1 0,-33 6-61 15,-15 2-54-15,-45 10 66 16</inkml:trace>
  <inkml:trace contextRef="#ctx0" brushRef="#br0" timeOffset="41395.86">4182 9384 774 0,'3'-13'110'0,"2"5"83"0,-3 2-36 0,-5 1-50 0,-5 8-39 15,-11 5-29 1,-7 6-5-16,-3 5-1 0,-3-3 3 0,10-3-6 0,6-4-5 0,15-7-18 16,-1-1-1-1,5 1 5-15,8-2 6 0,3 0 10 16,2 0 3-16,-5 3-7 16,-1 2-2-1,-6 1-5-15,0 2 1 0,-1 1-1 16,-2-1-1-16,4 0-4 15,0-3-4-15,6 0-4 0,5-5 0 32,4-5 0-32,5 0 3 15,5-3 4-15,2 2 5 16,4 0 3-16,5 3 0 0,0 1 0 16,6 2-7-1,2 5-3-15,-3 1 1 16,1 2-5-16,-2 1 0 0,-1 2-3 15,-2 2-1-15,6-2 3 16,-4 0 1-16,-2-8 0 16,4-1-2-16,0-5-2 15,4-4 0-15,6-2 2 16,8-1 7-16,11 4 2 16,-1 3 3-16,5 11-3 15,-8 0-5-15,-15 9-4 0,-2-1 0 16,-15 1-2-16,1 1 1 15,4-9 0-15,0-1-2 16,5-3 2-16,3-2-2 16,2-3 0-16,3 1 1 15,-1 1 7-15,-5 1 5 16,-7 7 1-16,-8-4-6 0,-10 2 0 16,-6 3-7-16,-10-5 1 15,-6 2 0-15,-4-3-16 16,-4 1-18-1,-8-6-45-15,3 0-19 0,1-6-40 16,7-5-66-16,10-10 126 16</inkml:trace>
  <inkml:trace contextRef="#ctx0" brushRef="#br0" timeOffset="41905.57">6162 9351 877 0,'-8'11'81'0,"-6"4"42"0,1 4-25 0,1 5-10 0,-1-5-6 0,10-6 7 0,-2-4-2 16,5-6-1-1,0-1-13-15,0-1-11 0,0-1-11 16,2 0-20-16,-2 0-9 16,0 3-13-16,5 5-5 15,1 3-4-15,-1 4 0 0,7 4 1 16,1-4 1-16,4 7 1 15,7-3 2 1,1 2 0-16,0-2 2 0,-3 1-1 16,-3-4 0-16,-4 0 0 15,-6 1-5-15,-7-4 3 32,-4 1 1-32,-9-1 5 15,-5 1 2-15,-9 0-4 16,-5 2-5-16,-8-1-5 0,-8 4 2 15,-7-4-12-15,-2-3-5 16,-7-1-29-16,4-9-24 16,4-4-51-16,4-7-168 15,9-15 176-15</inkml:trace>
  <inkml:trace contextRef="#ctx0" brushRef="#br0" timeOffset="45359.66">11742 9351 611 0,'2'1'131'0,"1"4"114"0,0-2-95 0,0 2-9 0,-1 1-37 0,-1 4-11 0,-1-3-17 15,-3 4-6-15,0 4-18 16,-2 0-3-16,2 8-13 16,0 5-8-16,3 13-14 15,0-2-7-15,3 7-3 0,0 1-6 32,2-4-25-32,1-4-8 0,1-15-37 0,0-8-5 15,1-16-27-15,2-8-108 16,-5-17 141-1</inkml:trace>
  <inkml:trace contextRef="#ctx0" brushRef="#br0" timeOffset="45864.7">11685 9329 1214 0,'0'-10'88'15,"0"1"31"-15,0 2-8 16,2-2-9-16,1-2-21 16,0-3-5-16,5 3-17 15,5-2-3-15,4 2-2 16,7 5-9-16,4-4-11 16,7 7-11-16,6-2-18 0,0 5 0 15,-3 11-7-15,-4-3 6 16,-15 10 1-16,-9 2-7 15,-15 1-5-15,-9 4-13 16,-16 5-26-16,-3-3-6 16,-4-1-14-16,0-4 1 15,8-1 17-15,6-5 12 0,10-1 17 16,8-2 8-16,8-3 9 16,7 1 2-16,7 0 5 15,4-2 4-15,4 4 5 16,2-2-1-16,-4 1 6 15,3 1 0-15,-9 0-3 16,-3 1-1-16,-9 0-6 16,-7-1 0-16,-9 1-2 15,-8 3 1-15,-7 4-5 0,-3-2-4 16,-4 1-18-16,0-3-9 16,4 1-22-16,4-4-12 15,9-9-14-15,5 1-15 16,8-12-136-16,6-4-150 15,5-10 213 1</inkml:trace>
  <inkml:trace contextRef="#ctx0" brushRef="#br0" timeOffset="46722.07">12102 9529 762 0,'-3'-11'120'16,"3"1"134"-16,3-2-104 0,3 2-32 0,0-1-21 0,-1 8-30 0,-2 1-13 0,2 6-24 0,1 8-9 31,1 7-14-31,4 2-6 0,0 2 0 0,4 1 2 16,1-7-2-1,2 1 1-15,-3-7-3 0,-2-2 1 16,1-3-3-16,-1-2 2 16,1-4 1-16,-3-5 1 15,-1 0 0-15,-1 4 0 16,-6-1 2-16,-1 2-2 0,-2 0 4 16,0 0-3-16,1 0 0 15,1 0 0-15,6-3 1 16,-2-2-1-16,7-6 4 15,-1-3-1 1,6-3-3-16,-3-6 1 0,0 3-3 16,-4-1 2-16,-5 3-1 15,-1-3 1-15,-5-3 3 0,0-2 2 32,-3-9 6-32,-4-5 3 0,-4-1 6 0,-3 2 2 15,-2 0 0-15,0 4 7 16,9 18-1-1,5 12 0-15,-3-1 0 16,5 13-4-16,5 11-11 0,0 5 2 0,7 6-5 31,3 9-4-31,0 1-2 16,1 7-5-16,-5-2 3 16,-1 0-1-16,-6-1 2 15,3-2-7-15,-6-5-25 16,2-6-6-16,-1-5-11 15,-2-6 0-15,2-8 13 16,-1-9 4-16,4-2 10 16,1-8 8-16,2-10 9 15,3-2 2-15,5-4 0 0,-2-1 3 16,7 8 11-16,-1-1 9 16,1 14 10-16,-1 4 1 15,-4 9-10-15,0 5-9 0,-7 1-13 16,1 3-3-16,-6 1 2 15,-4-6-1-15,-1 0-1 16,-10-1 5-16,-7-1-5 16,-5-3-1-16,-7 0-11 15,1-5-19-15,2-6-40 16,2-6-12-16,11-10-24 16,5-7-2-16,9-13-9 15,7-4-47-15,8-4-96 16,2-3-12-16,4-1 123 15</inkml:trace>
  <inkml:trace contextRef="#ctx0" brushRef="#br0" timeOffset="47117.22">12714 9105 972 0,'12'3'114'0,"0"5"96"0,0 12-78 0,1 7-25 0,-5 14-27 0,1 3-15 0,-1 11-22 0,-5-6-6 15,5-3-16-15,-3-7-5 0,-5-9-12 16,0-4-3-16,-5-8-6 16,0 0-8-16,-1-9-9 15,3 1-5-15,3-10 4 16,0 0 6-16,0-8 6 16,5-3 6-16,6-2 7 15,3 2 8-15,0 5 16 16,3 3 7-16,-2 3 0 15,0 3-4-15,0 6-13 16,-3-1-7-16,1 3-3 16,-5 2-3-16,-5 3 1 15,-2 3 1-15,-1-5-5 16,-6 2 2-16,-7-4-8 0,-2-2-11 16,-3 1-23-1,-4-5-14-15,6-4-32 16,1-6-5-16,7-8-21 0,5-6-103 15,4-16 141 1</inkml:trace>
  <inkml:trace contextRef="#ctx0" brushRef="#br0" timeOffset="47520.97">13074 9027 1183 0,'22'11'99'0,"-3"8"48"15,-2 11-36-15,-8 11-32 16,-2 8-21-16,-7 5-21 16,-5-2-7-16,-3-2-12 0,0-7-5 15,3-7-9-15,5-6-1 16,5-8-3-16,6 0-3 16,5-9 0-16,3-1-5 15,6-7-4-15,2 0 2 0,5-11 6 16,4-1 8-1,-3-10 11 1,-5-2 6-16,-4-3 6 16,-10 0 1-16,-14 0 11 0,-3 0 0 15,-19 11 6 1,-5 6-10-16,-6 14-10 16,0 10-13-16,5 8-9 15,5 3-2-15,17 0-8 16,6-8-5-16,19-3-22 15,6-11-7-15,12-5-30 16,-1-6-38-16,-5-3-18 16,-2-4-16-16,-15 2 68 0</inkml:trace>
  <inkml:trace contextRef="#ctx0" brushRef="#br0" timeOffset="48372.17">12018 9384 835 0,'5'0'122'0,"1"0"77"0,2 0-49 0,2 1-16 0,-10 1-46 15,1 1-14-15,-9 3-34 16,-4 7-13-16,-6 1-14 0,-2 5-7 16,4 5-3-16,0-1 1 15,13 6-5 1,8 2-2-16,9-5-1 16,5-3 1-16,6-7 0 0,-3-3 1 15,3-9 0-15,2-4 1 0,-6-4 2 16,2-11 0-16,-5-7 0 15,-4 0-1-15,-5-5-2 16,-1-1 0-16,-6 0 5 16,0 1 0-16,-2 2 0 15,-2 3 1-15,-3 6-4 16,4 2 3-16,1 6 6 16,0 6 3-16,0 2 9 15,0 0 1-15,0 0-1 16,0 2-3-16,0-1-9 0,-4 9-1 15,4-1-3-15,2-3-2 16,3 7 0-16,-2 0-1 16,-1-1-1-1,1 3 0-15,0-1 2 0,0 0-1 16,2-3-2-16,-1 2 0 0,-2-4 1 31,-2 2-2-31,-6-8-6 0,-1 2-8 0,-5-2-18 31,-4-3-8-31,-6-3-40 0,-6 0-21 16,-6-2 56-16</inkml:trace>
  <inkml:trace contextRef="#ctx0" brushRef="#br0" timeOffset="62435.22">9365 15523 927 0,'0'0'142'0,"1"-3"199"0,1 3-228 0,-2-2-7 16,-2 2-12-16,-3 4-6 0,1 0-11 15,1 1-8-15,-4 6-22 16,3 3-12 0,-1 15-15-16,5 5-7 15,6 9 2-15,2 4-7 16,6 8-3-1,-3 4-4-15,3-1-5 0,-1 2 7 0,-3-5-4 16,-1-1-8-16,-3-10-32 16,-3-6-22-16,-1-13-44 15,-4-11-22-15,2-12-214 16,-4-1 209-16</inkml:trace>
  <inkml:trace contextRef="#ctx0" brushRef="#br0" timeOffset="63029.12">9762 15540 1375 0,'-1'15'56'0,"-1"4"4"16,2 4-13-16,3 12-12 15,3-4-11-15,6 7-9 16,2 0-8-16,3 3-11 16,0-1-5-16,1-4-27 15,-4-3-15-15,-3-13-23 16,-3-2-9-16,-5-7 4 15,-1-10 11-15,-2-1 31 16,-2-1 18-16,-4-17 53 16,-1 0 24-16,-4-17 27 15,0-1 8-15,-4-10-8 16,-3-5-3-16,2-1-7 16,-2-4 3-16,6 4-4 15,3-2-3-15,9 5-5 16,5 6-1-16,9 6-18 0,5 7-2 15,8 6-25-15,3 10-6 16,8 7-9-16,-1 7-4 16,-2 8 1-16,-2 5-3 0,-11 6 2 15,-4 1-2 1,-10 10 3-16,-8 3-2 0,-11 1-11 16,-7 0-17-16,-7-1-29 15,-3-7-17 1,1-11-14-16,0-8 4 0,8-9 8 15,5-4 4 1,9-7 6-16,5-1-13 0,13 1-110 16,2 2-118-16,11 2 168 15</inkml:trace>
  <inkml:trace contextRef="#ctx0" brushRef="#br0" timeOffset="63389.19">10459 15572 982 0,'-9'-9'136'0,"-7"2"182"0,-3 1-191 0,-4 3-31 0,-3 3-12 0,-2 6-22 0,-4 0 3 0,2 15-17 15,2 4-4 1,4 8-16-16,9 10-8 0,-1 3-12 0,3 6 2 16,5 4-11-16,2-2-3 31,9-2-13-31,8-3-9 0,7-14 0 16,4-2-4-16,16-16 7 0,3-4-4 31,6-10-13-31,-1-9-12 15,-8-6-24-15,-4-3-48 0,-1-6-214 16,-1-4 209-16</inkml:trace>
  <inkml:trace contextRef="#ctx0" brushRef="#br0" timeOffset="63645.5">10721 15676 1297 0,'2'0'75'15,"4"-5"34"-15,2-3-5 16,8 1-28-16,4-4-11 16,-1-1-27-16,0 6-15 15,0 1-14-15,-1-1-4 16,0-3-4-16,-2 1-12 15,0 3-40-15,0-3-12 0,0 5-47 16,-2 0-16-16,-8 1 75 16</inkml:trace>
  <inkml:trace contextRef="#ctx0" brushRef="#br0" timeOffset="63880.82">10802 15763 1087 0,'0'8'104'0,"0"-4"113"16,0 4-88-16,0-5-30 0,1 1-6 16,3-4-25-1,3 0-13-15,8-4-21 0,-1 3-9 16,6-4-19-16,4 0-2 0,0 1-34 15,6-4-37-15,4-3-128 16,1-2 107-16</inkml:trace>
  <inkml:trace contextRef="#ctx0" brushRef="#br0" timeOffset="68922.39">11848 15288 560 0,'-3'2'74'0,"-1"-1"86"16,1 4-11-16,3-3-18 0,0-2-7 0,3-7-20 0,2 1-17 0,1-5-13 16,2-2-2-16,0-1-11 15,-1-2-3 1,-4 1-21-16,-3 0-8 0,0 0-14 15,-5 0-3-15,-3 1 3 0,-3-2 3 16,-3-1-3 0,-3 3-2-16,-2 3-4 0,-2 3-5 15,-3 3-3-15,-2 5 0 16,-6 5-3 0,0 4-1-16,6 7 3 0,4 0-1 15,7 8 3 1,6-4 3-16,4 2 0 0,2 2 0 15,8 1 0-15,3 0-5 0,1 4 2 16,7 1-2 0,1 4-1-1,5 3 0-15,7-6-1 16,2 1 2-16,9-12 2 0,4 2-3 16,6-1-8-16,2 1-1 15,0 3-4 1,-7-1 3-16,-11 3 9 15,-4-4-7-15,-23-1-5 0,-6 4-9 16,-20-1-13-16,-12-5-8 16,-10-1 3-16,-8-3 2 15,-6-7 7-15,1-2 16 16,2-7 7-16,0-3 1 16,9-7 15-16,5 1 6 15,16-4 20-15,10-3 14 0,15-4 11 16,5-4 11-16,12-12 2 15,7-5 2-15,5-11-6 16,1-2-17-16,-2-4-28 16,-2 1-4-16,-1 0-47 15,-1 7-25-15,0 6-53 16,0 6-44-16,-1 9 84 16</inkml:trace>
  <inkml:trace contextRef="#ctx0" brushRef="#br0" timeOffset="69292.14">12387 15443 1495 0,'5'8'88'0,"-2"-2"25"0,-3 2-16 0,-5-2-46 0,-2 7-17 0,-4-1-27 16,1 6 0-16,2 2-3 16,0 7-3-16,5 6 0 15,3 5-9-15,6-2-12 16,4-3-4-16,9-4-5 0,1-6 4 15,6-4-3-15,-1-6-6 16,-2-13-20 0,3-10-20-16,-9-13-119 15,-3-6 120-15</inkml:trace>
  <inkml:trace contextRef="#ctx0" brushRef="#br0" timeOffset="69480.8">12299 15189 1622 0,'0'6'86'0,"0"-1"15"15,0-2-31-15,0-5-50 16,0-4-16 0,5-7-33-16,-1-4-27 0,6-3-61 15,2 1-113 1,9 6 135-16</inkml:trace>
  <inkml:trace contextRef="#ctx0" brushRef="#br0" timeOffset="69794.11">12741 15351 1273 0,'1'29'36'0,"-1"2"-11"0,0-1-16 0,0 6-14 15,0 1-8 1,5-4-12-16,1 1-2 15,2-5 7-15,0-4 4 16,-2-9 22-16,1-8 16 0,-4-11 36 16,2-8 17-16,-5-15 13 15,0-1-3-15,-2-10-19 16,0-1-1-16,4 0-10 31,3-2 1-31,1 6-14 0,4 4-8 0,1 11-12 16,1 8-12-16,-1 16-4 15,0 7-3-15,3 15-16 0,1 5-9 16,-1 1-34 0,2-2-25-16,-1-9-49 0,1-6-206 15,2-13 211-15</inkml:trace>
  <inkml:trace contextRef="#ctx0" brushRef="#br0" timeOffset="70063.28">13126 15309 1007 0,'-4'-7'157'16,"0"4"199"-16,-6 3-268 15,-2 5-17-15,1 12-37 16,-2 1-6-16,7 5 1 16,1 1-2-16,10-7-3 15,6 4-6-15,8-6-9 0,4-2 1 16,4 1-9-16,0 0 0 15,0 4-1-15,-2 1 3 16,-6-5-11-16,-6 8-10 16,-15-6-14-16,-9 6-14 15,-13-3-20-15,-3 1-19 16,-4-4-121-16,-1-2-163 16,-1-3 209-16</inkml:trace>
  <inkml:trace contextRef="#ctx0" brushRef="#br0" timeOffset="70316.39">13231 14865 1389 0,'11'-1'84'0,"0"4"34"0,2 5-6 16,3 9-17-1,1 9-8-15,5 7-12 0,-3 1-9 16,2 9-27-16,-1-2-13 16,-4 6-29-16,0 1-25 15,-4 4-45-15,-5 4-31 16,-4-4-62-16,-3-3-185 16,1-16 218-16</inkml:trace>
  <inkml:trace contextRef="#ctx0" brushRef="#br0" timeOffset="70664.31">13395 15301 1074 0,'2'-21'123'15,"0"1"126"-15,5-1-154 16,6 7-7-16,4 3-18 16,2 6-4-16,5 5-21 15,1 10-3-15,2 5-25 16,-3 6-7-16,-2 4-12 15,-5 4-17-15,-4 1-36 0,-1 1-4 16,-8 1-3-16,-3-6 6 16,-4-3 29-16,-3-9 7 15,-2-3 5-15,0-10 8 16,3-5 26-16,5-9 12 16,0-17 33-16,3-5 9 15,5-9 3-15,3-2 1 0,7 4-19 16,-1 1-9-16,2 8-25 15,0 3-13 1,-5 9-51-16,0 2-38 0,-3 7-68 16,-1 1 68-16</inkml:trace>
  <inkml:trace contextRef="#ctx0" brushRef="#br0" timeOffset="71060.62">13916 15111 1290 0,'-2'-3'106'0,"-4"0"86"0,-7 5-116 0,-4 1-3 0,-3 10-36 0,-2 5-13 0,1 5-12 15,2 3 1-15,6 3-4 16,6-2-3-16,10-5-2 16,6 0-4-16,10 0 0 15,5-5 0-15,1 4 2 16,0-4 1-16,-3 3-1 15,-3 1 0-15,-12-1 0 16,-7 4 0-16,-13 1-11 16,-9 1-18-16,-11 0-48 0,-7 0-35 31,-9-1-291-31,-1 0 252 16</inkml:trace>
  <inkml:trace contextRef="#ctx0" brushRef="#br0" timeOffset="71569.7">11255 16241 1294 0,'-19'20'92'15,"3"-4"39"-15,5-5-27 0,8-8-25 0,3-1-13 0,14-9 4 0,11-5 8 0,21-1-3 16,9-1-3-16,29-3-16 16,10 2-14-16,36-4-9 15,27-3 0-15,30-4-7 16,19-3 2-16,34-2-2 15,-16-1-5-15,-1 1-11 16,-6-1-3-16,-40 7-4 16,-11 3-3-16,-34 9-5 15,-25 7-14-15,-37 6-72 16,-15 5-49-16,-31 6-344 0,-20 3 292 16</inkml:trace>
  <inkml:trace contextRef="#ctx0" brushRef="#br0" timeOffset="87118.45">11807 16376 346 0,'-11'8'21'0,"0"3"26"15,0 0-23-15,3 0 2 0,0 2-26 0,-2-1 2 16</inkml:trace>
  <inkml:trace contextRef="#ctx0" brushRef="#br0" timeOffset="87469.97">11753 16523 751 0,'-1'-21'131'31,"-3"-1"72"-31,0 8-30 16,2 2-11-16,-1 10-35 15,-2 2-8-15,-1 13-11 0,-2 4-12 16,-1 11-20-16,-3 4-13 15,5 1-24-15,-1 0-12 16,5 3-5-16,3 2 1 16,6 3-3-16,2 8-3 15,1 2-5-15,2 2-7 16,-3 2-16-16,0-1-15 16,-2-8-40-16,1-8-16 15,-1-13-40-15,2-11-11 0,-2-17-125 16,0-13 149-16</inkml:trace>
  <inkml:trace contextRef="#ctx0" brushRef="#br0" timeOffset="87883.98">12054 16523 1361 0,'-3'5'97'0,"-1"-1"70"16,-8 7-101-16,-5 4-8 15,-3 0-25-15,-2 6-10 16,4-2-16-16,2 4-4 16,9 11-3-16,3 3-2 0,14 6 3 15,6 6-1-15,10-5-7 16,9-5-5-16,3-9-8 16,0-12 1-16,4-10 9 15,-4-5 4-15,-5-9 10 16,-4-4 8-1,-12-10 6-15,-4-4 2 0,-13-8 0 16,-2-4 0-16,-12-13-5 16,-2-1-5-16,-11-2 2 15,1 0 2-15,-1 11 16 0,2 3 5 16,4 11 2-16,5 10-3 16,5 13-11-16,-3 8-10 15,1 11-28-15,-2 3-33 16,0 7-74-16,4 3-31 15,0-2 73-15</inkml:trace>
  <inkml:trace contextRef="#ctx0" brushRef="#br0" timeOffset="88774.47">12884 16483 813 0,'-5'0'144'0,"-2"-3"198"0,-1-5-235 0,0 2-13 0,-5-2-14 0,2 4-7 0,-5 2-19 0,-4 2-7 0,-2 5-25 16,-2 7-6-16,2 10-10 15,6 8-2-15,2 8-2 16,1 5-4-16,7 4-1 16,5 4-10-16,8-3-15 15,11-5-7-15,2-11-9 16,4-12 7-16,1-10 15 16,-3-9 8-16,7-4 19 15,-4-8 2-15,-1-3 16 16,1-5 7-16,-1-2 4 0,-2-6-1 15,-5 4-4-15,-3-2 0 16,-4 4 1-16,-4 4 3 16,-6 15-9-16,-2-3-7 15,-2 16-17-15,-1 8-7 16,5 8-18-16,0 5-15 0,6-2-15 16,5-3 2-1,10-16 19-15,2-8 10 0,3-10 28 16,0-5 14-16,-2-6 10 15,-3 1 7-15,-6-3-2 16,0 4-4-16,-6-6-1 16,-3 4 5-16,-2 6-1 15,-3 1 2-15,-1 11-12 16,0-2-2-16,0 5-9 16,0 8-3-16,3 13-1 15,4 3-6-15,4 4-2 0,0 4-4 16,0 1-4-16,0-4-4 15,-3 1-4-15,-7 2-14 16,-1-1 6 0,-6 1 5-16,-10 1 4 0,0-4 16 15,-6-2-1-15,-3-2 0 0,-2-9 2 16,-1 0 4-16,-2-14-3 16,-2-5-2-16,4-16-13 15,3-6-14-15,7-8-26 16,10-2-11-16,10 4-16 15,6 1-13-15,9 8-141 16,5 0 149-16</inkml:trace>
  <inkml:trace contextRef="#ctx0" brushRef="#br0" timeOffset="89109.3">13618 16614 1145 0,'-6'8'119'0,"-6"3"140"16,0 5-123-16,-4 6-35 0,-1-3-6 0,1 3-28 0,0 2-4 0,-3 1-14 15,2 3-3-15,1 1-21 16,0 2-8-16,8-1-10 16,2 0-10-16,1 0 6 0,7-3-6 15,4-3 3-15,1-2-3 16,13-3 0-16,4-4 0 16,4-7-10-16,7-6-2 15,0-10-26-15,-1-9-13 16,1-2-71-16,-2-3-27 15,-3-7 80-15</inkml:trace>
  <inkml:trace contextRef="#ctx0" brushRef="#br0" timeOffset="95261.64">11772 12481 203 0,'2'-2'59'15,"1"-1"50"-15,1-3 2 0,0 0 12 0,0 2 28 0,0-2 16 0,-3 3-5 0,-1 3-13 16,0 0-45-16,-9-2-19 16,4 2-17-16,-1 2-8 15,-1 0 8-15,1-2-1 16,1-2-7-16,1-1-3 16,0-7-7-16,1 3-4 0,2 0 3 15,1 7-8-15,0-1-13 16,0 1-9-16,3 4-19 15,0 14 0-15,0 12-6 16,0 9 2-16,0 5 0 16,-3 2-8-16,0-5-23 15,-1-3-12-15,-1-3-25 16,-1-7-5-16,2-6-3 16,-1-5 0-16,2-7-18 0,0-9-7 15,2-1-18-15,-1-12-10 16,-1-10 33-16,0-5 21 15,-1-11 52-15,-1-3 53 16,-1-8 66-16,-2-1 19 16,2-2 19-16,3 1-18 15,3 7-19 1,5 5-7-16,5 2 4 16,2 6 1-16,4 9-13 15,-1 0-4-15,1 7-16 0,-2 6-14 0,-1 4-19 16,-2 1-11-16,0 4-12 15,-4 6-2-15,-3 5-10 16,-3 3-1 0,-8 5-21-16,-3 11-12 0,-9 1-9 15,-3 6-5-15,0-6 10 16,2-4 14 0,9-10 18-16,3-4 8 0,11-8 17 0,7-2 8 15,11 0 13 1,6-1 10-16,4-2 0 15,1 0-9-15,-2 4-12 0,-6 3-10 16,-15 1-3 0,0 4-3-16,-14 10-2 15,-6 4-4-15,-14 8-14 0,-10 7-5 16,-12 3-27-16,-1 2-1 0,-3 0-13 16,2-4 0-16,9-13 15 15,0-6-1-15,10-16-3 16,5-7-5-16,13-11-50 15,7-5-77-15,12-8 111 16</inkml:trace>
  <inkml:trace contextRef="#ctx0" brushRef="#br0" timeOffset="96041.18">12242 12530 1400 0,'0'-3'82'0,"-3"-7"12"0,0 6-14 0,0-3-28 0,-4 6-14 16,6 10-12-16,-4 4-6 0,3 15-8 0,1 8-6 0,1 5-9 15,3 2-1-15,3-8-9 16,9-5-1-16,2-11 4 16,2-13 3-16,1-6 11 15,-1-5 6-15,-1-6 9 16,-1-3 4-16,-3-10 0 16,-4 1 0-16,-4-3-3 15,-1 6-4-15,-5 9 3 0,0 9-7 16,0 2 0-16,-3 5-2 15,3 14-7-15,4-2 0 16,4 7-14-16,3 1-9 16,2-8-13-16,3-2-3 15,4-9 7-15,1-6 9 0,-1-6 12 16,-1-7 5-16,-2-4-3 16,-1-1 1-16,-3-4-3 15,-2 0 1-15,-3-3 6 16,-4-3 0-16,-2-12 6 15,3 1 2-15,-5-13 9 16,-2-8 2-16,2 0 3 16,0 1 1-16,11 14 1 15,0 12 6-15,8 20 11 16,2 13-4-16,-4 25-9 0,5 13-9 16,-9 14-35-16,-7 3-10 15,-4 7-23-15,-5-4-11 16,-2-1 2-16,2-2-3 15,-1-6 2-15,1-6-11 16,-1-17 19-16,4-8 16 0,0-21 26 16,3-10 26-16,5-15 19 15,0-5 5-15,4-2 10 16,1 5 4-16,1 9 0 16,-1 10-6-16,1 10-13 15,-5 2-11 1,2 9-14-1,-1 1-4-15,-4 1-10 0,2 1-3 0,-3 0-13 16,-2 1-7-16,-8-2-12 16,-6 4-11-16,-5 2-31 0,-1 1-22 15,-7-5 58 1</inkml:trace>
  <inkml:trace contextRef="#ctx0" brushRef="#br0" timeOffset="96439.31">12992 12255 961 0,'11'4'124'0,"-5"7"201"0,-1 3-243 0,-12 14-21 0,-4 9-7 15,-1 5-28-15,-3 5-10 0,8 2-16 16,-1-5-12-16,0 1-28 0,1-6-19 16,3-7-22-16,-1 2 3 15,5-12 24-15,0-6 25 16,6-8 48-16,2-5 16 16,2-6 27-16,2-3 4 0,2-1 4 15,2 0-3-15,3 3-16 16,0 4-4-16,-2 2-13 15,-1 4-6 1,-6 5-11-16,-2 2-5 0,-8 4-21 16,-2 2-5-16,-9 8-15 15,-2-3-9-15,-2 2-10 16,-6 0-11-16,2-9-34 16,2 2-134-16,7-16 144 15</inkml:trace>
  <inkml:trace contextRef="#ctx0" brushRef="#br0" timeOffset="96853.49">13356 12323 1004 0,'11'10'150'0,"-5"2"206"0,-7 10-248 15,-10 7-7-15,-7 4-31 16,-2 6-16-16,1 6-18 15,5-1-12-15,6 3-14 16,8-4-3-16,6-7-14 16,8-5-8-1,8-10-8-15,5-4-5 0,3-7 7 16,-3-2 6 0,1-8 11-16,-6-7 4 0,-1-4 0 15,1-3 4-15,-9-2 1 16,2 1 5-16,-3-9 12 15,-5 0 5-15,-3 1 19 0,-6 2-2 16,-9 8 7 0,-3 7-2-16,-2 16-5 15,-3 12-5-15,2 16-12 16,4 1-7-16,4 5-21 0,5 3 1 0,12-9-16 16,3-5-11-16,11-14-20 31,7-8-22-31,6-11-71 0,2-12 1 0,8-12 67 15</inkml:trace>
  <inkml:trace contextRef="#ctx0" brushRef="#br0" timeOffset="97999.97">10587 17696 1016 0,'10'0'145'0,"2"-3"169"0,7 3-198 0,-1 0-5 0,5 0-32 0,3 3-13 0,5-1-20 16,1 3-6-16,-1 1-11 16,-1-1-6-16,-1-1-10 15,-4 1-6-15,2-2-13 16,-7 0-11-16,-3-1-38 15,-1 4-19-15,-6-6-40 16,-9 0-26-16,-2 3 81 16</inkml:trace>
  <inkml:trace contextRef="#ctx0" brushRef="#br0" timeOffset="98211.59">10512 17980 1378 0,'-5'17'93'0,"5"-2"58"16,6-4-23 0,15-3-10-16,7-5-5 0,13-5-27 15,5-1-22 1,6-5-37-16,3 0-19 0,0 2-63 16,-1 0-44-16,3-2-270 15,1-5 221-15</inkml:trace>
  <inkml:trace contextRef="#ctx0" brushRef="#br0" timeOffset="98683.37">11685 17742 1705 0,'-3'9'93'15,"-3"28"-46"-15,-1 2-24 16,3 10-8-16,5 5-9 16,6 2-11-16,10 1-12 15,5-5-10-15,5-12-10 16,4-7 1-16,7-13-4 15,2-7-14-15,2-13 8 16,3-8 7-16,-8-14 32 16,-5-13 27-16,-7-4 30 0,-6-2 11 15,-8-7 14-15,-8 4 13 16,-11-1-1 0,-9 2 3-16,-21 0-15 0,-4 6-17 15,-15 3-24 1,0 1-10-16,5 14-18 0,3 10-1 0,14 11-5 15,5 7-9-15,11 13-13 32,7-3-20-32,9 3-34 0,4 2-23 0,12-10-47 31,6-1-24-31,8-6 95 0</inkml:trace>
  <inkml:trace contextRef="#ctx0" brushRef="#br0" timeOffset="98937.13">12414 17928 1998 0,'-17'14'118'0,"-2"-1"50"0,6-8-99 0,1 1-18 0,8-8-32 0,4-2-8 16,8-4-23-16,3-5-22 15,4-3-67-15,2 2-42 16,3-2-90-16,3 2 116 0</inkml:trace>
  <inkml:trace contextRef="#ctx0" brushRef="#br0" timeOffset="99610.21">13094 17709 1393 0,'0'5'52'0,"0"-23"33"0,-3-5 54 0,-5-3 16 16,-6 0-5-16,-8-1-28 15,-2 1-11 1,-6 1-23-16,2 2-9 0,1 8-28 15,-2 4-13-15,1 11-20 16,0 5-12-16,6 14-6 16,1 8-1-16,4 11-5 15,6 3 0-15,4 1 4 16,9 2-1-16,15-4 0 0,1-2 0 16,10-5-2-1,-1-2 2-15,3-1-2 0,1 2 3 16,9-5 3-16,1-1-3 15,0 0 1 1,1-1-5-16,-10 2-34 0,-7 0 2 0,-7 3-20 16,-4 3-3-1,-8-3 19 1,-4 3-1-16,-5-5 7 0,-8 7 10 0,-7-5 4 16,-4-2 1-16,-8-6 17 15,-9-4-2-15,-6-9 23 16,-2-7 9-16,-2-12 15 15,5-10 9-15,11-13 5 16,6-4 8-16,18-5-1 0,9-1-4 16,14-3-7-1,11 2-10-15,11 0-5 16,2 0-6-16,8-3-17 0,0-2 1 16,-1-3-26-1,0 0-20-15,-14-5-69 16,-7 0-74-16,-19-15 96 15</inkml:trace>
  <inkml:trace contextRef="#ctx0" brushRef="#br0" timeOffset="110908.39">15935 7381 995 0,'18'-2'102'0,"8"-2"59"0,6 0 5 0,12 4-49 0,-1 0-18 0,3 2-36 0,-2 6-13 0,1-2-22 15,1 4-20-15,0-1-36 16,0-3-44-16,-2-9 38 16</inkml:trace>
  <inkml:trace contextRef="#ctx0" brushRef="#br0" timeOffset="115631.61">4690 7258 665 0,'3'-2'94'0,"-1"2"82"0,-2 3-3 0,-5 4-33 0,2-2-22 15,-2-2-35-15,-1-3-8 0,0 3-7 0,1-3-8 16,5 0-10-16,-2 0-8 16,1 1-15-16,-2 4-2 15,4 3-13-15,4 6 1 16,11 4-3-16,4 0-3 15,12 3 6-15,3 3-1 0,6 7-1 16,-2-1-2 0,-3 6-5-16,-1 2-1 15,-3-3-3-15,-4 0 0 0,-4-2 1 16,-4-5 1-16,-6-4-1 16,0-7 0-16,-4-6-2 15,-1-1-4-15,-2-10-26 16,-3-10-17-16,1-4-48 15,-5-5-22-15,0-1-188 16,-1-3 189-16</inkml:trace>
  <inkml:trace contextRef="#ctx0" brushRef="#br0" timeOffset="116122.86">5015 7368 820 0,'5'-1'93'0,"0"1"66"0,-2 1 4 0,-2 10-54 0,-1 2-5 0,0 1-7 0,-1 2-12 0,-1 4-25 16,1-4-12-16,4-2-28 16,5 2-9-16,11 0-5 15,7 1 1-15,12-1-1 16,3 1 1-16,7 1-3 16,-6-4-3-1,-4-1 0-15,-5 1 1 0,-15-2-1 16,-6 3 1-16,-10-1 0 0,-5 0-1 15,-5 0 3-15,-5 0 0 0,-9-1-3 16,-2-2 0-16,-12-3-1 31,-8 1 2-31,-5-6-5 16,-3-1-2-16,5-2 2 16,-2-3-4-16,6-8 4 0,1-3 3 15,7-7-1-15,3 4 1 0,9-4-12 31,2 4-25-31,2-4-47 16,-1 3-99-16,-7-8 103 16</inkml:trace>
  <inkml:trace contextRef="#ctx0" brushRef="#br0" timeOffset="129205.07">15918 8384 695 0,'5'0'91'0,"1"0"92"0,0 0-36 0,2 0 1 0,0 0-24 0,0 8-30 0,-2-2-16 15,-1 7-24 1,0 1-9-16,4 0-15 16,7 3-5-16,17-9-2 0,11 0 1 15,11-8-2-15,2-6-2 16,3-10-8-16,-5-1-3 16,-1-10-33-16,-3-8-40 15,-9 1 40-15</inkml:trace>
  <inkml:trace contextRef="#ctx0" brushRef="#br0" timeOffset="133029.6">4556 8329 602 0,'-8'1'77'0,"0"2"70"0,7 5-9 0,-2-3-30 0,1-2-2 0,2 2-13 0,-6-3-5 0,6-1-7 15,0-1-4-15,0 0-20 16,0-3-10-16,3-7-13 15,-2 1-7-15,3 4-4 16,-4 4 2-16,0-2 0 16,-2 1-2-16,-4 8-3 0,-1 2-8 31,3 3-8-31,1-1-3 0,4 1 4 0,7 0 2 16,8-3 9-16,1 3 7 15,8 1 2-15,4 1 3 16,2 3-1-16,2 3-4 0,4-2-6 15,1 3-3 1,1-4-8 0,4 2 1-16,2-1-2 0,4-3 1 15,7 2-5-15,3-2 0 0,17-3-1 16,0 2 0 0,6-1 0-1,-5 1 2-15,-12 1-2 16,-8-1-3-16,-15 1 6 15,-7 0-2-15,-11 0-10 16,-5-3-11-16,-8-3-48 16,-10-6-21-16,1-2-46 15,1-11-160-15,-6-8 193 16</inkml:trace>
  <inkml:trace contextRef="#ctx0" brushRef="#br0" timeOffset="133443.22">5542 8379 831 0,'-3'14'91'0,"-3"1"59"0,1 0 8 0,2-4-46 0,1 0-22 0,4-6-20 0,1-2-11 0,5 5-13 16,1 2-7-1,2 4-14-15,4 2-10 16,-1 9-6-16,0 0-3 16,2 2-3-16,1 0 1 0,2-2-4 15,1 0 1-15,-4-3 1 16,-3-1 0-1,-8-1 2-15,-5 2-1 0,-8-4 1 16,-6 2 1-16,-13-1-1 16,-5 2 1-16,-6-3-5 15,-1 3-9-15,-7-2-39 16,2 0-29-16,-7-2-205 0,6 2 174 16</inkml:trace>
  <inkml:trace contextRef="#ctx0" brushRef="#br0" timeOffset="138071.31">15972 9437 984 0,'-2'0'47'0,"0"3"9"0,1 2 42 0,-4-3-9 0,2 1-10 0,0-1-19 0,0 4-6 0,1-5-9 0,-1 3 5 15,1 0-1-15,1 3 5 0,1 2 8 16,1-1-5-16,7 3-6 15,5 2-6-15,12-1-17 16,8 1 0-16,15-5 4 16,4-7 2-16,9-1-9 0,1-8-7 15,-4-3-33-15,-1-3-32 16,-5-9-95-16,-5-4 82 16</inkml:trace>
  <inkml:trace contextRef="#ctx0" brushRef="#br0" timeOffset="140066.67">4384 9362 699 0,'0'-2'90'0,"-5"-1"49"0,2-2-57 0,-1 0-21 0,-3 1-34 0,3-1 1 0,-1 2 1 15,5 3 0-15,0-2-2 16,0 1-7-16,1-6-9 15,4 6-9-15,5 1-23 16,-1 0-6-16,4-2-4 0,-2 1 4 16,1 1 17-16,-1 1 4 15,-1 2-15 1,-1 4-34-16,-6-4-166 0,-3-3 137 16</inkml:trace>
  <inkml:trace contextRef="#ctx0" brushRef="#br0" timeOffset="141519.53">15989 10388 647 0,'0'2'103'0,"-2"4"94"0,-10 0-102 0,-1 6-7 0,-6 0-29 0,2 1-10 0,3-1-16 16,-2 1-5-16,5-4-6 16,1-2-3-16,9-7-6 15,-1 0 2-15,2 1-7 16,2 2 6-16,2-3 7 16,1 2 6-16,-3-2 7 0,1 3-3 15,-1 2 1-15,-2-5 0 16,0 3 3-16,0-1 0 15,0-2-2-15,0 1-3 16,4-2-7-16,1-4 0 16,1-3-5-16,2-3 0 15,5 3-5-15,1 2-2 0,10 0-2 16,7 4 0-16,15 4 0 16,8 4 1-1,10 6 4-15,4 4-1 0,8 2-3 16,1-3-5-16,7-5-5 15,3-4 2-15,-2-6-32 16,-3-1-23-16,-18-9-57 16,-10-1-316-16,-21-16 279 15</inkml:trace>
  <inkml:trace contextRef="#ctx0" brushRef="#br0" timeOffset="143334.82">4473 10451 619 0,'-4'0'119'0,"-8"0"109"16,1 2-57-16,-8 6-30 0,0 3-35 0,3-5-28 0,0 2-10 0,8-8-24 0,1-2-6 15,7-9-11-15,1-1 1 16,7-1-4-16,5 2-2 16,2 6-3-16,9 5-7 15,11 13-7-15,3 4 2 0,7 15-1 16,1 1-1-16,6 3-2 15,2-6-1-15,7 2 0 16,1-4-1-16,-4-3 2 16,2-4-3-16,-8 1 0 15,0 0 3 1,-6-5-4-16,-3 4 1 0,-7-7-33 16,-1-1-19-16,-10-7-55 15,-6-6-76-15,-11-6 108 16</inkml:trace>
  <inkml:trace contextRef="#ctx0" brushRef="#br0" timeOffset="143604.32">5175 10535 1014 0,'7'13'103'0,"3"4"116"15,1 0-112 1,6 4-25-1,2-2-14-15,5 0-18 0,-4-4 0 0,6 1-13 16,-3-2-3-16,-5-1-13 16,1 6-6-16,-12 0-8 15,-2 4-2-15,-8 12-1 16,-8-3-3 0,-16 6-4-16,-9 1-9 0,-18 0-23 15,-7-2-11-15,-6-6-46 16,3-9-76-16,7-12 101 15</inkml:trace>
  <inkml:trace contextRef="#ctx0" brushRef="#br0" timeOffset="147192.06">15462 11554 510 0,'-28'23'85'0,"1"-2"65"0,3-2-15 0,2-7-4 0,14-5-6 0,7-3-3 0,8-4-16 16,11-1-4-16,5-4-6 15,4 4 3-15,6 2-8 16,1 5-7-16,5 7-17 15,2 1-18-15,10 0-12 0,12-1-10 16,19-11-4 0,23-4 6-16,31-9-9 15,9-2-1-15,19-1-7 0,2 0-11 16,1-5-74-16,-6 2-67 0,-25 1 75 16</inkml:trace>
  <inkml:trace contextRef="#ctx0" brushRef="#br0" timeOffset="180542.35">6222 12437 727 0,'-11'12'105'0,"3"-1"86"0,-1-1-26 0,4-1-43 16,0 1-31-16,2-9-24 0,0-1-6 0,1 0-4 16,2-1 2-16,0-7-10 15,2 3-7-15,1-3-15 16,2 2-1-16,3 0-6 0,1 1 1 15,12 5 7-15,2 2 2 16,9 7 12-16,6-4 9 16,6 3-2-16,10-5-1 15,12 0-8-15,3-3-13 0,-3-5-12 16,-2-1-3-16,-14-4-11 16,-7-1 8-16,-10 0-3 15,-11 4-3-15,-13 3 6 16,-7 3-4-16,-8 1-1 15,-13 3-2-15,-13 5-5 16,-6 0-3-16,-15 3-1 16,-4-3 6-16,-14-2 0 15,-3-1-7 1,-2-5 5-16,5 0-6 0,9 0 4 16,6 1 0-16,11 6 0 0,6-1 6 15,15-1-4 1,9 1 3-16,13-6-3 0,0 2-8 15,13-1 5-15,12 2 6 16,13 2-4-16,3-2 8 16,12-3 3-16,4-1-5 15,11-6 6-15,8 3-1 16,2-3-1-16,-5 4-4 0,-17 1 0 16,-12 2-3-16,-20 2 1 15,-7 1-1-15,-15 5 3 16,-8 3-2-16,-17 2-7 15,-10 1 5-15,-16 2-17 16,-10-2-2-16,-7-6-5 16,0-2-7-16,8-7 7 15,5-3 5-15,12 0 6 16,7-6 8-16,12 7 4 0,10-5 5 16,14 3 2-16,11-4 5 15,16-1 5 1,6 3 3-16,15-4 1 0,5 0 5 15,10-1-11-15,5 3-7 0,-3 3-4 16,-5-2-24 0,-21 3-43-1,-9-3-43-15,-28-6 52 0</inkml:trace>
  <inkml:trace contextRef="#ctx0" brushRef="#br0" timeOffset="184701.84">742 7761 878 0,'-8'-5'86'16,"-5"2"32"-16,-3 2-21 0,0 1-29 0,-1 3-11 0,3 3 8 0,-2 2 8 0,5 0 4 15,3 1-1-15,-1-2-8 16,4-3-17 0,5-2-13-16,2 1-10 0,4-3 2 15,7-3 9-15,2-2 7 16,9 2-1-16,3-5-3 0,7 8-11 16,4 0 0-1,3 0-8-15,5 6-2 0,5-2 1 16,4 5-6-1,0-3 1-15,3 4 1 0,-4-6-4 16,-5 4-1-16,-13-1-4 16,-7 1-2-16,-17-2 5 15,-9 0 1-15,-10 0-2 16,-12-1-2-16,-16 2-5 16,-9-1-3-16,-13-5 2 0,-5 3 1 15,-9 2-11-15,-4-3-10 16,-11 3-18-1,0-3-8-15,2-3 4 16,7 0 3-16,22-7 18 0,14-1 6 16,26 1 6-1,12 1 8-15,25 3 2 16,10 0 4-16,18 0 8 0,10-1-2 0,10 3 1 31,2-1-2-31,2-2 1 0,2-1 1 0,-3-3 0 31,1-5 7-31,5 2-8 0,-7 2-2 0,-9 4-3 16,-11-1-8-16,-18 9 5 16,-8-1-3-16,-16-1-12 15,-10 2-13-15,-16 0-51 16,-9 2-32 0,-8-2-46-16,0 0-21 0,-2-9 96 0</inkml:trace>
  <inkml:trace contextRef="#ctx0" brushRef="#br0" timeOffset="185872.66">1133 7389 987 0,'19'-5'104'0,"-2"2"170"0,-12 6-248 0,-5 7-10 0,-19 5 16 0,-2 6 19 0,1-4 20 0,1-1 11 16,11-7-11-16,6-7-19 15,4 7-21-15,6-9-7 16,14-1-3-16,2-4 0 16,6 5 5-16,0 0-3 15,-4 8-8-15,1 3-1 16,-3 3-7-16,1 2 0 0,4 9-1 16,-4 4-1-16,3 7-4 15,1 3-1-15,-4 5-3 16,0-3-1-16,-6 0 8 15,0-3 1-15,-3-8-3 16,-4-6 2-16,-1-11-4 16,-3-2 2-16,-3-10 3 15,-3 1-1-15,-2-1-1 16,-2 2 2-16,-11-3-4 16,-7 0-1-16,-12 2-1 15,-4 3-9-15,-3 4-2 16,-6 2-5-16,3 5-4 0,1 1 4 15,0 1 4-15,3 1 0 16,2 3 2-16,2-5 4 16,8 4-1-16,0-2 5 15,12-1 2-15,3-3-1 0,6-4 2 16,5-5-2 0,5-3-2-16,5-3-1 15,9-8 5-15,6-3 2 0,10-6 10 16,2-5 2-16,3 1-3 15,-1 2 3-15,-2-1-4 16,-6 3 3-16,1 2 1 16,-6-7-1-16,1 5-6 15,-3-5-6-15,1-3 1 16,0-1 0-16,-2-2 6 0,-1 3-4 16,-7-2-2-16,0 2 0 15,-8 3-1-15,-3 4 0 16,-4 4 5-16,-2-2-1 15,-7 4-2-15,-1-4 0 0,-6 2-1 32,-3 0-3-32,-3-2-2 0,-3-5 1 0,-3-2 2 31,1-1 0-31,-3-6 5 0,3 0 0 0,3-3-5 16,1 3-1-16,2 2 0 15,5 2-2-15,2 6 3 16,-1 4 3-16,2 3-3 15,-1 4 0 1,-2 6-1-16,2 1-4 0,-2 4 3 16,-5 3 2-16,7 4-7 0,-2 2 3 15,12 2-2 1,5-1 1-16,15 1 3 16,6 4 0-1,18 5 1-15,-1 0-3 0,15 7 6 0,-2-4 3 16,-2 7 0-1,-1-4-3-15,-8 2-2 0,-6 0-3 16,-11 0 1-16,-4 1 4 16,-12 4-2-16,-2 0 2 15,-4 3-3-15,-4 1-1 0,-6 4-3 16,-1-4-9-16,-5 0-7 31,-4 1-4-31,-7-2-9 0,-8 0 2 0,-10-2-14 16,-4-5-22-1,-15 6-42-15,-2-3-173 0,-18-5 177 32</inkml:trace>
  <inkml:trace contextRef="#ctx0" brushRef="#br0" timeOffset="205994.96">1832 12401 1116 0,'-21'3'89'0,"1"1"26"16,1-7-48-16,4-1-22 0,6-4-10 0,4-2 15 0,5-1 9 16,3 2 2-16,12 6-13 0,2 3-10 15,13 11-12-15,5 3-6 16,7 6-5-16,1 4 0 16,4 1 6-16,1-1 6 0,2-7 1 15,4-1-5 1,-1-13-2-16,4-1 1 0,1-4-1 15,6-4 9 1,-3 0-12-16,-4-2-1 0,-11 6-11 16,-7 2-5-16,-14 6 4 15,-4-1-6-15,-18 5 4 16,-8-3 7-16,-15 3-3 16,-12-1 0-16,-14-1 1 15,-10-3-10-15,-11-5-2 16,0-6 4-16,-3-10-3 15,4-6 5-15,-4-7-6 0,7 3 2 16,10 2-3-16,1 7 1 16,26 6 6-16,4 3-6 15,21 8 5 1,-1 3-7-16,15 3 1 0,9 5 1 16,9 3-1-16,9 2 7 15,9-5-4 1,3-3 1-16,5-6 0 0,1-2-3 0,-4-2 1 15,1 0 3-15,-2 2-2 32,-5 0 5-32,-12 0 0 0,-8 4 1 0,-16 0-2 15,-8 3-3-15,-16-1 1 16,-14 2 0-16,-24 5 1 16,-8 1-3-16,-15 1-14 15,-6 1-8-15,-3-3-10 16,-2-2 0-16,9 0 10 15,10 2 11-15,24-1 8 16,13 1 5-16,26-5-1 16,12-5-6-16,26 0 14 0,10-3 0 15,15-3 7-15,8 0 2 16,-4-8-11-16,1-2-4 16,-4 0-70-16,-2-1-41 15,-6-11 55 1</inkml:trace>
  <inkml:trace contextRef="#ctx0" brushRef="#br0" timeOffset="209892.26">1865 9360 872 0,'-3'-3'96'0,"-5"3"50"0,-3-2-11 0,-7 2-40 0,3 2-17 15,-4-2-17-15,1 5-10 0,7-4-15 0,10 1-3 0,-1 1-3 0,-4 0-2 16,15 2 6-16,7 0 3 16,14-2 3-16,8 3 3 15,12 0-3-15,2-1-3 16,8 3 3-1,2-5-5-15,-2 3-11 16,3-4-3-16,3-2-14 0,8-6-2 0,2-1 0 16,1-2-1-16,-14 1 4 15,-14 2-3-15,-25 3 6 16,-21 3-2-16,3-5-3 31,-24 3 6-31,-12 2-7 0,-11 0 1 0,-19-4-5 31,-5 2-1-31,-11-8-3 0,-4 7-2 0,1-3 5 16,-3 3-13-16,0 1 1 16,9-2 1-1,12 4-1-15,17-4 9 16,21 4 2-16,14-1 1 0,22 1-2 0,12 1-1 31,19 3 2-31,8 0 2 16,13 1 5-16,1-2 4 15,10-4-1-15,-1-4 0 0,11-1 1 16,-1 2 2-16,-9 4 0 16,-10 0 1-16,-30 8 3 15,-15 5-4-15,-31 0 3 16,-17 4-4-16,-34 3-5 16,-13-2-2-16,-19 2-1 15,-4-6-3-15,-2-3-15 16,-7-4-10-16,2-4-18 15,6 3-4-15,27-3 14 16,19 1 8-16,35 2 16 16,17-1 3-16,35-4 10 0,21 2 9 15,31-7 19 1,11-3 11-16,11-7 11 0,0-6-4 16,3 4-4-16,-2-6-6 15,-10 6-19-15,-18 3-4 16,-35 4-9-16,-17 7-3 15,-40 7-14-15,-20 8-37 16,-53 6-120-16,-18 11 99 16</inkml:trace>
  <inkml:trace contextRef="#ctx0" brushRef="#br0" timeOffset="-205214.56">15834 9425 1238 0,'5'1'77'16,"-5"7"26"-16,-5 5-5 0,-7 6-20 0,-2 4-6 0,1-1-4 16,5-7-8-16,6-11-8 15,7-4-6-15,17-17-5 0,10-5-2 16,25-10 1-16,12-2-7 15,18 4-11-15,0-2-4 0,-5 13-13 16,-8 5 1 0,-17 9-3-16,-7 9-3 0,-12 7 6 15,-8 6 0-15,-18 0-2 16,-5 5 0-16,-15-3-3 16,-8 5 0-1,-12-4-1-15,-9-1 0 0,-8-1-1 16,-7-9-2-16,-15-3-2 15,-4-4-11-15,-17-4-10 16,-2-1-2-16,8-3-2 31,8 3 9-31,23 1 14 0,12 1 4 16,22 1 3-16,9 0 1 16,20 1-1-16,14-1 6 15,18 0 14-15,8 0 6 16,22-4 1-16,8-1-9 15,10-5-7-15,-4 2-6 16,-17-7-2-16,-11 7 2 16,-25-2-8-16,-12 6 0 0,-20 5-2 15,-11 7-1-15,-22 14-12 16,-14 3-5-16,-20 10-6 16,-7 1 2-16,-15-6 19 15,8 0 3-15,10-11 6 16,14-11 3-16,32-5-4 15,17-6 1-15,29-6-1 16,17-4-1-16,35-11 0 16,6-1-31-16,9-10 286 15,5 2-199-15</inkml:trace>
  <inkml:trace contextRef="#ctx0" brushRef="#br0" timeOffset="-203793.19">15882 12502 778 0,'-8'-2'77'15,"0"0"51"-15,0-1 0 0,0 6-7 0,2 1-17 0,-1-1-19 0,1 3-7 0,3-3-13 0,3-3-12 16,0 2-22-16,-2 1-11 0,12 2-13 16,6-2 3-16,12 5 4 15,13 1 4-15,22-1-1 16,16 3 3-16,17-11 7 16,4-6 1-16,5-7-1 15,0-4-2-15,10-7-9 16,-3 2-6-16,-19 3-3 15,-14 5-2-15,-40 3-1 16,-12 9 1-16,-29 4 4 0,-15 6 1 16,-27 9-2-1,-13 0 1-15,-25 6-5 0,-3-6-4 16,-7-6 0-16,1-2 1 16,4-9-7-16,2-6 1 15,-5 1 0-15,0 2 1 0,10-3 1 16,7 4-1-16,29 1 3 15,15-1 1-15,28 2 2 16,4-8 2-16,30 2 3 16,18-4 0-16,26-1 11 15,8-1 3-15,10 1 3 16,-4 0 4-16,5 1-8 16,2-1-5-16,3 5-8 15,-6 1-3-15,-27 5-2 16,-16 2 1-16,-32 9 0 15,-17 3 2-15,-25 8 2 0,-17 6-1 16,-35 6-11-16,-11-4-8 16,-13-2-17-1,-3-3-7-15,5-11 2 16,-4-3 1-16,-7-9 19 0,3-4 7 16,15-1 4-16,18-5 4 15,40 5 13-15,15-5 1 0,35 2 15 16,16-7 8-16,40-6 3 15,20 1-2-15,16-5-10 16,4 5-5 0,-3-3-20-16,-2 4 3 0,2 4-2 15,-6 0-2-15,-24 12-5 16,-16 1-22-16,-37 1-63 16,-23 3-62-16,-71-9 80 15</inkml:trace>
  <inkml:trace contextRef="#ctx0" brushRef="#br0" timeOffset="-186615.7">16019 13534 1226 0,'-17'4'82'15,"-6"-4"35"-15,5 1-38 0,-3-2-29 0,4-6-12 0,2 1-4 0,1-3 8 0,0-6 0 0,1 6 0 16,-1 4-10-16,2 0-5 15,1 5-18-15,3 2-2 16,8 1-7-16,0 0-4 0,22 2 3 16,11 1 2-16,30-3 30 15,16-3 16-15,14-3 14 16,2-1-1-16,-12-4-21 16,-7 1-15-16,-13 6-14 15,-9-1-5-15,-23 2-5 16,-10 5 7-1,-26 4-9-15,-17 4 6 0,-21 11-18 16,-10 1-10-16,-18 2-9 16,-2 0-6-16,-14-7 17 15,-1-6 9-15,-2-9 13 16,5-7 4-16,27-7 0 16,13-4-3-16,33-1 6 0,12-3 2 15,25-5 10 1,19-2-1-16,33-3-1 15,10-1-6-15,11-1-62 0,0 6-64 16,-11-10 61-16</inkml:trace>
  <inkml:trace contextRef="#ctx0" brushRef="#br0" timeOffset="-175312.03">16013 14654 1063 0,'15'3'58'0,"-7"0"13"0,-6-1-31 0,-12 0-16 0,-2 1-11 0,-6-6-9 0,-1-4-6 0,5-1 1 15,0 2 2 1,3-5-1-16,3 8-1 16,2 0-51-16,-2 6-80 15,2 3-101-15,-2 4-1 0,1 2 92 16,1 1 136-16,-2-4 209 15,2-4 32 1,-4-3-5-16,3-2-39 0,-4 0-82 16,-2-2-13-16,2 1-22 15,-3-1-11-15,-2-3-15 16,2 5-12-16,-2 0-11 16,2 5-6-16,1 3-1 15,0 3-1-15,10 5 3 16,3 3 3-16,16 3-3 0,6-3 3 15,14-4 3 1,10 4 2-16,17-14 11 0,15 3-4 16,5-8-5-16,4-2-9 15,-7-6-11-15,-10-3-5 0,-7 2-2 16,-3-1-1 0,-16 6-1-16,-6 2 5 15,-21 5-6-15,-7 8-5 0,-18 8-6 16,-9-3-7-16,-15 5 7 15,-6-6 5-15,-11-2 0 16,-4-10 7-16,-17-6-3 31,-9-8 7-31,-22-10 4 0,-4-4-5 16,8 0 2-16,12 3-9 0,27 8 0 16,10 4 2-1,23 10 0-15,9 10 3 0,21 4 0 0,13 6-1 16,21 4-1-1,13 0 3-15,22-4 4 0,18-10 2 16,15-15 2 0,2-9-6-16,-3-15-3 15,-13-7-2-15,-18-3-62 0,-7-4-40 0,-19 7 54 16</inkml:trace>
  <inkml:trace contextRef="#ctx0" brushRef="#br0" timeOffset="-159641.17">16003 15517 1603 0,'0'-2'35'0,"-3"7"1"0,-2 12 53 0,4 2-14 0,1 10 8 0,0 5-5 15,0 15-24-15,0 2 1 0,-5 15-27 0,-1 5-11 0,-4 12-27 0,-2-1-38 16,0-3-45-16,3-5-30 0,6-11-22 16,3-9-1-16,8-18-123 31,3-10 167-31</inkml:trace>
  <inkml:trace contextRef="#ctx0" brushRef="#br0" timeOffset="-159208.15">16341 15760 1002 0,'16'-5'160'16,"-2"3"202"-16,-3 12-255 15,-2 12-18-15,-4 9-46 16,1 9-10-16,-1 7-16 15,0 4-3-15,-2 4-3 16,0 2 1-16,-3-12-7 16,2 1-5-16,-1-13-13 15,-1-3-5-15,0-14-3 16,0-13 3-16,0 3 14 16,-1-17 4-16,1-19 5 15,1-11 7-15,1-28 12 0,-1-8 4 16,2-21 21-1,5 3 5-15,7 7 6 0,7 3 10 16,8 26-18-16,6 11-2 16,-1 21-20-16,1 14-15 15,-6 10-12-15,-3 3-8 16,-12 14 2-16,-8 0 1 16,-15 15 8-16,-13 7 0 15,-12 2 2-15,-9 3 1 0,-4-2-13 16,-3-1-12-16,6-8-29 15,6-1-18-15,16-14-9 16,10-2-2-16,17-13-3 16,12 0-6-16,18-5-26 15,8 0-15-15,11-6 69 16</inkml:trace>
  <inkml:trace contextRef="#ctx0" brushRef="#br0" timeOffset="-158952.55">17047 15633 885 0,'4'-7'164'0,"-4"0"273"16,-4-1-273-16,-8 7-35 0,-7 1-4 0,-16 1-44 0,-1 12-11 0,-11 9-35 0,2 13-13 0,0 12-12 16,2 8-11-16,16 12 3 15,7 2-2-15,25 3-1 16,15-5-1-16,19-14-8 15,6-5 7-15,8-23-16 16,-1-9-3-16,0-16-38 16,0-13-35-16,2-19-42 15,0-15-29-15,-5-14 90 16</inkml:trace>
  <inkml:trace contextRef="#ctx0" brushRef="#br0" timeOffset="-158766.91">17303 15741 1473 0,'22'0'108'0,"5"-2"94"15,8-4-125 1,1-4-8-16,2-1-26 0,-2-1-11 0,-3-1-23 31,-8 0-6-31,-2 4-20 0,-6 1-34 0,-3 3-83 16,-4 2 67-16,-7 10 6 15</inkml:trace>
  <inkml:trace contextRef="#ctx0" brushRef="#br0" timeOffset="-158591.47">17409 15861 1516 0,'-3'9'113'0,"3"-1"50"0,4 0-31 15,12-7-42-15,3 1-8 16,8-4-23-16,0 1-10 31,0-6-25-31,-1 4-19 16,4 0-65-16,-1-5-68 15,7-4 71-15</inkml:trace>
  <inkml:trace contextRef="#ctx0" brushRef="#br0" timeOffset="-157769.89">18601 15234 1274 0,'-7'0'89'15,"-6"-1"36"-15,-4-1-13 0,-9 2-17 0,-4 0-15 0,-6 0-16 0,-2 2-9 0,-3 1-13 0,3 2-8 0,7 6-7 0,4 3-4 0,14 8-5 16,9 3 3 0,10 4-7-16,8 2 0 0,11-1-7 15,7 3-4-15,9-3-3 16,6 5-1-16,8 0-1 15,4 1-1-15,-2 3 5 16,-2 1-2-16,-13 2 0 16,-12-1-11-16,-23 8-18 15,-14 0-3-15,-24 8-10 16,-5-3 6 0,-9-6 5-16,-2-7 7 0,0-15 14 0,-1-12 4 15,9-27 16-15,3-12 8 16,7-27 11-1,9-10 8 1,15-7 19-16,7 1 7 0,18 4 7 0,10 2-4 16,13 2-19-16,6 3-16 15,7 2-17 1,4 2-5-16,0 4-9 16,-1 3-13-16,-10 11-78 15,-5 8-44-15,-13 16 202 16,-5 5-114-16</inkml:trace>
  <inkml:trace contextRef="#ctx0" brushRef="#br0" timeOffset="-157506.28">19158 15553 1466 0,'0'14'72'16,"-4"2"29"-16,-1 6 9 0,-3 5-1 0,0 1-11 0,0 9-42 0,0 0-16 0,7 4-24 0,1 0-12 0,9-3-11 16,5-3-29-16,5-10-24 15,7-11-12-15,4-10-29 16,3-9 6-16,1-17 1 15,-1-7 40-15</inkml:trace>
  <inkml:trace contextRef="#ctx0" brushRef="#br0" timeOffset="-157305.85">19122 15350 1295 0,'-2'0'89'16,"-1"0"64"-16,5-11-122 15,4-5-11-15,4-8-21 16,4-1-5-16,8 3-21 16,3 6-13-16,11 14-41 15,7 4-99-15,3 22 110 16</inkml:trace>
  <inkml:trace contextRef="#ctx0" brushRef="#br0" timeOffset="-156905.31">19507 15630 719 0,'5'54'70'0,"-2"-4"78"15,2-7-14-15,-4-15 9 0,-1-7-22 16,2-12-40-16,2-7-11 16,0-7-18-16,0-3 2 15,6-11-3-15,-4 0 5 0,7 1-7 16,1 2-1-16,0 5-8 16,0 4-7-16,4 7-12 15,-3 0-9-15,3 8-10 16,-2 0-15-16,4-3-30 15,1-5-5-15,1-10 0 16,1-8 11-16,-2-6 30 16,-1-3 5-1,1-6 24-15,-1-3 11 0,-2 1 5 16,-1-1 8-16,-9 7-8 0,-3 4-4 16,-4 11 7-16,-1 12 2 15,0 5-16-15,2 18-8 16,3 6-14-16,6 9-4 15,6-4-13 1,5-1-5-16,3-4-9 0,2-7-5 0,-3-1 13 16,-5-3-1-1,-11 0 6-15,-8 3-8 0,-16-3-34 32,-9 1-21-32,-15-4-42 15,-4-2-73-15,0-10 115 16</inkml:trace>
  <inkml:trace contextRef="#ctx0" brushRef="#br0" timeOffset="-156698.45">20190 15105 1494 0,'11'0'126'0,"-6"5"85"0,-10 15-97 0,0 9-19 0,-4 21-28 0,3 12-19 16,1 12-13-16,0 5-3 0,5-7-46 16,0-5-37-16,2-14-92 15,6-6-49-15,-1-10 98 16</inkml:trace>
  <inkml:trace contextRef="#ctx0" brushRef="#br0" timeOffset="-156204.28">20264 15671 1452 0,'0'-28'99'0,"3"1"42"16,2 3-18-16,5 7-32 15,-1 5-14-15,4 5-24 16,4 6-15-16,-3 2-26 16,0 6-12-16,-3 4-1 0,-1 0-5 15,-5 0-11-15,-1 0-7 16,-5 1-15-16,-6-4 4 15,-2-3 11-15,0 0 12 0,4-9 12 16,0-7 3 0,8-12 6-16,7-6 2 0,13-5 11 15,6 2 11-15,5 4 16 16,3-2 3-16,-1 8-14 16,0-2-3-16,-3 7-30 15,-3 4-4-15,-11 8 3 16,-4 7-7-1,-12 7 9-15,-6 7 0 0,-10 6-5 16,-3 5 5-16,-4 8-6 16,2-4-1-16,6-1 0 15,5 0 1-15,12-5-2 16,9-1 1-16,10-2 2 0,4-1-4 16,4-7 3-1,4 0 4-15,-11-1-8 0,-6-1 2 16,-19 6-31-16,-15-1-24 15,-19 8-35-15,-11 2-34 0,-12 3-29 16,-6 3-12-16,-18 3-255 16,-4-2 264-16</inkml:trace>
  <inkml:trace contextRef="#ctx0" brushRef="#br0" timeOffset="-155903.58">18289 16409 1399 0,'11'24'95'0,"10"-3"62"0,9-7-18 0,33-10 6 0,25-4-2 0,59-9 4 16,22-12-13-16,58-12-45 16,19-3-22-16,9-13-40 15,14 0-16-15,-33 2-26 16,-18 4-16-16,-22 17-46 16,-18 5-40-16,-28 21-122 0,-18 8 138 31</inkml:trace>
  <inkml:trace contextRef="#ctx0" brushRef="#br0" timeOffset="-154836.43">15836 7485 752 0,'0'9'76'15,"-2"-5"61"-15,2 0 8 0,0-4-23 0,0 2-16 0,3-2-30 16,1-2-14-16,-1 2-12 0,3 0-6 16,8-1-10-16,5-1 0 15,16-1-8 1,14-2 2-16,17-3-1 15,10-4 1-15,7-1-8 0,-4-6-3 16,2 2-9-16,-7 3-4 16,-11 3-25-16,-8 6-36 0,-33 2 33 31</inkml:trace>
  <inkml:trace contextRef="#ctx0" brushRef="#br0" timeOffset="-150242.78">19097 16671 1051 0,'-3'0'103'0,"-2"0"79"0,-1 0-48 0,-4 0-23 16,4-1-9-16,-2-3-3 0,-2 3-3 15,1 2-18-15,-7 4-13 16,-4 8-28-16,-4 6-14 0,-11 19-19 16,-4 9-4-1,-12 22-4-15,-5 9 0 16,-4 18-2-16,6 6-2 0,10 13-5 16,11 7-12-16,19-12-10 15,9-9-5-15,16-41 6 16,8-16 9-16,19-36 13 15,3-16 10-15,11-30 7 16,0-11 9-16,-11-17 18 16,-5 0-1-16,-17 1 8 15,-8 7-3-15,-16 15-6 16,-9 6 5-16,-17 14-20 16,-9 6-4-16,-10 6-4 0,-1 6-12 15,4 2-7-15,4 6-16 16,18 4-39-16,8 4-22 15,13 3-51-15,11-1 54 16,18-10 34-16</inkml:trace>
  <inkml:trace contextRef="#ctx0" brushRef="#br0" timeOffset="-149511.4">19775 16756 823 0,'-3'7'129'0,"-3"2"139"0,-4 4-80 0,-1-1-53 0,-6 6-10 0,-7 5-29 16,0 3-8-16,-5 2-35 15,0 5-11-15,-4 2-23 16,0 3-13 0,6 9-6-16,0 2-1 0,11-2-13 15,7 2-9-15,9-11-18 16,11-7-4-16,14-16 9 16,7-12 11-16,9-13 18 0,1-7 6 15,6-10 9-15,-2-8 7 16,-7-2 14-16,-6-1 9 15,-9 0 11 1,-7 6 4-16,-9 9-4 0,-6 8-8 16,-9 15-17-16,-4 12-12 0,2 10-13 15,2 11 0-15,6 8-15 16,1 3 4 0,12-11-10-16,7-3 0 0,10-19 9 15,6-6-1-15,4-16 10 16,-1-4 5-16,-3-10 8 31,-4-2 7-31,-7 1 13 16,-7 0-2-16,-7 3 9 15,-6 1-6-15,-4 15-12 16,-3 3 5-16,-2 10-13 16,2 10-5-16,3 9 2 15,8 6-4-15,0 14-5 16,6-1 2-16,-1 6-4 0,-1-1-1 15,-2-3-4-15,-4-4 7 16,-9-1-9-16,-5-1-6 16,-12-7 12-16,-12-5-8 15,-6-7 10-15,-3-7 6 0,-1-12-27 16,2-5-14-16,7-15-20 16,3-2-13-16,13-12-3 15,6 2-7-15,19-5-13 16,7 6-23-16,14-6-235 15,5 3 229-15</inkml:trace>
  <inkml:trace contextRef="#ctx0" brushRef="#br0" timeOffset="-149256.33">20561 16919 1418 0,'-5'20'111'0,"-8"5"68"16,-9 4-6-16,-6 9-28 0,-8 0-17 0,-4 1-47 0,2-1-21 0,5 3-36 16,3 0-12-1,11-2-11-15,8-1 1 0,11-5-5 16,11-4 1-16,19-9-4 16,8-7-14-16,11-16-38 15,3-7-33-15,5-23-65 16,1-6-39-16,4-13 111 15</inkml:trace>
  <inkml:trace contextRef="#ctx0" brushRef="#br0" timeOffset="-148843.3">21698 15575 1473 0,'-5'5'35'0,"17"-15"-7"0,25 1 43 0,-2 1-15 0,12-3-6 0,2 0-9 0,2-2-24 16,2 1-6-16,3-1-10 0,-6-3-11 0,-10 5-54 0,-7 2-41 16,-33 9 51-16</inkml:trace>
  <inkml:trace contextRef="#ctx0" brushRef="#br0" timeOffset="-148669">21684 15976 1558 0,'47'-10'77'0,"7"-6"3"0,6-7-20 15,6-6-31-15,0-5-35 16,10-4-67 0,-2 0-36-16,-4 0 50 0</inkml:trace>
  <inkml:trace contextRef="#ctx0" brushRef="#br0" timeOffset="-148430.93">22637 14883 1519 0,'-2'5'105'15,"-2"10"89"-15,-1 14-64 16,0 20-21-16,-1 12-16 15,1 21-14-15,3 14-8 16,2 13-18-16,2 3-5 0,1-6-31 16,0-8-10-1,1-18-39-15,-1-3-37 0,1-14-102 16,1-9-51-16,5-21 112 16</inkml:trace>
  <inkml:trace contextRef="#ctx0" brushRef="#br0" timeOffset="-148240.43">23058 15555 1975 0,'2'12'93'0,"-2"1"13"16,-5-8-56-16,-3-4-62 15,2-2-26-15,1-12-54 16,5-1-28-16,6-7 6 15,5-1 42-15</inkml:trace>
  <inkml:trace contextRef="#ctx0" brushRef="#br0" timeOffset="-147713.89">23366 15034 1190 0,'1'-3'175'0,"4"-2"258"15,3-1-226-15,9 1-26 16,4-3-1-16,7 4-55 16,8-3-23-16,2 7-39 15,5 2-23-15,-4 7-23 0,-2 2-9 16,-4 7-7-1,-5 1-6-15,-10 6-9 16,-4 0 2-16,-16 11-24 0,-3 5 1 16,-15 8-22-1,-7 3-8-15,-6 2 1 0,-8-4 4 16,2-5 28-16,1-6 10 31,14-6 22-31,5-8-1 0,22-1 2 16,8-5 6-16,16-6 12 15,8-1 6-15,7-2 10 16,3 1 1-16,2-2-12 16,-1 2-6-16,-7 3-1 15,-6 5-3-15,-14 5 1 16,-6 3 5-16,-18 11-5 16,-9 7-2-16,-18 12-8 15,-7 1 1-15,-12 4-7 0,-7-2-3 16,-2-11-3-16,-3-8-14 15,0-14-39-15,6-12-20 16,13-15-48-16,8-6-23 16,20-19-12-16,9-5-17 0,17-10-209 15,9-2 242 1</inkml:trace>
  <inkml:trace contextRef="#ctx0" brushRef="#br0" timeOffset="-147093.33">24139 14867 2585 0,'-10'0'43'0,"40"0"21"0,8 0-8 16,9-2-20-16,4 2-15 0,-4 0-12 0,4 4-7 0,-12 3 1 15,-6 6-3-15,-14 6 0 0,-11 5-1 0,-9 12-15 16,-12 5-8-16,-20 11-9 16,-8 6-5-16,-14 4 3 15,1 1 9-15,5-8 11 16,6-9 7-16,20-11 10 16,4-9 1-16,27-7 3 15,14-5 4-15,16-9 13 16,12-3 2-1,9-5-3-15,2 1-1 0,-1 2-5 16,-3 2-3-16,-5 13 2 16,-3 4-6-16,-15 14-12 0,-10 7-3 15,-21 9 0-15,-11 3-6 16,-22 16-12-16,-11 3-20 16,-12 17-52-1,-10 11-31-15,-16 5-123 16,-14-1 101-16,-43 3 51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ACE52F0B-7EAD-42EE-8B5A-AC8C21BDAC2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01D7080C-B399-4C8F-B3E6-5A06C3CA33B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AE15EF55-BA42-417A-A8B5-BF0B66BC6A6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8BAFDD46-D352-4E03-AB39-340D0D9BE06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D47D835E-CABA-4620-9681-E967C4F7F81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00390D97-19DD-44D5-B8CB-7CCFBCEBB9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E6A1289-6F2B-4342-8BAC-0F3ED05994A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39CD034C-3820-4F35-8EA6-0EBD5BAECB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52F9AA2-E714-40E8-8636-7559B0776EC4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C65B762C-3EA9-47D8-806E-786DCFC3A7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2EC76BCE-FFEB-4704-ACBD-748B572950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B560E392-4770-45A8-8BE9-863090B300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0AE6A47-55DE-433D-A001-93C00B83C455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B7F2A599-608D-4614-B3E3-E194CFB951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BFE1FB6-0428-41A1-BCBD-684EFCA60F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119995DB-48BB-4A90-A78C-109582FD17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FB192CB-D8DD-48FB-B8FF-AFB7755B1DBF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442B2BAE-5CEE-402F-983B-BD025D4AACE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AE874971-8E4E-4273-A80D-96A028D129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811715-A3F8-4BF9-F62B-CD2AFBA866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42E60493-EF7F-04A6-7082-844D22BEF3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F3DB69E-A8FA-4B12-B03E-E5165F217CC3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2AABC6E8-15C0-581E-22E3-376097CDC8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EF3D14EC-5489-B229-C61E-58CC849CC0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28008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E64A62-8351-B3B3-6208-FCB12EB7B9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811AD9A8-BCF7-6FCE-447E-09F6A3376D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F3DB69E-A8FA-4B12-B03E-E5165F217CC3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AC0D6656-D604-6121-FC59-B9C8CCE312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B457CB96-476D-B28A-A314-E4C25462DD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0505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690070C5-DB99-40FF-9255-C5AD03DD69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4C68026-6589-43B3-B35C-23D2115C5320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BC3C3E4-D848-4FEC-BC03-7EFEB82028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BBD9CAA7-AB7B-429E-9573-BC57B1FB25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7447568B-82D0-4811-A338-C861AF3832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7038B2-C4C8-4C89-907A-E68A2E2191B5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29327E54-511F-4904-BF19-DF8213E024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23C95991-1C83-417F-881A-9E3424DCC7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16771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ADE863-E4D9-861E-DFC0-D77F48C098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1C56C112-DB48-CEE8-20DF-0B16906906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7038B2-C4C8-4C89-907A-E68A2E2191B5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84270484-1CD4-1408-DBF6-139F48294C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47862162-8C07-A1C5-AF94-31BCE9D963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09609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EF2701-F9AE-D50D-F602-6F21BDEFAD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C90153E4-3486-7B75-FF5A-2FB4EAAC47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7038B2-C4C8-4C89-907A-E68A2E2191B5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5ACE9915-23AE-C5F9-6F82-62E9B626BA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D2C495ED-0FA8-AC9F-4D6A-B3CC207D9A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43244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3A6AADFD-9DBD-4A81-8005-285DB3ACAD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AECF452-741A-4AC8-872A-E285C1FA741D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B6A2101A-9EF1-4CEE-8718-DCD5815400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61C5664A-E38A-4A7F-AAE7-7D7D99702A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5FBB1A4-0CEE-472B-8162-C7D520F3F1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41794F-9DE6-45C6-B261-4AD228C2BB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4DF3346-BC6C-483F-B444-D74CADB82D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D88F02-72DD-4FA6-9292-1EEBD85B02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6498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AC408A8-2585-4890-BE80-65E44401D5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16617F3-19C5-4D55-8950-AC166B73AD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A119591-CED4-476B-83E1-E8ED2E8F40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724003-252F-416D-B2F5-F37D397812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2701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8CD2685-E113-4514-9836-78A1ED4A17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AA3029D-B79E-477E-812A-59D5F4DACD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F1A8650-000A-46F7-8AF9-EC8158C70B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82E2DA-CB50-48F4-8CF9-744FFB1AFA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4906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E22AABD-2A20-4F1D-AEAF-DB326055EB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76FC77F-EDD7-4125-B756-DF0D0CE2E7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4F7026-C627-4361-9D30-DF7C955A6E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E5217C-633F-45F2-A8EB-715C928D15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7591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15AEA4B-A284-4BEA-9396-A75E0A1CAA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086F3E2-3DD6-45A2-9A29-943A5F7A0F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3ADB477-927E-488F-8C24-3A9321022B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530FCB-D150-4322-BAED-E6528455FB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6987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9E1116-BD66-46F4-AA91-6C5B3BB977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7354CF-D44C-4CD1-BDDB-E7B4C23043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D703E2D-EDD2-4352-9FA0-FA44491359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2EBE02-5856-4F7C-B88F-B8C8CE14F6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554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8BA3033-4AD1-4D27-8232-658ADE5C63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01ADE06-E1C1-44E7-8B53-00D3BB720B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7C76A7D-A972-4780-976A-829973CD9C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15884E-47FE-4C66-B99B-590ABF7BE1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5843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3CB6E8A-0432-4145-B66D-27DBA11053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E07E51A-61D1-4DCB-A0FF-B190FF2EC9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4A8ED3D-A498-40D7-832F-9B3E5F3EEA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4B6876-3F51-4712-BACB-0E27DCA269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5741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EAF134D-93AC-4E39-BF6B-341BE3947D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E0EEDCE-3A16-4B1A-85AC-5EB1756B09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5602A25-229A-45DC-9CE0-C2A0AF5CB0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7B2D68-31EE-4CA5-9ED2-E4A0F5A3E5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7414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A613C85-808F-4076-BC12-EF68465A2B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00B53C-0293-47C8-BC8E-9CA0AA6933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61865B8-BF23-4B6C-823E-10340F3251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280CDD-69B0-4A2F-ACD9-FD88C5AB60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032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882B36-1B5C-4930-B3DA-0302675CE4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129789C-5E6D-4F72-A587-E2867FFDCF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8BCAE5D-770A-4E5D-87C5-FBE0C63564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C6C1CE-D53A-4955-8DDA-6D49F2FF6C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623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D0D46C0-5DDE-409F-8C17-272F9ABD0E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17C2339-4663-4F2E-88AB-3FCC59DF6F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4CB424A-4892-4EDD-A94B-60ED44C4E50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F974EF7-BE5E-4532-8C4C-CF5B300FA59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C2EEBDE-F014-4C7A-AAFF-E269EAD304A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1E02C719-D70D-436A-90D7-D8E9B597EDD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customXml" Target="../ink/ink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5D03C4A-A27A-498B-B5BA-D36F07C8D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C3FA9D5-FB13-4A80-918C-EC99867F04AF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A275689B-892E-4AF2-9587-A034EB1EEE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14773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21: </a:t>
            </a:r>
            <a:r>
              <a:rPr lang="en-US" altLang="en-US" dirty="0" err="1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BPred</a:t>
            </a: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OOO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63605179-76B1-491E-86A1-6A2D4936D5F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6A3DF800-1AAC-4846-9DDF-B0D6F8C49A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822960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Branch Predictors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Out-of-order execution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Midterm 2 next Tuesday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Same rules as for Midterm 1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Notes: bring the sheet from Midterm 1, a new sheet, 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plus the green sheet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Basic calculator, no phones/connectivity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Content: starts at slide 7 lecture 8 (numerical reps)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ends at slide 7 lecture 20 (out of order procs)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C0B44DC-F98F-3106-87EC-1322CF1D5FA1}"/>
                  </a:ext>
                </a:extLst>
              </p14:cNvPr>
              <p14:cNvContentPartPr/>
              <p14:nvPr/>
            </p14:nvContentPartPr>
            <p14:xfrm>
              <a:off x="1874160" y="57600"/>
              <a:ext cx="6262920" cy="6309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C0B44DC-F98F-3106-87EC-1322CF1D5FA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64800" y="48240"/>
                <a:ext cx="6281640" cy="6328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6C9F0B1A-4D12-44BC-A69F-8F453CDB8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C4D17CF-FCDC-4E01-BB9E-983771769176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2B250265-CAE2-4468-86C5-EB8424EF7D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9846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Hierarchy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DE8E0F85-A9EE-45AC-8E92-1A00204FFA7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61" name="Text Box 4">
            <a:extLst>
              <a:ext uri="{FF2B5EF4-FFF2-40B4-BE49-F238E27FC236}">
                <a16:creationId xmlns:a16="http://schemas.microsoft.com/office/drawing/2014/main" id="{5A2C98AE-2643-4364-B4B3-6DE1BBFBE5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3304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As you go further, capacity and latency increase</a:t>
            </a:r>
          </a:p>
        </p:txBody>
      </p:sp>
      <p:sp>
        <p:nvSpPr>
          <p:cNvPr id="19462" name="Rectangle 5">
            <a:extLst>
              <a:ext uri="{FF2B5EF4-FFF2-40B4-BE49-F238E27FC236}">
                <a16:creationId xmlns:a16="http://schemas.microsoft.com/office/drawing/2014/main" id="{190E2C33-F417-4D3E-95BD-CC940155F3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429000"/>
            <a:ext cx="1143000" cy="9144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Registers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1KB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 cycle</a:t>
            </a:r>
          </a:p>
        </p:txBody>
      </p:sp>
      <p:sp>
        <p:nvSpPr>
          <p:cNvPr id="19463" name="Rectangle 6">
            <a:extLst>
              <a:ext uri="{FF2B5EF4-FFF2-40B4-BE49-F238E27FC236}">
                <a16:creationId xmlns:a16="http://schemas.microsoft.com/office/drawing/2014/main" id="{DB8CCE45-9F44-4DC8-BFF3-AAA006E4D8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3200400"/>
            <a:ext cx="1295400" cy="14478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L1 data 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instruction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Cache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32KB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2 cycles</a:t>
            </a:r>
          </a:p>
        </p:txBody>
      </p:sp>
      <p:sp>
        <p:nvSpPr>
          <p:cNvPr id="19464" name="Rectangle 7">
            <a:extLst>
              <a:ext uri="{FF2B5EF4-FFF2-40B4-BE49-F238E27FC236}">
                <a16:creationId xmlns:a16="http://schemas.microsoft.com/office/drawing/2014/main" id="{5072A2D3-AB2F-4A0D-90D2-2E31F57E28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2971800"/>
            <a:ext cx="1676400" cy="1905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L2 cache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2MB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15 cycles</a:t>
            </a:r>
          </a:p>
        </p:txBody>
      </p:sp>
      <p:sp>
        <p:nvSpPr>
          <p:cNvPr id="19465" name="Rectangle 8">
            <a:extLst>
              <a:ext uri="{FF2B5EF4-FFF2-40B4-BE49-F238E27FC236}">
                <a16:creationId xmlns:a16="http://schemas.microsoft.com/office/drawing/2014/main" id="{42258DBF-7EC0-459A-9411-7F86FB33DC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2590800"/>
            <a:ext cx="1828800" cy="25908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Memory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16GB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300 cycles</a:t>
            </a:r>
          </a:p>
        </p:txBody>
      </p:sp>
      <p:sp>
        <p:nvSpPr>
          <p:cNvPr id="19466" name="Rectangle 9">
            <a:extLst>
              <a:ext uri="{FF2B5EF4-FFF2-40B4-BE49-F238E27FC236}">
                <a16:creationId xmlns:a16="http://schemas.microsoft.com/office/drawing/2014/main" id="{CB2B4AEC-EE60-443B-9ABE-E6659DBEF6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2362200"/>
            <a:ext cx="1905000" cy="36576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Disk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 TB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10M cycles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8ADF1A39-51EC-464B-8E38-6F417A46E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F261888-7C99-4103-B279-9285837B82D3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188422DC-E38E-4F63-9C8A-4672ECAC17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7766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Bimodal Predictor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90B43FEF-14EE-4E9C-9AC1-5E2C5EE77B4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7" name="Rectangle 4">
            <a:extLst>
              <a:ext uri="{FF2B5EF4-FFF2-40B4-BE49-F238E27FC236}">
                <a16:creationId xmlns:a16="http://schemas.microsoft.com/office/drawing/2014/main" id="{F0A13642-DC30-439D-B9DE-0096FE5F2F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3200400"/>
            <a:ext cx="28956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Branch PC</a:t>
            </a:r>
          </a:p>
        </p:txBody>
      </p:sp>
      <p:sp>
        <p:nvSpPr>
          <p:cNvPr id="13318" name="Line 5">
            <a:extLst>
              <a:ext uri="{FF2B5EF4-FFF2-40B4-BE49-F238E27FC236}">
                <a16:creationId xmlns:a16="http://schemas.microsoft.com/office/drawing/2014/main" id="{00C45B3D-B453-4605-AA4B-438244B043DE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3429000"/>
            <a:ext cx="213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9" name="Text Box 6">
            <a:extLst>
              <a:ext uri="{FF2B5EF4-FFF2-40B4-BE49-F238E27FC236}">
                <a16:creationId xmlns:a16="http://schemas.microsoft.com/office/drawing/2014/main" id="{811AE56A-C654-47CC-8EC2-E982BEF453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2743200"/>
            <a:ext cx="8835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14 bits</a:t>
            </a:r>
          </a:p>
        </p:txBody>
      </p:sp>
      <p:sp>
        <p:nvSpPr>
          <p:cNvPr id="13320" name="Rectangle 7">
            <a:extLst>
              <a:ext uri="{FF2B5EF4-FFF2-40B4-BE49-F238E27FC236}">
                <a16:creationId xmlns:a16="http://schemas.microsoft.com/office/drawing/2014/main" id="{577B4712-842D-4645-8ECD-474CCA6C88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2057400"/>
            <a:ext cx="1676400" cy="35052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Table of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16K entries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of 2-bit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saturating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counters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D4F47ED-9B64-0A41-E144-1793EC824F1A}"/>
                  </a:ext>
                </a:extLst>
              </p14:cNvPr>
              <p14:cNvContentPartPr/>
              <p14:nvPr/>
            </p14:nvContentPartPr>
            <p14:xfrm>
              <a:off x="469800" y="62640"/>
              <a:ext cx="8711280" cy="63900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D4F47ED-9B64-0A41-E144-1793EC824F1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60440" y="53280"/>
                <a:ext cx="8730000" cy="6408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90CAF5-27A7-9FE0-8DC7-790972CB57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94CDEB2-7FA2-B94A-90B2-1CC09DDDF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1F558AA-472C-4D76-8D65-EB8B33805458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7651" name="Text Box 2">
            <a:extLst>
              <a:ext uri="{FF2B5EF4-FFF2-40B4-BE49-F238E27FC236}">
                <a16:creationId xmlns:a16="http://schemas.microsoft.com/office/drawing/2014/main" id="{B5A7BEB4-1103-EC7F-60F5-1D7FDF7204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60066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Advanced Predictors</a:t>
            </a:r>
          </a:p>
        </p:txBody>
      </p:sp>
      <p:sp>
        <p:nvSpPr>
          <p:cNvPr id="27652" name="Line 3">
            <a:extLst>
              <a:ext uri="{FF2B5EF4-FFF2-40B4-BE49-F238E27FC236}">
                <a16:creationId xmlns:a16="http://schemas.microsoft.com/office/drawing/2014/main" id="{D1FB7E11-A0E7-B532-9508-BB54896319C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16CD168-B632-A41E-DC2A-5C304DAEA1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469147"/>
            <a:ext cx="4129528" cy="120032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Indexing functions, history, XOR</a:t>
            </a:r>
          </a:p>
          <a:p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Multiple branch predictors</a:t>
            </a:r>
          </a:p>
          <a:p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Trade-offs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A2625D47-77DC-53BA-25EF-E36C0C99B4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3200400"/>
            <a:ext cx="28956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Line 5">
            <a:extLst>
              <a:ext uri="{FF2B5EF4-FFF2-40B4-BE49-F238E27FC236}">
                <a16:creationId xmlns:a16="http://schemas.microsoft.com/office/drawing/2014/main" id="{D3615531-C372-E2E1-3532-5FF8C54F5DB0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3429000"/>
            <a:ext cx="213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3F78DB09-7B59-C9AE-D61B-02704936D6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2935" y="4571998"/>
            <a:ext cx="3052129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Back-End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Table of Counters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Tracks the common case for a situation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E9431EF1-B78E-A511-658B-36C6FBF4A3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2057400"/>
            <a:ext cx="1066800" cy="2514598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456BB53A-BE21-6851-BB81-CC5F3CCEEB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4006" y="3705134"/>
            <a:ext cx="305212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Front-End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Defines an index to describe the situation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5855C788-B51B-4970-D685-A2A310A9D72A}"/>
                  </a:ext>
                </a:extLst>
              </p14:cNvPr>
              <p14:cNvContentPartPr/>
              <p14:nvPr/>
            </p14:nvContentPartPr>
            <p14:xfrm>
              <a:off x="211680" y="181080"/>
              <a:ext cx="8757000" cy="593748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5855C788-B51B-4970-D685-A2A310A9D72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2320" y="171720"/>
                <a:ext cx="8775720" cy="5956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15896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B2EBB3-341D-F579-9BD5-3755F30957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A7B7DBD-08EA-90B0-A613-6761711C2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1F558AA-472C-4D76-8D65-EB8B33805458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7651" name="Text Box 2">
            <a:extLst>
              <a:ext uri="{FF2B5EF4-FFF2-40B4-BE49-F238E27FC236}">
                <a16:creationId xmlns:a16="http://schemas.microsoft.com/office/drawing/2014/main" id="{3536966C-2EE6-B26B-549C-A927A9DCB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60066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Advanced Predictors</a:t>
            </a:r>
          </a:p>
        </p:txBody>
      </p:sp>
      <p:sp>
        <p:nvSpPr>
          <p:cNvPr id="27652" name="Line 3">
            <a:extLst>
              <a:ext uri="{FF2B5EF4-FFF2-40B4-BE49-F238E27FC236}">
                <a16:creationId xmlns:a16="http://schemas.microsoft.com/office/drawing/2014/main" id="{1A893A16-19C7-93E3-15A0-3187675A27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AEA25F6-A2C2-54A1-2AAC-3939D1590D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469147"/>
            <a:ext cx="4129528" cy="120032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Indexing functions, history, XOR</a:t>
            </a:r>
          </a:p>
          <a:p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Multiple branch predictors</a:t>
            </a:r>
          </a:p>
          <a:p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Trade-offs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B600991E-CE3F-9130-0B1B-47A82FEF8D21}"/>
                  </a:ext>
                </a:extLst>
              </p14:cNvPr>
              <p14:cNvContentPartPr/>
              <p14:nvPr/>
            </p14:nvContentPartPr>
            <p14:xfrm>
              <a:off x="97200" y="14400"/>
              <a:ext cx="8888040" cy="661608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B600991E-CE3F-9130-0B1B-47A82FEF8D2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7840" y="5040"/>
                <a:ext cx="8906760" cy="6634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73761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9B3354B8-CFA8-402D-8C62-1926C3D3A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2A69F51-5F35-43FA-A60C-8FE614A78B90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EEF96CB9-7D89-4D98-A62F-5A48F1FA6B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691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Multicycle Instructions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2AB413DC-3255-4236-BF1A-2FE7B901397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9461" name="Picture 4" descr="A-fig31">
            <a:extLst>
              <a:ext uri="{FF2B5EF4-FFF2-40B4-BE49-F238E27FC236}">
                <a16:creationId xmlns:a16="http://schemas.microsoft.com/office/drawing/2014/main" id="{C442FA64-1930-4F3A-A8C5-6475A3D52A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295400"/>
            <a:ext cx="52832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2" name="Text Box 35">
            <a:extLst>
              <a:ext uri="{FF2B5EF4-FFF2-40B4-BE49-F238E27FC236}">
                <a16:creationId xmlns:a16="http://schemas.microsoft.com/office/drawing/2014/main" id="{21A92F48-F576-40C2-ABD7-97AA313BC1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695825"/>
            <a:ext cx="6832383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Multiple parallel pipelines – each pipeline can have a different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number of stages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Instructions can now complete out of order – must make sure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that writes to a register happen in the correct order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4F7F0B0-799B-331A-82FD-F9043C1CA7F7}"/>
                  </a:ext>
                </a:extLst>
              </p14:cNvPr>
              <p14:cNvContentPartPr/>
              <p14:nvPr/>
            </p14:nvContentPartPr>
            <p14:xfrm>
              <a:off x="2855520" y="256680"/>
              <a:ext cx="6302880" cy="5406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4F7F0B0-799B-331A-82FD-F9043C1CA7F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846160" y="247320"/>
                <a:ext cx="6321600" cy="5425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3">
            <a:extLst>
              <a:ext uri="{FF2B5EF4-FFF2-40B4-BE49-F238E27FC236}">
                <a16:creationId xmlns:a16="http://schemas.microsoft.com/office/drawing/2014/main" id="{DC28A8BB-B430-49A7-B4C4-D3039C332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F53C0FE-9092-4E4A-9435-7EEE4DF0D150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B0DC14A1-19C8-4AC1-9003-8CF8BDFDA6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74118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Out-of-Order Processor Implementation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19F4F28F-82D2-4EEB-8E7E-F0DBF5CFA4B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7" name="Rectangle 4">
            <a:extLst>
              <a:ext uri="{FF2B5EF4-FFF2-40B4-BE49-F238E27FC236}">
                <a16:creationId xmlns:a16="http://schemas.microsoft.com/office/drawing/2014/main" id="{34337847-44F5-4F59-9FEF-398804E43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600200"/>
            <a:ext cx="1905000" cy="838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Branch prediction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and instr fetch</a:t>
            </a:r>
          </a:p>
        </p:txBody>
      </p:sp>
      <p:sp>
        <p:nvSpPr>
          <p:cNvPr id="13318" name="Rectangle 5">
            <a:extLst>
              <a:ext uri="{FF2B5EF4-FFF2-40B4-BE49-F238E27FC236}">
                <a16:creationId xmlns:a16="http://schemas.microsoft.com/office/drawing/2014/main" id="{D930A260-3615-482E-A6D0-79ABE44D6D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048000"/>
            <a:ext cx="16764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R1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R2  R1+R3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BEQZ 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R3 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R1  R3+R2</a:t>
            </a: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9" name="Text Box 6">
            <a:extLst>
              <a:ext uri="{FF2B5EF4-FFF2-40B4-BE49-F238E27FC236}">
                <a16:creationId xmlns:a16="http://schemas.microsoft.com/office/drawing/2014/main" id="{539CDDF3-0256-4937-878F-190473DF45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876800"/>
            <a:ext cx="185461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Fetch Queue</a:t>
            </a:r>
          </a:p>
        </p:txBody>
      </p:sp>
      <p:sp>
        <p:nvSpPr>
          <p:cNvPr id="13320" name="Line 7">
            <a:extLst>
              <a:ext uri="{FF2B5EF4-FFF2-40B4-BE49-F238E27FC236}">
                <a16:creationId xmlns:a16="http://schemas.microsoft.com/office/drawing/2014/main" id="{3D424B47-A1CB-4224-8379-F230CE3F230E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24384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1" name="Rectangle 8">
            <a:extLst>
              <a:ext uri="{FF2B5EF4-FFF2-40B4-BE49-F238E27FC236}">
                <a16:creationId xmlns:a16="http://schemas.microsoft.com/office/drawing/2014/main" id="{DE69D859-A8AC-49B6-8E85-2B71AE4FB8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581400"/>
            <a:ext cx="1295400" cy="914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Decode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Rename</a:t>
            </a:r>
          </a:p>
        </p:txBody>
      </p:sp>
      <p:sp>
        <p:nvSpPr>
          <p:cNvPr id="13322" name="Line 9">
            <a:extLst>
              <a:ext uri="{FF2B5EF4-FFF2-40B4-BE49-F238E27FC236}">
                <a16:creationId xmlns:a16="http://schemas.microsoft.com/office/drawing/2014/main" id="{0ECD5E1A-A71E-4238-AE1B-B0521F34687A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038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3" name="Rectangle 10">
            <a:extLst>
              <a:ext uri="{FF2B5EF4-FFF2-40B4-BE49-F238E27FC236}">
                <a16:creationId xmlns:a16="http://schemas.microsoft.com/office/drawing/2014/main" id="{7D5913BA-B17E-4461-9880-03175DC164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1600200"/>
            <a:ext cx="7620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6</a:t>
            </a:r>
          </a:p>
        </p:txBody>
      </p:sp>
      <p:sp>
        <p:nvSpPr>
          <p:cNvPr id="13324" name="Rectangle 11">
            <a:extLst>
              <a:ext uri="{FF2B5EF4-FFF2-40B4-BE49-F238E27FC236}">
                <a16:creationId xmlns:a16="http://schemas.microsoft.com/office/drawing/2014/main" id="{6BF57E80-44CB-4C0E-BA9E-1CAB03E27B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1600200"/>
            <a:ext cx="7620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T6</a:t>
            </a:r>
          </a:p>
        </p:txBody>
      </p:sp>
      <p:sp>
        <p:nvSpPr>
          <p:cNvPr id="13325" name="Text Box 12">
            <a:extLst>
              <a:ext uri="{FF2B5EF4-FFF2-40B4-BE49-F238E27FC236}">
                <a16:creationId xmlns:a16="http://schemas.microsoft.com/office/drawing/2014/main" id="{AA65AB59-2F86-43BC-916C-3BE7ACFDE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1219200"/>
            <a:ext cx="21597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Reorder Buffer (ROB)</a:t>
            </a:r>
          </a:p>
        </p:txBody>
      </p:sp>
      <p:sp>
        <p:nvSpPr>
          <p:cNvPr id="13326" name="Rectangle 13">
            <a:extLst>
              <a:ext uri="{FF2B5EF4-FFF2-40B4-BE49-F238E27FC236}">
                <a16:creationId xmlns:a16="http://schemas.microsoft.com/office/drawing/2014/main" id="{12D0E873-119E-41CB-9C7D-BD4A254BB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4038600"/>
            <a:ext cx="16002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T1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T2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T1+R3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BEQZ 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T4  T1+T2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T5  T4+T2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7" name="Text Box 14">
            <a:extLst>
              <a:ext uri="{FF2B5EF4-FFF2-40B4-BE49-F238E27FC236}">
                <a16:creationId xmlns:a16="http://schemas.microsoft.com/office/drawing/2014/main" id="{E9FCD3D0-8EC7-4A68-B03B-FC2F7AD006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867400"/>
            <a:ext cx="175259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Issue Queue (IQ)</a:t>
            </a:r>
          </a:p>
        </p:txBody>
      </p:sp>
      <p:sp>
        <p:nvSpPr>
          <p:cNvPr id="13328" name="Line 15">
            <a:extLst>
              <a:ext uri="{FF2B5EF4-FFF2-40B4-BE49-F238E27FC236}">
                <a16:creationId xmlns:a16="http://schemas.microsoft.com/office/drawing/2014/main" id="{0A9E9B9E-C03B-444F-84FF-7E7CEEFF26E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86200" y="2819400"/>
            <a:ext cx="9144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9" name="Line 16">
            <a:extLst>
              <a:ext uri="{FF2B5EF4-FFF2-40B4-BE49-F238E27FC236}">
                <a16:creationId xmlns:a16="http://schemas.microsoft.com/office/drawing/2014/main" id="{9C565595-75E2-446A-8453-902189202AE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4343400"/>
            <a:ext cx="914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0" name="Rectangle 17">
            <a:extLst>
              <a:ext uri="{FF2B5EF4-FFF2-40B4-BE49-F238E27FC236}">
                <a16:creationId xmlns:a16="http://schemas.microsoft.com/office/drawing/2014/main" id="{4CEBA152-3848-465C-98FD-B3AC997CEE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4114800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13331" name="Rectangle 18">
            <a:extLst>
              <a:ext uri="{FF2B5EF4-FFF2-40B4-BE49-F238E27FC236}">
                <a16:creationId xmlns:a16="http://schemas.microsoft.com/office/drawing/2014/main" id="{EB5E18AE-984F-46BA-8BB4-85B4CA7AC9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4114800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13332" name="Rectangle 19">
            <a:extLst>
              <a:ext uri="{FF2B5EF4-FFF2-40B4-BE49-F238E27FC236}">
                <a16:creationId xmlns:a16="http://schemas.microsoft.com/office/drawing/2014/main" id="{41E9ACB0-308D-4FA9-B8E4-35B163B264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4114800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13333" name="Rectangle 20">
            <a:extLst>
              <a:ext uri="{FF2B5EF4-FFF2-40B4-BE49-F238E27FC236}">
                <a16:creationId xmlns:a16="http://schemas.microsoft.com/office/drawing/2014/main" id="{4020E081-7262-473C-B984-27EE87F89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1905000"/>
            <a:ext cx="1676400" cy="990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Register File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R1-R32</a:t>
            </a:r>
          </a:p>
        </p:txBody>
      </p:sp>
      <p:sp>
        <p:nvSpPr>
          <p:cNvPr id="13334" name="Line 21">
            <a:extLst>
              <a:ext uri="{FF2B5EF4-FFF2-40B4-BE49-F238E27FC236}">
                <a16:creationId xmlns:a16="http://schemas.microsoft.com/office/drawing/2014/main" id="{E10AEF8E-D701-4A8D-9C7D-CCCAE5BFF825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42672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5" name="Line 22">
            <a:extLst>
              <a:ext uri="{FF2B5EF4-FFF2-40B4-BE49-F238E27FC236}">
                <a16:creationId xmlns:a16="http://schemas.microsoft.com/office/drawing/2014/main" id="{498E53A1-19F0-41BA-A09D-B4441691C23F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29718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6" name="Line 23">
            <a:extLst>
              <a:ext uri="{FF2B5EF4-FFF2-40B4-BE49-F238E27FC236}">
                <a16:creationId xmlns:a16="http://schemas.microsoft.com/office/drawing/2014/main" id="{CDA492C7-7145-4970-994E-239A24FAB1EB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3200400"/>
            <a:ext cx="11430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7" name="Line 24">
            <a:extLst>
              <a:ext uri="{FF2B5EF4-FFF2-40B4-BE49-F238E27FC236}">
                <a16:creationId xmlns:a16="http://schemas.microsoft.com/office/drawing/2014/main" id="{40677518-387C-47DF-9ABB-B37C5CD65531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45720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8" name="Text Box 25">
            <a:extLst>
              <a:ext uri="{FF2B5EF4-FFF2-40B4-BE49-F238E27FC236}">
                <a16:creationId xmlns:a16="http://schemas.microsoft.com/office/drawing/2014/main" id="{3F474B58-4AE6-4DC4-B8CC-F5921D041A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3509" y="4876800"/>
            <a:ext cx="183813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Results written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ROB and tags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broadcast to IQ</a:t>
            </a:r>
          </a:p>
        </p:txBody>
      </p:sp>
      <p:sp>
        <p:nvSpPr>
          <p:cNvPr id="13339" name="Line 26">
            <a:extLst>
              <a:ext uri="{FF2B5EF4-FFF2-40B4-BE49-F238E27FC236}">
                <a16:creationId xmlns:a16="http://schemas.microsoft.com/office/drawing/2014/main" id="{2225CD86-13C8-4F97-91AB-65A088941AB0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1828800"/>
            <a:ext cx="609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9495A00-E8E4-44EB-7D24-C9ED605698DA}"/>
                  </a:ext>
                </a:extLst>
              </p14:cNvPr>
              <p14:cNvContentPartPr/>
              <p14:nvPr/>
            </p14:nvContentPartPr>
            <p14:xfrm>
              <a:off x="753120" y="855000"/>
              <a:ext cx="8327880" cy="5928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9495A00-E8E4-44EB-7D24-C9ED605698D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43760" y="845640"/>
                <a:ext cx="8346600" cy="5946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72630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9BE8F8-670E-EA7B-3494-00AF9C5369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3">
            <a:extLst>
              <a:ext uri="{FF2B5EF4-FFF2-40B4-BE49-F238E27FC236}">
                <a16:creationId xmlns:a16="http://schemas.microsoft.com/office/drawing/2014/main" id="{8C3B4C18-CABD-E620-EDF3-26536BABF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F53C0FE-9092-4E4A-9435-7EEE4DF0D150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16B5EB48-303C-5A7F-F0B6-28F5736D76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74118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Out-of-Order Processor Implementation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6D586177-3C6B-E43F-659F-784636967A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7" name="Rectangle 4">
            <a:extLst>
              <a:ext uri="{FF2B5EF4-FFF2-40B4-BE49-F238E27FC236}">
                <a16:creationId xmlns:a16="http://schemas.microsoft.com/office/drawing/2014/main" id="{2304D489-7779-1A38-7784-AF44292952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600200"/>
            <a:ext cx="1905000" cy="838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Branch prediction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and instr fetch</a:t>
            </a:r>
          </a:p>
        </p:txBody>
      </p:sp>
      <p:sp>
        <p:nvSpPr>
          <p:cNvPr id="13318" name="Rectangle 5">
            <a:extLst>
              <a:ext uri="{FF2B5EF4-FFF2-40B4-BE49-F238E27FC236}">
                <a16:creationId xmlns:a16="http://schemas.microsoft.com/office/drawing/2014/main" id="{76DDD3D9-99E3-AD78-D381-802C0F09BC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048000"/>
            <a:ext cx="16764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R1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R2  R1+R3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BEQZ 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R3 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R1  R3+R2</a:t>
            </a: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9" name="Text Box 6">
            <a:extLst>
              <a:ext uri="{FF2B5EF4-FFF2-40B4-BE49-F238E27FC236}">
                <a16:creationId xmlns:a16="http://schemas.microsoft.com/office/drawing/2014/main" id="{2ED43724-5F85-A347-A297-79DC335C49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876800"/>
            <a:ext cx="185461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Fetch Queue</a:t>
            </a:r>
          </a:p>
        </p:txBody>
      </p:sp>
      <p:sp>
        <p:nvSpPr>
          <p:cNvPr id="13320" name="Line 7">
            <a:extLst>
              <a:ext uri="{FF2B5EF4-FFF2-40B4-BE49-F238E27FC236}">
                <a16:creationId xmlns:a16="http://schemas.microsoft.com/office/drawing/2014/main" id="{03DC9A1A-9400-7549-C36F-C2DBE86BAA11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24384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1" name="Rectangle 8">
            <a:extLst>
              <a:ext uri="{FF2B5EF4-FFF2-40B4-BE49-F238E27FC236}">
                <a16:creationId xmlns:a16="http://schemas.microsoft.com/office/drawing/2014/main" id="{6ED8B9D9-8EEA-C2A0-652B-5D98907224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581400"/>
            <a:ext cx="1295400" cy="914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Decode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Rename</a:t>
            </a:r>
          </a:p>
        </p:txBody>
      </p:sp>
      <p:sp>
        <p:nvSpPr>
          <p:cNvPr id="13322" name="Line 9">
            <a:extLst>
              <a:ext uri="{FF2B5EF4-FFF2-40B4-BE49-F238E27FC236}">
                <a16:creationId xmlns:a16="http://schemas.microsoft.com/office/drawing/2014/main" id="{A8824186-F210-B8D4-F57C-5FA9CC63826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038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3" name="Rectangle 10">
            <a:extLst>
              <a:ext uri="{FF2B5EF4-FFF2-40B4-BE49-F238E27FC236}">
                <a16:creationId xmlns:a16="http://schemas.microsoft.com/office/drawing/2014/main" id="{88B99DF2-5D14-B9C4-829A-294DF4A156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1600200"/>
            <a:ext cx="7620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6</a:t>
            </a:r>
          </a:p>
        </p:txBody>
      </p:sp>
      <p:sp>
        <p:nvSpPr>
          <p:cNvPr id="13324" name="Rectangle 11">
            <a:extLst>
              <a:ext uri="{FF2B5EF4-FFF2-40B4-BE49-F238E27FC236}">
                <a16:creationId xmlns:a16="http://schemas.microsoft.com/office/drawing/2014/main" id="{77308EA1-46E5-6C6B-E8AF-E3A592E670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1600200"/>
            <a:ext cx="7620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T6</a:t>
            </a:r>
          </a:p>
        </p:txBody>
      </p:sp>
      <p:sp>
        <p:nvSpPr>
          <p:cNvPr id="13325" name="Text Box 12">
            <a:extLst>
              <a:ext uri="{FF2B5EF4-FFF2-40B4-BE49-F238E27FC236}">
                <a16:creationId xmlns:a16="http://schemas.microsoft.com/office/drawing/2014/main" id="{31475A65-2B83-3857-B795-5670AA6CE5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1219200"/>
            <a:ext cx="21597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Reorder Buffer (ROB)</a:t>
            </a:r>
          </a:p>
        </p:txBody>
      </p:sp>
      <p:sp>
        <p:nvSpPr>
          <p:cNvPr id="13326" name="Rectangle 13">
            <a:extLst>
              <a:ext uri="{FF2B5EF4-FFF2-40B4-BE49-F238E27FC236}">
                <a16:creationId xmlns:a16="http://schemas.microsoft.com/office/drawing/2014/main" id="{BB66A967-4D0F-4072-4358-F81C7C68E9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4038600"/>
            <a:ext cx="16002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T1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T2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T1+R3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BEQZ 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T4  T1+T2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T5  T4+T2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7" name="Text Box 14">
            <a:extLst>
              <a:ext uri="{FF2B5EF4-FFF2-40B4-BE49-F238E27FC236}">
                <a16:creationId xmlns:a16="http://schemas.microsoft.com/office/drawing/2014/main" id="{DC5DAC8D-38DC-57EE-DA36-A9D07D47B0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867400"/>
            <a:ext cx="175259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Issue Queue (IQ)</a:t>
            </a:r>
          </a:p>
        </p:txBody>
      </p:sp>
      <p:sp>
        <p:nvSpPr>
          <p:cNvPr id="13328" name="Line 15">
            <a:extLst>
              <a:ext uri="{FF2B5EF4-FFF2-40B4-BE49-F238E27FC236}">
                <a16:creationId xmlns:a16="http://schemas.microsoft.com/office/drawing/2014/main" id="{29033045-CC1C-8D6C-2022-773D2E17BAA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86200" y="2819400"/>
            <a:ext cx="9144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9" name="Line 16">
            <a:extLst>
              <a:ext uri="{FF2B5EF4-FFF2-40B4-BE49-F238E27FC236}">
                <a16:creationId xmlns:a16="http://schemas.microsoft.com/office/drawing/2014/main" id="{F6672005-E202-02A2-83BE-C952139A18A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4343400"/>
            <a:ext cx="914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0" name="Rectangle 17">
            <a:extLst>
              <a:ext uri="{FF2B5EF4-FFF2-40B4-BE49-F238E27FC236}">
                <a16:creationId xmlns:a16="http://schemas.microsoft.com/office/drawing/2014/main" id="{CC40FA49-DC8C-6D37-C7D6-D23F7EB9F4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4114800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13331" name="Rectangle 18">
            <a:extLst>
              <a:ext uri="{FF2B5EF4-FFF2-40B4-BE49-F238E27FC236}">
                <a16:creationId xmlns:a16="http://schemas.microsoft.com/office/drawing/2014/main" id="{B39BA9BA-2950-C144-B1D4-3DB08E2930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4114800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13332" name="Rectangle 19">
            <a:extLst>
              <a:ext uri="{FF2B5EF4-FFF2-40B4-BE49-F238E27FC236}">
                <a16:creationId xmlns:a16="http://schemas.microsoft.com/office/drawing/2014/main" id="{5B54BCB2-767E-244F-A878-1827404F7E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4114800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13333" name="Rectangle 20">
            <a:extLst>
              <a:ext uri="{FF2B5EF4-FFF2-40B4-BE49-F238E27FC236}">
                <a16:creationId xmlns:a16="http://schemas.microsoft.com/office/drawing/2014/main" id="{33A788BD-F71B-59FD-6170-7A0ABE7BF4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1905000"/>
            <a:ext cx="1676400" cy="990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Register File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R1-R32</a:t>
            </a:r>
          </a:p>
        </p:txBody>
      </p:sp>
      <p:sp>
        <p:nvSpPr>
          <p:cNvPr id="13334" name="Line 21">
            <a:extLst>
              <a:ext uri="{FF2B5EF4-FFF2-40B4-BE49-F238E27FC236}">
                <a16:creationId xmlns:a16="http://schemas.microsoft.com/office/drawing/2014/main" id="{494A5CA5-565F-3705-4E0A-E83016190B33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42672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5" name="Line 22">
            <a:extLst>
              <a:ext uri="{FF2B5EF4-FFF2-40B4-BE49-F238E27FC236}">
                <a16:creationId xmlns:a16="http://schemas.microsoft.com/office/drawing/2014/main" id="{568BFEFA-5B84-747D-4EA9-ED22095CC03F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29718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6" name="Line 23">
            <a:extLst>
              <a:ext uri="{FF2B5EF4-FFF2-40B4-BE49-F238E27FC236}">
                <a16:creationId xmlns:a16="http://schemas.microsoft.com/office/drawing/2014/main" id="{DEEB1EBE-5BFD-CE30-5433-E8E85C1FFC3D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3200400"/>
            <a:ext cx="11430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7" name="Line 24">
            <a:extLst>
              <a:ext uri="{FF2B5EF4-FFF2-40B4-BE49-F238E27FC236}">
                <a16:creationId xmlns:a16="http://schemas.microsoft.com/office/drawing/2014/main" id="{50F0A9B4-F1A6-EC21-B1F6-71499D2EC858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45720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8" name="Text Box 25">
            <a:extLst>
              <a:ext uri="{FF2B5EF4-FFF2-40B4-BE49-F238E27FC236}">
                <a16:creationId xmlns:a16="http://schemas.microsoft.com/office/drawing/2014/main" id="{46412C72-96CC-6394-9B77-86C80D2E2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3509" y="4876800"/>
            <a:ext cx="183813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Results written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ROB and tags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broadcast to IQ</a:t>
            </a:r>
          </a:p>
        </p:txBody>
      </p:sp>
      <p:sp>
        <p:nvSpPr>
          <p:cNvPr id="13339" name="Line 26">
            <a:extLst>
              <a:ext uri="{FF2B5EF4-FFF2-40B4-BE49-F238E27FC236}">
                <a16:creationId xmlns:a16="http://schemas.microsoft.com/office/drawing/2014/main" id="{5AF03B25-7269-A49C-E4D3-61C22985B1FB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1828800"/>
            <a:ext cx="609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609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498424-0CDB-FFED-B555-947473AC51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3">
            <a:extLst>
              <a:ext uri="{FF2B5EF4-FFF2-40B4-BE49-F238E27FC236}">
                <a16:creationId xmlns:a16="http://schemas.microsoft.com/office/drawing/2014/main" id="{E53C44BD-4A3A-ED2B-5FC5-281F7F07D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F53C0FE-9092-4E4A-9435-7EEE4DF0D150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A1E45DC1-8D80-5EB3-52E9-BF92273F80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74118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Out-of-Order Processor Implementation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982631E6-D04F-540C-4105-FF6FC34BB83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7" name="Rectangle 4">
            <a:extLst>
              <a:ext uri="{FF2B5EF4-FFF2-40B4-BE49-F238E27FC236}">
                <a16:creationId xmlns:a16="http://schemas.microsoft.com/office/drawing/2014/main" id="{1AAF558A-0FD0-017E-AFBE-FED67E8733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600200"/>
            <a:ext cx="1905000" cy="838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Branch prediction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and instr fetch</a:t>
            </a:r>
          </a:p>
        </p:txBody>
      </p:sp>
      <p:sp>
        <p:nvSpPr>
          <p:cNvPr id="13318" name="Rectangle 5">
            <a:extLst>
              <a:ext uri="{FF2B5EF4-FFF2-40B4-BE49-F238E27FC236}">
                <a16:creationId xmlns:a16="http://schemas.microsoft.com/office/drawing/2014/main" id="{B3B61E54-C848-E888-D4CE-40018E0484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048000"/>
            <a:ext cx="16764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R1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R2  R1+R3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BEQZ 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R3 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R1  R3+R2</a:t>
            </a: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9" name="Text Box 6">
            <a:extLst>
              <a:ext uri="{FF2B5EF4-FFF2-40B4-BE49-F238E27FC236}">
                <a16:creationId xmlns:a16="http://schemas.microsoft.com/office/drawing/2014/main" id="{C8D40E6D-93F6-52F7-DEC4-BB033093C4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876800"/>
            <a:ext cx="185461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Fetch Queue</a:t>
            </a:r>
          </a:p>
        </p:txBody>
      </p:sp>
      <p:sp>
        <p:nvSpPr>
          <p:cNvPr id="13320" name="Line 7">
            <a:extLst>
              <a:ext uri="{FF2B5EF4-FFF2-40B4-BE49-F238E27FC236}">
                <a16:creationId xmlns:a16="http://schemas.microsoft.com/office/drawing/2014/main" id="{D3DCC68E-E11F-0AD0-2002-0B6FD5FF4966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24384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1" name="Rectangle 8">
            <a:extLst>
              <a:ext uri="{FF2B5EF4-FFF2-40B4-BE49-F238E27FC236}">
                <a16:creationId xmlns:a16="http://schemas.microsoft.com/office/drawing/2014/main" id="{8DE25259-72B8-DD8C-12FF-14607E46CB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581400"/>
            <a:ext cx="1295400" cy="914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Decode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Rename</a:t>
            </a:r>
          </a:p>
        </p:txBody>
      </p:sp>
      <p:sp>
        <p:nvSpPr>
          <p:cNvPr id="13322" name="Line 9">
            <a:extLst>
              <a:ext uri="{FF2B5EF4-FFF2-40B4-BE49-F238E27FC236}">
                <a16:creationId xmlns:a16="http://schemas.microsoft.com/office/drawing/2014/main" id="{8C1DEEB1-FBE0-A9B0-07A0-CDECBDDC08FC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038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3" name="Rectangle 10">
            <a:extLst>
              <a:ext uri="{FF2B5EF4-FFF2-40B4-BE49-F238E27FC236}">
                <a16:creationId xmlns:a16="http://schemas.microsoft.com/office/drawing/2014/main" id="{C6733526-EDF2-485D-FC4E-52A97C3CC9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1600200"/>
            <a:ext cx="7620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6</a:t>
            </a:r>
          </a:p>
        </p:txBody>
      </p:sp>
      <p:sp>
        <p:nvSpPr>
          <p:cNvPr id="13324" name="Rectangle 11">
            <a:extLst>
              <a:ext uri="{FF2B5EF4-FFF2-40B4-BE49-F238E27FC236}">
                <a16:creationId xmlns:a16="http://schemas.microsoft.com/office/drawing/2014/main" id="{B2535276-2BD6-1237-56C5-E3FCB509F2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1600200"/>
            <a:ext cx="7620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T6</a:t>
            </a:r>
          </a:p>
        </p:txBody>
      </p:sp>
      <p:sp>
        <p:nvSpPr>
          <p:cNvPr id="13325" name="Text Box 12">
            <a:extLst>
              <a:ext uri="{FF2B5EF4-FFF2-40B4-BE49-F238E27FC236}">
                <a16:creationId xmlns:a16="http://schemas.microsoft.com/office/drawing/2014/main" id="{BCB7BF30-0E36-15AE-E5C1-D1341A5A49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1219200"/>
            <a:ext cx="21597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Reorder Buffer (ROB)</a:t>
            </a:r>
          </a:p>
        </p:txBody>
      </p:sp>
      <p:sp>
        <p:nvSpPr>
          <p:cNvPr id="13326" name="Rectangle 13">
            <a:extLst>
              <a:ext uri="{FF2B5EF4-FFF2-40B4-BE49-F238E27FC236}">
                <a16:creationId xmlns:a16="http://schemas.microsoft.com/office/drawing/2014/main" id="{8A2DB8DE-5A6C-0AF2-D941-05FE8AA037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4038600"/>
            <a:ext cx="16002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T1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T2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T1+R3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BEQZ 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T4  T1+T2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T5  T4+T2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7" name="Text Box 14">
            <a:extLst>
              <a:ext uri="{FF2B5EF4-FFF2-40B4-BE49-F238E27FC236}">
                <a16:creationId xmlns:a16="http://schemas.microsoft.com/office/drawing/2014/main" id="{D9AC03AF-68A1-FA25-75DB-AEDA5432B4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867400"/>
            <a:ext cx="175259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Issue Queue (IQ)</a:t>
            </a:r>
          </a:p>
        </p:txBody>
      </p:sp>
      <p:sp>
        <p:nvSpPr>
          <p:cNvPr id="13328" name="Line 15">
            <a:extLst>
              <a:ext uri="{FF2B5EF4-FFF2-40B4-BE49-F238E27FC236}">
                <a16:creationId xmlns:a16="http://schemas.microsoft.com/office/drawing/2014/main" id="{D0D54B3D-A50D-C0EA-4C43-9C2C617D699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86200" y="2819400"/>
            <a:ext cx="9144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9" name="Line 16">
            <a:extLst>
              <a:ext uri="{FF2B5EF4-FFF2-40B4-BE49-F238E27FC236}">
                <a16:creationId xmlns:a16="http://schemas.microsoft.com/office/drawing/2014/main" id="{9E37E3FE-3CB7-E1EE-8096-AB40F8F5859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4343400"/>
            <a:ext cx="914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0" name="Rectangle 17">
            <a:extLst>
              <a:ext uri="{FF2B5EF4-FFF2-40B4-BE49-F238E27FC236}">
                <a16:creationId xmlns:a16="http://schemas.microsoft.com/office/drawing/2014/main" id="{179E0133-757D-3F7C-002B-3260D7DB5C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4114800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13331" name="Rectangle 18">
            <a:extLst>
              <a:ext uri="{FF2B5EF4-FFF2-40B4-BE49-F238E27FC236}">
                <a16:creationId xmlns:a16="http://schemas.microsoft.com/office/drawing/2014/main" id="{35E394DB-3EE2-5E0D-1B59-B1A6E4E389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4114800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13332" name="Rectangle 19">
            <a:extLst>
              <a:ext uri="{FF2B5EF4-FFF2-40B4-BE49-F238E27FC236}">
                <a16:creationId xmlns:a16="http://schemas.microsoft.com/office/drawing/2014/main" id="{D78EC57B-DDDA-0667-2014-4883610886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4114800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13333" name="Rectangle 20">
            <a:extLst>
              <a:ext uri="{FF2B5EF4-FFF2-40B4-BE49-F238E27FC236}">
                <a16:creationId xmlns:a16="http://schemas.microsoft.com/office/drawing/2014/main" id="{5A1B73B3-F06A-8C94-39F2-75BFE26667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1905000"/>
            <a:ext cx="1676400" cy="990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Register File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R1-R32</a:t>
            </a:r>
          </a:p>
        </p:txBody>
      </p:sp>
      <p:sp>
        <p:nvSpPr>
          <p:cNvPr id="13334" name="Line 21">
            <a:extLst>
              <a:ext uri="{FF2B5EF4-FFF2-40B4-BE49-F238E27FC236}">
                <a16:creationId xmlns:a16="http://schemas.microsoft.com/office/drawing/2014/main" id="{98F8875B-6CCD-C4C4-B432-3982DE424ACB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42672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5" name="Line 22">
            <a:extLst>
              <a:ext uri="{FF2B5EF4-FFF2-40B4-BE49-F238E27FC236}">
                <a16:creationId xmlns:a16="http://schemas.microsoft.com/office/drawing/2014/main" id="{DDAEA7DC-F574-95CA-CD3F-A120404A0039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29718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6" name="Line 23">
            <a:extLst>
              <a:ext uri="{FF2B5EF4-FFF2-40B4-BE49-F238E27FC236}">
                <a16:creationId xmlns:a16="http://schemas.microsoft.com/office/drawing/2014/main" id="{97AB6662-091F-8F83-1A91-FC49E7C5AD67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3200400"/>
            <a:ext cx="11430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7" name="Line 24">
            <a:extLst>
              <a:ext uri="{FF2B5EF4-FFF2-40B4-BE49-F238E27FC236}">
                <a16:creationId xmlns:a16="http://schemas.microsoft.com/office/drawing/2014/main" id="{E65A4880-70D5-B1D6-ACA0-02CC76EC487C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45720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8" name="Text Box 25">
            <a:extLst>
              <a:ext uri="{FF2B5EF4-FFF2-40B4-BE49-F238E27FC236}">
                <a16:creationId xmlns:a16="http://schemas.microsoft.com/office/drawing/2014/main" id="{FA6B0288-A0E1-9BCE-FB15-2979E213DB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3509" y="4876800"/>
            <a:ext cx="183813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Results written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ROB and tags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broadcast to IQ</a:t>
            </a:r>
          </a:p>
        </p:txBody>
      </p:sp>
      <p:sp>
        <p:nvSpPr>
          <p:cNvPr id="13339" name="Line 26">
            <a:extLst>
              <a:ext uri="{FF2B5EF4-FFF2-40B4-BE49-F238E27FC236}">
                <a16:creationId xmlns:a16="http://schemas.microsoft.com/office/drawing/2014/main" id="{223E9A2F-24F2-85DD-335D-4A420B45D0C1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1828800"/>
            <a:ext cx="609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294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9990907-3D25-46BD-AE9B-7D7F87655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0FDBA5A-CFA4-49D8-BEEA-DE934A55C6C6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4C600A75-FADE-46C1-9D73-2DEB8489C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54486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Code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E61888FA-B4C9-4256-88F7-2244A35D818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7" name="Text Box 4">
            <a:extLst>
              <a:ext uri="{FF2B5EF4-FFF2-40B4-BE49-F238E27FC236}">
                <a16:creationId xmlns:a16="http://schemas.microsoft.com/office/drawing/2014/main" id="{99400B93-B8DF-4583-AC99-E251AEA507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111481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Completion times         with in-order     with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ooo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R1, R2, R3                     5                        5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R4, R1, R2                     6                        6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LW    R5, 8(R4)                       7                        7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R7, R6, R5                     9                        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R8, R7, R5                   10                      10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LW    R9, 16(R4)                   11                        7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R10, R6, R9                 13                        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R11, R10, R9               14                      10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F5F3F3E-2284-0C17-D4B2-09279FFD5572}"/>
                  </a:ext>
                </a:extLst>
              </p14:cNvPr>
              <p14:cNvContentPartPr/>
              <p14:nvPr/>
            </p14:nvContentPartPr>
            <p14:xfrm>
              <a:off x="158400" y="1965600"/>
              <a:ext cx="8726040" cy="46479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F5F3F3E-2284-0C17-D4B2-09279FFD557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9040" y="1956240"/>
                <a:ext cx="8744760" cy="4666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7712B70BE9E04D9C08C3F8919B580E" ma:contentTypeVersion="10" ma:contentTypeDescription="Create a new document." ma:contentTypeScope="" ma:versionID="21a2ccb8ad3d3e4e36f35920ebce6665">
  <xsd:schema xmlns:xsd="http://www.w3.org/2001/XMLSchema" xmlns:xs="http://www.w3.org/2001/XMLSchema" xmlns:p="http://schemas.microsoft.com/office/2006/metadata/properties" xmlns:ns3="63cf9198-fc12-416c-a16e-db6e942c09ba" targetNamespace="http://schemas.microsoft.com/office/2006/metadata/properties" ma:root="true" ma:fieldsID="947f95ff1fe3135a2b3991020a64d13c" ns3:_="">
    <xsd:import namespace="63cf9198-fc12-416c-a16e-db6e942c09b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cf9198-fc12-416c-a16e-db6e942c09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87B277D-93DB-499F-9128-D25E12D19DE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A1D4A7A-08F4-42C5-8B09-BC2860A9C4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cf9198-fc12-416c-a16e-db6e942c09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CBAFF3B-345A-4F0B-AEBA-B0E10AE30130}">
  <ds:schemaRefs>
    <ds:schemaRef ds:uri="http://schemas.microsoft.com/office/2006/metadata/properties"/>
    <ds:schemaRef ds:uri="http://www.w3.org/XML/1998/namespace"/>
    <ds:schemaRef ds:uri="http://purl.org/dc/dcmitype/"/>
    <ds:schemaRef ds:uri="http://schemas.microsoft.com/office/infopath/2007/PartnerControls"/>
    <ds:schemaRef ds:uri="http://purl.org/dc/terms/"/>
    <ds:schemaRef ds:uri="http://purl.org/dc/elements/1.1/"/>
    <ds:schemaRef ds:uri="63cf9198-fc12-416c-a16e-db6e942c09ba"/>
    <ds:schemaRef ds:uri="http://schemas.microsoft.com/office/2006/documentManagement/typ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39427</TotalTime>
  <Words>616</Words>
  <Application>Microsoft Office PowerPoint</Application>
  <PresentationFormat>On-screen Show (4:3)</PresentationFormat>
  <Paragraphs>204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205</cp:revision>
  <cp:lastPrinted>2025-03-25T18:23:48Z</cp:lastPrinted>
  <dcterms:created xsi:type="dcterms:W3CDTF">2002-09-20T18:19:18Z</dcterms:created>
  <dcterms:modified xsi:type="dcterms:W3CDTF">2025-03-25T18:25:52Z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0x0101000A7712B70BE9E04D9C08C3F8919B580E</vt:lpwstr>
  </property>
</Properties>
</file>