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402" r:id="rId5"/>
    <p:sldId id="444" r:id="rId6"/>
    <p:sldId id="451" r:id="rId7"/>
    <p:sldId id="431" r:id="rId8"/>
    <p:sldId id="450" r:id="rId9"/>
    <p:sldId id="432" r:id="rId10"/>
    <p:sldId id="433" r:id="rId11"/>
    <p:sldId id="434" r:id="rId12"/>
    <p:sldId id="421" r:id="rId13"/>
    <p:sldId id="435" r:id="rId14"/>
    <p:sldId id="391" r:id="rId15"/>
    <p:sldId id="422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800000"/>
    <a:srgbClr val="990000"/>
    <a:srgbClr val="FF9900"/>
    <a:srgbClr val="FFFF00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0T16:46:01.5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5523 9672 960 0,'0'0'130'16,"0"-1"131"-16,-1 1-127 15,-1-2-21-15,0-1-34 16,1 0-11-16,1-3-13 16,0 6-1-16,0-2 5 0,0 0 2 15,0 1-1-15,0 1-9 16,0 0-11-16,-2-2-3 15,1 2-20-15,1 0 8 16,-2 0-12-16,1 0-1 16,1 0-2-16,-2 0-8 15,-7 7 3-15,7 7-3 0,-1 13-2 16,3 7 7-16,3 15-3 16,-3 6-2-16,3 16 5 15,0-1-7-15,-1 9 2 16,-1-1-1-16,-1 4-1 15,2-1 1-15,-2-10-4 16,-2-7 5-16,2-18-8 16,-1-10-5-16,1-13-10 15,0-11-18-15,-5-12-35 16,4-6-15-16,-3-19-56 16,1-9-15-16,2-21 93 15</inkml:trace>
  <inkml:trace contextRef="#ctx0" brushRef="#br0" timeOffset="251.7">5809 9628 1319 0,'1'0'128'15,"1"0"95"-15,-2 2-101 0,0 2-5 0,0 14-28 0,3 5-11 0,3 18-11 16,2 8-6-16,0 13-17 16,3 9-12-16,0 5-21 15,0-1-5-15,-1-4-6 16,-2 0-14-16,-5-6-45 0,-2-1-27 16,-5-8-70-16,-6-6-16 15,-6-10 91-15</inkml:trace>
  <inkml:trace contextRef="#ctx0" brushRef="#br0" timeOffset="503.61">5406 10191 1731 0,'16'13'121'0,"0"1"53"0,-2-3-48 16,-1-5-51-1,-1-1-32-15,-2-5-24 0,4-3-14 16,5-5-10 0,3-5-12-16,8-4-44 0,6 0-33 15,7-7-68-15,1-1-21 16,8-5-186-16,2 0 219 16</inkml:trace>
  <inkml:trace contextRef="#ctx0" brushRef="#br0" timeOffset="1022.15">6045 9926 1326 0,'0'-1'108'16,"-3"-1"65"-16,-3 0-28 0,0 7-35 16,-2 6-24-16,1 7-30 31,4 4-15-31,3 12-19 16,0 6-12-16,11 9-7 15,2-5-2-15,6-5-1 16,6-4 4-16,0-10-4 0,2-3 3 15,-2-14 0-15,1-2-6 16,-4-10 3-16,-3-4 0 16,-7-5-1-16,-1 1 7 15,-6-6 1 1,0 1-3-16,0 3 4 16,-2 1-6-1,5 12-7-15,4 5-3 16,1 23 0-16,3 9 3 15,4 12 3 1,4 1 0 0,3-13-1-16,6-6-4 31,1-16 7-31,0-8 12 31,-6-12 38-31,-4-13 21 0,-10-12 28 16,-2-9-2-1,-4-14-26-15,-5-9-20 16,-3-15-28 0,-6-11-8-1,-13-10-14-15,-1 4-6 16,-1 23-9-16,7 20-7 16,9 31-35-16,5 20-25 15,0-1-94-15,5 5-51 0,4 10 118 16</inkml:trace>
  <inkml:trace contextRef="#ctx0" brushRef="#br0" timeOffset="1493.02">7028 9800 1480 0,'-1'5'92'0,"1"0"45"15,3-2-17-15,5-2-12 0,7 4-21 0,12-3-18 0,8 1-9 0,19-2-15 16,7 1-1-16,12 3-10 0,6-1 2 0,-5 4-9 0,-2-1-4 0,-7 2-7 0,-7 2-2 0,-9 2-7 15,-6 2 1-15,-10 7 2 0,-12 7-2 0,-18 12-3 0,-6 8 0 0,-21 14-2 0,-3 6-2 0,-1 15-4 0,-2-2-9 0,4-5-34 16,6-6-20-16,7-19-70 0,5-11-32 0,7-19-379 0,7-14 342 0</inkml:trace>
  <inkml:trace contextRef="#ctx0" brushRef="#br0" timeOffset="2465.67">9526 10103 796 0,'-5'11'101'0,"-2"-3"101"0,1 0-39 0,3 0-34 0,-2-5-15 0,5-3-19 0,-1 0-5 0,2 1 7 31,-1-1 4-31,0 0 6 0,0 0-4 16,-6-3-7-16,-3-2-18 15,-15-2-24-15,-3-5-13 16,-8 5-26-16,-4 2-2 0,-4 8-13 16,1 8-3-1,-2 14-3-15,4 12-3 16,9 15 4-16,5 9 0 16,14 5-16-16,9-3-8 15,14-11-9-15,6-12 0 16,10-16 10-16,6-10 13 15,3-14 7-15,4-13 5 16,1-15 11-16,-4-18 8 0,-3-14 6 16,-4-6 4-16,-7-11 1 15,-2-4-7 1,-12-10 2-16,-4-7-6 16,-11-22-1-16,-7-8-2 15,0 5-6-15,1 11-2 16,7 32 4-16,3 22 8 15,2 32 9-15,2 20 2 16,-2 33-3-16,-2 23-8 0,-1 40-16 16,-1 19 1-16,-1 14-7 15,5 0-19-15,12-16-29 0,6-12-6 16,10-29-13-16,2-8 17 16,5-17 31-16,0-11 3 15,2-14 20-15,4-8 1 16,-7-14 3-16,0-10 1 15,-10-9 5-15,-4-7 3 0,-2-14 5 16,-6-2 5-16,-2-9 10 16,-2-8 1-16,-7 4-2 15,3 7-5 1,-4 16-15-16,1 18-3 16,-1 28-4-1,-1 17 0-15,-1 27-2 0,0 11-2 16,9 0-9-16,5-6-12 15,14-19-11-15,5-7-1 16,7-18 3 0,0-10 13-16,-2-13 14 0,0-4 7 15,-7-16 24-15,-1-6 5 16,-6-16 12-16,-3-11 2 0,-6-10 1 16,-4-7-3-16,-6 7-14 15,-1 13-2-15,-2 29-14 16,0 25 0-16,-2 34 5 0,-4 18-6 15,1 23-3 1,1 10-2-16,4-5-5 16,4-9-17-16,12-13-70 0,3-14-39 15,8-15-97 1,4-10-34-16,11-18 142 0</inkml:trace>
  <inkml:trace contextRef="#ctx0" brushRef="#br0" timeOffset="2952.32">10505 9985 1490 0,'-1'7'105'0,"2"4"26"16,10-4-34-16,5-7-8 0,9-10-19 0,7-1-6 0,6-4 5 0,-4-4 3 15,0-3-4-15,-8-2-1 0,-7 2 1 0,-5 3 9 0,-10 0-12 0,-8 2-4 16,-16-5-4-16,-4 4-18 0,-14 7-5 0,4 11-7 0,-7 19-19 15,-2 19 1-15,10 22-10 0,3 6-2 0,17 10 3 0,10-7 0 0,21-3-2 16,13-10-6-16,24-17-4 0,8-9-4 0,12-19-19 0,-1-8-14 0,6-15-56 0,7-9-29 0,11-14-61 0,9-6-44 0,21 0 133 0</inkml:trace>
  <inkml:trace contextRef="#ctx0" brushRef="#br0" timeOffset="3282.87">12696 8977 1917 0,'8'-2'102'0,"-1"5"34"0,5 10-23 0,-5 22-43 16,-1 14-21-16,-1 33-23 16,-5 15-7-1,0 19-7-15,-2 11-4 16,-4 3-5-16,-1 0-14 16,-4-3-71-1,2-12-53 1,-7-17-106-16,-3-10-184 15,-15-20 253-15</inkml:trace>
  <inkml:trace contextRef="#ctx0" brushRef="#br0" timeOffset="3862.93">12406 9901 2392 0,'0'-2'21'15,"21"-10"-1"-15,17-10 11 0,22-4-6 0,7 1-10 0,14 6-6 0,2 5-1 16,-10 11-3-16,-10 6-3 0,-22 19 2 0,-9 7-1 0,-13 13-5 0,-8 5-2 16,-10 12-1-16,-2 2 2 0,-7-5 0 15,1-3 3-15,7-18-4 0,4-4-1 0,10-16 5 16,5-4-1-16,6-16 5 0,2-9 3 15,0-13 4-15,-1-6 13 0,-7-8 0 0,-6 0 11 0,-13-2 2 0,-8 4-10 0,-20-12 2 0,-15 4-13 0,-9 4-26 0,-5-1-17 0,2 17-42 0,6 9-34 0,5 11-55 0,6 6-26 0,16 5-8 0,8 0 87 0</inkml:trace>
  <inkml:trace contextRef="#ctx0" brushRef="#br0" timeOffset="4442.35">13277 9843 1503 0,'69'26'127'0,"-15"8"88"0,-18 3-56 0,-23 9-67 15,-13-2-29-15,-8 2-44 0,-9-7-4 16,3-4-2-16,-1-6-4 0,7-17-2 0,2-1-2 0,6-11 5 0,-1-5 4 16,2-13 8-16,9-11 6 0,4-15 2 15,5-5-1-15,4 3-8 31,4-1-5-31,5 17-2 16,3 8-7-16,6 19 1 0,-2 15-1 31,-6 20-17-31,-5 7-13 0,-7 9-29 0,-4-1-13 0,-2-7-8 16,0-1 8-16,0-14 26 16,-3-1 10-16,-2-15 20 15,-3-2 16-15,0-9 21 16,1-12 14-16,3-15 6 15,3-7-8-15,6-13-19 16,4-1-9-16,3 14-5 0,-3 13 0 16,-2 23-3-16,-2 13-3 15,-4 17-1-15,-3 3-11 16,-4 11-22-16,1-6-12 16,7-9-45-16,7-4-3 15,7-13 18-15,-1-8 13 16,2-8 42-16,-1-5 13 15,-4-8 20-15,1-7 15 0,-2-9 38 16,-1 1 13-16,-6-6 6 16,0 2-6-16,-7 14-26 15,-4 5-15-15,-6 15-20 16,1 4-5-16,-3 25-15 16,0 9 2-1,3 10 0-15,5 1-8 0,11-9-14 16,6-8-4-16,16-10 0 15,2-4 6-15,10-8 20 16,3-8 8-16,-4-10 19 16,-7-5 15-16,-11-11 25 15,-8 0 6-15,-18-12 2 16,-8-2-7-16,-31-10-7 16,-15-2-11-16,-23 0-25 0,-4 6-9 15,2 25-25-15,6 17-1 16,16 24-29-16,10 5-27 15,18 2-89-15,14-8-50 16,22-6-60-16,17-5 24 16,23-8 132-1</inkml:trace>
  <inkml:trace contextRef="#ctx0" brushRef="#br0" timeOffset="5147.63">14905 9947 906 0,'55'8'203'0,"-7"9"272"0,-12 3-209 0,-17 12-89 0,-6 6-53 16,-13 4-77-16,0 1-24 0,-2 0-25 0,4-9 3 0,7-5-6 0,2-6-5 15,3-5 8-15,2-12-3 0,-3-8 3 0,-2-10 7 0,-2-13 14 0,-3-7 9 16,-1-20 8-16,-3-8 1 16,-1-14-23-16,1-3-13 0,4 6-33 0,7 3-22 0,10 22-34 0,7 10-19 0,11 15-41 15,4 12-4-15,2 14 5 0,2 15 21 0,-8 13 62 0,-6 7 25 16,-9 9 55-16,0-2 25 0,-9 3 31 0,0-4 15 0,-4 0 0 0,-5-5-9 15,-7-6-17-15,3-2-11 0,-4-10-11 0,-5-2-7 0,-1-9-5 0,-4-8-3 0,-4-9-1 0,3-6 5 16,-5-14 18-16,5-9 5 0,2-16 8 0,5-7-6 16,9-7-20-16,9-1-8 0,13 11-22 0,6 5 0 15,16 21-1-15,2 6-1 0,5 16 7 0,1 6 0 16,-6 12-3-16,-4 7-2 0,-7 11-3 0,-7 8-3 16,-10 8 2-16,-4 4-3 0,-9-3-2 15,-4 1 2-15,0-10-7 0,1-7-5 0,7-10-4 16,5-6 0-16,0-7 6 15,4-8 11-15,-2-8 16 16,-2-9 3-16,-2-10 10 0,-1-1 10 16,-8-16 6-16,-2 3 7 15,-12-2 5-15,-12-7-11 16,-11 2-22-16,-11 7-20 16,-7 13-44-1,-2 7-23-15,3 18-51 16,3 3-35-16,15 0-74 15,8 0 119-15</inkml:trace>
  <inkml:trace contextRef="#ctx0" brushRef="#br0" timeOffset="5606.06">16554 9846 1806 0,'8'27'134'0,"-4"4"107"0,-12 7-162 15,-6-2-17-15,-6-1-40 0,2-4-20 0,15-12-51 0,10-4-7 0,18-11-5 0,9-4 8 0,14-9 54 0,4-12 10 0,2-7 29 0,-4-5 13 0,-11 3 1 0,-7-2 3 0,-10 13-16 16,-6 10-14-16,-10 15-19 0,-6 15-9 0,0 21-31 0,-3 6-11 0,9 10-40 0,5-7-26 0,22-12 4 0,10-8 14 0,14-13 49 0,8-9 42 0,-2-9 93 0,3-6 27 0,-11-10 45 0,-4-7 0 0,-17-17-36 0,-8-10-22 0,-25-23-37 0,-10-9-28 0,-23-22-68 0,-3 3-28 0,-2 18-71 0,-3 13-19 16,-1 26-120-16,-1 11 145 0</inkml:trace>
  <inkml:trace contextRef="#ctx0" brushRef="#br0" timeOffset="10791.18">5613 11607 1163 0,'5'-12'126'0,"0"1"89"0,-1 8-89 0,-2 1-10 0,-2 4-24 0,0 7-10 16,0 7-6-16,0 6 2 16,5 14-16-16,1 7-6 15,0 18-21-15,1 7-20 16,-1 20-6-16,0 5-7 16,-3 11-10-1,0 4-16-15,2-17-47 0,0-7-9 16,0-21-33-16,-1-13 3 0,0-17-3 15,0-14-20-15,-2-23 81 16</inkml:trace>
  <inkml:trace contextRef="#ctx0" brushRef="#br0" timeOffset="11058.62">6008 11598 1462 0,'12'-8'127'0,"-6"5"144"0,4 4-115 16,-7 15-12-16,-1 8-23 16,-1 18-53-16,1 10-18 15,-1 19-24-15,1 0-7 16,3 8-9-16,-4-1-4 16,-1-9-18-16,0-4-20 15,-1-13-52-15,-2-7-35 16,-2-13-90-16,-5-7 188 15,-7-11-28 1</inkml:trace>
  <inkml:trace contextRef="#ctx0" brushRef="#br0" timeOffset="11262.95">5530 12011 1815 0,'31'3'142'0,"5"-1"92"0,12-7-128 0,1-8-26 0,4-15-46 0,2-5-12 16,7-11-45-16,1 0-29 0,-3-5-91 31,2 3-59-31,-9-1 106 16</inkml:trace>
  <inkml:trace contextRef="#ctx0" brushRef="#br0" timeOffset="11655.39">6399 11729 1415 0,'-8'45'86'0,"-2"14"33"0,-1 1-50 0,2 11-23 16,3-3-17-16,6-10-17 16,3-6-2-1,11-21-8 1,3-4 0-1,7-20 4-15,3-7 14 0,6-21 28 0,2-7 7 16,-1-9 20-16,-4-4-9 16,-6 0-13-16,-4 4-5 0,-8 13-26 15,-1 10-11-15,-4 18-6 16,4 15-8-16,4 19 0 0,0 10-11 16,8 10-16-16,3-1 3 15,7-8-6-15,2-5 10 16,5-17 14-16,-4-10 8 15,-5-11 41-15,-2-6 19 16,-10-17 46-16,-3-4 7 16,-7-21-10-16,-1-10-15 15,-3-18-42-15,-5-10-15 0,-2-15-26 16,-3-1-4-16,4 1-30 16,2 13-29-16,7 27-55 15,2 16-34-15,-2 18 252 16,-1 18-123-1</inkml:trace>
  <inkml:trace contextRef="#ctx0" brushRef="#br0" timeOffset="13085.46">8156 11749 861 0,'5'-3'137'0,"3"-2"155"0,0-4-170 0,0-1-8 0,-1-1-12 0,-3 0-3 0,0 2 7 0,-5-2 0 0,-4 0-6 15,-6 1-11 1,-14 2-34-16,-2 1-16 16,-17 3-27-16,-5 3-2 15,-13 1-10-15,-9 5 0 31,5 7 0-15,5 9-6-16,15-1 6 0,16 4-2 16,16 0 0-16,10-2 2 15,17 1-3-15,11 1 2 16,23 7-6-16,10-2 0 16,14 7 4-16,1 2 3 15,-4 5 0-15,-5-1 0 16,-4 7-1-16,-9-2-2 15,-17-6-8-15,-6 5-9 0,-22-7-9 16,-10 1-7-16,-17-4 6 16,-6-6 0-16,-16-8-10 15,-5-9 6-15,-7-13 9 16,0-10 7-16,4-13 40 16,0-6 20-16,12-16 22 15,10-6 8-15,35-7-2 16,20-5-10-16,29-10-4 15,9-1-1-15,9 0-21 16,4-2-9-16,5 4-25 0,-1 4-36 16,-1 5-114-1,-5 1 563-15,-17 12-350 0</inkml:trace>
  <inkml:trace contextRef="#ctx0" brushRef="#br0" timeOffset="14904.11">10073 11814 980 0,'2'0'120'0,"1"5"109"15,-2 1-109-15,7 10-23 0,-2 12-30 0,-2 5-18 0,5 11-28 16,-4-1-4-16,4-2-15 0,-1-5 0 0,-2-4-2 0,2-9-1 15,-4-5 4-15,-1-9 0 0,-3-6 1 0,0-3 3 0,-3-9 17 0,-1-10 7 0,1-13 13 0,-2-9 1 0,1-15-5 16,1-1 2-16,3-1-2 0,0 6 4 0,9 11-2 0,2 9-8 16,3 11-7-16,12 12-8 0,4 14-5 0,11 7 0 0,12 7-12 0,1 2 1 15,-2-5-4-15,-2-5 2 0,-1-7 5 0,2-1 5 0,-10-6 7 16,-5-3 0-16,-14-5 15 0,-11-3-1 0,-9-7 1 0,-12 2-3 0,-15-4-9 16,-10-1-3-16,-15 10-3 0,-1 4 0 0,1 20-6 0,3 9 0 0,12 20-3 0,3 12-3 15,18 9 3-15,13 3-1 0,23 0-5 0,12-5-1 16,18-12-2-16,7-7 2 0,12-15 1 15,4-11 0-15,1-17-20 0,-5-7-30 0,-9-12-27 16,-9-12-24-16,-4-15-18 16,-6-7 11-16,-10-19 4 0,-6-3 8 0,-13-11 10 15,-8-4 17-15,-14-6 24 0,-9-2 27 16,-10-9 50-16,-4 6 14 16,5 16 18-16,4 22 3 15,11 30 31-15,3 22 0 16,4 23 1-16,1 12-5 0,3 32-28 15,3 14-8-15,3 27-12 0,2 10-8 16,1 6-23-16,1-1-10 0,1 4 1 16,0 0-1-1,5-7-16-15,3-12-15 0,6-21-20 16,3-15-18-16,5-21 5 16,5-12 14-16,5-23 14 15,3-9 22-15,-1-21 9 16,3-9 3-16,-9-11 1 15,-6-6 5-15,-12-4 14 0,-9 1 6 16,-12 7 19-16,-6 14 1 16,-11 22-6-16,-7 15-1 0,-7 26-23 15,-4 16-8 1,2 18-7-16,4 5-4 16,13-1-1-16,12-7-12 15,18-8-34-15,13-6-16 16,20-12-50-16,4-12-8 15,16-11-4-15,3-8 1 16,6-11 42-16,4-5 14 16,0-9 33-16,3-3 20 0,-8-10 27 15,-5-5 19-15,-23 1 33 16,-12 5 13-16,-29 6 21 16,-11 4 7-16,-22 8-26 15,-10 11-12-15,-14 13-35 16,-3 17-20-16,7 16-3 15,5 4-9-15,13 7 0 16,10 0 0-16,19-14-17 0,7-5 2 16,19-16-16-1,7-11 6-15,16-8 9 0,7-10 6 16,4-6 14-16,1-10 6 16,-7-2 7-16,-4-7 2 15,-10 4 12-15,-10 7-8 0,-11 11-5 16,-8 13-4-1,-11 16-14-15,-4 5 0 16,-5 15 3-16,1 5 2 0,0-1-4 16,3-3 4-1,7-12-7-15,3-9-4 16,11-8 4-16,2-4-5 0,6-13 6 16,3-2 0-16,6-9 2 15,5-4 9-15,5 4 10 16,2 3 9-1,-1 8 4-15,5 4-1 0,2 10-9 16,1 3-4-16,-5 13-10 16,-4 5-4-16,-13 2-3 15,-5 4-1-15,-14-2 0 16,-6 2-2-16,-16-3-19 16,-13-4-14-16,-11-2-45 15,-9-7-26-15,0-10-58 16,0-7-17-16,15-11 93 0</inkml:trace>
  <inkml:trace contextRef="#ctx0" brushRef="#br0" timeOffset="15531.45">12955 11948 1357 0,'24'19'119'16,"0"1"114"-16,1-1-126 0,2-9-53 0,-1-2-14 15,4-18-16-15,0-4 1 0,4-11 15 0,-6-7 6 0,0-1 3 0,-7 2 2 0,-16-1-14 0,-5-1-4 0,-24 3 0 16,-1 5-8-16,-8 15-7 0,-1 12-11 0,-2 28-9 0,-2 12-4 16,5 23-23-16,6 6-17 0,26-3-79 0,15-4-50 0,28-11-193 0,14-6-71 15,21-17 45-15,11-7 70 0,7-12 355 0,1-9 160 0,-9-11 103 0,-7-6 20 16,-9-10-70-16,-9-3-39 0,-24-8-21 0,-14-2-23 0,-29 1-44 0,-16 6-22 16,-17 7-50-16,-7 5-15 0,-6 26-37 0,4 8-13 0,11 18-40 0,6 5-22 0,19-9-28 15,7-2-4-15,20-13 35 0,8-5 25 0,11-14 45 16,4-6 16-16,2-14 29 0,2-8 14 15,-4-16 20 1,-1-6 7-16,-11-18 6 0,-4-10-4 0,-12-24-17 0,-4-5-9 16,-4 3-30-16,-3 19-7 0,0 47 20 15,0 23 3-15,-3 45-1 0,-4 21-1 0,0 37-26 16,-3 21-4 0,4 23-4-16,3 5 0 0,9-10-33 0,7-9-42 15,18-26-103-15,12-16-58 0,20-24 111 16</inkml:trace>
  <inkml:trace contextRef="#ctx0" brushRef="#br0" timeOffset="17037.43">15804 10936 1241 0,'2'0'79'0,"-2"0"43"15,2 1-29-15,-2-1-29 0,0 3-13 0,1 4-11 0,-1-3 3 0,2 6 16 16,1 1 2-16,0 1 0 0,0 4 3 0,-1 11-7 0,-1 9-4 0,1 27-11 16,-2 10-6-16,0 23-20 0,-2 5-9 0,-1 3-3 15,-2-1-4-15,1-1 0 0,-1-7-5 0,3-10-49 0,2-8-9 0,4-20-25 0,-3-7-2 0,1-15 3 0,-1-11-9 0,-4-20-163 0,-6-7 162 0</inkml:trace>
  <inkml:trace contextRef="#ctx0" brushRef="#br0" timeOffset="17398.18">15456 11735 1473 0,'14'-6'100'0,"5"-5"68"0,6 1-12 0,11-4-7 15,10-2-19-15,19-7-39 0,6-1-21 0,14 2-37 16,8 3-8-16,2 6-16 16,-4 5 0-16,-21 7-5 15,-15 4-4 1,-25 16-2-16,-11 8-6 16,-15 22-20-1,-10 4-8-15,-8 14-12 16,-2 0-4-1,4-5 16-15,8-9 8 16,9-16 16-16,5-12 8 16,9-16 4-16,1-7 12 15,2-11 10-15,0-9 8 0,-8-15 18 16,1-8-3-16,-11-11 2 16,-4-2 0-16,-8-10-7 15,-9-1-4-15,-5-4-8 16,-3 7-9-16,-2 15-21 0,3 14-7 15,1 25-28-15,2 6-24 16,4 12-80-16,6 7-43 0,12 0-135 16,14 9 165-16</inkml:trace>
  <inkml:trace contextRef="#ctx0" brushRef="#br0" timeOffset="18417.09">17054 11773 1877 0,'-7'-11'122'0,"-13"-6"46"15,-10-6-40-15,-17 5-55 0,-1-3-38 0,-5 16-39 16,4 7-6-16,13 12-22 0,-1 8-16 0,25 7-30 0,5 0-15 16,17-3-5-16,12-3 15 0,9-7 35 0,1-5 17 0,4-8 26 15,-6-3 2-15,-8-8 3 0,-1-4 4 0,-9-9 11 16,-1-2 10-16,-7-10 20 0,-3-13 7 0,-4-22 10 0,-10-16-9 15,1-23-10-15,-6-11-3 0,3-13-10 0,8 3 4 0,3 27-2 16,5 26-2-16,2 40 9 0,-1 32-4 0,3 3-15 0,-2 28-4 16,0 40-18-16,0 20 1 0,3 37-11 0,1 12-16 0,9-1-43 0,2-2-30 0,17-29-38 15,6-10 14-15,14-24 39 0,7-16 30 0,3-20 53 0,6-13 5 16,0-20 24-16,-5-12 14 0,-11-17 33 0,-11-6 8 16,-22-11 4-16,-14-8-7 0,-20-5-26 0,-10 0-9 15,-15 18-30-15,-4 7-9 0,-6 31-11 16,0 12-3-16,2 24-6 0,9 7-7 0,16 6-16 0,10-9-13 15,21-11-3-15,11-6 13 0,16-12 19 16,8-9 16-16,8-8 23 0,-2-9 4 0,-2-6 12 16,-3-7 10-16,-12-4 1 15,-5 0-4 1,-13 0-7-16,-4 6-12 16,-10 10-12-16,-4 7-3 15,-10 14-8-15,-4 8-3 16,0 18 1-16,0 5-2 0,9 7 2 15,3-5-6-15,16-7-8 16,9-4-6-16,9-11 2 16,5-4 7-16,1-7 11 0,2-4 1 15,4-4 6-15,-1-9 0 16,-1-1-2-16,-3-5 3 0,-9 8-3 16,-4 3-1-16,-11 6 1 15,-8 4 0-15,-6 11-10 16,-3 6-8-16,0 4-9 0,5 1-14 15,15-2-13-15,5-9 5 16,11-10 7-16,7-3 20 16,5-14 48-16,-2-5 14 15,-2-8 28-15,-6-5 10 16,-5-4 2-16,-2 0 5 16,-11 4 8-16,-4 4-8 15,-10 20-26-15,-3 8-16 16,-6 24-32-16,-2 10-4 15,-8 26-5-15,1 8 6 16,7 16-9-16,-2 4-8 0,5 3-13 16,-1-1-11-16,-6-9-9 15,0-3-2-15,-6-7 8 16,-6-6-2-16,-8-13 18 16,-7-8 9-16,-12-25-20 15,-1-12-18-15,-9-28-66 16,-1-15-42-16,-6-30 333 15,4-18-180-15</inkml:trace>
  <inkml:trace contextRef="#ctx0" brushRef="#br0" timeOffset="19984.83">18889 11623 1956 0,'4'3'8'0,"29"-1"59"15,34 3 40-15,-7-7-36 0,-5-11-71 0,6-2-60 0,1-9-98 0,1-3 41 16,-5 5 35-16</inkml:trace>
  <inkml:trace contextRef="#ctx0" brushRef="#br0" timeOffset="20110.36">20818 11644 1286 0,'2'3'106'0,"-2"1"97"0,-4-4-63 0,-10-4-25 16,-8-3-8-16,-14-5-27 0,-7-2-22 0,-4 3-21 0,1 0-8 0,2 9-24 0,6 10-1 0,5 12-4 0,6 10-17 0,10 7-16 16,10 2-19-16,15-6-17 0,11-3 13 0,13-9 20 0,6-7 16 0,9-9 17 0,2-5 3 15,5-15 2-15,-2-4 1 0,-5-12 1 0,-3-5 1 0,-14-10 13 0,-3-6 6 0,-16-14 6 16,-6-16 3-16,-10-21-11 0,-8-12-4 0,2 0-3 16,2 12 2-16,3 36 7 0,1 24 7 0,-2 33 0 15,4 17-4-15,-3 35-15 0,-2 14-5 0,-1 33-4 0,-4 12-14 0,8 13-18 16,7-8-18-16,18-12-29 0,14-10 2 0,13-21 16 0,2-10 16 15,3-13 27-15,-8-13 16 0,0-16 15 0,0-10 4 0,-1-16 22 0,-2-12 8 16,-8-14 8-16,-5-10-1 0,-13-17-10 16,-7 1-16-16,-8 4-14 0,-4 9-4 15,0 27-11-15,-4 16 5 16,-3 25-6-16,-2 15 1 0,4 16-8 0,2 3-16 0,12-7-13 16,11-8-11-16,11-9 4 0,9-6 10 15,10-13 23-15,-2-5 20 0,5-11 24 16,0-6 4-16,-11-10 25 0,-1-5-4 15,-8-5 8-15,-12-4-4 0,-6 1-16 16,-4 10-6-16,-9 16-19 0,-4 14 0 16,-2 21-12-16,-2 15-7 0,1 13-21 0,9 3-23 15,1-5-72-15,9-6-39 16,7-9-75-16,4-2-10 0,12-15 134 16</inkml:trace>
  <inkml:trace contextRef="#ctx0" brushRef="#br0" timeOffset="20502.79">21977 11538 1612 0,'13'-2'71'0,"4"-6"26"0,6 1-42 0,8-6-5 0,7-3-4 15,0 0-7-15,1 2 8 0,-4-6 6 0,-7 2-4 0,-1-1 8 0,-5 2-7 16,-11 0 13-16,0-4 2 0,-11-6-6 0,-4-1-4 16,-14-3-19-16,-2 2-1 0,-13 15-3 0,-5 11-4 0,-14 17-5 0,-4 13-10 0,3 20-9 0,1 5-4 0,20 8-3 0,15 3 9 0,17-4-12 0,17 2 2 0,27-11 8 0,13-4-11 15,22-10 9-15,0-10-5 0,5-12-19 0,-2-5-11 0,-2-13-40 0,1-7-18 0,-3-15-66 0,1-5-32 0,-12-1-369 0,-6 1 343 0</inkml:trace>
  <inkml:trace contextRef="#ctx0" brushRef="#br0" timeOffset="21490.75">19548 12375 1053 0,'-6'16'125'0,"-4"5"165"0,4 18-208 0,0 12-6 16,2 15-31-16,1 8-17 0,-3 5-20 0,3-4-3 0,1-10-4 0,1-11 1 16,2-15-2-16,4-11 1 0,-2-15 0 0,2-5-3 0,3-11 3 0,-4-11 1 0,8-16 13 0,-3-7 5 31,-1-10 8-31,1-8 4 0,-1-7 0 0,6-1 1 0,8 2-8 0,8 9 5 31,8 17 21-31,-1 11 7 0,-1 18 14 0,-6 9-1 16,-6 18-29-16,-2 6-15 0,-5 12-15 0,-1 5-12 15,-2 15-8-15,-1-6-16 0,1 1-65 0,0-7-26 0,2-12-68 0,0-8 47 16,-1-18 68-16</inkml:trace>
  <inkml:trace contextRef="#ctx0" brushRef="#br0" timeOffset="21775.89">20171 12692 1523 0,'3'8'84'0,"2"2"31"0,6 2-32 0,10-2-19 15,-3-9-22-15,9-4-8 16,-1-9-3-16,0-6 11 0,6-1 1 0,1-6-3 0,-3 3 2 0,-9-8-17 15,-7-3 4-15,-14 0-9 0,-8-5 0 0,-16 0-4 16,-3 5-4-16,-1 17-9 0,-4 15-5 16,1 20-1-16,-5 18-5 0,1 25 6 15,2 14-1-15,14 9-11 0,12-5-5 0,19-10-6 0,11-11-1 16,15-16 12-16,6-8 6 0,15-16 25 0,4-11 11 0,16-18 25 16,6-9 12-16,14-16 5 0,4-6-1 15,-7-7-24-15,-11-6-12 0,-30 5-23 16,-10 3-12-16,-23 9-33 0,-8 0-22 0,-14 9-71 15,-8-1-38-15,-14 9-70 16,-5 6 117-16</inkml:trace>
  <inkml:trace contextRef="#ctx0" brushRef="#br0" timeOffset="22589.11">20698 12464 1305 0,'24'38'172'0,"4"10"249"0,5 0-249 15,2 8-66-15,1-2-18 0,-1-5-50 0,-2-3-27 0,2-8-34 0,-4-4-26 16,1-9-72-16,1-2-45 0,-1-17-157 0,2-6 179 0</inkml:trace>
  <inkml:trace contextRef="#ctx0" brushRef="#br0" timeOffset="22699.44">21326 11981 1488 0,'0'6'158'0,"6"21"162"0,1 11-117 0,0 30-63 0,1 11-26 0,0 18-53 0,-3 4-20 0,1-3-32 16,-1 0-6-16,4-10-59 0,-2-12-40 0,-1-16-98 0,0-6-48 0,-6-23 128 0</inkml:trace>
  <inkml:trace contextRef="#ctx0" brushRef="#br0" timeOffset="22856.03">21108 12399 1751 0,'13'11'158'0,"3"3"81"0,10 5-105 0,8 0-27 0,5-6-61 0,5-7-27 0,15-11-56 0,5-6-33 0,12-12-85 0,4-4-50 16,2-8 107-16</inkml:trace>
  <inkml:trace contextRef="#ctx0" brushRef="#br0" timeOffset="24708.74">21946 12274 1579 0,'9'16'75'0,"6"14"46"16,2 10-15-16,3 24-21 0,4 12-18 0,-7 12-43 0,2 4-13 15,-9-7-10-15,-4-5-9 0,0-21-30 0,-2-7-19 0,-1-21-13 16,-2-13 3-16,-2-14 11 0,-4-7 6 0,-6-16 16 15,-3-12 7-15,-7-20 29 0,-4-12 12 0,-2-27 22 16,0-12 8 0,5-15 15-16,3 0 8 0,10 23 11 0,7 16 2 0,9 28 11 15,5 15-7-15,14 15-1 0,7 4-3 0,19 8-19 0,11-3 2 0,11 2-33 16,-6-4-6-16,0 0-19 0,-5 4-5 0,-2-2-11 16,6 0-16-16,-14-2-46 0,-7 2-29 0,-19 2-58 0,-11 7-31 15,-21 7-185-15,-14 4 218 0</inkml:trace>
  <inkml:trace contextRef="#ctx0" brushRef="#br0" timeOffset="24783.39">21976 12487 1941 0,'71'18'100'0,"-2"-9"55"15,7-3-39-15,-7-12-33 0,-10-6-21 0,-6-11-79 0,-7 0-34 0,-5-2-84 16,0 2-46-16,-9 0-60 0,-2 2-217 0,-11 12 287 0</inkml:trace>
  <inkml:trace contextRef="#ctx0" brushRef="#br0" timeOffset="24928.64">22638 12520 1358 0,'0'68'90'0,"2"-6"39"0,-2-2-44 15,0-8-34-15,0-5-18 0,0-11-7 0,0-7-9 0,2-15-8 0,-2-11-3 0,1-1 2 16,1-6 0-16,-2-11 14 0,0-12 9 0,-7-9 8 0,-2-4 3 0,-2-12-2 16,0-8 2-1,6-6 0-15,5 3-6 0,11 12 11 16,8 12-5-16,13 17-1 0,4 5 4 0,14 9-14 15,1 6-4-15,1 8-8 0,0 5-2 16,-9 7-6-16,-4 5-5 0,-10 3-5 0,-7 5-1 16,-10 6-5-16,-4 0 2 0,-8 8 0 0,-5-1 2 15,-6 0-1-15,-1 0 2 0,4-8-8 16,2-3-8-16,2-6-12 0,6-3-12 0,3-10-31 0,-1-5-24 0,9-10-47 16,-2-12-27-16,10-15 91 0</inkml:trace>
  <inkml:trace contextRef="#ctx0" brushRef="#br0" timeOffset="24983.71">23047 12068 1854 0,'-13'17'114'0,"1"-7"25"0,4-1-38 0,3-10-76 0,5-7-51 0,10-2-97 0,2 1-49 0,17 9 83 0</inkml:trace>
  <inkml:trace contextRef="#ctx0" brushRef="#br0" timeOffset="25038.42">23618 12527 1182 0,'-19'-2'191'0,"-6"-6"295"15,-8-1-371-15,-13 1-76 0,-4 2-3 0,-1 14-30 16,4 14-5-16,9 19-15 0,5 9-18 0,14 5-34 16,8-1-26-16,19-7-22 0,9-6 6 0,19-14 14 0,10-5 22 15,11-19 39-15,1-6 13 16,-4-16 33-16,-5-6 21 0,-14-16 29 0,-10-5 16 0,-6-23 18 16,-7-13-8-16,-9-24-13 0,-4-12-8 0,-13-15-13 0,-5 7-2 15,5 30 11-15,3 23 12 0,4 47 13 0,6 18-5 0,-3 30-21 16,3 16-27-16,-2 26-24 0,3 14-6 0,8 13-8 15,3 8-2-15,6 9-32 0,0 1-27 0,7-4-62 0,0-5-28 0,10-20-40 0,3-9-1 16,-3-25 116-16</inkml:trace>
  <inkml:trace contextRef="#ctx0" brushRef="#br0" timeOffset="25101.28">24224 12601 1674 0,'-22'-46'107'0,"-7"10"70"0,-5 20-88 15,-6 11-21-15,-1 20-35 0,0 7-18 0,5 20-23 16,6 6-2-16,16 5-16 0,9-7-16 0,21-2-20 0,6-12-1 15,13-9 20-15,4-4 15 0,5-14 23 0,2-5 10 0,0-14 12 16,-5-8 11-16,-2-5 20 16,-4-11 11-16,-5-3 22 0,-8-5-11 0,-9 0-18 0,-7 9-12 15,-9 15-31-15,-2 18 1 16,-12 19-2-16,-4 15-5 0,-4 17-13 0,1 3-9 0,15 2-18 16,6-3-8-16,17-12-1 0,8-6 5 0,6-12 18 0,1-6 9 15,1-9 15-15,0-5 12 0,0-12 15 0,-2-6 12 0,-1-4 9 16,0-4-9-1,-7 6-9-15,-4 1-17 0,-8 18-22 0,-8 7 1 0,-11 17-12 0,-5 13-1 0,0 6-17 0,5 1-19 0,11-1-18 16,10-4-7-16,12-12 10 0,5-5 20 0,9-13 34 16,2-7 20-16,6-15 44 0,0-4 13 15,0-12 30-15,0-1 10 16,-9-10 21-16,-6-2-1 0,-9 4-19 16,-7 7-8-16,-13 17-38 15,-5 13-8-15,-8 21-23 0,-6 8-15 0,7 25-1 0,-2 9-10 16,-1 23-3-16,1 14-1 15,-2 21-25-15,-1 3-2 0,-7 4-49 0,2-4-12 16,-6-10-18-16,-2-3-5 0,-3-18 33 0,-3-11 14 16,-7-25 23-16,2-21 5 0,0-33-25 15,-3-25-10-15,-4-34-20 0,-1-12-4 16,1-28 12-16,5-5 10 0,15 5 49 16</inkml:trace>
  <inkml:trace contextRef="#ctx0" brushRef="#br0" timeOffset="32181.29">5358 14124 1054 0,'0'-3'110'0,"0"0"69"0,1-5-57 0,-1 3-14 16,0-1-13-16,2 0 2 0,-2 3-19 0,1 3-1 0,-1 0-14 0,0 0-9 0,2 0-19 16,-2 4-10-16,-3 17-14 0,-2 2-4 0,2 20 0 0,-3 3-4 0,1 12-3 15,-3 8-1-15,-3 4-1 0,1 1-7 16,2-5-8-16,1-5-6 0,-3-10-4 0,1-9 11 0,-1-15 7 15,4-5 4-15,3-9 1 0,-2-7 0 0,2-7 0 16,-3-9 3-16,-1-18 5 0,1-10 1 0,1-20 6 0,0-13 0 16,1-14 1-16,2-7-3 0,7-3 8 0,6 2 1 0,8 15 7 15,0 3 12-15,1 23-9 0,-4 13 2 16,-3 25-13-16,1 9-12 0,-5 30-7 0,2 18-5 16,2 22 4-16,-4 4 3 15,4 7-1-15,1-2 1 0,2-21-5 16,3-5 5-16,-2-26-3 15,1-10 4-15,5-15 3 0,-4-11-2 16,7-18 3-16,2-13-2 0,-3-17-2 16,5-7 3-16,-1-16 7 15,-3-4 3-15,-5 1 10 16,-4 3 5-16,-4 22-4 16,-1 11-4-16,-2 27-3 0,-2 12-6 15,-3 26 0-15,1 12 0 0,2 32-7 16,1 15-2-16,2 29-2 0,-1 9-2 15,1 12 1-15,-3-4-1 16,-2 8-27-16,0-1-28 16,5-7-85-16,4-9-55 0,3-30-28 15,3-19-202-15,4-33 270 16</inkml:trace>
  <inkml:trace contextRef="#ctx0" brushRef="#br0" timeOffset="32854.93">6328 14449 1630 0,'-3'-6'121'16,"-5"-4"100"-16,-3 2-45 0,-5-4-44 0,-6-1-35 0,0 10-75 0,-2-2-16 15,-4 16-15-15,7 13-1 0,1 19-3 0,4 10 0 0,10 15-6 0,-1-5-9 16,15-14-13-16,5-8-5 0,9-25 12 0,5-5 11 0,-1-22 18 0,3-3 10 0,-2-18 1 15,-2-7 7-15,-5-6 10 16,-1-5 4-16,-4 1 4 0,-6 2-4 0,-4 17-9 0,-2 8-9 0,-5 20-3 16,1 13-4-16,-4 30-3 0,3 16-1 0,2 20-9 0,5 7-8 0,13-1-30 0,2-12-22 0,16-20-15 0,7-16 7 0,6-23 35 15,1-10 21-15,1-18 28 0,-4-17 10 0,-1-18 14 0,-2-10 9 0,-4-21 16 16,1-6 5-16,-7-16 8 0,-2-8 8 0,-5-10-5 0,-7-14-8 0,-7 2-12 16,-5 13-3-16,-4 39 6 0,0 28 13 0,-3 53-5 0,2-2-11 0,-1 45-25 15,-2 15-10-15,-2 36-12 0,-2 13 0 0,0 9-4 0,4 0 1 0,4-6-26 0,3-2-43 0,6-11-77 0,3-11-51 16,6-26-18-16,0-14 12 0,2-27 28 0,-4-13 95 0,-7-21 36 0</inkml:trace>
  <inkml:trace contextRef="#ctx0" brushRef="#br0" timeOffset="33717.17">6872 14274 1653 0,'13'11'128'0,"7"2"73"0,2-2-20 0,10-6-47 0,1-2-30 0,3-6-57 16,4-2-13-16,2-6-22 15,6-2-14-15,2 2-33 16,4-3-28-16,-2 4-56 15,-3 6-23-15,-7-1-16 16,-1 8-3-16,-3 3 17 16,-6 2 4-16,-5 6 39 15,-5 2 22-15,-8 3 53 16,0-1 36 0,-5-4 49-16,-2-3 21 15,-1-5 20-15,2-6-3 16,5-9-27-16,4-7-15 0,5-14-23 15,2-2-1-15,-1-6 5 16,-2 1 7-16,-5-1 5 16,-7 0 8-16,-7 0 7 0,-2-1 3 15,-11 4 9 1,-4 5-8-16,-8 16-11 0,-2 8-8 16,-4 29-25-16,-1 13-4 15,2 28-17 1,6 3-6-16,6 11 1 0,6-1-5 15,15-11-16-15,8-9-12 16,14-19-16-16,6-10-2 16,6-14 18-16,7-7 13 0,11-14 17 15,3-7 6-15,0-11 2 16,-4-13 10-16,-10-1 11 16,-10-6 3-16,-6 14 13 15,-4 9-8-15,-12 17-12 16,2 10-5-16,-15 19-14 15,-1 5 0-15,-1 14-18 16,-7 0-16-16,5-4-26 16,3-3-5-16,-4-9 4 15,4-5 9-15,-1-15 30 0,-4-6 16 16,5-9 18-16,-1-12 16 16,1-10 17-16,0-8-4 15,4-14-2-15,1-8-7 16,11-5-17-16,6 2-4 15,5 8-4-15,7 8 1 0,6 15 4 16,-1 5 1-16,2 16-2 16,-3 7-1-16,-9 10-7 15,-4 5 2-15,-13 13-1 16,-4-2-4-16,-8 11 0 16,-3 5-2-1,-6 4 0-15,-6 5 2 0,1 2 0 16,3-3-3-1,8-2-17-15,3-6-8 0,14-11-32 16,7-7-14-16,10-13-23 16,9-7-18-16,18-13-18 15,1-12-14-15,2-13 84 16</inkml:trace>
  <inkml:trace contextRef="#ctx0" brushRef="#br0" timeOffset="34596.28">8560 13687 1500 0,'-30'34'90'0,"5"-8"33"16,7-4-52-16,14-12-85 0,5-2-52 0,18-8-316 0,8-2 246 0</inkml:trace>
  <inkml:trace contextRef="#ctx0" brushRef="#br0" timeOffset="34956.4">9155 14238 1478 0,'1'6'118'0,"-5"-23"-31"0,-12-13 114 0,-8 3-75 0,-10-6-47 16,-8 1-26-16,0 20-46 0,6 5-11 0,4 36-9 0,8 7 5 0,12 21-10 0,4 1-4 15,17-6-19-15,10-6-10 0,13-22 14 0,4-9 6 0,4-16 32 0,-1-9 12 0,-3-7 20 16,-1-7 18-16,-8-2 23 16,-4-1 11-16,-10-5-4 0,-5 7-18 0,-8 9-25 0,-3 11-24 0,-8 23-21 0,-2 10 1 0,5 24-23 0,4 5-14 0,11 6-22 15,14-6-2-15,20-13 2 0,3-9 22 0,8-16 29 0,-3-11 14 0,-6-16 47 0,4-8 14 0,-6-20 37 16,3-9 3-16,0-18-4 0,-3-14-10 0,-4-21-15 0,-6-17-6 0,-17-22-2 0,-6-3-7 0,-8 17-13 0,-1 22-6 0,-2 44 1 0,-4 25 3 0,-4 37-9 0,-6 19-11 15,-5 39-22-15,1 24-8 0,10 36 1 0,7 15 3 0,16 11-12 0,10-7-14 16,11-29-36-16,8-17-26 0,11-22-37 0,5-12-21 0,9-31-44 0,5-8-14 0,-1-33-184 0,1-17 227 16</inkml:trace>
  <inkml:trace contextRef="#ctx0" brushRef="#br0" timeOffset="35771.62">11591 14012 1447 0,'3'-3'101'0,"-2"2"40"0,1-1-22 0,-2 4-38 0,-3 2-27 15,-4 9-33-15,1 7-10 0,-2 25-8 0,2 7 3 0,3 14 0 0,3 2 1 16,6-5-7-16,5-2-4 0,11-20-3 0,5-6 6 0,9-21-1 0,4-8 4 0,1-12-1 15,1-10-2-15,-1-15 13 16,2-4 8-16,1-9 24 0,-4-5 2 0,-7-3 3 0,-2 0 8 16,-15-2 1-16,-6 4-3 0,-10 12-12 0,-7 10-12 0,7 26-17 0,-9-1-4 0,7 33-2 0,-1 9-4 15,0 23-7-15,4 7-1 0,9-1-1 0,7 1-4 0,13-21-7 0,-1-12 1 0,8-19-2 16,1-10 4-16,-5-12 9 0,1-9 2 0,-3-16 1 0,-1-5 2 0,5-12 5 0,-2-5-1 16,2-8 11-16,-2-2 5 0,-8 9 6 0,-1 9 0 0,-10 21-5 15,-3 14-6-15,-8 28-9 0,-3 11-1 0,-3 19-3 0,-3 1 1 0,-4 1-3 16,1-1-8-16,-1-12-11 0,2-3-2 15,5-16-3-15,3-7 5 0,3-12 7 0,4-8-1 0,8-12 7 0,3-9 5 0,10-5 4 0,5-6 5 0,10-2 2 16,3 2 2-16,1 9 1 0,-3-2-1 0,-6 20 1 16,-3 11-8-16,-5 23-5 0,-5 11-2 0,-8 13-15 15,1 6-7-15,-4 1-27 0,-2-5-6 16,12-6-14-16,8-11 3 0,9-16-2 16,4-9 8-16,0-14 5 0,-6-12-8 15,1-20-36-15,-1-8-20 0,4-17-39 0,-1-11-76 31,-2-15 109-31,-4-12 51 0,-14-11 117 16,-3-8 120-16,-18-5 13 0,1 8-7 16,-4 29 11-16,-4 20 15 0,6 49 10 15,0 19-15-15,-6 29-46 0,4 20-36 0,-4 22-55 16,1 12-8-16,2 21-16 0,1 10-14 0,7 12-5 16,-2 1-5-16,2 1-53 15,0-10-29-15,1-14-126 16,2-11-52-16,5-24 114 0,-5-15 6 15</inkml:trace>
  <inkml:trace contextRef="#ctx0" brushRef="#br0" timeOffset="36744.26">13151 14053 1765 0,'8'0'107'0,"11"-1"61"15,7-2-37-15,22-2-33 0,7-3-21 0,11-2-38 0,2-1-14 16,0 4-9-16,1 2-1 0,-2 5-4 0,-3 1-7 0,-13 12-3 0,-9 1-1 15,-15 16-1-15,-8 5 1 0,-13 12-4 0,-4 8-6 16,-8 7-4 0,-4 4-4-16,4-4-12 0,6-6-15 0,9-16-65 0,7-10-22 15,13-21-58-15,5-4 173 0,7-26-9 0</inkml:trace>
  <inkml:trace contextRef="#ctx0" brushRef="#br0" timeOffset="36806.76">13911 13410 1751 0,'-36'16'155'0,"-3"7"79"16,4-2-124-16,2-1-33 0,9-17-90 0,5-7-48 0,14-17-112 0,5-6 241 0,21-10-97 15</inkml:trace>
  <inkml:trace contextRef="#ctx0" brushRef="#br0" timeOffset="37043.03">14410 13178 1495 0,'9'17'198'0,"-1"9"313"16,-5 11-400-16,-3 14-18 0,0 26-16 0,-4 13-19 0,-1 27-27 0,0 11-9 0,-3 18-18 0,0 2 0 15,2-4-59-15,3-12-39 0,8-26-85 0,6-13-49 0,6-25-1 0,3-10-286 0,4-23 343 0</inkml:trace>
  <inkml:trace contextRef="#ctx0" brushRef="#br0" timeOffset="38956.15">16885 13807 1314 0,'-2'0'66'0,"2"2"11"0,-4-1-7 0,1 3-1 16,1 2-8-16,0 2-8 0,2 3 3 0,2 11 5 0,1 6-1 15,3 18-15-15,1 6-11 16,-1 14-24-16,2 7-6 0,-5 3-4 0,-3-1 3 16,-1-10-24-1,-1-8-15-15,2-18-28 0,0-6-17 0,2-9 2 0,-2-8 3 0,0-13-22 16,0-2-126-16,3-13 147 0</inkml:trace>
  <inkml:trace contextRef="#ctx0" brushRef="#br0" timeOffset="39410.4">16396 13877 1296 0,'-11'-18'66'0,"-2"-1"7"15,5 2-11-15,2 4 4 0,5 2-16 0,1 2-7 16,7 6 6-16,3 1 3 0,7 2 14 0,8 3 5 31,13-1 6-31,8-2-10 0,14-3-22 0,13-2-6 0,4-6-29 0,-6-2-1 0,-11 1-16 0,-10 1-17 0,-15 6-45 16,0-3-34-16,-5 7-55 15,-2-1-61 1,-6-4 132-16</inkml:trace>
  <inkml:trace contextRef="#ctx0" brushRef="#br0" timeOffset="40162.73">17240 14031 1264 0,'-2'13'82'0,"-2"1"37"0,-3 8-30 0,-1 5-23 16,2 0-20-16,1 9-28 0,4-4-6 15,1-1-10-15,3-3-1 16,5-4-3-16,3-7-2 0,5-1 1 0,1-3 4 0,4-7 4 0,2-6 0 0,2-6 2 0,4-8-2 16,-2-7 5-16,-1-3 7 15,-2-7 19-15,-5-1 14 0,-5-4 14 16,-6-5 0-16,-6 3-7 0,-2 0-4 0,0 10-17 0,0 9-5 15,0 18-10-15,0-3-12 0,4 28-2 0,3 8-1 0,4 18-3 0,1 4 0 0,4 1-1 0,-2-3-20 16,5-8-44-16,3-4-23 0,2-1-81 0,3-4-2 0,0-13 93 0</inkml:trace>
  <inkml:trace contextRef="#ctx0" brushRef="#br0" timeOffset="40382.17">17893 14132 1458 0,'-3'10'69'0,"0"-3"23"0,1 6-28 0,4-3-7 16,3 2-14-16,7-1-16 0,4-4-7 0,6-3-1 0,2-2 6 0,9-8 2 0,3-1 7 15,2-7 10-15,3-8-2 0,-10-3-5 0,-2-1-4 0,-10 0 3 0,-7-3-4 16,-10-2 4-16,-4-1 2 0,-12-6-5 0,-2 8 3 0,-7 8-10 16,-1 11-5-16,-7 22-13 0,-4 18-3 0,-1 24-2 0,-2 6 0 0,12 8 2 15,6-3-5-15,17-9 0 0,6-3 0 0,14-8-2 0,9-5-2 0,10-7-1 16,5-7-2-16,5-12-34 0,-1-7-6 0,1-7-45 0,-3-9-26 0,-1-4-38 0,-1-7 144 0,2 4-18 16</inkml:trace>
  <inkml:trace contextRef="#ctx0" brushRef="#br0" timeOffset="41636.75">20225 13752 815 0,'-3'6'154'0,"-2"1"218"0,2 2-250 15,-8 1-14-15,1-2-25 0,-2 3-11 0,-6-2-19 0,4 2-8 0,-8 2 0 0,-5 1-5 16,-4 10-3-16,-1 2-7 0,-4 15-2 0,-1 8-4 0,1 14-9 0,-2 8 1 16,7 13-12-16,2 9 3 0,12 6-2 15,9 2-3-15,18-5 2 0,10-3-4 0,24-7-1 0,10-11-4 0,17-20-17 16,8-9-16-16,-2-22-54 0,-3-12-27 0,-8-15-221 0,-6-6 207 0</inkml:trace>
  <inkml:trace contextRef="#ctx0" brushRef="#br0" timeOffset="42330.71">20487 14200 661 0,'0'-2'132'0,"0"-1"194"0,1 0-178 16,4-3-40-16,-2 3-9 15,3-4-24-15,2 4-9 16,2-3-18 0,-1 1-3-16,7-1-6 15,1-4-1-15,9 6 0 0,4-7-2 16,6 3 2-16,5 8 3 0,0 6-1 16,-2 8-2-1,-6 11-20-15,-10 2-10 16,-12 3-15-16,-5 5-6 15,-14 0-5-15,-5-1-2 16,-10-1 3-16,-6-3 4 16,-2-6-4-16,1-3-1 15,3-9-8-15,5-4 0 0,8-6 11 16,6 1 3-16,8-3 11 16,-2-7 2-16,13 6 1 15,7-1 3-15,7 2 2 16,6 5 5-16,7 3 7 15,6 5-1-15,-4-1 3 16,-1 5-5-16,-15 4-8 16,-7-2 0-16,-6 1-9 15,-6 4 0-15,-6-5 3 16,-9 1 1-16,-15-2 6 16,-2 1-3-16,-14-11 0 15,-3 0-3-15,-3-8-3 16,-9-12 2-16,6-5-13 15,-1-11-11-15,6-5-28 16,4-2-14-16,9 5-28 16,7 6-12-16,9 10-229 0,5 5 217 15</inkml:trace>
  <inkml:trace contextRef="#ctx0" brushRef="#br0" timeOffset="43691.27">21654 13814 1127 0,'8'6'97'0,"-2"-1"72"16,2-1-46-16,-3 3-33 0,1-4-22 0,-4 5-19 0,-1-2-8 0,-2 8 1 0,-2 4 5 0,-5 10-3 0,-2 10-5 16,-6 15-6-16,-1 14-10 0,-8 13-13 0,-4 10 1 15,1 17-8-15,-7 7-5 0,-2 15 2 0,-1 4-6 0,3-7-46 16,7-13-17-16,13-29-39 0,9-13-1 0,12-30 31 0,4-14 5 0,4-18-116 0,-3-9 129 0</inkml:trace>
  <inkml:trace contextRef="#ctx0" brushRef="#br0" timeOffset="44336.2">21845 14231 1081 0,'0'-4'92'0,"2"1"67"0,1-5-73 15,3 0-5-15,3-2-15 31,4 4-8-31,4-3-10 32,2-4-1-32,3 2 6 0,5-2 2 15,6 2-2-15,7 5-9 16,7 1-14-16,-1 7-10 16,-3 10-11-16,-6 6-2 0,-8 9-3 31,-9 3-5-31,-12 4-10 0,-6 3-3 15,-15-6-5-15,-1 2 1 16,-10-3 1-16,-4 0-2 16,-5-5-15-16,-7 4-3 15,2-7-1-15,4-2 5 16,8-1 19 0,8-1 6-16,8-3 9 15,7 0 1-15,9-3 3 0,10 1 7 16,11-4 8-16,4 2 5 15,10-9 6-15,0 1-3 0,4-3-7 16,-3-3-7-16,-7-5-8 16,0-1-9-16,-12-3-28 15,-2-3-17-15,-7-4-55 16,-8 0-23-16,-1-2 66 0</inkml:trace>
  <inkml:trace contextRef="#ctx0" brushRef="#br0" timeOffset="45213.43">22661 14053 1105 0,'4'3'82'0,"-4"2"63"15,0 3-62-15,-9 3-30 0,-4 2-10 0,-3 4-17 0,-1 5-3 0,0 2 3 16,3-4-2-16,7-1-7 0,4-3-3 0,8 0-9 0,3-5 2 16,7 1 11-16,3-1 1 0,5 2 7 0,3 3 0 0,8 4 4 0,4-1-2 15,2 3-11-15,-4 2-2 0,-8-5-12 16,-6 3 2-16,-9 0-3 0,-7-1 0 0,-7 2-2 0,-5 1-3 0,-9 1 3 0,-7 0 0 16,-6-1-11-16,-8 0-7 0,-2-9-27 0,0 0-15 0,6-14-38 0,4-1-4 15,6-12 52-15</inkml:trace>
  <inkml:trace contextRef="#ctx0" brushRef="#br0" timeOffset="45656.11">22590 14045 1344 0,'28'-9'106'0,"7"1"83"0,4-6-124 0,1 3-13 16,-4-5-30-16,-1 3-14 0,-10-2-45 0,2 5-23 0,-8 1-130 16,-1-2 113-16</inkml:trace>
  <inkml:trace contextRef="#ctx0" brushRef="#br0" timeOffset="45812.84">22978 13687 1496 0,'12'0'100'0,"4"-1"37"15,8 9-28-15,6 4 9 0,12 15-28 16,9 11-18-16,9 16-21 15,1 9-11-15,5 6-2 16,-6 5-5-16,-7 3-12 16,-8 2-6-16,-21 3-13 15,-10-3-2-15,-23 5-1 16,-15 3-2-16,-25 2-7 16,-8 1-2-16,-11-3-17 15,-6-10-17-15,3-7-54 16,-3-10-35-1,5-10-41-15,-2-7 81 16</inkml:trace>
  <inkml:trace contextRef="#ctx0" brushRef="#br0" timeOffset="48197.17">9437 15700 1556 0,'-3'-2'37'0,"9"5"-13"0,-2-3 43 16,-3 0-11-16,-1 5-11 0,0 1-9 0,0 12-20 15,-1 7-9-15,4 16-7 0,1 1 0 0,11 9-1 0,0-7 1 16,4-6-12-16,7-2-6 0,-4-12-17 0,1-7-16 0,-1-9-24 15,-3-8-24-15,0-14 51 0</inkml:trace>
  <inkml:trace contextRef="#ctx0" brushRef="#br0" timeOffset="48464.11">9436 15354 1542 0,'-2'2'83'15,"-1"3"19"-15,0-4-38 0,0-1-43 0,-2-5-26 0,5-4-52 0,1-5-36 0,9-11 41 0</inkml:trace>
  <inkml:trace contextRef="#ctx0" brushRef="#br0" timeOffset="49122.7">9784 15662 1084 0,'10'57'32'0,"-4"-4"-4"0,0-5-24 0,-1-7-50 0,-2-11-43 16,0-8-27-16,-1-10 3 0,-2-10 68 0,-2-2 58 0,1-11 79 0,-2-3 31 0,1-13 32 0,1-5 2 0,-3-7-22 0,3-2-22 0,1 0-20 15,5 0-9-15,7 6-11 0,9 5-4 0,7 11-6 16,5 8 0-16,3 13 1 0,2 10-2 0,-5 14-29 16,-4 4-13-16,-2 7-15 0,-5 3-10 15,-3 1-15-15,0 3-24 0,0 3-78 0,3 4-39 16,1-7 76-16</inkml:trace>
  <inkml:trace contextRef="#ctx0" brushRef="#br0" timeOffset="49279.5">10825 15645 1119 0,'-3'-2'189'0,"-8"2"278"0,-1 5-319 0,-17 9-68 0,-2 8-21 0,-9 9-26 16,-2 6-9-16,5 10-14 0,9 2-2 0,19 1-11 0,10 2-2 0,23-4-6 0,7-1-7 15,17-6-37-15,4-3-25 0,0-13-35 16,-3-9-12-16,-5-16-14 0,2-13-12 0,-4-17-164 0,1-7 192 0</inkml:trace>
  <inkml:trace contextRef="#ctx0" brushRef="#br0" timeOffset="49886.46">11133 15567 1115 0,'-19'-102'119'0,"0"10"105"0,3 10-36 0,7 32-16 0,4 20-4 16,2 25-27-16,3 8-23 0,0 26-51 0,2 16-19 0,6 33-27 0,-1 12-5 0,8 14-9 0,2 6-4 15,7 0-19-15,3-4-31 0,10-21-37 0,6-15-13 16,6-31 16-16,1-14 32 0,-4-23 33 0,-2-8 16 0,-9-24 1 0,0-13 1 16,-8-4 12-16,-4-9 5 0,-5 9 11 0,-7 5 5 0,-5 16-5 0,-5 23-4 0,-2 0-4 15,-2 22-8-15,-4 17-5 0,6 12-4 0,4 2-11 0,5-6 2 0,9-11-7 16,4-7 1-16,7-15 8 0,4-8-1 0,-2-13 3 0,1-4-2 0,-4-14 2 15,0-5 0-15,-2-5 16 0,-3-3 10 0,-3-2 11 16,-3 1 15-16,-5 15 5 0,-3 8 2 0,-3 19 1 0,-2 11-20 0,-2 16-16 0,4 9-7 0,3 8-34 0,0 3-11 0,14-7-56 0,3-4-53 16,16-9-92-16,10-3 155 0,2-10-4 0</inkml:trace>
  <inkml:trace contextRef="#ctx0" brushRef="#br0" timeOffset="50472.71">12644 15947 1100 0,'19'-25'203'0,"-6"-3"257"0,-16-2-249 0,-15 1-23 16,-16 3-57-16,-6 2-39 0,-1 16-67 0,3 11-17 0,8 29-8 0,7 7-4 15,10 16-1-15,7 7-3 0,14-7-49 0,8-3-21 0,15-14-19 0,5-7-2 16,10-15 46-16,3-11 19 15,3-11 24-15,-1-10 4 0,-9-20 6 0,-6-5 11 0,-10-21 20 0,-7-10 5 16,-15-17 15-16,-5-7 6 0,-20-16-6 0,-7-6-2 0,-5 9-3 0,4 16-8 16,10 41 9-16,7 23 16 0,5 33-4 0,1 11-1 0,5 30-23 0,1 11-11 15,6 29-17-15,2 9-3 0,4 10-3 0,4 6-12 0,3 4-34 0,3-9-21 16,13-16-16-16,1-17-5 0,7-21 35 0,1-9 10 0,6-21 14 0,6-12 10 0,0-20 7 16,3-13 11-16,-4-17 20 0,-4-1 7 15,-7-12 19-15,-8-3 11 0,-17 9 0 0,-8 3-2 0,-13 19-10 0,-5 11-4 0,-11 17-4 0,-1 12-7 0,-8 21-23 0,1 7-3 0,2 20-5 0,3 3-5 16,15-1 7-16,8-9-11 0,23-6-15 0,10-6 0 0,14-7-7 0,6-1 7 0,5-10 11 15,0-4 6-15,3-9 4 0,1-7 2 0,1-16 1 0,1-5 5 0,-12-15 12 0,-5 1 9 16,-21-7 16-16,-7 1 5 0,-21-6 4 0,-11-11 3 16,-18 3-20-16,-5-2-7 0,-4 19-11 0,3 12-6 15,8 24-5-15,4 20 1 0,10 16-3 0,2 7-2 0,9 11 0 16,9-2-4-16,12-2-15 0,6-4-2 0,10-11-10 16,-1-8-3-16,6-9 17 0,1-6 2 0,11-5 7 15,5-9 4-15,1-9-6 0,-6-6 1 0,-8-13 7 0,-4-7-1 16,-9-10 4-16,-1-7 4 0,-9-10 2 15,-6-9 8-15,-11-18 2 0,-6-5-6 16,-6-8-4-16,0 3-7 0,4 19-1 0,-1 10 3 0,5 20 12 0,0 10 3 16,-2 15 4-16,1 10 2 0,-3 11-8 0,0-2-2 15,-3 13-11-15,6 15 1 0,-2 20-7 16,-2 17 1-16,3 31 3 16,-2 13-2-16,2 31 3 15,2 2-8-15,8-13-53 16,8-20-30-1,11-39-77-15,3-11-32 47,7-24-6-47,3-8-2 16,-4-19-111-16,4-11 195 16</inkml:trace>
  <inkml:trace contextRef="#ctx0" brushRef="#br0" timeOffset="52155.01">16073 15823 1408 0,'6'6'91'0,"-1"5"61"0,-4 3-32 16,-1 8-26-16,-3 4-23 0,-5 7-39 0,-3 11-11 0,3 6-19 15,2 2 3-15,7-3-22 0,7-8-21 0,3-14-38 16,8-3-21-16,5-20-26 0,1-4-8 0,2-11 77 0</inkml:trace>
  <inkml:trace contextRef="#ctx0" brushRef="#br0" timeOffset="52261.14">15961 15501 1611 0,'-4'0'81'0,"0"-3"15"0,0 1-36 0,0-2-59 0,2-8-33 0,2 5-71 0,0 0-100 0,6 4 113 0</inkml:trace>
  <inkml:trace contextRef="#ctx0" brushRef="#br0" timeOffset="52355.71">16341 15827 1438 0,'1'15'68'0,"-1"0"42"0,0 4-60 0,0 7-26 0,0 0-1 0,0 9-15 0,0 0-8 0,0 1-3 0,-1-1-1 0,2-10-11 0,2-8-6 0,1-10-11 0,0-6 2 0,4-13 17 0,0-3 11 0,2-11 17 0,-3-12 7 0,1-11 14 0,0-5 9 0,0-9 17 16,2 0 3-16,5 6 6 0,4 12-5 16,7 18-4-16,2 9-4 0,5 22-22 0,0 8-5 15,7 17-14-15,-2 8-3 0,-5 17 1 16,-3 8 0-16,-15 2-16 0,0 1-24 15,-4-12-66-15,-2-4-36 0,8-16-3 0,1-7 49 16</inkml:trace>
  <inkml:trace contextRef="#ctx0" brushRef="#br0" timeOffset="55062.46">14288 16124 1038 0,'-6'6'105'0,"-5"-3"86"0,1 2-100 0,-2-3-11 0,2-2-23 15,4-5-3-15,4-6-7 0,2-2 1 0,2-2 12 0,0 0-1 0,1 4-3 0,-2 3-7 0,-5 4-15 16,-4 1-11-16,-6 3-5 0,-1 0 1 0,-2 4-9 0,-2 3 6 0,-3-3 0 0,-3 1-8 0,-4-2 1 0,3-1-4 0,-4-4-3 0,1-1 12 16,-4-5 5-16,0-4-2 0,1-3 11 0,4 0-12 0,6 8-5 0,3 6-4 0,0 5-11 0,2 9 5 0,-2 8-4 0,1 5 4 0,6 4-2 0,2 7-3 0,10 10 1 0,0-3 2 0,11 3-2 0,0-6-23 0,4-4-27 0,-1-7-24 0,2-10-44 0,-2-6-9 0,-3-14 71 0</inkml:trace>
  <inkml:trace contextRef="#ctx0" brushRef="#br0" timeOffset="57568.15">17904 15635 1120 0,'3'0'103'0,"2"0"81"0,1 0-51 0,-3 0-31 16,2 3-13-16,-5 5-29 15,0 3-2 1,-3 13-14-16,-2 4-9 0,-1 18-8 15,-3 9-12 1,1 11-8-16,1 5 0 0,3 0-10 16,2-3-1-16,0-8-14 15,2-14-3-15,0-15 1 16,0-5 3-16,-1-20 13 16,1-3 3-16,-2-6 6 0,1-10-1 15,-2-18 5 1,1-12 0-16,0-26-3 0,1-5 4 15,-1-12 7-15,1-2-2 0,1 8 14 16,1 6 3-16,6 15-2 16,2 15-2-16,1 19-3 15,-1 12-10-15,2 16-5 16,0 8-1-16,2 16-13 16,1 6 7-16,2 5-6 15,3 3 4-15,4-9 1 16,4-2-8-1,5-15 9-15,-1-2-6 0,2-13-1 16,-3-8 7 0,0-11-3-16,-5-6 2 0,2-8 13 15,-1-3-4-15,-1-7 21 0,0 0-1 16,-6-7 8-16,-2 0 2 16,-6 5-11-16,-3 6-2 15,-3 20-15-15,-2 11-1 16,-3 22-7-1,3 18 3-15,0 18 0 0,1 15-5 16,0 12 2-16,3 2-4 16,2 16-2-16,2 1 1 15,7-5-12-15,4-9-7 16,8-26-6-16,3-15-6 16,1-26 12-16,1-7 9 0,1-17 5 31,-1-13 6-31,5-16 2 0,-6-6 2 0,-1-8 14 15,-3 1 11-15,-12 13 14 16,-6 8 6-16,-5 13 1 16,-7 15-9-16,4 4-9 15,-2 17-8-15,-5 20-14 16,3 12-3-16,3 12-3 16,5-3-5-16,8-5-2 15,-1-14-21-15,1-14-44 0,2-5-25 16,0-16-81-1,5-3-22-15,-6-12 37 16,0-13 48-16</inkml:trace>
  <inkml:trace contextRef="#ctx0" brushRef="#br0" timeOffset="58473.85">18835 15488 1674 0,'-17'0'117'0,"-4"0"41"15,5 2-87-15,-3-2-30 0,11-5-78 0,7 2-28 16,6 0-75-16,10 3-115 0,19 16 152 0</inkml:trace>
  <inkml:trace contextRef="#ctx0" brushRef="#br0" timeOffset="58851.25">19273 15977 1594 0,'0'0'101'0,"-6"-8"52"16,-2-1-43-16,-6-7-36 0,-5 0-21 0,-3 7-37 15,0 6-12-15,0 14-1 0,-2 12-3 0,-1 17-3 0,1 10 7 0,9 6-4 0,3-1-6 0,12-5-20 16,7-4-15-16,7-13-21 0,7-1-1 16,2-18 11-16,1-8 7 0,7-6 22 0,-2-9 7 0,2-17 16 0,-1-4 9 0,-6-14 14 0,-4-5 14 0,-5-11 17 15,-4-6 11-15,-11-3 10 0,-7-8 0 0,-12-2-3 0,-3-3-7 0,-11 0-8 0,0 3-16 0,8 8-5 0,1 16-7 0,15 26-3 16,7 25 9-16,2 0-6 0,-3 1-4 0,11 28-13 0,6 7-12 0,8 26 1 0,5 10-6 0,3 9 4 0,-5 7 1 0,0-5-25 0,-2 0-12 0,0-2-36 0,2-1-27 16,2-12-54-16,3-2 2 0,-1-16-22 0,-1-7-1 0,4-17-238 0,-1-6 256 15</inkml:trace>
  <inkml:trace contextRef="#ctx0" brushRef="#br0" timeOffset="59401.74">19677 15933 916 0,'-1'5'168'0,"1"-4"238"0,6-1-284 15,11-4-38-15,6-1 1 0,5 2 3 0,0 1-8 0,4 2-20 0,1 5-15 0,2 6-21 16,-1 2-12-16,-2-1-36 0,-4 1-30 0,-4-13-82 0,-5 0-3 0,-3-8 66 0</inkml:trace>
  <inkml:trace contextRef="#ctx0" brushRef="#br0" timeOffset="59495.83">20293 15652 1435 0,'9'-7'87'0,"4"-3"45"0,-2 7-11 0,0 3-1 0,5 0-6 16,-1 1-21-16,11 11-10 0,-1 0-14 0,3 1-20 0,4 1-19 0,-5 0-16 0,3 3-13 15,-2 2 1-15,-1 2-6 0,0 3 6 0,-7 1-5 0,-4 3-2 0,-8 4-10 0,-8-1-10 16,-19 6-1-16,-6 2-5 0,-15 13 3 0,-4 5 5 0,-5 3 0 0,-1 1 6 0,1-9 13 0,6 0-2 0,18-15 7 0,7-3-1 0,15-9-7 0,3-9 12 0,10-2 2 0,10-1 17 0,20-2 17 0,9 0 4 0,20-3 11 0,5-2-6 0,24 4-7 0,6-5-11 0,3-2-21 16,-6-2-21-16,-14-4-66 0,-5-2-47 0,-9-7-77 0,-5 1 94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0T16:49:16.4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2340 5236 841 0,'-18'3'63'0,"-1"4"25"0,2-4-39 0,0-2-18 0,2-5-14 0,3-1 7 0,5-3 11 16,3 0 5-16,4-1 15 16,1 1 2-16,2 5 2 15,2 3-5-15,0 7-13 16,-2 5-11-16,-1 3-8 15,-2 3-3-15,4 1-5 16,3-5 6-16,9-2 1 16,4-5 3-16,10-1 9 15,9-3 2-15,10 0-4 16,5-1 2-16,6 3-12 16,0-2-6-16,0 0-9 15,3 3-3-15,0-4 3 0,2 1-3 16,7-3 6-1,4-2 0-15,8-1 3 0,10-1-1 16,3-3 0 0,0 4-1-16,-2-3-3 15,-4 1 0-15,4 5-1 0,3 0 1 16,4 0 0-16,-1 3 0 16,-6 5-5-16,-8-3-1 0,-8-2 0 15,3 2-1 1,6-5 3-16,4 0-2 0,4-5 1 15,2 2-2-15,-5-2 0 16,-2-1 0-16,-2 3 0 16,2 1 2-16,5 2-3 15,1 5 3-15,-4 1-3 16,-7-3 1-16,-13 2 1 16,-2 1-3-16,0-4 3 0,3 3-3 15,11-1 4-15,7-1-1 16,-2 1-1-1,-2 2 0-15,-7-3-2 0,-3-1 3 16,1-1-1-16,11-1 2 16,10-1-2-16,5-1-1 15,4-4 1 1,-2 3 0-16,-2-1 1 0,0 3 1 16,9 1-3-1,6 0-1-15,-7 0 4 0,-2 0-5 0,-12-2 4 16,-7-2 2-16,9-1-24 15,-7-1-14-15,-4-4-66 16,-6-1-75-16,-16 0 105 16</inkml:trace>
  <inkml:trace contextRef="#ctx0" brushRef="#br0" timeOffset="30595.12">2166 8857 830 0,'11'-9'135'0,"-3"4"141"0,-3 0-163 15,-1 3-24-15,-4 2-34 0,0 0-4 0,0 0-6 0,0 0-1 16,0 0 1-16,-3-4-11 16,8 1-8-16,0-5-7 15,3 5-12 1,0-4-1-16,6 3-1 0,3 2-2 0,10 2 8 16,4-2 1-1,18 2 5 1,8 0 1-16,19-3 4 0,4 2 1 0,9-3 8 15,1 1-2-15,7-3-4 16,9 1-2-16,20-3-14 16,10 2-1-16,6-7-7 31,0 2-3-31,5 2 2 0,3-2 4 0,6 6-4 16,0 2 0-16,2 5-1 15,-2 4-3-15,2 2 7 16,-1 4 0-16,-5-1-3 15,9 2 0-15,3-5-1 0,1-2 2 16,9-4-2-16,0-2 0 31,-1-3 5-31,4 1-3 0,-2-3 0 16,-5 4-1-16,-3 2-1 0,-4 4-3 16,-24-3 2-16,-16 4-19 15,-27 0-58-15,-11 1-46 0,-33 4 59 16</inkml:trace>
  <inkml:trace contextRef="#ctx0" brushRef="#br0" timeOffset="92790.1">2748 13605 1089 0,'-6'10'25'0,"0"-2"-15"0,2 1 8 0,6 2 31 0,0-4 14 0,1-1 19 0,0-1-8 16,-2 2-14-16,-2-2-11 16,-1 5-14-16,-2 1-6 15,0-5-9-15,1 2 0 16,3-8-10-16,0 0 0 16,7 2-2-16,8-4 4 0,17-8 18 15,7-1 1-15,15-3 4 16,8 0-4-1,10 0-11-15,16 0 2 0,13 1-4 16,0 4-3-16,8 9-4 16,-9 1-5-16,-3 9-12 15,1 1-22-15,2 0-78 16,-3-7 67-16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0T16:53:23.7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11895 773 829 0,'6'-9'138'0,"1"2"133"0,-3 4-131 0,0 3-9 0,-4 0-25 16,0 5-7-16,0 0-10 15,0 4-7-15,-5 5-18 16,-5 2-7 0,-7 8-18-16,-3 1-11 0,-9 11-12 15,-2 5-4-15,-4 7-9 16,-1-6 0-16,7-2 0 15,2-6-3-15,15-15 0 16,7-1 0-16,14-12-1 16,10 0 4-16,10-6 21 15,2 0 10-15,7 0 16 16,3 0-2-16,3 2-12 16,2-1-9-16,-8 6-12 0,-5 1-2 15,-14 3-6-15,-8 1-3 16,-16 6-3-16,-6 0 2 15,-15 3-1-15,-9 3-2 16,-8-1-25-16,-3 1-23 16,2-8-51-16,3-4-24 15,3-10-48-15,2-5-10 0,8-19 100 16</inkml:trace>
  <inkml:trace contextRef="#ctx0" brushRef="#br0" timeOffset="184.25">11660 887 1426 0,'28'-24'99'0,"6"0"68"16,7 7-2-16,6-2-3 15,5 0-26-15,11-4-58 16,-1 0-20-16,-2 0-39 16,1 2-7-16,-9-2-35 0,-3 1-42 15,-2 4-93 1,-4 6-50-16,1 5 101 0</inkml:trace>
  <inkml:trace contextRef="#ctx0" brushRef="#br0" timeOffset="442.08">12520 1081 1278 0,'12'3'104'0,"4"2"52"15,3-1 5-15,8-2-28 16,0-2-29-16,1 1-40 16,1-1-24-16,-6-3-30 15,-1 2-4-15,0-9-39 0,0 2-42 16,2-4-81-16,1-1-188 15,2 5 201-15</inkml:trace>
  <inkml:trace contextRef="#ctx0" brushRef="#br0" timeOffset="1309.6">13307 926 961 0,'-2'6'101'0,"-2"-1"49"0,-1-2-25 16,-1 0-15-16,-4-4-27 0,1 1-14 0,-5 0-20 15,-7-2-13-15,-3 4-19 0,1 3-4 0,-4 3-8 16,2 3-3-16,3 1 4 0,4-4-3 16,12 3 2-16,6 2 1 0,11-2 8 15,8 1 4-15,6 7 6 16,5-3 3-16,5 1-4 16,0 4 0-16,2-2-2 15,-2 1-3-15,-8 2-6 16,-5-1 2-1,-19-1-2-15,-8 4-1 16,-21-5 0-16,-11 2-4 0,-15-4-3 16,-8 3-6-16,0-5-25 15,0-4-17-15,11-10-38 16,7-6-15-16,17-10-28 16,9-4-124-16,14-18 159 15</inkml:trace>
  <inkml:trace contextRef="#ctx0" brushRef="#br0" timeOffset="1576.71">13536 582 1261 0,'9'11'112'0,"1"5"41"0,-7 13-29 0,-2 7 5 0,-1 13-39 16,-3 7-16-16,-1 12-25 15,-3 2-17 1,-2 4-20 0,-2-3-2-16,1-3-15 15,-1-10-27-15,8-4-59 16,3-6-30-16,0-7-51 16,5-3-226-16,-5-16 262 31</inkml:trace>
  <inkml:trace contextRef="#ctx0" brushRef="#br0" timeOffset="1799.63">13387 1123 1119 0,'5'-4'145'0,"3"-6"203"16,3 1-207-16,3-2-14 0,5-4-21 0,5-4-42 15,3-4-18 1,7-2-25-16,4 1-11 15,3 3-5 1,-1 2 0-16,-1 10-32 0,-1 1-31 16,-2 10-68-1,-4 2-37-15,-7 15-251 16,-4-3 257-16</inkml:trace>
  <inkml:trace contextRef="#ctx0" brushRef="#br0" timeOffset="2298.01">13946 1171 1128 0,'5'-2'92'0,"-4"-7"80"0,-1-2-40 0,-8-5 2 16,-3 0-20-16,-8-3-39 15,0 2-18-15,-3 4-33 16,0 2-15-16,2 11-8 16,-1 9-2-16,2 10-4 15,4 5 5-15,5 6-3 16,5 2 0-16,10-7 0 15,8-2-2-15,6-5 1 16,1-4 1 0,2-6 2-16,-1-7 2 15,-1-2 0-15,-1-7 1 0,0-3 2 16,-2-2-3-16,-2-1 4 0,-4 0-3 16,-5 6-1-16,-4 7 0 15,6-4-1 1,-2 10-1-16,0 6-2 15,5 4 1-15,3 3 0 16,7-6 0-16,12-5 2 0,0-6 1 16,3-7 2-16,4-5 2 15,-7-5 13-15,2-6 7 16,-2-6 17-16,-3-1-1 0,-11-4-2 16,-5 5 6-16,-9 6-6 15,-5 7 2-15,-7 15-7 16,-2 5-14-16,-5 27-9 15,-2 6-4-15,3 21-1 16,1 11 0-16,4 7-5 16,1 0 0-16,-2 12-2 15,-4-4-24-15,-2-3-19 0,-9-5-19 16,-4-23-46 0,-6-12 2-16,-3-18-25 15,2-11-7-15,6-17-73 16,6-10-195-16,13-17 248 0</inkml:trace>
  <inkml:trace contextRef="#ctx0" brushRef="#br0" timeOffset="2830.98">14257 1443 1386 0,'17'22'100'0,"0"-6"64"0,-2-3-23 0,2-5-7 16,2-13-23-16,8-8-27 0,4-6-17 0,9-7-28 0,2-7-8 0,3 3-11 16,-1-7-2-16,-3 1 4 0,-3 1-5 0,-12 2-4 0,-8 0-1 0,-14 9-2 15,-5 6-2-15,-12 8-5 0,-1 4 0 0,-6-1-2 0,-3 7-1 0,6 0 1 0,1 7-1 16,12-1-1-16,4 4 1 0,7 1-2 0,8 0 0 0,10-3-2 15,5 1 3-15,5 0 1 0,-1-4 0 0,1 1 4 0,0-2 5 16,-2-3 19-16,0 2 1 0,-3-1 19 0,-3 4-5 0,-2-1-1 16,-3 3 1-16,-1 4-9 0,1 1-4 0,-5 4-7 0,0 2-4 15,-6-3-11-15,-3-3 1 0,-4-1-5 16,-4 1 1-16,-13 0 0 0,-6 1-3 16,-14 0 1-16,-7-1-3 0,-7 1-17 15,0-6-13-15,3-8-48 16,9-7-32-16,14-16-64 0,10-7-22 15,19-11-41-15,6-8-125 16,16 6 226-16</inkml:trace>
  <inkml:trace contextRef="#ctx0" brushRef="#br0" timeOffset="3427.58">15501 1068 1051 0,'-7'0'97'0,"5"0"115"0,2 2-67 0,14 4 18 0,8-1-6 0,15-1-30 0,10-2-18 0,14-5-35 0,4 0-26 0,6-7-27 0,2 4-9 0,-1-4-61 0,6-2-57 0,-15-1 59 0</inkml:trace>
  <inkml:trace contextRef="#ctx0" brushRef="#br0" timeOffset="5354.28">17803 671 400 0,'-6'0'95'16,"1"0"113"-16,0 1-6 0,2 4-18 16,2 1-23-16,-3-4-51 0,3-1-22 15,-1 1-16-15,2-2-11 16,-1 0-16-16,-10 2-2 16,3-2-9-1,2 0-7-15,-1 0 5 0,7 0-4 16,-1-7-3-16,7 4 0 15,11-5 2-15,9-1 6 16,4-2 9-16,7 3 8 16,11-2 9-16,2 7-3 15,4 5-14 1,-7 4-9-16,-9 13-17 0,-6 0-9 0,-17 6 1 31,-4 5-1-31,-14 2-6 16,-9 2 2-16,-15 7-5 15,-8 0-5-15,-14 4-9 0,-6-3-2 0,-2-2-2 16,0-3-2 0,5 1 9-16,8-6 1 15,11-7 3-15,8-4 5 0,17-10 2 16,8 1 0-16,13-9 3 16,12 1-2-1,17-4 1-15,12-2 0 16,17-3 2-16,9-3 4 0,4 2-3 15,-4-3-11 1,-10-1-63-16,-13-1-40 16,-15 5-69-16,-5-5 79 15</inkml:trace>
  <inkml:trace contextRef="#ctx0" brushRef="#br0" timeOffset="6578.11">18467 1401 2138 0,'18'-24'-7'0,"-53"71"9"0,-64 78-12 15,9-21-3-15,-27 14-41 0,2-12-23 0,12-13-29 0,12-9-18 0,31-18-12 0,14-12-51 16,22-29 111-16</inkml:trace>
  <inkml:trace contextRef="#ctx0" brushRef="#br0" timeOffset="9005.53">18510 2010 657 0,'0'0'135'0,"-2"0"108"15,2 0-80-15,0-2-18 16,3-1-44-16,2-3-11 15,-2-2-8 1,1-2-1-16,-3-1-1 0,-1 5-10 16,0-2-15-16,-5 3-10 15,-3 0-16 1,-1 4-5-16,-7 1-8 0,-1 1-3 16,-5 9 0-16,0 6-4 15,-2 7 3 1,4 6 3-16,1 10-4 15,3 5 0-15,13 8-5 16,3-1-3 0,12 1 0-1,4-3 2-15,5-10 0 16,4-10-4-16,8-12-1 16,3-8-1-1,2-12 1-15,-2-8 10 16,-7-6 11-1,-4-8 3-15,-4-10 0 16,-7-5-10 0,-5-8-8-1,-4-1 0-15,-7-2 5 16,-7 6-1 0,-15 5-2-1,-4 5-2 1,-15 21-26-1,-6 5-11 1,-3 15-31-16,-3 2-21 31,5 6-47-31,5-3-23 16,9-8 81-16</inkml:trace>
  <inkml:trace contextRef="#ctx0" brushRef="#br0" timeOffset="10627.19">19518 1085 914 0,'-8'7'110'0,"2"-4"62"0,3 0-5 0,-2-1-54 0,3-1-16 15,-4-1-7-15,-3-1-7 0,-4-4-17 0,-3 3-13 0,-8 1-29 0,-5 1-7 0,-9 1-15 0,-5 10-2 0,2 2 0 16,3 3 0-16,10 3-3 15,9 1 5-15,19 4-3 16,11-7 1-16,19 5 1 16,8 2-1-16,19-2 5 15,2 2 2-15,3 1 6 16,-2 0-1-16,-16 0 5 16,-6 2-3-16,-16 0-8 15,-9-2 1-15,-15-1-6 16,-14-1 4-16,-18 1 0 0,-11 0-1 15,-22-5-3-15,-6 0-2 16,-7-7-16-16,2-2-14 16,18-4-32-16,7-6-22 15,18-8-37-15,3-6-8 16,20-16 73 0</inkml:trace>
  <inkml:trace contextRef="#ctx0" brushRef="#br0" timeOffset="10892.31">19649 854 1230 0,'6'-4'78'0,"-1"1"110"0,4 6-111 0,-9 8 21 0,7 4 15 16,-3 16-28-16,3 7-7 15,-1 14-21 1,0 8-23-16,-2 6-15 15,-3 7-14-15,-1 3-7 16,0-1 8-16,-3 9-24 0,0-1-9 16,0-9-72-1,0-4-36-15,1-21-74 16,2-13 91-16</inkml:trace>
  <inkml:trace contextRef="#ctx0" brushRef="#br0" timeOffset="12032.31">19619 1406 1367 0,'8'-24'76'0,"4"0"26"15,9 5-3-15,7 4 7 16,6-3-22-16,3 6-39 0,3-1-8 16,9 5-17-1,6-1-9-15,11 5-8 16,4 3 2-16,-4 2-7 15,-5 1 2-15,-15 4 3 16,-11 1-3-16,-21 2 3 0,-6-4 2 16,-18 3-1-16,-8-2 0 15,-22 5 3 1,-10 0-5-16,-7 6 0 0,-3 2 3 16,14 3-5-16,8 4-2 31,18-3 1-31,10 1-3 0,15-8 3 15,11 1 3-15,15-15-2 16,9-2 1-16,10-8 2 0,4-10-1 16,-2-2 3-16,-5-7 0 0,-12-1-1 15,-5 1 0 1,-14 2 2 0,-5 0 0-16,-8 10 0 0,-5 3 3 0,-6 12-6 15,-1 6 3-15,0 18-7 16,-2 7 0-16,6 10 1 0,0 2-1 15,11-5 1 1,9-2-3-16,7-9 3 16,8-5-1-16,4-8 5 15,7-9-5-15,-1-8 1 16,1-5 4 0,-3-14-6-16,-4-7 9 15,1-13-6-15,-3-3 1 0,-2-16 1 31,-5-2 0-31,-1-10-2 0,-4-2 0 16,-7-4 3-16,-2 0-6 16,-8 13 2-16,-3 12 0 15,-6 29 3-15,-6 14 6 0,-3 34 2 16,-1 12-10-16,-1 27 1 16,-1 9-2-1,6 6 1-15,1 5 0 16,11-6 0-16,4-2 2 0,14-13-5 15,4-10 7-15,9-15 0 16,1-6-7 0,6-24 5-16,0-6-4 0,-1-20 1 15,3-17 5-15,-4-16-3 16,0-10 1-16,-2-13 4 0,-4-1-7 16,-12-10 2-16,-2 0 1 15,-5 2-7-15,-4 0 9 16,-4 24-2-16,-2 12-4 15,-5 30 3-15,-4 19 1 16,-8 34 0-16,-5 18 16 16,1 27-1-16,-4 11-5 15,5 2 4 1,5-4-16-16,9-6 3 0,5-5-4 16,13-11-2-16,6-4 5 15,6-16-3-15,7-7 0 0,9-22 1 16,4-5 2-1,11-17-2-15,1-13 2 16,1-13 1-16,-1-7 0 0,-10-9 4 16,-4-5-2-16,-17 1-1 15,-7 6-4-15,-9 10-1 0,-4 11 1 16,-4 18-4 0,-1 6 1-16,1 9 1 0,1 12 1 15,5 15 4-15,1 2-2 0,6 5 2 16,-1-1 0-16,0 2-2 15,-1-1 6 1,-9-4-4 0,-4-2 2-16,-14-14 4 0,-6 2-6 15,-15-18 4-15,-6-3-3 0,-8-11-16 32,-5-12-20-32,5-10-71 0,4-2-56 0,8-7-97 15,4 0 123-15</inkml:trace>
  <inkml:trace contextRef="#ctx0" brushRef="#br0" timeOffset="12855.6">19125 2265 627 0,'10'-11'100'0,"-2"0"108"0,-1 3-42 0,-2 2 3 16,0 1-20-16,-2 5-39 0,-1 0-10 0,-2 0-19 0,0 0-15 0,0 5-16 0,-5 3-3 0,-3 7-12 0,-5 6-2 0,-10 6-16 0,-9 4-8 0,-15 15-3 0,-5 4-4 0,-18 4-2 15,-2 8 0-15,-12-2-6 16,2 1-6-1,10-1-16 1,7-8-12-16,18-8-28 16,9-6-10-16,14-14-16 0,10-9-13 0,15-15-192 15,10-7 188-15</inkml:trace>
  <inkml:trace contextRef="#ctx0" brushRef="#br0" timeOffset="13424.1">19174 2546 1134 0,'-1'3'86'0,"-1"2"39"0,0-2-2 15,2-3-29-15,0 1-14 0,7 1-19 0,-1 0-7 0,3 7-7 0,1 4-4 0,-7 12-18 0,-3 10-4 0,-8 7-11 32,-3 7-5-32,0 3 0 15,0-3-9-15,2-5-45 0,-1 2-42 16,1-13 49-16</inkml:trace>
  <inkml:trace contextRef="#ctx0" brushRef="#br0" timeOffset="19325.66">11460 3583 948 0,'3'0'86'0,"2"-3"92"0,4-1-77 15,4-1 3-15,-2 2-15 0,6-5-14 0,2 3-9 0,5-4-6 16,1-2-5-16,5-2-8 16,6-1 1-16,2-2 0 15,1-5 0-15,-1 4-14 16,-3 4-14-16,-8 4-8 15,-4 6-10-15,-7 8 3 16,-6 6 1-16,-9 12-6 16,-1 3-1-16,-6 11 2 15,-5 12-2-15,-8 8 7 16,-1 6 1-16,-4 3-9 16,0-1 2-16,2-5-4 15,0-3-1-15,3-12 5 0,2-5-11 16,9-15-31-1,2-11-18-15,10-14-57 16,6-3-27-16,6-19 81 16</inkml:trace>
  <inkml:trace contextRef="#ctx0" brushRef="#br0" timeOffset="19593.91">12277 3339 1347 0,'-3'14'115'16,"0"8"64"-16,-7 11-57 16,1 7 12-16,-4 15-40 15,2 5-25-15,-5 12-31 16,-3 4-12-16,2 6-20 16,-5 2 6-16,0-5-12 15,4-1-23-15,3-2-59 16,5-6-37-16,9-12-56 15,2-14 11-15,9-22 91 16</inkml:trace>
  <inkml:trace contextRef="#ctx0" brushRef="#br0" timeOffset="20080.13">12712 3776 1399 0,'-1'-19'92'16,"1"-3"39"-16,-2-7 2 0,-3-4-16 15,-4-5-25-15,-10 2-35 16,-5 5-19-16,-2 13-21 16,-6 12-3-1,-4 22-10-15,-1 18-1 16,3 17-4-1,5 3-2-15,17-1-2 0,9-10 7 16,15-13 2-16,9-10-10 31,9-13 6-31,1-7-2 16,9-13-1-16,-3-4 12 16,3-10 5-1,-4-5 2-15,-7-1 15 16,-7 3-3-1,-14 14 6 1,-7 15-6-16,-1 9-10 16,-8 20-5-16,-3 23-8 15,-5 5 0-15,10 9-3 32,-2-2 3-32,8-8-37 0,3-1-8 15,4-7-77-15,2-3-54 0,1-9 100 16</inkml:trace>
  <inkml:trace contextRef="#ctx0" brushRef="#br0" timeOffset="20802">13865 3729 1181 0,'0'-4'87'0,"-4"3"41"16,-6-1-15-16,-9 2-31 0,-6-5-14 0,-8 2-23 0,-3 3-12 16,-2 2-13-16,2 6-12 0,6 6-8 0,3 2 0 0,11 4-1 0,5-2 0 15,13 4 5-15,12-2 2 0,11 4 6 0,7 1 2 0,10 2 5 0,2-2 2 16,2 5-5-16,-5-3-2 15,-13-2-5-15,-9 0-7 0,-15 2 3 0,-9-2 1 0,-20 1 4 0,-7-1 0 16,-14-8-3-16,-4-1-2 0,-5-10-22 0,1-9-16 0,5-11-41 0,3-7-19 16,12-13-45-16,2-3-193 0,15-5 214 15</inkml:trace>
  <inkml:trace contextRef="#ctx0" brushRef="#br0" timeOffset="21005.82">13886 3430 1303 0,'17'4'95'0,"1"10"125"0,-4 8-110 0,-3 20 18 0,-3 7-11 16,-7 19-49 0,-1 5-20-16,-3 1-32 15,-1-3-4-15,0-13-12 16,3-4-18-16,1-9-58 0,0-4-43 16,-2-7-81-16,-6-4 99 15</inkml:trace>
  <inkml:trace contextRef="#ctx0" brushRef="#br0" timeOffset="21209.7">13848 3840 1297 0,'21'-11'99'0,"2"2"114"0,3 3-82 0,5 6-2 0,2-7-22 15,0 3-51 1,0-7-19-16,1 0-27 15,-4-2-8-15,0 0-37 16,3 2-32-16,-3 3-78 16,1 7 54-16,-1 1 27 15</inkml:trace>
  <inkml:trace contextRef="#ctx0" brushRef="#br0" timeOffset="22056.11">14372 3853 1174 0,'0'-16'107'0,"1"-7"52"0,3-4-52 15,-1-6-13-15,-3 3-28 0,-5 1-20 0,-6 7-13 16,-5 3-7-16,-7 19-19 16,-3 8-5-1,-5 21-2-15,-2 7 0 0,1 13-2 31,5-3 1-31,13-4-1 0,8-7 2 0,14-12 0 32,9-5 0-17,10-17 0-15,4-7-1 16,3-13 1-16,-3-3-2 16,-3-3 2-16,-2-4 7 15,-9 4 10-15,-1 5 4 16,-8 10 4-1,-7 7-7-15,2 2-12 0,-1 12-2 0,0 6-4 16,1 3-2-16,6 3 4 0,2-9 1 16,10-5 0-16,6-7 5 15,4-10 4-15,2-3 1 16,4-7 11-16,-3 0 8 16,-1-5 15-16,-1 0 0 15,-10 2 2-15,-8 7 0 16,-12 14-13-16,4 2-1 0,-12 21-11 15,1 12-12-15,-11 17-7 16,-1 3-1-16,0 12 0 16,-7 2-2-1,-3 3 0-15,-4 4-13 0,-9 0-17 16,-2-4-2 0,-4-9-38-16,-2-6 0 0,6-20-12 15,1-14-2-15,12-23 37 16,6-20 9-16,15-21 29 15,11-7 5-15,19-7 9 16,10 0 8-16,17 1 16 16,7 5 9-1,15 12 18-15,8 5 2 16,8 12-4-16,-2-3-6 16,-3 0-5-16,-6-1-7 15,-13-3-2-15,-6-1-1 16,-13-2-20-16,-6-3 0 15,-16 3-6-15,-5 2-2 16,-15-2 0-16,-2 3-3 0,-10 8-5 16,1 2 2-16,1 12 1 15,2 6-5 1,4 15 3-16,2 3-5 0,8 11 0 16,5-2 3-16,4 4 2 15,5-1-1-15,10 3 1 16,1-1 2-16,3 1-1 0,2 1 3 15,-10 5-2-15,-4 2-2 16,-16 2-1-16,-14-3 0 16,-21-1-3-16,-13-4 0 15,-12-11-21-15,-3-7-15 0,6-15-28 16,7-6-20 0,12-16-33-16,8-7-14 0,17-8-34 15,8-1-99-15,16 2 165 16</inkml:trace>
  <inkml:trace contextRef="#ctx0" brushRef="#br0" timeOffset="22368.94">15901 4022 1045 0,'9'5'181'0,"2"1"237"0,8 0-244 0,8 0 7 0,22-6-39 0,9 2-31 0,13-2-45 0,3-2-18 15,2 1-24-15,3-9-28 0,4-1-90 0,3-1-55 0,-6-2 64 0</inkml:trace>
  <inkml:trace contextRef="#ctx0" brushRef="#br0" timeOffset="23482.39">18458 3486 684 0,'0'-2'143'0,"0"-1"112"0,0 3-74 0,0-3-24 0,0 0-50 16,-2 3-10-16,2 0-14 31,0 0-6-15,0 9-6-16,-3 5-11 0,-6 13-16 16,-4 6-6-16,-7 16-16 0,-7 2-6 15,-10 5-6-15,-5 6-5 16,-7-9-1-1,-2-1-2-15,6-6-2 0,2-11 0 16,12-11-2-16,8-4 4 16,16-14-2-16,7 1 3 15,15-7-4-15,12 0 3 0,11 0 1 16,8-2 2-16,9-3 8 16,-3 2-9-16,-1 0 2 15,-4 3 1-15,-6-2-5 16,0 2-4-16,-6 0-21 15,-5-3-25-15,-10 3-40 16,-7 3-14-16,-12-3-27 0,1 2-18 16,-8 0 88-16</inkml:trace>
  <inkml:trace contextRef="#ctx0" brushRef="#br0" timeOffset="23935.48">18521 3776 1277 0,'0'0'93'0,"0"0"90"0,0 6-50 15,0 7 13-15,0 6-10 0,0 7-39 0,0 11-10 0,-2 8-36 16,1 12-12-16,-1 9-18 0,-1 5-14 0,0 5-3 0,0-2-8 0,3-6-42 0,1-8-38 0,7-11-81 0,2-10-26 0,1-10 99 0</inkml:trace>
  <inkml:trace contextRef="#ctx0" brushRef="#br0" timeOffset="24939.43">18351 4533 537 0,'-23'0'9'0,"0"3"-12"16,4 3 0-16,3-3 31 15,2 4 28-15,3-1 79 16,1-1 31-16,1 3 11 16,4 0-3-16,4-1-60 15,1 3-18-15,1-7-22 16,4 2-6-16,6-1 9 16,6-2-2-16,15-2 4 15,9-2-6-15,17-5 0 16,12-3-13-16,26-4-10 31,14-5-12-31,17-5-19 0,-1 2 2 31,-11-1-14-15,-9 1-7-16,-13 1-40 16,-7 4-25-1,-13 6-49-15,-15 1-27 16,-21 7-4-16,-17 5-291 0,-25 12 289 15</inkml:trace>
  <inkml:trace contextRef="#ctx0" brushRef="#br0" timeOffset="25615.75">18813 4949 765 0,'3'0'126'15,"2"0"88"-15,-1 0-58 0,3 0-9 0,-3-5-47 0,4 4-17 0,3-7-8 16,0 3-2-16,7-7 0 0,2-1-8 0,7-1-6 0,5-4-1 0,6 4-7 0,-1 3-9 0,3 5-17 0,-2 6-5 0,-10 6-14 16,-3 10-3-16,-14 3-5 0,-6 6-2 0,-13 11-4 0,-8 2-2 0,-15 6-10 0,-5 2 2 0,-2-2-4 0,-2 2 8 15,7-8 15-15,6-8-3 0,13-5 3 0,3-3-2 0,19-5-1 0,8-1-1 0,14-6-3 0,16-2 4 0,9-13 2 0,9-3 1 0,15-8-3 0,6-3-25 0,5-4-76 16,-3-4-34-16,-3 0 59 0</inkml:trace>
  <inkml:trace contextRef="#ctx0" brushRef="#br0" timeOffset="26649.03">20245 4006 1159 0,'5'-9'87'0,"-2"-2"25"0,-3 0 2 0,-6 1-45 15,-12-3-20-15,-10 4-22 0,-5 7-7 0,-13 4 3 0,-3 4-2 0,0 7-3 0,5 3-3 16,16-1-9-16,12 1 2 0,18 5 1 0,10-6 7 0,23 9 14 0,9-2 7 0,13 3 7 16,1 5-4-16,-7-3-6 0,-5 2-1 0,-18-4-15 15,-6 0-1-15,-19-1-4 0,-6-4-9 0,-21 4 0 0,-12-2 4 0,-16 0-8 0,-10-5-3 0,-2-4-14 16,2-4-15-16,13-9-27 0,10-11-18 0,12-9-33 0,8-5-9 0,14-15-125 16,5-5 141-16</inkml:trace>
  <inkml:trace contextRef="#ctx0" brushRef="#br0" timeOffset="27134.95">20327 3699 1349 0,'18'-8'91'0,"-1"5"41"16,-1 1-5-16,-2 15-7 0,0 10-22 0,-3 17-37 0,2 10-15 15,-8 10-29-15,-1 5-6 0,-2 6-6 0,-1 3-7 0,-1-6-31 0,2 1-30 16,-2-4-81-16,-2-7-60 0,-7-4 116 16</inkml:trace>
  <inkml:trace contextRef="#ctx0" brushRef="#br0" timeOffset="27729.86">20283 4049 1249 0,'10'-7'104'0,"1"-2"127"0,6 1-119 0,10 2-9 0,8-5-11 16,10 1-42-16,6-1-20 0,7-1-21 15,2 4-1-15,11 0-24 0,3 5-13 16,-1 1-32-16,-4 2-28 15,-17 3-5-15,-8 5 6 16,-17 2 32-16,-11 1 25 16,-16 1 25-1,-11 1 12 17,-19 1 10-32,-8 3 6 15,-11-2-2-15,-6-1 0 16,-2 3-8-16,4 4-12 15,8-2 0-15,11 1 0 0,16-1-5 16,12 0 7-16,14-8-1 16,9-6-6-16,16-9 9 15,7-5-2-15,10-10 16 16,4-3 6-16,-8-5 10 0,-7 0 9 16,-9 4-6-16,-11 2 2 0,-9 7-18 15,-9 5-8-15,-6 7-6 0,-7 4-6 16,-7 16 0-16,-3 11-3 15,0 12-1-15,0 5-2 16,12-5-7-16,10-5 0 16,14-12-4-16,8-10 7 0,10-14 8 15,6-10 0-15,-2-12 6 0,-1-8 4 16,3-11 7-16,1-6 9 16,8-7 13-16,7 1 4 15,-2-10 18-15,-3-2 1 16,-8-12-6-16,-6-5-12 0,-13-3-19 15,-2 9-2-15,-10 24-8 16,-4 20 8-16,-7 32-6 16,-12 16-11-16,-12 25-3 15,-7 16-3-15,-3 28-3 16,1 5 5-16,10 1-1 16,8-2-5-16,16-22-21 15,13-7-16-15,22-20-4 16,7-10 6-16,15-18 21 15,5-10 16-15,-4-15 5 16,-3-9 0-16,-8-16 3 16,2-7-5-16,0-6 14 15,-1-2 7-15,-9-4 7 16,-9-6 9-16,-17 1-9 16,-4 13-11-16,-9 26-5 0,-8 18-3 15,-9 33-6-15,-5 20 4 16,-11 19-7-16,-5 8-1 15,8-8 6-15,8-4-7 16,15-14 3-16,11-9 2 0,16-12-8 16,4-7 7-16,12-13-1 15,5-7-3-15,3-7 7 16,5-7-7-16,11-7 4 16,8 2-2-16,3 6-1 15,-3 7 2-15,-15 13-3 16,-10 12 6-16,-15 15-4 15,-4 5 0-15,-13 1 2 16,-8-2-5-16,-12-1 4 16,-9-7-2-16,-24-5-1 15,-9-6 0-15,-26-4-3 16,-5-5 9-16,0-8-11 16,5-3-7-16,10-13-67 15,4-6-32-15,11-18-68 16,3-9-180-16,11-30 236 0</inkml:trace>
  <inkml:trace contextRef="#ctx0" brushRef="#br0" timeOffset="65232.56">8603 1043 386 0,'-15'-16'49'0,"-3"-6"51"0,2 1-16 0,3-5 18 0,4 0 10 0,6 6 41 15,1-4 0-15,4 9 15 16,-1 2-1-16,1 3-14 16,-2 10-8-16,0 0-7 15,0 0-14-15,0 0-16 16,1 0-11-16,-1 0-24 16,0 0-13-16,0 0-21 15,3 10-9-15,-1 4-9 16,4 3 5-16,1 18-5 15,-1 5 1-15,3 18-3 16,-1 10-1-16,-5 14-3 0,-3 17 0 16,-7 16-8-16,-8 8 0 15,0 2-6-15,-1-7-1 0,2-17 0 32,-2-2-5-32,3-9 8 0,-1-6-3 0,3-15 0 15,3-10-1 1,2-23-18-16,1-5-8 15,0-23-39-15,1-3-35 0,-3-24-60 16,4-11-30-16,-2-22-139 16,1-13 186-16</inkml:trace>
  <inkml:trace contextRef="#ctx0" brushRef="#br0" timeOffset="65912.67">8467 863 1113 0,'11'-28'86'0,"0"-2"67"0,3 3-23 0,-1 10-7 0,-2 2-15 0,-6 11-26 0,-5 8-23 0,-8 14-14 15,-6 10-4-15,-15 18-14 16,-4 6 0-16,-8 11-13 0,-5-5-10 16,4-1-3-16,2-6-1 15,9-18 1-15,5-7-1 16,11-13 6-16,5-7 0 16,9-7-6-16,7-12 2 15,13-20 0-15,6-10 0 16,11-16-2-16,4-6 2 0,4-6 0 15,3-2 1 1,-1 7 19-16,3 2 1 16,-3 15 5-1,-2 8 10-15,-14 17-4 16,-5 10-5-16,-11 11-5 16,-4 6-7-16,2 11-5 15,-1 10 6-15,5 12 16 0,3 3-1 0,0 15 0 31,-2 1-5-31,2 3-15 0,-1 1-5 0,2-7-5 32,2-2 1-32,0-7-1 0,2-7 1 15,1-4-68-15,2-4-53 16,2 1-60-16,2-3 66 16</inkml:trace>
  <inkml:trace contextRef="#ctx0" brushRef="#br0" timeOffset="67292.64">4113 3785 828 0,'0'-4'118'0,"3"-1"72"16,-1 2-43-16,-1-7-37 0,1 10-37 0,-2-1-11 0,0-1-1 0,0 2 0 15,0 0 8-15,-7 2-2 0,-2-2-12 0,-5-2-8 0,-4 5-15 0,-8-3-10 16,-4 5-8-16,-4 3-6 0,-11 3-7 0,-1 6 2 15,-1 5-6-15,1 2 3 0,16-2 0 0,8-1-1 16,12-6 0-16,9-1-4 0,10-2 4 0,9-1 1 0,18 0 11 0,6 1 10 16,12-2 3-16,-2-1 6 0,-1 2-1 0,-2 0-1 0,-15 5-5 0,-4 3-11 0,-19 0-6 15,-9 6-4-15,-15 3 19 0,-10 4 2 0,-15-2 1 0,-11 3-3 0,-13-1-16 16,-7-4 1-16,-7-6-5 0,2-6 4 0,9-10-22 0,5-4-14 0,13-13-36 0,8-7-25 0,12-16-37 16,8-9-18-16,17-18 81 0</inkml:trace>
  <inkml:trace contextRef="#ctx0" brushRef="#br0" timeOffset="67449.58">3987 3377 1358 0,'6'-5'135'0,"3"5"135"0,-1 8-140 0,-1 16-21 16,-1 7-25-16,-1 20-20 0,3 7-12 16,1 15-21-1,0 1-13-15,1 3-15 0,3 0-2 16,-2-4-17 0,-4-2-25-16,3 0-82 0,-2 1-57 15,-8-4 89 1</inkml:trace>
  <inkml:trace contextRef="#ctx0" brushRef="#br0" timeOffset="67638.03">4001 3967 1680 0,'14'-19'99'0,"2"-2"35"15,3 1-16-15,3 2-45 47,3-1-25-47,7 5-36 0,-2-2-8 0,4 4-11 16,4-1-30-16,3 7-66 0,2 3-39 0,6 9-15 15,1 7 63-15</inkml:trace>
  <inkml:trace contextRef="#ctx0" brushRef="#br0" timeOffset="68643.16">4567 4019 1125 0,'-3'-7'131'0,"-2"-4"113"0,-3-9-108 0,2-2-8 0,-3-7-34 16,-1 3-17-16,-1 5-35 15,-5 4-15 1,-4 9-16-16,-2 6-4 16,-7 10-7-1,1 8-3-15,1 14 0 0,0 6-6 0,4 13 4 16,1 5 0-1,6 4 1 1,3-4 1-16,10-18-3 0,5-8 1 16,12-21-2-16,3-11 0 15,8-21 8-15,2-11-1 16,8-15 0-16,4-1 4 16,-2 2 15-16,-6 4 2 15,-7 2 13-15,-8 9-4 16,-10 10-7-16,-1 6-4 0,-8 18-8 15,-5 4-5 1,-2 16-9-16,-2 9 2 0,-1 15-6 16,2 4 9-16,6 5 0 15,8 0-4-15,13-11-2 16,6-5 1-16,11-15 1 16,0-10-1-16,5-14 2 15,2-10-4-15,1-14 4 16,1-4 6-1,3-13 2-15,-1-4 0 16,-3-13 2-16,0-2 7 16,-5-15 9-16,-4-2-1 0,-10-16 0 15,-7 0-9-15,-8 4-8 0,-1 9 5 16,-6 29-7 15,0 18 3-15,-2 26-3-1,-2 15 0-15,-4 22 0 16,-2 12 0-16,1 31 0 16,-2 13-5-16,1 20 2 15,4 4-3-15,5 2-1 16,1-12 2-16,7-13-1 16,6-13 0-16,12-19-6 15,4-9 0-15,9-21 1 16,3-10-1-16,3-18 7 0,6-8 0 0,-4-22-2 15,0-10 2-15,-2-14-1 16,-2-13 1-16,-4-7 3 0,-1-7-1 16,-11-3 4-16,-7 4-4 15,-8 21 8-15,-4 19-2 16,-7 45 2-16,-7 2 1 0,-5 47-5 16,-6 15-1-16,-2 20-4 15,-1 7 0-15,6-10-1 0,5-5-2 16,13-17 0-16,7-9-4 15,13-14 4-15,3-10-3 16,2-13 6-16,4-8 0 0,-1-14 1 16,4-6 7-16,3-6 0 15,4 0 4-15,6 3 6 16,5 7-5-16,4 10 2 0,-2 5-1 16,-6 10-10-16,-9 6-1 15,-12 6-5-15,-7 2-3 16,-17 9 5-16,-10-4 0 0,-22 4 3 15,-12 0 0-15,-21-3-2 16,-6-1-4-16,-2-7-35 16,1-6-19-16,13-19-66 15,11-6-32 1,25-29 63-16,17-16 15 16</inkml:trace>
  <inkml:trace contextRef="#ctx0" brushRef="#br0" timeOffset="69255.48">8226 3448 1580 0,'0'0'101'0,"-2"6"75"0,-3 0-50 0,1 13-21 0,-3 2-21 0,6 17-28 0,1 9-13 0,1 19-5 16,4 7-6-16,-5 7-18 0,0 1-3 0,-5-1-9 0,-1 0-1 0,1 4-56 15,-4-2-49-15,-2-5-75 0,-3-9-39 0,-2-16 114 16</inkml:trace>
  <inkml:trace contextRef="#ctx0" brushRef="#br0" timeOffset="69554.19">8241 3281 1609 0,'-3'8'73'0,"-11"7"4"0,-8 9-11 0,-17 14-30 0,-4 4-15 0,-4 7-18 0,1 0-2 0,3 2-3 46,1-2-1-46,5-10-11 0,6-9-3 0,17-10-6 16,7-13 1-16,20-10 11 0,9-13 3 31,8-16 8-31,5-4 0 0,3-7 0 0,1 1 4 0,2-9 5 16,3 2 6-16,-9 1 7 31,0 0 4-31,-10 14 11 0,-6 4 3 0,-7 14 18 16,-2 11-3-16,-2 18-15 15,1 12-9 1,10 22-18-16,3 16-4 0,10 18-1 0,2-2 4 16,7 4-3-16,4-9-31 15,5-12-78-15,5-9-58 16,5-4 63-16</inkml:trace>
  <inkml:trace contextRef="#ctx0" brushRef="#br0" timeOffset="73685.12">4711 5025 1129 0,'3'-2'94'0,"-3"-1"54"0,1 3-4 0,-1 2-32 0,0 4-11 0,5 13-1 16,0 6-10-16,4 13-6 15,-2 5-18-15,-3 10-36 16,4 6-2-16,-3-4-24 16,0 2 3-16,3-1-2 15,-4 4-13-15,1 0-41 16,-2 2-35-16,-1-4-64 15,-1-11-27-15,3-23 94 16</inkml:trace>
  <inkml:trace contextRef="#ctx0" brushRef="#br0" timeOffset="74253.2">5130 5175 1363 0,'7'25'90'0,"2"5"13"16,2 8-9-16,3 3-1 0,-3-2-40 31,2-1-17-31,-2-3-22 0,0-1-7 0,-3-7-5 16,-2-2 0-16,-3-7-2 15,-3-6 2-15,-4-10 0 16,-1-2 0-16,-6-14 0 15,2-5-2-15,-1-17 0 16,-1-5-1-16,3-21 1 16,-3-4 1-16,3-18 1 0,8 1 0 15,10-1 22-15,12 8 11 32,8 24 20-32,-2 13 6 0,4 22-15 15,-4 7-7-15,-3 12-16 16,2 6-9-16,0 6-5 15,-2 0-8-15,2 3-3 16,-6 1 2-16,-10 1 0 16,-8 3 4-1,-16 3 5-15,-9 5-5 0,-11-2 0 16,-3 2 4-16,-4-6-33 16,-2-7-18 15,1-4-47-31,1-10-34 15,18-6-38-15,13-7-105 16,21-4 161 0</inkml:trace>
  <inkml:trace contextRef="#ctx0" brushRef="#br0" timeOffset="74758.77">5935 5007 1063 0,'-10'13'137'0,"-1"0"105"0,-4-1-73 0,5 1-23 0,-1-11-23 0,2-1-16 0,1-4-18 0,0-8-7 15,2-3-18-15,-4 1-11 0,-2 0-21 0,-6 1-14 0,-6 10-11 0,-2 5-7 0,-9 21-2 0,-1 4 5 0,-1 21-2 0,3 7 2 16,10 3-1-16,8 6-6 0,15-6-1 0,4-3 5 0,16-5-2 0,9-6 0 0,10-8 3 0,6-4-2 0,10-16 1 0,3-4 1 0,6-13-1 16,1-3 0-16,-8-16-46 0,-7-2-31 0,-15-4-112 0,-9-5 96 0</inkml:trace>
  <inkml:trace contextRef="#ctx0" brushRef="#br0" timeOffset="76730.67">8565 4728 680 0,'3'-1'119'0,"0"-1"90"16,3-1-65-16,-1-3-3 16,0 3-47-16,-2-5-21 15,0 3-15-15,-3-3-2 16,0 5 1-16,0 1 3 15,0 2 1-15,-3-1-5 0,1 13 0 16,-4 3-1-16,3 13-2 16,1 10-5-16,1 19-6 15,2 9-2-15,-1 14-14 16,4 9-4-16,-3 0-13 16,1-3-9-1,-2-11-1-15,0-5 0 0,0-17-11 16,0-1 0-16,-5-9-33 15,-3-5-20-15,2-13-37 16,-4-11-23-16,2-9-93 16,-1-11-222-16,-5-18 267 15</inkml:trace>
  <inkml:trace contextRef="#ctx0" brushRef="#br0" timeOffset="77203.06">8249 5353 1329 0,'11'1'85'0,"4"12"40"0,7 6 0 15,3 14-25-15,2 5-22 0,-1 6-34 0,1 0-15 0,-1-11-12 0,0-3-1 0,0-14 6 16,-1-3 4-16,-1-10 6 0,-1-3 11 0,-2-11 5 0,2-8-4 0,-1-8-11 0,1-6-17 15,-1-5-14-15,-5 0 2 16,-3 0-33-16,-3 1-34 0,-3 5-65 0,2 1-44 0,-3 10 85 0</inkml:trace>
  <inkml:trace contextRef="#ctx0" brushRef="#br0" timeOffset="106938.84">1306 7088 859 0,'0'0'143'16,"0"0"159"-16,-1 1-173 0,-2 1-19 0,1-1-31 15,2 1-8-15,2-5-14 16,5-2-4-16,4-6 0 0,7 0-6 0,2-3 5 0,6 0-5 0,10-5-3 15,5 0 5-15,8 1 0 0,3-4 4 16,2-3-12-16,1 3-8 16,2 1-12-16,-2-1-11 15,-11 8-4-15,-6 0-3 16,-18 3-4-16,-1 5 1 16,-5-1-24-1,-6 3-21 1,-8-3-74-16,-9 4-45 15,-7-3-239-15,-1 1 231 0</inkml:trace>
  <inkml:trace contextRef="#ctx0" brushRef="#br0" timeOffset="107440.25">1726 6755 919 0,'-10'-2'163'0,"-2"2"239"0,2-1-261 0,2 2-14 0,2 4-24 0,1 14-34 0,5 5-4 0,0 15-10 15,5 7-3-15,0 17-17 0,-2 9-9 0,0 10-22 0,0 5-2 0,-3-5-19 0,-1-1-20 0,-2-14-46 16,-1-4-20-16,3-7-17 0,-4-9 1 0,0-14 7 0,-2-6-184 0,-9-18 198 0</inkml:trace>
  <inkml:trace contextRef="#ctx0" brushRef="#br0" timeOffset="108208.52">1387 7652 1327 0,'-3'3'131'0,"-1"5"92"0,4-6-77 0,4-1-7 0,2-4-27 0,8-6-10 0,8-7-28 0,7 0-18 0,12-3-34 15,-2 2-10-15,10 4-7 0,3 1-6 0,6 2 4 0,4 7 2 0,1 0-67 0,-6 0-35 0,-10 6-100 0,-1-2-118 0,1-2 189 0</inkml:trace>
  <inkml:trace contextRef="#ctx0" brushRef="#br0" timeOffset="108396.95">2332 7349 762 0,'0'-6'107'16,"-2"-5"103"-16,1 0-48 0,-1-3-13 0,-3-2-24 0,-1-1-12 16,-5-2-11-16,-6-5-9 15,-4 5-9-15,-6-1-17 16,-1 7-15-16,1 11-20 16,-1 7-14-16,2 13-16 15,3 2-1-15,9 13-5 16,2-1-1-16,11 2 1 15,6-4 0-15,7-9 1 16,7-5 2 0,5-8-5-16,3-8 6 15,-2-7 0-15,0-4 1 0,-1-8 2 16,-2-3 0 15,-3-8 3-31,-3-4-1 0,-9 0 6 16,0 3-1-16,-7 12 7 15,0 6 3-15,0 13 5 16,-3 2-5-16,1 14-5 0,2 10-4 16,2 14-6-16,4 6 3 15,2 7-3-15,4 7 0 16,3 2-3-16,0 4 0 16,4 2-1-16,-3-2 0 15,-8-5 0-15,-6-4-3 16,-13-9 3-16,-5-9 0 0,-8-11 4 15,0-2 3-15,-2-14-6 0,-1-4 1 16,-3-16-23 0,-2-11-24-16,2-17-48 0,0-5-29 15,5-9-37-15,6-1-6 16,10 1-185-16,4 1 216 0</inkml:trace>
  <inkml:trace contextRef="#ctx0" brushRef="#br0" timeOffset="109338.6">2535 7247 1220 0,'16'9'108'0,"-2"6"70"0,-7 8-81 16,-4 6-20-16,-3 2-34 0,-2-1-18 0,4-2-18 0,1 2-2 0,3-9-6 16,0-2 1-16,-1-10 3 0,1-1-3 0,-2-5 3 0,-4-3 11 0,0 0 10 15,-2-8 2-15,0-4 10 0,2-7-13 0,5-8-6 0,5-1-1 16,2-1-7-1,7-2-3-15,-1 2 7 16,2 6-5-16,1 5 5 0,-2 6-1 0,-1 10-9 16,1 4 2-16,-3 14-9 0,0 4 6 0,-2 7-1 0,-1 0-4 15,1-2 3-15,-1 0-3 0,1-11 3 0,2-3 0 0,-2-9 0 16,2-4 0-16,2-10-1 0,1-7 5 0,2-6 1 0,-2-1-1 0,-5 0-1 0,0-1 8 0,-6 8 8 0,-2 0-1 16,-4 17 4-16,3-1-13 0,-4 16-5 0,4 7-3 15,1 10 0-15,4-1 2 0,6-3-4 0,1 0 1 0,10-3 0 16,3-5 0-16,4-7-2 0,0-3 3 0,-6-15 18 0,-4-4 8 15,-7-8 26-15,-1-4 10 0,-10-6-8 0,-1-2-7 0,-10-4-19 16,-8-4-14-16,-12-4-6 0,-8 2-18 0,-5 10-55 0,0 2-26 16,10 20-58-16,4 4-14 0,15 10-1 0,9-4 7 0,5-1 88 15</inkml:trace>
  <inkml:trace contextRef="#ctx0" brushRef="#br0" timeOffset="109464.15">3496 7107 1153 0,'27'31'79'0,"-4"7"15"0,0 3-19 0,-6 1-49 0,2 3-21 0,-3-6-2 0,-2-9-4 15,-5-3 0-15,-1-7 4 0,-5-7 6 0,-3-13 21 0,-1 2 30 0,-4-14 8 0,-4-5 14 0,-1-8-11 0,1-10-24 0,-1 1-15 16,5-6-15-16,2 5-16 0,5 1-3 0,4 7 1 0,7 13 0 0,1 3 0 0,5 11 1 0,3 6-4 0,2 7-2 0,2 6 3 0,1-1 3 0,2 3 3 0,4-2 0 0,3-3 5 0,7-10 11 0,1-1 7 0,0-13 31 0,-1-5 6 15,-5-9 9-15,-4-3 0 0,-4-5-16 0,-6-5-4 0,-10-3-6 0,-6 2-4 0,-8 5 1 0,-10 2-3 0,-8 9-8 0,-9 7-7 0,-6 21-7 0,-1 8-1 0,-5 22-8 0,9 12-2 0,8 8-5 0,6 1-1 0,19-4-8 0,7-8 4 0,18-15 2 0,7-7-10 0,17-12 9 0,5-7-5 0,6-12-46 0,2-7-30 0,1-9-98 16,3-10-54-16,-9-9 124 0</inkml:trace>
  <inkml:trace contextRef="#ctx0" brushRef="#br0" timeOffset="111394.58">5298 6919 868 0,'1'-6'135'0,"1"-1"189"16,-2-1-170-16,0 4-27 0,0 0-7 0,0 1-14 15,0 3-13-15,0 5-23 16,0 1-4-16,0 15-21 16,1 7 3-16,-1 12-5 15,3 9-10-15,-1 7-17 16,0 3-10-16,-1-1-5 15,-2-1-1-15,-1-8-18 16,0-5-18 0,2-9-55-16,0-9-35 15,4-13-41 1,0-10-15 0,9-17 100-16</inkml:trace>
  <inkml:trace contextRef="#ctx0" brushRef="#br0" timeOffset="112132.38">5523 7114 1354 0,'7'10'79'0,"-1"7"42"0,-3 7-7 0,3 12-29 0,-1 4-15 0,1 1-34 16,1 1-13-16,-4-4-18 0,2 5-2 0,-4-2-1 0,-1 0-1 16,-5-5-1-16,1-11 1 0,-4-9-2 0,1-5 4 0,1-13 1 0,0-9 5 15,3-17-5-15,1-15 1 0,2-15-3 0,2-8-3 32,1-18 6-32,-2-4-2 0,6-7 23 0,2 5 2 0,7 22 9 0,3 10 7 0,5 31-16 0,2 12 4 0,1 19-16 0,2 12-2 0,-3 14-6 0,-4 3-2 0,-6 5 2 0,-5 3-3 0,-9 2-1 0,-5-4 1 15,-11-1-1-15,-5-2-3 0,-11-7-8 0,-2-4-28 0,-4-9-55 0,-2-5-39 16,5-11-55-16,6-11-235 0,14-10 265 0</inkml:trace>
  <inkml:trace contextRef="#ctx0" brushRef="#br0" timeOffset="112403.52">6116 6960 948 0,'0'5'152'0,"-8"1"269"0,-6 3-276 16,-8 1-6-16,-3 2-10 0,-5 7-53 0,0 0-12 15,-2 13-20-15,-1 1-15 0,8 13-10 0,8 4-6 0,14 5-11 0,7-4 0 0,15-2 2 0,11-7-5 0,2-1 1 0,2-3 0 0,6-8-23 32,-4-11-16-32,5-11-49 0,0-8-34 0,-1-11-28 15,-2-5-346-15,-4-8 328 0</inkml:trace>
  <inkml:trace contextRef="#ctx0" brushRef="#br0" timeOffset="113656.85">1067 7756 670 0,'0'2'37'15,"1"-1"9"-15,1-1 7 0,-1 0 18 0,1 2 5 0,-1-2 8 0,1 5 1 16,-2-4-16-16,0 4-5 0,-2 0-13 0,2-5-8 0,0 1-18 0,0-1-6 0,0 0-6 0,4-1-7 0,-1-2 5 0,-2 3-7 15,1 0-1-15,-1 0 2 0,-1 0 0 0,0 0 0 0,0 3 0 0,0-2 1 0,0-1-6 0,0 0 3 0,0 0-1 0,0 0 0 0,0 0 3 0,0 0 2 0,0 0 2 0,0 0-2 0,0 0-1 0,0 0-3 0,0 0-1 16,2 0-1-16,0 0 0 16,-1 0 1-16,-1 0 1 15,2 0-3-15,-2 0 3 16,0 0-5-16,0 0 2 16,0 2 3-16,0-1-4 15,-2 4 6-15,2-5-4 16,0 3 1-16,0-3 2 0,0 0-4 15,0 0 0-15,0-3 0 16,-1 2-16 0,-1-1-10-16,0 2-30 0,-4-2-17 15,3 10-1-15,-2-4 8 16,5-4 16-16,-1 0-27 0,-7-4 52 16</inkml:trace>
  <inkml:trace contextRef="#ctx0" brushRef="#br0" timeOffset="114881.08">2843 7718 894 0,'3'-22'99'16,"3"0"55"-16,1-1-2 0,-3 4-34 0,0 3-22 0,-1 5-8 0,-3 6-10 0,0 5-3 16,0 0-9-16,-3 6-5 0,1 4 0 0,2 10-11 0,0 2 3 0,0 16-8 15,2 8-10-15,1 14-12 16,1 1-9-16,1 10-10 0,0 4 0 0,-4-4-4 0,1 3 2 0,-2-2-2 15,0-2-18-15,2-6-27 0,-1-4-20 0,2-19-52 0,1-6-14 0,2-18-85 0,-1-12 119 0</inkml:trace>
  <inkml:trace contextRef="#ctx0" brushRef="#br0" timeOffset="115446.43">3330 8111 1275 0,'5'-9'107'0,"-5"-1"28"0,-3-2 0 0,-3-1-21 0,-7 0-35 15,2-1-19-15,-10 1-30 16,-5 1-9-16,-8 7-16 15,1 5 1-15,2 14-9 16,4 10 1-16,11 9-1 16,2 5-4-16,11 0 3 15,3-2-3 1,6-11 5-16,5-4 1 0,7-15-2 16,4-6 5-16,1-9-2 15,4-10 2-15,2-8 3 0,-6-8 0 16,-1-3 1-1,-3 1 1-15,-11 0 4 16,0 9-6-16,-5 11 3 16,-3 15 3-1,-1 2-10-15,1 16 5 16,0 22-6-16,0 4-3 16,4 4 2-16,7 0-1 0,10-10 0 15,4-3 2-15,8-8 2 16,-1-9-4-1,-4-7 4-15,1-7-2 16,-4-10 2-16,0-6 2 16,-1-13 0-16,-2-3-4 15,-5-12 5-15,-1-3 1 16,-7-8 6-16,-2-13 9 0,-9-10 5 16,-4-8-4-16,-4 1-4 15,-1 1-5-15,5 22 3 16,0 11 7-16,4 28 11 15,2 20 1-15,-1-1-7 0,1 18-7 16,1 19-13-16,2 9-7 16,4 17 0-1,2 12-3-15,4 4-1 16,1-4 1-16,0-2-25 0,2-8-27 16,-2-10-59-1,0-4-37-15,-4-8-48 0,-4-3-142 16,-9-21 209-16</inkml:trace>
  <inkml:trace contextRef="#ctx0" brushRef="#br0" timeOffset="115964.12">3483 7904 1269 0,'5'-3'93'0,"6"3"79"16,7 5-81-16,5-2-19 0,7-1-18 0,6-4-33 0,9 2-8 0,4-1-12 15,3-3-2-15,6 1-21 0,0-1-26 0,-1 4-42 0,0 0-30 0,-10 1 60 16</inkml:trace>
  <inkml:trace contextRef="#ctx0" brushRef="#br0" timeOffset="116653.42">4206 7923 1209 0,'-8'-1'98'0,"-3"-1"80"0,-3 1-36 15,-7 1-32-15,-1 3-25 0,-8 9-42 0,0 6-14 0,2 9-15 0,1 4-2 0,8 10-6 16,6 2-6-16,7 1-2 0,11-5 2 0,12 1 1 0,8-4-1 0,10-4 0 0,-3-6 0 0,2-7-5 15,1-6 8-15,-5-18-3 0,2-7-4 0,-4-17 1 16,-1-4-2-16,-3-14 2 0,-2-4 3 0,-3-12 4 0,-4-5-5 0,-5-17 6 16,-9-6-5-16,-7-7 1 0,-5 2 1 0,-2 11-5 0,2 15 7 0,7 29-4 15,0 11 9-15,4 29 16 0,0 1-4 0,2 25 17 0,3 10-2 16,1 26-14-16,2 7-2 0,5 17-10 0,-2-4-4 0,1-3-1 0,1-4-1 0,0-10-6 16,1-11-1-16,3-13-8 0,0-10-1 15,-2-13 3-15,-4-9 0 0,-2-13 9 16,-1-8 2-16,3-7 0 0,0-1 0 0,3-1-2 15,1 7 1-15,3 10 2 0,0 5 1 16,2 6-2-16,1 7-2 0,-1 6-4 16,4 4 0-16,0 3-52 0,1 0-13 0,2-5 42 15,1-8-21-15</inkml:trace>
  <inkml:trace contextRef="#ctx0" brushRef="#br0" timeOffset="117610.15">5518 8001 1098 0,'-4'-3'100'16,"-3"3"60"-16,1-2-21 0,-3 2-43 0,1 2-20 0,1 10-33 0,1 2-12 15,5 13-18-15,-1 2-5 0,7 4-2 0,4-3 0 0,12-8-1 16,6-3 4-16,4-10 14 0,-1-1 7 0,0-8 14 0,-2-6 1 0,-6-5-3 16,-6-4-6-1,-9-5-1-15,-6-8-10 0,-10-6-6 16,-7 1-5-16,-11-1-12 0,-6-3 1 0,-5 3-15 0,2 5-11 0,3 10-30 0,1 10-8 16,10 12-26-16,3 10-4 0,10-1-19 0,9 2-19 0,11-4-273 15,6-9 257-15</inkml:trace>
  <inkml:trace contextRef="#ctx0" brushRef="#br0" timeOffset="118001.86">5722 7892 1144 0,'20'-16'98'0,"3"7"68"0,0 2-31 15,-1 9-45-15,-1 4-17 0,1 12-35 0,2 4-12 0,-2 4-16 16,3 9-4-16,-1-3-3 0,-1 2-1 0,-1-8 1 16,4-3-3-16,-6-10 26 0,1-7 14 0,-1-6 30 0,-3-1 9 15,-2-12 2-15,-6-3-6 0,-4-11-7 0,-5-7-4 0,-8-6-14 16,-2-5-17-16,1-11-17 15,-2-5-8-15,6 4-41 0,2-1-12 0,5 14-68 16,6 7-29-16,6 7-63 0,3-1-137 0,8 1 212 0</inkml:trace>
  <inkml:trace contextRef="#ctx0" brushRef="#br0" timeOffset="118095.83">6287 7382 1345 0,'-5'12'104'16,"-3"0"77"-16,0 2-60 0,0 12-13 0,4 7-14 0,4 14-20 0,3 8-10 0,3 16-33 0,-1 6-11 16,0 2-15-16,-2-3-3 0,1-8-2 0,0-7-4 0,0-13-16 15,1-9 0-15,0-15 3 0,0-10 5 0,1-14 14 0,2-10 0 0,3-15-2 16,3-3 1-16,2-12 0 0,1 3 0 0,0 0 3 0,-1 9 1 0,0 12-1 16,-5 5 1-1,-3 16-6-15,0 9-1 0,-2 10-40 0,4 2-18 0,7 0-71 0,5-3-32 16,8-7 90-16</inkml:trace>
  <inkml:trace contextRef="#ctx0" brushRef="#br0" timeOffset="118186.79">6948 8075 1454 0,'-18'-7'98'0,"-5"1"33"0,-6 3-21 0,-4 3-57 0,2 5-20 0,4 9-24 0,2 8-1 16,12 3-2-16,0 0-5 0,12 1-1 0,7-6-1 0,8-7-3 0,5-5 4 0,3-8 0 0,-4-7-5 0,-1-8 5 0,0-3-2 0,-1-18 6 0,2-3 0 0,-6-13 3 15,-1-4 6-15,-3-15 24 0,-3-4 18 0,-5-18 18 0,-2-4-5 0,-3 1-27 0,2 11-12 0,2 33-6 0,1 13 6 0,6 32 7 0,2 9-6 0,1 29-10 16,2 17-14-16,4 34-4 0,-3 14-4 0,4 14-16 0,1 9-28 0,5-4-118 0,4-8 235 0,-1-12-107 0</inkml:trace>
  <inkml:trace contextRef="#ctx0" brushRef="#br0" timeOffset="122413.7">1078 9330 751 0,'6'-5'101'0,"-1"2"60"0,-2 2 4 0,-2 1-24 0,-1 0-20 0,0 0-4 16,-3 0-9-16,-3 0-15 16,0 0-15-16,1 3-27 15,0 3-6-15,5 8-23 16,0 4 3-16,6 15-3 15,4 8-5-15,1 23 8 16,0 17-2 0,2 32-5-16,-2 15-2 0,1 20-13 15,1 10-3-15,-4 19 0 16,-1 4-5-16,-1 13-5 16,-4 2-4-1,-3-9 0-15,0-12 2 0,-3-26 9 16,1-22 4-16,2-32 0 15,0-12-1-15,3-15-2 0,2-6 2 16,-2-12-1-16,3-4 1 16,-1-5-1-1,-2-5-9-15,-3-4-11 0,-3-7-9 0,-3-8-18 16,-4-4-13 0,2-5-36-1,0-10-23 1,-3-21-245-16,-3-9 224 0</inkml:trace>
  <inkml:trace contextRef="#ctx0" brushRef="#br0" timeOffset="123078.18">1054 9445 1061 0,'1'-5'44'0,"-5"13"-14"0,-10 10 28 0,-2 1-29 0,-3 7-18 15,-2 1-9-15,-1 2 0 0,0-1-3 0,3-6 4 0,3-5 6 0,10-9-2 0,5-6 2 0,-1-2-1 0,-3-5-6 0,7-1-1 0,3 0 3 0,4-5-6 16,4-2 2-16,4-4 12 0,3-7 2 16,3-3 23-16,0-4 3 15,1 1 5 1,0-4-2-16,-1 0-5 15,-1-2 5-15,4-2-1 16,-3 5 5-16,1 6-5 16,-4 3-5-16,1 19-11 15,-2 5-4-15,8 24 7 0,1 12-3 16,-1 7 9-16,0 6-1 16,-2-7-21-16,0-1-3 15,4-4-6 1,1-3-16-16,-2-5-27 0,2-4-33 15,-2-11-200-15,-2-6 172 16</inkml:trace>
  <inkml:trace contextRef="#ctx0" brushRef="#br0" timeOffset="124176.95">286 8791 1028 0,'0'0'117'0,"0"-3"79"0,-2 1-57 0,0 2-16 0,2 0-34 0,-1 0-15 16,1 0-24-16,1 6-15 0,7 12-9 0,0 7 0 0,6 22-12 0,1 5-1 0,-3 11-10 0,1 8-2 0,-5-8-3 0,1-1-2 15,-1-21-3-15,-3-13 0 0,1-12 4 16,-6-16-2-16,2-9 5 16,-7-12 3-16,-6-23-1 15,-5-7 3 1,-3-13-5-1,-3-7 0-15,0 0 2 0,0-5-2 0,3-1 1 16,3 1-1-16,12 10 1 16,5 6-1-16,16 16 15 15,7 8 11-15,9 12 15 16,7 8 12-16,1 15 0 16,3 2-8-16,-5 15-9 15,-6 6-10-15,-12 8-16 0,-12 5-5 16,-16 6-3-16,-12 4 1 15,-16-2-9-15,-5-2-15 16,-4-6-38-16,0-7-13 16,6-6-27-16,4-8-3 15,10-9-5 1,5-3-11-16,13-5-107 0,6-1-153 0,9-5 223 16</inkml:trace>
  <inkml:trace contextRef="#ctx0" brushRef="#br0" timeOffset="124819.7">568 8876 956 0,'0'11'105'0,"0"-2"131"0,0 1-131 0,0-9-3 0,2 3-16 16,1-4-30-16,3-4-11 0,7-2-11 0,-2-2 1 0,1-4-2 15,-1-3-6-15,0-2 0 0,2 1-1 0,-7 2-6 0,-3 0-4 0,-6 1-7 16,-6 1-2-16,-8 1-5 0,-4 1 0 0,-3 9 0 0,1 1-5 0,1 12-4 0,3 6 7 0,4 13 0 0,3 9-2 15,6 4 0-15,2 0-2 0,12-6-2 0,5-11 4 16,11-15 1-16,-2-2 2 0,4-9 1 0,0-2-2 0,1-7 0 0,4 3 1 0,-1-4 1 16,3-2-2-16,-6 6 1 0,-2-2-1 0,-9 7 0 0,-3 4 1 0,-9 2 0 0,-4 3-1 15,-4-2 0 1,-6 1 1-16,-2-7 2 0,-4-1-4 0,2-12 1 0,1-1-1 0,-1-11 2 16,4-3 1-16,10-2 1 0,3-8 1 0,13 6 0 15,6 1 8-15,5 1-2 16,2 3 2-16,-4 2-4 15,-3-1-6-15,-5 1-44 16,1 0-49 0,-3-6 55-16</inkml:trace>
  <inkml:trace contextRef="#ctx0" brushRef="#br0" timeOffset="125195.74">1174 8280 1416 0,'-38'3'114'0,"2"6"38"0,-5 12-16 0,3 9-20 16,6 11-26-1,4 8-12-15,10 9-22 0,7 7-11 16,11 3-25-16,7-2-8 16,8-8-9-16,4-1-10 15,2-8-36-15,-1-5-21 16,-2-1-71-16,-2-9-33 15,-10-12 95 1</inkml:trace>
  <inkml:trace contextRef="#ctx0" brushRef="#br0" timeOffset="125479.21">991 8709 1394 0,'16'0'120'0,"2"-5"64"0,9-1-49 16,3-1-21-16,11-5-57 15,-1-1-22-15,9-1-68 16,1-8-62-16,16-8 61 16</inkml:trace>
  <inkml:trace contextRef="#ctx0" brushRef="#br0" timeOffset="126719">1358 12129 978 0,'0'5'105'0,"-1"3"69"16,1-2-25-16,6-1-63 0,4-3-20 0,5-1-12 0,3-1 0 15,5-3-1-15,7-2 2 0,8 2-19 0,6-2-4 0,10 1-10 0,6-1-11 0,17 3-6 16,5 2 0-16,10 0-6 0,-1 2 4 16,-6-2 2-1,-1 3-9-15,1-3 7 0,5 2-7 16,8 2 3-16,1-2 5 0,2 3-5 0,-1 3 1 0,-2-5 2 0,4 1-4 0,9-4-1 0,5 0 6 0,10-1-5 15,-2-2 6-15,3-2-1 0,9-4-3 0,6-1 3 0,6 5-6 0,-3-1 1 0,-1 4 3 0,0 2-2 0,-2 0 5 0,3-4-3 16,-2-9 0-16,7-3 5 0,6-3-8 0,-1 0 24 0,-4-4 0 0,-12 2 5 16,-2 2 7-16,-6 5-23 0,-8 2-2 0,-23 1-6 15,-15 7-3-15,-25 1 4 0,-3 3-4 0,-10 0 0 16,-4 7-1-16,-9-7-6 0,-4 4-6 0,-6-4-32 16,-4-4-24-16,-7-9-57 0,-3-8 35 0,-12-10 36 0</inkml:trace>
  <inkml:trace contextRef="#ctx0" brushRef="#br0" timeOffset="126985.96">6228 11593 1182 0,'-4'8'118'0,"-1"-3"157"0,10-4-195 0,1-1 3 0,8-1-8 0,4-2-10 0,5 3-22 0,2 1-10 0,7 10-8 0,3 3-1 16,14 12 0-16,6 2-3 0,5 7 4 0,3 4-3 0,-13-1-2 0,1 1 3 15,-9-1-4-15,-8 2 0 0,-6 4 0 0,-11 0-8 0,-15-3-1 0,-8 2 0 0,-24-6-8 0,-15 1 5 0,-27-3-17 0,-17-3-20 0,-13-7-54 16,1 0-32-16,8-6-33 0,14-5-1 0,14-11-243 0,7-3 260 0</inkml:trace>
  <inkml:trace contextRef="#ctx0" brushRef="#br0" timeOffset="128099.57">2377 12845 1004 0,'-1'-8'78'0,"-2"5"43"0,0-5-33 0,1 4-30 15,2-3-8-15,0 1-1 16,0 3 6-16,0-2-3 16,0 5-2-1,0 0 2-15,0 0-3 0,2 2 6 16,5 2 2-16,-2 0-4 16,2 7 0-16,0 3-12 15,1 9-4-15,0 11-15 16,0 8-13-1,-5 13-5-15,-1 8-5 16,-4 8 0-16,-1 4 3 16,-2-6-20-1,4-9-3-15,1-21-9 16,1-7-3 0,2-20 15-16,-1-12 1 0,3 2 6 15,-4-10-4-15,1-11-1 0,0-6 0 16,-4-14-1-1,-1-10 10 1,-7-14 2-16,-1-4 3 16,-4-7 6-16,-1 2-5 15,0 4 22-15,3 5 5 16,7 11 7-16,3 6 12 16,4 5-19-1,6 8 0-15,7 8-5 31,3 1-6-31,10 8 0 0,3 4-6 16,10 1-5-16,1 3-1 16,3 8 2-16,-3 3 0 0,-7 11-3 15,-8 5-1 1,-14 8 0-16,-9 6-1 16,-12 5 5-16,-8 1-2 15,-16-1 2-15,-4 0-12 0,-5-11-30 16,-4-10-17-16,3-6-38 0,4-3-3 15,7-11-17-15,9-2 42 16,13-4 33-16</inkml:trace>
  <inkml:trace contextRef="#ctx0" brushRef="#br0" timeOffset="129212.64">2854 12893 571 0,'0'0'145'0,"0"0"197"16,0 4-154-16,-3-1-15 0,-4 4-21 15,0 9-30-15,0-2-16 0,1 11-25 0,1 2-23 0,4 4-30 0,1 6-12 16,4-1-16-16,3-1 0 0,5-9 0 0,6-7-3 0,-3-9-37 0,4-7-23 16,-1-16-62-16,-1-6-23 0,-4-18 82 0</inkml:trace>
  <inkml:trace contextRef="#ctx0" brushRef="#br0" timeOffset="129401.48">2826 12642 1308 0,'-13'-5'104'0,"0"0"38"15,4 5-75-15,2-1-35 0,7-5-73 0,4-2-23 0,10-5-218 0,5-1 172 16</inkml:trace>
  <inkml:trace contextRef="#ctx0" brushRef="#br0" timeOffset="130341.64">3105 12825 1249 0,'16'66'76'0,"-1"7"22"0,1-2-34 0,0 9-48 16,0 4-9-16,4 1-8 0,-1-6-13 0,-2-12-23 0,-1-15 5 0,-8-25 0 0,0-9 12 0,-6-26 25 0,-2-7 1 15,-10-22 11-15,1-15 3 0,-7-21-1 0,-3-6 5 0,-2-3 9 0,1-3 8 0,10 14 17 0,7 8 3 0,14 13 15 16,10 12-5-16,7 12 1 0,2 8-6 0,-3 14-27 16,-5 4-8-16,-9 13-20 15,-5 6-9-15,-7 1-1 0,-4 6-1 16,-11 2 1-16,-4 2 1 0,-8-3-35 0,-4-2-25 16,-3-11-69-16,1-4-29 0,8-20 82 0</inkml:trace>
  <inkml:trace contextRef="#ctx0" brushRef="#br0" timeOffset="131157.71">3390 12907 945 0,'19'17'133'0,"-3"-1"165"0,-2 0-183 0,-1-5-40 0,3-2-28 0,-1-9-22 16,3-6-4-16,1-7 7 0,-2-4 8 0,0-8 9 0,-1-1 1 0,-3-2 2 0,-5 1 0 0,-7 2-4 0,-4 5-6 0,-10 5-10 0,-5 9-10 0,-14 8-7 0,-1 10-4 0,-2 13-3 15,4 7-3-15,8 12-3 0,9-3 0 0,14 0-1 0,7-1-2 16,19-6 4-16,4-7-2 0,11-11 1 0,0-5 2 0,-1-10-1 0,2-2 3 0,-2-7-57 0,-1-1-46 0,-6-12 56 0</inkml:trace>
  <inkml:trace contextRef="#ctx0" brushRef="#br0" timeOffset="132318.45">4006 12219 1138 0,'-2'-6'109'0,"-3"1"55"0,-1 10-59 0,-5 6-15 0,-2 9-34 16,1 9-9-16,2 20-21 0,2 6-7 0,7 22-11 0,4 10-4 15,0 8-1-15,5-1-3 0,3-17-13 0,2-13-2 0,7-28-5 16,4-11 7 0,1-19 12-16,3-6 1 15,-4-15 7-15,1-12 1 0,-1-14 7 16,-4-2 8-16,-1 2 5 0,-1 2 10 0,-10 14 12 0,0 9-6 0,-7 16-4 15,1 3-9-15,-2 24-17 0,-2 7-6 0,1 17-7 16,-3-5-1-16,6-10-2 0,1-5 0 0,5-15-15 16,1-3-15-16,3-13-39 0,-1-10-34 0,0-13-276 0,0-9 245 15</inkml:trace>
  <inkml:trace contextRef="#ctx0" brushRef="#br0" timeOffset="132663.91">4242 12364 1444 0,'-5'-1'41'0,"-1"-2"-15"0,1-5-23 15,9-8-154-15,3-1-185 0,12-2 183 0</inkml:trace>
  <inkml:trace contextRef="#ctx0" brushRef="#br0" timeOffset="132977.99">4550 12609 1273 0,'-3'88'55'0,"-2"-3"4"0,-3-8-25 0,2-20-27 0,-1-13-5 0,4-28 0 16,2-11 1-16,2-22 2 0,4-10 1 16,8-19 16-16,4-3 1 0,7 3 20 0,1 7 6 0,2 14 1 0,0 11-1 15,-2 17-19-15,2 12-10 0,3 20-15 0,-2 3 0 0,4-10-4 0,-3-2-1 0,5-17 15 0,2-9 14 16,2-20 24-16,1-4 7 0,-4-11 2 0,-5-9-13 0,-11-8-13 16,-7 0 2-16,-12 2-10 0,-4 5 5 0,-12 20 6 0,-5 6-4 0,-2 26 0 0,-2 11-4 0,4 22-13 0,5 6-7 0,15 6-8 0,5-7 2 15,18-10-10-15,7-8 5 0,13-16 0 0,12-2-26 0,14-20-52 0,4-1-45 0,7-13-67 0,-4-10 90 16</inkml:trace>
  <inkml:trace contextRef="#ctx0" brushRef="#br0" timeOffset="133197.43">6082 12345 1548 0,'-7'15'101'0,"-2"2"43"0,-1 8-5 0,1 10-39 16,6 4-21-16,3 12-40 0,1 7-17 15,9 4-13 1,-1 1-2-16,1-2-11 0,1-4-18 0,1-7-52 0,-5-5-37 0,1-12-67 16,-4-10-268-16,1-13 287 0</inkml:trace>
  <inkml:trace contextRef="#ctx0" brushRef="#br0" timeOffset="133307.01">5850 12408 1440 0,'0'-28'94'16,"9"6"44"-16,5-2-6 0,16 12-27 0,8 1-7 0,8 11-27 16,4 3-9-16,3 16-19 0,0 8-13 0,-2 14-15 15,-6 11-5-15,-11 12-5 0,-11 10-2 0,-20 1 2 0,-4 3-2 16,-20-2 2-16,-7-3-2 0,-13-2-23 0,-2-5-14 15,-2-17-49-15,4-11-23 0,7-27-30 0,6-18-7 0,14-24-10 0,7-17-164 0,17-5 209 0</inkml:trace>
  <inkml:trace contextRef="#ctx0" brushRef="#br0" timeOffset="133432.59">6334 12722 853 0,'17'8'157'0,"1"2"166"0,-2 9-153 15,-1-2-36-15,4 0-48 0,2-7-13 0,7-7-27 0,2-8-5 0,3-6 8 16,0-8 0-16,-3-8-3 0,-4-9-2 0,-9 1-8 0,-3-1-1 0,-12 9-1 0,-9 5 1 0,-10 6-11 0,-11 7-5 16,-10 15-15-16,-3 16-4 0,-5 19-4 15,7 8 0 1,12 10 1-16,9-1 2 0,18-9-3 0,10-8-3 0,17-17 4 0,6-12-4 0,13-12 5 0,1-6 2 0,2-16-1 0,-3-7 2 0,-9-2-1 15,1 1 7-15,-6 8 3 0,-7 1 3 0,-1 23-1 16,-10 6-3-16,-5 28-6 0,-2 8 2 16,-9 18-5-1,-1 9 2-15,-6 6-11 0,1 3-10 0,1 9-16 0,-1-6-14 0,2-5 2 0,0-8 6 0,4-24 12 0,4-11 10 0,-2-26 14 16,5-10-3-16,-5-32 12 0,0-10 2 16,3-31 5-16,-2-8 5 0,1-25 4 0,1-4 3 15,10 9 1-15,6 9-3 0,6 28 10 16,3 19 0-16,-1 24-7 0,0 8-3 15,-3 14-16-15,-4 10-5 0,-4 7 0 0,-5 8 0 16,-11 10 0-16,-3-2 5 0,-15 2-1 16,-4 1-8-16,-9 0-31 0,-2-9-25 31,3-8-76-31,1-10-35 0,7-21 94 0</inkml:trace>
  <inkml:trace contextRef="#ctx0" brushRef="#br0" timeOffset="133637.04">7248 12136 1558 0,'31'17'99'0,"-1"8"33"0,-3 13-5 0,-5 14-44 0,-6 6-22 0,-8 15-37 0,-4 1-8 15,-4 3-18-15,2-2-22 0,-1-12-52 0,4-7-38 0,0-11-63 0,1-9-175 0,-1-11 225 0</inkml:trace>
  <inkml:trace contextRef="#ctx0" brushRef="#br0" timeOffset="133746.94">7304 12853 1302 0,'-1'-6'101'0,"-1"-7"63"0,7-7-34 0,6-9-30 15,3-4-13-15,13-9-25 0,-3-7-8 0,10-8-1 0,3-1 1 0,2 7-1 0,5 9 2 0,-8 20-5 0,-2 7-7 0,-8 23-14 0,-5 11-7 0,-7 24-18 0,-4 10-2 0,-10 14-2 0,-2 0-1 0,-1-2 5 0,0-3-1 0,7-17-3 16,4-7 5-16,5-19-4 0,1-8-3 0,2-12 9 0,1-12-5 0,4-12 5 0,9-12 12 0,11 1-8 0,5 3 10 0,4 13-10 0,-6 12-4 0,-8 20-3 0,-2 12-4 0,-6 20 2 0,-6 2-22 0,-6 12-96 0,3-1-63 0,0 0 88 0</inkml:trace>
  <inkml:trace contextRef="#ctx0" brushRef="#br0" timeOffset="167884.55">1508 11738 573 0,'-6'3'63'0,"-2"-3"51"0,2 0-47 15,1-3 6-15,2 3 5 0,1-1 18 0,1 1 1 0,-2 8-10 16,-2-2-13-16,0 6-16 16,0 3 1-16,1-4-22 0,-3-2-5 15,3-1-15-15,2-6-2 16,2-2 5-16,0 0-4 16,3 0 5-16,2-5-4 31,0 0-4-31,2 2 8 0,1-5 6 0,7 3 2 31,2-4 8-31,2-2-3 0,6-2 3 16,3-3 1-16,9 1-6 15,7-7 2-15,11-2-15 16,7 0-6 0,9-6-2-16,3-1-7 15,6-7 9-15,-1-3-5 0,0-5 6 16,3 2 5-1,3-8-3-15,11-3 9 16,7 0-4-16,1-2-7 16,-3 2 2-16,-3 1-2 0,1 2-4 15,2 2 3-15,11-2 5 16,2-1-6-16,-2-5 2 16,-3 1 1-16,-7-3-11 15,2-1 4-15,7 3-2 16,4-1-2-16,-8 4 10 0,-3 6-6 15,-12 0 6 1,-5 4-1-16,7-3-1 16,3 1 2-16,2 1-3 0,-3-3 3 15,-11-1-8 1,-4 1 1-16,-7-5-1 0,-3-1-5 16,6 5 2-16,5-7-3 15,0 3 0-15,-3-3 1 16,-3 5 2-16,-7-1 0 15,-2 2-2-15,7 1 11 16,0 3-2 0,6 6 4-16,6 1 2 15,-4 2-11-15,-10 5 2 0,-10 2 4 16,-20 5-6 0,-7 6 2-16,-16 6 0 0,-5 7-9 15,-9 1 8-15,-2 3-4 0,-3-3-1 16,0 6 1-16,0 0-2 15,0 0-2 1,0 0-10 0,0-2-15-16,0 0-47 15,0 1-29-15,0-12-79 0,0 4-12 16,5-18 98 0</inkml:trace>
  <inkml:trace contextRef="#ctx0" brushRef="#br0" timeOffset="168934.71">5720 9101 895 0,'-4'2'71'0,"-6"3"43"0,-1 1-8 0,0-1-28 0,-2 1 3 15,1-3-10-15,-2 2-6 0,1 1-9 0,0-1-5 0,6 1-3 0,0-4-5 0,7-1-14 0,3 4-5 0,13-5 4 0,8 0 3 0,14-5 20 0,6-2 0 0,16-6 1 16,8-3-4-16,6 0-14 0,-3 1-6 0,-10-1-7 0,-5 3-5 0,-14 7-7 0,-4 4 4 0,-11 2-12 0,-5 0 3 0,-9 5 1 0,-2 3-6 0,-4-6 2 0,1 2 1 0,-3 3-4 0,0-4 6 0,-4 6-1 0,-4 7-2 0,-9 19 8 0,-10 7-5 0,-18 21-2 15,-6 10 0-15,-17 4-4 0,-3 2-14 0,-10-10-22 0,1 1-32 0,13-18-75 0,10-10-20 0,24-24 79 0</inkml:trace>
  <inkml:trace contextRef="#ctx0" brushRef="#br0" timeOffset="186288.84">11365 6657 1311 0,'-3'0'50'0,"11"0"-10"0,-5 0 57 0,3-2-14 0,-1-1 5 0,3 0-5 0,8-8-10 0,-1 3-3 0,4 2-7 16,3-5-6-16,2 3-6 15,3 0-5-15,6 0-10 16,0 2 1-16,8-4-6 15,5 1-1 1,3-2-6-16,3 3-7 0,-3-1-6 16,-5 2-7-16,-9 3-2 0,-7 0-2 31,-15 4-2-31,-4 0-19 0,-12 0-57 0,-6 0-37 16,-9-1-84-16,-5 1-82 15,-4-2 161 1</inkml:trace>
  <inkml:trace contextRef="#ctx0" brushRef="#br0" timeOffset="186509.82">11753 6526 1365 0,'-1'-3'105'0,"-1"-2"67"16,0 1-13-16,-1-1-16 15,-2-2-26-15,4 6-39 16,-2 2-24-16,1 15-29 15,2 3-15-15,0 17-14 16,3 2 3-16,2 5-5 16,0 3 6-16,0-5-1 15,-1 6-23-15,-4 2-54 16,0 1-39-16,-6 2-67 0,-8-3-75 16,-8-5 153-1</inkml:trace>
  <inkml:trace contextRef="#ctx0" brushRef="#br0" timeOffset="186715.06">11496 7184 1142 0,'0'-7'156'0,"2"-2"162"0,4-4-165 15,3-4-11-15,4-2-30 16,3 0-16-16,-1 7-34 16,3 1-14-16,1 6-28 15,6-2-11-15,8 4-7 16,2 3-1-16,3 3-1 15,3 4-3-15,0-2-40 16,0-4-35-16,6-1-74 16,2-1-38-16,-2-6 98 15</inkml:trace>
  <inkml:trace contextRef="#ctx0" brushRef="#br0" timeOffset="187171.94">12293 7009 1411 0,'0'-14'98'0,"0"-10"57"0,-4 0-18 0,-3-3-33 16,-6 1-28-16,-8 4-41 15,-2 6-19 1,1 16-8-16,-2 6-3 0,5 19-9 16,5 7 0-1,1 1-2-15,5 0-3 0,12-6 9 16,3-5 0-16,14-17-5 15,3-5 4-15,-1-11-2 16,3-7-2-16,-6-2 9 16,-1-2-1-16,-5-2-1 15,2 2 3-15,-10 8 8 16,-4 12 5-16,-1-3 6 16,1 13-4-1,-2 14-9-15,2 8-5 0,1 11-6 16,-2 5 0-16,-1 3-2 15,2 2 4-15,-4-6 1 16,-1 3-1-16,-6-7 4 16,-4-2-9-16,-7-1 3 15,-7 1-1-15,-3-1-20 16,0-2-6-16,3 1-28 16,5-7-11-16,3-5-41 15,0-3-17-15,5-17-139 16,4-9 149-16</inkml:trace>
  <inkml:trace contextRef="#ctx0" brushRef="#br0" timeOffset="187816.7">12452 6971 895 0,'13'-8'131'0,"-2"6"196"16,0 4-215-16,-5 12-14 0,-3 5-24 0,-3 13-41 0,-1 1-12 15,-3 5-19-15,1-5-2 0,3-8 0 0,0-5-3 0,3-8 4 16,2-9 3-16,3-8 1 0,0-12 5 0,3-12 15 0,0-1 3 0,6-9 9 0,4 1-1 15,1 3-8-15,3 5-3 0,-1 10-10 0,-2 7-3 0,-5 13-6 0,-3 11-3 0,-4 13-4 0,-2 4-2 0,1 9-1 0,-1-8-5 0,8-5 0 0,1-8 1 0,4-11-2 0,3-12 5 0,-4-7 3 0,2-2 1 0,-5-10 6 16,2 0 2-16,-3-8 19 16,-2 4 6-1,-1 3 10-15,-7 3 5 0,-1 10-18 0,1 3-11 16,-3 16-15-16,2 6-2 16,-2 12-4-16,2 4 5 0,3-2-3 15,3-1-4-15,10-13 6 16,1-6-2-16,4-7 1 15,1-4 4-15,-6-2-3 16,-4-6-1-16,-7 0 22 16,-6-2 13-16,-8-3 11 15,-6 0 6-15,-14-3-17 16,-4-3-18 0,-10 0-10-1,0-1-19-15,5 14-50 0,2 5-31 0,4 14-84 16,5 1-11-16,11 1-187 0,8-3 219 15</inkml:trace>
  <inkml:trace contextRef="#ctx0" brushRef="#br0" timeOffset="188303.18">13214 6827 1238 0,'30'13'92'0,"0"3"31"16,-6 1-34-1,-6 4-18-15,-3 2-31 16,-9-4-14-16,-1 2-10 15,-1-6-4-15,-4-5 4 16,0-10 9-16,2-5 19 0,0-4 11 16,1-9 9-16,2-1-3 31,4-6-11-31,5 2-17 0,5 0-14 0,3 5-1 16,-1 0-14-16,1 6-2 15,3 4-2-15,0 1-2 16,2 1 0-16,0 3 0 15,-3-7 2-15,-1 1-5 0,-4 0 3 16,-3 2 7-16,-8-1 26 31,-8 2 18-31,-6 1 23 0,-12 2 1 0,-9 3-8 16,-3 8-9-16,-3 6-22 16,5 5-4-16,4 6-20 15,12 7-5-15,10-2-5 16,5-2-4-16,19-4-1 15,3-4-4 1,16-12 3-16,7-3-8 0,4-10-46 16,5-3-52-1,-4-6-102-15,-2-8-232 0,-13-5 260 16</inkml:trace>
  <inkml:trace contextRef="#ctx0" brushRef="#br0" timeOffset="189511.58">14385 6432 1006 0,'3'0'115'15,"0"0"67"-15,-2 0-46 0,-1 0-14 0,2 0-28 0,-2 0 1 0,0 0-7 0,0 0-4 0,0 1-8 16,5 5-6-16,-1 10-11 0,4 0-5 0,0 22-12 0,0 6-12 0,-2 13-16 0,-1 1-1 16,-5 2-15-16,-1 2 6 0,-4-10-4 0,-1 0-10 15,-1-13-46-15,-1-1-35 0,4-13-80 16,-1-1-26-16,0-18 111 16</inkml:trace>
  <inkml:trace contextRef="#ctx0" brushRef="#br0" timeOffset="190123.5">14668 6518 1196 0,'-1'-8'104'16,"-4"5"74"-16,0-5-28 0,4 8-36 15,-1-3-23-15,4 16-33 16,4 7-7-1,2 15-6-15,3 11 2 0,-1-1-20 16,-4 1-6 0,-5-3-19-16,-1-4 1 0,-1-3-1 15,-4-1-4-15,4-10-9 16,1-6-4-16,-4-11-3 16,6-8 3-16,-2-12 15 0,0-10 1 15,0-18-1-15,-3-4 4 16,-7-18-4-16,-1-4 2 15,-6-14 0 1,-2-4-1-16,6 7 3 16,10 11-4-16,11 20 8 0,10 16 3 15,8 19 0-15,3 8-3 16,4 6-7 0,3 10 0-16,-7 5-1 0,-4 5 0 15,-3 2 3-15,-8-2-6 0,-8 6-1 16,-2 1 7-1,-16 0 1-15,-5 0-8 16,-10-2-24-16,-3-6-23 16,-1-6-44-16,-2-5-20 15,9-9-29-15,3-4-106 0,15-9 158 16</inkml:trace>
  <inkml:trace contextRef="#ctx0" brushRef="#br0" timeOffset="190547.32">15205 6386 1146 0,'8'-7'98'0,"-2"-5"61"0,-1 4-7 0,-7-3-14 0,-3 5-12 0,-9 1-22 0,-3 5-18 0,-11 8-28 0,-7 8-17 0,-1 18-21 0,-4 7-10 0,4 18-8 0,6 1 2 15,9-1-10-15,10 1 7 0,18-12-4 0,8-4-3 0,15-17 6 0,8-4-6 0,10-16-9 0,7-7-28 0,13-13-73 0,3-7-44 0,-7-6 80 0</inkml:trace>
  <inkml:trace contextRef="#ctx0" brushRef="#br0" timeOffset="192038.53">11510 7717 687 0,'0'1'143'0,"0"-10"-15"0,2 3 136 0,-1-2-111 0,1 3-21 31,-2 5-32-31,0 3-21 0,0 13-10 0,3 8-7 15,0 12-17-15,5 13-5 0,-3 8-24 16,1 6-5-16,-4 1-6 16,-2 2 1-16,0-4-30 15,-3-2-28 1,1-6-52 0,0-4-27-1,1-15-142-15,1-13-148 0,0-27 243 16</inkml:trace>
  <inkml:trace contextRef="#ctx0" brushRef="#br0" timeOffset="192758.18">11460 7794 1401 0,'17'-28'93'0,"5"-4"42"0,2 1-6 16,7 5-35-16,4 4-10 0,4 8-23 0,6 8-15 0,-6 6-22 15,-4 6-9-15,-13 15-13 0,-6 1 5 0,-15 11-1 0,-6 8-7 0,-15 5-2 0,-7 1-17 0,-9-1-23 0,-2-4-4 16,3-10-3-16,4-5 7 0,13-10 23 0,7-6 9 0,13 0 7 0,6 0 1 0,9-3 3 0,4 1 4 0,6 1 15 0,2 2 6 0,5-2 15 0,-4-2-3 0,-5 3-16 0,-5 1-7 0,-10 4-8 0,-7 5-3 0,-14 1 7 16,-10 5-1-16,-16 1-4 0,-4 3 3 0,-5 1-53 0,0-5-20 0,8-11-67 0,2-7-37 0,7-17 99 0</inkml:trace>
  <inkml:trace contextRef="#ctx0" brushRef="#br0" timeOffset="193231.87">11941 8051 1255 0,'3'16'61'0,"-1"4"20"0,-4 4-15 15,-1 1-21-15,3-3-4 0,5-1-12 0,2-4-1 16,9-6-4-16,0-3-2 0,9-8 5 15,-1-6-5-15,6-4 10 0,-2-7-2 0,1-2-8 0,-3-3 0 16,-8 2-1-16,1 1 1 0,-10 6-1 0,-4 2-4 0,-3 11-14 16,4-2-3-16,-1 18-3 0,-1 8-2 0,4 14 4 15,5 4 1-15,7 1-3 16,9-5 3-16,5-16-2 16,3-8 1-1,-4-16 3-15,-3-6 6 0,-8-18 25 16,-3-9 4-16,-8-8 7 0,0-10-2 15,-3-15-21-15,0-6-3 16,-4-13-6-16,-4-12-5 0,-4 6 5 16,-3 4-4-16,0 28 9 15,0 21 9-15,7 40-1 16,-3 0-2-16,1 37-6 16,1 10-13-16,1 29-5 15,0 7 1-15,3-2 0 16,3-2 7-16,4-10-65 15,-1-4-32-15,1-12-79 16,-2-2-30-16,-7-18 114 16</inkml:trace>
  <inkml:trace contextRef="#ctx0" brushRef="#br0" timeOffset="193957.29">12307 7856 1507 0,'19'0'87'0,"8"-2"27"0,4-1-11 0,7-2-39 16,5 2-22-16,-2-5-28 0,4 2-14 0,9-5-73 0,3-2-43 0,11-14 57 0</inkml:trace>
  <inkml:trace contextRef="#ctx0" brushRef="#br0" timeOffset="195037.49">13506 7728 1018 0,'-3'0'96'15,"-4"0"58"-15,4 1-24 0,2-2-39 0,-4-2-23 0,-1-5-16 0,-1 0-9 0,-4 3-14 0,-3 4-3 16,0 1-14-16,-10 9-5 0,-6 10-6 0,-3 11 0 16,-8 17-4-16,3 13 2 0,8 10-3 0,7 2 2 15,18-7 0-15,8-12-1 0,25-19-1 0,7-16 0 0,16-11 2 16,1-7-2-16,-5-13 8 0,-1-4 3 0,-10-2 10 0,-1-6 6 0,-12 1 3 15,-4 3-2-15,-9 4-7 0,-4 8-5 0,-6 7-4 0,0 2-2 0,-5 10-1 0,-1 5-3 16,-3 11-1-16,5 4-2 0,4-5-1 0,8-3 2 0,13-13-4 0,2-2 4 0,7-12 0 16,5-5 8-16,0-5 27 0,-2-3 12 0,-9-2 19 0,-9 4-2 0,-15 2-14 0,-6-4-8 15,-18 6-19-15,-7-4-8 0,-10 2-16 0,-3 0-21 0,3 0-36 0,1 1-14 16,10 3-34-16,7 4-3 0,21 6-5 0,-3-8-1 0,21 0-3 0,9 2-2 16,12-3 19-16,2-2 21 0,8 4 38 0,1-4 27 0,1 10 51 0,-2 1 16 0,-8 15 25 15,-2 7 1-15,-11 12-28 0,-5 3-13 0,-12 1-23 16,-4-1-4-16,-5-3 4 0,-5-9 9 0,4-9 15 15,1-13 9-15,-3 2 11 16,7-16-7-16,7-14-6 0,4-11-4 0,7-5-11 16,5-4 4-16,1 6 10 0,0 7 2 0,-2 14-3 15,-7 3-9-15,1 15-13 0,-4 8-13 16,3 17-7-16,3 12-1 0,-3 5-21 16,3 9-22-16,-2-13-72 0,2-5-30 15,2-16 66-15</inkml:trace>
  <inkml:trace contextRef="#ctx0" brushRef="#br0" timeOffset="196621.29">14733 7715 1488 0,'-38'0'82'0,"-9"10"13"0,-4 2-21 0,-1 10-37 0,8 8-14 0,13 3-1 0,5 1 0 16,20-4-8-16,6 1-4 0,14-3-7 0,8 2-1 0,12 4 6 0,0-3 0 0,1 1-1 16,-5-2 0-16,-11 1-6 0,-10 1 1 15,-18 4-4 1,-10-3-15-16,-9-1-45 0,-2-7-26 0,6-20-198 16,2-9 171-16</inkml:trace>
  <inkml:trace contextRef="#ctx0" brushRef="#br0" timeOffset="197343.62">14878 7859 1452 0,'0'34'75'0,"-1"4"15"0,-2 2-8 15,-1-2-29-15,4-7-19 0,10-6-25 0,6-6-4 0,9-16-36 16,3-3-28-16,1-11-132 0,-6-1 108 0</inkml:trace>
  <inkml:trace contextRef="#ctx0" brushRef="#br0" timeOffset="197924.04">15254 7805 1467 0,'-27'13'96'0,"-1"-1"34"15,-4 1-27-15,0 0-38 0,4-2-33 0,8 8-30 0,4 6-2 16,13 8-3-16,4 5 1 0,10-7-7 0,7 4-8 0,5-15-14 15,1-2-1-15,0-13 8 0,-1-5 11 0,1-15 11 0,0-8 4 0,-2-14-1 0,0-8-1 0,-6-12 5 0,-4-8 0 0,-7-14 14 0,-5-4 0 0,-13-7 0 0,-4 3 1 0,1 24-1 16,-1 16 10-16,9 29 15 0,2 15-3 0,-4 18-6 0,4 11-11 16,1 23-17-16,3 11 0 0,4 21-8 0,4 1-3 0,7 3 2 0,8-11-1 15,16-17-7-15,6-18-1 0,9-20 1 0,0-10 2 0,-8-13 5 0,0-9 3 16,-6-11-2-16,-5-2-2 0,-4-9 9 0,-9-1 2 0,-9-4-1 0,-7 2 4 16,-11 5 5-16,-4 3-1 0,-8 21-1 0,-3 3-7 0,-2 24-7 15,-1 5-7-15,3 13 4 0,6 5-3 0,13-5-2 0,8-4 5 16,17-17-2-16,6-5 4 0,13-10 4 0,7 0 1 0,-2-5 0 15,-1 5 2-15,-7 8-5 0,-2 3-3 0,-2 8-3 0,-6 6 6 0,-8 8-29 0,-4-3-12 0,-11 3-27 0,-5-11-4 0,-5-3 32 0,-1-9 14 0,-2-10 41 0,2-10 13 16,3-16 37-16,3-9 14 0,6-8 7 16,8-6-9-16,11-3-31 0,12 0-17 0,8-1-20 0,3 4-1 15,-1 11-52-15,-6 6-39 0,-2 10-188 0,7-4 151 16</inkml:trace>
  <inkml:trace contextRef="#ctx0" brushRef="#br0" timeOffset="198832.96">17117 7266 1100 0,'5'-22'95'0,"-2"0"36"0,0 6-18 15,-3 2-8-15,2 9-17 0,-2 2-14 0,1 6-8 0,1 2-6 0,1 12-5 0,-3 8-5 0,0 15-2 0,-3 9-7 16,-4 15-26-16,-1 10-4 0,2 15-11 0,3 7-2 0,3-2 2 0,3 0 4 16,7-19-44-16,2-12-21 15,7-20-72-15,2-10-35 0,1-20 95 0</inkml:trace>
  <inkml:trace contextRef="#ctx0" brushRef="#br0" timeOffset="199148.23">17644 7755 1272 0,'5'-27'136'0,"-4"-2"94"0,-9-1-109 0,-6 2-22 0,-13 0-58 0,-1 4-20 0,-7 13-19 0,0 6-2 0,-2 18-3 0,0 14-1 0,3 14-4 15,4 11 0-15,12 8-9 0,10-2-11 0,18-12-5 0,7-8 2 0,16-23 11 16,4-5 11-16,2-20 8 0,-1-5 6 0,0-17 3 0,-5-7 2 0,-6-5 9 0,-7-4 0 16,-9 6-2-16,-4 4-2 0,-7 14-5 0,0 8-9 0,-4 18 0 0,0 12 4 15,1 21-7-15,-5 4 2 0,6 12 0 0,2-2-4 0,3-8 5 0,7-4-1 16,2-10 0-16,6-8 0 0,2-6-2 0,4-4 2 0,-1-12-1 0,3-8 0 0,2-13 0 16,-3-4 0-16,-6-13 2 0,-1-6 0 0,-10-16 6 0,-4-5 1 15,-2-9 6-15,-2-9 5 0,0 3 10 0,0-4 0 0,-2 3 6 0,2 4 0 16,0 23-3-16,3 10-1 0,2 33-9 0,-2 18-6 15,0 31-9-15,2 14 0 0,2 24-7 0,-3 9 8 16,4 8-8-16,0 6 2 0,3 0-25 0,2-3-40 0,-2-8-71 16,-2-15-40-16,-7-18 84 0</inkml:trace>
  <inkml:trace contextRef="#ctx0" brushRef="#br0" timeOffset="199352.03">17775 7433 1375 0,'4'-6'83'0,"3"-1"4"0,1 7-13 0,6-3-39 15,3 3-25-15,7 2-10 0,6-1 0 0,12 1 1 0,9 1-9 0,15 3-18 0,0-2-8 16,-4 0-17-16,-8 3 1 0,-13-3 2 0,-7 4 0 0,-15-5 12 0,-6 2 9 16,-12 1 26-16,-4 4 20 0,-11-2 28 0,-3 1 11 0,-12 2 11 0,-1 2-10 0,-1 4-13 15,-1 5-10-15,2 13-16 16,5 4-1-16,11 6-11 0,6 5-1 0,13-3-7 0,9-4-1 0,10-13 0 16,4-6-1-16,4-17 6 0,-1-5-2 0,1-13 4 0,-2-11 2 0,0-11 7 0,0-11 5 0,-2-12 19 0,-1-4 1 0,-5-6 5 0,-3-3 3 0,-8-5-9 0,-6-2-5 0,-5-1-7 0,0 11-9 0,-2 28 1 0,2 14 1 0,-2 43-4 0,-1 12-3 0,-5 28-9 0,1 7 4 0,-6 8-3 0,2-3 1 0,3 0-4 15,3-6-1-15,5-15-3 0,0-9 2 0,7-14-4 0,0-10 0 0,4-10-4 0,5-4 1 0,5-3 7 16,2 1-5-16,4 7 8 0,2 7-6 0,-1 7 0 0,-1 1-4 0,-3 7-53 0,-2-3-29 0,0-8 285 0,0-6-189 0</inkml:trace>
  <inkml:trace contextRef="#ctx0" brushRef="#br0" timeOffset="199650.25">19499 7537 1244 0,'-3'-14'103'0,"0"-5"39"0,-5 3-34 0,0 4-13 15,-1 5-42-15,-4 2-21 0,-3 15-19 0,-1 7-5 0,-2 21-5 16,3 8-2-16,11 7-1 0,10 0 1 0,19-14-3 0,6-7 1 0,11-18 1 15,1-13 6-15,-2-13 17 0,1-9 5 16,-8-9 17-16,-6-5-2 16,-15 1 0-16,-9-1-1 0,-18-1-17 0,-15 1-7 15,-14 2-8-15,-8 3-25 0,-5 10-31 0,1 5-13 16,11 7-59-16,7 5-17 0,21-8 75 0</inkml:trace>
  <inkml:trace contextRef="#ctx0" brushRef="#br0" timeOffset="199822.99">19748 7384 1276 0,'30'17'88'0,"-8"5"30"16,-4 7-18-16,-7 4-42 0,0 3-22 0,1 2-18 0,3-5-8 16,2-3-6-16,4-9-2 0,1-13 18 0,0-5 17 15,-3-11 28-15,-2-8 18 0,-1-9 10 16,-2-5-8-16,-1-5-1 0,-1-3-8 0,-7 0-21 16,-8-1-10-16,-7-2-28 0,-2 0-13 0,-1-3-44 15,5 0-30-15,3-2-78 0,5 0-48 0,11-7 104 0</inkml:trace>
  <inkml:trace contextRef="#ctx0" brushRef="#br0" timeOffset="200561.7">20275 6856 1311 0,'-1'31'113'0,"-2"13"130"0,3 5-105 0,-2 13-9 16,0 3-26-16,1 4-62 0,-2-4-11 0,3-13-20 0,0 0-8 0,0-5 3 0,0-4-27 16,1-7-37-16,4-5-3 0,1-16-8 0,-1-9 25 15,4-12 32-15,1-10 4 0,6-11-9 0,6-1-11 0,5 2-20 0,4 1-13 0,2 12-6 0,0 4 5 0,5 9-9 0,2 8-21 0,5 0-115 0,3 3 1 0,2-5 57 0,2-1 87 16,-11-5 230-16,-3-2 38 0,-17-2 33 0,-6-6-29 0,-11 1-41 0,-8-4-10 0,-11-1-33 0,-14-2-20 0,-9 0-45 0,-4 4-25 0,1 7-25 0,3 10-9 0,6 14-4 0,7 6-5 31,9 10-2-31,7-2-11 0,14-2-27 0,7-2-3 0,18-15-4 0,8-6 13 0,9-16 24 0,4-6 10 0,-5-12 22 0,-4-2 17 0,-10-7 27 16,-5-7 9-16,-7-15 7 0,1-9-1 0,-9-24 3 0,-4-5-9 0,-8-11-17 0,-1 7-17 0,-4 36-19 0,-3 17 1 0,6 42-6 0,-2 13-1 0,1 35-7 0,3 18-3 0,1 39 3 0,4 11-1 0,9 12 9 0,-1 2-45 0,9-3-120 0,3-1-67 0,11 2 88 15</inkml:trace>
  <inkml:trace contextRef="#ctx0" brushRef="#br0" timeOffset="201188.9">12397 9023 918 0,'0'0'104'0,"-5"0"129"0,-4 1-163 0,1 2-13 0,0 4-16 0,1-3-2 16,6 6-10-16,1-2 3 0,1 6 15 0,6 6-2 0,5 9 11 0,-1 10-1 0,4 13-6 0,-4 8-2 0,-2 16-5 15,1 4-7-15,-1 26-12 0</inkml:trace>
  <inkml:trace contextRef="#ctx0" brushRef="#br0" timeOffset="202335.54">12397 8781 725 0,'-2'-1'130'0,"1"-1"126"0,1-1-108 0,0 1-73 0,0-1-21 16,-2 3-32-16,2 0-1 15,-2 0-7-15,2 0 0 0,-1 5 10 0,-2 3-4 0,-5 14 3 0,-3 5 0 0,-8 17-14 0,-2 6 2 16,-1 9-6 0,-5 4-6-16,2-10 2 0,0-2-2 0,3-18-1 0,6-8 5 0,8-14-1 0,8-9 2 0,0-10-1 15,8-17-1-15,11-15 2 0,5-16-1 0,6-8-2 0,1-2 0 0,7 5 4 16,-2 4-4-16,-3 11 7 0,1 12 3 0,-11 8 6 0,-4 6 8 15,-5 7 6-15,-1 8-4 0,-4 10-3 16,1 6-5-16,1 14-6 0,0 1-2 0,5 8-9 16,0-2 0-16,3 6-1 15,1 1-1 1,-1 7-14-16,0 1-28 16,0 13-57-16,0 3-200 15,-5 7 187-15</inkml:trace>
  <inkml:trace contextRef="#ctx0" brushRef="#br0" timeOffset="203496.35">12632 12077 703 0,'-18'3'82'16,"-4"5"77"-16,2 0-54 0,-1 0-41 0,2 2-9 0,4-4-29 0,2 0-3 0,5-1-1 16,7-4 9-16,1-1 9 0,0 0 7 0,4 0 7 0,7-3-1 0,5-3-3 15,5 0-9-15,5 3-8 0,6-4-11 0,9 4-5 16,3 3 2-16,5 0-8 0,3 0-4 0,2 2-2 0,4 1-6 0,13 2 0 0,8-4 3 15,22-1-2-15,11-1 5 0,3-4 8 0,5 3 1 0,-2-1 11 0,1 2 2 0,15-1-6 16,-2-3-1-16,1 5-11 0,-1 0-3 0,-7-3-1 16,4 1-2-16,9-5 0 0,2 2 1 15,-1 2-4-15,0-8 2 0,12 0 0 0,-1-4 0 16,11 4 4-16,-3 0 1 0,4 7 0 16,4-3 3-16,-8 4-5 0,-1 3-2 15,-5 0 2-15,1-1-6 16,0-1 3-16,-5 0 0 0,-6-7 1 15,3 3 11 1,5-7 6-16,-2-1 5 0,-2-7 15 16,-4-5-3-16,6-6 4 15,3 2-5-15,-7 3-12 0,-12 4-6 16,-15 8-13-16,-2 0 4 16,-17 4-9-16,-11 0 3 0,-30 4-3 15,-20 2-15-15,-18 4-20 16,-9 1-17-16,-5 0-12 15,-5 0 7-15,-2 3 3 16,-3 3 5-16,-6 1 5 16,2 1-9-16,-9-7-12 15,-1 1-13-15,-3-4-313 16,-4-10 257-16</inkml:trace>
  <inkml:trace contextRef="#ctx0" brushRef="#br0" timeOffset="204264.96">18860 11500 872 0,'-6'-11'74'0,"-2"0"34"15,-3 8 7-15,3 0-8 0,-3-5-20 0,-2 5-17 0,4-4 4 0,1 4-8 16,6 3-6-16,1 0-12 0,-1-1-13 16,-6-9-9-16,8 10-2 0,0 0-9 0,2 0 0 0,4 10-5 0,2 2-1 15,6 1 2-15,4 4 1 0,5-1 6 0,4 1 1 0,8-2 3 0,4-1 2 16,4 0-7-16,4 0 1 0,-1 7-10 0,-2-1 0 0,-1 8-2 0,-4 1-6 16,-9-1 7-16,-5-1-7 0,-18 1 8 0,-7 4 2 0,-21 6 0 0,-9 1 8 0,-15 7-12 0,-9 1 2 15,-6-1-15-15,-8-5-14 0,-14-8-32 0,-9 0-24 0,-9-4-33 0,4-1-21 0,9-4-62 0,13-2-235 16,19-5 272-16</inkml:trace>
  <inkml:trace contextRef="#ctx0" brushRef="#br0" timeOffset="207168.06">12517 9530 951 0,'-2'-1'86'0,"0"-2"34"16,-2 0-43-16,-3-4-6 0,0 2-31 0,-1-4-5 0,0 0 1 0,3 1 0 0,2-2-3 0,1 5-4 0,2 5-10 15,0-3-5-15,0 3-6 16,0 0 5-16,0 8 7 16,-1 3 5-16,-1 2 10 15,-1-1-9-15,0 3 3 16,0-1-3-16,3 0-12 15,0 5 3-15,0 0-11 0,1 6-1 16,2 11 5 0,-1 5-1-16,1 21 2 15,2 9 1-15,0 17-6 16,-1 7 2-16,1 1-5 16,3 7-2-16,-3 10 2 0,-1 10-3 15,-4 6 2-15,0-4 1 16,-6-4-1-16,-2-7 3 15,0-8-3-15,0-1 1 16,2-15 0-16,-2-9-2 0,4-15 2 16,-3-9-1-16,4-9 0 15,-3-7 0-15,3-4-2 16,-4-12 1-16,4-5-2 16,2-2-4-16,1-10-2 15,0 3-8-15,7 0-1 16,3 1-2-16,3 1 2 15,1 1 6-15,2 5 3 16,-2 0 4-16,0 3 0 16,-3-1 1-1,-2-6 1-15,-1-7-3 16,0-6-1-16,0-5 0 0,-2-10-2 16,1-3 0-16,-4-1-19 15,-2-4-19-15,-1 6-235 16,-3 2 186-16</inkml:trace>
  <inkml:trace contextRef="#ctx0" brushRef="#br0" timeOffset="-128247.96">12655 11793 458 0,'5'4'79'0,"-2"0"71"15,1 3-5-15,-4-3-11 0,-4 4-5 0,1-5-17 0,-3 2-18 16,6-2-30-16,0-3-7 16,0-3-11-16,3 2-4 0,0-3-7 15,-3 4-14-15,0-1-1 16,0 1-3-16,0-2-3 15,-3 9 1-15,0 0-1 16,-2 4 0-16,2 0-5 16,0-4 2-1,1-1 3-15,2-4 4 16,0-1 3-16,0-1-1 0,5-9 0 16,6 2-4-1,0-8 1-15,0-1-1 0,2 0-2 16,-4 0-3-16,2-3-5 0,2 4 0 15,-2 1 0-15,-2-1 3 16,4 3 0-16,3-1 0 16,-2 0-3-16,3 1 0 15,-1-1 10 1,-3 1 2-16,1-1 1 0,2-1 0 16,-2 1-9-16,-3-4-3 15,2 0 2-15,-6 1-2 16,5-3-6-16,0 1 0 0,-1 3 0 15,2-4-1-15,-1 1 9 16,3 4-1-16,2-2-1 31,2-1-3-31,5 1-1 0,-1 1 0 0,1 0 10 16,-2-4-2-16,2 1 1 16,-1-3 5-16,-1 2-11 15,2-3-2-15,-5 5-3 16,5-2 0-16,-4 1-4 31,2-2 5-31,0 3-1 0,0-4-4 0,2 2 8 0,0-3-2 16,-4 5-2-16,-2-5 2 31,-3 4-2-31,1-2-3 0,0 4 2 0,0 0-1 16,1-1-4-16,-3 1 7 15,5 0-1-15,3-3 2 16,5 1-1-16,-2-6-4 15,4 0 0 1,-1 1 1 0,-1 2 0-16,0-4 3 15,1 1 0-15,1 2-2 16,-1-2 1-16,0 6-3 16,-2-6 0-16,2 3 3 15,4-4 3-15,2 1-2 0,9-4-2 16,-2 0-4-16,1-1 0 15,-2 2 3-15,-2 1 0 16,-2-1 1-16,-1 3 0 16,3 1 4-16,-2 0-1 15,2 0-3-15,3-1 2 16,5-4-6-16,6 1 0 16,4-1 7-16,3 2 0 15,-1 3-1-15,-1-1-2 16,-3 4 1-16,-6-1-1 0,0 2-1 15,-6 0 1-15,1 0-4 16,-4 0-2-16,-1 0 6 16,3-3 0-1,-1 5 8-15,-1 0 0 16,2 1-5-16,0 2-1 16,3-2-2-16,2-5-3 0,5 2 9 15,-1 1 0-15,-6-1-1 16,-1 4 1-16,-5-2-5 0,-5 1 2 15,3 4 0 1,0-1-3-16,1-1 0 16,1 4-3-16,-2 1 3 0,-1-2 4 15,-1 0 0-15,1 1-2 16,1 1-6-16,2 1 0 16,-2-1 1-16,4 4 2 15,-4-1 6-15,-4 2-3 16,-4 3 2-16,-4 1-4 15,-1 0-1-15,-2 0-1 16,-2 1-2-16,-2-2 5 16,5 1-5-16,0-8 4 15,2 3 1-15,1-4-1 16,1-1 6-16,-1 4 3 16,2-5 4-16,-1 2 3 0,-2 1-8 15,1-3-2-15,-1 1-7 16,1-1 1-16,-3 3-3 15,0-1-1-15,0-1 4 16,-1 7-4-16,3-3 4 16,1 3 1-16,2 0-1 0,3 1 0 15,-2 2 0-15,-1-5-1 32,-2 2 2-32,-6 0-1 0,2 0 2 15,-1-2-1-15,-4-1 3 0,-4 1 1 16,6 0-5-16,-6 1 3 15,7-4-6-15,5 1 3 16,-2-2 1-16,2-2 1 16,-1 3-2-16,0 2-2 15,-1-1 3-15,0 4-4 16,-2-2 8-16,5 5-4 16,2-1-1-16,-1-2 4 15,-1 3-7-15,-2-2 1 0,3 2 0 16,4 2-1-16,0 1 4 15,3-3-1-15,3 0 4 16,2 0-1-16,0-3-1 16,1 3 3-16,1-2-7 15,-4 1 1-15,0 1-1 16,-6 1 2-16,-3 4 0 0,-5-2 1 16,-1 2-1-16,-1 1 1 15,2-3-1-15,3-3 1 16,4 0 0-1,-1-3-1-15,2-3 1 0,8-1-3 16,3 0 1-16,8 0 0 16,1-1 6-16,1 0 6 15,-4 2 3-15,-7 1-1 16,-4-2-3-16,-8 3-9 16,-4-2 1-16,-2 4-5 15,-1 1 1-15,-2 1 2 0,3 3-1 16,-2 3 0-16,-1-4 3 15,5 1 0-15,1-1 0 16,7-2 2-16,1 0-3 16,1-3-2-16,1-1 1 15,-2-4 3-15,0 2 0 16,1-2 4-16,-3 4-2 16,-9-6 2-16,-8 7-3 15,-12 3 0-15,0-3-2 0,-9 0-2 16,-1 6 0-16,-4 0-4 31,-1-1-7-31,2-2-27 0,3 0-9 0,2-5-49 16,0 0-42-1,-7 2 80-15</inkml:trace>
  <inkml:trace contextRef="#ctx0" brushRef="#br0" timeOffset="-51664.83">10437 9455 899 0,'8'-8'78'0,"2"-5"38"0,1-3 4 0,0-1-30 0,0 1-16 15,-5 7-10-15,-1 3-3 0,-7 6-1 16,-2 3 0-16,-3 8-9 16,3 6-6-16,0 15-10 15,4 2-3-15,5 20-12 16,3 1-7-16,5 21-12 16,1 1-2-16,5 5 1 15,-3 0 3-15,-2-20-2 16,-2-7 0-1,-7-25-1-15,-2-10 0 16,-3-18 4-16,0-1 0 0,-4-20 25 16,-3-7 8-16,-7-18 6 15,1-15 2-15,-2-18-17 16,-3-7-13-16,4-10-4 16,-2 2 0-16,8 4 1 15,4 4 5-15,7 9 6 16,6 8 2-16,9 17 3 0,-1 11 4 15,5 21-6-15,-3 10-6 16,2 19-9-16,5 7-4 0,-7 10-6 16,-1 5 2-1,-10 5-1 1,-8 1 0-16,-10 2 4 16,-4-1-4-16,-8-5-9 0,-3-4-16 0,2-10-30 15,3-4-10-15,7-11-43 16,2-7-15-16,8-9-42 15,5-2-93-15,7-1 156 16</inkml:trace>
  <inkml:trace contextRef="#ctx0" brushRef="#br0" timeOffset="-50935.13">10750 9616 1078 0,'9'30'80'0,"-2"-4"77"0,-4-4-80 0,6-11 3 0,1-6-8 0,2-11-18 0,9-7-6 0,-1-10-15 0,2-4-9 0,4-2-3 0,-3-2 0 0,-2 6 3 15,-5 1 0-15,-10 10-5 16,-6 6-1-16,-11 6-3 31,-8 4-3-31,-10 9 1 0,-2 5-5 16,-1 9-9-1,-2 2 0-15,10 6-2 16,7-2 0-16,13-1-1 16,8-4-2-16,13-11 0 15,11-4 1-15,6-11 7 16,3-1 11-16,4-4 8 16,-1-3 1-16,-1 5 0 15,-6 3-10-15,-12 3-8 16,-7 5 1-16,-14 3-3 15,-5-1 1-15,-14 5-4 16,-1 1-5-16,-4-3-5 16,4 1 0-16,6-8 6 15,4-1 0-15,13-11 2 16,8-4 1-16,15-12 12 16,5-2 2-16,7-4 24 0,3-3 10 15,2-1-8-15,-2 4-8 16,0-4-20-16,-2 4-5 15,-9-1-6-15,-3 3-13 16,-11-6-29-16,-5 2-26 16,-5-2-37-16,-3-2-15 0,2-6-15 15,1-4-2 1,4-2 19-16,2-2 30 16,4-4 50-16,3 6 34 0,-5 6 56 15,0 10 26 1,-4 15 39-16,-4 5 11 0,-6 10 6 15,-1 10-11-15,-14 7-33 16,-2 8-17-16,1 13-30 16,-1 6-12-16,11 13-3 15,6-2-9-15,7 7-12 16,8-6-2-16,7 1-5 16,1-3-5-16,1-4-13 0,-2 2-33 15,-9-7-57-15,-8-3-26 16,-9-10-45-1,-10-4 90-15</inkml:trace>
  <inkml:trace contextRef="#ctx0" brushRef="#br0" timeOffset="-50652.4">11307 9489 1058 0,'36'-19'167'0,"5"-3"257"0,6 2-282 0,2 1-38 0,3-3-24 16,-1-3-47-16,-1-4-55 0,1-5-271 0,-2-9 203 0</inkml:trace>
  <inkml:trace contextRef="#ctx0" brushRef="#br0" timeOffset="-49407.36">21367 8947 381 0,'-10'1'15'0,"-1"4"-6"15,0 2-5-15,0-3-8 0,0 4-9 16,3-2-33-16,-1 2-22 15,1 3 39 1</inkml:trace>
  <inkml:trace contextRef="#ctx0" brushRef="#br0" timeOffset="-48854.78">21264 9027 248 0,'0'0'91'0,"-1"0"97"16,1 0 7-16,0-3-23 0,1-5-33 0,3 0-60 16,-1-1-20-16,-2-2-26 0,1 1-5 0,1 3 5 0,-1-3 1 0,1 5 3 0,0-1 6 0,-3 6-3 15,1-2-1-15,1 1 2 0,0 1-6 0,-2-2 5 0,1 1-7 0,1-4 0 16,-2 3-3-16,1 1-10 0,1-1 4 0,0 5-4 0,-2 7 2 0,0 6 6 0,-2 1-5 16,0 5-3-16,1 6-4 0,-1 12 0 0,-1 6 2 0,1 15 0 0,2 4-1 0,0 12-1 15,0 7-2-15,0 17-8 0,-1 15 1 0,-1 20-3 16,1 12-2-16,-2 11 1 0,3 1-3 0,0 7 0 15,0-5 0-15,0-10 1 0,-4-12 1 0,-5-23-3 16,0-8 0-16,-3-12 4 0,0-10 0 0,-2-19 1 16,-2-5-3-16,3-17-2 0,2-5 1 15,3-19 0-15,2-3-1 0,1-15-19 0,5-4-11 0,-3-4-36 0,-2-9-12 0,2-7-38 16,0-9-14-16,3-20 73 0</inkml:trace>
  <inkml:trace contextRef="#ctx0" brushRef="#br0" timeOffset="-48220.79">21220 8770 1479 0,'-6'13'22'0,"-4"12"-9"0,-7 18 17 15,-3 7-4-15,1 1-15 0,3-10-1 0,5-10-7 0,5-15-2 0,6-14 6 0,-2-6 2 16,4-11 0-16,2-19 1 0,7-3-1 0,2-12-7 0,1-3 2 0,5-2-4 15,-2 0 8 1,2 4 10-16,3 1 9 0,-3 11 19 0,-3 11 2 0,-5 20 7 16,0 7-1-16,-4 15-6 0,0 12-2 0,4 14-17 0,2 10 2 0,8 7-18 0,-1-3-3 0,10-3-30 15,2-1-23-15,-2-6-42 0,1 0-34 0,1-8 194 0,-5-3-95 0</inkml:trace>
  <inkml:trace contextRef="#ctx0" brushRef="#br0" timeOffset="-47304.78">21457 11615 737 0,'-11'3'35'0,"0"7"36"15,-3-5-37-15,1 2 4 0,-4-3 1 0,-2 3-2 0,0-2-26 16,-3 3-6-16,0-5-5 0,3 4 0 0,1-1 0 0,3 0 0 15,3 2 30-15,0 3 16 0,2 2 21 0,2-1 9 0,5 3-11 0,3-3-5 0,7-1-5 0,4-5-2 16,8-2 7-16,6-4 0 0,11-4-1 0,8 0-1 0,12-7-13 16,3 1-4-16,5-1-3 0,0 3-3 15,3-1-2-15,4 1-7 0,7 0-8 0,11 2 1 0,21-1-8 0,5 6-2 0,5-4 0 0,0 4 1 0,-3-3 0 16,9 3 2-16,11 1-1 16,-1-2-5-16,1 2 2 0,-6-1-5 0,13-2 4 0,6 1-3 15,-2 2-3-15,-3 0 4 16,-11 6-6-1,-1-3 3-15,-7 8-2 0,-5 2 0 0,-20 3 0 16,-11 0 4-16,-11 4-2 16,-3-1 3-16,-5 0-4 15,-3-6 1-15,-10-6-21 16,-9-2-28-16,-16-5-53 0,-8 0-34 16,-14-8-44-16,-1 4-209 15,-9-6 253 1</inkml:trace>
  <inkml:trace contextRef="#ctx0" brushRef="#br0" timeOffset="-46758.46">24775 11603 911 0,'-4'-5'116'0,"0"2"178"0,-3 0-228 0,3 1-2 0,4-1-11 15,0-3 0-15,7 2-8 0,9 4 4 0,6 0 3 0,10 7-1 0,7 4-2 0,-1 3-1 16,0 8-12-16,-5 2-10 0,-11 4-13 0,-1 5-3 0,-15-1-9 0,-7 4 7 16,-17 7-2-16,-12 2-6 0,-19 4 4 0,-14 0-4 0,-14-5-9 0,-4-6-5 0,3-8-31 0,7-8-25 0,4-16-61 0,4-6-186 0,-8-19 200 15</inkml:trace>
  <inkml:trace contextRef="#ctx0" brushRef="#br0" timeOffset="-45901.26">20455 8354 1620 0,'0'0'27'0,"0"3"-4"0,2 14 36 0,1 6 1 0,3 16-12 16,4 10-7-16,2 3-24 15,-1 5-10-15,2-1-3 16,-1-4 0-1,-2-6-11-15,-2-6-6 16,-3-7-3-16,-4-5 2 0,-1-11 7 16,-3-6 5-1,-2-14 2 1,-1-8 0-16,-4-16 6 0,-2-6-2 0,-2-22 2 16,-4-3-2-16,-4-16 1 31,0-5 5-31,2 2 9 15,5 4 7-15,14 18 6 16,4 14 5-16,10 16 5 0,6 4-4 16,3 15 2-16,1-2-5 15,1 8-11-15,1 1-2 16,-3 6-11-16,-3-1-7 16,-8 8-5-16,-6 4 0 15,-13 8-2-15,-8 6-1 16,-12 9-24-16,-4 2-21 15,2-9-42-15,4-1-24 16,11-15-34-16,8-6 19 16,11-15 68-16</inkml:trace>
  <inkml:trace contextRef="#ctx0" brushRef="#br0" timeOffset="-44773.31">20805 8395 1047 0,'-1'8'83'0,"1"-2"37"0,0-4 6 0,0-4-32 0,8-1-20 0,1-8-20 0,2 0-3 0,5-6 6 0,1-4-2 0,-1 1-4 16,1 1-3-16,-2 4-10 0,-4 1-5 0,-5 3-5 0,-4 0 0 0,-6 6-5 0,-7-1-3 0,-6 8-8 0,-7 6-6 0,-9 10-6 16,2 6-1-16,-1 8 2 0,5-4 1 15,16 0-1-15,5-2-1 0,17-4-1 0,8-8-3 0,16-5 4 0,1-1 2 0,2 0-2 0,1-1 4 0,-4 4 0 16,-5 1-3-16,-6 4 1 0,-7 3 3 0,-11-5-3 0,-3-1 3 15,-4-1-2-15,-7-2-5 0,-3-7 0 16,0 0-1-16,0-8 3 0,3-3 0 0,5-9 3 0,4-7 4 16,9-4 15-16,2 1 6 0,10-4 9 0,-4-1-7 0,4 4-12 0,-3-5-9 15,-2 3-27-15,1 0-24 0,-1 0-65 0,3 1-39 0,-2-2-254 0,2-1 244 16</inkml:trace>
  <inkml:trace contextRef="#ctx0" brushRef="#br0" timeOffset="-44273.75">21343 7715 1367 0,'-14'-16'131'16,"-2"4"91"-16,-4 9-95 0,-1 7 0 0,-2 15-30 0,1 7-15 0,1 13-11 0,5 7-8 0,8 12-24 16,4 2-12-16,7 2-17 0,3 2-4 0,4-9-6 0,1-3-10 0,0-3-40 15,-3-3-25 1,-4-5-66-16,-2-5-21 0,-7-10-33 0,-4-9-52 0,-9-14 149 0</inkml:trace>
  <inkml:trace contextRef="#ctx0" brushRef="#br0" timeOffset="-44032.83">21081 8117 1174 0,'16'-23'112'0,"3"2"109"0,6 1-99 0,2 6-25 0,5-2-25 0,-4 3-43 0,2 2-27 0,-2 0-64 16,2 5-34-16,5-1 45 0</inkml:trace>
  <inkml:trace contextRef="#ctx0" brushRef="#br0" timeOffset="-35845.08">20215 9124 706 0,'3'1'103'16,"-3"1"73"-16,0 4-80 31,-6-3-11-31,5 0-43 0,-3 2-5 15,3-3-9-15,1 4-4 0,8-3 0 16,3 0 5-16,5-4 17 16,2-6 3-16,9-12 15 15,5-4 5-15,18-10 7 16,6-7 10-16,11-7 1 16,11-4-3-16,16-1-9 15,7 0-18-15,5 2-20 16,-5-1-13-16,-11 3-16 0,0 0-2 15,-2 4-6-15,2 3 6 16,-11 8-8-16,-11 5 5 16,-18 9-17-16,-15 4-12 15,-19 8-33-15,-13 5-17 16,-2 2-25-16,1 0-18 0,-7 0-90 16,-4 11-190-16,-8 2 244 15</inkml:trace>
  <inkml:trace contextRef="#ctx0" brushRef="#br0" timeOffset="-35275.38">20529 9352 1297 0,'8'-9'89'0,"-2"-1"29"15,-2 2-7-15,-3 7-24 0,-1 1-28 0,0 11-23 16,0 6-3-16,2 18-4 0,-1 7-2 0,-1 14-6 0,0-1-7 0,2 5-14 0,-1 3-13 0,1-6-37 0,0 1-24 0,-1-12-70 16,1-2-115-16,-2-17 157 0</inkml:trace>
  <inkml:trace contextRef="#ctx0" brushRef="#br0" timeOffset="-34660.98">20542 9499 1385 0,'16'-49'100'0,"3"5"47"0,3 0-4 0,1 4-40 0,1 6-12 0,0 8-23 0,-4 6-9 0,-6 7-11 32,1 5-10-32,-4 8-15 0,-2 10-7 15,1 9-8 1,-4 4 1-16,0 9-2 0,-1-4 1 15,-4 1-4-15,3-1-2 0,-6-3-1 32,-4-1-4-32,-8 0-13 0,-5-1-14 15,-5 1-26 1,-3-2-10-16,0-3-23 16,2-3-10-16,3-7-24 15,3-4-13-15,6-10-271 0,6-7 260 0</inkml:trace>
  <inkml:trace contextRef="#ctx0" brushRef="#br0" timeOffset="-34006.62">20894 9455 1134 0,'1'11'111'0,"-1"3"102"0,-5 2-129 0,-2-2-6 0,-1 0-35 16,0 2-12-16,8 0-20 31,0-4-3-31,11 1-6 16,1-4-2-16,11-1-4 15,3-6 4-15,3-4 5 16,-2-7 13-16,-4-4 15 16,-2-6 5-16,-7 0 7 15,-1 4-5-15,-10-4-5 0,-2 4-6 16,-7 1-14-16,-8 0-6 15,-10 0-14-15,-4 1-15 16,-9 4-29 0,3 2-18-16,1 4-44 0,3 3-9 15,8 5 67-15</inkml:trace>
  <inkml:trace contextRef="#ctx0" brushRef="#br0" timeOffset="-33710.77">21122 9434 1124 0,'15'-14'104'0,"-3"0"94"16,-4-2-100-16,-2 8-28 16,-2 2-25-16,2 6-29 15,2 1-7-15,6 6-10 16,2-1 4-16,1 2-1 15,4 3 0-15,-4-6 5 0,-1 4-2 16,-2-4 4 0,-1 0 2-16,-2-5 1 15,-2-7-1-15,-1-1-1 0,-2-9 0 16,-3 0-6-16,-1-4-2 16,-2 2 0-16,0 0-2 15,2 10 0-15,4-1-2 0,5 10-6 16,2 5-1-16,7 8 2 15,2-2 2 1,3 0 5 0,-1-2 1-16,-2-7 1 0,-1-2-1 0,-6-5 1 15,1 0 3 1,-3-9-4-16,-5 0 5 0,-2-8-1 16,-4-2 2-1,-4 1 2 16,-3-4-1-15,-4-3-4-16,3 2-4 0,-1-1 0 0,9 4 0 0,-1 1-2 16,4 2 0-16,6 5 2 15,-5-4-2-15,12 2 3 0,2-1 7 16,6 3 11-16,-3-6 11 16,2 9 12-16,1-1-1 15,-7 2-8 1,-2 2-9-16,-9 5-2 15,-8 6-3-15,-5-4 0 16,-3 9-2-16,-6 5-9 0,-3 4 5 0,1 3-7 16,0-1 0-1,5-3 1-15,6-1-8 0,4-4-2 16,6 3 2-16,4-3-1 0,5 1 0 0,7-5 4 16,2-3 5-1,6-1 2 1,-1 0-1-16,-3-1-1 0,-1-7-7 15,-10 3-1-15,-4-1 1 16,-7 1 0-16,-3 5-3 0,0-2-3 16,-8-1 5-16,0 3 0 0,0 0-1 15,3-3 3 1,4 3-1-16,-2-8 6 0,6-4 4 0,8-12 15 16,5-6 1-1,9-16 5 1,5-4 2-16,9-9-13 0,7-2-7 15,1-5-8 1,1 3-8-16,-6 7-43 16,-5 11-22-16,-7 7-7 15,0 1 21-15</inkml:trace>
  <inkml:trace contextRef="#ctx0" brushRef="#br0" timeOffset="-30751.48">21514 11156 581 0,'1'0'66'0,"-1"0"67"0,0 2-13 0,-1-2-9 0,-4 0-6 16,0 0-28-16,2 0-15 15,1-2-20-15,2-2-9 0,4-6-7 0,-1-1-7 0,8-3 0 0,-2 0 0 0,4 1-2 0,-2 0 0 0,0-1-2 0,3-3 2 0,-3 1 6 16,3-1 1-16,2-2 4 0,-3-2 2 0,4 1-4 0,-1-2 2 15,3 0-2-15,0-2-4 0,1-3 2 0,1 2 4 0,1 0-2 16,-3-4 1-16,0-1-9 0,-3 2-1 0,-4 1-8 0,2-1-2 0,1 1 0 16,0-3-4-16,3 3-2 0,1-1 2 0,0 1 3 15,-1 2 2-15,3-2 5 0,3 0 4 0,2 4-9 0,0-1 4 0,5 2-7 0,-1 1-1 0,0-1 2 16,2 0-6-16,-1 2 5 0,-1-4-5 0,-1 4 2 0,-2 1-1 16,-1-2-1-1,-4 2 1-15,2 0 0 0,-3 2 5 0,-1 0-6 0,7-4 4 0,1 5-3 16,2-3-4-16,2 4 4 15,-1-1 1-15,1 2-2 0,-1 1 4 0,3 0-5 16,2 1-3-16,7-1 5 16,2 1-1-16,-1-1 3 15,1 0 0-15,-6 2 2 0,-3 2-3 16,1-2 4-16,-7 3-4 16,0-5-2-16,0 2 1 15,1 2-3 1,1 1 5-1,4-2-3-15,0 4 0 16,4 1 4-16,-2 2 6 0,-5 3 0 16,-2 0 2-16,-2 2-7 15,1 1-5-15,0 0-1 16,0 2 4-16,6-2 2 16,-3 0 0-16,0-3-1 15,3 6-4-15,-3-2 1 16,4 5-1-16,-3-1 0 15,1 3-3-15,-2 5 3 16,-1 4 2-16,-4 5 0 16,-1-1 7-16,1 5-9 15,1 0 3-15,4 5 1 16,2 2-6-16,3-3 2 16,4 0 2-16,5-3-6 0,2 3 9 15,2-4-4-15,-4 4-1 16,-7-3 3-16,-3 6-5 15,-2 2 4-15,0 3-4 16,-2 8 2-16,-3 0 3 16,-5-5 0-16,4 5-1 15,1 0 4-15,3-4-5 0,3 4 3 16,-4 0-2 0,-2-5-2-16,-4 0 5 15,-4-4-6-15,1-7 3 16,-8-5 2-16,0-7-7 0,-6-9-14 15,0-4-24-15,-1-8-57 16,-4-11-41 0,-16-9 74-1</inkml:trace>
  <inkml:trace contextRef="#ctx0" brushRef="#br0" timeOffset="7815.98">10649 13419 1060 0,'-3'-1'26'0,"12"9"8"0,-1-8 38 0,0 0 3 0,-2-2 9 0,2-3-5 0,-2 1-12 0,-1 0-5 0,0 3-10 0,-5-5-9 0,0 2-7 15,0 3-5-15,-2 1-10 16,-4-5-1-16,-4 5-2 16,-2 3 8-16,-4-1 2 15,-1-2 5-15,-8 5-11 16,-1 1-6-16,-1 2-9 16,-3 3-5-16,4 9-1 15,-1 1-2-15,5 12-2 0,1 5 1 16,4 14 0-16,1 3-1 15,7 10 2-15,4-2-5 16,5-2 4-16,5 1-2 16,7-17-1-16,4-5 3 15,3-9-3-15,5-12 3 0,2-11 1 16,4-3 1-16,5-11 10 16,5-7 0-16,1-9 14 15,0-5 5-15,-2-3 7 16,-4-4 3-16,-10 7-9 15,-4 3-1-15,-14 15-17 16,-5 9-10-16,3 6-1 16,-4 14-7-16,4 15 2 15,-2 5 4-15,10 1-3 16,-1-7 1-16,9-12-2 16,-2-15 5-16,3-9 0 15,-2-4 2-15,3-12 27 16,-1 3 1-16,-7-11 30 0,0-2 9 15,-12-2-13 1,-3-5-5-16,-18 2-25 0,-7 0-11 16,-8 2-16-1,-2 2-1-15,2 12-20 0,3 6-14 0,3 11-21 16,2 11-12-16,13 3-34 16,0 2-16-1,14-4-35-15,11-1-11 0,14-11-106 16,6 0-100-16,11-12 218 15</inkml:trace>
  <inkml:trace contextRef="#ctx0" brushRef="#br0" timeOffset="8380.54">11076 13736 613 0,'43'-3'133'0,"-5"5"117"0,0 6-33 0,-13 7-66 0,-1 9-27 0,-13 4-56 0,-7 4-17 0,-7 1-28 0,-5 2-11 0,0-8 1 0,-1-5 0 16,7-5 1-16,1-11-1 0,1-6 0 0,4-3 1 0,6-13 15 0,3-7 6 0,4-10 20 0,7-2 9 0,2-1 3 0,-3 4 8 0,5 10-16 0,-6 3-15 0,0 16-16 0,0 6-21 15,-6 18-7-15,-5 4-9 0,0 13-46 31,2 6-34-31,2 8-100 0,3 0-121 0,2-17 180 16</inkml:trace>
  <inkml:trace contextRef="#ctx0" brushRef="#br0" timeOffset="9023.27">11994 13632 1265 0,'-3'-5'99'15,"-5"-2"67"-15,-14 16-71 0,-8 4-5 16,-7 9-33-16,-3 8-15 16,5 6-7-1,7-3 3-15,12-1 4 0,8-6-6 16,10-8-10-16,7-1-7 16,12-1-15-16,4-2 0 15,8 5 0-15,2 3-3 16,0 7 3-1,-4 4 1 1,-9-2-5-16,-4 4-3 16,-18 3-1-16,-5 0-9 15,-16-1-24 1,-4-5-21 0,-5-8-46-1,2-2-11-15,7-19-74 16,7-6 101-1</inkml:trace>
  <inkml:trace contextRef="#ctx0" brushRef="#br0" timeOffset="9745.06">12264 13826 1046 0,'16'7'142'0,"-3"-1"206"0,-9 16-247 0,-2 5-10 16,-7 12-11-16,-1 8-9 0,-2-1-14 15,2 1-11-15,4-4-26 16,2 1-21-1,6-14-27-15,4-5-17 0,6-12-34 16,3-10-13 0,6-14-29-16,0-6-32 0,0-10 92 15</inkml:trace>
  <inkml:trace contextRef="#ctx0" brushRef="#br0" timeOffset="9948.81">12409 13829 1434 0,'-14'0'83'0,"-2"4"9"0,2-1-22 0,6-3-37 16,5-2-28-16,9-15-48 16,10-1-37-1,6-10 41-15</inkml:trace>
  <inkml:trace contextRef="#ctx0" brushRef="#br0" timeOffset="10277.49">12797 13784 1349 0,'2'19'131'0,"-10"1"119"0,-6 1-62 16,-16-1-34-16,-6 1-27 16,-8-4-65-16,1 5-24 15,5-3-29-15,5 5-6 16,11 4-5-16,4 3-10 16,15-4-21-16,3 0-9 15,16-13-4-15,5-3 10 16,12-17 22-1,5-8 3-15,3-11 10 0,-4-7 1 16,-5-7 0-16,-5-12 11 16,-7 1 8-1,-1-10 5-15,-3-8 12 0,-8-5-1 16,-3-16-2 0,-1-1-5-16,-2 11-10 15,4 11-2-15,-3 30 7 0,1 11-6 16,-4 27 3-16,0-1-5 0,-7 20-12 15,-5 14-1-15,2 19-2 16,-1 5 1-16,5 15-3 16,6 5 2-16,5 5-6 15,4-3-9-15,12-8-11 16,4-14-10-16,6-24 9 16,3-9-11-16,10-23 12 15,3-2 10-15,5-21-1 16,3-5 17-16,-3-11 2 0,0-5-2 15,-1-2 8 1,-5 1 8-16,-13-2 9 0,-10 8 3 16,-18 10-6-1,-5 7-2-15,-19 20-13 0,-4 10-4 16,-7 24-5-16,-4 8-5 16,14 11 0-16,4-1-2 15,18-6-18-15,12-5-2 16,14-10-8-16,9-11 1 15,2-8 16-15,-1-8 4 16,-5-8 12-16,-1-3 1 16,-9-1 5-16,-5-1-2 15,-10 2 1-15,-10 4-1 0,-9 1-2 16,-3-5 0-16,-7 0 0 16,2 0 4-16,3-6 13 31,2-4 15-31,8-4 21 15,9-6 7-15,8-5-5 0,7-5-3 0,10 2-21 16,0-1-2-16,7 7-15 16,1-3-2-16,-1 0-87 15,-3-5-82-15,-1 0 94 16</inkml:trace>
  <inkml:trace contextRef="#ctx0" brushRef="#br0" timeOffset="10968.14">14700 13147 1638 0,'0'0'30'0,"-2"0"-2"0,6 22 40 0,2 3-10 16,-1 24-6-16,3 9-11 0,-5 18-22 0,-3 4-7 0,-2 4-6 0,-1-10-11 16,5-14-44-16,-2-10-28 0,6-18-55 0,2-13-111 0,3-19 148 0</inkml:trace>
  <inkml:trace contextRef="#ctx0" brushRef="#br0" timeOffset="11581.21">14986 13292 1578 0,'7'25'74'0,"-2"17"5"16,-3 9-7-16,-2 10-26 0,0 6-14 0,0-14-12 0,1-1-7 0,-1-12-5 0,4-6-4 0,-1-15-5 0,-2-4-1 0,-1-14 1 0,0-1 0 0,-6-16 3 0,0-10 0 0,-5-22 0 0,1-9 1 0,-3-23 2 0,1-8 4 0,2-10 11 0,6 6 7 0,8 25 15 0,9 7 4 0,11 31-3 15,1 9-2-15,3 18-22 0,2 9-1 0,2 11-7 0,-1 8-9 0,-7 4 8 0,-3 3-8 0,-12 1 2 0,-4 0 4 16,-10-1 0-16,-9-5 4 0,-10-4-8 0,-4-10-18 0,-7-9-52 0,-1-5-26 0,3-10-56 0,1-9-13 0,12 0-126 0,4-9 167 0</inkml:trace>
  <inkml:trace contextRef="#ctx0" brushRef="#br0" timeOffset="12255.78">15882 13170 1529 0,'-5'2'224'0,"-30"4"-86"0,4 0-33 0,-18 5-14 0,-2 4-15 16,-2 8-28-16,2 4-8 0,15 14-21 0,7 8 0 0,15 11-10 16,8 0-1-16,11 8-3 0,10-7-8 0,8-3-17 0,-1-7-18 0,12-20-37 15,4-8-21-15,10-23-38 0,5-10-24 0,4-18 92 0</inkml:trace>
  <inkml:trace contextRef="#ctx0" brushRef="#br0" timeOffset="12835.46">16915 13326 1372 0,'3'2'99'0,"2"3"122"0,0 7-145 0,1 13-4 0,0 16-14 0,2 15-16 0,0 10-24 0,-2 0-16 0,2 3 0 0,-3-2-10 0,0-6-30 15,1-6-5-15,-3-9-8 0,-1-8 1 0,-5-14 1 16,-5-5-8-16,-13-7-14 0,-6-9-6 0,-11-6 19 0,-9-6 22 0,-10-15 34 16,-1-7 23-16,6-4 33 0,9 0 18 0,28 8 13 0,7-1 5 0,25 3-5 15,11 0-13-15,17 4 0 0,8 1-1 0,6 8-10 0,-1 8-10 0,-3 4-23 0,-1 1-16 0,-8 4-41 0,4 0-30 16,4-12-89-16,4-4-24 0,15-3 86 0</inkml:trace>
  <inkml:trace contextRef="#ctx0" brushRef="#br0" timeOffset="14044.43">17917 12954 1299 0,'1'0'104'0,"1"3"74"0,1 4-81 0,0 5-2 16,4 18-28-16,-1 8-17 0,5 24-17 16,0 12-5-16,5 17-19 0,-1 12 1 0,0 2-24 0,-1 7-32 0,-8-9-68 0,-1-2-99 15,3-16 121 1</inkml:trace>
  <inkml:trace contextRef="#ctx0" brushRef="#br0" timeOffset="14515.54">18420 13664 1038 0,'-2'-32'149'0,"-7"4"228"0,-5 3-301 0,-10 12-31 15,-3 13-1-15,-4 11-13 0,-2 6-6 0,6 20-15 0,0 2-5 0,13 8-5 0,7-4 0 16,11-8-20-16,5-13-3 0,8-14 2 0,6-8-5 0,2-11 23 0,0-5 3 16,2-11 11-16,-4 2 10 0,-2-4 12 15,-4 4 4-15,-7 6-3 0,-4 7-8 0,-6 12-14 0,-1 6-1 0,-6 14-11 16,-1 12-2-16,2 9-17 0,3 3-15 0,4-4-7 0,7-6-3 15,7-10 17-15,3-7 8 0,8-10 12 0,2-11 3 0,2-13-2 0,3-7 9 0,0-13 10 0,0-6 13 16,-3-6 21-16,0-6 5 0,-8-8 16 0,-3-7 3 16,-3-18 3-16,-3-14-4 0,-8-9-12 0,-5 4-11 0,-10 11-7 0,1 17-4 0,1 35-6 15,8 17-2-15,8 33-9 0,1 19-1 0,4 31-5 0,-4 13-2 0,-3 32-8 0,-2 2 1 0,-8 5-24 16,0-5-21-16,-4-13-96 0,3-5-58 0,4-20-248 0,-1-9 242 0</inkml:trace>
  <inkml:trace contextRef="#ctx0" brushRef="#br0" timeOffset="14815.39">18668 13579 1600 0,'15'-7'65'0,"9"-4"9"0,5 3-28 0,8-4-15 16,3 1 2-16,2-3-4 0,4-1-5 0,-2-4 8 0,2 5 8 0,-2 0 2 15,-4 1 7-15,-9 7-2 0,-6-3-13 0,-13 5-3 0,-8 4-10 0,-12 5 2 0,-7 11-3 0,-15 6-2 0,-5 5-4 16,-3 14-11-16,-3 3 0 16,9 11-3-16,3 5-1 0,14-5-5 0,11-3-11 0,15-12-23 0,14-12-7 0,11-17-7 15,2-8 16-15,5-12 15 0,-2-10 12 0,-4-13 7 0,5-10 1 0,-3-13 14 0,2-8 5 0,2-8 18 0,-4-11 16 0,-6 0-2 0,-8-7 3 16,-10 23-12-16,-8 14-19 0,-7 33-6 0,0 24-4 0,-7 34-6 0,-8 13 2 0,-10 27-2 0,-2 8-6 16,-1-5 3-16,3-2-7 0,10-12-23 0,6-14-1 0,9-18-4 0,5-14 6 15,7-17 23-15,7-7 11 16,8-15 10-16,5 0 6 0,10 1 3 0,-1 2-6 0,3 10-11 0,-3 9-1 0,-6 9-7 0,-2 5 1 0,-3 2-36 0,-1-2-35 0,2-8-102 0,6-6 6 0,2-12 78 0</inkml:trace>
  <inkml:trace contextRef="#ctx0" brushRef="#br0" timeOffset="15082.71">20214 13637 1525 0,'-10'0'97'0,"1"0"49"0,-4 0-72 0,1 5-19 15,-3 6-30-15,0 4-12 0,2 14-9 0,2 9-1 0,5 4-3 16,6 2 0-16,9-12-4 0,7-7 2 0,11-15-3 0,1-7 3 0,4-16 0 16,-1-4 1-16,1-15 13 0,-5 1 9 15,-9-4 25-15,-2 4 11 0,-16-1 15 16,-4 5 2-16,-22-3-20 0,-7 5-16 0,-16 3-58 0,-6 6-24 0,-8 18-35 0,3 7-1 15,16 4-21-15,11-2-21 0,26-6-86 0,12-1 101 0</inkml:trace>
  <inkml:trace contextRef="#ctx0" brushRef="#br0" timeOffset="15348.67">20438 13596 1022 0,'50'0'166'0,"-2"3"233"0,-18 7-295 0,-7 2-17 16,-12 12-41-16,-4 3-15 0,-6 9-16 0,1 5-3 16,2-5-10-16,3 0-4 0,12-13-12 0,3-5-24 15,11-6 1-15,-3-11 7 0,3-2 24 0,-3-9 32 0,-6-4 22 0,-4 0 14 16,-12-10 18-16,-5-4-1 15,-3-10-14-15,-8 0-13 0,0 5-32 0,-1 6-13 16,-5 11-7-16,4 5 2 0,2 5-13 0,5-4-9 0,16-4-46 16,6-5-31-16,11-6-53 0,4-2-31 0,6-4 106 0</inkml:trace>
  <inkml:trace contextRef="#ctx0" brushRef="#br0" timeOffset="15505.25">21247 13028 1414 0,'5'-16'104'15,"0"5"43"-15,-4 11-23 0,-2 27-27 0,-3 14-13 0,-2 33-26 16,-3 18-7-16,-2 20-25 0,-2-3-12 0,3-10-15 0,4-9-24 0,5-18-37 0,4-10-4 16,6-18 4-1,4-6 22-15,6-30 33 0,1-8 0 0,2-19-4 0,4-10-2 16,-1-10 2-16,0-5 3 0,-3 11 12 0,-1 1 3 15,-1 15 3-15,-4 9-2 0,0 13-4 0,-5 6-5 0,1 11-11 16,3 2-19-16,3-1-50 0,8 2-31 0,7-7-267 0,2-2 231 0</inkml:trace>
  <inkml:trace contextRef="#ctx0" brushRef="#br0" timeOffset="15677.87">21954 13746 1392 0,'27'-13'109'15,"-10"-3"62"-15,-8-3-34 0,-18 2-37 0,-12-3-22 0,-12 1-45 0,-6-2-5 0,-4 10-11 0,-4 8-3 0,3 8 2 0,4 7-5 0,9 12-10 0,7 3-15 0,12 6-18 0,10-3-13 0,11-6-7 0,7-2 13 0,13-14 20 0,2-5 7 0,5-16 17 0,4-11 7 16,-7-13 9-16,0-8 18 0,-8-8 10 0,-3-6 13 0,-9-16 4 0,-2-4-14 0,-9-22-4 0,-4-6-18 0,-1 1-13 0,0 11-5 0,1 39 5 0,2 21 14 0,3 35-1 0,1 17 2 16,0 35-20-16,-1 21-14 0,-3 33-18 0,2 15-7 0,-2 15-52 0,2 2-47 0,4-11-89 0,0-9 103 15</inkml:trace>
  <inkml:trace contextRef="#ctx0" brushRef="#br0" timeOffset="22698.08">13282 15006 790 0,'-2'0'99'0,"1"-2"84"0,1-1-9 0,4-6-37 0,4-6-21 15,-5 1-41-15,4-5-18 16,-7 8-6-16,0 10 0 15,-2-1 7 1,-6 1-1-16,2 12-10 16,-2 4-10-16,2 11-10 0,-1 4-4 15,11 14-4-15,2 6 2 16,7 26-10-16,4 15-1 16,3 31-7-16,1 13-3 0,1 31 1 15,-8 12 5 1,-9 24-2-16,3 13 1 0,-15 10-5 15,0-3-4-15,0-2 2 16,-4-6-4-16,10-23-2 16,2-10-4-16,10-21-6 15,0-11 0-15,4-30-1 16,-4-17 5-16,-5-28-5 16,3-12-4-16,-6-21-26 15,2-5-30 1,-5-11-31-16,0-7-11 0,0-17-116 15,-8-4 147-15</inkml:trace>
  <inkml:trace contextRef="#ctx0" brushRef="#br0" timeOffset="23264.98">13274 14724 1000 0,'-2'-2'105'0,"1"0"72"0,-2 2-32 0,3 5-34 0,-4 5-21 0,-5 13-25 0,-5 9-17 16,-11 15-23-16,-4 5-11 15,-9 10-10-15,-3-4-1 16,-1-6-3-16,1-6 0 15,14-19 1-15,6-10 2 0,15-23-2 16,4-16-1-16,9-29-2 16,9-14 0-16,10-23 8 15,9-8 7-15,3 4 19 16,1 6 3-16,2 23 6 16,-4 17-5-16,-4 29-16 15,0 15-5-15,-3 33-15 16,5 26 4-16,-1 28-4 15,-1 15 1-15,4 12 5 16,-1-8-1-16,11-6-5 16,4-13-1-16,1-14-27 15,1-5-16-15,-4-6-44 16,0-8-24-16,-8-10 60 16</inkml:trace>
  <inkml:trace contextRef="#ctx0" brushRef="#br0" timeOffset="24003.04">13397 18226 1221 0,'-5'-1'101'0,"0"-9"47"0,12-1-46 16,4 3-19-16,8-3-27 0,3-2-13 0,8 4-16 0,6 3-5 0,11-4-10 0,9 4-3 16,11 1-4-16,8-4-3 0,22 2-1 0,12-5-1 0,18 6 0 15,2 2 1-15,5 6-1 16,11 4 2-16,11 1 7 0,5 2 8 0,3 2 11 0,5-3-1 0,6-2-9 15,7-1-8-15,20 0-10 0,1-4-2 0,2 4 2 0,3 4 0 0,13 7 4 16,-9 5 1-16,8 4-5 0,8 2 0 0,-19 0-1 0,0-1-1 0,8-7 5 16,-13 0 1-16,-8-6-2 0,-1-10 6 0,-20-6 13 0,-4-10 0 15,-18-12-2-15,-11 1-8 0,-32-1-19 0,-10 1-26 0,-23 9-77 16,-16 1-37-16,-28 2 65 0</inkml:trace>
  <inkml:trace contextRef="#ctx0" brushRef="#br0" timeOffset="24348.57">19300 17729 1183 0,'0'2'39'0,"-1"6"-5"0,1 4-5 16,8 9 20-16,4-2 2 15,10 3 17-15,10-2 1 16,9 3 5-16,1-1-2 15,1-3-15-15,-3 1-9 16,-11 2-25-16,-2-3-10 16,-6 5-10-16,-5 1-3 15,-5 3 4-15,-7 2 7 16,-13 7 6 0,-10 7 1-16,-16-2-6 0,-7 6-5 15,-21-7-22-15,-8-4-26 16,-16-7-49-16,0-6 6 15,10-10 31 1</inkml:trace>
  <inkml:trace contextRef="#ctx0" brushRef="#br0" timeOffset="46580.43">13788 17505 515 0,'-6'16'33'0,"-5"2"10"0,1 0-12 0,-1-5 4 0,2-3 9 0,-1-6 20 0,4-1 0 0,1-3 7 16,5 0 3-16,-1 0 11 16,-1-1 7-16,1 1-2 15,-1 0-7-15,0 0-6 16,-1-2-9-16,0 2-2 15,0 0 2-15,0 0-8 16,0 0-3-16,-12 2-12 16,14-2-7-16,-1-2-12 31,1 1-5-31,-1 1-12 16,1-3-4-16,-7-13-2 15,8 9-3-15,0-4 1 16,1-1 0-16,4-4 5 15,0-4 1-15,3-6 13 16,1-1 3-16,4-4 4 0,4-8 3 16,5-7-13-16,3-2-2 15,4-4 0-15,-1 0-3 16,4-1-1-16,1 1 3 16,6 3-2-16,6 5-4 15,0 3 11-15,3 0 2 0,-4 11-7 16,-5 1 9-16,1 3-11 15,-3-1-5-15,-2-3 12 16,0 0-3-16,0-5 3 16,-1 0 2-16,3-2-9 15,4-4-4-15,4 1-5 16,3 5-1-16,10-1-3 16,0 5 1-16,7 4 0 15,-2 2 0-15,-6 4 0 16,0 1 1-16,-5-3 3 15,-2 5 0-15,4-1 6 16,-4 0-2-16,6 6 5 16,2 0 0-16,4 6 0 0,1 0-3 15,-3 6-5-15,-5-1 0 16,-8 4-4-16,-6-2-1 16,-5 3 0-16,2 2 0 15,2-1-1-15,2-1 1 0,1 7 0 16,1-5 1-16,0 9-1 15,0 2 1-15,5 4-1 16,2 5 0-16,-4 4 0 16,2-2 0-16,-3 4 0 15,-5-3 0-15,0 4 2 16,-5 3 1 0,2 4 0-16,-3 5-1 0,3 0-1 15,-2 4-1-15,6 4 0 16,6-2-1-16,-2-1 0 15,4 0-1-15,4-3 2 16,-2 3 1-16,1 1 0 16,-1-3 1-16,-11 5-3 0,0 2 1 15,-9-8 0-15,-5 1 4 16,-3-7-2-16,-7-4 0 16,-3-9 1-16,0-5-3 15,-6-11 4-15,-3-3-14 16,-5-7-50-16,-5 1-26 15,-1-2-84-15,0 0-27 0,7-5 108 16</inkml:trace>
  <inkml:trace contextRef="#ctx0" brushRef="#br0" timeOffset="54716.92">15664 16345 805 0,'0'-3'91'0,"-3"-1"61"0,0 3-12 0,-4 1-46 0,-1 8-16 0,-4 4-18 0,2 7-6 15,2 0 7-15,1 2-5 16,3 1 4-16,3-5-6 0,4 7-9 16,0 4-7-1,2 8-19-15,1 2-7 0,-1 2-10 16,0-1-5-16,-2-1-40 15,-2-2-22-15,-2-6-97 16,-4-6 86-16</inkml:trace>
  <inkml:trace contextRef="#ctx0" brushRef="#br0" timeOffset="55048.05">15658 17034 902 0,'-4'8'228'15,"4"8"36"-15,-1-1-55 16,1-2-125-16,-3-4-43 16,-4 6-12-16,1-3-23 15,-3 2-6-15,2-1-27 16,3-2-23-16,2 2-42 16,2 1-22-16,5 6-103 15,1 1-22-15,4 6 38 0,2-1 34 16,-1 6 167-1,0 0 76-15,-4 4 62 0,-4 2 11 16,-5 0-12 0,-3-2-20-16,-2 0-48 0,0-4-14 15,-1-4-27-15,0-3-15 16,4-1-8-16,-3 0-13 16,6-1-25-16,1 2-15 15,-2 4-143-15,2 4-98 0,0-5 158 16</inkml:trace>
  <inkml:trace contextRef="#ctx0" brushRef="#br0" timeOffset="55235.58">15705 18139 1200 0,'-5'40'109'0,"0"-4"59"0,-4-11-40 16,0-9-62-16,-2-8-52 16,-7-8-270-16,12-6 179 15</inkml:trace>
  <inkml:trace contextRef="#ctx0" brushRef="#br0" timeOffset="57611.7">16099 18340 899 0,'2'0'73'0,"0"-2"33"0,-1-3-28 0,-1 2-18 16,-6 2-13-16,6-1 9 0,-3 2-2 0,4 0-2 0,6 0-1 0,-3 2-7 0,4 1-8 0,5 3-4 0,6 8 1 0,3 4-10 0,6 8 3 16,4 11-12-16,4 2-8 0,8 5-1 15,0-3-5 1,8-3 0-16,2-11 1 15,12-11-1 32,7-7 3-47,10-14-1 16,3-4 1-16,-1-15 3 16,-6-10 2-1,-10-15 14-15,2-10 1 0,-1-18 5 16,1-10-3-16,14-14-3 15,2-4-3-15,4-7-5 16,-4 1-1-16,-5 3-9 16,1 2-2-16,6 0 2 15,18-1-2-15,11 5-1 0,1 4 0 16,-3 9-2 0,-5 3-1-16,-4 12 2 0,0 4 0 15,-1 6 2-15,-8 13 1 0,-24 13 0 16,-14 10-7-16,-27 14-29 15,-11 4-24-15,-14 12-71 0,-8 3-282 16,-12 4 262-16</inkml:trace>
  <inkml:trace contextRef="#ctx0" brushRef="#br0" timeOffset="58207.59">18500 16704 919 0,'-3'-8'69'0,"0"-3"20"0,3 3 13 16,0 2 6-16,3 1-9 0,2 2-7 0,1 2-14 0,1-2-11 0,5 3-10 0,2-4-11 16,10-2-11-16,6 1 2 0,10-3-1 0,10 2 3 0,12-5 1 0,1-2-4 15,4 2-2-15,-7-1-4 16,-6 1-12-16,-8 3-6 0,-11 3-10 0,-2 4 0 0,-11 4 3 0,-3 6 1 0,-8 7-5 0,-3 6-2 15,-5 10 2-15,-3 4-3 0,-5 11 3 0,-4 4 6 0,-12 1-39 0,-3 0-11 0,-1 0-39 0,-2 0-31 0,4-2-23 16,4-2-113-16,8-4 152 0</inkml:trace>
  <inkml:trace contextRef="#ctx0" brushRef="#br0" timeOffset="59360.13">20141 15768 889 0,'0'0'148'0,"0"0"210"0,-1 3-264 31,-3 0-12-31,0 0-20 0,2 5 4 0,-1-2-2 15,1 7-3-15,2 9-3 16,-1 6-3-16,2 20-22 16,-1 8-12-16,2 15-11 15,-2 7-7-15,0-1-30 16,0-6-13 0,5-13-38-16,-1-9-22 15,4-22-8-15,0-8-14 16,3-19 74-16</inkml:trace>
  <inkml:trace contextRef="#ctx0" brushRef="#br0" timeOffset="60074.63">20405 15879 1464 0,'-7'8'66'0,"-4"7"-11"0,-5 5-12 15,-4 23-20-15,4 1-4 0,5 14 9 0,6-4-5 0,10-1-5 0,3-5-4 0,11-12-13 16,9-4-1-16,5-15 0 0,4-5 0 0,-1-8 2 0,-3-14 6 0,-3-6 9 0,-1-10 7 0,-9-9 21 16,-4-5 1-16,-13-8 7 0,-6-1 5 0,-15-2-26 0,-5 1-2 0,-12 7-15 0,-3 8-17 0,-1 21-20 0,3 10-7 0,-1 15-32 0,4 8-16 0,9 7-34 0,6 1-28 0,11-5 78 0</inkml:trace>
  <inkml:trace contextRef="#ctx0" brushRef="#br0" timeOffset="60874.63">20941 16009 1138 0,'9'8'89'0,"4"-7"79"0,0 6-71 0,4-3-9 15,-1-2-6-15,3 1-23 0,4-3-3 0,7-3-17 0,2-3-13 0,3-2-12 0,3 1-15 0,-4 1-46 0,-2 0-27 0,-5-4-97 0,-5-2 89 0</inkml:trace>
  <inkml:trace contextRef="#ctx0" brushRef="#br0" timeOffset="61062.69">21559 15682 1188 0,'-4'-8'100'0,"2"2"52"0,2-5-58 0,5 3-2 0,4 4-29 15,2-4-3-15,7 4 4 16,4 3-5 0,3 1 0-16,2 1-9 15,-2 6-16-15,3 1-4 0,2 6-19 16,0 6 3-16,-1 1-6 16,-7 3-8-16,-11 2 2 15,-8 7-2-15,-11 7 0 16,-12 10-1-16,-17 7-3 15,-4 6-2 1,-3-1-4-16,2-1 9 16,12-17 1-1,1-3-2-15,15-9 2 16,6-7-2-16,10-1 2 16,6-7 1-16,9-4 4 0,4-4 2 15,8-15 0-15,11 0 3 16,9-12-1-16,4-2-7 15,9-7 0-15,-4-6-2 0,4-5 2 0,-1-1 4 16,-5-1 3 0,-4 4 4-16,-16 3 5 0,-12 1 13 15,-15 15 4-15,-6 4-4 0,-6 10-2 16,-3 3-10-16,-2 10-11 16,-2 7 0-16,3 11-7 15,2 10-2-15,11 3 2 16,8 2-3-16,15-5-2 15,4-5 1-15,5-10 1 16,1-8 3-16,1-14-2 16,-3-2 3-16,-3-14 1 15,-3-8 9-15,-9-7 17 16,-4-7 4-16,-18-10 13 16,-8-2-6-16,-25-4-8 15,-10-4-12-15,-17 2-13 16,-9 7-5-16,-10 15-20 15,-3 16-8-15,6 18-19 0,13 17-16 16,19 16-33-16,12 7-28 16,18 8-78-16,4 2 101 15</inkml:trace>
  <inkml:trace contextRef="#ctx0" brushRef="#br0" timeOffset="65078.09">23421 15722 1020 0,'3'0'88'0,"-3"0"56"15,0 0-30-15,-8 0-20 0,-1 0-10 0,-4-2-18 0,2 1 0 16,0-4 1-16,0 2 1 15,-2 1-6-15,-2-1-7 16,-7 0-20-16,-5 1-17 16,-8 7-8-16,-4 3-18 15,-4 11-2-15,5 0 0 16,7 3-3-16,7 3 11 16,14-1 1-16,7 1-3 15,10-3-2-15,8 0 2 0,11-5-2 16,4 1 5-16,7-6 2 15,1 3 5-15,-3-3 4 16,-5 1 4-16,-11-1 0 16,-3 4-3-16,-13 2 4 15,-5 2-4-15,-12 4-5 16,-10 1-2-16,-10 0-2 16,-7-1 0-16,-5-4-9 15,0 1-7-15,5-9-20 16,3-7-11-16,7-8-14 15,1-8-15-15,3-8-34 16,5-9-17-16,3-10 69 16</inkml:trace>
  <inkml:trace contextRef="#ctx0" brushRef="#br0" timeOffset="65361.1">23336 15274 1339 0,'25'-27'89'0,"-9"7"51"0,-5 5-31 0,-10 12-17 0,-1 5-18 0,0 9-19 0,2 6-2 0,6 16 8 16,1 7 5-16,7 15-16 16,3 6-18-16,-5 12-21 15,0 0-6 1,-7 4-5-16,-6 6-3 15,-5 7-42-15,-6 2-35 16,-4-2-67-16,1-8-39 16,2-24 104-16</inkml:trace>
  <inkml:trace contextRef="#ctx0" brushRef="#br0" timeOffset="66681.7">23326 15804 1493 0,'13'-8'84'0,"7"-2"38"0,7-2-19 0,13 2-7 0,5-1-7 0,6 0-28 31,-2 3-6-31,-5-4-32 16,-3 2-5-16,-5 6-21 15,-3-3-35-15,-3 7-64 16,-3 7-47-16,-6 0-117 15,-4 5 138-15</inkml:trace>
  <inkml:trace contextRef="#ctx0" brushRef="#br0" timeOffset="66929.17">23875 15837 1002 0,'5'-5'137'0,"0"-1"115"0,0-5-101 0,-4-3-15 0,-1-1-34 15,-5-5-11-15,-3 3-29 16,-1 1-14-16,-4-3-26 15,-1 6-10 1,-2 7-14-16,-3 1 3 0,1 13-5 16,-1 6-3-16,1 16-3 15,2 7-4-15,7 8-1 16,3-4 2 0,9-4-4-16,3-12 3 0,10-13 0 31,1-8 3-31,5-9 11 15,2-13-1 1,0-8 4 0,-1-3 3-1,-1-1 9-15,-3 4 4 16,-8 2 10 0,-3 5 4-16,-8 8-9 15,-1 5-6-15,-6 9-7 0,1 5-10 16,3 12-2-16,3 5 2 15,9 7-1-15,6-5 3 0,8-4-3 16,6-8-6-16,5-9 5 16,3-1-4-16,2-12 7 15,-1-1 0-15,-2-12 9 16,-4-4 11-16,-12-3 5 0,-5 2 0 0,-15 2 5 0,-7 4-5 16,-7 6 2-16,-5 2-2 0,3 9-15 15,4 7-3-15,1 19-8 0,3 12 4 0,0 26 1 16,3 9-4-16,-3 18 2 0,-4 4-7 15,-7 2-13-15,-3-5-15 16,-7-11-26-16,1-3-5 16,-4-12 4-16,-1-12 19 15,2-22 24-15,-3-11 9 16,6-32 10-16,4-12 0 0,10-27 1 16,6-11 5-16,16-8 10 15,8 0 9-15,22 0 11 16,11 0 3-16,14 2-7 15,8 3-9-15,5 9-7 16,1 6-3-16,-9 7-7 16,-7 5 1-16,-7 7-4 15,-8 4 0-15,-13 4 12 16,-6 2 1-16,-15 6 10 16,-6 1-4-16,-6 4-4 15,-6 1-4-15,-10 9-8 16,1 2-3-16,-4 15-6 15,0 6-2-15,3 17-2 16,3 4 0-16,10 3 0 16,3-4-6-16,14-18-12 15,2-10 1-15,3-17-1 16,2-8 7-16,-4-10 12 0,-3-2-1 16,0-7 2-16,1 1 3 15,-4 3-1-15,1 4 4 16,-4 6 0-16,2 5-6 15,-3 8 1-15,5 6-4 0,2 13 2 16,3 4 2-16,0 8 0 16,1 4 0-16,-2-2-1 31,-4 5 1-31,-7-2-4 0,-7 3 3 0,-12 0-20 16,-8 2-7-16,-11-8-25 15,-7 2-28-15,-4-13-17 16,-5-4-16-16,-11-7-29 15,-7-8 222-15,-37-9-75 16</inkml:trace>
  <inkml:trace contextRef="#ctx0" brushRef="#br0" timeOffset="67369.05">20179 17031 1499 0,'55'-26'124'0,"11"-5"53"0,26-4-48 0,14-4-20 0,48-7-43 0,14-3-13 0,40-1-34 16,28-1-4-16,28 2-11 0,42 2 4 0,33 3-3 0,13 1-7 0,25 5 2 0,-9 2 1 0,-7 8-1 0,-17-1 3 0,-54 9-7 0,-20 4-20 0,-57 10-49 0,-35 1-34 0,-49 13 52 0</inkml:trace>
  <inkml:trace contextRef="#ctx0" brushRef="#br0" timeOffset="140596.33">11712 15288 1175 0,'-5'3'121'15,"-3"2"105"-15,-1-2-123 16,1 0-15-16,2 4-27 16,3-4-8-16,3 13-16 15,4 6-9-15,7 17-10 16,2 8-7-16,3 10-7 15,0 5-12-15,-2-6-32 16,0 1-11-16,-3-11-4 16,0-2 12-16,-6-16 24 0,0-4 14 15,-4-18 7-15,-2-6 4 16,-4-11 4-16,-5-9 0 16,-1-18-2-16,-3-9 1 15,-5-15 12-15,-3-7 5 16,-8-16 17-16,-1-8 0 0,1-7 5 15,7 4-4-15,19 9-10 16,4 8 3-16,19 16 0 16,0 10 8-16,9 12 0 15,2 6-8-15,-2 21-12 16,-1 1-17-16,-9 15-3 16,-3 7-5-16,-8 12-1 15,-6 12 2-15,-10 11-10 16,-10 7-11-16,-6 5-33 15,-4-7-21-15,2-11-59 16,4-6-15-16,12-21-139 16,3-11 160-16</inkml:trace>
  <inkml:trace contextRef="#ctx0" brushRef="#br0" timeOffset="141239.92">11988 15261 1041 0,'10'7'80'0,"-1"-3"40"0,4-8-36 0,-1-3 5 0,3-4-14 0,0 0-3 0,1-1-6 16,-5-1-8-16,0-1-5 0,-1-2-5 0,-4 0-16 0,-1-3-6 0,-5 4-15 15,1 0 1-15,-7 4-2 0,-4 3 3 0,-7 4-1 0,-7 2 0 0,-4 7-5 0,1 6-6 16,-1 11 0-16,3 3-2 0,9 4 0 0,6 4 1 15,12-3-4-15,7 1 2 0,12-1-3 0,3-3-1 0,6-7 3 16,-4-2-1-16,0-10 1 16,-3-2 4-16,-4-6-1 15,2 0 0-15,-4 0 6 16,-1 0-1-16,-2 0 2 16,0 5-2-16,-6 3-3 15,-3 3 0-15,-5-5-1 0,-2 0 5 16,-2-6-3-16,-4-11 0 15,0-8 13-15,-3-7 3 16,3-12 6-16,2 0 2 16,1-2 2-1,5 6 10-15,3 1 10 0,3 4 5 0,4 7-6 16,1 6-16-16,0 10-8 16,1 3-12-16,1 3-6 15,1 0-2-15,4-2-4 16,-3-1 1-16,4-8-3 15,2-3-9 1,-4-11-33-16,4-7-32 0,-4-6-79 16,-1-3-41-16,-5 2 102 15</inkml:trace>
  <inkml:trace contextRef="#ctx0" brushRef="#br0" timeOffset="142168.18">12660 14523 1275 0,'-5'7'84'0,"-4"-3"45"0,-4 3-14 15,-4-7-23-15,-5-5-8 0,-3-3-29 0,-1-1-2 0,1-1-24 16,-2 4-7-16,5 6-7 0,2 1-7 0,2 17 1 0,3 5-2 0,4 14 1 16,4 5 2-16,9 10 3 0,6 5 4 0,8 1 0 15,4 1-5-15,5-6-3 0,1-1 0 0,-3-1-16 0,-1-2-12 0,-6 1-60 0,-3 1-39 0,-10-9-44 16,-3-2 67-16</inkml:trace>
  <inkml:trace contextRef="#ctx0" brushRef="#br0" timeOffset="142277.98">12408 15018 1270 0,'8'-4'122'0,"1"-6"115"0,9 4-113 0,5-2-28 0,6-5-23 0,10-9-31 15,10-4-20-15,9-12-15 0,1-6-7 0,1-12-68 0,-4 6-43 0,-8 4 58 0</inkml:trace>
  <inkml:trace contextRef="#ctx0" brushRef="#br0" timeOffset="143807.98">11905 15351 774 0,'0'0'94'0,"-4"0"52"0,3-1-49 0,-2 1-14 0,1-2-13 0,2-1 5 15,0 3-4-15,0 0-6 0,0 3-7 0,8 0-7 16,5-3-6-16,-1-1 2 0,10-9 0 0,0-2 0 0,5-6 9 16,2-4-6-16,-6-5-9 15,-2 0 1-15,-7-4-13 16,-5 3-6-16,-7 1-7 15,-4 3-9 1,-13 8-3-16,-4 4-2 0,-10 7 5 16,-4 2-4-16,0 8-5 15,0 2 3-15,3 14-8 0,3 4 3 16,8 13 5-16,3 9-6 16,10 5 7-16,5 7-2 15,10 5-6 1,7-1 7-16,11-3-1 0,6-8-2 15,8-12 2-15,1-5 0 0,4-20-4 32,-3-2 4-32,-5-19 5 0,1-9-1 0,-7-11 4 31,-1-4 3-31,-7-10-11 0,-7 1-18 0,-4-4-43 31,-5 2-29-31,-2 3-56 16,-4 7 135-16,-2 6-20 15</inkml:trace>
  <inkml:trace contextRef="#ctx0" brushRef="#br0" timeOffset="144390.2">12271 15252 1186 0,'0'1'84'0,"3"6"46"0,-2-4-19 16,1 2-42-16,-2 1-21 0,1 0-20 0,1 2-14 0,3 5 2 0,1 2-2 15,2 9-5-15,3 3-2 0,3 4-6 16,-1-1 4-16,3-1-4 16,-2-4 0-16,-3-4 1 15,-2-7-2-15,-6-5 1 16,-1-4 3-16,-5-3-1 16,-3-2 4-16,-7-7-5 15,0-9 2-15,-2-12 2 16,0-7 0-16,1-12 6 15,3-8 1-15,5 1 9 16,4 2 5-16,10 8 9 16,2 6 5-16,5 11-14 15,3 2-7-15,2 13-53 16,2 1-42-16,-1 7 37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0T17:05:20.4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13495 11500 1150 0,'-5'3'74'0,"-3"7"31"0,-3-2-27 0,-2 1-19 0,-2 1 0 0,7-7 7 0,8-2 1 0,0-1 9 15,6-1 0-15,5-4-4 16,0 3-9-16,8-2-18 31,5 2-17-31,6 2-12 0,8-2-4 0,12 2-10 16,12-1 4-16,17-1-3 15,17 2 6-15,32-4 3 16,6-1 2-16,33-3 2 31,24-1-10-31,25-12 1 0,24 2 0 0,39-14-7 16,2 3 6 0,31-5-5-16,5 5-5 15,3 4 3-15,-4 3 1 16,-16 8-14-16,-15 4-19 15,-37 4-67-15,-8 1-59 16,-34-3 83-16</inkml:trace>
  <inkml:trace contextRef="#ctx0" brushRef="#br0" timeOffset="2982.77">11740 16774 1196 0,'2'-10'87'0,"0"2"77"0,1 0-81 16,-2 5-12-16,-1 0 3 0,4 6-6 0,-3 0 1 15,5 13-2-15,1 8-8 16,1 15-12-16,-1 9-8 16,-2 7-26-16,0 6-5 15,-5-1-14-15,-2 2-14 16,-2-1-30 0,-1-1-22-16,-1-9-57 0,-2-9-14 15,3-15-54-15,-1-11-108 0,1-18 193 16</inkml:trace>
  <inkml:trace contextRef="#ctx0" brushRef="#br0" timeOffset="3441.43">11682 16908 1359 0,'13'-41'116'0,"3"0"61"16,4 4-26-1,1 9-19-15,4 1-15 0,3 8-14 16,2 7-16-16,5 10-27 0,-4 2-18 15,-4 14-21-15,-3 5-6 16,-10 3-11-16,-4 8-1 16,-15 8-6-1,-5 0-6-15,-12 1-20 16,-5 1-8-16,-3-9-22 0,-3 1-7 16,3-8 12-16,4-9 11 15,11-7 24-15,14-5 19 0,-6-1 5 31,17-4 5-31,12-2 16 0,6 0 6 0,12 6 5 16,2 1 3-16,1 2-15 16,-2 0-7-16,-6 6-7 31,-8 0-4-31,-13 1 0 0,-6 6-7 0,-13 2 7 16,-9 5-7-16,-15 9 0 31,-10 0 4-31,-13 4-19 0,-5 0-2 0,-1-6-30 31,-1-4-12-31,9-15-27 16,6-10-18-16,12-16-29 15,12-7-12-15,23-14-128 0,14-5 154 16</inkml:trace>
  <inkml:trace contextRef="#ctx0" brushRef="#br0" timeOffset="3783.92">12258 17099 1340 0,'8'34'66'0,"-3"6"25"16,-7-1-47-16,-4 4-13 0,-2-4-15 0,1-6-2 15,1-11-12-15,3-8 6 0,3-12-2 0,-2-2 7 0,-2-2 23 16,-3-10 16-16,6-7 32 0,-1-3 8 0,-1-13 13 0,3-1-1 16,6-4-17-16,5-1-10 15,12 5-27-15,-1 0-9 0,1 6-13 0,2-2-7 0,5 2-10 16,4 4-8-16,3 0-36 0,3 1-32 15,1 2-79-15,6-1-55 0,2 0-287 16,8 4 284-16</inkml:trace>
  <inkml:trace contextRef="#ctx0" brushRef="#br0" timeOffset="4538.67">13653 16846 1065 0,'1'-9'101'0,"2"-2"66"0,0-2-17 0,1 7-26 0,-3 3-7 0,2 9 4 16,0 7-2-16,1 13-10 0,-1 6-6 0,0 15-32 0,-3 4-21 0,0 5-29 0,0 4-9 0,-3-1-8 0,0-3-10 0,1-7-24 0,2-8-29 15,2-15-42-15,-1-9-13 0,-1-15-19 0,2 2 3 0,-4-21-15 0,-1-4-12 0,-2-15-4 16,-1-11 36-16,-3-7 120 0,-1-3 60 16,-6-9 100-16,2-3 13 15,9 6-28-15,5 3-3 16,11 17-15-16,7 9-4 15,2 11-10-15,5 6-15 16,10 11-19-16,5 6-16 16,4 6-19-16,-2 5-7 15,-5 5-17-15,-3 4-4 16,-8 4-6 0,-6 0-5-16,-12 3 6 15,-10-2-5-15,-15-2-11 0,-10 3-12 0,-11-6-49 16,-4 2-17-16,-4 0-33 15,2-6-18-15,9-5-10 16,10-8-5-16,23-3 9 16,-4-1-208-16,23-12 244 15</inkml:trace>
  <inkml:trace contextRef="#ctx0" brushRef="#br0" timeOffset="5071.84">14112 16991 1371 0,'19'32'89'0,"-5"3"40"15,-3-1-23-15,-6 2-41 32,-2 2-13-32,-3 0-32 0,1 0-11 15,-1-6-7-15,0-7-1 16,0-9 0-16,-3-4 0 16,0-9 2-1,-2-3 1-15,-3-12 8 0,0-4 6 0,2-11 25 16,1-6 6-16,5 0 13 15,5-3-3-15,6 4-13 32,5 2 4-32,6 8-19 0,0 2-1 15,3 7-16 1,4 3-7-16,4 7-6 16,2 3 1-16,4-1-2 15,0 1 0-15,1 0 5 0,1 1-6 16,-5-1 6-16,-3-4-5 0,-6-1 14 15,-6-6 7-15,-9 3 13 16,-4-5 11-16,-11-2-6 16,-5-1 3-16,-9-2-14 15,-5 4-4-15,-4-3 4 16,1 9-4-16,3 6 2 16,2 4-4-16,5 15-17 0,4 7 2 15,7 14-10-15,2 1 3 16,5 1-21-16,10 1-22 15,7-8-47-15,6-3-43 16,7-7-49-16,6 0-25 16,10-9-8-16,2-2-34 15,4-1 155-15</inkml:trace>
  <inkml:trace contextRef="#ctx0" brushRef="#br0" timeOffset="5683.62">14967 17250 1021 0,'15'-14'180'0,"-4"-5"182"0,-7 0-131 0,-8-6-15 0,-11 1-54 0,-4 3-27 16,-11 12-66-16,-2 3-23 0,1 15-27 0,1 15-15 0,8 15-11 16,3 12-7-16,12 2-23 0,6-1-6 0,12-14-34 0,6-9 2 0,12-18 29 15,2-8 5-15,1-11 46 16,2-11 5-16,-8-13 15 0,0-5 6 16,-2-20 18-16,-3-3 4 0,-4-13 2 0,-4-5 14 0,-10-9-10 0,-2-8 6 0,-2 4-13 0,-4 9-19 0,3 38-7 15,1 18-12-15,-1 41-2 0,1 21 6 0,-4 27-16 0,0 14 7 0,4 16-9 16,1 2-10-16,8-8-20 0,6-7-4 0,11-23-9 0,5-12-3 0,9-19 19 0,2-9-2 15,7-15 14-15,-1-4 8 0,-6-12 6 16,-6-5-1-16,-7-8 3 0,-7-3 3 0,-7-5 9 16,-3 7 8-16,-9 6 3 0,-2 9 6 0,-8 15-13 15,-3 12-7-15,0 26-8 0,-2 12-2 0,11 19-4 16,2 3-5-16,13-14-16 0,11-5-4 16,7-25-30-16,9-7 0 0,4-23-4 15,-2-11-27-15,1-26-63 0,-2-12-45 16,-8-19 100-16</inkml:trace>
  <inkml:trace contextRef="#ctx0" brushRef="#br0" timeOffset="5856.18">15352 16807 1928 0,'-23'25'115'0,"8"-6"21"16,10-3-54-16,13-12-68 15,3-7-10-15,13-12-34 16,6-3-35-16,12-4-78 15,5 3-32-15,9 18-237 16,4 7 240-16</inkml:trace>
  <inkml:trace contextRef="#ctx0" brushRef="#br0" timeOffset="6012.83">16118 17094 1486 0,'-3'-2'145'0,"-3"-3"131"0,-16-1-130 0,-8-3-19 0,-18 6-47 15,-4 3-28-15,-3 15-32 16,3 18 8-16,10 21-2 16,5 9-3-16,21 7 0 15,10 1-10-15,19-16-10 16,10-3-3 0,15-16-4-16,6-11-9 0,16-20-41 15,7-5-36-15,7-17-62 16,2-9-17-16,-2-18-22 15,-5-3-323-15,-4-13 348 16</inkml:trace>
  <inkml:trace contextRef="#ctx0" brushRef="#br0" timeOffset="6389.58">16273 16707 1698 0,'8'29'134'0,"0"4"65"0,1 11-73 0,2 7-9 0,3 4-51 32,2 8-13-32,0 3-31 15,-5 3-9-15,-6 2-9 16,-4 2-15-16,-5-7-88 16,-3 0-68-16,-5-2-263 15,1-3 231-15</inkml:trace>
  <inkml:trace contextRef="#ctx0" brushRef="#br0" timeOffset="6876.14">16175 17275 1107 0,'22'-20'176'0,"3"4"274"0,7 2-311 0,6 3-31 0,4 4 2 0,10-1-24 16,4 5-16-16,4-3-11 15,-2 3-9 1,-3 4-5-16,-4 9-3 0,-13 4-20 16,-4 8-4-16,-13 5-14 15,-7 3-1-15,-11 6-3 16,-4 7-3 0,-10 3-1-16,-2-1-4 15,2-4-13 1,1-12-15-16,7-12-30 15,2-8-27-15,2-12-45 16,6-14-30-16,5-18-209 16,-1-15 221-16</inkml:trace>
  <inkml:trace contextRef="#ctx0" brushRef="#br0" timeOffset="7373.3">16857 16890 1441 0,'-19'19'73'15,"-2"-1"2"-15,-4-4-36 0,6-8-58 16,3-1-41-16,11-13 40 0</inkml:trace>
  <inkml:trace contextRef="#ctx0" brushRef="#br0" timeOffset="7426.01">17027 17212 1483 0,'-6'44'57'16,"1"0"0"-16,-3-3-23 0,8-11-5 0,6-8-13 0,7-11-7 0,4-7-2 16,7-8 29-16,3-7 14 15,4-4 17-15,-1-9 9 16,-4 0 1-16,-9-1-3 15,-12-3-4-15,-5-5-5 16,-15-8-21-16,-8-4-8 16,-12 1-19-1,2 6-11-15,0 18-14 16,1 12-3 0,4 16-8-16,3 9-2 15,7 10-1 1,9 5-2-16,17-6 2 15,9-2 8 1,13-8 3-16,9-2 4 0,12-3 10 16,1-3-3-16,10 3 8 15,2 2 5-15,-1 1-3 16,-3 3-4 0,-11 2-3-16,-9 2-14 15,-20 2-3-15,-4-4 0 16,-10-3 5-16,-4-5 3 15,-2-11 9-15,1-6 2 16,-1-18 15-16,5-9 10 16,14-13 14-16,0-4 6 15,14-2 14-15,3 4 12 0,4 20-10 16,4 7 4-16,2 21-26 16,-4 7-13-16,-1 18-18 15,-4 7-7-15,-11 15-8 0,0 5-54 16,-12 8-51-16,-6-3-51 0,-5-8-112 0,0-8 151 15</inkml:trace>
  <inkml:trace contextRef="#ctx0" brushRef="#br0" timeOffset="122178.58">1208 6622 1079 0,'7'0'71'0,"1"0"20"0,7 4 6 0,1 2-5 0,9 0-10 16,4 0-5-16,12-1-4 15,6 0-4-15,10-2-2 16,6 2-7-16,14-5-18 16,9 0-8-16,16-8-3 15,4 2-4-15,1-12 0 16,-6 2-6-16,-13-7-13 0,-9-1 1 15,-19 4-6 1,-8-2 5-16,-25 7-22 0,-13 4-20 16,-26 10-55-1,-14 1-34-15,-18 12-37 0,-6 4-55 16,-10 5 131-16</inkml:trace>
  <inkml:trace contextRef="#ctx0" brushRef="#br0" timeOffset="122442.46">1410 6859 735 0,'-47'35'135'0,"8"-5"181"16,2-2-202-16,20-8-6 15,1-2-23-15,19-9-3 0,5-7 10 16,25-7-4-16,10-8 9 16,19-10-5-1,12-1-14-15,14-1-23 0,13-2-14 16,14 3-22-16,8-1-1 15,-8 5-8 1,-7-2-6-16,-25 6 2 0,-10-3-8 16,-20 5-18-16,-8-2-22 15,-20 2-50-15,-6-5-35 16,-14-2-46-16,-7-5-99 16,-11-12 163-16</inkml:trace>
  <inkml:trace contextRef="#ctx0" brushRef="#br0" timeOffset="122766.82">2250 6100 1227 0,'-7'-1'91'15,"4"1"49"-15,0 0-46 16,1 3-5-16,6 6-9 16,0 1-3-1,14 2-9-15,5 0-9 0,18 0-26 16,11 5-8-16,10 2-10 0,6 3-7 15,-5 7-1-15,-5 6-4 16,-9 6 0-16,-9 4 1 16,-14-1-2-1,-7 5 1-15,-15 2-2 16,-4-1 4-16,-21 2 2 0,-6-1-2 0,-17 1 3 31,-8 0-8-31,-16 3-5 16,-12 7-14-16,-5 10-40 0,-2 1-23 0,-2 9-51 31,6-3 97-31,-26 1 3 16</inkml:trace>
  <inkml:trace contextRef="#ctx0" brushRef="#br0" timeOffset="208166.47">9922 3839 984 0,'-4'0'94'16,"-4"-5"47"-16,2 2-19 0,-3 1-43 0,2 2-23 0,4 0-21 0,0 4 0 16,3 2-12-16,0 0-1 0,5 8-1 15,0 5-2-15,1 11 1 16,2 5-3 0,0 4-9-16,0 4-1 0,1-4-6 15,2-4 3 1,3-11-4-16,4-2 3 0,-1-17 8 15,0-4 11-15,2-7 20 16,-1-11 7-16,-1-7 3 16,3-3 3-16,-7-3-11 15,-3 3-4-15,-1 7-16 16,-4 2-10-16,-2 11-6 16,-2 7-11-16,9 6 1 15,-4 6-2-15,5 9-4 16,5 1 8-16,1-1-1 0,5-7-1 15,7-2 2-15,1-5 2 16,5-7-1-16,-1-4 5 16,-8-3 5-16,-6-3-5 15,-12-2 17-15,-5-6 1 16,-8 1-6-16,-6-5 2 16,-3-5-15-16,-3-3-3 15,3-3 2-15,7 4-6 16,7 4 3-16,11 6-7 15,10 4 3-15,2 0 0 16,7 4 3-16,2 3 0 0,4 5-3 16,1 3 3-16,0 3-1 15,1 10 12-15,-6 3 1 16,-5 4 8-16,-7 1-7 16,-6 2-8-16,-3 4 0 15,-3 2-8 1,0 1 2-16,-2-2 6 0,6-1-5 15,2-2 3-15,0-4-23 16,2-7-25-16,-2-11-35 16,-3-3-27-16,5-13-27 15,-2-4-12-15,2-15 85 16</inkml:trace>
  <inkml:trace contextRef="#ctx0" brushRef="#br0" timeOffset="208403.84">10682 3519 1303 0,'-41'-13'107'0,"1"2"48"16,3 3-58-16,8 2-52 0,7-5-27 0,17-5-63 0,9-6-35 0,14-5 45 15</inkml:trace>
  <inkml:trace contextRef="#ctx0" brushRef="#br0" timeOffset="208900.51">10923 3330 1311 0,'-1'15'132'0,"-1"3"76"0,-1-3-71 16,3 4-11-16,2 7-47 0,4 5-12 16,2 13-30-16,0 4-5 15,4 7-20-15,-1-3-9 16,2 5-17-1,0-2-32-15,-2 5-81 16,0 3-32-16,-7-6 76 16</inkml:trace>
  <inkml:trace contextRef="#ctx0" brushRef="#br0" timeOffset="209277.08">10904 3967 1125 0,'-1'-22'119'0,"-6"4"137"0,4-1-122 0,3 5-8 16,0 0-12 0,7-2-26-1,-1-3-15-15,3 0-14 16,6-3-5-16,5-5-12 16,2-3 2-16,7-7-9 15,1-9-2-15,3-3-3 16,1 3 2-16,1-1 0 0,0 6-7 31,-5 16-6-31,-2 10-8 0,-12 17-6 0,-2 15-2 16,-8 21-6-16,-1 10 3 0,-3 13-3 15,-1 2 2-15,3-1 1 16,2-2-3 0,3-13 1-16,5-8-2 15,2-15-2-15,2-10 3 16,-1-9 1-16,-3-5 2 15,-1-6 0-15,4-7 3 16,-3-8-3-16,1 4 0 16,-3-5 1-16,-6 6-4 0,-1 7 2 15,0 6-3-15,0 11 0 0,-2 7-3 0,2 6 0 16,1 2 1-16,2 0 3 16,8 0 2-16,2-7 1 15,3-2-1-15,4-4-1 16,-3-9-1-16,0-1 0 15,0-6 3-15,-1-4 0 16,-1-5 4 0,1-6-4-16,-2-1 4 0,-6-2 0 15,-2 1-4-15,-5 2 3 16,-1 7-3-16,-4 3 0 16,1 11-2-16,3 0-1 15,-1 8 3-15,6 5-3 16,4 2 4-16,6 1-1 15,4-5 0-15,4-6 0 16,6 1 0-16,-4-9 2 16,0 0 1-16,-10 0-3 15,-6-5 2 1,-12 2-2-16,-10-6-2 0,-16 0-21 0,-7-1-30 16,-15-3-79-16,-1-6-38 0,4 5-14 31,4-7 68-31</inkml:trace>
  <inkml:trace contextRef="#ctx0" brushRef="#br0" timeOffset="209779.75">12118 3601 1361 0,'23'6'102'0,"-4"2"27"0,-5 3-7 0,-7 2-38 0,-7 1-34 0,-2 3-30 0,0-3-6 0,1-1-12 0,1 0 1 0,5-7 0 0,4 2-2 15,1-7 9-15,2-1-1 0,6-1 8 0,-3-6 1 0,4 3 0 0,0 2 2 16,-3 2-10-16,1 0 3 0,2 6-6 0,2 4-5 16,4 1-1-16,2 0-5 0,0-6 0 0,-1-2 5 0,3-5 2 0,1-2 0 0,-3-11 11 0,-4-2 11 0,-4-3 26 0,-5-7 10 15,-10-13 2-15,-4-5-3 0,-7-15-3 0,-5-5-6 0,-6-4 4 31,1 2-10-31,1 18-4 0,5 15-3 0,10 31-5 0,-4-2-4 0,5 30-11 0,5 10 4 16,2 22-18-16,4 7 8 16,5 12-3-16,3 0-10 0,5-7 8 15,0-1-17 1,1-8-60-16,0-8-37 16,-5-11-74-16,-1-6-29 15,-8-18-15 1,-9-12 5-16,-8-5 128 0</inkml:trace>
  <inkml:trace contextRef="#ctx0" brushRef="#br0" timeOffset="209889.87">12458 3580 1756 0,'14'-9'170'0,"5"3"103"0,15-1-99 0,10 1-29 16,13-2-62-1,-1-9-30-15,1-1-35 16,-3-1-14-16,-2-6-92 15,3-3-51-15,22-5-117 16,15-5 111-16</inkml:trace>
  <inkml:trace contextRef="#ctx0" brushRef="#br0" timeOffset="210736.79">14165 3675 1140 0,'0'0'98'0,"-3"-5"81"0,0-4-30 16,3-2-17-16,-3-4-14 0,0 1-26 0,-1 2-15 0,-11-1-22 0,-4 4-14 0,-6 10-25 0,-7 12-12 0,-9 20-6 0,-5 9 0 0,0 18-1 16,2 5 0-16,19-3 3 0,11-7-8 0,22-16 0 0,11-7 9 0,20-15-4 0,7-4 2 0,9-15 0 0,5-4-1 0,-10-5 2 0,-2-3 7 0,-15-1 3 0,-8 1-3 0,-15 5 13 0,-9 4-8 0,-12 8-2 0,-9 7 4 0,-7 7-14 0,5 3-1 0,9 1 1 0,7-2 0 0,17-7-4 31,6-5 9-31,15-9 3 16,6-3 2-1,3-7 27-15,0-2 9 16,-11-5 16-16,-4 0 7 15,-14 0-10-15,-11 0-13 16,-15 5-22-16,-14-5-7 16,-20 8-22-16,-5 6-14 15,-14 7-34-15,-1 6-23 0,4 4-40 16,7 1-13-16,27-8-18 16,17-4-16-16,40-7-32 0,22-7-149 15,25-7 210 1</inkml:trace>
  <inkml:trace contextRef="#ctx0" brushRef="#br0" timeOffset="211614.48">14430 3818 785 0,'78'-1'147'0,"-7"2"162"0,-8 9-97 0,-25 4-65 0,-12 7-19 0,-22-4-49 0,-11 5-15 0,-12-5-22 0,-3 1-6 16,2-6 6-16,1-2 1 15,8-9 7 1,6-4 1-16,10-8-5 0,4-6-9 16,12-10-15-16,1-5-1 15,1 2-4-15,4 4 1 0,-3 5-6 16,0 9-9-1,-1 7-5-15,-2 8-5 16,-1 17-3-16,-1 3 0 0,2 13-11 16,1 0-6-16,1-1-3 15,6-7 0-15,-1-10 8 16,2-6 16-16,-1-12 2 16,-1-6 3-16,-3-16 5 15,-1-5 2-15,-4-14 3 16,-2-11 5-16,-2-19 4 15,-1-9-1-15,-4-20 19 16,-1-1-2-16,-7 3-2 16,-3 2-6-16,-3 30-16 15,-3 17-7-15,-2 32-8 16,-5 15 0-16,-11 21-6 16,-1 11 2-16,-3 17 4 15,1 10-8-15,10 9-29 0,4 4-9 16,11 1-41-16,4-7-16 15,9-13 24 1,3-9 14-16,2-18 39 0,0-8 27 16,-2-13 32-16,-1-9 9 15,-7-10 20-15,-1-8 0 0,-4-4-17 16,-1-8-8-16,2 3-14 16,1 1-2-16,6 4 3 15,6 2 2-15,8 7 0 16,6 7 2-16,12 12-8 15,8 9-8-15,3 9-4 16,-2 7-4-16,-9 10-2 16,-9 2-1-16,-18 6-12 15,-8 4 0-15,-15-1-11 16,-6-2 0 0,-8-12 14-16,-1-12 1 0,7-9 10 15,4-9 5-15,12-13 6 16,4-5 6-16,9-15 4 0,9-3-3 15,6 1-3 1,3 3 3-16,0 8 0 16,0 5-4-16,-5 7 1 0,-3 7-8 15,-6 10 3-15,-5 5 1 16,-5 9-8-16,0 4 5 16,-2 2-5-16,-1 1 3 0,6-3 0 15,4-3-3-15,9-9 0 16,5-8-1-16,7-7 13 15,0-6 7-15,0-9 20 16,-1-2 16 0,-9-6 17-16,-7-4 2 15,-21 1-2-15,-14 0-19 16,-20-1-24-16,-10 1-17 16,-11 4-38-16,2 2-22 0,7 6-61 15,7 2-38-15,21-3-81 16,10 1-21-16,19-6 128 15</inkml:trace>
  <inkml:trace contextRef="#ctx0" brushRef="#br0" timeOffset="212012.32">16197 3060 1633 0,'-1'16'120'16,"-9"9"74"-16,-6 11-40 0,-4 16-14 0,-4 8-27 0,2 17-40 0,0 5-13 0,11 8-36 15,8 0-14-15,8-11-21 0,7-5-59 0,10-12-94 0,-1-10-63 16,4-10 95-16</inkml:trace>
  <inkml:trace contextRef="#ctx0" brushRef="#br0" timeOffset="212854.8">17040 3139 1489 0,'9'-18'72'0,"-1"3"34"0,0 4 1 16,-3 9 11-16,-2 7-21 31,-2 28-39-15,-1 11-12-16,-4 29-18 0,-1 5-3 0,0 14-12 15,2 2-4-15,1 1-5 0,1-10-5 16,2-11-2-16,3-7 3 16,0-22-2-1,1-13-2-15,0-15-1 0,-1-12-3 16,6-13 8-16,3-9 2 16,5-20 3-1,6-7 0-15,3-5-6 0,1 2 1 16,-2 16 0-16,-1 12 1 15,-5 23-6-15,-1 12 4 0,-5 20 1 16,-1 9-4-16,1 2 8 16,2 2-5-16,9-15-4 15,8-4 5 1,8-14-6-16,7-6 3 0,-1-17 3 16,0-5 3-16,1-12 17 15,-6-4 7-15,3-12 15 16,-4-7-7-16,-7-7 0 15,-2-9-1-15,-16-5-6 16,-9 1-5-16,-13 4-8 16,-11 15-8-16,-16 26-11 15,-4 17 0-15,-4 27-3 16,4 10-2-16,7 15 2 16,4 4 2-16,12-5 1 0,9-5 4 15,15-15-2-15,2-10-3 16,14-11 3-16,-3-4-3 15,4-8 4 1,0-4 3-16,-2-4 2 0,0-4 1 0,-6 4 3 16,-3 4 4-16,-14 9-2 15,-1-1 0-15,-15 19-4 16,-6 6-4-16,-6 16 0 16,4 6-1-16,7 1 2 15,5-4-1-15,13-12-2 16,10-6 0-16,14-10-9 15,6-5-3-15,3-13-19 16,2-4-18-16,5-15-52 16,1-6-29-16,3-8-69 15,-4-3 89-15,-4-8 44 16</inkml:trace>
  <inkml:trace contextRef="#ctx0" brushRef="#br0" timeOffset="213200.1">18019 3443 1616 0,'-4'5'126'15,"2"-4"46"-15,2 3-10 0,17-8-27 0,7 0-40 0,14-1-27 0,3-3-14 0,3 5-26 0,-5 3-9 0,1 5-7 0,-2 6-4 0,-8 3-4 0,-5 5 0 16,-16 0-3-16,-9 4-1 0,-17 4 1 0,-13 9 1 0,-12 2-1 16,-7 2 0-16,-2 5-6 0,1 0-1 0,13-8 3 0,14 1-1 0,24-11 7 0,17-3-2 0,26-8-3 0,5-5-1 0,19-7-7 0,3-4-3 0,6-9-56 15,5-2-44-15,2-13 151 0,4 0-82 0</inkml:trace>
  <inkml:trace contextRef="#ctx0" brushRef="#br0" timeOffset="214204.38">19232 3478 1381 0,'7'6'128'0,"1"4"32"16,-4-7-37-16,0-2-24 0,-3-1-64 0,1 0-18 0,-2-1-14 0,0 1-13 0,-2-2-61 15,1 2-39-15,-12-1 51 0</inkml:trace>
  <inkml:trace contextRef="#ctx0" brushRef="#br0" timeOffset="214439.77">19182 3790 1394 0,'0'5'135'0,"0"1"77"0,0-11-64 0,2-3-8 0,-1-6-71 0,2-5-31 0,4-1-82 0,2-4-39 0,5 1 27 0,4-4-6 16</inkml:trace>
  <inkml:trace contextRef="#ctx0" brushRef="#br0" timeOffset="214596.15">20064 3385 1456 0,'12'0'102'0,"-4"0"106"16,3 8-56-16,-11 9 6 0,0 10-32 0,-7 15-64 0,-6 6-17 15,2 10-18-15,0 7-9 16,3 1-11-16,2-1-7 0,6-9-28 15,3-8-35-15,6-12-83 16,5-8-38 0,9-12-377-16,3-13 350 0</inkml:trace>
  <inkml:trace contextRef="#ctx0" brushRef="#br0" timeOffset="-214508.03">20444 3542 1603 0,'-2'29'88'0,"1"-1"46"0,-2 7-34 0,3 9-7 16,0 2-30-1,0 3-53-15,4-5-3 16,0-3-2-16,-1-2-5 0,0-6-1 16,-1-4 1-1,-2-7-10-15,-2-6 7 16,2-15 3-16,-8-2-10 0,0-18 8 15,0-10 2-15,0-12 0 16,0-8-1-16,-1-20 5 16,0-10 1-16,4-11 3 15,2 0 5-15,6 19 10 16,9 16 1-16,7 32 16 16,5 8-4-16,8 19-5 15,1 3-6-15,6 15-14 16,4 5 5-16,-5 2-7 15,-2 5-2-15,-14-4-4 16,-8 2 1-16,-20-1-3 16,-11-2 0-16,-20 1 1 15,-5-5-17-15,-4-4-37 16,2-7-26-16,9-11-72 16,7-5-26-16,13-13-235 0,11-8 241 15</inkml:trace>
  <inkml:trace contextRef="#ctx0" brushRef="#br0" timeOffset="-214116.08">20995 3435 1446 0,'0'0'139'0,"-2"0"45"16,-9 0-17-16,-6 6-19 0,-9 6-63 0,0 3-28 0,-4 20-17 0,4 1-9 0,12 13-19 16,6 3-1-16,16 0-11 0,8-3-1 0,15-8-5 0,6-5-6 0,10-12-35 0,5-7-43 0,7-13-59 15,4-9-24-15,8-14-101 0,3-11 153 0</inkml:trace>
  <inkml:trace contextRef="#ctx0" brushRef="#br0" timeOffset="-213990.13">21589 3468 1665 0,'2'7'106'0,"4"-1"14"0,2-6-4 0,14 0-46 0,5-10-28 0,14 4-25 0,6-3-5 16,-1 2-15-16,5 1-30 0,-12 6-59 0,-4 0-48 0,-12 3 67 0</inkml:trace>
  <inkml:trace contextRef="#ctx0" brushRef="#br0" timeOffset="-213911.6">21591 3822 1428 0,'19'-4'91'0,"3"-5"63"0,14-8-106 0,4-7 0 0,7-3-63 0,7 0-55 0,-2-1 42 32</inkml:trace>
  <inkml:trace contextRef="#ctx0" brushRef="#br0" timeOffset="-213220.86">22853 3378 2065 0,'-2'0'23'0,"12"-7"10"0,1-8 26 0,5 0-6 0,-4 0 8 0,-2 3-10 16,-2 9-12-16,-5-2-7 0,-5 13-20 0,1 4-6 0,-2 14-3 15,-1 11 4-15,1 15 0 0,2 7 1 0,-2 12-3 0,1 0-1 0,4 1-3 0,-2 1 0 0,4-10-14 0,1-5-24 0,0-10-46 0,-1-11-46 16,-4-7-67-16,0-3-4 0,0-8 105 0</inkml:trace>
  <inkml:trace contextRef="#ctx0" brushRef="#br0" timeOffset="-213126.76">22575 4083 873 0,'-17'0'153'0,"-2"0"230"0,5 2-211 0,4-2-17 0,4 0-3 0,6 0-30 0,6 0-8 0,13 0-8 0,7 0-14 0,19 1-21 0,11-1-8 0,24 2-22 0,4 0-13 0,4-2-15 0,0 0-4 0,-1 0-26 0,3-2-31 0,2-3-98 16,-7-4-52-16,-6-4 97 0</inkml:trace>
  <inkml:trace contextRef="#ctx0" brushRef="#br0" timeOffset="-210238.78">20141 3478 1125 0,'-11'12'90'0,"-9"4"36"0,-9-3-25 16,-7 6-48-16,0-2-29 15,1-1-12-15,5 0-3 16,14-7 9-16,11 1 0 31,20-10 14-31,15 0 12 0,31-7 18 0,15-2 9 16,28-1 4-16,8-9-4 16,16-3-6-16,9 0-9 0,3-5-18 31,-9 4-6-31,-30 4-14 0,-23 3-10 15,-37 11-2 1,-16-3-8-16,-24 8 2 0,-1-1 0 16,-26 10 0-16,-15 4-3 15,-29 6-12 1,-20 6-4-16,-28 10-18 0,-10-2 3 0,-6 0 4 16,11 3 5-16,21-7 19 15,7-4 1-15,36-5 2 16,17-9 5-16,36-6 0 0,25-3 11 15,36-4 25-15,13-10-3 16,36-4 9 0,11-6-6-16,25-4-9 0,4 3 10 15,-12 7-2 1,-15 0-6 0,-41 8-12-16,-18 7-9 15,-36 4-12-15,-15 5 0 0,-34 6-3 16,-22 10 0-16,-43 6 3 15,-20 6-1-15,-26 5-8 16,-4 6-9-16,9-7-5 16,15 1 7-16,28-11 7 15,20-7 7-15,37-10 3 16,22-4-8-16,40-9 2 16,18-1 5-16,35-10 4 15,11-3 12-15,22-7 7 16,13 2 4-16,1-1-2 15,-6 2-9-15,-28 6-4 0,-26 1-6 16,-37 9-3-16,-29 2 0 16,-15 0-1-16,-29 8 0 15,-42 5 1-15,-17 4 0 16,-19 0-2-16,-1 2 0 16,8-3-3-16,16-2 2 15,33-3 2-15,19-5-5 0,42-4 4 16,-1 1-3-16,42-12 1 15,20-2 4-15,32-5 2 16,18-3 4-16,13-6 3 16,1 0-3-16,-14-2 6 15,-18 0-1-15,-36 3-4 16,-20 4 4-16,-33-1-5 16,-13 7-4-16,-40 5-3 15,-20 2-4-15,-46 7-13 16,-15 0-1-16,-15 5-11 15,7 3-1-15,34-2 10 16,18 1 3-16,40-6 17 16,21 1-4-16,35-2-1 15,21-2 5-15,37-6 0 16,15-6 10-16,21-3 5 16,8-4 1-16,9 4 0 15,-7 3-5-15,-21 6 1 16,-15 1 2-16,-35 6-3 0,-16 1-3 15,-26 5-1 1,-18 6-2-16,-30 4-1 0,-14 6 3 0,-26-1-5 16,3 3-1-16,5-1-2 15,17-2 2 1,29 1 0-16,16-6-4 0,33-4 4 16,22-6-2-1,43-2-3-15,19-12 4 0,19-15-54 16,-2-4-42-16,-5-26-479 15,-10-17 372-15</inkml:trace>
  <inkml:trace contextRef="#ctx0" brushRef="#br0" timeOffset="-209336.99">20151 2235 1503 0,'0'-5'169'0,"3"-1"-85"0,-3 3-38 16,-2-3-4-16,-4 2-5 0,-16 4-15 0,-3 0-3 0,-13 7-10 0,-3 4 2 0,-5 11 2 16,-3 3-1-16,3 11 6 0,4 4-6 0,5 10-4 0,4 2-2 0,8 5-4 15,9 3 1-15,16-8-2 0,10 0 5 0,15-6-4 0,8-5 0 16,14-11 3-16,7-3-2 0,11-10-1 0,3-8-2 0,-5-5-14 0,-2-8-26 0,-10-11-74 0,-4-9-34 15,-11-12 74-15</inkml:trace>
  <inkml:trace contextRef="#ctx0" brushRef="#br0" timeOffset="-208872.76">20501 2398 1084 0,'3'-8'101'0,"0"1"132"15,2 4-121-15,-5 3 11 16,0 8-11-16,-6 5-31 0,-1 2-1 15,-1 14-15 1,4 6-10-16,0 4-23 0,4 8-6 16,4-1-17-16,2 1-3 15,2 2 0-15,3-5-6 16,-2-3 0 0,-1-4 2-16,-1-11-5 15,-3-4 6-15,-1-12-3 16,-3-8 4-16,2-10-2 15,-4-8-1-15,-2-13 7 0,-1-8-10 16,-6-14 5-16,-3-2-2 16,-4-9-1-1,-1-3 4-15,1-1-4 0,2 2 0 0,8 11 6 16,6 8 4 0,9 21 17-16,5 13 4 15,10 11-2-15,5 6-3 16,13 10-8-16,4 5-1 15,6 5-3-15,1 1-4 0,-9-2-5 16,-9 2-5-16,-18-1-2 16,-14-1 3-1,-17-2-1-15,-12-5 0 16,-11-4 3-16,-6-3-15 16,3-6-40-16,4-5-18 0,11-5-59 15,7-6-19-15,13-3-28 0,9-4-186 16,18-5 235-1</inkml:trace>
  <inkml:trace contextRef="#ctx0" brushRef="#br0" timeOffset="-208352.61">20971 2251 673 0,'-2'8'143'0,"2"-2"170"0,0 3-130 0,2-2-33 0,0 2-22 0,-1-4-33 0,4 3-8 0,-2-5-13 0,3-3-2 15,7 0-7-15,1-3 0 0,13 0-15 0,3-5-13 0,9 0-11 0,7-2-4 0,8 1-12 0,-1-4-2 16,-5 7-1-16,-10-5-24 0,-16 3-43 0,-8 3-20 0,-16-1-78 0,-7 5-23 0,-15-1 105 0</inkml:trace>
  <inkml:trace contextRef="#ctx0" brushRef="#br0" timeOffset="-208161.87">21173 2308 1308 0,'-6'-2'101'16,"-1"0"46"-16,3 2 3 0,-1 4-30 0,-2 3-22 15,3 16-39-15,-1 5-14 0,3 11-20 16,1 9-10-16,1-4-5 0,1 5 0 0,1-2-12 0,0-4 6 0,-4-1-33 16,0 1-15-16,-1-12-52 0,-1-1-34 15,-3-9-62-15,1-9 90 16</inkml:trace>
  <inkml:trace contextRef="#ctx0" brushRef="#br0" timeOffset="-208061.62">20949 2785 1434 0,'-13'0'113'0,"7"0"58"0,1 0-13 16,8 0-23-16,8-4-23 15,15 1-37-15,4-2-11 0,17-1-25 16,8 1-15 0,13 2-14-1,6-2-10-15,10 0-41 0,-1 2-51 16,-7-6-7-16,6-6 23 15</inkml:trace>
  <inkml:trace contextRef="#ctx0" brushRef="#br0" timeOffset="-180127.6">20012 4911 1631 0,'0'0'14'15,"0"3"7"-15,-2-3 22 0,1 2 1 0,-6-2-1 0,-4 2 1 0,-9 1-5 0,-7 5-3 0,-8 0-5 16,-3 4-11-16,1 7-8 16,-3 2-8-16,4 9 2 15,4 1 7-15,4 7-5 16,3 1-3-16,14 7-1 15,3-3 0-15,11 2 0 16,6-4 3-16,10-3 4 16,5-1 0-16,6-9-5 0,0-3 6 15,5-8-10 1,-1-1-2-16,1-8-1 16,3-3-5-16,-2-7-47 15,0-2-30-15,2-12-70 16,-1-5 12-16,0-6 76 0</inkml:trace>
  <inkml:trace contextRef="#ctx0" brushRef="#br0" timeOffset="-179661.99">20245 5082 1455 0,'0'1'89'0,"5"4"26"15,0 8 0-15,1 9-32 16,2 3-17-16,-3 5-25 15,3 4-10-15,-1 0-17 16,1 2-3-16,3-1-8 16,-3 1-3-1,0-9-1-15,2-1 1 0,-6-8-13 16,1-6 3-16,-5-10 2 16,0 1-5-16,-1-15 11 0,-3-9-2 15,1-9 4-15,-2-9 3 16,1-13 0-16,-4-11-3 15,2-12 2 1,-2-2 0-16,3 3-2 0,5 11 13 16,6 17 15-16,8 12 7 15,4 18 2-15,2 5-6 16,7 11-17 0,0 4-5-16,-2 11 2 0,-4 4-5 0,-12 7-3 15,-4 1 3-15,-10 2-3 16,-9 5-3-16,-13-2 5 15,-8-2-5-15,-2-2-1 16,0-3-8 0,9-9-24-16,9-5-17 0,3-6-24 15,5-5-5-15,10-8-37 16,1-5-14-16,17-6-178 16,5-4 176-1</inkml:trace>
  <inkml:trace contextRef="#ctx0" brushRef="#br0" timeOffset="-179381.09">20635 4929 1064 0,'0'0'84'0,"-5"-5"57"0,2 3-33 0,0-2-14 0,1-3-14 0,2 4-20 0,2 2 4 0,4 2-2 16,4 1 7-16,4 4-7 16,3-4 0-16,10 1-6 15,3-2-13-15,11-1-8 16,-3-1-15-16,6-6-13 16,-6-2 0-16,-3-4-5 15,-5 1-19-15,-10-1-56 16,-4 1-50-16,-11 0-282 15,-1-2 247-15</inkml:trace>
  <inkml:trace contextRef="#ctx0" brushRef="#br0" timeOffset="-179134.65">20857 4932 1298 0,'10'5'78'16,"1"1"48"-16,0-3-10 0,-6 6 5 15,1 6-24-15,-3 8-51 16,-3 4-18 0,-3 5-16-16,1 2-6 0,-6 4-4 15,5 3-23 1,0-1-58-16,-3-3-30 0,6-2-167 16,-2-8 158-1</inkml:trace>
  <inkml:trace contextRef="#ctx0" brushRef="#br0" timeOffset="-178616.53">20687 5444 1233 0,'38'2'98'0,"4"1"85"0,4-1-58 15,-3-2-9-15,-4-4-28 16,-6 0-51-1,-4-7-14-15,-4-3-55 16,0-5-50-16,-4-3 50 16</inkml:trace>
  <inkml:trace contextRef="#ctx0" brushRef="#br0" timeOffset="-178490.82">21428 5063 1085 0,'21'-5'117'0,"-1"-1"126"0,9 2-138 0,4 3 15 0,-3-1-33 15,0 2-18-15,-2 0-32 16,-4 2-10-16,0-1-19 15,-1 1-4-15,-2 1-38 16,-4 0-33-16,-6-1-70 16,-9-2-297-16,-1 0 279 15</inkml:trace>
  <inkml:trace contextRef="#ctx0" brushRef="#br0" timeOffset="-178333">21455 5301 1490 0,'2'3'85'0,"4"3"47"0,4-1-28 0,4-5 5 16,5 0-23-16,6-5-49 16,-3 1-3-16,6 2-32 15,6 0-1-15,-4-1-71 16,3-2-69-16,14 2 83 15</inkml:trace>
  <inkml:trace contextRef="#ctx0" brushRef="#br0" timeOffset="-177735.88">22504 4905 504 0,'4'-2'101'15,"-1"1"120"-15,-2-4-38 0,1 4-6 0,-2 1-21 0,0 0-26 16,0-2-12-16,0 2-2 0,0 0-5 0,0 0-17 0,0 0-7 0,0 0-26 0,0 2-14 0,0 9-15 16,3 4-1-16,0 18 2 0,2 13-4 0,-4 13-2 15,1 2-10-15,-2 4-11 16,0-5 0-16,0-5-4 16,0-5-2-16,0-12 1 15,0-6-9-15,0-9-51 31,-2-1-34-31,2-12-65 0,0-1-26 0,4-12 101 16</inkml:trace>
  <inkml:trace contextRef="#ctx0" brushRef="#br0" timeOffset="-177374.61">22930 5290 1290 0,'2'0'113'0,"-1"1"126"0,-1 1-70 15,-4 1-14-15,-1 3-18 16,-1-4-36-1,-1 0-17-15,4-1-22 16,3-1-10-16,0 0-32 0,0 0-5 16,0 0-12-1,0 0-3-15,0 0 1 0,0 0-11 16,0 0-34-16,0 0-19 16,0 0-67-16,0 2-19 15,-1-1-47-15,-1-1-349 16,2 0 362-16</inkml:trace>
  <inkml:trace contextRef="#ctx0" brushRef="#br0" timeOffset="-176103.32">23214 4881 842 0,'2'0'155'0,"-2"-1"203"0,0-2-219 0,0-2-11 0,0 2-22 0,0 0-13 0,0 1-21 0,0 2-2 16,0 2-26-16,-3 10-10 0,1 12-14 15,-1 4-10-15,-3 21-2 16,3 0-3-16,3 8 0 16,0 6-3-1,1-6 0-15,1-4-2 0,-1-5-19 16,2-9-18-16,-1-6-25 15,1-8-12-15,-1-9-32 16,-1-3-7-16,4-12-148 16,0-4 155-16</inkml:trace>
  <inkml:trace contextRef="#ctx0" brushRef="#br0" timeOffset="-175444.46">23710 4839 1301 0,'-4'-5'85'0,"-2"0"34"15,3 4-5-15,-2-1-21 16,-1 1-16-16,0 1-21 16,-1 3-5-16,-2 0-23 15,1 6-5-15,-1 2-10 16,-1-1-4-16,2 7 0 16,-1-3-2-16,-4 4-1 15,4 1-3-15,1-2 4 16,-2 3-2-16,6-4 2 15,-3 3 2-15,1 0-10 16,0 0 3-16,-1 2-3 16,-1 2-4-16,-4-2 9 15,-1 4-1-15,-3 8-3 16,-1 3 1-16,-2 4-4 0,5 2 3 16,4-1 0-16,7-1 2 15,6-2-3 1,5-2-4-16,8-1 4 0,5-4 0 15,4-4 1-15,-3-3 0 16,5-7 2-16,0-8-2 16,-4-9-2-16,3-3 2 0,-4-8 2 15,-5-3 2-15,-1-3 4 16,-8-7-1 0,-7-1 3-16,-1 1-2 0,-14-1-3 15,0 1-1-15,-10 5-4 16,-1 5-2-16,-4 9-4 15,1 5-8-15,1 11-32 16,-1 0-18-16,11 0-51 16,2 1-19-16,15-9-311 15,11-3 282-15</inkml:trace>
  <inkml:trace contextRef="#ctx0" brushRef="#br0" timeOffset="-174062.6">24159 4855 683 0,'7'0'75'0,"-3"0"42"0,-1 0-32 0,-1-2 3 0,-2 2-29 0,3 0-7 15,-3 0-4-15,-1 0 6 0,-4 2 1 0,3-2 0 0,1 1 0 0,-1 1-3 0,1-2-9 0,-1 0-6 0,0 0-9 0,1 0-12 0,-1 1-7 0,2-1-5 0,0 2-1 0,-4 6 8 16,-1 1 8-16,-3-3 5 0,-2 4 9 0,-1-1-1 0,-1-2-2 15,-1 4-6-15,2-2-9 0,0-1-7 0,3 3-4 0,-3 3-4 0,2 5 1 0,-1 5 2 0,-1 4 3 0,-1 4 3 16,-3 6 0-16,0 6-3 0,-1 2-5 0,0 2 0 0,5 0-2 0,5-7 1 16,10-7 1-16,6-5 0 0,10-5 2 0,6-7 0 0,7-5 0 0,5-4 0 0,-1-8 1 15,3-6 5-15,-10-5 17 16,-6-3 4-16,-12-2 14 16,-9 0-1-16,-12-4-20 0,-12 2-4 0,-17 0-17 0,-3 0-2 0,-3 7-7 15,3 5-10-15,11 6-25 16,7 1-23-1,13 1-40-15,9 1-17 0,10-1-183 16,12-4 185-16</inkml:trace>
  <inkml:trace contextRef="#ctx0" brushRef="#br0" timeOffset="-173748.62">24363 4766 1173 0,'1'3'109'0,"4"4"91"0,8 5-90 16,2-4 18-16,8 2-31 16,3-1-19-16,4-7-13 15,5 1-13-15,6-3-22 16,3-2-2-16,8-1-19 15,-4 3-2-15,-6 0-5 32,-7 6-3-32,-15 7 1 15,-8 8-4-15,-22 5 5 0,-9 11-7 0,-14 7 4 16,-5 3 5 0,-1 13-6-16,2-2 6 15,6 9 0-15,2 2 1 16,7-9-73-16,3 0-36 15,10-13-206-15,3-6 161 0</inkml:trace>
  <inkml:trace contextRef="#ctx0" brushRef="#br0" timeOffset="-166487.58">9568 491 1235 0,'-3'-6'85'0,"1"-1"38"0,-1-4-7 0,3 2-40 16,2 1-11-16,-2 2-17 16,3 6-8-16,-3 12-9 15,0 10-2-15,0 16-4 16,-2 2-4-16,4 15-3 16,0 3-5-16,1 7-10 15,0 1 2-15,2-5-5 16,-2-8 0-16,5-11-45 0,-2-7-29 15,2-15-66-15,1-2-225 16,6-12 232-16</inkml:trace>
  <inkml:trace contextRef="#ctx0" brushRef="#br0" timeOffset="-165404.2">10114 604 1133 0,'0'-1'89'0,"2"-4"41"0,-2 0-6 15,0 4-18-15,0-4-15 0,-2 5-18 0,-1 0-11 0,1 10-22 0,2 5-10 16,0 15-8-16,-1 5-2 15,1 9-11-15,1-1-4 16,2 2-5-16,4-4 0 0,-3-9 2 31,3 0 1-31,-4-12-4 0,0-1 0 16,-3-10 0-16,0-7 0 0,0-2 5 16,0-11-1-1,0-10 6-15,-2-5 0 0,2-14-4 16,0-2 2-16,0-17-5 15,0-2 0-15,-1 1-1 16,-2 6 0-16,3 13-1 16,-3 13 4-16,3 17 13 15,0 9 0-15,6 15 2 16,-1 7-2-16,3 7-13 31,3 3-2-31,0-1-3 0,3 0-2 0,3-5-1 16,-4-7 1-1,1-5 6-15,2-5 0 0,4-10 5 16,2-3-4-16,5-13-2 16,-2-6 5-16,-1-7-6 31,-2-6 5-31,-3-1-2 16,-2-5-5-16,-2 4 1 0,-4 3-1 0,-2 10 0 15,-1 9-2-15,0 15 7 16,-2 8-3-16,-1 20 1 0,0 10 7 15,-2 11-5-15,2 4 0 16,1 10 0 0,3-3-6-16,2 6-1 0,0-3 3 15,7-7-31-15,1-2-19 32,4-15-64-32,6-3-29 15,2-14 74-15</inkml:trace>
  <inkml:trace contextRef="#ctx0" brushRef="#br0" timeOffset="-164761.28">11078 647 1060 0,'1'-5'110'0,"1"1"153"16,0 2-152-16,-1 5-9 0,1 7-18 0,1 10-44 0,0 1-11 15,0 12-12-15,0 3-6 0,2-3-3 0,1 0-4 0,7-4-2 0,0-4 2 0,4-5-24 0,0-5-18 0,-2-15-56 0,0 0-35 0,-4-18 68 0</inkml:trace>
  <inkml:trace contextRef="#ctx0" brushRef="#br0" timeOffset="-164195.67">11005 462 1334 0,'-11'4'48'0,"3"-4"-18"15,5 0-7-15,6-11-28 0,7 0-31 0,6-4 20 16</inkml:trace>
  <inkml:trace contextRef="#ctx0" brushRef="#br0" timeOffset="-163756.77">11269 614 1324 0,'8'31'78'0,"0"-1"24"0,3 2-11 0,-2-7-45 16,-1-3-15-16,0-3-24 0,-3-6-3 0,-1-1-4 15,-4-5 1-15,0 2 1 0,0-1 1 0,-4-6 3 0,4-2-1 0,-2 0 2 16,-12-10-2-16,6-7 16 0,0-13 0 0,5-11 6 0,3-2 1 15,9 4-5-15,4 4 2 0,3 21 3 0,3 6 0 16,-5 13-4-16,3 6-6 0,-1 5-14 0,1 9 1 0,-4 2-8 0,3-1 0 16,-2 3-16-16,0-4-19 0,7-1-59 15,-4-5-19-15,7-10-158 0,-1-6 156 0</inkml:trace>
  <inkml:trace contextRef="#ctx0" brushRef="#br0" timeOffset="-163505.77">11805 549 1175 0,'0'-9'113'0,"-5"-2"40"0,-9 9-27 0,-5 2-14 0,-9 6-44 15,-4 4-13-15,2 4-11 16,4 0-8-16,13 2-13 15,8 1-6-15,16-2-13 16,10-1-4-16,9 3 1 16,3 1 0-16,0 0 1 15,-3 5 0-15,-6-5-1 16,-2 5-1 0,-14-1 4-16,-8-7-4 15,-13 3 0-15,-9 1-12 16,-10-7-50-16,-6 1-19 15,2-10-69-15,0-3-148 16,11-11 189-16</inkml:trace>
  <inkml:trace contextRef="#ctx0" brushRef="#br0" timeOffset="-163395.49">11925 360 1214 0,'0'2'102'0,"3"4"46"16,-1 8-28-16,1 7-1 0,0 7-43 16,0 7-26-16,0-1-28 15,4-1-11-15,1 2-15 16,-1-3-15-16,0-1-68 16,-4 2-36-16,-5-1 59 15</inkml:trace>
  <inkml:trace contextRef="#ctx0" brushRef="#br0" timeOffset="-163285.77">11834 721 1175 0,'7'-25'88'0,"6"0"64"0,4-1-43 0,9 6-9 16,0 4-18-1,8 10-28-15,-1 1-18 16,-2 13-17-16,1 5-9 15,-4 7-10 1,-1 9 0-16,0 2-1 16,-3 4 1-16,-4-2 0 0,-4 0 0 0,-7-5 0 15,1-2-3-15,-9-11 1 16,-1-5 1 0,0-10 2-16,-4-10 4 0,0-7 3 15,0-8-2-15,-3-10 2 16,6-4 0-16,-4-10 3 15,5 1-2-15,11 1-4 16,2 6-1-16,9 8-33 16,3 5-17-16,2 9-64 15,3 0-25-15,6 5 72 16</inkml:trace>
  <inkml:trace contextRef="#ctx0" brushRef="#br0" timeOffset="-163176.03">12603 478 1210 0,'-6'2'99'0,"-3"-1"56"0,-7 3-4 16,-3-4-39-16,-2 0-29 0,1-2-32 15,3 2-17-15,1 0-16 16,2 5-2-16,6 3-16 16,3 3-3-16,7 6-1 15,5 2-1-15,9 3-1 16,3-1 1-16,3 2 5 15,3 6-2-15,-6 2 3 16,-3-3 2-16,-11 4-6 16,-7 0 1-16,-13-7 2 15,-8 0-6-15,-8-1-19 16,-5-7-24-16,-5-6-54 16,-2-9-25-16,5-7 65 15</inkml:trace>
  <inkml:trace contextRef="#ctx0" brushRef="#br0" timeOffset="-161397.58">9964 1637 1348 0,'0'0'46'0,"2"-1"-7"0,-2 4 54 16,0-1-15-16,0 1-14 0,0-2-13 0,3 12-17 0,0 1-4 0,-3 16 0 0,0 5-3 0,-6 9-15 0,-4 0-6 16,2 0-8-16,0 2-27 0,2-2-38 0,8 0-23 0,6-14-63 0,6-6-150 0,6-23 190 0</inkml:trace>
  <inkml:trace contextRef="#ctx0" brushRef="#br0" timeOffset="-160918.83">10202 1735 1331 0,'2'13'76'0,"3"3"23"15,-1 6-2-15,3 1-26 16,-4-1-20-16,0 2-28 0,-1-2-9 16,-2 2-10-1,0-5-3-15,-4 1 0 16,3-1-2-16,-2-6 2 0,1-4 2 15,2-9-3-15,3-3 2 16,2-16-2-16,3-5 0 16,3-9 2-16,0-5 1 15,5-7-1-15,-2-3 2 16,-3-2-2 0,2 4-2-16,-6 16 3 0,1 5 0 15,-3 22 0-15,0 4 0 16,0 17-3-16,1 9 1 15,2 7-1 1,1-5 0-16,7-2 1 0,0-4 1 16,6-10-1-16,0-2 0 15,2-11-1-15,1-10 1 16,3-7 8-16,4-8 4 16,1-10 7-16,-1-1 3 15,-10-2 9-15,-5 0 0 16,-12 11 5-16,-4 8 2 0,-1 19-5 15,-1 4 0-15,1 22-10 16,-2 9-4-16,-1 9-10 16,3 2-7-16,2-8-3 15,2-5-19 1,4-3-39-16,0-3-22 0,-2-7-62 16,4 2-20-16,-9-8 89 0</inkml:trace>
  <inkml:trace contextRef="#ctx0" brushRef="#br0" timeOffset="-160448.62">9855 2215 1361 0,'29'-4'103'0,"9"3"20"0,12-10 20 0,5-2-15 0,7-1-34 0,-5 0-22 0,1 1-39 0,7 2-8 15,1 2-16-15,0 2-9 0,-1 1-19 0,-5 1-27 0,-5 4-84 0,-3 1-27 0,-8 1 74 0</inkml:trace>
  <inkml:trace contextRef="#ctx0" brushRef="#br0" timeOffset="-160082.55">10519 2284 836 0,'-12'3'141'0,"-4"2"244"0,-3 4-284 0,-6 7-21 0,-2 8-19 0,-3 10-41 16,-3 4-10-1,0 6-5 1,6 4 0-16,11 1-5 0,11-2 2 0,20-4-5 16,10-9 1-1,10-12 3-15,4-8-6 0,-3-10 6 16,1-8-1-16,-4-8 0 16,1-5 3-1,-8-10 4-15,-6 0 7 16,-18 2 13-16,-9 1 6 0,-21 4 7 15,-7 7-6-15,-6 11-14 16,-4 4-7-16,-3 12-20 16,1 7-19-16,4 2-68 15,9-2-185-15,27-2 168 16</inkml:trace>
  <inkml:trace contextRef="#ctx0" brushRef="#br0" timeOffset="-157513.14">11597 1857 636 0,'5'-5'127'0,"-2"-1"81"16,-3-2-52-16,0-3-22 0,-2 0-45 0,-3-2-10 0,-6 2-15 0,-3-2-8 0,-2 2-19 15,-6 3-9-15,0 2-11 0,-1 6-7 0,-6 6-4 0,2 5-3 16,-1 10-3-16,0 6-1 16,4 6 1-16,5 5 0 0,10 1 0 15,5 1 2 1,11-7-2-16,12-7-3 31,4-11 2-31,9-4 0 0,1-11-2 0,-3-8 3 0,3-8 3 31,-6-3 5-31,-2-3 15 0,0-2 6 0,-9-1 8 16,0 0 1-16,-5 3 0 16,-2 3-5-16,-1 2-17 15,0 2-3 1,-1 11-8-16,-1 4-2 0,-5 1 1 15,3 9-2-15,0 4-4 16,1 3 1-16,6 5-1 16,2-3 2-16,3 0 0 0,1-6 0 15,-1-5 0-15,-1-4 0 16,1-4 1-16,0-6 0 16,1 0 1-1,4-7 1-15,-1 1-3 0,-1 1-1 0,-3 1 3 31,0 5-3-31,-7 4 3 0,1 1 0 0,-4 3-3 16,-3 5 1-16,-3 1-1 16,0 2-2-16,-5 2 1 31,1-2 1-31,-1-2 0 0,2-4 1 0,3-5 2 16,0 0 3-1,1-11 2-15,3-2 4 0,0-7 6 16,4-7-3-16,6-8 3 15,4-2-4-15,4-1-10 16,3 3-1-16,0 7-23 16,1 9-12-1,-1 9-37-15,-5 7-14 0,4 6-17 0,-4 4 2 16,4 8 27 0,-2 0 23-16,-8-1 33 0,1 2 10 15,-9-5 22 1,2 1 2-16,1-5 22 15,2-1 10-15,4-6-5 0,2-2 4 0,0-9-3 16,4-1-6-16,1-4-1 31,-2-5-10-31,-2 2-9 16,-4-3-3-16,-13-1-4 16,-1 2 1-16,-14 4-4 15,-5 3 0-15,-7 12 1 16,-4 2-2-16,-5 17 4 15,-1 10-3-15,1 19-2 16,5 4 4-16,11 2-7 16,9 2 1-16,22-8 0 15,8-5-4-15,18-13-2 16,5-4 1-16,5-16-6 16,4-8-20-1,5-16-60-15,0-5-34 16,1-15 51-16</inkml:trace>
  <inkml:trace contextRef="#ctx0" brushRef="#br0" timeOffset="-156764.81">12897 1190 1377 0,'0'25'81'0,"-2"9"31"0,4 9 1 0,-1 15-2 0,1 4-31 0,0 4-45 0,-4 0-15 0,-1-4-15 0,4-9-3 0,4-10 1 0,1-5 0 0,1-13-13 0,-6-3-4 0,-1-11-14 16,0-9-2-16,0-4 5 0,0-9-2 0,5-11 14 0,5-2 2 0,2 6 7 0,4 3 4 15,4 4 0-15,4 11 3 16,3 2 2-16,1 9 0 0,-6 5 2 16,-3-1 2-16,-9 4 0 0,-5-1 0 0,-9-2-1 15,-7 2 2-15,-11-3-3 16,-6 0 2-16,-5-2-5 0,0-2-1 0,4-3-18 0,9-6-17 0,6-7-42 0,2-5-23 0,11-10-43 15,1-2-198-15,11-11 220 0</inkml:trace>
  <inkml:trace contextRef="#ctx0" brushRef="#br0" timeOffset="-156638.95">13266 1546 1021 0,'9'36'111'16,"-2"2"54"-16,-7 1-53 0,-7 1-33 0,4-4-45 0,3 0-8 0,2-13-18 0,7-5-1 0,2-8-4 16,-1-7-2-16,-4-3 10 0,-3-2 7 0,-3-5 19 15,0-6 7-15,-1-11 5 0,-4-1-1 0,5-10 5 0,-2-1 0 0,7 0-8 16,6 0-6-16,3 10-23 0,7 3-9 0,6 5-5 0,4 4-2 0,9 2 2 0,2-1-11 15,3 2-81-15,-1 1 150 16,6-7-76-16</inkml:trace>
  <inkml:trace contextRef="#ctx0" brushRef="#br0" timeOffset="-150252.25">14317 1967 1080 0,'0'0'119'0,"0"-3"82"0,3-8-87 16,-3 0-16-16,0-2-36 15,-2 2-10-15,-4 0-9 16,0 3 0-16,-9 3-15 16,-3 4-10-16,-12 10-8 15,-5 4-4-15,-8 12-6 0,1 8 0 16,-1 7-2-16,2 4 0 15,11 6 0-15,8 1 2 16,16-1-4-16,9 1-1 16,11-2 5-16,7-2-1 0,2-1 2 15,1-5 3-15,4-7-3 16,1-4-1 0,-1-4 0-1,0-4 0-15,-1-13 0 0,-3-3 1 0,-5-7-15 16,0-10-19-16,-8-10-44 15,-3-2-28-15,-5-7 53 16</inkml:trace>
  <inkml:trace contextRef="#ctx0" brushRef="#br0" timeOffset="-150063.81">14041 2339 1365 0,'17'6'77'0,"2"-2"53"15,3-11-34-15,10-4-4 16,-2-8-20-16,6-3-39 0,-3-1-13 16,0-1-35-16,-1 3-31 15,-1 3-72-15,5-1-76 16,-2 4 100-16</inkml:trace>
  <inkml:trace contextRef="#ctx0" brushRef="#br0" timeOffset="-149875.08">14695 2151 1243 0,'3'8'97'0,"1"2"70"0,-6-4-23 0,-7 2-23 16,-1 3-27-16,-7 5-42 15,-4 4-20-15,1 9-22 16,-4-1-4-16,5-3-13 16,0-1-22-16,10-10-47 15,2-1-27-15,7-12-45 16,0-1-222-1,-1-12 242-15</inkml:trace>
  <inkml:trace contextRef="#ctx0" brushRef="#br0" timeOffset="-149708.09">14539 2185 1175 0,'0'-4'109'0,"0"4"81"16,0 0-55-1,-1 13-45-15,1 1-29 0,0 4-41 0,3 2-9 16,11-6-2-16,5-6-7 31,12-5-3-31,7-7-13 0,3-11-50 16,3 1-29-16,-4-9 45 15</inkml:trace>
  <inkml:trace contextRef="#ctx0" brushRef="#br0" timeOffset="-149325.05">14949 2144 1221 0,'0'15'81'0,"3"-2"42"15,2 0-22-15,5-7-10 16,1-3-17-16,4-12-19 16,4-7-7-16,3-13-11 31,1 1-8-31,-4-2-6 16,1 2 0-16,-7 2-5 15,-5 1 1-15,-12 5-1 16,-5 6-3-16,-12 4-4 15,-1 7-3-15,-6 14-2 16,-2 8-6-16,3 16 0 16,0 7-1-16,5 10-1 31,8 3 3-31,11-7-3 16,4-4-4-16,17-19-21 15,5-4-13-15,7-15-30 16,5-8-18-1,1-15-25-15,4-10-18 16,-2-14 76-16</inkml:trace>
  <inkml:trace contextRef="#ctx0" brushRef="#br0" timeOffset="-148947.95">15378 1953 1342 0,'-20'14'100'0,"-7"2"38"0,-8 14-23 0,4 3-4 0,4 3-37 0,10 0-18 16,12-9-29-16,5-2-14 0,19-12-9 15,9-8-2-15,13-8-6 16,7-12-10 0,7-10-41-16,-3-6-30 15,-5-9-44-15,1-4-17 16,-6-8 80-16</inkml:trace>
  <inkml:trace contextRef="#ctx0" brushRef="#br0" timeOffset="-148728.58">15743 1511 1360 0,'-6'0'125'0,"-1"7"76"0,4 8-66 0,0 7-13 0,3 7-35 0,3 7-23 0,2 3-28 16,1 9-17-16,0-4-11 16,2-1-14-16,2-9-55 15,-2-1-30-15,0-3-103 16,-4 5-158-16,-1-7 210 15</inkml:trace>
  <inkml:trace contextRef="#ctx0" brushRef="#br0" timeOffset="-148226.95">15724 1904 1334 0,'17'-13'113'0,"2"-2"33"16,2-4-12-16,1 1-2 15,0 4-32-15,3 1-22 16,-3 6-23-16,-3 3-14 16,-3 8-28-16,-5 3 2 15,-5 9-9-15,-1 2-3 16,-2 4 0-16,-1 3-3 16,1-1 0-16,2-1 2 0,7-9-32 15,4-4-27-15,8-13-55 16,-1-4-35-16,4-12-29 15,-2-1-177 1,-4-7 223-16</inkml:trace>
  <inkml:trace contextRef="#ctx0" brushRef="#br0" timeOffset="-147896.62">16038 1634 923 0,'-16'0'111'0,"-3"-1"174"0,10-6-244 0,2 1-4 16,12-7-30-16,8 1-23 15,12 1-113 1,6 8-49-16,6 6-25 16,1 9 14-16,-4 18 141 15,-5 5 86-15,-6 14 109 0,-8 1 26 16,-12 1 0-16,-3-7-26 16,-5-5-48-16,-1-4-18 15,3-11-12 1,-1-10-13-16,4-14 12 0,5-14-6 15,5-11-16-15,2-9-2 16,6-5-30-16,-3 0-4 16,6 7-2-16,-1 2-2 0,-2 14-4 15,-1 7-1 1,-6 12-1-16,2 6 1 16,-4 10-2-16,-1 5 2 0,2-8-1 15,-1-2 0-15,2-9 0 16,2-5 1-16,-1-5 0 15,1-3-1-15,3-6 2 16,-2-2-2-16,3 0 0 16,1 2 0-16,-4 5 1 15,2 6-1-15,-1 1 0 16,1 5 2-16,3 0-2 16,2 2-1-16,4 0 0 15,3-7 0-15,5-9 0 16,-3-1 1-16,0-9 5 15,-1-3 4-15,-6-1 28 16,-7 3 8-16,-6 0 29 16,-10 8 2-16,-7 7-14 0,-2 11-6 15,-9 8-28-15,-4 4-3 16,0 12-10-16,5 1-7 16,11 1-3-16,6-5-8 15,14-6-10-15,6-5-18 16,13-11-50-16,2-3-27 15,6-14-64-15,2-5-7 0,-1-12 97 16</inkml:trace>
  <inkml:trace contextRef="#ctx0" brushRef="#br0" timeOffset="-147551.29">17182 1297 1306 0,'-13'4'148'0,"0"1"158"0,9 2-183 0,5-7 6 0,13-10-48 16,5-3-21-16,14-4-30 0,8-5-15 0,10 3-2 15,1-1-26-15,0 2-60 0,-8-1-25 0,-15 8 24 0,-10 5 10 0</inkml:trace>
  <inkml:trace contextRef="#ctx0" brushRef="#br0" timeOffset="-146924.27">17212 1514 1481 0,'6'13'125'16,"2"-4"42"-16,11-10-43 0,6-4-11 0,14-17-58 0,4-6-20 0,6-10-35 15,0-2-37-15,-5 1-99 0,-3 0-59 0,5 1 89 0</inkml:trace>
  <inkml:trace contextRef="#ctx0" brushRef="#br0" timeOffset="-146657.54">18127 753 1115 0,'3'0'91'0,"1"-2"48"16,4 2-2-16,-1 2-23 16,-3 2-15-1,-2 1-17-15,-2 6-5 0,2 10-15 16,-1 7-8-16,5 13-14 15,1 11-8-15,-3 3-18 0,3 5-5 16,-6-9-8 0,4-9-1-16,3-7-43 15,1-7-28-15,1-10-49 16,-1-7-29-16,4-11 83 0</inkml:trace>
  <inkml:trace contextRef="#ctx0" brushRef="#br0" timeOffset="-145998.18">18434 794 1331 0,'2'9'99'0,"-2"5"32"0,0 12-37 0,0 5 0 0,0 2-30 0,-2 3-11 0,1 5-20 0,1-3-8 0,0-1-17 0,0-3-5 0,0-10-2 0,0-5-2 0,1-10 3 0,-1 1 0 0,0-9 2 0,0-1 1 0,-3-4-5 0,0-4 2 0,1-13 2 0,1-7 0 16,1-19-3-16,0-5 0 0,0-18-3 0,1 1-1 0,1 4 4 0,1 10 0 15,3 25 0-15,1 6-1 0,-3 23 6 0,1 2-6 0,0 17 6 0,1 8-3 0,4 12-6 0,-1 2 2 0,2-2 1 0,3-5 2 0,4-10-2 0,2-8-1 0,1-9 1 0,1-5 0 0,-3-8 3 16,0-6-1-16,1-12 0 0,1-7 1 0,-1-7-2 15,1-2 1-15,-2-7-1 0,0 4-1 0,-7 10 0 0,1 7 2 0,-4 22-1 0,-4 10 0 0,0 28 12 0,-2 11 5 0,-3 21 2 0,0 6 1 0,1 4-9 0,6-5-5 0,4-10-6 0,1-10-3 0,6-15-21 0,-4-7-28 16,-1-12-67-16,1-3-36 0,-5-10 76 0</inkml:trace>
  <inkml:trace contextRef="#ctx0" brushRef="#br0" timeOffset="-145433.36">19804 619 1237 0,'0'8'103'0,"0"1"20"0,0 5-4 0,0 4-9 16,0 4-43-16,0 4-13 0,0 12-7 0,1 6-9 0,1 7-10 0,-1-4-7 0,-1-1-17 0,2-4 0 15,-2-7-5-15,0-2-16 0,0-11-38 0,-3-3-24 0,-4-5-54 0,-1-2 54 16,-3-11 35-16</inkml:trace>
  <inkml:trace contextRef="#ctx0" brushRef="#br0" timeOffset="-145275.7">19550 978 1341 0,'0'0'87'0,"3"2"44"0,6 2-4 0,12-4-14 16,9-1-13-16,14-7-10 0,6-5-17 0,7-2-19 0,0-1-15 0,0 2-24 0,-4 1-3 0,-4 2-28 0,-6 0-44 0,-15-2-102 0,-3-2 90 0</inkml:trace>
  <inkml:trace contextRef="#ctx0" brushRef="#br0" timeOffset="-144443.45">20559 724 987 0,'-5'2'96'0,"1"-1"46"0,-3-1-20 0,4 0-39 0,2 2-31 0,-2 3-21 0,-1 1-6 16,0 15-6-16,-3 1 2 0,1 14-4 0,0 8-3 0,1 5-6 15,3 1-7-15,7-9 2 0,5-1 7 0,9-15 3 0,3-4 5 0,4-10 9 16,3-7-3-16,-1-8 13 0,1-9-2 0,-4-6-4 0,-3-6-2 0,-5-4 0 15,-6-5-1-15,-14-3 3 0,-6 0 1 0,-18-4-14 0,-5 3-5 0,-5 0-4 0,-5 6-8 16,3 9 1-16,3 9-1 0,9 9-7 0,5 6-4 0,9 7-19 0,4 2-12 0,6 4-39 0,3 2-19 0,9 4 53 0,7-6 0 0</inkml:trace>
  <inkml:trace contextRef="#ctx0" brushRef="#br0" timeOffset="-143956.85">21080 914 1572 0,'-6'12'115'0,"-2"-7"28"16,-3-4-18-16,3-7-31 0,-2-5-58 15,5-3-33-15,1 0 1 16,2-4-23-16,2 3-27 15,2-1-71-15,1 5-38 0,5-5 72 16</inkml:trace>
  <inkml:trace contextRef="#ctx0" brushRef="#br0" timeOffset="-143218.33">21332 590 1329 0,'2'0'94'0,"1"3"35"0,-3-1-9 0,-2 9-21 15,-2 2-17-15,-4 10-12 0,0 6-5 0,0 12-32 0,2 8-10 16,-1 1-16-16,1 0-5 16,4-5 0-16,1-6 1 0,1-12-19 0,3-5-22 0,3-11-44 0,2-6-37 0,5-10-33 0,3-9-273 0,7-8 275 0</inkml:trace>
  <inkml:trace contextRef="#ctx0" brushRef="#br0" timeOffset="-142889.17">21618 491 1365 0,'-3'1'85'0,"-5"7"20"0,-2 0 6 0,-2 6-10 0,-4 7-24 0,-3 9-25 0,-3 9-8 0,1 12-30 0,2 6-6 0,4 2 0 0,7 1-4 0,8-6-2 0,3-4 2 15,14-10-7-15,4-5-2 0,7-16 3 0,1-7-5 0,4-13 7 0,0-4 0 16,-5-11 3-16,-1-4 2 0,-11-1-5 15,-7-1 7-15,-9-2 11 0,-8 2 1 0,-12 0 0 0,-7 5-2 0,-6 4-17 0,-2 4 1 0,-1 9-2 16,1 0-17-16,8 0-39 0,8 0-24 0,18 0-57 0,-4-8-13 0,18-5 83 0</inkml:trace>
  <inkml:trace contextRef="#ctx0" brushRef="#br0" timeOffset="-141435.43">21820 516 933 0,'0'0'137'0,"-2"2"157"0,2-1-169 16,2 1-2-16,2-1-30 0,3-1-15 0,5 0-11 0,4-3-6 16,6 0-10-16,2-3-4 0,6-1-22 0,1 1 1 0,9 0-18 15,1 3-7 1,3-4 2-16,2 6-2 0,-11 1 0 0,-4 0-1 0,-7 1 0 31,-9 7 1-31,-5 0 3 0,-5 6-4 0,-8 7 3 16,-7 3-5-16,-6 7 1 0,-4 7 8 0,-5 9 0 0,-1 7-6 15,-1 7 3-15,1 1-4 0,4-2-5 0,1-10 6 0,7-12-30 16,4-5-30-16,10-19-59 0,4-1-35 0,3-16 82 0</inkml:trace>
  <inkml:trace contextRef="#ctx0" brushRef="#br0" timeOffset="-140384.18">23213 609 791 0,'0'-1'119'0,"-2"-1"134"0,2 2-109 0,3-2-26 16,-1 1-27-16,3 1-44 0,-1 3-3 0,-1 10-7 0,1 2-2 0,-1 15-4 15,-2 7 0-15,3 10-14 0,-4-1-6 0,0-1-6 0,-2 4-4 0,2-8-2 16,0-4-13-16,0-9-33 0,-2-6-14 16,2-9-48-16,0-12-29 0,-1 2-255 0,1-12 241 15</inkml:trace>
  <inkml:trace contextRef="#ctx0" brushRef="#br0" timeOffset="-139521.09">23165 606 1064 0,'11'8'108'0,"5"9"112"0,0 1-103 0,4 7-4 0,1 2-22 0,1-2-30 0,0 2-11 0,-1-7-24 0,1-2-6 0,1-4-15 0,1-6 0 0,1-5-6 16,1-3-15-16,-1-7-31 0,-2-8-18 0,0-6-36 0,0-2-8 0,6-6-23 0,-3 1-16 15,3-5 26-15,-4 3 17 0,-1 4 83 0,-4 3 55 0,-4 10 60 0,-2 4 21 0,-9 7 4 0,-2 4-14 0,-9 7-12 0,-7 4-1 16,-6 4-13-16,-1 4 1 0,-4 4-31 0,0 2-11 0,-6 1-18 0,2 5-11 16,-4-4-2-16,3-3-2 0,8-7-9 15,4-1-13-15,9-17-50 0,8 1-31 16,3-5-51-16,6-10-121 0,10-9 171 0</inkml:trace>
  <inkml:trace contextRef="#ctx0" brushRef="#br0" timeOffset="-139113.02">23659 543 880 0,'2'-2'148'0,"1"-4"183"0,-3 4-210 15,0-1 3-15,-3 2-34 0,1 1-13 0,2 0-6 0,0 0-10 0,0 0-15 0,2 0-12 0,4 11-9 0,-3-3 3 16,2 6-14-16,-2 5 6 0,-1 3-7 0,1 5-8 0,0 6 0 0,0 6 0 0,-3 7-3 0,0 3 0 0,0-3 1 0,2-1-7 0,1-7-2 0,2-5-3 0,2-6-48 0,-2-5-22 0,0-6-52 0,0-3-20 0,-5-10 90 0</inkml:trace>
  <inkml:trace contextRef="#ctx0" brushRef="#br0" timeOffset="-137887.83">23055 1473 1034 0,'2'-1'121'0,"1"-2"95"0,-3-2-90 0,-2-1-6 16,-6 1-36-16,-1-5-20 0,-7 6-35 0,-3-1-8 0,-3 8-15 0,-2 5-4 0,-7 12-2 15,-4 12-2-15,-1 17 0 0,1 1 2 0,13 6 0 0,11-8-1 0,19-10-1 0,14-5-1 16,17-14 3-16,4-4 3 0,3-14 5 0,-1-4 3 0,3-13 6 16,-2-4 4-16,-2-9 3 0,0-2 4 0,-9-6 3 0,-5 0-2 0,-15 8 0 0,-5 9 1 15,-10 18-7-15,-2-7-6 0,-4 18-9 0,-2 4-3 0,5 9-3 0,3-2-2 16,8 1 0-16,6-4 0 0,6-7 0 0,4-6 0 0,3-7 1 0,0 0 0 0,0-10-3 15,-4 1 10-15,-4-2 5 0,-5-5-5 0,-9 3 16 0,-3 0-1 0,-7 4-2 16,-1 2 8-16,4 10-14 0,-3 3-6 0,5 18-4 0,3 15-8 0,5 16 3 0,3 5 0 0,8 4 2 0,5-4-1 0,-4-3-1 0,-1-5-3 0,-8-4 2 0,-6-4-1 16,-11-9 2-16,-7-5 0 0,-18-13 0 0,-9-3-1 0,-9-16-12 0,-1-7-2 15,4-15-34-15,5-6-33 0,11-16-32 16,6-3-29-16,15-5-17 0,11-1-166 0,15 7 203 16</inkml:trace>
  <inkml:trace contextRef="#ctx0" brushRef="#br0" timeOffset="-137715.03">23847 1581 1291 0,'-13'14'123'0,"-9"0"33"16,-9 2-27 0,-7 0-10-16,0 6-44 0,3 1-16 0,7 4-17 0,7 1-13 0,12-2-22 0,9-1 0 15,11-5-7-15,6-4-6 0,10-3-2 0,0-4-20 0,8-9-30 0,-2 0-6 0,3-9-22 0,-1-5 3 16,1-12 1-16,-1-4 4 15,-2-14-17-15,-3-8-35 0,-3-16-62 0,-2-7 10 16,-5-15 52-16,-5-2 53 0,-11 4 177 0,-4 9 33 0,-4 19 53 0,-1 18 27 16,-1 26-58-16,-2 16-21 0,-3 20-16 0,0 14-8 0,-2 16-6 15,0 8 0-15,2 15-41 0,2 6-16 0,2 6-26 0,7-6-14 16,7-11-1-16,4-9-3 0,13-14-1 0,2-9-2 0,7-14-1 0,2-9-4 31,1-15 0-31,4-7 9 0,-7-15-3 0,0-4 5 0,-8-10 0 0,-6-3-5 16,-9 3 8-16,-7 3-5 0,-9 18 1 0,-4 7-1 0,-9 20-5 15,-3 7 2-15,-5 19 2 0,-4 10-3 0,7 5 6 16,7 1-6-16,14-10 0 0,4-9 1 0,21-14-2 0,5-6 0 0,13-13 1 16,2-10 0-16,1-5 0 0,2-11 6 0,-4-7-5 0,-4 0 2 15,-7-16 8-15,-8 2-1 0,-6 1 7 0,-4 4-2 0,-4 13-5 16,-2 10-4-16,1 19-5 0,2 7-1 0,4 16 0 0,6 7 0 0,6 8 0 0,2 2 0 0,1 5 0 0,1-2 0 16,-6 4 1-16,-4-7-1 0,-12-4-1 0,-7 0 1 0,-19-12 0 15,-8 1 1-15,-14-8 6 0,-8-9-2 0,0-9-3 0,-3-10-18 0,-3-11-70 0,1-8-45 16,0-8 57-16</inkml:trace>
  <inkml:trace contextRef="#ctx0" brushRef="#br0" timeOffset="-131164.61">22195 5867 1015 0,'2'3'62'0,"-4"2"40"0,-4 3-19 0,-5 1-17 0,-5 2-5 15,3-4-13-15,4 2-4 16,4-4-4-16,8-1-7 15,5 0-11-15,6 0 3 16,13 4 2-16,2-3 4 0,20 4 7 16,1 1 2-1,23-2 1-15,10 3-4 0,29-3-12 16,21 4-3-16,15-7-9 0,15 5-1 16,26-6 5-16,5 1-6 15,19-3 0 1,11-2 0-16,-5-5-11 0,-9 0 3 15,-6 0-3 1,-15-3 3-16,-42 1-68 0,-23-3 185 16,-40 4-107-1</inkml:trace>
  <inkml:trace contextRef="#ctx0" brushRef="#br0" timeOffset="19278.27">9338 2145 837 0,'5'0'105'0,"-4"0"82"0,2 0-42 0,-4 3-16 0,1 2-27 0,-5 1-13 0,2 1-21 15,-4 2-7 1,6 2 3-16,-5 0-2 16,-1-3-5-16,1 9-1 0,-7-2-6 15,-7 10 6-15,-9 3-3 16,-16 10-4-16,-12 2-6 15,-12 7-9-15,-10 5-5 16,-11 2-5-16,-2 5-3 16,-13 1-7-16,4-1 0 15,4-6-11-15,11-5-1 16,26-17-2 0,12-6 1-16,20-12-5 0,9-4-13 15,9-5-32-15,9-4-18 16,-2-5-57-16,6-5-21 15,10-8-35-15,2-11-265 16,7-4 290-16</inkml:trace>
  <inkml:trace contextRef="#ctx0" brushRef="#br0" timeOffset="20083.21">8208 2672 1277 0,'-23'11'70'0,"-1"-3"22"0,0 1 7 16,4 2-3 0,1 2-21-16,-3 0-33 15,0 5-16-15,-5 12-20 0,3 4-3 16,5 11-3 0,3 4 0-16,7-3-1 0,4 1-1 15,8-9 6-15,7-5 7 16,18-8 19-16,7-7 9 15,15-13 2-15,4-5-6 16,3-7-13-16,1-2-13 16,-9-4-32-16,-1-1-31 15,-15 1-280 17,-7 7 218-32</inkml:trace>
  <inkml:trace contextRef="#ctx0" brushRef="#br0" timeOffset="21732.07">5110 3481 851 0,'9'-14'131'0,"1"0"174"0,-2-2-167 16,-2 8 1-16,0 2-15 0,-7 6-30 0,-4 6-22 0,-3 10-39 15,-5 7-10-15,2 17-15 0,2 4-1 0,1 13-3 16,3-4-3-16,4-1 3 0,2-1-4 0,4-15 0 16,1-8 3-16,2-15-4 0,0-5 5 0,-3-18-3 15,0-4 1-15,-2-22 4 0,-3-7 1 0,0-18-2 0,-2-8 1 0,1-13-2 0,-3-5-3 16,3 3 5-16,1 5 4 0,6 16 16 0,8 13 7 0,4 25 9 0,2 12 3 0,1 26-12 15,2 10 3-15,4 20-7 0,0 12-7 0,1 16-5 0,-4 3-7 0,5 0-7 16,-1-3 1-16,3-14-9 0,3-7-17 0,-9-16-40 0,-6-11-19 0,-10-9-66 0,-7-14-33 0,-7 2 106 0</inkml:trace>
  <inkml:trace contextRef="#ctx0" brushRef="#br0" timeOffset="23020.6">5208 3544 1474 0,'0'8'106'0,"0"3"24"0,4-3 0 0,1-7-13 0,11-8-45 0,6-9-14 0,5-13-36 0,6 1-10 0,5-7-33 0,-2 5-35 0,8 5-63 0,0 1-36 0,4 10-124 0,1 0 152 0</inkml:trace>
  <inkml:trace contextRef="#ctx0" brushRef="#br0" timeOffset="24056.11">5820 3364 1193 0,'-11'0'102'0,"-5"-5"52"0,-5 2-28 0,1-1-14 0,-4-1-24 0,-1 3-7 0,3 2-19 0,0 2-8 16,5 4-19-16,2 4-3 0,7-1-22 0,2 2 0 0,6 10-5 0,2-4-5 0,7 11 0 15,4 2-1-15,6 2-2 0,4 3 4 16,4-1-1-16,0-2-2 0,0-4 4 0,-2-1-7 0,-6-2 5 16,-5 0 1-16,-14-1-3 0,-5-2 6 0,-13-8-2 0,-6-1-1 15,-3-8-4-15,-3-4-18 0,-1-4-38 0,1-2-32 0,1-10-46 16,4-6-16-16,11-6 88 0</inkml:trace>
  <inkml:trace contextRef="#ctx0" brushRef="#br0" timeOffset="24228.88">6143 3281 1353 0,'2'0'86'16,"-7"1"8"-16,-11 6 3 0,-6 4-7 0,-8 3-41 0,0 0-12 0,2 3-22 0,3 1-3 0,14-4-6 0,3 0 2 0,12 3-4 0,9 7 2 0,11 3 15 0,2 4 1 15,6-2-1-15,-2-2-2 0,-6-2-14 0,-4-3-3 16,-9 0-2 0,-8 3 0-16,-12 5 1 0,-12 0 0 0,-15 2-22 0,-5-1-17 0,-9-1-36 0,1-6-22 0,6-15-27 0,7-7-163 15,22-24 186-15</inkml:trace>
  <inkml:trace contextRef="#ctx0" brushRef="#br0" timeOffset="24385.59">6301 3430 1284 0,'0'10'77'16,"-2"-2"27"-16,1 3 12 0,1 0-11 0,-2 1-18 0,2 6-27 15,0-1-18-15,0 2-17 32,3 2-7-32,4-6-13 15,2 0 2-15,4-6-4 0,3 1-2 0,1-7 5 16,0-3-4-16,2-7 2 0,0-7 6 16,2-3 10-16,-1-4 7 0,-3-4 3 31,-1-2-2-31,-6 2-1 0,-2 5-13 15,-4 4 4-15,-2 14-4 0,0 1-6 16,-1-3-2-16,-2 19-3 16,-4 7-2-16,3 5-1 15,2-2-1-15,7-2 1 16,4-8 2-16,6-12-4 16,3-2 6-16,2-5-8 15,2-6 5-15,0-4-1 16,-1-2-1-16,0-1 5 15,-3 3-4-15,-6 7 3 16,2 6-3-16,-6 4-2 16,-4 8 0-16,-3 8-1 15,-3 3 1 1,-2 5-4-16,2-4 6 0,-1-8-4 0,1-4 5 16,1-11 0-16,6-7 3 0,5-7-2 15,3-5-1-15,0-8 3 16,4-3-7-16,-1 5 7 15,-1 6-4 1,-3 7-1-16,-3 4 1 16,-1 13-1-16,-2 1-3 15,3 13 5-15,0 0-4 16,1 3-2-16,1-2 4 0,1-4-1 31,3-8-2-31,2-3-11 16,2-8-3-16,-1-7-2 15,1-6 13-15,-1-4 3 16,-1 1 7-16,-1 1 5 16,1 3-1-16,-2-4 15 15,-3 3-5-15,-1 3 2 16,-4 7-5-16,-6 9-5 0,-3 10 1 16,-9 17-6-1,-2 17 2-15,-6 16-1 0,1 2-1 16,2 3-2-16,3-2 3 15,-1-6-9-15,1 0 4 16,2-14-19-16,0-7-11 16,2-14-8-16,2-9-2 15,4-18 22-15,1-9 4 0,3-20 14 16,7-10 3-16,4-30 8 16,3-10 2-16,8-21 12 15,7-8-1-15,15 7 2 16,5 10-2-16,3 38-3 15,-4 15 10-15,-5 34-19 16,-5 12 5-16,-3 15-4 16,-2 10-8-16,-14 6 7 15,-6 2 0-15,-13-1-6 16,-8 0 2-16,-15-4-5 16,-9 0-5-16,-13-4 7 15,-1-4-22-15,0-11-45 16,2-11-31-16,10-13-75 15,4-10-17-15,16-17-290 16,5-10 292-16</inkml:trace>
  <inkml:trace contextRef="#ctx0" brushRef="#br0" timeOffset="24605.21">7584 3025 1330 0,'12'13'132'16,"2"7"67"-1,-4 12-46-15,-1 3 1 0,-1 7-51 0,-2 2-17 16,-2 7-41-16,-1 1-25 0,-5-2-13 0,-1 2-9 16,1-9-81-1,-2-2-31-15,-1-6-172 16,0-7 143-16</inkml:trace>
  <inkml:trace contextRef="#ctx0" brushRef="#br0" timeOffset="24856.7">7628 3350 1446 0,'9'-8'92'0,"1"0"30"15,1 4-5-15,3 2-25 0,3 2-18 0,2 3-30 0,0 5-12 16,0 3-23-16,-2 3-9 0,-1 4 0 0,3 4-6 16,-2 6 4-16,-1 2-10 0,-2 2-22 0,-3-7-7 15,-3-2-40-15,0-8-13 0,3-12-20 0,0-6-18 0,5-19 79 16</inkml:trace>
  <inkml:trace contextRef="#ctx0" brushRef="#br0" timeOffset="24998.37">7782 3208 1221 0,'-8'-3'31'0,"2"-3"-37"15,3-5-52-15,8-5 40 0</inkml:trace>
  <inkml:trace contextRef="#ctx0" brushRef="#br0" timeOffset="25162.22">8024 3364 1174 0,'0'32'91'0,"0"1"35"0,1-8-39 16,6-1-13-16,7-10-39 0,2-6-13 0,4-8-13 0,4-5-1 0,-1-9 4 0,-1 0 8 0,2-7 6 15,-7 4 9-15,-5-4 7 0,-6 4 5 0,-9-3 2 0,-5 1-3 0,-11-3-12 0,-3 3-9 0,-10-3-17 0,1 7-6 0,-1 14-2 0,7 2-5 0,4 12 4 0,6 0 1 0,15-1 2 0,6-4-1 0,22-3-1 0,5-4 2 0,12 1-2 0,-1 4 2 0,-3 4-2 0,-3 2-2 0,-8 7 2 0,-5-1 1 0,-6 5-1 0,-5 1-8 0,-9-2-11 0,-4-2-17 0,-2-5-2 0,1-14 8 0,-3 4 3 0,9-14 16 0,8-17 9 0,3-5 3 0,9-6 28 0,5-4 12 0,6 10 22 0,0 4 6 0,1 15-4 0,-5 10-14 0,-3 13-21 0,-4 8-7 0,-6 16-21 0,-4 2 3 0,-8 8-4 0,1 2 4 0,-2-1-69 0,2-1-53 0,10-8 70 16</inkml:trace>
  <inkml:trace contextRef="#ctx0" brushRef="#br0" timeOffset="176993.77">4957 8420 702 0,'6'14'56'0,"-3"2"57"0,0 0-21 0,-3 1 17 0,-1-3-4 0,1-1-2 0,0-2-19 15,6-3-27 1,2 0-7-16,5-5-18 0,2 0 1 16,4 2-6-16,5-4-4 15,12-1-4-15,9 4-6 16,8-4-1-16,7 0 1 15,8 0 5-15,-3-5 0 16,9-6 1-16,5-3 2 16,7-7-2-16,14 1-4 0,12-2-3 31,1 1-3-31,3 7-6 0,-6 1 0 0,-6 9-3 16,7-3-2-16,4 4 2 15,3-2-1-15,7-6 2 16,-7 0-1-1,3-1 0-15,6-4 0 0,4 3-2 16,4 1 4-16,-4 1-2 16,0 1 0-16,6 5 0 0,-2 4-1 15,-1-1 1-15,-2-1 2 16,-9 3-2 0,8-1 2-16,8-4-1 0,-3-2-1 15,-4 1 1-15,-4-3-1 16,-2 9-1-16,5 1 3 15,-3 7-2-15,-7 2 0 16,-7-2 2 0,1 1-2-16,7-4-1 0,4-2 1 15,-5-6-2-15,2-4 2 0,-6 6 0 16,0-5 0-16,6 6 1 16,-5 6-2-16,-11 2 1 15,-6 3 1 1,-6 3-1-16,-3-3 0 0,7 2-1 15,0 1 1-15,7 0 3 16,-3 3-3-16,-1-1 2 16,-3 0-2-16,-1 6 1 15,3-5 2-15,2 7 1 16,1-2 1-16,-6-5 5 16,0-6 5-16,1-9 5 15,7-2 6-15,12-11-5 0,0-3 2 16,4-4-8-16,-1 3-1 15,1-1-6-15,2 0-5 16,-7 7 0-16,-8 1 1 16,-14 6-4-16,-12 2 2 0,-9 2-1 31,-6 1-4-31,-17 8 4 0,-7 2 0 0,-16-1-1 16,-6 2 0-16,-7 1-1 15,-8-1 4-15,-7-2-66 16,-14-2-8-16,-27-59 30 15</inkml:trace>
  <inkml:trace contextRef="#ctx0" brushRef="#br0" timeOffset="188777.15">5025 10377 644 0,'1'7'28'0,"-1"-1"41"0,-1 0 33 0,-1-1 32 15,1 1 0-15,-1-4-44 0,0-2-28 0,4 0-31 16,1 1-10-16,5-1-6 15,3 2 2-15,2 0 1 16,2 1 7-16,1 3 3 16,3 5-1-16,5 3 5 15,1-1-6-15,8 4 0 16,2-3-4-16,3 5-2 16,3-5 2-16,5 1 5 0,-1-3 3 15,7-1-2-15,0-4 5 16,7-1-8-16,7-1 6 15,13-5-6-15,12-5 0 16,17-3-7-16,2-1-8 16,13-2 1-1,0-7 0-15,29-1 6 0,9-6 3 16,15 0-4-16,14 0 0 16,-1 4-7-16,6 5-2 0,0 5-4 15,0 5-3-15,-15 1-1 16,-8 5 0-16,-17 0 0 15,-9 0-23 1,-10-3 110-16,-2-8-74 16</inkml:trace>
  <inkml:trace contextRef="#ctx0" brushRef="#br0" timeOffset="196100.43">22735 7808 220 0,'-10'8'16'0,"4"-5"84"15,1 0 41-15,7-3 64 0,3-1 14 0,2-1-50 0,3 1-29 16,1-2-40-16,-2-1-15 16,-2 0-22-16,-3-1-3 15,0-1-8-15,-4 6 1 16,-7-3-19-16,-5 3-5 0,-12 1-15 16,-8 7-3-16,-5 8 0 15,-4 4-1-15,-4 13 1 16,1 4-3-16,0 4-4 15,0 1-2-15,14 2-3 16,6-1 4-16,16-4 6 16,8 1 2-16,19-6 8 15,8 3-2-15,16-10-5 16,2-1-3-16,3-5-5 16,-3-10-8-16,1-6-31 15,-2-10-29-15,1-9-59 16,-3-5 60-16</inkml:trace>
  <inkml:trace contextRef="#ctx0" brushRef="#br0" timeOffset="196591.8">23053 7974 1297 0,'4'8'63'0,"-3"8"42"16,1 1-50-16,-2 14-3 15,0 1 0-15,-3 3-22 16,1 2-7-16,-1-5-9 16,0 3-6-16,3-4-2 15,0 1-6-15,3-7 1 16,-2-8-2-16,1-6-7 16,0-3 2-16,-2-8-5 0,-2-6 7 15,-4-11 1 1,-1-9 1-16,-1-15 5 0,-1-7-3 15,1-17 11 1,2-1 2-16,4-12 17 0,5 4 7 16,12 11 13-1,2 14 10-15,8 22-17 0,2 12-2 0,3 13-19 16,1 4-13-16,3 2 0 31,-1 4 2-31,-3 7-9 0,-7-3 4 16,-8 5-2-1,-8 6 0-15,-10 3 2 0,-11 3-3 16,-13 4-9-16,-7 3-12 16,-6-4-29-16,1 1-9 0,6-13-23 15,6 1-6 1,11-15-6-16,14-6-14 0,4-6-159 16,14-13 161-16</inkml:trace>
  <inkml:trace contextRef="#ctx0" brushRef="#br0" timeOffset="197236.13">23553 7863 907 0,'-3'4'88'0,"-1"-3"62"0,0 2-59 0,-2-1-25 0,5 4-16 16,-1-4-10-16,-1-1 6 0,4-1 1 0,1 2 4 0,3-2 2 0,6 0-7 0,6 2-4 0,4-2-5 0,7-2-1 0,5 0 3 0,10-1-1 0,1-5-3 0,3 5-12 0,-3-2-6 0,-7-2-12 0,-6 0 0 0,-10 4-26 0,-7-6-8 0,-14 9-49 0,-6-8-32 0,-9 0-112 0,-3 5 118 0</inkml:trace>
  <inkml:trace contextRef="#ctx0" brushRef="#br0" timeOffset="197817.58">23803 7895 985 0,'0'0'132'0,"0"2"165"0,-2-1-173 0,-4 7-31 0,-2-2-14 0,-5 7-22 0,2 3-4 0,-1 7-9 16,4 7-8 15,3 0-13-31,0 2-10 16,4 1-7-16,-4-1-10 16,3-3-33-16,2 1-20 15,-3 0-41-15,-1 0-17 0,-3-1-44 16,-2-2-241-1,-1-7 258-15</inkml:trace>
  <inkml:trace contextRef="#ctx0" brushRef="#br0" timeOffset="198167.25">23509 8329 1234 0,'11'1'90'0,"2"-1"51"0,9 3-35 0,0-3 2 15,5-1-18-15,0-1-15 16,-2-4-31 31,0 1-12-47,0 2-24 16,1-5-21-16,4 2-43 0,3-4-30 0,2-2-59 15,2-4 69-15</inkml:trace>
  <inkml:trace contextRef="#ctx0" brushRef="#br0" timeOffset="198618.49">24374 7941 854 0,'-3'4'82'0,"1"1"58"0,2-2-10 0,0 2-10 0,5-5-11 0,3 0-20 16,1 0-3-16,5-1-15 0,2-6-6 0,3 2-22 0,2-1-9 0,1 0-13 0,4 1-7 0,6 2 1 0,6 1-4 0,6-1-5 16,-1 3 0-16,-1-3-7 0,-5-3-7 0,-9 4-29 0,-8-1-24 0,-13 3-32 0,-7 2-13 0,-13 1-119 0,-6 6 138 0</inkml:trace>
  <inkml:trace contextRef="#ctx0" brushRef="#br0" timeOffset="198759.49">24416 8106 1110 0,'2'0'93'0,"-2"-3"44"0,0 3-13 0,0 0-33 0,-5 0-13 0,5 6-14 0,2-2-5 0,7 0-4 16,4 3 0-16,7-6-8 0,9 2 1 0,15-1-18 0,6-2-13 0,12 0-12 0,1 0-17 0,0-5-60 0,-1-1-48 0,-13 1 63 0</inkml:trace>
  <inkml:trace contextRef="#ctx0" brushRef="#br0" timeOffset="1091.39">22962 8885 1142 0,'6'-3'64'0,"-3"2"9"0,-3 2-1 0,-1 6-22 0,-1 5-6 0,-1 7 7 15,-2 0 11-15,4 5-10 16,1 6 0-16,3 11-19 15,3 3-11-15,0 11-8 16,-2 6-4-16,-1 10-10 16,-3-4 3-16,-3-6-3 15,-1-7-2-15,3-15-10 16,-2-9-16-16,3-9-25 16,0-9-18-16,1-12 51 15,1-12-9-15</inkml:trace>
  <inkml:trace contextRef="#ctx0" brushRef="#br0" timeOffset="1319.95">23271 9247 1446 0,'2'1'111'16,"-4"1"72"-16,-3 1-102 0,-4-6-46 31,-4-2-16-31,2-8-16 0,2-2-2 0,6-11-3 16,1 0-26-16,7-1-79 15,3-6-242-15,6-5 213 16</inkml:trace>
  <inkml:trace contextRef="#ctx0" brushRef="#br0" timeOffset="1798.79">23561 9027 1175 0,'18'-14'96'16,"-6"5"50"-16,1 2-11 15,-10 7-32-15,-1 2-14 16,-7 14-26-16,-9 6-11 16,-7 11-11-1,-4 5-8-15,0 12-11 0,4 2-5 16,12 5-7-16,6 6-4 16,12-11-7-16,12-6 1 0,2-16-3 15,1-11-2-15,4-11 5 16,-1-7 6-16,0-9 3 15,-2-3 4 1,-4-9 4-16,-6-5 4 0,-5-13-5 16,-4-10 7-1,-9-8-8-15,-10-6-6 0,-9-1-2 16,-3 6-4-16,2 13 4 16,2 13-11-16,4 18 1 15,-1 5-4-15,-2 11-2 16,-2 5-6-16,6 8-34 0,0-2-21 15,8 0-51 1,10 4-18-16,4-12-120 16,7 0 144-16</inkml:trace>
  <inkml:trace contextRef="#ctx0" brushRef="#br0" timeOffset="2850.62">23943 8884 1208 0,'0'-10'96'0,"0"2"29"0,-3 2-11 0,-2 3-9 15,-1 3-23-15,1-2-7 0,5 1 0 0,2-5-3 0,10-4-6 0,6 2 0 16,9-3-21-16,7 0-2 0,7 10-20 0,-1 1-7 0,-2 9-9 0,-2 0-3 15,-16 9 2-15,-4-1-6 0,-16 7 1 0,-9 1 0 16,-18 5-4-16,-9 3 5 0,-7-3 3 0,2 3-6 0,14-12 1 0,8-4 0 0,18-11-1 16,4 1 1-16,16-3 0 0,6 0 2 0,16 7-1 0,3 3 4 15,0 6 0-15,-3 1-1 0,-12 2 1 0,-10 4 2 0,-8-2-2 16,-7 5-1-16,-11-1 0 0,-8 2-1 0,-16 1 2 0,-5-1-5 0,-9-5 3 0,-2-6-3 0,6-9-2 0,5-9-9 0,9-9-28 0,8-8-22 0,11-11-23 0,5 1 4 0,6-6-8 16,7 1-10-16,2 8-28 0,4-4-22 0,3 4 80 0</inkml:trace>
  <inkml:trace contextRef="#ctx0" brushRef="#br0" timeOffset="3124.07">24596 8797 1068 0,'-4'-2'95'0,"-4"1"75"0,-3-1-43 0,-4 2-17 0,1-1-3 0,3-2-19 16,6-2-1-16,7-3-12 0,11 0-11 0,6-3-1 0,4 0-8 0,6 2-7 16,2 2-9-16,2 7-16 0,2 0-5 0,-3 11-17 0,-2-3 6 15,-2 8-7-15,-6 1 0 0,-6 7 5 0,-8 3-9 0,-13 9 4 0,-8-3-4 0,-12 13 1 0,-5 0 3 16,-6 9-2-16,0-2 6 0,1 4-6 0,2-5 3 0,7-8 0 0,4-4-1 16,11-13 4-16,5-5-7 0,9-7 6 0,7-5-6 0,10-5 5 0,7-1 0 0,14 0 0 0,11-3 1 0,19-7-3 15,5 0 3-15,6-7-1 0,-2-1-2 0,-2-4-26 0,-1-1-37 0,0 5-99 0,-1 2 85 0,-21 12 8 0</inkml:trace>
  <inkml:trace contextRef="#ctx0" brushRef="#br0" timeOffset="-126055.57">857 8862 1004 0,'-3'6'63'0,"-1"-4"47"16,0 1-3-16,0-2-8 0,1-1-27 0,3 0-16 0,3 2-2 0,7 3 1 15,4-1 3 1,7 6 3-16,10 2 2 0,9 3-4 0,18-1 4 0,13-3-1 0,19-11-2 16,8-8-1-16,7-9-11 0,-4-7-6 0,-6-3-17 0,-7 4-12 15,-12 5-8-15,-8 1-5 0,-22 7-18 0,-13-1-19 0,-17 3-58 0,-12 2-27 0,-10 1-60 0,-10 4-58 0,-23 4 142 0</inkml:trace>
  <inkml:trace contextRef="#ctx0" brushRef="#br0" timeOffset="-125538.44">1109 9204 1168 0,'-3'2'51'0,"5"-2"29"0,7-5 10 0,15-5 40 0,9-2 1 0,20-4-5 0,12-5-16 0,11-2-22 0,4-4-7 16,5-3-27-16,2-3-16 0,6 1-22 15,-4-2-11-15,-14 5-39 0,-8 6-18 16,-26 1-59-16,-7 1-30 0,-12-1-32 0,-4-2-154 15,-9-4 206-15</inkml:trace>
  <inkml:trace contextRef="#ctx0" brushRef="#br0" timeOffset="-125475.62">1860 8319 1308 0,'-3'0'81'0,"0"-1"23"0,0 1 13 0,1 0-15 0,2 1-15 0,8 6-13 0,8-1-17 0,14 5-10 0,6 3-11 0,16-1-15 0,3 6-7 0,7 3-8 0,1 1-2 0,-2 7-1 0,2 3-1 0,-4 1-3 0,-6 0 0 16,-18 7-1-16,-11 3 5 0,-29 7 0 0,-19 1 1 0,-23 8-7 0,-8 4-20 0,-11 7-28 0,-4 5-19 0,-9 8-59 0,-3-2-30 0,-4-5 87 0</inkml:trace>
  <inkml:trace contextRef="#ctx0" brushRef="#br0" timeOffset="-124142.75">611 9644 646 0,'1'0'134'15,"-1"-2"71"-15,0 1-15 0,3-1-35 16,-3 2-45-16,2-1-8 0,-2-4-16 0,0 5 5 0,0-2-11 16,-2 2-6-16,2-1-15 0,0 1-10 0,0 0-17 15,3 9-2-15,9 10-10 0,-6 8 2 0,2 12-7 0,-2 6-8 31,-6 5 1-31,5 4-11 0,-5-4-1 0,1 1 7 16,-1-10-14-16,-1-5-8 0,-2-11-22 0,-2 0-27 0,2-12-27 16,0-5-6-16,-5-8-23 0,0-3-9 0,-10-10-247 0,-1-4 239 15</inkml:trace>
  <inkml:trace contextRef="#ctx0" brushRef="#br0" timeOffset="-123703.2">447 9962 1215 0,'-7'-1'117'0,"-1"-5"48"0,4 4-6 0,-3 0 1 0,7-1-37 0,2 3-10 0,9-9-31 0,5-1-21 0,9-2-7 0,5-7-6 0,8 3-22 0,3-3-2 0,6 3-20 0,4 7-2 0,-4 4 4 0,-3 4-26 0,-6 1-62 0,-3 0-41 16,-9 0-104-16,-2-7 111 0</inkml:trace>
  <inkml:trace contextRef="#ctx0" brushRef="#br0" timeOffset="-122776.86">1205 9641 1091 0,'3'0'94'0,"-1"0"62"15,1 0-40-15,-3 0-10 16,-3 0-22-16,-2-2-13 31,1 2-14-31,-1-1-20 16,-1-4-4-16,4 5-10 15,0 0-2-15,1 0-5 0,-1 0-4 0,-9 1-9 16,6 4-2-16,-1-2-3 16,0 5 0-16,3-5 2 15,0 1 2-15,3-3 3 0,0 1 2 16,0-2 4-16,0 0 0 15,0 0 0-15,0 0 0 16,0 0-7-16,0 0-1 16,-2 0 0-16,0-2-3 15,1 1 4-15,1-1 0 16,0 0-2-16,0 2 1 0,0 0-2 16,0-1-1-16,0 1-2 15,-2 0 2-15,2 0 0 16,-1-2-1-16,-1 2 3 15,0 0-2-15,1 0-1 16,1 0 1-16,0 0 0 16,0 0-2-16,0 0 2 15,0 0 4-15,0 0-8 16,-2 0 0-16,-6 5 3 16,2 4-1-16,3-1 0 15,-3 2 2-15,4 1 0 16,-1 0-3-16,3-5 7 15,0 4 1-15,-2-2-8 0,2-4 1 16,-1 4 2-16,1-2-1 16,0 5 1-1,0 1 0-15,-2-1-1 16,1 0 0-16,-3-4 1 0,1 1 0 16,2-3 1-16,1 1-1 15,0-4 0-15,1 1 0 16,1 0 0-16,-2-1 2 15,1 1-2 1,1-1 0-16,3 4 0 0,-2 0 0 0,-1-1 2 16,-1 3 1-16,-1-7-3 15,2-1-4-15,-1 2 5 16,-1 0 1-16,0-1-3 16,0 1-1-16,0 1 1 15,0-2 0-15,0 1 1 16,0-2 0-16,0 2 1 15,2 9-1-15,-4-7 1 16,1 4 1-16,-1 5-4 16,1-1-1-16,-1 9 0 15,0-2 2-15,1 8 1 16,1 3 0-16,0 8 2 16,0 7-2-16,0 7-5 15,0 0-9 1,0 2-11-16,0 0-4 0,0-12 5 15,1-9 9 1,-1-12 10-16,0-7 3 0,0-8 1 16,0-6 1-16,-3-6-1 0,-2-8 1 15,1-16 1 1,1-6 0-16,-1-24 1 0,1-7 1 0,0-19-3 16,0-7 0-16,3-5 0 15,2 2 0-15,10 15 8 16,7 17 8-16,5 24-1 15,-1 13 2-15,6 23 3 16,-2 4-5-16,-4 17 0 16,1 7-1-16,-5 12-6 15,-6-3-1-15,1 5-5 16,-5 0-1-16,-7-5 1 16,-1 3-2-16,-12-3 1 15,-6-1 0-15,-11-4-27 16,-7-3-22-16,-3-12-43 15,0-7-29-15,10-15-312 16,2-16 282-16</inkml:trace>
  <inkml:trace contextRef="#ctx0" brushRef="#br0" timeOffset="-121114.17">1462 9718 935 0,'21'30'108'0,"-4"5"93"0,-4 1-100 0,-5 5-32 15,-3 0-29-15,-4-5-20 0,1 5-8 0,-5-8-7 0,-1-7 0 16,-2-9-3-16,0-6 3 0,1-8 16 0,0-1 14 0,1-5 17 0,-1-7 3 0,2-9-4 16,1-4-4-16,2-15-2 0,6-2-2 0,9-4-5 15,-1-2-10-15,5 5-11 16,0 5-3-16,-2 11-4 0,0 4-6 0,4 12 2 0,-2 1-5 0,0 8 1 0,-2 3 2 16,-3 10-6-16,-1 6 0 0,-4 1-3 15,-2 9 2-15,-6 4-1 0,-1 1 1 0,-3 3 0 0,2-3 3 0,1-4-2 0,4-3 2 0,11-11-4 16,5-7-4-16,4-13 8 0,4-6 0 0,-1-13 13 0,-3-4 13 15,-6-11 16-15,0 0 8 0,-10-3 16 0,-4-3-4 0,-7 4 1 16,-9 6-8 0,-12 7-20-16,-1 8-9 0,-11 5-21 0,-6 3-5 0,6 9-15 0,3 1-14 0,14-4-28 0,10 0-22 0,10-6-48 15,12-1-22-15,18-4-42 0,7-8-193 16,14-1 242-16</inkml:trace>
  <inkml:trace contextRef="#ctx0" brushRef="#br0" timeOffset="-120847.22">2212 9311 1283 0,'16'-27'118'0,"-5"1"64"0,-11 7-14 16,-8 0-11-16,-10 5-17 0,-2 2-24 0,-5 8-36 0,-1 7-20 0,3 10-13 0,2 4 4 0,12 13-9 16,1-2-3-1,9 13-20-15,6 5-12 0,1 1-7 16,4 4 0-1,2 6 1-15,-1-2-18 0,-2 8-60 0,-3 0-42 16,-8 5-98-16,-2 4-29 0,-9-6 132 0</inkml:trace>
  <inkml:trace contextRef="#ctx0" brushRef="#br0" timeOffset="-120643.09">2002 9794 969 0,'9'-29'150'0,"7"4"229"0,0 0-243 0,3 1 1 0,0 2-14 15,8 0-22-15,0 2-21 0,6-1-30 0,1 4-11 16,-5 6-19-16,-1 3-2 0,-7 11-10 0,-6 5-3 16,-7 14-1-16,-8 5-6 0,-3 11 4 0,-5 4-2 0,0 5-2 15,4 1 4-15,4-14-4 0,4-4 5 16,9-17-2-16,3-8-2 0,1-8-35 0,5-10-36 16,0-14-76-16,2-9-37 0,-7-16 94 0</inkml:trace>
  <inkml:trace contextRef="#ctx0" brushRef="#br0" timeOffset="-120453.81">2325 9398 1381 0,'-23'17'135'0,"-2"2"68"16,2-14-101-16,4-5-26 0,8-14-72 0,5-13-34 0,11-19-66 0,7-11-37 15,12-12 63-15</inkml:trace>
  <inkml:trace contextRef="#ctx0" brushRef="#br0" timeOffset="-120265.25">2652 8896 1600 0,'-3'32'108'0,"-3"7"38"0,-1 9 9 0,-5 13-37 15,4 5-22-15,1 12-29 0,1 2-19 0,6 4-28 0,0 4-10 0,5-3-14 0,3-1-31 0,6-13-50 0,6-11-12 0,6-27-8 0,0-13 20 0,3-13 29 0,-4-7 11 0,-3-18 14 0,-3-2 6 0,-3-9 23 0,-2-2 2 0,-4 7 19 0,-4 5 14 0,0 7 20 0,-1 4 3 0,1 6 3 0,4 1-7 0,4-3-3 0,5-7-1 0,8-8-9 0,4-3-3 0,4-11-2 0,3 2-2 0,-8-6 1 0,-5 4 5 0,-11 3 4 0,-8 4 3 0,-7 0 8 0,-10 7 3 0,-16 10 4 16,-5 9-3-16,-10 16-10 0,-1 9-14 0,9 19-16 0,4 5-3 0,17 5-13 0,13 1 1 0,21-11-1 0,15-6-2 0,22-19-12 0,10-11-11 0,20-19-92 0,2-13-36 0,0-17-131 0,2-3-353 0,-13-8 406 0</inkml:trace>
  <inkml:trace contextRef="#ctx0" brushRef="#br0" timeOffset="201342.64">21679 11241 778 0,'0'2'128'15,"0"1"118"-15,0-3-133 0,-1 0-21 16,-1 0-31-16,-1 3-3 0,0-3 10 0,3 0 0 15,-2 0 6-15,-7 0-1 0,-2-6-8 16,1 1-5-16,-7-1-16 0,1-3-6 0,-4 5-14 0,-7 3-7 0,-6 2-8 0,-4 10-4 0,-4 10-5 16,2 3 2-16,6 9 3 0,1 3-3 0,15 5-5 0,7-3 1 15,12 1 0-15,7-1-1 16,14-6 6 0,7-2-2-16,9-13-1 0,2-3 0 31,2-11-39-31,-6-3-33 0,-3-8-66 15,-1-3 31-15,-8-8 40 16</inkml:trace>
  <inkml:trace contextRef="#ctx0" brushRef="#br0" timeOffset="202750.89">21698 11450 1363 0,'-1'0'82'0,"1"0"36"0,1 0-13 0,2 4-13 0,4 4-15 16,-1 6-24-16,-1 5-17 0,-1 5-22 15,-2 3-10 1,1 1-2 0,0 1 1-16,2-6-6 0,3-2 1 15,-2-4 1 1,-1-7 0 0,0-4 4-16,-5-6 1 0,1-11-1 15,-1-3 0-15,-4-12 2 16,0-5-1-16,-2-13-2 15,-2-8 2-15,0-10-4 16,0-4 2-16,8 3 18 16,5 3 3-16,11 14 19 15,4 8 4-15,4 12-3 16,-3 5 2 0,-2 13-13-16,-4 3-6 15,-4 7-9-15,0 4-13 0,-3 10-3 16,0 1-2-16,-5 4-2 15,1 3 6-15,-6-4-6 16,-3 2 6-16,-3 0-3 0,-1 3 0 16,-2-2-8-1,-2-6-14-15,2 2-39 16,0-7-26-16,3-1-46 16,7 2-21-16,4-5 22 15,5-6-264-15,4-4 268 0</inkml:trace>
  <inkml:trace contextRef="#ctx0" brushRef="#br0" timeOffset="203411.56">21992 11257 894 0,'-7'0'139'0,"-2"0"144"0,4-1-161 0,4-1-7 15,1 2-30-15,6-3-8 0,5 0-8 0,6 1 2 0,9-1 2 0,0-5 1 0,9 2-12 16,0-5-21-16,-4 0-20 0,9 3-6 0,-12-2-14 0,-1 1 6 16,-7 1-19-16,-10 3-36 0,-10 5-54 0,0-1-43 0,-10-7-211 0,-4 6 218 15</inkml:trace>
  <inkml:trace contextRef="#ctx0" brushRef="#br0" timeOffset="204509.51">22173 11191 1252 0,'0'-5'109'16,"3"2"85"-1,-3-2-40-15,3-1-15 0,-1 3-30 0,0 3-42 16,-2 11-14-16,0 6-35 0,1 9-4 0,-1 11-10 0,2 8-5 16,1 2 0-16,-3-1-6 0,6 6-52 0,-6-7-23 0,0 1-59 0,0 0-33 31,-9-15 102-31</inkml:trace>
  <inkml:trace contextRef="#ctx0" brushRef="#br0" timeOffset="205183.81">21998 11617 1458 0,'0'1'101'0,"0"1"53"0,2 1-23 0,-1 2-44 0,4-4-15 0,3 3-30 16,8-1-9-16,9-3-18 0,5 0-5 0,9 0-4 0,-1 0-16 0,0 0-51 0,-2 0-43 0,-1-2 36 0,3-4 8 0</inkml:trace>
  <inkml:trace contextRef="#ctx0" brushRef="#br0" timeOffset="206124.96">23170 11246 658 0,'-13'-11'134'0,"-1"-1"133"0,5 7-115 16,1-2-6-16,5 7-32 0,0 5-14 0,4-3-10 0,4 3 0 0,4-2-2 0,7 1 7 0,9 1-3 0,7-2-1 16,6-3-17-16,6 0-16 0,5-1-19 0,3-4-16 0,5 2-13 0,-5-5-3 0,-10 3-4 15,-5-1-15-15,-18 4-47 16,-5 2-37-16,-14 3-73 0,0 4-24 0,-13 7 104 0</inkml:trace>
  <inkml:trace contextRef="#ctx0" brushRef="#br0" timeOffset="206297.89">23197 11473 1301 0,'-3'0'91'0,"0"-1"77"0,-1-2-30 0,3 1-1 16,1 0-17-16,9 2-39 0,6 2-6 0,10 0-18 0,8 4-5 0,8 0-13 0,5 0-17 0,6 2-12 0,-2-3-2 0,-2 3-57 16,-4 0-37-16,-11-3-104 0,-3 1-249 15,-10 3 270-15</inkml:trace>
  <inkml:trace contextRef="#ctx0" brushRef="#br0" timeOffset="206706.02">21892 12222 535 0,'-1'7'143'0,"-1"-3"121"0,2 1-101 16,0 1-21-16,0 1-47 0,2-1-8 0,1-4-22 0,2-1-2 16,-1-1-5-16,4 0-2 0,2-9 5 0,2-4-8 0,2-6-3 15,5-4-4-15,4-4-10 0,2 0 3 0,0-6-6 0,-1 4-3 16,-5 7 3-16,-2 3-10 16,-8 7-3-16,-2-1-3 15,-6 13-13-15,2-8 8 0,-1 8-8 0,1 8 0 16,-1 2-3-16,-1 2 0 0,1 7 4 0,1 5-6 15,2 12 7-15,0 2 3 0,1 9 2 0,0 5 4 16,-1 7-5-16,-4 2-6 0,-1 4-1 0,-3 0-4 0,3-2 1 0,0-5-3 16,7-9-13-16,-1-10-10 0,0-10-34 0,-3-7-17 15,-3-11-44-15,0 0-16 0,-7-10-251 0,-3-1 245 0</inkml:trace>
  <inkml:trace contextRef="#ctx0" brushRef="#br0" timeOffset="207113.64">21829 12806 1354 0,'-1'0'86'0,"1"0"49"0,0 0-4 0,4 1-7 16,3 6-3-16,8 1-14 0,7 3-6 0,10-3-18 15,6-1-10-15,12 0-20 0,6-1-12 0,8-3-15 0,-2-1-17 16,-12-2-18-16,-9 0-36 0,-8-3-94 16,-3 1-66-1,2-6 96-15</inkml:trace>
  <inkml:trace contextRef="#ctx0" brushRef="#br0" timeOffset="208072.45">23282 11937 888 0,'0'0'115'0,"0"-2"63"0,2-4-40 0,-1 3-21 0,2-2-20 0,-1-1-5 16,0 1-15-16,-2 0-6 0,0 1-10 0,-4 1-11 0,0-2-4 0,-1 2-10 0,-1 1-5 0,-1-1 1 0,-1 3-8 0,1 1-2 0,-4 4-13 0,-5 5-4 0,-2 12-3 0,-4 5 0 0,2 14 3 15,1 7-4-15,2 11 1 0,4-1-2 0,7 8-3 0,6 1 7 0,11-6-8 0,4 1 7 0,14-4 1 0,2-8-10 0,2-5 9 0,-1-9-20 0,-4-12-39 0,-1-6-13 0,-3-8-52 0,0-9-11 0,1-2-139 0,-2-10 162 0</inkml:trace>
  <inkml:trace contextRef="#ctx0" brushRef="#br0" timeOffset="208591.04">23475 12170 534 0,'0'0'45'0,"-2"0"14"15,0 3 68-15,2-1-9 0,-1 1-3 0,-5-3-22 0,4 2-22 0,-3-1-2 0,2 6-9 16,2-1-9-16,-3 7-13 0,1 2-3 0,2 7-10 0,1 4 0 0,3 0-10 0,3-2-3 16,7-3 1-16,2-1 3 0,4-6 7 0,-3-3 4 0,3-7 13 15,-2-4 5-15,1-5 6 0,1-8 10 0,-8-1 1 16,-3-5 4-16,-5 0-7 0,-3-3-5 0,-3 0-20 16,-2 1-12-16,-14-2-16 0,0-2 1 0,-9 4-9 0,-4 4-14 0,2 9-12 15,0 5-20-15,7 4-23 0,2 7-13 0,10-3-25 0,8 4-8 0,6 1-111 16,10-7-179-16,2 2 244 0</inkml:trace>
  <inkml:trace contextRef="#ctx0" brushRef="#br0" timeOffset="208763.37">23673 12192 1125 0,'22'4'102'0,"-3"7"63"0,-6 3-36 0,-7 9-52 0,-4 3-22 0,-2 0-31 15,0 9-3-15,0-2-13 0,0 5-1 0,1 0-7 0,-1-2 0 0,0-4 0 0,2-1-2 16,-2-13-2-16,0-4 1 0,0-13 1 0,0 3 0 0,-3-15 9 0,0-7 5 16,-2-13 14-16,5-9 16 0,-2-12 10 0,-1-6 2 15,3-2-10-15,3-2-3 0,4 17 4 0,5 7 3 16,1 19 18-16,3 6-4 0,0 13-20 15,-2 0-8-15,2 2-31 0,-2 3 3 0,-2 4-8 0,-1 2-3 0,-3 5 6 0,-5 3-9 0,-3 1 0 16,-6 2-6-16,-7 0-32 0,-2-3-10 0,-6-3-60 0,-1 0-25 0,0-13-37 0,5-3-290 0,9-13 313 0</inkml:trace>
  <inkml:trace contextRef="#ctx0" brushRef="#br0" timeOffset="209049.82">23978 11704 1261 0,'17'-5'125'0,"2"6"124"0,-2 10-90 0,-7 19-35 16,-1 3-12-16,-4 21-45 0,-5 4-15 0,-1 6-23 0,-3 0-9 0,0-10-16 16,4-1 3-16,1-7-47 0,2-8-46 0,1-10-86 0,-1-4 239 0,-3-8-86 15</inkml:trace>
  <inkml:trace contextRef="#ctx0" brushRef="#br0" timeOffset="209203.28">23869 11981 1111 0,'3'-6'169'0,"5"-4"279"0,8 6-354 0,4-6-1 16,9 2-39-16,-2 2-13 0,4-7-54 0,4 2-43 0,11 0-74 0,2 7-35 0,1-4 83 0</inkml:trace>
  <inkml:trace contextRef="#ctx0" brushRef="#br0" timeOffset="209375.71">24374 12052 1301 0,'0'11'101'15,"-5"-3"40"-15,4 11-35 0,-1 5 2 0,-1 4-57 0,1 10-18 0,-4 3-27 0,-2 3-5 0,-1 0-14 16,-4-4-20-16,7-9 0 0,-1-7 0 0,4-13 15 0,3-11 19 0,-1-5 15 0,5-12 6 0,7-15 13 0,2-6 0 0,3-12 5 0,-2-4-2 16,-1-10 3-16,1-6 6 0,3 6-10 15,2 5 2-15,3 20 1 0,-6 14 3 0,-5 20 1 0,-2 10 3 16,1 13-12-16,-2 9-12 0,3 11-5 16,0 5-9-16,3 2-8 0,0 3 1 0,2-7-26 0,-3 0-9 0,-2-3-66 0,-2-4-31 0,-3-7-32 0,-2-3-16 0,-6-9-163 0,-3-5 207 0</inkml:trace>
  <inkml:trace contextRef="#ctx0" brushRef="#br0" timeOffset="209626.47">24347 12136 1568 0,'5'8'104'0,"-1"-1"31"0,3-2-12 0,4-6-25 0,8-3-29 15,8-5-31-15,1-7-9 0,-1 0-76 0,1-1-30 0,4 1-75 0,2 4-37 0,3-3 108 0</inkml:trace>
  <inkml:trace contextRef="#ctx0" brushRef="#br0" timeOffset="209783.3">24513 11590 1437 0,'25'6'119'0,"5"12"73"15,8 2-15-15,7 18-10 0,8 6-26 0,5 10-38 0,3 7-13 16,-5 4-34-16,-4 1-16 0,-14 2-20 0,-15 3-6 0,-13-3-14 0,-10 4 6 0,-13 1-5 0,-11 9-18 0,-21 8-55 0,-15 9-58 0,-19 10-116 0,-8 3-207 0,7-5 271 0</inkml:trace>
  <inkml:trace contextRef="#ctx0" brushRef="#br0" timeOffset="213184.44">21176 13482 804 0,'0'0'96'0,"-2"-1"97"0,-1-1-40 0,3 1-28 16,0 1-14-16,0-2-15 0,0 2-13 0,-1 0-15 0,1 0-9 16,-2 2-21-16,2-1-9 15,-5 10-14-15,2 2-4 16,0 12-3-16,3 4 0 16,-1 13 0-16,-1 5-1 0,2 12-6 31,0-4 2-31,0-3-4 0,3-2 1 15,2-10-12-15,-2-4-16 0,2-15-38 16,-1-4-31-16,3-14-158 16,1-8 155-1</inkml:trace>
  <inkml:trace contextRef="#ctx0" brushRef="#br0" timeOffset="213514.93">21510 13732 1517 0,'0'0'75'0,"-3"-5"28"0,2 2-26 15,-6-2-28-15,3-6-20 16,-1-2-29 0,0-1-10-16,4-5-47 0,-1 5-31 15,7 0 41-15</inkml:trace>
  <inkml:trace contextRef="#ctx0" brushRef="#br0" timeOffset="214393.05">21752 13525 1055 0,'-2'0'83'0,"1"0"59"0,-1 2-51 0,-3 1-33 15,1 1-11-15,-1 7-17 16,-3 5 0 0,5 8 0-1,0 1-6-15,0 10-9 16,-2 1-6-16,3 7-7 15,2 2 0 1,3-4-2 0,7-1-1-1,3-12 4-15,7-6 7 16,-1-9 10-16,3-8 8 16,-1-10 7-1,-4-6 1-15,-3-11 6 0,-3-3-4 16,-5-7 2-16,-1-4-4 0,-8-2 0 15,-3 0-3 1,-8 0-16-16,-4 2-2 16,-5 1-15-16,-3 2-3 15,3 5 6-15,2 6-2 16,8 11-6-16,4 3-6 16,9 8-35-16,-5 1-20 0,8 12-42 15,-1 6-27-15,1 6 75 16</inkml:trace>
  <inkml:trace contextRef="#ctx0" brushRef="#br0" timeOffset="-214255.94">21951 13361 1292 0,'0'-2'85'0,"0"1"38"0,1-2-9 15,4 3-10-15,0-3-13 0,7-1-7 0,3 1-8 0,7-3-9 16,4 3-14-16,4 3-25 0,0 0-1 0,-4 1-20 0,-6 7 2 0,-9 2-13 16,-3 9-3-16,-11 4 4 0,-5 2-10 0,-9 4 4 0,-2-4-9 15,6-1 3-15,2-4 7 16,11-1 5-16,5-3 6 0,9 0-3 0,3-2-1 16,7-1 1-16,1-2-2 0,0 1 8 0,1-1 7 0,-6 3-6 0,-4 1 4 15,-10 0-4-15,-1 4-10 0,-7 0 5 0,1 3-4 0,-10 4 2 0,-7 2 5 0,-7 3-18 16,-3-4-17-16,-7-1-27 0,2-1-25 0,5-9-23 0,2-2 0 0,12-11-34 0,8-5-152 15,6-12 189-15</inkml:trace>
  <inkml:trace contextRef="#ctx0" brushRef="#br0" timeOffset="-214052.13">22429 13463 1190 0,'0'-11'82'0,"3"4"55"0,2 2-41 0,7 0-9 0,1 2-11 0,7 3-15 0,4 5-6 0,0 1-17 0,1 3-11 0,-3 4-14 0,-6-2-7 0,-5 6-4 16,-3 6-1-16,-12 2-1 0,-2 3 0 0,-10 5 0 0,-1-3 2 0,-3 5-1 15,-3-5-1-15,5 3 0 0,0-5-1 0,9-1 3 0,1-3 2 0,8-7-4 16,1-1 0-16,10-3-4 0,5-2 1 0,8-3 3 0,1-2 3 0,4 0 1 0,0-6-1 0,6-5 2 0,5-1-2 0,4-7-22 15,5-1-40-15,0-6 63 0,-5-7-32 0</inkml:trace>
  <inkml:trace contextRef="#ctx0" brushRef="#br0" timeOffset="-212561.7">23323 13301 1333 0,'2'-5'33'0,"-10"23"1"0,-5 2 31 0,-4 1-7 16,-4 2-7-16,-7 6-11 0,-2 5-7 0,0 14-14 0,-2 5-7 0,7 14-8 16,5 7-4-16,9 1-1 0,6 3-1 0,11-14-12 0,8-5-10 0,15-14-28 0,6-8-18 0,7-18-57 0,2-10-130 0,-1-14 158 0</inkml:trace>
  <inkml:trace contextRef="#ctx0" brushRef="#br0" timeOffset="-211871.36">23530 13687 1282 0,'-19'-6'64'0,"-5"5"7"0,4 2-24 0,-2 18-23 15,6 5-9-15,6 12-12 0,6 2-1 0,10-2 0 16,7-8-1-16,15-10 7 0,2-7 7 0,3-10 17 16,0-4 5-16,-6-8 19 0,-5-5 4 0,-5-2 4 15,-4-3 0-15,-11-3 2 0,-4-1-9 0,-12 2-19 16,-8 2-12-16,-13 2-19 15,-9 3-19 1,-5 5-38-16,0 8-12 0,11 3-44 0,10 6-8 0,15 5-28 16,10-1-181-16,17-5 207 0</inkml:trace>
  <inkml:trace contextRef="#ctx0" brushRef="#br0" timeOffset="-211463.59">23697 13721 1182 0,'33'4'83'0,"-4"6"40"0,-4 7-23 0,-9 10-27 15,-4 6-20-15,-7 8-30 16,0 3-9-16,-4-1-10 0,-1 4-4 0,0-1 4 0,0 1 0 0,0-9-11 0,0-2 0 0,-1-14-1 0,-2-3-3 15,-4-12 13-15,-1-7 4 0,-3-19 23 0,-1-13 8 0,-1-25 15 16,2-9-1-16,3-11-5 16,7-2-3-16,10 8 1 0,5 14 4 0,7 11-3 0,1 10-4 0,-2 14-15 0,-1 3-5 0,2 14-12 0,-2 4-8 15,-2 4-2-15,-3 8 1 0,-4 5-3 0,-6 3 3 0,-5 9-27 16,-7 2-33-16,-5 5-51 0,-2-7-28 0,2-6-55 16,2-14 102-16</inkml:trace>
  <inkml:trace contextRef="#ctx0" brushRef="#br0" timeOffset="-210773.88">24061 13236 1004 0,'13'-3'144'0,"-2"6"203"0,0 19-217 0,-3 19-27 0,0 13-9 15,0 19-24-15,-3 1-15 0,2 0-19 0,0-3-16 0,2-8-24 16,1-6-25-16,-4-12-81 0,0-4-44 0,-7-14 72 0</inkml:trace>
  <inkml:trace contextRef="#ctx0" brushRef="#br0" timeOffset="-210554.3">23908 13631 1423 0,'13'-8'85'0,"1"0"25"0,8 0-38 0,2 3-3 15,6-7-37-15,2-4-14 0,7-3-17 0,0-2-14 0,2 3-57 0,2-5-42 0,-4 6 53 16</inkml:trace>
  <inkml:trace contextRef="#ctx0" brushRef="#br0" timeOffset="-209613.01">24475 13476 1390 0,'-2'24'104'0,"1"1"30"0,-3 5-39 0,1 6-13 0,0 2-50 16,-2 1-16-16,4 1-13 0,1 1-3 0,-2-5-5 0,2-4-4 0,-1-15-2 0,1-7-2 0,0-10 7 16,0-8 5-16,-2-14 6 0,-1-8 6 0,3-18 8 0,2-5 5 0,4-6 12 31,3 3 0-31,6 5 15 0,5 9 0 0,5 12-7 0,2 9-1 0,-3 10-26 0,-5 8-3 0,-10 4-14 0,-1 6 0 0,-8 7-4 0,-3 6 0 0,-8 9-1 0,-7 4-4 0,-5 0-3 0,1-1-1 0,4-17 2 0,6 0-7 0,12-14 8 0,0 1 1 16,8 1 5-16,9-3 8 0,10 0 9 0,1 1-2 0,4 4 16 0,-4 5 0 0,-6 2-7 0,-4 4 4 0,-14 8-8 0,-4 1-9 0,-12 5 6 0,-10 3-11 15,-8 3-2-15,-7-1-7 0,-2 0-37 0,-1-5-16 16,6-10-51-16,1-7-20 0,4-15-20 0,6-10-9 0,10-17 90 15</inkml:trace>
  <inkml:trace contextRef="#ctx0" brushRef="#br0" timeOffset="-208906.82">24738 13156 1490 0,'16'-9'87'0,"0"2"34"0,1 2-8 0,5 10-3 0,8 3-2 0,8 11-16 15,-3 2 1-15,6 12-23 0,-6 3-20 0,-6 5-19 0,1 9-12 0,-12 7-15 0,-2 3-4 0,-16 6-6 16,-10 1-8-16,-12 5-21 0,-6 2-12 0,-15 3-32 0,-6 1-15 0,-23-3-36 0,-10 0-19 0,-16-6 82 0</inkml:trace>
  <inkml:trace contextRef="#ctx0" brushRef="#br0" timeOffset="-207289.68">21141 14348 751 0,'-1'0'82'15,"-2"3"70"-15,-2 5-23 0,-3-1-13 0,2 2-8 16,-1 2-6-16,3 0-6 0,0-1-19 0,1 1-10 0,3 4-18 16,0 4-11-16,0 8-18 0,0 5-1 0,0 10-18 0,-1 1 3 0,1 9-4 15,-2-2 0 1,1-1-19-16,1-8-23 0,0-12-47 0,1-4-36 0,2-17 70 15</inkml:trace>
  <inkml:trace contextRef="#ctx0" brushRef="#br0" timeOffset="-206296.71">21356 14596 1437 0,'0'0'94'16,"0"1"39"-16,-2-1-69 0,2-4-12 0,0-6-39 0,3-4-15 0,9-3-50 16,0-7-39-16,2-1 49 0</inkml:trace>
  <inkml:trace contextRef="#ctx0" brushRef="#br0" timeOffset="-204993.59">21749 14216 1090 0,'3'4'156'0,"-2"0"182"0,-1 5-213 0,0 4-3 0,0 7-28 15,0 9-11-15,0 5-34 0,0 9-4 0,-3 10-25 0,3 3-12 0,3 5-2 16,2 1-12-16,3-9-36 0,2-2-22 16,5-13-66-16,3-10-31 0,-1-11-250 15,-3-10 253-15</inkml:trace>
  <inkml:trace contextRef="#ctx0" brushRef="#br0" timeOffset="-204523.2">21984 14348 985 0,'0'-5'150'0,"0"-1"209"0,6-3-257 16,5-1 1-16,8-1-12 0,5-5-5 0,6 7-21 0,1-1-6 0,2 7-24 16,1 3-14-16,-8 8-12 15,-4 6-7-15,-15 10-6 0,-9 8 2 0,-14 5 0 0,-9 3-4 0,-6 2 6 16,-4 3-12-16,2-1 2 0,4-5 6 0,14-4-2 0,8-7 5 15,9-2 0-15,10-6 0 0,12-4 1 0,1-8 0 0,12-2-5 0,-1-4 1 16,2-6-8-16,1-3-13 0,-2-8-34 0,0-4-33 0,-2-7-52 0,-2-8-264 16,3-3 257-16</inkml:trace>
  <inkml:trace contextRef="#ctx0" brushRef="#br0" timeOffset="-203896.29">22724 14220 1162 0,'0'-18'87'0,"-5"3"74"0,-3 1-34 0,-6 3-21 0,-4 5-21 0,-4 6-32 15,2 0-17-15,-2 11-5 0,1 3-5 0,7 3-12 0,3 9-1 0,6 0-13 0,5 8 0 0,7-3 0 16,5 2 0-16,6 0 3 0,2-1-3 0,10-2 0 15,2-2-3-15,7 2-1 0,5-3 4 0,-1 0 3 0,-4 1-1 16,-9 1-6-16,-9-3-10 0,-13 4-14 0,-8-3-10 16,-15 6-12-16,-5 4 6 0,-18-4 5 0,-3-8 13 0,-8-11 22 15,2-9 3-15,6-13 17 0,5-11 12 0,10-16 5 0,7-7 3 0,11-17 2 0,8-2-8 0,13 1 5 0,8 5 15 16,13 6 0-16,7 6-9 0,11 1-9 0,0 4-25 0,-1 5-22 0,-4 1-31 0,-12 1-93 0,-3 2 86 16</inkml:trace>
  <inkml:trace contextRef="#ctx0" brushRef="#br0" timeOffset="-202401.07">23572 14083 1186 0,'2'0'89'0,"-2"-3"55"0,-2 3-22 0,-5-1-28 0,-1 1-17 15,-7 1-27-15,-4 5-13 0,-7 12-11 0,-6 4-4 0,-4 11-6 0,-2 8-7 16,3 16-7-16,4 3 0 0,12 15-2 0,6 7 0 0,13 2-23 31,6 0-19-31,13-18-28 0,7-14-18 0,8-22-7 16,7-8-6-16,4-19-176 0,-3-8 179 0</inkml:trace>
  <inkml:trace contextRef="#ctx0" brushRef="#br0" timeOffset="-201698.84">23722 14375 870 0,'-8'2'122'0,"-6"7"197"0,-3 8-267 0,1 7-4 16,0 14-1-16,5 0-4 0,11 6-7 0,3 2-10 0,7-13-21 0,9-5-4 0,3-20-1 16,3-6 8-16,7-15 14 0,-4-6 2 0,-3-8 12 0,-6-4-2 0,-8-1 1 0,-4 4 3 0,-9-2-5 15,-7 3-4 1,-10 7-11-16,-7-3-8 0,-8 8-14 0,2 4-16 0,1 3-27 15,2 8-10-15,13 4-23 0,5 0-8 0,16-4-131 16,9 0-66-16,15-4 15 0,2 0 50 0,6 4 251 0,0 1 123 16,0 10 73-16,1 4-6 0,-5 5-64 15,-3 5-35-15,-5 10-47 0,-5 1-22 0,-10 13-27 16,-4 8-10-16,-6-3-10 0,-5-1-1 0,2-6-4 16,-1-9-1-16,2-12 0 0,2-11 0 0,-2-8 3 0,2-7 0 0,0-8 9 15,-1-13 8-15,1-9 13 0,-2-17 8 0,-1-15 14 0,3-4-2 16,5-2 7-16,7 10-1 15,14 19 1-15,-1 7-2 0,3 18-15 16,4 3-11-16,-8 11-21 0,1 5-5 0,-8 9-12 16,-9 5 6-16,-8 1-4 0,-6 4-2 0,-13 3-11 15,-6 3-28-15,-5-4-43 0,0-7-24 16,3-9-61-16,5-12 93 16</inkml:trace>
  <inkml:trace contextRef="#ctx0" brushRef="#br0" timeOffset="-201397.52">24262 14105 1112 0,'8'11'135'0,"-2"4"175"0,-1 3-166 0,-1 16-5 0,1-3-18 15,0 13-35-15,-5 2-25 0,2 5-33 0,-2 2-11 0,0 4-16 0,4-2-6 0,3-3-63 0,2-3-41 16,5-13-67-16,0-10-20 0,2-19 110 0</inkml:trace>
  <inkml:trace contextRef="#ctx0" brushRef="#br0" timeOffset="-201231.17">24240 14342 1372 0,'8'-5'62'0,"12"-1"9"0,2 0-9 0,16-4-7 0,-2-1-18 0,5-2-22 0,-3-2-26 0,-3 4-65 0,1 3 49 0</inkml:trace>
  <inkml:trace contextRef="#ctx0" brushRef="#br0" timeOffset="-201027.16">24844 14211 1412 0,'-27'-3'89'0,"-1"3"40"0,-1 3-12 0,4 8-13 0,-3 6-13 0,-1 9-26 0,2 7-15 0,5 5-26 0,5 4-5 0,12 5-13 0,7-1-5 0,14-2 2 0,6-3-10 16,8-8-24-16,6-12-10 0,7-13-43 0,7-8-25 0,-3-21-27 0,1-5-19 0,-9-14 89 16</inkml:trace>
  <inkml:trace contextRef="#ctx0" brushRef="#br0" timeOffset="-200729.19">24847 13799 1190 0,'2'2'107'0,"1"1"87"0,9 2-84 0,4 0 7 0,11 4-9 0,5 2-2 0,9 6-19 0,1 9-6 0,6 10-31 15,-3 3-21-15,-5 12-10 0,-4-1-13 0,-14 4-7 0,-6 1 3 0,-13 2-10 0,-3-4 2 16,-13 3-10-16,-4 0-4 0,-8-2-23 0,-4 0-17 0,-2-5-19 0,2 1-22 0,-2-15-28 0,-2-4-15 0,0-15 81 15</inkml:trace>
  <inkml:trace contextRef="#ctx0" brushRef="#br0" timeOffset="-200367.68">21496 15011 781 0,'2'-7'136'0,"-2"4"162"15,6-3-121-15,-6 3-38 0,0 1-13 0,3 2-19 0,-3-5-5 0,0 4-17 16,0 1-1-16,0 0-23 0,2 6-20 0,-4 7-17 0,-1 4-18 16,2 18-6-16,-3 4 4 0,0 15-4 0,-3 7 0 15,4 4-1-15,0 0-17 0,3-6-34 16,0-6-7-16,2-24-35 0,2-3-1 0,3-15-14 0,1-11-20 16,3-14 78-16</inkml:trace>
  <inkml:trace contextRef="#ctx0" brushRef="#br0" timeOffset="-200163.84">21736 15234 1284 0,'0'4'115'0,"2"2"103"0,-1-3-51 0,-1-1-34 16,0-2-30-16,0-3-58 0,-1-9-23 0,1-3-28 0,1-6-11 0,7-4-74 0,3 1-47 15,8-2 72-15</inkml:trace>
  <inkml:trace contextRef="#ctx0" brushRef="#br0" timeOffset="-199991.09">22075 14859 1172 0,'-8'3'155'0,"0"4"194"0,2 5-188 0,-2 7-44 15,0 2-11-15,2 2-33 0,0 6-11 0,3 4-32 0,1 5-7 0,2 6-17 0,3 3-18 0,5 4-51 0,0 1-40 0,5-3-76 0,1-5 5 0,0-13 94 0</inkml:trace>
  <inkml:trace contextRef="#ctx0" brushRef="#br0" timeOffset="-199787.25">22467 14761 1448 0,'-2'5'101'0,"-6"5"54"0,-5 5-19 0,-7 7-23 16,-4 12-18-16,-6 7-38 0,0 3-12 0,0 14-19 0,4 5-9 0,10 10-15 0,8 4 5 0,13 0-12 0,9 4-15 0,16-15-19 0,1-13-9 0,10-16 7 15,0-14 12-15,5-19 26 0,-2-6 4 0,-7-11 5 0,-4-6-2 0,-14-3 8 0,-8-1 7 0,-15-3 10 0,-7 1 1 0,-17 2-1 16,-10 1-9-16,-11 6-13 0,-1 6-2 0,2 10-17 0,6 7-9 0,9 12-38 0,4 1-27 0,10 4-72 0,7-7-149 0,15-8 188 0</inkml:trace>
  <inkml:trace contextRef="#ctx0" brushRef="#br0" timeOffset="-199505.13">23479 14864 998 0,'3'-2'126'16,"-1"-4"106"-16,-2 1-103 0,-2 2-7 0,-5-3-34 0,-3 4-6 15,-9-1-19-15,-1-3-8 0,-7 6-16 0,-3 3-8 0,-3 14-24 0,-4 10-3 0,-5 16-6 16,1 9-1-16,5 16 3 0,2 4-1 16,17 13 0-16,8 4-14 0,9-3-31 0,12-8-19 0,12-26-50 0,6-13-15 15,8-25-145-15,3-11 161 0</inkml:trace>
  <inkml:trace contextRef="#ctx0" brushRef="#br0" timeOffset="-199332.15">23629 15093 1432 0,'-16'0'65'0,"-3"7"-1"16,-3 9-11-16,2 11-18 0,-1 5-5 0,9 12-2 0,4-3-6 0,9-2-10 0,14-9-4 0,13-16-5 16,4-7-1-16,4-14 2 0,-1-8 5 0,-7-11 9 0,-1-2 7 0,-8 0 10 0,-7-2 2 0,-7 4 0 0,-8 4-3 15,-16 0-10-15,-5 6-7 0,-10 5-20 0,2 0-15 16,4 8-21-16,6-2-11 0,7 5-11 0,14 0-9 0,6-6-2 0,10 0 9 16,15-2 21-16,-3-2 15 0,9 6 31 0,-2-1 17 0,2 7 26 31,-1 5 22-31,-4 14 14 0,-4 1-9 0,-5 14-20 0,-5 8-19 0,-7 4-26 0,-5 7-2 15,-5-1-6-15,-2-4-1 0,-1-6-17 0,-2-8-3 0,4-12-2 16,1-22-1-16,0 1 20 0,-4-6-2 0,4-21 8 0,0-7 1 16,0-29 10-16,0-7 12 0,8-11-4 15,5 0 6-15,12 10 24 0,7 13 1 0,2 21 18 16,1 5-3-16,-3 17-34 0,-6 7-10 16,-8 11-21-16,-9 11-2 0,-10 9-1 0,-7 1-4 15,-14 1-18-15,-4 2-20 0,0-6-51 16,0-4-36-16,7-18 114 0,5-6-37 15</inkml:trace>
  <inkml:trace contextRef="#ctx0" brushRef="#br0" timeOffset="-199112.86">24320 14599 1417 0,'6'25'139'0,"-1"8"95"15,-5 18-101 1,-5 2-17-16,-6 10-53 0,-1 4-21 0,2-6-29 0,2-4-2 0,8-11-40 0,2-13-39 0,6-10-92 0,-3-2-155 16,4-7 182-16</inkml:trace>
  <inkml:trace contextRef="#ctx0" brushRef="#br0" timeOffset="-199018.82">24117 15056 1196 0,'34'-11'120'0,"1"-1"145"16,9-6-206-16,2-4-6 0,3-3-30 0,1-3-8 0,-4-6-27 16,-2 1-17-16,-3-3-33 0,-1 0-16 0,-4 7-9 0,-1 7 11 15,-13 11 46-15,-6 10 29 0,-10 12 68 0,-6 12 33 0,-2 15 42 0,-4 6 23 0,-3 7-14 16,-1-1-22-16,-1-2-52 0,2-4-32 0,-1-5-35 0,4-1-10 0,3-6-64 0,0-4-32 0,3-3-98 0,0-7 87 0</inkml:trace>
  <inkml:trace contextRef="#ctx0" brushRef="#br0" timeOffset="-198909.2">24519 14831 1581 0,'25'-19'90'16,"5"6"53"-16,5 10-25 0,11 5 8 0,4 4 2 0,7 5-30 15,0 2-3-15,-10 7-34 0,-9 4-19 16,-19 4-22-16,-13 10-13 16,-18 6-21-16,-12 5-11 0,-25 6-23 0,-6 4-27 0,-5-9-37 31,0 1-20-31,8-23-50 0,6-6-8 0,10-28 110 0</inkml:trace>
  <inkml:trace contextRef="#ctx0" brushRef="#br0" timeOffset="-198845.95">24863 14336 1582 0,'35'14'138'0,"-1"8"90"0,12 9-90 0,-3 7 11 0,12 11-35 0,5 3-15 0,4 10-38 0,3 2-24 0,-6 9-22 0,-4 4-4 16,-21 11-26-16,-10 9-17 0,-30 16-49 0,-13 12-19 0,-26 23-12 0,-9 5-4 0,-19 14-8 0,-6 5-30 0,-25 14 84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0T17:05:41.3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5496 4894 422 0,'-4'8'125'0,"-1"-2"129"15,-3 4-70-15,3-3 2 0,-1 3-39 0,-2-2-24 0,0-5-30 16,-3 2-13-16,2-5-15 16,-4-3-10-16,-1-1-19 15,-2-2-6-15,-6 3-9 16,0-2-6-16,-10 5-2 16,-5-1-4-16,-11 2-7 15,1 2-1 1,3 7-1-16,6-2-3 15,11 1 3-15,6 4 0 0,10-2 2 0,4-2 2 16,5-2 9-16,2 0 5 16,0 6 14-16,0 0 3 15,0-1 11-15,0 4 3 16,-3 8-1-16,-2-1 2 0,0 11-17 16,1 5-6-1,-1 11-14-15,3 6-7 0,2 11-5 16,2 8 0-16,1 19-1 15,2 18-3-15,-4 10 3 16,1 5-6-16,-2 12 3 16,0 6-6-16,-3 10-5 15,-2-4 3-15,-4-17 0 32,1-17 3-32,1-27-4 0,1-8 3 0,3-14 2 31,1-9-2-31,2-10 9 0,0-8-6 15,4-11 5 1,0-1 4-16,1-13 0 0,1 1 2 16,-3 2-3-16,1 0-2 0,-4 9 1 15,0 2-2 1,-4 3-3-16,3 2 4 16,-2 1-4-16,-2 4 6 0,0-3-2 15,2 0-2-15,0-9 6 16,1-4-6-16,2-10 1 15,4-3 4-15,-1-6-4 16,3-2 1-16,2-3 2 16,0-3-6-16,4 1 1 15,4 1 3-15,3 1 1 16,6 0 6-16,7 1-1 16,1-1-6-16,5 0 3 15,-2-3-7-15,-1-8 0 16,-4 0 4-16,-2-3 0 15,-4 1 2-15,-4 0-1 16,-1-1 6-16,-6 3-1 16,-3-1 0-16,-3 4 1 15,-5 1-6-15,2-4 2 0,-2 2-4 16,2-8 0-16,-2-6-3 16,5-2 0-16,-3-5 2 15,3-8 2-15,0-6-1 16,1-12 1-16,4-8 0 15,2-8 0-15,3-5 0 0,-2-2 2 16,-2 0-1-16,-3 0 4 16,-3-6-2-16,-5-11-2 15,-2-5 1-15,-4-11-4 16,-3-2 2-16,-4 4 0 16,1 1 4-16,0 7 0 15,1-1-1-15,6 1 0 16,-1 2-3-16,3 2 2 15,1 7 0-15,3 12 2 16,2 2-7 0,-3 1-2-16,0 5 0 0,0 5-1 15,-3 6 5-15,5 17 5 16,-3 7-1-16,-1 20-1 16,-1 15-1-16,2-1-7 15,-7 10 7-15,-1 9-4 16,-4 4 3-16,-2-2 3 15,1 0-3-15,-2-7 7 16,2-2-5-16,-2-5 5 0,1-5-2 16,1-4-4-16,0 0 0 15,-2-3-3-15,0 3 2 16,-7 8-39 0,-4 7-34-16,-9 13 15 15,-8 6 4-15</inkml:trace>
  <inkml:trace contextRef="#ctx0" brushRef="#br0" timeOffset="864.01">4502 7919 1432 0,'4'1'192'0,"-3"10"-98"0,2 8-10 0,-1 13-21 0,1 12-24 0,-1 10-12 0,-1 10-14 16,2 6-5-16,-1 2-8 0,-2 4-2 0,0-4-3 0,2-4-11 0,-2-17-16 15,0-15-3-15,1-19 0 0,-1-15 12 0,-8-7 16 0,0-12 4 0,-11-21 8 0,-3-13 9 0,-6-15 16 0,-2-14 7 0,13-4 18 16,6 4-3-16,20 6 6 0,15 9 2 0,12 11-12 0,7 10-3 0,-2 17-7 0,-4 10-9 0,-2 15-11 16,-2 4-3-16,-6 12-7 0,-5 7-4 0,-9 7 2 0,-10 1 1 0,-9 0-7 0,-7 5 2 0,-12 3-2 0,-2-3-14 0,-8-3-42 0,-1-6-43 0,0-10-81 0,1-3 65 0,8-10 40 0</inkml:trace>
  <inkml:trace contextRef="#ctx0" brushRef="#br0" timeOffset="1052.24">4996 8132 1632 0,'2'1'110'0,"-5"4"71"0,-8-5-16 0,-13 1-47 0,-3 1-27 0,0 0-57 16,2 1-18-16,5 6-15 15,-1 2-1-15,8 14 0 32,2 7-6-32,11 14-1 0,7 3 2 0,12 3-5 15,4-2 4-15,9-9-13 32,9-6-7-32,3-21-27 15,2-14-24-15,11-22-55 0,-1-13-38 16,6-31 91-1</inkml:trace>
  <inkml:trace contextRef="#ctx0" brushRef="#br0" timeOffset="1908.03">5307 6316 1579 0,'-11'2'40'0,"35"-5"0"0,48-7 54 0,-7 1 1 16,25-4 6-16,5-4-12 0,15 1-22 0,5-3-21 0,-11 5-25 0,-8 3-6 0,-26 6-12 16,-9 4 4-16,-18 1-1 0,-10 0-30 0,-17 1-49 0,-15-1-29 15,1-3-77-15,-11-3-83 0,-10-7 158 0</inkml:trace>
  <inkml:trace contextRef="#ctx0" brushRef="#br0" timeOffset="1948.31">6039 5974 1283 0,'10'-11'84'0,"4"3"59"0,2 0-6 0,2 5 13 0,5 3-4 0,0 0-19 0,7 3-16 0,6 7-31 0,4-4-12 31,7 7-26-31,1 4-8 0,-1-1-20 0,-5 9-4 0,-8 0-10 0,-9 2 1 0,-22 8 1 0,-11 0 2 0,-22 2-2 16,-6 6 0-16,-13 0-3 0,-6-1-12 0,-13 4-21 0,-11 3-25 0,-19-5-72 0,-11 3-38 0,-12 5 85 0</inkml:trace>
  <inkml:trace contextRef="#ctx0" brushRef="#br0" timeOffset="8265.4">7994 7818 478 0,'-7'-2'18'16,"1"2"-1"0,1 0 2-16,1-5 2 15,-1 2 3-15,0 0 13 16,2-3 12-16,0 4 36 15,3 2 17-15,0 0 20 16,0 0 6-16,0 0 0 16,-2 0-8-16,1 0-2 15,-1 0-12-15,-14 0-25 16,5 0-12-16,-12 0-37 16,-3 0-4-16,-8 0-13 15,-3 0 0-15,4-1-7 16,3 1-1-16,8-2-5 15,-1 1-1-15,5-1-1 16,4 2 0-16,5 2-1 16,4 4-4-16,3 11 4 0,1-3-3 15,1 10 6-15,-2-2 2 16,2 10 3-16,-2-1 6 16,1 12 0-16,1 2-1 15,0 9 0-15,-3 6-7 16,3 16-1-16,-2 9-1 15,1 14-2-15,1 4 1 16,0 4-2-16,-2-5-1 0,-3 3-1 16,1-1 2-16,-3 4 1 15,3 1-1-15,-3-13-6 16,4-1-2-16,-6-18-4 16,-4-4-5-16,-3-4-2 15,-3-2-4-15,0 5 7 16,2-3 2-16,-4-4 8 15,4 0 5-15,-3-5-1 16,1-8 3-16,6 0-1 16,0-10 0-16,9-8 2 15,-3-8-3-15,4-8 1 16,3-3 1-16,2-5 2 16,7-2 2-16,2-2 9 0,2-1 0 15,6 0 2-15,-2 2-1 16,2 0-8-16,2 4-3 15,4 0-3-15,5 1 0 0,-2-7-2 16,2 3 0 0,-3-6-2-16,1-2 0 0,1-2 1 15,-1-7 1-15,-1-1 0 16,3-4 2-16,-5 0 1 16,1-2 1-16,-12-3 13 15,-5-1 5-15,-7-6 0 16,-5-5-1-16,-2-12-8 15,0-7-8-15,2-9 4 16,3-12-3-16,9-9-1 16,1-5 9-16,9-15-2 15,1 1 5-15,4-14 5 16,0-12-5-16,1-9 6 16,3-6 5-16,-6 4 2 15,2 5 2-15,-11 11 0 0,-7-3-10 16,-6-1-3-1,-8 8-3-15,-5 8-8 0,-5 2 4 16,3 21-10-16,0 6-1 16,5 14 2-16,2 13-6 15,0 13 0-15,5 7 3 16,-6 20-14-16,-4 9-8 16,-28 15-50-16,-8 12-17 0,-9 7-52 15,-1 6-7 1,17-9 94-16</inkml:trace>
  <inkml:trace contextRef="#ctx0" brushRef="#br0" timeOffset="9097.75">7277 10781 1579 0,'2'-6'77'0,"3"-1"21"0,0 6-12 0,-1 9-24 0,3 12-16 0,-3 18-24 15,1 14-9-15,1 17-12 0,-1 7 2 0,0 12-15 0,0-2-7 16,-1-11-4-16,-1-10-4 0,4-27 13 0,-4-11 7 0,-3-26 13 15,-2-1 7-15,-6-25 5 0,-1-14 5 0,-2-31 4 0,-2-12 0 0,2-17 7 16,5-2-6-16,8 3 5 0,12 7 3 16,11 21-17-16,2 13 11 0,7 20-8 0,0 15-7 15,2 17 6-15,-1 5-11 0,-7 12-9 0,-4 3 2 0,-13 4-4 16,-5 11 1-16,-12 4 2 16,-12 2-3-16,-12 9-10 0,-7-6-22 15,-1-4-35-15,5-1-17 0,10-8-42 16,12-4-1-16,16-10-25 15,11-7-87-15,19-10 152 16</inkml:trace>
  <inkml:trace contextRef="#ctx0" brushRef="#br0" timeOffset="9286.01">7909 10869 887 0,'25'7'161'0,"-6"2"158"0,-13 1-63 0,-14 2-76 16,-9 4-22-16,-24 4-33 15,-5 4-27-15,-1 6-44 16,1-3-12-1,14-5-29-15,7 0-5 0,11 2-4 16,8-1-7-16,15 4-2 16,10 0 0-16,17-7-5 15,15-4-6-15,10-16-23 16,1-8-24-16,3-20-54 16,-12-13-40-1,-4-24 83-15</inkml:trace>
  <inkml:trace contextRef="#ctx0" brushRef="#br0" timeOffset="9942.32">7697 8912 1750 0,'0'2'1'0,"14"85"54"0,19-39 28 0,26-14-3 0,7-49-21 0,21-4-26 15,6-4-4-15,-3 1-23 0,4-2 4 0,1 4-6 0,1-3-10 0,2 8-24 16,-11 0-21-16,-18 6-54 0,-15 4-26 0,-30-1-145 15,-15 3 154-15</inkml:trace>
  <inkml:trace contextRef="#ctx0" brushRef="#br0" timeOffset="10008.54">8432 8676 1426 0,'14'0'84'0,"9"1"49"0,5 6-16 15,19 7 19-15,7 3-9 0,4 2-32 0,-1 1-16 0,-8-1-37 0,-5 0-7 0,-9 5-10 0,-8 3-4 0,-18 7-7 0,-9 8-4 0,-19 2-4 0,-8 5-6 0,-20-4-14 16,-10 4-35-16,-22 0-78 0,-4-6-58 16,-7-10 94-16</inkml:trace>
  <inkml:trace contextRef="#ctx0" brushRef="#br0" timeOffset="12835.94">10283 10395 732 0,'17'-5'114'0,"0"2"52"0,-1 1-11 16,-3 2-19-16,-8 2-30 0,-2 1-4 0,-3 3-7 0,0-6-5 15,0 2-11-15,-2-1-7 0,-1-1-20 0,-10 2-10 0,4-4-14 0,-4 1-8 0,-4-2-6 16,0-2-3-16,-5 0-3 0,1 2-3 0,2 0-4 0,0 3 1 0,7 5-4 16,1 2 1-16,6 11 1 0,2-4-1 0,3 8-5 0,1-3-1 0,2 8 6 15,5 1 2-15,0 8 12 16,-2 9 5-16,1 0 6 16,-3 6-6-1,-2 9-5-15,0 3 2 16,-4 14-15-16,0 13 3 0,-1 17 3 15,0 10-10-15,3 6-6 16,2-5-10-16,2-6-20 16,4-8 0-16,0 0 9 15,3-1 4-15,0-2 8 16,2-3 3-16,-2-9 4 16,-2 4 2-16,-2-9 11 15,-6 1 0 1,1-3 0-16,-2-3 2 0,-5-6-11 0,0-7-1 15,-6-6-2-15,0-10 0 16,2-6 8 0,-2-4 3-16,6-7 0 0,0-8 1 15,2-7-1-15,3-3 0 0,0-8 0 16,0-6 1-16,7-2 10 16,-1-6 8-16,2-2 3 15,1-4 1-15,2 2-6 0,0 2-8 16,4 4-8-1,2 0-1-15,2 1 0 0,0 2 0 16,3 0-1-16,-3-2 1 16,1 4-2-16,2-2-3 15,-3 2 5 1,2 0 0-16,-1 0 0 16,2-2 0-16,0-4 0 0,1-5 0 15,-5-1 3 1,-5-4 1-16,-7-6-1 0,-2-2-1 0,-6-3-3 15,0 0 0 1,-4-7 3-16,-2-3-2 0,-1-8 1 16,1-7 0-16,0-19-1 15,2-5 0-15,1-19 4 16,0-15-1-16,4-22-3 16,-1-12 2-16,-3-15 0 31,-1 1 2-31,-3 8 7 0,4 8 2 0,13 19 3 15,4 8-1-15,12 21-1 16,-2 13-5-16,-5 24-8 16,-4 5-1-16,-8 13-1 0,-4 3 6 15,-7 2 2 1,-7 5-2-16,-9-9 1 16,-1-2-7-16,-4-10 1 15,3-2-3-15,7 0 1 16,4 8 2-16,5 17 0 0,2 8 0 15,0 14-1-15,-4 8-10 16,-4 13-15-16,-3 8-9 16,-7 9-68-1,-4 5-24-15,-2-4 62 0</inkml:trace>
  <inkml:trace contextRef="#ctx0" brushRef="#br0" timeOffset="13736.82">10011 13547 1210 0,'0'0'104'0,"0"-2"96"0,0-1-39 0,-1-8-27 16,-2-4-3-16,0-4-70 0,-1 1-3 0,4 6-27 0,0 10-10 0,0 2 3 0,2 11-14 0,3 21-10 0,4 13-1 0,2 25 0 0,-1 5 0 0,4 11 1 15,-1-6-1-15,-2-6-16 0,3-9-12 0,-3-16-21 0,-2-10-8 0,-1-12 19 16,-8-10 8 0,0-15 24-16,-8-4 5 0,-4-17 6 15,-4-12 0-15,-3-23 15 16,0-10 3-16,0-18 10 15,-1-13 8 1,2-6 4-16,9 3-2 0,13 7-1 16,12 6-1-16,17 20-5 15,2 11-4-15,1 16-7 16,1 13-12-16,-4 16-12 16,-3 7 0-16,-7 13-4 15,-5 5 5-15,-12 11-3 16,-6 6 5-16,-9 6-1 15,-7 1-10-15,-8 1-22 16,-3-3-14-16,-3-8-39 16,-1-7-19-16,4-10-19 0,3-4-18 15,23-7 12-15,-2-2-266 0,29 0 269 16</inkml:trace>
  <inkml:trace contextRef="#ctx0" brushRef="#br0" timeOffset="13990.43">10669 13501 1232 0,'11'-6'112'0,"-3"-5"69"0,-5-2-6 15,-6-2-27-15,-5 0-19 16,-11 1-35 0,-6 2-25-1,-14 10-28-15,-5 7-11 16,-2 15-8-16,2 12-7 0,7 15-8 15,7 8 1-15,15 15-12 0,8-2 4 16,23-2-3 0,8-6-8-16,23-16 4 15,10-11-2-15,19-20-14 16,7-9-11-16,-1-15-54 16,-1-9-37-16,-10-18 70 15</inkml:trace>
  <inkml:trace contextRef="#ctx0" brushRef="#br0" timeOffset="21605.68">5435 7201 454 0,'-3'-1'56'0,"-2"-6"33"16,-1 1-16-16,-1-5-18 0,6 1 4 0,-2-1 14 15,3 7 7-15,-4-6 3 0,0 4-1 0,-1 0-6 16,-1 1-5-16,-2 5-3 0,-2-2-8 0,-1 4-7 0,5-1-2 15,-3 1-16-15,4 1-6 0,5-3-9 0,-2 0-3 0,2 0-4 0,5 2 2 0,6 2 10 0,5-2 0 0,4-2 13 32,-1 2-1-32,2-1-2 0,-4 1-2 0,0 6-12 0,1-4-6 0,-2 6-9 15,-2 1-4-15,-3 2 1 0,0 1 0 16,1 3-3-16,1 4 0 0,3 1 0 0,1-3-2 0,2 3 2 16,2-2 0-16,-2 4 0 0,-2-1 1 15,-4 6 3-15,-4 1 1 0,-7 0-4 0,1 4 4 16,-3 1-4-16,-3 5-1 15,-2 2 1-15,0-2 0 16,2 1-2-16,0-2-1 16,3 0 1-1,-3 1-1-15,1-1 2 0,2-1 0 16,-2-2 1-16,2-1 0 16,2-3-1-16,1-2 1 15,7-4-2-15,-1-4 1 16,5 1-1-16,4-1 1 0,2-7 0 15,5 6 0-15,5-5 0 16,2 3 3-16,0-2-3 16,-4-3 0-16,-4-1 3 15,-9-1-13-15,-7-4-38 0,-6-5-36 16,-1-1 39-16</inkml:trace>
  <inkml:trace contextRef="#ctx0" brushRef="#br0" timeOffset="22500.32">5817 8567 242 0,'-8'0'40'16,"-2"0"28"-16,-1 0-6 0,2-5-22 0,-2-3-10 0,1 0-5 15,2-1 3-15,5 1 24 0,2 3 19 0,1 2 45 0,1-5 17 0,-1 8 15 0,2-1-5 0,-1-1-19 0,1 2-17 0,0 0-18 0,-1 0-8 16,1 0-13-16,-1 0-11 0,4 6-20 0,-5 4-7 0,0 10-15 15,0 7-3-15,-2 6-7 0,2 11 0 16,0-3-3 0,0 0 0-16,4-6 0 15,-1-7-4-15,0-10-2 16,2-6 3-16,-5-8-1 0,0-1 2 16,0-16 2-16,-4-3 0 15,1-9 2-15,0-11 0 16,0-15 3-16,-2-2 2 15,2-17 8 1,2 3 1-16,4 4 9 0,5 7 2 16,6 18 1-16,5 12 1 15,1 10-5-15,1 5-5 16,1 6-10-16,-3 4-2 0,-2 2-9 16,-3 7 0-16,-3 5 1 15,-3 1 3-15,-8 8-2 16,0 3 4-16,-8 2-3 15,-1 0-4-15,-4-2 1 16,-1-1 0-16,-2-9-4 16,0-2-2-16,9-2-16 15,-1-3-16-15,6-8-40 16,2 3-18-16,2-1-40 16,10-2-33-16,6 0 98 15</inkml:trace>
  <inkml:trace contextRef="#ctx0" brushRef="#br0" timeOffset="23033.34">6249 8433 1010 0,'-3'-13'99'0,"-2"1"76"0,-1 2-46 0,-2-1-32 16,-2 5-11-16,1-2-13 0,1 5-10 0,-6 4-12 0,0 7-7 15,-5 10-17-15,-5 5-4 0,2 13-12 0,0 4-5 0,4 4-2 0,6 3-2 0,9 2-1 0,4-3-1 0,13-8-2 0,5-4 1 0,3-15-1 0,4 0 3 0,-4-12-26 0,1-1-3 0,3-8-47 0,-6-6-27 16,-2-6-183-16,-4-1 167 0</inkml:trace>
  <inkml:trace contextRef="#ctx0" brushRef="#br0" timeOffset="23283.98">6421 8270 1270 0,'0'-3'89'0,"1"3"47"0,-1 0-17 0,2 11-21 15,3 3-17-15,-1 10-22 0,4 3-13 0,-1 11-19 0,1 1-8 16,-2 1-8-16,0-3-9 0,-1-5-26 15,-2-2-14-15,-3-2-64 16,-2-2-26-16,-1-8 69 16</inkml:trace>
  <inkml:trace contextRef="#ctx0" brushRef="#br0" timeOffset="23393.68">6347 8458 1285 0,'-2'5'83'0,"1"1"34"0,1 0-50 16,0-2-14-16,9-4-22 15,5-2-8 1,8-4-14-16,7-5 0 16,9-2-5-16,3 0-3 0,-2 4 0 15,-3 3-18-15,-10-4-32 16,-6-1-284-16,-9-11 216 15</inkml:trace>
  <inkml:trace contextRef="#ctx0" brushRef="#br0" timeOffset="23628.88">6754 8163 1328 0,'-3'2'79'0,"-5"7"24"0,-2 1-4 0,1 9-24 15,-2 6-21-15,1 11-27 16,4 2-12 0,-2 4-11-16,5 3-1 15,4-6-1-15,6-7-1 16,2-13-2-16,4-7-2 16,3-10 0-16,1-4 1 15,5-10-1-15,-1-6 1 0,-6 1 1 16,1-5 0-16,-6 8 3 15,1 4 3 1,-7 12 1-16,3 9 9 0,-6 17 14 16,-2 12 1-16,-4 10-5 15,0 7-9-15,2-4-14 16,1-4-20-16,4-9-75 16,1-7-193-16,11-2 168 15</inkml:trace>
  <inkml:trace contextRef="#ctx0" brushRef="#br0" timeOffset="24422.85">6872 9087 1326 0,'-2'2'20'0,"2"14"42"0,5 4-11 0,-5 5-6 0,0 2-4 0,0 9-20 15,-5-2-11-15,7 2-2 0,1 0-2 0,7-9-3 0,2-2 6 0,7-9-2 0,3-4 2 16,8-4 15-16,10-8 5 0,10-9 9 0,10-1 1 16,8-4-14-16,0-2-7 0,-7 1-8 0,-12-6-5 0,-11 2-43 0,-11 2-28 15,-11 9-203-15,-4 0 163 0</inkml:trace>
  <inkml:trace contextRef="#ctx0" brushRef="#br0" timeOffset="24634.06">7304 9101 1096 0,'10'13'91'0,"-1"-2"60"0,5-3-13 0,1-2-36 0,4 2-10 0,4-2-23 31,-1 4-10-31,5-4-23 16,0 8-11-16,0 5-11 15,-2 0-7-15,-6 5-4 0,0-2 1 0,-11-1-3 16,-5 1 0-16,-6 4 2 15,-10 3-3-15,-9 2 2 16,-6-4-1 0,-13 9-9-16,-2 2-12 15,-9 3-44 1,0 7-25-16,-8-1-320 16,-3-1 268-16</inkml:trace>
  <inkml:trace contextRef="#ctx0" brushRef="#br0" timeOffset="37713.07">1341 5687 856 0,'0'-8'101'16,"0"0"50"-16,5-1-9 0,-1-1-61 0,0 6-20 0,-3-1-10 0,1 2-2 0,-2 3 4 15,1 1-1-15,3 7 3 16,2 5-1-16,6 12-3 16,-2 11 0-16,9 13-5 15,-2 10-7 1,4 8-19-16,2 3-2 0,-4-2-17 15,-1 0-1-15,-3-7-25 16,0-1-22-16,-6-17-35 16,-1-4-26-1,-5-15-129-15,0-12 141 16</inkml:trace>
  <inkml:trace contextRef="#ctx0" brushRef="#br0" timeOffset="38173">1358 5755 1041 0,'-9'-32'166'0,"3"1"240"15,2 1-277-15,6-3-14 16,9 1-20-16,8-6-13 16,8 2-10-16,9 6-13 15,2 5-5-15,5 12-23 16,-1 5-7-16,-2 18-18 15,-6 6-6-15,-5 17 0 16,-6 2-4-16,-13 10-2 0,-9 6-1 16,-12-1-19-1,-8 1 1-15,-9-10-9 16,-2-4 1-16,3-11 14 0,4-12 2 16,12-9 12-16,4-5 1 15,12-7-1-15,6-2 1 16,14-1 13-16,7 4 10 15,10 5 16-15,6-6 2 16,4 14-11-16,-2 0-8 0,-7 12-9 16,-7 0-5-16,-15 8 0 15,-9 5-1-15,-20 1-3 16,-12 5 0-16,-24 6-2 16,-10-3 3-16,-7 4-13 15,-3-4-14-15,11-11-30 16,2-7-29-16,12-22-32 15,4-4-11-15,7-21-30 16,12-7-88-16,16-12 154 16</inkml:trace>
  <inkml:trace contextRef="#ctx0" brushRef="#br0" timeOffset="38613.54">1993 5630 1321 0,'1'0'92'16,"2"11"35"-16,0 4-18 0,2 8-37 0,0 10-18 0,3-1-21 0,3 6-10 0,8-4-14 0,3-2-2 0,5-7-6 16,-1-4 1-16,-2-9 0 15,-2-2-2-15,-9-9 1 16,-5-1-1-16,-8-11-5 15,-3-1-4-15,-12-15-10 16,0-5-1-16,-9-15-2 16,-4-10 5-16,-10-12 9 15,1-4 3-15,6 4 5 16,9 6 1-16,14 17 7 16,6 8 5-16,12 10 9 15,4 3 10-15,13 1 16 16,4 2 4-16,6 0 4 15,-3 1-11 1,1 1-18-16,-3-2-9 0,-2 8-13 16,-2-1-2-16,-4 3-32 15,-2 6-25-15,-7 2-53 16,-3 4-31-16,-9 10 75 0</inkml:trace>
  <inkml:trace contextRef="#ctx0" brushRef="#br0" timeOffset="38849.14">2161 5561 1314 0,'8'-2'95'0,"3"-4"19"0,10-11 3 16,6-5-14-16,4-7-41 15,-1 1-17-15,0 4-30 0,0 4-20 16,-8 7-61-1,0 5-33-15,-11 7 44 16</inkml:trace>
  <inkml:trace contextRef="#ctx0" brushRef="#br0" timeOffset="39601.58">2160 6012 1307 0,'3'8'90'0,"5"-6"38"0,8-12-14 16,4-7-28-16,10-18-19 0,5-4-17 0,4-10-32 15,5-3-20-15,2-7-66 16,1-4-30-16,1-5-324 0,-1 1 263 16</inkml:trace>
  <inkml:trace contextRef="#ctx0" brushRef="#br0" timeOffset="39680.43">2622 5017 1234 0,'-22'-8'95'0,"3"3"41"0,2 1-24 0,1 2-33 16,3 4-19-16,-1 10-12 0,-3 9-9 0,-1 17-10 15,-1 7-3-15,4 20-7 16,4 7-2-16,6 14-6 0,6-3-3 16,12 1-5-16,9-10-1 15,10-14 1 1,4-11 1-16,7-24 0 16,-1-12 3-16,2-17 7 15,-3-14 4-15,-1-20 9 16,-6-6 3-16,-7-20 0 0,-1-7-1 15,-9-4-7 1,-4-6 1-16,-10-2-9 16,-6-6 5-1,-20 1 1 1,-3 8-8-16,-6 26-3 0,2 21-10 16,2 42-4-1,-5 21-4-15,-1 38 7 16,1 14-2-16,3 10 5 0,7-4-1 15,7-17-2-15,5-10-1 0,11-20-6 16,5-12 0-16,4-17 2 0,4-7 0 31,2-17 8-31,3-10 0 0,2-8 3 0,7-7 0 16,2 6 6-16,-3 4 9 16,4 13-1-16,-1 9 8 0,-1 11-4 15,-3 12-7 1,4 4-2-16,-1 1-4 0,7-1-35 15,4 1-13 1,13-14-93-16,4-4-45 0,11-16 96 0</inkml:trace>
  <inkml:trace contextRef="#ctx0" brushRef="#br0" timeOffset="41989.17">4062 4071 894 0,'-4'-7'110'0,"-3"1"44"0,-1 0 4 0,1 1-27 0,-3 0-26 15,-1-1-13-15,-5 3-18 0,-3 0-14 0,-1 0-23 0,-10 3-12 0,-8 6-15 0,-3 5-5 16,-3 9-5-16,4 7 0 0,9 6 0 0,6 4 1 0,12-4-2 0,10-2 2 15,12-4-3-15,9-3-1 0,5-4 3 16,6-1 0-16,5-5 0 0,6 1 0 0,6-1 3 0,-1-5 1 0,-5 2 3 0,-2-3 1 0,-13 5-4 0,-6 4-2 0,-5 0 1 0,-11-1-1 0,-9 3 4 0,-7-5 1 0,-10-1-4 0,-1 0-2 0,-11-2-9 0,2-5-17 0,-8 2-31 0,-2-8-22 16,2 0-67-16,0 0-206 0,4-10 222 0</inkml:trace>
  <inkml:trace contextRef="#ctx0" brushRef="#br0" timeOffset="42067.76">3758 3863 1406 0,'-6'-7'80'16,"-4"7"19"-16,1 3-30 0,1 13-4 15,1 3-14-15,12 17-1 0,5 7-5 0,9 17-22 16,1 8-5-16,8 17-10 0,7 5 1 0,8 11-1 0,-1-5-26 16,-1-5-64-16,-3-7-34 15,-5-15-269-15,-3-10 235 0</inkml:trace>
  <inkml:trace contextRef="#ctx0" brushRef="#br0" timeOffset="43348.12">4365 3877 1059 0,'-14'1'91'0,"-3"-1"49"0,-5 5-41 16,-2 1-28-16,0-1-23 0,1 3-10 0,7-2-27 0,3 4-2 0,10 1-7 0,3 0 0 0,8 1 6 16,5 1 3-16,9 1 13 0,4 0 1 0,8 1 7 0,-1 2-1 0,1 3-12 0,1-1-4 15,-3 7-8-15,-5 0-3 0,-12 3-2 0,-7-1 1 0,-16-1 0 0,-7 0-1 16,-14-2 0-16,-2-1 1 0,-4-8-1 0,5-2-5 0,0-13-24 0,3-2-15 0,3-13-44 0,4-4-17 0,4-12 59 15</inkml:trace>
  <inkml:trace contextRef="#ctx0" brushRef="#br0" timeOffset="43490.41">4567 3826 1382 0,'5'0'89'0,"0"0"32"0,-4 2 0 0,1 9-29 31,3 2-19-31,6 5-17 0,0 8-10 0,3 7-22 15,2-3-4 1,-5 4-14 0,3 3-6-16,-2-6-7 0,1 4-14 0,0-3-54 15,-1 1-43-15,4-10 60 16</inkml:trace>
  <inkml:trace contextRef="#ctx0" brushRef="#br0" timeOffset="44522.68">5203 4129 1001 0,'2'6'92'0,"2"-2"47"0,3 3-5 16,2 4-45-16,-1 4-13 0,1 5-27 0,2 5-9 0,-3 9-20 0,0-3-11 0,-8 4-5 0,-3-1-9 0,-8-2-25 0,-2-4-21 0,-4-6-140 0,-5-1-162 0,0-19 203 16</inkml:trace>
  <inkml:trace contextRef="#ctx0" brushRef="#br0" timeOffset="44841.66">5548 3724 1282 0,'-9'0'91'0,"-4"-7"18"0,-6 6-23 16,-3-2-20-16,-6 3-43 0,1 3-8 0,0 6-10 16,0 6-5-16,10 5 0 31,5-6 2-31,8 5-4 0,6 2 5 15,14-1 11-15,7 4 5 16,10-2 8 0,5 0 1-16,5-5-1 0,-4-1 6 31,-1 1-5-31,-8-1 2 16,-9-2-9-16,-10 4-11 15,-18 1-6-15,-8 0-1 16,-14 4-20-16,-9-1-23 15,-6-1-52-15,-5-4-37 16,0-12 68-16</inkml:trace>
  <inkml:trace contextRef="#ctx0" brushRef="#br0" timeOffset="45295.13">5343 3359 1424 0,'-6'32'93'0,"-2"6"7"0,10 15 9 0,4 9-16 15,8 6-35-15,5-2-13 0,8-3-27 0,0-3-5 16,1-5-7-16,1-1-17 0,-6-7-48 0,1-3-38 0,-4-3-252 0,-1-12 215 16</inkml:trace>
  <inkml:trace contextRef="#ctx0" brushRef="#br0" timeOffset="45935.05">5908 3494 1134 0,'-6'1'56'0,"-15"10"1"16,-6 2 39-16,-9 10 6 0,0-2 9 0,6 3-38 16,5-2-17-1,12-3-30-15,8-2-11 0,12-1-8 0,7-1-1 0,13 6-2 16,7-1 1-16,11 6 5 0,0 1-1 0,-2 2-1 15,-5 0-1-15,-18 1-4 16,-7 1-2-16,-15-4 0 16,-10 2-11-16,-9-6-42 15,-2-4-24 1,-6-8-303-16,-2-9 245 16</inkml:trace>
  <inkml:trace contextRef="#ctx0" brushRef="#br0" timeOffset="46061.2">6105 3494 1395 0,'2'-4'89'0,"3"-5"32"0,4 1-3 0,5 0-31 0,5-3-19 0,3 10-18 16,0 1-7-16,-4 4-17 31,-2 7-7-31,-10 11-18 0,-1 4-3 0,-10 4 2 16,-6 7 0-1,-3 0 3-15,-4 1 1 16,6-8 0-16,1 1 2 0,6-6-5 16,3-1 0-16,7-4-1 31,4-7 1-31,10-5 0 0,2-5 0 0,4-6 1 15,2-5-3-15,1-11-17 16,1 0-15-16,1-4-36 16,0-3-21-16,0 4-20 15,-2 3-294 1,-7-6 271 0</inkml:trace>
  <inkml:trace contextRef="#ctx0" brushRef="#br0" timeOffset="46314.7">6670 3814 1410 0,'2'14'101'16,"4"0"47"-16,3 0-26 0,1 0-35 16,-2 1-32-16,-8 5-25 0,-2 4-16 15,-9 3-33-15,-8 6-43 0,-6 3-137 16,-5 0 115-1</inkml:trace>
  <inkml:trace contextRef="#ctx0" brushRef="#br0" timeOffset="48145.6">7170 3437 616 0,'-1'0'154'0,"-6"0"200"0,4-2-179 16,-3 2-35-16,-2 0-36 0,0 0-44 0,-3 6-17 0,0 6-35 16,2 2-2-16,1 13-2 0,0 3 1 0,8 7-1 0,1 4-1 0,10-4-1 0,7-3 0 15,9-10-1-15,1-10 3 0,7-11-3 0,-2-4 5 16,0-9 22-16,-5-7 5 0,-4-8 18 0,-7-7 3 16,-9-3-3-16,-5-1-9 0,-17 3-12 0,-10 3-11 15,-15 3-13-15,-8 0-8 0,-5 7-29 0,4 6-13 16,10 7-31-16,9 1-12 0,14 5-24 0,14 1-14 0,-6-10 69 0</inkml:trace>
  <inkml:trace contextRef="#ctx0" brushRef="#br0" timeOffset="48636.96">7632 2762 1373 0,'-18'-8'101'0,"-6"3"23"0,-8 7 0 0,-2 9-19 0,-3 9-27 0,4 9-9 0,5 5-27 0,6 12-10 0,15 11-17 0,6 3-3 0,12 4-12 0,3 0 3 15,3-5-29-15,4-2-29 0,-2-2-66 16,0 1-47 0,-3-9 94-16</inkml:trace>
  <inkml:trace contextRef="#ctx0" brushRef="#br0" timeOffset="49640.41">7407 3134 1800 0,'-5'2'25'0,"18"-7"-5"0,21-20 11 15,1-5-12-15,11-8-15 0,1-3-28 0,5-2-63 16,2 2-34-16,4-9 53 0</inkml:trace>
  <inkml:trace contextRef="#ctx0" brushRef="#br0" timeOffset="49838.76">7860 2532 1334 0,'-45'-10'103'0,"11"5"72"0,5 5-48 0,15 7 1 0,3 12-23 0,3 20-26 16,3 10-7-1,5 28-22-15,2 13-12 0,6 9-14 16,3 7-10 0,2-10-4-16,1-9-11 15,2-11-53-15,-2-10-31 16,-2-6-73-1,-4-7-36-15,-8-13 110 16</inkml:trace>
  <inkml:trace contextRef="#ctx0" brushRef="#br0" timeOffset="49918.05">7637 3137 1436 0,'16'-11'66'0,"4"-3"20"0,4-3-6 0,8-6-7 16,1 0-18-16,9 4-33 16,4-3-14-16,0 6-37 15,-2 3-31-15,-8 1-230 16,-1-1 182-16</inkml:trace>
  <inkml:trace contextRef="#ctx0" brushRef="#br0" timeOffset="49997.64">8226 2708 1394 0,'-22'0'99'0,"-2"3"15"0,-3 12 1 16,2 2-19-16,0 7-31 0,7 1-17 0,12 2-24 16,7 4-3-16,17 2-6 0,5 5 2 0,9 8 1 15,0-4-6-15,-4 6-8 0,-6-4-2 0,-8 2 0 16,-7-4 0-16,-11-4-21 31,-8-2-12-31,-9-6-30 0,-2-5-17 16,-4-10-31-16,0-11-17 15,3-21 67 17</inkml:trace>
  <inkml:trace contextRef="#ctx0" brushRef="#br0" timeOffset="50076.35">8323 2940 1391 0,'11'16'88'0,"5"-2"22"15,2-3-1-15,2-11-47 0,4-3-16 16,3-13-6-16,-2-4-1 0,-2-6 2 16,0-2-2-16,-12-5 0 15,-7 4-3-15,-13 3 0 0,-8 4-7 16,-10 7-17-16,-5 7-7 16,1 15-6-16,-1 9 5 15,8 20-7 1,5 8 4-16,12 11 1 15,7-1-3-15,12-8 1 16,10-2-6 0,11-17 3-1,4-4 1-15,7-18-1 16,0-4 3-16,5-8 0 16,-3-12 0-16,-4-11 3 15,-5-10-3-15,-9-16-1 16,-4-8 1-16,-4-10 1 0,2-9 9 15,-8-6-5 1,-4-2-2-16,-9-1 7 0,-2 6 1 16,-5 19 30-16,-1 19 11 0,1 33 14 15,1 15-7-15,-1 32-16 0,1 11-6 16,4 20-11-16,2 3-2 0,7 6-8 16,5-4-3-16,4 2-14 15,2-1-1 1,1-6-34-16,1-1-40 0,-2-14-36 0,-3-2-32 31,-2-17-32-31,-1-6 3 0,-9-18-164 16,-2-7 199-1</inkml:trace>
  <inkml:trace contextRef="#ctx0" brushRef="#br0" timeOffset="50284.37">8543 2647 1506 0,'19'15'85'0,"7"-4"38"0,14-6 2 0,17-8-15 0,1-10-29 0,8-9-42 0,-4-3-16 0,-4-6-65 0,-1-3-63 0,-3 3 64 0</inkml:trace>
  <inkml:trace contextRef="#ctx0" brushRef="#br0" timeOffset="58855.46">10404 5033 1410 0,'0'-2'18'0,"-3"7"-3"0,-5 7 19 0,2-2-4 0,-2 1-5 0,2-8-2 0,3 0-1 16,-1-1 5-16,4-2 13 0,0 0 5 0,0 0 3 15,2-2-3-15,4-9-8 16,-3 3-5-16,5-3 2 15,0-3-1-15,5-5 11 16,1-4 3-16,3-12 8 16,4-3 4-1,10-17-6-15,7-4 1 0,16-13 2 16,11-12-6-16,4-15-9 16,0-5-6-1,-5-8-18-15,-4 6-5 0,-4 15-4 16,-2 12-2-1,-16 28-5-15,-10 14 2 0,-18 19-13 16,-10 12-18 0,-8 6-62-16,-3 5-33 15,-5 4-57-15,2 2-5 16,4 0 1-16,4-4-143 16,6-7 215-16</inkml:trace>
  <inkml:trace contextRef="#ctx0" brushRef="#br0" timeOffset="59266.44">10901 3850 918 0,'0'0'111'0,"0"0"79"0,0 0-53 0,5-3-15 0,1-2-11 0,4 0-2 0,7-6-11 15,2-3-7-15,8-8-12 16,3 0-14 0,3-6-14-16,5-1-3 0,4 1-27 15,1-2 3-15,1 11-12 16,-1 6-6-16,-2 13 1 15,-3 5-2-15,-8 14 1 16,-2 3-2-16,-14 11 3 16,-4 3-7-16,-6 7 0 15,-4 6 6-15,-3 1-5 16,-2-1 2-16,-7 2 0 16,-5-4-3-16,-2 3-20 15,1-1-20-15,-4-3-82 16,0-5-56-16,-14-14 95 15</inkml:trace>
  <inkml:trace contextRef="#ctx0" brushRef="#br0" timeOffset="60842.31">11657 2500 922 0,'-8'-3'123'0,"0"-2"56"0,3-7-21 0,2-1-18 0,3-1-28 16,0-4-5-16,3 9-7 0,-3 6-18 0,2 6-26 0,-2 14-16 0,-2 20-25 16,2 5-1-16,2 20-12 15,3 4 0-15,3 8-2 0,1 2-5 16,2-10-8-1,2-3-19 1,-2-14-51-16,0-8-26 16,-5-22-50-16,-4-14 79 15</inkml:trace>
  <inkml:trace contextRef="#ctx0" brushRef="#br0" timeOffset="61390.93">11569 2560 1508 0,'4'-32'98'0,"7"-5"22"0,3-3 11 16,10-1-10-16,5 0-30 16,5 11-35-1,4 6-6-15,-2 15-38 16,-1 4 4 0,-8 10-11-16,-5 8-5 0,-13 7 5 15,-5 9-8-15,-12 5 1 16,-10 6 2-16,-8 1-14 15,-6 0-8 1,-6 1-15-16,0-5-1 16,7-8 10 15,6-8 8-15,17-12 14-1,8-2 1 1,23-6-1-1,7-1 5-15,18 0 13 16,8-1 10 0,11 1 15-1,-3 0-4-15,4 3-7 16,-11 2-9 0,-22 6-12-16,-9 3 0 15,-24 8-5 1,-10 3 2-16,-27 5 1 15,-10 6-2-15,-18 4-16 0,-2-4-16 16,3-6-59-16,9-6-20 16,12-16-46-1,4-10-18 1,15-22 106-16</inkml:trace>
  <inkml:trace contextRef="#ctx0" brushRef="#br0" timeOffset="61751.68">12103 2480 1284 0,'29'20'88'0,"-4"10"31"0,-6 9-40 0,-3 4-5 0,-5 4-43 0,3 2-10 0,-3-8-16 0,0 0-2 0,2-11-2 0,-7-9 5 0,-1-10 5 0,-5-11 16 0,-5-2 22 0,0-9 8 0,-6-14 8 0,0-10-1 0,2-7-1 0,-1-10 4 15,4-8 7-15,1-3-15 0,10-7-9 16,7 5-17-16,14 2-17 16,2 11-3-16,4 14-9 15,2 7 0-15,1 14-15 16,3 1-29-16,1 5-72 15,2 1-42-15,7 2-42 16,-3-3 82-16</inkml:trace>
  <inkml:trace contextRef="#ctx0" brushRef="#br0" timeOffset="62111.64">13204 2371 1229 0,'-3'-2'133'0,"-3"-1"77"0,-5 5-79 0,-2 1-6 15,-2 5-57-15,-4 6-20 32,-2 6-19-32,-1 6-10 15,3 7-14-15,3 3 0 0,13 0-5 32,6-3-1-32,16-9 0 0,10-5-2 0,4-11 2 0,5-5 1 15,3-14 2 1,0-2-3-16,-7-10 6 15,0 1-3-15,-14 1 11 0,-7-3 14 16,-12-1 4-16,-9-3 13 16,-15-7-5-16,-7 0-15 15,-11-4-4-15,0 1-12 16,1 10-8-16,6 7 0 0,5 16-21 16,4 7-24-16,8 7-67 15,7 3-42 1,13-3-238-16,7 0 230 0</inkml:trace>
  <inkml:trace contextRef="#ctx0" brushRef="#br0" timeOffset="62597.22">13522 2331 1329 0,'19'-6'114'0,"-5"1"59"0,-5 4-12 0,-6 7-33 0,-3 0-29 16,0 13-36-16,-1 5-20 15,2 3-25 1,4-2-3-16,6-8-18 16,5-3 6-16,1-10 4 0,5-4-7 15,0-7 7 1,0-4-6-16,-1-3-1 0,-5-6 17 0,-2 2 10 16,-5-2 9-16,-4-1 14 15,-2 2-10-15,-3 0-15 16,0 7-3-1,0 10-19-15,0-3-3 0,0 27-3 16,0 12-4-16,3 8 4 16,7 7-4-16,7-13-14 15,4-7-2-15,7-15-5 16,4-8 8-16,1-9 16 16,2-3 1-16,1-13 8 15,-3-5-2-15,-5-18 10 16,-1-9 10-16,-5-23 12 15,0-10 7-15,-3-18-1 32,-6-5-3-32,-5-7-9 0,-3-1-9 0,-5 5-4 15,-5 15-8-15,0 37 9 16,-1 20 8-16,-1 35-3 16,3 17 0-16,-1 24-12 15,2 15-9-15,6 20-3 16,5 1 4-16,3-5-5 0,2 1-3 15,-4-2-79-15,4-2-40 16,-7 0-105 0,0-1-37-16,1-13 159 0</inkml:trace>
  <inkml:trace contextRef="#ctx0" brushRef="#br0" timeOffset="63272.12">13968 1896 1575 0,'-5'-6'139'15,"-1"3"45"-15,9 3-48 0,7 0-15 0,15 0-55 0,5-5-11 0,12-1-13 16,4-7-16-16,3 0-18 0,0 1-24 0,0 2-70 0,1 1-46 0,1 2-93 0,-2 1-258 16,0 9 308-16</inkml:trace>
  <inkml:trace contextRef="#ctx0" brushRef="#br0" timeOffset="63916.3">14624 1917 1307 0,'-20'12'146'15,"-2"2"95"-15,-7 7-91 0,-1-5-10 0,0 9-64 0,2 3-28 0,6 8-20 0,6 2-10 0,13-6-13 0,6 1-1 16,16-19-7-16,8-3 3 0,11-11 2 0,4-3-7 0,6-6 5 0,-1-4 1 15,-1-6-4-15,-8 0 7 0,-12 0 3 0,-4 3-3 0,-14 4 15 0,-6 10-2 16,0-1-2-16,-9 17-4 0,-5 13-9 0,-1 3-2 16,10 2-4-16,3-4 6 0,16-14-3 0,7-3-5 0,10-12 10 15,5-7-7-15,3-11 3 0,0-6 5 0,-1-10 22 0,-7 0 20 16,-6 2 26-16,-8-2 8 0,-15 4-17 0,-8-1-17 16,-22 1-30-16,-10 6-9 0,-16 9-17 0,-6 6-8 0,-9 12-45 15,7 6-20-15,10 0-56 0,12 0-28 16,37-8-40-16,4-2 7 0,35-11 111 0</inkml:trace>
  <inkml:trace contextRef="#ctx0" brushRef="#br0" timeOffset="64026.23">15341 1863 1338 0,'30'27'78'0,"-5"6"15"0,-9 5-2 0,-15 6-24 16,2-2-19-1,-6-2-8-15,-2-5-3 0,4-13-1 0,-2-10 9 0,3-12 14 0,4-3 14 0,3-13 11 0,-1-7 5 16,7-9-18-16,-1-7-17 0,9 2-22 0,2 4-18 0,1 13-15 15,4 7-4-15,-4 15-4 0,-2 9 0 0,0 14-7 0,-3 0-7 16,-1 2-14-16,-1 0-14 0,-3-3-7 0,0-7 7 0,-1-8 11 16,0-2 15-16,-2-12 20 0,1-6 3 0,-1-8 8 15,2-6 7-15,-2-8-1 0,2-2 11 16,1 3-6-16,3 4-7 0,0 9-6 0,1 11-4 16,1 10 2-16,-3 9-5 0,4 5-1 15,7 2-1-15,14-5 2 0,5-5 0 16,10-8-1-1,-2-3 1-15,-5-8-2 0,-3-3 8 16,-12-5 14-16,-4 0 11 16,-9-3 25-16,-8 4 13 15,-13-5 17 1,-5 2-3-16,-14 4-16 0,-10 3-18 0,-5 14-25 16,-6 4-14-16,-5 20-4 15,4 6 5-15,12 6-10 16,12 5 5-16,31 5-3 0,13-3-3 15,20-4-3 1,10-4-25-16,8-10-55 16,7-3-56-16,10-9-89 15,2-7-5-15,-1-17 118 16</inkml:trace>
  <inkml:trace contextRef="#ctx0" brushRef="#br0" timeOffset="65046.22">17219 1119 1213 0,'4'-8'73'0,"0"-3"45"0,3 0-10 0,-3 3-1 0,3-3-14 0,-1 11-24 16,2 6-11-16,3 18-4 0,3 10-5 0,0 22-15 0,2 11-2 0,-3 15-23 0,-2 13-7 15,-5 7 0-15,-3 6-1 16,-4-17-12-16,-6-9-13 0,4-22-29 0,-2-9-20 0,5-18-29 0,0-11-5 0,0-21-16 16,5-12-203-16,5-22 215 0</inkml:trace>
  <inkml:trace contextRef="#ctx0" brushRef="#br0" timeOffset="65707.78">17650 1361 1292 0,'-6'15'65'0,"-12"2"30"0,-2 3 5 16,-10 4 19-16,-5-3-27 0,-7 2-38 0,-2 1-18 0,-2-8-23 0,9 3-8 0,15-4-5 0,10 9 0 0,12 8 0 0,4 4-1 0,20 6 0 0,1 4 1 0,18-8-3 0,3-8 4 16,4-10-1-16,-1-12-1 0,-3-8 1 0,0-6 2 0,-5-13 0 0,-2-3 3 0,-6-9 0 0,-4 1-1 0,-12-7 5 0,-4 9-1 0,-6 4 7 0,-2 10-1 0,-3 14 1 15,-2 0-1-15,0 2-8 0,-5 9 0 0,-4 9-7 0,-2 5 1 0,-4-1 0 0,1 0 0 0,3-7 3 0,5-4-6 0,4-7 7 0,2-6-4 0,7-2 1 0,2-9 2 16,10-3-2 0,3-6 9-16,10-7-6 0,2 0 11 15,7-3-4-15,2-3 1 16,-5 8 12-16,-4 1-6 15,-13 15 8-15,-4-1-2 16,-4 13-12-16,-4 8-5 0,1 7-4 16,1 1-5-16,-3-4 0 0,6 3 3 15,5-7-3-15,0-2 5 16,1-9-3-16,1-1 4 16,-1-14-1-16,1-2 5 0,-1-5-1 15,2-2-6-15,-3-4 3 16,-1 3-4-16,-9 7 10 0,-7 15-3 15,4-1-1-15,-4 13 1 16,1 21-7-16,2 1 0 16,2 3 2-16,6-6-6 15,8-14 3-15,4-4 6 0,8-10 0 16,2-10 10-16,-2-6 7 16,-2-7 4-16,-5-6 16 0,-4-2-2 15,-13-4-5-15,-7 0-3 0,-15-4-18 16,-11 0-5-16,-13 1-11 15,-8 5-17-15,-3 15-38 16,-1 10-29-16,4 15-54 0,8 4-30 16,16-3-30-16,7 0-240 0,26-5 279 15</inkml:trace>
  <inkml:trace contextRef="#ctx0" brushRef="#br0" timeOffset="66285.11">18800 1383 1303 0,'21'18'80'0,"-7"-4"17"16,0 5 0-16,-12 1-23 0,-2-1-23 0,0 0-19 0,0-6-7 16,11-8-11-16,6-5 7 0,8-13 6 0,7-1-1 0,3-10 14 0,1-4-7 15,-3-2 14-15,-5 0 11 0,-6 3 7 0,-4 7 13 0,-10 2-18 0,-2 2-15 16,-6 7-23-16,0 3-13 0,0 6-12 0,-2 4-1 0,6 9 0 0,3 4-3 31,11 1 4-31,9 2-1 0,7-6 3 0,6 1-4 0,1-9 4 0,0 0 1 0,-6-6 1 16,-4 0 0-16,-9-8 4 0,-8-1-1 0,-10-4 2 0,-4-3 1 15,-15-4-4-15,0-4 2 0,-11-6-6 0,0 4 5 16,-1-1-4-16,0 6-1 0,5 5 2 0,6 5-4 0,11 4-2 16,5 3 5-16,11-2-10 0,11 3 8 0,13 1-14 0,6 2 0 15,8-3 1-15,3-2-4 0,-1 5 13 0,-1-3-3 16,-4 6 5-16,-5 4 0 0,-6 4 1 0,-4 3 5 0,-7 5-3 0,-7 6 2 0,-6 11 2 0,-5 2-8 0,-6 3 5 0,0-1 0 0,0-17 2 0,0-2 1 0,0-16 1 0,0-5-1 0,7-5 2 0,-1-8 10 0,4-12 7 0,2-8-3 0,4-8 2 0,4 0-2 0,10-3-3 0,4 4-4 0,-1 14 0 0,-2 11-5 0,1 20-8 16,-1 11 1-16,1 14 0 0,-4 8-2 0,-2 11 3 0,-4 1-3 0,-2-4-1 15,1-1 10-15,2-11-48 0,3-9-56 0,0-19 34 0,22-20-7 0</inkml:trace>
  <inkml:trace contextRef="#ctx0" brushRef="#br0" timeOffset="71224.78">14990 3487 992 0,'-1'-6'93'0,"-4"-4"83"0,-1 6-72 0,-2-4-20 16,1 5-15-16,4 1-10 0,0 1-7 15,3 1-3-15,-1 1-5 16,4 5-5 0,3 9-4-16,2 15-3 0,1 0-4 0,-2 18-9 31,-1 6-6-31,2 8-10 15,3 2-2-15,-2-2-1 16,2-4-15-16,-4-9-34 16,-1-6-15-16,-1-17-36 15,-2-5 2-15,-3-20-14 16,-2-4-172-16,-1-22 187 16</inkml:trace>
  <inkml:trace contextRef="#ctx0" brushRef="#br0" timeOffset="71484.2">14916 3468 1249 0,'-1'-20'94'0,"-1"4"78"0,5 3-53 15,11 1-8-15,5-1-2 16,14 2-18-16,1 3-7 16,5 0-13-16,-1 5-24 15,-3 5-18-15,-5 4-12 16,-8 5-10-16,-8 2-1 0,-14 6-6 15,-5 1 0-15,-14 4-3 16,-9 3 1-16,-5-1-16 16,-5 0-17-16,5-7-36 15,3-4-20-15,9-11-31 16,9-8 0-16,15-10-25 16,14-6-90-16,13-9 149 15</inkml:trace>
  <inkml:trace contextRef="#ctx0" brushRef="#br0" timeOffset="71736.91">15538 3380 1360 0,'4'5'102'0,"-4"1"45"0,-1-3-7 16,-10 5-31-16,0-2-22 16,-10 5-27-16,-2 4-16 15,-6 5-27-15,-1 4-3 16,10 4-4-16,6 8-8 0,12 7 0 15,8 1-2-15,12 2-4 16,7 1 6-16,6-7-22 16,3-7-8-16,3-10-32 15,-3-4-22-15,3-16-39 16,1-4-35-16,-3-12 88 16</inkml:trace>
  <inkml:trace contextRef="#ctx0" brushRef="#br0" timeOffset="71957.96">15806 3590 1375 0,'6'3'92'0,"7"-6"60"0,6-2-21 0,12-11-7 0,7-4-28 16,11-2-46-1,-2-2-23-15,-1 2-20 0,-2 1-8 16,-17 9-48-16,-5 4-30 15,-19 8-82-15,4 3-178 16,-20 8 208-16</inkml:trace>
  <inkml:trace contextRef="#ctx0" brushRef="#br0" timeOffset="72585.82">15894 3785 1388 0,'24'-3'121'0,"7"-2"31"0,18-9-13 0,5-6-14 0,3-7-58 16,-4-3-22 0,-7-3-45-16,-5 0-49 15,-4-7-94-15,-3-2 84 0</inkml:trace>
  <inkml:trace contextRef="#ctx0" brushRef="#br0" timeOffset="73119.17">16686 2792 1169 0,'5'9'97'0,"3"4"59"0,0 1-12 0,0 10-28 0,1 7-27 0,-1 15-35 0,1 11-18 0,-1 9-16 15,0 3-9-15,2 1-10 0,-2-4 0 0,1-6-25 0,-1-2-14 0,-3-9-36 0,-1-3-12 16,0-8 4-16,-4-8 4 0,-4-13 2 16,-3-14 2-16,-6-12 7 0,-1-10 9 0,-1-19 35 0,-2-9 17 0,-3-18 35 0,-4-8 15 0,0-12 24 15,2-6 12-15,8-5 16 0,6 4-3 0,11 16 6 0,11 10-1 0,12 27-16 16,5 7-5-16,9 18-3 0,-1 8-17 0,2 7-10 0,-1 10-6 0,-4 5-26 0,-5 6-7 0,-5 5-6 0,-4 0-7 31,-14 0-1-31,-5 3 5 0,-14 1-2 0,-11 1-8 0,-10 2-19 0,-7 3-30 0,-9-7-37 0,4 0-12 0,6-10-29 0,8-6 5 0,29-12-100 0,-2-5 135 0</inkml:trace>
  <inkml:trace contextRef="#ctx0" brushRef="#br0" timeOffset="73401.35">17533 2677 968 0,'5'0'145'0,"0"-4"129"0,-13 3-106 16,2 1-15-16,-18-2-44 0,-6 1-26 0,-9 2-22 15,-6 2-10-15,0 9-17 16,4 2-5-16,8 9-21 16,4 6-4-16,15 12 0 15,6 6-7-15,13 7 3 16,9-1 3 0,14-7-7-16,7-7 4 0,11-10-4 15,6-7-15-15,2-11-29 31,1-8-18-31,-3-15-45 16,-5-9-21-16,-9-11-228 0,-3-13 225 16</inkml:trace>
  <inkml:trace contextRef="#ctx0" brushRef="#br0" timeOffset="73636.59">18082 2390 1404 0,'0'4'77'0,"0"7"92"0,0 10-66 0,5 6 1 15,1 4-9-15,2 4-49 16,2 3-18 0,1 0-9-16,0 1-6 0,3-1-13 15,-3 0-10-15,-3-7-37 16,0 1-27-16,-7-13-60 15,-2-5-20-15,-7-9 84 16</inkml:trace>
  <inkml:trace contextRef="#ctx0" brushRef="#br0" timeOffset="73856.19">17819 2573 1388 0,'-6'7'86'0,"-1"0"28"0,7-1-11 16,11-4 9-16,7-4-26 16,18-9-29-16,13 0-8 15,16-3-21-15,7-2-16 16,-6-4-5-16,-2 2-2 16,-16-1-58-16,-8 2-33 15,-7-2 12-15,-9-2 8 0</inkml:trace>
  <inkml:trace contextRef="#ctx0" brushRef="#br0" timeOffset="74280.28">18565 2166 1495 0,'11'-13'82'0,"-3"4"57"16,-2 2-17-16,-2 9 6 15,-3 6-32-15,-2 11-57 16,-6 9-13-16,-5 5-10 16,-3 2-8-1,0-2-8 1,-3 8 4-16,6-2-6 0,1-1 5 16,11-8 0-16,3-6-8 0,11-10-5 15,6-1-6-15,9-4-9 0,4-6-5 16,10-3-12-1,1-3-19-15,3-13-13 16,0-1-6-16,-6-8-6 0,-7-4 19 16,-8-5 14-1,-4 4 24-15,-10-3 27 0,0 3 17 16,-9 12 33-16,-1 1 22 0,-1 15 30 16,-2-1-8-16,-1 19-4 15,-4 6-16-15,-2 10-20 16,5 7-7-1,-2 4-16-15,5-2-17 0,0-3-10 16,2-7 5 0,4-1-45-16,0-8-28 0,4-3-84 15,1-5-18-15,8-3 81 16</inkml:trace>
  <inkml:trace contextRef="#ctx0" brushRef="#br0" timeOffset="74844.24">19526 2030 1502 0,'1'3'95'0,"-1"11"29"0,8 8-6 0,-4 13 13 0,2 6-36 0,-1 8-37 0,-2-3-11 0,0 1-34 0,-3-3 0 0,1-4-12 16,1-1-4-16,1-6-62 0,-3-4-25 0,-8-9-84 0,5-4 68 0,-5-7 55 0</inkml:trace>
  <inkml:trace contextRef="#ctx0" brushRef="#br0" timeOffset="75079.81">19264 2303 1560 0,'5'5'108'0,"6"2"47"0,5 1-1 0,12-8-15 0,4 0-30 0,10-12-53 0,-2-4-21 0,7-3-23 0,-3-3-21 0,-1-6-71 0,9-1-36 16,-2 1-92-16,5-5-224 0,5-4 275 0</inkml:trace>
  <inkml:trace contextRef="#ctx0" brushRef="#br0" timeOffset="75690.81">20414 2109 1204 0,'-5'-5'111'0,"-3"-4"66"0,-3-4-64 0,-1 2-4 16,-1 2-42-16,-3 2-23 0,2 9-23 15,2 10-7-15,-4 15-9 32,5 10 0-17,3 8-3-15,0 3-2 0,11-7 0 0,5-5 0 16,13-9 3-16,7-7 4 0,8-13 9 0,4-6 1 15,-2-7 8 1,-5-10-1-16,-7-9 4 0,-3-8 2 16,-12-4-6-16,-8-2 3 15,-16-4-14-15,-9 4-7 16,-16 1-1-16,-3 5-15 16,-3 14-19-1,5 6-2-15,12 9-31 16,6 1-8-16,18-1-26 15,5-3-17-15,18-6-25 16,13-1-56-16,13-7 118 16</inkml:trace>
  <inkml:trace contextRef="#ctx0" brushRef="#br0" timeOffset="77024.61">21163 1529 1158 0,'13'-51'84'0,"-7"10"46"15,-4 5-1-15,-12 12-9 0,-4 10-12 0,-8 14-23 0,-1 11-9 16,-4 21-2-16,3 15-11 0,-1 16-1 0,3 9-6 0,3 14-27 16,3 0 0-16,5-4-16 0,3-3-3 15,0-6-6-15,5 1-19 0,1-14-69 0,-1-3-45 0,2-13 34 16,-4-14 11-16</inkml:trace>
  <inkml:trace contextRef="#ctx0" brushRef="#br0" timeOffset="77150.1">20791 1899 1412 0,'-3'-3'89'0,"5"1"117"0,4-2-109 0,19-7-2 0,8-4-15 0,11-7-53 0,10-1-15 0,3-6-37 0,4-5-26 0,13 1-58 16,2-2-32-16,17-1-245 0,2 4 237 0</inkml:trace>
  <inkml:trace contextRef="#ctx0" brushRef="#br0" timeOffset="77354.12">21766 1357 1292 0,'-43'-19'100'0,"6"5"39"0,-4 3 1 0,4 12-28 15,3 10-24-15,4 22-22 0,8 15-6 0,4 24-15 16,12 7-9-16,4 9-15 0,-2-6-12 0,4-11-9 0,-4-11 1 0,3-9-38 0,-1-4-31 0,-9-4-92 16,0-6-190-1,-11-11 207-15</inkml:trace>
  <inkml:trace contextRef="#ctx0" brushRef="#br0" timeOffset="77463.85">21186 1746 1463 0,'1'2'99'16,"7"1"35"-16,12-3-38 0,7-3 8 0,16-5-60 0,6-6-25 0,12-5-56 15,6-6-38-15,7 1-78 0,-2-5-188 0,7 0 208 0</inkml:trace>
  <inkml:trace contextRef="#ctx0" brushRef="#br0" timeOffset="77574.36">22132 1484 1203 0,'-27'2'84'0,"-12"3"87"0,-12 3-55 0,-7 7-7 0,0 1-10 0,1 8-43 0,3 3-8 16,16 1-17-16,10 7-9 0,23-1-13 0,10 3-7 0,19-1 0 16,6 0 3-16,4-1-5 0,-1-4 5 0,-7-2-1 0,-7 1-5 0,-15-7 3 15,-7 3-12-15,-19-7-36 0,-10-2-30 0,-10-11-63 16,-1-7-220-16,18-18 227 0</inkml:trace>
  <inkml:trace contextRef="#ctx0" brushRef="#br0" timeOffset="77684.19">21974 1735 1423 0,'24'5'82'0,"4"-2"13"0,4-6 2 0,7-5-17 0,2-8-30 0,-1-1-26 0,-1 3-3 0,-10-7 6 0,-7 4 8 0,-10 3 7 0,-7-2-1 0,-10 3-2 0,-7 2-5 0,-18 6-22 0,-10 5 2 0,-12 19-10 16,-5 10-10-16,5 17 6 15,8-1-9-15,22 1 0 0,14-3 8 16,26-13-5-16,13-5-2 0,23-14-8 0,9-3-7 0,3-10 7 0,-3-7 5 16,-6-7 11-16,-3-6 4 0,-2-13-1 0,0-6-1 0,-6-14 12 0,-2-10 12 0,-10-20 7 0,-2-10 14 15,-5-7-8-15,-5-7-14 16,-9 16 6-16,-7 19-11 0,-6 33 22 16,-3 22 10-16,-4 35-11 0,-1 15 4 0,-3 28-5 0,2 12-13 0,3 14 1 15,3 6-9-15,4-1-18 16,4-3 1-16,4-10-40 0,1-11-35 0,4-12-82 0,0-8-33 0,2-18 140 15,0-4-27-15</inkml:trace>
  <inkml:trace contextRef="#ctx0" brushRef="#br0" timeOffset="77888.05">22454 1279 1643 0,'1'10'73'0,"11"4"60"0,11 5-21 0,25-3 7 0,16-4-23 0,32-7-56 0,7-5-23 0,9-6-20 0,2-7-21 0,1-9-100 0,6-2 368 0,7-1-220 0</inkml:trace>
  <inkml:trace contextRef="#ctx0" brushRef="#br0" timeOffset="85560.69">7920 7897 574 0,'7'-2'125'0,"1"-7"154"0,8-9-164 0,1-5 7 15,-4-4-59-15,3 2-24 16,-5 6-22-16,0 6-3 16,-6 10 7-1,-4 0 10-15,-7 4-2 0,-5 4-3 16,-5 4-6-16,0 1 0 15,-3 1 0-15,0-5-1 16,2 1 5-16,1-4 3 0,4-5 2 16,2-6 5-16,4-6-5 15,-2-3-7-15,5 4-7 16,-2-1-4-16,4 3-6 16,1 3-4-16,0 6 2 15,0 1-3-15,0-1 0 16,-2 2 2-16,-9 0-2 15,0 7-1 1,-5 5 1-16,-3 6 1 0,0 2 4 16,0 2 2-1,0 2 4-15,2-5 2 0,3-8-3 0,4 1-2 16,6-4-5 0,2 0-3-16,4 11 1 0,4 3 4 15,5 10-1-15,2 5 5 16,2 12-4-16,0 3 0 15,-3 7-1-15,-2 10-4 16,-4 13 3-16,-1 8-3 0,-8 8 0 16,-1 1 0-1,-5-4 0-15,-4 1 2 0,-1 2-13 16,-2 3-8-16,1 6-18 16,-1-5-5-16,-2-5 4 15,4-17 5-15,0-15 21 16,3-4-1-16,3-12 11 15,2-2-1-15,3-2 2 16,-2-6-1-16,2-4-2 16,1-7 5-16,2-9 0 15,0 0-1-15,0-6 0 16,0-2-1-16,2 4-1 16,-1-2 7-16,1 6-5 15,-2 6 6-15,-3 7-6 0,-2 1-3 16,-1 9-7-1,-2-5-7-15,3-4 8 0,4-6-7 16,1-15 14 0,1-2 1-16,4-2 1 0,3-2 6 15,4 0 4-15,4-1 1 16,3-4 0-16,-2 1-5 0,-2 0-4 16,-4-1-1-1,-7 4-3-15,0-3 6 0,-4-2-4 16,1 0 2-16,1 0-1 31,6 1 0-31,-2-1 2 16,2-1-4-16,1-1 8 15,2-4 2-15,7-1 15 16,2-2 9-16,15-2 1 0,4-2-3 0,4-1-14 31,-2 1-5-31,-5-2-8 16,-9-4-3-16,0 3 0 15,-5-1 0 1,-8-7-1-16,-1-3 1 16,-10-12 1-1,0-10 0 1,-3-3-1 0,-5-8 0-1,-1-5-1-15,0-3 3 16,1-6-1-1,2-1 5 1,3-9 4 0,1-4 2-16,6-15 1 15,-1-10-2 1,-3-4-4-16,2-9-5 16,-5-5 1-1,0-11-3 1,-3-11 3-1,-4-2-1-15,0-1-1 16,0 6-1-16,1 18-2 16,3 7 2-1,3 39-1-15,3 18 0 16,0 35 0 0,0 14-4-16,-3 19 0 0,0 1 3 15,-3 17-2-15,-2 2 3 16,-3 10 0-16,-7 3 1 0,-6 5 0 15,-2 2 1-15,-9 8-2 0,-3-2-12 0,-7 2-38 16,-6-7-31-16,1-15 42 16</inkml:trace>
  <inkml:trace contextRef="#ctx0" brushRef="#br0" timeOffset="111120.09">10545 6663 35 0,'0'-3'48'0,"0"-3"34"0,-2 3 32 0,-1 1-8 0,-2-3-37 16,2 2-28-16,-2-1-41 16,5 4-12-16,-1 0-64 15,-7-13 49-15</inkml:trace>
  <inkml:trace contextRef="#ctx0" brushRef="#br0" timeOffset="112289.76">10488 5045 640 0,'-8'0'122'0,"-1"-1"126"0,-1-4-98 0,2 3-42 0,2 2-19 0,3 0-19 0,-2 4-16 16,3 3-26-16,-1 5-6 15,2 3-6-15,-1 4 4 16,1-3 0-16,1 1-7 15,0-2-8-15,3-4-1 0,0-5-4 16,0-3 6-16,2-6 6 16,-2-7 1-16,0-4 6 15,0-3-3-15,-3-4 0 16,0-1-6-16,-8 5-1 16,-1 3-1-16,-5 3-4 15,-5 4 0-15,1 7 1 16,1 5 0-16,1 9-2 15,7 7 1-15,4 10-4 16,5-1-1-16,9-1 0 16,4-7 1-16,6-8-3 15,3-3 3-15,-1-11 3 16,-1-3 1-16,-1-10 9 16,-3-7-2-16,-5-1-2 0,-3-2-3 15,-8-3 2-15,-7 1 0 16,-7 5 4-16,-2 5 5 15,-6 6-7-15,-3 1 1 16,0 8-4 0,0 6-6-16,3 12 1 0,4 4-2 15,9 14-1-15,2 0 1 0,11 5-3 16,5-1 1-16,10-10-1 16,3-10-1-16,5-10 1 15,1-7 0-15,-1-8 3 16,2-7 1-16,-3-11-1 15,0-2 3-15,-6-5 0 16,-4-4 0-16,-11-1 1 16,-5 8-2-16,-18 5 8 15,-5 5 0-15,-4 15 1 16,-3 4-3-16,6 18-8 0,2 5-1 16,6 12-2-16,7-3 3 15,9-1-2 1,5-7 1-16,10-15-3 15,3-5-1-15,1-8 6 0,1-2 4 16,-3-7 9-16,-2 0 6 16,-7 0-1-16,-5 3 1 15,-11 1-2-15,-5 3-5 0,-7 2-1 16,-1-1-4-16,2 0-4 16,3 3 1-1,9 0-4-15,3 3-2 0,8 2 2 16,2-4-21-1,8-1-83-15,0-6-33 0,-4 0 56 16</inkml:trace>
  <inkml:trace contextRef="#ctx0" brushRef="#br0" timeOffset="113812.15">8088 7745 889 0,'7'-3'85'0,"-3"1"48"0,0-1-8 0,-4-1-45 0,1 2-8 15,-2 2-15-15,-3-2-6 0,0 2-4 0,-4 0-11 0,-2 0-6 0,4 2-1 0,-7-2-11 0,2 0 5 16,-6 0-4-16,-4 0 0 0,-7 3-6 0,-3 3-5 0,-10-1-3 0,-2 3-4 0,5-3 0 16,7 4 1-16,15 2-5 0,5 0 3 0,8 4-2 0,-1 0-1 0,4 7 1 15,0-4 0-15,0 10 0 0,0 4 2 0,0-1 6 0,2 10 1 0,-2-3 3 0,2 5 0 16,-2-2 0-16,0 3-3 0,-4 6-3 0,1 7 1 0,0 11-5 0,1 8 1 16,2 13 1-16,0 6-3 0,0 3 3 0,-1 3-3 15,-4 1-14-15,-1 2 3 0,-2 2-10 0,-1-3 4 0,-4-6 11 47,2-4-3-47,-3-4 10 16,-2-4-6-1,0 2 1-15,-1-2 2 16,-4-10-2 0,1-8 5-16,-6-14-1 0,6-4 1 15,-4-13 0-15,5-2 1 16,4-8-1-16,-1-4 0 15,6-4 1-15,2-7 0 0,7-3 1 16,1-5 3-16,8-3 6 0,3 0 3 0,9 0 6 16,4 0-5-16,6 6-5 15,3-1-6-15,5 3-2 16,3-2-1-16,0-3-1 0,2-3 2 16,2-1-2-16,1-2 0 15,-6-1 2-15,-6-2 0 16,-15 3-2-16,-6-2 3 0,-7-1-3 15,-3 0 3-15,0-5-1 16,2-2-1-16,3-6 2 0,2 0-3 16,2-6 4-16,4 0-1 15,-2-7 0-15,0 0 4 16,-3-7-2-16,-4 0-1 16,-1-13 0-16,-6-8-2 0,2-11 0 15,-4-13 1-15,-9-15 0 16,0-10-2-16,-8-27 0 0,0-10-1 15,6-20-2 1,2-4 2-16,8-13 0 16,3 8 0-16,11 22 0 0,10 12-1 0,7 37 3 15,7 13 3 1,-8 17 0-16,-4 14 2 0,-10 27-5 16,-7 4-2-16,-9 23-3 15,-8 6-12-15,-11 11-24 16,-5 0-19-16,-6 3-44 15,-6-7-98-15,-21-9 123 16</inkml:trace>
  <inkml:trace contextRef="#ctx0" brushRef="#br0" timeOffset="117906.02">9885 8922 534 0,'-8'0'-84'0,"-3"0"34"0</inkml:trace>
  <inkml:trace contextRef="#ctx0" brushRef="#br0" timeOffset="118386.36">9866 8944 751 0,'3'-10'57'0,"-3"2"46"16,-1 2-3-1,-10-2-10-15,0 3 0 0,-7 4-5 0,0-2-1 16,2 3 0-16,0 0-3 16,2 4-25-16,1 0-7 15,1 7-25-15,-3 1-7 16,1 14-12-16,-2 0-2 0,2 17 0 31,2 7-4-31,5 15 2 0,6 1-4 0,9-7 2 16,7-6 1-16,11-18-4 15,5-7 4-15,10-12-3 16,8-5 1-16,17-14 3 16,4-10-1-16,4-23 9 31,-5-8 6-31,-10-24 17 15,-3-4 14-15,-5-9 6 16,-9 2-2-16,-13 13-14 16,-16 9-13-16,-37 15-16 15,-17 10-5-15,-22 16-28 16,-11 12-11-16,-7 18-20 16,-1 11-7-16,3 13-4 15,15 0-9-15,29-5-21 16,21-6-192-16,36-16 190 0</inkml:trace>
  <inkml:trace contextRef="#ctx0" brushRef="#br0" timeOffset="119185.88">11769 8786 262 0,'-14'0'48'15,"-4"0"111"-15,1 5 40 0,0 3 39 0,1 1-7 0,3 2-80 16,4 3-25-16,-1 8-37 0,-1 0-14 0,-1 13-26 15,-3 9-9-15,-4 18-16 0,1 9-8 0,5 17-12 0,3-6 0 32,10-9-4-32,12-9-2 0,8-24 1 0,10-10-1 0,11-19 2 15,6-8 4-15,15-13 5 0,4-15 3 0,4-13 9 0,-1-11 1 16,-9-14 9-16,-11-1 4 0,-22-9 10 0,-15 2 1 0,-24 7-6 0,-17 2-9 16,-29 12-18-16,-10 7-1 0,-14 13-22 0,-2 11-8 0,10 18-22 0,8 7-16 0,19 14-17 15,14-1-9-15,25 0-49 0,14-6-216 0,32-5 224 0</inkml:trace>
  <inkml:trace contextRef="#ctx0" brushRef="#br0" timeOffset="119733.85">13968 8991 1324 0,'-30'-20'71'0,"5"2"16"16,3 9 0-16,6 6-8 0,0 6-13 0,4 11-18 0,2 5-2 15,4 19-16-15,6 11-7 0,9 15-10 0,10 6-8 0,25-1-5 16,15-11 0-16,18-13-4 15,8-14 0 32,-3-12 4-31,-4-11 0 0,-9-10 13-16,-6-10 4 0,-5-15 9 0,-1-8 8 0,-11-20-7 15,-8-3 5-15,-26-24-10 0,-15 0 3 0,-35-7-9 16,-14 6-4-16,-20 16-7 0,-10 14-11 15,-11 36-11-15,-10 12-13 16,-6 32-9-16,2 17-3 16,20 14-13-16,21 5-11 15,44-4-50-15,22-9-9 0,35-17 67 16</inkml:trace>
  <inkml:trace contextRef="#ctx0" brushRef="#br0" timeOffset="120329.91">16727 9023 1322 0,'-9'0'84'0,"-18"0"17"15,-8 3-12-15,-12 13-21 0,-4 4-13 0,6 13-5 0,4 11-9 16,6 7-20-16,10 4-6 0,18 0-11 0,11-4-2 0,22-7-2 0,12-14-2 15,16-8-4-15,9-11 0 0,13-11 1 0,1-5 2 16,0-12 2-16,-6-7 8 0,-15-14 11 0,-12-4 9 0,-17-20 19 0,-9-6 4 0,-18-14 2 0,-14-1-11 0,-20-2-19 0,-14 10-11 0,-18 27-29 0,-8 13-1 0,-21 38-30 0,-1 19-12 0,1 22-28 0,13 13-17 0,30 6-11 0,14 0-280 0,40-15 273 0</inkml:trace>
  <inkml:trace contextRef="#ctx0" brushRef="#br0" timeOffset="120550.01">18485 8928 1309 0,'-8'-3'103'0,"-5"3"71"0,1 9-102 0,-1 5-2 16,0 10-11-16,-1 5-7 0,0 13-4 0,1 15-4 15,1 9-23-15,5 10-2 0,9-1-19 0,7-8 0 16,13-15 0-16,12-5-7 0,16-20-2 0,12-13 1 16,26-12-1-16,7-12 8 0,9-13 17 15,-5-6 0-15,-14-9 32 0,-11-4 8 0,-25-10 10 0,-14-8 16 0,-33-10-21 0,-17-7-8 0,-46-13-28 0,-21 3-17 16,-43 21-25-16,-14 17-16 0,-4 48-35 15,2 17-30-15,15 34-82 0,5 12 102 0</inkml:trace>
  <inkml:trace contextRef="#ctx0" brushRef="#br0" timeOffset="125158.31">10422 5253 804 0,'-4'-12'72'0,"3"-1"47"0,-1 2-14 0,1 0-28 0,1 5-6 0,0 0-10 16,1 2-1-16,-1 4-7 15,0 2-5 1,-1 7-7-16,1 2-6 16,4 8-3-16,3 2-1 0,5 4-1 15,4 2 1-15,9 1 2 31,5 5 1-31,8-1 2 16,3 4-1-16,-3 7-8 16,-6 4-5-16,-13 8-8 0,-8 7-7 15,-11 10-1 1,-7 6 0-16,-10 7-6 0,-2 2 1 16,-9 10 0-16,1 6-2 15,2 15 3-15,-1 8-1 16,3 2 1-16,1 1 1 15,3-9-3-15,1 5 2 0,1 7-3 16,-2 1-1-16,-6-1 2 16,-4-1-1-16,-2 2 0 15,-4 7-3-15,7 7-6 16,1-1-6-16,8 4-6 16,6 1 1-16,1 6 0 15,-2-3 5-15,-1 4 3 16,0 3 2-16,-4-4 7 15,1 7-1-15,-4-9 5 16,0-2 1-16,-5-3-1 16,-1 0 1-16,-10-9-2 15,-1-3-1-15,-9-7 2 0,1-2-1 16,4-1 3 0,5-2 0-16,9-11-1 0,0-2 1 15,2-8-2-15,2-3 0 16,1-3 0-16,4-6 0 15,4-6 2-15,2-6-2 16,1-6 2-16,2-2-2 0,3-7 0 16,4-6 1-16,4-10-2 15,3-5 0-15,5-15 0 16,1-4-1-16,1-5 2 16,4-7 3-16,6-1-1 15,6-7 1-15,7-1 3 16,1-5 2-16,1-3 1 15,5 1 0-15,-3 2-2 16,1 0 0-16,0 0-3 16,-5 0-2-16,0 2 1 15,1 4-4-15,-6-3 1 16,2 5 1-16,-11-5-1 0,-5 0-2 16,-5-1-10-1,-7-2-7-15,0 0-30 0,-4-3-26 16,-3-7 88-16,-6 1-38 15</inkml:trace>
  <inkml:trace contextRef="#ctx0" brushRef="#br0" timeOffset="125677.69">10116 11639 1018 0,'0'9'107'0,"1"10"87"0,1-1-81 0,2 7-38 15,0 0-19-15,-1-1-14 0,3-1 2 0,2-4-1 16,1 0 4-16,7 0-5 0,2 3-6 0,-1 2-15 0,5 0-9 0,-3-4-8 0,-2 1-1 0,1-4-1 0,-4 2 0 0,-5-7 2 0,-6 3 1 0,-12-3 1 16,-10 1-1-16,-14 1-2 15,-10-3-1-15,-12 2 0 16,-8-4-5-16,-14-1-29 0,-2 2-20 0,3-3-68 0,7 3-197 15,17 12 199-15</inkml:trace>
  <inkml:trace contextRef="#ctx0" brushRef="#br0" timeOffset="132841.76">7309 6409 840 0,'2'2'108'0,"-1"-2"44"15,-1 2-10-15,5-2-29 16,-5 3-39-16,1-2-3 16,7 1-18-16,-1 1-5 0,7 2-5 15,5 0-4-15,4-1 0 16,3-1-3-16,4 4-4 16,0-6-8-16,1 4-11 15,1-2-5-15,-2-3-3 16,-3-5-2-16,-5 1-1 15,-3 1 0-15,-8-4-2 16,-3 6-8-16,-8-1-23 16,1-4-20-16,-9 1-46 15,-1 3-27-15,-4-1-263 16,1-1 244-16</inkml:trace>
  <inkml:trace contextRef="#ctx0" brushRef="#br0" timeOffset="133014.63">7525 6406 1091 0,'-1'0'86'0,"-1"0"46"0,0 2-10 0,1 3-24 0,-2 7-26 0,1 9-27 0,-1 6-24 0,3 9-18 16,2 2 2-16,2 1-3 16,3-1 1-1,-3-5-23-15,-2 2-20 16,-2-2-47-16,-2-2-47 0,-9-5 79 15</inkml:trace>
  <inkml:trace contextRef="#ctx0" brushRef="#br0" timeOffset="133205.32">7296 6856 1327 0,'-4'9'68'0,"2"-2"7"15,1 2 3-15,8-7-1 16,9-2-3-16,8-4 5 15,7-7-10-15,6-1-17 16,-1-7-17-16,-1 5-26 0,-1-2-28 16,0 0-74-16,-5-6-35 15,0-2 57-15</inkml:trace>
  <inkml:trace contextRef="#ctx0" brushRef="#br0" timeOffset="133536.06">7669 6719 1136 0,'3'-4'75'0,"5"-2"33"16,1-3 11-16,9-12-24 16,-1-1-15-16,3-6-26 15,3-2-8-15,-5 1-1 16,3-5-4-16,-7 7 3 15,-3 3-8-15,-3 10-11 0,-3 6-6 16,-2 6-11-16,5 4-1 16,0 12-4-16,0 7 1 15,4 15-2-15,-4 3 1 16,0 6 0-16,-2 4-1 16,-2-2 3-1,-1-5-7-15,-2-4-34 16,1-1-21-16,-4-8-37 0,-2-3-14 15,-9-12-101 1,-6-5 127-16</inkml:trace>
  <inkml:trace contextRef="#ctx0" brushRef="#br0" timeOffset="133756.93">7719 6933 1284 0,'5'13'94'0,"8"2"44"15,4 0-13-15,18-9 2 31,7-6-24-31,10-13-28 0,3-1-15 16,-10-5-41 0,-6 2-26-16,-1-5-115 0,1-3-147 15,15-2 148-15</inkml:trace>
  <inkml:trace contextRef="#ctx0" brushRef="#br0" timeOffset="134650.85">9164 6395 1018 0,'-3'8'87'0,"-2"-2"76"0,4-2-45 0,-2-1 0 16,3-2-17-16,0-1-27 0,3 0-14 0,6-6-7 0,5 0-2 0,15-5-8 0,4-4-7 0,6-3-15 0,-1 2-12 0,-5 2-3 0,-3 3-1 0,-14 4-10 0,-3 1-12 15,-12 3-36-15,-2 0-15 0,-12-2-47 16,-1 3-17-16,-5 2-187 0,-8 7-100 0,4 1 223 0</inkml:trace>
  <inkml:trace contextRef="#ctx0" brushRef="#br0" timeOffset="135153.1">9221 6394 784 0,'-6'30'134'0,"3"4"104"0,3-4-27 0,3 5-78 16,5 0-26-16,4-7-41 0,-2 0-23 0,-4-4-26 0,0-2-10 15,-6-8-2-15,0-1-5 0,-11-7-44 0,-4 2-23 0,-14-1-313 16,-4-1 243-16</inkml:trace>
  <inkml:trace contextRef="#ctx0" brushRef="#br0" timeOffset="135512.94">8954 6827 1346 0,'24'5'89'0,"3"3"31"0,4-5-5 15,7-3-3-15,2-6-23 0,1-4-25 0,-2-7-16 16,-2-2-36-16,-6-1-23 0,-4-1-54 0,1-3-37 0,-1-2-76 0,2 0-237 0,5 0 263 0</inkml:trace>
  <inkml:trace contextRef="#ctx0" brushRef="#br0" timeOffset="135936.23">9603 6490 1294 0,'-5'0'80'0,"0"3"66"0,1-1-59 0,-1-1 20 15,2-2-6 1,3-17-24-16,3-2-14 0,10-10-28 16,5-3-15-16,8-2-3 0,1-1-6 15,-4 6-7-15,-1 3-2 16,-6 11-2-16,-5 5 0 15,-3 11 0-15,-2 5 2 0,-1 19 1 16,0 9 2-16,-4 12 4 16,1 9 1-16,-2 3-3 15,0 0-6 1,0-7-37-16,1-1-34 16,1-11-46-16,0-4-29 15,-4-11-87-15,-3-5 135 16</inkml:trace>
  <inkml:trace contextRef="#ctx0" brushRef="#br0" timeOffset="136171.1">9562 6785 1108 0,'9'3'137'0,"4"0"183"0,14-3-235 16,7 0 10 0,11-8-14-16,4-4-11 15,6-6-23-15,2-4-18 16,6-1-66-16,4-4-45 15,8-10 43-15</inkml:trace>
  <inkml:trace contextRef="#ctx0" brushRef="#br0" timeOffset="137064.76">11756 6252 754 0,'0'0'137'0,"-3"0"143"0,0 3-133 0,-2 5-12 0,-3-2-33 15,2 2-8-15,1-5-29 0,5-1-9 0,0-2-5 0,3-3-4 0,10-5-5 0,6-3-3 16,11 1-22-16,3-4-5 0,11-2-10 0,5 4-2 0,2-1-4 16,-1 0-4-16,-7 5-38 0,-12-1-13 0,-12 6-16 0,-6 3-11 15,-15 1 19-15,-2 9 0 0,-11-2 10 0,-4 3 17 16,-1 0 15-16,-2 0 15 0,3 0 17 0,3 0 7 0,2 3 21 0,6 2 11 0,5 9 5 0,1 2-1 0,2 9-15 0,0 5-12 0,0 0-9 0,0 0-9 0,-3-4 1 0,0-4-7 0,0-7-26 0,-7-2-19 15,-2-8-50-15,-9-3-289 0,-10 2 256 0</inkml:trace>
  <inkml:trace contextRef="#ctx0" brushRef="#br0" timeOffset="137174.51">11699 6766 1337 0,'32'3'73'0,"3"-3"18"0,3 0 0 16,7-5-7-16,6-6-20 0,1-5-33 0,-2-6-10 0,1-4-36 0,-7-1-17 0,0-9-68 0,5 2-144 0,-6-3 151 0</inkml:trace>
  <inkml:trace contextRef="#ctx0" brushRef="#br0" timeOffset="137283.59">12360 6438 1302 0,'-1'5'51'0,"-2"-4"12"0,3 2 12 16,8-6 10-16,4-9-1 0,7-12-15 0,3-3-6 0,4-9-15 0,-1 0-7 0,0-2-13 0,0 0-4 0,-4 6-7 0,-4 1 1 0,-6 12-15 0,-3 8 3 0,-2 12-7 16,1 10-3-16,-3 24 7 0,1 6-6 0,-2 22 5 0,-1 11 3 0,3 5-1 0,1 3-22 0,2-8-38 0,1-6-24 0,2-17-46 0,-4-7 1 15,-7-16 73-15</inkml:trace>
  <inkml:trace contextRef="#ctx0" brushRef="#br0" timeOffset="137409.15">12430 6755 1372 0,'0'20'68'0,"6"-1"38"0,5 3-42 0,16-3 20 0,8-6 4 0,22-5-11 0,4-8-16 16,5-8-27-16,4-3-27 0,-9-7-104 0,-4 0 294 0,8 0-173 0</inkml:trace>
  <inkml:trace contextRef="#ctx0" brushRef="#br0" timeOffset="139764.96">11452 11757 769 0,'0'0'120'0,"0"2"168"0,0 1-172 0,-3 3-18 0,-2-3-2 0,-3 2 0 16,-1 1-2-16,2-4 7 0,6-2-9 0,2-2-19 0,9-6-13 0,9-3-18 0,9 2-8 0,10 0-8 0,0-1-1 0,4 4-18 16,1-2 4-16,-4 0-6 15,1 0-7-15,-7-5 4 16,-5 1-8-16,-7-1-17 0,-5 2-8 16,-10 0-65-16,-6 2-35 15,-8 2-42-15,-6 4 72 16</inkml:trace>
  <inkml:trace contextRef="#ctx0" brushRef="#br0" timeOffset="139984.28">11663 11718 1162 0,'0'6'110'0,"0"3"107"16,2 3-65-16,-1-6-15 16,1 2-13-16,-2 3-40 15,0 1-19-15,-3 7-33 16,1 8-14-16,2 11-6 15,0 0-3-15,0 8-28 16,0-5-44-16,0-2-69 16,-1-3-30-16,-4-9-208 15,-3-3 228-15</inkml:trace>
  <inkml:trace contextRef="#ctx0" brushRef="#br0" timeOffset="140172.6">11468 12162 1537 0,'3'5'89'0,"5"0"44"0,3 1-8 0,14-3-7 16,3 1-14-16,5-8-37 15,2 1-24 1,1-9-30-16,-1 1-7 0,3-2-9 16,0-6-11-16,-2 0-48 15,0-5-36-15,2 4-72 16,-3-1-18-16,-8 3 103 15</inkml:trace>
  <inkml:trace contextRef="#ctx0" brushRef="#br0" timeOffset="141412.07">12097 11770 410 0,'3'-11'25'16,"-1"1"39"-16,-2 6 18 0,-3 0 28 0,3 1 3 0,-2 6-2 16,2 2 1-16,-2 6 6 0,1 2 2 0,-4-1-13 0,2 1-14 0,-5-5-18 0,2-2-5 0,-2-3-5 0,6-3 1 15,-4-3-5-15,0-5-2 0,4-3-10 0,2-5-5 0,5 1 7 0,4-1-8 0,9-3-1 0,-1 2-8 16,7 2-14-16,6 3-3 0,1 2-2 0,5 7 0 16,-2 8-9-16,-8 6 1 0,-7 10-6 0,-8 1 0 0,-11 8 1 0,-6 0-1 0,-11 9-13 15,-5 7-11-15,-11 1-16 16,-5 2-8-16,1-2 3 15,4-4 5-15,14-5 17 16,11-4 5-16,15-8 13 16,10-1 5-16,18-13 9 0,9-1 6 15,6-9-3-15,9-4-2 16,1-9-4 0,-2-1-22-16,4-9-80 0,-2-2-42 15,1-9 57-15</inkml:trace>
  <inkml:trace contextRef="#ctx0" brushRef="#br0" timeOffset="142228.46">13591 11762 758 0,'0'0'133'0,"6"0"129"16,2 1-41-16,5 3-59 0,3-1-20 0,1-3-28 0,5 3-10 16,8-3-15-16,3-3-11 0,3-4-26 0,-1 0-19 0,-5-4-15 15,-5-1-13-15,-7 3-3 0,-4 3-6 0,-6 1-33 0,-7 3-21 0,-1 1-54 16,-3-4-28-16,-6 7-52 0,1 2-81 0,-2 3-80 0,1 1 10 0,3 1 117 0,-2 1 173 15,3 1 247-15,2-4 72 0,0 3 17 0,1-1-40 0,1-2-71 0,-1-1-18 0,2-3-11 16,0 2-13-16,0 4-30 0,-2 4-22 0,1 7-41 0,-1 1-20 0,1 6-11 16,2 3-7-16,1-5-6 0,3 2-9 0,-2-2-50 0,-2-4-27 15,-1 2-60-15,-1-2-26 0,-7-6-274 0,-2 0 284 0</inkml:trace>
  <inkml:trace contextRef="#ctx0" brushRef="#br0" timeOffset="142730.9">13692 12109 1202 0,'0'0'114'0,"2"0"83"15,5 1-60-15,12-4-33 16,5 0-17-16,9-10-21 15,3-1-12-15,1 2-29 16,-3-1-11-16,6 0-42 16,-1 1-30-16,4-4-70 15,1-4-27-15,-1-1 80 16</inkml:trace>
  <inkml:trace contextRef="#ctx0" brushRef="#br0" timeOffset="143264.01">14340 11781 1394 0,'0'-10'76'0,"2"1"22"0,7-2-7 0,9 5-1 16,7-7-11-1,7 5-5-15,1 2-5 16,3 4-22-16,-3 2-7 15,-6 5-24-15,-7 6-2 0,-12 8-13 16,-9 1-15-16,-15 9-17 16,-11 5-16-16,-6 9-8 15,-3 1 10-15,4-1 18 16,8-2 10-16,12-10 11 16,9-2 4-16,12-6 4 15,10-5 4-15,17-3 5 16,12-2-1-16,16-7-1 15,9-6-4-15,6-12-15 16,1-10-25-16,-2-15-87 16,-4-4 74-16</inkml:trace>
  <inkml:trace contextRef="#ctx0" brushRef="#br0" timeOffset="144361.88">16230 11722 1163 0,'10'2'90'0,"-1"3"80"15,-2-4-50-15,0 1-20 0,1-2-17 0,0-8-33 0,11 2-5 0,5-7-5 16,4 0-4-16,13-2-8 0,2-4-10 0,4 3-7 0,0-4-9 0,1 5-2 16,-6 6-8-16,-8 1-32 0,-6 6-18 15,-12 2-53 1,-15 2-23-16,-10 3-186 0,-12 3 195 0</inkml:trace>
  <inkml:trace contextRef="#ctx0" brushRef="#br0" timeOffset="144566.24">16345 11784 1407 0,'8'6'74'0,"0"2"41"0,8 3-15 0,0 7 6 0,1 2-13 0,-1 8-33 0,-5 2-17 0,-5 4-34 0,-6 2-14 15,-3-8-34-15,-5 1-21 0,-4-3-62 0,-3 1-27 0,-5-3 79 0</inkml:trace>
  <inkml:trace contextRef="#ctx0" brushRef="#br0" timeOffset="144707.24">16271 12218 1455 0,'22'0'87'0,"5"-5"29"0,3 0-16 15,6-4-18-15,5-4-22 0,2-1-17 0,0-3-18 0,-4-2-21 0,-3 1-19 16,-4-4-48-16,1 2-28 0,-3-1-64 0,-3 2-193 0,-2-3 217 0</inkml:trace>
  <inkml:trace contextRef="#ctx0" brushRef="#br0" timeOffset="144832.78">16912 11655 1281 0,'6'-2'86'0,"2"-3"45"0,1 1-18 0,6 2-16 16,2-4-6-16,7 3-20 0,3 1 0 0,1 2-20 0,-3 3-12 0,-1 7-15 0,-5 1-10 0,-7 1-14 0,-5 4-8 0,-15 6-15 0,-8 5-9 0,-8 3-14 0,-2 5 0 15,-4 4-2-15,3 4 11 0,5-1 13 0,3-2 8 0,16-9 19 0,4-2 1 0,16-9 3 0,7-7-1 0,6-7-3 0,6-6-7 0,7-8-7 0,4-5-20 0,7-10-50 0,3-4-23 0,-2-11 45 16</inkml:trace>
  <inkml:trace contextRef="#ctx0" brushRef="#br0" timeOffset="42788.32">8943 9368 303 0,'0'0'36'0,"0"0"42"0,-1 0 9 16,-7 0 25-16,2 2 11 0,-5-2-22 0,-2 1-17 0,5-1-42 0,-1 0-28 0,7 0-8 0,-6-3-3 15,8-3-2-15,0 1 0 0,2-1-5 0,1 1-6 0,0-3-48 0,2 3-20 0,-4 2-29 0,1 3-7 0,0 0-42 0,-2-1 92 0</inkml:trace>
  <inkml:trace contextRef="#ctx0" brushRef="#br0" timeOffset="43963.11">8831 9504 1248 0,'10'0'72'0,"-2"-4"18"15,0 3-4-15,-4 1-7 16,-2-2-6-16,-2 1-4 0,0-2-1 16,-2 7-14-1,2 3-11-15,-3 13-17 16,0 5-7-16,-2 8-14 0,4 7 4 15,-1 4-7-15,4-3 0 16,-1-2-2-16,1-2-2 16,1-12 2-16,-1-1-2 15,-2-12 2 1,-2-4 3-16,-3-2-3 16,-3-7 6-16,-1-12 1 0,-2-4-4 15,0-19 3-15,1-10 0 16,3-17 0-16,2-5 6 0,5-3 12 15,1 3 9 1,10 15 10-16,7 4 3 0,1 16-6 31,1 10-4-31,2 14-9 0,-1 7-2 0,2 15-10 16,1 3-7-16,-5 7-2 16,-5 3-8-16,-9-1 4 15,-5 3-4-15,-8-2 3 16,-8 2 2-16,-9 2-2 15,-3-6 1-15,-5-2-14 16,4-3-8-16,6-13-37 16,4-5-2-16,12-5-22 0,6-6-10 15,10-7-18-15,12-4-15 16,12 1-21-16,5-2-19 16,7 6-62-1,3 0 6-15,4 7 59 0,1-1 34 16,-4 7 145-1,-4-2 53-15,-16 10 58 0,-3 0 25 16,-12 4 19-16,-3-1-15 16,-8 0-20-16,-1 0-8 15,-2-5-21-15,0-3-1 0,-5 2-21 16,-3-2-1-16,-3-2-17 31,-5 2-17-31,-3 2-20 0,-4 7-11 0,-4 5-18 16,-5 10 3-16,1 3-7 15,2 9 0-15,7 4 4 16,6-1-7-16,12 0 0 16,4-5 3-16,6-4-8 15,7-4 9-15,7-11-4 16,7-3-4-16,5-12-30 16,2-8-22-16,6-11-49 15,-1-4-28-15,7-10-16 16,-5-2-14-16,-3-5 104 15</inkml:trace>
  <inkml:trace contextRef="#ctx0" brushRef="#br0" timeOffset="44370.04">9533 9470 1182 0,'0'5'124'16,"-3"6"130"-16,-1 2-98 0,-4 6-28 0,-3 3-10 0,1 3-35 0,2 3-12 15,0 4-25-15,5-2-16 0,0 0-16 0,3 0-9 0,0-10-7 0,0 1-12 0,3-4-49 16,-1-3-25 0,1-6-79-16,-1-6-30 0,2-4 116 0</inkml:trace>
  <inkml:trace contextRef="#ctx0" brushRef="#br0" timeOffset="44793.47">9399 9644 1334 0,'-1'6'88'0,"1"-1"23"0,0 0-5 15,9 1-8-15,1-4-9 0,9-4-8 0,4-4-10 0,3-4-42 0,0-2-12 0,0-7-35 0,0 1-32 0,0-4-67 0,4 0-46 0,4-3 86 0</inkml:trace>
  <inkml:trace contextRef="#ctx0" brushRef="#br0" timeOffset="44934.46">9874 9422 1223 0,'-1'0'110'0,"-1"0"100"15,-1 1-83-15,-7 2-17 0,1 4-7 0,-8-1-33 16,-2 5-17-16,0 5-16 0,-2 3-20 16,7 0-10-16,3 3-2 0,6 0-8 15,5-5 4-15,7-1 1 0,4-4-8 0,9-4 2 16,7-6-3-16,6-4 2 0,2-6 5 15,4-3 3-15,-3 2-4 0,-9-2 1 16,-6 0-1-16,-20 9 2 16,3 2 8-16,-1 3 7 0,-8 15 6 15,-9 15 3-15,0 11-6 0,-2 13-11 16,-2 4-1 0,6 1-26-16,-1 1-1 0,5-6-102 15,2-7 235-15,-7 5-105 16</inkml:trace>
  <inkml:trace contextRef="#ctx0" brushRef="#br0" timeOffset="50300.34">10833 9530 1089 0,'-4'-3'72'0,"0"0"27"16,0 3-9-16,-1-1-33 0,-3 1-7 0,3 1-17 0,2 2-9 0,2 7-4 16,2-2-9-16,-1 4-3 15,3 1-1-15,4-2-4 16,-1-2-1-16,3-4-1 16,3 0 5-16,0-7 6 15,-1-4 2-15,2-4 11 16,-5 1 0-16,-5-7 11 15,0 0 9-15,-3-1 2 16,-5-7 4-16,-4 4-8 16,-7-1-4-16,-6 4-14 15,-3 8-9-15,-5 4-6 16,1 11-8-16,3 8-2 16,2 8 0-16,10 7-6 15,6 2-1-15,14 1 5 16,7-5-4-16,10-11 6 15,6-4-1-15,1-10-6 0,3-2 3 16,-5-7-1-16,-1-5 1 16,-3-7 6-16,-5 0 3 15,-7-5 12-15,-1 4 2 16,-11 1 14-16,-8-3 3 16,-10 4-8-16,-12 6-7 0,-4 5-12 15,-5 6-9-15,-2 12-5 16,3 6 7-16,3 12-6 15,12 2 1-15,15 6 1 16,8-1-6-16,22-9 3 16,6-4 1-16,7-10 0 15,4-8 0-15,-1-7 1 16,-5-7 0-16,4-4 6 16,-7-3 4-16,-8 2 7 15,-5-2 2-15,-17-1 1 16,-5 0 5-16,-17 1-6 15,-4 0 3-15,-8 8-15 16,-2 7-4-16,0 10-5 16,-2 10 1-16,14 9 2 15,4 7-4-15,20-5 5 16,11-5-9-16,16-9 4 0,7-8-5 16,4-10 1-16,0-6 6 15,0-9 5-15,-2-2 5 16,-6-1 0-16,-6 1 0 15,-16 0 6-15,-8 3 6 16,-18-1 2-16,-8 2 4 16,-11 6-13-16,1 4-1 15,1 5-9-15,4 5-1 16,12 11-1-16,1 0-3 16,17 1 4-16,4 0-6 15,11-12-3-15,8-2-3 16,4-8 1-16,0-4 5 15,1-7 3-15,-6 2 6 16,-9 3 3-16,-2 1-3 0,-9 6 2 16,-2-1 4-16,-9 5-3 15,-1 3 1-15,0 5-6 16,0 5-2-16,3 6-46 16,2-4-38-16,1 1-304 15,1-6 242-15</inkml:trace>
  <inkml:trace contextRef="#ctx0" brushRef="#br0" timeOffset="59398.87">12277 8870 654 0,'0'-7'61'0,"0"1"106"15,0-3-73-15,0 4 23 0,-2-5 1 0,-1 7-15 16,2-3-15-16,-6 3-8 16,1 1-4-1,-2 2-9-15,0 0-1 0,-1 0-11 16,1 3 2-16,-6 7-4 16,-2 1-6-16,0 3-2 15,-4 5-10-15,-3 3 0 16,-7 5 2-16,-7 8-11 15,-9 6 2-15,-16 15-14 0,-4 11-4 16,-11 10-5 0,-2 2-5-16,5-4 5 0,0-7-8 15,12-14-3-15,12-8 4 0,12-20-22 16,12-7-13 0,14-11-29-16,1-8-23 0,11-14-31 15,1-10-17 1,10-9 73-16</inkml:trace>
  <inkml:trace contextRef="#ctx0" brushRef="#br0" timeOffset="59698.5">11442 8849 1430 0,'-6'-3'79'0,"1"1"30"0,-1 2 11 15,4 2-12-15,2 9-7 16,7 8-13-16,4 11-6 16,12 11-17-16,6 3-12 15,12 14-25-15,5 7-15 16,15 3-7-16,4 4-4 16,14-4-1-16,7-3 3 15,3-4-6-15,1-1-2 16,-19-12-32-16,-11-1-27 0,-18-11-44 15,-4-7-36-15,-6-14-79 16,4-7 126 0</inkml:trace>
  <inkml:trace contextRef="#ctx0" brushRef="#br0" timeOffset="60391.38">14755 8986 1142 0,'7'2'64'0,"-6"-2"48"16,1 0-56-16,-1 1-14 0,-4 1-2 0,5 0 6 0,-2 2 1 0,-2 7 10 15,-6 2-1-15,-12 15-4 0,-5 10-8 0,-23 17-19 0,-4 7-6 0,-14 6-17 16,-7 3 3-16,1-2-1 16,-6-1 1-16,6-5-3 15,1-6 1-15,5-15-28 16,7-5-14-16,12-22-30 16,11-7-27-16,14-20-216 15,9-14 205-15</inkml:trace>
  <inkml:trace contextRef="#ctx0" brushRef="#br0" timeOffset="60928.7">14213 9024 1405 0,'-4'11'99'0,"-2"7"105"0,1 16-133 0,4 6 7 0,1 10 11 16,9-1-5-1,15 5-39 1,7 1-4-16,17-5-26 16,9 2-7-16,6-11-7 15,1-3 3-15,11-5-74 16,7-1-36-16,3-10-303 16,11-5 235-16</inkml:trace>
  <inkml:trace contextRef="#ctx0" brushRef="#br0" timeOffset="61273.81">17175 9056 994 0,'-6'0'119'0,"-2"0"136"16,2 6-112-16,-1 5-38 15,-2 2-16-15,-5 7-14 0,-2 10 3 16,-9 13-12-16,-4 7-7 16,-15 16-19-16,-13 7-19 15,-18 1-9-15,-14 7-7 16,-8-4-4-16,-1 0-11 16,11-12-45-1,10-12-18-15,20-18-49 0,10-18-12 16,15-25-285-16,7-14 275 15</inkml:trace>
  <inkml:trace contextRef="#ctx0" brushRef="#br0" timeOffset="61933.8">16390 9010 1541 0,'1'3'85'0,"2"10"31"0,4 18-34 16,1 13 10-16,7 15-3 15,9 10-11-15,15-1-32 16,10 3-22-16,24-14-20 16,7-7 5-16,12-12-24 15,4-3-10-15,2-13-70 0,1-2-56 16,13-9 78 0</inkml:trace>
  <inkml:trace contextRef="#ctx0" brushRef="#br0" timeOffset="62094.09">19154 8915 1123 0,'12'16'124'0,"-1"-2"155"0,-1 5-115 0,-9 13-19 0,-2 1-15 16,-15 14-43-16,-5 7-20 16,-12 10-36-16,-9 9-8 15,-20 6-13-15,-7 1-4 16,-20 9-2 0,-5-1-6-16,-2 0-23 15,2-4-22 1,22-16-55-16,12-18-30 0,19-23-43 15,9-21-178-15,24-29 219 16</inkml:trace>
  <inkml:trace contextRef="#ctx0" brushRef="#br0" timeOffset="62232.19">18628 8873 1617 0,'-11'23'61'0,"-3"15"26"0,-3 13 7 15,2 20 18-15,6 9-5 16,14 1-26 0,14 2-18-16,25-7-21 15,14-5-7-15,21-7-20 16,6-10-2-16,4-3-15 0,-4-4-38 31,-3-12-86-15,0-4-69-16,-5-26 88 15</inkml:trace>
  <inkml:trace contextRef="#ctx0" brushRef="#br0" timeOffset="86465.52">12034 7499 979 0,'0'0'90'0,"-6"0"47"0,-2 2-16 0,-2 4-40 16,1-3-20-16,2 2-18 0,4-3-7 0,3 1-8 15,8 0 7-15,5-3-1 16,9 1 11-16,6 1 4 16,5 1 3-16,8 2-3 15,-1-5-9-15,-1 0-15 0,1-5-11 16,-10 0-9-16,-3 2-3 15,-9-5-17 1,-5 4-16-16,-8-3-57 0,-2 4-24 16,-11 0-209-1,-1 3 191-15</inkml:trace>
  <inkml:trace contextRef="#ctx0" brushRef="#br0" timeOffset="86726.97">12185 7561 1245 0,'-6'12'91'15,"1"1"34"-15,2 3-11 0,2 4-26 16,1 2-19 0,0 8-24-16,0 0-14 15,-4 6-16-15,0-6-9 0,-1 2-3 16,0-4-7-16,-1-1-44 16,0-2-31-16,-5-1-208 15,-5-8 172-15</inkml:trace>
  <inkml:trace contextRef="#ctx0" brushRef="#br0" timeOffset="87526.87">11968 7939 1281 0,'12'6'101'0,"6"-4"35"0,13-4-26 0,4-7 2 16,6-7-31-16,3 0-8 15,-6-6-31 16,-2 2-16-31,-7-1-39 0,-6-1-27 0,-2 5-68 16,-2-7-32-16,-4 4 73 16</inkml:trace>
  <inkml:trace contextRef="#ctx0" brushRef="#br0" timeOffset="87809.13">12408 7613 1224 0,'14'-13'88'0,"7"0"34"0,4 1-16 0,5 1 10 0,6 1-27 16,2 4-12-16,-7 6-32 16,-4 0-15-1,-11 8-20 1,-11 3-7 0,-16 8-2-16,-11 6 0 0,-12 5-1 0,-3 6 1 0,2 4 0 15,5-2-3-15,11 0 2 31,8-1-3-31,14-8 3 0,8-4 0 16,14-1 0-16,7-5 2 0,20-2-1 16,3-8 3-1,11-10-26-15,-1-7-38 0,-5-14 31 16,-2-3-13-16</inkml:trace>
  <inkml:trace contextRef="#ctx0" brushRef="#br0" timeOffset="89048.47">13907 7446 1179 0,'17'11'98'0,"-1"-5"40"0,4 3-27 0,2-2-5 16,-3-1-22-16,3 3-4 0,3-7-19 0,-2 0-3 0,7-4-19 0,0-3-11 0,1-3-13 16,2-4-4-16,-3-1-9 0,-1 1 0 0,-4-4-10 0,-8 0-17 0,-7 7-38 15,-4-2-25-15,-9-1-39 0,-2 3-24 0,-6 4-100 0,-5-3-31 16,5 5 42-16,-5 3 74 0,4 2 241 0,4 7 92 16,-3 4 60-16,8 4-16 0,-2 8-53 0,2 9-13 0,4 5-28 0,1 2-17 0,-2 6-48 0,0 1-14 0,-3-3-31 0,0 3-2 0,0-9-1 0,-2-1-12 0,-3-6-49 0,-2-4-19 0,-2-3-61 0,-4-4-136 0,-6-12 180 0</inkml:trace>
  <inkml:trace contextRef="#ctx0" brushRef="#br0" timeOffset="89659.73">13970 7856 1317 0,'20'-8'92'0,"10"3"56"0,5-1-22 16,9-1-2-16,3 1-14 0,1-2-25 0,-1-4-25 0,-3-3-33 0,-6 0-8 16,-3-4-52-16,-7-2-20 0,-1 1-80 0,0-6-44 15,-5 6 100-15</inkml:trace>
  <inkml:trace contextRef="#ctx0" brushRef="#br0" timeOffset="90334.32">14574 7599 905 0,'23'-10'165'0,"6"2"243"0,12 3-285 15,2 4 11-15,2 1-29 0,-4 5-12 0,-6 4-30 0,-2 2-18 16,-14 5-24-16,-6 6-9 0,-13 2-11 0,-13 4 2 0,-14 10-4 0,-4 0 8 15,-2 1-4-15,-1-1-3 0,9-8 3 16,5-3-6-16,12 0 0 0,8-1 5 16,16-5 0-16,6 3-2 0,15-10 0 0,5-5 0 15,16-7-6-15,3-4-14 0,7-15-43 0,5-4-43 0,10-12-68 0,14 2 86 0</inkml:trace>
  <inkml:trace contextRef="#ctx0" brushRef="#br0" timeOffset="91196.14">16300 7586 1598 0,'15'6'50'0,"-2"2"-7"0,3-8 9 0,3-3 7 16,4-8-7-16,12-2-24 0,6-6-7 0,5 4-19 0,3-1 3 16,-2 3-22-16,2-1-17 0,-8 3-26 0,-9 3-21 15,-15 5-23-15,-15 3-19 0,-2 0 73 0</inkml:trace>
  <inkml:trace contextRef="#ctx0" brushRef="#br0" timeOffset="91337.11">16513 7652 1133 0,'-5'27'93'0,"3"-2"68"0,2 2-70 0,7-3-29 16,-1-1-15-16,-3-4-22 0,0 0-9 0,-4-5-23 0,-6 5-25 0,-8 0-147 0,-7-1-220 15,-5 2 229-15</inkml:trace>
  <inkml:trace contextRef="#ctx0" brushRef="#br0" timeOffset="91483.81">16254 8023 1384 0,'22'3'79'0,"6"-2"50"0,7-2-17 0,14-12-6 0,6-2-11 0,12-11-44 16,0-2-13-16,3-8-35 0,-4-5-20 0,-6-4-57 0,-8 1-45 0,-13-1-181 0,-7 2 171 0</inkml:trace>
  <inkml:trace contextRef="#ctx0" brushRef="#br0" timeOffset="91619.96">16975 7617 1025 0,'25'13'152'16,"0"0"238"-16,4-1-292 0,1-2 15 0,0-1-27 0,0-4-17 0,-8 4-25 0,-5-4-12 0,-12 5-17 0,-5 2-8 15,-14 6-5-15,-7 4 1 0,-6 8-5 0,-1 3 3 0,7 3-1 0,6 3-3 0,10-5 7 0,5 0-1 16,16-10-2-16,12-11 4 0,23-17-5 0,13-15-10 16,28-11-29-16,7-6-29 0,12-11-59 0,4-7-30 0,5-10 88 0</inkml:trace>
  <inkml:trace contextRef="#ctx0" brushRef="#br0" timeOffset="92717.88">18620 7349 1393 0,'16'7'88'0,"3"4"13"0,6-3-4 0,5 1-2 15,13 1-29-15,6-4 0 0,4-5-33 0,3 3-10 0,-3-11-9 16,1 3-12-16,-5-6-9 0,-7 1-14 0,-15 2-45 0,-6-1-27 0,-20 7-45 0,1-1-1 0,-8 1-268 15,-12 2 261-15</inkml:trace>
  <inkml:trace contextRef="#ctx0" brushRef="#br0" timeOffset="93141.56">18945 7457 1099 0,'-15'17'134'0,"4"3"110"0,6-1-104 15,5 2-14-15,6-1-32 0,-1 1-12 0,4 3-38 16,-4-7-10-16,-3 2-24 0,-4-3-16 0,-4-1-47 0,-1 0-44 16,-10-6-57-16,0 4 66 0</inkml:trace>
  <inkml:trace contextRef="#ctx0" brushRef="#br0" timeOffset="93454.45">18603 7856 1095 0,'32'4'154'0,"4"3"245"0,13-6-305 0,3-1 0 16,6-9-30-16,1-4-21 16,-3-11-24-16,-4-2-13 0,-3-9-45 0,-3 2-27 0,-5-2-85 0,-3 0 74 0</inkml:trace>
  <inkml:trace contextRef="#ctx0" brushRef="#br0" timeOffset="93883.71">19280 7379 1504 0,'31'0'75'0,"10"0"15"0,5 0 6 16,1 2-4-16,5-1-9 0,-9 6-23 0,-8-1-14 0,-7 5-20 0,-9 2-11 16,-14 1-15-16,-4 2 1 0,-15 7-2 0,-11 4-7 0,-19 9-2 15,-11 5 2-15,-7 8 0 16,-1 2 3-16,20-7 9 16,12 3-6-16,26-9-3 15,13-8 2-15,27-8-3 0,12-11 4 0,21-16-39 0,8-7-35 0,2-15-70 0,3-11-192 0,1-14 208 16</inkml:trace>
  <inkml:trace contextRef="#ctx0" brushRef="#br0" timeOffset="94660.74">19898 7386 892 0,'16'-10'123'0,"1"2"149"0,4-4-174 0,1 1 2 0,5 0-21 0,4 1-9 16,12 4-11-16,4-7-6 0,10 5-5 0,3 0-2 0,11-3 3 15,8 0 3-15,8-1 0 0,9-2-11 0,2-1-19 16,-4-2-10-16,-16-2-14 0,-11-3 2 0,-26-2-32 0,-9-1-16 0,-11 3-51 0,-15-2-27 0,-6 2-76 0,-5-1 107 0</inkml:trace>
  <inkml:trace contextRef="#ctx0" brushRef="#br0" timeOffset="95193.45">20886 6865 1284 0,'20'10'103'0,"1"2"23"0,9-4 5 0,3-2-5 0,5-1-29 0,6-3-15 0,8-1-18 0,2 4-16 0,4 1-18 0,-3 4-8 0,-11-1-14 0,-6 7-1 0,-17 3-5 0,-12 6 5 0,-25 12-4 0,-10 5 0 0,-25 7 3 15,-7 1-7-15,-7 4 4 0,0-3-3 0,1-6-43 0,-3-4-24 0,-2-8-77 0,-8-1-2 0,-15-4 73 0</inkml:trace>
  <inkml:trace contextRef="#ctx0" brushRef="#br0" timeOffset="95962">21495 6886 1133 0,'0'0'69'0,"0"-2"35"0,-5 1-31 0,2 1-22 0,-2-2-13 0,-1 2-21 0,3 0 4 0,-4 2-6 15,1 1-3-15,3 3-1 0,-7-1 0 0,-1 4-2 0,-1-1 0 0,-4 8 0 16,0 0-9-16,-1 7 2 0,1 4 1 0,-1 5-4 0,2 5 7 16,4 5-2-16,7 0 1 0,7-12 8 0,5-5 2 0,12-7 5 0,4-7 3 0,7-3 2 0,6-7-6 0,-4-13 13 0,-3-4 0 0,-2-11 8 15,-7-9 2-15,-7-4 2 0,-1-1-4 0,-12 3 3 0,1 2 3 0,-13 1-17 16,-10 5-1-16,-10 10-19 0,-6 6-8 0,-5 11 0 0,-1 4-7 15,4 10-28-15,1 0-18 0,13-1-61 0,7 2-30 0,15-4 74 16</inkml:trace>
  <inkml:trace contextRef="#ctx0" brushRef="#br0" timeOffset="96190.11">22023 6872 1539 0,'3'-4'87'0,"-6"-2"29"0,-11 0 8 0,-6-5-32 0,-1 3-22 0,-3 3-38 16,-1 4-3-16,0 4-15 0,-4 8-12 0,1 11 0 0,3 3-2 15,4 7 0-15,6 5-1 0,10 4-1 0,6 5 1 0,17-5-27 0,1 0-19 0,12-6-66 0,5-7-56 0,9-7 89 0</inkml:trace>
  <inkml:trace contextRef="#ctx0" brushRef="#br0" timeOffset="96416.19">22476 6991 1471 0,'-27'-26'70'0,"-8"7"24"0,-4 0 3 0,-5 17-22 16,-5 7-11-16,5 12-26 0,1 10-9 0,5 8-7 0,11 7-15 0,16 7-2 0,8 0-7 0,21-3-40 16,8-2-18-16,14-14-64 0,2-6-25 0,6-12 78 0</inkml:trace>
  <inkml:trace contextRef="#ctx0" brushRef="#br0" timeOffset="96572.78">22697 7163 1491 0,'-16'-33'89'0,"-8"3"17"0,-6 10-9 0,-6 7-40 0,-2 8-26 0,-4 16-21 16,-2 8-4-16,6 16-5 0,8 4-3 0,14 4-1 0,10-5-7 0,12-7-10 0,7-12 3 0,12-8 0 0,3-7 8 0,7-9 9 0,3-5 0 0,0-10 4 31,-2-4 1-31,-5-4 11 0,-2-1 2 15,-10 12 1-15,-7 6 0 0,-12 16-13 0,-3 11-1 0,-8 13-4 0,-1 6-1 16,2 3-2-16,4-5-12 0,9-11-69 0,8-4-22 0,13-11 40 16</inkml:trace>
  <inkml:trace contextRef="#ctx0" brushRef="#br0" timeOffset="96729.74">23145 6835 1461 0,'-41'7'73'0,"-3"7"32"16,0 8-31-16,-1 13 0 0,4 4-20 0,11 5-27 0,7-3-6 16,21-5-7-16,8-2-5 0,20-3-5 0,4 1 0 0,3 1-4 0,0-2 0 0,-6 1 1 15,-4-2-1-15,-10-5 0 0,-7 0-1 0,-18-1-28 0,-7 1-24 0,-18-1-68 16,-4-5 24-16,-3-10 38 0</inkml:trace>
  <inkml:trace contextRef="#ctx0" brushRef="#br0" timeOffset="96949.78">23249 7097 1139 0,'6'6'120'0,"-1"15"193"0,-2 3-201 16,-4 7-2-16,-7 8-13 0,1-2-51 0,3-1-14 0,5-9-22 15,7-5-27-15,8-13-58 0,4-2-34 0,3-7 51 0</inkml:trace>
  <inkml:trace contextRef="#ctx0" brushRef="#br0" timeOffset="97090.78">23236 6872 1238 0,'-23'-7'135'0,"-3"-1"131"0,8 7-197 0,2-1-16 16,9-7-52-16,6-1-26 0,10 2-30 0,4-3 26 0</inkml:trace>
  <inkml:trace contextRef="#ctx0" brushRef="#br0" timeOffset="97263.45">23552 7141 1057 0,'-17'16'126'0,"1"4"225"0,5-2-292 0,1 1 1 16,10 1-17-16,0-1-20 0,10 2-20 0,2-4-2 0,7-1 1 0,0-5 0 0,10-6 2 0,1-5 0 0,-5-7 13 0,5-4 8 0,-14-8 16 0,-1-1 7 0,-4-5 2 16,-9-4-3-16,-2-4-10 0,-3 5-6 0,-13-7-13 0,-3 5-8 0,-12 9-9 15,-7 9-11-15,-5 17-24 0,-3 9-8 0,5 13-13 0,5-1 7 16,20 0-9-16,13-7-4 0,22-7 9 0,11-4 5 0,11-6 30 0,5-2 15 15,1-3 3-15,-1-5 2 0,-2 3 10 16,0-1 2-16,-4 6 2 0,-2 4 2 0,-7 3-15 0,-4 4-3 0,-8 1-1 16,-3 2-3-16,-10 7 1 0,-3-2-2 0,-5-5-4 15,1-3 6-15,1-11-1 0,1-3 5 0,6-10 11 0,5-4 3 16,7-11 6-16,3-2-4 0,5 1-7 0,0 7-7 0,-3 11-15 0,-2 8-11 16,-5 14-54-16,2 2 13 0,-2-1 25 0</inkml:trace>
  <inkml:trace contextRef="#ctx0" brushRef="#br0" timeOffset="97342.19">24320 7157 1380 0,'0'-19'106'0,"0"-5"81"0,2 4-26 0,-4-1-13 15,-4-1-32-15,-4 10-53 0,-5 2-23 0,-1 9-29 0,-1 7-6 0,-1 8-4 0,-1 10-1 0,5 3-1 16,3 1-9-16,13-3-30 0,5-1-9 0,9-8 0 0,3-7 10 0,-5-7 30 15,1-2 9-15,-1-7 3 0,2 4 0 0,-1 3-3 0,-5 3-3 0,-7 15-1 16,-5 7-1-16,-6 7 3 0,2 2-5 0,1-7-7 16,2-5-2-16,8-16 1 0,4-4 5 0,6-8 30 0,2-9 18 15,7-11 18-15,-5-12 8 0,7-14-4 0,-2-8-3 0,-2-19 0 0,0 0-3 16,-3-19-9-16,-1 1-11 0,-3 4-15 0,1 11-7 0,-6 34-4 0,-6 20 7 16,-12 40-2-16,-4 18 2 15,-6 24-8-15,1 14-4 0,6 4-1 0,5 3-1 0,7-12-19 0,7-7-17 0,11-11-17 0,5-14-10 0,1-10 10 16,3-12 6-16,-1-15 18 0,0-7 8 0,0-17 14 0,-3-6 7 0,-1-18 3 0,-1-9 7 15,0-14 2-15,-3-13 7 0,-4-22-2 0,-3-5-5 0,-6 18-3 0,-4 19 1 0,-2 51 1 16,-2 28 3-16,-7 40 0 0,0 24-7 0,-9 30-1 0,-1 13-3 0,-3 12-2 16,-3-3-1-16,6-8-3 0,5-4-11 0,18-26-18 15,11-12-36-15,13-23 3 0,7-13 8 0,9-21 21 16,0-8 42-16,0-22 6 0,-3-8 4 0,-9-11 9 16,-7-3-3-16,-6 9-3 0,-6 10-5 15,-13 26-16-15,-8 15-4 0,-16 25-3 0,-3 11 5 16,-6 2 6-16,5-4 3 0,12-18-3 0,11-9 0 15,18-18 0-15,4-5 1 0,7-5 13 16,3-10 4-16,0-6 22 0,3-4 8 0,-1-2 16 16,1 2 6-16,-4 12-10 15,-3 12-14-15,-7 16-14 0,-2 14-12 0,-9 16-14 0,-3 9 4 0,-10 15-13 16,-8 15 0-16,-14 23-3 0,-5 8-1 0,-10 4 3 16,-12-6 2-16,-24-12 3 0,-10-3 0 15,-28-8-3 1,-10 0 2-16,-33-11-54 0,-28-13-61 15,-75-27 65-15</inkml:trace>
  <inkml:trace contextRef="#ctx0" brushRef="#br0" timeOffset="121930.18">18997 3364 965 0,'4'-5'115'0,"0"1"75"16,-2 1-9-16,-2-4-53 0,-2 1-14 0,-7 1-23 0,-4 1-21 0,-4 0-16 15,-2 1-7-15,-2-2-15 16,2 4 0-16,-4 7-3 15,-1 2-13-15,0 11 0 16,-1 3-4-16,-3 13-4 0,-1 6 10 16,3 14-9-1,2 2 7-15,16 6-4 16,8 0-3-16,16-5 8 0,9-6-9 16,15-9 6-16,5-5-7 15,4-11-3-15,0-2 1 16,-3-6-35-16,-5-7-25 15,-3-4-72-15,-7-8-52 16,-1-11 97-16</inkml:trace>
  <inkml:trace contextRef="#ctx0" brushRef="#br0" timeOffset="122215.09">19509 3421 1208 0,'9'-14'86'15,"-1"1"56"-15,0 4-8 0,-2 2 4 0,0 6-12 16,1 1-37-16,1 6-8 16,1 16-15-1,1 7-14-15,-1 16-7 0,-1 6-11 16,0 2-17-16,3 3-7 15,-2-7-13-15,-1-2-20 16,0-12-50 0,-3-4-22-16,-5-14-69 0,-2-2-11 15,-7-9 100-15</inkml:trace>
  <inkml:trace contextRef="#ctx0" brushRef="#br0" timeOffset="122437.65">19221 3389 1363 0,'2'2'128'0,"3"-2"109"16,12-3-93-16,8-5 7 16,16-8-26-16,7-1-21 15,7-5-37-15,0-2-16 16,3-1-28-16,1 4-9 15,-2 6-32-15,1 4-32 0,-9 6-81 16,-2 5-42-16,-6 11 10 16,0 2 56-1</inkml:trace>
  <inkml:trace contextRef="#ctx0" brushRef="#br0" timeOffset="123241.79">20193 3516 1331 0,'0'-13'103'0,"-6"-4"32"0,0-1 5 16,-9 4-37-16,-7 0-32 15,-8 6-29-15,-8 6-17 0,-1 17-23 16,0 11-2 0,2 19-1-16,6 7-4 15,12 0 5-15,8-2-2 0,16-9-4 16,7-11 6 0,15-8-6-16,6-9 6 0,7-15 6 15,2-6-6 1,2-7 16-1,-4-11-1-15,-12-2 5 0,-6-5 11 0,-12 1-11 16,-7 1 3-16,-3 10-5 16,-5 1-12-1,-1 12 3-15,-1 8-9 0,1 13-4 16,1 7 9-16,5 10-6 16,4 0 1-1,7-3-1-15,4-8 0 16,6-7 1-16,1-4 0 15,0-8 2 1,-1-6-1-16,-1-4-1 16,1-10 3-16,-2-7 4 15,1 0-8-15,-4-11 5 16,0-3-2-16,-9-11-3 16,-3-6 6-16,-6-10-5 15,-4-6 2-15,-4-5 2 16,-1-7-6-16,0-1 2 15,2 6-3-15,1 26 29 0,5 16 17 16,3 36 8-16,-2 7 10 16,2 33-19-1,-1 10-5-15,4 29-11 0,5 7-3 16,7 7-13-16,4 5-8 16,2 1 2-1,-1 0-4-15,1-6-28 16,-4-5-23-1,2-20-49 1,-3-10-26 0,-2-20-37-16,0-7-18 0,-3-23-217 15,0-13 237 1</inkml:trace>
  <inkml:trace contextRef="#ctx0" brushRef="#br0" timeOffset="123712.29">20816 3233 1305 0,'5'0'96'0,"-3"2"46"0,-5-1-4 0,-13 4-7 0,-6 3-22 0,-18 5-35 0,-4-1-18 0,-5 15-31 0,2 2-6 0,9 7-13 0,8 2-1 16,16 3-3-16,9-2-4 0,16-3 2 0,11 1-4 0,14-11 4 0,9-3-2 0,5-14-10 0,7-1-25 0,-3-5-84 0,-7-3-35 0,-8-5 69 0</inkml:trace>
  <inkml:trace contextRef="#ctx0" brushRef="#br0" timeOffset="125093.48">20900 3314 628 0,'0'0'124'0,"0"0"154"0,-2 0-129 16,2 0-42-16,-1 0-22 15,1 3-36 1,0 3-6-16,1-3-1 16,7 4-2-16,-1-1 1 15,-1-3-4-15,7 0-5 32,-1-1-3-32,1-2 0 0,4-2 2 0,0-2 6 15,2-4 1-15,0-5-1 16,0 0-3-16,-3-1-9 15,-3 0-2-15,-4 1-3 0,-3 4 2 16,-4 0 2 0,-2-3-3-1,-3 0-1 1,-2-1 1-16,-3 1-4 0,0-1-7 0,-1 7-5 16,-5-1-5-16,1 11-1 15,-3 5 3-15,-4 10 1 0,-1 5-5 16,-2 10-2-1,2 4-1-15,5 6 2 0,8 2 3 32,7-5 0-32,6-2-3 0,10-12-5 0,6-5 7 15,7-15 3-15,4-4-1 32,-1-16 3-32,3-9-4 0,-1-8 3 0,-2-6 3 15,2 0 3-15,2-4-7 31,-7 4 9-31,-2 6-4 16,-9 6 8 0,-4 10 2-16,-4 14-3 15,-1 6 1 1,-2 15-9-16,-1 7-1 16,-3 7-4-16,-1-2 1 0,-1-1 0 15,0-7 1-15,0-9-6 0,-1-5 1 16,1-10-2-16,0 1-1 15,-8-7 3-15,3-9 2 0,3-10-2 16,2-7 7-16,5-10 1 0,3-2-4 16,11-6 1-16,6 7 1 15,8 5 2-15,4 12 8 16,-3 16 9-16,-1 7-8 16,-3 15 0-16,-1 7-6 15,-6 9-7-15,-4 1 0 16,-4 3 3-16,-4 3-2 15,0-8-10-15,-2-1-43 16,4-5-52-16,-1-6-34 16,3-10-73-16,-3-1-136 15,2-14 210-15</inkml:trace>
  <inkml:trace contextRef="#ctx0" brushRef="#br0" timeOffset="125641.51">21629 2607 1123 0,'-13'-17'120'0,"4"1"42"0,2 5-23 0,4 2-8 0,6-1-30 15,5 4 6-15,10 4-2 0,7 2-6 0,19 11-9 0,11 8-6 0,16 16-14 0,8 8-4 0,13 10-17 0,2 10-13 0,-2 3-17 0,-9 4-3 0,-16 6-13 0,-11-4-1 0,-19 2 1 0,-14-4-3 16,-26 5-6-16,-16 6-13 0,-34 7-35 0,-18 15-35 0,-41 10-79 0,-21 5-52 0,-23 10 117 0</inkml:trace>
  <inkml:trace contextRef="#ctx0" brushRef="#br0" timeOffset="129191.8">18474 5230 1212 0,'8'-13'81'0,"1"-1"29"0,0 0-5 15,-2 4-35 1,-1 6-15-16,-4 2-20 16,-1 4-10-16,2 13-1 0,1 11 7 15,2 21-5-15,2 5 0 16,3 13-12-16,3 2-11 16,6 6 0-16,3-4-1 15,2-7-5 1,-3-7-2-1,-3-17-6-15,-8-13-2 16,-5-14 5 0,-6-9 3-16,-11-18 4 15,-5-9 4-15,-10-18 1 16,-1-9-1 0,0-17 5-16,-1-7 0 15,2-7 1-15,3-12 6 0,8 10 7 16,8 3 10-16,10 17 18 0,9 19 7 0,7 24-4 0,3 10-8 0,7 15-18 15,2 6-16 1,6 9-8-16,0 1 5 0,-3 3-7 16,-4-7 2-1,-10 4 2-15,-7 3-9 16,-12 0 3-16,-6 4 1 16,-18 0-33-1,-2 3-16-15,-9-2-52 16,3-4-41-1,10-8-73-15,4-6 114 16</inkml:trace>
  <inkml:trace contextRef="#ctx0" brushRef="#br0" timeOffset="130322.45">19305 5025 1392 0,'-3'3'74'0,"-11"6"17"0,-8 1 7 0,-12 6-17 0,0-1-21 0,1 8-32 15,1 6-11-15,7 8-9 0,1 4-2 16,8 3-5-16,7-2 1 0,9 0-2 0,9 2-1 0,12-11 2 16,4-2 0-16,10-7 2 0,4-8 1 0,5-12-7 15,2-5-20 1,6-15-74-16,-4-9-158 0,-4-8 149 0</inkml:trace>
  <inkml:trace contextRef="#ctx0" brushRef="#br0" timeOffset="130636.19">19770 4908 1001 0,'7'22'182'0,"-1"7"253"0,-1 7-325 0,-2 3 4 0,0 4-65 16,0 1-16-16,-1-3-23 0,1-3-9 0,0-5-32 0,0-1-43 0,-1-10 28 0,-2-7-3 0</inkml:trace>
  <inkml:trace contextRef="#ctx0" brushRef="#br0" timeOffset="131388.51">19621 5244 1521 0,'11'-2'83'0,"4"-4"26"0,3-5-8 15,5-6-19-15,3-4-21 0,4-7-36 0,-2-5-7 0,0-5-54 0,4-3-35 16,7-8-58-16,6 0-44 0,8 2-177 0,7 0-6 0,-5 10 91 0,-4 7 91 0,-13 10 349 16,-11 6 69-16,-15 10 21 15,-2 4-43-15,-10 7-93 0,-4 5-21 0,-5 12-35 16,-4 3 0-16,-1 12-23 0,-5 5-9 0,0 4-11 0,2 2-11 0,4-6-9 0,9-4-4 0,7-12-6 0,8-11 3 16,9-10-2-16,1-7 0 0,4-16 4 0,2-4-1 0,-7-7-2 15,-1 1 1-15,-4 6 8 0,-6 9 3 0,2 8 9 0,-3 11 1 0,-7 15-12 0,-1 9-7 0,-6 12-2 0,-3-3-1 16,1 3-30-16,5-4-23 0,1-12-93 0,5-12-214 0,16-7 223 15</inkml:trace>
  <inkml:trace contextRef="#ctx0" brushRef="#br0" timeOffset="132266.37">20832 4782 640 0,'-8'8'123'0,"-1"-3"109"0,4-1-106 0,0-1 1 15,8-1-44-15,4 0-11 0,5-2-5 0,7-4 4 0,7-2 0 0,4 0-2 0,7-7-17 16,6-1-10-16,-2 1-24 0,2-2-5 0,-4-1-10 0,-4 3-1 0,-8 5-36 16,-7 0-29-16,-12 7-25 0,-8 1-314 15,-13 9 272-15</inkml:trace>
  <inkml:trace contextRef="#ctx0" brushRef="#br0" timeOffset="132502.19">20802 5017 1279 0,'18'0'88'0,"4"-10"70"0,6-2-45 0,10-13-17 0,3-4-22 0,5-7-45 0,-4-3-11 0,-5 1-27 0,-3 1-31 16,-4 7-82-16,-1-3-164 0,-4 5 165 0</inkml:trace>
  <inkml:trace contextRef="#ctx0" brushRef="#br0" timeOffset="133254.45">21163 4533 1246 0,'-1'9'103'0,"-2"-2"65"0,7 2-51 0,7-1 6 0,15 3-25 0,5 2-13 0,10 4-18 0,5-1-17 0,1 4-13 0,-1 2-14 0,-10 3-16 0,-6 1 6 0,-17 7-14 0,-11 0 2 0,-21 10-2 0,-18-1-19 0,-13 1-27 16,-5 1-22-16,-5-13-56 0,3 1-28 15,3-10 88-15</inkml:trace>
  <inkml:trace contextRef="#ctx0" brushRef="#br0" timeOffset="134495.91">22020 4217 1326 0,'17'-3'93'0,"-1"6"33"0,-3 8-2 15,-1 16-32-15,-2 13-15 0,-1 12-27 0,-2 8-11 0,-3 1-23 0,-2-4-10 16,-2-7 2-16,0-2-15 0,-5-12-47 0,2-9-26 0,-5-8-65 0,0-8-122 0,-7-14 168 16</inkml:trace>
  <inkml:trace contextRef="#ctx0" brushRef="#br0" timeOffset="135025.64">21944 4276 1508 0,'24'6'101'0,"11"8"34"0,1 5 7 0,8 10-45 0,-1 1-17 0,1-1-35 0,0 1-6 0,-3-7-20 0,-3-3-11 15,-6-3-3-15,-4-6-7 0,-3-6-42 0,-3-2-18 0,-4-9-57 0,-6-8-35 0,-7-10-241 16,-3-7 242-16</inkml:trace>
  <inkml:trace contextRef="#ctx0" brushRef="#br0" timeOffset="135198.74">22293 3859 1428 0,'9'11'122'0,"2"7"19"0,1 9 5 0,0 4-7 0,-1 16-68 0,-1 7-16 0,-1 15-36 0,-1 4 0 0,1 3-12 0,1-1-1 0,3-12-15 0,1-3-22 0,3-14-66 0,4-6-54 15,1-17-241-15,3-7 225 0</inkml:trace>
  <inkml:trace contextRef="#ctx0" brushRef="#br0" timeOffset="135387.2">22665 4262 1446 0,'-12'18'73'0,"-3"5"-1"0,4 8-12 0,4 1 2 16,7-6-38-16,4 1-12 0,14-9-6 0,4-1-4 0,17-15 4 0,7-4-3 0,6-11 14 15,0-6 12-15,-16 0 17 0,-9-1 5 0,-14 3 3 0,-13 1-7 0,-21-6-23 16,-9 1-2-16,-27 1-29 0,-4-2-20 0,-2 8-34 16,6 4-23-16,21 7-40 0,11 0-26 0,17-7 91 15</inkml:trace>
  <inkml:trace contextRef="#ctx0" brushRef="#br0" timeOffset="135638.54">23161 3686 1423 0,'-2'3'104'0,"-1"7"11"0,-2 16 12 0,0 12-3 0,-1 13-35 0,1 10-8 0,-2-1-31 0,2 6-19 0,-2 5-14 0,4 3-12 0,3-7-8 0,3-4 9 0,10-14-10 0,3-15 0 0,9-7-14 0,5-10-6 16,11-17-24-16,5-4-10 0,7-18-19 0,4-11-21 15,-5-4-12-15,-6-2-16 0,-22-1 77 0</inkml:trace>
  <inkml:trace contextRef="#ctx0" brushRef="#br0" timeOffset="135811.57">22904 4009 1062 0,'28'-5'171'0,"3"-4"223"0,15-5-282 16,0 1 9-16,6-6-65 0,2 0-26 0,-5 4-46 0,-4-7-55 0,-2 1 42 0</inkml:trace>
  <inkml:trace contextRef="#ctx0" brushRef="#br0" timeOffset="136099.42">22605 4801 1340 0,'10'31'99'0,"1"6"57"16,1 4-6-16,0 4-17 0,-1 4-36 0,-2 0-56 0,-3-3-17 0,-1-2-21 0,-2 0-3 16,-1-12-47-16,1 1-36 0,-1-11-80 0,-4-8 73 0</inkml:trace>
  <inkml:trace contextRef="#ctx0" brushRef="#br0" timeOffset="136299.9">22351 4757 1513 0,'27'-13'122'0,"2"-1"24"0,10-2-13 0,4-1-3 16,7-5-71-16,2 0-26 0,10 3-26 0,4 0-12 0,6 5-59 0,-1 3-29 0,-7 7 96 0,-11 4-52 15</inkml:trace>
  <inkml:trace contextRef="#ctx0" brushRef="#br0" timeOffset="136485.46">23285 4867 1088 0,'-3'-19'115'0,"-3"0"116"0,-4 2-108 0,-5-2-18 0,-3 3-21 0,-5 7-21 16,-4 4-19-16,-2 5-16 0,-1 8-9 0,2 12-12 0,1 6-4 16,2 15-3-16,4 3 2 0,6 2-4 0,7-1-9 0,11-18-9 0,6-3-3 15,15-20 7-15,0-5 6 0,7-12 10 0,2-7 0 16,2-9 2-16,0 1 0 0,-5 0 3 15,-3-4 3-15,-15 15-4 0,-4 3 2 0,-9 7-4 0,-7 9-4 0,-5 17-1 0,-1 8 1 0,3 9 1 0,3 2 1 0,13-10-6 0,6-4 1 16,12-12-4-16,4-4 4 0,6-14 5 0,4-7 0 0,2-12 0 0,-1-8-2 16,-2-8 12-16,-3-5 7 0,-4-15 11 0,-3-4 4 15,-10-12-9-15,-6-5 0 0,-13-10-11 16,-7-2-3-16,-9-9 4 0,3 5-3 0,5 29 22 0,3 17 12 16,8 35 9-16,0 15-3 0,4 23-13 0,0 16-7 15,7 26-10-15,7 16 4 0,1 18-7 0,3 2-1 16,-5-3-8-16,-4-6-1 0,-2-10-7 0,0-2-20 15,-3-14-40-15,3-7-38 0,-3-21-48 16,0-10-13-16,1-22-18 0,0-10-119 0,1-24 188 16</inkml:trace>
  <inkml:trace contextRef="#ctx0" brushRef="#br0" timeOffset="136752.59">23871 4396 984 0,'0'-4'133'0,"-7"4"199"0,-2 5-228 0,-12 14-7 16,-2 0-14-16,-7 14-22 0,1-1-12 0,4 6-6 16,4-1-8-16,15-2-6 0,6-7-6 0,19-2-13 0,5-6 1 0,10-6-11 0,3-6-14 0,4-8-33 0,0-3-33 15,1-8-62-15,-2-3 16 0,-9-3 58 0</inkml:trace>
  <inkml:trace contextRef="#ctx0" brushRef="#br0" timeOffset="136935.58">24058 4569 1079 0,'-8'6'110'0,"4"4"94"0,-1 1-64 0,10-6-29 0,3-2-17 16,10-5-22-16,8-3-5 0,5-9-18 0,4-5-10 0,-2-3-18 0,-4-3-6 0,-7-3-9 15,-3 1 3-15,-10 5 6 0,-4 0 1 0,-12 7 2 0,-11 4-6 0,-9 10-7 0,-6 6 2 0,-4 17-3 0,1 6 0 16,4 13-3-16,7 5-3 0,17-4-2 0,8-1 6 0,11-6 3 0,11-5-2 16,10-9 4-16,3-4-5 0,3-8-3 0,-1-2 1 0,0-7-3 0,-3 0 1 15,1-8 3-15,-6 3 5 0,-11-1-4 0,-5 3 2 0,-11 4-15 0,-4 4-13 16,-9 3-14-16,2 3-7 0,-4-5 14 0,5-1 8 0,5-8 20 0,3-7 5 15,9-10 11-15,10-4 8 0,8-9 15 0,3-6 9 0,-2-7 3 0,1 5 2 0,2 5-8 0,-2 9-5 16,-1 17-10-16,-4 9-12 0,-5 12-5 0,-3 11-3 0,-4 12-4 16,-1 9 3-16,3 0-4 0,2-2-1 0,9-8-24 0,5-3-34 0,11-8-67 0,7-5-55 0,-1-14 90 0</inkml:trace>
  <inkml:trace contextRef="#ctx0" brushRef="#br0" timeOffset="-208589.93">2217 11683 1667 0,'0'-3'79'0,"1"-5"4"0,1 0-18 15,4-3-46-15,0-6-41 16,9-1-86-16,3 1 43 0,9 0 7 15</inkml:trace>
  <inkml:trace contextRef="#ctx0" brushRef="#br0" timeOffset="-206441.32">688 13717 1001 0,'0'-12'100'0,"0"-1"62"0,-2-3-61 0,2 4-13 16,-3 2-16-16,2-1-8 0,-3 2-2 0,3 2 2 0,1 7 7 0,0-3 5 15,-5 6-11-15,0 5-9 0,2 18-18 0,-3 7-10 0,-2 16-3 16,0 6-7-16,-1 14-12 0,-1 8-2 0,-1 7-6 0,2 3 6 0,-4-7-22 16,0-3-32-16,2-15-40 15,-1-8-23-15,1-15-15 0,1-11 4 0,1-15-273 16,4-7 263-16</inkml:trace>
  <inkml:trace contextRef="#ctx0" brushRef="#br0" timeOffset="-186514.98">2247 11902 774 0,'0'-1'143'15,"-4"1"171"-15,3-2-145 0,-4 2-37 0,0 0-9 0,2-1-18 0,-2 1-8 0,4-2-31 0,1 2-3 0,0 0-15 16,0 0-5-16,6 9-7 0,-3 9-14 16,4 13-13-16,-1 10-7 15,0 8 1-15,1 3-3 31,-3-1-2-31,4-2 6 0,-5-10-20 0,2-4-9 16,-3-10-26-16,-1-9-18 16,-1-5-17-16,0-11-20 0,0-10-25 15,2-7-102-15,-1-21 144 16</inkml:trace>
  <inkml:trace contextRef="#ctx0" brushRef="#br0" timeOffset="-186357.63">2251 11774 1178 0,'-16'-37'97'0,"2"5"65"16,3 7-36-16,3 11-29 15,4 3-15-15,0 7-33 16,3 0-21-16,-1 2-20 16,2 2-10-16,2-5-45 15,4-2-36-15,2-6 47 16</inkml:trace>
  <inkml:trace contextRef="#ctx0" brushRef="#br0" timeOffset="-185949.44">2871 11421 1184 0,'0'-6'114'0,"-3"1"64"0,-8-4-50 16,-5 2-17-16,-7 1-33 16,-4 1-9-16,-5 5-19 15,1 2-8-15,4 9-17 16,3 3-3-16,8 15 1 16,4 8-2-16,4 14 3 15,2 9-10-15,2 12-13 16,4 7 5-16,0 14-2 15,5 0-28-15,-2-4-37 16,-1-7-38-16,1-11-56 16,-1-11-5-16,-5-16 89 15</inkml:trace>
  <inkml:trace contextRef="#ctx0" brushRef="#br0" timeOffset="-185635.66">2458 11950 1436 0,'33'3'84'0,"2"6"15"0,4-4-20 15,2 1-14-15,3-3-35 16,2-3-10-16,6-3-52 16,-3-8-48-16,5-17 47 15</inkml:trace>
  <inkml:trace contextRef="#ctx0" brushRef="#br0" timeOffset="-183517.38">2344 12964 705 0,'0'0'138'0,"0"-2"183"0,2 2-197 16,-2 0-10-16,0 0-23 0,2 2-6 0,-2-1-11 0,1 4-3 0,1 3-9 15,-1 3-8-15,2 5-19 0,1 6-13 0,2 6-10 0,-1 8-7 0,1 13-3 0,0 5 0 16,-4 10-4-16,-2 4-2 15,-3 0 1-15,-2 0-11 0,-5-10-18 0,3-6-10 0,-1-12-28 0,0-7-1 0,3-14-18 0,-1-7-12 0,-1-12-206 0,1-1 195 16</inkml:trace>
  <inkml:trace contextRef="#ctx0" brushRef="#br0" timeOffset="-182575.8">2191 13443 1223 0,'0'-3'79'0,"5"-2"30"0,-2-4-12 0,4-7-18 0,-1 0-13 15,3-3-12-15,2 2-6 16,4-5-8-16,3-2-1 16,6-3 4-16,1-3-2 0,9-6 5 15,5-2 3-15,4-3-1 16,1-1-5 0,-5 2-1-16,-4 7-7 0,-8 3-7 15,-5 10-6-15,-10 7-11 16,-4 5-3-16,-1 8-7 15,-3 10 4-15,3 13-4 16,-3 4 1-16,1 14 4 16,-2 6-7-16,-3 7 2 15,-1 4-4-15,-2 4-17 16,-2-1-5-16,0-10-10 16,0-7 2-16,5-16 14 15,0-10 14-15,2-9 5 0,3-9 0 16,-2-11 5-16,3-3-10 15,4-10 4 1,1-1 1 0,4 0-2-16,1 1 7 0,0 8-1 0,-2 4-3 15,-1 12-5-15,1 0 2 16,0 9-2-16,3 7-1 16,2 0 4-16,2 4-5 15,-1-6 2-15,3 1 10 16,0-9-6-16,-1 0 5 15,2-6-4-15,-4 0 1 0,-1-1 11 16,-4-7 4-16,-4 3 7 16,-5-3-2-16,-4-1-5 15,-2 2-2-15,-10-4-5 16,-3 0-1-16,-1 5-2 16,-3-5-7-16,6 8 0 31,0 0-5-31,6 7 0 0,3 3 0 0,4 13 5 15,4 1 0-15,7 9-1 16,3-4 4-16,1 1-5 16,4-3 3-16,1-7 1 15,0-1-5-15,0-5 5 0,-5-3-1 16,-4-6-3 0,-4-2 2-16,-1-7-4 0,-1-1 0 0,-1-4 7 15,-1-2-1-15,-1-4 3 16,1 2-5-16,-2 1-1 15,2 4-1-15,1 4-2 16,2-1 1-16,6 8 0 16,-1 0 1-16,4 5-1 15,5-2 2-15,-4-1-1 32,5-1 2-32,-7-4-2 15,-6-1 0-15,2-3-3 16,-4-7 1-16,2-6-1 15,1-4 6-15,4-3 4 16,0-1-4-16,4 4 1 16,-2 4-3-16,-4 7-1 15,1 8 3-15,3 8 6 16,2 12-2-16,11 21 1 16,2 10-2-16,1 7-4 15,3 4 0-15,-1-8-8 16,-1-5-29-16,-4-9-67 15,-1-4-43-15,-6-7 66 16</inkml:trace>
  <inkml:trace contextRef="#ctx0" brushRef="#br0" timeOffset="-180488.36">4365 12795 1203 0,'0'0'100'0,"-1"0"53"0,-6 1-37 0,-1 1-15 16,-7 7-31-16,-3-1-10 0,-4 11-13 0,0 5 1 0,0 4-4 0,-2 5-7 0,2 15-15 0,-1 5-6 0,2 18-10 16,5 3-5-16,12 8-1 0,4 0-1 15,15-9-1-15,6-7 3 0,7-18-2 0,7-7-8 0,4-12-37 0,1-3-10 0,1-11-70 16,3-11-19-16,-4-11 89 0</inkml:trace>
  <inkml:trace contextRef="#ctx0" brushRef="#br0" timeOffset="-179608.05">4668 13025 1329 0,'-8'16'80'0,"2"7"13"0,0-2-9 0,-1 6-37 0,3 1-14 0,0 1-17 15,4 4-7-15,0 1-8 16,2 3 0-16,-2-3 1 16,0-7-3-16,3-8 3 15,-3-6-2-15,0-9 3 16,0-4 7-16,0-11 6 16,-1-9 4-16,2-12 3 0,1-7-5 15,-1-10 1 1,6-3 1-16,-4 2 8 15,0 1 7-15,0 9 4 16,-1 9-3 0,1 12-5-16,-3 17 0 0,6-6-20 0,0 18-1 15,7 12-10 1,6 5-8-16,5 9 8 0,2-3 0 16,6-1 0-16,0-4 1 15,-4-12-2-15,-3-2 2 0,-7-6 14 16,-6-3 7-16,-5-5 32 15,-4-4 15-15,-6-7 17 16,-4-1 4-16,-2-7-19 16,-2-6-18-16,0-7-28 15,-2-4-8-15,2-4-17 16,3 1 0-16,5 7-4 16,3 2-4-16,6 11-21 15,1 5-19-15,4 3-57 16,-2 7-32-16,4 0-71 15,-1 0 240 1,10 2-53-16</inkml:trace>
  <inkml:trace contextRef="#ctx0" brushRef="#br0" timeOffset="-178683.12">5234 12880 1159 0,'0'6'144'15,"2"1"189"-15,-2-1-163 0,0-3-29 0,0 5-31 0,0 0-56 16,5 6-28-16,1 8-20 0,5 10-1 0,5 7-5 0,-2 2-2 16,2 0-37-16,-5-1-23 0,-5-6-59 0,-1-7-29 0,-7-10-239 15,-5-7 237-15</inkml:trace>
  <inkml:trace contextRef="#ctx0" brushRef="#br0" timeOffset="-178478.85">5003 12834 1089 0,'-2'0'181'0,"4"-6"275"0,10 4-314 0,6-2-4 0,10-6-29 0,8 1-16 0,10-4-32 0,1 5-13 15,1 2-26-15,-4 3-9 0,-8 3-25 0,0 0-44 0,-1-3-79 0,1 1-57 0,1-6 93 0</inkml:trace>
  <inkml:trace contextRef="#ctx0" brushRef="#br0" timeOffset="-177664.34">5518 12402 1451 0,'16'8'98'0,"5"0"43"0,4 9-13 0,11 10-23 0,8 6-19 0,18 15-21 0,4 5 7 0,7 12-30 0,-2 4-2 0,-21-1-20 0,-10 1-17 0,-29-6 4 0,-8 1-8 0,-14-3 1 16,-10 2 0-16,-13-1-24 0,-7 1-19 0,-15-7-49 0,-2 3-40 0,-11-13 277 15,-4-7-150-15</inkml:trace>
  <inkml:trace contextRef="#ctx0" brushRef="#br0" timeOffset="-175386.67">2310 16435 819 0,'0'-4'140'0,"0"1"131"0,0 2-105 0,0-1-22 0,0-3-41 16,0 4-17-16,0 1-34 0,0 0-16 0,0 0-14 0,0 1-9 0,8 6-9 0,3-6-1 15,9-1 8-15,8 0 5 0,7-8 3 0,1 2 2 0,1-11-2 0,-4 3-2 0,-8-4-5 16,-4 2-1-16,-10-1 8 0,-8 0 1 0,-8 4 1 16,-1-1 0-16,-13 0-12 0,-3 1-8 15,-7 1-1-15,-4 5 0 0,0 7-6 0,2 7 7 0,2 7-4 0,7 9-1 0,8 10 1 16,4 8-6-16,10 4 7 0,4 4-4 0,13 1 2 0,8 2 3 0,10-11-5 16,1-3 0-16,0-14 6 0,7-6-1 0,-2-10 2 0,-2-8-1 0,1-9 0 0,-7-8-1 0,-3-18-19 15,0-5-6-15,-3-10-23 0,-5-5-7 0,-5-5 10 0,-1 1 5 0,-6 0 22 0,-6-1 7 0,-4 1 11 0,-8-1 5 0,-7 0 19 0,-1 7 12 16,0 13 29-16,3 10 15 0,9 18 8 0,2 10 0 0,-3 4-19 0,5 12-16 0,0 24-29 0,4 8-8 15,2 15-9-15,5 5-3 0,1 7-1 0,4 1-4 0,-2 2 0 0,1-4-1 0,0-10-28 0,3-9-19 16,-1-15-51-16,5-8-25 0,2-25-35 16,1-7-5-16,4-25 94 0</inkml:trace>
  <inkml:trace contextRef="#ctx0" brushRef="#br0" timeOffset="-174441.25">3169 16275 1251 0,'-1'-14'104'0,"-5"6"72"0,-9 2-18 0,-4 6-38 16,-4 5-23-16,-7 9-36 0,-2 6-22 0,1 7-12 0,2 3-1 0,12-5-12 0,6 1-7 0,14-4-10 16,10 0-1-16,10-3-2 0,6 3 7 0,1 1 0 0,0-1-1 0,-8 10 3 15,-6-2-1-15,-15 6-1 0,-2 2 0 0,-14 0-5 0,-5 0-12 0,-5-15-41 0,-4-8-32 0,1-20-62 0,6-12-90 0,9-23 141 16</inkml:trace>
  <inkml:trace contextRef="#ctx0" brushRef="#br0" timeOffset="-173989.42">3343 16389 1300 0,'17'14'103'0,"2"0"41"0,-6-3-38 0,-4 0-21 0,4-11-16 15,-4-1 1-15,7-12 6 0,-2-7-1 0,1-2-5 0,-3-4-4 0,-7 7-16 0,-5-1 1 0,-6 7-10 0,-9 7-12 0,-11 6-11 0,-4 6-13 0,-8 18-11 0,6 11-2 0,4 10-4 0,9 9 5 0,19 4 1 0,5 1 3 0,21-6 3 0,8-9-5 0,11-10-2 0,7-9-32 0,2-19-73 0,3-1-44 0,3-19 68 0</inkml:trace>
  <inkml:trace contextRef="#ctx0" brushRef="#br0" timeOffset="-173644.42">4206 16518 2053 0,'0'-20'-9'0,"-2"59"7"16,9 64-10-16,5-21 5 0,18-7-2 0,8-13-3 15,17-26-16-15,7-9-12 0,4-21-43 16,-1-7-24-16,-4-25-109 15,-5-11 116-15</inkml:trace>
  <inkml:trace contextRef="#ctx0" brushRef="#br0" timeOffset="-173346.95">4951 16230 1246 0,'-2'7'119'0,"0"5"106"0,1-3-70 0,1 8-39 16,0 5-10-16,3 5-34 0,-1 3-28 0,-1 6-21 15,1 5-7-15,-2 8-18 0,0 0 3 0,-5-3-42 0,-1 0-39 16,-2-8-58-16,-3-10-31 0,1-14-272 0,-6-6 274 0</inkml:trace>
  <inkml:trace contextRef="#ctx0" brushRef="#br0" timeOffset="-173158.91">4630 16239 1449 0,'-6'-13'105'0,"0"4"50"0,4 4-15 15,2 5-28-15,11-1-13 0,10-2-17 0,1-5-3 0,17-7-2 16,5 1-11-16,8-6-20 0,4 1-15 0,-4 6-19 0,-2-1-20 0,-4 5-63 16,-2 5-44-16,0 6-102 0,0 3 145 15,1 7 10-15</inkml:trace>
  <inkml:trace contextRef="#ctx0" brushRef="#br0" timeOffset="-172845.58">5451 16419 1327 0,'-2'-5'112'0,"-3"-6"58"0,-3-3-32 16,-3-5-15-16,-6 0-37 0,-2-1-18 0,-5 1-38 0,1 8-11 0,-4 9-18 15,3 5-1-15,1 21-8 0,1 6 3 0,6 14-6 0,8 3-9 0,9 5-7 0,9-4 2 16,7-14 1-16,2-7 6 16,3-16 20-16,2-9-2 0,-2-9 15 0,-1-5 6 0,-3-13-4 0,-5-7 10 15,1-4-3-15,-1-4 9 0,-4 4 8 0,-2 4-3 0,-1 10-3 0,-3 7-14 0,-1 15-9 0,4 3-8 0,0 19-6 0,4 8-6 0,2 20-5 0,1 9-10 16,4 2-34-16,4 1-10 0,3-17-4 0,2-15 3 0,1-20 26 0,0-16 20 15,-2-20 6-15,1-8 16 0,-4-23 7 0,0-6 6 0,-3-10 23 16,-2-7 1-16,-3-5 19 0,-6-5 9 0,-10-6-11 0,-4 2 10 16,-5 20-3-16,3 18-2 0,4 35 12 0,0 16-12 15,1 29-17-15,-2 14-15 0,2 28-20 0,2 15-4 0,-1 12 1 16,2 3 0-16,0-3 0 0,-1 3-15 0,1-6-64 0,3-5-47 16,6-20-110-16,4-16-20 0,6-38 134 0</inkml:trace>
  <inkml:trace contextRef="#ctx0" brushRef="#br0" timeOffset="-172605.52">6129 16165 1166 0,'-17'8'134'0,"-7"6"145"0,-8 8-122 0,-12 3-38 0,2 2-25 16,1 2-50-16,3-4-12 0,16-2-29 0,6-8-2 0,16-4-8 0,16 1-2 0,14-5-1 16,8-1 5-16,7 2 6 0,-1-4-4 0,2 0 4 0,-2-1-1 0,-4-6-2 0,1-1 5 15,-6-7 0-15,-4-3-3 0,-4 0 16 0,-7-8 6 0,-4-3 20 0,-5 3 9 0,-9 1 19 0,-2-1 3 16,-10 5 10-16,-4-1 1 0,-6 11-11 0,-2 2-15 0,-2 16-21 0,2 5-12 0,0 14-23 0,1 1 0 0,7 16-16 0,1 5 8 0,13 12-6 0,2 0 4 0,14-7 6 0,6-7-9 0,9-15 10 0,7-10-8 0,5-14 1 0,1-11 7 0,8-9-4 0,3-7 4 16,4-6 1-16,-1 0 2 0,-9 3 2 0,-6 5-2 0,-12 8 0 0,-6 4-3 0,-9 10-5 0,-5 4-4 0,-8 12-22 0,-1 5-12 0,-7 7-9 0,-1-3 8 15,1-6 22-15,2-8 9 0,3-19 10 0,3 0 1 0,7-22 8 0,2-7 5 0,12-5 19 0,4 0 7 16,7 3 0-16,6 9 4 0,0 14-18 0,2 8-4 0,-4 17-16 0,-4 7-5 0,-5 14-43 15,-5 1-41-15,-5-4-73 0,-2-5-49 16,-2-16-187-16,-2-5 226 0</inkml:trace>
  <inkml:trace contextRef="#ctx0" brushRef="#br0" timeOffset="-172306.67">7076 15876 1051 0,'0'-14'126'0,"1"0"144"0,-1 1-95 0,3 4-25 0,2 3 3 0,6 6-27 0,8 4-5 16,13 9-19-16,10 7-17 0,12 14-14 0,1 5-16 0,-6 10-17 0,-2 1-11 0,-7 12-20 0,-6-2 2 0,-1 9-13 0,-14-1 6 0,-14 8-23 0,-10 6-41 0,-21 15-39 0,-11 9-47 0,-12 14-55 0,-11 0-9 0,-12-4 114 0</inkml:trace>
  <inkml:trace contextRef="#ctx0" brushRef="#br0" timeOffset="-159319.2">2084 12380 878 0,'0'-5'115'16,"-5"2"76"-16,2-3-57 0,-3 1-30 0,3 4-27 16,1-1-8-16,1 2-18 15,1 2-7-15,-7-1-9 16,-1 2 2-16,0 4 1 15,1-4-1-15,0 3-5 16,3 0-6-16,-4 4-3 16,0-4 0-16,-2 5-1 0,-1 3 3 15,-1 7-8-15,-4-2-4 16,0 9 0 0,-4 2-5-16,1-1-5 0,0 2 0 15,0 2-2-15,3 7-2 0,-3 7 6 16,-1 5-2-16,-4 13 0 15,0-4 1 1,4 4-4-16,4-5 4 0,10-2-4 16,6-4 0-16,9-2 0 15,8-3-3-15,13-2 3 16,2-8 1-16,6-7 1 16,-2-1-2-16,-1-12-2 15,-2-3-3-15,-1-5 1 16,-6-1 2-16,-2-4-32 15,-2 2-15-15,-9-5-87 16,-1-3-161-16,-5-5 183 16</inkml:trace>
  <inkml:trace contextRef="#ctx0" brushRef="#br0" timeOffset="-158893.42">1805 13539 884 0,'5'0'98'0,"2"0"71"0,-2-6-8 0,8-2-31 0,-2-1-18 0,3-3-37 0,3 9-19 15,1 3-37-15,1 7-10 16,1 12-7-16,2-2-1 15,5 7 0-15,1-1 2 16,2-5-4-16,0-6 2 16,-1-9 14-16,-2-3 8 15,-4-4 18-15,-5-9 9 16,-6-8 3 0,-4-1 4-16,-6-4-8 0,-2-4-7 15,-10 4-18 1,-1 1-2-16,-6 5-16 0,-2-6-1 0,2 1 0 15,1 2-10-15,10-1 6 16,4 5-4-16,7-6-23 16,4-5-15-16,8-3-47 15,2-5-25-15,4-8-40 16,-1 2 72-16</inkml:trace>
  <inkml:trace contextRef="#ctx0" brushRef="#br0" timeOffset="-157416.36">1918 12232 884 0,'-4'5'120'0,"-1"2"93"0,-8 1-70 0,5 2-38 0,-3-1-29 16,0 1-11-16,3-7-16 0,1 0-5 0,-3 0-2 16,1 3-4-16,-4-2-9 15,-1 4-6 1,-7 3-10-16,-1-2-6 16,-3 10-1-16,-2-2 0 15,5 7-5-15,-3 1 0 16,0 4-3-16,-2 4-1 15,0 3 4-15,0-3 3 16,3 3-4-16,-2 1 2 16,-6-1-2-16,5 2 0 0,-6-2 6 15,0 5-2-15,-2 0-1 16,-3 2-1-16,1 2-3 16,-3-5-1-16,2 1 2 15,-1 1 2-15,4 4 0 16,4-5 0-1,1 5-3-15,4-4 0 16,1 1 1-16,1 1 2 0,1-4-2 16,-1-1 0-16,-1 0-1 15,0-1 1-15,1 3 0 16,0 0-2 0,1 3 2-16,-3-3 0 0,4-3 1 15,-3 2-1-15,1-2 0 16,2 1-1-1,3-3 1-15,5-3 0 16,-2-1-2-16,5 1 1 0,0 2 1 16,0 3 0-16,0 1 2 0,2 4-1 15,-2 1-1-15,-2 1-1 16,4 4 1-16,-1-1 0 16,1 2 0-16,1-4 2 15,3 1-2-15,-1-1 0 16,3-2 0-16,-2 2-1 15,2 0 1 1,1-1 1 0,2 7 0-16,3 2 1 15,5 0-2 1,0 4-1-16,2-6 3 16,4 3-1-1,2-1 3 1,-1-4-2-16,3 1-1 15,-3-2 1-15,0 1-4 16,-1 4 1 0,-2 7 1-16,1 1 0 0,0 2 3 15,-1-4-1-15,3-3-1 16,-1-7 0-16,2-9-1 0,2-1 2 16,1-7-4-16,5-3-2 15,0-3 2-15,-2-2-1 16,3-1 4-16,-1 1 1 15,3-6 1-15,-4 1-2 0,1-2-1 16,1-3 1-16,-1 3-2 0,-1-6-1 16,1-1 2-16,0-6 0 0,4 0 0 0,2 1 1 15,8-4 1-15,1 3-2 0,4 2 0 16,0 1 0-16,-4 2 0 0,0 1 0 0,-2 1 4 16,-3 3 0-16,0-1-5 15,-4 5-2-15,-5-3 3 16,0-2-3-16,2 5 6 15,-2-5 0-15,-1-3-2 0,-2-2 2 16,-5-2 2-16,1 2 5 16,-4-6 13-16,0 0 1 15,-5 4 0 1,-2-7-5-16,-6 0-5 0,-1 0-5 16,0 0-5-16,0 0 0 15,-11 1-10-15,2-1-11 16,1 0-13-16,2 0-5 15,1 2-10-15,3 3 7 0,1-2 8 16,-1 3 0-16,1 0-28 16,-1 1-26-16,-6-1 44 15</inkml:trace>
  <inkml:trace contextRef="#ctx0" brushRef="#br0" timeOffset="-156882.8">1709 15876 1230 0,'0'0'85'0,"0"0"35"0,0-1-3 0,1-1-32 0,1-1-16 0,4 6-23 0,2 0-11 0,9 10-12 0,4 0-5 15,7 7-7-15,4 5-4 0,-4 4-5 0,4-1 0 0,-10-3 1 16,-3 2 3-16,-7 2 9 16,-9-4 2-16,-3 0 9 15,-6 0-3-15,-6-1-2 16,-4 0-1-16,-11-6 7 0,-6 1 2 15,-11-3-1-15,-4 3-1 16,-4-2-12-16,3-2-5 16,7-3-7-16,5-7 0 15,11 1-6-15,4-6-18 16,11-3-83-16,4-2-45 16,12-4 67-16</inkml:trace>
  <inkml:trace contextRef="#ctx0" brushRef="#br0" timeOffset="-146898.59">1691 13907 966 0,'5'-8'106'0,"-2"-3"71"0,0 1-69 0,-1 4-25 0,-2-5-30 0,-3 3-4 0,-4 2-2 16,3-2 5-16,-4 5-4 15,-2 1 0-15,-1-3-10 16,-5 5-3 0,-1-1 3-1,-2 1-3-15,2-3-12 0,-1 1-2 0,3-6-16 16,1 3-3-16,1-1-1 16,0 3-1-16,4 1 0 0,1 4 2 15,2 6-3-15,-2 0-5 16,3 8 3-16,2-1 0 31,3 4 3-31,0 2-1 0,0 2 1 16,3-2-3-16,-1 1 3 0,1 0 0 0,1-5-2 31,1 4 4-31,5-5-5 16,1-1 6-16,1 1-5 15,4 0 2-15,1-2 1 16,1-1-3-16,4 4 4 15,-2-1-2-15,1 3-1 16,-2 0 0-16,-7-2-3 16,-2-1 3-16,-4 0-2 15,-3-4 3-15,-3-2-1 16,-1-4-2-16,-6-4 2 16,-2-2 1-16,-8 0-2 15,-2-2-2-15,-3 0-5 0,0-1 2 16,6-3 3-1,5-2 1-15,4-1 3 0,3-4 0 16,4-1 2-16,0 0 1 16,8-2 5-16,-1-8 1 15,6-4 7-15,3-5 2 16,1-2 4-16,4 5-1 0,-1-3 3 16,1 1 6-16,-1 10-9 15,1 5-7-15,-2 6-7 16,1 9-8-16,-4 2-5 15,0 2 8-15,-2 6-4 16,0-3 3-16,-4 6 4 16,2 3-8-16,-7 3 3 15,-2 4 0-15,-6 4-3 16,-3 0 3-16,-1 0 0 16,3 2 2-16,5-5 1 15,6-1-3-15,8-2-1 16,6-5 0-16,1 0-2 15,3-3 3-15,-4-6 6 0,-2-5-8 16,0-3 6-16,-7-10 2 16,-4-3 4-16,0-6 17 15,-10-2 9-15,-2-2 3 0,-4 0 2 16,-2 1-13-16,-10 0-8 16,-4 3-7-16,-7 1-11 15,-6 4 2 1,3 9-8-16,2 7-1 0,7 1 0 15,1 3-8-15,7 6-28 16,4-1-11-16,10 6-42 16,3 2-13-16,11 0-23 15,2-2-20-15,7 0 92 16</inkml:trace>
  <inkml:trace contextRef="#ctx0" brushRef="#br0" timeOffset="-146663.34">2141 13963 1189 0,'0'0'177'0,"0"0"208"0,-2-4-251 0,-2 1-21 0,0-2-67 0,1-2-21 16,2 4-23-16,1 3-22 15,0-4-55-15,4-4-42 16,3 3-202-16,-1-3 185 16</inkml:trace>
  <inkml:trace contextRef="#ctx0" brushRef="#br0" timeOffset="-146130.89">2321 13773 1440 0,'1'-8'113'0,"1"1"39"0,-2 6-21 16,0 1-22-16,-2 8-56 15,1 9-21 1,-1 10-29-16,-1 4-1 16,3 17 3-16,-2 2 0 15,2 15-8 1,-1-2-24-1,-2 0-54-15,1 0-39 16,-1-8-200 0,0-3 185-1</inkml:trace>
  <inkml:trace contextRef="#ctx0" brushRef="#br0" timeOffset="-146005.6">2499 14079 1651 0,'-8'3'129'16,"-1"6"30"-16,-2 4-69 0,1-1-24 0,4-5-97 15,1 1-44-15,5-8 155 16,0 0-101-16</inkml:trace>
  <inkml:trace contextRef="#ctx0" brushRef="#br0" timeOffset="-144311.41">639 16837 560 0,'-5'0'85'0,"-3"-2"92"16,5-3 14-16,-5-1-25 0,5-3-18 0,3-1-58 0,-1 2-21 0,-1-1-19 0,-1 3-11 0,-2 1-5 0,5 5-4 0,0-2-4 0,-1 1 1 0,-3-12-8 15,11 5 1-15,4-3-4 0,3-1 3 16,6-4 19-16,4 0 1 16,3 3 9-16,0 1-9 15,1 9-19 1,-1-4-9-16,-5 10-6 0,-1 5-2 15,-9 5 0-15,-1 4 0 16,-6 5-6-16,-3 4-2 16,-7 8 5-16,-8 4 3 15,-6 5-1 1,-3 4-6-16,-8 0-17 16,0 7-4-16,-1-8 1 0,4 1 7 15,6-6 12-15,7-5 3 16,14-9 2-16,3-3 1 15,8-12-1-15,8-7-2 16,5-8 2-16,1-7-1 16,10-8 1-16,-2-8 0 0,3-7 6 15,-1-3 5-15,-2-4 5 16,-1 3 7 0,-9 4 7-16,1 1 8 15,-11 13 2-15,-5 5 2 16,-7 4-7-16,-1 10-6 0,0 0-5 31,-3-1-9-31,0 9-9 0,1 4-5 0,4 12-3 16,1 3-2-16,10 6 1 15,2 2 3-15,6-7 1 16,4-4-3-16,5-10-4 16,0-2-4-16,-2-10 4 15,-1-2 2-15,-11-6 8 16,-2-2 1-16,-11-10-2 0,-1 1 12 15,-5-13 3-15,-5-8 3 16,-2-6 14 0,-4-3-5-16,-5 0 7 0,-3 6-2 0,-3 3-13 31,0 11-6-31,6 14-12 16,0 9-3-16,2 13-10 0,-1 10-17 0,1 9-45 15,-1 2-21-15,7 2-55 16,4-2-15-16,5-7-5 15,2-5 73 1</inkml:trace>
  <inkml:trace contextRef="#ctx0" brushRef="#br0" timeOffset="-143809.39">1283 16816 1610 0,'-5'-3'110'0,"-6"-8"34"0,0 0-44 0,0-6-49 15,-2-5-41-15,8-5-54 0,4-2-30 0,4-5-82 0,8 2-161 0,8-4 194 16</inkml:trace>
  <inkml:trace contextRef="#ctx0" brushRef="#br0" timeOffset="-143542.35">1513 16450 1146 0,'0'0'186'0,"-5"0"237"0,4 0-275 0,-1 0-18 0,0 4-59 0,2 8-23 0,2 13-36 0,-2 12-5 0,2 16-4 0,-2 12-5 0,-5 11-38 0,0 1-25 0,-1-6-88 0,0 0-79 0,12-14 129 0</inkml:trace>
  <inkml:trace contextRef="#ctx0" brushRef="#br0" timeOffset="-143416.96">1701 16780 1774 0,'-7'5'131'0,"-5"1"48"0,-4 5-62 0,-8 3-84 0,-1-1-71 16,5-4-135-16,4-12 105 0</inkml:trace>
  <inkml:trace contextRef="#ctx0" brushRef="#br0" timeOffset="-116304.92">5061 14135 1107 0,'-2'-6'98'0,"-1"-3"68"0,0 4-37 0,1-5-34 0,1 1-8 0,1 6-23 0,0-4-7 16,0 6-16-16,1 2-13 15,-1 9-16-15,2 2-4 0,0 14-3 16,1 4-5-16,-2 14 3 16,-1-2-2-16,0 9-10 15,0-1-4-15,-1-9-5 16,-1-4-1-16,2-14 11 15,0-10 3-15,0-13 6 16,2 0 6-16,-1-13 7 16,3-6 5-16,-1-11 0 15,0-4-1-15,5-9-6 16,0 1-2-16,4-3 4 16,4 6 3-16,5 9 8 15,1 6 0-15,-2 12 1 0,5 4-7 16,-6 11-11-1,-3 5-3-15,5 14-7 0,-10 6 2 16,1 9 0-16,-1 4 4 16,-3 4-19-16,3 4-15 15,0-8 1-15,0-4-8 16,0-15 20-16,0-3 11 0,0-15 3 16,0-2 0-16,2-8 6 15,-2-9-3-15,0-10 2 16,2-6 4-16,-1-4-7 15,1-1 5-15,-3 2-4 16,-3 8 3-16,-3 8 4 16,-4 17 2-16,0-2 1 15,-4 3-1-15,1 18-2 16,3 1-8-16,2 8 3 16,-1 3-2-16,6-5-2 15,2 1 2-15,10-11 0 0,3 0 0 16,2-6 3-1,1-9 1-15,-4-1 10 0,-1-12 9 16,-3-11 10-16,-1-1 12 16,-8-3-2-16,-3-4-8 15,-11 5 4-15,-5 4-8 16,-12 4-8 0,-2 0 0-16,-6 6-17 0,-2 4-3 15,3 2-3-15,0 4-3 0,11 3-13 16,4 2-13-16,15 6-48 15,4-2-22-15,15 5-64 16,6 2 48-16,8 1 57 16</inkml:trace>
  <inkml:trace contextRef="#ctx0" brushRef="#br0" timeOffset="-115598.17">6126 14225 1223 0,'-2'10'116'0,"-1"-1"106"15,-2-3-93-15,4 4-30 0,-1 2-16 0,2 11-15 16,3 3-3-16,4 9-19 0,-3 9-5 0,1 10-24 16,-2 3-12-16,0 4-11 0,2 4-11 15,-2 4-31-15,2-6-9 16,0-9-9-16,-2-10 1 15,2-16 23-15,-2-9 10 0,-2-15 10 0,1-14 3 16,-4-23 9-16,1-13 5 0,-4-14 4 0,-3-3 1 16,-3-13 1-16,-3 4 0 0,0 1 11 0,6 2 6 0,6 13 27 15,7 11 11-15,6 13 25 0,2 10-3 0,7 8-11 0,1 3-14 0,4 6-18 16,2 0-3-16,0 10-13 0,-1 1 4 0,-2 4-13 0,-3-1 0 16,-6 2-6-16,-4 4 1 0,-11 2-3 0,-1 5-4 0,-15 8 7 0,-3 1-11 15,-9 4-30-15,-2 0-27 0,0-8-54 0,8-4-19 0,9-12-27 0,8-11-54 16,12-17 133-16</inkml:trace>
  <inkml:trace contextRef="#ctx0" brushRef="#br0" timeOffset="-114671.72">6465 14277 1269 0,'8'8'116'0,"0"3"73"0,-2 2-80 0,0-4-21 0,4 1-24 0,1-2-9 0,6-8-3 16,5-7-3-16,0-7-3 16,4-3-4-16,-1-4-5 15,0 1 2-15,0-9-7 16,-6 1 3-16,-4-4 0 16,-4 1-11-16,-8 2 2 15,-3 1-6-15,-3 3-5 31,-8 1-1-31,-5 7-8 16,-2 6 0-16,-4 11-6 16,-4 9 2-16,-1 20-3 15,0 9-5-15,5 12 2 16,8 4-5 0,10-2 4-16,8-2-4 0,15-17 0 15,4-3 1-15,9-14 3 0,4-5 3 16,-3-11 1-1,2-3 2-15,-2-13 0 0,-1-3-2 16,2-8 2-16,-1 1 3 16,2 0-3-1,0 1 6-15,-8 11-4 0,-1-3-4 0,-10 12 4 16,-3 3-7-16,-7 4-1 16,-3 12 4-16,-6 6-13 0,-3 3 3 15,-2 7-4-15,0-4-5 16,0-8 12-16,3-4 5 0,5-13 8 15,-4-5 1-15,4-20 8 16,1-6 1-16,9-20 1 16,4-4 7-16,6-7 1 15,6 5 2-15,4 7 6 16,0 10-2-16,4 9-10 16,1 11-5-16,1 21-13 15,-1 15-5-15,-10 26-13 0,-4 7-9 16,-12 13-56-1,-2 3-26-15,-4-7-68 0,3-1-31 16,2-14 119-16</inkml:trace>
  <inkml:trace contextRef="#ctx0" brushRef="#br0" timeOffset="-113793.38">5545 17483 849 0,'0'-3'125'0,"0"3"140"0,-3-6-179 0,3 1-17 0,-3 4-25 0,1-3 6 0,1 1 14 0,1 3 1 0,0 0 15 0,0 0 1 0,-3 11-17 16,1 2-8-16,1 14-22 15,1 7-12-15,0 12-11 16,0 6-4-16,0 7-8 16,0 2 5-16,0 8-8 15,-2 1-15-15,0-4-10 16,1-6-8-16,-1-17-5 15,1-6-1-15,-1-15-7 16,2-6-10-16,0-16-32 16,0-9-15-16,0-15-176 0,0-12 168 15</inkml:trace>
  <inkml:trace contextRef="#ctx0" brushRef="#br0" timeOffset="-113495.24">5548 17583 1205 0,'7'-24'110'0,"-1"0"69"15,0 1-30-15,2 4-38 16,2-5-21-16,7 7-26 16,4-1-7-16,9 6-18 15,1-1 0-15,1 8-20 16,-2 5-2-16,-8 10-9 16,-3 4-2-16,-13 7 3 15,-6 9-5-15,-10-4 4 16,-4 6-6-16,-6-2-2 15,-5-8 6-15,-2-3-12 16,-3-3-5-16,1-8-26 16,3-7-22-16,8-1-23 15,2-6-11-15,12 3-13 16,2-7-8-16,5-2-159 16,7-1 166-16</inkml:trace>
  <inkml:trace contextRef="#ctx0" brushRef="#br0" timeOffset="-112679.37">5970 17597 1160 0,'1'9'87'0,"1"-6"37"16,1 1-4-16,2-4-36 15,1 0-15-15,8-5-21 16,0-5-6-16,1-2-3 31,4-2-1-31,-4-1-3 0,0 1-1 0,2 2 2 16,-6-3-5-16,-5 3-2 15,-1 1-5-15,-5-3-10 16,-6 1 4-16,-9 2-1 16,0 1-3-16,-9 6-4 15,0 4-4-15,-4 3-3 16,-2 8-4-16,0 5 0 15,6 11-4-15,10 10-5 16,2 8 7-16,13 8 1 16,5 2-3-16,13 1-12 15,3-4-8-15,7-18-2 16,-2-7 5-16,-2-16 12 0,3-5 6 16,-2-15 5-16,-1-5-1 15,3-16 6-15,-3-3 2 16,2-5 3-16,0-2 11 15,-6 7-2-15,1 8 0 16,-10 8-5-16,-4 7-10 16,-6 10-4-16,-1 0-1 0,4 3-3 15,-5 7 2-15,-2 4-8 16,-1 7-1-16,2-7-1 16,-1-2-7-16,2-12 10 15,0-8 5 1,3-10 1-16,4-9 2 15,4-10 0-15,3 1-2 16,3-3 12-16,4 4 9 0,-1 7-4 16,2 2 4-1,0 17-14-15,4 4-6 0,0 18-39 16,3 11-36 0,1 7-68-16,1 12-211 0,1 4 225 15</inkml:trace>
  <inkml:trace contextRef="#ctx0" brushRef="#br0" timeOffset="-112016.74">6905 17587 1285 0,'2'-25'137'0,"-7"2"97"0,-9 4-87 0,-7 6-9 0,-6 4-58 0,-1 4-20 16,-2 3-41-16,8 2-7 0,3 3-12 0,6 7-7 0,13 2-3 0,2 3-6 0,11-3-14 16,7 2-1-16,1-7 0 0,-1-1-1 0,2-9 18 0,-1-5 6 0,-2-1 7 0,-2-4 1 15,-7 5 6-15,-3-3 2 0,-7 2 6 0,-3 5 8 16,-3 4-6-16,-2 7-8 0,3 12-6 0,1 6-3 0,2 6-11 0,2 4-1 0,5 0 0 15,4-5-8-15,7-7 13 0,3-5-1 0,5-12 4 0,2-6 2 0,1-13 0 16,0-4 6-16,0-3-3 0,-3-4 3 0,-1-3-2 0,-2-4-1 0,-4-3 3 16,0-8 0-16,-4-2 4 0,-2-2 11 0,-3-6 9 0,-2 2 4 0,-1-4 5 0,0 3 0 0,-2 7 0 0,0 8-2 0,-3 15 7 0,0 18 3 0,-2-8-7 0,-2 18-2 0,-1 13-17 15,0 12-13-15,1 12-5 0,0 11-5 0,4 11-6 0,4 0 0 0,5 10-34 0,4 1-16 0,2-7-41 0,4-4-16 0,2-22-8 0,1-9 2 0,-2-29-9 0,6-11-151 0,-3-24 189 0</inkml:trace>
  <inkml:trace contextRef="#ctx0" brushRef="#br0" timeOffset="-111048">7628 17020 984 0,'0'1'116'0,"0"1"114"0,0 3-60 0,0-2-26 0,0 3-4 0,-2 8-21 16,-1 4-13-16,0 10-29 0,1 10-19 0,-2 19-33 0,0 10-6 0,3 11-13 0,-1 1-19 15,1 3-52-15,-1-5-44 16,-1-6-72-16,-2-13-10 0,0-18-241 0,-4-9 269 0</inkml:trace>
  <inkml:trace contextRef="#ctx0" brushRef="#br0" timeOffset="-110248.18">7382 17422 1318 0,'14'-21'112'0,"5"-2"61"0,11 4-53 15,4-2-7-15,7 1-20 0,2 2-12 0,1-2-23 0,4 3-18 0,-7 4-24 0,1 3-2 16,-9 12-10-16,-4 4-2 0,-10 13-3 0,-5 8-7 0,-14 8-1 0,0 4-3 0,-7 4-2 0,3 3 4 16,8-12 2-16,3-5 7 0,12-14 2 0,4-8-3 15,3-12 0 1,0-8 0-16,0-9 2 0,-1-9 4 0,-3-1 4 0,0-6 2 0,-3 2 5 0,-6 1-6 0,-7 10 1 15,2 8 0-15,-8 15 5 0,0-6 6 0,-2 23 3 0,-4 7-4 0,6 20-9 16,-2 10-4-16,4 11-7 16,3 4 8-16,-5 5-4 0,0 2-1 15,-5 5-9-15,-11 6-4 0,-7-8 1 16,-6-6-2-16,-18-11 9 0,-2-6-1 16,-5-16-3-16,-1-8-2 0,5-22-26 0,9-11-21 15,9-24-49-15,4-14-23 16,13-19-39-16,6-8-243 0,17 0 267 15</inkml:trace>
  <inkml:trace contextRef="#ctx0" brushRef="#br0" timeOffset="-108929.29">8415 17441 1542 0,'-2'0'92'0,"2"0"34"0,0 4-28 0,3 11-45 0,4 4-21 16,2 7-24-16,5 3-3 0,2-2 2 0,3-4 0 0,3-12-7 0,0-8 4 0,5-9 12 15,-2-10 10-15,-1-10 18 0,-7-3 16 0,-12-1 9 0,-5-4 2 0,-17 7 10 16,-12 1-12-16,-16 6-17 0,-6 1-12 0,-2 5-30 15,4 1-12-15,14 13-30 0,7 0-10 0,12 7-37 0,8 2-12 0,14-6-42 0,10-3-30 0,17-8-161 0,10-11 187 0</inkml:trace>
  <inkml:trace contextRef="#ctx0" brushRef="#br0" timeOffset="-108018.01">8954 16889 1462 0,'-3'-11'150'16,"-9"9"142"-16,-6 7-70 0,-7 19-47 0,-5 12-39 0,0 17-68 0,2 9-26 0,7 14-35 0,7-4-5 0,11 9-11 0,6-4-20 0,5-9-65 15,1-2-47-15,7-5-97 0,-3-2-39 0,6-4 149 16</inkml:trace>
  <inkml:trace contextRef="#ctx0" brushRef="#br0" timeOffset="-107735.76">8765 17423 1567 0,'27'-22'102'0,"1"-4"32"0,-2 2-59 0,2-1-18 16,2-2-60-16,2-5-60 0,1-1 35 0</inkml:trace>
  <inkml:trace contextRef="#ctx0" brushRef="#br0" timeOffset="-107500.26">9862 16887 1858 0,'1'0'70'0,"-7"2"23"0,-5 12 52 0,-2 8-7 0,1 5-31 0,1 8-52 0,1 9-21 0,4 8-22 0,-1 5-9 0,4 10-3 0,3 3-12 0,0 2-52 0,0-4-37 0,2-5-107 15,3-1 141-15,-4-15-2 0</inkml:trace>
  <inkml:trace contextRef="#ctx0" brushRef="#br0" timeOffset="-107092.44">10444 17185 814 0,'0'-3'138'0,"0"-6"137"0,0-1-96 0,-7-2-54 0,1-3-9 15,-3 1-16-15,-1 0 2 0,-2-2-7 0,-1 4-12 0,-6 1-23 0,-5 3-16 16,-6 8-29-16,-4 1-9 0,4 12-1 0,3 7-6 0,6 13-4 0,7 12-3 16,5 7-19-1,4 4-8-15,8 1-22 0,5-5 2 0,8-19 15 0,6-9 14 0,8-16 22 16,6-8 2-16,4-16 3 0,-3-7-2 0,-3-9 9 0,-6-1 7 0,-4 0 11 0,-4 3 11 16,-6 8 5-16,-4 8-9 0,-9 14-14 0,-1 12-5 0,-4 21-14 0,0 8-9 0,4 10-14 15,4-1-2-15,7-15 0 0,3-5 8 0,5-25 17 0,3-7-2 0,3-11 10 16,2-9 5-16,-3-6 5 0,-1-2 12 0,-2-5 5 0,-5 2-7 0,-4 6 7 0,-2 5-9 0,-4 11 0 15,-1 5-4-15,1 15-8 0,0 13-2 0,4 18-10 0,2 4 4 0,-1 8-4 0,0-1-1 0,-6-1 1 0,-3-3-3 16,-9 4-1-16,-7-4 0 0,-13 4 2 0,-9-6 2 0,-13-4 0 0,-4-3 1 0,-3-13-8 16,6-3-17-16,7-22-43 0,9-6-22 0,8-19-45 0,6-8-23 0,17-11 94 15</inkml:trace>
  <inkml:trace contextRef="#ctx0" brushRef="#br0" timeOffset="-106841.39">11097 17247 1698 0,'-21'12'137'0,"-7"4"64"0,-10 9-66 0,-1 4-23 0,5 7-58 16,8-1-21-16,13 1-22 0,8 2-7 0,10-2-4 0,6-1-6 0,11-10-28 0,5-1-8 0,8-16-29 0,-1-4-13 0,0-13-24 16,-3-8-23-16,-3-15-25 0,-2-6-13 0,-3-11 99 0</inkml:trace>
  <inkml:trace contextRef="#ctx0" brushRef="#br0" timeOffset="-106605.64">11302 16717 1495 0,'-2'-5'134'0,"-2"7"86"0,-4 10-28 0,-5 23-59 0,-4 16-36 0,-2 15-55 0,-2 13-13 0,6 7-21 0,5 6-1 0,10-4-7 0,10-6-8 0,10-17-16 0,8-8-13 0,10-26-3 0,3-6 5 0,2-17 19 0,-2-8 11 16,-3-20 5-16,-2-7 0 15,-4-6 4-15,-6-7 1 0,-3-2 11 0,-6 1 13 0,-9 3 16 0,-8 5 16 0,-7 14 17 0,-7 5 6 0,-3 14-1 0,0 4-5 0,-1 23-23 0,6 8-10 0,5 19-26 0,6 7-4 0,15 1-15 0,8-6-1 0,11-8-11 0,10-17-31 0,7-17-61 0,5-14-56 0,5-22 478 0,-4-27-295 0</inkml:trace>
  <inkml:trace contextRef="#ctx0" brushRef="#br0" timeOffset="-98894.68">16853 16357 973 0,'-4'10'95'0,"-4"-1"87"0,0-2-54 16,0-1-22-16,-1-1-3 0,4-2-17 0,-1-3-5 0,1 3-1 16,-1-2-8-16,-2-1-5 15,3 5-20-15,-6 6-29 16,0 3-4-16,-2 13-21 0,1 6 1 16,4 8 3-16,5 8-4 15,7 3 5-15,7 0 0 16,11-9-7-16,2-7 2 15,6-15 0-15,-2-12-5 16,4-9 7 0,1-5-1-16,-3-15 7 0,0-2 9 15,-8-18 11-15,-6-4 13 16,-5 2 9-16,-8 1-2 0,-9 4-2 16,-7 12-16-16,-17 6-10 15,-5 7-4-15,-17 5-5 16,-6 4-1-16,-3-3-3 15,-1-2-8 1,18-1-7-16,11-1 4 0,18 4-6 16,11-1 0-16,16 1-37 15,7-3-35-15,18-2-84 16,4-2 87-16</inkml:trace>
  <inkml:trace contextRef="#ctx0" brushRef="#br0" timeOffset="-98705.61">17316 16564 1889 0,'-11'0'123'0,"-5"-3"15"0,-5-2-32 0,2-4-81 0,2 2-34 0,6-1-69 0,3 4-44 0,7-4 54 16,4 3-9-16</inkml:trace>
  <inkml:trace contextRef="#ctx0" brushRef="#br0" timeOffset="-98296.99">17702 16266 1326 0,'3'-6'81'0,"1"-2"57"16,-3 5-12-16,-1 3 2 0,0 0-18 15,0 1-33 1,0 10-17-16,2 5-21 0,-2 8-4 16,0 15-17-16,-2 2-7 15,-1 16-7-15,0 1-6 16,-2 15-2-16,0 7 4 16,1 1-25-16,-1-1-14 15,3-19-36 1,2-12-5-16,2-22 7 15,4-13 4-15,0-22 2 16,4-14-14-16,1-19-152 16,3-11 145-16</inkml:trace>
  <inkml:trace contextRef="#ctx0" brushRef="#br0" timeOffset="-97683.02">18147 16170 1311 0,'0'-8'106'0,"0"3"57"0,-3 7-25 0,-2 7-8 16,-9 10-4-16,0 6-12 15,-10 15-19-15,-4-1-12 31,-1 12-32-31,-2 2-20 16,6 7-17-16,2 8-5 16,8 4-6-16,7 4 0 15,9-10-3 1,10-4-7-16,13-20-8 16,4-7-2-16,7-16-4 15,0-5-14 1,0-11 8 15,-2-9-3-31,-5-11 2 16,-3-10 19-16,-6-9 3 15,-3-1 7 1,-8-4 5 0,-6 4 11-16,-6-3 16 15,-5 7-1-15,-13 8 7 16,-5 6-7-16,-6 14-17 0,-7 8-6 15,1 18-10-15,0 12-22 16,-1 11-69-16,5 7-42 0,10-4-401 16,6-9 335-16</inkml:trace>
  <inkml:trace contextRef="#ctx0" brushRef="#br0" timeOffset="-96072.09">19477 16504 657 0,'2'0'115'0,"-1"-2"119"0,-1-4-60 16,2 5-54-16,-2-3-23 0,-3 4-22 0,-1 0-13 0,1-1-15 0,3 1-1 0,0 0-7 15,0 0 2 1,0-3-1-16,-3-5-2 0,0 0 0 0,3 0 1 0,-5-8 3 0,2 4 1 0,-10-3-3 0,-6 4-8 0,-3 3-10 15,-6 1-6-15,0 5-10 0,-1 4-3 0,2 9-8 32,4 6-1-32,-1 15-6 15,4 5-13 1,2 15-8-16,7 5-15 16,11 5-7-16,6-7 11 15,12-16 13-15,2-9 12 0,6-16 18 0,2-9 1 16,5-11 18-1,2-13 13-15,0-13 10 16,-1-5 10-16,-4-9-4 0,-6-1-7 16,-10-1-7-1,-6 9-12-15,-10 10-11 16,2 9-6 0,-4 12-5-16,2 8 5 0,-1 6-6 15,3 12-1-15,5 13 2 0,4 4-11 16,2 3 10-16,3-4-4 15,1-8 2-15,0-11 5 16,4-10-5-16,2-8 10 16,1-16-3-16,0-5 6 15,2-6 4-15,-2-3-3 16,1 5 1-16,-4 4 0 16,-3 13-3-16,0 7-7 15,-7 15 0-15,1 6-1 16,-4 18-5-16,-1 2 0 0,-2 9-21 15,-1 3-11-15,-2-3 3 16,1-8 3-16,-1-19 21 16,0-16 10-16,0 3 5 15,2-14 13-15,-1-17 9 16,1-7-4-16,1-16-5 16,0-6-7-16,5 2-12 15,5 5-15-15,4 7-36 16,2 10-27-1,3 7-62-15,0 7-13 0,3 6-193 16,4 4 207-16</inkml:trace>
  <inkml:trace contextRef="#ctx0" brushRef="#br0" timeOffset="-95282.77">20083 16452 705 0,'14'13'168'0,"5"-1"186"0,-10-7-204 16,9 3-32-16,1-11-32 0,-5-4-9 0,6-5-7 0,-1-2-8 16,-6-7-9-16,-2 4 3 0,-3 1-16 0,-7-1 3 0,-1 2-2 0,-4 1-6 15,-11 8 6-15,0-2 0 0,-12 17-10 0,-3 9-1 0,-2 18-14 0,-1 11-5 31,8 9-11-31,8 7-1 0,15-8-1 0,12-2 2 16,16-15-1-16,7-8 2 0,15-20-19 0,-2-10-23 0,2-16-59 16,3-12-52-16,-1-18 79 0</inkml:trace>
  <inkml:trace contextRef="#ctx0" brushRef="#br0" timeOffset="-94809.13">21020 15960 1427 0,'-10'25'125'0,"-1"7"90"0,0 13-100 0,0 11-8 0,5 2-43 0,1 2-19 0,2 5-32 0,1-6-8 0,4 1-4 0,3 2 0 0,0-8-36 0,1-4-10 0,-5-12-7 0,1-7-3 0,1-16 32 0,0-12 15 16,-1-16 13-16,-1-7 1 15,3-10 11-15,0 1 2 0,7-2-3 0,4 5-1 0,2 6-7 0,3-1-8 0,4 10 3 0,1 2-4 0,2 9-3 16,0 0 4-16,-6 6-3 0,-7 7-4 0,-11 9 8 0,-5 5-6 16,-15 6 7-16,-8 8 3 0,-8 0-1 0,-1-3 2 0,-3-11-22 0,3-4-17 0,1-20-44 0,3-6-17 15,16-20-30-15,3-11 29 0,21-10 47 0</inkml:trace>
  <inkml:trace contextRef="#ctx0" brushRef="#br0" timeOffset="-94540.78">21436 16302 1367 0,'18'22'91'15,"-9"5"57"-15,-3 6-36 0,-6 8-45 0,-4 3-17 0,-1 4-36 0,0-3-4 0,5-5-6 0,0-4-3 0,7-11 3 0,0-4-2 0,0-10 24 0,-4-8 19 0,0-11 43 0,-3-9 13 0,0-16-8 16,-1-13-16-16,4-8-36 0,5-3-14 0,17 4-13 0,2 4-2 0,7 10-11 0,6 1-3 0,-1 8-15 0,5 3-30 0,5-3-87 0,2 2-60 0,2-15 94 0</inkml:trace>
  <inkml:trace contextRef="#ctx0" brushRef="#br0" timeOffset="-85451.04">16853 17428 872 0,'0'2'106'0,"-1"1"70"0,1-2-45 15,1 1-17-15,-2-4-25 16,-1 1-14-16,2 1-4 16,-1 0-3-16,1 1-7 15,0 1-8-15,-3 4-15 0,-5 1-9 16,3 4-12-16,-6 6 0 15,0 5-6-15,-3 8 1 16,-10 8-4-16,0 1-3 16,-9 9-2-1,0 2-2 1,-3-3 3-16,-1 1-4 16,9-10-4-16,1-8-14 0,7-7-29 15,-1-5-15-15,5-12-36 16,4-6-17-16,4-16-266 15,2-4 247-15</inkml:trace>
  <inkml:trace contextRef="#ctx0" brushRef="#br0" timeOffset="-85215.49">16480 17592 1013 0,'0'-3'170'0,"0"3"238"0,0-3-288 16,1-2-21-16,9-6-36 15,4-2-15-15,6 1-16 0,6 2-6 16,5 10 2-16,4 0 0 16,6 19-6-16,-2-1-2 15,-1 16-11-15,2 1-4 16,-7 8-6-16,0-2-3 16,-5 1-17-16,-4-1-21 15,3-5-43-15,-2-2-33 16,2-15-43-16,-4-7-172 15,0-18 207-15</inkml:trace>
  <inkml:trace contextRef="#ctx0" brushRef="#br0" timeOffset="-84830.23">17188 17625 1411 0,'-2'8'88'15,"-2"5"23"-15,-4 3-31 16,-2 7-7-16,-2 4-26 16,2 8-13-16,4-1-13 15,4 11-5-15,7-3-10 0,4 5-4 16,9-7-2-16,4-2 0 16,5-11-4-16,1-10 1 15,1-9-2-15,-1-8-1 16,-4-13 7-16,-2-14 4 15,-5-18 6 1,-6-7 3-16,-8-15 2 0,-3-1 4 16,-8 1 1-16,-6 2 2 15,-11 16 2-15,-2 3-4 0,-1 20 7 16,-1 11-7-16,6 19-9 16,-3 13-3-16,3 14-13 15,-1 7-10-15,8 0-33 16,4 0-19-16,12-13-64 15,9-6-20-15,7-11 81 16</inkml:trace>
  <inkml:trace contextRef="#ctx0" brushRef="#br0" timeOffset="-84629.09">17715 17660 1301 0,'0'13'158'0,"-5"-4"195"0,0-7-272 16,1-2-27-16,-1-7-61 16,2-4-38-16,3-3-84 15,4-3-197-15,14-12 199 16</inkml:trace>
  <inkml:trace contextRef="#ctx0" brushRef="#br0" timeOffset="-83922.54">17920 17419 1428 0,'6'-3'86'0,"4"-4"38"0,2 6-7 0,9 1-23 0,2 0-16 0,14 3-14 16,7 3-9-16,0 4-15 16,3 5-10-1,-6 9-24-15,-6-4-5 32,-11 12-2-17,-8-7 1-15,-10 7 2 16,-12 1 4-1,-10 3 1-15,-8 5-2 32,-23-1 0-32,-8 4-20 15,-18 0-5 1,-6-3 3-16,14-5 2 16,12 2 13-1,24-10 1 1,14 2 3-1,16-4 10 1,10-1 6-16,18-5 20 16,10-1-1-1,24-8-7-15,8 0-4 0,5-1-19 32,-2-5 1-32,-9 1-18 0,-8-5-19 31,-12-1-91-31,-2 0-60 0,-10-9 90 0</inkml:trace>
  <inkml:trace contextRef="#ctx0" brushRef="#br0" timeOffset="-82701.33">17342 18557 1044 0,'2'-8'102'16,"1"2"76"-16,0-2-69 15,-3 5 1-15,0 3-11 0,0 0 1 0,-4 6-8 0,-3 4-4 0,-5 7-15 16,-4 2-18-16,-6 6-30 16,-3 4-8-16,-4 1-17 15,-1 1 0-15,0-4-16 16,-4-2-17-16,2 0-53 15,4-2-23-15,4-9-41 16,3-8-17-16,4-11 99 0</inkml:trace>
  <inkml:trace contextRef="#ctx0" brushRef="#br0" timeOffset="-81961.55">17022 18606 1267 0,'3'-12'85'0,"5"-4"54"0,2 3-15 0,2 5-20 15,6 0-10-15,9 8-25 16,6 7-18 0,6 7-17-1,4 6-9-15,2 10-17 0,6 2-3 16,3 9-4-16,-2 3-1 16,-3-3-32-16,-7-2-30 15,-4-4-50 1,0-5-26-16,-5-16-208 15,-6-6 220-15</inkml:trace>
  <inkml:trace contextRef="#ctx0" brushRef="#br0" timeOffset="-81296.85">18049 18373 1276 0,'-3'4'113'0,"0"1"77"0,-2 8-34 0,2-1-7 16,-3 12-26-16,3 3-27 15,-1 9-36 1,4 5-12-16,2 10-23 16,1 2-7-1,7 7-16-15,-1-6-10 0,7-1-43 16,1-2-34-16,2-12-77 16,3-2 442-16,-6-23-233 0</inkml:trace>
  <inkml:trace contextRef="#ctx0" brushRef="#br0" timeOffset="-80426.48">19534 18485 908 0,'-5'0'106'0,"3"1"81"0,-2-1-48 0,1 0-46 15,-1 0-20-15,0-3-10 0,-3 0 3 0,1-5 1 0,1 3 0 0,-1-1-10 0,-3 0-9 16,-6 4-11-16,-4-6-7 0,-6 10-5 0,0 6-5 0,-3 4-4 0,2 3-2 0,6 10-6 16,2 5-5-16,12 11-3 0,3 6-3 0,9 0-6 15,5 2 2-15,13-12-2 0,6-6-2 0,8-20 2 0,3-8 0 16,0-14-1-16,1-5 6 0,-4-12 1 0,2-3 3 0,-4-1 5 0,-3-4 3 15,-3 6 7-15,-5 0 0 0,-10 11 4 0,-6 6-2 0,-9 13-7 0,2-4-2 16,-1 13-1-16,4 5-4 0,3 7 1 0,1 2 0 0,4-4-4 0,1-3 2 0,5-5-2 16,3-3-2-16,5-5-4 0,3-1 6 0,0-2 1 0,-2-3 2 0,-6-8 9 0,-1-4 2 15,-7-5 6-15,-3-2 0 0,-5-10-3 0,-4 2-3 0,-5 3 17 16,-3-1 10-16,-1 9 11 0,3 8 0 0,4 11-13 0,-2 5-11 0,5 9-9 0,2 13 1 0,4 14 1 0,1 9-2 16,-2 10-2-16,-5-1-6 0,-3 0-10 0,-3 0 0 0,-5-2-3 0,-3-7 1 0,-5-6 1 0,-5-6-1 0,-4-6-1 15,-2-13-6-15,-4-7-16 0,-1-10-21 0,2-15-43 0,3-12-21 16,7-18-29-16,3-4-4 0,9-8-28 0,6 4-1 0,8 9-265 15,7 5 268-15</inkml:trace>
  <inkml:trace contextRef="#ctx0" brushRef="#br0" timeOffset="-79663.41">20474 18420 1460 0,'-6'3'155'0,"-8"4"69"0,-13 8-34 0,-8 3-19 16,-3 7-65-16,2 3-39 0,9 4-30 0,5 4-11 0,11 4-18 0,9 1-4 0,10 4-9 0,8-4-4 15,11-3-8-15,6-10-9 0,8-15-24 0,2-10-18 0,1-11-56 16,-3-15-25-16,-2-15 205 0,-3-8-89 15</inkml:trace>
  <inkml:trace contextRef="#ctx0" brushRef="#br0" timeOffset="-79394.56">20698 18001 1401 0,'-3'4'106'0,"-3"1"52"16,2 14-44-16,1 1 0 0,3 17-23 0,2 8-9 0,3 9-23 0,1 3-13 0,0 8-23 0,-1-2-17 16,3 0-6-16,6 1-1 0,7-12-14 0,5-4-4 0,7-20-7 0,-3-3 0 0,4-12 12 0,-1-4 0 15,-3-13 9-15,1-6 2 0,-4-13 3 0,-2-9 4 0,-6-6 1 0,-3-3-8 0,-7 2 3 0,-7-1 8 0,-5 13 21 0,-7 7 12 0,-4 12 14 0,0 10-2 0,-5 15-11 0,3 10-8 16,2 15-14-16,0 1-8 0,11 6-6 0,3-3-2 0,12-9-5 0,10-3-4 0,7-12-7 0,2-7-1 0,7-10-9 0,2-3-22 15,5-5-25-15,3-7-16 0,-1-6-35 0,0-3-10 0,-2-6-38 0,-3-6-119 0,-9 1 172 0</inkml:trace>
  <inkml:trace contextRef="#ctx0" brushRef="#br0" timeOffset="-75670.97">22484 18172 1097 0,'1'0'87'16,"1"0"54"-16,-2 0-39 0,-5 4-26 0,1 4-19 0,-1 1-5 0,2 4-3 15,4 2-2-15,6-7 3 0,8 2-16 16,7-6-1 0,10 1 3-16,4-5-5 0,4-8-5 15,-1 2-10-15,1-7-11 16,-1 4-6-16,-11-2-44 31,-1 3-28-31,-13 8-32 16,-9 0-348-16,-22-2 310 0</inkml:trace>
  <inkml:trace contextRef="#ctx0" brushRef="#br0" timeOffset="-74923.02">22512 18423 1504 0,'-3'5'84'0,"0"0"58"0,3 4-73 0,3-3 0 0,7 1-7 47,5-1-7-32,11-4-10-15,2 1-13 0,8-2-17 16,5-1-1-16,8-4-16 15,2-3-29-15,1-4-89 16,-2-1-28 0,-1-1 58-16</inkml:trace>
  <inkml:trace contextRef="#ctx0" brushRef="#br0" timeOffset="-74336.19">23246 18188 520 0,'-3'-1'124'0,"0"-1"160"0,1-4-121 16,-1-1-51-16,1 3-8 0,2-1-26 0,0 2-7 0,0 1-4 0,0 2-10 16,0 0-3-16,0 0-8 0,-5 3-16 0,-1 4-4 0,-2 4-14 0,0 0 1 0,-1 8-9 15,-1-2-3-15,6 5-1 0,2 3-2 0,5-3 2 0,7 1 0 16,6-3 0-16,1-6 4 0,3-6-3 0,-1-2 2 0,0-6 3 0,0-1 2 15,-3-10 7-15,0-3 3 0,-4-7 2 0,-2-3 0 0,-2-4 5 0,-4-2-3 0,-4-6-5 0,-1 1 1 0,-5 0-1 0,-4-1-1 0,-3-2 6 16,2 7-1-16,-1 4-1 0,1 8 3 0,3 8-6 0,-2 3 2 0,1 7-14 0,-2 1-1 0,0 7-7 0,0 6-9 0,3 4-35 0,3 6-22 0,2 2-43 0,1-5-20 0,4-2-96 0,3-4-204 0,3-11 264 0</inkml:trace>
  <inkml:trace contextRef="#ctx0" brushRef="#br0" timeOffset="-73662.48">23689 18072 1762 0,'-6'6'127'0,"0"-1"64"15,-6-1-42-15,6-4-59 16,1 0-23-16,2-3-43 16,3 2-9-16,-3 1-12 15,3 0-3-15,0 0-64 16,5-2-37-16,6-1-100 15,2 1-18-15,12-9 120 0</inkml:trace>
  <inkml:trace contextRef="#ctx0" brushRef="#br0" timeOffset="-73067.02">23986 17856 850 0,'-2'3'119'0,"1"3"172"0,-3-4-157 16,3 1-30-16,-1 3 3 15,-1-4-11-15,2-1-6 16,-3 4-14-16,-2 3-14 16,0 8-30-16,-2 6-8 15,2 14-17-15,1 3-7 16,5 10 1-16,5-1 0 16,7-6-3-16,4-7 2 0,8-10 3 15,2-4-5-15,3-12 4 16,-2-6-2-16,-2-14 0 15,-1-3 9-15,-7-11 21 16,-3-5 5-16,-6-5 18 16,-3-6-3-16,-7-3-3 31,1 0 2-31,-12-2-13 0,-8 0 0 0,-9 4-21 16,-4 4-2-1,1 17-11-15,4 7-6 0,7 16-11 16,2 4-22-16,2 14-42 15,3 6-31-15,5 2-48 16,7 2-14-16,8-2-218 16,4-9 243-16</inkml:trace>
  <inkml:trace contextRef="#ctx0" brushRef="#br0" timeOffset="-72251.63">24317 17671 1062 0,'-3'-6'132'16,"-2"1"162"-16,7-3-182 0,-1 2 6 0,4-4-11 0,1 2-8 0,1-7-14 0,2-1-13 0,5-5-16 0,4 2-8 0,7-1-20 0,0 4 1 0,2 8-17 16,-2 2-3-16,-6 9-10 0,-2 8-1 0,-7 7-5 0,-4 5 3 0,-6 10 4 0,-6 0-14 0,-7 10-1 15,1-2-9-15,-4 2-5 0,2-6 11 0,0-10 6 0,2-6 7 0,9-12 4 0,3-4-1 0,11-5 6 0,7 2-6 0,1-4 8 0,4 0 3 16,1 2 1-16,3 0 8 0,-2 5-6 0,-1 5-2 0,-8 8-1 16,-4 3-5-16,-7 6 7 0,-5 1 2 0,-8 8-4 0,-6 1 7 0,-8 4-13 15,-7-2 2-15,1-3-4 0,-5-1 2 0,3-11-1 0,1-7 4 0,-2-6-3 0,9-8-2 0,4-6-19 0,7-3-24 0,16-8-51 0,5-5-35 0,10-2-40 0,2-2 9 0,3-7 83 0</inkml:trace>
  <inkml:trace contextRef="#ctx0" brushRef="#br0" timeOffset="-72048.32">24800 17561 1479 0,'-3'-2'84'0,"3"0"50"0,1-5-24 16,12 0 9-16,1-2-13 0,5-1-16 0,6 4-17 0,2-3-22 0,0 5-16 0,3 4-25 0,-8 2-2 0,-5 9-7 0,-3 0-1 0,-9 8-5 0,-3 9 2 0,-9 9-2 0,-4 7 2 0,-3 11-4 15,-2 8-4-15,-7 6 3 0,-1 2 1 0,2-3 7 0,-5-5 1 0,11-12-1 0,4-9 4 0,2-13-4 0,15-4 0 0,9-9-1 0,5-10-3 0,16-3 2 0,0-6 4 0,9-8-2 0,0-2 0 0,5-6-19 0,1-1-27 0,2 3-106 0,-3-2 81 0,-12-7 4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0T17:31:55.8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3285 12237 928 0,'3'7'89'0,"-3"-3"68"0,0 3-76 0,-3-3-15 0,-5 5-12 15,0-4-4-15,0 4 1 0,-2-1 2 0,-1-2-9 0,-3 1-1 16,0-2-6-16,-3-5-10 15,-2-2 2-15,0-9-1 16,-2-3 2-16,6-8 8 16,0-2 5-16,1-4 8 15,0-4-2-15,0-1 1 16,1-3-10-16,0-2-10 16,2 2-4-16,2-1-18 15,1 4-1-15,3-5-6 16,1 5-5-16,2 2 3 15,2 2-2-15,0 6 3 16,0 2 1-16,2 4-4 16,-1 3 4-16,2 3-4 15,1-1 7-15,-1 5 3 0,1-1-3 16,1-2-1-16,1 1-4 16,2-2-3-16,0 1 4 15,3-1 2-15,-1 0 4 16,-2 6 1-16,-2-1-8 15,-4 6 1-15,-1 0-7 16,1 0-1-16,-1 0 4 16,1 0-1-16,4 3 2 15,-4 7-18-15,-1 2-16 16,1 4-61-16,-1 3-35 0,1-6 70 16</inkml:trace>
  <inkml:trace contextRef="#ctx0" brushRef="#br0" timeOffset="1422.35">3095 3995 856 0,'2'-2'93'15,"-2"-4"60"-15,0 5-16 0,-2-3-45 0,1 4-21 0,-1-1-32 0,1 1-5 0,1 0 5 16,0 0-1-16,0 0 2 0,0 3-4 15,-4 6-10-15,1-1-4 0,-5 10 1 0,-1-4-2 0,-2 5-2 0,-2 4 0 0,-1 3-7 0,3 5-4 0,0-2-2 0,0 1-1 0,3 3-5 0,0-6 2 0,3 6-3 16,2-2-1-16,6-4 2 0,2 3 0 0,6 0 4 0,2-2 1 0,6 4-2 16,1 1 2-16,1 3-2 0,-1-1-3 15,-2 1 6-15,-4-1 0 0,-3 1 4 16,0-3 2 0,-3 2-4-16,-7 0-1 15,-1 3-2-15,-3-1 0 0,-8 3-4 16,0-1 1-16,-2 1-2 15,2 1-1-15,2 0 3 16,1-4 0-16,2 4-2 16,3 0 0-16,6-6-1 15,2 5 0-15,2-4 0 32,1 2 1-32,3 1-1 0,2-1-1 0,1 1 2 15,4-1 3-15,-3 2-3 16,3 2 0-16,-6-1 4 15,-1 3 3-15,-3 2 10 16,0-2 2-16,-2 2-7 0,-1-2-3 16,-2 4-2-1,-3 0-5-15,-3 4 2 0,-2 1 2 16,-7 8-8-16,-4-3 1 16,-5 5 2-16,-2 2-1 15,4 1-19-15,3 4-18 16,5-4-48-16,3 2-27 0,7-8 63 15</inkml:trace>
  <inkml:trace contextRef="#ctx0" brushRef="#br0" timeOffset="6131.75">2890 5041 980 0,'-5'0'108'15,"-2"3"74"-15,0-2-62 0,1 1-11 0,3 1-19 0,1-1 2 0,2-2-20 16,7 1 2-16,0 4-22 15,6 3-6 1,6 11-18-16,1 3-17 0,6 5-8 16,-3 1-3-16,-1 8-2 15,-3-4 6-15,-4-4-24 16,0-3-25-16,-5-12-60 16,1-3-42-16,-3-17 79 15</inkml:trace>
  <inkml:trace contextRef="#ctx0" brushRef="#br0" timeOffset="6338.31">3376 4866 1333 0,'2'15'81'16,"-4"11"31"-16,-4 4 10 0,-7 14-33 15,-6 1-12-15,-4 11-26 16,-1 0-13-16,-3 4-17 15,-1-3-8-15,1-3-10 16,0-2-27 0,8-5-70-16,2 0 9 0,-2-14 23 15</inkml:trace>
  <inkml:trace contextRef="#ctx0" brushRef="#br0" timeOffset="8071.73">3193 6484 437 0,'-9'4'48'0,"-4"3"30"0,0-3 16 0,1-1 9 0,4-3 3 0,0 0 0 0,3 0-15 16,4 0-9-16,-1 0-24 0,1 0-12 0,-1 0-24 0,0 0-12 0,2 4-1 0,4-1 3 0,0 2 9 15,1 1 8 1,-2 3 9-16,-1 2 7 0,-4 7 5 15,1-4-7-15,-6-3-3 16,3 2-8-16,-1-1-5 16,0-2 1-16,2 1-7 15,0 3-4-15,1-2-8 16,1 6-3-16,-3-2 0 16,1 4-2-1,2 4-4-15,-2 1 0 16,1 5-1-16,2-2 1 15,2-1-3-15,2 0 1 16,3 1 2-16,2-4 0 0,2 0 0 16,3-2 1-16,7-3 0 15,1 1 3 1,0-3 6-16,-2 1 3 0,-4-1 3 16,-5 1 0-16,-3 5-4 15,-8 1-1-15,0 4-6 16,-8 4-1-16,-1 1-2 15,4 3-1-15,-3-4 0 0,3 1-1 16,4-8 1 0,1 2-1-16,3-2-1 0,3 2 0 15,-2 1 0-15,0-1 1 16,-1 0 1-16,1-2 1 16,-1 0 0-1,0-1 0-15,-3 3-2 0,-2 0-1 16,2-1 2-16,-6 3-3 15,6-4 4-15,5 0-2 16,-2-4 1-16,5 1-1 0,-7 0-1 16,-1-6 2-16,2 0-2 15,0-2 1-15,1-2 1 16,0-2 2-16,0-4-1 16,0 0 1-1,2-1 0-15,-2 1 2 0,-3 1 4 16,-3 1 2-16,-2-4 9 15,2 4-1-15,-3-1 5 0,4-1-4 16,-4 0-12-16,1 0-1 16,-3 2-6-1,0-1 2-15,4 4-3 0,-3-3-1 16,4-1 1-16,0 3 0 16,1-2 0-16,-1 0 0 15,-2-4 0-15,2 3 0 16,2-4 0-16,-1 2 4 0,2-5-13 15,-8 4-28-15,-3-4-95 16,-3-4 80-16</inkml:trace>
  <inkml:trace contextRef="#ctx0" brushRef="#br0" timeOffset="10082.71">3105 8234 743 0,'0'0'107'0,"0"0"87"0,0 0-49 15,0 2-43-15,-2 2-22 0,1 3-11 0,-4 2-3 0,-1 2-11 16,-5 2 1-16,-5 3-11 15,-3 1-8-15,-3 5-6 16,-2 3-6-16,-4 7-9 16,-2 1-3-16,-7 5-1 15,-2 0-1-15,-5 3 3 16,-4 1-1-16,0-2-5 16,-3 1 0-16,-4 3-8 15,-2 0 1-15,-8 3 1 16,-2 7-4-16,2-1 5 15,3 4-1-15,12 2-2 16,1-7 1-16,8 0 4 16,3-2 4-16,2-9 3 15,4 0 3-15,1-1-7 16,2-4-4-16,2-3-3 16,7-5-2-16,4-10 1 0,0-4 0 15,7-8 3-15,-1-1-2 16,3-2-15-16,0-3-9 15,3 0-37-15,-3 0-18 16,2-5-38-16,4 5-25 16,-7-4-270-16,0-4 258 0</inkml:trace>
  <inkml:trace contextRef="#ctx0" brushRef="#br0" timeOffset="10649.69">1858 9114 983 0,'-1'0'130'0,"-5"0"155"16,-1 0-169-16,-4 11-34 0,-1 2-25 0,-6 7-29 0,-2 4-10 0,-4 11-9 15,-3 2-1-15,0 9-5 0,-1 5-1 0,-2-4-2 0,2 2-2 0,4-7 2 0,2-4 1 0,8-5-1 16,3-7 0-16,8-12-1 16,3-8-2-16,12-1 6 15,5-5 7-15,17-6 6 16,7-4-1 0,22-6-2-16,5-3-5 15,12-4-24-15,0-1-24 16,-2-1-73-16,-1 3 62 0</inkml:trace>
  <inkml:trace contextRef="#ctx0" brushRef="#br0" timeOffset="11389.68">3570 8240 841 0,'-8'0'103'0,"0"0"56"0,5 4-22 16,3 0-32-16,2 4-11 0,1 3 1 0,8 7-6 0,0 0-9 0,11 3-14 0,8 6-17 15,17 15-12-15,12 4-5 16,24 23-15-16,9 2-3 0,14 15-10 0,-1 3-3 0,7 6 2 0,11 6-3 0,11 6 1 0,1-1-1 0,-11-7 3 15,-12-4 3-15,-25-16-6 0,-7-2 2 0,-9-12-2 0,-9-4-3 0,-8-6 4 16,-13-7-9-16,-15-10-31 0,-8-12-17 16,-14-13-46-16,0-7-20 0,-15-10 68 15</inkml:trace>
  <inkml:trace contextRef="#ctx0" brushRef="#br0" timeOffset="11704.29">4966 9652 1109 0,'-20'-5'84'0,"1"0"52"16,3 2-20-16,3 2-18 15,4 1-13 1,3 0-23-16,1 0-9 0,7 3-23 16,1 6-5-16,12 5-5 15,8 4-2-15,13 4 2 16,8 3-2-16,14-4 2 15,9-1-1-15,4-9 7 32,0-5 4-32,-10-6 9 0,-9-3 6 0,-16-3 8 31,-6-3-5-31,-18-6-3 0,-3-5-8 16,-12-12-19-16,-2-7-1 15,-8-23-47-15,-2-9-30 0,-11-23-110 16,-10-10-246-16,-22-30 254 15</inkml:trace>
  <inkml:trace contextRef="#ctx0" brushRef="#br0" timeOffset="15565.75">4119 7641 677 0,'-1'-1'55'0,"-1"-1"38"0,-3-6 10 0,2 3 5 0,-2 2-6 0,-3-3-24 16,4 3-16-16,-4 3-24 31,2-3-5-31,6 3 12 0,-2 0 5 0,0 0 3 16,2 0-5-16,0 1 2 15,-1 4 1-15,2 4 6 16,1 4 3-16,-2 3-7 16,0 6-6-16,0 5-10 15,2 4-9-15,2 7-16 16,-2 0-4-16,1 3-8 16,-1-6 4-16,-1-1-2 15,4-7-10-15,-2-3-23 16,2-4-30-16,-5-2-40 15,0-6-22-15,0-12-219 0,1-5 218 16</inkml:trace>
  <inkml:trace contextRef="#ctx0" brushRef="#br0" timeOffset="15782.51">4234 7567 1362 0,'0'19'75'0,"-1"5"22"0,1 1-4 16,1 8-15-16,4 6-19 0,3 10-29 0,0 3-10 15,0 8-17 1,-2 0-2-16,0 0-35 16,1-2-9-16,-3-15-59 15,3-5-27-15,-4-21 78 0</inkml:trace>
  <inkml:trace contextRef="#ctx0" brushRef="#br0" timeOffset="17197.07">4573 7638 957 0,'0'2'92'16,"-3"-2"62"-16,-6 1-34 0,-5 1-54 0,-2 1-13 0,-11 0-22 0,-3-1-8 15,-11-1-6-15,-3 2-7 0,-5 4-7 0,-1-3-2 16,-7 7-5-16,-3 4 3 16,-5 5 1-16,0-3 0 0,5 1 1 15,2-1-4 1,14-9-1-16,9-3 1 0,13-4 8 15,11-1 7 1,11 0 6-16,-1 0 8 16,1 0-10-16,-8-8 0 0,0 4-7 15,-2 4-8-15,-1-5 1 16,3 5-2 0,-1 0 4-16,1 3 2 0,2-3 7 15,1 2-1 1,3-2 13-16,-6-10 4 0,7 2 5 15,-1-1 1-15,-1-5-6 16,0-7-6-16,-5-2-4 16,-1-3-4-16,-4-7-9 15,2-3-1-15,-3-13-4 16,0-1 2-16,1-4-3 16,0 0 2-16,2-4 1 15,3 1 3-15,4-1 12 16,2 3 4-16,2 7 1 15,0 6 1-15,0 9-8 0,-1 1-3 16,-1 10-5-16,-1 5-8 16,0 4 0-16,-1 2 1 15,4 9 3-15,0 2-1 0,0 0-3 16,0 0-2-16,0 0-3 47,0 2 5-47,7 4 1 0,-2-1 4 15,2-2-2-15,4-1 2 16,4 1 2-16,2 2-7 16,7-5 9-16,3 0-8 15,7 0-1-15,6-5 4 0,16 2-5 16,8 0 2-16,11 1-1 0,9-4 3 16,1-1-3-1,5-4 0-15,17-1 0 0,4-1-1 16,5-1 1-16,1 0 2 15,-14 3 3-15,-7 0-6 0,-23 8 0 16,-10 1 1-16,-27 2-3 16,-9 2-4-16,-18-2 3 15,-7 1-6-15,-2-1 6 16,0 0 5-16,0 0-1 0,0 0 1 16,0 0-1-16,0 0 0 15,0 0-1-15,0-1 1 0,0 1-1 31,0 0-5-31,-5 4 6 0,5 6-1 16,-2 2-1-16,2 4 5 0,0 8-3 16,4 6 0-16,0 14-3 15,1 8 3-15,5 14 0 16,-4 4 0 0,0 4-3-16,-3-3-19 0,-3-15-16 15,0 3-4-15,-1-15 3 16,-6-5 15-16,1-7 16 15,-3-12 2-15,2-9 5 16,3-1 1-16,-3-10 0 0,3-2 0 16,0-6-1-1,0 5 1-15,-1-3-4 0,-1 1 4 16,-2 4 0-16,-3 1 0 16,-3 3 2-16,-7 5-1 15,-7 4-2-15,-7 3-1 16,-12 2 1-16,-7 5 2 15,-14-2-1-15,-4-1 2 16,-20-8-42-16,-3-6-35 0,-1-5-175 16,1-3 146-16</inkml:trace>
  <inkml:trace contextRef="#ctx0" brushRef="#br0" timeOffset="71382.7">626 7474 1117 0,'-1'-8'92'0,"-2"0"58"0,1 2-12 0,-4 0-29 0,4-2-7 0,1 3-26 0,1 3-5 0,1 1-17 16,1 2-12-16,4 7-15 15,-1 10-7-15,1 8-9 16,2 12-2-16,-2 13 0 16,-1 2-5-16,-2 10-2 15,-1-3-1-15,-2-1 0 16,-2-7 0-16,-1-5 0 15,-2-8 0-15,1-9-4 16,-4-1-14-16,3-10-13 16,-1-7-14-16,2-7-18 0,3-3 2 15,-1-2-3-15,-2-7 3 16,4-5 15-16,0-4 13 16,-2-6 16-16,0-2 12 15,1-1 17-15,-1 1 3 16,2 1 25-16,-1-3 10 15,1 6 12-15,4 6 1 16,3 1-9-16,1 2-2 0,4 10-13 16,-1-6 2-16,8 7-13 15,3 7 1-15,4-4-11 16,-1 8-3-16,0 1-6 16,-3 3-7-16,-3 3 3 15,-3 1-6-15,-11 5 6 16,-5 1-4-16,-11 1-1 15,-10 0 3-15,-7 0-5 16,-7-6 3-16,-1-1-3 16,2-6 1-16,3-7-13 15,10-5-11-15,7-7-27 16,3-5-29-16,13-9-51 16,6-1-32-16,9-10-288 15,7 2 274-15</inkml:trace>
  <inkml:trace contextRef="#ctx0" brushRef="#br0" timeOffset="72218.1">884 7912 1097 0,'7'2'94'0,"3"3"34"0,1-5 10 16,-2 1-42-16,2-2-23 0,0-6-20 0,2 3-10 0,-3-3-14 15,1 1 3 1,0-5-6-16,-3 2-1 0,-1-9 0 16,1 2 0-16,-3-6 1 15,-3-1 0-15,-2 5-4 16,-2-1 1 0,-4 8-10-16,-4 7-3 0,-2 7-8 15,-4 8 0-15,-2 11-2 16,1 6 0-16,3 5-2 0,3 1-6 15,11 2 4-15,1-2 4 16,15-4-1-16,8-4-2 16,11-11-3-1,6-2 0-15,6-7 5 16,3-2 3-16,3-8-1 16,0-4-2-1,-2-7-2-15,-2-7 2 16,-13-5 7-16,-5-3 2 15,-12-3 13 1,-6-4 6-16,-13 4 8 16,-5 0-2-1,-11 3-9 1,-3 7-9-16,-4 10-13 16,-1 7 6-1,2 12-11 1,0 7 0-16,8 10 3 15,1 3-10 1,8-1 11-16,5 0-1 16,8-9-5-1,7 0 9-15,3-7-6 0,5 0 1 16,-1-7 11-16,-2 1 1 16,-3-1 4-1,-2-1 7-15,-7 6-11 16,-5 2-2-16,-2 12-5 15,-5 7-5-15,-12 15 5 16,-6 1-4-16,-10 14-25 16,-4 2-6-16,-7 16-39 15,-1 1-7-15,3-3 27 0,5-8 5 16,12-20 37 0,7-13 11-16,14-14 15 0,3-9 12 15,15-18 33-15,11-13 6 16,15-21 8-16,6-12-2 0,8-19-18 15,4 2-6-15,-1-1-20 0,2 6-9 0,-8 14-22 16,-5 0-26-16,-6 11-115 0,-4-4 557 16,-6-2-344-16</inkml:trace>
  <inkml:trace contextRef="#ctx0" brushRef="#br0" timeOffset="87273.8">3778 4227 724 0,'0'-5'98'0,"5"-6"97"0,3 0-85 0,1 2-37 15,1 4-16-15,-5 0-14 16,-2 5-4-16,0 0 9 16,-3 0 2-16,0 0 4 15,0 3 7-15,-3-1-7 16,3-2 2-16,-2 0-5 16,1 0 0-16,-1 0 0 15,1-2-2-15,-1-1-7 16,2-3-1-16,3 18-13 15,0 12 1-15,-1 16-3 16,-2 10-5-16,-2 18 0 0,-1 6-14 16,2 2-3-1,-1-7-3-15,-1-9-3 0,0-8 5 16,-1-14-18-16,1-11-16 16,0-16-46-16,3-11-39 15,8-26-56-15,3-13 84 16</inkml:trace>
  <inkml:trace contextRef="#ctx0" brushRef="#br0" timeOffset="87494.28">4015 4164 1260 0,'-6'-3'130'16,"3"-1"103"-16,-2 1-102 16,3 8-14-16,2 3-39 15,0 11-10-15,0 12-29 16,2 9-3-16,-2 10-16 15,-3 4-9-15,-4 7-8 16,1 1-1-16,-3-1-1 16,-1-9-3-16,4-12-28 15,4-10-25-15,4-13-43 0,3-14-34 16,2-15-36 0,0-9 84-16</inkml:trace>
  <inkml:trace contextRef="#ctx0" brushRef="#br0" timeOffset="88380">4195 4091 1079 0,'0'7'88'16,"-2"-3"22"-16,-2-2-15 15,-1-2-6-15,0-2-22 16,2-1 4-16,-5 3-8 15,-1-1-9-15,-4 2-8 16,-3 2-9-16,-4 4-8 16,-7 0-4-16,-13 5-11 0,-8 0-6 15,-22 7-7 1,-6-2 1-16,-9 1-5 16,0-1 5-16,17-9-6 0,8-2-4 15,21-6 2-15,9 0-3 16,12-1 9-16,6-4 0 15,12 5 13 1,-2-6-2-16,7-1 12 0,-2-1 5 16,0-4 5-16,0-9 5 15,-3-7-12-15,2-7 0 0,-4-9-14 16,-4-6-2-16,-3-9-2 16,-6-2-6-16,-5-15 3 15,-1-4-7 1,-1-1 2-16,7 7 0 0,4 22-5 15,4 13 5-15,4 23-5 16,3 14 5-16,0 2 0 16,0-1-1-1,5 1 1-15,4 1-3 0,9-1 3 16,4 0 2-16,5-1 1 16,4-6-3-1,9 1 1-15,4-5-3 0,16-2 1 0,9 1 5 16,21-2 0-16,6 1-2 15,10 0 0-15,0 4-4 16,-7-1 2-16,-1 3 0 16,-4 0-1-16,-2 3 5 0,-16 4-5 31,-12 0 2-31,-29 1 4 16,-10 4-8-16,-18 3 3 15,-7 3-2-15,-11 5 2 16,-4 2 0-16,0-2 0 15,-1 2 2-15,6 1-4 16,1-2 5-16,7 7 1 16,2 4-6-16,0 7 1 15,7 4 1-15,4 16-4 16,-3 5 7-16,4 17 1 16,-2-1-4-16,-6-8 2 15,3-5-4-15,-7-13 1 16,-5-7-2-16,-3-10 2 15,-5-6 1-15,-5-14-2 16,-5-1 2-16,-18-9-19 16,-7 1-9-16,-17 3-32 15,-6 4-24-15,-6 15-40 16,-9 2-25-16,-7 12 83 16</inkml:trace>
  <inkml:trace contextRef="#ctx0" brushRef="#br0" timeOffset="121957.7">21673 3790 253 0,'3'0'44'16,"-3"3"74"-16,-3-1 11 0,-5 2 31 16,-1-2 3-16,-1 0-37 0,2-1-17 15,-3-4-35 1,3-2-18-16,2-1-6 0,0-2 12 15,4-1 13-15,2-1 3 16,2-2 0-16,-2 1-7 16,0 1-9-16,-2 4-5 15,2 6-12-15,0 0-7 0,3 3-7 16,-3 6 6-16,2 18-1 16,1 9 1-16,-1 15-6 15,1 9-15-15,-3 11-8 16,-3 11-4-16,-1 14 0 15,0-4-4-15,1-3 0 16,1-11 0-16,0-26-3 16,2-5 4-16,-3-19-1 15,-1-4 1-15,-1-14-1 16,-5-6-1-16,1-18 5 16,1-10-4-16,3-17 1 15,4-9-3-15,1-7 0 0,1-1 3 16,7 7-5-1,3 12 3-15,10 18 0 0,-2 15 2 16,1 19 6-16,1 6 5 16,-4 15-3-16,0 4-3 15,-1 2-1-15,0-3-5 16,-5 0 0-16,0-6 0 16,-9-1-3-16,-4-1 6 0,-14-3 0 15,-4-5-2-15,-10-1 2 16,-2-5-7-16,-7-4-27 15,2-2-10-15,-2-7-25 16,4-4-9-16,12-10-22 16,5-9-15-16,20-7-214 15,10-7 199-15</inkml:trace>
  <inkml:trace contextRef="#ctx0" brushRef="#br0" timeOffset="122777.75">21924 4340 1042 0,'0'4'60'0,"1"-1"51"0,1 0-28 0,3-2 9 0,3-1-2 0,3 0-19 0,4-4-3 15,6-3-6-15,4 0-6 16,7-6-6-16,1 2-10 15,2-2-15-15,-2 1-9 0,-8-3-9 16,-1 1-5 0,-10-2 10-16,-5-1-2 0,-7-5-2 15,-4 0 5-15,-15-2-3 16,-5 2 2-16,-10 3-5 16,-1 8 0-16,-2 13-10 15,1 7-1-15,2 17 2 16,4 8-2-16,6 10 5 15,4 8-1-15,10 4 5 16,5-7-2-16,11-5-4 16,8-6 1-16,20-12-2 15,8 0-1-15,21-14 9 16,5-2-4-16,4-10 2 16,0-7-2-16,0-8-2 15,0-6-2 1,2-7 0-16,1-2 5 0,-12-5-2 15,-8 2 5-15,-21-2-5 0,-14-4 0 16,-25-5 16-16,-16 6 1 16,-16 11 8-16,-7 10 1 15,-6 17-18-15,-4 12-2 16,0 13-4-16,0 5-5 16,16 5 1-16,7-10 1 15,23-7 0-15,6-4 0 16,17-8 4-16,9-3 1 15,13-1 1-15,4-2 2 16,4 2 2-16,4 4-1 16,-4 2 6-16,0 11 2 15,-12 9 2-15,-13 8-4 0,-22 8-4 16,-17 7-2 0,-26 7-7-16,-11 7 0 15,-17 3-2-15,-4 7 1 16,1 3 1-16,3-4 0 0,20-11-2 15,16-17 3-15,20-23-3 16,10-9 0-16,25-18 6 16,15-9 10-16,41-23 21 15,17-8 6-15,38-23 2 16,11-2-8-16,0 0-18 16,3-2-4-1,-17 8-26-15,-4 6-46 0,-24 0 56 16,-34-11-26-16</inkml:trace>
  <inkml:trace contextRef="#ctx0" brushRef="#br0" timeOffset="126403.78">23665 5287 1732 0,'7'-4'13'16,"-31"11"-5"-16,-20-7 14 0,-19 0 0 0,-8 0-5 0,-17 0-3 0,-9-2-9 0,-5 2-3 15,-2-1-2-15,-19 1-3 0,-10-5 3 16,-11 3-2-16,-2-1 5 0,4 0-1 0,-2 0 2 0,1 0-4 15,-2 3 0-15,7 0 0 0,10 0 0 0,5-2 0 0,4 1-9 0,7-7-2 16,6 3 0-16,29-1 2 0,10-2 8 0,22-3 1 16,10 0-1-16,8 1 1 0,2-2-2 15,11 5 5-15,3-1 1 16,9 7 8-16,0-1 4 0,2-3-3 0,5 1-1 0,-3 4-8 0,-1 0 3 16,-1-2-2-16,0 1 5 0,0-1-1 0,-6 2-7 15,4 13 2-15,-4 6-8 16,-2 15 0-16,2 9 2 15,-2 18 2-15,-2 12-1 32,-2 29-2-32,-2 12 4 31,-10 14-1-31,0 1 0 16,2-9 4-16,-1-2-4 15,2-4 1-15,1-2-1 16,-2-8-2-1,1-5 2-15,4-18-3 16,1-4 3-16,0-14 0 0,2 0 0 16,0-8 0-16,-1-3 0 15,3 2 1-15,-2 1-1 16,-4 5 1-16,-1 3 0 16,-4-1 3-16,-1 1-2 15,0-2-1-15,-2-6 0 16,2-1-3-16,-1 0 3 15,6-6-1-15,1 0 0 16,7-3 0-16,3 0 0 16,5-4 2-16,2-5 2 15,4-11 4-15,8-9-1 16,8-7 9-16,8-9 1 0,7 0 9 0,7-3 2 16,13-6-10-16,8 6 2 0,24-5-14 15,12 6-4-15,14 1 6 16,8 1-7-1,14 0 4-15,16 0-3 0,19-5-2 16,9-1 0 0,19 2-1-16,-1-4 0 0,7 4 1 0,6-6 0 15,0-2 2-15,-5 1 1 16,3-2-2-16,1 2 0 0,-17 6 0 16,-7 2-3-16,-18 3 3 0,-16 3 1 15,-32 0-2-15,-11 7 1 16,-36-4-1-16,-18 2 1 15,-24 2 0-15,-10-7 6 0,-11-2-7 16,-6-1 4-16,-1 0 2 16,3-8-6-16,-6-6 7 15,0-5-7-15,-5-8 2 16,-1-3 0-16,-5-11-2 16,-1-1 11-16,-2-13 1 15,-3-8 8-15,-1-27 4 16,-1-22-7-16,4-33-2 0,-1-19-2 15,4-29 0 1,3-9 0-16,5-4 0 16,1-1-7-16,5 10-6 15,5 6 0-15,6 26-3 0,3 13 1 0,2 32-1 16,3 15 0-16,-11 24-20 31,-5 12-11-31,-13 23-47 16,-18 5-24-16,-29 13-69 0,-17 1 89 15</inkml:trace>
  <inkml:trace contextRef="#ctx0" brushRef="#br0" timeOffset="129899.76">19606 5233 1328 0,'0'-8'76'0,"-3"0"36"0,-3-1-13 0,4 4-12 0,-2 3-11 0,4 4-17 16,0 6 0-16,0 6 0 16,3 11 1-16,-3 12-12 15,1 4-13-15,-2 9-14 0,-1 2-15 16,1 6-4-16,-1 2-2 16,4 0-24-16,-2-3-31 15,1-5-64-15,1-3-37 16,-2 1 77-16</inkml:trace>
  <inkml:trace contextRef="#ctx0" brushRef="#br0" timeOffset="130399.57">19187 6331 854 0,'1'4'124'0,"1"3"86"0,4-7-54 0,2 0-18 16,-2-2-28-16,-1-3-16 0,-5 2-29 0,0 3-23 0,-5 10-23 0,1 2 0 15,-1 13 1-15,2 5 6 0,0 18-4 16,3 7-3 0,0 6-7-16,-4-2-8 0,3-4-3 15,1-12-18-15,0-15-30 16,3-4-16-16,3-16-64 16,1-10-227-16,-1-9 229 15</inkml:trace>
  <inkml:trace contextRef="#ctx0" brushRef="#br0" timeOffset="130791.01">19434 6337 1420 0,'0'0'60'0,"0"3"5"0,-3 0-1 15,5 10 8 1,-1 6-9-16,6 14-9 15,-1 6-9-15,-1 16-9 0,-5 2-13 16,-2-3-15-16,2-2-3 16,-1-16-3-1,4-9 4-15,0-11-6 16,-2-7 0-16,-1-9 3 16,0 0 8-16,0-19 14 0,0-1 0 15,2-16-2-15,6-5-10 0,0-10-5 16,1 1 4-1,7 9 2-15,-2 4 3 16,5 26 2-16,2 8 0 16,-2 16-5-1,0 12-5-15,-2 11-9 0,-3 4 1 16,0 1-3-16,-1 1 4 0,-2-5-21 16,0-6-20-16,3-7-47 15,-1-5-41-15,4-16-30 16,4-5-181-16,1-14 213 15</inkml:trace>
  <inkml:trace contextRef="#ctx0" brushRef="#br0" timeOffset="131073.6">20102 6264 1442 0,'-14'0'84'0,"-13"2"17"15,-3 7-11-15,-13 7-10 16,1 2-19-1,2 4-10-15,5 1-7 16,16-2-16-16,10-2-4 0,15-2-14 16,10 4-6-16,11-1 1 15,3 4 4-15,-2 7 3 16,-1-2 4 0,-11 5-6-16,-5-1-3 0,-13-1-8 15,-9-4 1-15,-12-2-7 16,-9-3-13-1,-6-5-46-15,2-4-32 16,8-8-53-16,4-6-89 0,13-19 147 16</inkml:trace>
  <inkml:trace contextRef="#ctx0" brushRef="#br0" timeOffset="131308.73">20083 5996 1214 0,'8'-3'134'0,"3"0"180"0,-3 9-206 16,6 10 10-16,-3 17-15 16,1 2-13-1,-1 18-28-15,-4 3-9 0,-1 8-26 16,0-1-13-16,4-1-17 16,-4-8-29-16,1-6-79 15,-1-2-29-15,-6-8-31 16,0-3 64-16</inkml:trace>
  <inkml:trace contextRef="#ctx0" brushRef="#br0" timeOffset="131575.31">20108 6354 1429 0,'17'-28'97'0,"2"4"49"0,3 7-4 15,2 14-22-15,1 4-16 16,-1 20-30-16,-4 2-21 0,-7 9-28 31,0 6-8-31,-7 3-17 0,2-2 0 16,-5-4-13-16,0-2-7 15,0-16 1-15,-1-4 5 16,-2-13 15-16,0-8 5 0,-2-19 5 16,1-12-4-16,2-19-4 31,6-12 2-31,5-1 2 0,9 0 0 15,12 18 5-15,3 4-1 0,7 17-5 16,-4 2 2-16,-7 11-46 16,-1 2-53-1,-10 1 52-15</inkml:trace>
  <inkml:trace contextRef="#ctx0" brushRef="#br0" timeOffset="192784.03">2854 5148 1146 0,'1'-10'109'0,"1"2"55"0,0 2-43 0,-1 3-22 16,-1 0-25-16,-1 1-8 0,-1 1-17 15,2 1-5-15,-2-2-18 16,1 1-6-16,-1-1-7 15,1 2-8-15,1-2-5 16,0-5 0-16,11 3-1 16,1 1-3-16,7-6 4 0,0-1 1 15,2 1 0-15,-2 1 5 16,-7 8 2-16,-4 0 0 16,-12 11 0-16,-9 8 0 15,-12 11-3-15,-2 5 4 16,-3 1 0-16,5-5-3 15,9-7 3-15,5 0-5 0,12-9 1 16,7 3-2 0,13-6-1-16,4 1 1 15,8 1-7-15,3 0 0 16,-4 2 0-16,1 6 1 0,-12 2 3 16,-6 4 2-16,-13 7 2 15,-7 1 1 1,-12 8-2-1,-2-4-3-15,5-4 1 0,3-9 1 0,11-14-1 16,6-7 3-16,16-6-4 16,6-2 0-16,6-2-4 15,0-4 1-15,-2 5 0 16,-7 3 2-16,-8 9 1 16,-9 4-1-16,-19 17 1 0,-9 7-1 15,-16 15 4-15,-4 5 3 16,5-3-5-1,5-5 0-15,15-15-2 0,10-8-4 16,19-15 5-16,13-3-3 16,17-12 4-16,8-2 3 15,7 0-4 1,-6 0 3-16,-12 6-5 0,-8 0-1 0,-25 9 2 31,-5 7-1-31,-18 9 6 16,-11 11-1-16,-4 4 1 15,-1-2 1-15,12-9-8 16,11-2 0-16,19-11 2 16,10-6-2-16,21-9 7 15,1-1 9-15,6-3-5 16,-4 1 3-16,-13 2-4 16,-5 11-1-16,-26 11-1 15,-10 13 2-15,-26 24-2 16,-11 7-16-16,-14 13-64 15,-4 3-45-15,-9-7 57 16</inkml:trace>
  <inkml:trace contextRef="#ctx0" brushRef="#br0" timeOffset="198551.65">13044 1581 851 0,'9'-26'110'0,"0"1"109"16,3 0-65-16,-5 3-36 0,1 3-12 0,-1 5-27 16,-3 6-4-16,0 8-14 15,-3 5-6-15,-1 13 2 16,0 9-11-16,0 21-6 16,2 7-8-16,-1 14-19 15,2 1 3-15,2-4-13 16,1 0 2-16,-1-4-5 15,1-4 0-15,-2-6 0 0,-1-6 0 32,0-15 2-32,-3-7-5 0,0-15 4 0,0-7 0 0,-2-13 0 15,-1-8 7 1,3-17-2-16,0-1-6 0,10 1 1 16,4 5 3-16,8 9 5 31,3 7 7-31,8 15 11 15,4 5-9-15,-1 14-1 0,-5 6-1 0,-12 2-14 32,-6 3 4-32,-13 2-4 0,-3-4-3 15,-16 7 2 1,-13-5-1-16,-12 4 4 0,-2-7-6 16,1-2-9-16,4-6-12 15,4-9-17-15,6-6-8 16,4-8-23-16,5-9-11 15,14-3-37-15,8-4-18 16,19-5 77-16</inkml:trace>
  <inkml:trace contextRef="#ctx0" brushRef="#br0" timeOffset="199403.92">13627 2032 803 0,'2'1'131'0,"1"-1"178"0,-3 0-197 0,-3 0 0 0,0-1-26 16,1-1-17-16,2-6-18 16,3 3-4-16,8-6-14 0,2-1-2 15,6-2-1 1,5 1 5-16,1-3-3 0,-2 0-5 15,3 1-10-15,-7 0-10 16,-5 4-2 0,-6 4 2-16,-10 0-7 0,-7 6 2 0,-15 2-1 15,-6 7 3-15,-13 6 2 16,-2 5 1 0,-1 6-1-16,-1 1-1 0,10 4 5 15,9-4-3-15,14 0-1 16,12-1 1-16,15-5 4 15,9 1 8-15,17-4 5 16,5-4-5-16,7-2-5 16,4 0-5-16,0-6-4 15,1 1 9-15,5-6-9 16,2-8 9-16,8-8 3 16,0-6 7-16,-5-9 10 0,-7-7-4 15,-17 0 3-15,-5 0-9 16,-18 7 2-16,-7 4-3 15,-12 6-4 1,-9 2-3-16,-7 13-9 0,-4 1-1 16,-6 12-5-16,4 5-2 15,2 9 3-15,1 4-3 0,6 5 0 16,7-2 1 0,7 1 0-16,6 2 0 0,5-2 1 15,1 1-1-15,0-2-1 16,-4 4 3-16,-1 1-2 15,-8 5 0-15,-11 9 0 16,-8 5 0-16,-16 8 0 16,-7-3-2-16,-12 1 1 15,-1-6-2-15,6-8 0 16,5-6 3 0,18-13-1-16,11-6 0 15,13-14 5-15,10-5 1 0,27-11 23 16,15-8 11-16,29-17 4 15,11-10 2 1,9-5-16 0,2-1-9-16,-1 5-10 0,-2 0-3 15,-10 9-45-15,-9 5-48 16,-21 6-140-16,-4-1-406 16,-16-15 388-16</inkml:trace>
  <inkml:trace contextRef="#ctx0" brushRef="#br0" timeOffset="201257.89">13212 552 1030 0,'-4'2'109'0,"-4"-2"60"0,-2 0-61 0,2 0-6 0,4-6-30 0,-1-1-3 0,0-5 7 0,0-6-3 0,1 1-10 0,-6 0-10 16,-2-4-19-16,-3 4-9 15,-7-4-5-15,-1 6-4 16,-6 10-11-16,-1 2-3 0,4 20-12 16,0 4 2-16,7 15-1 15,5 5 4 1,11 1 5 0,3-4-1-16,9-11-1 0,7-6 1 15,11-10 3-15,1-4-1 16,6-7 8-16,-4-9 1 0,-5-5 17 15,-3-7 1-15,-6-1 7 16,-2-6-6-16,-8 1-19 16,-3 3 3-16,-3 9-11 15,-4 4-2-15,-4 11-4 16,-5 9-7-16,-1 13 2 16,0 3 1-16,7 7-16 15,6-1-15-15,13-8-27 16,9-1-6-16,12-11-4 15,10-3 7-15,12-13-3 16,5-3-2-16,0-11 8 16,-2 2 9-16,-11-4 32 0,-6 4 11 15,-14 1 28-15,-9 3 12 16,-17 2 21-16,-10 2 14 16,-13 9 5-16,-5 1 0 15,-6 11-2-15,3 3-8 16,0 7-16-16,3 4-6 15,8-1-25-15,5 0-4 16,12-3 0-16,7-6-4 16,12-3 2-16,7-9 0 15,-2-5-5-15,2-2 0 16,-5-12 3-16,-2-2 5 16,2-11 0-16,-3-4 1 15,-4-14-5-15,-1-3 4 16,-1-7 6-16,-4-9 3 0,2-9 8 15,-3 1-4-15,-2 17 6 16,0 15 7-16,-3 41 0 16,-3-8-3-16,-5 36-12 15,-3 15-9-15,2 15-7 16,-1 11-3-16,7 1 2 16,3 1-5-16,11-13-31 15,9-6-21-15,12-8-45 16,4-12-10-16,12-10-11 15,1-8 9-15,3-14 22 16,0-3 12-16,-3-19 45 16,-1 0 13-16,-6-7 27 15,-6 1 11-15,-17 0 33 0,-13-4 15 16,-19 7 12-16,-10 4 1 16,-12 9-8-16,-1 4-3 15,-2 16-18-15,3 7-6 16,8 6-22-16,5 4-8 15,14 4-10-15,7-7 0 16,12-3-2 0,6-4 0-16,5-7 4 0,5-5-1 15,0-6 2-15,-2-8-1 16,7-8-2-16,-2-3 0 16,1-16 3-16,1-9 5 0,-4-14 9 15,-3-9 1-15,-9-18 9 16,-3-2 1-16,-8 13-1 15,-4 18 11-15,1 39-5 16,-4 20-8-16,-9 38-3 16,0 17-11-16,0 33-7 15,0 8-2 1,6 4-1-16,5-1-7 0,8-4-104 16,6 4-64-16,16-6 88 15</inkml:trace>
  <inkml:trace contextRef="#ctx0" brushRef="#br0" timeOffset="204856.96">14665 603 854 0,'-30'11'71'0,"-3"5"51"0,3-2-40 0,8-2 6 0,3-4-7 16,10-1 13-16,6-4-10 0,7-3-18 0,4 0-4 0,14-3-13 0,7-4 4 15,15 1-8-15,5-3-9 16,9-2-13-16,7 3-9 16,4-2-6-16,5 2-1 15,8 8-2-15,4 7-2 0,15 7-1 16,7 9-1-16,14 9-2 15,6 12 1-15,-2 10-2 16,5 1 5-16,11 11-1 16,-5 2-2-16,-3-3 3 15,-4 1-5 1,-15 0 1-16,0 7 2 0,-11 9-2 16,-11 8 2-1,-16 11-1-15,-9-2 0 16,-16-6 3-16,-6-9-3 15,-3-4 0-15,-2-1 0 16,3 11-1-16,6 4 2 0,1 7-1 16,6-1 2-16,3-7 0 15,-2-3-3 1,-4-2 1-16,-6 5-1 0,-7 16 1 16,-4-4 2-16,-6 1-2 15,-2-5-1-15,-4-8-1 16,3 2 2-16,1 4 2 15,4 8-2-15,-2-3 2 16,3 0-2-16,7-7-1 16,3-8 0-1,8 0 0-15,-2 5 0 0,-6 1 1 0,-3 6 3 16,-9 0-3-16,-2-5-1 16,-2-1 3-1,-2-4-3-15,-1 4 1 0,-3 6 0 16,0 11-3-16,2-4 3 15,-4-7 1 1,2-4-1-16,4-15 1 16,0-2-1-16,9-3-3 0,6 2 2 15,8-5 0-15,5-1 3 16,13-10-2-16,8-8 3 16,8-6-3-16,4-6-2 0,0-6 1 15,3-2-1-15,6-6 2 16,8-1 3-16,6-3-1 15,2-3-2-15,-4-3 2 0,-9-3-2 16,-9-7 1-16,-6-1 3 16,-10-3-1-16,-6 1-1 15,-13-4-2 1,-8-1 0-16,-11 3-1 16,-2-1-1-16,-9-2 2 15,3 1 0-15,-3 1-1 0,2 0 2 0,8 2 0 16,1-2-1-1,5 0-1 1,3 4-1-16,1-6 2 0,4-1-1 16,6-1 1-16,3-6 3 15,1 3-2-15,-3-4 0 16,-10 4 0-16,-5 3 1 0,-11-1-4 16,-2 2 2-16,1 2 1 15,-1-2-1-15,1 5 1 16,-3-1-1-1,-2-2-4-15,-5 0-12 16,-8-2-16-16,-3 0-17 16,-8 0-28-16,-3-7-14 15,-10-1 50-15</inkml:trace>
  <inkml:trace contextRef="#ctx0" brushRef="#br0" timeOffset="205358.74">21138 5946 900 0,'-3'5'94'0,"3"1"41"0,0 0-2 0,2 0-41 15,1-1-12-15,1 2-8 0,3-4-3 0,4 6-23 0,1-3-6 0,6 5-11 0,5 2-7 16,7 4-2-16,5 2 0 0,9 7-3 0,7-3 0 0,1-1-3 0,2 4-2 16,-9 4-6-16,-10-2 1 15,-15 2-4-15,-10 1-1 16,-18-2-2-16,-16 1 0 0,-26 9 6 15,-18 1-4 1,-28 4 4-16,-7 8-2 16,-12-2-4-1,-5 2-13-15,-17-1-55 0,-3-12 13 0,-1-1 16 16</inkml:trace>
  <inkml:trace contextRef="#ctx0" brushRef="#br0" timeOffset="210986.81">22315 6502 864 0,'3'4'81'0,"-3"-3"73"0,0-1-56 0,0 2-7 0,0-2-2 0,2-2-5 16,1-4-4-16,-3-8-1 31,0-4-11-31,5-5-12 0,-4-4 1 0,4-5-17 15,-5 1-5-15,-3-4-9 16,-5 4-8-16,-6-4-6 16,-2 7 1-16,-3 5-6 15,-1 9-5-15,-10 14-1 16,-2 11-4-16,-1 21-1 16,0 10 0-16,14 15 3 15,1 5 0-15,15 1-3 0,6-6 0 16,12-16-1-16,7-7-6 15,1-18 7 1,3-5 3 0,-6-14 1-16,4-5 10 0,-4-11 4 15,-1-9 0-15,0-9 5 16,-5-4 1-16,5 0 0 0,-3 8-5 16,0 8 1-1,-5 11 0-15,-6 14 1 0,1 5 1 0,-6 15-2 16,-2 5-10-1,-2 5-2 1,-3 0-1-16,3 0-18 16,4-5-17-16,6-7-46 15,7 2-28-15,10-10-24 16,4-4-7-16,11-6-29 16,6-8 92-16</inkml:trace>
  <inkml:trace contextRef="#ctx0" brushRef="#br0" timeOffset="211840.14">22962 6433 1117 0,'-3'0'99'0,"-10"0"77"0,-6 0-55 0,-12 2-19 0,-7-2-18 16,-3 3-28-16,0 3-14 0,3 5-21 0,6 5-9 15,9 9-9-15,4 2-3 16,9 8-4-16,6-4-5 0,8-2-4 15,7-4-3-15,10-6 0 16,2-5 4-16,6-8 4 16,1 1 3-16,-2-14 3 15,1 1 1-15,-12-13 5 16,-3-3 1-16,-6-16 1 16,-5-8 2-16,2-12 3 15,-2-10 1-15,-3-7 6 16,2-6-1-16,-1 4 5 15,1 9 7-15,6 21 12 0,-2 15 13 16,-1 21-9 0,-4 10-4-16,-1 18-22 0,2 18-10 15,0 20-3-15,4 13-7 16,2 12 5-16,1 2-15 16,5 5-71-1,4-8-4-15,5-10-43 0,1-11-9 0,1-20 35 16,2-8 0-1,2-14 33-15,-1-8 17 16,-1-11 35-16,-2-12 9 0,2-13 15 16,-2-3 8-1,-1-12 13-15,-1-6 11 0,-12-3 27 16,-3 2 12-16,-8 10 11 16,-6 9 6-1,-10 16-18-15,-7 14-14 0,-6 10-22 16,1 9-14-1,4 13-14-15,4 1-3 16,12 7-7-16,5-1-1 0,6-3-7 16,8-5 5-16,1-10-5 0,6 1 1 15,-1-9 2-15,0-4-5 16,-1-3 6-16,-5-5-2 16,0-10 3-16,-1-7 2 15,-1-11 2 1,1-10 3-16,-2-14-3 15,-2-10-1-15,-3-15 0 16,-3-3 0-16,0-6 4 16,-5 3 3-16,4 13 13 15,-1 12 3-15,4 22 9 0,1 11 4 16,2 21-11-16,-1 12 0 0,1 27-9 16,1 19-4-16,-1 29-5 15,0 20 1-15,-2 17-2 16,2 4-8-16,-1-4-60 15,4-3-31-15,5-16-79 16,6-4 77 0,6-13 43-16</inkml:trace>
  <inkml:trace contextRef="#ctx0" brushRef="#br0" timeOffset="-204239.61">8073 5832 479 0,'12'-3'90'0,"-4"3"135"0,2 0-92 0,-9 3-2 0,-1 5-16 0,-1 3-44 16,-6-3-13-16,4 3-11 16,2-1 1-16,1-6-5 15,1 4-1-15,9-3-3 16,1-2-3-16,6 0-1 15,7-3-4-15,2-3-2 16,4 1-4-16,2-4 3 16,1-2-2-16,7-1-13 15,2 3-4-15,5 2-7 0,7-2-1 16,11 3 1-16,3 1-2 16,4-4-1-16,1 6-1 15,-7 3 2-15,0-1 2 16,1 4 1-16,5 2-1 0,5 0-2 15,9-2-2 1,7-1 6-16,-3 0 1 0,-2-4 0 16,-6-2 2-16,2-3-3 15,-1 1 0-15,4 5 2 16,4 4 0-16,-4 0-4 16,-5 1 1-16,-4-2-4 15,-1-2 0-15,6-6 2 16,11-2-1-16,14-8 3 15,8-7-1-15,-3 1 6 16,-2-3 4-16,-4 6-2 16,-5 2 3-16,7 3-9 15,2 3-2-15,-20 6 1 16,-7 4-1-16,-26 7-21 0,-14 2-22 16,-17 3-75-16,-13-1 60 15</inkml:trace>
  <inkml:trace contextRef="#ctx0" brushRef="#br0" timeOffset="-198664.92">8415 6856 1158 0,'1'-8'70'0,"1"0"18"0,-4-3-19 0,-2 1-14 0,-10 3-21 0,-5 2-7 0,-7 3-17 16,0 2 1-16,2 0 11 16,5 2 0-16,8-1-6 15,6 3 3-15,8 0-5 16,7 1 1-16,10 3 15 16,9 0 5-16,9 0 9 15,6 1 0-15,11-6-7 16,7 7-7-16,1-4-12 0,-5 2-6 15,-6 3-8-15,-11-5-3 16,-13 1 0-16,-5-4-1 16,-16 0 5-16,-3 3-3 15,-12-1-2-15,-8 4 2 16,-8-1-1 0,-4 0 1-16,-8 0-2 0,-4-5-2 15,-12-1-10-15,-3-1 1 16,1-1-2-16,4-1-5 0,10-2 9 15,9-2 0-15,12 0 6 16,6 2 1-16,15-2-5 16,6 1 4-1,15 0-3-15,10 3 0 0,18-4 6 16,9 5-2-16,16 0 3 16,1 0 0-16,2 5 3 15,-7-4 7-15,-10-1 2 16,-8 0 7-16,-21 0-3 15,-8 0-4-15,-25 0-2 0,-5 5-3 16,-23 1-1-16,-12-1-1 16,-21 3-11-1,-7-5-4-15,-19 0-10 0,-4-3-5 16,6 0-3-16,7 0 3 16,28-1 1-16,13-1 5 15,26 2 8 1,11 0 1-16,21 0 2 0,12 0 3 15,18 0 2-15,8 0 2 16,6-1-19-16,-3-4-30 0,-6-1 24 16</inkml:trace>
  <inkml:trace contextRef="#ctx0" brushRef="#br0" timeOffset="-100342.86">21151 10273 764 0,'6'-20'142'0,"4"-2"189"0,-3 6-159 0,1 0-36 16,2 8-15-16,-4 0-34 0,-1 7-4 16,1 10-23-16,0 9-3 15,1 21-10-15,1 15-9 16,-4 20-11-16,3 12-7 16,-4 7-14-16,0-4-5 15,-1-4-11-15,-1-9-8 16,-1-18-8-16,0-4 6 15,-3-18 10-15,0-9 3 0,-3-13 12 16,-2-8-2-16,-3-14 3 16,-2-9-1-16,4-11 0 15,1-9-3-15,9-4 2 16,7 2 4-16,13 6 0 16,5 6 6-16,11 14 1 15,7 7 4-15,6 12-3 16,1 5-3-16,-4 13-8 15,-4 1-5-15,-16 4-2 16,-8-1-1-16,-19 2 3 0,-11 2 0 16,-23 1 1-16,-11 1-1 15,-14-4-6 1,-4-4-7-16,2-15-27 0,4-5-10 16,14-19-26-16,7-9-16 15,25-14-31-15,11-5-72 16,24-3 117-16</inkml:trace>
  <inkml:trace contextRef="#ctx0" brushRef="#br0" timeOffset="-99637.1">21687 10719 1285 0,'0'24'82'0,"0"0"33"0,2-2-43 0,1-3-7 0,10-5-17 16,5-3-7-16,14-6-9 15,7-5-3 1,7-7-7-16,0-7 3 0,-2-9 1 16,2-4 3-16,-5-8 1 0,-3 2 2 15,-13-2-3-15,-12-1-1 16,-23 3 1-16,-12 3-5 16,-17 9-10-16,-6 9 0 15,-3 20-9-15,2 9-1 16,-2 19-3-16,6 8-2 0,15 2 0 15,8 2 0-15,24-11-2 16,11-7 0 0,23-8-1-16,8-6-1 0,18-8 3 15,16-8 3-15,15-11 2 16,3-9 0-16,7-12 1 16,-4-3 0-16,-10-7 7 15,1-4 8-15,-16 2 4 16,-9-2 3-16,-25 10 0 15,-16 7-4-15,-29 18-2 16,-14 11-5-16,-20 19-9 16,-7 11-1-16,-4 19-3 15,0 6 0-15,7 5 3 16,9-3 1-16,9-5-1 16,6-6-2-16,8-7-4 15,3-1-1-15,4 0-2 16,1 0 3-16,0 1 1 15,-4 1-1-15,-8 2 1 16,-10 4-4-16,-8 3 1 16,-5-5-2-16,-6 2 3 0,-2-7 1 15,2-9 3-15,7-6 4 16,8-12 20 0,25-10 17-16,2 1 5 0,18-9 4 15,27-19-1-15,6-4-14 16,22-13-2-16,5-4-8 15,8-5-22 1,3 1-4-16,-3-2-65 0,-5 6-54 0,-16 7-123 16,-12 1-397-1,-20 13 399-15</inkml:trace>
  <inkml:trace contextRef="#ctx0" brushRef="#br0" timeOffset="-98837.37">20870 11721 948 0,'2'-14'104'0,"2"-1"75"0,1 3-65 15,4-4-10-15,1 0-13 0,-1 2 1 0,4 0-7 0,0 3-2 16,-1 5-20-16,1 1-11 0,-2 11-20 0,-3 12-5 0,-2 24-3 0,-1 12 1 0,0 28-3 16,-2 16-4-16,0 12-6 0,0 2-2 0,-3-8-18 0,-1-8-18 15,-1-28-19-15,0-13-12 0,2-22-12 0,0-9 0 0,0-22-27 0,-1-2-33 0,-1-29 75 16</inkml:trace>
  <inkml:trace contextRef="#ctx0" brushRef="#br0" timeOffset="-97906.14">20894 11683 1015 0,'-11'2'130'0,"1"-1"173"0,5 1-215 15,1-4 3-15,5-4-31 16,2-2-8-16,8-5-16 15,5 1-3-15,9 1-5 16,7 1-2 0,7-1-8-16,4 6-2 15,6 2-8-15,6 3-1 0,13 2-6 16,11 4-3-16,19-3 3 16,0 1-1-1,6-3 1-15,3-1 3 16,0-3-4-16,12-2 0 0,15-3 0 15,-2 2-2-15,4-7 3 16,-5 1 3-16,-2-2-4 16,4-2 0-16,-9 0 0 15,-4 0-4-15,-17 1-1 0,-6-4 0 16,0 6-12-16,4 5-4 16,0-1 6-16,-8 5-3 15,-3-2 8-15,-7 3 2 16,-12 3 1-16,-1-2 2 15,-9-2 5-15,-4 1 2 16,-8-2-1-16,-7-6-1 16,-16 3-1-16,-9-2 0 15,-17-1 1-15,-6 0 0 0,-7 0 1 16,-3 0 2-16,7 5-1 16,1-5-2-16,8 11 0 15,0-5-1-15,5 8 2 16,3 1 3-16,3 2 4 15,-5 3 3-15,3 2 2 16,-1 2 2-16,-3 9 3 16,0 0 2-16,-4 11 6 15,3 5 1-15,0 16-6 16,3 7-3-16,-1 18-7 16,-3 8-5-16,2 14 1 15,-2-4-1-15,-1 1-5 16,1-5 1-16,3-17-5 15,2-2 1-15,5-12 0 0,-1-6 0 16,-2-2 1-16,-1-7 1 16,-4-4 1-16,1-7-1 15,-1-7 4-15,0-3 0 16,-5-8 7-16,-2-7 16 0,-7-8 7 16,-4-2 6-16,-8-2-3 15,-4-2-7-15,-11-7-14 16,-4 4-4-1,-5 3-8-15,-6 0-1 16,-7 3-3-16,-10-2 2 0,-17 1-2 16,-15 1 1-16,-40 3-9 15,-16 3-4-15,-26 0-10 16,-21-6-2-16,-18-1 10 16,-3-6 4-16,-25 3 8 15,12 7 2-15,27 5 3 16,4 4-3-16,40 6-13 15,19-4-27-15,31-6-50 16,27-7-39-16,43-31 67 16</inkml:trace>
  <inkml:trace contextRef="#ctx0" brushRef="#br0" timeOffset="-96955.92">22724 10615 816 0,'3'-1'95'0,"-3"2"69"0,-2 3 4 16,-6 5-38-16,-3-6-15 0,2-3-25 0,-1-3-8 0,6-11-16 16,-3-4-5-16,4-7-23 0,-5-2-3 0,-1 2-12 0,-2 0-6 15,-8 6-2-15,-2 5-3 0,-5 8-9 0,-8 6-3 0,-3 12-3 0,-4 10-1 16,-1 14 5-16,5 10 1 0,7 3-2 0,4-2 0 0,15-7 0 0,8-7 0 0,14-16-2 16,10-4 0-16,12-13 1 0,5-6 0 0,9-13 6 0,2-3 3 0,-2-8 2 15,-3-5 7-15,-1-1 3 0,-5-2 3 0,-8 5 4 0,-10-2 1 0,-13 10-1 0,-6 7-2 16,-9 9-9-16,-3 7-2 0,-3 7-1 15,-2 9 0-15,2 12-3 0,0 5 0 0,-2 15 0 16,0 4-2-16,-1 13-2 0,0 7-2 0,-8 9-4 16,-2 11 0-16,-8 12-16 0,-1 1-10 15,3-9-2-15,4-9 0 16,10-28 16-16,7-16 11 16,7-22 3-16,3-10 2 0,13-27 1 15,8-12 2 1,19-27 1-16,8-13 2 15,11-12 7-15,9-4 5 16,13 2-1-16,1 12-5 0,-2 10-12 16,-7 7-5-16,-23 14-46 0,-6 8-43 15,-11 14-81-15,-1 6 77 16</inkml:trace>
  <inkml:trace contextRef="#ctx0" brushRef="#br0" timeOffset="-91516.51">22020 13205 698 0,'8'0'154'0,"1"0"192"0,1 0-156 0,1 0-56 0,0-3-13 15,-2 0-30-15,1-2-11 16,-1-5-18-16,-1 6-7 0,-1-1-10 16,-7 5 4-1,0 8-7-15,-8 11 3 0,-11 17 8 16,-11 11-6-16,-13 21-2 16,-9 9-3-16,-9 10-13 15,-7 1-1-15,-5 5-8 16,-1 4-6-1,-10-3-9-15,-2-1-3 0,-7-6-3 16,-5-7 4-16,11-15-8 16,10-7-7-16,20-15-24 15,10-10-23-15,17-12-24 16,4-6-15-16,11-11-18 16,2-4-8-16,8-13-11 15,5-6-12-15,8-6-91 16,2-4-35-16,4 1 41 15,0 3 37-15,0 1 213 16,0 5 112-16,-6 2 80 0,-3 4 19 16,-5 12-25-16,-11-2-31 15,-8 14-50-15,-3 4-13 16,-19 11-39-16,-6 0-11 0,-20 11-20 16,-4-1-12-1,2 7-14-15,6-2-3 0,19 1-9 16,14-1 2-1,22-8-7 1,8 2-4-16,20-8 1 0,12-4-2 0,23-10 6 16,11-10-1-1,23-15-38-15,5-14-38 16,4-16-190-16,5-9 155 16</inkml:trace>
  <inkml:trace contextRef="#ctx0" brushRef="#br0" timeOffset="-90868.09">22758 13380 1034 0,'-14'-10'108'0,"-2"-2"78"0,2-4-28 0,0 2-40 0,3 1-19 15,5 7-26-15,2-2-17 0,11 11-25 0,7 7-7 0,19 16 9 16,8 11 3-16,18 18 15 0,2 13 10 0,12 12-6 0,7 10 1 31,21 14-14-31,17 10-8 0,27 4-18 0,4-1-10 31,-6-20-5-31,-10-7-1 16,-16-25-1-16,-12-10-14 16,-16-11-31-1,-9-7-32-15,-28-15-62 16,-12-8-35-1,-23-14-257 1,-14-6 258-16</inkml:trace>
  <inkml:trace contextRef="#ctx0" brushRef="#br0" timeOffset="-90601.38">24243 14134 1085 0,'1'-2'158'0,"1"5"207"0,4 5-216 0,-2 5-30 0,3 4-7 16,4 7-30-16,0 3-11 0,10 6-17 0,1 1-10 15,8 4-8-15,2 6-8 16,-1-1-20 0,-1 3-1-16,-11-4-6 15,-2 7 1-15,-13-5-1 32,-4 2-2-17,-21-8-4-15,-14-7-5 0,-25-8-10 16,-15-6-9-16,-33-16-18 0,-5-4-27 15,-18-22-68 1,-3-10-35-16,-13-23 90 16</inkml:trace>
  <inkml:trace contextRef="#ctx0" brushRef="#br0" timeOffset="11132.96">21163 9426 1423 0,'2'0'41'0,"-2"0"25"0,0 0 8 0,2 0-20 0,-2 0 10 0,0-1-5 0,0-1-10 0,0 1-8 0,-4-1-14 15,1 0-3-15,-3-1-13 16,-4 0 1-16,-4 3 4 16,2 0 0-16,-6 6 10 0,3-1 1 15,-4 5-3-15,-5-4 2 16,0 2-5-16,1 3-9 15,-4-6 1 1,2-1-2-16,1 3-1 0,-1-3 9 0,-1 4-2 16,3-1-3-16,-7 4-10 15,-2 1-1-15,-4 9-4 16,-2-4 1-16,-3 7 0 16,2 1 1-16,2 2 1 15,3 3-2 1,0 1 2-16,1 2 0 15,2 0 7-15,-1 4 1 0,5-1 4 16,-1-1-4-16,8 1 0 16,1 0-3-16,3 1-1 15,2 0 1-15,-1 3-3 16,1-4-4-16,-2-1 1 16,2-1 1-16,-3 1-2 15,1 3 4-15,2 0-4 16,-5 1-1-16,-2 2 5 0,1 2-3 15,1 1 5-15,2-1-4 16,1 2 0-16,2-2 0 16,4 1 1-16,2 0 1 15,4-1-5 1,2 3 2-16,2-7-2 0,0 0 1 0,6-1 1 16,-1 0 0-16,0-3 1 15,4 3-1-15,2 3 0 16,2-2-2-16,3 2 1 15,0 3-2-15,-4 0 2 16,2-3 0 0,-1-3 0-1,-4 0 0-15,4-6 0 16,0 1 1-16,1-3-1 16,0-2 1-16,0 4-1 15,0-6-1-15,1 0 0 16,0-1 1-16,3-3-2 15,1 0 0-15,4-1 2 0,-1 1 1 16,2-2 0-16,-2 1 5 16,-3 2-6-16,2-1 5 15,-2 4-3-15,1-1-3 16,4 0-1-16,1-1-1 16,7-2 3-16,1 3-1 15,6-1 2-15,5 1 4 0,4 0-5 16,-1 0 6-16,-3-1-4 15,-3 0 1-15,-8-4 3 16,-6-6-5-16,-6-3 2 16,-2 0-3-16,-8-9 0 15,-4 1-1-15,-5-3-26 16,0 0-7-16,4-9-44 16,-4 2-30-16,-4-5-53 15,0-1-25-15,-1-3 93 16</inkml:trace>
  <inkml:trace contextRef="#ctx0" brushRef="#br0" timeOffset="11541.66">20924 11763 905 0,'-2'-3'128'0,"0"0"108"0,1 3-107 0,-1-1-8 0,4 2-25 0,3 1 0 16,3-1-5-16,3 6 3 15,4-4 0-15,0 1-17 16,-3 8-21-16,2 2-23 16,2 9-26-16,0 4 3 15,-2 3-11-15,0 3 5 0,-6-3 1 16,-1-3-6-1,-4-2 8-15,-3-3-2 16,-7 0 8-16,-5-6 1 16,-10-2-2-16,-10-1 0 15,-12-5-12-15,-3-2 3 16,-9-6-14-16,0-6-8 0,4-7-16 16,3-7-14-1,12-7-32-15,4-3-21 16,10-8-65-1,2-9 89-15</inkml:trace>
  <inkml:trace contextRef="#ctx0" brushRef="#br0" timeOffset="12341.57">19518 9396 782 0,'-5'3'117'0,"1"4"80"0,-3-4-39 0,4 2-22 0,3 1-25 16,-5-3-11-16,7 2-13 0,-1 4-8 0,1 4-17 0,4 7-15 0,-6 6-14 0,0 2-8 0,2 5-17 0,-2-1-2 0,6-7-3 0,1-5 0 0,4-12-1 16,1-4 1-16,6-11 17 15,1-5 11-15,1-14 12 16,-3 0 7-16,-1-9-8 16,-3 3 0-16,-5-2 9 15,-8 5-9-15,-15-4-12 16,-5 5-10-16,-15 4-20 15,-1 7-4-15,-8 14-18 16,-5 7-21-16,-2 7-45 16,1 2-22-16,17-8-58 15,12-1-21-15,21-8 108 16</inkml:trace>
  <inkml:trace contextRef="#ctx0" brushRef="#br0" timeOffset="12782.12">19797 9306 1437 0,'2'26'81'0,"-1"-1"13"15,3 3-9-15,-3-2-26 16,5 0-26-16,2 0-25 16,3 0-5-16,4 0-3 15,-1 0 1-15,2-2-24 16,-4 0-8-1,-4-10-13-15,-2-3 2 0,-6-9 23 16,0 1 9-16,-6-16 16 0,0-4-1 16,-4-16 15-1,-2-2 5-15,-3-11 12 0,1-4 5 16,0-7-5 0,3-6-1-16,8-2-4 15,3 4-2-15,12 10 11 0,4 9 0 16,8 18-5-16,1 10 7 15,2 14-15-15,0 8-6 16,3 9-2-16,-2 2-14 16,-1 5-6-16,-5-1 5 15,-9 4-10-15,-10 0 7 16,-16 3-9-16,-7 1-9 16,-20 3-26-16,-4 0-24 15,-8 1-35-15,3-4-29 16,7-10 24-16,4-8 39 15</inkml:trace>
  <inkml:trace contextRef="#ctx0" brushRef="#br0" timeOffset="13284.05">20089 8677 1299 0,'8'14'100'0,"-5"8"77"0,5 4-33 0,-3 4-5 16,-1 6-21-16,3 3-36 0,2 10-14 0,4-1-33 0,-1 2-10 0,4-1-17 0,-2-2-4 0,1-6-3 0,0-3-4 0,1-10-11 0,-2-4-7 0,1-10-37 0,0-6-11 0,1-14-30 0,-2-7-20 16,-1-10-8-16,-4-6-24 0,-2-2 87 0</inkml:trace>
  <inkml:trace contextRef="#ctx0" brushRef="#br0" timeOffset="13879.89">19983 8919 1008 0,'4'0'148'0,"5"0"222"16,5-8-240-16,10-8-23 0,3-3-21 0,4-8-46 31,2 2-28-31,-4 0-72 0,-1 1-47 0,-3 5 54 0</inkml:trace>
  <inkml:trace contextRef="#ctx0" brushRef="#br0" timeOffset="13974.49">20512 8833 1587 0,'-5'15'93'0,"0"3"20"0,-1 0-10 0,1 5-32 15,1 4-26 1,0 0-33-16,1-2-5 15,2 1-6 1,-1-11 0-16,2-4 1 0,-1-3-3 16,1-8-5-16,0-4-1 0,3-9 2 15,0-4 2-15,3-12 4 16,2-7 3 0,0-11 0-16,1-5 2 15,1-5 5-15,4-5 2 31,3 9 11-31,2 2 9 0,2 21 14 16,-4 10 1-16,-3 20 6 16,1 4-5-16,-1 17-15 0,0 7-1 15,2 9-6 1,1 4-5-16,5 0-9 16,5-2-2-16,5-1-10 15,-1-3 1-15,-4 1-32 0,-3-5-18 16,-10-1-49-1,-3-6-35-15,-6-7-38 0,-4-6-15 16,-4-9 101-16</inkml:trace>
  <inkml:trace contextRef="#ctx0" brushRef="#br0" timeOffset="14193.94">20485 8778 1362 0,'10'2'112'0,"2"-2"92"0,5 0-55 0,9-5-28 0,2-1-26 0,5-2-49 0,0 0-28 16,1-3-66-16,-1 1-49 0,3 1 50 0</inkml:trace>
  <inkml:trace contextRef="#ctx0" brushRef="#br0" timeOffset="26543.68">17671 11066 416 0,'-5'-3'118'0,"-1"-3"129"0,1 3-66 0,0 3-57 16,-1 0-18-1,-2 0-29-15,0 3-2 16,0 2-15-16,3-2-3 0,2 3-2 16,2 2-6-16,-1 1-3 15,2-1-5-15,-1 5-13 16,-1 4-8-16,2 4-13 15,2 6-6-15,1 6 1 16,1 1-1-16,1-8-2 16,3-6 3-16,0-9-4 15,0-4-2-15,3-12 7 16,-2-3-2-16,2-13 10 16,2-2 7-16,-4-4 8 15,-1-1 10-15,-3-4 2 16,-5 5 1-16,0 8-11 0,-3 0-7 15,3 18 0-15,0-1-1 16,0 9-5-16,3 8-2 16,3 15-12-16,2 5 0 15,5-2 1 1,4-3-1-16,4-13-1 0,1-4 0 16,-2-5-11-16,-1-8-4 0,-3-6-30 15,-2-2-28-15,-1-11-38 16,-2 1-37-16,-3-10 84 15</inkml:trace>
  <inkml:trace contextRef="#ctx0" brushRef="#br0" timeOffset="26842.52">18086 10882 1363 0,'-11'0'100'0,"-5"1"57"0,-6 3-76 0,-4 4-6 0,4-4-35 16,2 4-18-16,10-3-14 0,4 4-6 16,8 1-6-16,5 2 4 15,12 6-5-15,4-2 4 16,8 7 1-16,2-1 0 16,-4 5 2-16,-1 1-1 15,-11-2 3-15,-6 2-2 16,-6-3-1-16,-3 1 5 15,-12-4-6-15,-1-2-1 0,-11-1-17 16,-6-2-24-16,-4 4-33 16,-1-5-18-16,1-5-9 15,7-3-284-15,9-16 264 16</inkml:trace>
  <inkml:trace contextRef="#ctx0" brushRef="#br0" timeOffset="27221.01">18264 11000 886 0,'5'2'125'15,"-2"2"201"1,1 3-225-16,4-7-22 0,0 0-14 16,6-7-30-16,1 1-14 0,0-8-5 15,1 0 7 1,0-5-4-16,1 2 3 15,-4 1 7-15,-2-2-1 0,-5 4 1 16,-4 2 1-16,-7 5-7 16,-3-2-6-16,-6 7-5 15,-6 1-3-15,-1 4-8 16,0 8 1-16,3 5-2 16,5 7 0-16,10 4 0 15,3 3-3-15,12 3 3 16,6-1-2-16,9-5-1 15,1-5 2 1,7-3-2-16,-1-7-4 16,-2-9-46-16,-2-3-31 0,-6-14 40 15,-5-10-13-15</inkml:trace>
  <inkml:trace contextRef="#ctx0" brushRef="#br0" timeOffset="27583.69">18642 10455 1536 0,'-6'-4'92'0,"-5"4"22"0,-2 7-10 0,1 4-29 32,-4 6-17-32,5 4-29 15,0 2-9-15,6 6-11 16,4 4-7-16,5 5-2 0,6 4 0 15,4 4 0-15,3 3-8 0,-1-2-41 16,-3 0-29-16,-4 2-74 16,-4 2-169-1,-5-2 199 1</inkml:trace>
  <inkml:trace contextRef="#ctx0" brushRef="#br0" timeOffset="28132.27">18559 10885 1118 0,'6'-8'114'0,"2"2"103"0,3 0-118 0,3-1-4 16,4 1-29-16,1 1-17 0,7-1-20 31,0 1-3-31,0 0-7 0,1-2 0 15,-3 5 2-15,-2 0-2 0,-11 2-11 16,-3 5 0 0,-8 1-6-1,-5-1 0-15,5 5 2 0,-3-6 0 16,3 4-8-16,3 0-1 16,4-3-5-16,4-2-1 0,3-3 6 15,0-2-2-15,2-4 7 16,-4-2 1-16,-4-4 2 15,3-1-1-15,-6 0 2 16,3-1 3-16,-5-3 1 16,0 7-2-16,-3 10-4 15,3-7-6-15,-1 18 1 16,4 4 2-16,4 17-2 0,-1 1-4 16,7 2-16-1,0-7-5-15,0-11-10 16,4-4 3-16,1-8 12 15,-4-10 5-15,-3-9 19 0,-3-4 6 16,-3-8 6-16,-2-3 4 16,-1-10-4-16,-2-5-2 15,-3-11-2-15,0-5 1 16,-3-8 4-16,-3-6 6 16,-2 4 10-16,0 2 4 0,5 24 22 15,3 16 12-15,0 26 5 16,0-1-3-16,0 32-14 15,1 5-11 1,6 23-9-16,1 3-6 16,6 8-14-16,0-5-6 15,3-8-14-15,1-1-18 0,-1-12-75 16,2-1-42-16,0-12-200 16,-2 2 184-16</inkml:trace>
  <inkml:trace contextRef="#ctx0" brushRef="#br0" timeOffset="29151.69">18783 11465 1033 0,'0'0'90'16,"3"0"50"-16,-1 0-27 0,-1 2-27 0,1 3-17 0,-2-2-6 0,0 3-5 0,3 5-5 0,-2 2 2 0,6 7-17 0,2 4-6 15,-1 4-19-15,6 2-9 0,-3 3-10 0,-3-3-16 0,0-4-36 0,-5-4-18 0,2-7-44 0,0-3 1 16,-1-11 67-1</inkml:trace>
  <inkml:trace contextRef="#ctx0" brushRef="#br0" timeOffset="29549.98">18966 11525 1214 0,'0'0'99'0,"-2"2"74"0,-1-1-68 0,3 7-26 16,0 2-19-16,2 9-33 16,2 4-5-16,0 3-15 15,0 0-3-15,6-2-4 16,-1-5-5-16,2-3 2 16,2-4-4-16,0-5 3 15,2-3 2-15,-2-7 3 16,1 0 4-16,-4-9 19 0,-4-6 14 15,-3-1 21-15,-1-4 8 16,-6-3 12-16,0 1-14 16,-7 1-14-1,-4 1-12-15,-5 2-30 16,-2 2 0-16,-2 8-18 16,4 5-15-16,4 9-27 15,3 5-22-15,9 3-58 16,2-1-21-16,8-4-210 15,2-3 211-15</inkml:trace>
  <inkml:trace contextRef="#ctx0" brushRef="#br0" timeOffset="29907.68">19191 11442 1421 0,'-6'6'103'0,"-2"-3"34"0,0 11-41 0,2 1-10 15,4 4-37-15,2 3-16 16,5 1-12-16,5 1-12 16,9-2-5-16,4-8-1 15,6-3-3-15,1-9 0 16,0-4 5-16,3-4 8 16,-3-5 20-16,-5-3 10 15,-6-5 15-15,-7-5 2 16,-8-1 5-1,-4 0-7-15,-16-1-13 0,-8 4-12 16,-12 3-15-16,-5 5-7 16,-5 3-17-16,2 10-6 15,11 1-19-15,8 4-13 16,10 3-38-16,14-6-20 0,-1-1-49 16,-1-5-16-1,13-4-14-15,5-5-227 0,6-8 268 16</inkml:trace>
  <inkml:trace contextRef="#ctx0" brushRef="#br0" timeOffset="30143.08">19455 11128 1586 0,'-13'14'127'0,"-1"0"72"0,1-3-32 15,2-6-40-15,4-3-41 16,0-9-61-16,4-7-7 15,3-10-37-15,0 1-38 16,6-6-107 0,-1 1-52-16,-2 1 104 15</inkml:trace>
  <inkml:trace contextRef="#ctx0" brushRef="#br0" timeOffset="30425.44">19605 10595 1684 0,'-2'19'109'0,"-4"4"40"15,-2 4-2-15,5 13-35 16,1 1-37 0,2 14-44-16,7 8-10 0,-3 10-12 15,-1 2-9-15,-1 7-40 31,1 3-31-31,-1-3-106 0,-1 2-46 0,-1-23 112 16</inkml:trace>
  <inkml:trace contextRef="#ctx0" brushRef="#br0" timeOffset="30598.67">19755 11022 1835 0,'-10'10'144'0,"-1"1"63"0,0-2-46 0,3-6-73 31,3-1-45-31,5-5-75 0,4-7-51 16,4-2-135-16,10-2 119 16</inkml:trace>
  <inkml:trace contextRef="#ctx0" brushRef="#br0" timeOffset="37767.36">21690 14246 883 0,'3'6'100'0,"1"0"60"0,-1 2-21 0,0-2-57 0,-3-1-19 15,0 0-11-15,2-2 0 16,-1-3 12-16,-1 0 2 15,0-3 5-15,0-5-1 16,-5-1 4-16,1 1-9 16,-3-3-5-16,-2-4-3 15,-5 4-22-15,-4-1-6 16,-2 6-9-16,-5 1-13 16,-2 3-1-16,2 2 0 0,1 2-5 15,3 1 3-15,9 5-4 16,1-5-4-16,9 6-1 15,2 2 1-15,5 4 0 16,1-3 0-16,0 4 6 16,1 1-4-16,1 4 2 15,3 3 1-15,4-5-1 16,1 3 0-16,6 1-1 16,-1 2-1-16,6-1-3 15,-4-2 4-15,1 0-10 16,0 2 0-16,-10 0-7 0,0 2 3 15,-8 0 4 1,-6-6-11-16,-6 1 4 0,-5-1-14 16,-6-7-12-16,-5-5 13 15,-5-4 0-15,0-4 10 0,-3-8 13 16,0-1 5-16,6-5 1 16,5-4 7-1,15-5 6-15,7-2 4 0,13-2 17 16,3-2 1-16,4-2 10 15,-4-1 1-15,3-4-1 16,0 3 2-16,2 1-11 16,0 6-13-16,-4 11-9 15,-1 4-9-15,-3 10-6 16,-2 1 3-16,-3 8 0 16,0 4 0-16,-3 7 0 15,0-1 2-15,0 4 1 16,-2-5-6-16,2 3-1 0,-2-1-3 15,-1 2-6-15,0-5 2 16,-4-2-3-16,2-2 6 16,4-4-1-16,-2-4 8 15,4-6 5-15,4-6-8 16,-1-8 10-16,4-3 5 0,-2-12 5 16,-1 1 7-16,-5-6 10 15,-4 1-2-15,-4 7 3 16,-4 1 3-16,-14 6-10 15,-4 1-5 1,-8 7-7-16,-8 2-6 16,-1 8-5-16,1 0-7 15,5 3-10-15,8 4-16 0,11 1-25 16,3-2-15-16,11 0-48 16,0 1-10-16,9-6-46 15,4-7 105-15,9-7 22 16</inkml:trace>
  <inkml:trace contextRef="#ctx0" brushRef="#br0" timeOffset="37925.39">21984 13976 1088 0,'-8'6'150'0,"-2"2"263"0,1-3-345 0,-1-5-42 0,4-3-2 0,1-15-63 0,4-5-43 0,1-6 41 15</inkml:trace>
  <inkml:trace contextRef="#ctx0" brushRef="#br0" timeOffset="38131.12">22176 13627 1379 0,'-6'19'143'0,"0"5"106"0,1 4-122 16,0 6-2-16,5 3-44 0,2 3-26 16,2 1-29-1,4 6-9-15,3-1-25 16,0 3-26-16,4 0-58 0,-3-7-52 16,-2-9 67-16</inkml:trace>
  <inkml:trace contextRef="#ctx0" brushRef="#br0" timeOffset="38304.99">22326 13842 1671 0,'-3'2'101'0,"1"2"32"16,-1-2-49-16,3-2-34 15,-1-2-40-15,4-7-75 16,5-4-60-16,11-4 58 15</inkml:trace>
  <inkml:trace contextRef="#ctx0" brushRef="#br0" timeOffset="39399.59">23845 13604 824 0,'-4'-6'104'0,"2"2"102"0,0 1-65 16,2-2-29-16,2 4-21 0,1-2-14 0,2 0-7 0,3-2 2 0,0-1-5 0,6-1-10 0,2-1-3 0,4 0-10 0,2 1 1 0,3 0-5 0,1 4-9 15,1 3-11-15,1 3-4 0,-8 7-13 0,-1 2-2 0,-11 7-1 16,-6 5-2-16,-8 4-9 0,-9 2-2 0,-4 3-17 0,0 5-4 0,-1 2-1 15,3-1 6-15,7-6 19 16,4-4-2-16,11-9 8 0,6-6 1 0,8-7 0 16,4-7 5-16,10-10 3 15,2-10 1-15,3-9 6 0,1-2 1 0,-6-4 4 16,-6-1-2 0,-8 9 3-16,-6 3 2 0,-7 15-1 15,-6 7 5-15,0 4-2 16,-5 10-7-16,-4 11-5 15,3 3-8-15,6 6-2 16,0 1 0-16,12-5 1 16,6-6 1-16,4-7-2 15,1-6-1-15,3-14 0 16,-1-2 7-16,-1-11 19 16,-4-2 16-16,-3-2 15 15,-7-2 5-15,-5-3 7 0,-5 0-10 16,-7 2-5-16,-1 1-4 15,-12 1-25-15,-2 4-7 16,-7 6-14-16,-1 8-4 16,4 9-10-16,0 5-10 15,6 4-39-15,4-4-26 0,5-3-52 16,5-4-19-16,6-5-54 16,8-8-233-1,4-2 282-15</inkml:trace>
  <inkml:trace contextRef="#ctx0" brushRef="#br0" timeOffset="39629.22">24491 13463 1733 0,'-5'8'99'0,"-5"-1"21"15,-1-6-32-15,2-4-39 0,-1-10-45 0,7-12-73 0,5-6-35 0,7-9 79 0,2-1-28 0</inkml:trace>
  <inkml:trace contextRef="#ctx0" brushRef="#br0" timeOffset="39841.39">24746 12885 1663 0,'-9'20'107'0,"-2"12"59"0,-4 1-21 0,3 11-23 15,-1 2-27-15,2 14-39 16,0 1-22-16,2 9-20 16,-2 1-14-1,3-5-42-15,0-2-29 0,5-4-108 16,3-8-47-16,1-20 114 16</inkml:trace>
  <inkml:trace contextRef="#ctx0" brushRef="#br0" timeOffset="39977.14">24943 13153 1687 0,'-4'1'170'0,"-3"3"63"16,-8 7-90-16,-3 0-27 16,-2-3-81-16,-1-4-17 0,5-7-73 15,1-5-67 1,2-11-452-16,-8 0 363 15</inkml:trace>
  <inkml:trace contextRef="#ctx0" brushRef="#br0" timeOffset="103806.57">18903 13244 861 0,'1'2'99'16,"2"1"61"-16,-4 0-42 0,2 3-21 0,-1-2-31 0,-1 4-12 0,-1-1-15 15,-6 6-6-15,4 6-3 16,4 5-2-16,1 4-7 16,7 2-4-16,8 5-6 15,0-7-3-15,9-4-2 16,2-5 0-16,0-15 1 15,1-4 7-15,-4-11 14 0,-4-8 4 16,-4-1 15 0,-3-5-2-16,-10 3 0 0,-3 4 2 15,-14-4-2-15,-4 5-5 16,-12-1-7-16,-6 6-8 16,-10 6-16-16,-4 2-2 15,-2 0-15-15,4 4-8 0,12 0-6 16,8 0-18-16,13 1-36 15,14-1-30-15,-4-3-202 16,15-3 184-16</inkml:trace>
  <inkml:trace contextRef="#ctx0" brushRef="#br0" timeOffset="104264.33">19158 13162 1371 0,'7'8'77'16,"-1"6"6"-16,-1 1-13 16,1 8-29-1,5 4-19-15,2 6-8 0,2-1-4 16,3 4-7-16,-1 3-1 0,4-2-10 16,-1 0-2-1,1-3-8-15,1-6 3 0,-5-8 2 16,-3-1 7-1,-9-14 6-15,-5-3-2 0,-11-15 6 16,-6-14-1-16,-9-11 5 16,-2-12 2-16,-7-7 3 15,1-1 1-15,7 1 6 16,6 5 5-16,15 14 21 16,4 7 3-16,9 13 2 15,4 6-9-15,6 12-17 16,2 1-8-16,0 10-8 15,-2 4 0-15,-4 0-4 16,-2 4-2-16,-6-3-4 16,-2 4 0-1,-3-4-10-15,-3 3-13 0,-2-6-38 16,-1-2-23-16,-1-5-46 16,1-11-84-16,-5-14 131 15</inkml:trace>
  <inkml:trace contextRef="#ctx0" brushRef="#br0" timeOffset="104842.59">19248 12774 1374 0,'10'7'88'0,"1"1"35"0,0 9-15 0,1 5-26 16,6 8-16-16,4 3-23 0,5 5-8 0,4 8-20 0,5-2-6 0,-1 5-8 0,0 0-1 0,0-10-15 15,-5-3-8-15,1-14-8 0,-2-4-5 0,-4-17-4 0,-3-1-8 0,-10-11-30 16,0-5-17-16,-11-6-143 0,-4-3 142 0</inkml:trace>
  <inkml:trace contextRef="#ctx0" brushRef="#br0" timeOffset="105423.33">19264 12968 1389 0,'14'-4'78'0,"8"-9"28"0,4-1-13 0,5-4-15 0,1-4-23 16,-9 0-32-16,1 5-10 0,-8-5-48 0,-7 3-40 0,2-2 41 0</inkml:trace>
  <inkml:trace contextRef="#ctx0" brushRef="#br0" timeOffset="105642.68">19611 12724 1325 0,'0'1'89'0,"3"4"32"0,4-2-17 0,5 8-24 16,4 8-20-16,6 11-20 16,2 0-9-16,-2 8-20 0,1 0-16 0,-4-7-53 0,-1 3-30 15,-7-9-305-15,-2-2 250 0</inkml:trace>
  <inkml:trace contextRef="#ctx0" brushRef="#br0" timeOffset="105941.04">19614 12719 1386 0,'-9'-19'88'0,"2"0"29"16,1 5-11-16,6-5-22 15,0 0-16-15,6-1-9 0,4 2 1 16,9 3 0 0,5 2 1-16,7 8-17 15,4 5-8-15,-5 11-14 16,-3 8-14-16,-10 2-6 0,-4 2 0 15,-9 1-4-15,-2 1-4 16,-4 1-2-16,-6 0-7 31,-1-2-10-31,-4-7 1 0,2-4 5 0,3-5 10 16,2-10 9-16,3-2 6 16,9-1 0-16,5-2-6 0,7 1 15 15,4 0-1-15,6 0 16 16,0 4 5-1,1 2-9-15,-4 3 3 16,-9 7-12-16,-7 1-6 0,-10 4-1 16,-7 6-8-16,-11 4 1 15,-5 5-1-15,-4-3-4 16,0-3-13-16,-2-7-37 16,1-1-29-16,-6-7-69 15,-2 1-27-15,2-9 92 31</inkml:trace>
  <inkml:trace contextRef="#ctx0" brushRef="#br0" timeOffset="106819.48">19979 14757 649 0,'4'-4'90'0,"0"4"118"0,-1 4-91 0,-3 0-7 0,0 7-8 0,0-6-18 0,-3 3-14 16,-1-6-12-16,4-2 2 0,-1 0 2 0,-7 0 4 0,2-2-20 0,-2-7-5 0,-3-1-27 16,-2 1-3-16,-3-4-4 0,-4-4 1 0,-2-1 7 0,0-1-2 0,0-4-2 0,-1-6 2 15,4-5-3-15,1-6-1 0,2-2-5 0,5 1-1 0,8 3-2 16,3 0 1-16,1-1 6 0,4-1-2 0,3 1 3 0,1-1-1 0,4 2 1 0,-1 2 6 15,1-3 6-15,4 2 3 0,2-7 5 0,3 0-3 0,2-2 2 0,3-4 6 0,1 3-10 0,1-4 0 16,2 1-9-16,1-2-2 0,-1-4-3 0,6 4-1 0,1 0 0 0,-2-1-1 0,0 1 1 0,-3-3 2 0,0 2 1 0,1 5-10 16,2 0 3-16,3 1-7 0,1 6 2 0,1 0 0 15,0 2 0-15,1 1 4 0,6 1-3 0,2 6-1 16,7 2 1-16,0 3-3 0,-4 2 2 0,-5 4 0 16,-10 1-1-16,-5 4-2 0,-13 4-2 15,-2 5-8-15,-11-2-24 0,-5 7-20 0,-2-7-50 0,-5 6-34 16,-4 2-15-16,-4 5-314 0,2 3 310 15</inkml:trace>
  <inkml:trace contextRef="#ctx0" brushRef="#br0" timeOffset="107385.25">20591 12738 766 0,'-2'0'116'0,"-1"0"68"0,1 6-33 16,2-4-15-16,0 4-37 0,2 2-16 0,3-5-14 0,1 4-5 0,4-6-7 0,2-1 0 0,4 2 0 0,3-1-1 0,8 1-19 0,7-1-4 0,9 3-12 0,1-3-7 0,2-2 0 15,-2-4-2-15,-8 5-5 0,-3-2 2 0,-9 5-6 0,-5 4-1 0,-8 5 0 0,-5 3-1 0,-6 2 0 0,-3 5 2 0,-9 3 0 0,-3 2-3 0,-5 8 3 0,-4-4-3 0,-1 6-3 0,-2 0 1 0,-1 4-36 0,-2 0-27 0,-8 7-69 0,-3 1-63 0,-11 0 113 0</inkml:trace>
  <inkml:trace contextRef="#ctx0" brushRef="#br0" timeOffset="110695.65">17787 13944 957 0,'0'-3'68'0,"-1"2"33"0,-2 1-14 0,-1 4-24 16,1 4-9-16,2 8-3 15,-1 6-5-15,2 7-14 16,3 5-9-1,5 6-17 1,0 2 4-16,6-1-10 16,2-1 1-16,1-10 0 0,-1-7-4 15,2-15 5-15,1-3-2 16,1-13 5-16,1-1 7 0,-4-9 9 16,-1 2 4-16,-4-10 14 15,-1-4-5-15,-3-2 4 16,-1-7 3-1,-6 1-5-15,-2-3 3 16,-7 5-7-16,0 4-7 16,0 15-9-16,6 15-3 0,-2 1-8 15,4 13 3-15,6 15-3 16,3 9-1-16,9 7-4 16,1 6 0-16,9-7-4 15,2 1-18-15,2-8-42 16,1-7-21-16,-3-8-60 15,-2-7-129-15,-6-13 173 0</inkml:trace>
  <inkml:trace contextRef="#ctx0" brushRef="#br0" timeOffset="111699.73">18393 13913 1095 0,'-3'-6'97'0,"-2"2"48"0,-3 4-57 0,-4 0-14 0,-2 7-15 0,-1-4-9 15,4-3 0-15,3 2-13 0,8-2-12 0,-1 1-8 0,-2 10-10 0,6 2-3 16,5 10-5-16,1 3 3 0,2 0-3 0,0 4-1 0,0-1 4 0,-1-1-2 16,-1-6 1-16,1-3 0 0,-1 0 1 15,-1 2-2-15,-8-7 0 0,0 8 1 0,-5-5-1 0,-4 1 0 0,-5 0 0 16,-5-3-9-16,-5-4-34 0,0-2-16 0,4-7-42 16,-1-2-12-16,6-7 62 0</inkml:trace>
  <inkml:trace contextRef="#ctx0" brushRef="#br0" timeOffset="112139.01">18464 14137 1077 0,'6'19'62'0,"1"-2"31"0,-2-1-15 0,2-5-9 0,4-3-14 0,2-11 1 0,1-7-6 0,4-10-3 0,-3-1-4 0,3-7-13 16,-2 1-4-16,-5 8-8 0,-4-6 0 0,-5 4-3 0,-4 2 2 0,-7 7-5 0,-7-1 1 0,-4 5-7 0,-4 7-4 0,-3 10 1 0,0 5-1 0,5 13-4 0,5 8 3 16,8 7-2-16,5 6 0 0,12 4 0 15,6-3-2-15,9-7-1 0,5-1-12 0,2-12-22 0,3-7-17 16,0-13-38-16,2-7-18 0,-2-12 59 0</inkml:trace>
  <inkml:trace contextRef="#ctx0" brushRef="#br0" timeOffset="112781.84">18800 13798 1215 0,'-6'-3'81'0,"3"4"34"0,-7 6-20 0,2 13-24 15,0 10-11-15,-1 8-12 0,9 9-1 0,5-1-15 0,3 4-14 16,7-2-10-16,1-1-8 0,2-4-7 0,-3-2-22 0,-5-2-47 0,-4-1-33 15,-6-7-195-15,-6-4 188 16</inkml:trace>
  <inkml:trace contextRef="#ctx0" brushRef="#br0" timeOffset="113253.04">18736 14284 1142 0,'9'-30'80'0,"7"3"60"0,1-2-21 0,8 4-14 0,-1-2-7 0,1 2-24 0,4 6-10 16,-7 7-29-16,0 2-15 0,-3 9-15 0,-2 2-3 0,-1 12-4 0,0 2 1 0,-7 9-4 0,1 0-6 0,1-5-4 0,-3 0 4 0,1-11 1 0,-1-2 6 0,-2-9 2 15,0-8-1-15,1-13 3 0,-1-1 2 0,2-8 0 0,0 1 0 0,-3 5-2 0,-1 2 0 0,-2 16 2 0,0 7-2 0,-1 15 0 0,1 10-1 16,4 14-2-16,2 4 2 0,3 0-2 0,5-2 4 0,6-12-2 0,1-7-1 15,4-18 0-15,0-4 0 0,-8-18 3 0,0-7 0 0,-6-11 4 0,-2-4 0 0,-4-15 3 0,-3-3 6 0,-4-10 4 0,-5 3 1 0,-11 5-2 16,-3 9-3-16,-1 18-1 0,2 10 0 0,7 25 4 0,5 19-1 16,6 22-4-16,5 17-1 0,7 16-2 0,4 8-2 0,5 0-14 0,1-6-23 0,8-13-66 0,3-10-31 0,-3-16 55 0</inkml:trace>
  <inkml:trace contextRef="#ctx0" brushRef="#br0" timeOffset="113916.56">18614 14785 898 0,'0'-6'92'0,"0"-1"75"0,0-2-35 15,0 3-31-15,2-10-18 0,-1 2-6 0,-2-4 1 0,-1 6-5 0,-4-2-2 16,-7 2-21-16,-3 9-14 0,-6-1-14 0,-3 4-12 0,-2 6-9 0,0 0 1 0,5 8-3 16,5 2 1-16,11 3 2 0,1 3-3 0,10-3-2 15,4 11 3-15,10-8-4 0,3 7 3 0,8-1-1 0,2-3-1 16,2 5 6-16,3 5-3 0,-3 3-1 0,-2 0 4 0,-8 1-5 16,-9 0-4-16,-13 1-10 0,-5 1-6 0,-13-3-11 0,-1-4 1 0,-5-13 8 15,-4-2 4-15,1-19 13 0,0-7 8 0,1-13 7 0,4-10 3 0,4-11 7 0,3-3 0 16,10 0 5-1,3 0 5-15,11 3 7 0,5-2 10 0,6 4 11 0,3 4-4 0,4 10-10 0,2 2-15 0,2 14-21 0,-3 9-2 0,-1 8-2 0,-6 6-2 0,-5 10-1 0,-3 3 0 0,1 3-12 0,0 3 1 0,0-5 3 16,3 0-4-16,-4-7 9 0,0-4 4 0,-1-7-2 0,-6-9 2 0,0-4 0 0,-2-6 6 16,-4-12 16-16,-1-2 1 0,-2-12 22 0,-9-1-7 0,-6 1 2 0,1 2 2 0,-11 3-17 0,1 3-4 0,-6 2-12 15,-3 3-4-15,3 0-5 0,2 6 2 16,9 3-6-16,9 4-6 0,9 9-27 0,1-2-31 0,-1 2-64 0,2 0-38 0,5-6-86 0,4 3 135 0</inkml:trace>
  <inkml:trace contextRef="#ctx0" brushRef="#br0" timeOffset="114132.05">18934 14659 1506 0,'-1'0'103'0,"-7"0"35"0,0 0-33 15,-5-8-57-15,5-6-26 0,7-13-32 0,-4-5-20 0,7-10-61 0,1-1-43 0,2 2 65 0</inkml:trace>
  <inkml:trace contextRef="#ctx0" brushRef="#br0" timeOffset="114258.23">19075 14254 1475 0,'-3'9'102'0,"-1"10"67"0,1-2-30 0,0 15-36 0,1 4-30 0,2 11-37 0,0 4-8 0,7 10-13 0,1-2-6 0,3 10-20 0,0-3-35 0,0 2-74 0,0 0-44 0,-2-6 72 0</inkml:trace>
  <inkml:trace contextRef="#ctx0" brushRef="#br0" timeOffset="114383.58">19291 14585 1627 0,'0'0'132'0,"-2"1"73"0,-1 4-51 0,0-2-83 0,-3 2-28 0,-1-5-34 0,3 0-32 0,-6-10-117 0,-1-7-419 0,-13-10 342 0</inkml:trace>
  <inkml:trace contextRef="#ctx0" brushRef="#br0" timeOffset="199171.12">24522 15143 595 0,'-1'-2'77'16,"1"-1"75"-16,-4 2-2 0,4-1-13 0,-1 2-15 0,1-1-32 0,0 1-14 0,0 0-9 15,0 0-4-15,0 0-10 16,0 0 1-16,-2 0-7 15,1 1-5-15,-1 1 0 16,0-1-9-16,2-1-8 16,0 3-4-16,0-3-8 15,2 0-3-15,6-3 5 16,3 0-3-16,2 0 3 16,2 0 1-16,0-5-1 0,-1 0 3 15,3 0 8-15,-1-1-2 16,3-5-5-16,0-5-2 15,0-3-5 1,1-8 7-16,5-4 2 0,2 0-5 16,6-6-1-16,-3-1-10 0,2-8 1 15,-1-3 2-15,-7-6 9 16,0 0 1 0,-5-7 0-16,-2 0 0 0,-1-7 2 15,-2-2 7-15,0-8 2 16,0-3 5-16,1-9-11 15,-3 1-5-15,1-4 7 16,0 2-9-16,-2-3 2 16,-2 4-1-16,-1-4-14 15,0 3 2-15,-3 5-4 16,-1 0-1-16,-2 10 4 16,-4 0-2-16,-2 12 0 15,-6 0 0-15,-1-6-2 16,-3-2 1-16,0-11 1 0,-2-2 2 15,0 0-3-15,2 4 3 16,-3 9-4-16,-1 4-3 16,4 13 3-16,-5 1-5 0,-3 12 5 15,-3-1-1 1,-10 3 1 0,-3 3 0-16,-6 2-1 0,-2 1 1 15,-1 8-1-15,1 3 1 0,-3 0-1 16,4 2 1-16,0 0-3 15,1 3 2 1,2 6-3-16,-4-3-1 0,2 9 1 16,-1 1-1-16,-2 1 4 15,0 3 0-15,-10 4 3 16,0-4 3-16,4 3 0 16,-3 1-1-16,7 1-3 15,-1 0-1-15,0 3-4 16,-3 5 1-16,0 4 0 15,-2 4 0-15,-4 6 0 0,1 2-1 16,3 3 1-16,4-2 2 16,12-6 0-16,7-2 0 15,16-7-4-15,7-2 1 16,7-4 0-16,2 0-1 0,0-3 2 16,3 1 1-16,4-2-45 15,-1-2-35-15,4-3-84 31,-1 1-44-31,-1-12 111 0</inkml:trace>
  <inkml:trace contextRef="#ctx0" brushRef="#br0" timeOffset="199711.24">23410 11533 1046 0,'-10'7'92'0,"-4"5"48"0,2 2-52 0,-3 10-45 0,1-4-13 0,5 6 0 16,-1 2 6-16,6 4 14 0,-1 4 0 0,3 10-9 0,1 3-13 0,-2 9-18 16,-2 3-5-16,2-5-5 0,-1-6 4 0,4-12-4 0,0-13 3 0,5-11-3 0,3-4 0 0,8-9 4 0,9-1 5 0,11-6 12 0,5 1-2 0,8-6-6 0,0-1-4 0,-3-1-34 0,-5-3-35 0,-3-7-289 0,1-6 225 0</inkml:trace>
  <inkml:trace contextRef="#ctx0" brushRef="#br0" timeOffset="201057.04">24142 10677 1410 0,'0'0'26'0,"0"1"-4"16,-10 12 16-16,-1 3-2 0,0 12-17 0,7 5-4 15,5-1-10-15,7-7-2 16,14-11 3-1,2-7-1-15,4-14 20 16,4-2 7-16,-5-13 17 16,-4 0 9-16,-4-4 7 15,-8 0 0-15,-9 0 6 16,-4 8 0-16,-15-3-10 16,-5 7-9-16,-14 6-23 15,-7 2-12-15,-8 6-27 16,1 1-14-1,7 2-28-15,9-1-12 16,16-10-28-16,12-9-17 16,14-16-30-1,12-5-10-15,20-2-50 16,4 1 19-16,11 9 53 0,0 11 32 16,-6 10 148-1,-1 10 43-15,-12 20 49 16,-3 5 10-16,-6 14-41 15,-7 2-20-15,-4 9-43 16,-5 4-17-16,-6 0-16 16,0 0-9-16,-1 2-12 0,-2-3-14 15,3-8-30-15,1-2-3 16,-3-17 12-16,4-10 9 16,-6-16 29-16,2 4 10 15,-3-24 16-15,-1-8 16 0,-9-15 16 16,-2-15 0-16,-7-11 14 15,-2-7-7-15,7-7 2 0,6 4-3 16,13 15-11-16,6 11-1 16,8 25-11-16,-2 7-3 0,-1 15-19 15,0 7-14-15,-2 14-9 16,2 6-3-16,-1 8-3 16,0 3 10-16,-4-2-7 0,-5 4-14 15,-6-4-27 1,-5-2-18-16,-3-12-36 0,-1-6-14 15,1-11-31-15,3-11-110 0,4-28 159 16</inkml:trace>
  <inkml:trace contextRef="#ctx0" brushRef="#br0" timeOffset="201496.52">24636 9975 1235 0,'3'-5'83'0,"0"5"45"0,-1 4-4 0,-1 10-10 0,-1 9-12 0,0 4-13 0,2 8-12 0,-1 4-21 0,4 2-13 0,5 10-28 0,1-1-4 0,7-2-6 0,8-4-14 16,7-16-13-16,3-6-11 0,5-11-20 0,-1-9 3 15,-9-10-19-15,-6-8-16 0,-10-11-31 0,-6-4-81 16,-12-9 120-16</inkml:trace>
  <inkml:trace contextRef="#ctx0" brushRef="#br0" timeOffset="201810">24530 10073 1400 0,'22'-6'69'0,"-1"-4"24"0,5-3-7 0,3-4-11 15,-1-5-23-15,2-6-36 0,-1-4-15 0,4-6-68 16,5 0-89-16,4-9 88 0</inkml:trace>
  <inkml:trace contextRef="#ctx0" brushRef="#br0" timeOffset="201966.64">25202 9712 1074 0,'-20'0'123'0,"-4"4"171"0,-3 9-188 0,-3 11-3 0,2 4-10 15,1 5-30-15,3 8-4 16,12 3-19 0,7 5-15-16,11 0-11 15,10-5-14-15,12-6 2 0,-1-3 0 16,8-10-10-16,1-6-18 15,0-5-37-15,2-1-22 16,-3-7-50-16,-5-4-76 16,-8-2 127-16</inkml:trace>
  <inkml:trace contextRef="#ctx0" brushRef="#br0" timeOffset="204264.98">24401 11363 563 0,'0'-2'69'0,"0"2"51"15,1 0 19-15,-1 0-6 0,2 3-13 0,-2-1-25 0,-2 1-14 0,2-3-21 0,0 0-6 16,0 0-12-16,-1-5-5 0,7 1 7 0,2-6-5 0,6-2 8 16,-1-1 5-16,1-1-6 0,0 0 1 0,2 6-6 0,-2 0-7 0,0 2-15 0,0 2-5 0,-1 3-6 31,-2 1-4-31,-5 0 0 0,-1 6 0 0,-5 7-4 15,-5 6 0-15,-4 4 0 0,-2 6-3 0,0 2 4 0,1 1 1 0,7-4-3 16,0-1-4-16,5-6 0 0,1-4-2 0,5-5 4 0,3 1 3 0,3-3-1 16,2-9-1-16,1-1 2 0,0-1 1 0,4-9-1 0,-1-1 1 15,1-3 2-15,-1-2-3 0,-2-4 6 16,-2 1 1-16,-5-2-1 0,0 7 2 0,-7 3-1 16,0 5 0-16,-4 6 2 0,0 0-4 0,0 6 3 15,0 5-3-15,4 11-5 0,1 2 0 0,4-4 0 16,3 2-1-16,5-6 1 15,2-5 2-15,4-3-3 16,-2-5 0-16,-2-3 11 16,0-3 6-16,-5-5 5 15,2-3 8-15,-7-2 11 16,-2-4-4-16,-7-5 12 16,-4-2-7-16,-8-2-16 15,-6 0-2-15,-10 0-13 16,-7 2-6-16,-2 5-1 15,-1 5-4-15,6 7-8 16,7 4-1-16,9 6-26 16,0 5-10-16,7-3-29 0,1 3-19 15,5-3-34-15,3 1-17 16,6-4-124-16,2-7-141 16,5-13 239-1</inkml:trace>
  <inkml:trace contextRef="#ctx0" brushRef="#br0" timeOffset="204845.3">24976 11129 1280 0,'-6'12'84'0,"0"-6"82"16,-4 2-90-16,-1-5-14 0,5-3-12 0,0-11-28 0,1-8-13 0,3-8-39 15,-1-8-32-15,2-1-354 0,4-2 275 0</inkml:trace>
  <inkml:trace contextRef="#ctx0" brushRef="#br0" timeOffset="205017.87">25049 10705 896 0,'0'-6'128'0,"3"4"135"0,0 2-99 0,2 8-37 0,0 5-22 16,1 4-25-16,2 12-19 0,1 13-12 0,-2 4-7 0,-2 19-27 0,-2 7-3 0,-3 10-8 16,0 3-12-16,0-4-41 0,0-7-32 0,0-19-148 0,3-11-197 0,5-23 250 0</inkml:trace>
  <inkml:trace contextRef="#ctx0" brushRef="#br0" timeOffset="205158.83">25305 11010 1551 0,'0'6'114'0,"-2"3"47"0,-4 2-24 0,-2-6-39 0,-3-2-32 0,0-7-40 0,-3-7-23 0,-2-7-89 0,-2-4-25 0,1 2 52 0</inkml:trace>
  <inkml:trace contextRef="#ctx0" brushRef="#br0" timeOffset="-207437.82">20193 16288 395 0,'0'-6'76'0,"0"-2"69"0,0 1 10 0,0 3-5 0,5 2-9 0,-3 2-5 0,-1 0-3 15,-1 6-20-15,0 7-7 16,-1 6-13-16,-3-2-16 16,0 10-24-1,-4 0-11-15,0 4-22 0,0 3-2 16,2 10-4-16,4 5-3 0,5 7 2 16,5 6-2-16,9-13-4 15,6-10-3-15,0-23-1 16,7-11-3-16,0-19 3 15,-1-12 2-15,-1-13 11 16,-6-2 11-16,-3 0 5 16,-8-3 4-16,-11 3 2 15,0 3-6-15,-14 9-6 16,-8 6-9-16,-11 12-12 16,-7 8-3-16,-7 12-6 15,0 5-3-15,2 8-8 16,7-4-11-16,18-4-25 15,7-5-18-15,26-9-50 16,7-6-20-16,20-13 68 16</inkml:trace>
  <inkml:trace contextRef="#ctx0" brushRef="#br0" timeOffset="-207029.35">20629 16338 1305 0,'19'32'95'16,"-5"4"38"-16,-5 10-31 0,-6 6-54 15,-3 3-21-15,-3 7-11 16,2-6-7-16,2 4-8 16,6 3 1-1,4 4-23-15,4-1-16 0,4-12-19 16,-3-9 3-16,-5-21 15 16,-6-10 21-16,-8-17 38 15,-5-13 3-15,-10-20 30 16,-4-15 4-16,-4-21-6 15,-1-7-3-15,1-12-18 16,9-7-3-16,17 8 18 16,10 10 10-16,13 15 6 15,6 13-8-15,4 19-27 16,3 9-15-16,0 24-12 0,-3 6 1 16,-4 12 2-1,-7 7-4-15,-8 8 1 0,-6 5 3 16,-8 12-3-16,-6 4-10 15,-10 1-20-15,0 0-22 16,-6-10-42-16,3-9-4 16,5-20-41-16,12-15-104 15,-7-12 151-15</inkml:trace>
  <inkml:trace contextRef="#ctx0" brushRef="#br0" timeOffset="-206667.25">21017 16094 1294 0,'0'-9'95'0,"0"4"54"0,0 6-69 0,3 10-9 0,2 4-15 0,1 8-9 0,3 6-8 0,2 8-10 0,4 12-11 0,-3 7-4 16,6 13-13-16,-1 2 2 0,3-5-4 0,1-4-8 0,1-17-1 0,2-10-7 16,-1-13-5-16,1-9 0 15,-5-13-4-15,-2-13-6 0,-6-12-15 16,-4-8-16-16,-6-8-30 16,-4 0-11-16,-11-3-280 15,-7 1 256-15</inkml:trace>
  <inkml:trace contextRef="#ctx0" brushRef="#br0" timeOffset="-206023.15">21026 16302 1326 0,'3'-5'107'0,"4"-6"42"0,7 0-44 0,3-3-17 0,8-5-36 0,4-1-16 16,6-6-20-16,2 4-8 16,4 0-65-16,4 0-44 0,-1-1 48 15</inkml:trace>
  <inkml:trace contextRef="#ctx0" brushRef="#br0" timeOffset="-205897.64">21880 15960 1532 0,'-2'9'100'0,"-3"4"66"0,1 4-47 15,-1 13-42-15,2 7-16 0,3 11-44 31,3 9-7-31,3 6-6 0,4 0-18 16,4-9-47-16,0-4-34 16,0-13-111-16,-3-9 109 15</inkml:trace>
  <inkml:trace contextRef="#ctx0" brushRef="#br0" timeOffset="-205756.28">21755 16031 1485 0,'3'-16'85'0,"8"-1"33"15,5 3-8-15,11-2-9 0,6 2-12 16,11-1-15 0,7 3-6-16,15 10-19 15,5 4-3-15,3 10-16 16,-5 14-10-16,-15 11-14 0,-10 4-6 15,-19 10-1-15,-7-1-5 0,-20 2 2 16,-9 1-1 0,-11-1 1-1,-6 0 4-15,-13-8 0 0,-13-6 2 0,-17-10-14 16,-6-12-18-16,-8-15-59 16,-2-4-43-16,2-20-169 15,7-1 169-15</inkml:trace>
  <inkml:trace contextRef="#ctx0" brushRef="#br0" timeOffset="-200661.49">21706 17261 1187 0,'-1'-9'75'0,"1"-1"45"0,-2 4-27 0,0-1 1 0,2 3-11 0,0 4-8 16,-1 0-3-16,1 6-19 15,0 7-8-15,-2 15-24 16,-1 4-8-16,-2 15-5 16,4 5-7-16,-6 9-1 15,3-4 1-15,-1-6-4 16,-3-4 1-16,8-20 2 16,0-11-3-16,0-18 3 0,3-12 4 15,-1-19 22 1,-1-10 11-16,-1-9 11 0,0-5 9 15,-1-1-19-15,-1-4-5 16,7 9 0-16,4 1-4 16,6 14-2-16,-1 2 3 15,0 15-12-15,3 8-9 16,7 13-6-16,3 13-3 16,4 17-4-16,3 8 4 15,-3 12 0-15,2 4-1 16,4-4 0-16,-3-5-5 0,4-14 2 15,-3-12 0-15,-5-13 2 16,-7-6 5-16,-5-11 2 16,-6-8 2-16,-5-7 8 15,-4-4 9-15,-3-8 18 16,-2 0 3-16,-4-9-7 16,-2-1-5-16,-1-7-26 15,-2 0 0-15,4 4-5 16,7 4-1-16,5 12-1 15,8 2-4-15,-5 18-46 16,-1 2-42-16,1 10-100 0,2 3-50 16,10 1 122-16</inkml:trace>
  <inkml:trace contextRef="#ctx0" brushRef="#br0" timeOffset="-200277.29">22427 16996 1342 0,'-6'2'123'0,"-2"5"85"0,-2 0-110 0,3 4-10 0,-1 8-36 0,1-2-8 16,7 16-16-16,2 0-7 0,4 13-12 16,5 0-7-1,7 3-2-15,1-2-3 0,7-14 3 16,3-4 2-16,1-25-2 15,-2-5 3-15,-3-26 18 16,-1-5 16-16,-8-12 23 16,-2-3 17-16,-12 1-8 15,-4-3-12-15,-14 11-17 16,-7 5-16-16,-11 8-11 16,-3 5-6-1,0 7-19 1,3 5-3-16,11 14-25 0,8 2-12 15,10 5-44-15,7-2-26 16,13-3-66-16,4-5-90 0,14 0 163 16</inkml:trace>
  <inkml:trace contextRef="#ctx0" brushRef="#br0" timeOffset="-199696.53">22899 16960 2288 0,'-5'0'11'0,"24"-3"-4"16,5-10 6-16,4 2-4 0,-1 0-34 0,6 8-101 0,0 3-41 0,2 0-305 31,0 6 271-15</inkml:trace>
  <inkml:trace contextRef="#ctx0" brushRef="#br0" timeOffset="-199210.53">23389 16927 1173 0,'0'0'133'0,"0"1"128"16,0 9-136-16,-3 4-12 0,-3 19-33 0,0 6-23 0,1 13-21 31,5 5-17-31,5-2-12 0,6-4-3 0,12-15-8 16,4-11 4-16,8-20 12 15,-2-6 9 1,0-14 20-16,-3-2 15 16,-9-16 11-1,-2-2 10 1,-5-4 13-16,-6-2-2 0,-8 3-20 15,-7 6-20 1,-16 9-30-16,-4 9-13 0,-14 12-16 16,-2 5-9-16,1 10-35 15,2-1-23-15,18 1-42 16,19-13-29-16,3 0-59 16,22-13 1-16,19-18 103 0</inkml:trace>
  <inkml:trace contextRef="#ctx0" brushRef="#br0" timeOffset="-199053.73">23875 16741 1182 0,'38'1'140'16,"-6"12"108"-16,-7 9-47 0,-12 13-44 0,-2 9-37 0,-10 9-39 0,-1 6-22 16,0 5-27-1,0 1-10 1,5 3-16-16,4 1 0 0,6-3-29 0,2-1-14 16,3-3-16-1,-2-10-2-15,2-19 16 16,-2-8 17-16,-6-19 16 15,-4-10 10-15,-9-19 31 0,-6-13 14 16,-10-30 23 0,-5-16 4-16,-2-21-2 0,4-5-1 15,13 5-12-15,7 5-9 16,15 23-1-16,8 10-19 16,7 19-6-16,5 10-8 15,3 22-21 1,0 6 2-16,-5 16-3 31,-2 6 3-31,-10 8-1 0,-4 0 4 0,-9 5-3 16,-5 3-2-16,-11-3 3 0,-7-2-3 15,-14 2-16-15,-4-4-15 16,-13-7-36-16,-7-5-21 16,-4-14-40-16,-2-8-22 15,9-14-44-15,4-7 161 16,16-20-9-16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0T17:48:30.8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5790 9582 1147 0,'-8'5'72'0,"-5"0"24"0,-2 1-3 0,-3-3-24 0,-5 2-9 0,-4-3-2 15,-3 1-5-15,-3-2-1 16,-2 1-6-16,-6 0-14 15,-5 1-10-15,-11 5-12 16,-7 3-6-16,-26 3-3 16,-5 0 1-16,-14 5-2 15,-1 0 0-15,4-2 2 16,-1-1-1-16,0-7-1 16,-7-2 0-16,7-17-1 15,3-4 1-15,7-13 2 16,7-6 4-16,4-2 4 15,2 2 1-15,2 0-1 16,3 2 0-16,7 4-8 16,4-5 1-16,16-1 5 15,7-3-3-15,11-15 2 16,5 1-2-16,6-15 1 0,2-1 1 16,9-10 3-16,2 2 0 15,10 5-6-15,8 1 2 16,6 11 6-16,4 4 4 15,4 1-1-15,0 0 0 16,6 0-2-16,2 3-1 0,5 0 5 16,4 8 0-16,7-3-6 31,8 6-2-31,12 5-3 0,5-2-7 0,17 5-4 16,5-2 3-16,10 4-4 15,14 1 12 1,17 0-3-16,1 2-3 0,14 0 3 15,-4 1-1-15,9 7 2 16,7 6-2-16,-6 9-1 16,-2 6 1-16,-11 11-1 15,-2 7 0-15,-7 15 0 16,-7 1-2-16,-17 12 1 16,-13 7 0-16,-14 14 1 15,0 4-4-15,-16 6-2 16,-4 7 4-16,-18 0-1 0,-14 4 5 15,-27-1-12 1,-14 9-6-16,-39 2-15 16,-20 2-3-16,-29 0 3 0,-19 1 1 0,-31-1-11 15,-16 1-21-15,-20 3-58 16,-9-6-207-16,-19-9 204 16</inkml:trace>
  <inkml:trace contextRef="#ctx0" brushRef="#br0" timeOffset="15692.78">20837 556 1126 0,'9'0'114'0,"-2"0"103"0,-7 0-39 0,0 0-34 0,4 3-26 16,3 5-41-16,1 4-10 16,-1 15 2-16,-5 9-5 15,-2 18-17-15,2 11-15 16,-4 2-22-16,-1 4-7 16,0-4 0-16,-2-4-3 0,0-16-32 15,-3-4-23-15,0-17-59 16,1-7-22-16,-1-11-38 15,3-5-10-15,-4-14 109 16</inkml:trace>
  <inkml:trace contextRef="#ctx0" brushRef="#br0" timeOffset="16117.85">20777 636 1494 0,'20'-14'108'0,"3"1"59"16,2 8-7-16,3 5-27 0,-3 0-15 15,4 2-28-15,-2 3-17 16,-5 3-26 0,-2-5-13-16,-6 2-17 15,1-1-5-15,-3 3-9 0,-1-1-3 16,-4 5 0-16,-3-2-1 16,-2 4-10-16,-4-2 0 15,-2 2-3-15,-3-4-2 16,-2 2 5-16,-1-5 3 15,6 1-1-15,0 1 0 16,8 4 4-16,5 7-1 0,2 6 1 16,2 2 3-16,3 5 1 15,1 1 2-15,2-2-1 16,0 1 0-16,-5 4 0 16,-5-3-3-16,-15 0 3 15,-10-1 1-15,-11-5 0 16,-10-4 3-16,-11-4 0 15,-2-4-1-15,-10-12-15 16,0-2-23-16,0-5-59 16,5-9-15-16,15-8-48 0,15-4-16 15,25-6-232-15,16-10 244 16</inkml:trace>
  <inkml:trace contextRef="#ctx0" brushRef="#br0" timeOffset="16448.3">21335 798 1237 0,'10'16'106'0,"-5"6"37"0,-7 8-46 0,-3 10-1 0,1 1-45 0,0 6-11 0,6-1-16 16,4-10-9-16,8-3-8 15,4-8-1-15,-4-9 2 16,0-3 5-16,-12-13 17 15,-1 0 9-15,-4-5 9 16,-8-11-3-16,-9-15-22 16,-4-6-10-16,-4-15-8 15,4-3-2-15,13-3 4 16,8 3 4-16,17 12 9 16,13 5 0-16,23 15 5 15,7 2 3-15,16 12-18 0,2-1 4 16,4 7-10-1,2-5-6-15,-7 5-61 16,-5 0-57-16,-23 0 68 16</inkml:trace>
  <inkml:trace contextRef="#ctx0" brushRef="#br0" timeOffset="17249.21">20258 1338 1277 0,'-2'0'49'0,"-1"-2"-10"16,-8-4 55-16,0 1-18 0,-2-4-9 0,-1 6-1 0,3 1-21 15,0 4-9-15,-8 7-12 0,0 7-12 0,-14 11-2 0,-6 7-2 0,-5 10 11 0,-1 7 7 0,4 10 0 0,2 1 2 16,7 4-5-16,6-1-6 0,11-2-5 0,7-5 2 16,10 1-3-16,6-7 4 0,11-2-6 0,3-4-2 0,10-12-5 0,4 1-1 0,8-11 1 0,6-7-2 0,9-6 2 0,-1-8-6 15,-1-4-31-15,-8-10-23 0,-8-5-58 16,-3-5-38-16,-11-5 88 15</inkml:trace>
  <inkml:trace contextRef="#ctx0" brushRef="#br0" timeOffset="17469.55">20324 2005 826 0,'5'0'142'0,"1"1"219"0,1 4-230 0,5 1-4 15,5 1-7-15,9 4-24 31,2 1 1-31,5 4-23 16,-1 3-16-16,-1 3-22 16,-2-4-10-16,-2 4-15 15,-5-3-1-15,-7 1-4 0,-5 1-5 16,-13-1-1-16,-11-3 4 0,-18 9 0 16,-7-4-1-16,-15 1 5 31,-6 3-16-31,-2-7-29 0,6 1-16 15,5-7-41-15,10-1-29 16,8-10-211 0,-2-2 211-1</inkml:trace>
  <inkml:trace contextRef="#ctx0" brushRef="#br0" timeOffset="18395.74">18507 1486 1094 0,'-2'30'60'16,"-7"3"92"-16,-1 10-102 0,-1 2 2 0,-1 4-1 0,5 0-42 0,1-5 1 15,1-12-7-15,4-10-3 0,1-9 13 0,0-6 5 0,0-7 33 0,0-3 8 16,1-14 10-16,1-5-2 0,-1-16-16 0,-1-6-7 0,0-13-16 16,-3-8-4-16,3-9-11 0,0 0 2 0,7 11 3 0,4 11 0 15,3 27 7-15,0 11-6 0,0 22-7 0,0 7-2 0,2 22-10 0,3 13-1 16,3 5-2-16,5 5 3 0,8-9 0 0,3-6 5 0,4-13 1 0,-4-8 6 15,-8-15 28-15,-5-9 16 0,-12-13 22 0,1-7-4 0,-9-18-17 0,1-9-8 0,-4-10-23 16,-4-6-5-16,-1-3-9 0,0 1-12 0,3 7 0 16,0 7-10-16,0 20-32 0,5 4-15 0,-2 9-65 0,5 7-40 0,4 5-61 15,2 6-188-15,13 5 247 0</inkml:trace>
  <inkml:trace contextRef="#ctx0" brushRef="#br0" timeOffset="18584.73">19138 1316 1360 0,'5'15'86'0,"-1"3"46"0,1-4 0 0,-2 3-7 15,0 4-33 1,-1 6-38-16,-2-1-25 16,0 9-15-16,1-3-4 15,1-6-25-15,0 3-11 0,-2-10-51 16,0-3-31-16,-2-4-54 16,-3-4-256-16,-7-8 268 15</inkml:trace>
  <inkml:trace contextRef="#ctx0" brushRef="#br0" timeOffset="18726.68">18870 1301 1486 0,'12'-1'117'0,"9"-2"34"0,17-5 2 0,11-2-4 16,9-1-33-1,3 2-26 1,3-2-47-16,0 1-10 0,1 6-23 0,1-4-15 15,-3 3-48-15,0-1-44 16,-7 1-101 0,-8 2 117-16,8 3 7 0</inkml:trace>
  <inkml:trace contextRef="#ctx0" brushRef="#br0" timeOffset="20284.47">22410 1111 1648 0,'0'-2'5'0,"-2"5"9"0,1-1 8 0,-1 1 6 16,2-3 8-16,3 0 1 0,7 0 8 0,4-3 1 0,16 0 0 0,8-1-3 16,12 3 0-16,7 1-8 0,17 5-12 0,3 3-1 0,4 3-17 15,-2 4 2-15,-11 3-2 0,-2 4-2 0,-2 5 0 0,4 6-3 16,-1 3 3-16,-1 8-5 0,3 7 2 0,-4 5-2 0,-4 11 2 0,-5 2 0 0,-14 4-2 15,-1 1 6-15,-3-2-4 0,2-2 6 0,5 12-4 0,0-2-2 16,5 19 4-16,2 4-5 0,0-4 2 0,3 2-4 0,-7-5-2 0,-3 1 5 16,-11 3 3-16,-6 6 1 0,-14 3 4 0,-3-7-5 0,-6-5-1 0,-4-3 0 15,-1-2 3-15,0-1-2 0,-4 7 1 0,1-5-1 0,-5-3-5 0,0-3 7 16,-8-8-1-16,-9-9 12 0,-10-3 4 0,-4-4-6 16,-7-5 0-16,2-1-12 0,-2-2 2 0,0-8 2 15,-3-1-3-15,0-6 4 0,-6-4-5 16,-2-5 0-16,-9 3-2 0,-8-5-1 15,-11-3 0-15,-4-3-1 0,-7-1 2 16,2-4 2-16,-3-4-1 0,-8-1 4 0,-22-7 0 16,-10-3-2-16,-16-3 1 0,8 0-4 15,11 0 0-15,8 0 1 16,23-3-1-16,9-2 0 16,32 0-3-16,15-1-12 15,20-2-30-15,8-1-31 16,14-2-59-16,8-2-25 15,12-6-269-15,7-3 266 0</inkml:trace>
  <inkml:trace contextRef="#ctx0" brushRef="#br0" timeOffset="20579.93">21935 4389 1312 0,'-3'3'92'16,"-2"2"100"-16,-3 1-130 15,0-2 1-15,-6 5-17 0,-5-1-13 0,-9 9-25 0,-7-1-5 0,-9 12-1 0,-5 7 0 0,-3 8-2 0,3 2 0 0,9 0 1 0,9 2-1 0,15-4 6 0,10-2 3 16,20-4 11-16,8 0 0 16,19-4 4-16,6-5 1 0,15-10-16 0,7-6 2 0,2-7-39 0,7-5-27 0,2-11-62 0,1-8-130 0,-2-13 150 0</inkml:trace>
  <inkml:trace contextRef="#ctx0" brushRef="#br0" timeOffset="21145.12">23820 4612 1453 0,'2'-5'101'16,"2"-3"50"-16,0 5 3 0,-3 1-12 0,1 2-23 0,-2 0-34 31,0 5-18-15,0 11-9-16,-2 4-5 0,-1 13-14 16,0 2-7-16,0 3-16 15,1 0-13 1,2-2 0-16,0-8 1 0,0-4-26 15,0-2-20-15,0-9-51 16,2-5-14 0,-2-8-43-16,0-5-17 15,0-8-11-15,-7-2-7 16,-1-11 107-16</inkml:trace>
  <inkml:trace contextRef="#ctx0" brushRef="#br0" timeOffset="21437.18">23549 4508 1516 0,'-11'11'115'15,"4"-5"70"-15,7 3-6 0,19 1-8 0,11-9-20 0,22-1-31 0,10-6-24 0,15-7-44 0,7-1-18 0,7-1-24 0,6-1-9 0,-4-3-56 0,-7 1-49 0,-15 1-154 0,-8 5 138 0</inkml:trace>
  <inkml:trace contextRef="#ctx0" brushRef="#br0" timeOffset="27260.8">5918 9937 1009 0,'-4'0'100'16,"1"-3"58"-16,-1-2-23 15,0-1-43-15,6-2-15 16,-2 2-20-16,-2 0-8 16,2 6-14-16,-3 7-9 0,3 22-11 15,0 6-6-15,-4 18-3 16,0 7-1 0,0 5-5-16,-3-2 0 15,7-6 0-15,2-7 0 16,4-17 0-16,4-12 1 0,-1-15-2 15,1-9 2 1,-7-15 9-16,-3-4 5 16,-2-11 14-16,-7-1 3 0,-2-7-2 15,-4 1-4-15,0-1-10 16,2 0-3-16,10 8-5 16,1 1-1-16,15 17-2 15,6 4-1-15,9 12 3 16,4 7 2-16,-1 8-5 15,4 6-2-15,0 5 0 0,0 1-2 16,2 2 2-16,-2-3 0 16,-2-5-2-16,2 0-3 15,-8-8 7-15,-4-3 0 16,-4-9-1-16,-4-7 14 16,-8-7 25-16,-2-10 4 15,-5-8 17-15,-3-8-7 0,-5-8-18 16,-1-5 1-16,-4-7-8 15,0-2-9-15,1 8-10 16,-1 5-4-16,5 20-25 16,0 10-18-16,8 17-55 15,-6 0-36-15,9 9-57 16,5-1 19 0,11-8 86-16</inkml:trace>
  <inkml:trace contextRef="#ctx0" brushRef="#br0" timeOffset="27512.68">6678 9740 1190 0,'-3'6'141'0,"-7"2"137"0,10 10-161 0,2 2-2 0,-2 5-44 0,6 5-20 0,-4 7-24 0,-4-1-11 0,5 2-9 32,4-10 2-32,1-3-26 0,-2-4-20 0,-1-5-59 15,-1-1-33-15,-4-10-182 16,0-3 182-16</inkml:trace>
  <inkml:trace contextRef="#ctx0" brushRef="#br0" timeOffset="27750.38">6361 9811 1329 0,'-8'6'84'0,"3"-4"29"0,5-2 13 16,16-8 6-16,8-8-6 15,25-18-4-15,11-7-20 16,11-7-37-16,1 3-20 15,-2 5-30 1,-7 2-3-16,-8 5-52 0,-3 5-69 16,-9 14 67-16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0T17:51:13.8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19102 915 1255 0,'15'-20'80'0,"-2"1"32"0,-4 3 8 0,-5 3 14 0,0 4-19 16,-4 6-28-16,2-2-17 15,-2 3-16-15,0 4-18 16,1 11-5-16,-1 5-5 15,2 20-14 1,0 6 6-16,1 20 1 0,-2 10-1 0,4 9 2 16,0 13-2-16,3 20-2 15,3 11-3-15,0 9-10 32,1 4 1-32,-5 9-5 0,-4-1-3 0,-2 11 7 15,3 0-3-15,-3 1 2 16,2-1 2-16,-3 0-6 15,0 0 1-15,-4-6-2 16,-1-3 0-16,-3-3 3 16,0-4 1-16,2-4 0 0,-2-11 0 15,2-8-1 1,-1-2 2-16,1-9 2 16,1-5-4-1,0-14 3-15,-1-5-4 0,1-17 1 16,-2-4 0-16,2-7-1 0,-2-5 0 0,4-3 1 15,0-3 0-15,2-2-1 16,1-4-1-16,1-7-4 16,5-7 3-1,2-3 0-15,3-3 1 0,5-6 0 16,6-4 3-16,8-4 1 16,5-4 2-16,17-2 0 31,0-2-7-31,14-1 2 15,8-3 1-15,12-1 1 16,8 1 2-16,17 0-3 16,13-2-6-16,10 1 1 15,7 1 6-15,1-2 3 16,-5 3-2-16,4 2 1 16,-9-1-5-16,-17 2 2 0,-15 2 0 15,-31 0 0 1,-11-2 2-16,-18-2-4 0,-9-6 4 15,-12-4-1-15,-3-6 2 16,-10-10 3-16,-2-8-5 16,-3-14 2-16,-1-13-6 15,2-22 0-15,-1-7-2 0,1-26-1 16,-1-14 3-16,-1-22-1 16,-3-10 1-16,2-20 3 15,-1-5-2-15,7-9 2 16,1-2-2-16,5 3-2 15,0 2 0-15,3 11 4 16,4 0 1-16,2 13-1 16,7-1-7-16,8 15-12 15,3 6-2-15,3 19-1 16,0 11 9-16,-7 11 6 16,-2 16 4-16,-10 23 2 15,-8 13 0-15,-9 16 1 0,-8 5 1 16,-10 5 2-1,-6 4-3-15,-8 5 1 0,-9-2-5 16,-14 7 0-16,-4 4-3 16,-14 2 1-16,0 3 1 15,1 3-3-15,-3 0 7 16,-6-4 1-16,-2-1 4 0,-22-8-3 16,-4 4 1-1,-5-2-2-15,-9 3 1 16,-4 10 0-16,-12 3 1 15,-27 12-3-15,-3 12-11 16,-9 9-16-16,1 5-7 0,16-2-35 16,17-2-21-16,33-4 96 31,19-8-39-31</inkml:trace>
  <inkml:trace contextRef="#ctx0" brushRef="#br0" timeOffset="1302.35">18097 1748 383 0,'0'-5'134'0,"-4"2"162"0,4 0-81 15,0 1-39-15,2-1-34 0,-2-2-48 0,0 2-6 0,0 2-13 0,2 2-8 0,2 9-7 0,-1 4-8 0,2 11-17 0,0 3-4 16,-2 7-20-16,-1 3-3 0,-1 0-6 16,1 1-2-16,-4-1 1 15,-2-3-8-15,-3-4-36 16,-4-4-27 0,-1-10-44-16,-3-2-26 0,1-15 79 15</inkml:trace>
  <inkml:trace contextRef="#ctx0" brushRef="#br0" timeOffset="1803.65">18090 1666 1149 0,'5'-14'84'0,"-3"-1"44"0,-1 4-12 15,-2 5-22-15,1-2-12 16,1 3-23-16,7-1-5 15,6 0-6-15,5-2-3 16,8 5-5 0,-2 1 3-16,4 4-12 0,-1 9-3 15,-1 1-11-15,-3 1-8 16,-9 4-5-16,-2 4-7 16,-13-4 0-16,-5 5 2 0,-17-3-2 15,-3 2-3 1,-13 2-15-16,0 1-1 15,3-8 1-15,7-2 4 16,12-6 14-16,13-7-5 16,-2 4 1-16,18-2 5 0,7 2-5 15,7-2 7-15,0 7 6 16,-2-2 1-16,2 3 12 16,-3 1-4-16,-2 2 0 31,-3 1 2-31,-13 2-7 0,-3-3-1 0,-7 5-2 15,-9 2-7-15,-6-4 2 16,-3 3-2-16,-5-1-4 16,2 0-3-1,-2-5-21-15,0-1-12 16,7-8-33-16,4-4-20 16,8-5-30-16,7-6 30 0,8-9 47 15</inkml:trace>
  <inkml:trace contextRef="#ctx0" brushRef="#br0" timeOffset="2556.21">18436 1852 1023 0,'6'-2'100'0,"0"1"68"0,1 1-43 0,-4 1-31 0,-2 6-22 16,-1 4-19-16,0 3-5 0,-1 6-15 0,-1 6-6 16,2-1-19-16,0 0-3 0,2-1-6 0,-1-5 2 0,3-2 0 0,-3-1 0 0,-1-8-1 15,0-1 0-15,0-7 1 0,-1 0-1 0,-9-6 6 0,5-6-4 0,-1-11 0 0,3-3 4 16,3-9-3-16,0-3 0 0,5-1 5 0,-1-5-3 16,12 1 8-16,2 5 4 0,4 11 5 0,1 5 8 0,-1 16-4 0,-1 4-2 15,-1 2-10-15,2 3-4 0,2 7-8 0,-2 1-3 16,-3 3 3-16,-5-1-5 0,-9 3 5 0,-5-1-2 15,-13 4-2-15,-5-3 5 0,-11-2-4 16,-2-1 6-16,-3-4-3 16,4-4-2-16,7-2 4 15,4-3-2-15,11 0 4 16,6 0-5-16,4 8-1 16,7 3 1-16,6 5-3 15,2 6 7-15,4 5-3 16,-1 3-5-16,-3 0 5 15,-1 0-11-15,-3-2-52 16,-2-1-40-16,-2-5-20 0,1-6 38 16</inkml:trace>
  <inkml:trace contextRef="#ctx0" brushRef="#br0" timeOffset="3011.12">18898 1664 855 0,'0'2'136'0,"-2"1"145"0,-1 0-142 0,0 0-6 0,3 7-25 0,2-1-10 0,1 7-22 0,2 1-9 0,1 15-28 0,0-2-9 0,1 4-20 0,-3 0-6 15,-1-1-2-15,-1-6-9 0,0-2-59 0,-1 0-48 0,-1-12 59 0</inkml:trace>
  <inkml:trace contextRef="#ctx0" brushRef="#br0" timeOffset="4155.89">18737 3516 951 0,'-1'-5'97'0,"1"0"61"0,0-1-11 0,4 0-29 0,1-4-9 0,0 4-7 16,-1-4-3-16,3-2-14 16,1 1-12-1,6-2-20-15,5 0-7 16,3 2-9-16,3 0-8 16,2 5-9-16,-2-2-5 15,0 8-12-15,1 2 2 0,-7 6-6 16,-4 3 1-1,-11 6 0 1,-4 3-7-16,-15 7-1 0,-7 3-7 16,-12 3-2-1,-8 4 1 1,0 1 1 0,-1-5 8-16,13-7 0 15,10-5 3-15,17-7-1 16,11-4-5-16,22-9 10 15,6 2 2 1,10-6-2-16,1-3 1 16,-1-2-17-16,-2-3-27 15,-5 3-73-15,-1-5 55 0,-3 1 4 16</inkml:trace>
  <inkml:trace contextRef="#ctx0" brushRef="#br0" timeOffset="5316.11">18575 4415 347 0,'0'-5'11'0,"3"0"-7"0,-2 2 0 0,2-3-1 15,-1 2 3-15,-2 4 0 0,0-1-1 0,0-5-3 0,0 2 0 16,-2 0 11-16,2 1 22 0,0 1 32 0,0 2 15 0,0 0 28 0,-1 0-13 15,-1 0-7-15,-6 6-6 0,4-3-36 0,-1 2-8 0,0 0-25 0,2-2-7 0,2 0-8 16,-1 3 2-16,2-6 13 0,0 2 10 0,0 8 29 0,0-7 9 0,0-3 8 0,0 1 3 16,0-1-2-16,-2-3-6 0,4-6-7 0,1-2-9 15,5-5-6-15,3 2-1 0,6-5 6 0,2 0-3 0,5 6 2 0,1-1-1 0,4 3-12 0,-1 5-3 16,2 6-21-16,-5 0-7 0,-7 4-8 0,-4 7-1 0,-11-1 1 0,-5 6 2 0,-9 3-5 0,-11 3 0 16,-8-2-8-16,0 2 0 0,3-3 3 15,5-3 2-15,11-5 5 0,10-9-1 16,-2 1 5-16,10-5 0 0,12 1-2 31,7-6 5-31,5 7 10 0,-1 7 1 0,2 0 1 16,-9 4 1-16,-5 4-4 15,-4 0-1-15,-11 3-3 16,-1 4-1-16,-13-3-5 16,-8 1 1-16,-21 1 4 15,-5-1 0-15,-9 2-10 16,0-7-8-16,5 0-28 15,4-2-22-15,7-2-31 16,6-2-12-16,12-4-31 16,5 0-238-16,15-2 247 15</inkml:trace>
  <inkml:trace contextRef="#ctx0" brushRef="#br0" timeOffset="7338.17">18628 5153 950 0,'13'-7'95'0,"3"-4"90"16,-1-1-49-16,1-1-9 0,0 0-17 0,-7 2-34 0,-2 7-22 0,-6 4-31 0,-5 1-2 0,-9 12-14 15,-4 7-2-15,-10 13-5 0,0 7-2 0,0 4-1 0,0 0 2 0,5-6-1 16,5-2 2-16,7-7-1 0,4-6-1 16,9-8 0-16,5-3 0 0,8-9-2 0,6 0 3 0,8-3 2 0,2-4-1 15,4-4 0-15,2 2 1 0,-7-7-8 0,1 5-9 0,-10-3-6 0,-5 5-6 16,-1-4 12-16,-8 4 5 0,-3-2 10 0,-4-1 3 0,-2 1 6 0,-1-3 10 0,2 6 13 16,0 2 14-16,2 9 16 0,-1 4 5 0,-1 12 1 15,2 6-8-15,-1 16-27 0,1 5-8 16,-4 6-18-16,2 8-5 0,0 2-33 0,0 1-33 15,-1-3 144-15,-6 2-92 0</inkml:trace>
  <inkml:trace contextRef="#ctx0" brushRef="#br0" timeOffset="14237.03">4154 12117 682 0,'-3'-10'110'0,"1"-1"92"0,2 0-19 0,2 3-64 0,1-1-7 0,0 1-30 0,5 2-7 0,-2 4-23 16,4 2-11-16,1 14-5 15,0 10 5-15,3 22 14 16,-1 9 2-16,-1 17-10 16,1 12-13-16,-4 18-21 15,-2 4-9-15,-7 17-1 16,0-5 2-16,-4-2-3 15,0 0-3-15,-1-7-5 16,0 1-3-16,2-7-5 0,-2-2 3 16,1-18 0-16,-3-2 0 15,3-16 4-15,-1-12 4 16,2-10-2 0,0-7 4-16,1-12 1 15,0-9-1-15,2-5 1 0,0-5 0 16,5-2 0-16,0 2 2 0,3-2-2 15,1 0-1-15,-1 2 2 16,-2-2 0-16,2 1 0 16,2 4 0-16,2 3-1 15,1-4 0-15,6 1 0 16,1-4-2-16,9 1 2 16,4-2-3-16,11-3 1 15,3 3 2-15,4-1-4 16,1-1 2-16,2 6 2 15,-2-1-4-15,1 4 4 16,-4-1-1-16,-6 4 2 16,-2-2 0-16,-3-2 1 15,3 1-2-15,3-3-2 0,5-3 2 16,6-1-2-16,5-3 3 16,11-2-2-16,3-1 1 0,2-6 0 15,3-1-1 1,4 2 0-16,4-3 1 15,20-3-3-15,7 1 3 16,9 2-1-16,6 2-1 0,-2 4 1 16,10-1 1-16,8 3 0 15,0 0 0-15,7-1 0 16,-3 0-1-16,9 1 1 16,3-1 0-16,3 3 0 15,2-2 3-15,-1 3-2 16,1 0 1-16,-11 4 2 15,-9 1-3-15,-15 3 1 16,-6-5 6-16,-10 0-5 0,-9 2 3 16,-23-10-2-1,-12-3-4 1,-17-9 2-16,-5-2 0 0,-6-6 0 0,-2 0 0 16,-5-8 1-1,2-1-3-15,-8-2 4 0,-2-3-1 16,-4-7-1-16,-1-3 3 0,-5-12-1 15,-2-12 0-15,-4-15 4 16,-2-5-6-16,-1-18-2 16,-3-5 4-16,-2-18-6 15,-6-16 4 1,-4-14-3 0,-1-5-4-16,-2 0 1 15,1 5-6-15,-1 16 4 16,-4 4 4-16,7 25 0 0,1 13 3 15,2 22-1 1,0 12-1-16,-4 12-1 16,-1 11 2-16,-3 13 3 15,-3 6 0-15,-5 12 1 0,-4 1 0 16,-6 6-4-16,-4 5 4 16,-3 4-4-16,-5-4 2 15,0 1 0-15,-3 2-3 16,-5-8 5-16,-5 3-4 0,-9 0 2 15,-3-3 2-15,-20-1-5 16,-2 2 5-16,-10 2-1 16,-1 0-3-16,-2 5 4 15,-6-5-4-15,-18 0 2 16,-4 2-1-16,-9-2-1 16,0 3 0-16,-4-2-5 15,-10 0 3-15,-4 3-5 16,1-3-6-16,4-1-2 15,3 0-3-15,1-3-1 0,3 4 7 16,10 2-1-16,8-2 3 16,-5 6 0-16,2-1 0 15,6 4 4-15,4-1 0 16,23 3 6-16,8-3-1 16,7-1 1-16,1 2 0 15,1-1-2-15,2 3 2 0,9 7 0 16,5 3-1-16,11 6 1 15,1-2-4-15,7 2-5 16,-2-3-2-16,4 1 0 16,1 1 2-16,3-5 8 15,6 3 3-15,5-1-2 16,7-2 2-16,6 0 3 16,3-1 1-16,3 0 7 15,-2-1 4-15,1-4 3 16,-2 2-1-16,0 1-2 15,-3 0-7-15,-4 0-4 16,-2-5 1-16,-5 2-7 0,-1 3 2 16,6-2-1-1,-1 7-3-15,5 9 2 0,2 5 1 16,3 21-3 0,2 14 2-16,4 26-4 0,0 16 1 15,2 24 0 1,-3 3-6-16,-4 7-24 0,-2-7-19 15,1-10-53 1,0-6-67-16,6-18 105 16</inkml:trace>
  <inkml:trace contextRef="#ctx0" brushRef="#br0" timeOffset="15923.92">5853 11059 931 0,'0'-2'118'0,"-3"2"117"0,0 0-103 0,1 0-39 0,0 2-21 15,2 9-24-15,4 3-2 0,0 19 7 0,1 9-1 0,1 18 0 0,2 10-9 0,-1 13-19 16,-1 12-7-16,2 25-12 0,0 22-5 0,-4 28 2 0,-4 13 1 16,0 20 0-1,-9 1 2-15,-7-10-5 16,-3 0-1-16,-11-18 1 16,-1-8-2-16,1-17 6 15,6-15-2-15,11-21 0 16,4-14-1-16,6-27-1 0,1-13 0 15,2-20-1-15,3-4 1 0,1-11 3 16,0-2-2-16,-1-8-5 16,1-4-9-16,-3-1-30 0,1-3-13 15,-1-1-18-15,-1-7-3 16,0 1-2-16,0 1 5 16,0-2-17-16,0-5-127 15,-4-12 144 1</inkml:trace>
  <inkml:trace contextRef="#ctx0" brushRef="#br0" timeOffset="16855.7">5160 11338 807 0,'2'0'144'15,"-2"1"187"-15,-5 6-225 0,2-1-12 0,0 11-34 0,3-1 1 0,1 4-13 0,-1 4-2 0,5 3-5 0,-3-2-12 0,-1 2-15 0,3 1-5 16,-4-1-7-16,-2 3-1 0,-4 3-24 0,1-4-15 0,-1-4-40 0,2-1-32 16,0-12 65-16</inkml:trace>
  <inkml:trace contextRef="#ctx0" brushRef="#br0" timeOffset="17396.83">4962 12296 969 0,'-5'0'111'0,"0"0"89"0,2-3-84 0,1-5-13 0,6-3-25 16,3-4-13 0,9-1-14-1,5-5 0-15,4 6-14 0,3 5-5 16,5 5-15-1,2 5-6-15,0 13-11 0,-5 1 0 16,-10 10-1-16,-10 1-2 0,-13 10 1 16,-8 7-2-1,-13 1-1-15,-4 6-4 16,-2-7 3 0,1 3-4-16,12-17 4 15,4-3 1-15,12-14 1 0,4-4 3 16,17-6-1-16,9-2 2 15,18-6 0-15,5-2 4 0,5-4-2 32,-7 2 0-32,-7 6-21 0,-5-1-47 0,-11 6-38 15,-7 2 42 1</inkml:trace>
  <inkml:trace contextRef="#ctx0" brushRef="#br0" timeOffset="17842.27">4960 12930 1243 0,'5'-3'82'15,"3"-5"48"-15,3 1-28 0,3-6-7 0,3 0-11 0,2 1-21 16,5-1-10-16,-2 7-22 0,0 4-7 0,-3 4-19 0,-5 7-4 0,-9 7-2 0,-5 3-4 15,-13 6-4-15,-3-1-5 0,-1-2-7 0,1 0 4 0,5-8 6 0,3-3 4 0,8-8 8 0,2-1-3 0,12-2 2 0,5-2 0 0,6-1 11 16,5 2 8 0,-1 2 13-16,-6 7 7 0,-10 0-6 31,-7 3-6-31,-17 9-16 0,-9-1-4 16,-15 7-6-16,-3-1-1 15,0 0-24-15,-1 0-22 16,1-3-57-16,2-6-30 0,4 0-294 15,2-3 265-15</inkml:trace>
  <inkml:trace contextRef="#ctx0" brushRef="#br0" timeOffset="18181.83">4936 13366 1412 0,'8'-5'92'0,"0"-1"31"15,-2 4-7-15,-4 1-47 16,-2 2-22-16,-3 12-29 16,-5 2-8-16,-3 14-10 15,1 1 3 1,4 1-4-16,5 1-13 0,4-7-4 16,3-3-2-16,10-12 2 15,3-4 11-15,3-11 5 16,1-3 3-16,3-11-1 15,-3 1 2-15,-1-9 12 16,1 3 4 0,-6 2 9-16,-3 5 5 0,-6 9 1 15,-5 9-5 1,-4 31-2-16,-4 14-3 0,-5 29-17 0,-1 12 1 16,3 12-32-1,1 4-65-15,-1 4 63 16</inkml:trace>
  <inkml:trace contextRef="#ctx0" brushRef="#br0" timeOffset="40885.53">5900 12033 921 0,'-11'13'57'0,"2"-1"14"0,4-7 14 0,2-3 13 15,6-2 2-15,3-7 7 16,5 1-17-1,4-3-10-15,3 4-18 16,-3-3-20-16,-1 5-22 0,2 3-6 16,-2 0-5-16,5 6 5 0,1 0 4 15,4 4 6-15,8-2-3 16,2 0-2-16,14 3-4 16,-1-2-1-16,13-1 3 15,9 3 1 1,27-5 3-16,10 2-5 0,22 0-7 15,8-2 1-15,12 6-11 16,10 0 2-16,12 5 1 16,-3 1-2-16,-1-4 0 15,-5 0 4-15,-10-4-4 16,-1-2-1-16,-16-2 15 16,0-5 4-16,4-1 10 15,-1 2 6-15,-3 0-9 16,-6 2-5-16,-16 4-5 0,-2 3-7 15,-10 2-8-15,-12 1 3 16,-30 0-28-16,-15-3-28 16,-27 0-75-16,-8-6-50 15,-8-5 94 1</inkml:trace>
  <inkml:trace contextRef="#ctx0" brushRef="#br0" timeOffset="42173.54">8838 11614 735 0,'0'-10'109'0,"4"2"108"16,1 2-79-16,1-3-40 0,2 4-13 0,5-3-10 0,3 5-4 0,9 0 1 16,7-1-4-16,13 4-5 0,12 0-10 0,16 0-12 0,9 0-9 0,11 0-17 15,1 0-5-15,-7-1-8 0,0-2-2 0,-8 0 1 16,-5-5 0-16,0 5-8 0,-4 1-14 31,-7 0-47-31,-5-2-39 0,-19-3 55 0</inkml:trace>
  <inkml:trace contextRef="#ctx0" brushRef="#br0" timeOffset="43322.74">10769 11349 1226 0,'0'-8'89'0,"0"0"40"0,-5 2-42 16,-1 4-20-16,-4 4-24 0,1 6-8 0,-9 3-13 0,4 3 5 0,0 11-2 16,-2 2-3-16,8 11-10 0,2 3-6 0,6 1-3 0,5-1-3 15,15-6 1-15,4-2 1 0,6-8-2 0,1-6 3 16,-1-9 1-16,4-9 9 15,-5-10 21-15,0-7 6 0,-7-5 20 0,-2-2-6 16,-8-2-10-16,-6-1 2 0,-8-2-19 0,-9-5 0 0,-6-3-10 0,-4-4-7 0,-7-2 0 0,0 4-6 16,-6 9-1-16,0 6-6 0,1 15-9 0,-4 8-2 0,7 12-14 0,5 7-3 0,9 2-36 0,13 3-19 15,13-2-50-15,10-8-20 0,24-3-191 0,2-11 206 0</inkml:trace>
  <inkml:trace contextRef="#ctx0" brushRef="#br0" timeOffset="43463.72">11436 11398 955 0,'-17'3'93'16,"-1"5"47"-16,9-4-26 0,3 4 2 0,7-6-14 0,12-1-1 0,6 1 11 0,6 0-4 0,10-1-8 15,-2-1-13-15,0-1-37 0,-2-3-21 0,-2-3-32 0,-2-1-19 0,-1-11-59 16,4 0-33-16,4-11-88 0,0 0 102 16</inkml:trace>
  <inkml:trace contextRef="#ctx0" brushRef="#br0" timeOffset="43793.55">12354 11018 1436 0,'-6'-4'97'0,"1"1"41"0,4-2-10 0,4-1-28 16,5 0-11-16,9 0-14 0,3-2-5 0,6 3-2 0,2 3-14 0,4 4-20 0,-1 1-8 0,-1 7-20 0,-1 2-1 0,-6 1-3 0,-5 1-3 15,-12 2 0-15,-6 4-4 0,-17 1 0 0,-9 2-2 0,-10 6-2 16,-5-1-2-16,0 1-1 0,-2 1 2 0,10-10 4 0,8-6 4 0,16-4 2 0,9-9-4 0,14 2 2 0,8 2 0 0,9 0 9 0,6 1 8 0,1 2 3 0,3-2 2 0,4 4-11 0,1 1 1 0,-3 0-5 0,-7 3-1 0,-14 3 11 0,-9 1 0 0,-17 4 9 16,-13 3 6-16,-24 5-7 0,-13 0-4 0,-17 5-10 0,-7-4-6 0,-3-2 1 0,1-3-4 0,-6-10-39 0,0-9-30 0,-17-12-78 0,-4-13-48 0,0-5 106 0</inkml:trace>
  <inkml:trace contextRef="#ctx0" brushRef="#br0" timeOffset="47290.69">15926 10959 599 0,'-2'-5'74'15,"-1"1"60"-15,-2 1 12 0,2-2 2 16,0 3-25-16,1 1-41 16,2 1-11-16,0 0-15 15,0 0-4-15,0 0-7 16,5 4 1-16,-3 3-5 16,-1 2-9-16,1 5-7 15,-2 2-7-15,0 13 6 16,-2 4 0-16,1 12 1 15,-1 7-2-15,2 8-12 16,-1 2-3-16,1-7-6 16,0-1 0-16,3-10-2 15,-2-6-1-15,4-12-5 16,-2 0 0-16,-1-7-32 16,-2-2-12-16,-2-4-49 15,-2-7-32-15,-6-5 78 0</inkml:trace>
  <inkml:trace contextRef="#ctx0" brushRef="#br0" timeOffset="47651.26">15484 10978 646 0,'2'2'153'0,"2"-1"170"0,6 2-152 16,1-1-9-16,6-2-30 0,-1-2-7 0,9-5-12 0,5-3-5 0,7-7-12 0,8-2-15 0,6-3-29 0,-1-2-16 0,7 0-20 0,1 9-8 0,7 0-5 0,1 3-14 15,-3 6-51-15,-6 2-20 0,-8 8-73 0,-8 3-19 0,-12 8 99 16</inkml:trace>
  <inkml:trace contextRef="#ctx0" brushRef="#br0" timeOffset="48435.86">16517 11271 1061 0,'-3'-1'72'0,"-3"-2"38"0,-4-5-16 0,-2-2 11 0,-2-2-12 15,-7-6-9-15,1-2-6 16,-4 1-29 0,-3-3-16-16,0 8-21 15,1 9-9-15,3 8-4 0,1 13-2 16,0 19-5-16,5 4-1 15,3 13 1-15,6 5 0 16,9-7-3 0,6-6-3-16,7-14 5 15,3-8-1-15,5-15 6 0,2-6 4 16,1-10 3-16,2-12 4 16,0-7 2-16,1 0 3 15,-6-4 2-15,0 2 1 16,-9 6-2-16,-3 9-5 15,-9 13-5-15,4-6-2 0,-5 19-2 16,0 5-1-16,0 9 0 16,3 2 0-16,8-3-3 15,2-2 0 1,7-10-1-16,2-1 1 0,7-7 2 16,2-4 4-1,4-13-2-15,1-3 0 0,-3-11 4 16,-1-7 5-16,-10-17 9 15,-1-7 5-15,-7-15 7 16,-2-10-2-16,-4-6-6 16,-6 3-2-16,-5-1-7 15,-4 5 0-15,-4 8 8 16,0 1 1 0,3 24 13-16,0 10 0 15,8 36-9 1,-1 1-6-16,6 40-11 0,1 14 1 15,-1 25-2-15,6 7 0 16,-2 14-5 0,4 4-5-16,-4 10 0 0,-1-1 7 15,-2-4-24-15,2-14-24 16,3-27-49-16,0-11-24 16,4-25-21-16,-1-12 3 15,2-21-177-15,-1-18 195 16</inkml:trace>
  <inkml:trace contextRef="#ctx0" brushRef="#br0" timeOffset="49189.15">17156 11002 1234 0,'-6'11'72'0,"-7"1"27"15,-6 4-13-15,-4 6 10 0,-1-4-4 0,0 2-15 0,-2-6-16 0,-3-1-18 0,1 0-23 0,1-2-4 0,11 1-13 0,5 2-3 0,10 2-3 16,5 3-1-16,9 2-2 0,3 1 2 0,4-2 1 0,4 2 3 0,1 0 0 0,4-1 0 0,4-4 2 0,5-4-3 0,6-10 5 0,5-3 4 16,6-8 5-16,2-8 8 0,1-9 10 0,-1-3 4 0,-11-9 5 15,-10 1-1 1,-14 1 0-16,-9-1-6 16,-12 9 2-16,-2 2-6 15,-17 5-7 1,-2 4-1-16,-10 10-11 0,-7 4-1 15,3 11-6-15,1 7-2 16,6 11-1-16,5 5-7 16,11 5 1-16,8 3 3 15,9 2-2-15,6-1 7 16,7-3-1-16,3-5-1 16,2-11-3-16,3-6 1 0,1-9-2 15,-6-6-4-15,2-6 5 16,-2-4-3-16,-4-5 5 15,0 0 1-15,-2-1 2 0,-3 1-1 16,-1 0 1-16,-2 1-1 16,-1 4 0-16,1 3 5 0,-4-2-6 15,4 0 3 1,2 1-4-16,1-4-4 0,3 2 5 0,-2 1-5 16,0-5 7-16,0 2 0 0,4 0 0 15,-1 0 1-15,2-3-2 16,0 0 4-16,-3 3-3 15,-1 1 2 1,-2 6 1-16,-4 4-3 0,-1 6 1 0,0 7-3 16,0 12-5-16,2 6 4 15,1 6-4-15,0-6 3 0,3 2-24 16,2-7-25-16,-1-11-41 16,1 0-25-16,2-8-27 15,-4-5-3-15,2-10 83 0</inkml:trace>
  <inkml:trace contextRef="#ctx0" brushRef="#br0" timeOffset="49973.26">18423 11129 1278 0,'5'2'80'16,"4"0"41"-16,7 1-2 0,11 2-8 0,4-4-6 0,17 5-15 0,2 2-12 16,15 3-22-16,4 2-20 0,-2-4-23 0,-1-2-5 0,-14-4-42 0,-5 0-23 0,-3-9-78 0,-3-5 43 0,2-21 33 0</inkml:trace>
  <inkml:trace contextRef="#ctx0" brushRef="#br0" timeOffset="50381.08">20046 10923 972 0,'10'11'145'0,"-1"-5"193"15,-1 5-204 1,3-1-28-16,-4 1-26 0,2 3-34 16,-6 0-11-16,-3 13-14 15,-1 3-3-15,-6 8-6 16,3 3-5-16,1 0-5 16,1-7-11-16,10-2-34 15,1-8-18 1,9-7-38-16,1-4-2 0,-1-13 2 15,3-2-223-15,-4-23 223 16</inkml:trace>
  <inkml:trace contextRef="#ctx0" brushRef="#br0" timeOffset="50805.18">19983 10631 1466 0,'-1'-1'40'0,"1"-1"-31"15,0-6-5 1,0 0-15-16,6-3-16 0,2-8-41 0,5 2-200 16,4 0 175-16</inkml:trace>
  <inkml:trace contextRef="#ctx0" brushRef="#br0" timeOffset="51354.12">20335 10981 1111 0,'10'52'73'0,"-6"-3"97"0,0 0-130 0,-4-3 1 0,-2-7-6 16,2-10-30-16,0-4-5 0,3-14-3 0,2 0 2 0,4-11 16 0,1-3 7 0,4-10 15 15,0-6 3-15,0-8 8 0,-1-9 0 0,-4-6 0 0,1-9 0 16,-2-6-1-16,0 4 1 0,3 10 5 0,0 5-2 16,1 16-5-16,1 10-5 0,0 12-19 0,-1 6-10 0,4 10-11 0,3 9-7 0,1 5 4 15,3 6 3-15,0 5 3 0,-1 0-4 0,0 3-15 0,-1-4-16 16,1-6-31-16,2-5-12 0,1-13-30 0,0-7-1 16,2-11-18-16,0-15-71 15,1-14 124-15</inkml:trace>
  <inkml:trace contextRef="#ctx0" brushRef="#br0" timeOffset="51499.05">21245 10768 1364 0,'4'-4'90'0,"-8"2"64"0,-10 2-25 0,-16 10-5 16,-4 7-3 0,-6 5-36-1,4 6-11-15,4 4-21 0,9 1-21 16,13 2-8-16,7-1-9 0,17-2-9 15,5-1-6-15,6-10-2 16,9 1-13-16,7-11-33 16,3-6-16-1,3-10-22-15,0-8 5 16,-1-9 24-16,3-8 16 16,-8-4 18-16,-3-3 9 15,-11 6 11-15,-5-4 4 16,-5 10 12-1,-4 3 1-15,-4 14 10 0,-2 5 3 16,2 11 4-16,-1 8 1 16,-3 12-16-16,1 0-7 15,-4 10-7-15,2 0-4 16,1-5 1 0,-5-1 4-16,5-15-9 15,-2-4 3 1,-3-7 5-16,0-5-4 0,-6-8 8 15,-4-6 2 1,-1-14-5-16,3-4 6 16,7-17 10-16,1-2 9 15,14 1 26-15,3 0 0 16,13 3 2-16,6 7-13 16,12 4-26-16,4 7-6 0,6 12-30 15,2-3-26-15,3 2-82 0,3-7-55 16,-1-18 88-16</inkml:trace>
  <inkml:trace contextRef="#ctx0" brushRef="#br0" timeOffset="54082.83">16235 12129 859 0,'-2'0'86'0,"1"0"-13"0,-2 0 54 0,-2 2-32 0,0-1-7 0,1 1-30 0,2 6-8 0,-3-8-6 0,4 9-4 0,-3 10-18 16,1 8-2-16,2 20-10 0,-2 5-11 0,-2 15 2 0,-1 2-8 0,4 10-18 16,-3-11 1-16,5-16 3 0,0-11 6 0,2-25 29 15,-2-12 5-15,5-5 23 0,-5-20 8 0,3-17-10 0,1-12 4 0,4-16-21 0,3-5-2 16,0-2 10-16,2-1-1 0,0 19 6 0,-2 4-2 0,-2 26-9 0,1 6-2 0,2 19-15 16,6 11-3-16,4 13-5 0,3 4 0 0,6 10 0 15,4 2 0-15,9 2 0 0,4-1-2 0,7-9-4 0,2-5 6 0,-1-10-5 16,-5-11 3-16,-13-6 3 0,-10-3-1 0,-14-10 6 15,-4-2 0-15,-9-12 23 0,-2-6 7 0,-10-7 3 16,-2-1-3-16,-6-6-20 0,-1-2-6 16,-1 2-5-16,2-2-5 0,7 11-12 15,5 13-15-15,7 11-38 0,7 1-27 16,7 5-58-16,3 3-112 16,13 4 156-16</inkml:trace>
  <inkml:trace contextRef="#ctx0" brushRef="#br0" timeOffset="54333.73">17328 11912 955 0,'0'-3'154'0,"0"-1"217"0,3 12-283 15,4 8-1 1,2 19-26-16,5 6 1 0,1 14-7 16,-4 6-13-1,-2 1-19-15,-3-2-11 32,1-8-25-32,-1-10-15 0,-3-7-44 15,0-2-20-15,-3-9-37 16,-1-5-252-16,-6-13 257 15</inkml:trace>
  <inkml:trace contextRef="#ctx0" brushRef="#br0" timeOffset="54573.21">16999 11858 1357 0,'3'-9'84'0,"8"4"37"15,5-3-3-15,12 3-7 16,8-3 0-16,12-3-21 16,5 2-9-16,13-5-41 15,2 1-11-15,5-4-15 16,-2 3-37-16,-3-5-62 16,-8 0-58-16,-2 0 66 15</inkml:trace>
  <inkml:trace contextRef="#ctx0" brushRef="#br0" timeOffset="55356.81">18578 12233 965 0,'1'19'117'0,"6"0"98"0,4 5-28 0,12-8-41 0,9-2-11 15,17-6-35-15,6-8-11 0,7-8-35 0,-1-3-16 0,-4-3-21 0,-3-1-17 0,-2-5-64 16,-2-1-57-16,7-2 68 0</inkml:trace>
  <inkml:trace contextRef="#ctx0" brushRef="#br0" timeOffset="55983.77">20627 12319 828 0,'0'0'148'0,"-2"0"133"0,-4-4-114 0,-3 3-20 0,-10-4-55 0,-2-3-25 0,-6 3-32 15,-1 2-11-15,0 5-17 16,-4 4-3-16,4 15-5 15,-2 7-2-15,8 10 0 16,9 5-3-16,13-1-4 16,6-2-2-16,16-15-1 15,5-6 1-15,5-16 8 16,-1-5 3-16,1-13 13 16,-1-8 5-16,-2-8 5 15,-2-7 3-15,-8-9-7 16,-2-2-4-16,-9-10-3 0,-3-5-6 15,-5-7 2 1,-4-6 2-16,-2-7 0 0,0-1 6 16,-1 6 7-16,3 6 1 15,4 23 15-15,3 14-4 16,3 18-4-16,2 15-7 16,0 25-11-16,0 10-6 0,-3 31-7 15,-2 17 2 1,-2 26-6-16,2 3 7 15,7 11-22 1,6-2-23 0,12-20-16-16,10-10-6 15,12-28 18-15,7-14 18 16,3-27 21 0,-1-11 0-16,-6-26 15 15,-1-12 6-15,-6-19 16 0,-2-4 7 16,-9-9 12-16,-8-1 5 15,-21 3-14-15,-9 0-4 16,-22 3-16-16,-7 10-11 16,-6 11-5-16,4 14-1 0,5 19-2 15,4 14-1-15,6 17 1 16,6 10 0-16,12 17-2 16,7 5 0-16,13 5 0 0,8-4 0 0,6-9-2 15,6-9 4-15,6-8-5 16,-1-10-26-16,0-11-57 15,2-1-24-15,-1-15-55 0,3-9-276 16,1-14 300-16</inkml:trace>
  <inkml:trace contextRef="#ctx0" brushRef="#br0" timeOffset="56517.01">21858 12039 1544 0,'-38'15'74'0,"-10"8"8"16,-2 4-8-16,-1 9-5 0,9 2-5 0,12 3-19 0,9-3-9 0,15 1-14 16,8 1-10-16,15-4-8 0,3-6 0 0,9-8-5 0,6-8-16 0,9-14-29 0,5-3-15 0,7-17-29 15,-2-4 3-15,-7-6 15 0,2-3 19 16,0-5 31-16,-1-3 16 0,-4 0 32 0,-8 2 8 0,-12 12 13 16,-2 13-1-16,-10 14-2 0,1 14 2 0,-7 19-5 0,2 8 0 0,-2 2-15 15,1-2-10-15,2-5-11 0,-1-5-4 0,2-8 3 0,-2-5-4 0,-5-13 3 16,-3-3 5-16,0-2 5 0,-5-3 7 0,-5-13 14 0,3-8 10 0,-4-12 14 15,3-4 10-15,9-8-7 0,7 0-4 16,11 3-8-16,8 7-10 0,3 6-8 0,3 7-10 16,10 15-20-16,-1-4-25 0,12 5-103 15,3-4-69-15,-4-9 97 0</inkml:trace>
  <inkml:trace contextRef="#ctx0" brushRef="#br0" timeOffset="62777">14796 13752 319 0,'2'0'46'0,"1"0"31"0,0-1-14 0,0 1-36 0,-3-2-11 0,0 2 23 0,-3-2 25 16,3 2 44-16,0 0 14 15,0 0-14-15,0 0-16 16,-1 0-27-16,1 0-5 15,0 0-8-15,0 0 6 0,0 0-5 32,0 0 3-32,0 0-11 0,0 0 0 0,0-1-4 15,0 1-3-15,0-2 3 16,0 1-7-16,-2-6 2 31,2 7-4-31,2 2-15 16,-2 6 0-16,0 4-13 15,4 9-3-15,6 9 3 16,4 3-1-16,6 13-1 16,7 4 1-16,-1 2-3 15,-3-3 0-15,-1-8 0 0,-8-6 0 16,1-7 2-16,-3-9-2 16,-5-9 1-16,-1-7 1 15,-1-6 7-15,-1-8 6 16,4-15 22-16,-1-2 4 15,2-13 9-15,1-6 4 16,-1-4-13-16,0 1-9 16,-1 6-17-16,-1 6-5 0,1 9-13 15,-4 7 3-15,1 13-45 16,-3 7-44-16,4 1-69 16,3 10-149-16,6 4 187 15</inkml:trace>
  <inkml:trace contextRef="#ctx0" brushRef="#br0" timeOffset="63923.44">15525 13930 873 0,'2'-15'139'0,"-2"-3"196"0,-3-2-203 0,-4 2-23 16,-2-2-7-16,-5 4-22 0,1 2-9 0,-9 1-24 0,0 4-10 15,-5 9-17-15,-3 8-10 16,2 11-10 0,1 7 1-16,5 12-3 0,4 0-3 15,15-2 4-15,6 1-2 16,13-18-2-16,6-2 5 16,5-14-2-1,0-5 3-15,3-12 0 16,-3-8 0-16,-4-11 2 15,-1 0-2-15,-6-3 2 16,-6 4 6-16,-6 9-4 16,-1 2 1-1,-3 12 2-15,0 7-8 0,-1 15-1 16,-1 10 2-16,1 18-3 0,2 7 0 16,10 4 2-16,5-4 0 15,9-14-4-15,4-8 6 0,4-15 0 16,-2-3-3-16,-1-19 1 15,-1-4-1-15,-5-19 1 16,-4-5 6 0,-4-13-4-16,-4-5 5 15,-2-11-2-15,-1-1-2 0,-4 3 13 16,-2-4-2-16,-4 6 7 16,-4 5-6-16,-1 14-5 15,1 8 5-15,2 23-4 16,3 13 3-1,0 23-7-15,0 14-1 0,0 24-9 16,0 14 6-16,3 17-3 0,2 7-4 16,6 5-4-16,6-9-16 15,15-18-17-15,4-14-7 0,8-26 11 16,2-8 11 0,-7-23 23-16,2-7 8 15,-8-18-5-15,-7-12 5 16,-9-6-2-1,-6-3 1-15,-11-3 8 16,0 6-4-16,-5 7 3 16,-1 10-1-1,3 18-5-15,-2 10 3 0,3 18-7 0,4 6-3 16,6 6 4-16,3-4-5 0,6-18 4 16,4-2 2-16,4-14-3 15,0-9 4-15,2-10 5 16,-6-7 1-16,-4-5 2 15,-3-1 7-15,-3 5-4 16,-1 6-9-16,-6 9 0 16,-2 11-6-16,0 1-6 0,-2 13 9 15,0 12-4-15,0 5 2 16,4-1 2-16,3 0-8 16,4-12 5-16,4-3 1 15,3-10-1-15,2-3 1 16,4-5 3-16,4-8-4 0,2-4 0 15,2 0 7 1,3-5 2-16,2-2 4 0,1-4-1 16,2-2-2-1,-9 3 3-15,-9 0 3 16,-11 0 14-16,-3 2-3 16,-11 0 14-16,-5 3 4 15,-11 11 6-15,-4 6 4 16,-4 13-19-16,0 12-13 15,11 17-15 1,5 2-2-16,13 12-5 0,10-1 7 16,14-7-8-16,8-2 0 15,9-10 0-15,1-4-12 0,4-19-53 16,-4-8-54-16,-2-13-104 16,2-15 106-16</inkml:trace>
  <inkml:trace contextRef="#ctx0" brushRef="#br0" timeOffset="65099.92">18317 13746 970 0,'-7'0'105'0,"-1"0"72"0,0 1-75 0,1 3-19 0,-5 2-25 16,-1-1-9-16,1 9-12 0,-1 5-2 0,0 9-11 0,2 5-5 0,3 13-10 0,4 9-3 0,5 3-6 15,2 4 0-15,7-13-2 16,3-5 2-16,7-14 1 16,4-8 0-16,6-13 5 15,1-9-4-15,-1-18 19 31,-1-3 8-31,-4-15 11 0,0-2 12 0,-1-13 2 16,-1-1 7-16,-8-7 0 16,-8 5-7-16,-13 5-13 15,-11 6-3-15,-15 9-21 16,-7 5 0-16,-7 14-7 16,-1 5-15-16,-1 20-2 15,6 4 1-15,10 11-39 31,7 2-25-31,19 0-58 0,6 3-37 0,17 3 90 16</inkml:trace>
  <inkml:trace contextRef="#ctx0" brushRef="#br0" timeOffset="65636.33">18825 14224 1063 0,'0'4'115'0,"2"6"151"15,1-2-127-15,3 4-9 0,-2-1-2 0,0-3-20 0,4 2-16 0,2 1-15 16,4 1-1-16,3 4-24 0,-4 0-2 0,-2 4-27 0,-2 2-11 0,-9 7-8 0,-3-1-4 15,-14 5-29-15,-2-1-26 0,-13-2-62 16,-5-2-39-16,-4-9-46 0,-2-3-212 0,10-21 264 0</inkml:trace>
  <inkml:trace contextRef="#ctx0" brushRef="#br0" timeOffset="65900.38">19157 13771 1070 0,'0'0'90'0,"-2"0"83"0,-1 2-55 0,1-1-4 0,-1 2-7 0,3-3-13 0,0-4-7 0,5-6-10 16,1-4 1-16,12-10-23 15,4-1-9-15,5-3-19 16,3-2-11-16,-4-3-4 16,-2 1 3-16,-5 5-3 15,-5 4-1-15,-6 12-1 16,-3 9-7-16,-5 16-1 16,0 10-2-16,0 17 2 15,1 9 3-15,6 15-5 16,2 3 2-1,2 6-3-15,0 2-3 16,0-10 4-16,-1-2-16 16,1-5-62-16,-3-7-22 0,-8-11-75 15,-2-3-15-15,-11-15 117 16</inkml:trace>
  <inkml:trace contextRef="#ctx0" brushRef="#br0" timeOffset="66199.05">19124 14265 1476 0,'15'0'111'0,"7"-4"69"0,18 3-67 0,7-1 5 0,13 1-30 0,6-6-15 0,-2 1-28 0,-1-5-22 0,-8 2-22 0,-5-2-46 0,-4-4-120 0,-6 0-188 15,2-9 193-15</inkml:trace>
  <inkml:trace contextRef="#ctx0" brushRef="#br0" timeOffset="72299.6">20319 13719 792 0,'-7'-6'152'0,"-1"1"186"15,-2-3-151-15,5 2-57 16,1 1-15-16,2 2-22 16,2 1-18-16,2 1-25 15,-1 1-14-15,-1 0-23 16,0 0-8-16,0 0-32 0,0 0-29 16,-1 6-73-16,-6 5-166 15,4 11 175 1</inkml:trace>
  <inkml:trace contextRef="#ctx0" brushRef="#br0" timeOffset="72472.97">20228 14118 1583 0,'3'-8'86'0,"0"0"26"0,4-4-33 16,-4-4-36-16,0 3-16 0,0 1-18 0,0 4-5 0,-1 0-19 15,4 5-24-15,0 3-72 16,5 3 15-16,0 5 33 16</inkml:trace>
  <inkml:trace contextRef="#ctx0" brushRef="#br0" timeOffset="72787.72">20709 13820 1343 0,'2'-8'105'15,"-2"3"82"-15,3-1-53 0,-3 4-19 16,0 1-22-16,0 2-31 15,3 4-12-15,3 14-9 16,2 5-10-16,2 17-8 16,-4 6-7-16,0 10-16 15,2 7-1-15,0 1-58 16,-2-2-31-16,-3-3-82 16,-1-6-23-1,-2-16 107-15</inkml:trace>
  <inkml:trace contextRef="#ctx0" brushRef="#br0" timeOffset="73102.98">20685 13889 1438 0,'7'-42'73'0,"7"2"25"16,6 4-7-1,14 9 12-15,-1 4-6 0,5 8-21 16,-4 4-12-16,-1 10-28 15,1 4-12 1,-8 8-7 0,1 3-2-16,-11 8-9 15,-7 0-5-15,-7 7-2 16,-5-3 0-16,-11 3 0 16,-4-1 1-16,-10 1-19 15,-7 1-22-15,-9-11-33 16,-2-4-11-16,5-10-3 15,7-5-1-15,15-9-12 16,9-7-14-16,16-8 61 16</inkml:trace>
  <inkml:trace contextRef="#ctx0" brushRef="#br0" timeOffset="74061.82">21099 13861 1279 0,'12'19'47'0,"1"1"-1"0,0 2-8 0,-2-6 7 16,-2 0-6 0,-3-3-9-16,1-4-7 15,-4-4-11-15,-3-5-1 16,0 0-5-16,-8-5-3 16,2-4 2-16,-4-2-5 15,1-8 1-15,-1-7 7 0,6-7 11 16,2-3 10-16,8-5 12 15,5 2 0-15,11 4 0 16,4 3-1 0,4 12-3-16,0 4-4 0,1 13-11 15,4 3-8 1,1 12-7-16,4 3-2 0,-1 7-5 16,0-5 1-1,-2-1-2-15,-3-2-2 16,-2-6 3-1,-4-5 1 1,-1-4 1-16,-6-4 0 16,1-8 12-16,-3-1 6 15,-5-8 15-15,2-2 5 16,-10-3 0-16,-1 2 0 16,-7 3-2-1,-6 2-9-15,-4 9-10 16,-6 3-8-1,-4 16-10-15,-1 6-2 16,-4 16-1-16,2 4-4 16,6 14 0-1,8-1 6 1,11 2-38-16,7 1-26 16,14-4-30-1,9-5-12-15,13-14 8 16,10-8 22-1,13-13 10-15,4-6-11 16,9-12 28-16,3-7 10 16,-2-10 22-16,-1-1 33 15,-22-4 41-15,-16 4 19 16,-27 1 31 0,-14-1 3-16,-17 5-13 0,-10 5-12 0,-14 1-24 15,-6 4-17-15,4 12-18 16,5 3-9-16,11 13-12 15,10 9-2-15,14 8-2 16,4 5-4-16,10-2 4 16,8 0-6-16,7-9-3 0,-1-9 0 15,2-5-3-15,-7-10 8 0,-4-10 5 16,-2-5 5-16,-6-15-7 16,1-4 5-16,-5-14-3 15,0-6-3-15,0-12 9 16,-3-7-4-16,1-6 9 0,-1 0 8 15,1 7 18-15,-1 12 4 16,3 28 13-16,-4 31-8 0,0 2-20 16,3 28-6-16,0 26-21 15,3 14 1-15,4 10 0 0,2 8-2 16,6-3 2-16,1-6 1 16,4-3-67-16,2-8 2 0,4-13-83 15,6-15-42-15,2-23 48 16,6-16 31-1</inkml:trace>
  <inkml:trace contextRef="#ctx0" brushRef="#br0" timeOffset="75237.88">23419 13438 1193 0,'0'-1'87'0,"0"-1"44"16,2 5-24-16,-2 2-10 0,0 3-17 0,0 9-14 0,-2 7-13 15,-4 15-22-15,0 9-9 0,-2 8-10 0,0 3-5 0,2 4-5 16,-1-5 0-16,1-4-2 0,1-7 0 0,1-9-2 15,-3-8 0-15,3-11 1 0,-1-7-2 0,-2-13 7 0,3-9 0 0,-1-15 4 16,3-10 0-16,2-9 6 0,0-8 9 16,2-9 13-16,0 1 6 0,-2-5 8 0,3 7-5 0,1 7-8 0,1 10-3 0,2 18-5 0,0 10-11 0,1 12-4 15,3 2-8-15,8 16-6 0,3 7 0 0,15 19 0 16,4 4 1-16,3 5-1 0,5 3 0 0,-7-4-1 16,3-2 1-16,-1-4 0 15,-2-4 0-15,-4-9 0 16,-9-2 4-16,-12-14 1 15,-4-4 1-15,-10-13 15 0,-2-12 10 16,-1-14 28-16,-4-9 6 16,-3-16 4-16,-1-6-11 15,-1-6-19-15,-2 1-11 0,1 5-15 16,4 4-9-16,3 18-2 16,3 9 1-16,0 27-11 15,1-1 6-15,4-2-62 16,0 9-30-16,1 7-55 15,2-1-42-15,3 2-33 16,2-3-203-16,7-3 266 0</inkml:trace>
  <inkml:trace contextRef="#ctx0" brushRef="#br0" timeOffset="75709.77">24031 13287 1144 0,'5'0'113'0,"3"5"131"0,2-1-109 0,5-1 6 0,4-1-8 0,11 0-10 0,5-2-15 0,11-4-17 15,7 3-12-15,9-7-26 0,3 0-11 0,1-3-26 0,3-2-9 0,-3 1-8 16,-2-1-10-16,-9 5-38 0,-11 2-25 0,-19 6-68 0,-9 2-35 0,-19 4 33 0,-10 3 51 0</inkml:trace>
  <inkml:trace contextRef="#ctx0" brushRef="#br0" timeOffset="75913.77">24349 13337 1638 0,'4'2'93'0,"-1"4"58"0,1 2-13 15,4 16-11-15,-4 6-14 16,6 17-45-16,-2 8-14 16,-2 13-30-16,2 5-11 0,0 10-13 0,1 7-64 0,-4 3-58 0,0 6-63 15,-1-2 70-15</inkml:trace>
  <inkml:trace contextRef="#ctx0" brushRef="#br0" timeOffset="79712.58">14990 14979 1193 0,'2'-2'86'0,"-1"1"44"0,-1-2-19 16,0 3-36-16,0 3-19 15,0 0-18-15,4 8-3 0,0 13-3 0,6 6-5 0,2 19-12 16,4 6-5 0,5 16-10-16,4-2 3 0,5-1-1 15,1-8-1-15,-1-24-1 16,-1-11 0-16,-7-22 7 15,0-3 14 1,-8-17 23-16,-4-10 9 0,-7-17 9 16,-3-5-15-1,-2-1-23-15,-1 3-6 0,2 7-16 16,1 5-5-16,7 10-26 16,8 2-28-16,13 5-50 31,7 4-21-31,12 3-20 15,4 3-175-15,4 5 210 16</inkml:trace>
  <inkml:trace contextRef="#ctx0" brushRef="#br0" timeOffset="80685.07">15792 15094 1206 0,'8'5'100'0,"-7"1"72"16,-4-4-13-16,-14-1-38 16,-12 2-21-16,-7 4-48 15,-5-4-25-15,5 10-26 16,-2 2 0-1,9 14-2-15,9 5-2 16,6 7 0-16,12 4-2 0,10-12-16 16,6-7-5-16,10-18 0 15,3-11-1-15,1-22 20 16,2-7 7-16,2-10 6 16,-1-1 8-1,-6-1 8-15,-4 9 1 16,-8 7-1-1,-6 9-8-15,-7 18-6 16,2 1-4 0,-4 20-7-1,1 13 1-15,1 16-1 16,3 9 0 0,10 7 2-16,10-5-1 15,10-13 2 1,4-15 0-16,1-26-1 15,-1-15 1 1,-2-20 0-16,1-15 1 16,-1-13 2-1,-3-12 2 1,-5-5 6-16,-7-7 5 16,-4 3 15-16,-7-3 3 0,-6 7-1 15,-1 6 0-15,-5 21-19 16,0 15-6-1,-2 31-4-15,-3 13-6 16,0 33 2-16,-1 14 0 16,-1 24-3-1,7 8 1-15,5 7 0 16,12 4 5-16,11-12-23 16,5-14-11-16,5-26 2 15,-2-18-8-15,0-24 25 0,-3-10 12 16,0-22-6-16,-5-9 4 15,-4-11 3-15,-2-3-1 16,-7 3 14-16,-1 0 2 16,-6 15-7-16,-2 7 3 0,-3 22-2 15,-4 6-4-15,-1 21-2 0,2 11-1 16,3 11-9-16,3 0-1 0,9-8 1 16,4-13-3-16,3-18-1 15,0-10-1-15,0-19 8 16,-2-3 3-16,-2-8 7 0,-1-2 2 15,-2-4 1-15,3 6-4 16,-3 11 6-16,-2 5-1 0,-2 14-8 16,-1 9 1-16,4 12-9 15,7 12-3-15,7 3 6 0,3-1-1 16,9-10 1-16,2-6 1 0,-4-14 1 16,0-5 2-16,-4-10-2 0,-4-5 1 15,-5-11 15 1,-3-2 10-16,-8-5 24 0,-8 0 9 15,-3-2-11-15,-8 7 4 16,-11 13-12-16,2 8-11 16,-8 19-3-16,3 15-13 15,14 20-8-15,5 5-1 16,18 2-1-16,12-5 1 16,11-18-5-16,5-5 2 0,9-14-47 15,1-9-45-15,7-14-91 0,7-8 147 16,-7-28-21-16</inkml:trace>
  <inkml:trace contextRef="#ctx0" brushRef="#br0" timeOffset="81453.05">18351 15170 1297 0,'1'-13'74'16,"1"5"23"-16,1 2-1 0,2-2-6 0,3 2-14 0,6-4-18 0,1-2-7 0,17 4-5 15,6 2 2-15,9-1-11 0,8 3-9 0,-4 2-17 0,-2 4-5 0,-13 9-3 0,-11 1-3 16,-23 15 2-16,-10 1-2 0,-27 15-3 0,-9 4 4 0,-8 15 2 16,-3-1-3-16,6-1 3 0,6-1-3 0,12-14-2 0,12-1 1 0,13-15-1 15,6-2 0-15,12-13 2 0,10-5-1 0,13-9-5 0,8-4-1 0,10-12-21 0,7-5-26 16,10-6-64-16,-1 1-21 0,-1-7 67 0</inkml:trace>
  <inkml:trace contextRef="#ctx0" brushRef="#br0" timeOffset="81581.48">19117 15518 1128 0,'5'22'184'0,"0"1"242"0,-4 6-294 16,-2 5-16-16,-7 3-67 15,-5 9-28-15,1 0-20 0,1 1 2 16,3-1-42-16,5-8-31 16,4-16-82-1,5-8 66-15</inkml:trace>
  <inkml:trace contextRef="#ctx0" brushRef="#br0" timeOffset="82017.07">19461 15124 1629 0,'14'-11'75'0,"2"-2"30"0,2 4 8 0,0-2-8 16,0 3-4-16,4 3-34 16,-5 5-18-16,-6 0-23 15,-1 5-16 1,-10 11-11-16,-2 6 1 16,-12 13-3-16,-5 6-7 15,-6 4-1-15,-2-1-11 0,10-6 5 16,4-3 4-16,13-13 7 15,8 0 6 1,11-6-7-16,9 3 7 16,7-8 0-16,8 3-7 15,1-1 12-15,-8-1-7 16,-4 9 2 0,-9-1 0-16,-12 6 0 15,-8-1 1-15,-17 3 1 16,-11 7-1-16,-19-2-9 15,-5 3-7-15,-3-3-22 16,-2-7-10-16,7-15-44 16,1-8-11-16,10-19-38 15,4-8 113-15,24-20-1 16</inkml:trace>
  <inkml:trace contextRef="#ctx0" brushRef="#br0" timeOffset="82409.67">20334 14895 1758 0,'1'5'96'0,"-1"-3"27"0,-3-2-47 0,-2-2-44 0,1-4-15 0,4-2-50 0,0 0-34 16,4 3-95-16,3 1 84 0</inkml:trace>
  <inkml:trace contextRef="#ctx0" brushRef="#br0" timeOffset="82503.92">20326 15438 2003 0,'1'-2'47'0,"-2"-4"-7"0,-1 3-27 0,-1 3-7 0,-3-2-12 0,3-2-61 0,-1 0-50 0,4-8 54 0</inkml:trace>
  <inkml:trace contextRef="#ctx0" brushRef="#br0" timeOffset="84905.69">21001 15285 738 0,'0'0'92'0,"3"0"101"0,0-6-87 16,0-1-3 0,5-5-5-16,0-2-6 0,0-4-17 15,5 2-5-15,-7 5-14 16,0 3-9-16,-1 5-12 16,0 6-5-16,-2 12-8 15,0 8-3 1,-1 18-9-16,-1 11-2 0,1 15-6 31,-1 5 1-31,1 1-3 0,0-2 0 16,-2-7-8-16,0-8-15 15,0-11-47-15,0-4-25 16,0-14 47 0</inkml:trace>
  <inkml:trace contextRef="#ctx0" brushRef="#br0" timeOffset="85564.66">21042 15132 1371 0,'-10'-19'96'0,"1"2"60"0,7 6-62 0,4 0-3 0,9-4-21 16,3 0-6-16,12 0-1 0,8 3-10 0,10 4-8 0,7 2-13 15,-1 6-26-15,-1 6-2 0,-11 11-4 0,-8 4-2 0,-16 6-1 0,-11 3 3 0,-15 1 3 16,-12 4-10-1,-14-4-23-15,-3 2-19 0,-4-7-37 0,-3-9-2 0,12-9-14 0,6-10-5 16,17-18-18-16,10-4-139 0,19-12 168 0</inkml:trace>
  <inkml:trace contextRef="#ctx0" brushRef="#br0" timeOffset="86113.8">21605 15022 1090 0,'18'25'93'0,"-4"6"80"0,-2 2-104 0,-5 12-34 0,-7-4-15 0,-2 0-16 0,2-4-4 0,-3-11 7 0,1-9 8 16,-1-11 15-16,0-7 1 0,0-13-4 0,-3-7-9 0,2-12-16 0,0-3 1 0,4-7 7 0,4 1 6 15,4 2 16-15,5 5 6 0,3 7 0 16,4 4 1-16,7 12-14 0,3 5-6 0,5 7-11 15,-1 5-5-15,6 6-3 0,-4-1 0 0,-3-4 0 16,4 0-1-16,0-9 4 0,1-2 6 0,-5-6 19 0,-3-4 7 16,-15-4 21-16,-4-2 2 0,-11-1-7 0,-8 3-9 0,-14 7-14 0,-12 2-9 15,-3 12-10-15,0 7 0 0,3 16-10 0,4 2 2 16,12 13 0-16,4 2-1 0,16-2-14 0,10-3-31 16,12-3-48-16,9-4-12 0,16-10-20 0,9-6 13 0,12-12 19 15,-4-2-1-15,-9-11 16 0,-7-5 16 16,-10-4 46-16,-9-3 37 15,-9 0 65-15,-11-2 28 16,-11 2 23-16,-4 1-10 0,-12 7-25 16,-6 0-23-16,-2 14-26 15,1 4-5-15,0 16-14 16,5 3-6 0,8 10-11-16,7 1-13 0,6 1-6 15,7-1-2 1,2-10-5-16,1-3 3 0,3-10-7 0,-1-9-1 15,-2-7 3 1,0-10 5-16,-4-9 5 16,0-5 1-16,-2-10 0 15,-1-5 0 1,-4-7 6-16,-1-5 12 0,-1-8 8 0,-3-4 5 16,-2 3 10-16,-1 10-4 15,1 19 4-15,4 13-7 16,1 29-14-16,4 17-13 15,6 27-6-15,1 15-5 16,5 18 2-16,-2 3 2 0,0 15-29 16,4 2-21-16,-1 9-74 31,0 2-53-31,-1-13 94 0</inkml:trace>
  <inkml:trace contextRef="#ctx0" brushRef="#br0" timeOffset="88643.44">23754 14698 965 0,'-5'8'76'0,"-1"-2"51"0,1 2-19 0,0 0-20 16,2-1-5-16,-3-4-8 0,0-2-5 0,-2 1 2 15,1-4-2-15,7 2-5 0,-1 0-8 16,1 0-15-16,4 0-7 0,12 0 6 16,8 0 2-1,15-4 15-15,9 0 6 16,12-7-19-16,6-1-8 0,8 1-17 16,0-3-15-1,-1-1-3-15,-4 1-2 16,-9 3-3-16,-5 3 2 15,-14 8-22-15,-9 2-16 0,-16 7-43 16,-10 5-23 0,-12 7-55-1,-10-2-51-15,-8-3 121 0</inkml:trace>
  <inkml:trace contextRef="#ctx0" brushRef="#br0" timeOffset="89161.95">24090 14683 1296 0,'0'3'93'0,"-2"5"55"0,2-1-27 16,5 16-18-16,0 5-13 0,-1 13-14 0,4 14-9 0,-4 2-18 0,-1 4-10 0,1 2-28 0,0-6 0 0,2 5-16 0,-3 1-18 0,-3-2-57 0,0-4-36 0,0-5-50 16,0-1-201-16,-5-10 237 0</inkml:trace>
  <inkml:trace contextRef="#ctx0" brushRef="#br0" timeOffset="171614.5">18385 7395 481 0,'-14'-13'108'0,"1"-1"111"15,-1-5-28-15,6 0-31 16,0-3-39-16,1 3-46 15,-1-1-14-15,-6 3-7 16,1-2 2-16,2 4 8 16,3 3-1-16,3 7 2 15,1-1 1-15,2 6 0 16,0-2 2-16,2 2-3 16,-1 0-12-16,2 8-4 15,1 3-11-15,1 10-8 16,2 4-2-16,0 10-11 0,2 4-3 15,0 4-9-15,-3 4 4 16,-2 3-12-16,1 2 4 16,-4 0-1-16,-4-4-4 15,0-9 5-15,-3-1-1 0,-1-11-2 16,-1 3 5 0,4-2-3-16,1-3 2 15,7 1-3-15,6-4 1 0,0-6-3 16,3-4 0-16,6-1 3 15,-1-5-1-15,7-2 1 16,3-6-2-16,-1-6 3 16,0 5-3-16,5-5 8 15,0 5-3-15,6 0-4 16,5 3 3-16,8 0-6 16,11 3 6-16,16 8-2 15,8 2 0-15,7 4-1 16,1 3-2-16,5 6 3 15,8-6 0-15,16 1 2 16,8-6 0-16,9-2 5 16,2-2 5-16,10-1 4 0,1-6-4 15,9 6-2-15,-4-7-8 16,2 6 1-16,1-4-3 16,4 5 2-16,-3 1-2 15,3-3 1-15,4 3 1 16,-3-4-5-16,5 4 5 15,-5-11-3-15,0 0 1 16,2-6 2-16,-5-5-4 16,-4-1 2-16,0-3-2 0,-1 3 3 15,-5-1-1 1,-7 5 0-16,-10-3 3 0,-2 5-3 16,-4 3 0-16,-11 1 2 15,-8 2-2 1,-13 5-2-16,-4 0-1 0,-6 1-6 15,4 2-6-15,-9-3 2 16,-7 1 2-16,-16-3 0 16,-15 0 5-16,-15 2 3 15,-12-4 2-15,-10-1 1 16,-6 0-2-16,-3-6-3 16,-8 0-1-16,-2-7 5 0,1-7 0 15,-1-10 4 1,7-8-2-16,0-14 2 0,6-13-1 15,3-18 4-15,6-9 0 16,9-4-6-16,5-2 8 16,3 19-4-16,-1 4 1 15,0 12 8-15,-3 6-11 16,-3 5 4-16,-6 6-6 16,-9 11-1-16,-4 5 3 15,-11 8-3-15,-14 3-3 16,-21 0 1-16,-10 5-5 15,-31 3 4-15,-9 2 3 0,-26-1-5 16,-10-1 7 0,-17 2-4-16,-20 2 0 0,-26 1 5 15,-9 3-6-15,-39 5 0 16,0 5 5-16,-22 1-3 16,-11 2 0-1,13 2 5-15,-15-1-7 0,10 4 2 16,-6-3 5-16,-15 2-8 15,13 2 9-15,-5 2-4 16,11-1-2-16,15-3 4 16,5 5-2-16,29-5 1 15,8-3-2-15,21-4 1 16,12-6-2-16,30-6 4 16,16-6-2-16,35-4 2 15,12-6-2 1,11-4-5-16,13 1 8 0,17 4-30 0,12-2-8 15,21 7-39-15,8 4-35 16,16 2-54-16,13 1 88 16</inkml:trace>
  <inkml:trace contextRef="#ctx0" brushRef="#br0" timeOffset="172543.88">19308 6936 1290 0,'0'2'81'0,"-1"2"50"0,-4 0-13 0,0 7-18 0,0 1-5 16,4 7-12-16,2 6 5 0,6 20-14 0,2 8-12 0,5 18-23 0,-3 10-21 15,0 4-10-15,-1 0-7 0,-4-5-14 0,2-4-11 16,0-14-57-16,1-10-22 0,1-15-34 0,1-11-18 0,6-14-269 0,1-12 278 0</inkml:trace>
  <inkml:trace contextRef="#ctx0" brushRef="#br0" timeOffset="172979.39">20359 7059 1125 0,'8'2'92'0,"0"2"93"0,-2 4-51 0,2 5-3 16,-5 4-7-16,0 12-25 0,2 4-1 0,0 14-26 0,2 5-11 0,3 8-32 16,-4 11-6-16,-1 10-14 0,-2 4-8 0,0-2 3 0,0 1-26 15,2-18-24-15,2-11-23 0,-1-15-37 0,3-10-15 0,2-15-44 0,2-8-204 0,9-14 226 0</inkml:trace>
  <inkml:trace contextRef="#ctx0" brushRef="#br0" timeOffset="173449.55">21345 7086 1335 0,'6'25'91'0,"0"8"63"0,-2 5-7 0,-4 11-12 0,0-2-19 0,-2-1-33 0,2 0-12 0,0 4-31 0,0 1-9 0,2 7-21 0,-2 5-6 0,0 2-28 0,0 3-31 0,8-8-67 0,3-4-47 0,9-13-314 0,5-5 303 0</inkml:trace>
  <inkml:trace contextRef="#ctx0" brushRef="#br0" timeOffset="173654.61">23055 7242 794 0,'-3'-14'101'15,"0"3"96"-15,-4 8-44 0,-4 3-21 0,2 4-13 0,-4 0-9 0,1 4 5 0,5 1-12 0,1-1-9 16,6 12-16-16,2 4 1 0,2 15-18 0,6 7-2 0,4 11-21 0,2 6-19 0,3 5-11 0,0-2-4 0,-4 0-30 16,3-4-22-16,-4-5-73 0,-1-5-49 0,2-10 89 0</inkml:trace>
  <inkml:trace contextRef="#ctx0" brushRef="#br0" timeOffset="177742.63">18504 7638 708 0,'-2'-2'105'0,"-1"-2"123"0,0-1-147 0,-4 2-11 16,3-4-23-16,-1 3-3 0,5 2 1 15,0 2 1-15,0-1 7 16,0-3 0-16,0 3 0 15,5-7 4-15,-1 3-6 16,0 2-8-16,-3 3 1 0,1 0-6 0,-1-2-3 16,1 2 0-1,-1 0-8-15,-1 0-5 0,0 0-4 16,0 0-5-16,4-1-8 16,0 7 1-16,1 4-1 15,1 4 2-15,2 8 9 31,0 3-2-31,0 8 1 0,-2 4-3 0,1 10-10 16,-3 2 1-16,1 1-1 16,0-2-1-16,-2 2 0 15,2 0 0 1,-1 1-3-16,3 3-2 16,1 1 6-1,0-2 2-15,3-2-3 16,3-4 0-16,-3-6-1 15,1-6-3-15,-2-10-3 16,-4-4-3-16,-3-9-32 16,-3-12-13-16,-1 2-41 15,-4-7-24-15,-4-11 66 0</inkml:trace>
  <inkml:trace contextRef="#ctx0" brushRef="#br0" timeOffset="178261.16">18505 8436 790 0,'2'-2'127'0,"-1"-1"186"0,1-2-212 0,-1 2-20 15,-1 3-13-15,2 2-18 0,0 6-4 0,1 6-13 0,3 0 0 16,4 8-3-16,2-3-6 0,7 2 2 0,2-1-1 0,2-2-3 16,3-4 0-16,-1-2-3 0,-3-5 0 0,-3-6 12 0,-2-1 4 15,-3-8 10-15,-3-4 1 0,0-14 0 0,-3 0-5 16,-1-12-2-16,1 0-9 0,-4 2-12 15,3-1-4-15,0 6-13 0,1 1 0 16,0 9 3-16,-1 6-10 16,-7 4-48-16,1 3-29 0,-6 6-96 15,1 2-172-15,-20 2 215 16</inkml:trace>
  <inkml:trace contextRef="#ctx0" brushRef="#br0" timeOffset="180331.62">18250 8983 1198 0,'1'-8'87'16,"2"-1"44"-16,2 3-9 0,-3-4-29 0,-1 4-16 0,2 1-19 0,-3 5-9 15,2 6-19-15,1 7-6 0,-3 14-4 0,0 11-5 0,0 12 1 0,0 4-4 16,0 10-6-16,0-1 0 0,2-9-8 16,-1-4 2-16,-1-12-1 0,0-9-3 0,-4-9 5 0,-3-6-5 15,4-7 0-15,2-7-1 0,-9-7 1 0,5-5 1 0,-1-12 4 0,0-6 3 0,-2-19 2 16,3-4 5-16,-1-18 4 0,-1-7-1 0,3 3 15 0,-1 1 0 0,7 15 5 15,4 12-1-15,3 19-13 0,2 7 0 0,5 15-10 0,-2 6 2 0,7 4-5 16,-1 8-6-16,-2 10 1 0,-1 3-1 0,-4 2 5 16,-4 1-1-16,-7 2-3 0,-4 2-3 0,-9-4-2 15,-6 0 1-15,1-4-7 0,-1-2-15 16,2-9-35-16,4-7-21 0,2-9-48 16,3-2-8-16,6-9-190 0,6-5 196 0</inkml:trace>
  <inkml:trace contextRef="#ctx0" brushRef="#br0" timeOffset="181100.56">18444 9108 1237 0,'19'34'67'0,"-4"6"15"0,-2 1-16 0,-4-2-22 16,-2-2-12-16,-3-6-15 15,-2-4-5-15,0-7-10 16,-2-2-2-16,0-14-3 16,0-2 4-16,-2 0 3 15,-7-6 2-15,2-7 9 16,-1-4-6-16,2-9 10 0,1-1-4 15,4-4 1-15,2 3 4 16,7 2-4 0,5 2 8-16,3 6-7 0,1 0 1 15,4 5-1-15,-1 2-2 16,4 6 1-16,-2 1-4 16,1 2-4-16,3 5-4 15,0 0 1-15,0-9 1 16,-1 1 10-16,-5-1 6 15,-2-6 17-15,-6 1-1 0,-8-1 11 16,-6-6 0-16,-11 4-14 16,-2 2-1-16,-11 4-18 15,-4 4-11-15,-3 13-5 16,0 2-2-16,10 14 1 16,4 1 0-16,12 5-1 15,7-4-7-15,14-6-37 16,7 1-9-16,14-10-20 15,6-6-10-15,11-5 4 16,1-7 8-16,1-11 8 16,-2 0 19-16,-6-6 28 15,-2 2 10-15,-11-4 19 16,-6 0 7-16,-14 3 37 16,-7-4 11-16,-11 9 11 15,-7 2-5-15,-9 10-31 0,-1 9-13 16,-2 13-11-16,-1 8-3 15,8 7-3-15,2 1-3 0,14-6-5 16,2-6-1 0,12-7-2-16,4-3-3 15,2-12 0-15,3-1 2 0,-3-8 6 16,-1-4-2-16,-4-12 7 16,-1-4 1-16,-2-17 12 15,0-7 9-15,1-14-5 16,-1 0-6-16,-1-11-6 15,-5 3-1-15,-2 15 2 32,-2 13 11-32,2 28 7 0,2 13-5 0,0 27 1 15,0 16-7-15,-1 28-13 16,1 14-2 0,1 25-7-16,2 6-3 0,5 3-82 15,3-7-65-15,-1-14 79 16</inkml:trace>
  <inkml:trace contextRef="#ctx0" brushRef="#br0" timeOffset="194523.24">19639 8819 997 0,'2'0'81'0,"0"0"42"0,-2-1-24 0,1 1-19 0,1 0-18 0,1 1-7 15,0 5 1-15,0 5-3 16,-1 8-7-16,3 8-16 16,1 10-8-1,0 11-11-15,2 12-4 0,-2 14-7 16,-2 2 0-16,0 1-1 31,-2-7-8-31,1-18-8 0,-1-13-5 0,1-20-9 31,3-6-3-31,0-12-11 0,-1-2-13 0,-2-18-174 0,-3-6 152 16</inkml:trace>
  <inkml:trace contextRef="#ctx0" brushRef="#br0" timeOffset="195233.03">19587 8819 1120 0,'7'-6'100'16,"-1"0"35"-16,-1-1-12 16,-2 2 3-16,0 2-33 15,-3-3-11-15,2 3-22 16,1 0-6-16,5 3-17 15,0-2-5-15,11-3-5 16,-1 4-4-16,16-2-2 16,5-2-2-16,10-5-8 15,6-2 1-15,5-1-2 16,6-1-5-16,1 0 1 0,-6 1-5 16,-14 4-1-16,-9 4 6 15,-19 2-1-15,-6 3-3 16,-12 0 0-16,3 6-3 15,-4-3 0-15,4 2 1 16,3 0-1-16,2 0 1 16,5 1 2-16,5-3 2 15,3-3 0-15,2 0-4 0,0-2-3 16,-4-4 4-16,-1 5 2 16,-8-1-2-16,-9 2 2 15,-1 0-7-15,-1 0 0 16,-9-3 8-16,3 9-2 15,-2 2-2-15,1 3 3 16,6 3-5-16,1 4 0 16,1 4 5-16,9 14-2 15,-1 7-1-15,5 18-1 16,2 10 1-16,-6 14 1 16,-1 2 0-16,-7 1-12 15,-2-7-13-15,-5-18-4 0,-1-10 6 16,1-18 10-16,-3-8 6 15,2-10 5-15,-1-4-2 16,0-10 3-16,-4-3 2 0,-8-5-2 16,-7 1 2-1,-7-8-5-15,-8 1 0 16,-17 0 4-16,-10 0-4 0,-12-1-6 16,-4 4 0-16,15 0-3 15,15 5-1-15,19 3 2 16,10 1-4-16,15 4-27 15,1 0-17-15,7-2-44 16,2 2 55-16,4 3 10 16</inkml:trace>
  <inkml:trace contextRef="#ctx0" brushRef="#br0" timeOffset="200385.27">20329 7148 381 0,'1'-13'26'0,"3"0"17"0,-4 2-31 0,0 2 13 0,0 6 20 0,-4-4 55 0,3 7 21 0,-2-1 25 15,3 1 2-15,0-2-21 16,0 1-17-16,0-1-21 15,0 2-17-15,0-2-22 16,-3-5-6-16,-7 5-21 16,2 2-2-16,-1 2 2 15,1 4 0 1,-2 0 6-16,1 7-7 16,-1 4-7-16,-1 5-5 15,8 2-5-15,2 0 0 16,7-7 0-16,5-6 7 15,5-10 13 1,0-1 4-16,1-6 3 0,2-5-1 16,-6-3-11-16,-2-5-5 15,-10 0-1-15,-4-5-6 0,-8 9-2 16,-3-6 0 0,-4 7-4-16,1 1 2 15,0 1-3 1,1 4 2-16,6 3 0 15,3 7 2-15,0 12 0 16,6 6-2-16,1 10-3 16,0-1 0-1,9 2 0-15,1-7 2 16,4-16-1-16,2-2 1 16,1-14-2-16,2-6 2 15,0-10 0-15,-3-6 0 16,-5-4 1-16,-4 1 0 15,-7-2 1-15,-4 8 0 16,-10 3 0 0,-5 9-1-16,-3 7 5 15,-2 5 2 1,2 14-1-16,4 4-3 16,6 12 1-16,5 6-5 15,9-1 3 1,3 1 0-1,9-14-7-15,2-3 1 16,6-10 5 0,2-6-1-1,-1-8 6 1,-1-4-1-16,-3-4-2 16,-5 0 1-16,-6-5 6 15,-3 3 6 1,-8-1 4-1,-3 3 3-15,-10 6-8 16,-2 4-9-16,-7 6-5 16,2 0-6-16,-1 8 2 15,0 5-1 1,10 4 0-16,3-3 1 0,6-3 1 16,4-3 2-16,4-2 1 0,6-6 1 15,5 0 1-15,4-3 0 0,1-3-1 16,0 3 4-16,-5 1-8 0,-3-4 6 15,-6 3-7 1,-4 3-2-16,-1 0 3 0,-4 4-4 0,-6 3-9 16,-1-1-13-16,-5 7-36 0,4-1-16 15,1 3-38-15,3 0-23 0,5-5-236 0,4-4 231 16</inkml:trace>
  <inkml:trace contextRef="#ctx0" brushRef="#br0" timeOffset="201326.82">20342 7091 922 0,'-4'-3'92'0,"-2"1"84"0,-3 0-88 15,1-4-2-15,0 3-8 0,0 1-4 0,2-4-9 0,6 6-6 0,-2 0-17 16,-11 6-9-16,4 10-21 0,-1 6-5 0,4 3-7 0,-2 1 1 0,7-9-1 0,1-1-1 0,1-10 1 15,6-4 3-15,4-4 8 0,0-6 7 0,6-6 5 0,0-2 3 0,-2-9 4 16,-1 0-3-16,-9 1-2 0,-4 2-2 0,-9 9-3 0,-4 4-3 0,-11 1-6 0,0 7-5 16,1 4 0-16,1 6-3 0,5 7 0 15,7 6 2-15,4-1-8 16,5 2 0-16,11-4 2 16,3-6-3-16,7-12 6 15,-2-7 1-15,3-11-2 16,-1-4 5-16,-3-7 6 15,1-2 2-15,-9-2 2 32,-7 2-5-32,-9 7 4 0,-8 2-7 15,-12 5 0-15,-1 8 6 16,-3 7-12-16,2 2 1 0,4 14-1 16,5 0-6-16,10 7 3 15,6 4 1-15,4-7 0 16,9-2-1-16,9-12-7 15,1-1 9-15,1-7 0 16,-7-1 1-16,-6-6 2 0,1 1-2 16,-9 2-1-16,-1 1 5 15,-9 3-2-15,-4 0-14 16,0 3-19-16,1 1-13 16,1 1-31-16,-1-2-10 15,7 0-43-15,4 0 11 16,1-2 59-16</inkml:trace>
  <inkml:trace contextRef="#ctx0" brushRef="#br0" timeOffset="202441.69">20321 6963 704 0,'-2'2'92'0,"1"4"37"0,-2-5 1 16,0 4-5-16,-1 1-30 0,1-4-14 0,3 0-15 0,0-1-8 0,0-1-13 0,0 0-8 0,0 2-11 0,0-1-5 0,0 3-3 16,-1-3 3-16,-1-1 3 0,0 0 0 0,1 0 1 0,-4-6-2 0,8-2-1 0,0-5 2 0,7-7 4 0,6 1 5 0,6-11 3 15,5-2 1-15,9-9 7 0,3-4 0 0,2-3 7 16,4 1-6-16,0 0-19 15,3-2-8-15,1 9-14 16,-2-1 2-16,-1 0-5 16,-7 4 2-16,-3-4-2 15,-6 3-2-15,-3 3 0 16,-5 8 0-16,-9 4-14 0,-2 7-19 16,-16 8-29-16,2 3-30 15,-10 5-39-15,-1 5-10 16,2 1 73-16</inkml:trace>
  <inkml:trace contextRef="#ctx0" brushRef="#br0" timeOffset="202958.78">20794 6167 1051 0,'5'-5'96'0,"0"-1"54"0,-2-1-21 0,2 1-15 16,-2 1-21-16,-3 4-29 15,1-3-8-15,-2 4-26 16,1 0-7-16,0 0 1 15,0 2-6-15,1 4 2 16,6 1 0-16,-1-4 1 31,5 2 1-31,8-1 9 0,-2-4 5 0,10-3 2 16,-2-3 12-16,5-5-13 16,2-2 1-16,-2-3-12 15,0 2-11-15,-5-3-8 16,-1 3-1-1,-2 1-5 1,-2 4 1-16,-2 1 3 0,-4 6-5 16,-6 2 5-16,-2 5-5 0,-6 7-1 15,-1 7 1-15,-11 7-7 16,-2 2-4-16,-5 10-22 16,-1 4-6-16,1 1-22 15,3 0-13-15,5-10-19 16,5-2-14-16,4-4-26 0,2-5-86 15,2-19 141-15</inkml:trace>
  <inkml:trace contextRef="#ctx0" brushRef="#br0" timeOffset="204494.56">21479 5764 423 0,'3'-15'102'0,"0"-7"142"16,4 1-67-16,-4 2-13 0,3 0-23 0,-3 7-43 0,3 5-11 0,-2 4-4 0,0 3-7 0,1 0-14 0,-2 2-3 0,2-1-15 16,-5-1-3-16,0 2-2 0,-3 6-1 0,0 0-5 15,3 6-3-15,0 10-13 0,-5 10-5 0,5 6-4 0,0 9-3 16,8 3-7-16,3-4-1 15,5-7 3-15,1-1-1 32,2-16 1-32,3-9-1 15,0-10-1-15,3-5-1 16,-1-8 5-16,0-11 6 16,-1-6-3-16,-1-3 7 0,-3-4 13 15,-4-6 1-15,-9 0 11 16,-3-1-7-16,-6 4-9 15,-2 8-9-15,-1 15-4 16,-2 2 2-16,3 21-6 0,-1 5 2 16,3 19-8-16,3 6-3 15,3 6 6-15,6 2-1 16,9-13-2-16,1-4 5 16,4-10-8-16,1-8 1 15,1-11-4-15,0-1-4 16,-2-5 2-16,-5-5 1 15,-2 2 5-15,-2-4-5 0,-6 1 2 16,-3 1 4-16,-5-3 3 16,0-3 8-16,-3-2 2 15,-2 2-3-15,0 1 8 16,4 7-1-16,1 6-1 16,0-2 2-16,0 10-9 15,1 5 3-15,1 5-2 16,3 6-3-16,-2 6-2 15,2 6-4-15,-1 10-1 16,-4 5 2-16,-1-1-9 16,-2 0-4-16,-4-4-14 15,3-8 3-15,-4-16 11 0,1-3 2 16,3-16 12 0,-1-3-7-16,2-14-2 0,1-8 8 15,1-16 1-15,1-8 7 16,1-15 5-16,1-4-8 15,4-1 11-15,5 4-6 16,10 12 10-16,7 12 5 16,7 19-5-16,3 8 7 15,1 11-20-15,-3 5 2 16,-6 3-7-16,-4 6-5 16,-14-1 5-16,-4-1-4 15,-8 1-7-15,-9 1-7 16,-10 3-19-16,-2 1-16 15,-7-4-38-15,-1-3-11 0,3-8-40 16,2 0-10-16,8-4-213 16,8-7 222-16</inkml:trace>
  <inkml:trace contextRef="#ctx0" brushRef="#br0" timeOffset="205043.31">22541 5785 1237 0,'-15'3'100'0,"-3"3"91"0,-8 1-61 0,-4 2-10 16,0 4-23-16,5 3-40 0,6 1-6 0,8 0-16 0,5 2-8 15,6-1-19-15,3 2-7 0,6-6-2 0,2-1-8 0,2-2 2 0,3-6-3 16,0-5-5-16,-1-2 1 0,1-7-4 0,-3-6 5 0,-1-11 5 0,-1-3 2 0,1-12 11 15,-5-5 2-15,-2-7 7 0,0-7 6 16,-5-9-2-16,-3-4-2 0,-2 7-3 0,-3 11 2 0,2 20 15 0,3 18 1 16,1 21 1-16,2 18-2 0,3 21-14 0,2 12 2 0,4 18-5 0,1 2-3 0,3 1-2 0,-1-5-11 0,5-8-43 0,-1-9-46 0,5-10-58 0,1-11-26 0,5-14 90 0</inkml:trace>
  <inkml:trace contextRef="#ctx0" brushRef="#br0" timeOffset="206204.59">23467 5457 1023 0,'9'-10'100'0,"-3"6"87"0,2-4-52 0,-3 5-21 0,-2 1-24 0,0 5-20 0,1 8-6 0,0 13 1 0,-2 8-2 0,-1 16-25 0,3 12-10 0,-3 7-23 16,1-4-4-16,-1-5-1 0,1-1-15 0,-2-15-27 16,-2 1-20-16,2-12-40 0,0-5-11 0,0-12-111 0,0-13-137 0,0 3 210 15</inkml:trace>
  <inkml:trace contextRef="#ctx0" brushRef="#br0" timeOffset="206815.32">23462 5596 975 0,'-11'-52'127'0,"3"6"184"0,3 14-178 15,4 12-1-15,2 4-12 16,9 4-18 0,6 2-6-16,12 1-10 15,3 1-8-15,9-2-18 16,1 2-9-16,2 5-19 15,-2 3-6-15,-7 10-17 0,-2 2-7 16,-15 6-3-16,-7 4-5 16,-14 5-5-16,-7 1 0 0,-12 3-9 15,-4-1-3 1,-3 0-2-16,-2 0 3 16,7-12 6-16,6-4 9 15,8-6 5-15,11-8 2 16,0 1 0-16,8-2-1 15,9-1 3-15,2 2 4 0,11 8 2 16,3 5 5-16,9 7-3 16,-1 4 1-16,-8 4 3 15,-3 8-5-15,-10 4-4 16,-6-1-5-16,-10-1 1 16,-9-2-2-16,-22-7 3 15,-9 4 1-15,-13-8-2 16,-3-4 4-16,-2-9-5 15,0-7-6-15,4-11-4 16,3-15-16-16,4-15-21 16,4-7-7-16,12-4-37 15,5 3-9-15,20 11-27 16,8 6-17-16,16 8 86 16</inkml:trace>
  <inkml:trace contextRef="#ctx0" brushRef="#br0" timeOffset="207317.83">24178 5506 1506 0,'5'3'116'0,"0"3"44"0,-4 12-29 0,6 2 11 0,0 15-41 15,3 7-13-15,-1 15-37 0,-2 6-13 0,-3-4-21 0,0 1-11 0,-4-13-25 0,0-6-15 0,0-11-23 0,-2-7-12 0,2-8 7 0,-2-6 0 16,2-9-5-16,0 0 2 0,-7-9 13 0,2-7 12 0,-3-12 29 0,2-12 11 0,-5-21 14 0,-2-12 6 16,-6-18 12-16,3-4 7 0,10 5 19 0,6 8 5 0,13 32 16 0,5 12-1 0,8 20-19 0,5 9-8 0,2 9-22 0,-1 5-6 0,3 1-11 0,-5 5 1 0,1 3-7 15,-4 0 1-15,-5 7-3 0,-6-4-4 0,-16 7-5 0,-5 1-1 0,-20 7-9 0,-8-1-9 0,-15 1-16 0,-4-1-23 0,0-5-19 0,0-8-4 16,6-10-16-16,4-8-5 0,13-22 0 0,12-12 45 0</inkml:trace>
  <inkml:trace contextRef="#ctx0" brushRef="#br0" timeOffset="-24136.67">5264 15100 1197 0,'-1'-1'15'0,"10"1"7"0,-4-5 23 0,0 4 9 0,-4-6 0 0,-1 6-8 15,0-1-12-15,0 2-12 16,0 0-9-1,0 0-5-15,0 0-4 0,0 0 3 16,0 0-2-16,0 0 2 16,0 0-4-16,0 0 2 15,0 0 4-15,10-1-1 16,-7-1 1-16,3 2-1 0,-4 0-7 16,-1 0 3-1,1-2-4-15,0-1 1 0,-1 3-3 16,1 0-9-16,-2 0-10 15,0 5-19 1,-5 0-42-16,-1 3-172 0,3-5 162 16</inkml:trace>
  <inkml:trace contextRef="#ctx0" brushRef="#br0" timeOffset="-16773.19">15877 1639 988 0,'0'-3'89'0,"0"-2"36"0,1-6-1 0,4-2-39 0,2-6-11 0,2 4-13 0,-1-3 0 0,0 7-5 15,-2 2-9-15,-1 9-8 16,0 8-3-16,-4 11 0 16,1 14 6-16,-2 11-2 15,-2 5-8-15,-1 3-11 16,-2-3-10-16,-1-5-10 16,0-1 4-16,-4-6-5 15,1 1 2-15,-4-8-21 16,-1 0-21-16,4-9-37 15,1-7-30-15,9-13-25 0,-2-4-108 16,9-17 149-16</inkml:trace>
  <inkml:trace contextRef="#ctx0" brushRef="#br0" timeOffset="-16454.42">16203 1625 1084 0,'0'9'79'0,"-3"2"52"16,-8 5-28 0,-8 0-13-16,-1-2-12 0,-5 2-36 15,-1-4-4-15,1-2-20 16,-2-1-8-16,7-4-6 16,2 0 3-16,7-2-1 15,11-3-4-15,-3 8 2 16,13-5-1-16,7 13 11 15,5 6 3-15,8 8 6 16,2 3 2-16,-4 5-10 16,0-7-4-16,-5-2-5 15,-3-6-6-15,4-10-33 0,-9-7-26 16,4-7-55-16,-1-9-239 16,-6-12 227-1</inkml:trace>
  <inkml:trace contextRef="#ctx0" brushRef="#br0" timeOffset="-16033.67">16342 1544 1248 0,'0'11'88'0,"0"5"13"0,5 14-16 15,3 0 5-15,6-2-47 16,3-1-15-16,6-9-12 15,3-7-9-15,8-10-3 16,0-4 4-16,-1-11-4 16,-1-2 7-16,-4-9 3 15,-4 1-1-15,-10 1 2 16,-1 0-2-16,-13 9-2 16,-2 3 4-16,-4 14 3 15,-4 5 4-15,1 22 17 0,1 7-2 16,0 10 2-16,2 2 1 15,0 1-26 17,1-6 0-32,-1-1-12 0,-2-4-4 15,-2-4 2-15,-2 3 0 16,-4-2-25 0,0-1-29-1,-1-5-40-15,1-7-35 0,6-11-189 31,3-11 199-31</inkml:trace>
  <inkml:trace contextRef="#ctx0" brushRef="#br0" timeOffset="-15312.33">16883 1480 1344 0,'-6'36'95'0,"-2"-3"13"0,0 10 13 0,2 2-37 0,-2 3-24 15,-1 4-21 1,2-3-12-16,-1-10-18 16,8-6-4-16,8-3-1 15,5-3-1-15,11-8-2 16,1 0-3-16,3-7 0 16,5-5 0-16,2-7-15 15,0-5-20-15,1-11-48 16,-1-7-30-1,1-4 60-15</inkml:trace>
  <inkml:trace contextRef="#ctx0" brushRef="#br0" timeOffset="-15123.71">17436 1497 1235 0,'3'0'92'0,"-3"0"48"16,-2 0-8-16,-7-2-25 0,-2 2-13 15,-10 0-29-15,-9-3-11 16,-3 3-18 0,0 2-7-16,1 9-11 15,6 3-5-15,5 13-6 16,4 6-4-16,4 8 0 0,2 5-1 15,5 3 0 1,1 0 5-16,2-1-8 16,3-7 5-16,0-3-4 15,0 0 1 1,5-8 2-16,1 0-3 16,5-13 4-16,5-2-7 0,3-12 5 15,6-3-5-15,5-8-33 16,1-9-13-16,4-6-44 47,0-5-24-47,-10 6-30 0,-1-2-103 15,-13 1 154-15</inkml:trace>
  <inkml:trace contextRef="#ctx0" brushRef="#br0" timeOffset="-15018.38">17237 1784 908 0,'-10'5'162'0,"4"4"224"0,14-6-265 0,9 2 2 0,20-6-41 15,10-4-18-15,13-8-29 0,3-1-12 16,-6-5-59-16,-8 0-59 16,-13 7 56-1</inkml:trace>
  <inkml:trace contextRef="#ctx0" brushRef="#br0" timeOffset="-1767.69">6957 14875 1295 0,'2'6'96'15,"-1"2"45"-15,3 3-46 0,0-5 0 0,3 4-14 16,0 1-3-16,3 5-4 16,1 6-7-16,2 16-16 15,1 11-14-15,2 25-25 16,-4 22-4-16,1 32-8 16,-4 14 4-16,-2 23-2 15,-4 7-9-15,-2 16-11 16,2-9-6-16,1-8 3 15,0-9 7-15,0-29 5 0,-3-7 3 16,1-20 6-16,-1-10 0 16,1-22 2-1,-1-6 2-15,-1-15-2 0,-1-7-2 16,-4-8 0 0,-1-5 1-16,-2-9-2 15,3-7-7-15,0-8-12 16,5-7-6-16,0 0-12 0,-1-1 7 15,13-7 14-15,7-2 3 16,13-5 12 0,7 1 2-16,13 1 13 0,4 3 6 15,5-2 4-15,4 6-1 16,7-4-6-16,9 3-6 16,18 0 6-16,18 4-1 0,22 4-7 15,6 5-1-15,14 4-4 16,16 4-4-1,8-2 5-15,7 1 2 0,9-6-9 16,-9-1 3-16,-2-7 2 16,0-1-2-16,-7-1 4 15,-9-5 1-15,-8-1-5 16,-1-1 4-16,-16-1-1 16,-2 1 4-16,-13-5-2 0,-15 2-2 15,-21-1 0 1,-17-4-3-16,-19-1 2 15,-10-4-1-15,-15-14 2 0,-6-2-5 16,-17-17 2 0,-5-9 2-16,-14-25 3 0,-9-18-3 15,-9-34 0-15,-3-13-3 16,-5-30-3 0,0-10 10-16,10-10-3 15,6-4 2-15,17 7-2 0,11 14-5 0,7 19 6 16,5 11-4-16,2 22 6 15,1 7-2-15,-6 12 0 16,-1 10-2-16,-8 21-3 16,-6 10 6-16,-5 23 1 15,-6 4 4-15,-10 17 9 32,-6 3-5-32,-16 8 1 0,-11 5-2 0,-8 9-7 15,-6 4 6 1,-25 6-5-16,-9 6 2 0,-32 8-1 0,-16 6-8 15,-18 13 1-15,-15 7-4 32,-22 14-4-32,-15 9-1 15,-36 10-8-15,2 6-9 16,-16 0 2-16,0-6 3 16,17-11 5-16,-7-7 15 0,29-15-1 15,13-1 3-15,27-3-2 16,27 7 0-16,28 4 0 15,19 9-16-15,36 1-47 16,21 2-36-16,33-13-133 16,19-2 126-16</inkml:trace>
  <inkml:trace contextRef="#ctx0" brushRef="#br0" timeOffset="-762.41">9532 17725 1587 0,'0'-2'29'0,"-3"7"16"0,0-4 29 0,-1-1 15 0,3-4-8 0,7-11-17 0,5-2-9 0,13-7-15 0,7-4-6 0,15 6-8 0,3-2-4 0,11 9-15 0,-2 3-2 0,1 12-6 0,-4 8 1 0,-14 11-5 16,-11 10 5-16,-24 12-2 0,-6 11-17 0,-28 9-11 0,-5 4-5 0,-16 0-2 0,-5-6 14 0,8-10 15 0,4-8 4 0,18-11 6 0,7-6 1 0,11-11-3 0,4-4 2 16,13-7 0-16,8-4 2 0,14-9 17 0,8-3-2 0,16-8-1 0,6 1-2 0,5 1-19 0,0-2-17 0,-8-4-36 15,-7-4-24-15,7-7-51 0,-3-8-20 0,1-10-185 0,-1-2-56 0,-10-6 202 0</inkml:trace>
  <inkml:trace contextRef="#ctx0" brushRef="#br0" timeOffset="-527.63">10594 17485 827 0,'17'-30'149'0,"-6"3"129"0,-2 8-25 0,-15 5-67 15,-2 3-21-15,-12 11-40 0,-7 5-32 0,-3 12-51 0,-3 8-13 0,4 15-25 16,1 7-4-16,9 21 0 0,3 8-5 0,15 4 3 0,5-1 0 15,15-16-15-15,10-11 2 0,12-22-2 0,5-16 2 16,9-20 13 0,-3-12 1-16,-8-12 20 0,-5-6 6 0,-20-2 24 15,-6 0 4 1,-18 5-7-16,-12 5-5 0,-26 11-22 16,-9 7-10-16,-11 21-10 15,0 11-11 1,13 13-21-16,7 3-14 0,18-3-80 0,7-9-47 15,17-11 90 1</inkml:trace>
  <inkml:trace contextRef="#ctx0" brushRef="#br0" timeOffset="-103.63">11179 17709 1499 0,'-10'8'88'16,"1"0"27"-16,9-8-33 0,3-7-3 0,11-2-18 0,5-9-15 0,10 3-25 0,5 1-15 0,3-1-67 0,0 1-49 0,4-6 50 15</inkml:trace>
  <inkml:trace contextRef="#ctx0" brushRef="#br0" timeOffset="711.09">11805 17688 1224 0,'-9'13'63'0,"-1"1"10"0,1 0-16 0,4 1-10 0,2 2-5 16,4-3-6-1,7-3-1-15,7-8-2 0,5-1 2 0,7-7 11 16,4-8 6-16,4-10 15 31,1-10 6-31,-2-2 2 16,-6-3-5-16,-6 0-21 0,-8 2-9 0,-11 5-14 15,-7 2-1-15,-17 5-5 16,-7 6-6 0,-12 5-6-16,-1 10-9 15,-1 8-1-15,1 10-1 0,9 15-1 16,5 3 0-16,10 12-7 15,6 3-6 1,9 11-2-16,2-2-2 0,11-1 6 16,2-5 5-16,6-12 4 15,3-1 7-15,5-17-1 16,1-3-1-16,4-18 5 0,2-1-4 16,1-13 13-1,-3-8 4-15,1-10-3 16,-5-1 2-16,-1-5 3 0,1 2-7 15,-7 1 0-15,-2 2-5 16,0 6-7-16,-3 5 5 16,-4 11-8-16,-1 6 5 0,-4 5-5 15,-6 0-4-15,5 4-1 16,1 7-4-16,-1 1 4 16,4 1-3-16,2-1 5 15,2-1-2-15,5-7-2 16,0-1 3-16,8-3 6 15,5 1 6-15,2 6-5 16,3-1 1-16,-3 5-8 16,-1 0-1-16,-1 0-33 15,-2-5-7 1,-6-9 2-16,-2-11-5 0,-6-14 42 16,-2-12 8-16,-8-10 6 15,-4-4 7-15,-2-7 16 16,-5-4 6-16,-3-11 12 0,3-4 2 15,-1-8-9-15,0 1-4 16,4 21-6-16,2 15 4 16,3 32 2-16,4 13-1 15,4 22-9-15,0 12-6 0,8 22-10 16,-1 12-6-16,0 12-5 16,-1 2-24-16,-4-10-65 15,1-8-41-15,0-13 36 16,-3-8 15-16</inkml:trace>
  <inkml:trace contextRef="#ctx0" brushRef="#br0" timeOffset="1299.87">12633 17461 1345 0,'4'-27'131'0,"5"-1"108"0,10 6-102 0,5 3-5 16,6 0-21-16,4 5-10 0,1 3-33 0,-2 3-18 0,0 6-22 16,-3 2-11-16,-5 15-15 0,-1 2-2 0,-8 18-4 0,-3 3-7 0,-7 6-24 0,0 1-10 15,-3-5-5-15,5-2 14 0,3-10-1 0,3-4 10 16,10-12 6-16,3-5-6 0,6-12 28 0,0-3 5 0,5-12 15 15,1-6 3 1,4-12 15-16,1-3 3 0,-4-6-2 0,-2 5 7 0,-12-3-1 0,-7 6-5 0,-12 12 3 0,-7 8 5 0,-7 15-8 0,-7 10-2 0,0 25-6 16,-2 20-18-16,8 29-5 0,5 18-2 0,8 20-7 0,6 5 8 0,5 0-2 15,-4-8-17-15,-1-20-9 0,-3-15-6 0,-8-18-6 0,-5-10 21 0,-15-14 7 0,-13-13 2 0,-19-25 4 0,-3-13-4 0,-9-26-10 16,0-13-8-16,-1-19-42 0,5-5-24 0,13-2-59 0,9 3-23 16,24 19-26-16,7 4 90 0</inkml:trace>
  <inkml:trace contextRef="#ctx0" brushRef="#br0" timeOffset="2101.22">14437 17070 1354 0,'-2'-14'72'0,"-1"0"28"0,0 0 2 0,1 4 1 16,2 4-2-16,2 4-12 0,2 7-5 0,3 14-14 0,1 14-8 0,1 21-26 0,1 13-10 16,-1 22-17-16,-1 9-7 0,1 4 2 0,-2-3-5 15,-4-6-33-15,-2-11-41 0,-1-12-74 0,-4-7-30 0,-4-21-273 16,-6-10 278-16</inkml:trace>
  <inkml:trace contextRef="#ctx0" brushRef="#br0" timeOffset="2969.33">14252 17583 1559 0,'19'-26'97'0,"6"1"40"16,7 2-16-16,12 7-45 0,3 2-16 0,13 3-30 0,5 7-22 0,12 1-33 0,8 8-18 15,-3 6-40-15,-3 2-12 0,-12 6 5 0,-12 3 8 0,-14 3 41 0,-7 0 10 16,-15-4 41-16,-4-4 26 0,-15-11 32 0,-5 1 19 16,-12-12-4-16,-10-3-14 0,-13-3-28 0,-6 1-14 0,-6 9-17 0,0 6-8 0,3 14-10 15,5 9-3-15,14 11-13 0,8 4-8 0,19-2-5 0,9-11 1 16,18-18 11-16,8-7 12 0,9-17 30 0,1-9 16 16,1-14 21-16,-1-2 3 0,-4 0-5 15,-5 7-11-15,-9 7-15 16,-7 10 0-16,-9 16-19 0,-6 15-13 15,-4 16-16 1,-2 12-13-16,-3 14-17 0,4-3 4 16,6-7 5-16,7-7 6 15,10-20 22-15,4-12 6 16,6-20 21-16,3-10 7 16,5-20 19-16,0-10 9 15,7-16-3-15,0-12 8 0,-6-19-9 16,-3-10-11-16,-10-12 3 15,-6-1-10 1,-10 18 1-16,-3 16 4 0,0 43-7 16,-2 20 0-16,2 44-7 15,-2 19-6-15,-6 36-6 16,-6 21-4-16,-9 11-1 16,-2 6 1-16,-1-6-4 15,0-10-3-15,6-17-12 16,2-17-2-16,9-24 4 15,2-15 2-15,10-18 7 16,7-12 4-16,10-15-1 16,5-7 6-16,10 0 1 15,7 0 4-15,5 7 5 16,3 5-1-16,-5 14 4 16,-8 2-10-16,-17 9 0 15,-8 5-6-15,-19 4-3 0,-10 7-1 16,-23 9-21-16,-11 5-15 15,-16 0-33-15,0-3-14 16,3-14-13-16,5-13-5 16,9-25 1-16,9-23-4 15,13-37-7-15,10-21-269 16,19-32 264-16</inkml:trace>
  <inkml:trace contextRef="#ctx0" brushRef="#br0" timeOffset="3268.05">15675 17043 1265 0,'71'-64'119'0,"-3"7"83"0,-8 35-53 15,-7 17-10-15,-12 27-18 0,-9 18-17 0,-16 23-36 0,-15 9-18 0,-10 20-33 0,-7 1-1 16,0 11-18-16,10-2 2 0,14-10 1 0,11-9-3 0,17-20 4 0,8-15-9 0,11-18 5 0,-1-15 2 0,-2-15 2 0,-1-9 4 0,-9-19 19 0,1-9 9 0,-4-13 14 0,-2-7 11 0,-12-1-5 16,-9 3-1-16,-20 12 8 0,-10 10-4 0,-11 30 6 0,-5 9-3 0,-2 33-15 0,4 18-9 0,9 22-16 0,10 5-8 0,20 6-13 0,12-5 2 0,31-24-15 0,11-12-31 0,33-32-83 0,10-12-76 0,19-24 104 0</inkml:trace>
  <inkml:trace contextRef="#ctx0" brushRef="#br0" timeOffset="10215.43">17117 2364 732 0,'-3'4'102'0,"-4"-1"72"0,0 0-65 15,-1-3-3-15,1 1-46 0,4-1-10 16,3 2-16 0,5-2 8-16,11 0-1 0,7 0-3 0,7 0 1 15,5-3-10-15,4-3-4 16,6 4-5-16,0 0-6 15,1-4-2-15,-8 6-4 16,-5-3 2-16,-14 1-7 16,-8 2 1-16,-11 4-2 15,-9 2-3-15,-12-1 2 16,-6 2 2-16,-9 0-1 16,-3-3 3-16,-2 0-3 15,0-3-2-15,1 4 1 16,1 1-1-16,1 2 1 15,5 2-1-15,9 1-1 16,8 0 0-16,10-8 1 0,6-2 0 16,0 4 2-16,8-5-3 15,14-6-2-15,6 3 5 16,12-7-2 0,2 1 1-16,7 1 1 0,0-3-4 0,5 5 2 15,-5-2 1-15,-7-3 2 16,-10 3 1-16,-18 1 3 15,-11 7 1-15,-1-1 2 16,-15 1-1-16,-14 3-5 16,-7 5-1-16,-14-2-1 15,4 4-3-15,-2-6 1 16,7 3 1-16,9-6-2 16,2-1 1-16,12-4 0 15,5 0 0-15,11 4 1 16,1-4 2-16,14-3 2 15,5 3-1-15,10-4-3 0,6 0 3 16,7-3-4-16,1 3-2 16,2 2 4-1,-2-2-3-15,-19 5 2 0,-4 1 1 16,-20 2-3-16,-10 2 1 16,-12 7 0-16,-12-6 0 15,-13 8 1 1,-4-3-1-16,-4 2 1 0,1-3-1 0,1-3-1 15,6 0 4-15,10-4-5 16,10 5 2-16,17-10 1 31,7 5-2-31,4-4 5 16,9-1-2-16,17-3 0 0,9-1 3 0,10 2-1 16,7-4 1-16,7 3 1 31,1 0-1-31,-1-1-1 0,-9 6-1 15,-20-5-54-15,-16 6-115 16,-46 2 102-16</inkml:trace>
  <inkml:trace contextRef="#ctx0" brushRef="#br0" timeOffset="19738.74">17199 2571 702 0,'13'-11'83'16,"-1"-3"116"-16,1-2-133 0,3-6-1 0,-2 1-1 0,2 4-3 0,-1 1-2 16,-4 8-1-16,-1 4-2 15,-9 4-7-15,-2 6 1 16,-7 2 11-16,-5 3-2 15,4-2 2-15,3-4-6 0,4 0-14 16,4 1 0-16,7-6 0 16,0 2-5-16,3 2-9 15,-5 3-12-15,-5 5-9 16,-2 6 1-16,-6 5-7 16,-5 9 1-1,-2 10 0-15,-1 4 0 0,0 14 1 16,-1 10-1-16,3 10-1 15,1-1 0-15,9 0 0 16,2-2-1-16,8-3 1 16,5-1-2-16,7-4 3 15,2 0 4-15,4 4-5 16,-3 1-1-16,-1-1 3 16,0 1-3-16,-4-2 2 15,-3 1 1-15,-8-4-5 16,2 1 0-16,-4 4 3 0,-2 3 0 15,7 8 1-15,-4-3 0 16,7 0-4-16,2-5 3 16,-2-4 0-16,0-1 0 15,-2-5 4-15,-8 2-3 0,0 5-2 16,2 5 1 0,-5 6 0-16,0-1 2 15,-2 3 1-15,-3-2 1 0,2 0-7 16,-2 2 1-1,1 10 2-15,-1 4 0 0,0 7 1 16,4 5-2-16,-1-7-2 16,1 6 3-16,-4-2 1 15,-6 8 2-15,-5 7-3 16,-5 3-4-16,-4-1 4 16,-3 3 2-16,-2 4-2 15,-2 5 0-15,-1-4 0 16,2 2 0-16,-4-3 0 15,-3 2-4-15,-8 6-17 16,-3 0-4-16,-4-3-10 0,-9 3 1 16,-1-2 3-16,-3 4 5 15,-15-4 10 1,3-1 2-16,-9-5 4 0,-2 0 0 16,9 1 5-16,-2 1 4 15,-6-7 0-15,-9-1 1 16,-19 1 0-16,-6 9 2 15,-7-4 0-15,-2 3 2 0,-10-3-4 16,-7 3-2-16,-8 5 3 16,-3 5-4-16,-9-2-15 15,-2-5-2-15,-4 2-12 16,-1-2-2-16,-1-4 11 16,4 1 3-16,-5-12 7 15,3-5 7-15,9-5 4 16,-2-3-1-16,6-13 1 15,3-3 1-15,6-14-1 16,1-3 2-16,-2-2 2 16,2 4-2-16,-1 1 4 15,-4 5-6-15,-3 1-1 16,-4 2-1-16,2-5 0 16,3 0 2-16,4-4 2 0,-5 1 4 15,9-4-3-15,-2 3 0 16,-2-5 6-1,2-4 1-15,-2-10 10 0,10-6 2 16,2-11-8-16,2-3-4 16,2-10-5-16,4-2-2 15,17 0 2-15,2-4 0 16,-1 4 10 0,-6 2 2-16,-1 1 7 0,5 6 0 15,4 7-13 1,-3 5-3-16,-10 1-4 15,-1 0 0-15,3-8 0 0,8-2-1 16,7-12 0-16,-5-3 0 16,-8-3 0-16,1 0 0 0,2-6 0 15,5 5-1-15,8 2 0 16,-3 0-1-16,-1 5-1 16,4 2 2-16,4-3 0 15,7 6 0-15,8 0 2 16,-2 6-1-16,-3-2 11 15,-5 2 5-15,5 0 3 16,5-1-1-16,12-4-11 16,6-1-2-16,1-9-6 15,3 1-2-15,-5-3-1 16,-2-4-5-16,4 3 1 16,2 0 0-16,14 2 1 15,7 2 4-15,11 5 1 16,5-2 0-16,7-2-2 15,2 4 1-15,9-1 2 16,1 1 4-16,6 2 5 0,0 3 2 16,4 1 0-16,-1 1-3 15,-1 7-3-15,1-1-2 16,-1 4-3-16,-2 2 0 16,5 1 1-16,-1-5 0 15,4 4 2-15,3-1 4 16,2 5 9-16,2 0 0 15,1 9 3-15,1-1-3 16,2-7-10-16,1 1 4 16,-1-14 7-16,0-7 1 0,2-12 8 15,1-9-5-15,4-8-7 16,1-2-2-16,9-9-12 16,7 0-3-1,11-4 0 1,0 0-1-16,3-3 7 15,-3 6 2-15,-3-1 0 0,-2 3-3 16,-3 3-5-16,3-4 0 16,0 4 2-16,5 0 2 15,3 0-1-15,7 2 0 0,10-4 1 16,7-1 0-16,4 2 3 0,-1-2 1 16,-8 3-6-16,-5 1-4 15,-14 2 3-15,-6 5-16 0,-16 3-27 16,-6-6-9-16,-12 4-31 15,-2-4-5-15,-5 0-27 16,-5-5-78-16,0 0 116 16</inkml:trace>
  <inkml:trace contextRef="#ctx0" brushRef="#br0" timeOffset="20256.94">6727 16059 806 0,'0'2'130'0,"-3"-2"136"0,3 0-141 0,-2-3-13 0,2 0-33 0,2 1-7 15,-1-3-15-15,1 5-10 0,-1 0-3 0,1 0-5 0,1 5-4 16,2-2-5-16,4 10-5 0,1-1-3 0,9 7 2 0,0 3-2 0,6 0-4 0,3 2-2 0,4-7-5 16,1-2 1-16,-1-3-2 0,-1-2-1 0,-7-6-1 15,-4 4-4-15,-10-6 4 16,-5 1 0-16,-7 10-1 16,-9 2 1-16,-16 12-8 15,-8 8-10-15,-12 4-13 0,-2 7-8 16,-1-6-19-16,2-4-7 15,10-6-30-15,5-3-10 16,10-7-24-16,4-6-100 16,11-14 141-16</inkml:trace>
  <inkml:trace contextRef="#ctx0" brushRef="#br0" timeOffset="21636.01">7345 15878 623 0,'-6'9'38'0,"-7"-4"27"0,-2 3-27 0,0-6 9 0,3-2 9 0,4 0 14 0,2-4 9 0,1-2-6 0,5 6 7 0,-2-1-3 0,1 1-10 0,1 0-4 15,-2 0-17-15,-1 3-9 0,1 5-3 0,-1 3-2 0,0-2-3 16,2 1-1-16,5-3-12 15,4-3-2-15,9-4 11 16,2 0 1-16,13-4-1 16,3-5-3-16,6-1-10 31,3-1-2-31,5 4 2 0,-2-4-3 0,2 3-6 16,5 1-2-16,-4 4-2 15,10-3 1-15,11 3 0 16,5-4 0-16,6 1 1 15,-3-2 0-15,0 2 1 16,-2-4-1-16,6 3 1 16,4-1-2-16,19-2 4 0,0 1-1 15,3-4 6-15,-4 4 3 16,-12-4 2 0,7 2 2-16,5 6-4 0,4 2-3 15,0 2-2-15,-5-1-4 16,-1 0 0-16,-2-5 0 15,9-8-1 1,13 0-1-16,-3-9-1 0,5-4 0 16,1-9 4-16,-3 4 4 0,3 3 8 15,-4 3-1-15,-28 13-4 16,-13 3-4-16,-35 14-21 16,-15 10-10-16,-20 9-27 15,-6 5-11 1,-15 7-7-16,-4-4-1 0,-8 5-1 15,0-6 6-15,-3 0 10 16,-4-3 12-16,-1-6 16 16,-1-4-12-16,-7-10 28 15</inkml:trace>
  <inkml:trace contextRef="#ctx0" brushRef="#br0" timeOffset="22405.6">7486 16176 1019 0,'-5'6'50'0,"-8"2"-2"16,-4 5-19-16,-10 6-23 0,-1 0-4 0,-5-5 4 0,1 2-1 0,1-12-1 16,1 1-1-16,4 1 6 0,6-2 13 0,6-1 22 0,1 1 14 0,2-2 11 15,2-2-6-15,-1 0-2 0,2 2-8 0,7-1 2 0,-1-1-4 16,2 2-8-16,-2 6-5 0,9-7-5 0,5 2-1 0,12-1 2 0,8-2-1 0,18-2-8 15,7-1-4-15,19 0-11 0,6-5 1 0,15 3 8 0,22-4 1 0,16 3 6 16,11-2 1-16,16-2-2 0,7-1-4 0,19-5 1 0,6-6 2 0,23-6-5 0,1-4 0 16,0-4 1-16,3 2-7 0,-10 5 0 0,-12 7-5 0,-19 8-3 0,-19 3-2 0,-37 9-3 0,-13 4 2 0,-44 6-1 0,-13 4-1 0,-30-1-22 0,-18-4-23 0,-15-1-50 0,-14-4-28 0,-16-10-50 0,0-2-80 15,-7-17 151-15</inkml:trace>
  <inkml:trace contextRef="#ctx0" brushRef="#br0" timeOffset="34713.12">16197 3565 771 0,'3'0'121'16,"-1"3"123"-16,-2-3-115 0,0 1-9 0,1-1-22 0,3 0-13 15,-1 0-26 1,0 2-11-16,-3 12-19 0,0 7-6 16,-2 10-7-16,-1 8-2 15,0 10-9-15,1 2-3 0,-1-1-1 16,2 1-2-16,-1-13-20 16,-1-7-11-16,0-6-37 15,-2-7-12 1,-6-7-75-1,2-7-189-15,-7-10 217 0</inkml:trace>
  <inkml:trace contextRef="#ctx0" brushRef="#br0" timeOffset="35623.66">15845 3730 1247 0,'-4'-6'93'0,"-3"-5"13"0,7 4 0 16,5 1-9-16,11-8-25 0,4 0-4 15,12-10-4 1,9 0-3-16,11-1-25 0,8 0-9 16,6 1-17-16,0 4-9 15,-6 6 1-15,-4 4-2 16,-11 12 0-16,-7 9 2 16,-11 16-3-16,-5 10 0 15,-12 14-2-15,-4 4-1 16,-6 7 4-16,-5-1 3 15,-1-4-4-15,0-2-10 0,1-11-5 16,2-8-3-16,1-15 1 31,2-7 11-31,0-14 3 0,-5-3 2 0,1-13 2 32,-1-7 2-32,0-15 0 0,0-5 0 0,4-10 1 15,1-7-2-15,6 6 1 16,7 4 0-16,7 12 3 15,6 11 4-15,0 14 2 32,4 2-1-32,-4 11-2 15,-1 2-5-15,-6 7-2 16,-7-1 2-16,-9 10-4 0,-6-4-2 16,-11 9 8-1,-5-2-2-15,-6 3-2 16,1 1 3-16,10-2-6 15,6 1-2-15,15 1 4 0,7 2 0 16,13 8 1 0,6-4 3-16,9 2-4 15,7-4-5-15,2-17-9 16,-1-5-3-16,-3-10-19 0,-6-8 6 16,-4-8 2-16,-7-7 1 15,-8-7 17-15,-6 3 0 16,-9 2 4-16,-5 0 4 15,-4 10 1-15,2 17-3 16,-7-1-1-16,2 15 2 16,-1 13 5-16,-2 6 3 0,-2 0 2 15,4-6-2-15,3-4-4 16,1-7 1-16,7-12-2 16,0-5 2-16,1-10 2 15,2-4 0-15,-3-16 0 16,2-1 0-16,3-16-3 15,-1-3-1-15,6-8 13 16,2 7 6-16,-1 9 9 16,1 12 4-1,-3 24-6-15,-3 14-7 16,-3 20 1-16,-1 12 0 16,-4 14-5-16,0 3 0 15,-2-3-11 1,1-5-3-16,3-12-21 15,-1-8-24 1,3-13-53 0,-1-6-33-16,-6-8-248 0,-5-8 233 15</inkml:trace>
  <inkml:trace contextRef="#ctx0" brushRef="#br0" timeOffset="36440.85">16959 3716 1239 0,'8'8'53'0,"6"-2"34"16,-1-4-16-16,9-2 30 0,-2-7-9 0,3-7-30 0,2 2-20 16,2-9-25-16,1 1-8 0,-1-4-9 0,-4 0 3 0,-4 1-3 15,0 7-1-15,-4 2-2 0,-1 3 3 0,-5 11-1 0,1 11 0 0,1 19 0 0,0 9 1 16,1 15 2-16,-1 2 1 0,4-4 2 15,0-9-2-15,6-11-1 0,1-12 1 0,-2-12-2 0,1-6 2 0,-5-10 4 0,0-8 0 16,-4-6 5-16,-4-5 5 0,-3-5 17 0,0 1 4 0,-5-2-7 0,-5-5-7 0,3 6-16 0,-3 1-4 0,5 4 0 0,0 3-2 16,0 4-27-16,0-1-30 0,0 2-71 0,4 1 29 0,-1-6 35 0</inkml:trace>
  <inkml:trace contextRef="#ctx0" brushRef="#br0" timeOffset="37099.84">17685 3378 1005 0,'3'0'90'0,"2"2"108"0,-4 0-90 0,4 10 17 0,3 7-22 0,0 13-42 0,1 7-14 16,1 8-26-16,-4-2-8 0,0-8-10 0,4-3-3 0,-1-9-23 0,5-6-36 15,2-10-37-15,5-6-36 0,1-15 66 0</inkml:trace>
  <inkml:trace contextRef="#ctx0" brushRef="#br0" timeOffset="37523.13">18086 3364 1278 0,'-19'0'84'0,"-7"5"29"16,-4 4 1-16,-1 7-25 16,2 0-9-16,9 4-16 0,4-2-9 0,13-1-21 15,5-1-14-15,12-2-13 0,6 7-2 0,6 2-5 16,0 6-1-16,0 1 1 0,-1 6 1 0,-9-5-3 15,-4 6-6 1,-12-3-11-16,-12-5-3 0,-14 2-2 0,-8-1-3 0,-14-11-29 16,4 2-16-16,-2-15-39 0,5-3-3 15,8-12 63-15</inkml:trace>
  <inkml:trace contextRef="#ctx0" brushRef="#br0" timeOffset="38595.18">17559 4175 592 0,'0'0'111'0,"-5"1"130"0,5-1-113 0,0 0 6 15,0 0-40-15,5 0-22 0,-5 0-25 0,0 0-6 0,11-3-9 0,-2 3-3 16,15-6-6-16,4 0 5 0,12-2 6 0,4-3 0 0,11-3 5 0,5-1-5 16,8 1-7-16,1 0-5 15,-4 3-10-15,-8 0-5 0,-18 6-3 0,-14-1-1 0,-14 4-1 0,-9 2 1 0,-11 7 1 16,-9-1 1-16,-18 8-6 0,-8 3-2 0,-13 2-2 16,-3 3-6-16,0 0-6 0,0-1-3 0,8-1-8 0,-2-5 6 0,10-3 6 0,8 1 3 15,8-4 11-15,9-4 2 0,12-3-3 0,4-2 2 0,19-3-1 0,3-5-2 16,11-5 10-16,9-1 0 0,12-5 5 0,4-5 2 0,13 4-1 0,0 1 0 15,-4 0-6-15,-5 6-1 0,-21 7-2 0,-12 1-1 0,-26 5-1 0,-1 5-1 0,-29 3 0 16,-13 4 0-16,-15 7 0 0,-5-1 0 0,4 1-3 0,6-4-5 0,10 0-1 0,8-3-2 16,20-4 4-16,13-6-1 0,4-1 2 0,18-7 3 0,16-2 3 0,5-5 4 0,12 1 1 0,0-4 0 15,-2 0-3-15,-1 7-2 0,-14-2-20 0,-9 1-24 16,-16 2-47-16,-6 1-213 0,-13 2 193 0</inkml:trace>
  <inkml:trace contextRef="#ctx0" brushRef="#br0" timeOffset="40042.69">17866 4121 642 0,'0'0'84'0,"-1"0"61"15,1 0 7-15,-2 0-35 0,2 0-19 0,0 0-28 0,0 0-6 0,0 2-11 16,0 3-5-16,-1 2-6 0,-1 3-7 0,0-1-4 0,-1 1-6 0,0 2-8 16,-2 3 3-16,1-1-3 0,-4 6 3 0,-2-2-6 0,-1 2-4 0,-3 5-6 0,-3 2-4 15,-2 2 6 1,0 4-4-16,-2 1 4 0,4 4-1 0,0 6-3 0,-2-3 0 0,1 7 0 0,-2-3 4 0,-5 7 13 0,-1 7 5 0,-5 7 1 0,-1 10-1 16,-4 12-14-16,-5 2-2 15,-10 8-6-15,-2 1 0 0,-4 4 0 0,-1 5 0 0,1 6-1 0,3 6 0 0,-3 3-1 0,-3-2-2 0,2 1 2 0,-8 1 0 0,-2 6 0 16,-6 3 1-16,-2 4 0 0,2-3-1 0,1 4 2 0,6 3-2 0,-3 5 1 15,1 3-1-15,-2-1 0 0,-5 4 3 0,-9 15-3 16,-2 1 0-16,2 4-1 16,0 8-2-16,4 1 3 0,-1 1 1 0,-3 7 0 0,-2 3-1 15,-11-5 2-15,2 11-3 0,0-1 2 0,3-1 2 0,9-4 0 16,1 0 1-16,-10-2 4 0,-8-6 4 16,-8 8 1-16,-3 1-3 0,0 2-3 15,0 0-5-15,-7 0 2 16,-2-5 1-16,3-1-5 15,2-5 3-15,20-8-5 16,11-1 2-16,14-15 1 0,6-5-2 16,12-12 4-1,2-8 1-15,7-7 9 0,5-8 3 16,7-3-4-16,5-9-4 16,7-11-1-16,4-6-4 15,0-11-1 1,2 1 0-16,0 4-4 0,0-2-1 15,-1 3 6-15,1-5 1 0,0-2-4 16,3-3-1-16,1-8-2 16,3-3 0-16,0-4 3 15,3 2 0-15,-4-6 3 16,-2 6 0-16,-2-4-3 16,-4-1 3-16,-5 0-4 15,1 1-2-15,-2-3 7 16,0 5-1-16,-4-3-5 15,0 0 2-15,-8-4 0 16,0 6-1-16,-4-1 6 16,-3-1 1-16,-2 0-6 0,-1-5 0 31,1-3 2-31,6-7-2 0,5-6-1 16,7-6 2-1,1-3-1-15,2-3-2 16,0 0 6-16,1 1-1 0,-2 0 5 15,-4 3 1-15,0 6-2 16,0-6-1-16,7 3-9 16,-2 3-2-16,-2-1 2 0,4 1 1 15,-6 6 6-15,3-1 4 0,-3-1 1 16,0 2 5 0,4-4-1-16,-4-2-7 0,3-8-2 15,-1-6-7-15,0-1-1 16,-3-6 7-16,5 4-2 15,-4 2-1-15,-1-3 1 16,0 9-5-16,-5-1 2 16,1 2 4-16,2 3 0 15,3-1 8-15,0-1 10 16,1 0-1-16,0-7 8 16,0-2-4-16,1-7-6 15,3-3-3 1,-1-7-3-16,2-1-6 0,-2-1-4 0,-3 1 2 15,1-7-3-15,2 4 0 16,0 0 0-16,6 3-3 16,3-3-3-16,-1 0-1 15,8 0-4-15,4 3-2 16,-1-2 2-16,1 0 7 16,-1 2 1-16,0-1 5 0,-13-10-1 15,4 11-6 1,-2 0 4-16,-2-2 1 0,2-3 0 15,3 1-1-15,0 1-3 16,1-2-5-16,4 0-26 16,3 2-10-16,1-5-33 31,2-1-23-31,2 1-28 16,2-5-9-16,9 2-173 15,0 2 188-15</inkml:trace>
  <inkml:trace contextRef="#ctx0" brushRef="#br0" timeOffset="40669.53">11439 16282 820 0,'0'0'127'0,"0"0"103"0,0 0-41 0,0 0-57 0,2 4-16 15,1 1-20-15,3 8-12 0,-6-1-28 0,2 4-18 0,-9 6-18 0,-7 0-3 0,-3 7-6 0,-10 4-2 16,-8 1-5-16,-7 9-4 0,-7 0 3 0,-2-1 0 0,6-2-1 0,4-4 1 16,15-11-6-16,7-3 1 0,15-11 2 0,4-3 1 0,11-2 7 0,11 1 7 0,17-1 14 0,13-6-2 0,11-6-2 0,4-1-7 0,-3 1-30 0,-4 0-18 15,-9-4-64-15,-5 6-36 0,-10-6 64 0</inkml:trace>
  <inkml:trace contextRef="#ctx0" brushRef="#br0" timeOffset="42349.6">7192 16692 486 0,'-3'0'71'0,"2"0"64"0,-1 0-12 16,2 0-8-16,0 0-7 16,0 0-5-1,0 0-14-15,0 0-11 16,0 0-11-16,0 0-21 16,0 3-5-16,-2-3-27 15,1 0 1-15,-1 0-9 0,1 0-1 16,1 0 5-16,0-6 0 15,6 2-3-15,-1 3 2 0,-1 1-6 16,1 0-1-16,0 0 6 16,0 0-2-16,1 5 5 15,3 2-1-15,2-2-2 16,2 3-1-16,1-5-2 16,0 0 1-1,9 4 1-15,5-6 0 16,8-1 0-16,4 0-4 0,9 0 5 15,1-1-5 1,2-1 3-16,0-1 2 0,0 6-1 16,0-1 0-16,13-2-2 15,0 0-5-15,6-5 3 16,0-1-3-16,-7-5 0 16,3-5 1-16,0-6-1 15,3-2 1-15,7-1 1 16,5-2 0-16,21 3-1 15,2 5 2-15,3 7-2 16,-4-1 1-16,-6 10-3 16,1 0 3-16,10 1-4 0,6 2 3 15,-1-1 1-15,-4-1-2 16,-6 1 3-16,-1-1-3 16,10 0 0-16,6-2 6 15,-4 1 16-15,2-2 10 16,-5-2 0-16,-2 3-4 15,7-6-16-15,-5 6-7 16,-11-1 0-16,-10 3-2 0,-28 2-2 31,-12 0-1-31,-21 0-1 0,-10 0 3 0,-7 0-2 16,-12 0 0-16,1 0 0 16,3-6-6-16,-8-2 2 15,-4 2-1-15,1-4 3 16,0 1 2-16,-1 3-25 15,-4-6-23-15,-6 1-120 16,-5 2 97-16</inkml:trace>
  <inkml:trace contextRef="#ctx0" brushRef="#br0" timeOffset="43149.81">7145 16709 1265 0,'14'5'85'0,"4"7"40"15,-4 1-25-15,0 3-36 0,-5 3-12 0,-4-4-25 0,-2 3-5 16,0-2-19-16,-3-7-1 0,5-3 4 0,0-3-4 0,4-4-1 0,4-2 0 0,9-7 0 16,6 6 1-16,12-4 0 0,6 6 2 15,9 2-2-15,0 0 2 0,5 0 7 0,3 0 6 0,8-11 6 0,13 0 8 0,9-5 0 0,3-4-6 0,3 2-3 16,-5 3-6-16,0 0-13 15,4 3 3-15,11 2-3 0,1 2-3 0,2 7 1 0,-4 1-1 0,-15 6 1 0,4-1-1 0,9 4 1 0,6-1 2 0,8 2 1 0,-2 1 2 0,-6 0-2 16,-4 1-1-16,10-8 9 0,2-3 9 0,0-6 20 0,0-6-7 0,-7-4-6 0,-4-6-8 16,3-1-17-1,-1 2 7-15,-20-3-6 0,-7 6-4 0,-29 0-11 0,-14 4-22 0,-14 7-24 0,-8 3-13 0,-18 3-55 0,1 1 355 16,-27 2-187-16</inkml:trace>
  <inkml:trace contextRef="#ctx0" brushRef="#br0" timeOffset="60963.67">16497 4534 363 0,'-2'0'59'0,"-1"0"32"0,0 0-8 0,-2-1 5 0,1-1 17 0,-1 1 13 0,2 1-14 16,3 0-24-16,-2 1-40 15,1 1-9-15,-1-2-7 16,-8 6 9-16,7 0 7 15,2-2 5-15,-1 0 4 16,-1 1-1-16,0 0 4 16,-3 1-5-16,-2-4-14 15,-2-2-1-15,-2 3-7 16,-4-3 1-16,-2 0-2 16,0 0-1-16,-5 0-13 15,3 5 1-15,-4 6-5 16,1 6-4-16,0 5 0 15,3 5-3-15,3 9 1 0,-1 7 0 16,12 1 1 0,4 5 0-16,9 3 0 0,8-8 1 15,8-9-3-15,3-10 2 16,8-14 0-16,3-11-2 16,4-13 2-1,4-9 1-15,5-8-3 0,1-9 5 16,-4-5-4-16,0 3 0 0,-15 4 5 15,-7 6-2-15,-14 10 9 16,-11 7 5-16,-8 9 1 16,-4 5 0-16,-6 8-5 15,1 8-5-15,6 5 0 16,3 4-3-16,9 3-1 16,9 1-2-16,10-14-2 15,14-2 1-15,8-13-1 16,4-5 1-16,0-9 5 15,-7-2 7-15,-11-3 11 16,-2-1 8-16,-15 4 2 16,-3 2 4-1,-11 1 0-15,-10 2-14 0,-9 0-7 16,-8 6-5-16,-11 5-18 16,-2 4-3-16,-4 8-27 0,3 4-25 15,9 0-52-15,7-4-27 16,17-5-123-16,11-7 144 15</inkml:trace>
  <inkml:trace contextRef="#ctx0" brushRef="#br0" timeOffset="61277.62">17060 4495 861 0,'6'3'141'0,"4"7"139"0,-4-1-94 0,1 4-73 16,-3 1-3-16,-2 0-20 0,-1 3-17 0,-2 5-42 0,-1 4-13 0,-2-1-15 16,0 5-2-16,0 1 1 15,0-2 3-15,1-2-5 16,2-2-1-16,2-6 2 16,6-2-3-1,8-9 2 1,7 0 1-16,7-7 0 15,4-2-1-15,-1-5-3 0,2-2-20 16,1-2-39 0,3-1-27-16,0-3-44 15,0-2-137-15,-7 2 174 16</inkml:trace>
  <inkml:trace contextRef="#ctx0" brushRef="#br0" timeOffset="61905.62">17751 4489 858 0,'0'-2'126'15,"0"-3"180"-15,-1 2-175 0,-3 0-14 0,0-3-10 0,-6 3-29 0,-1-4-2 16,-6-1-14-16,-4 0-8 0,-6-1-23 0,-3 1-9 0,-4 2-14 0,-1 4-5 16,-3 13-1-16,3 5-2 0,-1 17 2 0,1 5-3 0,4 3-4 15,6 3 3-15,10 2 1 0,8-7 2 16,11 1 1-16,7-4-3 0,11-3 0 0,-1-1 5 0,7-5-2 0,-1-2 0 0,0-6-1 16,3 0-1-16,-5-7-2 0,-1-5 2 0,0-7 2 0,-2-4-10 0,-2-8-26 0,-2-4-15 0,-6-8-48 0,-2 1-15 0,-6-1-16 0,-4-1-303 0,-6 4 292 0</inkml:trace>
  <inkml:trace contextRef="#ctx0" brushRef="#br0" timeOffset="62282.02">17421 4661 1179 0,'19'0'88'0,"7"-2"24"0,2 2 13 0,0-3-14 0,2 1-20 0,-1-3-16 0,-4-1-18 0,-1-2-27 16,-2-4-10-16,-2-3-32 15,2 3-27-15,2-1-74 16,-4 1 59-16</inkml:trace>
  <inkml:trace contextRef="#ctx0" brushRef="#br0" timeOffset="63584.6">17500 5085 658 0,'-6'0'68'0,"-4"-2"98"0,3-4-71 16,-4 1 22-16,3 2-12 0,-2-3-32 0,4 3-13 0,-2 1-19 0,0 0-2 16,3 2-14-16,1 5 3 0,-1 0-8 0,5 3-2 0,0-7 13 0,0 1-3 0,11 4 3 15,3-6 4-15,16-9-3 0,5-1 2 0,9-2 1 0,5-4 1 0,6 0-9 16,4-4-2-16,-1 2-9 0,-1 4-7 0,-7 0-1 0,-6 3-3 0,-15 5-2 16,-9 1 1-16,-20 5-4 0,-6 3 2 15,-19 8 2-15,-7 3-3 0,-10 7-2 0,-6-1-2 0,-1-1-7 0,-3 2-5 0,2-1 2 16,2-3-3-16,4 1 9 0,3-4 1 15,8-3 5-15,5-5 1 0,15 2-3 0,12-6 3 16,-3 1-2-16,20-3 1 0,13-5 1 16,5-1 4-16,12-5 5 15,1 1 5-15,5-7 3 16,5 0 1 0,0-1-5-16,1-2-5 0,-7 4 0 15,-9 3-4-15,-15 4 1 16,-11 6 4-16,-19 1-2 15,-15 1 5-15,-16 4-7 16,-9 8 0-16,-14 3-4 0,1 2-3 16,-4 4 4-1,-2-1-2-15,10 3-3 0,3-4 1 16,13 1-4 0,7-5-3-16,20-6 5 15,9-2-1-15,22-4 1 16,8-2 0-16,14-5 3 0,5-6 2 15,8-7 3-15,6 0 5 16,-3 2 1-16,0-5-2 0,-13 9-5 16,-9-1 3-16,-17 4-4 15,-15 4 0-15,-20 5 5 16,-11 1-2-16,-15 10-3 16,-3 2-7-16,-2 1-27 15,2 0-17-15,4 4-48 16,4-2-29-16,10 4 72 15</inkml:trace>
  <inkml:trace contextRef="#ctx0" brushRef="#br0" timeOffset="67311.36">17835 5052 664 0,'4'-5'108'0,"1"-1"49"0,-6-1-2 0,-6-1-19 16,-2 2-56-16,-2-7-20 0,1 6-19 0,4 2-1 0,6 3 7 0,0 1 3 0,-2-4-11 16,7 13-5-16,1 8-14 0,1 7-2 0,-1 6-3 0,0 2 4 0,2 1 0 0,3 2-4 31,-1 0 1-31,-1 3-4 0,1 3-4 0,-1 4 0 15,-2-1-4-15,-3 5 0 0,-1 8 1 0,-3 4-4 16,-1 9 1 0,-4 7-2-16,0 7 0 0,-1-1 2 15,1 7-1 1,-3 0-1-16,-3 17-2 0,-4 9 2 16,-7 22 0-16,-8 7 6 15,-7 6 13-15,-4 4-2 16,-3 6 6-16,-2 5 1 15,-10 4-4-15,-8 3 1 0,-13-2-2 16,-3 7-5 0,-2 4-10-16,0 0 3 0,12 4-6 31,2 0-1-31,-1 2 2 0,3 2-2 16,-16-2 0-16,-2-3 1 15,-4 4 0-15,-4-5 1 16,7-2 1-16,1-4-2 0,9-5 0 15,-1-5-1-15,-5-5 0 16,-2-1-1 0,-5-10 2-16,-1 1 0 0,9-7 0 0,-1 3-1 31,4-8-2-31,0-6 2 0,-5-3 3 16,-8 2 0-16,-2-4-3 15,1-1-2 1,9-7 2-16,8-4 0 0,4-8 0 15,-1-2 1-15,-1-6-1 32,-9-2-1-17,-3-7 1-15,-1 1-1 16,2 0 1-16,4 3 0 16,8 5 1-16,1 2-1 15,3-3 2-15,-1-5-5 16,-6-10 0-16,-5-11 2 0,3-4-6 15,0-9 1-15,7-7 3 16,1-2 2-16,2-8-1 0,-1 2 2 16,4-5 2-16,2 1-5 0,-5-2 3 15,-2-2 2-15,0-2-4 16,3-3 3-16,4-8 0 0,-1 2-2 16,4-8 6-16,-1 0 0 15,-1 1 1 1,2-1 4-16,-8-1-3 15,-7 2-3-15,-2 1-3 0,-1-1-1 16,2 4-1 31,4 1 0-47,13 0 3 16,4 1 0-1,6 0-2-15,5 0 2 16,3-9 4-1,4 3-1-15,2-5 5 16,-1-3 7-16,5-1-6 0,-1-3 8 16,0 6-7-16,3 4-2 15,-4 1 0-15,1 4-10 0,1 4 3 16,1 0-5-16,1 6 0 16,2-6 2-16,6 4-1 0,-1-1 5 15,5-3-3-15,0-2 2 0,-1-1 2 16,0-2-8-16,-3 0 3 0,0 0 2 15,2-3-3-15,-2 0 4 16,3 0 0-16,-1 3-4 16,1 2 3-16,3 1-5 15,1 2 1-15,-1-2 2 0,4 0 1 16,-1-4 0-16,2-4 3 0,0-3-1 16,5-1-4-16,0-7 7 0,0 1 1 0,3-1-9 15,0 3 3-15,-6 1 1 0,-1 4-5 16,-4 0 8-16,-3 0-1 15,1 1-8-15,2-6 4 16,2-3 0-16,4-1 0 16,4-5 0-16,-1 0 0 15,0 2-9-15,1-1-6 16,-1 1-8-16,1-1-13 16,1 10-3-16,6-4-22 0,-6-6-19 15,-2-1-46-15,-2-1 32 16,-4-6 37-16</inkml:trace>
  <inkml:trace contextRef="#ctx0" brushRef="#br0" timeOffset="67906.96">11434 15156 869 0,'-7'8'99'0,"2"-1"71"0,-3 0-20 0,5-3-38 0,1 0 0 15,1-4-8-15,1 1-1 0,0 2-25 0,1 0-18 0,-1 2-29 0,-5 5-11 16,-6 2-14-16,-4 2 0 0,-6 12-5 0,-7 4-1 0,-5 14 0 0,-5 2-1 15,-5 7 1-15,4 4-2 0,4-7-6 0,3-2-3 0,7-10 0 16,6-4 0-16,8-10 5 0,6-7 1 0,9-7 5 0,5-1 3 0,12-9 14 16,5-8 9-16,17-4 6 0,11-7 1 0,10-5-8 0,3-1-5 0,-1 9-13 15,-3 5-9-15,-8 13-38 0,0 9-29 16,-4 11-86-16,-5 8 81 0</inkml:trace>
  <inkml:trace contextRef="#ctx0" brushRef="#br0" timeOffset="158666.26">839 11705 1005 0,'7'-24'90'0,"-4"7"47"0,-3-2 20 0,-5 10-31 0,-3 1-5 0,0-2-18 0,2 2-11 15,0 2-13 1,6 5-8-16,-2 1-2 0,2-2-12 15,0-1-13-15,-1 1-8 16,4 16-17-16,3 7 6 16,-1 17-6-16,1 11-2 15,2 19-2-15,0 9-8 16,0 21-5-16,0 4 4 16,-2 15-3-1,-1 11-1-15,-4 15 3 0,1 12-7 0,-1 10-1 16,4-1 4-16,0-1-1 15,0 1 1-15,-4-2 2 16,-1-4-4-16,-3-1-1 16,-8 3 5-1,-6 5-5 1,-6-4 4-16,-6 2 0 0,-1-4-1 0,1-6 0 16,2-5-1-16,5-17 2 15,3-6-2-15,5-17 0 16,0 1 0-16,6-11 0 15,-3-7-1 1,5-10 6-16,-2-9 3 0,3-2-5 16,0-2 6-16,1 6-5 15,-1-3-4-15,2 4 3 16,1 0-3-16,2-9 0 16,2-6-2-16,4-11-2 0,2-16-1 15,1-8-5-15,7-5 7 16,5-9-6-1,1-6 7-15,12-3 5 16,3-1-1-16,5-2 7 16,7-1-4-16,10 1-2 15,5-3 2-15,20 1-5 16,9-1 4-16,5 2-2 16,3-6-1-16,-5 3 1 15,2-1-3 1,11 1 1-1,4 1-1-15,6-4 1 16,-4-2 3 0,-14 6-3-16,-7-4 2 15,-5 3-2 1,1 3 1-16,-5-9-1 16,-2 2 0-1,-12-7 1-15,-4 2 0 16,-11-8-1-16,-2-2 0 15,-10 4 1 1,-3-10-2 0,-11 4 1-16,-8 0 2 15,-6-6-1-15,-3-4 0 16,-9-11 2 0,0-6 0-16,-8-17 1 15,0-6-1-15,-6-25-1 16,-4-14-1-1,-3-29-1 1,-1-9 2-16,-2-11-1 16,-2-6-1-1,3 0 0-15,0-5-2 16,0-2 2-16,2 5 0 16,4-1 0-1,2 1 0-15,3 5-1 16,2-1 0-16,-2 1 2 15,2 0-3-15,6 1 2 16,3 6 0-16,9 7-3 16,3 6 2-16,5 16 0 15,4 14-1-15,4 23 2 0,-3 5 0 16,-4 15 3-16,-4-1 1 16,-7 2-2-16,-2 8-1 15,-4 9-1-15,-4-1 4 16,-1 13-4-1,-6 6 2-15,-4 6-2 0,-1 7-2 0,-6 8 5 16,-1 4-3-16,-4 2 4 0,-6 0 1 16,-1 5-3-16,-7-5 2 15,-8 6-4-15,-2-1 2 0,-13 1 0 16,-5 3-1-16,-10-2 5 16,-9 0-4-16,-12 1 0 15,-7-1 0-15,-17-1-2 0,-12 3 2 16,-9 1 1-16,0 1-2 15,3 0-1-15,-1 0-1 0,5 3-3 16,7 6 4-16,19 4-4 16,14 4-2-16,23-3-30 0,11 1-39 15,17-11-113-15,10-4-128 16,20-4 175-16</inkml:trace>
  <inkml:trace contextRef="#ctx0" brushRef="#br0" timeOffset="160002.33">3289 11666 1294 0,'0'0'68'0,"-4"-5"27"0,-3 3-14 0,-8 2 4 0,-6 2-8 16,-4 3-13-16,-7-2-3 0,-2 5-8 0,-6-4-8 0,-4 7-3 15,-7 2-10-15,-7 3-10 16,-3 6-9-16,-7 5-9 16,-5 0 1-16,2 3-7 15,5-1 2-15,9-8-1 16,11-2-13-16,15-10-12 15,7-1-8-15,15-5-35 16,7 2-19-16,10-8-31 16,9-2-17-16,5-10 69 15</inkml:trace>
  <inkml:trace contextRef="#ctx0" brushRef="#br0" timeOffset="160850.52">2682 11685 1460 0,'-21'-5'90'0,"-7"5"32"0,-4 0-17 0,-7 6-42 16,-2 5-15 0,-5 11-20-16,-3 4-11 15,8 7-12-15,7 1-3 16,18 3-2 0,13-1-2-16,22-5-4 0,15 3 2 0,18-8-6 15,12-2 3-15,7 0-25 31,-2-5-31-31,-1-2 91 16,-7-1-51-16</inkml:trace>
  <inkml:trace contextRef="#ctx0" brushRef="#br0" timeOffset="161320.94">3315 12401 1155 0,'3'3'124'0,"-5"3"74"0,-9 0-14 0,-5 5 3 0,-18 2-26 16,-7 1-13-16,-22-1-39 16,-10 1-23-16,-14-5-39 15,-3-1-19-15,-1-3-19 16,2 3-8-16,14 5 1 15,4 1-5-15,22 0-19 16,8 2-16-16,19-4-56 16,14 1-40-16,17-4-64 15,15-5-22-15,17-4 119 16</inkml:trace>
  <inkml:trace contextRef="#ctx0" brushRef="#br0" timeOffset="161478.7">2731 12465 1387 0,'-54'-47'107'0,"4"3"52"15,6 6-1-15,10 11-28 0,4 7-10 16,12 12-31 15,-1 3-17-31,0 14-39 16,-5 12-12-16,-4 18-21 0,-4 7 3 0,5 14-3 15,7 3-1-15,7 0-3 16,7-3-4-16,7-11-11 16,7-3-16-16,16-8-15 15,11-8-15-15,14-7-48 16,9-7-22-1,13-7 74-15</inkml:trace>
  <inkml:trace contextRef="#ctx0" brushRef="#br0" timeOffset="161641.95">3386 13288 1475 0,'3'7'93'0,"0"-6"58"0,-3-1 15 16,-10 0-18-16,-7-1-19 16,-18 1-44-1,-15 3-28-15,-21 10-31 0,-11-1-12 32,-8 10-9-32,5-1-3 0,12 4-1 15,12 3-4-15,16-4-20 0,6-4-21 16,20-7-68-16,8-5-41 15,17-8-64-15,13-8 103 0</inkml:trace>
  <inkml:trace contextRef="#ctx0" brushRef="#br0" timeOffset="161776.61">3029 13189 1489 0,'-43'0'82'0,"-10"6"37"0,-9 5-23 16,-9 16-26-16,-4 5-7 15,-1 7-13 1,5 9-4-16,17-1-13 16,16-5-17-16,35 1-12 0,14-7-10 15,38-6-3-15,16-6 8 16,23-15-4-16,8-2-10 16,13-15-80-1,-1-3 339-15,-4 0-214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0T18:01:58.3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19075 10459 723 0,'-3'0'98'0,"-4"2"88"0,-1 1-60 0,-3 6-27 0,0 4-26 15,2-5-4-15,2 3 4 0,4-5-6 16,3-4 1-16,0-2-5 15,7-2-4 1,10-7 4-16,10-4-4 0,11-4-1 16,9-7 0-16,27-3-8 15,13-6 7-15,22-3-11 16,6 1-7-16,0-1-13 16,0-2-4-16,2 5-9 31,-3 2 1-31,-15 2 0 0,-14 4-6 0,-31 4 4 15,-21 6-10 1,-22 12 5-16,-11 3-5 16,-21 4-1-16,-15 10-1 15,-35 9-4-15,-12 5 4 16,-18 8-6-16,-7 4 7 0,3 1-2 16,-4 6-1-1,-10-5 2-15,1 6-1 0,-2-6 1 0,4 4-8 16,16-6-3-1,9-6-3-15,16-2 4 16,8-7 5-16,18-9 0 0,12-4 4 16,23-12-7-16,14-1 0 0,22-13 9 31,15-10-9-31,27-12 7 0,9-2-1 16,14-6 3-16,10-7 5 15,20-1 4-15,9 0 6 16,16 0-2-16,-8 3 6 15,-12 10-8-15,-7 4-1 16,-16 11-3 0,-9 7-7-16,-30 11 3 0,-17 6-3 0,-35 12-1 15,-19 7 1-15,-37 7-3 16,-19 7 2 0,-31 11-5-16,-17 6-10 0,-18 12-14 31,-17 2-20-31,-12 3-18 15,-1-1 5 1,12-9 13-16,12-7 17 16,24-14 25-1,14-9-2-15,35-16 12 16,18-8-4 0,44-12-1-16,16-13 4 15,47-14 14-15,21-7 10 16,32-15 17-16,10 1 10 15,19-12-11-15,11-1 0 16,15 5-18 0,-4 1-7-16,-17 13-10 15,-16 10-3 1,-37 18-1-16,-13 7-4 16,-45 13 1-16,-24 9-10 15,-50 18-47 1,-28 4-33-16,-46 21-180 15,-18 3 159 1</inkml:trace>
  <inkml:trace contextRef="#ctx0" brushRef="#br0" timeOffset="3448.04">17857 16318 550 0,'-10'6'66'16,"-2"2"43"-16,-2 0-10 0,-2 1 3 0,0-1-3 0,0 2-6 0,2-1-9 0,1-4-6 15,4-2 3-15,7 0 3 0,1-3-1 16,-1 2-4 0,1-2-14-16,1 0-11 15,0 0-9-15,4-6 1 16,6-1-4-16,1-5-1 0,6-1 8 15,4-1-1 1,6 1-5-16,1 2-5 0,8 8-19 16,4 3-7-1,5 5-10-15,7 4 3 16,1 5-2-16,-1-1-3 16,-5 1 3-16,-8 4-7 15,-12 4 5-15,-6 3-4 16,-13 10 3-16,-10 2 0 15,-12 9-1 1,-10 8 0-16,-17 7-25 0,-6 2-6 0,-18 5-32 16,-6 0-1-16,0-5 21 15,3-3 11-15,11-10 28 16,9-2 6-16,13-12 4 16,10-9 3-16,15-8 16 15,9-2 4-15,10-11 20 16,10 1 7-16,16-7 10 0,7-5-1 15,17-3-3-15,7-1-13 16,14-1-18 0,7 4-7-16,-2 6-19 0,-6 1-1 15,-13 7-48-15,-6 2-25 16,-6-1-65-16,-2-4-36 16,-9-3-207-1,-7-2 226-15</inkml:trace>
  <inkml:trace contextRef="#ctx0" brushRef="#br0" timeOffset="3934.5">18747 15804 1486 0,'0'6'80'0,"-2"7"39"0,2 2-6 0,-6 14-15 0,4 6-16 0,1 10-39 0,-1 7-16 0,4 10-17 16,-2-1 0-16,3-1-18 0,-3-8-24 0,3-12-55 0,0-2-38 0,3-15-1 0,4-7 50 0</inkml:trace>
  <inkml:trace contextRef="#ctx0" brushRef="#br0" timeOffset="4263.85">19075 15701 1178 0,'4'7'80'0,"0"-1"68"0,0 3-28 0,-4 6-8 16,0 0-10-16,-6 7-45 0,1 4-10 0,-6 10-21 16,0 2-8-16,-3 9-13 0,-2 8-4 0,2 0-6 0,1 4-3 0,7-12-1 15,3-3-1-15,5-17 5 16,7-10-1-16,7-9 4 16,1-6 0-1,8-12-1-15,1-1 1 0,-3-12-8 16,1-1-6-1,-4-7-3-15,1-4 2 0,-5 2 7 16,-4 1 7 0,-4 4 3-1,-5 3 1-15,-7 7 8 0,-4 4 9 0,0 8 13 0,0 4 7 16,3 12 7-16,5 7 2 16,5 14 5-16,4 7 3 15,4 10-17-15,3 7-5 0,-5-2-23 16,-2 0-12-16,-4-8-32 31,0-1-34-31,-4-6-77 16,1-8 50-16,-4-5 36 15</inkml:trace>
  <inkml:trace contextRef="#ctx0" brushRef="#br0" timeOffset="5596.21">19979 16673 552 0,'-2'3'127'0,"0"5"102"0,2-2-79 0,0 0-8 16,4 2-38-16,0-1-3 0,6 2-18 0,-2-1-5 0,4 5-21 0,4 2-6 0,0-2-16 16,3-2-2-16,5-5-4 0,2-1 3 0,0-8 4 0,4-5 7 0,0-11 3 15,-2-1-2-15,-1-9-6 0,-7 1-6 0,-10-4-7 16,-2 2 1-16,-8 2-4 0,-8 1-6 0,-8 3-2 0,-9 4-9 0,-15 12 1 0,-7 5-2 16,-10 14-5-16,-3 9 4 0,7 21-7 0,5 8 1 0,15 18-4 0,6 7 0 0,16-2 3 15,10-2-8-15,13-14-2 0,14-8-5 0,16-17-6 0,5-9 13 0,13-15 2 0,3-14 10 16,-1-15 15-16,0-5 6 0,-6-4 10 0,0-5 4 0,-8 6-3 0,0 6-6 0,-14 10-5 15,-7 9-14-15,-11 5-6 0,-5 5-2 0,-6 0-8 16,-2 2 7-16,-3 0-5 0,-2 1-8 0,2-4 7 16,0-2-5-16,-1-4-3 0,2-9 13 0,4-14 1 0,5-6 5 0,5-4 19 15,6 2 6-15,4 4 10 0,2 9 3 16,3 17-12-16,2 7-11 0,2 22-14 16,1 8-4-16,-2 7-1 0,-1 0-5 15,-1-6-21-15,2-10-4 16,2-22-5-16,-2-6 8 15,-1-20 22-15,-4-4 1 16,-6-16 9-16,-3-4-4 16,-6-16 3-16,-1-13 1 0,-2-11 3 15,-4-4 1-15,-1-2 8 16,-5-2 12-16,-3 13-4 16,1 16 8-16,2 27 5 0,2 17-4 15,1 28 4-15,2 11-1 16,-1 21-17-16,4 12-6 15,0 15-10-15,0-2-1 0,0 8-11 16,0-1-19 0,-4-3-71-16,0 1-57 15,-4 2 62-15,-4-6 3 0</inkml:trace>
  <inkml:trace contextRef="#ctx0" brushRef="#br0" timeOffset="6005.43">21140 16701 1585 0,'20'-65'112'0,"7"9"63"0,3 7-19 0,3 17-20 0,3 12-19 15,4 20-40-15,-1 6-20 0,-1 15-39 0,-3 4-6 0,-8 8-16 0,-5 2-2 0,-3 9-9 0,-7 0-30 0,-2 5-9 0,-2-7-18 0,-8-13 5 0,0-9 26 0,-5-20 15 0,2-8 15 0,3-18 11 0,1-15 2 0,12-19 4 0,0-5 2 16,6 7 8-16,3 7 14 0,1 23 11 0,1 4 3 0,-2 13-13 0,-1 6-13 15,-6 7-18 1,1 6-2-16,-3 15-2 16,-5 12 1-1,-8 17 1-15,-2 8 4 16,-6 5-2-16,3-7 6 0,5-9-27 16,7-10-8-16,12-18-30 15,3-12-20-15,8-16-27 16,-2-17-30-16,1-19 192 15,-4-9-89-15</inkml:trace>
  <inkml:trace contextRef="#ctx0" brushRef="#br0" timeOffset="6083.85">21703 16266 1497 0,'-17'8'87'0,"4"-4"11"0,4-2-37 0,7-8-58 16,4-8-31-16,15-13-65 15,8-10-196-15,19-4 180 0</inkml:trace>
  <inkml:trace contextRef="#ctx0" brushRef="#br0" timeOffset="6648.75">22075 16431 1610 0,'0'21'78'0,"5"-7"30"0,3-6-24 0,11-10-11 31,4-4-15-31,9-8-24 0,0-7-12 15,2 3 5 1,-4-5 4-16,-6 6 6 0,-4-2 14 16,-12 5 6-16,0 1 8 15,-11 2 8-15,-8 5-4 16,-11 3-10-16,-13 6-15 16,-6 14-8-16,-5 10-12 0,4 14-14 15,4 14 1 1,11 16-13-16,10 8-3 15,23 0 1-15,16-10-2 0,30-24-13 16,7-14 9-16,10-28-6 16,4-4-1-16,2-25 11 15,6-10-2-15,2-14 19 16,4-7-4-16,-8-8 10 16,-6 1-3-16,-20 4 2 15,-9 8-2-15,-21 20-7 16,-9 12 6-16,-8 20-11 15,-6 15 6-15,-3 22 5 16,1 13-10-16,2 13-3 16,7 2 0-16,2-8-12 15,5-1-5-15,4-13 0 16,-1 0 4 0,-3-4 0-16,-4-1 13 0,-15-5 6 0,-9-1-7 15,-16-1 8-15,-13-4-3 16,-25-11 6-16,-14-5-3 15,-17-19-5 1,-8-13-21-16,-4-24-82 16,-7-12-59-16,-16-9 162 15,0-16-72-15</inkml:trace>
  <inkml:trace contextRef="#ctx0" brushRef="#br0" timeOffset="33313.69">7036 10216 420 0,'-22'8'108'0,"2"5"132"0,-3-2-25 0,3 2-45 0,1-4-22 16,5-3-54-16,6-1-12 15,5-3-12-15,4-2-11 16,9-7-13-1,4-1-1-15,10-1-6 0,1-2 11 16,3 6-6 0,4-1-1-16,1 9-8 0,3 0-5 15,15 8-11-15,4 0-6 16,22-4-6-16,8 0 1 16,26-10 9-16,17-5 9 0,36-10 14 15,19-3-2-15,27-6-1 16,20 2 0-1,11 1-7-15,15 4 0 0,17 6-1 16,-7 7-6-16,9 9-12 16,-10 4-1-16,-27 15-6 15,-11-2 0-15,-55 4-46 16,-28-1-58-16,-46-6 60 16</inkml:trace>
  <inkml:trace contextRef="#ctx0" brushRef="#br0" timeOffset="42621.52">17667 5063 932 0,'0'0'3'0,"-4"0"53"0,-6 0 61 0,-2-2-5 15,-3 2 0-15,3-1-8 0,-4 2-29 0,2 7-9 0,3 1-27 16,-5 9-10-16,-1 7-15 16,3 3-4-16,-2 12 4 15,2 4-4-15,10 5 3 16,4 0-2-16,7-3-8 16,8-5 1-16,9-10-2 15,1-1-1-15,12-14 9 16,1-8 11-16,-1-15 12 0,3-7 7 15,-4-13 1-15,0-7 2 16,-6-7 1-16,-6-5 4 0,-16 2-2 16,-8-2-7-16,-19 5-13 15,-13 5-8-15,-16 15-12 16,-8 12-4-16,-16 20-18 16,-6 14-11-16,-5 5-13 15,-1 0-14-15,23 0-23 16,18-6-17-16,35-4-49 15,15 1-191-15,27-2 213 16</inkml:trace>
  <inkml:trace contextRef="#ctx0" brushRef="#br0" timeOffset="43672.53">17153 14892 745 0,'3'-6'105'0,"1"0"85"0,-1-2-34 0,1-2-39 0,0 4-15 0,0-3-9 0,1-1-3 0,0 2 8 16,-1 2-4-16,-2 6-18 16,0 0-14-16,4 0-28 15,-3 8-12-15,-1 11-8 16,-2 3 1-16,0 9-4 15,-3 10-1-15,-1 10-6 16,1 6-4-16,-2 4-1 16,2 8 1-16,3 1-19 15,0-1-11-15,5-15-34 16,1-15-23-16,2-17-36 16,2-11-19-16,1-14 75 15</inkml:trace>
  <inkml:trace contextRef="#ctx0" brushRef="#br0" timeOffset="44223.99">17592 14875 1272 0,'1'-8'87'0,"1"3"67"0,-1 5-89 15,-1 5 0-15,-3 8-15 16,-3 2-11-16,-2 14-3 15,-1 1-1 1,-1 12-12-16,-2 9-8 0,-3 13-10 16,3 7-6-16,2 13-1 15,4 0-4-15,11-13-7 32,6-8 3-32,6-27 1 15,7-9 4-15,3-18 6 16,3-9 4-1,1-12 8-15,-1-12 4 16,-1-14 11 0,-3-3-2-16,-8-5 2 15,-7 4-2 1,-13 2-7-16,-9 6-3 16,-11 10-1-1,-6 5-3 1,-2 16-7-1,-5 3-3 1,2 13-10 0,3 2-13-1,-2 9-36 1,10-5-18 0,6-8-59-16,13-10 125 15,-1-8-15 1</inkml:trace>
  <inkml:trace contextRef="#ctx0" brushRef="#br0" timeOffset="44679.44">17882 14372 1396 0,'0'-5'79'0,"0"10"38"0,-2 4-30 0,-4 17-20 0,0 5-2 0,0 9-3 0,1 5-5 0,3 4-7 0,2 2-12 16,2-1-21-16,1-3-8 0,0-7-27 0,0-2-31 0,2-13-54 0,0-5-33 0,-1-13 18 0,4-7 47 0</inkml:trace>
  <inkml:trace contextRef="#ctx0" brushRef="#br0" timeOffset="44745.59">18175 14459 1209 0,'-1'11'93'0,"-7"3"60"0,-9 6-59 0,-4 4-1 0,-14 3-10 0,2-2-9 0,0-6-19 0,6 0-9 0,13-8-22 0,3-5-10 16,13 5-10-16,9 0 0 0,14 8 4 0,8 5 5 0,11 7 5 0,4-1-1 0,-1 5-10 0,-3-3-48 0,-8-1-59 0,-1-4-41 0,-2 0 52 15</inkml:trace>
  <inkml:trace contextRef="#ctx0" brushRef="#br0" timeOffset="48717.14">8986 10656 820 0,'0'0'99'16,"0"-3"66"-16,3-5-1 0,3-3-61 16,2-4-3-1,3-3-11-15,-1-1-12 0,-2 3-6 16,0 4-12-16,-4 9-21 16,0 3-10-16,-1 19-16 15,0 11 2-15,0 17-5 31,3 11 1-31,2 9-4 0,3-3-3 0,3-1-1 16,2-1-2-16,3-13 0 16,3-8 3-1,-1-11-3-15,-2-7 4 0,-5-9-1 16,-5-3-3 0,-2-7 4-16,-3-4-2 0,1-15 2 15,6-3 3-15,7-19-1 16,8-1 7-16,14-1 8 15,6 0-1-15,10 1 7 16,4 3-2-16,16 8-11 16,3 5-3-16,16 11-9 15,5 8-1-15,1 16-4 0,-4 4 5 16,-18 13-4-16,-10-2-1 16,-15 9 3-1,-5-1-1-15,-13-5 1 0,-6-2 1 16,-11-10-1-16,-5-7-3 15,0-12-4-15,3-12-1 16,4-12 4-16,3-4 2 16,10-9 6-16,6 6-1 15,12 7-5 1,3 4 2-16,8 12-3 0,2 6-2 16,6 12 6-16,8 10-1 15,12 10 0-15,13 8-2 16,18 0-7-1,6-2 1-15,7-15 2 0,1-7-1 16,3-11 7-16,-2-8-1 16,-6-11 1-1,-5-1 7-15,-20-7 13 16,-11-1 8 0,-28-2 20-16,-11-3 7 0,-34 2 19 15,-18-4 0-15,-29-10-18 16,-16-4-12-16,-16-7-31 15,1-3-11 1,8 11-3-16,10 8 0 16,19 12-1-1,0 5-8 1,12 5-36 0,3 3-38-1,6 2-80-15,6 4-43 0,5 6 110 16</inkml:trace>
  <inkml:trace contextRef="#ctx0" brushRef="#br0" timeOffset="49674.91">10346 11582 1008 0,'6'-6'97'0,"-3"-4"63"0,2 7-27 0,-2-2-35 0,-1 4-13 0,-2 1-14 16,1 0-3-16,1 8-6 0,0 1-2 0,1 10-2 0,0 6-4 0,3 15-18 0,0 7-10 0,-1 8-19 0,2 8-6 0,-3 0-1 16,1 1 4-16,-2-14-28 15,0-11-17-15,0-13-43 16,2-9-36-16,2-19-78 16,-1-10 105-16</inkml:trace>
  <inkml:trace contextRef="#ctx0" brushRef="#br0" timeOffset="50098.12">10710 11596 1284 0,'13'2'87'0,"-5"3"33"16,-5 6-31-16,-8 6-15 16,-7 8-18-16,-6 7-13 15,1 2-8-15,-5 1-12 16,1 3-7-16,4-5-8 15,3 2-4-15,12 0-4 16,2-7 2-16,14-4-5 16,5-7 3-16,11-9-1 15,7 0-2-15,0-8 4 16,4-3-1-16,-3-9 2 16,-6-3-2-16,-5-1 0 15,-4-6 3-15,-12 0-2 16,-4 3 3-16,-7 5 0 15,-5 1 0-15,-3 10 4 16,0 3 1-16,0 16-1 16,4 7 7-16,0 12 2 15,4 8 1-15,2-6-1 16,4-3-8-16,2-8-6 16,2-7-1-16,4-6-12 15,2-7-15-15,4-7-58 0,-1-4-35 16,0-12 61-16</inkml:trace>
  <inkml:trace contextRef="#ctx0" brushRef="#br0" timeOffset="50599.55">11212 11495 1364 0,'3'7'89'15,"0"7"41"-15,-1 22-46 0,1 7-6 0,0 17-17 16,2 3-9-16,3 0-30 0,0-8-6 0,1-5-12 0,2-1 2 16,2-9-2-16,1-2-3 0,-3-12-1 0,-3-10-1 0,-2-6-1 15,-3-9 0-15,1-10-2 0,2-9-2 0,2-19 2 0,3-3 2 0,9 1 0 0,2 1 5 0,7 14-1 16,-6 10 2-16,4 14 5 0,2 13-1 0,-1 10-3 0,-3 4-1 15,-6 11-2-15,-5 0-3 0,-10 1 10 0,-4-6 5 0,-11 0 5 0,-8-3 7 0,-8-7-4 16,-3-1-2-16,-8-15-14 0,-5-2 2 0,-9-13-21 16,-3-7-20-16,-2-8-44 0,2-5-18 15,14-3-34-15,13-1-12 0,21-4 93 16</inkml:trace>
  <inkml:trace contextRef="#ctx0" brushRef="#br0" timeOffset="52481.68">12207 11834 905 0,'0'-3'110'0,"-3"-3"67"0,2 3-53 0,-4 1-21 0,3 2-38 15,2 0-6-15,2 2-13 16,1 1-6-16,7 6 1 0,1 4-4 0,4 12-13 0,4 4-1 0,3 7-13 0,7-3-3 0,12-3-5 0,6-3-1 0,16-10-1 0,4-3 1 15,10-6 0-15,0-3 1 0,0-8-1 0,-4-5 0 0,-16-9 1 16,0-5-2-16,-5-5 0 0,0-5 2 0,-3-1-2 0,0-3 0 16,-7-7 3-16,1 1-3 0,2-9 3 0,-2-1 3 0,-3-5 12 0,-3 1 5 0,-2 2 13 0,-2-6 3 15,5 3-2-15,0-1-2 0,6-4-17 0,0 4 0 0,4-5-13 0,1 1 2 32,-1 3-5-32,3 3-1 0,3 4-2 0,7 2 0 0,8 6 1 0,6-2-2 0,4-3 2 0,-1 2-1 0,4-2 1 0,5-3 2 15,11 3-2-15,9 2 1 0,4 1 0 16,-2-1-1-16,-5 1 4 0,-3 2-4 15,7 4 6-15,8 6 1 0,-3 7 3 0,-1 3-2 16,-4 7-1-16,-6 3-7 0,7 1-3 0,12 0 6 16,7 1-2-16,2-2 0 0,4 1 6 15,-2 0-9 1,12 1 1-16,4 4 9 0,-6 3-5 0,2-4 1 0,-10 7 2 16,0-3-10-16,-3-3 7 15,-13 0-2-15,-17-4 3 0,-13-1-3 16,-17 1 0-16,-3 2 0 15,-19 1-4-15,-10 4 3 16,-18 2-17-16,-8 0-15 16,-13 1-31-16,-5 1-18 0,-6-3-39 15,-5 1-3-15,-1 0-187 16,-4 0 186-16</inkml:trace>
  <inkml:trace contextRef="#ctx0" brushRef="#br0" timeOffset="52925.24">17604 9817 1130 0,'11'-9'61'0,"-1"4"20"0,1 0-9 0,-2 4-7 0,6 1 0 0,0 1 9 16,4 4-2-16,8-2 3 0,2 4-3 0,10 5-23 0,0 6-7 0,7 4-19 0,3 8-7 0,2 3-10 0,2 3 1 0,-10 5-3 0,-9 2-2 0,-13-4 6 0,-16 1 0 0,-18-1 0 0,-17 2-1 0,-31 5-2 0,-9-1-2 0,-31 7-25 0,-9 5-36 0,-48 2-398 0,-23-3 302 0</inkml:trace>
  <inkml:trace contextRef="#ctx0" brushRef="#br0" timeOffset="100803.27">3425 10390 891 0,'-5'5'130'16,"-3"-2"89"-16,-1 6-73 16,6-2-40-16,-8 0-47 0,6-3-8 15,2-3-4-15,3-1 7 16,0 0 14 0,0-3-5-16,6-5-9 0,4-3-13 15,5-2-17-15,1 1-1 0,6-4 0 16,3 0 4-1,4 2 4-15,2 0-5 0,-1 4-11 16,-3 7-5 0,-6 6-4-16,-5 8-6 0,-12 8-2 15,-4 7 6-15,-14 7-4 16,-5 5 1-16,-5-5-1 16,1 0-1-16,-1-10 1 15,4 1-1-15,5-11 2 16,4-7 0-16,11-6-3 15,0 2 2-15,13-4 2 16,4 4-5-16,7 4 3 16,1 7 4-16,2 7-4 15,1 2-1-15,-1 3 1 16,3 2 0-16,-6 0-1 0,-5 0 1 16,-11 6 3-16,-8 2-6 15,-18 1 5-15,-8 5-1 16,-12-2-3-16,-2-1 3 15,-1-11-1-15,0-7 3 16,5-13-18-16,3-7-14 16,6-13-34-16,5-6-15 0,14-3-31 15,6-1-7-15,12 0 12 16,9 6-262 0,11-2 255-16</inkml:trace>
  <inkml:trace contextRef="#ctx0" brushRef="#br0" timeOffset="101211.63">3875 10603 1104 0,'-7'-24'46'0,"3"7"21"0,0 3 14 0,6 4 21 0,4 2-2 0,9 3-15 0,3 5-5 15,11 0-10-15,6 7 2 16,7-1-1 0,2 0-6-16,4 4-16 0,-3-1-9 15,-8 6-25-15,-9 2-3 16,-15 5-5-16,-9 2-7 16,-13 6 1-16,-8 3-1 15,-15 0-2-15,-4 5 5 16,-2-2 2-16,0-1-2 15,13-4-3-15,7-6-1 0,18-4-1 32,5-7-1-32,16-3 5 0,6-6 0 0,4-5-2 15,7-5 5-15,0-7 0 16,1-3-1-16,-1-5-4 16,2-2-18-16,-1-5-49 15,4-3-41-15,2-6-65 16,3-2-179-16,-9-5 215 15</inkml:trace>
  <inkml:trace contextRef="#ctx0" brushRef="#br0" timeOffset="101682.4">4646 10360 1148 0,'0'-8'154'0,"-2"2"162"16,-1 15-200-16,0 7-9 15,3 15-36-15,0 6-9 16,5 10-18-1,4-1-19-15,2 1-17 16,8 0-4-16,0-2-3 0,7 0-1 16,-1-4 3-16,-3 2-5 15,-8-12 4-15,-4-8-1 16,-10-11-1 0,-4-6 1-16,0-6-2 0,-3-3 4 0,3-16 3 15,4 0 0-15,1-12-2 16,10-1-3-1,5 1-3-15,3-1 2 0,3 9 3 16,3 5 3-16,-1 7 1 16,1 8-4-1,-1 6-1-15,-2 5-2 16,-8 9 1 0,-4-1-2-16,-14 8 2 15,-8 6-1 1,-12 3 4-16,-7 5 1 15,-6-10 1-15,-2-3-2 16,-5-6-3 0,-1-6 1-16,4-10-15 0,4-3-17 15,7-16-56-15,3 1-31 16,8 0-54 0,0 0 83-1</inkml:trace>
  <inkml:trace contextRef="#ctx0" brushRef="#br0" timeOffset="103613.95">3313 11910 764 0,'2'3'87'0,"-1"0"63"0,1-1-41 0,-1-4 13 16,6-4-27-16,-1-3-15 0,3-4-3 0,-1 0-17 0,2 4-9 16,-7 1-10-16,0-3-11 0,-1 8-3 0,-2 0 1 0,0 1-2 0,-5-3-1 0,0 4-4 15,4 1-1-15,-1 0-6 0,0-2 1 0,1-1-5 0,-7-5-2 0,8 2-4 0,-3 0 2 0,3 6-1 16,0 0 0-16,0-2 2 0,-2-1 3 0,1 1 0 0,-2 1 3 0,-1-2 1 0,-13-10 0 16,8 10-4-16,-3-2-1 0,-5 5-5 0,-3 2-3 0,-4 6-1 0,-3 3-1 0,0 12-2 15,5 4-1-15,3 9-3 0,8 5-4 16,8 0-1-16,6-1-3 15,15-9 1-15,4-9 2 16,11-9 5-16,0-11 5 16,2-6 2-16,-4-8 3 0,-6-13 6 15,-1-2 1 1,-7-13 17 0,-4-1-1-16,-5 2 12 0,-6 1-2 0,-9 5-3 15,-5 8-3-15,-1 12-14 16,-1 8-3-16,1 16-11 15,4 7-4-15,4 15 0 16,2 3-6-16,6 7 0 16,10-1 0-16,4-4-30 31,3-3-18-31,12-10-16 16,-2-8-1-16,6-9 4 15,4-6 7-15,1-12-12 16,3-7-10-16,2-8 12 15,-1-8 14-15,-4 0 26 16,-4-4 28-16,-17 4 39 16,-6 3 19-16,-12 5 39 0,-5 1 4 15,-13 10-6-15,-6 5-10 16,-6 9-20-16,-1 6-13 16,1 10-19-16,3 4-11 15,7 7-18-15,4 1 1 16,11 1-7-16,4-4 4 15,12-3 2-15,4-6-6 0,7-7 4 16,3-2 2-16,-2-7-5 16,-3-7 6-16,-1-4-2 15,-4-4 1-15,-3-15 7 16,-3-3-7-16,-1-18 5 16,-5-7 0-16,-4-9 1 15,-4-2 14-15,-7-7 6 16,-2 1 2-16,1 12-2 15,4 9-6-15,4 21 12 16,3 17-3-16,-1 15-2 0,1 10-3 16,1 18-20-16,1 7-7 15,6 23 3-15,4 6-4 16,9 15 2-16,6 0 2 16,12 11-51-1,4-6-28-15,3-12-41 16,4-9-5-16,-6-27 40 15,0-7 32-15,1-20 30 16,-8-7 10-16,-3-7 3 0,-4-7 3 16,-7-7 11-16,-2-5 12 15,-6-8 29-15,-4-5 8 16,-9-6 21-16,-4-1-1 16,-10 11 0-16,-5 7-8 15,-6 11-15-15,0 7-19 16,1 15-23-16,3 7-7 15,0 10-2-15,1 12-2 16,12 6 0-16,0 3-2 0,12-6-11 16,7-8-6-16,3-16-6 15,4-6 8-15,1-16 9 16,1-6 8-16,0-14 6 16,1-9-2-16,-2-15 0 15,1-11 7-15,-3-16 7 0,-2-1 5 16,-7-16 14-16,-9 3-2 15,-5 12 1 1,-6 9-3-16,1 35-4 0,1 15-3 16,-2 35-15-16,-2 15-3 15,-1 29-8-15,2 17-3 16,3 15 4-16,5 4 0 16,9 1 3-16,8-6-3 15,13-15-32-15,6-21-12 16,13-25-7-16,2-11 11 0,-3-21 29 15,-2-9 13 1,-7-13 5-16,-1-8-8 0,-4-1 2 16,-2 1 5-16,-7 8 2 15,-5 9 13-15,-4 14 5 16,-2 9 1-16,-3 19-2 16,-3 7-12-16,-5 15-4 15,0-3-7-15,-4-7 0 16,4-1 0-16,2-20-5 15,0-4 5-15,-1-11 6 16,2-1 7-16,-3-18 25 16,2-6 7-16,-4-19 24 47,2-10 5-47,13-12-20 15,7-2-14-15,17 5-25 16,7 4-15-1,5 9 0-15,3 11-9 0,0 5-111 0,-5 8-86 16,-20-3 105-16</inkml:trace>
  <inkml:trace contextRef="#ctx0" brushRef="#br0" timeOffset="130183">4891 15011 872 0,'0'-18'90'0,"0"-5"81"0,3-7-75 0,1-4-12 0,3 0-5 15,-1-7-4-15,0 6-13 16,-2-1-4-16,-3 4-17 16,1 7-5-16,-2 8-12 15,-2 1-6-15,1 3-9 16,1 2-2-16,0 3 11 15,0 7 6-15,0-1 21 16,1 1 5-16,5 5 5 16,-1 7-2-16,1 21-4 0,1 7-10 15,-4 13-15 1,0 13-7-16,-3 3-12 0,-1 4 6 16,-4 4-5-16,0 1 1 15,-1 5-7-15,1 4-1 16,0-9-3-16,2-1 0 15,2-23 2-15,-1-12-1 0,4-11 3 16,4-8 3-16,5-11-1 16,8-1-6-1,8-15 0-15,6 0-6 0,16-9 5 16,11-5 10-16,14-1-2 16,6-7 4-16,10 2 0 15,-3 2-8-15,12 9-2 16,9 3 0-16,24 3 3 15,7 4-2-15,9-1 2 16,2-1-1-16,9 4-3 16,9-1 8-16,2 3 8 15,7 0 0-15,1-6 4 0,8 2-9 16,8-5-7 0,16 3 1-16,1-13-3 0,1-2 1 15,24-4 1-15,-8-3 0 16,4-2 0-16,12 4 2 15,-15 7-2-15,0 1 3 0,6 11-3 16,-21 1 4-16,-4 11-4 16,1 3-4-16,-20 10-3 15,0 6-3-15,-16 1 5 16,-12 1 4-16,-12-4 1 16,-7-3 4-16,-23-7 3 15,-12 1-9-15,-27-10 8 16,-11-1-5-1,-16-2 0-15,-9-5 6 0,-16-8-4 16,-3-7 1-16,-14-9 9 16,-2-7 4-16,-5-8 4 15,-3-8-1-15,5-11-8 16,-2-3-4-16,10-13-4 16,-2-2-2-16,7-7 0 15,4 3 0-15,2 3 4 16,0 11 3-16,-5 14 3 15,-8 11-6-15,-6 20 1 16,-5 2-3-16,-8 13-3 0,-11 6 4 16,-18 5-4-16,-9 3 1 0,-15 8-2 15,-5-3-2-15,-2 0 1 32,-3-2 0-32,-1-1 0 0,-4-3 1 0,-7-4 1 15,-4-6 3-15,-20-6 1 16,-6-3 0-16,-17-7-3 15,-4-4-2 1,-6-2 0 0,-13 1-1-16,-14 1 0 0,-5 1 1 15,-4 2-3-15,-7 0 4 16,-1 3 1-16,-4 4-2 16,-12 4 3-16,0 3-5 15,3 5-1-15,-13 2-1 16,-6 14 0-1,5-2 2-15,-18 8-3 16,-1-1-2 0,4 7-2-16,-4 4 0 0,-3 2 2 15,9 4 2-15,-3 4 4 16,-5-1 0-16,18 2-1 0,1-3 5 16,2-3-3-16,12-1 1 15,10-5 2-15,9-1-2 16,13-5-3-1,5 0 1-15,8-5-2 16,2 0 0-16,17 0-18 16,-2 5-23-16,9 0-46 15,10 2-21-15,25-9-56 16,14-9-229-16,19-26 258 16</inkml:trace>
  <inkml:trace contextRef="#ctx0" brushRef="#br0" timeOffset="131955.2">9126 15405 736 0,'5'-25'111'0,"1"7"120"0,-2-1-84 0,-4 15-31 0,-2 2-13 0,-3 8-31 0,-1 12-10 15,1 10-28-15,1 8-10 0,2 8-11 0,0 5-9 0,1 8-1 0,-1 0-3 0,1 1-2 0,-1-1 4 16,0-14 2-16,1-6-4 0,-4-11 1 0,0-6 2 0,1-14 6 0,-1-4 13 0,-1-7 10 16,3-7 4-16,4-15-6 0,7 0-9 0,17-9-2 0,8 0-1 15,21 1 13-15,9 3 3 0,13 6-2 16,3 2-1-16,3 13-19 15,0 8-4-15,1 14-8 16,4 8-3-16,0 15-34 16,-5 10-7-16,-19 12-10 15,-12-3 2-15,-21-4 36 16,-15-14 8-16,-10-18 14 16,-5-14 8-16,-8-15 4 15,2-15 3-15,1-22-3 16,8-5-11-16,15-7-3 15,7 7 4-15,13 16 4 16,3 4 6-16,22 16 5 0,8 9-10 16,17 18-8-16,13 7 1 15,3 19-6-15,-1 3 0 16,-7 1 2-16,-6 1-1 0,-11-9-3 16,0-2 3-16,-2-14 27 15,-3-2 13-15,-6-15 28 16,-6-7 16-16,-18-8-4 15,-8-7 2-15,-16-11-7 16,-1 0-4-16,-8-12-26 16,0-5-11-16,-3-9-17 15,-1-2-16-15,-6 3-2 16,-4 4-18-16,-5 11-55 16,-4 10-34-16,-3 13-90 15,-2 9-49-15,-10 13 138 16</inkml:trace>
  <inkml:trace contextRef="#ctx0" brushRef="#br0" timeOffset="132472.6">9661 16204 1511 0,'10'-17'77'0,"-4"8"19"0,-3 5-13 0,-1 22-20 0,-1 13-13 15,-1 21-17-15,0 8-13 0,-1 6-10 0,-4 2-3 0,0-1-35 0,-1-4-26 0,0-10-67 0,-1-7 19 0,4-18 45 0</inkml:trace>
  <inkml:trace contextRef="#ctx0" brushRef="#br0" timeOffset="132771.46">10051 16226 1439 0,'16'-1'92'0,"-7"6"30"16,-6 7-38-16,-12 20-47 16,-10 6-16-16,-8 14-14 15,2 3-4-15,1 5-3 16,8-7 0-16,15-4-8 15,9-12-6-15,14-22-2 16,8-5 0-16,4-21 11 16,3-8 12-1,-1-13 12-15,-1-2 4 0,-7-1 15 16,-6 3 3 0,-6 18 3-16,-3 8 3 15,-10 25-2 1,-3 9-10-16,-5 24-14 15,-4 10-4-15,1 4-15 0,0-1-4 16,3-5-29-16,3-13-25 16,6-17-62-16,7-13-29 0,6-26-313 15,5-12 286-15</inkml:trace>
  <inkml:trace contextRef="#ctx0" brushRef="#br0" timeOffset="133149.99">10658 16138 1577 0,'5'19'110'0,"-3"8"48"16,-1 14-34-16,-2 20-60 16,-4 4-19-16,-1 9-27 15,-1-1-10-15,7-2-10 16,0-5-7-16,7-12-24 16,0-7-4-16,4-22 0 15,0-11 4-15,-1-17 24 16,3-16 9-16,-1-19 22 15,6-11 6-15,5-9 10 16,2 0 7 0,7 12-3-16,0 8 0 0,1 24-1 15,-3 4-6-15,-4 20-14 16,0 4-7 0,-12 11-6-16,-5 7-3 15,-12 7 1-15,-9 5-2 16,-14-1-1-16,-2 4-3 15,-10-6 0-15,-3-1-2 0,-11-12-23 16,-6-7-25-16,-9-21-84 16,-2-10-44-16,9-31 88 15</inkml:trace>
  <inkml:trace contextRef="#ctx0" brushRef="#br0" timeOffset="134121.85">12119 14706 1414 0,'5'5'81'0,"0"3"25"0,4-5-4 0,2 6-1 16,6-2-16-16,9 2-13 0,5 4-13 0,15-1-28 0,8 3-8 0,18-4-20 0,13-7 0 16,27-8-3-16,7-7-3 0,10-10 2 0,2-4-3 15,9-8 4-15,6-7 0 0,-1-10 9 0,-2-7 7 0,-7-8 0 16,3-2 10-16,1-12-8 0,-3-8-6 0,-14-15-1 0,-12-7-2 16,-21-11-2-16,-7-2 2 0,-8-7-3 0,-9-5-4 0,-16-11 2 0,-4 0-4 0,-8-6 3 15,-2 1-4-15,4 3 2 0,-2 4-1 0,3 4-3 0,3 8 3 0,-2 6-2 16,6 7 7-16,-1-2-3 15,3 0 2-15,10 8-4 0,5 3-4 16,8 7 2-16,-6-1-3 0,-2 1 5 0,-6-1 0 16,4-1 5-16,3 3-2 0,5 12 1 0,6 10-1 31,13 11-8-31,2 8 5 0,4 6-3 0,2 4 1 0,-8 6 10 0,6 6-2 16,13 5 13-16,9-2 0 15,11 5 2-15,-4-6 1 31,-4-2 4-31,-1-1 2 0,2-10 2 0,1 6-2 0,-10 4-12 16,-13 2-4 0,-24 12-9-16,-13 3-1 0,-18 9-3 0,-5 4-5 15,-20 4-28-15,-7 4-15 16,-16-1-40-16,-8-3-34 16,-14 1-64-16,-4-4-20 15,-2-2 105-15</inkml:trace>
  <inkml:trace contextRef="#ctx0" brushRef="#br0" timeOffset="134470.01">17429 10030 1408 0,'0'10'50'0,"8"-1"5"0,2-4 0 0,15 1 17 0,5-4 1 0,9-2-7 0,9 1-4 16,5 6-17-16,10-1-6 0,11 4-6 0,13-1-1 0,14-1 4 0,0 3 10 0,-12 0-4 0,-12-3-6 0,-30 9-7 0,-14-3-12 0,-25 4-10 15,-13 5 1-15,-26 12-6 0,-13 4-1 0,-29 14-1 0,-12 0 0 0,-14 9 0 0,-7-2-2 0,10-1-11 0,-1 0-40 0,-5-10-97 0,-12 0-13 0,-18 3 64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143F7F8C-3905-4134-8B25-EA878789D9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B6F7E64-784D-4327-BD6A-4AE11FEE558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14A16D5-9731-4E5A-995F-BCDEC0566F0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3B3C410-7E53-4C4C-8FED-61CBF4045A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7C2E6224-DB9E-4F27-9CBA-F4FE8AA7E2A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5E52D62-F261-4352-892A-00BBA462BD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4BCD72B-20F1-4F55-ACBD-27DF28A5AF5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9C553B58-249F-4756-9EFA-674C4E3527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BD6A47-4FC1-46A5-AF5A-4022986A574D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2EE999-6AD0-4892-8468-882BC65F95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ED2721-93FE-4CC1-9AC2-F9B7959CE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8DDF0D-AE34-4A58-B1D8-2DBF804422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3DB69E-A8FA-4B12-B03E-E5165F217CC3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6AAD31F-E952-4413-9DBB-8C624AC0CE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EE8958B-8BD7-430E-935B-0C92429D1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A70B4ED-FABF-4135-9013-8B313A72ED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B18108-A286-409A-BFA2-81AE644BF755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568B2E6-F95E-4528-A682-F84F2EE16E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294A65C-68F6-48FC-A90F-1A662C6689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90070C5-DB99-40FF-9255-C5AD03DD69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C68026-6589-43B3-B35C-23D2115C5320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BC3C3E4-D848-4FEC-BC03-7EFEB82028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BD9CAA7-AB7B-429E-9573-BC57B1FB2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BD90660-6363-43DD-B2D9-FB2614CFA3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8DF2E7-F2FA-43FB-B1BF-CB90A9E8B8CB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AAFE5DD-FE8D-4686-BD36-CB1F65202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D7F96CC-2E4C-4714-9D40-607BFCEA7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9C02CC-0E88-5A4D-311E-837278321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B91E0E40-034C-139C-6CE0-34B6039D1C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8DF2E7-F2FA-43FB-B1BF-CB90A9E8B8CB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C6B8E1F2-270D-692D-B75E-FBC4E35A61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9EACA00-0067-9A3A-F7A9-4D74A16FA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7303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DBEF1CB-D7AB-42CC-A44E-125BA031DD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C6B855-6DE6-4C32-A377-71EF9595DBB9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6AE1CAF-5BE5-4999-A8DB-091595422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1FF2209-015B-471E-9F51-DD9D2921F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047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D5F360-8E74-465C-ACE4-011B0D69D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4016-FAE1-4502-B5DE-762710730DC5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6AAA992-9F8C-4006-9858-54B589F709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6A1E85E-401E-4DEC-8005-7DF866420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3AD6323-09C8-4232-A470-9C8D1D906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5B5366-79C1-4BE7-9215-8E575AAE5146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21E8F3B-BE9A-4497-94DB-98FF7673E4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58B242C-248E-456E-993B-0C82BD0CEC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C75891C6-507A-4738-A72A-3658A4734F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BC0ED-BF98-456E-86A0-16CD9CAA1983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E28B8B0-2B78-4DD1-B4CD-B21062D514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1A68881-3ED9-4A9C-8C11-77C936421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19995DB-48BB-4A90-A78C-109582FD17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B192CB-D8DD-48FB-B8FF-AFB7755B1DBF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442B2BAE-5CEE-402F-983B-BD025D4AAC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AE874971-8E4E-4273-A80D-96A028D12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F9C70E-29D5-45F5-96BC-10403DD643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40C32D-5096-47BE-9762-3E1EE1543E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4D33D0-F8CB-46C7-86B2-DB15D93CD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FDC228-9885-4B53-B74B-7B6437F0C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568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3DB2CE-12C3-4149-B042-1E5FA4A598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84EA06-0D08-4E5A-8D1A-D0D5924D6A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BC1107-0714-475A-B17B-C144A5D5BB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8F6816-DFE5-4836-996E-74D5E4AF4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329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F0F53B-2470-4D57-B707-694129A891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D68C4F-73C1-48AA-BAF3-3FA7F0FB6F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E7BFFA-578C-424B-91F6-593888B0D7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7A9523-DEEB-42CA-9E02-0B9ADDD371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95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90FF96-F2E2-44BA-9F00-42CEEE7177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D2C9F6-C98E-4E4F-A0AC-CF4D9B24E3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047B02-429A-4568-A2DA-EBBCD178F1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EE208A-8BB5-4473-BBEC-03600A27CC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304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38715A-FF32-4651-A880-DBE7967477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9DDB28-3061-4BF6-9DFB-E42F57947C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D67BDD-091A-4676-9D3A-86DFA6BECB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1956FC-EA49-45AD-869F-D49F76D3C9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76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6E26C2-BD3D-47DD-A314-5EBA4B5CBF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088785-51A1-43F5-AFB3-BEAD926CCD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8F7003-B1AB-48A0-B497-2ECB47118A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A9FA0-22E3-4A45-8FBF-5F42C6DD79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34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096385-E605-44E8-BAD3-194FCDFD26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19908EA-2355-4DFE-A66A-ADE35B1D9A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8EFCC8-45AA-4030-8745-A5644D39CD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2E22E-CD62-4E48-98B2-448B83333C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290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347514-ADE5-486F-85CF-BDF38EF371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D43866E-0744-48B5-9F13-19BAFDB70A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E4407CC-8378-48D9-84D8-54983474FE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E4A6EC-ECA6-4E7E-B005-E13FDE4D72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11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1975DD7-509B-4E1D-9C76-67A22B3C2D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FD17341-6303-442D-AC80-E81D240160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CE0077-38A2-42CC-84CB-047AF229F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D6358-74BB-44B2-8984-584CAE0BCF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43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ABC8C7-CCD6-4C02-AE36-A562E456E4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BFC70D-87A0-4836-8B72-D6C4D21C3E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222CBF-7366-4F84-A267-E0DE19BF88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C213E-05C8-48D3-BB6B-8D8AD88517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30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0EAE87-0937-4FF1-BA76-31BD8693D3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81909F-87EE-4B37-9981-A3BE4CACE0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A8E8E3-1D6F-47EF-9215-D585820F06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4CD6E-7647-4990-B59A-439768BED3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1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3679F63-4F26-4576-AD67-5568388BD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2E33BFB-8B98-4FFB-99AE-D4727C0A59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A747C5A-66A7-43C9-8ADB-D758F42193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E56EC76-DDCB-41C5-B6A9-5830B93700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B13123C-44F9-4F50-9896-D6870A2E7C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D16E6CF8-D0E7-4A87-919F-E5FE304EB15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81DC1B-23ED-4ADA-90E7-DBE73CF59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9F67F1-703B-4D67-A50B-0CF0C424A744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86A85B31-2D45-4261-A170-5EBD0A82A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670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19: Branches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79DF69B7-AE00-4008-BBFE-C7E6EEE08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AB618209-B570-4E79-A1F7-21B973FE6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96350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prediction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(Also see class notes on pipelining, hazards, etc.)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CFD1568-429D-6182-5FCA-96FF3D674A86}"/>
                  </a:ext>
                </a:extLst>
              </p14:cNvPr>
              <p14:cNvContentPartPr/>
              <p14:nvPr/>
            </p14:nvContentPartPr>
            <p14:xfrm>
              <a:off x="1878120" y="3231000"/>
              <a:ext cx="7093440" cy="2713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CFD1568-429D-6182-5FCA-96FF3D674A8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68760" y="3221640"/>
                <a:ext cx="7112160" cy="2732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B449DC4-42BB-47C4-A84C-2DECCC2FF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F558AA-472C-4D76-8D65-EB8B33805458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2197082A-1556-4B1F-A757-3C3436EBD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681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2-Bit Prediction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BF19A943-0DE7-4A3D-A78A-DCDB0B2374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FA311DCA-7ECB-4AF4-BCFB-5F91063F6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16734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branch, maintain a 2-bit saturating counter: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if the branch is taken: counter = min(3,counter+1)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if the branch is not taken: counter = max(0,counter-1)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… sound familiar?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If (counter &gt;= 2), predict taken, else predict not taken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counter attempts to capture the common case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each branch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055896-5D3B-4B50-84E7-0236B46CF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81600"/>
            <a:ext cx="3506729" cy="12003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Indexing functions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Multiple branch predictors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History, trade-offs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046EDED-C66B-4F1A-8E68-D3A960666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277200-1346-44EB-84DB-DF211B76B4F5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435BFF2C-9A27-432A-953F-E532CF46D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349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Slowdowns from Stalls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4EFDB082-376A-49E1-B3D6-9FD5E6E060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D17FD1C-78C5-413F-9E28-62C076C83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5661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Perfect pipelining with no hazards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an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completes every cycle (total cycles ~ num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speedup = increase in clock speed = num pipeline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With hazards and stalls, some cycles (= stall time) go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during which no instruction completes, and then the stalled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completes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cycles = number of instructions + stall cycles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B3354B8-CFA8-402D-8C62-1926C3D3A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A69F51-5F35-43FA-A60C-8FE614A78B90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EEF96CB9-7D89-4D98-A62F-5A48F1FA6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91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Multicycle Instructions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2AB413DC-3255-4236-BF1A-2FE7B9013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-fig31">
            <a:extLst>
              <a:ext uri="{FF2B5EF4-FFF2-40B4-BE49-F238E27FC236}">
                <a16:creationId xmlns:a16="http://schemas.microsoft.com/office/drawing/2014/main" id="{C442FA64-1930-4F3A-A8C5-6475A3D52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5283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 Box 35">
            <a:extLst>
              <a:ext uri="{FF2B5EF4-FFF2-40B4-BE49-F238E27FC236}">
                <a16:creationId xmlns:a16="http://schemas.microsoft.com/office/drawing/2014/main" id="{21A92F48-F576-40C2-ABD7-97AA313BC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695825"/>
            <a:ext cx="683238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Multiple parallel pipelines – each pipeline can have a different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number of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Instructions can now complete out of order – must make sure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writes to a register happen in the correct order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CEF90E1-3316-48E7-BAE3-D27E5F7E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6A98B9-8290-4C43-A235-67A71CE73DF8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035D510E-65A7-4E56-AD7E-C3A5C686A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760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</a:t>
            </a: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/PoC Summary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6C0B2A7B-1A0F-4587-9E7B-D6F9DFD22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5" name="Text Box 4">
            <a:extLst>
              <a:ext uri="{FF2B5EF4-FFF2-40B4-BE49-F238E27FC236}">
                <a16:creationId xmlns:a16="http://schemas.microsoft.com/office/drawing/2014/main" id="{46D5050E-1BCF-4FD7-A329-396121A44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258" y="1524000"/>
            <a:ext cx="7731284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Without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PoP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is typically whenever the register file write is completed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PoC is typically at the start of register file read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PoP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is when the value to be written to the register is available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  For an Add, right after the ALU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  For a Load, right after the DM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  For an FP-Add, right after all the FP-Add stages have finished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PoC is right before one of the compute units needs its input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  For an Add, right before the ALU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  For a Load, right before the ALU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  For a store, one operand is needed right before ALU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one operand is needed right before DM stage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A2567C9-AA12-9F98-789F-2934069C27E4}"/>
                  </a:ext>
                </a:extLst>
              </p14:cNvPr>
              <p14:cNvContentPartPr/>
              <p14:nvPr/>
            </p14:nvContentPartPr>
            <p14:xfrm>
              <a:off x="779760" y="1873800"/>
              <a:ext cx="2130840" cy="3062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A2567C9-AA12-9F98-789F-2934069C27E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0400" y="1864440"/>
                <a:ext cx="2149560" cy="3080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899263-B96F-4E74-9281-37877F1F6E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060726E-B8DF-5675-721C-AB966B45A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6A98B9-8290-4C43-A235-67A71CE73DF8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AAE11E59-D7D0-AA11-5157-2468A9AEA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386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Depth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B4ED1971-C009-C305-A382-87E6B809E5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57E0CF3-E7B6-E38B-6E46-981DBB3DBC5C}"/>
                  </a:ext>
                </a:extLst>
              </p14:cNvPr>
              <p14:cNvContentPartPr/>
              <p14:nvPr/>
            </p14:nvContentPartPr>
            <p14:xfrm>
              <a:off x="81360" y="208080"/>
              <a:ext cx="8938800" cy="6505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57E0CF3-E7B6-E38B-6E46-981DBB3DBC5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000" y="198720"/>
                <a:ext cx="8957520" cy="6523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48855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EC5E9B-8595-461A-AD59-60381DC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92DAA3-CE95-4417-A39E-DB54DEF85323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BC271617-1FE9-4D74-8A2E-D093BB097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0B8FAEF-E50D-4E43-8F42-D9FD8B82E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69CA3F5D-FA41-45D3-B0D0-A452C7AF0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2566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Simple techniques to handle control hazard stalls: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every branch, introduce a stall cycle (note: every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6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a branch!)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the branch is not taken and start fetching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next instruction – if the branch is taken, need hardware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to cancel the effect of the wrong-path instruction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fetch the next instruction (branch delay slot) and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execute it anyway – if the instruction turns out to be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on the correct path, useful work was done – if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turns out to be on the wrong path,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hopefully program state is not lost</a:t>
            </a:r>
          </a:p>
          <a:p>
            <a:pPr marL="800100" lvl="1" indent="-34290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make a smarter guess and fetch instructions from the</a:t>
            </a:r>
          </a:p>
          <a:p>
            <a:pPr lvl="1" eaLnBrk="1" hangingPunct="1">
              <a:buClr>
                <a:schemeClr val="accent2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expected target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7CA6302-E6B6-0B75-A6C8-C0F99182D1BB}"/>
                  </a:ext>
                </a:extLst>
              </p14:cNvPr>
              <p14:cNvContentPartPr/>
              <p14:nvPr/>
            </p14:nvContentPartPr>
            <p14:xfrm>
              <a:off x="151560" y="129600"/>
              <a:ext cx="9009720" cy="6191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7CA6302-E6B6-0B75-A6C8-C0F99182D1B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2200" y="120240"/>
                <a:ext cx="9028440" cy="6210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1FE62A3-5037-3462-1857-E36D50D7DECD}"/>
                  </a:ext>
                </a:extLst>
              </p14:cNvPr>
              <p14:cNvContentPartPr/>
              <p14:nvPr/>
            </p14:nvContentPartPr>
            <p14:xfrm>
              <a:off x="183960" y="369720"/>
              <a:ext cx="8911440" cy="6502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1FE62A3-5037-3462-1857-E36D50D7DEC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4600" y="360360"/>
                <a:ext cx="8930160" cy="652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39593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4071E7-BA39-4EFA-B184-9C65DCCD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90B89F-A6FA-4921-924F-F8BAE2864B9F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33015177-7D24-4B59-A656-E80E4C14A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60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Branch Delay Slots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F73B5ACE-CD94-4212-8B9F-164B72C17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09" name="Picture 6">
            <a:extLst>
              <a:ext uri="{FF2B5EF4-FFF2-40B4-BE49-F238E27FC236}">
                <a16:creationId xmlns:a16="http://schemas.microsoft.com/office/drawing/2014/main" id="{DBA1473B-A606-40E2-9071-685794307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732338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0" name="TextBox 7">
            <a:extLst>
              <a:ext uri="{FF2B5EF4-FFF2-40B4-BE49-F238E27FC236}">
                <a16:creationId xmlns:a16="http://schemas.microsoft.com/office/drawing/2014/main" id="{67E15E89-DCF5-4BE9-B192-733A37A88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477000"/>
            <a:ext cx="2017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53BA4C0-E100-A117-5296-748EDB10D8F3}"/>
                  </a:ext>
                </a:extLst>
              </p14:cNvPr>
              <p14:cNvContentPartPr/>
              <p14:nvPr/>
            </p14:nvContentPartPr>
            <p14:xfrm>
              <a:off x="209520" y="14400"/>
              <a:ext cx="8903880" cy="6344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53BA4C0-E100-A117-5296-748EDB10D8F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0160" y="5040"/>
                <a:ext cx="8922600" cy="6363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47B7CB69-1B7E-4F58-B53F-2213C3D0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63026B-2956-4BAA-B8E2-5A803CEBF611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0D60F6E3-C908-4B40-8A44-08BB42C2F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013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without Branch Predictor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2BB21C59-75A5-4AC5-AF99-7B54777187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27C406CD-47F2-4D64-9858-67ECC50AA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IF (br)</a:t>
            </a: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CB00C641-D4E8-4742-89E1-9E5CBF147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23559" name="Line 6">
            <a:extLst>
              <a:ext uri="{FF2B5EF4-FFF2-40B4-BE49-F238E27FC236}">
                <a16:creationId xmlns:a16="http://schemas.microsoft.com/office/drawing/2014/main" id="{ED0EDCC2-39C6-48EE-9423-AF20B1AAA78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32B9B20C-D1D8-45A5-A020-99E084A1F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Line 8">
            <a:extLst>
              <a:ext uri="{FF2B5EF4-FFF2-40B4-BE49-F238E27FC236}">
                <a16:creationId xmlns:a16="http://schemas.microsoft.com/office/drawing/2014/main" id="{91EBF8E4-008E-433F-B227-1C3E81347B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620057FB-ABB5-4DB3-A885-0DA23EC8E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Br-target</a:t>
            </a:r>
          </a:p>
        </p:txBody>
      </p:sp>
      <p:sp>
        <p:nvSpPr>
          <p:cNvPr id="23563" name="Line 10">
            <a:extLst>
              <a:ext uri="{FF2B5EF4-FFF2-40B4-BE49-F238E27FC236}">
                <a16:creationId xmlns:a16="http://schemas.microsoft.com/office/drawing/2014/main" id="{EB106FEE-807B-4AB7-8333-165A223A41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A011C05D-2F3C-4DCD-844E-36BEB88F6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Line 12">
            <a:extLst>
              <a:ext uri="{FF2B5EF4-FFF2-40B4-BE49-F238E27FC236}">
                <a16:creationId xmlns:a16="http://schemas.microsoft.com/office/drawing/2014/main" id="{0CBFE940-DFCD-4FFE-AC0B-CBFB3BF1F6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4BE53D58-550F-4899-9FBF-C9B052FFB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Line 14">
            <a:extLst>
              <a:ext uri="{FF2B5EF4-FFF2-40B4-BE49-F238E27FC236}">
                <a16:creationId xmlns:a16="http://schemas.microsoft.com/office/drawing/2014/main" id="{511B2187-3E09-4F94-9ECE-76231AFF6A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4A82816E-6C69-4156-8E92-6EA51B24D9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708237AD-691E-43D2-98D1-3B41D3ABD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Line 17">
            <a:extLst>
              <a:ext uri="{FF2B5EF4-FFF2-40B4-BE49-F238E27FC236}">
                <a16:creationId xmlns:a16="http://schemas.microsoft.com/office/drawing/2014/main" id="{616630F9-1C5E-4A91-AE5D-6CB4B51490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28DF919-E828-4128-95B8-F1AD72CE0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048000"/>
            <a:ext cx="7649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 + 4</a:t>
            </a:r>
          </a:p>
        </p:txBody>
      </p:sp>
      <p:sp>
        <p:nvSpPr>
          <p:cNvPr id="23572" name="Line 19">
            <a:extLst>
              <a:ext uri="{FF2B5EF4-FFF2-40B4-BE49-F238E27FC236}">
                <a16:creationId xmlns:a16="http://schemas.microsoft.com/office/drawing/2014/main" id="{DFDCB365-3435-4503-A93A-CC447B8E66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8742D03C-F119-46C2-80B1-7E605D1B09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5FD1C38A-4436-40B5-8A63-B395ADE811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7F32608-6B17-9A8C-AA1B-2FEF112ABC9C}"/>
                  </a:ext>
                </a:extLst>
              </p14:cNvPr>
              <p14:cNvContentPartPr/>
              <p14:nvPr/>
            </p14:nvContentPartPr>
            <p14:xfrm>
              <a:off x="1240920" y="200160"/>
              <a:ext cx="7527600" cy="3537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7F32608-6B17-9A8C-AA1B-2FEF112ABC9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1560" y="190800"/>
                <a:ext cx="7546320" cy="3556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A8D9EABE-FEC4-4DAD-AE86-9AD01731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EA7569-3DC2-4A8E-A8D2-548DEF4EF0AC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9C774377-DA77-4B22-B200-869539DCA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307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with Branch Predictor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D835866-DB72-4AA9-A4E6-BF91CBFA2E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A4FDA517-1D20-417B-830A-940455483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IF (br)</a:t>
            </a: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95594E6E-3097-4F7B-BBB6-61CA3497B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25607" name="Line 6">
            <a:extLst>
              <a:ext uri="{FF2B5EF4-FFF2-40B4-BE49-F238E27FC236}">
                <a16:creationId xmlns:a16="http://schemas.microsoft.com/office/drawing/2014/main" id="{381D589D-7D6F-4E1B-BD90-14EC0B7448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A30354D0-4E5D-4DF7-B6BF-FF1376802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Line 8">
            <a:extLst>
              <a:ext uri="{FF2B5EF4-FFF2-40B4-BE49-F238E27FC236}">
                <a16:creationId xmlns:a16="http://schemas.microsoft.com/office/drawing/2014/main" id="{25725CBB-719B-4B7A-8E26-087896245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D14AFAA5-4847-41C0-BCE0-BAED5EC4B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Br-target</a:t>
            </a:r>
          </a:p>
        </p:txBody>
      </p:sp>
      <p:sp>
        <p:nvSpPr>
          <p:cNvPr id="25611" name="Line 10">
            <a:extLst>
              <a:ext uri="{FF2B5EF4-FFF2-40B4-BE49-F238E27FC236}">
                <a16:creationId xmlns:a16="http://schemas.microsoft.com/office/drawing/2014/main" id="{C4423727-D14B-451C-9A7E-E707D725F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0FF37489-662C-493C-851B-E6D8EEA3B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Line 12">
            <a:extLst>
              <a:ext uri="{FF2B5EF4-FFF2-40B4-BE49-F238E27FC236}">
                <a16:creationId xmlns:a16="http://schemas.microsoft.com/office/drawing/2014/main" id="{212DEF72-4948-447E-AB15-7EF6134AF0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2A10B73-133D-4138-A665-3E7EE9977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Line 14">
            <a:extLst>
              <a:ext uri="{FF2B5EF4-FFF2-40B4-BE49-F238E27FC236}">
                <a16:creationId xmlns:a16="http://schemas.microsoft.com/office/drawing/2014/main" id="{D38166C2-F524-4B82-9DDA-D163171081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ECE6C20B-D41F-4F07-833D-8AA04D2EBC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1C0A334-2ACC-4731-A2D1-7C77B2A293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Rectangle 18">
            <a:extLst>
              <a:ext uri="{FF2B5EF4-FFF2-40B4-BE49-F238E27FC236}">
                <a16:creationId xmlns:a16="http://schemas.microsoft.com/office/drawing/2014/main" id="{B3B12FF5-8E22-4765-84FB-40C457260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2192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Predictor</a:t>
            </a:r>
          </a:p>
        </p:txBody>
      </p:sp>
      <p:sp>
        <p:nvSpPr>
          <p:cNvPr id="25619" name="Line 19">
            <a:extLst>
              <a:ext uri="{FF2B5EF4-FFF2-40B4-BE49-F238E27FC236}">
                <a16:creationId xmlns:a16="http://schemas.microsoft.com/office/drawing/2014/main" id="{E34C56B6-2FFC-436A-8265-A33783083F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0" name="Line 20">
            <a:extLst>
              <a:ext uri="{FF2B5EF4-FFF2-40B4-BE49-F238E27FC236}">
                <a16:creationId xmlns:a16="http://schemas.microsoft.com/office/drawing/2014/main" id="{5B27E19F-B89B-44DA-8D52-1CC2312E3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1">
            <a:extLst>
              <a:ext uri="{FF2B5EF4-FFF2-40B4-BE49-F238E27FC236}">
                <a16:creationId xmlns:a16="http://schemas.microsoft.com/office/drawing/2014/main" id="{437E27EC-932B-42AD-BA91-AEB4EE1B6C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Line 22">
            <a:extLst>
              <a:ext uri="{FF2B5EF4-FFF2-40B4-BE49-F238E27FC236}">
                <a16:creationId xmlns:a16="http://schemas.microsoft.com/office/drawing/2014/main" id="{D1158590-9DC3-478C-B8D6-D61BB8D792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8CDE0AC-1E7C-A81D-7AEF-F2C662348FCE}"/>
                  </a:ext>
                </a:extLst>
              </p14:cNvPr>
              <p14:cNvContentPartPr/>
              <p14:nvPr/>
            </p14:nvContentPartPr>
            <p14:xfrm>
              <a:off x="216360" y="294840"/>
              <a:ext cx="8706240" cy="6325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8CDE0AC-1E7C-A81D-7AEF-F2C662348FC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7000" y="285480"/>
                <a:ext cx="8724960" cy="6344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ADF1A39-51EC-464B-8E38-6F417A46E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261888-7C99-4103-B279-9285837B82D3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88422DC-E38E-4F63-9C8A-4672ECAC1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776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Bimodal Predictor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90B43FEF-14EE-4E9C-9AC1-5E2C5EE77B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F0A13642-DC30-439D-B9DE-0096FE5F2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28956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Branch PC</a:t>
            </a:r>
          </a:p>
        </p:txBody>
      </p:sp>
      <p:sp>
        <p:nvSpPr>
          <p:cNvPr id="13318" name="Line 5">
            <a:extLst>
              <a:ext uri="{FF2B5EF4-FFF2-40B4-BE49-F238E27FC236}">
                <a16:creationId xmlns:a16="http://schemas.microsoft.com/office/drawing/2014/main" id="{00C45B3D-B453-4605-AA4B-438244B04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9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811AE56A-C654-47CC-8EC2-E982BEF45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743200"/>
            <a:ext cx="8835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14 bits</a:t>
            </a:r>
          </a:p>
        </p:txBody>
      </p:sp>
      <p:sp>
        <p:nvSpPr>
          <p:cNvPr id="13320" name="Rectangle 7">
            <a:extLst>
              <a:ext uri="{FF2B5EF4-FFF2-40B4-BE49-F238E27FC236}">
                <a16:creationId xmlns:a16="http://schemas.microsoft.com/office/drawing/2014/main" id="{577B4712-842D-4645-8ECD-474CCA6C8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057400"/>
            <a:ext cx="1676400" cy="35052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Table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16K entries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of 2-bit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saturating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counters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6C5F431-3C12-DAD1-48CB-AFDE8EC42F16}"/>
                  </a:ext>
                </a:extLst>
              </p14:cNvPr>
              <p14:cNvContentPartPr/>
              <p14:nvPr/>
            </p14:nvContentPartPr>
            <p14:xfrm>
              <a:off x="1123920" y="1821600"/>
              <a:ext cx="7163280" cy="4368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6C5F431-3C12-DAD1-48CB-AFDE8EC42F1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14560" y="1812240"/>
                <a:ext cx="7182000" cy="4387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0" ma:contentTypeDescription="Create a new document." ma:contentTypeScope="" ma:versionID="21a2ccb8ad3d3e4e36f35920ebce6665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947f95ff1fe3135a2b3991020a64d13c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9440BD-AE49-456F-809F-529085C62C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51C628-9EE1-4FF8-AF11-B000C7866C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7FC926-4BAA-441E-AF95-9C0406AE7328}">
  <ds:schemaRefs>
    <ds:schemaRef ds:uri="63cf9198-fc12-416c-a16e-db6e942c09ba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39765</TotalTime>
  <Words>596</Words>
  <Application>Microsoft Office PowerPoint</Application>
  <PresentationFormat>On-screen Show (4:3)</PresentationFormat>
  <Paragraphs>134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200</cp:revision>
  <cp:lastPrinted>2025-03-20T16:19:44Z</cp:lastPrinted>
  <dcterms:created xsi:type="dcterms:W3CDTF">2002-09-20T18:19:18Z</dcterms:created>
  <dcterms:modified xsi:type="dcterms:W3CDTF">2025-03-20T18:12:23Z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