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33" r:id="rId3"/>
    <p:sldId id="436" r:id="rId4"/>
    <p:sldId id="444" r:id="rId5"/>
    <p:sldId id="447" r:id="rId6"/>
    <p:sldId id="445" r:id="rId7"/>
    <p:sldId id="448" r:id="rId8"/>
    <p:sldId id="446" r:id="rId9"/>
    <p:sldId id="449" r:id="rId10"/>
    <p:sldId id="434" r:id="rId11"/>
    <p:sldId id="443" r:id="rId12"/>
    <p:sldId id="435" r:id="rId13"/>
    <p:sldId id="428" r:id="rId14"/>
    <p:sldId id="450" r:id="rId15"/>
    <p:sldId id="42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959939F-2875-4EA2-9A61-FA60BC72AF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4EFEF57-1C0F-4539-8C6C-CED8EFA08B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06158F-20D3-4514-B275-85AFC77411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0ABEF0F-9123-4606-AD75-39B6A8975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5F564F0-3559-4C94-9DE4-9BEE09137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5D4217-6006-455E-9766-EDA99CF0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98D70-DAF2-4143-9472-7551D66D0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FF517F8-762A-45C2-B9F5-4663F4C3D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23465-1D66-4404-A8A3-02E5D98B23E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B1F1D5-1575-4D55-8051-DEBC06168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1145DFC-AD9C-4836-A326-47740278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62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58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A77769-D884-436D-8CD7-6EF51F1FD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3CFE1-BE1D-4A05-8B2B-8D9A9E5F1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B919A-5EAA-453C-BFB4-1C751F4A2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0496-91DE-4DA5-8064-8A7E0DB3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811E0-42CD-45A9-9C09-769190820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1987-6DE7-4D37-AF8D-F3B21105F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3ECCA-44BA-45F2-A06C-E7E9CD143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BDA6-F80B-4DD9-BEFD-2717299FE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EF872-EB11-4F40-88B2-802CD478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EBEC7-3FA5-497D-B9F5-8FB18E4E4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1BC63-FF88-4D2E-BD42-0EE88386C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E094-8051-4880-B5AF-3062C992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2C4A1-9FBC-4057-AB60-A4403CCD1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76367-0999-454B-9F8F-B91E7735B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F811A-E4F3-405A-AC4A-11406D9FB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13CB-F345-4FCE-8A50-6EA9189D4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796ECD-66C8-4AA9-A25C-17670E464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CB910-C3E9-4944-A7A8-DC36A213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B538D-4300-475C-8830-422E664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AE5C-5CE8-42DA-9D66-C5DEB7C7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5D68E-F588-48D2-9764-A31A34AA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683EF-4033-401B-9BC2-BA2219777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9BBCF-5607-49E5-A38C-49FCA5C5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5C433-EF36-4CC9-ABBD-C31CC2A48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172A09-9694-48EE-A714-B1C587D55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6D7F26-C491-4362-A673-066720418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FCFAE-3689-4568-9715-333B2C21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9D229-B99E-47BB-AD1F-DEE75043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1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8F09B-B701-43A6-874E-D55FD2E99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8786-3974-4C2E-B065-22C72E923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BC531-8547-4280-A8D0-C08BA3E7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6925-0A03-4CF7-8950-E3D5C34E1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1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01898E-C11B-41B6-8179-A8BCBBE6C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2EBFDD-BD50-4267-9A8A-EA4B912D1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89478A-40D3-4025-BEBA-7DE403A10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8AA75-CCC6-4774-9288-3F8A48AE1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E5950-3FD7-486C-AC79-C22B2A88E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10C37-4F48-490B-B7A0-C2B81EEB8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DF1E9-2BF4-4E20-9863-A037CD9BA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A5F8-4FC8-4FAA-834A-877AD0A6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E2AC2-A661-414D-8CC2-435AF1B1A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58A65-A880-418F-A725-E8951417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FF15C-8931-49F6-B9FF-09329A55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30AB-3CE6-4FC3-A7F1-310910E2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0D8AF7-E393-4484-A412-A68A4938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DE70DA-150E-43B6-BB0E-4CB36A54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188861-3F57-4E18-A8C0-8E74F4F0F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3FBE4-E2F3-453E-B341-33DCA7C1E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A8D139-9BA7-46B0-B940-DF7D035AF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82D11EDD-7C23-4CF4-8640-F3B09B854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5D4750-DBC1-48FC-BB2E-62A00B5A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65486-88C8-4C40-A799-D91E937559F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19808ED-8D3F-4AB7-9B5A-558264458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2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18: Pipelining Hazards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6C52D5-6B7B-4EA8-842C-A2C8E8C17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3D9B0FC-C575-445B-B65C-185E46BE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8269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 and instruction scheduling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794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0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  <p:extLst>
      <p:ext uri="{BB962C8B-B14F-4D97-AF65-F5344CB8AC3E}">
        <p14:creationId xmlns:p14="http://schemas.microsoft.com/office/powerpoint/2010/main" val="263852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  <p:extLst>
      <p:ext uri="{BB962C8B-B14F-4D97-AF65-F5344CB8AC3E}">
        <p14:creationId xmlns:p14="http://schemas.microsoft.com/office/powerpoint/2010/main" val="13354508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41464</TotalTime>
  <Words>971</Words>
  <Application>Microsoft Office PowerPoint</Application>
  <PresentationFormat>On-screen Show (4:3)</PresentationFormat>
  <Paragraphs>350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208</cp:revision>
  <cp:lastPrinted>2025-03-18T03:50:40Z</cp:lastPrinted>
  <dcterms:created xsi:type="dcterms:W3CDTF">2002-09-20T18:19:18Z</dcterms:created>
  <dcterms:modified xsi:type="dcterms:W3CDTF">2025-03-18T16:42:47Z</dcterms:modified>
</cp:coreProperties>
</file>