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02" r:id="rId2"/>
    <p:sldId id="433" r:id="rId3"/>
    <p:sldId id="436" r:id="rId4"/>
    <p:sldId id="444" r:id="rId5"/>
    <p:sldId id="447" r:id="rId6"/>
    <p:sldId id="445" r:id="rId7"/>
    <p:sldId id="448" r:id="rId8"/>
    <p:sldId id="446" r:id="rId9"/>
    <p:sldId id="449" r:id="rId10"/>
    <p:sldId id="434" r:id="rId11"/>
    <p:sldId id="443" r:id="rId12"/>
    <p:sldId id="435" r:id="rId13"/>
    <p:sldId id="428" r:id="rId14"/>
    <p:sldId id="450" r:id="rId15"/>
    <p:sldId id="429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3959939F-2875-4EA2-9A61-FA60BC72AF8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64EFEF57-1C0F-4539-8C6C-CED8EFA08BB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F06158F-20D3-4514-B275-85AFC774110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90ABEF0F-9123-4606-AD75-39B6A897503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5F564F0-3559-4C94-9DE4-9BEE091371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C5D4217-6006-455E-9766-EDA99CF0D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2A98D70-DAF2-4143-9472-7551D66D08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FF517F8-762A-45C2-B9F5-4663F4C3D6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B23465-1D66-4404-A8A3-02E5D98B23E7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9DB1F1D5-1575-4D55-8051-DEBC061687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21145DFC-AD9C-4836-A326-477402780D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49A1BBE-1DCF-4C63-869D-5BC391AC48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18AA1B-D287-4A44-816C-46B4128257C2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9EB8391-F407-4B0D-8D18-26D415C27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49D9D6A-36A1-490A-AF3B-359E65B75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49A1BBE-1DCF-4C63-869D-5BC391AC48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518AA1B-D287-4A44-816C-46B4128257C2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29EB8391-F407-4B0D-8D18-26D415C271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49D9D6A-36A1-490A-AF3B-359E65B75E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76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DBD90660-6363-43DD-B2D9-FB2614CFA3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B8DF2E7-F2FA-43FB-B1BF-CB90A9E8B8CB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AAFE5DD-FE8D-4686-BD36-CB1F652028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D7F96CC-2E4C-4714-9D40-607BFCEA74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CDBEF1CB-D7AB-42CC-A44E-125BA031DD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C6B855-6DE6-4C32-A377-71EF9595DBB9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D6AE1CAF-5BE5-4999-A8DB-0915954220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41FF2209-015B-471E-9F51-DD9D2921FD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50477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D5F360-8E74-465C-ACE4-011B0D69DF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404016-FAE1-4502-B5DE-762710730DC5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26AAA992-9F8C-4006-9858-54B589F709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6A1E85E-401E-4DEC-8005-7DF866420B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D953EB3B-2DB2-43C0-ACFC-2E8A48366EC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0B90270-9BA9-4145-B78B-214D4C45D00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B59AFBA-A60B-4ED5-8682-D6C111E0FA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A38D64FA-2881-4A18-9769-1CEBF0A8B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7DB00B3A-67BF-4F91-8E48-E445BDA8D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AFA974-04EC-40BA-896E-9A80F44A5495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403FAF66-8996-42DA-9A68-72E616BDDC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68DAE5B7-903F-4FE9-BE7E-2358CB84A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56256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759641-B3F3-4207-B619-ECB8BD778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457716-726F-41BD-A8DF-15412165ACFA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C6874C-F9E1-471F-A243-3FB57B041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A1B78F-5898-4F4F-AB72-D6C64ED5E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24759641-B3F3-4207-B619-ECB8BD7789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457716-726F-41BD-A8DF-15412165ACFA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DC6874C-F9E1-471F-A243-3FB57B041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9DA1B78F-5898-4F4F-AB72-D6C64ED5E9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8589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3F729294-F169-4414-B33B-DC7E5935BC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6A9FCE-FB7B-48C5-8C8B-64B41B1D66BD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6505B636-4D15-472F-AFAB-5B021FF06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4D888183-ACDA-440C-B5D0-232F63087D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748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A77769-D884-436D-8CD7-6EF51F1FD8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F3CFE1-BE1D-4A05-8B2B-8D9A9E5F1C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AB919A-5EAA-453C-BFB4-1C751F4A2D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E90496-91DE-4DA5-8064-8A7E0DB3B2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76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2811E0-42CD-45A9-9C09-769190820B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111987-6DE7-4D37-AF8D-F3B21105F8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C3ECCA-44BA-45F2-A06C-E7E9CD1438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1EBDA6-F80B-4DD9-BEFD-2717299FE8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45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8EF872-EB11-4F40-88B2-802CD478A7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7EBEC7-3FA5-497D-B9F5-8FB18E4E44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9A1BC63-FF88-4D2E-BD42-0EE88386C5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DFE094-8051-4880-B5AF-3062C9926A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601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62C4A1-9FBC-4057-AB60-A4403CCD14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E776367-0999-454B-9F8F-B91E7735B9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2F811A-E4F3-405A-AC4A-11406D9FBF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E513CB-F345-4FCE-8A50-6EA9189D43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1011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796ECD-66C8-4AA9-A25C-17670E4641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1CB910-C3E9-4944-A7A8-DC36A21351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1CB538D-4300-475C-8830-422E664558B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64AE5C-5CE8-42DA-9D66-C5DEB7C76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15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E5D68E-F588-48D2-9764-A31A34AA4D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9683EF-4033-401B-9BC2-BA2219777B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69BBCF-5607-49E5-A38C-49FCA5C555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5C433-EF36-4CC9-ABBD-C31CC2A482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6673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6172A09-9694-48EE-A714-B1C587D558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56D7F26-C491-4362-A673-0667204189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41FCFAE-3689-4568-9715-333B2C21F2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39D229-B99E-47BB-AD1F-DEE75043A8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71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1E8F09B-B701-43A6-874E-D55FD2E991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BDB8786-3974-4C2E-B065-22C72E923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ABC531-8547-4280-A8D0-C08BA3E7CC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976925-0A03-4CF7-8950-E3D5C34E15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371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A01898E-C11B-41B6-8179-A8BCBBE6C8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C2EBFDD-BD50-4267-9A8A-EA4B912D12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E89478A-40D3-4025-BEBA-7DE403A107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8AA75-CCC6-4774-9288-3F8A48AE1E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939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4E5950-3FD7-486C-AC79-C22B2A88E5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610C37-4F48-490B-B7A0-C2B81EEB83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9DF1E9-2BF4-4E20-9863-A037CD9BA1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D8A5F8-4FC8-4FAA-834A-877AD0A617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521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6BE2AC2-A661-414D-8CC2-435AF1B1A4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358A65-A880-418F-A725-E895141719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F1FF15C-8931-49F6-B9FF-09329A55BA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6B30AB-3CE6-4FC3-A7F1-310910E2A1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5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0D8AF7-E393-4484-A412-A68A493823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DE70DA-150E-43B6-BB0E-4CB36A54D6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6188861-3F57-4E18-A8C0-8E74F4F0F92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4C3FBE4-E2F3-453E-B341-33DCA7C1EB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7A8D139-9BA7-46B0-B940-DF7D035AFE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82D11EDD-7C23-4CF4-8640-F3B09B854D3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E5D4750-DBC1-48FC-BB2E-62A00B5AF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FF65486-88C8-4C40-A799-D91E937559FE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719808ED-8D3F-4AB7-9B5A-558264458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1922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18: Pipelining Hazards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266C52D5-6B7B-4EA8-842C-A2C8E8C1787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93D9B0FC-C575-445B-B65C-185E46BE1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582698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hazards and instruction scheduling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Control hazards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E11F985-6BBC-4246-88B5-7801C87D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A752D-FEE7-421C-8FCB-1F97C4E7025E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A6EA3931-0E68-4514-ABF3-A2C4B6CB9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313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 – no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C916FD84-1884-4830-8C31-28AE65359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E83DD4-376F-418E-B0A1-16C454C44ABA}"/>
              </a:ext>
            </a:extLst>
          </p:cNvPr>
          <p:cNvSpPr/>
          <p:nvPr/>
        </p:nvSpPr>
        <p:spPr>
          <a:xfrm>
            <a:off x="703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85E894-EDFA-4A42-A686-DE5961B1635D}"/>
              </a:ext>
            </a:extLst>
          </p:cNvPr>
          <p:cNvSpPr/>
          <p:nvPr/>
        </p:nvSpPr>
        <p:spPr>
          <a:xfrm>
            <a:off x="2354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3B8FDA-1577-4D40-9E14-454182DC8D06}"/>
              </a:ext>
            </a:extLst>
          </p:cNvPr>
          <p:cNvSpPr/>
          <p:nvPr/>
        </p:nvSpPr>
        <p:spPr>
          <a:xfrm>
            <a:off x="49863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796DAE-EE1C-49FA-A9FD-E547423E239E}"/>
              </a:ext>
            </a:extLst>
          </p:cNvPr>
          <p:cNvSpPr/>
          <p:nvPr/>
        </p:nvSpPr>
        <p:spPr>
          <a:xfrm>
            <a:off x="58245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9B8884-E4F2-4997-820F-827CAE0FD3FA}"/>
              </a:ext>
            </a:extLst>
          </p:cNvPr>
          <p:cNvSpPr/>
          <p:nvPr/>
        </p:nvSpPr>
        <p:spPr>
          <a:xfrm>
            <a:off x="75009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D1E785-7192-4DDC-8620-559ECE582712}"/>
              </a:ext>
            </a:extLst>
          </p:cNvPr>
          <p:cNvSpPr/>
          <p:nvPr/>
        </p:nvSpPr>
        <p:spPr>
          <a:xfrm>
            <a:off x="49863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26D6A9-7B01-4791-A570-F2200D9E71B4}"/>
              </a:ext>
            </a:extLst>
          </p:cNvPr>
          <p:cNvSpPr/>
          <p:nvPr/>
        </p:nvSpPr>
        <p:spPr>
          <a:xfrm>
            <a:off x="66627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77474C-09A4-47D1-B4A3-F09B1CF586BA}"/>
              </a:ext>
            </a:extLst>
          </p:cNvPr>
          <p:cNvSpPr/>
          <p:nvPr/>
        </p:nvSpPr>
        <p:spPr>
          <a:xfrm>
            <a:off x="58245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3" name="Text Box 4">
            <a:extLst>
              <a:ext uri="{FF2B5EF4-FFF2-40B4-BE49-F238E27FC236}">
                <a16:creationId xmlns:a16="http://schemas.microsoft.com/office/drawing/2014/main" id="{1A788271-3FA7-476E-96AF-FA809647B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3" y="4924425"/>
            <a:ext cx="222528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2B7C52-5202-4011-A2D9-1B6D4C3F3C14}"/>
              </a:ext>
            </a:extLst>
          </p:cNvPr>
          <p:cNvSpPr/>
          <p:nvPr/>
        </p:nvSpPr>
        <p:spPr>
          <a:xfrm>
            <a:off x="1528763" y="29733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7110D5-77F0-4FDA-9C63-142D02FA1618}"/>
              </a:ext>
            </a:extLst>
          </p:cNvPr>
          <p:cNvSpPr/>
          <p:nvPr/>
        </p:nvSpPr>
        <p:spPr>
          <a:xfrm>
            <a:off x="317341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491537-D678-46BE-AB95-BEB25B6605B7}"/>
              </a:ext>
            </a:extLst>
          </p:cNvPr>
          <p:cNvSpPr/>
          <p:nvPr/>
        </p:nvSpPr>
        <p:spPr>
          <a:xfrm>
            <a:off x="3997325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7" name="Text Box 4">
            <a:extLst>
              <a:ext uri="{FF2B5EF4-FFF2-40B4-BE49-F238E27FC236}">
                <a16:creationId xmlns:a16="http://schemas.microsoft.com/office/drawing/2014/main" id="{58CDE3CC-3B8F-4DBC-8289-124E13A91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6994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7 or 9 stage pipeline, RR and RW take an entire stage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E11F985-6BBC-4246-88B5-7801C87DC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1A752D-FEE7-421C-8FCB-1F97C4E7025E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A6EA3931-0E68-4514-ABF3-A2C4B6CB9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407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 – with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64" name="Line 3">
            <a:extLst>
              <a:ext uri="{FF2B5EF4-FFF2-40B4-BE49-F238E27FC236}">
                <a16:creationId xmlns:a16="http://schemas.microsoft.com/office/drawing/2014/main" id="{C916FD84-1884-4830-8C31-28AE653595D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E83DD4-376F-418E-B0A1-16C454C44ABA}"/>
              </a:ext>
            </a:extLst>
          </p:cNvPr>
          <p:cNvSpPr/>
          <p:nvPr/>
        </p:nvSpPr>
        <p:spPr>
          <a:xfrm>
            <a:off x="703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085E894-EDFA-4A42-A686-DE5961B1635D}"/>
              </a:ext>
            </a:extLst>
          </p:cNvPr>
          <p:cNvSpPr/>
          <p:nvPr/>
        </p:nvSpPr>
        <p:spPr>
          <a:xfrm>
            <a:off x="235426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3B8FDA-1577-4D40-9E14-454182DC8D06}"/>
              </a:ext>
            </a:extLst>
          </p:cNvPr>
          <p:cNvSpPr/>
          <p:nvPr/>
        </p:nvSpPr>
        <p:spPr>
          <a:xfrm>
            <a:off x="49863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796DAE-EE1C-49FA-A9FD-E547423E239E}"/>
              </a:ext>
            </a:extLst>
          </p:cNvPr>
          <p:cNvSpPr/>
          <p:nvPr/>
        </p:nvSpPr>
        <p:spPr>
          <a:xfrm>
            <a:off x="58245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9B8884-E4F2-4997-820F-827CAE0FD3FA}"/>
              </a:ext>
            </a:extLst>
          </p:cNvPr>
          <p:cNvSpPr/>
          <p:nvPr/>
        </p:nvSpPr>
        <p:spPr>
          <a:xfrm>
            <a:off x="75009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D1E785-7192-4DDC-8620-559ECE582712}"/>
              </a:ext>
            </a:extLst>
          </p:cNvPr>
          <p:cNvSpPr/>
          <p:nvPr/>
        </p:nvSpPr>
        <p:spPr>
          <a:xfrm>
            <a:off x="49863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D26D6A9-7B01-4791-A570-F2200D9E71B4}"/>
              </a:ext>
            </a:extLst>
          </p:cNvPr>
          <p:cNvSpPr/>
          <p:nvPr/>
        </p:nvSpPr>
        <p:spPr>
          <a:xfrm>
            <a:off x="6662738" y="3962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577474C-09A4-47D1-B4A3-F09B1CF586BA}"/>
              </a:ext>
            </a:extLst>
          </p:cNvPr>
          <p:cNvSpPr/>
          <p:nvPr/>
        </p:nvSpPr>
        <p:spPr>
          <a:xfrm>
            <a:off x="5824538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3" name="Text Box 4">
            <a:extLst>
              <a:ext uri="{FF2B5EF4-FFF2-40B4-BE49-F238E27FC236}">
                <a16:creationId xmlns:a16="http://schemas.microsoft.com/office/drawing/2014/main" id="{1A788271-3FA7-476E-96AF-FA809647B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3" y="4924425"/>
            <a:ext cx="2225289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2B7C52-5202-4011-A2D9-1B6D4C3F3C14}"/>
              </a:ext>
            </a:extLst>
          </p:cNvPr>
          <p:cNvSpPr/>
          <p:nvPr/>
        </p:nvSpPr>
        <p:spPr>
          <a:xfrm>
            <a:off x="1528763" y="29733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E7110D5-77F0-4FDA-9C63-142D02FA1618}"/>
              </a:ext>
            </a:extLst>
          </p:cNvPr>
          <p:cNvSpPr/>
          <p:nvPr/>
        </p:nvSpPr>
        <p:spPr>
          <a:xfrm>
            <a:off x="3173413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A491537-D678-46BE-AB95-BEB25B6605B7}"/>
              </a:ext>
            </a:extLst>
          </p:cNvPr>
          <p:cNvSpPr/>
          <p:nvPr/>
        </p:nvSpPr>
        <p:spPr>
          <a:xfrm>
            <a:off x="3997325" y="2971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377" name="Text Box 4">
            <a:extLst>
              <a:ext uri="{FF2B5EF4-FFF2-40B4-BE49-F238E27FC236}">
                <a16:creationId xmlns:a16="http://schemas.microsoft.com/office/drawing/2014/main" id="{58CDE3CC-3B8F-4DBC-8289-124E13A91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69945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 7 or 9 stage pipeline, RR and RW take an entire stage</a:t>
            </a:r>
          </a:p>
        </p:txBody>
      </p:sp>
    </p:spTree>
    <p:extLst>
      <p:ext uri="{BB962C8B-B14F-4D97-AF65-F5344CB8AC3E}">
        <p14:creationId xmlns:p14="http://schemas.microsoft.com/office/powerpoint/2010/main" val="1520962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CEF90E1-3316-48E7-BAE3-D27E5F7EB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6A98B9-8290-4C43-A235-67A71CE73DF8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035D510E-65A7-4E56-AD7E-C3A5C686A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4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6C0B2A7B-1A0F-4587-9E7B-D6F9DFD2269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CF0620-D8CA-4311-B100-DE16A6ABFC7D}"/>
              </a:ext>
            </a:extLst>
          </p:cNvPr>
          <p:cNvSpPr/>
          <p:nvPr/>
        </p:nvSpPr>
        <p:spPr>
          <a:xfrm>
            <a:off x="517525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188B65-A1EE-4F48-BE49-C0A1341DFBEA}"/>
              </a:ext>
            </a:extLst>
          </p:cNvPr>
          <p:cNvSpPr/>
          <p:nvPr/>
        </p:nvSpPr>
        <p:spPr>
          <a:xfrm>
            <a:off x="2168525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3BDBCA-9945-4CA4-ABA9-DAA8D153FD92}"/>
              </a:ext>
            </a:extLst>
          </p:cNvPr>
          <p:cNvSpPr/>
          <p:nvPr/>
        </p:nvSpPr>
        <p:spPr>
          <a:xfrm>
            <a:off x="4800600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8E4752A-012F-4F12-BA18-DAE5AFD05786}"/>
              </a:ext>
            </a:extLst>
          </p:cNvPr>
          <p:cNvSpPr/>
          <p:nvPr/>
        </p:nvSpPr>
        <p:spPr>
          <a:xfrm>
            <a:off x="56388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A440202-550C-48CC-9600-E680B0ED1319}"/>
              </a:ext>
            </a:extLst>
          </p:cNvPr>
          <p:cNvSpPr/>
          <p:nvPr/>
        </p:nvSpPr>
        <p:spPr>
          <a:xfrm>
            <a:off x="73152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DC4C6E-99AF-42CC-B800-DA4BDE2DB59F}"/>
              </a:ext>
            </a:extLst>
          </p:cNvPr>
          <p:cNvSpPr/>
          <p:nvPr/>
        </p:nvSpPr>
        <p:spPr>
          <a:xfrm>
            <a:off x="48006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65620F-BDBE-43CD-9E6E-52C408728603}"/>
              </a:ext>
            </a:extLst>
          </p:cNvPr>
          <p:cNvSpPr/>
          <p:nvPr/>
        </p:nvSpPr>
        <p:spPr>
          <a:xfrm>
            <a:off x="6477000" y="56673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E95EED1-C749-4277-AEA4-C3C22E9A43BD}"/>
              </a:ext>
            </a:extLst>
          </p:cNvPr>
          <p:cNvSpPr/>
          <p:nvPr/>
        </p:nvSpPr>
        <p:spPr>
          <a:xfrm>
            <a:off x="5638800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21" name="Text Box 4">
            <a:extLst>
              <a:ext uri="{FF2B5EF4-FFF2-40B4-BE49-F238E27FC236}">
                <a16:creationId xmlns:a16="http://schemas.microsoft.com/office/drawing/2014/main" id="{4C0F33FD-4898-409C-BA59-3B1FB6AB3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4303713"/>
            <a:ext cx="2225289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lw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add    $4, $1, $3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006F2B5-ACE1-41FF-8A96-55D57811DFF5}"/>
              </a:ext>
            </a:extLst>
          </p:cNvPr>
          <p:cNvSpPr/>
          <p:nvPr/>
        </p:nvSpPr>
        <p:spPr>
          <a:xfrm>
            <a:off x="1343025" y="46783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F67AEE6C-39AB-4322-A605-9DE047E880F8}"/>
              </a:ext>
            </a:extLst>
          </p:cNvPr>
          <p:cNvSpPr/>
          <p:nvPr/>
        </p:nvSpPr>
        <p:spPr>
          <a:xfrm>
            <a:off x="2989263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Dec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C8B9C04-3B6A-4D69-83D0-3A118C0E8510}"/>
              </a:ext>
            </a:extLst>
          </p:cNvPr>
          <p:cNvSpPr/>
          <p:nvPr/>
        </p:nvSpPr>
        <p:spPr>
          <a:xfrm>
            <a:off x="3811588" y="46767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425" name="Text Box 4">
            <a:extLst>
              <a:ext uri="{FF2B5EF4-FFF2-40B4-BE49-F238E27FC236}">
                <a16:creationId xmlns:a16="http://schemas.microsoft.com/office/drawing/2014/main" id="{46D5050E-1BCF-4FD7-A329-396121A44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595438"/>
            <a:ext cx="7090916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Without bypassing:  4 stalls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IF:IF:DE:DE:RR:AL:DM:DM:RW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IF: IF :DE:DE:DE:DE:  DE :DE:RR:AL:RW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 bypassing: 2 stalls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IF:IF:DE:DE:RR:AL:DM:DM:RW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IF: IF :DE:DE:DE:DE:  RR :AL:RW                                    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EC5E9B-8595-461A-AD59-60381DC6C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692DAA3-CE95-4417-A39E-DB54DEF85323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BC271617-1FE9-4D74-8A2E-D093BB097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0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Hazards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0B8FAEF-E50D-4E43-8F42-D9FD8B82EA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69CA3F5D-FA41-45D3-B0D0-A452C7AF0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825668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CC0000"/>
              </a:buClr>
              <a:buFontTx/>
              <a:buChar char="•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Simple techniques to handle control hazard stalls: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every branch, introduce a stall cycle (note: every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6</a:t>
            </a:r>
            <a:r>
              <a:rPr lang="en-US" altLang="en-US" sz="24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instruction is a branch!)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assume the branch is not taken and start fetching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next instruction – if the branch is taken, need hardware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to cancel the effect of the wrong-path instruction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fetch the next instruction (branch delay slot) and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execute it anyway – if the instruction turns out to be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on the correct path, useful work was done – if the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instruction turns out to be on the wrong path,</a:t>
            </a:r>
          </a:p>
          <a:p>
            <a:pPr lvl="1" eaLnBrk="1" hangingPunct="1">
              <a:buClr>
                <a:schemeClr val="accent2"/>
              </a:buClr>
              <a:buFont typeface="Wingdings" panose="05000000000000000000" pitchFamily="2" charset="2"/>
              <a:buNone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hopefully program state is not lost</a:t>
            </a:r>
          </a:p>
          <a:p>
            <a:pPr marL="800100" lvl="1" indent="-342900" eaLnBrk="1" hangingPunct="1">
              <a:buClr>
                <a:schemeClr val="accent2"/>
              </a:buClr>
              <a:buFont typeface="Wingdings" panose="05000000000000000000" pitchFamily="2" charset="2"/>
              <a:buChar char="Ø"/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make a smarter guess and fetch instructions from the</a:t>
            </a:r>
          </a:p>
          <a:p>
            <a:pPr lvl="1" eaLnBrk="1" hangingPunct="1">
              <a:buClr>
                <a:schemeClr val="accent2"/>
              </a:buClr>
              <a:defRPr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expected target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30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 Hazards</a:t>
            </a: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593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04071E7-BA39-4EFA-B184-9C65DCCDD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90B89F-A6FA-4921-924F-F8BAE2864B9F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33015177-7D24-4B59-A656-E80E4C14A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560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Branch Delay Slots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F73B5ACE-CD94-4212-8B9F-164B72C178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1509" name="Picture 6">
            <a:extLst>
              <a:ext uri="{FF2B5EF4-FFF2-40B4-BE49-F238E27FC236}">
                <a16:creationId xmlns:a16="http://schemas.microsoft.com/office/drawing/2014/main" id="{DBA1473B-A606-40E2-9071-685794307D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371600"/>
            <a:ext cx="4732338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0" name="TextBox 7">
            <a:extLst>
              <a:ext uri="{FF2B5EF4-FFF2-40B4-BE49-F238E27FC236}">
                <a16:creationId xmlns:a16="http://schemas.microsoft.com/office/drawing/2014/main" id="{67E15E89-DCF5-4BE9-B192-733A37A88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477000"/>
            <a:ext cx="20172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110B26F6-D77D-42CD-9BE3-F7CDB09E4A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8275"/>
            <a:ext cx="39322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2 – Bypassing</a:t>
            </a:r>
          </a:p>
        </p:txBody>
      </p:sp>
      <p:sp>
        <p:nvSpPr>
          <p:cNvPr id="27651" name="Line 3">
            <a:extLst>
              <a:ext uri="{FF2B5EF4-FFF2-40B4-BE49-F238E27FC236}">
                <a16:creationId xmlns:a16="http://schemas.microsoft.com/office/drawing/2014/main" id="{B2732B96-8E62-4021-9D48-0F2FDA2428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762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2" name="Text Box 4">
            <a:extLst>
              <a:ext uri="{FF2B5EF4-FFF2-40B4-BE49-F238E27FC236}">
                <a16:creationId xmlns:a16="http://schemas.microsoft.com/office/drawing/2014/main" id="{5E5A4F13-C706-452E-A7A3-EE0E100A7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" y="838200"/>
            <a:ext cx="79413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Show the instruction occupying each stage in each cycle (with bypassing)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if I1 is R1+R2R3   and I2 is  R3+R4R5  and I3 is R3+R8R9.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   Identify the input latch for each input operand.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CBC939C-4B1E-4BCB-B67C-E5560C8AB95A}"/>
              </a:ext>
            </a:extLst>
          </p:cNvPr>
          <p:cNvSpPr/>
          <p:nvPr/>
        </p:nvSpPr>
        <p:spPr>
          <a:xfrm>
            <a:off x="457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8B6802D-6A22-4BC7-9AC6-B6A225933CF7}"/>
              </a:ext>
            </a:extLst>
          </p:cNvPr>
          <p:cNvSpPr/>
          <p:nvPr/>
        </p:nvSpPr>
        <p:spPr>
          <a:xfrm>
            <a:off x="457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F3F93B0-9DCE-4ADD-862E-5BA562C1C951}"/>
              </a:ext>
            </a:extLst>
          </p:cNvPr>
          <p:cNvSpPr/>
          <p:nvPr/>
        </p:nvSpPr>
        <p:spPr>
          <a:xfrm>
            <a:off x="457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E5DFFE6-6494-4C5D-88EC-264EDC40C630}"/>
              </a:ext>
            </a:extLst>
          </p:cNvPr>
          <p:cNvSpPr/>
          <p:nvPr/>
        </p:nvSpPr>
        <p:spPr>
          <a:xfrm>
            <a:off x="457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4DF73D1-D257-40F8-8B42-B087E8B5ABA3}"/>
              </a:ext>
            </a:extLst>
          </p:cNvPr>
          <p:cNvSpPr/>
          <p:nvPr/>
        </p:nvSpPr>
        <p:spPr>
          <a:xfrm>
            <a:off x="457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27658" name="TextBox 65">
            <a:extLst>
              <a:ext uri="{FF2B5EF4-FFF2-40B4-BE49-F238E27FC236}">
                <a16:creationId xmlns:a16="http://schemas.microsoft.com/office/drawing/2014/main" id="{FD9E96F0-262C-41F4-8905-AD1C62B13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CYC-1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EFBEB4C-A302-4F21-A27C-6B39A138E121}"/>
              </a:ext>
            </a:extLst>
          </p:cNvPr>
          <p:cNvSpPr/>
          <p:nvPr/>
        </p:nvSpPr>
        <p:spPr>
          <a:xfrm>
            <a:off x="1447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EF027AD-0847-45B8-A922-69FF3D71D9D3}"/>
              </a:ext>
            </a:extLst>
          </p:cNvPr>
          <p:cNvSpPr/>
          <p:nvPr/>
        </p:nvSpPr>
        <p:spPr>
          <a:xfrm>
            <a:off x="1447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929D90B0-4168-4879-8E02-EE1B20404888}"/>
              </a:ext>
            </a:extLst>
          </p:cNvPr>
          <p:cNvSpPr/>
          <p:nvPr/>
        </p:nvSpPr>
        <p:spPr>
          <a:xfrm>
            <a:off x="1447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99D544F0-0C23-4DC6-ACB4-C827C4F365AF}"/>
              </a:ext>
            </a:extLst>
          </p:cNvPr>
          <p:cNvSpPr/>
          <p:nvPr/>
        </p:nvSpPr>
        <p:spPr>
          <a:xfrm>
            <a:off x="1447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D9814D5-1752-4497-8F05-286969A06CE6}"/>
              </a:ext>
            </a:extLst>
          </p:cNvPr>
          <p:cNvSpPr/>
          <p:nvPr/>
        </p:nvSpPr>
        <p:spPr>
          <a:xfrm>
            <a:off x="1447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27664" name="TextBox 71">
            <a:extLst>
              <a:ext uri="{FF2B5EF4-FFF2-40B4-BE49-F238E27FC236}">
                <a16:creationId xmlns:a16="http://schemas.microsoft.com/office/drawing/2014/main" id="{18CAEA0F-D981-47DD-9B54-64248D3B3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CYC-2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3BD4EED3-7349-4668-8160-F92CF26B85FD}"/>
              </a:ext>
            </a:extLst>
          </p:cNvPr>
          <p:cNvSpPr/>
          <p:nvPr/>
        </p:nvSpPr>
        <p:spPr>
          <a:xfrm>
            <a:off x="2438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60C85B3-1037-4117-BF15-A4F2CC910AC3}"/>
              </a:ext>
            </a:extLst>
          </p:cNvPr>
          <p:cNvSpPr/>
          <p:nvPr/>
        </p:nvSpPr>
        <p:spPr>
          <a:xfrm>
            <a:off x="2438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83A7FB46-89C7-4CD4-9DDF-0D0BD55A2632}"/>
              </a:ext>
            </a:extLst>
          </p:cNvPr>
          <p:cNvSpPr/>
          <p:nvPr/>
        </p:nvSpPr>
        <p:spPr>
          <a:xfrm>
            <a:off x="2438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63499C51-57F8-4D16-B9FE-3BFE84A28B17}"/>
              </a:ext>
            </a:extLst>
          </p:cNvPr>
          <p:cNvSpPr/>
          <p:nvPr/>
        </p:nvSpPr>
        <p:spPr>
          <a:xfrm>
            <a:off x="2438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0EFCACB-84D3-44A9-8BF1-EEA74944C7F4}"/>
              </a:ext>
            </a:extLst>
          </p:cNvPr>
          <p:cNvSpPr/>
          <p:nvPr/>
        </p:nvSpPr>
        <p:spPr>
          <a:xfrm>
            <a:off x="2438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27670" name="TextBox 77">
            <a:extLst>
              <a:ext uri="{FF2B5EF4-FFF2-40B4-BE49-F238E27FC236}">
                <a16:creationId xmlns:a16="http://schemas.microsoft.com/office/drawing/2014/main" id="{AC2CE5D5-E5CD-4890-B449-4D2151F718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CYC-3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C103CA1B-C194-4AB6-8C06-9467DD408ADE}"/>
              </a:ext>
            </a:extLst>
          </p:cNvPr>
          <p:cNvSpPr/>
          <p:nvPr/>
        </p:nvSpPr>
        <p:spPr>
          <a:xfrm>
            <a:off x="34290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4DABEEB8-7500-4F96-851F-7C32C8764788}"/>
              </a:ext>
            </a:extLst>
          </p:cNvPr>
          <p:cNvSpPr/>
          <p:nvPr/>
        </p:nvSpPr>
        <p:spPr>
          <a:xfrm>
            <a:off x="34290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7246D702-A08C-4C64-AE0C-2329B5703E98}"/>
              </a:ext>
            </a:extLst>
          </p:cNvPr>
          <p:cNvSpPr/>
          <p:nvPr/>
        </p:nvSpPr>
        <p:spPr>
          <a:xfrm>
            <a:off x="34290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80197C5A-37A8-4222-987F-D138A0684B36}"/>
              </a:ext>
            </a:extLst>
          </p:cNvPr>
          <p:cNvSpPr/>
          <p:nvPr/>
        </p:nvSpPr>
        <p:spPr>
          <a:xfrm>
            <a:off x="34290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0E1ECC82-F0E9-4547-892D-FC9FF1248178}"/>
              </a:ext>
            </a:extLst>
          </p:cNvPr>
          <p:cNvSpPr/>
          <p:nvPr/>
        </p:nvSpPr>
        <p:spPr>
          <a:xfrm>
            <a:off x="34290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27676" name="TextBox 83">
            <a:extLst>
              <a:ext uri="{FF2B5EF4-FFF2-40B4-BE49-F238E27FC236}">
                <a16:creationId xmlns:a16="http://schemas.microsoft.com/office/drawing/2014/main" id="{AEBBA79B-FD67-4281-ABBF-9BE076FC7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CYC-4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4324D9CD-7027-4227-B409-A31F7527FFB6}"/>
              </a:ext>
            </a:extLst>
          </p:cNvPr>
          <p:cNvSpPr/>
          <p:nvPr/>
        </p:nvSpPr>
        <p:spPr>
          <a:xfrm>
            <a:off x="44196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I4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E89F4B3-DFE6-49CA-BE9D-502CA5C3352C}"/>
              </a:ext>
            </a:extLst>
          </p:cNvPr>
          <p:cNvSpPr/>
          <p:nvPr/>
        </p:nvSpPr>
        <p:spPr>
          <a:xfrm>
            <a:off x="44196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2745F41F-8522-42DF-9926-3CAE7F72C6DB}"/>
              </a:ext>
            </a:extLst>
          </p:cNvPr>
          <p:cNvSpPr/>
          <p:nvPr/>
        </p:nvSpPr>
        <p:spPr>
          <a:xfrm>
            <a:off x="44196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8248890-A28C-4FFC-8298-5638CECAD80C}"/>
              </a:ext>
            </a:extLst>
          </p:cNvPr>
          <p:cNvSpPr/>
          <p:nvPr/>
        </p:nvSpPr>
        <p:spPr>
          <a:xfrm>
            <a:off x="44196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I1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5BA65AC-2E66-4981-B1DD-206CF1A8C616}"/>
              </a:ext>
            </a:extLst>
          </p:cNvPr>
          <p:cNvSpPr/>
          <p:nvPr/>
        </p:nvSpPr>
        <p:spPr>
          <a:xfrm>
            <a:off x="44196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I5</a:t>
            </a:r>
          </a:p>
        </p:txBody>
      </p:sp>
      <p:sp>
        <p:nvSpPr>
          <p:cNvPr id="27682" name="TextBox 89">
            <a:extLst>
              <a:ext uri="{FF2B5EF4-FFF2-40B4-BE49-F238E27FC236}">
                <a16:creationId xmlns:a16="http://schemas.microsoft.com/office/drawing/2014/main" id="{62C7A0C5-2C47-4623-83A6-8E8F481118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CYC-5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9F6C9BB-2122-4638-83AB-2C2A4A43EE94}"/>
              </a:ext>
            </a:extLst>
          </p:cNvPr>
          <p:cNvSpPr/>
          <p:nvPr/>
        </p:nvSpPr>
        <p:spPr>
          <a:xfrm>
            <a:off x="54102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7F87E613-D248-43E7-AEDF-956E0F39E5C3}"/>
              </a:ext>
            </a:extLst>
          </p:cNvPr>
          <p:cNvSpPr/>
          <p:nvPr/>
        </p:nvSpPr>
        <p:spPr>
          <a:xfrm>
            <a:off x="54102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BC8B034-DCCF-4420-8C44-55677345B7FF}"/>
              </a:ext>
            </a:extLst>
          </p:cNvPr>
          <p:cNvSpPr/>
          <p:nvPr/>
        </p:nvSpPr>
        <p:spPr>
          <a:xfrm>
            <a:off x="54102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F1AAF952-21F5-4E10-B5E7-8D8CCAF61B70}"/>
              </a:ext>
            </a:extLst>
          </p:cNvPr>
          <p:cNvSpPr/>
          <p:nvPr/>
        </p:nvSpPr>
        <p:spPr>
          <a:xfrm>
            <a:off x="54102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E812B08D-C1DE-49E5-8F04-FB1CE1DA7B06}"/>
              </a:ext>
            </a:extLst>
          </p:cNvPr>
          <p:cNvSpPr/>
          <p:nvPr/>
        </p:nvSpPr>
        <p:spPr>
          <a:xfrm>
            <a:off x="54102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88" name="TextBox 95">
            <a:extLst>
              <a:ext uri="{FF2B5EF4-FFF2-40B4-BE49-F238E27FC236}">
                <a16:creationId xmlns:a16="http://schemas.microsoft.com/office/drawing/2014/main" id="{E37C89A3-8611-4BC2-A2A5-91707C9AC7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CYC-6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501A63C-1470-4257-BF2F-5DC87FC414B0}"/>
              </a:ext>
            </a:extLst>
          </p:cNvPr>
          <p:cNvSpPr/>
          <p:nvPr/>
        </p:nvSpPr>
        <p:spPr>
          <a:xfrm>
            <a:off x="64008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20FE7C8D-45A4-4B61-94AE-990BB6717147}"/>
              </a:ext>
            </a:extLst>
          </p:cNvPr>
          <p:cNvSpPr/>
          <p:nvPr/>
        </p:nvSpPr>
        <p:spPr>
          <a:xfrm>
            <a:off x="64008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72AE3DFB-6054-441E-970A-6D569250C814}"/>
              </a:ext>
            </a:extLst>
          </p:cNvPr>
          <p:cNvSpPr/>
          <p:nvPr/>
        </p:nvSpPr>
        <p:spPr>
          <a:xfrm>
            <a:off x="64008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66719B5-2C7E-4FF6-B668-71D3B642E31A}"/>
              </a:ext>
            </a:extLst>
          </p:cNvPr>
          <p:cNvSpPr/>
          <p:nvPr/>
        </p:nvSpPr>
        <p:spPr>
          <a:xfrm>
            <a:off x="64008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r>
              <a:rPr lang="en-US" sz="2400" dirty="0">
                <a:solidFill>
                  <a:srgbClr val="0000FF"/>
                </a:solidFill>
                <a:latin typeface="Calibri" pitchFamily="34" charset="0"/>
                <a:cs typeface="Calibri" pitchFamily="34" charset="0"/>
              </a:rPr>
              <a:t>I3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D5011D18-185D-4C18-8793-86A85DBB22E5}"/>
              </a:ext>
            </a:extLst>
          </p:cNvPr>
          <p:cNvSpPr/>
          <p:nvPr/>
        </p:nvSpPr>
        <p:spPr>
          <a:xfrm>
            <a:off x="64008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694" name="TextBox 101">
            <a:extLst>
              <a:ext uri="{FF2B5EF4-FFF2-40B4-BE49-F238E27FC236}">
                <a16:creationId xmlns:a16="http://schemas.microsoft.com/office/drawing/2014/main" id="{C9AC23DE-DF49-43B3-998A-853381D31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CYC-7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517F176B-C61B-43EA-9BA0-6A7169443898}"/>
              </a:ext>
            </a:extLst>
          </p:cNvPr>
          <p:cNvSpPr/>
          <p:nvPr/>
        </p:nvSpPr>
        <p:spPr>
          <a:xfrm>
            <a:off x="7391400" y="32766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F9F1FD76-4437-4829-B60B-6DC61EEFC9DB}"/>
              </a:ext>
            </a:extLst>
          </p:cNvPr>
          <p:cNvSpPr/>
          <p:nvPr/>
        </p:nvSpPr>
        <p:spPr>
          <a:xfrm>
            <a:off x="7391400" y="41910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937F3950-45FC-4B73-BED3-0B33148EA66C}"/>
              </a:ext>
            </a:extLst>
          </p:cNvPr>
          <p:cNvSpPr/>
          <p:nvPr/>
        </p:nvSpPr>
        <p:spPr>
          <a:xfrm>
            <a:off x="7391400" y="51054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B2D224C-C1A9-48F9-86DB-20B17A03D922}"/>
              </a:ext>
            </a:extLst>
          </p:cNvPr>
          <p:cNvSpPr/>
          <p:nvPr/>
        </p:nvSpPr>
        <p:spPr>
          <a:xfrm>
            <a:off x="7391400" y="60198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1A7737CB-F596-46FD-8562-3C58F57D0D02}"/>
              </a:ext>
            </a:extLst>
          </p:cNvPr>
          <p:cNvSpPr/>
          <p:nvPr/>
        </p:nvSpPr>
        <p:spPr>
          <a:xfrm>
            <a:off x="7391400" y="23622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700" name="TextBox 107">
            <a:extLst>
              <a:ext uri="{FF2B5EF4-FFF2-40B4-BE49-F238E27FC236}">
                <a16:creationId xmlns:a16="http://schemas.microsoft.com/office/drawing/2014/main" id="{A7A9522E-AB3C-4620-A77E-91FCC6F6B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905000"/>
            <a:ext cx="78220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CYC-8</a:t>
            </a:r>
          </a:p>
        </p:txBody>
      </p:sp>
      <p:sp>
        <p:nvSpPr>
          <p:cNvPr id="27701" name="TextBox 108">
            <a:extLst>
              <a:ext uri="{FF2B5EF4-FFF2-40B4-BE49-F238E27FC236}">
                <a16:creationId xmlns:a16="http://schemas.microsoft.com/office/drawing/2014/main" id="{C03CE472-387E-4760-A1E5-746CBA39F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1181" y="3937457"/>
            <a:ext cx="2778325" cy="43088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  </a:t>
            </a:r>
            <a:r>
              <a:rPr lang="en-US" altLang="en-US" sz="2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L3</a:t>
            </a:r>
            <a:r>
              <a:rPr lang="en-US" altLang="en-US" sz="2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L4  L3     L5  L3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932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0</a:t>
            </a: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76400"/>
            <a:ext cx="658276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$5, $1, $4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Without bypassing: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$1, $2, $3:     IF   DR   AL   DM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$5, $1, $4:            IF    DR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DR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AL  DM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With bypassing: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$1, $2, $3:     IF   DR   AL   DM 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$5, $1, $4:            IF    DR   AL  DM  RW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3402374-EEE6-4981-AFEB-0355108BA044}"/>
              </a:ext>
            </a:extLst>
          </p:cNvPr>
          <p:cNvSpPr/>
          <p:nvPr/>
        </p:nvSpPr>
        <p:spPr>
          <a:xfrm>
            <a:off x="5634000" y="1722243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6F8D673-E92A-4DBD-B42E-B096A17CEE22}"/>
              </a:ext>
            </a:extLst>
          </p:cNvPr>
          <p:cNvSpPr/>
          <p:nvPr/>
        </p:nvSpPr>
        <p:spPr>
          <a:xfrm>
            <a:off x="5634000" y="2272848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D346847-616C-4490-8573-0E6158F86725}"/>
              </a:ext>
            </a:extLst>
          </p:cNvPr>
          <p:cNvSpPr txBox="1"/>
          <p:nvPr/>
        </p:nvSpPr>
        <p:spPr>
          <a:xfrm>
            <a:off x="5786400" y="1582995"/>
            <a:ext cx="23984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Point of Production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0E7F36E-B02E-4796-802A-7380E93ED97F}"/>
              </a:ext>
            </a:extLst>
          </p:cNvPr>
          <p:cNvSpPr txBox="1"/>
          <p:nvPr/>
        </p:nvSpPr>
        <p:spPr>
          <a:xfrm>
            <a:off x="5786400" y="2133600"/>
            <a:ext cx="267425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Point of Consumption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DDA4589-9B97-4C3C-9B82-068F33D07161}"/>
              </a:ext>
            </a:extLst>
          </p:cNvPr>
          <p:cNvSpPr/>
          <p:nvPr/>
        </p:nvSpPr>
        <p:spPr>
          <a:xfrm>
            <a:off x="4114800" y="4953000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8F919F3-3CD1-403E-ABB7-7CDB96817740}"/>
              </a:ext>
            </a:extLst>
          </p:cNvPr>
          <p:cNvSpPr/>
          <p:nvPr/>
        </p:nvSpPr>
        <p:spPr>
          <a:xfrm>
            <a:off x="5105400" y="3505200"/>
            <a:ext cx="152400" cy="15239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4360F183-1B47-4191-9C2F-3DB0FD8A7229}"/>
              </a:ext>
            </a:extLst>
          </p:cNvPr>
          <p:cNvSpPr/>
          <p:nvPr/>
        </p:nvSpPr>
        <p:spPr>
          <a:xfrm>
            <a:off x="5181600" y="4198361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F0FA9E3-047D-4B0E-82D4-008F0248AE5D}"/>
              </a:ext>
            </a:extLst>
          </p:cNvPr>
          <p:cNvSpPr/>
          <p:nvPr/>
        </p:nvSpPr>
        <p:spPr>
          <a:xfrm>
            <a:off x="4267200" y="5638804"/>
            <a:ext cx="152400" cy="152392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7941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 – No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012" y="2864703"/>
            <a:ext cx="20874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$4, 8($1)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3CADBF-18B4-4AF7-BEB8-EA7F7BA7D140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CFDC27-631A-4E2C-95A6-FB512E6F2466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5C6A-C5F2-40DD-8F05-3C11AD23F758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4D0888-F339-40C5-98A4-CD5F3BFB0520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E53AA-8C42-4405-8352-95D8BCFD73E7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D119-04FE-4D00-B34A-875D95D46BC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AEED1-719A-41F2-A053-28D50C9AAD39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2DF4FA-6457-4F0A-98B4-B6E76E7697A4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C4CBD-FB6C-4DD0-B668-5CD4ACB97D49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8035F6-A1EB-4173-9D74-75F80DE93FE7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7B9D0-446E-4C48-B37C-DFB20C97A459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9F6A-1823-4745-853B-A7C4AB4D4733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6AAB9-AC4E-42A1-B6DA-F608C2BDBEAD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D8C057-9CD9-4901-9FAC-4C159C914687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0AE6E6-6943-4154-9263-67A197161F3C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6B9D3E-6099-4DB8-92FA-EDB4781DAE9A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649D0-03D2-4701-B495-0F9C1B7A5D6F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00CF7-5DB6-4BDF-95C1-AE326629660C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DDFB20-1CA0-492C-9CCF-1BCDC95FE9A9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EDD5ED-EE1E-4C78-A694-0D749EB37823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64452C3F-FAB6-4852-8E4B-98E2877A1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27FB75-38C7-4BA0-937E-2BFE7408BBA9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CE3DB408-FE51-40FC-8293-91F2C6D73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407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1 – with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700" name="Line 3">
            <a:extLst>
              <a:ext uri="{FF2B5EF4-FFF2-40B4-BE49-F238E27FC236}">
                <a16:creationId xmlns:a16="http://schemas.microsoft.com/office/drawing/2014/main" id="{58EAB2A1-B042-49C7-A984-AA144208665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EDED35A4-1227-4E36-9C8D-D09B0BDB13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012" y="2864703"/>
            <a:ext cx="208743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 $1, $2, $3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$4, 8($1)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3CADBF-18B4-4AF7-BEB8-EA7F7BA7D140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CFDC27-631A-4E2C-95A6-FB512E6F2466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B25C6A-C5F2-40DD-8F05-3C11AD23F758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04D0888-F339-40C5-98A4-CD5F3BFB0520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9E53AA-8C42-4405-8352-95D8BCFD73E7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3FD119-04FE-4D00-B34A-875D95D46BC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D2AEED1-719A-41F2-A053-28D50C9AAD39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22DF4FA-6457-4F0A-98B4-B6E76E7697A4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4C4CBD-FB6C-4DD0-B668-5CD4ACB97D49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8035F6-A1EB-4173-9D74-75F80DE93FE7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607B9D0-446E-4C48-B37C-DFB20C97A459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A409F6A-1823-4745-853B-A7C4AB4D4733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636AAB9-AC4E-42A1-B6DA-F608C2BDBEAD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ED8C057-9CD9-4901-9FAC-4C159C914687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C0AE6E6-6943-4154-9263-67A197161F3C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56B9D3E-6099-4DB8-92FA-EDB4781DAE9A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23649D0-03D2-4701-B495-0F9C1B7A5D6F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1000CF7-5DB6-4BDF-95C1-AE326629660C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7DDFB20-1CA0-492C-9CCF-1BCDC95FE9A9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5EDD5ED-EE1E-4C78-A694-0D749EB37823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601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3C675E-6892-4BB6-9D11-08711C09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E08FA-0464-4EE0-A462-684B605EC0A3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ED9C1BA-B7D2-4383-8438-197DFC46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313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 – no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E7BE512-C497-44F3-B9D2-4DE098EEF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E5337-7B05-4B9D-AA5A-12DC430665DC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A9DC4C-468A-4B40-BB2F-8A822351ED77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429BAF-09FD-4001-B57B-6266FAABE4EF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1BDFB-0F86-4FE5-A63C-EF962F7AAD38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34549-A6E4-4A88-9ADB-55A0C7D9E3F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08232-71EF-4A5E-96B6-D962C9D5CC8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1C935E-F8A7-41DE-9D19-6350297C3785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FB8C-30C5-4274-837B-BD4D47EDAE2B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9B1FD7-B543-445F-B69A-4CF424C15885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8464F9-123C-43EA-B277-E2E9958ED264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2C816-9C6D-4DD2-B703-8068DA7CB9F6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5EA2A7-B644-45A0-845D-A1ED94EC74CE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00794F-6A95-40EB-9F36-915C730FEE9C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ED8E5-C88F-4131-8FD9-E236794AC74A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078E12-B15F-4F0D-A5EC-62282B52FF3B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8CD8A9-376F-4DD1-B2F3-4026B868E613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BE150-F1E0-49AB-B3E3-7A4D9DFC35B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E2DF02-B1CE-4CB8-8348-CE4B4C8D8163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35892A-9599-46B0-8B55-7F582A0D0C2C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0298C3-D0F1-4D03-B1B0-952AB7E8EC55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69" name="Text Box 4">
            <a:extLst>
              <a:ext uri="{FF2B5EF4-FFF2-40B4-BE49-F238E27FC236}">
                <a16:creationId xmlns:a16="http://schemas.microsoft.com/office/drawing/2014/main" id="{14ACDAE2-07F6-40FF-94DE-CE50E83E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$4, 8($1)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33C675E-6892-4BB6-9D11-08711C09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9CE08FA-0464-4EE0-A462-684B605EC0A3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1747" name="Text Box 2">
            <a:extLst>
              <a:ext uri="{FF2B5EF4-FFF2-40B4-BE49-F238E27FC236}">
                <a16:creationId xmlns:a16="http://schemas.microsoft.com/office/drawing/2014/main" id="{1ED9C1BA-B7D2-4383-8438-197DFC46F8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407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2 – with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748" name="Line 3">
            <a:extLst>
              <a:ext uri="{FF2B5EF4-FFF2-40B4-BE49-F238E27FC236}">
                <a16:creationId xmlns:a16="http://schemas.microsoft.com/office/drawing/2014/main" id="{BE7BE512-C497-44F3-B9D2-4DE098EEF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9E5337-7B05-4B9D-AA5A-12DC430665DC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A9DC4C-468A-4B40-BB2F-8A822351ED77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429BAF-09FD-4001-B57B-6266FAABE4EF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391BDFB-0F86-4FE5-A63C-EF962F7AAD38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BF34549-A6E4-4A88-9ADB-55A0C7D9E3F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08232-71EF-4A5E-96B6-D962C9D5CC82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1C935E-F8A7-41DE-9D19-6350297C3785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EDFB8C-30C5-4274-837B-BD4D47EDAE2B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69B1FD7-B543-445F-B69A-4CF424C15885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8464F9-123C-43EA-B277-E2E9958ED264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F72C816-9C6D-4DD2-B703-8068DA7CB9F6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C5EA2A7-B644-45A0-845D-A1ED94EC74CE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C00794F-6A95-40EB-9F36-915C730FEE9C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ED8E5-C88F-4131-8FD9-E236794AC74A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078E12-B15F-4F0D-A5EC-62282B52FF3B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68CD8A9-376F-4DD1-B2F3-4026B868E613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E43BE150-F1E0-49AB-B3E3-7A4D9DFC35B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8E2DF02-B1CE-4CB8-8348-CE4B4C8D8163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735892A-9599-46B0-8B55-7F582A0D0C2C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E0298C3-D0F1-4D03-B1B0-952AB7E8EC55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769" name="Text Box 4">
            <a:extLst>
              <a:ext uri="{FF2B5EF4-FFF2-40B4-BE49-F238E27FC236}">
                <a16:creationId xmlns:a16="http://schemas.microsoft.com/office/drawing/2014/main" id="{14ACDAE2-07F6-40FF-94DE-CE50E83E8A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$4, 8($1)</a:t>
            </a:r>
          </a:p>
        </p:txBody>
      </p:sp>
    </p:spTree>
    <p:extLst>
      <p:ext uri="{BB962C8B-B14F-4D97-AF65-F5344CB8AC3E}">
        <p14:creationId xmlns:p14="http://schemas.microsoft.com/office/powerpoint/2010/main" val="2638522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4313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 – no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17" name="Text Box 4">
            <a:extLst>
              <a:ext uri="{FF2B5EF4-FFF2-40B4-BE49-F238E27FC236}">
                <a16:creationId xmlns:a16="http://schemas.microsoft.com/office/drawing/2014/main" id="{1A815FBE-8E20-49DD-8AE5-E09DE974F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8($3)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6F4305C-598A-45CC-8BCF-C45524A8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EAFC17-F944-4B1A-9B2E-504999EDAA8A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96804CE5-7C71-4410-BD2B-77BF441675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407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3 – with </a:t>
            </a:r>
            <a:r>
              <a:rPr lang="en-US" altLang="en-US" dirty="0" err="1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Byp</a:t>
            </a:r>
            <a:endParaRPr lang="en-US" altLang="en-US" dirty="0">
              <a:solidFill>
                <a:srgbClr val="CC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796" name="Line 3">
            <a:extLst>
              <a:ext uri="{FF2B5EF4-FFF2-40B4-BE49-F238E27FC236}">
                <a16:creationId xmlns:a16="http://schemas.microsoft.com/office/drawing/2014/main" id="{321CD93B-6CA6-485E-9FA9-BD3720918E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0E6706-B6BF-4F39-B89F-C8820C6F4977}"/>
              </a:ext>
            </a:extLst>
          </p:cNvPr>
          <p:cNvSpPr/>
          <p:nvPr/>
        </p:nvSpPr>
        <p:spPr>
          <a:xfrm>
            <a:off x="21923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8D25A7-19C4-4811-9E88-7363B33D699D}"/>
              </a:ext>
            </a:extLst>
          </p:cNvPr>
          <p:cNvSpPr/>
          <p:nvPr/>
        </p:nvSpPr>
        <p:spPr>
          <a:xfrm>
            <a:off x="3030538" y="17653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BAF922-0ADA-42EF-BD9E-AC7EE423AF71}"/>
              </a:ext>
            </a:extLst>
          </p:cNvPr>
          <p:cNvSpPr/>
          <p:nvPr/>
        </p:nvSpPr>
        <p:spPr>
          <a:xfrm>
            <a:off x="3886200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F5973C0-B072-485D-8CBD-C794EBAFCA62}"/>
              </a:ext>
            </a:extLst>
          </p:cNvPr>
          <p:cNvSpPr/>
          <p:nvPr/>
        </p:nvSpPr>
        <p:spPr>
          <a:xfrm>
            <a:off x="4741863" y="17748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B5169B-959A-4856-9845-431E350CC444}"/>
              </a:ext>
            </a:extLst>
          </p:cNvPr>
          <p:cNvSpPr/>
          <p:nvPr/>
        </p:nvSpPr>
        <p:spPr>
          <a:xfrm>
            <a:off x="5580063" y="17716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925720F-D227-4AF2-8814-ED31413418D7}"/>
              </a:ext>
            </a:extLst>
          </p:cNvPr>
          <p:cNvSpPr/>
          <p:nvPr/>
        </p:nvSpPr>
        <p:spPr>
          <a:xfrm>
            <a:off x="30178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39826D-8959-401B-961D-F4A0B7B30586}"/>
              </a:ext>
            </a:extLst>
          </p:cNvPr>
          <p:cNvSpPr/>
          <p:nvPr/>
        </p:nvSpPr>
        <p:spPr>
          <a:xfrm>
            <a:off x="3856038" y="274955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64BE8F-A739-4CD5-B3FC-1F82ADC8EBA3}"/>
              </a:ext>
            </a:extLst>
          </p:cNvPr>
          <p:cNvSpPr/>
          <p:nvPr/>
        </p:nvSpPr>
        <p:spPr>
          <a:xfrm>
            <a:off x="4711700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FDE62D4-4958-40ED-B63D-BFA2D116804A}"/>
              </a:ext>
            </a:extLst>
          </p:cNvPr>
          <p:cNvSpPr/>
          <p:nvPr/>
        </p:nvSpPr>
        <p:spPr>
          <a:xfrm>
            <a:off x="5567363" y="27574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28472A-15C6-4EFF-9D42-91D1A27BCCBD}"/>
              </a:ext>
            </a:extLst>
          </p:cNvPr>
          <p:cNvSpPr/>
          <p:nvPr/>
        </p:nvSpPr>
        <p:spPr>
          <a:xfrm>
            <a:off x="6405563" y="2755900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0749C2-7512-44BD-8C6B-3F8DD33E0D91}"/>
              </a:ext>
            </a:extLst>
          </p:cNvPr>
          <p:cNvSpPr/>
          <p:nvPr/>
        </p:nvSpPr>
        <p:spPr>
          <a:xfrm>
            <a:off x="38512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3D719B9-1632-4683-BF81-08B420EF3B69}"/>
              </a:ext>
            </a:extLst>
          </p:cNvPr>
          <p:cNvSpPr/>
          <p:nvPr/>
        </p:nvSpPr>
        <p:spPr>
          <a:xfrm>
            <a:off x="4689475" y="373697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A28AD5C-6CB0-4903-BD76-4F994A9C8992}"/>
              </a:ext>
            </a:extLst>
          </p:cNvPr>
          <p:cNvSpPr/>
          <p:nvPr/>
        </p:nvSpPr>
        <p:spPr>
          <a:xfrm>
            <a:off x="5545138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D9C661-BC35-41C0-B362-C634E8783AC6}"/>
              </a:ext>
            </a:extLst>
          </p:cNvPr>
          <p:cNvSpPr/>
          <p:nvPr/>
        </p:nvSpPr>
        <p:spPr>
          <a:xfrm>
            <a:off x="6400800" y="374491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CAEDF7B-5AC5-4DB2-9D88-DF3F7DD83AA1}"/>
              </a:ext>
            </a:extLst>
          </p:cNvPr>
          <p:cNvSpPr/>
          <p:nvPr/>
        </p:nvSpPr>
        <p:spPr>
          <a:xfrm>
            <a:off x="7239000" y="3743325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E44CE4A-00D0-4A37-8865-C50AE7790EC4}"/>
              </a:ext>
            </a:extLst>
          </p:cNvPr>
          <p:cNvSpPr/>
          <p:nvPr/>
        </p:nvSpPr>
        <p:spPr>
          <a:xfrm>
            <a:off x="46894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IF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82026EA-6F2C-4BC2-988C-35E748AC0D0C}"/>
              </a:ext>
            </a:extLst>
          </p:cNvPr>
          <p:cNvSpPr/>
          <p:nvPr/>
        </p:nvSpPr>
        <p:spPr>
          <a:xfrm>
            <a:off x="5527675" y="473233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D/R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68C90BB-F817-467C-AC97-6629350DF530}"/>
              </a:ext>
            </a:extLst>
          </p:cNvPr>
          <p:cNvSpPr/>
          <p:nvPr/>
        </p:nvSpPr>
        <p:spPr>
          <a:xfrm>
            <a:off x="6383338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ALU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0686F95-A8E2-4811-9631-1526DF986B8F}"/>
              </a:ext>
            </a:extLst>
          </p:cNvPr>
          <p:cNvSpPr/>
          <p:nvPr/>
        </p:nvSpPr>
        <p:spPr>
          <a:xfrm>
            <a:off x="7239000" y="4741863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DM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3E84BE6-03DA-4D20-A2C5-2FF7CD842EE2}"/>
              </a:ext>
            </a:extLst>
          </p:cNvPr>
          <p:cNvSpPr/>
          <p:nvPr/>
        </p:nvSpPr>
        <p:spPr>
          <a:xfrm>
            <a:off x="8077200" y="4738688"/>
            <a:ext cx="762000" cy="83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RW</a:t>
            </a:r>
          </a:p>
          <a:p>
            <a:pPr algn="ctr" eaLnBrk="1" hangingPunct="1">
              <a:defRPr/>
            </a:pP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3817" name="Text Box 4">
            <a:extLst>
              <a:ext uri="{FF2B5EF4-FFF2-40B4-BE49-F238E27FC236}">
                <a16:creationId xmlns:a16="http://schemas.microsoft.com/office/drawing/2014/main" id="{1A815FBE-8E20-49DD-8AE5-E09DE974F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737" y="2826603"/>
            <a:ext cx="19976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8($2)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$1, 8($3)</a:t>
            </a:r>
          </a:p>
        </p:txBody>
      </p:sp>
    </p:spTree>
    <p:extLst>
      <p:ext uri="{BB962C8B-B14F-4D97-AF65-F5344CB8AC3E}">
        <p14:creationId xmlns:p14="http://schemas.microsoft.com/office/powerpoint/2010/main" val="133545089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41464</TotalTime>
  <Words>971</Words>
  <Application>Microsoft Office PowerPoint</Application>
  <PresentationFormat>On-screen Show (4:3)</PresentationFormat>
  <Paragraphs>350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208</cp:revision>
  <cp:lastPrinted>2025-03-18T03:50:40Z</cp:lastPrinted>
  <dcterms:created xsi:type="dcterms:W3CDTF">2002-09-20T18:19:18Z</dcterms:created>
  <dcterms:modified xsi:type="dcterms:W3CDTF">2025-03-18T16:42:47Z</dcterms:modified>
</cp:coreProperties>
</file>