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02" r:id="rId2"/>
    <p:sldId id="424" r:id="rId3"/>
    <p:sldId id="438" r:id="rId4"/>
    <p:sldId id="380" r:id="rId5"/>
    <p:sldId id="383" r:id="rId6"/>
    <p:sldId id="382" r:id="rId7"/>
    <p:sldId id="384" r:id="rId8"/>
    <p:sldId id="429" r:id="rId9"/>
    <p:sldId id="430" r:id="rId10"/>
    <p:sldId id="431" r:id="rId11"/>
    <p:sldId id="432" r:id="rId12"/>
    <p:sldId id="433" r:id="rId13"/>
    <p:sldId id="439" r:id="rId14"/>
    <p:sldId id="40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800000"/>
    <a:srgbClr val="990000"/>
    <a:srgbClr val="FF99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7:47:11.1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6405 12166 804 0,'0'-15'108'0,"2"-4"167"0,1 4-225 0,-2-4 13 0,3 1 7 0,0 4 8 0,1 2 11 15,0-3-8-15,-1 3-2 0,1 1-9 16,0-2-6 0,3 1-2-16,-2-1 4 15,5 2-5-15,-5 6-4 0,1 2 4 16,-4 12-14-16,-3 10-6 15,-11 21-15-15,-6 10-9 16,-13 21-14 0,-5 13 1-16,-9 7-22 0,-4 10-21 15,-7-1-20-15,-2-3 3 16,1 0 21-16,2-9 18 0,10-17 15 16,7-10-2-1,11-18 2-15,5-10 1 0,15-16 9 16,6-6 2-16,16-6 13 15,4 0 4-15,15-7 1 16,7-2 5-16,7-1-13 16,10 3-4-16,7 2-8 15,5 0-5-15,9 11-3 16,2-3-3-16,4 6-24 16,-3 2-14-16,-18-2-48 15,-7-1-27-15,-14-5-65 16,-9 0 96-16</inkml:trace>
  <inkml:trace contextRef="#ctx0" brushRef="#br0" timeOffset="348.22">7063 12675 1559 0,'-11'16'82'16,"-8"4"28"-16,-3 7-33 0,-5 17-27 0,2 2-18 0,6 12-24 0,5 4-8 0,15-5-4 15,10-5-8-15,15-18-4 0,7-7 2 16,6-21 3 0,5-6 10-16,2-9 20 15,1-12 11-15,-7-10 22 16,-12-12 8-16,-10-12-4 15,-14-8 2-15,-7 0-12 0,-8 5-17 16,-17 4-4 0,-9 8-16-16,-10 13-32 15,-5 10-18-15,0 23-60 0,1 11-21 16,6 22-42-16,2 1-22 0,21-1 110 16</inkml:trace>
  <inkml:trace contextRef="#ctx0" brushRef="#br0" timeOffset="668.57">7378 12836 1457 0,'-15'27'76'0,"-4"3"14"16,1 1-34-16,1 10-23 15,1 0-16-15,18 6-13 16,3-6-2-16,15-6-7 15,12-8-3-15,9-14 0 16,3-7 8-16,6-9 27 16,1-8 26-16,-9-8 49 0,1-8 1 15,-13-9 6 1,-6-4-15-16,-17-4-30 0,-8 2-5 16,-21-1-23-16,-10 5-8 15,-10 13-22-15,-4 4-19 16,-3 21-31-16,5 10-24 15,9 6-39-15,15 6-16 0,18-11-66 16,5-10-204-16,35-4 246 16</inkml:trace>
  <inkml:trace contextRef="#ctx0" brushRef="#br0" timeOffset="925.17">7995 11970 1358 0,'-1'3'136'0,"-4"11"149"15,-1 13-132-15,1 27-19 16,-5 10-24-16,4 25-41 16,0 10-18-16,0 13-37 15,-2 10-6-15,-2 7-32 16,1 8-34-16,-4-8-84 15,-1-9-35-15,8-28-37 16,4-20 13-16,7-35-26 0,4-19-83 16,5-32 190-16</inkml:trace>
  <inkml:trace contextRef="#ctx0" brushRef="#br0" timeOffset="1152.26">8196 12759 736 0,'20'-24'143'16,"-7"8"188"-16,-5 16-140 15,-10 13-25-15,-4 10-7 16,-13 12-22-16,-6 8-23 0,-13 1-26 16,-3 3-23-16,-3-4-19 15,4-1-16-15,12-1-21 16,7-3 3-16,16-3-13 16,12 0-2-16,18-4-4 15,13-1-2-15,19-13-49 16,3-1-27-16,15-16-87 15,6-6-48-15,15-23 120 16</inkml:trace>
  <inkml:trace contextRef="#ctx0" brushRef="#br0" timeOffset="1936.42">10464 12872 1422 0,'0'-11'129'0,"-5"-5"147"0,-4-9-144 0,-16-8-38 0,-8 3-24 0,-18-3-45 0,-1 4-13 0,2 15-29 0,4 13 5 16,11 16-20-1,7 15-18-15,6 16-13 16,3 0-11-16,19-2-6 0,3-9 12 16,21-19 23-16,7-12 17 15,5-16 48-15,2-9 27 0,11-15 30 16,0-5 2 0,-3-6-2-16,-7 2-6 0,-18 12-19 15,-5 6-12-15,-12 27-21 16,-2 15-11-16,-7 37-11 15,-3 20-17-15,0 21-27 16,4-1-21-16,8-17-18 16,11-11 18-16,10-38 25 15,8-10 23-15,6-19 43 16,6-13 18-16,0-20 30 0,-4-11 10 16,-3-21 3-1,-5-9-14-15,-6-26-6 16,-3-14-5-16,-4-18-2 15,-2-6 6-15,-7 6-3 16,-2 9-2-16,1 28-7 16,-1 22-6-16,2 48-6 15,0 17-6-15,5 39-8 0,0 18 0 16,4 36-13 0,4 19-4-16,-2 28-4 0,2 11-22 15,-5 12-60-15,-4-1-35 16,0-18-72-1,-3-12-21-15,2-37 4 0,2-15 21 0,1-33 34 16,1-12 19-16,-6-26-95 16,-2-15 135-16</inkml:trace>
  <inkml:trace contextRef="#ctx0" brushRef="#br0" timeOffset="2081.38">10748 12464 1417 0,'3'6'108'0,"16"5"76"0,7 2-30 0,16-5-40 0,10-7-21 0,10-12-40 16,2-8-42-16,6-19-106 0,-1-11 10 0,-15-9 22 16</inkml:trace>
  <inkml:trace contextRef="#ctx0" brushRef="#br0" timeOffset="2508.96">12777 12065 1566 0,'11'8'93'16,"-6"4"37"-16,4 13-35 0,-1 7-18 16,2 12-32-16,5 3-24 15,-2 2-32-15,0-5-23 16,-2-12-55 0,-4-10-35-16,5-16-298 15,-1-9 264-15</inkml:trace>
  <inkml:trace contextRef="#ctx0" brushRef="#br0" timeOffset="2654.12">12974 11927 1510 0,'0'23'125'16,"0"14"101"-16,-1 9-44 16,1 6-42-16,1 5-37 0,2-16-69 15,7-3-24 1,7-10-73-16,5-6-46 0,10-8-86 15,7 4 89-15</inkml:trace>
  <inkml:trace contextRef="#ctx0" brushRef="#br0" timeOffset="3323.21">13627 12508 1556 0,'5'27'92'0,"0"7"39"16,-2 6-10-16,2 12-20 16,-1 8-22-1,0 14-47-15,0 2-14 0,-5 4-8 16,-4-1-18-16,2-11-3 16,-2-7-9-16,2-23 0 15,3-11 11-15,0-26 3 0,-2-4 14 16,2-27 14-1,0-15 0-15,7-26 10 16,-1-13-5-16,0-17-14 16,1-6 9-16,-7-8 4 15,1 4 3-15,4 20 7 16,1 17-6-16,5 34-3 16,5 21 1-16,5 34-7 15,7 22-4-15,11 34-8 16,6 19-5-16,10 17-12 0,6 2-14 0,7-11-37 31,5-8-8-31,-2-16 6 16,-10-14 17-16,-10-21 54 0,-9-9 22 0,-16-25 33 15,-6-8 12-15,-12-24 9 16,-7-11 2 0,-4-33-13-16,-6-12-22 15,-4-24-24-15,-1-9-12 16,-8-7-15-16,-6-6 1 15,4 17-4-15,3 17-16 16,9 36-30-16,2 21-17 16,10 35-70-16,-3-5-43 0,14 20-84 15,11 14 126-15</inkml:trace>
  <inkml:trace contextRef="#ctx0" brushRef="#br0" timeOffset="3646.56">14651 12817 1656 0,'-20'49'60'0,"2"-3"-16"0,6-5-6 0,12-5-17 0,11-3-11 0,17-8-12 0,8-4-3 0,13-10 9 0,5-8 6 0,3-6 20 16,1-7 24-1,-6-6 22-15,-3-7 7 0,-13-6 13 16,-6 3-7-16,-15-6-13 16,-11 4-5-16,-15 2-28 15,-11 4-20-15,-17 10-39 16,-10 5-30 0,-6 7-54-16,2 5-39 0,8-5-71 15,15-1-66-15,16-10 155 16</inkml:trace>
  <inkml:trace contextRef="#ctx0" brushRef="#br0" timeOffset="3820.01">15525 11886 1580 0,'13'-1'167'0,"-4"20"213"0,-4 19-179 16,-5 36-56-16,0 19-17 0,0 28-64 15,0 9-21-15,8 12-23 16,0-1-20 0,4-2-55-16,6-6-59 0,1-15-133 15,0-4-65-15,6-17 153 16</inkml:trace>
  <inkml:trace contextRef="#ctx0" brushRef="#br0" timeOffset="4393.24">15165 12845 1047 0,'37'18'418'16,"15"2"-60"0,8-3-181-16,17-1-47 15,2-8-24-15,1-8-51 0,2-5-25 0,-1-14-16 31,1-1 1-31,0-10-5 16,-3 0 3-16,-7-6 22 0,-12 0 11 16,-25-5 10-1,-14 3 0-15,-33-8-12 16,-10 5-2-16,-19 11-19 0,-11 9 2 16,-6 29-17-16,0 18-6 0,9 32-2 15,9 14-8-15,24 17-21 16,12-2-20-16,24-10 1 15,13-11-3-15,27-20 23 16,11-10 14-16,14-22 3 16,4-7 7-16,-2-17 8 15,-7-7 5-15,-6-20 17 16,-4-2 1-16,-15-8 4 16,-3 3-1-16,-19 7-16 15,-3 14 2-15,-11 18-7 16,-5 8-6-16,-4 22-3 15,1 8-3-15,-2 12-23 16,2-3-7-16,3 5-18 16,1-6-6-16,-6 0 8 15,-3 4 11-15,-12-4 16 16,-14 0 12-16,-17-7 4 16,-7-5-10-16,-8-12-24 15,2-6-25-15,4-14-38 0,5-11-24 16,15-18-51-16,9-1-167 0,22-13 214 15</inkml:trace>
  <inkml:trace contextRef="#ctx0" brushRef="#br0" timeOffset="4660.35">17169 12030 2298 0,'0'2'-2'0,"-2"16"2"16,-2 22-3-16,-6-1-5 0,-1-1-47 0,-3-9-36 0,4-14-100 0,3-5 81 0,8-10 35 0</inkml:trace>
  <inkml:trace contextRef="#ctx0" brushRef="#br0" timeOffset="4803.32">17413 11718 1602 0,'4'23'178'16,"-6"6"148"-16,-12 13-171 0,-3 4-27 15,-1-3-75-15,4-1-34 16,12-9-66-16,4-6-53 16,18-5-136-16,9-8 121 15</inkml:trace>
  <inkml:trace contextRef="#ctx0" brushRef="#br0" timeOffset="5412.73">19067 11767 1560 0,'20'-11'102'0,"-5"6"81"16,-1 11-44-16,-11 21-12 15,-2 20-10-15,-7 37-51 16,-2 22-16-16,-6 40-28 16,-2 12-10-16,7 15-25 15,2-10-24-15,14-28-70 16,7-24-14-16,11-42 19 16,7-18 31-16,9-34 89 15,6-11 19-15,10-29 22 16,1-15-3-16,-1-19 6 0,-5-4 2 15,-14-1-8 1,-5 5 5-16,-17 24-12 16,-8 11-3-16,-7 32-6 15,-1 15-9-15,-3 32-15 16,-1 13-5-16,2 8-26 16,2-6-19-16,16-15-30 0,7-13-10 15,10-23-11-15,1-10 1 16,5-22-18-16,-3-11-22 15,-3-21-49-15,-4-7 81 0</inkml:trace>
  <inkml:trace contextRef="#ctx0" brushRef="#br0" timeOffset="5540.67">19497 12238 1442 0,'2'0'62'16,"3"-3"68"-16,6-11-195 15,11-4-29-15,8-10 49 16</inkml:trace>
  <inkml:trace contextRef="#ctx0" brushRef="#br0" timeOffset="5830.31">19964 12412 1314 0,'15'102'91'0,"-9"4"97"0,-6-2-140 16,-5-14-23-1,-3-15-1-15,4-24-18 0,2-15-1 0,4-23 3 16,2-10 10-16,6-20 16 16,1-10 5-1,5-17 10-15,-2-7-2 0,0-6 3 16,2-4 3-16,6 6-1 16,6 9-2-16,4 27 1 15,-2 10 9 1,0 28 5-16,0 14 2 15,0 16-11-15,0 7-13 16,-5 9-22-16,0 3-10 16,-7 0-44-16,-6 1-32 0,-2-4-68 15,-4-4-35-15,3-12-64 16,-1-10-265-16,6-23 322 16</inkml:trace>
  <inkml:trace contextRef="#ctx0" brushRef="#br0" timeOffset="6071.93">20520 12077 1540 0,'0'-77'147'0,"1"31"100"0,6 34-33 0,5 57-36 32,2 23-25-32,9 39-36 0,0 16-10 15,-1 24-40-15,-1 3-11 0,-9 0-31 16,-1-2-32-1,-3-20-53 1,-1-7-54-16,2-17-105 16,-1-17-39-16,3-32-210 0,6-12 257 15</inkml:trace>
  <inkml:trace contextRef="#ctx0" brushRef="#br0" timeOffset="6296.7">20892 12812 1523 0,'-25'43'149'0,"-5"1"112"0,5-3-124 15,-1-3-15-15,12-8-50 16,6 1-19-16,10-6-39 16,6 2-14-1,15-1-10-15,6 0-20 0,2-4-27 31,7-4-17-31,5-6-50 0,3-2-13 16,6-15-50-16,4-9 97 16</inkml:trace>
  <inkml:trace contextRef="#ctx0" brushRef="#br0" timeOffset="6597.13">21596 12732 1602 0,'-32'1'103'0,"-12"14"67"16,-8 8-27-16,-5 13-35 0,0 4-28 16,15 9-43-1,9-4-7-15,23 1-20 0,13-5-1 16,30-3-7 0,15 0-6-16,20 1 9 15,1 2 5-15,2 2 4 0,-6 3 3 16,-20-2 7-1,-2 0 0-15,-21-1 7 16,-14-4-5-16,-19 2-12 0,-21-3-11 16,-15-5-29-1,-10-9-21-15,-12-17-85 0,4-7-45 16,8-20-219-16,12-12 221 16</inkml:trace>
  <inkml:trace contextRef="#ctx0" brushRef="#br0" timeOffset="7279.39">22833 12828 1345 0,'-4'14'146'0,"1"7"105"0,-2 18-144 15,1 10-26-15,-1 14-57 0,7 5-16 0,10-2-13 0,10-8-6 16,19-20 5-1,5-14 1-15,9-21 8 0,2-6 23 16,-2-19 19-16,-3-7 6 0,-9-16 8 16,-8 1-13-16,-23-13-14 15,-12 0-2-15,-31-6-18 16,-18-10-2-16,-19 4-26 16,2 9-25-16,1 24-6 15,8 20 2-15,13 27 13 16,9 13 16-16,26 3 6 15,22 1-8-15,31 7 13 16,11 1 2-16,25-5 12 16,10 3 4-16,24-6-3 15,9-3 3-15,-2 5-5 16,-12 3 8-16,-31-6-7 16,-22 0-1-16,-27-3-6 15,-10-1-10-15,-21-7-6 16,-12 0-5-16,-10-7-10 15,-1-7-2-15,6-5 15 16,6-15 11-16,13-16 31 0,8-15 23 16,19-18 23-16,8-5 5 0,18 4 6 15,9 8 6-15,9 30-6 16,2 11 1 0,-1 37-25-16,-7 16-14 0,-10 36-27 15,-14 9-21-15,-11 17-32 16,-2 0-24-1,-2-14-85-15,5-5-53 16,10-18 105-16</inkml:trace>
  <inkml:trace contextRef="#ctx0" brushRef="#br0" timeOffset="8025.96">10302 14380 996 0,'8'8'97'0,"-1"1"74"0,1-4-19 0,-4 0-5 0,-1 1-9 0,-2-5 2 0,-1 1 2 0,-9 1-5 0,-7-1-16 0,-14 1-38 16,-6 2-19-16,-7 7-40 15,2 9-10-15,-8 13-11 16,2 17-1-16,6 20-5 16,1 5-1-16,26 1 1 15,11-8-8-15,28-10-8 16,15-7 1-16,20-19-17 0,8-3-11 16,15-21-25-16,2-9-25 15,8-20-69-15,10-17-16 16,-8-24 95-16</inkml:trace>
  <inkml:trace contextRef="#ctx0" brushRef="#br0" timeOffset="8230.37">10881 13803 1322 0,'-16'-7'166'0,"-1"10"195"15,-1 21-133-15,2 33-45 16,2 12-28-16,5 23-71 15,6 5-18-15,3 14-35 16,6 4-14-16,8 13-11 16,2 4-22-16,4-4-49 15,1-7-40-15,-2-29-96 16,3-16-11-16,9-35-38 16,4-16-144-16,3-28 264 15</inkml:trace>
  <inkml:trace contextRef="#ctx0" brushRef="#br0" timeOffset="8581.04">11461 14541 1564 0,'-23'-2'133'0,"-11"-1"63"16,-19 8-83-16,-7 9-21 15,-3 11-61-15,1 14-10 16,15 25-21-16,6 5-7 15,17 8-48-15,7-3-34 16,18-15-30-16,14-17-4 16,16-20 41-16,10-14 36 0,11-16 40 15,8-15 18-15,3-18 32 16,-1-8 7-16,-13-8 22 16,-15-1 8-16,-13 6 13 0,-8 1 2 15,-6 16-10 1,-3 13-16-16,-1 19-21 15,2 13-9-15,-2 24-20 16,1 9-3-16,7 14-27 16,1 3-18-16,8-5-74 15,5-6-43-15,7-15-198 16,6-8 188-16</inkml:trace>
  <inkml:trace contextRef="#ctx0" brushRef="#br0" timeOffset="8861.73">12171 14478 1555 0,'-47'33'89'16,"-4"12"11"-16,6 7-12 0,13 10-31 16,12 3-21-16,26-7-10 15,16 0 0-15,21-9-10 16,4 0-3-16,10-6-5 15,-4-6-6-15,-9 1 2 16,-6 0 1-16,-17-8-3 16,-9 3-1-1,-15-6-17-15,-11-2-19 0,-16-7-48 16,-6-7-27-16,-11-13-149 16,-4-9 150-16</inkml:trace>
  <inkml:trace contextRef="#ctx0" brushRef="#br0" timeOffset="9162.4">12861 14621 1356 0,'41'-8'135'16,"-8"3"103"-16,-29 7-89 0,-8 6-28 15,-23 8-42-15,-8 4-21 0,-14 9-45 16,-1 2 0-1,4 7-7-15,13 3-10 16,23 0 5 0,15-6-11-16,27 1-2 0,7-1 11 15,10 2-2-15,0-3 11 16,-3-3 5-16,-7-1-10 16,-14-2 8-16,-10 1-6 0,-19 1-2 15,-11 1 3-15,-25 2-22 16,-12 4-9-16,-24-10-35 15,-12 2-25-15,-14-8-48 16,-1-7-24-16,16-25 84 16</inkml:trace>
  <inkml:trace contextRef="#ctx0" brushRef="#br0" timeOffset="9761.46">15175 15146 1974 0,'-3'-3'-17'0,"15"19"-10"0,25 7-9 0,7-10 6 16,3-7 12-16,0-14 34 0,4-9 11 0,-8-3 9 0,-4-4 4 0,-7 10-18 0,-9 1-6 0,1 13-12 0,-2 3-7 15,6 13-4 1,5 5-6-16,5-4-3 0,2-1 7 15,1-7 9-15,1-6 10 16,-2-7 33-16,1-6 13 16,-6-7 28-16,-7-1 12 0,-14-10 14 15,-8 0-13-15,-15-10-27 16,-12-6-15 0,-13-8-53-16,-6 0-11 0,4 6-39 15,5 8-31-15,16 11-77 16,9 2-58-1,9-3 115-15</inkml:trace>
  <inkml:trace contextRef="#ctx0" brushRef="#br0" timeOffset="10149.35">16304 14813 1429 0,'15'21'111'15,"-1"-2"125"-15,-3 3-152 16,2-6-16-16,5-7-13 0,6-3-13 16,8-9-15-16,2-5 13 15,6-6 7-15,-1-3 8 16,-2-4 13-16,-4 1-5 16,-8-5 11-16,-5 3 0 0,-18-4-4 15,-10 1-9-15,-19 12-15 16,-9 12-7-16,-11 25-17 15,-4 13-11 1,2 25-9 0,4 4-6-16,19-1-6 15,12-1 12-15,24-8-9 0,13-6-15 16,25-12-19-16,8-11-14 16,26-18-46-16,4-9-10 15,7-25-45-15,0-8-21 0,-10-14-12 16,-7-12 5-16,-10-9-204 15,-7-3 241-15</inkml:trace>
  <inkml:trace contextRef="#ctx0" brushRef="#br0" timeOffset="10537.26">17177 14156 1249 0,'-17'-63'165'0,"-1"17"90"16,10 54-9-16,5 27 1 15,3 31-57-15,0 13-36 16,0 17-65-16,0 11-40 15,-8 10-33-15,-1 1-5 0,-1-6-30 16,2-8-15-16,5-16-41 31,0-10-27-31,-2-14-8 0,1-5 7 16,-1-18 29-16,2-13 28 16,3-28 21-16,-2-11 18 0,8-27 31 15,10-11 4-15,13-9 24 16,5-2 5-16,9 8-4 15,6 9-2-15,4 20-17 16,1 10-8-16,-2 21-20 16,-11 13-6-1,-6 16-3-15,-7 11 0 0,-13 4-9 16,-4 1-6-16,-16 1-7 16,-8 1-3-16,-17-3 13 15,-11-4 3-15,-20-14-15 16,-9-7-9-16,-17-18-55 15,-6-7-25-15,-11-21-60 16,-11-12-189-16,-28-14 227 16</inkml:trace>
  <inkml:trace contextRef="#ctx0" brushRef="#br0" timeOffset="10878.95">15222 14589 1084 0,'13'4'187'0,"-2"7"270"0,-2 3-292 16,-9 16-51-16,-1 16-23 0,-9 18-32 0,-1 9-23 15,5 9-23 1,3-5-8-16,8-12-64 16,7-15-38-16,13-18-89 15,9-13 87-15</inkml:trace>
  <inkml:trace contextRef="#ctx0" brushRef="#br0" timeOffset="11297.41">17768 14941 1825 0,'-9'0'101'0,"-4"5"42"0,-2 8-25 16,0 18-22-16,3 10-15 0,10 33-30 0,2 14-19 0,11 23-27 0,5 2-27 15,6-7-79-15,3-10-43 0,1-22-94 16,0-14-10 0,-10-27 139-16</inkml:trace>
  <inkml:trace contextRef="#ctx0" brushRef="#br0" timeOffset="11562.51">17679 14965 1200 0,'14'-27'212'16,"6"0"297"-16,18 5-343 16,11 9-11-16,17 12-26 15,10 2-16-15,0 14-43 16,-2 5-24-16,-21 2-33 0,-13 7-13 16,-29 1-13-1,-17 4 0-15,-29 1-13 0,-14 0-7 16,-28 1-19-1,-1-6-15-15,-7-5-30 16,3-3-16-16,21-15-28 16,2-3-15-16,25-13-1 15,8-7 74-15</inkml:trace>
  <inkml:trace contextRef="#ctx0" brushRef="#br0" timeOffset="12571.75">18589 14927 1640 0,'5'-8'133'15,"-5"-6"69"-15,-15-8-87 16,-13-2-23-16,-18 0-40 16,-1 1-21-16,-4 20-13 15,4 4-1-15,6 26-14 16,2 12-11-16,12 17-44 15,5 4-18-15,20-4-27 16,12-7 9-16,20-17 33 16,11-15 23-16,14-14 28 15,6-7 12-15,4-22 18 16,0 0 8-16,-4-14 25 16,-4-2-3-16,-16-1 7 15,-9 2 3-15,-21 5-23 0,-11 9-2 16,-11 14-24-16,-7 12-15 15,-4 23-3-15,0 9-15 16,6 21-8-16,4 7 1 16,16-12-6-16,11-3 3 15,19-14 8-15,10-5 7 16,12-12 5-16,4-8 2 16,4-12 8-16,-2-8-4 0,4-12 8 15,2-8 16-15,1-3 6 16,2-1 9-16,-3-10 0 15,-6 6-2 1,-12-1 6-16,-15 3-6 0,-19 7 2 16,-8 5-4-16,-20 4-6 15,-8 4 3-15,-15-1-11 16,-9 0 1-16,-2 5-14 16,7 4-7-16,9 13 1 15,8 13-11-15,6 15 9 16,2 10-9-16,0 14 7 15,-1 2 0-15,8-2-8 0,0-3 2 16,9-11-7-16,4-4 4 16,7-20 1-16,-1-2 6 15,7-14 4-15,0-8-2 16,8-12 5-16,3-3-5 0,8-5-1 31,1-8 2-31,-1 2-2 16,2 0 3-16,-12 4-1 15,-6 2 0-15,-9 10 1 0,-8 6 3 0,-12 4 4 16,-4 7 0-16,0 5 7 16,-8 7 1-16,3 10 7 15,-6 3 9-15,-5 11 1 16,-2 10-4-16,2 10-1 16,3 12-13-16,8 15-9 15,5 10 4-15,10 16-11 16,4 4-3-16,0 10-27 15,3 2-13-15,-7-2-24 16,-7 3-3-16,-8-7 23 16,-9-9 13-16,-13-23 29 15,-6-18 16-15,-8-31 15 16,-7-22 2-16,-2-35 6 0,-2-19-2 16,1-46-10-1,7-14-11-15,16-21-10 0,13-4-14 16,26 13-25-16,16 9-14 0,20 17-26 31,10 8-12-31,14 8-35 16,2 8-17-16,10 5-52 0,4 6-229 0,1 4 271 15</inkml:trace>
  <inkml:trace contextRef="#ctx0" brushRef="#br0" timeOffset="12942.68">19633 14873 1596 0,'-8'15'71'0,"5"-1"21"0,9-3-46 0,17-11-22 0,6-2-4 0,14-9 1 0,3-3 7 0,11 0 16 15,3 3 9-15,3-2 15 16,-2-1 4-16,-15-3 4 15,-13 2-4-15,-25 4 2 0,-11 0-1 0,-26 3-7 32,-7 2-7-32,-13 11-19 0,-6 4-11 15,6 21-13 1,5 8-8-16,14 5-7 16,13 7-1-16,17 4 5 15,9-1 1-15,29-1-4 16,11-4 2-16,28-14-5 15,13-7-4-15,3-16-26 0,2-9-25 16,3-8-64-16,3-7-38 16,9-12-90-16,4-4 125 15</inkml:trace>
  <inkml:trace contextRef="#ctx0" brushRef="#br0" timeOffset="13634.45">14001 16171 1485 0,'13'0'86'0,"-7"-8"27"0,-11 7-36 0,-7 1-11 0,-17 14-17 0,-4 6 12 0,-5 10-2 0,-3 8-1 0,-4 13 2 16,-4 4-11-16,0 19-27 16,1 11 0-16,17 18-15 15,6 7-4-15,20 7-1 16,7-5-7-16,18-21-13 16,12-7-20-16,16-31-52 15,11-12-25-15,13-28-57 16,12-14-18-16,9-23 110 15</inkml:trace>
  <inkml:trace contextRef="#ctx0" brushRef="#br0" timeOffset="14026.07">14523 16583 1544 0,'-12'72'130'16,"-1"1"101"-16,0 12-165 0,2-1-21 15,4-7-45-15,0-8-4 16,6-10-26-16,1-7-10 16,0-10-6-16,0-9 2 15,-2-12 14-15,2-18 3 0,0-4 11 16,-1-20 0 0,-1-18 15-16,0-13 11 0,-1-15 17 15,0-4 7 1,-5-15 12-16,-1-3 5 15,-6-2-1-15,4 6 3 0,10 15-8 16,2 17 0-16,17 18-3 16,5 10 1-16,15 11 1 15,10 1-12-15,15 3-10 16,3 7-6-16,0-3-12 16,-4 4 2-16,-20-1-13 0,-5 0-25 15,-20-2-53-15,-6 1-39 0,-14-1-73 16,-11-5 91-1,-18 9 41-15</inkml:trace>
  <inkml:trace contextRef="#ctx0" brushRef="#br0" timeOffset="14177.73">14328 16736 1676 0,'28'1'72'0,"10"-2"9"16,11-12-36-16,16-9-32 15,9-5-26-15,6-1-72 16,-3-4-51 0,4 6 64-16</inkml:trace>
  <inkml:trace contextRef="#ctx0" brushRef="#br0" timeOffset="14526.13">15317 16438 1377 0,'-2'-11'93'0,"-9"-2"35"0,-3 7-21 15,-16 7-31-15,-5 9-13 16,-2 17-22 0,-1 9-8-16,8 13-13 15,4 3-12-15,17 3-3 0,7 3 0 16,17-6 2-16,5 2-1 0,15-5 7 15,4-8-3 1,12-3 7-16,2-2 2 16,1-3-7-16,-10 0 6 15,-15-6-5-15,-14-5 12 16,-23-8 6-16,-12 1-2 16,-24-4-10-16,-10-4-9 15,-11-7-25-15,2-1-21 16,7-12-49-16,4-4-43 0,7-11-58 15,7-4 90 1</inkml:trace>
  <inkml:trace contextRef="#ctx0" brushRef="#br0" timeOffset="15096.58">15707 16480 1575 0,'18'43'90'16,"-3"11"38"-16,-1 7-45 16,-9 12-37-1,-5 4-17-15,0 2-29 16,-2-4-9-16,2-12-23 0,-2-7-4 0,2-18-8 31,-1-12 1-31,-1-13 6 0,1-11 0 16,1-17 8-16,3-5 9 0,-2-26 24 15,4-6 8 1,-2-16 11-16,0-7 9 0,-3-4 4 16,0 1 11-1,2 17-3-15,0 14 2 0,1 29-8 16,2 9-11-16,1 20-1 16,2 12-13-16,1 14-6 15,4 4-5-15,6 8-2 16,3-8 0-16,1-10-1 0,4-4 1 15,2-19 1 1,1-8 11-16,4-14 2 16,4-19 7-16,5-18 0 15,-1-7-3-15,-1-12 5 16,-4 3 8-16,-12 5 16 0,-11 7 8 16,-6 17 16-16,-3 10-4 15,-5 28-2-15,-3-4 0 16,-5 34-30-16,-2 19-3 15,2 29-19 1,2 11-14-16,3 16-13 16,5 0-18-16,2-5-39 0,6-12-15 0,1-20-52 15,1-7-21-15,4-20-29 16,-5-5-18 0,3-21 125-1</inkml:trace>
  <inkml:trace contextRef="#ctx0" brushRef="#br0" timeOffset="15743.36">17249 17261 1100 0,'23'14'152'0,"-3"2"218"0,-7 4-296 0,-12 3-25 0,-13 2-37 0,-10 3-19 0,-15 1-46 16,-10 4-27-16,-7 0-121 15,-4 1 112-15</inkml:trace>
  <inkml:trace contextRef="#ctx0" brushRef="#br0" timeOffset="16844.66">17289 17133 864 0,'-6'2'88'0,"-1"-1"86"0,-1-1-87 16,2 0-37-16,1-3-4 0,2 3 7 0,2-1 14 0,-3 1 5 0,3 1-4 0,-2 4-20 15,0 4-19 1,-2 4-14-16,0 1-4 16,5-3-6-1,0 0 4-15,6-8-1 0,4-3 2 0,1-1 8 16,2-10 6-1,-2-3 6-15,0-5 1 0,-5-2-5 16,-1-4-7-16,-5 3-7 16,-8 5-7-16,-6 6-3 15,-5 7-2-15,-2 8-5 16,1 7-1-16,1 9-2 16,3 2 3-16,6 0 5 0,4 2-2 15,6-10 0-15,3-1 1 16,5-10 2-16,0-2 3 15,0-2 4-15,-2-1 3 16,-4-9-2-16,-2 0-4 0,-5 0-19 16,0 0-19-16,-1 2-53 31,0-2-35-31,6 7 62 16</inkml:trace>
  <inkml:trace contextRef="#ctx0" brushRef="#br0" timeOffset="17957.47">18704 16953 1232 0,'14'-4'113'0,"-1"-1"65"0,-5 0-71 0,-7-1-7 0,-7 0-26 0,-8-4-11 0,-15 5-20 0,-2-2-1 32,-10 8-12-32,-2 9 0 0,-3 12-11 15,2 6-9 1,6 16-8-16,5 8-7 15,14 7-7-15,8-4-9 0,14-6-10 16,7-7-5-16,17-16 4 16,7-8 4-16,7-18 12 15,7-11 12-15,-6-14 12 16,1-13 9-16,-7-11 13 16,-1-6 5-16,-7-11 5 15,-6-5 5-15,-7-6 7 16,-6-4 7-16,-9-5 15 15,-3-6 1-15,-10 5-3 16,1 5-8-16,-2 16-20 0,1 9-11 16,7 27-2-16,1 8-3 0,5 21 1 15,-2-1 5-15,4 26-19 16,-2 7-1 0,6 29-7-16,4 14-11 15,4 19 7-15,3 10-8 16,7 12-12-16,1-1-3 15,3-6-37-15,2 1-8 16,0-17-23-16,-3-9-17 16,3-23-24-16,0-12-10 0,5-30-31 15,1-11 6-15,2-29-241 16,0-11 254-16</inkml:trace>
  <inkml:trace contextRef="#ctx0" brushRef="#br0" timeOffset="18523.68">19496 17002 1111 0,'3'-25'179'0,"-3"3"186"0,-19 8-212 15,-11 3-13-15,-20 6-39 0,-7 0-13 0,-3 15-25 0,5 6-23 16,18 17-32 0,6 6-9-16,18 10-35 0,9-2-8 15,10-3-11 1,14-6-7-16,13-14 26 0,10-10 9 15,15-17 18 1,2-8 10-16,-6-17 8 0,-5-6 14 16,-16-7 13-16,-11-3 7 15,-16 5 10-15,-6 3-10 16,-9 7-2-16,-8 6-14 16,2 16-14-16,3 7-5 0,-1 18-14 15,8 15 4-15,7 14-8 16,4 10-8-16,16-2-10 15,5 3-9-15,10-10-25 16,4-3-2-16,4-16-9 16,3-7-2-16,-3-19 20 15,0-6 2-15,-6-24 14 16,-1-11 15-16,0-23 16 16,3-6 20-16,-5-21 20 15,-1-3 7-15,-7-21 24 16,-4-7 13-16,-12-4 24 15,-7 4 8-15,-11 19 3 16,-4 18-13-16,-4 36-13 0,3 20-1 16,2 40-18-16,1 19-14 15,1 32-19-15,4 17-22 16,8 25-12 0,8 5 0-16,9 8-33 0,6-5-14 15,1-17-71-15,-1-4-35 0,-8-13-56 16,-1-7-21-1,-6-21 128-15</inkml:trace>
  <inkml:trace contextRef="#ctx0" brushRef="#br0" timeOffset="19019.13">19674 16791 1452 0,'29'-5'155'0,"7"1"150"0,24 2-166 0,12 2-14 0,21 2-24 0,10 2-10 0,4 1-28 15,5 1-14-15,-6-1-22 16,0 5-14-16,-5-3-13 16,-8 3 5-16,-21-1-4 15,-12-2 2-15,-28-1 3 0,-13-4 0 16,-22-1-1-16,-15-1-6 0,-26 5-12 31,-13 0-10-31,-12 12-9 0,3 7-9 16,10 13-6-16,11 8-4 15,19 0-12-15,12-1 2 16,16-10 11-16,10-8 2 16,15-11 25-16,8-8 8 0,9-14 19 15,5-11 8 1,5-9 10-16,1-10 10 15,-6-11 4-15,0-2 14 16,-18-2 5-16,-9 1 3 16,-14 12-1-16,-13 9-1 0,-4 19-3 15,-5 16-6-15,-2 29-20 16,7 15-10-16,-1 16-23 16,5 1-9-16,15-4-46 15,6-7-24-15,18-14-48 16,12-8-33-16,11-22-33 15,9-11 84-15,16-17 44 16</inkml:trace>
  <inkml:trace contextRef="#ctx0" brushRef="#br0" timeOffset="19889.72">22097 15891 1808 0,'4'52'116'0,"-3"12"44"0,-7 26-84 0,-7 13-17 0,-9 16-33 0,-6 8-18 16,1 8-24-1,2-5-17-15,7-14-44 16,6-10-13-16,7-29 4 15,5-11 11-15,5-23 41 16,3-18 17-16,9-25 18 16,7-17 6-16,15-27 16 15,7-11 7-15,7-15 5 0,1 1 5 16,-4 12-2-16,-8 13 1 16,-6 30-6-16,-8 15-5 15,-4 37-19-15,-2 13-17 16,-8 15-43-16,5 6-24 0,-2-10-43 15,6-5-24-15,5-18-97 16,3-4-199-16,6-23 260 16,54-29-263-16,-111 26 412 15,80-43 309-15,-4-10-112 0,-3-5 179 16,-11-6-120 0,-10-9-31-16,-21 1-18 15,-11 2-19-15,-22 6-28 16,-8 9-24-16,-18 25-40 15,-2 18-15-15,-2 29-40 16,3 13-13-16,13 21-39 16,7 1-19-16,17 4-4 15,8-5-6-15,15-19 13 16,8-5 17-16,10-20 13 16,2-11 12-16,9-18 22 0,1-7 3 15,1-21 19-15,-2-5 8 16,-12-5 13-16,-7-1 10 15,-13 5 1-15,-7 9 0 16,-9 19-5-16,-4 11-5 0,-6 30-23 16,3 13-13-1,0 19-18-15,6 3-14 16,14 4-10-16,6-6-8 0,19-9-39 0,3-10-12 31,5-17-38-31,0-8-13 0,1-12-32 16,2-9-2-16,-2-13 92 15</inkml:trace>
  <inkml:trace contextRef="#ctx0" brushRef="#br0" timeOffset="20745.68">23019 16621 1451 0,'23'15'104'0,"6"1"65"0,9-2-34 0,12-3-39 0,5 2-10 0,7-2-12 0,2-1-8 0,-4 2-17 0,-4 1-15 15,-18-1-19-15,-12 3-9 16,-16 0-17-16,-9 1-6 16,-9 5-4-16,-7 2-2 15,-25 4-3-15,-5 3 2 16,-12 10-1-16,2 2-5 15,10 4 14-15,4 0 2 16,16-1 3-16,8 3 4 0,17-9-6 16,14-1 5-16,17-10-4 15,9-6 5-15,20-9-3 16,8-2 1-16,7-11-3 16,3-6-3-16,-10-7 5 15,-8-3 5-15,-8-6 15 16,-4-5 13-16,-13-4 22 15,-8-4 11-15,-16 0 13 16,-9 1-1-16,-12-2-9 0,-9 6-15 16,-11 7-17-1,-4 12-9-15,-3 15-18 16,-1 8-10-16,7 15-19 0,9 6-11 0,6 8-7 31,10 2 10-31,15-5 9 16,1-4 2-16,15-12 13 0,5-7 7 15,8-12 4-15,3-6 5 16,1-12 11-16,-1-7 0 16,-3-6 10-16,-5-5 8 15,-9 1-1-15,-8 7-1 16,-15 6-6-16,-5 10-7 0,-11 5-11 16,-5 4-7-1,-1 10-21-15,2 3 4 0,7 7-5 16,4 1-2-16,10-1 7 15,9-3 0 1,9-6 5-16,7-4 3 0,4-7 10 16,4-3 7-16,1-4 6 15,2-1 4-15,-5 4-3 16,-4-3-7-16,-12 7-9 0,-6 7-14 16,-11 5-16-1,-5 10-8-15,-12 2-7 16,-5 1 6-16,0 0 17 15,1-1 10-15,9-10 29 16,6-6 14-16,6-9 9 16,9-12 5-16,13-19-11 15,6-2-3-15,13-10-12 0,1 1-17 16,0 4-35 0,2 5-27-16,-3 5-70 15,5 2-34-15,-2 6-255 0,-1 4 252 0</inkml:trace>
  <inkml:trace contextRef="#ctx0" brushRef="#br0" timeOffset="21378.84">24574 17015 1049 0,'0'5'178'0,"-5"6"195"0,-4-5-179 0,-4 2-5 0,-6-5-23 0,0-1-21 0,-3-2-53 16,0 4-28-16,-9 4-40 15,-1 3-12-15,5 13-28 16,2 3-16-16,17 11-44 15,7 3-16-15,10-2-24 16,10-3-5-16,11-12 21 16,8-5 4-16,-2-14 21 15,0-10 9-15,-4-19 25 16,-2-12 19-16,-5-15 39 0,-6-8 18 16,-6-9 33-16,-5-10 14 15,-7-13 20-15,-2-10 7 16,-4-17-1-16,2 0-7 15,3 20-25-15,1 16-12 0,4 42-5 32,0 20-9-32,-4 32-6 0,1 15-4 15,-2 35-30-15,0 15-14 16,0 29-29-16,2 10-18 0,1 6-29 16,6-4-9-16,9-20-21 15,5-11-13 1,9-20 16-16,2-10 19 15,9-25 48-15,-3-12 34 0,-3-28 29 16,-2-9 9-16,-11-21 4 16,-2-8 5-16,-3-4 0 15,-3 4-11-15,-5 8-1 16,-4 10-14-16,0 17-6 16,-6 11 10-16,1 14-9 15,1 11 3-15,3 13-6 16,9 6-5-16,4 5-3 15,6 3-4-15,-2 0 1 16,0 2 1-16,-11-2 13 16,-7-3 5-16,-11-3 10 15,-9-5-10-15,-10-13-11 16,-8-6 1-16,-6-16-27 0,-2-10-18 16,0-20-41-16,6-9-33 15,8-25-61-15,6-7 10 16,12-20 82-16</inkml:trace>
  <inkml:trace contextRef="#ctx0" brushRef="#br0" timeOffset="21622.99">24986 15771 1627 0,'-10'0'142'0,"-1"4"74"0,11 26-55 0,2 8-9 0,11 21-36 16,12 7-14-16,16 13-32 0,8 6-15 0,23 6-25 16,7 5-9-16,14 13-15 15,2 8-9-15,-15 14-14 0,-10 6-17 0,-39-1-28 16,-16 7-11-16,-53 9-46 31,-29 12-22-31,-45 22-30 16,-18 1-35-16,-25 6 119 15</inkml:trace>
  <inkml:trace contextRef="#ctx0" brushRef="#br0" timeOffset="77735">12816 4063 1168 0,'7'-13'78'0,"-6"1"36"15,1-1 1-15,-8 2-7 0,-1 1-8 0,-1-1-7 0,2 2-4 0,1 4-11 0,5 4-2 16,-1 2-22-16,1 12 0 0,4 26-12 15,0 15-7-15,4 31 1 16,-5 11-20-16,5 15-8 16,-4-7-4-16,3-6-15 15,-1-13-5-15,-1-19-24 16,1-12-19-16,-1-21-40 16,1-10-16-16,0-23-41 15,1-14 31-15,7-30 67 0</inkml:trace>
  <inkml:trace contextRef="#ctx0" brushRef="#br0" timeOffset="78006.92">13170 3908 1538 0,'20'11'128'16,"-1"10"30"-16,-6 18-9 15,-4 15-31-15,-9 20-47 16,-3 8-14-16,-3 11-37 15,-4 3-1-15,2-6-20 16,1-5-26-16,2-12-50 16,2-9-29-16,3-16-49 15,0-7-4-15,1-18-5 16,-1-19 80-16</inkml:trace>
  <inkml:trace contextRef="#ctx0" brushRef="#br0" timeOffset="78145.8">12958 4385 1942 0,'-9'4'28'0,"31"-15"-13"0,41-20 16 16,-11 1-22-16,0-10-63 0,-3 2-42 0,-8-1-204 15,-3 1 169-15</inkml:trace>
  <inkml:trace contextRef="#ctx0" brushRef="#br0" timeOffset="78555.6">13438 4198 1421 0,'3'45'91'0,"0"8"35"0,-3 4-15 15,0 9-30-15,2 8-24 16,4-6-31-16,5-3-8 15,7-18-18-15,5-9-2 16,9-24 0-16,1-9 2 0,3-13 11 16,0-11 10-1,-1-6 8 1,-3-5 2-16,-1-3 0 0,-1 1-1 0,-6 7-2 16,0 5-4-16,-4 21-8 15,-3 18-5 1,-2 22-11-16,0 9 1 0,0 7 1 15,4-2-1 1,12-14-3-16,5-11 2 16,9-15 0-16,-1-9 0 0,-3-14 39 15,-7-6 15-15,3-15 38 16,-1-10 13 0,-1-11-14-16,-1-10-13 0,-8-10-42 15,-6-4-11-15,-13-17-21 16,-6-7-24-16,-6 10-46 0,-3 7-17 15,1 32-48 1,2 16-32-16,3 13-61 16,5 5 62-16,15 8 65 0</inkml:trace>
  <inkml:trace contextRef="#ctx0" brushRef="#br0" timeOffset="78881.77">14661 3997 1203 0,'-16'9'91'0,"-2"-4"76"0,6 3-26 0,12-7-14 0,6-1-14 0,24-6-28 0,6-2 1 0,15-5-6 15,9 1-5-15,6-1-17 16,5 5-7-16,2 4-9 15,-4 4-3-15,-1 6-17 16,0 5-10-16,-10 13-11 16,-12 9-1-16,-30 16-3 15,-16 14 0-15,-41 22-8 0,-8 8-15 16,-11 5-30 0,0-7-22-16,16-15-46 0,7-13-24 15,23-22-37-15,9-13-296 16,26-20 313-16</inkml:trace>
  <inkml:trace contextRef="#ctx0" brushRef="#br0" timeOffset="79338.52">17514 4361 1422 0,'19'-21'95'0,"0"-2"52"0,-8 7 1 0,-3 5-1 0,0 5-26 0,-2 10-32 16,-1 14-19-16,1 26-22 0,-1 8-3 0,0 22-18 0,-2 10-7 0,3 7-16 0,1 2-1 0,-4-5-21 0,2-2-26 0,-4-11-64 0,-1-10-38 16,0-15-52-1,-1-16 5-15,1-23 109 16</inkml:trace>
  <inkml:trace contextRef="#ctx0" brushRef="#br0" timeOffset="79572.8">17548 4467 1483 0,'3'-81'112'0,"11"12"48"16,6 9 4 0,17 17-9-16,5 10-14 0,12 17-16 15,4 10-18-15,-2 14-41 16,-1 11-28 0,-14 11-26-16,-5 8-9 0,-19 7-8 15,-10 0 1-15,-23 2-11 16,-14 2-8-16,-13-2-18 0,-9 0-16 15,-1-9-30 1,4-3-23 0,6-26-51-16,12-4-17 0,16-24-135 15,12-11 173-15</inkml:trace>
  <inkml:trace contextRef="#ctx0" brushRef="#br0" timeOffset="79852.22">18313 4216 1493 0,'6'35'110'0,"-6"4"43"0,-11 15-53 16,-6-1-14-16,1-4-35 0,5-6-16 15,14-20-19-15,6-5-7 16,20-22-3-16,2-5 5 16,10-15 8-16,7-1 6 15,-3-8 21-15,0 1 6 16,-14 1 25-16,-9 1-2 15,-20 3-8-15,-10-8-9 16,-22-2-35-16,-9-1-16 16,-10 3-30-16,-3 4-15 0,1 13-45 15,2 1-21-15,13 9-70 16,9-2-19-16,27-1-72 16,19-1 129-16</inkml:trace>
  <inkml:trace contextRef="#ctx0" brushRef="#br0" timeOffset="80121.46">19075 4033 1399 0,'49'0'113'0,"-16"0"62"15,-16 0-31-15,-30 1-15 16,-17 7-31 0,-23 2-39-16,-7 6-12 0,3-2-36 0,10 0-8 15,22-3-3-15,9 2-7 16,25-1 5-16,12 4-1 15,23 8 8-15,6 1 2 16,6 3-2 0,-4 7 5-16,-11-5-5 0,-8 5-1 15,-24-7 2-15,-9 2-7 16,-23-3 1-16,-15 4-8 0,-19-4-29 31,-11-3-22-31,-15-7-76 0,-6-4-31 16,1-13 86-16</inkml:trace>
  <inkml:trace contextRef="#ctx0" brushRef="#br0" timeOffset="80336.03">19259 3492 1645 0,'43'46'95'15,"-10"23"37"1,-12 12-5-16,-17 19-21 0,-5 3-20 15,-7-5-42-15,1-1-22 16,3-11-18-16,2-14-25 0,5-13-65 16,4-12-48-1,5-11 243 1,-2-6-137-16</inkml:trace>
  <inkml:trace contextRef="#ctx0" brushRef="#br0" timeOffset="80651.87">19262 4055 799 0,'-3'13'299'0,"8"15"-176"0,8 4 324 15,12-3-343-15,22-13-3 16,8-8 5-16,15-11-50 16,6-5-24-16,1-12-21 15,3-2-6-15,7-7 4 16,-2 1 9-16,-9 1 12 15,-5 0 9-15,-33 3 8 0,-16 4-1 16,-30 7 4-16,-19 7-6 16,-19 14-10-16,-7 16-9 15,-9 24-10-15,4 9-9 0,12 6-13 16,13-1-18 0,22-12-75-1,14-4-22-15,30-14-62 16,18-7-10-16,31-9-1 0,14-9-204 15,14-7 263-15</inkml:trace>
  <inkml:trace contextRef="#ctx0" brushRef="#br0" timeOffset="81011.24">20706 4309 1473 0,'22'-16'110'0,"-19"-1"57"16,-22-2-23-16,-33 5-47 16,-6 14-25-1,-12 14-40-15,-1 13-12 0,13 10-16 16,4 1-14-1,26-3-33-15,12-7-17 0,26-10-14 0,13-15 4 16,23-11 34-16,8-9 12 16,9-10 24-1,0-8 11-15,-5-6 19 16,1-5 8-16,-6-13 28 16,-4-9 8-1,-14-14 8-15,-8-10-6 16,-24-13-16-16,-6-3-22 0,-13 28-10 15,-6 22 7-15,0 51 14 16,-5 25 2-16,0 40-7 16,2 18-7-16,6 15-26 15,6 4-5-15,15 1-12 16,11-5-9 0,18-12-38-16,10-1-4 0,13-17-83 15,1-11-29-15,11-12-52 16,-1-12 91-16</inkml:trace>
  <inkml:trace contextRef="#ctx0" brushRef="#br0" timeOffset="81395.21">22282 3339 1298 0,'6'0'106'0,"5"0"115"0,0 2-76 0,2 20 22 0,0 6-11 0,-4 27-34 16,1 15-17-16,-7 20-38 0,-2 4-24 0,-2 7-25 0,-6-3-3 0,1-2-15 0,-2-3 1 15,0-3-49-15,-4 0-37 16,-3-5-102-1,-2-8-48-15,-2-10 125 0</inkml:trace>
  <inkml:trace contextRef="#ctx0" brushRef="#br0" timeOffset="81812.35">21922 4146 1394 0,'7'-18'103'15,"2"0"74"-15,21 4-69 16,11 0 8-16,25 1-11 0,10 1-23 16,11 2-24-16,-2 8-21 15,5 4-18-15,-2 9 1 16,-12 6-14-16,-7 6 0 16,-26 11-5-16,-16 4-1 15,-22 6 0 1,-9 8-2-16,-15-1 1 15,4-4 1-15,2-12 4 16,7-7-2-16,15-14 4 0,9-11-6 0,18-4 5 31,6-12 2-31,6-7 0 0,-6-1 9 0,-4-10 9 16,-11-1 15-16,-11-6 10 16,-4-1 1-16,-12-8-11 31,-6 6-17-31,-14 1-24 0,-9 5-6 0,-24 18-29 15,-7 8-14-15,-7 13-39 16,3 7-31-16,19 5-79 16,14 2-20-16,18-6 116 0</inkml:trace>
  <inkml:trace contextRef="#ctx0" brushRef="#br0" timeOffset="82245.48">23429 4203 1591 0,'17'0'90'16,"-18"-1"52"-16,-14-1-36 0,-29 0-21 0,-13 2-20 0,-7 12-45 0,-2 5-8 0,4 19-6 0,7 2-2 16,20 6-23-16,10-4-17 15,22-9-21-15,6-4-3 16,20-14 20-16,14-2 12 15,10-11 24-15,5-10 4 16,0-7 5 0,-4-7 15-16,-7-15 14 0,-7-7 4 15,-5-16 13-15,-4-10-6 16,-11-21-1-16,-4-11-7 16,-14-13-10-1,-2 7-8-15,0 17-3 16,1 22 17-16,5 42 10 0,0 20 6 0,2 34-10 15,-2 18-13-15,-4 29-18 16,-2 9-6-16,-3 8-3 16,2 3-2-16,7-2-52 15,4-3-28-15,14-5-49 16,6-10-41-16,17-10-5 16,10-7-8-16,5-20 104 15</inkml:trace>
  <inkml:trace contextRef="#ctx0" brushRef="#br0" timeOffset="83019.61">24046 4276 1143 0,'-15'-66'135'0,"-7"4"144"0,-19 23-178 16,-6 13-10-16,-11 26-46 0,-2 16-15 16,3 22-20-16,3 11-5 0,13 6-6 15,10-1-8-15,17-9-20 16,12-5-1-16,21-12-2 31,11-6 6-31,16-8 20 0,4-4-1 16,5-12 7-1,4-6 3-15,-6-4 18 16,-1-4 18-16,-9-8 14 16,-2-2 3-16,-13 0-15 15,-4 1-15-15,-16 9-16 16,-5 9-7-16,-19 16-5 15,-9 11 2-15,-10 18-1 16,-6 6-5-16,10 9-1 0,4-3 2 16,19-11-3-16,8-1 3 15,17-13 5-15,10-7 0 16,16-9 9-16,6-9 6 16,11-9 6-16,0-7-3 15,0-8 21-15,0-4 4 16,-7-7 5-16,-5-3 11 0,-12 5-25 15,-13 0-5-15,-13 16-17 16,-8 14-14-16,-9 6 2 16,-9 14-8-16,-12 23 4 15,-4 9 8-15,3 7-5 16,3 1 3-16,20-14-7 16,11-7-4-16,17-12-4 15,8-10 2-15,8-11 3 16,-2-3-2-16,6-11 10 15,0-5 0-15,-3-9 8 16,-1-3 8-16,-7-7 8 0,-1-3 12 16,-8-5 23-1,-3-2 5-15,-8 5 10 0,-3 9-5 16,-9 18-16-16,-7 15-16 16,-8 29-10-16,-4 13-1 15,-1 21-6-15,1 11-3 16,-1 14-7-16,-1 11-10 15,-2 9-5-15,-4 5 2 16,-4 0-8-16,-4-4 5 16,-18-7-2-16,-7-3-2 0,-21-10 4 15,-10 1 3-15,-7-17-8 16,-2-10 11 0,6-27-6-16,5-19-31 0,16-38-64 15,8-25-46-15,8-42-67 16,1-21-15-16,19-16 203 15,13-5-39-15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8:46:08.82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3-06T18:48:44.956"/>
    </inkml:context>
  </inkml:definitions>
  <inkml:trace contextRef="#ctx0" brushRef="#br0">7266 2133 1226 0,'0'-7'37'0,"0"6"-19"0,-1-2-2 0,2 1-9 15,6 0 18-15,5-9 26 0,10 3 8 0,13-4 15 0,3-2-7 0,19 4-16 16,3 2-10-16,12 8-15 15,6 2-7-15,15 7-4 0,1-2 1 16,9 5 3 0,4 4-1-16,-1 3-1 15,4 1-1-15,17 3-7 0,10-5-2 16,14-2-5-16,7-3 0 16,20-1 1-1,4-1-3-15,15 5 0 0,13-3 0 16,0-4 0-1,2-2-1-15,8-1 2 0,7-3 1 16,-9 0 0 0,-4 5 3-16,-10-11-2 0,-17-2 0 15,-18 2 1-15,-9-8-3 16,-29 9 1-16,-12-5-2 0,-21 0 1 16,-11-1 1-16,-29-1 2 15,-9 4 3-15,-22-4 2 16,-8-2 0-16,-8-10 2 15,-6-6-5-15,-5-17 0 16,-3 0 0-16,-7-19-4 0,-2 2 0 16,4-10 0-16,0-11-1 15,3-12 0 1,8-8 2-16,0-8-3 16,7-2-1-16,1 3 1 0,-3 2 0 0,4-2 1 31,-4 5 3-31,-1-4-4 15,-6 8 0-15,-7 14 0 0,-13 12-1 16,-13 17 1 0,-6 12-1-16,-18 10-2 0,-3 8 1 15,-13 13 0-15,-4 3 1 16,-6 11 1-16,-6 0-2 16,-4 13-2-16,-4-1-1 0,-13-1 4 15,-3-1-2-15,-11-4 3 16,-2-1 0-16,-1-5-1 15,-9-3 4-15,-9-5-1 16,-12-5 1-16,-2-3-3 16,-1-1 1-16,-12-4-2 15,2 4 0-15,-14-5-1 16,-9 3-4-16,-13-3-13 16,-2 2-6-16,-20 5-12 15,3 4-1-15,11 5 14 16,8 3 7-16,14-2 9 15,14 2-5-15,23 0-9 16,7 1-1-16,40-1 7 16,12 3 8-16,26 0 11 0,14 3-3 15,20-1 0-15,6 1 1 16,15 6 0-16,3 7 6 16,6 11 1-1,1 5-1-15,2 12 4 0,2 9 1 16,5 31 2-16,-2 14-4 0,-3 42-2 15,-3 13-5 1,-16 20-2-16,-9 9 1 0,-15 10-3 16,-8-3 1-16,-5-1-1 15,-4-8 1-15,14-32 0 0,8-17-10 16,22-36-15 0,15-18 12-16</inkml:trace>
  <inkml:trace contextRef="#ctx0" brushRef="#br0" timeOffset="11378.67">12969 462 1003 0,'0'0'121'0,"-1"0"83"0,1 2-68 0,0-2-11 0,-2 0-26 0,2 0-7 0,0 0-25 16,0 0-3-16,-1 6-12 15,-4 4 4-15,0 13-12 16,-1 7 1-16,1 18-11 15,2 9-6-15,1 12-10 0,2 2-4 16,5 1-7-16,1-2-1 16,1-12-4-1,1-6-2-15,-4-17-26 16,0-11-31-16,-1-17-62 16,-2-5-43-16,2-19-204 15,4-9 218-15</inkml:trace>
  <inkml:trace contextRef="#ctx0" brushRef="#br0" timeOffset="11609.71">13274 494 1076 0,'5'-6'153'0,"-1"-2"181"16,-2 6-203-16,0 4-5 0,1 9-31 15,0 5-7-15,0 10-36 16,2 11 1-16,-2 12-22 15,3 3-17-15,0 3-4 16,1 2-11-16,4-12 3 16,-3-5-9-16,-2-4-44 0,-1-3-41 15,-10-6-69 1,-6 0-32 0,-13-16 96-16</inkml:trace>
  <inkml:trace contextRef="#ctx0" brushRef="#br0" timeOffset="12160.38">12990 798 1368 0,'9'0'80'0,"2"4"47"0,-3-1-23 16,3-3-8-16,4-3-20 15,3-5-35-15,6-2-7 16,5-4-21-16,2-2-5 15,9 0-4-15,4-1-6 0,11-3-3 16,2 1-8-16,-4-2-3 16,-8 4-1-16,-14 6 2 15,-3 5 9-15,-9 6 1 16,0 4 5-16,-8 9 0 16,-3 1 2-16,-1 11 6 15,-4-1 1-15,1 4-1 16,1 2-3-16,0-3-3 15,3 0-2-15,3-14 1 16,0-4 4-16,5-9 3 16,3-5 9-16,-4-14 13 15,3-6 10-15,-4-5 9 16,0 0-7-16,-3 7-12 16,-1 2-11-16,-1 16-19 15,4 8 1-15,4 21-4 0,2 8 2 0,3 12-1 16,2-2 3-1,7-7 3-15,6-7-9 0,7-17 6 16,2-6 12 0,-2-16 33-16,-6-8 18 0,-13-8 22 15,-5-6-7-15,-10 0-21 0,-5-3-15 32,-9-3-24-32,-5-2-9 15,-12-4-38-15,-2 1-28 0,-4-3-81 16,0 0-51-16,16 1-273 15,9 8 272-15</inkml:trace>
  <inkml:trace contextRef="#ctx0" brushRef="#br0" timeOffset="12612.36">15181 286 1517 0,'2'-25'88'0,"1"1"39"0,2 0 2 0,-1 9-21 0,3 2-23 0,-1 21-34 15,2 11-4-15,-5 31-16 16,-1 12 2-16,-2 17-8 15,-2 3-13-15,4 1-3 0,1 1-8 16,2-2-9-16,1-5-10 16,2-12-42-1,-5-13-15-15,-3-13-33 16,0-9-17-16,-8-11-29 16,-3-11-156-16,-8-22 189 0</inkml:trace>
  <inkml:trace contextRef="#ctx0" brushRef="#br0" timeOffset="12989.09">15030 650 1386 0,'4'-5'83'15,"6"-1"32"-15,1 3 9 0,8 3-25 16,5 0-16-16,7 3-32 16,5 2-9-16,10-2-23 15,9 2-2-15,8-1-11 16,2-2-2-16,-2-2 22 15,-6 0 0-15,-6-8 19 16,-7 0 6-16,-13-4-23 16,-5-1 5-16,-15-1-13 15,-10 1-10 1,-9 1 2-16,-9 1-4 0,-8 3-9 16,-2 5 6-16,0 9-7 15,0 6-5-15,4 18 4 16,7 4-3-16,8 11 2 15,8-1 4-15,12 2 0 16,7-5-4-16,10-6-20 16,4-10-26-16,10-11-49 0,4-9-32 15,7-10-29 1,2-6-6-16,3-11-24 0,2-1-152 16,5-9 216-16</inkml:trace>
  <inkml:trace contextRef="#ctx0" brushRef="#br0" timeOffset="13476.93">16211 623 886 0,'-3'-23'141'15,"-3"4"131"-15,-15 8-115 16,1 9-18-16,-12 13-41 16,-2 5-10-16,-3 11-28 15,3 7-16-15,8 6-15 16,9 4-11 0,17 2-18-16,10-7 2 0,16-3-2 15,3-10-8-15,10-12-10 16,2-3-6-16,-5-17-1 15,2-4 6-15,-5-13 12 16,-3-11 3-16,2-11 4 16,-7-11 1-16,4-2 1 15,-4-8 1-15,-5-2 10 16,-5-1 13-16,-11-5 12 16,1 7 14-16,-5 17 7 0,0 14 1 15,0 34-5-15,-5 2-4 16,-4 35-17-16,-1 7-11 0,-2 21-7 15,-1 2-10 1,5 0-4-16,2-2 0 16,6-8-3-16,2-5 0 0,1-7 1 15,1-8 2 1,3-13-2-16,-1-8 4 16,2-14 3-16,0-8-3 15,6-11 3-15,-1 0-3 16,2 3-3-16,1 5-1 15,0 18-1-15,3 5-5 0,-3 15 3 16,-2 3-1 0,0 3-17-16,0-1-16 15,5-7-60-15,3-4-35 0,11-14-43 16,5-8-22-16,6-12 110 16</inkml:trace>
  <inkml:trace contextRef="#ctx0" brushRef="#br0" timeOffset="13995.86">16898 608 1365 0,'-5'4'118'16,"-1"6"25"-16,-4 12-19 0,1 8-2 0,-6 6-55 0,-2 4-14 16,0 2-24-16,-7-4-21 15,11-2-4-15,4-6 1 16,7-11-8-16,7-6 5 15,5-13-2-15,5-10 4 16,3-13-1-16,1-4 1 16,3-9 5-16,0 1-10 15,0-3 6-15,2 3-3 16,-5 15-2-16,-2 9 1 0,-6 12 0 16,-6 9-2-16,-5 15 1 15,0 7 0-15,-2-6 0 16,2 3 1-16,5-17-1 0,6-2-2 15,5-10 3 1,3-6 0-16,-4-9-1 0,3-4 13 16,-1-4 16-1,2-4 11-15,3 0 7 16,2-1 6-16,-5 3-18 16,-2 2-1-16,-9 11-3 15,-7 10-14-15,4 7-7 16,-5 11-4-16,-3 15-10 15,1 7 3-15,6 2 1 0,5-4-6 16,10-9-5-16,5-8-22 16,7-12-33-16,4-2-22 15,3-13-54-15,-3-9-24 16,-2-10-21 0,-5-3-202-16,-4-11 249 0</inkml:trace>
  <inkml:trace contextRef="#ctx0" brushRef="#br0" timeOffset="14110.09">17426 399 854 0,'-28'-37'153'0,"-2"7"159"0,6 15-192 0,8 9-32 0,7 5-53 0,7-4-21 0,12 8-62 0,5 0-132 16,12 10 107 0</inkml:trace>
  <inkml:trace contextRef="#ctx0" brushRef="#br0" timeOffset="14976.4">17716 568 1024 0,'-3'-6'191'0,"-8"-2"254"0,-9-5-308 16,-6 1-11-16,-7 2-74 16,-3 7-29-16,-7 9-19 15,1 12-3-15,6 10 2 16,2 2-6-16,20 3 2 15,9-1-5-15,18-10 0 16,8-6 3-16,12-10 3 16,3-9 0-1,-4-11 8-15,2-5 0 0,-8-2 16 16,-4-2 11-16,-5 5 11 0,-8 4 3 16,-7 14-12-1,0-2-9-15,-9 21-13 16,-8 13-7-16,-11 20-6 15,-2 11-2-15,-10 8 0 16,3 3 0-16,-9 0-4 16,3-4-3-16,5-12-16 0,7-9 1 15,18-21-1-15,7-14 10 16,13-14 19-16,8-7-1 16,13-16 9-1,7-11-3-15,5-17 7 0,1-4 2 0,1-10-1 16,-1-4-4-1,1 0-9-15,3-2 3 16,2 11-10-16,-2 6 5 0,-12 23-4 16,-8 10 6-16,-18 20 6 0,-4 8-6 15,-6 17 0 1,-6 4-5-16,-2 12-2 16,-1 1 1-16,6-6 2 15,4-10-2-15,9-13 0 16,5-8-1-16,10-9 3 15,3-9-2-15,7-12 4 16,4-7 4-16,-1-5-3 16,-1 4 5-16,-5 1 2 15,-7 6-4-15,-11 9-2 16,-12 15-3-16,1 0-6 16,-7 17-2-16,-3 16 0 15,2 3-1-15,3 4 1 16,3-7 5-16,14-7 0 0,6-4-2 15,12-11 2-15,3-5 2 16,6-9-2-16,-2-8 5 0,2-10 0 16,2-3-2-1,-2-6 4-15,-2 2 5 16,-7-4 27-16,-7 5 3 0,-17 2 9 16,-8 6-2-16,-21 10-24 15,-9 9-9-15,-11 14-6 16,-3 11-11-1,8 12-5-15,4-1 10 0,23 1-5 16,9 3-3 0,27-11 1-16,9 0-8 15,21-7-43-15,6-2-24 0,8-6-94 16,8-3-28-16,1-3 103 16</inkml:trace>
  <inkml:trace contextRef="#ctx0" brushRef="#br0" timeOffset="26302.19">13007 1279 694 0,'-14'7'57'0,"1"4"50"16,-1-3 5-16,2 3-1 0,1 0-2 0,4 0-29 0,3 1-19 0,5-4-15 16,1 0-4-16,4 0 4 0,5-6 4 0,5-2-1 0,4 0-10 0,10 0-2 0,3 0-5 15,5-5-4-15,5 3 3 0,4-1-8 16,4 0-5-1,12-2-5 1,5 2-5-16,3-2 6 0,3 4 8 16,6-4 6-16,10 2-2 0,14 0-5 15,16 0-11-15,13-5-4 16,2 0 2-16,11 0-4 16,7-3 2-16,11 3-1 15,6 2-4-15,8 6 4 16,7 0 2-16,1 8-4 15,5 1 2-15,9 2-4 16,-4 0-1-16,-2-1 0 16,2-7 2-16,-2-3-2 15,-7-2 2-15,-1-7-1 16,-1-1 0-16,-13-1 0 16,-6 3-1-16,-20 0 4 15,-10 4-4-15,-30 2 4 16,-7-1-2-16,-18 3-2 15,-18 5 2-15,-27-4-1 16,-17 1-1-16,-27 3 4 16,-12-1-5-16,-23 3 1 0,-8 1 5 15,-9-2-8-15,-6 0 5 16,0-3-2-16,3 4 0 16,-10-4 0-16,-2-3 0 0,-17-2-2 15,-6-3 4-15,-12-1-2 16,-1-2-2-16,-2 0 5 15,-6-1-6-15,-10 3 4 16,-8-2-1 0,-7 3-4-16,-2 2 4 15,-6 0-4-15,-6 1-4 0,-6 2-3 16,2 2 1-16,4 4-1 16,0 0 3-16,8 5 3 0,1 2-3 15,8 1 7 1,9-1-2-1,-4 3 3-15,5 1-1 0,8 0-2 16,2-4 3-16,13 1-2 16,1-3 4-16,3-6-2 15,8-2 2-15,7-3-1 16,10-6-1-16,8-4 1 0,4-2-1 0,10-1 0 16,5 0 0-1,8 2 1-15,12 5-1 16,2-3 1-16,3 4-2 15,7 0 1-15,-7 2 1 0,13 0-1 0,4 3 3 32,12-2-4-32,12 1-1 15,19 1 0-15,10-4-3 16,21 4 3-16,12 5 2 0,31-3 1 16,27-1-1-16,43 2-3 15,17 2 3 1,51-2-3-16,9-3 3 0,34 0-40 15,18 0-33-15,13-3-186 16,14-6 153-16</inkml:trace>
  <inkml:trace contextRef="#ctx0" brushRef="#br0" timeOffset="30931.93">1660 7966 1042 0,'-2'-5'68'0,"-1"2"9"0,0 2-2 16,-2 1-6-16,2 3-12 0,-2 3 2 0,2 2 3 0,0 1 0 15,1-1 1 1,1 2-5-16,7-1-13 16,3-4-1-16,12-5-14 15,4 0 4-15,15-5 2 16,4-6-8-16,9-2-5 16,1-1-8-16,-10 0-12 0,-6 0-3 15,-13-2 3-15,-9 7-10 16,-5-2-43-1,-9 11-27-15,-2-2-75 0,-8-4 74 0</inkml:trace>
  <inkml:trace contextRef="#ctx0" brushRef="#br0" timeOffset="31200.04">1750 8051 1109 0,'0'0'100'0,"1"2"66"15,2 6-42-15,-1-1-7 16,-4 11-28-16,1-2-15 16,-4 7-35-16,2 2-13 15,3 4-17-15,0 2-7 16,3 4-2-16,-1 1-16 0,1 4-45 15,0-4-21-15,-3-1-66 16,1-5-121 0,-4-8 170-16</inkml:trace>
  <inkml:trace contextRef="#ctx0" brushRef="#br0" timeOffset="31396.93">1563 8439 1251 0,'4'13'73'0,"3"-1"32"16,9-2-17-16,13-7-21 15,5-3-4-15,17-5-29 16,2-4-5-16,7 2-21 0,0-2-25 16,-3 3-72-1,-6 1-203-15,2-6 173 16</inkml:trace>
  <inkml:trace contextRef="#ctx0" brushRef="#br0" timeOffset="31799.27">2242 8125 1894 0,'-3'2'17'0,"11"-12"-10"0,14-7 22 0,-2-5-12 0,5-3 4 0,2-2 5 16,-2 3-8-16,1 5 2 15,-11 7-3-15,-2 1 4 0,-11 11 2 16,-1 0-1 0,2 4-9-16,-3 15-13 15,0 10-7-15,0 7 4 16,5 5 1-16,1 3 3 16,4 2-1-16,-1 1-5 0,-2-3-25 15,-1 4-12-15,-6-7-38 16,0-2-38-1,-5-6-37-15,-6-4-191 16,-5-12 213-16</inkml:trace>
  <inkml:trace contextRef="#ctx0" brushRef="#br0" timeOffset="31982.12">2193 8491 1310 0,'1'0'88'0,"4"2"62"15,3-2-30-15,13-2-11 0,4-3-17 16,11-4-34-16,11 3-20 16,9-5-27-1,4 4-39-15,6 1-90 0,-3-2-294 16,19-20 238 0</inkml:trace>
  <inkml:trace contextRef="#ctx0" brushRef="#br0" timeOffset="33715.08">4219 10529 778 0,'-2'0'51'0,"0"0"41"0,2 1-3 0,0 4-19 0,2-5-7 0,3 2-10 15,1-2-1-15,2 1 6 16,1 4 1-16,2 1-2 16,7-4-2-16,2 2-10 0,4-2 1 15,6-2-5-15,3-5-3 0,10 2-10 16,-1-8-7-16,1 0-15 15,-4 2-5 1,-10-2 0-16,-4 3-3 0,-8 1-29 16,-4 1-19-1,-5 4-59-15,-8-1-160 0,-13 0 165 16</inkml:trace>
  <inkml:trace contextRef="#ctx0" brushRef="#br0" timeOffset="33931.24">4430 10609 1145 0,'3'0'82'0,"2"3"46"16,1-1-14-16,-1 4-39 16,0 7-15-16,-2 6-32 15,-2 3-10-15,1 8-17 16,-2-2-20-16,0 4-29 15,0-1-20-15,-2-6-39 0,-4 4-221 16,-10-9 213 0</inkml:trace>
  <inkml:trace contextRef="#ctx0" brushRef="#br0" timeOffset="34122.4">4253 10964 1159 0,'19'0'105'0,"5"-3"53"0,4 3-68 16,4 0-21-16,6-5-38 15,1 5-15-15,1-3-10 16,-1 0-11 0,-6-4-49-16,3 0-42 0,-4-8 45 15</inkml:trace>
  <inkml:trace contextRef="#ctx0" brushRef="#br0" timeOffset="34448.91">4752 10697 1169 0,'4'-11'94'16,"6"2"41"-16,6-7-36 0,1-4-2 15,10-4-27-15,-3-4-10 16,-1 1-12-16,4 0-7 16,-8 5-7-16,0 3-3 15,-8 11-11-15,-9 8 3 16,5-5-8-16,-7 15 1 0,0 12-7 16,0 9-4-16,0 15 0 15,2 6-7-15,3 8 3 16,1-3-3-16,0 1-21 15,4-4-9-15,-2-10-48 16,3-3-20-16,-5-8-43 16,-1-3-198-16,-5-11 219 15</inkml:trace>
  <inkml:trace contextRef="#ctx0" brushRef="#br0" timeOffset="34632.42">4832 11030 1301 0,'7'13'117'16,"0"-1"64"-16,12 1-67 15,3-2-3-15,7-3-41 16,4-3-14-16,2-5-27 0,-1 0-18 16,3-4-54-16,2-3-65 15,4-6 58-15</inkml:trace>
  <inkml:trace contextRef="#ctx0" brushRef="#br0" timeOffset="35792.96">7046 13028 393 0,'0'0'72'0,"0"0"128"0,1 2-46 0,1-1-5 15,-1-1-6-15,-1 2-41 0,0-2-17 0,0 0-16 0,0 0-7 16,0 0-7-16,5 0-3 0,6 0-2 16,3 0 2-16,16 0-7 15,7-2 1 1,10 1-14-16,3-1-6 0,1 1-9 16,-4-4-9-16,-6 2-7 15,-5 0 1-15,-9 1-23 16,-3-3-17-16,-11 1-42 15,-12 4-38-15,-2-4 61 0</inkml:trace>
  <inkml:trace contextRef="#ctx0" brushRef="#br0" timeOffset="35982.4">7293 13041 1152 0,'7'3'122'0,"-1"0"88"0,0 5-95 15,0 3-17-15,-4 6-42 16,-2 6-13-16,-2 5-31 16,1 7-8-16,-4 2-31 15,2 4-29 1,0 0-50-16,-2 0-38 0,-4-3 75 16</inkml:trace>
  <inkml:trace contextRef="#ctx0" brushRef="#br0" timeOffset="36180.14">7063 13539 1380 0,'25'-5'77'0,"8"-1"42"16,8-5-9-16,8 2-35 0,2-6-17 15,-1 3-38 1,-2 1-9-16,-6-2-50 0,-1-1-27 15,-3-3-66 1,0-2-178-16,-5-3 190 16</inkml:trace>
  <inkml:trace contextRef="#ctx0" brushRef="#br0" timeOffset="36479.97">7612 13162 1186 0,'0'0'82'15,"3"3"67"-15,3-3-25 0,7-7-24 16,1-1 0 0,7-10-11-16,4 1-12 0,-1-8-12 15,-2-1-4-15,-2 1-21 16,-2 3-5-16,-7 6-22 16,-3 4-6-16,-7 12-4 15,4 0-8-15,-4 19 3 16,-1 11 3-16,0 15-5 15,0 9 8-15,-1 9-4 0,1 2-17 16,0-1-25-16,0-5-29 16,-3-7-36-16,0-3-15 15,-4-16-34 1,-2 0-288-16,-2-11 288 16</inkml:trace>
  <inkml:trace contextRef="#ctx0" brushRef="#br0" timeOffset="36631.53">7650 13640 1297 0,'17'5'100'0,"5"3"44"15,8-2-46-15,6 2-16 0,13-7-38 16,2-1-42 0,6 0-64-16,4-1 42 0</inkml:trace>
  <inkml:trace contextRef="#ctx0" brushRef="#br0" timeOffset="37647.78">9841 15627 516 0,'-8'0'123'0,"3"0"136"15,2 0-70-15,3 0-50 16,0 0-26-16,3 0-32 0,4-1 0 0,4-3-6 0,3 3-6 15,10-1-1-15,6 1-1 16,6-4-12-16,3 0-1 16,4-3-18-16,0 0-4 0,-10-3-19 15,-3-3-1 1,-10 3-11-16,-4 0-4 16,-3-1-19-16,-6 1-19 0,-2-4-39 15,-5 4-29-15,-1 7-35 16,-3-6-100-16,-2 8 148 15</inkml:trace>
  <inkml:trace contextRef="#ctx0" brushRef="#br0" timeOffset="37814.96">10111 15580 1017 0,'-11'27'133'16,"0"-2"130"-16,6 0-129 0,0 0-8 0,5-1-20 31,-3-2-8-31,3 5-40 16,0-2-20-16,-1 7-22 15,1-4-14-15,-4-3-35 16,0-1-27-16,-1-8-58 16,-3-1-41-16,-5 4 85 15</inkml:trace>
  <inkml:trace contextRef="#ctx0" brushRef="#br0" timeOffset="37997.3">9855 16050 1401 0,'25'5'93'0,"2"-2"42"16,3 0-14 0,7 2-40-16,-1-5-20 0,-1-4-31 15,-2-2-17-15,-8-3-53 16,0-2-42-16,-3-2-77 16,0-3-234-16,-1-1 239 15</inkml:trace>
  <inkml:trace contextRef="#ctx0" brushRef="#br0" timeOffset="38313.61">10314 15734 957 0,'-8'-9'165'16,"-3"-2"228"-16,11-2-285 0,5-4-4 15,9-2-25-15,8-3 3 16,1-8-18-16,2 5 1 15,-3 3-14-15,-3 0-9 0,-3 7-16 16,-4 6-7 0,-4 6-11-16,0 3-8 15,-3 9 0-15,1-2-4 0,0 16 2 16,-3 9-2 0,4 12 4-16,-3 8 0 0,3 5-2 15,-1 1-12-15,-1-4-24 16,1-4-13-1,-1-12-32-15,0-8-12 16,-1-10-35-16,0-7-32 0,-6-8 89 16</inkml:trace>
  <inkml:trace contextRef="#ctx0" brushRef="#br0" timeOffset="38485.66">10384 16080 1345 0,'27'8'109'0,"4"-2"40"0,7-3-35 31,6-3-26-31,5 0-47 0,-2 0-41 0,-1-3-104 16,-3 0 71 0</inkml:trace>
  <inkml:trace contextRef="#ctx0" brushRef="#br0" timeOffset="39433.51">13405 18076 999 0,'1'0'102'0,"4"2"71"0,1 1-36 0,2-1-26 0,5-2-20 0,3 0-17 0,1-2-7 0,10-4-17 15,3 1-6-15,6-6-19 16,0 1-8-16,4 3-12 16,-1-3-3-16,-2 1-2 15,2 4 0-15,-11 3 1 16,-4 2-2-16,-11 0-37 15,-12 0-21-15,-1 4-60 16,-9-3 0-16,-10 4 64 16</inkml:trace>
  <inkml:trace contextRef="#ctx0" brushRef="#br0" timeOffset="39660.18">13682 18089 1383 0,'0'6'91'0,"0"2"36"16,-1 2-17-16,-4-1-42 0,0 4-16 16,-1 2-28-16,0 7-14 15,1 8-8-15,0 5-5 16,2 3-13-16,0-5-11 16,1 2-31-16,1-2-6 0,-2-5-25 15,-2-2-12-15,-6-6-166 16,-5 1 162-16</inkml:trace>
  <inkml:trace contextRef="#ctx0" brushRef="#br0" timeOffset="39846.15">13438 18521 1172 0,'2'0'93'0,"2"0"60"0,4 2-24 16,6-2-27-1,2 3 2-15,3 1-6 16,3 1-21-16,2 5-33 15,-1-4-15-15,6 5-22 16,-2-3-15-16,-2-5-32 16,0-1-28-16,5-7-70 0,3-3-35 15,-1-8 96-15</inkml:trace>
  <inkml:trace contextRef="#ctx0" brushRef="#br0" timeOffset="40479.33">13954 18204 381 0,'0'8'81'16,"0"1"78"-1,0-5-20-15,-5 0-41 16,4-2-16-16,-6-2-12 16,6 0-3-16,1-2 5 0,-2 1 9 15,0-1-1 1,-1-11-4-16,3 6-10 16,3 2-5-16,1-3-10 15,-3 2-7-15,4-2-15 16,0-5-4-16,1 1-10 15,2-4-1-15,3-2 7 16,2-2 2-16,4 1 8 0,-1-3 7 16,1 0-4-16,-3 3 0 15,2 0-12-15,-3 2-8 0,-2 7-4 32,-3 4-3-32,-8 6 1 0,1 0-2 15,2 1-3-15,-3 6 2 0,2 4-3 16,-2 1 6-16,-2 7 3 15,2-1-2 1,-1 4 1-16,-1 0-2 16,-1 2-2-16,-2 2 0 0,1 6-1 15,-3-2-4-15,1 6 2 16,0 2-3 0,-1 9 2-16,3-3-3 0,-1 8-9 15,0 1 0-15,3-5-7 16,4 1 1-16,-2-9-7 15,5-7-7-15,-4-8-24 16,-1-6-10-16,5-8-8 0,-2-8-2 16,-1-4-5-1,-2-10-14-15,-5-5-233 0,-1 2 208 0</inkml:trace>
  <inkml:trace contextRef="#ctx0" brushRef="#br0" timeOffset="40694.5">13840 18672 1160 0,'14'5'98'0,"7"1"70"0,7-2-33 0,17-3-19 0,2-1-18 0,8 0-32 0,-3-1-23 0,-5-1-24 15,-1-3-21-15,-3 1-88 16,-4-4 26-16,7-2 13 16</inkml:trace>
  <inkml:trace contextRef="#ctx0" brushRef="#br0" timeOffset="48672.81">252 6059 1064 0,'4'0'116'0,"0"-4"73"0,-2 2-72 15,0 2-23-15,-2 2-29 0,0 2-7 0,0 9-16 0,-4 4-3 0,1 7-16 0,-2 6-5 16,-1 5-14-16,-2 2-1 15,-3 11-1-15,-1-4 0 0,-4 5-1 16,0 0-1 0,3-16-1-1,4-3 1-15,6-13 0 0,3-4 0 16,9-4 2 0,4-4-1-16,4-3-1 0,7-4-1 15,1-1-1-15,4 0 2 16,-3-2-3-16,1 2-23 0,-2 0-56 15,-1-2-96-15,-7 0 93 16</inkml:trace>
  <inkml:trace contextRef="#ctx0" brushRef="#br0" timeOffset="49127.97">546 6110 1121 0,'3'1'84'0,"-1"4"54"0,2 1-18 16,1-2-30-16,0-1-14 15,1-3-19 1,0 0-5-16,2-5-11 0,8-8-3 16,3 1-8-16,0-7-2 0,5 2-8 15,-7-1-4-15,-3 1-10 16,0 3-3-16,-6 7-4 16,0 1 4-16,-5 8 0 15,-1 7-2-15,-1 13 6 16,-1 3-1-16,0 15 4 0,0 4-1 0,0 11 2 31,4-1-4-31,-3-1-5 16,2 1 0-16,1-5-1 15,-1-5-8-15,0-12-20 16,-2-7-15-16,-1-9-48 16,-1-5-21-16,-5-10-201 0,1-1 196 15</inkml:trace>
  <inkml:trace contextRef="#ctx0" brushRef="#br0" timeOffset="49291.59">592 6532 979 0,'1'2'160'0,"1"-2"189"0,6 0-221 16,3 0-11-1,8-2-44-15,4-2-20 0,7-1-28 16,5 3-8-16,3-1-49 15,3-1-44-15,1 4 41 0</inkml:trace>
  <inkml:trace contextRef="#ctx0" brushRef="#br0" timeOffset="50256.48">229 8707 1022 0,'1'6'123'0,"3"-2"68"0,-3 2-61 0,2-3-18 0,-1 2-33 0,1 4-6 15,-1 2-21-15,-1 4-6 0,1 5-15 32,-2 4-7-32,-3 10-12 0,-7 4-5 15,-4 3-6-15,-2 7-2 16,-1-7 0-16,1-2-1 15,5-9 2 1,6-3 1-16,5-8-2 0,3-7-1 16,10 1-1-16,3-7-1 0,9 1 4 15,3-6 0-15,7-1 0 16,3-8-10-16,-2-6-37 16,2-2-24-16,-6-4-65 15,-2-1-226-15,-10-4 228 16</inkml:trace>
  <inkml:trace contextRef="#ctx0" brushRef="#br0" timeOffset="50594.47">435 8761 955 0,'12'-13'126'0,"3"4"208"15,7-2-218-15,7 0-2 0,5 3-9 16,4 3-31-16,-3 3-6 16,3 4-27-16,-5 7-9 15,-9 7-18-15,-9 0-8 16,-10 9-6-16,-11 4-1 0,-11 10-13 16,-7 5-4-16,-5 5-3 15,3-2 1-15,7 1 12 16,8-4 4-1,14-3 4-15,8-10 2 0,16-8-3 0,6-6 1 16,11-16-3 0,6-2-1-16,7-13-19 15,6-7-41-15,-1-10 38 0</inkml:trace>
  <inkml:trace contextRef="#ctx0" brushRef="#br0" timeOffset="51328.29">383 11226 1139 0,'11'-7'80'0,"0"4"43"0,-1-2-4 0,-5 12-20 0,-1 5-7 0,-7 9-13 0,-5 9-13 0,-6 8-20 0,-5 3-14 0,-4 9-20 16,-3 2-7-16,4 2-16 15,2-1-8-15,9-4-2 16,6-1-1-16,7-14 11 16,7-2 9-1,8-10 3-15,5-6 3 0,10-8 4 16,4-4-1-1,10-8-2-15,1-4-1 0,-1-6-11 16,-2-5-25-16,-7-2-63 16,-4-3-120-16,-5-2 123 0</inkml:trace>
  <inkml:trace contextRef="#ctx0" brushRef="#br0" timeOffset="51738.78">678 11259 1334 0,'0'-11'102'15,"0"-2"39"-15,11 4-25 0,1 1-16 16,10-3-24-16,3 0-7 16,6 4-16-1,4 1-11-15,-2 6-13 0,0 6-12 16,-9 7-15-16,-5 3 5 0,-13 11-12 15,-6 3-4 1,-9 3-1-16,-9-5-10 0,-5 0 0 16,-1 2-3-1,-1-6 7-15,1-2 4 0,12-3 4 16,2-6 5-16,12 1-3 16,7-1 7-16,7 1 13 15,3-2 6 1,0 4 6-16,0 0-3 15,-7 4-4-15,-1-2-1 0,-7 4-3 16,-4 3-4-16,-8 0-5 16,-5 4-2-16,-7 1-1 15,-3 1-3-15,-5-6-32 16,1 1-14-16,0-7-56 16,1-1-39-16,2-7 86 15</inkml:trace>
  <inkml:trace contextRef="#ctx0" brushRef="#br0" timeOffset="52492.96">396 13717 1131 0,'-5'0'100'0,"-1"4"74"0,-2-1-33 0,-3 6-16 0,-2 5-19 0,-1 10-31 0,-3 3-18 0,0 12-35 15,-2 5-12 1,0 13-8-16,-2 5-9 0,5 4-21 16,1-1-10-1,4-4-21-15,3-7 8 0,5-9 19 31,3 0 12-31,3-12 19 0,3-2 1 0,5-6 3 16,3-7 1-16,8-7 2 16,5-3-1-16,6-13-3 15,4-1 0-15,4-12-17 16,1 1-18-16,-2-2-53 16,-4-3-87-16,-11-5 99 15</inkml:trace>
  <inkml:trace contextRef="#ctx0" brushRef="#br0" timeOffset="52921.73">726 13842 997 0,'0'-3'127'15,"0"1"173"-15,-2 2-181 16,2 7-14-16,-1 5-17 15,-4 7-28-15,3 6-17 0,-7 5-27 16,1 7-7 0,-5 8-8-16,1 3-3 15,-1 7-12-15,2-3-5 0,9-10-13 16,4-5 2-16,6-14 11 16,6-8 6-16,7-12 10 15,-4-3 1-15,5-5 1 16,-1-5 0-16,-1-8 4 15,1 0-1-15,-2-5 0 16,-2-6 4-16,-3 1 2 16,-3 3 4-16,-6-1 17 0,0 12 1 15,-5 13 19 1,0-3 5-16,0 23 3 16,0 7 0-16,1 16-20 15,1 10-11-15,1 8-11 16,0 3-24-16,0-8-59 0,2-1-40 15,0-7-412-15,3-10 334 16</inkml:trace>
  <inkml:trace contextRef="#ctx0" brushRef="#br0" timeOffset="53925.06">300 16245 866 0,'-2'-9'118'0,"2"1"84"0,0 2-30 0,0-1-52 0,0 6-12 16,0 1-15-16,0 0-6 0,2 8-18 0,-2-2-11 0,-2 15-12 15,-3 1-10-15,-2 6-24 16,-3 4-1-16,-2 5-11 16,-3 4-17-16,0 4-16 15,-1-4-9-15,2-2-2 16,1-4 13-16,7-9 20 0,2 0 5 16,4-9 3-16,4 0 3 15,2-9 0-15,0-1 0 16,2-6 0-16,2-1 0 15,-1 0 0-15,1 0 1 0,1 2 4 16,1-1-3-16,2 1 6 16,2-1-2-16,2 1 0 0,2-2 1 15,4 3 0 1,3-1 5 0,1 4-1-16,2 0-2 0,0 2-6 15,3 0-3 1,-6-3-6-16,-4-2-13 15,0-9-55-15,-6-4-25 16,3-7-337-16,-2-5 275 0</inkml:trace>
  <inkml:trace contextRef="#ctx0" brushRef="#br0" timeOffset="54337.2">792 16185 1134 0,'-3'0'143'0,"-3"2"170"0,-1 6-226 0,-1 0-15 0,0 6-38 0,-1 5-16 0,-5 6-15 15,3 0 0-15,0 7-3 16,3 1 2-16,3-5-2 16,2-4 0-16,6-5 2 0,0-3 3 15,10-7 10-15,1 1 5 16,7-2 10 0,2-5 2-16,2 1 10 15,1 3 2-15,-7-3-9 0,0 4-2 16,-8 7-21-1,-3 2-4-15,-7 7-1 16,-2 4-4-16,-9 5-1 0,-3 5-12 0,-4-5-51 16,0 0-22-1,-4-8-58-15,1-3-20 16,2-14 92-16</inkml:trace>
  <inkml:trace contextRef="#ctx0" brushRef="#br0" timeOffset="54562.92">775 16242 1212 0,'9'5'156'16,"1"-2"129"-16,9 5-155 0,-1-5-9 16,8-4-66-16,7-10-14 15,8-10-29-15,6-3-13 16,10-9-76-1,8-5-52-15,10-20 66 16</inkml:trace>
  <inkml:trace contextRef="#ctx0" brushRef="#br0" timeOffset="64347.58">320 4826 861 0,'0'-1'87'0,"-4"1"59"0,0-4-16 15,3 4-26-15,-4 4-9 0,5-4-7 0,-1 1-8 0,1 1-9 0,0-2-1 0,-2 3-2 16,0 2 0-16,-2 2-10 16,-7 3-9-16,-5 10-20 15,-3 9-8 1,-3 7-14-16,0 11-4 16,0 9-2-16,4 4 0 15,7 12 2-15,3-6-2 0,10 2-4 16,4-5 2-16,10-12-1 15,3-2 1 1,5-13 2-16,2-8-2 0,3-6-22 16,2-6-19-16,-2-11-55 15,-1-2-23-15,2-13-38 16,0-8 75-16</inkml:trace>
  <inkml:trace contextRef="#ctx0" brushRef="#br0" timeOffset="64645.19">424 5066 1108 0,'0'5'99'0,"0"-4"85"0,2 2-47 0,1 7-11 16,0 1-9-16,2 9-30 15,-2 4-11-15,0 11-23 16,2-2-13-16,1 9-20 16,2-1-6-16,6-1-16 15,-1-4 3-15,3-6-36 16,-2-6-23-16,-1-10-42 16,1-5-32-16,-1-9-9 15,-4-11-19-15,-3-4-211 0,-6-9 230 16</inkml:trace>
  <inkml:trace contextRef="#ctx0" brushRef="#br0" timeOffset="64913.67">481 5097 1148 0,'-17'-53'99'0,"4"4"65"16,10 5-18-16,6 11-31 0,7 6-2 16,9 5-20-16,3 6-3 15,3 3-16-15,5 4-21 16,1 6-17-16,-2 3-9 0,-4 11-16 15,-4 1-4 1,-13 7-5-16,-7 3 1 16,-7 8 0-16,-12 2 0 15,-8 1 0-15,-6 3-4 16,-11-9-5-16,4 1-5 0,3-15-17 16,3-5-9-16,17-6-21 15,14-2-3-15,2-10-28 0,21 2-23 16,12-6-36-1,6-3-262-15,7 6 268 16</inkml:trace>
  <inkml:trace contextRef="#ctx0" brushRef="#br0" timeOffset="65226.24">959 4996 1164 0,'0'-1'97'0,"-3"-1"67"15,-5 2-3 1,-8 5-28-16,-4 6-9 16,-5 8-34-16,-4 1-15 0,-1 6-24 15,0 2-13 1,5 5-18-16,6-1-12 0,13 2-6 15,6 4-5-15,11 0 2 16,8-6 3-16,9-5-2 16,4-7 2-16,4-9-22 15,5-8-25-15,3-6-63 16,2-10-47-16,-2-12 80 16</inkml:trace>
  <inkml:trace contextRef="#ctx0" brushRef="#br0" timeOffset="65524.84">956 4626 1318 0,'10'0'86'0,"2"0"83"15,10 3-78 1,11 5 10-16,8 6-10 0,16 8-33 15,2 5-14 1,4 14-23-16,-3 5-5 0,-10 9-2 16,-4 8-7-1,-18 2 0-15,-7 9-3 16,-21 0-3-16,-10 5 6 0,-15-2-14 16,-10 0-18-1,-12 2-56-15,-5 0-42 0,-11 8-262 16,-3 4 235-1</inkml:trace>
  <inkml:trace contextRef="#ctx0" brushRef="#br0" timeOffset="92829.97">4225 11218 542 0,'-2'0'125'0,"1"0"118"0,-2-2-50 0,-1-3-55 0,4 5-30 0,-3-1-29 0,2 1-13 16,-1 0-12-16,2 0-7 0,-2 1-8 0,1 1-5 0,-1 1-8 15,1-1 0-15,-1-2 0 16,2 0 4 0,2 0 0-16,1-7 2 0,3 1 3 15,-1-3 1-15,1-2-6 16,4 0 0-16,-2 1-5 15,0-1-4-15,-1 6-4 16,1 2 3-16,3 3-14 16,2 3 0-16,4 4 0 15,-1 2 2-15,1 1 5 16,-1 1-5-16,-3 0 3 16,-2 1-11-16,-5 1 1 15,-4-2 6-15,-4 5-3 0,-6-4-1 16,-9 1-2-16,-4-2 2 15,-10 5-3-15,-1 3-8 16,2-3-13-16,2-1-5 16,11-5-4-16,4-4 8 0,13-6 16 15,2 0 0 1,10 0 5-16,7-2 7 16,6 2 14-16,2 0 3 0,2 0 8 15,2 2-7-15,-4 1-8 16,-3-1-5-1,-9 1-4-15,-2 6 2 16,-7 6-9-16,-3 2 6 0,-9 11 0 16,-3 4-3-16,-9-1 0 15,-2 3-2 1,-1-3-3-16,-1 1-1 0,-1-7 3 16,-4 2-2-16,-5-8 6 15,-3-1-2-15,-4-2-4 16,0-3-3-16,-1-4-36 15,9-4-8-15,5-5-32 16,11-2-21-16,15-5-20 0,6-3-13 16,16-9-144-1,-1-4 166-15</inkml:trace>
  <inkml:trace contextRef="#ctx0" brushRef="#br0" timeOffset="93498.13">4644 11262 260 0,'-1'0'77'0,"1"-2"136"15,-3 2-40-15,3 0 8 0,-2 0-17 0,4 2-41 0,-2-2-18 0,1 0-8 0,1 2-4 0,1 1-6 16,5-2 1 0,-3 1-16-16,-5-2-4 15,0 0-16-15,0 0-12 0,0 0-15 16,-5 0-7-16,0 9-14 16,-1-1-1-16,0 2-3 0,-1 2 2 15,3-1-1-15,4 0-1 16,0-1 9-16,4-1 1 15,6 1 7-15,-6-7 12 16,6 3-3 0,1-3 6-16,0-1 7 0,3 1-9 0,4-1 5 15,-3 2-6 1,6-2-10-16,-1 1-2 16,-1 3-8-1,0 1-4-15,-1 7 2 16,-1 2 2-16,-3 3-3 15,-3-4 4-15,-8 6-8 16,-3-4 4-16,-4 4-2 0,-9-1-5 16,-8 1-1-16,-4 2-16 15,-9-1-43-15,-3 4-21 16,-2-3-40-16,-2-1-15 16,8-9 5-16,3-7 0 0,12-10-138 15,7-9 172-15</inkml:trace>
  <inkml:trace contextRef="#ctx0" brushRef="#br0" timeOffset="93748.18">4668 11205 1237 0,'-3'8'100'0,"0"0"99"0,1 0-62 0,10-7-8 0,3-1-2 0,13-6-28 0,1 0-7 0,7-5-34 0,1 1-25 0,0 2-19 15,2-1-13 1,1 1-64-16,-3 3-32 0,0-3-94 16,0 4-289-16,-7 1 303 15</inkml:trace>
  <inkml:trace contextRef="#ctx0" brushRef="#br0" timeOffset="95000.27">5328 11577 914 0,'-7'-6'113'0,"1"1"88"0,-2 2-78 0,3 2-12 0,-3 1-27 0,4 0-10 0,1 3-18 0,-4 1-12 0,7 6-22 0,2 1-7 16,7-3-10-16,-1 1-1 15,-2-2-4-15,1-6 0 16,1-1 8-16,1 0 4 0,2-8 12 15,-1 2 5-15,-6-5 6 16,1-2 2-16,-5 1 0 16,-5-2 3-16,-7-1-3 0,-6 0-8 15,-2 5-8 1,-4 2-3-16,1 8-12 16,0 8-5-16,5 6-1 15,2 2-8-15,11 5 4 16,7-6 2-16,15 0-1 15,2-4-1-15,9-8-1 16,-1 0 2-16,2-3 1 16,-3-2 5-16,-10-2 2 15,-5-3-4-15,-9 3 2 16,-2 0 2-16,-7 0-4 16,-2-1 1-16,-8 2 4 15,-2 1-11-15,-2-1-8 0,2 3 6 0,7 6-12 31,2 1 3-31,7 1 7 0,1-2-3 0,6-1 10 16,2-5-1-16,5 0 3 31,-2-5 3-31,1-1-4 16,1 1 2-16,-3-5 9 16,0 4 5-16,1 0 10 0,-4 3 8 0,4 3 0 15,1 1-4-15,-1 5 2 16,5 6-7-16,-4-1-4 15,3 1 1-15,-4 2-12 16,-4-1-3 0,-4 4-4-16,-5 2-3 15,-14 5-1-15,2 3-12 0,-10 0-32 16,-3 2-16-16,-1 0-39 16,-3-4-14-16,5-3-30 15,7-3-18-15,12-11 94 16</inkml:trace>
  <inkml:trace contextRef="#ctx0" brushRef="#br0" timeOffset="95831.06">5607 11118 842 0,'0'0'142'0,"0"0"160"0,0 2-177 0,0 0-10 16,1-1-24-16,1-1-5 0,3 0-13 0,3-1-2 0,3-1-8 0,3-1-9 15,3 1-9-15,4 2-1 0,1-3-8 16,3 0-5-16,3-3 0 16,4-1-7-16,3 1-11 15,-5-2 3-15,-5 3-13 16,-3 4 1-16,-9-1-1 15,2 2-1-15,-5 0 2 16,1 0 2-16,0 0 0 0,-2 0-2 16,4 0 1-1,-4 0 1-15,1 2 2 16,1-2 1-16,-8 0 0 0,-3 0-6 0,2 0 5 16,-2 1-4-1,1 4 5 1,-2 0 2-16,-2 1 2 15,-1 4 7-15,0 1-3 16,1 1-1-16,-2 3-2 16,-2 0-2-16,3 7 0 0,-3-4 4 15,1 7-6 1,0 0 0-16,-5 8 2 16,0 0-6-16,-3 8 3 0,-4 2-3 15,-1 1-6-15,-3 3 2 16,2-4-1-16,4 1-2 15,3-4 2-15,2-3-1 16,5-7-17-16,3-1-13 0,1-9-43 0,5-9-35 16,0-11-81-1,1-9 449-15,-9-12-231 16</inkml:trace>
  <inkml:trace contextRef="#ctx0" brushRef="#br0" timeOffset="151496.28">6291 11316 1451 0,'0'-5'8'15,"4"19"-10"-15,4 11 4 0,6-1 0 0,5 0-4 0,11-9 4 0,12 0 7 0,17-12 3 16,7-5 8-16,14-9 16 0,-2-3-1 0,-3-3 4 0,1 2-8 0,-8 3-16 0,0-2-4 0,-2 1-10 16,-1 2 2-16,3-2-1 15,1 5-1-15,5-1 3 16,-6-7-3-16,1-1-1 16,-4-5 1-16,-7 1 4 15,2 1 2-15,-8 10 6 16,0 4-2-16,1 6-8 15,-1 0 0-15,-4 3-3 16,-2 3-1-16,-3-4 3 16,-1 0 1-16,6 4-1 15,-1 3 1-15,-1 9-3 0,-5 1-2 16,-6 6 2-16,-4-1-1 16,-3 1 1-16,-1-3 1 15,-5 6 2-15,-1-1 1 16,-5 0-1-16,-4 3 1 0,-4 4 1 15,-3-4-1 1,-2 5-1-16,0 0-1 0,2-7-2 0,1 2 1 16,7-3-1-1,0-3 0-15,2-2-2 0,-1-7-14 16,-1-3-39 0,-2-6-17-16,-8-6-219 15,-4-6 181-15</inkml:trace>
  <inkml:trace contextRef="#ctx0" brushRef="#br0" timeOffset="152984.67">4900 11781 506 0,'-8'1'102'0,"-1"-1"122"15,1 4-45-15,1 0-19 0,3 1-36 0,1-3-37 0,3-1-20 0,0-1-25 0,0 0-3 0,3 8-19 0,0-3 2 16,3 11-9-16,2 4-5 0,5 5-6 16,1 4 0-1,8 1-2-15,5 1 2 0,6-4-2 16,6-2 0-16,6-6 0 16,5-2-2-16,13-10 4 15,3 1-2-15,2-10 3 16,0-3-4-16,-5-9 1 15,0-2-3-15,4-6 5 16,-1-1-1-16,11 2 0 16,8-2 0-16,1 5 1 15,-1-2-1-15,-13 4-1 16,-7 3 2-16,-13-1-2 16,-2-3 1-16,-8 1 0 15,-3-1-1-15,-3-4 0 16,2 1 0-16,6-4 1 0,7 0 0 15,6 4-1 1,1 1-1-16,-1 6 0 16,-5 4 1-16,-6 4-1 15,-4 3 4-15,-4 2-2 16,-3 0-3-16,-4 5 6 0,-4 3-1 16,-2 2 9-16,-1 2 6 15,0 2 4-15,1 4-1 16,0-4 0-16,2 2 1 15,1 3-4-15,4-4 0 0,-1 3-7 16,-2 2-3-16,1 7-3 16,-8 5-1-16,0 5-2 0,-5 6 0 15,-4-8-3 1,-2-1-3-16,-3-7-34 16,1-5-37-16,-4-9 39 0</inkml:trace>
  <inkml:trace contextRef="#ctx1" brushRef="#br0">17038 17307 0,'0'0'0,"0"0"0,0 0 0,47-36 0,-31 24 0,-4 1 31,0 3-31,-4 0 15,0 0 1,-4 0-16,0 0 16,0 4-1,-1 0-15,1 0 16,0 0 0,0 0-16,0 0 15,0 1-15,-4 3 16,4 0-1,-4 0-15,0 0 16,0 0 0,0 0-16,0 0 0,0 0 15,0 0 1,4 0 0,-4 0-16,0-4 0,0 0 31,0 4-31,0-4 15,0 0 1,0 4-16,0 0 16,0 0-1,0 0-15,0 0 16,0 0 0,0 0-16,0 0 15,0 0 1</inkml:trace>
  <inkml:trace contextRef="#ctx0" brushRef="#br0" timeOffset="156899.32">8842 13654 1132 0,'0'0'76'0,"0"2"38"0,-4 1-25 0,-3 0-13 0,1-1-10 0,1-2-10 0,4 0 2 0,-1-2 3 15,2 2-6-15,0-1-10 16,0-1-10-16,0 0-14 16,-5-1-4-16,-1 5-6 15,3 6 3-15,0 9-4 16,-3-1-1-16,-1 11-4 15,-5 6-3-15,-3 0-1 0,0 6 3 16,-4 6-4-16,3-1 0 16,-1 1-1-16,-1-2-8 15,4-4 6 1,-5-4-3-16,8-10 6 0,3-4-1 16,0-12-2-16,8-7 1 0,2 4-1 15,3-6 2 1,2-6 1-16,0 0 4 15,2-7-2-15,-1 5 1 16,8 2-1-16,1-4 0 16,9 7 1-16,2-3 3 15,5 3 1-15,2 3-3 16,-4 4 1-16,1 3 0 16,-5-1-4-16,-2 2-4 15,-6-7-28-15,-2 1-18 0,-6-2-48 16,0-2-24-16,-6-1-190 15,-2 0 186-15</inkml:trace>
  <inkml:trace contextRef="#ctx0" brushRef="#br0" timeOffset="157180.1">8890 13874 788 0,'3'-8'148'0,"2"1"213"0,-1 3-222 0,1 5-27 0,1 5-9 0,-4 13-18 0,3 5-10 15,-5 12-11-15,0 5-12 16,-7 5-22-16,4 0-9 16,-1 0-13-16,-1-2-4 15,2 0 1-15,1-6-4 16,5-7-17-16,2 1-13 15,6-13-34-15,0-4-17 0,0-8-25 16,5-6-10-16,-4-9-152 16,0-4 165-16</inkml:trace>
  <inkml:trace contextRef="#ctx0" brushRef="#br0" timeOffset="157716.21">9169 13757 1188 0,'0'-5'85'15,"-2"0"34"-15,-1 4-5 16,-1-2-22-16,0-4-13 0,1 4-9 15,5 0-4 1,3-5-11-16,2-1-3 0,9 1-7 16,2-3-7-1,8 6-7-15,3 2-8 0,2 3-15 16,-2 1 3 0,-6 6-7-16,-1 4-1 0,-9 3-1 15,0 3-7-15,-7 7 2 16,-6 4 2-16,-6 4-12 15,-8-1-4 1,-10 6-26-16,-6 1-5 0,-3-1 6 16,-2 3 5-16,-3-4 22 15,7-3 9-15,7-3 3 16,3-8 2-16,10-3-1 16,2-6-1-16,6-2 3 15,3-5 0-15,5 0 1 16,4-2 0-16,5-4-1 15,4 1 0-15,7-1 0 16,5 0 3-16,9-1 0 16,4-1 1-16,4-3-2 0,5 1-2 0,-3-1-6 15,-2-3-35-15,-2-2-90 32,-8 4 79-32</inkml:trace>
  <inkml:trace contextRef="#ctx0" brushRef="#br0" timeOffset="174405.1">11359 16002 282 0,'4'-12'113'0,"6"1"92"0,-12 5-6 0,2 2-1 0,-1 8-32 0,-7 2-11 0,5 3-32 15,-5-1-14-15,0 6-11 0,2 1-7 0,1 2-22 0,2-1-7 0,-4 1-29 16,1 4-7-16,-2 2-13 0,-4 4-3 16,-3 5-6-16,-2 1-3 15,-5 9-1-15,0 4-5 16,-2 3-9 0,1-3-7-16,2-5-8 0,4-5 3 15,6-9 13-15,3-2 6 0,8-11 7 16,1-4-1-16,6-4 1 15,2-6 0-15,5 0 1 16,4-5 6-16,4 0 3 16,3-1 2-16,5 0 4 15,5-4-2-15,3 7-5 0,1-3-3 16,-1 3-6-16,-2 0-2 16,-6-1 1-1,-3 0 1-15,-3 4-21 0,-9 1-18 0,-4 4-52 31,-4-3-28-31,-6-2-244 16,-1 0 224-16</inkml:trace>
  <inkml:trace contextRef="#ctx0" brushRef="#br0" timeOffset="174715.03">11464 16277 1268 0,'0'-5'100'16,"-1"-1"57"-16,-1 3-27 0,-2 3-17 0,0 1-18 16,3 9-20-16,-6 2-10 0,1 7-22 0,-2 8-4 0,2 8-22 15,3 6-1-15,-2 6-13 0,5 5 0 16,-3 3-8-1,1 2-20-15,9-6-26 16,-1-7-20-16,5-10-17 16,0-4-10-16,3-11-12 15,-1-3-26-15,-1-5-244 16,-4-6 238-16</inkml:trace>
  <inkml:trace contextRef="#ctx0" brushRef="#br0" timeOffset="175449.83">11668 16124 996 0,'-5'0'90'0,"0"0"58"0,1 0-32 0,-1 2-22 0,0 4-12 0,2-6-15 0,0-2-6 0,3-1-5 0,5-2-3 0,1 2 2 0,3-5-4 15,4-3-13-15,3 2-8 0,1-4-5 16,2 1-4 0,0 1-1-16,0-2 0 15,3 7-8-15,0 2 2 0,2 6-9 16,-2 7 0-1,-2 4-4 1,-1 3-4-16,-4 6 4 16,-3-2 0-16,-6 10-1 15,-4-3 3-15,-5 2 1 0,-7 1-7 16,-7 1-5 0,1 1-3-16,-7 6-14 0,-1 1-6 15,-3 5-1-15,-1 0-7 16,3 2 3-16,-2 0 6 15,3-4 10-15,4-2 5 16,5-9 9-16,4-2 5 0,7-9-1 16,-1-4 1-16,5-8 1 15,0-5 0-15,5-1 2 16,-2-4 4-16,1-1 7 0,3-3 2 0,-1-1 10 16,0 4-1-16,5-5-5 31,4-1-5-31,5 2-6 15,7-2-1-15,11 6-1 16,9-2 0-16,19 3-5 16,4-2 0-16,6 1-44 15,-5-4-46-15,-12 3-339 16,-3 2 264-16</inkml:trace>
  <inkml:trace contextRef="#ctx0" brushRef="#br0" timeOffset="183302.01">12212 16947 91 0,'0'-12'-2'0,"0"4"2"0,2-5-1 0,-1 5-9 0,1 7 10 0</inkml:trace>
  <inkml:trace contextRef="#ctx0" brushRef="#br0" timeOffset="183981.16">12135 16782 410 0,'-14'-8'109'0,"-4"-3"83"0,4 4-52 0,2 1-9 16,-1 4-42-16,7 1-16 0,-2-1-24 15,0 2-11 1,6 3-12-16,-4 4-2 16,1-1-9-16,2 0 1 0,3-4 2 15,-2 1 1-15,2-3 8 16,-1 0-3 0,-9-8 3-16,9 5 0 0,-1 3 0 15,2 0 4-15,0 0 0 16,-1 0-1-16,1 0-3 15,-5 2 6-15,8 9-1 0,3-3 2 16,2 4-9 0,5 4-7-16,1-2-9 15,2 0-2-15,4 5-4 16,2 0 2-16,4 2 0 16,2 2-2-16,-3 1 1 15,1 3-3-15,0 7 1 16,-5 0 2-16,-1 3 2 15,-4 1 2-15,-3 5 1 0,-2-1-2 16,-2 6 0-16,1-6-3 16,2 6-3-16,4-7 1 15,2 8-2-15,-1-5 1 16,2 3-2-16,-2-4 1 16,2 4 2-16,0-8-3 0,-2 1 3 15,-1-2-2-15,-6-8 1 16,-2-5 0-16,-5-6-1 15,-2-10 1-15,-1-3 1 16,0-4-1-16,-1 0-6 16,-1-1-6-16,-1 1-22 15,0-2-12-15,0 0-26 16,-1-2-22-16,-8-6-215 16,9-1 200-16</inkml:trace>
  <inkml:trace contextRef="#ctx0" brushRef="#br0" timeOffset="185207.83">12364 17665 849 0,'-5'4'94'0,"2"1"77"0,0-3-19 0,3-2-59 0,0 1-7 0,1-2-15 0,2-2-10 15,-1 1-3-15,1-4-8 0,0 4-13 0,-1 4-1 16,4 7-14-16,0 2 0 0,5 10-11 16,4 4-1-1,2 8-6-15,4 3-3 0,2 2 3 16,2-6-4 0,-1-1 0-1,0-6 0-15,-2-9 0 0,-2-3 0 16,-1-12 4-16,-5-1-1 15,-1-7 2-15,-7-6 1 16,-2-4 1-16,-4-4 1 0,-4-1-2 16,0-5 3-16,4-3 3 15,0 0 5-15,0-3 9 16,4 0-4-16,-2 0 5 16,0 1 3-16,2-2-12 15,-4 2 7-15,0 1-10 16,2 2-12-16,-2 6 2 15,0 4-3-15,0 1-1 0,-2 6 0 16,-1 4 0 0,3 5 1-16,0 1-4 15,0 0 6-15,0 2-2 0,-3 2-3 0,3 8-1 16,0 1 0 0,0 1 3-16,2 1-1 15,1-1 8 1,3 1-4-16,-1 0-4 0,-1-1 5 15,3 1-8-15,-2-5 6 16,2 11 1-16,1-2-4 16,-6 5 0-16,1 5-4 15,-6 3-1-15,-2 3-1 0,4 3-3 16,-6-6 2-16,6-8-5 16,-4-8 0-16,0-4 4 0,0-7 1 15,-2-3 7 1,-3-1-1-16,-2-11 2 15,-4 3 2-15,-5-5-3 0,1 1 5 16,-7-1-5-16,0 0 2 16,-1 1-16-1,-2 1-8-15,4 2-4 16,1 5-5-16,3-7 14 16,3-2 4-16,2-5 8 15,4 1 1-15,5-2 4 0,0 2 0 16,4 3 1-1,-1-4-1-15,-1 5 6 0,3-1 3 16,-2 8-2-16,-2-1 0 16,1 6 0-16,-2-3-7 15,2 5 0-15,0 0 1 16,4 0-1-16,1 0-2 0,-3 7 1 16,9 1-2-16,5 7 0 15,1 3 2-15,11 8 3 16,6 3-4-16,10 4 1 15,6-3-1-15,-1-3-2 16,-1-5 5-16,-4-6-22 16,0-4-11-1,-3-4-31-15,-5-2-27 0,-5-1-14 16,-5-3-92-16,-9-2 119 0</inkml:trace>
  <inkml:trace contextRef="#ctx0" brushRef="#br0" timeOffset="187005.91">12513 18221 838 0,'0'4'73'0,"-1"-3"50"0,-1 1-21 0,1-2-13 0,1 0-1 0,0 1-9 0,0 1 2 16,1 1-17-16,-1-3-8 0,0 0-6 15,3 6-6-15,1 7-13 16,-1 4-3-16,0 15-12 15,2 4-5-15,-1 11-9 16,3 7-2-16,-3 0 0 16,1-2-6-16,0-7-7 15,1 0-1-15,-1-17-3 16,1-3-3-16,-1-14-1 16,-3-9-14-16,1-5-31 15,-2-16-22-15,1-13-235 16,-4-12 205-16</inkml:trace>
  <inkml:trace contextRef="#ctx0" brushRef="#br0" timeOffset="187445.6">12583 18122 1050 0,'1'-9'120'0,"6"-2"102"0,-1 3-97 16,2-3-11-16,5 3-19 15,-1 1-10 1,4 0-17-16,3 2-14 0,0 0-29 15,0 2-9-15,0 4-12 16,-5 6-2 0,0-1-1-16,-1 5-1 15,-4 0 0-15,-6 3 2 16,-3 2-2-16,-3 3 3 0,-8 2-2 16,-1 1 0-16,-15 4-9 15,-6-3-8-15,-8 0-15 16,1-7-3-1,5 0 14-15,7-4 8 0,14-5 9 16,12-6 2-16,-2 2 1 16,11-1-2-16,11 4 8 15,5-3 5-15,7 7 1 16,2-1 2-16,1 6-6 16,-1 2-2-16,-6 3-6 15,0 10-1-15,-4 2 0 16,-2 3-10-16,-1 1-22 0,3-1-16 15,-3-7-25-15,2-6 2 16,-4-9-2-16,-6-4 3 16,0-9-15-16,-6-5-57 0,-5-15 90 31</inkml:trace>
  <inkml:trace contextRef="#ctx0" brushRef="#br0" timeOffset="188129.84">12973 18083 913 0,'-2'0'127'16,"-1"-2"128"-16,-5-1-133 0,2 1-17 0,1 1-31 0,-1-4-11 0,4-1-14 15,2-2-7 1,0-3-4-16,6-2-3 15,5 4 6-15,2-1 1 0,9 7-8 16,3 1-3 0,4 6-7-16,-2 4-5 15,-5 1-5-15,-3 0-3 16,-8 9-11-16,-2-4-2 0,-4 6 2 16,-4 1-2-1,-4 4-11-15,-3 0-11 0,-5 2-12 16,-3 0-7-16,-1-3 11 15,1-5 9-15,2-11 14 16,4-1 8-16,8-7 1 0,0 0 0 16,3 2 3-1,6-7 2-15,6 4 10 16,-1-4 1-16,2 5-2 16,2 0-1-16,0-2-11 15,1 6 1-15,0 5 1 16,-4 2-2-16,3 8 3 0,-2 5-2 15,-5 13-3 1,-3 8 0-16,-10 5 1 16,-3 1 2-16,-11-4-3 15,-1-6 4-15,-7-6-7 16,-2-9-3-16,-3-2-4 0,-2-8-12 16,-4-5-40-16,-3-6-25 15,8-5-47-15,2-4-101 0,7-7 147 16</inkml:trace>
  <inkml:trace contextRef="#ctx0" brushRef="#br0" timeOffset="188583.54">12711 17953 856 0,'-7'3'59'0,"3"5"29"0,-9 3-11 0,2 5 11 0,-2-2-7 15,-1 2 1-15,0-2-23 16,1-1-12-16,4-4-12 15,-4-4-9-15,4-3-12 16,-1-2-5-16,-4 0-6 16,3-2-3-16,-5 1-17 15,1 1-15-15,-6 1-165 16,-1 1 126-16</inkml:trace>
  <inkml:trace contextRef="#ctx0" brushRef="#br0" timeOffset="-214485.34">4409 7845 920 0,'-3'6'111'0,"-3"0"93"0,1 5-62 0,0-6-39 0,1-2-15 0,1 0-17 0,1-1-10 0,2-2-9 0,6-2-2 16,13-2-7-16,10-3 1 0,15 6 4 0,6 1-3 31,6 0-6-31,-1 6-8 16,-3 0-16-16,-2-3-8 15,-7 8-7-15,-5-7 6 16,-13 5-10-16,-3-1-13 16,-14 1-39-16,-6 1-27 15,-9 2-53-15,-5 0-21 16,-12-3 90-16</inkml:trace>
  <inkml:trace contextRef="#ctx0" brushRef="#br0" timeOffset="-214263.11">4613 7925 1145 0,'11'-5'144'0,"-3"5"154"0,-7 7-172 16,1 10-16-1,-5 2-48 1,-3 9-21-16,-5 4-28 16,-2 4-10-16,5-1-8 15,-1-1-11-15,2 1-27 0,2-5-21 16,1 0-42-16,1 0-27 16,-4-3-255-16,-2-5 243 15</inkml:trace>
  <inkml:trace contextRef="#ctx0" brushRef="#br0" timeOffset="-214068.93">4491 8346 1240 0,'15'3'90'0,"2"4"41"0,2-7-18 16,5 1-35-1,-2-1-25-15,8-1-36 0,1 1-22 16,5-2-49-1,7-3-35-15,1 0-205 16,-1-1 177-16</inkml:trace>
  <inkml:trace contextRef="#ctx0" brushRef="#br0" timeOffset="-213697.83">4928 7925 1383 0,'11'-14'80'0,"2"1"37"0,4 1-2 16,4 2-28-1,3 2-13-15,4 0-26 16,2 7-16-16,6 2-18 0,-1 7-3 15,-3 5-8 1,-2 1-2-16,-18 8 2 16,-9 0-3-16,-14 10-4 15,-8 1-4-15,-12 2-12 0,-1 1-2 16,1-2 3 0,1 0 6-16,11 0 12 0,3-2 1 15,13-1 0-15,4-1 0 0,17-1-1 16,7-6 1-1,24-4 2-15,8-6-1 16,14-11 2-16,1-9-18 16,-2-9-65-16,-4-6-75 0,0-17 75 15</inkml:trace>
  <inkml:trace contextRef="#ctx0" brushRef="#br0" timeOffset="-210349.75">6984 10218 855 0,'-6'0'86'0,"-1"2"59"0,1-1-12 0,1 1-38 0,2-1-18 0,3-1-12 0,3-1-3 16,5 1-1-16,2-2 1 15,4 1-6-15,5-1 1 16,5 0-2-16,4 1-5 0,7-2-8 16,2 0-2-16,5-1-15 15,-3 3-1-15,-4-4-8 16,-4 0-7-16,-9 2-8 16,-6 3-8-16,-8 0-28 15,-8 0-17-15,-5 2-48 16,-4 1-34-16,-5 3-295 0,-2-4 274 15</inkml:trace>
  <inkml:trace contextRef="#ctx0" brushRef="#br0" timeOffset="-210120.68">7123 10218 1249 0,'-6'0'85'0,"-1"2"52"0,1 1-16 16,0 5-42-16,1 1-20 16,2 7-35-16,0 7-13 0,4 6-8 15,4 7-1-15,4 4-1 16,1-1-1-16,-2-1-20 16,-2 0-26-16,-4-8-43 15,-1 4-32 1,-2-8 60-16</inkml:trace>
  <inkml:trace contextRef="#ctx0" brushRef="#br0" timeOffset="-209882.8">7186 10614 1650 0,'2'0'1'0,"10"-2"3"16,20-1-18-16,-2-2-14 0,0 2-94 0,-4-3-223 0,-8 0 211 15</inkml:trace>
  <inkml:trace contextRef="#ctx0" brushRef="#br0" timeOffset="-209390.58">7405 10320 850 0,'11'-11'134'0,"2"-3"108"15,0 3-93-15,-1-1-19 16,6 2-28-16,-6 4-9 0,10-2-19 16,0 3-6-1,-1 4-23-15,2-1-2 0,-7 2-16 16,-3 5-11-1,-2 6-2-15,-5 1-12 16,-1 6-6-16,-2 1 6 0,-3 0-6 16,-1 4 2-1,-4 1-9-15,-1 1-9 16,-6 2-4-16,0-2-2 16,-2-1 6-16,-4-4 5 0,7 1 8 15,-1-7 2 1,7 0 5-16,2-3 0 0,4-6 3 15,7 0 6-15,5-4 1 16,6-2 5-16,1-6 9 16,4 4-7-16,3-1-2 15,0-4-1-15,4 3-6 16,-1-5-4-16,-5 4-37 16,-3 3-29-16,-3 1-76 15,-1 1-188-15,-15 4 197 16</inkml:trace>
  <inkml:trace contextRef="#ctx0" brushRef="#br0" timeOffset="-208774.99">7038 10589 587 0,'-21'1'90'0,"1"2"59"16,1-3 0-16,1 2-33 0,3-2-29 0,5-2-25 0,1 1-9 0,7-1-9 0,2 1 0 15,8 1 5-15,5 0 4 16,1-5 18-1,5 5 4-15,6 3-2 0,5-1-2 0,5-1-14 16,4 1-4 0,2 1-13-1,5 3-9-15,-8-4-20 16,-5-1-7-16,-3 4-37 16,-8 0-29-16,-5 0-83 0,-1 1-307 0,-13-9 287 15</inkml:trace>
  <inkml:trace contextRef="#ctx0" brushRef="#br0" timeOffset="-140804.52">9092 13370 543 0,'-10'-3'95'0,"-1"-1"80"0,2 2-2 0,4-4-28 0,-3 1-16 0,3 2-21 0,1 3-14 0,-1 1-17 0,-1 6-14 0,-1 5-26 32,-1 1-9-32,1 1-21 0,0 3 4 0,6-6 3 15,1-1 3-15,4-1 9 16,4 1-2-1,2-5-2-15,1-1-3 16,1-4-5-16,1-3 0 0,4-2 2 16,-1-4 1-16,0-4-2 15,-2-6-5-15,0-3-1 16,2 0-2-16,-2-3 0 16,4 3 2-16,-3-3 3 15,0 1 2-15,2 0-1 16,-3 1-2-16,-1-1 2 15,-4 2 0-15,-2-2 3 16,-6-1 2-16,-1-2-3 16,0-3-8-16,-6-1 0 15,3-4-2-15,-4-3-7 16,3-1 7-16,0-1-1 0,-2-2-3 0,3 2 2 31,3-2-4-31,-2-2 4 16,2 1 7-16,0-3 4 15,-1 2 2-15,-2-5-4 16,0 4-2-16,-4 0-5 16,1 4-2-16,0-3-1 0,-2 3 3 15,1 3 0-15,3 2 1 16,4 3-5-16,-2-3-1 16,2 1-2-16,3 0 1 15,0 2 4-15,5 2 0 16,-3 1 4-16,0 1-4 0,-2 4 0 15,-2 0 4-15,3-2-6 16,-3-3 4-16,4-1-3 16,3 1-2-16,3-5 0 15,0 2 0-15,2 0 0 16,2 3 0-16,3 6 0 16,-4 0-4-16,0 7 4 15,-4 1 0-15,-3 4 0 16,3-1 1-16,-2-1 5 15,-2 1-5-15,4-1 3 16,1 1 1-16,-2 1-9 16,5 2 4-16,0 3-4 15,1-3-1-15,7 5 3 16,-3-3-3-16,1 5 5 16,-1-3 0-16,-2 3 0 0,1 1 2 15,2 2-2 1,1 0-1-16,4 0 1 0,-1 0 0 15,1 2-1-15,-3-1 1 16,-5 3-1-16,1 0-2 0,-4 1 3 16,0 4-1-16,0 4 0 0,1 0 2 15,-1 2 4 1,2 1-4 0,-2 5 2-16,-2 4 0 15,1 2-7-15,0 4 6 0,-1 2-1 0,1-1-1 16,-1-2 0-1,-2-5-2 1,1-6 2-16,-2 0-5 0,1-10 6 16,-1 1-1-16,-4-4-6 15,1-3-15-15,-6-3-64 16,0-1-48-16,-11-7 70 16</inkml:trace>
  <inkml:trace contextRef="#ctx0" brushRef="#br0" timeOffset="-131251.58">10194 12978 924 0,'-3'4'55'16,"-3"3"37"-16,1-1 10 0,2 0-10 0,0-2-5 0,5 0-21 0,1 3-7 0,-2-3-6 0,7 3 0 15,3-4-7-15,3 2 3 0,13-2 2 16,8-3 0-1,9-8 2-15,5 0 1 0,1-5-10 16,1-2 3-16,3-1-15 16,4 2-7-16,-3 1-12 15,-3-1-11 1,-11 4-2-16,-12 1-12 16,-15 3-33-16,-13 6-24 0,-2 0-53 15,-12 4-34 1,-14 6 86-16</inkml:trace>
  <inkml:trace contextRef="#ctx0" brushRef="#br0" timeOffset="-130973">10489 12997 1348 0,'2'-8'81'15,"1"0"34"-15,-3 5-8 16,0 3-24-16,-1 1-17 0,-4 10-18 16,0 4-6-1,0 10-17-15,2 5-3 16,3 12-9 0,2-1-5-16,1 10-8 0,-1-1 0 15,-1-4-15-15,1 0-17 16,-2-7-26-16,-3-3-21 15,-4-9-26-15,-1-8-29 0,-1-8 75 16</inkml:trace>
  <inkml:trace contextRef="#ctx0" brushRef="#br0" timeOffset="-130752.89">10228 13501 1364 0,'20'2'75'0,"8"-4"39"0,6-2 0 0,8-9-20 31,4-1-2-31,1-4-26 0,5 3-20 16,2 0-24 0,4 0-12-16,-7 5-53 0,-4 1-35 15,-4 2-80-15,-10 3-235 0,8 4 243 16</inkml:trace>
  <inkml:trace contextRef="#ctx0" brushRef="#br0" timeOffset="-130279.45">10919 13104 1183 0,'1'-5'73'16,"-1"2"35"-16,0 1-8 16,2 2-15-16,1-1-7 15,9-1-3-15,6-1-7 16,7-3 7-16,7 3-7 0,1 0-14 15,3-2-15-15,-3 5-16 16,2 0-6-16,-8 6-12 16,-4-3-2-16,-5 8 3 15,-7-3-8-15,-7 10 1 16,-4 2 5-16,-7 12-4 16,-6-2-2-16,-4 11-12 15,-2 1-10-15,-3-2-10 16,3-1 5-16,3-7 15 15,5-3 7-15,8-8 5 16,4-4 7-16,10-7 5 0,8-1 0 16,11-4 10-16,10-5-2 0,10-6-8 15,1-5-2 1,7-8-13 0,-4-7-23-16,-1-7-85 15,-2 2 73-15</inkml:trace>
  <inkml:trace contextRef="#ctx0" brushRef="#br0" timeOffset="-59216.22">23064 3552 1215 0,'-6'3'106'0,"-2"-3"43"0,0 0-28 0,0-3-10 0,-3-2-32 0,7 4-10 0,-1 1-13 0,0 4-6 0,2 11-16 16,-3 3-7-16,6 20 2 15,0 6-6-15,0 20-5 16,4 3-3-16,-4 3-11 16,5-1-2-16,-2-4 5 15,-1-2-7-15,1-10-3 16,-3-2 7 0,0-8-8-16,2-12 7 0,-1-7-2 15,2-9 1-15,-1-5 3 0,0-1-7 16,-2-9 6-1,0 2-9-15,1-2 5 16,1 0 0-16,-2 2 0 16,0-2 1-16,0 0-1 15,1 0 1-15,1 0-1 16,4 0 0-16,-1 4-3 16,1 4 3-16,5 2-6 15,5 4 6-15,6 2 1 16,3 7-1-16,4 2 2 0,2 2-3 15,1 6 2-15,3 2-1 16,-4 3 0-16,1 0 0 16,-4-2-4-16,2-3 8 15,-3-3-7-15,-3-5 6 16,-10-6-3-16,-3-4 0 0,-8-6 6 16,2 0-8-1,-7-9 8-15,-6 2-7 0,-6-4 4 16,-7 1-3-16,3-5 0 0,0 4 0 15,4 2-3 1,0 3 3-16,1 8-6 16,-1 3 4-16,-3 10 1 15,-2 3-2-15,-7 9 5 16,-2 4-3-16,-3 5-5 16,-4 1 4-16,0 4-3 15,2 4 3-15,3 3 2 16,0-7-3-16,5-6-4 0,4-3 4 15,5-15-7-15,7-7 10 16,4-11-1-16,5-5-2 0,0-2 0 31,0-1 1-31,5 0 4 0,-3 0-5 0,-1 0 8 32,1 0-7-32,-1 0 2 0,10 8 9 15,-6 2-9-15,-3 2 8 0,4 10-7 16,-3 4-1-1,2 11 0-15,3 8 0 16,-2 16 1-16,0 7 0 16,2 15 4-16,-1 1-8 15,-1-7 4-15,-1-3-4 0,-1-15 1 16,0-12 6 0,-3-9-2-16,-2-5-2 0,-1-9 2 15,-1-10-5-15,3-13 1 16,-2 3 1-16,4-15-4 15,1 0 1-15,3-5 1 16,1 2 8-16,0 1-2 16,3 3 7-16,3 4-3 15,-1 0 2-15,2 4 1 0,2-1-3 16,5 0-1 0,4-2 5-16,5-3-3 15,5-6 2-15,7-6 10 0,7 1-2 0,11-10 6 16,6-1 5-1,8-9-6 1,-4-4-7-16,1-6 0 0,-2-3-3 16,2 0-7-16,0-4-1 15,-1-1-1-15,4 2-5 16,-5-1 2-16,-3 4-1 16,-13 10 0-16,-12 4 2 0,-11 10-4 15,-7 1 4-15,-5 5-2 16,-4 6-2-16,-5 5 4 15,-2 1-4-15,-4 6 0 16,-2-4 5-16,4 3-3 16,1-4 2-16,2 4 0 15,2-5-2-15,-1 6 1 16,1-1-4-16,-4 0 1 16,0 2 1-16,-6 3 1 15,2-3 0-15,-1 1-1 0,-1 1 1 16,0-1-5-1,0 1 5-15,2-1 0 16,-2 0-4-16,0-1 2 16,0 0 1-16,1 0-5 15,1 3 4-15,-2-2-3 16,0-2-4-16,0 1 5 0,0-1-4 16,-2 3 7-1,2-1 3-15,-3-14-1 0,0 10 0 16,-3-3 0-16,0 1 1 15,2-2 2-15,-2-2-2 16,1-9 3-16,-1-2-4 0,0-20-1 16,1-6 0-16,5-27-3 15,0-9-1-15,8-11 2 16,-2-2 2-16,-1 15 1 16,1 13-3-16,-6 20 2 15,3 10-2-15,-3 17 3 16,0 2 2-16,-1 13-3 15,-4-4 0-15,2 1-2 16,-2-2 2-16,0-1-1 16,-1 1 4-16,3-1-3 15,1-2 3-15,2 2 2 16,0 0-8-16,0 3 0 16,4 5 3-16,-3-2-4 15,2 5 2-15,-4-1 3 16,-6-2-8-16,0 1-10 15,-3 2-8-15,1 0-45 16,-1 0-27-16,-4 0-54 16,1 0-23-16,1-10 95 0</inkml:trace>
  <inkml:trace contextRef="#ctx0" brushRef="#br0" timeOffset="-58665.92">23009 3404 1102 0,'-12'0'76'0,"2"-2"28"0,1 0-5 0,5 2-22 0,3 0-11 0,2 2-7 0,7 0 6 16,8 2 11-16,8 4 10 16,12 3-5-16,8 3-10 0,16 12-38 15,8 2-13-15,25 16-18 16,11 10-2-1,15 6 0-15,4 6 0 16,-8 3 0-16,-5-5 0 0,-4-9 0 16,-4-3 0-16,-12-11-10 15,-12-3-6 1,-22-7-22-16,-13-9-17 0,-21-4-58 0,-8-12-24 16,-23-12 72-16</inkml:trace>
  <inkml:trace contextRef="#ctx0" brushRef="#br0" timeOffset="-57741.78">23639 4153 1043 0,'0'0'82'0,"0"0"35"0,0 1-29 0,0 2-25 0,-2-1-20 0,1 0-8 0,1-1-1 0,1 2 2 15,2 4-2-15,-3-1-8 16,0 7-2-16,-1 10-12 0,-2 7-2 15,-2 8-5-15,-3 1-4 16,0 1-3 0,-3-4 3-16,6-9-2 15,2-5-2-15,3-12 0 0,0-9 3 0,2-14 5 32,4-2 5-32,2-12 16 15,0-9 2-15,4-9 10 0,-4-2 3 0,2-8-6 16,1 3 1-1,-2 8 1-15,4 4 4 16,-1 17 1-16,-2 10 3 16,1 13-4-16,-3 11-13 15,4 14-10-15,3 7-7 16,0 12-11-16,6 0 9 16,-5 4-4-16,0-7-3 0,-2-5-25 15,-5-6-27-15,-3-7-40 16,-1-2-27-1,-6-8-26-15,-1-9-18 0,-7-5 92 16</inkml:trace>
  <inkml:trace contextRef="#ctx0" brushRef="#br0" timeOffset="-57549">23634 4197 1258 0,'3'8'84'0,"2"1"50"0,4 2-24 0,9-4-21 0,-4-1-20 0,5-1-41 0,1 1-13 0,1-1-27 16,2-2-15-1,3 5-51-15,-3 1-31 16,-4-3 59-16</inkml:trace>
  <inkml:trace contextRef="#ctx0" brushRef="#br0" timeOffset="-57181.9">23790 4635 1092 0,'0'0'110'0,"0"3"71"16,5 1-77 0,0 2 6-16,1-1-31 0,-1 3-9 15,-4 4-24 1,-1 1-13-16,-3 7-23 16,-2 4-6-16,-4 4-3 15,-4 4 1-15,1-2-2 16,1 1-2-16,6-4-2 0,2 0-6 15,7-8 4-15,6 0 2 16,6-8 0-16,4-5 2 16,1-4-12-16,1-2-14 15,0-5-49-15,2-3-13 16,-6 2-260-16,-2-2 218 16</inkml:trace>
  <inkml:trace contextRef="#ctx0" brushRef="#br0" timeOffset="-56634.29">23822 5175 960 0,'0'-10'92'0,"0"-1"48"0,1 6-11 0,-1 2-33 0,0-5-18 0,-1 8-14 0,-2 2-8 0,-2 6-22 0,0 6-9 16,0 0-15-1,1 7-6 1,-1-4-4-16,3 7 2 16,1-4-2-16,-1 1-1 0,4-1-6 15,2-4-1 1,4-8-6-16,2-2-6 0,4-4 5 15,0-2-1-15,7-3 11 16,1-4 3-16,0 1 3 16,0-3 0-16,-3-3-2 15,-2 5 5-15,1-4-6 16,-4 0-4-16,-2-2 5 16,3-6-9-16,-8 0 8 0,1-6 4 15,-3 3-4-15,-2-3 2 16,-3-1-30-16,-3 7-27 15,-2 4 35-15</inkml:trace>
  <inkml:trace contextRef="#ctx0" brushRef="#br0" timeOffset="-55165.74">22940 3790 911 0,'-3'2'83'0,"-5"5"81"0,-3-3-61 0,-7 5-13 0,-1 1-7 0,-1 1-21 0,1 1-4 16,-8-1-9-16,5 0-6 16,-2-1-4-16,-1-4-8 15,2 2-3-15,-1-3-1 16,0-2-9-1,1 3 1-15,-4-3-4 0,-3 5 1 0,-13-3-1 32,-4 3-5-32,-8-2 1 0,-5 2-5 15,-5-3-2-15,-4 3 0 0,-15-2-2 32,-1 0 0-32,3 1-1 0,4-1 1 15,15-1-2-15,8-2-1 0,11 1 7 16,6-2 1-1,13 0 6-15,6-1 0 0,8-1-5 16,9 0 2-16,2 0-5 16,-3 3-5-16,5-3-1 15,-1 0-1-15,10-1-19 16,-6-1-18-16,3-1-66 16,6 0-39-16,0-5 74 15</inkml:trace>
  <inkml:trace contextRef="#ctx0" brushRef="#br0" timeOffset="-50171.37">21593 3542 944 0,'-2'-4'76'15,"7"1"33"-15,-4-1-11 0,7 4-25 0,-2-1-22 0,-4-2-22 0,3 1 8 0,-5 2 4 16,0 0 0-16,-3-1-5 15,-4-1-10-15,-1-1-5 16,1 1 1-16,-3-6-4 16,1 2 5-16,-4-5-4 15,-1-2-4-15,0-4-2 16,-1 3-5-16,-4 0-5 0,1 1-2 16,-9 5-2-16,-2 0 1 15,-1 7-1-15,0 1 1 16,4 4 0-1,2 4-1-15,3 3 1 16,6-1-2-16,0 6 1 0,3-2-1 0,2 0 0 16,1 2 4-16,1-1 1 15,0 4-2 1,0-3 5-16,2 2 0 0,-2 2 7 16,2 1 9-16,-1-1-3 15,-1 4-2 1,4 1-6-16,-1 2-6 15,3 0 1-15,2 4-2 0,0 1-3 16,4 2-1-16,-1 6 0 16,0-2 0-16,0 1 2 0,2-3-1 15,-2-1-1 1,2 3 0-16,1 1-1 0,2 2 4 16,0-3 5-1,3-2 4-15,-2-1 0 0,-1 0-2 16,0 1-6-16,-2-4-2 15,1-2 1 1,-3-2-3-16,1-6 2 16,-2 2-4-16,0-4 2 0,-1 1 1 0,1-1-2 15,2 1 4 1,-2-6-2-16,3 3 0 16,1-4 3-16,-1 3-4 15,2-4 1-15,0-4-1 16,0-1-1-16,0 0 0 15,-1-5 0-15,1 2 2 16,0-2-1-16,2 2 3 0,2-5-1 16,1 0 0-16,7 0-2 15,-1-2-1-15,2-2 1 16,4-1 2-16,-4 2 4 16,-1-5 3-16,2 2-2 15,-4-6 2-15,-6 1 2 16,1-3-6-16,-4 2-1 0,-1-1 0 15,2-6-4-15,-1 3 9 16,1 2-4 0,-1 0 1-16,2 1 5 0,-3 1-1 15,-2-2 12 1,1-1-1-16,-4-2-2 16,0 1 1-16,0 2-10 0,-1 1 0 0,1-1 0 31,1 0-4-31,1-5 7 0,-2 0-4 15,1-1-2-15,-4-1 0 16,0-1-8-16,1 2 1 16,-1-1 4-16,2-1-6 0,-4 3 4 15,1-3 3-15,-3-5-3 16,-2 2-1-16,4-3 0 16,2-1-4-16,0 1 0 15,4 3 3-15,-4-2 2 16,0 0-1-16,-4-1 1 15,0 2-2-15,-4 0-3 16,0 0 3-16,-6 1 3 16,-2 0-3-16,0 1 1 15,2 1 4-15,3-3-4 16,0-1-1-16,5-2-1 16,2 2 1-16,-2-3 6 15,6 3 1-15,-5 6 5 16,-4-1-8-16,-4 8-4 15,-7 2 1-15,-1 4-6 16,2 3 4-16,4 3-3 0,0 1 4 16,15 1 0-16,-1-3-5 15,-1-4-37 1,9 4-25-16,-1-3-77 0,-1 1-11 16,-5-4 83-16</inkml:trace>
  <inkml:trace contextRef="#ctx0" brushRef="#br0" timeOffset="-48987.1">20433 3594 857 0,'0'0'82'0,"2"0"90"0,-1 2-50 0,-1 1-14 0,0 5-17 0,0 5-31 15,2-4-3-15,-1 2-9 0,4 0 0 16,3-3 0 0,5-3-2-16,10 1 3 0,9-3 5 0,15-3-6 31,8 0 5-31,18-6-11 16,6 1-5-16,-7 1-18 15,-5-3-8-15,-25 6-18 16,-12-4-21-16,-11 2-37 15,-6 1-26-15,-13 2-46 0,-2 0-27 16,-6-1 91 0</inkml:trace>
  <inkml:trace contextRef="#ctx0" brushRef="#br0" timeOffset="-47889.85">20059 3555 695 0,'0'-3'93'0,"3"-2"83"0,-1 2-29 0,-1-2-17 0,4 4-26 0,0 1-16 0,-2 4-6 16,2 1-10 0,-5 0 4-16,0 6-15 0,3 3-7 15,-3 8-22 1,3 5-13-16,-1 8-15 16,-4 3-1-16,-1-1-1 0,0 4-2 15,-4-3 2 1,1 0-2-16,3-10 0 15,3-2 0-15,3-11-1 0,5 0 1 16,3-6 0 0,-1 1 1-16,4-7 1 0,-2-2-2 15,3 1 1-15,8-2-1 0,-4-2-1 16,3-1 1 0,0 0-5-16,-7-3-13 15,3 3-36-15,-2 1-27 0,-5-1-134 16,-1-2 131-16</inkml:trace>
  <inkml:trace contextRef="#ctx0" brushRef="#br0" timeOffset="-47203.65">20253 3587 675 0,'2'0'146'0,"-1"0"143"0,-1 0-166 0,2 0-9 0,-4-4-49 0,2 3-9 0,-1-4-16 16,1 5-1-16,0 0-10 15,-2-1-4-15,2-1 1 16,2-11 1-16,6 9 3 16,4 4 1-16,2-7 7 0,2 6 2 15,2-1 1 1,2 1 4-16,1 4-13 15,-1 5-6-15,1 0-14 16,-9 4-7-16,-4 1-2 16,-5 3-1-16,-6-1-4 15,-2-1 2-15,-7 2-4 16,-4 0-4-16,-3 0-12 16,2-2-6-16,3-5 3 15,2-1 6-15,8 0 11 0,-1-5 5 16,8 7 1-1,0-5 0-15,7 2 2 0,2 0-2 0,6 2 7 32,4 1-3-32,1-4 7 0,0 3-2 15,-3-4-1-15,-3 5-1 0,-6-4-3 16,-4 2 0-16,-7 1-1 16,-5 2 2-1,-8 2 0-15,-7 0-1 0,-8 2-1 16,-6 1-7-1,1 0-27-15,5 3-17 0,6-3-46 16,12 1-18-16,10 0-309 16,5-3 278-16</inkml:trace>
  <inkml:trace contextRef="#ctx0" brushRef="#br0" timeOffset="-46587.76">20684 4435 1676 0,'1'0'2'0,"15"-2"24"0,30-1 26 0,8 0-5 0,10-3-2 0,-1 3-8 0,-4-4-19 0,-9 4-3 0,-6-2-11 0,-4-1-4 0,-12 3-34 0,-6 0-29 0,-20 3-53 16,3 0-2-16,-13-2 56 15</inkml:trace>
  <inkml:trace contextRef="#ctx0" brushRef="#br0" timeOffset="-45818.87">19854 4470 1006 0,'0'-2'95'0,"0"-6"50"0,2 4-4 0,-1 4-24 0,1 0-16 0,2 0-8 0,0 4 0 0,-3 3-25 0,-1 0-8 0,-3 12-28 16,-2 0-14-1,-3 11-10 1,-1 0-4-16,-4 6-1 16,2-2-1-16,-3 2-9 15,1-3-4-15,4-6 0 16,1-7-3-16,5-2 12 0,3-6-1 16,8-4 0-16,3 0 0 15,8 2-1-15,5-4 4 16,12 2 1-16,5-2 4 15,5 0-3-15,1-3-2 16,-1 1-32-16,-2 0-23 0,-9-4-47 16,-2-3-22-16,-10-2-153 15,-8-2 164-15</inkml:trace>
  <inkml:trace contextRef="#ctx0" brushRef="#br0" timeOffset="-45390.64">20313 4467 1155 0,'2'-4'112'0,"-2"1"57"16,0 3-56-16,-3 0-10 15,-1 2-39-15,4 3-8 16,0-2-12-16,0 6 3 0,4 4-1 16,-4 3-8-16,-2 7-8 15,-3-1-14-15,-6 4-16 16,-1 3 4-16,-6-3-7 16,1-4 1-16,4-3 2 15,1-2-5-15,8-7 8 16,6-6-3-16,1 1-2 15,7-3 6-15,4-2-8 16,-2 0 5-16,11 0-1 16,-3 0-3-16,5 0 3 15,4 0 2-15,1 0-1 16,-2 4-9-16,-4 1-30 16,-4-3-21-16,-6-1-34 15,-1-1-13-15,-2-1-17 16,-1-6 6-16,-7-1 67 15</inkml:trace>
  <inkml:trace contextRef="#ctx0" brushRef="#br0" timeOffset="-45151.71">20474 4547 1250 0,'-6'0'103'0,"-2"3"71"16,-2 0-33-1,4 2-12-15,-3 6-21 16,2 2-33-16,1 4-1 16,1 13-23-16,0 6-16 0,2 12-17 15,3 4-15-15,-1 1 0 16,1 2-13-16,3-6-46 16,-2-5-28-16,6-14-99 15,-4-6-247-15,8-7 272 16</inkml:trace>
  <inkml:trace contextRef="#ctx0" brushRef="#br0" timeOffset="33616.79">12968 15391 1264 0,'-2'1'68'0,"1"1"15"0,-1 6-3 0,1 4-9 0,-1 1-3 0,0-2-2 0,2-3-3 16,0-2-7-16,5 5 1 0,8-6-2 15,4 3 4-15,15-7-3 16,5-1 0 0,8 0-5-16,5-8-6 15,1 2-17-15,4-5-6 16,-3 0-17 0,-2 3-4-16,-13 3-16 15,-9 2-22-15,-12 3-42 0,-7-4-30 16,-10 8-46-16,-4 1-26 0,-11 4 106 15</inkml:trace>
  <inkml:trace contextRef="#ctx0" brushRef="#br0" timeOffset="33994.64">13209 15526 1256 0,'0'0'113'15,"2"-3"78"1,-2 6-84-16,0 2-11 16,-3 6-43-16,-2 3-9 15,-1 10-33-15,-2 0-5 0,1 4-2 16,1 0-8 0,1 2-12-16,2 3-14 0,0 2-45 15,0-2-14 1,0 0-41-1,0-3-75-15,-5-6 131 0</inkml:trace>
  <inkml:trace contextRef="#ctx0" brushRef="#br0" timeOffset="34052.16">12969 16048 1359 0,'4'10'90'0,"7"-2"43"15,1-5-27-15,13-6-13 0,5-7-6 16,5-6 0-1,8-4-11-15,3-2-34 16,6 0-9-16,3-4-31 16,2 1-15-16,-4 2-72 15,-5-1-48-15,-1 3-70 16,-8 1 84-16</inkml:trace>
  <inkml:trace contextRef="#ctx0" brushRef="#br0" timeOffset="34425.8">13623 15510 1600 0,'-4'4'92'0,"4"-3"36"0,2 1-11 0,4-1-9 15,7-1-4-15,7-1-17 16,4-1-9-16,12 2-27 15,4-1-17 1,1 1-14-16,1 3-11 0,-7 2-10 16,-2 6-3-16,-11 11-8 15,-3 3-1-15,-19 6-14 16,-8 4-4-16,-17 5-14 16,-3 2-4-16,-4 4 2 15,2 3 9-15,8-7 16 16,6-1 7-16,16-6 9 15,11 0 1-15,16-7 3 16,14-3 7-16,21-12-3 16,9-5 4-16,14-10-22 15,-3-4-52-15,-5-13 88 0,1-8-47 16</inkml:trace>
  <inkml:trace contextRef="#ctx0" brushRef="#br0" timeOffset="35533.17">15235 17985 946 0,'-22'6'85'0,"4"-1"60"0,1 4-30 0,8-4-17 0,2 5 0 0,6-6-2 0,1 4-2 16,4-3 4-16,4 0-7 16,10-2-3-16,4-3-10 15,12 0-21-15,6 0-7 16,6-2-18-16,1-4-7 0,2 0-12 16,-3-4-2-1,-9 1-10-15,0 2 1 16,-10-1-22-16,-1 4-19 0,-7-1-38 15,-6 3-26-15,-2 1-31 0,-9 1-19 16,-2 0-132 15,-2-3 166-31</inkml:trace>
  <inkml:trace contextRef="#ctx0" brushRef="#br0" timeOffset="35748.27">15501 17985 1264 0,'-6'8'104'0,"1"4"65"0,-4 3-39 16,3 8-21-16,4 4-25 15,-3 6-29-15,2 3-18 16,3 2-25-16,-3 2-9 0,6 1-28 16,2 0-3-16,-2-4-42 15,2 0-25 1,-4-4-42-16,-1 0-111 15,-8-5 149-15</inkml:trace>
  <inkml:trace contextRef="#ctx0" brushRef="#br0" timeOffset="35950.02">15259 18523 1302 0,'18'-4'113'0,"5"1"76"15,0-3-56-15,2 0-32 16,1-2-25-16,7 3-32 16,3-3-15-16,2 5-25 0,1-2-13 15,1-1-35 1,-1 3-21-16,7-3-56 16,1 1-20-16,-1 0 78 0</inkml:trace>
  <inkml:trace contextRef="#ctx0" brushRef="#br0" timeOffset="36334.38">15839 18122 1078 0,'16'-14'180'0,"1"1"239"0,4 1-263 15,1-1-7-15,3 4-42 16,5 5-16-16,2 3-46 16,2 1-21-16,-4 5-14 15,0 4-9-15,-5 5-1 16,-4 0-5-16,-7 10-4 16,-9 0 2-16,-11 2-12 15,-5 4 1-15,-16 5-7 16,-5-2-7-16,-7 0 1 0,-4 0 10 0,5-4 7 15,8-4 8-15,16-4 9 16,9 2 0 0,20 1 3-1,11-2 5-15,25-5 0 16,12-2 0-16,11-8-9 16,0-2-6-16,-1-6-51 0,-4-4-37 15,-4-8 53-15</inkml:trace>
  <inkml:trace contextRef="#ctx0" brushRef="#br0" timeOffset="110409.93">2089 198 1128 0,'0'1'133'0,"0"1"126"0,1 9-133 0,1 1 1 15,3 6-31-15,-1 2 0 0,4 4-26 0,3 0-13 0,0 4-21 0,0 3-16 0,-1 4-11 16,-1 3-3-16,-2 5-5 16,-3 1-1-16,1-3 0 15,-3-3-2 1,-2-13 3-16,3-3-5 0,-5-14 0 16,-1-2 4-16,-2-7-2 15,2-9 2-15,-5-12-2 16,4-3-5-16,-1-12 2 0,-1-2 4 15,-4-5 3 1,1-5-2-16,-1 2 3 16,2 1-4-16,8 8-3 15,0 3 8-15,8 10 2 16,3 6 3-16,10 8 12 16,4 3 4-16,5 4 1 15,6-3 4-15,2 1-7 16,5-2-6-16,1 3-12 0,0-1-4 15,-3 3-10-15,-3 0-16 16,-10 1-43-16,-2-3-27 16,-11 1-62-1,-4 2-20-15,-9 2 102 16</inkml:trace>
  <inkml:trace contextRef="#ctx0" brushRef="#br0" timeOffset="110731.11">2101 496 1283 0,'19'-2'91'16,"7"-3"93"-16,8-6-104 0,10-9 18 0,4 1-9 0,5-3-36 0,3 3-14 0,-11 1-31 0,-2 6-23 0,-10 6-55 0,-4-1-41 15,-4 7 58-15</inkml:trace>
  <inkml:trace contextRef="#ctx0" brushRef="#br0" timeOffset="111210.39">2603 518 1318 0,'-6'12'92'0,"-4"-1"41"0,1 2-19 0,6 0-41 0,-2 1-20 0,5 3-33 0,6 5-13 0,2 2-5 16,9-4-1-1,6-2 1-15,3-6 6 16,8-10 22-16,-3-2 10 16,7-13 18-16,-5-2 6 0,-5-8-2 15,-2 0-7-15,-17-4-10 16,-4 0-9-1,-13-1-22-15,-9-4-2 0,-18 4-10 16,-6 1-2-16,-6 8-19 16,-1 6-14-1,6 10-34-15,-1 5-19 0,13 6-23 16,10 3-2-16,20-5 1 0,14 0 5 16,21-4 39-16,2-2 16 15,9 2 30-15,1 2 16 16,-6 1 16-1,-1 0 0-15,-12 4 24 16,-1 4 5-16,-6 3-4 0,-4 1 4 16,-3 4-22-1,-4 1-6-15,-2-5-7 16,-1 2-4-16,3-5 2 0,-1-1-4 16,-1-9 7-16,0 0 12 15,-5-6 30-15,-1-3 18 0,-2-7 23 16,-5-4-5-16,-1-6-11 15,0-3-10-15,1-4-23 16,5-4-9-16,6 3-16 16,8-1-8-16,8 5-8 15,5 7 5-15,8 0-5 16,0 5 0-16,7 0-29 16,-1 1-32-16,3 6-72 0,-1-3-46 15,-8 9 96 1</inkml:trace>
  <inkml:trace contextRef="#ctx0" brushRef="#br0" timeOffset="111727.05">3305 357 1444 0,'-1'0'98'0,"-1"3"31"0,-3 2-3 0,4 9-44 0,-1 8-10 0,2 5-21 0,5 7-17 0,1-2-16 0,0 1-11 0,10-12-4 0,2-1-3 15,4-14 2-15,1 1 2 16,-4-9 14-1,0-7 9-15,-1-7 12 16,-6-1 0-16,-1-4-9 16,-3 5-9-16,-3 4-11 15,-4 9-3-15,3-4-7 16,-1 14-1-16,0 8-3 16,5 1-2-16,6 5 1 15,3-4 2-15,9-3 0 16,2-3 2-16,5-9-1 15,2-2 6-15,-2-10 19 16,-2 1 25-16,-10-8 22 16,-4-1-3-16,-10-7-1 15,-4-2-25-15,-3-6-22 0,-3 1 1 0,-4-4-20 32,-1 1-14-32,-4 7-38 0,-2 3-36 0,-4 11-91 15,4 1-57 1,3 2 129-16</inkml:trace>
  <inkml:trace contextRef="#ctx0" brushRef="#br0" timeOffset="112980.29">4179 414 404 0,'-3'0'98'0,"0"0"81"0,0 3 6 0,1 0 1 16,0 3-21-16,2-6-17 0,0 2-25 16,0-2-8-16,2-2-3 0,0-6-4 0,-2-4-17 15,0-2 2-15,-4-2-28 0,-7-5-13 16,-4 1-24-16,-4-4-12 16,-3 2-12-16,0 5 1 15,-2 12-7-15,0 10-4 16,1 15 1-16,-1 10-6 15,3 10-2-15,6 1-5 16,13-2-9-16,7-1 6 0,15-10 1 16,4-6 7-1,3-9 11-15,3-4-3 16,0-12 14-16,-2-5 4 0,-3-4 4 16,-6-9 8-16,-3 2-10 15,-3-1-4-15,-5 2-3 16,-5 0-3-16,0 6-2 15,-3 5 3-15,0 5-4 16,0 0-6-16,0-1 3 16,3 10-6-16,5-1 0 15,1 2 6-15,6 3-3 16,2-6 4-16,3 2 1 16,4-2 0-16,-3 3 1 15,-1-5-4-15,-6 7-1 16,-3-4 0-16,-1 5 5 15,-4 5-1-15,-3 4-1 0,-1 4 1 16,-2 3-15 0,0-2-8-16,-2 2-12 0,2-2-5 15,0-11 13-15,0 0 16 16,0-12 15-16,0 0 16 16,5-4 20-16,-3-4 2 0,-1-5 5 15,1-2-12-15,-2-1-17 16,1 1-8-16,2 1-8 0,-1-3 0 15,1 3-2 1,-1-2-2-16,1-2 3 16,0 0-2-1,3-1 7-15,2-1 8 16,0 1 3-16,-1 1 0 0,2 2-1 16,-1 0-7-1,0 1-4-15,-2 2 4 0,-1-3-4 16,1 1 4-16,-3 1-1 15,0-1-2-15,-1 1-1 16,0 4 3-16,1 3-6 0,1-3-1 16,6 3-1-16,-1-3-1 15,10-3 1 1,2 2-1-16,4-4 2 0,0 1-2 16,1 1 3-16,-4-2-5 0,-7 4-81 15,-5-1-52 1,-2 12-172-16,-4 6 151 0</inkml:trace>
  <inkml:trace contextRef="#ctx0" brushRef="#br0" timeOffset="113698.62">4889 467 1016 0,'0'-9'83'0,"5"1"36"0,-2-3-14 0,3 5-24 0,1 1-21 0,-1 3-12 0,-1 2 10 0,-1 0 11 0,-2 0 6 0,-2 0 14 0,-3 7-8 16,-8-6 0-16,-2 2-5 16,-7-3-24-16,-6 0-11 15,-5 0-24 1,-2 2-6-16,-2 9-11 15,3 3 3-15,9 11-7 16,4 2 1-16,12 6 3 0,4 2-6 16,13-5-3-16,4-2-3 15,11-12 2-15,7-2 0 16,2-9 10 0,-2-7 2-16,-5-10 1 0,-2-7 7 15,-8-14 0-15,1-5-1 16,-4-8 2-16,-1-6 3 15,-7-9 2-15,-1-2 7 16,-5-8 1-16,0-4-7 0,-4 6-1 16,0 6 1-16,2 25 8 15,1 16 6 1,-3 22-3-16,1 10-8 0,2 32-15 16,-1 9-2-16,5 16-5 0,5 11-1 15,11-9-4 1,5-4-5-16,7-15-5 15,4-7 2-15,3-15 5 0,1-3 6 16,1-12 4 0,-4-8 4-16,-4-12 0 15,-7-8-4-15,-6-11 1 16,-3 0 3-16,-12-1-3 0,-2 3 0 16,-7 15 4-16,-9-1-3 15,1 16-2-15,1 10 3 16,1 11-6-16,6 5-4 0,8 2 7 31,10 3-4-31,10-11 0 16,4-2-2-16,8-10-44 0,0-3-8 0,1-9-43 15,-5-7-25 1,-4-11-41 0,-3-4-225-16,0-13 250 0</inkml:trace>
  <inkml:trace contextRef="#ctx0" brushRef="#br0" timeOffset="113847.65">5260 250 1389 0,'-3'0'50'0,"-4"3"6"0,10-5-44 0,8-4-3 0,1-5-63 0,5-3-71 0,5-4 71 0</inkml:trace>
  <inkml:trace contextRef="#ctx0" brushRef="#br0" timeOffset="114427.76">5534 286 930 0,'11'36'91'0,"-3"-1"49"31,-3 3-12-31,-5-5-54 0,-6 1-13 16,-1-5-8-16,-5-9-3 0,5-4 7 15,7-14 4 1,-3 1 5-16,5-11-8 15,9-13-10-15,1-4-5 0,7-8-4 16,5 2-2 0,3 5-1-16,1 1 6 15,-1 13-16-15,-2 4 4 16,-6 16-9-16,0 9-6 0,-1 10-1 16,0 6-10-16,11-2 2 15,6-1-1-15,10-9 1 16,7-4-1-16,-1-14 4 15,-5-4 7-15,-10-10 11 16,-8-4 10-16,-9-5 5 0,-1-1-7 16,-11-10-11-16,-3-1-2 15,-4-4-10-15,-2 3 2 16,-4 8 8-16,-4 9-3 16,-2 16 7-16,-4 11-9 0,3 25 5 31,4 7-3-31,2 20-2 0,1 5 1 0,1 8-12 15,1 2-2-15,-4 4-6 16,0-4 10 0,-11-3-8-16,-8-7 6 0,-15-11-2 15,-9-7-9 1,-12-13 1-16,3-9-2 16,3-11-3-16,5-13 9 0,14-12 0 15,10-11 7-15,18-13 13 16,10-3 9-16,29-13 10 15,15 0-5-15,33-1 0 16,16 2-22-16,16 5-1 16,8-1-10-16,0 7-5 15,4-1-31-15,7 1-120 16,3-2-79-16,9-4 108 16</inkml:trace>
  <inkml:trace contextRef="#ctx0" brushRef="#br0" timeOffset="131366.75">16442 4187 572 0,'-15'10'66'0,"1"-2"71"0,-1 0 19 0,2 3 0 0,2 0-15 0,-2-2-36 0,1 2-13 0,-3 3-28 0,0-1-5 0,2 0-5 0,2 1 1 15,3-6-5-15,3-4-3 16,5-4-11-1,8-3-1-15,11-3 2 16,10-7-6-16,16-6-3 16,11 1 1-16,18-9-3 15,6 2 10-15,1-1-8 16,-1 3-5-16,-17 4-6 0,-9 5-10 16,-21 2-3-1,-9 6-3-15,-17 3 0 0,-7 3 1 0,-9 2 4 16,-8 5-1-1,-10 5-2-15,-6 2-3 16,-10 5-14-16,-7-2-4 16,-12 3-7-16,-4 6-1 15,3-6 4-15,1 4 4 0,15-4 4 16,6-4 5-16,16-6 7 16,4-6 1-16,20-4 0 15,-4-1 0-15,14-4-4 16,9-4-2-16,15-2 3 15,8-4-3-15,17-2 7 16,15-5 0-16,9 1 6 16,5 2 0-16,-5 2-1 0,-13 6 1 15,-15 3-1 1,-12 5 8-16,-20 1 2 0,-4-1-3 16,-18 3-1-16,-7 7 0 15,-21 2-3-15,-12-1 0 16,-15 6-5-16,-14-1 0 15,-16 6-3-15,-7-2-1 16,-9 5-20-16,5 2-5 16,19 1-3-16,12-6 2 15,26 0 17-15,13-5-3 16,25-8 8-16,9 2-5 16,26-6 7-16,12-1 3 0,23-4 3 15,14-9 8-15,13-3 1 16,6-5-1-16,-10 1 0 15,-9-1-2-15,-23 4-2 16,-15 3 1-16,-25 1 1 16,-12 2 1-16,-29 7-2 15,-12 4-1-15,-20 11-1 0,-9 3-9 16,-18 9-11 0,-4 1-2-16,-3 4-1 15,1 1 7-15,19 3 1 0,9 0 1 0,18-6-4 31,10-5 2-31,16-11 7 0,13-10-4 16,2-2 2 0,17-7 3-16,16-16-2 15,15 2 5-15,13-6-1 0,7 1 1 16,15 3-1-16,3 1 0 16,-10 4 2-16,-9 0-2 15,-21 8 2-15,-19 4-2 16,-18 7 3-16,-7 2 2 15,-25 7-4-15,-13 4 1 16,-25 6-2-16,-14 1-1 16,-11 3 3-16,-3 0-3 0,10 1-5 15,9-2-6-15,20-6-4 16,13-4 3-16,20-2 0 16,13-9 2-16,20-1 3 15,12-1-1-15,21-7 7 0,7-2 3 16,14-5 3-1,6 0 0-15,-3 1-4 16,-6 3 1-16,-22 6 1 16,-15-1-1-16,-29 6 2 15,3 0-1-15,-34 6-2 16,-10 1-2-16,-27 4 1 16,-9 0-9-16,-2 3-7 0,1 2 0 15,21 1-8-15,8-3 3 16,23-7 7-1,21-6-1-15,3 6 4 0,24-9 4 16,28-6 6-16,9 3 8 16,20-6 13-16,6 5 2 0,-9 0-2 15,-10-1-6-15,-27 4-6 16,-17-1 0 0,-24 4-4-16,-16 3 2 15,-34 6-6-15,-12 5-9 0,-20 2-26 16,-3 5-17-16,8 2-34 15,7-4-23-15,15 3-190 16,11-3 190 0</inkml:trace>
  <inkml:trace contextRef="#ctx0" brushRef="#br0" timeOffset="153488.9">7445 7889 755 0,'0'-10'75'0,"1"4"55"0,2 1-7 0,-3 5-17 0,-4 0-9 0,-6 0-12 0,2 3-10 0,-3 5-18 0,3 5-3 0,2-5-4 0,3 0-1 15,8-2-1-15,7-3 0 16,14-1 0-16,4-4-3 15,12-6 7-15,2-1 0 0,4-2-15 16,1 1-2 0,-7-1-20-16,2 5-5 0,-4 0-3 15,-2-1-8 1,-7 1 0-16,-2 1-8 0,-12 4-23 16,-4-1-11-16,-12 2-36 15,1 0-15-15,-4-5-32 16,-6-1-25-16,-8 0-262 15,-4-7 257-15</inkml:trace>
  <inkml:trace contextRef="#ctx0" brushRef="#br0" timeOffset="153709.2">7643 7879 1226 0,'-1'16'92'0,"-2"3"48"0,1 0-8 16,1 1-26-1,-1 4-10-15,0 3-19 16,1 0-22-16,-1 3-28 0,-1-4-10 16,-2 0-12-16,1-1-5 15,-1-6-19-15,-1 1-18 16,-1-1-48-16,-1 0-22 0,-3 5-33 16,0-2-138-1,-4-3 177-15</inkml:trace>
  <inkml:trace contextRef="#ctx0" brushRef="#br0" timeOffset="153891.7">7448 8406 1204 0,'14'0'94'0,"7"-6"40"16,2-1 4-16,10-7-13 16,4-3-11-16,5-2-22 15,2-3-24-15,-3 0-37 16,5 1-19-16,3 1-20 15,3 2-13-15,-5 4-51 16,1 2-30-16,-9 1-72 16,1 3-201-16,1 1 236 0</inkml:trace>
  <inkml:trace contextRef="#ctx0" brushRef="#br0" timeOffset="154355.21">8144 7909 1152 0,'9'-1'118'0,"2"-7"67"0,5 0-42 32,1-3-3-32,5-7-31 0,4 0-2 0,0 5-27 15,3 2-20 1,-1 11-25-16,2 3-20 15,-5 5-11-15,-3 3-1 0,-6 6-3 16,-6 4-1-16,-9 6-2 16,-4-4 0-16,-13 4-2 15,-1 3-3-15,-7-5-6 16,2 1-6 0,3-11 3-16,5-5 6 0,13-9 5 15,-3 6 5-15,15-6 5 0,7-1 3 16,9 2 5-1,6-1 0-15,6 7 1 16,5-1-1-16,2 15-1 0,-3-2 1 16,-12 10-6-16,-4-2-3 0,-22 4 1 15,-8 3-4 1,-34 4 0-16,-13 5 4 16,-20 0-11-16,-5 2-13 15,-7-6-51-15,-7-10-48 0,-26-13-257 16,-25 2 226-16</inkml:trace>
  <inkml:trace contextRef="#ctx0" brushRef="#br0" timeOffset="155775.73">9866 10462 613 0,'0'5'67'0,"0"1"71"0,-1-2 8 0,-6 0-19 0,0 1-12 0,2-5-26 0,-2 0-11 0,3-2-5 16,2-5-5-16,1-3-7 15,1 1-9-15,4-4-14 16,3-3-4-16,4 4-11 16,4 4 2-16,1 0 1 15,2 3-1-15,7 5 0 16,0 0-4-16,7 2-2 16,4-1 0-16,0-2-5 0,2-1 3 15,-2-7-9 1,-3-2-2-16,-7-2-4 15,-1-1 0-15,-6 1-2 0,-3 1-2 0,-8-1-37 16,-8 2-34 0,-7 0-70-16,-5 3-213 0,-6 2 218 15</inkml:trace>
  <inkml:trace contextRef="#ctx0" brushRef="#br0" timeOffset="156019.66">10138 10360 1151 0,'3'0'119'0,"2"0"64"0,-1 1-64 16,1 3-4-16,-5 7-42 15,-3 8-12-15,-5 9-29 16,2 10-12-16,-2 6-13 16,-2 3 0-16,7 4-3 15,0-7-5-15,5 0-12 16,1-4-12-16,1-9-30 15,0 1-18-15,-3-7-26 16,2-6-24-16,-4-7-250 16,-7-4 244-16</inkml:trace>
  <inkml:trace contextRef="#ctx0" brushRef="#br0" timeOffset="156204.55">9871 10910 1129 0,'13'5'117'16,"2"1"82"-16,12-4-81 0,10 1-3 16,4-3-23-1,3-3-12-15,1-8-38 0,-7-2-13 16,2-1-26-16,-7-6-3 16,0-4-24-16,3 2-23 15,-4-3-51-15,-2-1-43 0,-8 3 74 16</inkml:trace>
  <inkml:trace contextRef="#ctx0" brushRef="#br0" timeOffset="156669.34">10493 10396 1222 0,'0'-19'83'0,"0"2"67"0,0 1-22 16,0-1-25-16,0 4-6 0,4 1-22 16,3-1-5-16,10 5-7 15,2-1-7-15,11 7-15 16,1 4-12-16,7 7-15 16,0 4-7-16,-6 7-2 15,-4 2-4 1,-12 5 3-16,-10 0-4 0,-12 6-2 15,-10-5-1 1,-19 7-20-16,-4-3 4 16,-11-6-14-16,4-2 4 0,9-10 15 15,12-6 0-15,17 2 6 16,8-6 1-16,16 4 5 16,8 5 11-16,14-5 17 15,3 4-1-15,6 3 4 16,3 3-3-16,-12 9-15 15,-5-1 2-15,-15 3-11 16,-10 5-1-16,-10-6 1 0,-15 4-7 16,-23 5-43-16,-12 8-36 15,-28 3-71 1,-10 0-193-16,-21-3 214 0</inkml:trace>
  <inkml:trace contextRef="#ctx0" brushRef="#br0" timeOffset="183028.83">12253 16066 988 0,'-5'7'75'0,"-2"3"35"0,-3-2-33 0,1-3-30 0,-6-4-7 0,8 1-8 0,2-2-2 15,0-3 0-15,4-1-4 0,1 3 4 0,0-2 1 16,0 1 2-16,0-3-3 0,11 5-4 15,1 4-7-15,6 3-1 16,0-3-1-16,5-1 1 16,-1-3-2-16,6-5 1 15,4-6-6-15,-2-5 3 16,0-6 1 0,-8-3 10-16,-5-4-1 15,-6-2 0-15,-3-2 0 0,-5-7-16 16,-1 1 0-1,-2-7 0-15,0-1-6 0,-2 0 6 16,-1-9 2-16,0-2-1 16,-4-2 1-16,0-6 2 15,-4 0-8-15,-4-12 3 16,-2 1 0-16,-5 0-7 16,-3-5 4-16,3 0-6 0,-1 1 3 15,11-4 0-15,2 3 0 16,2-1 9-1,5 4-7-15,2 2 14 16,-1 1-2-16,1 5 3 16,-1-3 8-16,0 3-11 15,1-2-4-15,-2-9-7 0,-4 2-1 0,1-2-3 32,-2-2 0-32,0 7 7 0,5 4-7 15,-5 1 0-15,5 1 4 16,2 3-9-16,1-4 1 15,6 2 4-15,-1-2 0 0,4 4 1 16,2 5-1 0,-3 3-3-16,1 3 0 15,-5 3 6-15,-1-4 3 0,1 3-6 16,-2-4 1-16,0 3-1 16,-2-3-4-16,-2 4 5 15,0 3-1 1,1 8-2-16,1-2 2 0,0 5-1 15,1 2 0-15,3-4 1 16,0 4-4-16,1-4-2 16,1 2 6-16,5-8-4 15,-1 0 0-15,-1 5 7 0,1-3-6 16,-5 6-2 0,1 2 9-16,0-1-9 0,-1 1 5 15,-2 2 4-15,0 4-8 16,2 3 4-16,-2 4-1 0,2-3-1 31,0 1 0-31,-1 6 1 16,-2 0-2-16,1 4-1 0,-3 1 4 15,2 4 0-15,-2 4 0 16,1-1 0-16,1 4-4 0,1 1 0 16,0 1-2-16,0-3 0 15,2 3 6-15,4-7 0 16,-1-1-3-16,3 1 4 15,0-1-5-15,-1 6-1 16,-1-2 8-16,4-2-4 16,0 2 0-16,-2-3 4 0,0 2-8 15,-2 2-1-15,-3 3 7 16,2 2-7 0,-1 2 7-16,1 0 0 15,1 2-2-15,0-1 0 16,4 4 0-16,1-3 1 15,2-1-2-15,6 4 5 16,0 1-6-16,-1 4 0 0,1 4 2 16,-3 0-5-16,-8-1 6 15,3 2-2-15,-1-2 2 16,1 3 0-16,2 1 0 16,-1-1-1-16,-2 0 3 15,-4 1 1 1,-1 0-3-16,0-2 0 0,-1 0-3 15,-1 1 0-15,-1 2-1 0,-5-4 4 16,0 3 0 0,-2 2-1-16,-1-3 2 15,0-2-1-15,0 0 2 16,1-3-2-16,2 0 3 16,0-4 2-16,2 0-7 15,-1 0 5-15,-1-1-3 0,0-6-4 16,2 2 4-1,-1-2-5-15,1 0 5 0,3-10-10 16,-5-1-13-16,1-6-38 16,1-7-26-16,-1-4 44 15,2-2 0-15</inkml:trace>
  <inkml:trace contextRef="#ctx0" brushRef="#br0" timeOffset="185421.82">12950 13012 1518 0,'-1'0'31'0,"6"-4"5"0,14 4 26 0,9-2-4 0,7 2-4 16,9-3-15-16,6 1-2 0,7-2-7 0,8-1-5 0,4 0-8 0,-3-3-3 0,-7-1-10 15,-13 3-4-15,-13-1-22 16,-3 3-22-16,-18 2-47 16,-9 2-33-16,1-3-319 15,-12 0 284-15</inkml:trace>
  <inkml:trace contextRef="#ctx0" brushRef="#br0" timeOffset="185654.26">13395 12992 1388 0,'2'0'80'0,"0"5"31"16,-2-1-5-16,-8 9-13 0,1 1-8 16,-2 11-17-16,1 7-16 15,2 12-24-15,1 5-7 16,2 5-18-16,-4-2-1 15,7 0-14-15,-3-3-19 0,0-10-38 16,-3-6-22-16,-4-6-35 16,-2-5-16-16,-9-6 83 15</inkml:trace>
  <inkml:trace contextRef="#ctx0" brushRef="#br0" timeOffset="185841.33">13074 13520 1285 0,'15'-4'95'0,"4"0"57"0,5 1-11 16,3-3-20 0,4-2-9-16,9 0-29 15,2-4-21-15,1 0-21 16,3 0-16-16,-12 1-15 16,-1 3-13-16,-1 3-62 0,0 4-31 15,4 1-73-15,-5 0-139 16,6 0 194-16</inkml:trace>
  <inkml:trace contextRef="#ctx0" brushRef="#br0" timeOffset="186321.21">13706 13077 988 0,'2'-14'135'0,"1"-2"171"16,5 2-179-16,1-2 1 0,9 0-11 16,1 1-3-16,1 4-15 15,4 3-10-15,-1 8-28 16,3 6-22-16,2 7-25 16,-1-2-9-16,0 6-5 15,-2 2 1-15,-11 1-4 16,-1-1 0-16,-15 2-5 15,-7 3-2-15,-12 1-1 0,-6 0-2 16,4-4-4 0,-1-3 5-16,10-3 3 0,4-3 1 0,9-5 10 31,2-1 0-31,10 0-2 0,5 0 4 0,14-1-1 31,3 2 4-31,10-3 5 0,-1 6-6 16,-5-2 0-16,-6 3-5 0,-12 3-2 15,-5 2 4 1,-14 3-3-16,-6 6-1 0,-14 9 3 16,-7 6-9-1,-14 1-11-15,0-2-13 16,-3-4-23-16,-4-3-4 16,4-10-20-16,-5-2-19 15,-1-7 140-15,-2-5-65 16</inkml:trace>
  <inkml:trace contextRef="#ctx0" brushRef="#br0" timeOffset="191845.19">21304 4542 686 0,'-2'-3'45'0,"2"2"75"0,-1 1-62 16,4-2 21-16,2 2 16 0,7-3-18 0,2 0 3 0,4-5-13 0,-2 5-10 16,-2-4-13-16,-3 6-6 15,-10 1-10 1,1 0-6-16,-13 9 6 0,-3 5 1 0,-7 8 16 15,-1-3 0-15,0 3-8 16,3 4-3 0,3-1-18-16,4 0-5 15,2 2-5-15,2 1-4 16,0-1-1-16,-1-3-1 16,-2-1-6-16,1-5-15 15,-4-2-36-15,0 1-19 16,-2-3-51-16,-1 2-145 0,4-7 173 15</inkml:trace>
  <inkml:trace contextRef="#ctx0" brushRef="#br0" timeOffset="192819.33">20845 5022 900 0,'1'-2'72'0,"2"-1"62"16,1-2-27-16,-3 2 13 0,2 1-10 0,-1 2-26 0,0 0-6 0,1 4-16 16,-2 2-14-16,1 2-14 15,-1 3-4-15,-1 5-13 0,-6 4-5 16,-5 5-8-16,-6 1 0 0,-5 4-1 16,1 4 0-1,2-4-2-15,2-3-2 16,11-6-1-16,4-6 0 0,8-4 2 15,5 0 0-15,15-6 0 16,4 3 2 0,3-5 0-16,6 2 2 0,-1 0-1 15,-3-1-12-15,-5 0-24 16,-5-4-13-16,-8-2-38 16,-3-4-19-1,-6-5 62-15</inkml:trace>
  <inkml:trace contextRef="#ctx0" brushRef="#br0" timeOffset="193483.46">21471 4973 1121 0,'-3'1'83'0,"-8"-1"43"0,-3 2-12 0,-8-5-31 0,-4 0-15 16,1-5-28-16,0 0-6 0,0-3-14 16,1 0-7-16,-1 1-7 15,-1 6-3-15,6 4-5 16,1 4 1-16,6 11-5 16,4 3-1-16,6 0 0 0,1 2 0 15,4-1 3 1,-2 2 3-16,3-2 1 15,-1 1 0-15,-2-7 1 0,1 3-1 16,-2-5 0 0,1 0 2-16,-2-4 1 0,2-3-4 0,0-3-3 31,0-1-3-31,8 0 2 16,0 0 3-1,6-1 3-15,2 1 2 0,4 0 0 0,4 3-1 16,1 2 2-16,0 2 3 0,5 4-2 15,2-4 5-15,-1 1 2 16,-4-4 0-16,-9 4 3 16,-9 3-2-16,-12 3-4 15,-3 7-4-15,-18 4 0 16,-3-1-1-16,-11 1-3 16,-4 0 0-1,1-1 0-15,-4 0-5 0,4-5-31 16,2 0-19-16,3-4-43 15,3-1 40-15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3-06T18:58:26.14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3-06T18:58:26.661"/>
    </inkml:context>
  </inkml:definitions>
  <inkml:trace contextRef="#ctx0" brushRef="#br0">17014 10719 0,'0'0'0,"0"0"0,0 0 0,0 0 0,0 0 16,0 0-16,0 0 16,0 0-16,0 0 15,0 0 1,0 0 0,0 0-16,0 0 0,44-16 31,-36 8-31,4 0 15,-1 0-15,1 0 16,0-3 0,0 3-16,0-4 15,-4 4 1,0 0-16,-1 0 16,1 0-16,0 0 15,0 1 1,0-1-16,4 0 15,0 0-15,-1 0 16,1 0 0,0 0-16,0 0 15,-4 4-15,0 0 16,4-3 0,-1-1-1,1 0-15,0 4 16,-4 0-16,0 0 15,0 4 1,-4 0 0</inkml:trace>
  <inkml:trace contextRef="#ctx1" brushRef="#br0">10235 4184 1381 0,'0'-3'22'0,"-3"8"-5"0,-3-7 25 16,1-4-7-16,-1-2 8 0,1-1-9 0,0-2-7 0,4 3-3 0,-1 1-9 0,2 7 2 16,0 0 1-16,2-3 1 0,12 5-7 0,5-1 2 0,20-1 3 0,6 0 9 0,8-1 7 0,7-9 3 0,6 1-3 15,7-2-7 1,1 3-9-16,-8 0-4 0,-15 3-9 16,-15-1-4-16,-15 6 1 31,-5 2 0-31,-15 4-1 0,-1 5 4 0,-11 3-5 15,-6 5-1 1,-15 5 2-16,-10 1-2 16,-20 3 2-16,-7 2 0 0,-9-4-2 15,-1-8 2-15,-4-3 1 16,2-6 0-16,12-6 3 16,3-3 0-1,18-4-3-15,11-3 0 0,14 1-3 16,12 3-3-16,26-5 4 15,10 3-1-15,19-6 0 16,6 2 2-16,21-2 4 16,8 0 6-16,8-2 3 15,5 0 1-15,-12 4-6 0,-4 1 1 16,-27 5-4-16,-15 3-2 16,-27 3 1-16,-17 2 0 15,-23 6 0-15,-6 3 2 16,-23 2-2-16,1-4-4 0,4-5 2 15,0 1-2-15,11-7-1 16,2-1-1 0,14 0 4-16,8 0 2 15,20 0-2-15,6-3 3 0,19-6-4 16,6-4-2-16,9 0 4 16,-1-6-3-1,-7-1-12-15,2-5-26 16,-5-7-90-16,-5-6-154 0,-10-1 155 15</inkml:trace>
  <inkml:trace contextRef="#ctx1" brushRef="#br0" timeOffset="821.71">11460 4063 1192 0,'4'9'50'0,"0"2"15"0,3 0 10 0,9-1 9 0,2 1-6 16,13 0-13-16,4-2-3 0,12-5-27 0,4 2-7 0,4-6-17 16,3-6-2-16,1-1-4 15,-1-4-2-15,-3-1-2 16,-9 1-1-16,-16 1 2 15,-8 4 0-15,-22 6 0 16,0-7 0-16,-19 9 1 16,-9 4 0-16,-17 1-2 15,-7 1 0-15,-8 1-1 16,-1-6 0-16,-1 0 1 16,7-1 1-16,9-2-3 15,12-3 1-15,20 0 3 16,7-5-3-16,21 3 2 15,10 0 4-15,19 4 9 16,10-1 8-16,17 2-1 0,7 2-3 0,0-2-12 16,-1 0-8-1,-18-5-70-15,-17-5-74 16,-33-5 76-16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7:49:17.1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6377 6867 891 0,'8'-19'93'0,"3"0"76"0,1-2-107 0,-1 4-16 0,-4 4-29 0,-1 1-9 0,-6 10 2 0,-5 2 4 0,-1 5 9 0,-4 6 5 0,2 3 11 16,1 4 13-16,2-1 10 0,2 2 3 0,3-2 1 15,4-1-2-15,4-3-7 16,2-6 8-16,-1 3-4 16,1-1-3-1,-7 1-11-15,0-2-14 0,-6 3-12 16,-2 1-2-16,0 3-9 15,-1 4 1-15,6 3-2 16,3 1 1 0,7 15 7-1,4 8 4-15,5 6 1 0,6 6 3 16,2 7-4-16,1 4 1 0,-6 5-8 16,-6-1-5-16,-10 6-5 15,-6-5-5-15,-9-3 6 16,-4-8-1-16,2-20-4 15,3-9 0-15,5-20-5 0,3-12-9 16,3-13-25-16,4-11-23 16,4-13-55-16,5-9-41 15,-2-11-80-15,0-2 120 16</inkml:trace>
  <inkml:trace contextRef="#ctx0" brushRef="#br0" timeOffset="464.23">6826 6816 831 0,'-1'0'65'0,"-2"-6"45"0,-2 1-8 0,0 2 5 0,0-2 1 16,4 5-3-16,1 4 0 0,0 3-8 0,1 4-3 0,-2 12-3 15,-7 3-1-15,-8 7-30 16,-3 8-9-16,-6 7-30 16,-3 10-6-16,-7 16-12 15,-3-1 0-15,-5 6 1 16,-1-5-5-16,0-5-17 15,5-12-23-15,10-18-49 16,9-13-26-16,20-26-43 16,-2-5-185-16,19-28 222 15</inkml:trace>
  <inkml:trace contextRef="#ctx0" brushRef="#br0" timeOffset="709.9">6828 6931 1416 0,'-5'16'80'0,"-1"8"20"15,-5 1-4-15,-10 7-24 16,-1 4-15-16,-5 13-29 16,2 1-4-16,-5 13-16 15,-5 2-4-15,1-3-2 16,-4 2-12-16,8-15-22 15,5-2-25-15,12-15-46 0,5-12-31 16,18-20 74-16</inkml:trace>
  <inkml:trace contextRef="#ctx0" brushRef="#br0" timeOffset="915.89">6949 7124 1357 0,'-20'42'110'15,"-5"7"63"-15,-10 8-74 16,-5 3-14-16,-5 5-45 16,4-2-16-16,0 0-21 15,1-2-1-15,10-7-25 16,3-2-13-16,12-13-28 16,5-7-19-16,15-24-8 15,11-13-13-15,15-28-242 0,7-11 228 16</inkml:trace>
  <inkml:trace contextRef="#ctx0" brushRef="#br0" timeOffset="1088.44">6965 7414 1267 0,'-5'9'93'0,"-9"15"50"0,-11 11-13 16,-11 12-22-16,-4 10-19 0,-6 9-35 16,7 4-12-16,3-1-28 15,7-6-5-15,12-13-6 16,4-9-1-16,13-23-20 15,4-7-21-15,7-24-60 16,3-12 115-16,9-24-33 16</inkml:trace>
  <inkml:trace contextRef="#ctx0" brushRef="#br0" timeOffset="1230.68">6796 7856 1252 0,'-22'20'57'0,"5"-1"23"0,0-8-178 15,7-13 58-15</inkml:trace>
  <inkml:trace contextRef="#ctx0" brushRef="#br0" timeOffset="2084.03">6675 6730 1481 0,'-2'1'136'0,"1"2"-64"0,1-3-25 0,3-3-3 0,6-11 3 0,2-3 1 0,4-18-4 0,0-6-1 0,7-24 7 15,4-12 3-15,5-26 13 16,4-13-1-16,-2-32-12 16,2-13-11-16,-2-29-22 15,3 1-7-15,4 9-7 16,2 16-2-16,4 29 0 16,-2 9 1-16,0 25-5 15,-3 12 0-15,-11 33-3 0,-4 7-14 16,-17 17-27-16,-9 9-29 15,-11 4-58-15,-6 3-27 16,-5 2-41-16,-1-4-270 16,3 7 303-16</inkml:trace>
  <inkml:trace contextRef="#ctx0" brushRef="#br0" timeOffset="2368.17">6937 4550 971 0,'-16'29'109'0,"8"-11"168"16,8-3-190-16,16-19 11 16,9-8 1-16,13-20-22 15,5-6-7-15,10-7-28 16,1-6-13-16,3-1-11 16,-1 2-5-16,-8 2-3 15,-3 9 2-15,-11 20 2 0,-8 8 1 16,-7 22 1-16,-6 11 1 15,-8 24-8-15,-5 6 2 16,-3 11-6-16,-5 2-2 16,0-2-2-16,1-8-1 15,3-11-41-15,1-11-28 16,3-14-73-16,3-14-174 0,8-15 197 16</inkml:trace>
  <inkml:trace contextRef="#ctx0" brushRef="#br0" timeOffset="2888.3">7833 3801 1594 0,'6'38'104'16,"2"4"13"-16,-10 18-17 15,-4 5-13-15,-5 8-48 0,0 1-12 16,2 0-24-16,1-5 0 15,3-12-19-15,-1-7-17 16,1-13-30-16,-1-10-14 16,1-13-21-16,-1-14-8 15,1-24 23-15,-2-11 7 16,4-26 41-16,2-12 22 16,1-15 18-16,1-5 15 15,12-3 30-15,9 9 18 0,17 19 14 31,7 13 11-31,3 19-8 0,-5 14-6 0,-4 11-24 16,-2 9-17-16,-4 10-26 16,-5 5-9-16,-15 6-3 15,-5 4 0-15,-17 1 0 16,-9 1 0 0,-8-1 1-16,-8-2 0 0,1-6 0 15,5-4-1-15,7-1-1 16,10-1 0-16,10 7 1 15,5 2 0-15,8 14 3 16,1 6 4-16,2 14-1 0,1 8 4 16,-3-4-7-16,0-2-7 15,1-14-72-15,-3-11-50 16,12-19-125 0,3-11 116-16</inkml:trace>
  <inkml:trace contextRef="#ctx0" brushRef="#br0" timeOffset="3363.33">8330 3981 1295 0,'-5'38'75'0,"-4"6"49"0,1 5-45 0,-2 4-13 0,2-1-21 0,7-7-33 15,1-8-3-15,1-15-9 16,2-3 4-16,-3-19-4 15,0 2 4-15,2-13 3 16,-4-14-2-16,1-19 15 0,-1-13 5 16,2-13 13-1,2-4 7-15,4-1-3 16,2 4-2-16,8 9-3 16,3 10 3-1,1 21 2-15,4 12-4 0,-2 12-16 0,3 10-8 0,2 13-11 31,1 3-4-31,-2 6 3 0,-4 5-2 0,-10-1 0 16,-7 1 3-16,-13-5-4 16,-7 0 2-16,-14-3-1 15,-2-9-3 1,1-2 5-16,4-6-2 0,7-2-1 16,7 1 1-16,7 0 1 15,5 2 0-15,10 13 1 16,1 6 0-16,7 15-3 15,3 2-2-15,6 4 3 16,3-5 2-16,5-6-6 16,1-5-21-16,3-10-70 31,1-7-54-31,1-10 76 0</inkml:trace>
  <inkml:trace contextRef="#ctx0" brushRef="#br0" timeOffset="3897.24">9844 4096 1597 0,'-3'0'22'0,"14"2"12"16,-1 15 22-16,-1 10 2 0,-1 9-4 0,-2 13-17 0,1 1-8 0,-1-6-15 0,3 1-6 0,2-19-6 0,2-2-12 0,0-11-37 16,-4-9-22-16,2-10-61 15,-8-11-187-15,-4-21 203 16</inkml:trace>
  <inkml:trace contextRef="#ctx0" brushRef="#br0" timeOffset="4054.72">9746 3790 1468 0,'0'0'49'0,"4"-2"-6"15,0-4-29-15,3 0-19 16,4-5-96-16,4 0 68 15</inkml:trace>
  <inkml:trace contextRef="#ctx0" brushRef="#br0" timeOffset="4402.56">10183 4098 1257 0,'-6'37'58'16,"0"0"-13"-16,3-12-1 15,-1-6 2-15,9-7-34 16,2-1-6-16,2 1-4 16,4 0-2-16,-6-4 3 15,1-2-1-15,0-3 9 16,-3-4 7-16,0-9 7 16,-1-5 6-16,1-11-4 15,0 0-3-15,-4-9-1 0,3-3 4 16,4 7-2-16,1 5 2 15,12 17 10-15,2 7 4 16,1 12 1-16,1 7-1 16,-3 10-18-16,0 4-9 15,-4 4-8-15,-1 3-5 16,-4 5 6-16,-2-6-19 16,3-2-52-16,2-3-30 0,9-13 38 15</inkml:trace>
  <inkml:trace contextRef="#ctx0" brushRef="#br0" timeOffset="5255.71">11550 4057 797 0,'0'0'42'0,"1"1"48"0,-4 1 36 0,1-1 33 0,2 1-12 15,0-4-42-15,5-1-11 0,8-10-4 0,1 1-5 0,10-2-6 0,6-4-6 0,7 4-5 0,6 5-8 16,6 1-16-16,-2 6-9 15,2 5-24-15,-1 8-6 16,-14 8-7-16,-5 5 0 16,-25 9-1-16,-8 5 3 15,-28 6-1-15,-7 5-3 0,-10 0 3 16,-3-7-3 0,6-1 4-16,3-7 0 15,15 2 0-15,7-6 1 16,21-2-4-16,13-1 3 0,14-10-1 15,9-1 1 1,13-13 0-16,6-3-1 0,8-12 3 16,4-7-12-16,-4-16-41 15,1-3-30-15,-12-12-76 16,-7-2 16-16,-12-5 70 16</inkml:trace>
  <inkml:trace contextRef="#ctx0" brushRef="#br0" timeOffset="5909.34">12141 3661 1354 0,'-3'36'115'0,"-2"3"88"16,1 2-95-16,-3 0-10 0,1-6-45 16,1-8-26-16,5-10-22 15,7-3 0 1,2-14-2-16,2-3-1 15,5-14 2-15,1-7-3 0,4-9 3 16,1-6-4-16,-3-4 1 16,-2 1-1-16,0-1 0 15,-1 11 0-15,-3 17-1 16,-5 4 1-16,-2 23-2 16,-3 14 1-1,2 10 0-15,0 5 3 0,6-2-10 16,6-9-23-16,13-8-46 15,6-8-13-15,8-9-17 16,4-6 15-16,4-10 34 16,5-7 11-16,-2-9 25 15,-2-3 10-15,-13-12 24 0,-13 1 15 16,-18-2 31-16,-12-1 9 16,-22 6 17-16,-7 5-14 15,-10 17-21-15,-1 7-8 16,7 20-28-16,1 8 2 0,15 14-9 15,4 5-3-15,16-8-4 16,11 0-1-16,11-11-4 16,6-5 1-1,2-9 1-15,-1-5 0 0,-4-8 5 16,-9-10 1-16,-4-8 2 16,-1-8-3-16,-4-14 12 15,2-4 1-15,2-13 7 16,2 3-1-16,-5 12-4 15,3 10 10-15,-2 26 18 16,-2 14 6-16,0 26-1 16,-2 10-12-16,0 19-23 0,0 11-7 15,2 12-5-15,8-1 1 16,7-5-52 0,3-9-31-16,13-12-95 0,6-10-189 15,13 0 224-15</inkml:trace>
  <inkml:trace contextRef="#ctx0" brushRef="#br0" timeOffset="6911.85">13656 3273 1436 0,'3'33'109'0,"0"8"45"0,-1 20-30 0,-2 13-5 0,-5 15-44 0,-3 4-24 0,-3 0-29 0,0-3-10 0,5-8-8 32,2-7-1-32,6-16-6 15,4-2-5-15,-1-23-5 16,1-7-3-16,7-17-3 0,1-12 7 16,13-15 2-16,3-13 2 15,8-10 6-15,3-1 0 16,1 2 1-16,-2 4 3 15,-2 16-1-15,-2 7-1 16,-9 24 0-16,-4 17-4 16,-8 23 2-16,-4 8 3 15,3 1-1-15,2-6 1 0,15-14 0 16,6-11-1-16,11-19-4 16,4-6-1-16,-3-16 2 15,-1-6 1-15,-7-12 9 16,-3-7 3-16,-13-8 2 15,-6-3-3-15,-16-6-3 16,-6 1 0-16,-13 7-4 16,-6 1 0-16,-8 20-2 15,0 13 0-15,-5 23 0 16,2 12 0-16,2 20-3 16,2 2 0-16,15 4 0 15,5-4 0-15,15-13 2 16,8-7-3-16,7-17 3 0,7-6 1 15,3-15 0 1,4-7 0-16,5-13-1 0,-1-1 2 16,-3-3 1-16,-1 3-1 15,-10 4 5-15,-4 10-4 0,-15 8 5 16,-7 11-2-16,-15 18-3 16,-5 7 0-16,-1 11-2 15,2 2 1-15,13-3-1 16,9-7 0-16,17-12-2 15,8-5-1-15,11-11 2 16,3-8 1-16,7-13 1 16,3-5 0-16,-1-15 3 15,-4-2-3-15,-6-12-1 16,-3-2 2-16,-3-15 12 16,-6-10 6-16,-4-13 5 15,-10-4 8-15,-6 17-1 16,1 15 9-16,-6 36 17 0,-1 24-2 15,-4 34 3-15,-7 22-7 16,-1 28-15-16,1 7-7 0,0 9-15 16,1 0-7-1,8-12-4-15,0-4-10 16,14-14-50-16,5-8-30 0,8-11-70 16,4-11-65-16,2-18 67 15,5-14 44-15</inkml:trace>
  <inkml:trace contextRef="#ctx0" brushRef="#br0" timeOffset="7208.83">15620 3262 1504 0,'-7'0'113'0,"-7"1"51"0,-11 10-20 0,0 4-4 0,-10 7-25 15,4-2-18-15,-4 5-30 16,-3-1-12-16,5 3-24 16,0 3-4-16,7 14-17 0,6 6-4 0,3 17-1 15,2 7-5 1,8-2 5-16,2 4-3 0,5-5-1 16,5-6 0-16,6-4-17 15,1-4-8 1,2-8-45-16,4-2-36 0,-4-12-31 15,-1-2-20-15,-6-17-4 16,-2-5 1-16,-10-13 93 16</inkml:trace>
  <inkml:trace contextRef="#ctx0" brushRef="#br0" timeOffset="7406.15">15022 3943 1638 0,'24'13'149'0,"6"-7"72"16,12 0-73-16,7-7-25 0,14-12-73 15,5-6-18-15,3-1-69 16,0-4-40 0,-5-4-122-16,-1-2-259 0,14 9 277 15</inkml:trace>
  <inkml:trace contextRef="#ctx0" brushRef="#br0" timeOffset="7864.64">16781 3998 1310 0,'5'8'85'16,"-2"6"36"-16,-3 5-18 0,-3 11-23 15,-2 0-24 1,2 6-23-16,4 1-12 15,9-11-9-15,7-2 4 0,10-11 3 32,3-9 10-32,8-5 25 15,-2-9 9-15,-1-8 7 16,-4-8 4-16,-7-8-21 16,-7-3-8-16,-14-2-14 15,-7-2-8-15,-21-3-11 16,-7 3-2-16,-11 3-5 15,-2 8-5-15,-1 19-4 16,0 9-7-16,8 15-46 16,2 6-29-16,22 1-63 0,12 1-44 15,21-13 110-15</inkml:trace>
  <inkml:trace contextRef="#ctx0" brushRef="#br0" timeOffset="8117.41">17696 3415 1517 0,'-19'-32'79'0,"-6"8"39"0,-5 7-19 0,-3 14 10 16,-2 5-10-16,0 20-23 15,2 8-10-15,3 22 2 16,2 12-13-16,6 21-17 15,1 5-3-15,7 5-26 16,4 1-4-16,6-9-3 16,1 0-19-16,1-15-62 15,-1-9-38-15,1-15-85 16,-1-9-22-16,0-22 126 16</inkml:trace>
  <inkml:trace contextRef="#ctx0" brushRef="#br0" timeOffset="8291.37">17082 3877 1484 0,'14'1'97'0,"8"2"84"0,18-1-99 16,12-5-2 0,21-10-30-16,9-2-44 0,12-11-62 15,1-1-38 1,0-9 45-16</inkml:trace>
  <inkml:trace contextRef="#ctx0" brushRef="#br0" timeOffset="8799.01">18412 3719 928 0,'0'11'108'0,"2"2"179"15,1-1-174-15,2-4-2 0,6-6 5 16,9-4-26 0,7-4-8-16,11 1-6 0,8 2-3 15,4-5-22-15,7 7-9 16,-4 1-22-16,-5 0-12 16,-15 4-5-1,-13 4 0-15,-16 8-5 16,-11 4-2-16,-26 6-6 0,-8 7-1 15,-11 5 4-15,3 1 4 0,14-1 1 16,9 0 1-16,19-5 0 31,9-8 0-31,20-6 6 16,11-5-1-16,16-11 3 0,5-7-5 0,7-12-31 16,-2-8-23-16,-1-6-55 15,2-6-33 1,-3-5-28-16,-4-6-211 15,-7-2 247-15</inkml:trace>
  <inkml:trace contextRef="#ctx0" brushRef="#br0" timeOffset="9429.04">19272 3547 1077 0,'-11'10'139'0,"-2"4"165"16,-3 11-186-16,-1 2-6 0,1 9-30 15,2-3-15 1,3-3-38-16,6-5-13 15,4-10-16-15,1-4 2 0,5-11-1 16,2-10-3 0,9-6-10-16,3-7-3 0,5-4-2 15,1-5 2-15,2 1 12 16,0 3-1-16,-1 2 5 16,0 6-1-16,-6 20-3 15,-6 9 3-15,-9 16-6 16,-2 4 3-16,0 2-19 15,5-1-14-15,18-11-25 16,5-3-7-16,12-11 22 0,4-2 11 16,5-6 35-1,0-7 14-15,0-5 16 0,-4-1 11 16,-14-9 4-16,-8-7 2 16,-20-1-8-16,-6-8 0 15,-21-5 0-15,-6 2-12 16,-9 11-6-16,-6 12-7 0,-3 26-11 15,1 11 4-15,11 20-6 16,6 2-1-16,16 3-22 16,10-3-11-16,13-10-7 15,9-4-5-15,12-11 23 16,0-2 6-16,3-11 13 16,2-11 3-16,-6-12 6 15,-1-3 6-15,-2-17 10 16,-2-7 10-16,-5-14 5 15,-5-6-2-15,-12-8-10 16,-2 3-8-16,-6 16 12 16,0 9 15-16,-2 28 24 0,0 17-3 15,0 21-21 1,-1 17-12-16,1 24-29 0,2 10 1 16,3 17-2-16,6 1 0 15,9-1-52-15,5-5-44 16,13-5-87-1,5-11-181-15,14-5 219 0</inkml:trace>
  <inkml:trace contextRef="#ctx0" brushRef="#br0" timeOffset="9814.51">20973 3544 1425 0,'-27'14'62'0,"-8"4"5"0,-6 2 4 0,-2 5-10 0,7 2-18 0,16 3-25 0,9 2-5 15,14-4-1 1,11 8-2-16,16-3 5 0,6 4 3 16,8-3 2-16,2-7-2 15,-5 2-2-15,-9-6-4 0,-15-5-6 16,-11-4 0-16,-17-3 2 16,-11-5-7-16,-17-4-6 15,-4-2-18 1,-12-8-50-16,0-3-21 15,1-10-90-15,4-7 99 0</inkml:trace>
  <inkml:trace contextRef="#ctx0" brushRef="#br0" timeOffset="10035.37">21129 3068 1571 0,'28'14'103'0,"1"13"39"16,-4 9 0-16,-3 16-20 16,-2 13-24-16,-5 12-28 15,-3 8-21-15,-6 10-20 16,-2-5-7-16,-1-13-17 16,-2 0-13-16,3-23-71 15,-1-2-40-15,1-13-89 16,1-7-13-16,-3-13 126 15</inkml:trace>
  <inkml:trace contextRef="#ctx0" brushRef="#br0" timeOffset="10257.25">21074 3583 1469 0,'20'0'74'0,"12"2"79"16,10 0-32-16,20-2 0 15,6 1-10-15,6-2-66 16,0 1-24-16,-2 0-37 16,-5-2-36-16,0 2-77 15,1 0-36-15,0 2-159 16,0 1-94-16,-11-3 238 16</inkml:trace>
  <inkml:trace contextRef="#ctx0" brushRef="#br0" timeOffset="11081.22">22059 3583 791 0,'-12'-9'137'15,"-7"-4"187"-15,-11-2-197 0,-6-1-17 16,-4-2-37-16,-2 6-27 16,-4 9-31-16,-3 6-2 15,3 19-7 1,2 6 1-16,9 12-3 0,10 4-2 16,13-8-1-16,10-3 1 0,15-7-2 15,9-6 0-15,11-7 1 16,3-9 1-1,5-5 2-15,2-2-2 0,-4-10 6 16,-1-6-1-16,-8 0 4 16,-3-6 4-16,-10 0-3 15,-4-1-4-15,-10 11-3 16,-3 4-3-16,-13 15 0 16,-4 17 3-1,-4 10 0-15,-1 4-3 0,8 3 0 16,5-6-1-16,15-3-1 15,10-10 4-15,12-6 0 16,7-2 3-16,11-11 10 0,4-2 4 16,5-9 8-1,-1-3 7-15,-5-9 4 0,-7-4 4 16,-8-8 3 0,-6-3-4-16,-14-7-8 0,-3-1-5 0,-9 6-11 15,-4 9-5 1,-6 20-7-16,-3 12 1 0,-3 28-1 31,0 15-1-31,-2 21 0 0,2 4-2 0,-2 11-3 16,2 1 4-16,-7-7-6 15,2-2-1-15,-1-5 2 16,-8-7-9-16,-1-16-1 16,-4-2-13-16,-8-21 0 15,6-9 9-15,4-16-2 16,6-10 9-16,12-20 1 15,8-3 0-15,8-12 7 16,8-3 6-16,19 4 2 0,7 3 2 16,15 15 2-16,8 4 2 15,3 9 1-15,5 4 0 16,6 7 0-16,3 5-4 16,5-6-2-1,3 3 1-15,4-6-1 0,-6-1-3 16,-7-2 8-1,-11-4 4-15,-28 1 8 16,-10-3 7-16,-24-1 7 16,-6-4-1-16,-24 8-5 15,-7 5-4-15,-23 18-1 16,-3 10-2-16,3 13-5 16,10 5-4-16,25-1-10 15,16 6-6-15,28-5-3 16,19-2 0-16,26-8-10 15,14-6-14-15,14-5-58 16,6-3-35-16,12-2-90 16,10-2-34-16,11-1 137 15</inkml:trace>
  <inkml:trace contextRef="#ctx0" brushRef="#br0" timeOffset="12310.14">16069 6812 854 0,'2'0'84'0,"0"3"64"0,-1-3-90 0,-1 0 1 0,2 1-29 0,4-1-2 0,-3 0 2 16,0 0 2-16,-3 0 10 16,0 0 3-16,0 0-7 15,0 0-5-15,0 0-11 16,-8 3-5-16,2 5-5 0,-2 0-4 15,-9 11 4 1,-5 5-3-16,-10 9 4 0,-1 8 1 16,-3 6-7-1,0 2 1-15,4 0-4 0,5-8-2 16,10-11-1-16,4-6 0 16,12-15-5-16,1-6-7 15,8-12-18-15,4-9-19 0,9-11-167 16,2-9 141-16</inkml:trace>
  <inkml:trace contextRef="#ctx0" brushRef="#br0" timeOffset="12546.53">16308 6742 1250 0,'4'11'75'0,"-2"3"37"16,-7 9-13-16,-11 3-18 15,-1 6-6-15,-10 6-25 16,-3 6-11-16,-1 2-20 0,1 7-8 16,-3 12-10-16,1 3-1 15,-6-2 3-15,-1-1-17 16,6-12-24-16,4-5-11 16,15-9-32-16,5-9-1 15,7-10-29-15,2-12-146 16,8-16 164-16</inkml:trace>
  <inkml:trace contextRef="#ctx0" brushRef="#br0" timeOffset="12809.73">16439 6842 1389 0,'-8'26'83'0,"-7"4"24"16,-2 5-7-16,-3 6-31 0,-4 6-24 16,-3 9-22-16,-1 7-9 15,-10 4-8-15,2 4 5 16,-7-3-11-16,-1-3-11 16,9-10-31-16,7-6-23 15,7-11-26-15,7-10-5 0,9-10-26 16,5-14-160-16,11-15 180 15</inkml:trace>
  <inkml:trace contextRef="#ctx0" brushRef="#br0" timeOffset="13021.81">16453 7002 1320 0,'11'7'95'16,"-3"5"42"-16,-11 14-52 0,-9 10-12 15,-8 16-30 1,-7 6-11-16,-6 12-15 16,-2-3 2-16,-3 3-11 0,-3 1-5 15,-1-7-20-15,1 0-28 16,3-17-34-16,6-5-31 16,12-18-254-16,6-10 237 15</inkml:trace>
  <inkml:trace contextRef="#ctx0" brushRef="#br0" timeOffset="13182.25">16427 7330 1341 0,'4'24'122'16,"-9"4"68"-16,-11 15-90 16,-6 4-21-16,-3 7-53 15,-2-2-12-15,6-3-19 16,4-5-20-16,8-8-59 15,4-3-37-15,5-14 59 16</inkml:trace>
  <inkml:trace contextRef="#ctx0" brushRef="#br0" timeOffset="13891.68">16315 7816 1011 0,'-1'6'73'0,"-4"9"76"0,2 4-51 16,-2 6-2-16,2 3-9 0,5 8-21 0,2 2-16 0,6 0-17 0,1 0-4 0,5-5-19 16,3 2 1-1,4-4-8-15,4 2 2 0,8-1 0 16,4 1-2-16,12 0-1 15,7-3 4-15,19-5 5 16,5-6 4 0,16-12 13-16,0-10 6 0,14-23 7 15,14-8 2-15,18-9-6 16,9-7 0-16,8-2-2 16,11-1 1-16,4-2-2 0,4 0-4 15,-1 3-12-15,-12 0-5 16,-14 0-4-16,-6 6-3 15,-26 8-5-15,-17 7 2 0,-41 6-6 16,-12 9-10-16,-29 5-26 16,-10 3-23-16,-12 6-39 15,-7 1-27-15,-9-1 39 16,-5 2 27 0</inkml:trace>
  <inkml:trace contextRef="#ctx0" brushRef="#br0" timeOffset="14190.45">18838 7463 1414 0,'19'3'76'0,"8"5"35"15,4 1-1-15,10 7-10 0,0 2-11 0,8-1-40 0,0-1-9 0,2 1-22 0,2 3-8 0,-10 3-4 32,1 2 0-32,-16 3 1 15,-9-1 2-15,-20 9-2 16,-12 2-2-16,-18 2-3 16,-10 1-1-16,3-4-16 15,-2-5-14 1,10-8-31-16,5-9-29 0,9-4-32 15,4-4-24-15,12-12 82 16</inkml:trace>
  <inkml:trace contextRef="#ctx0" brushRef="#br0" timeOffset="14495.26">19822 7510 1191 0,'8'10'102'0,"-1"7"88"16,-1 8-15-16,-4 18-39 15,-2 6-24-15,-5 12-56 16,-1 2-23-16,-2 0-21 15,0-6-7-15,5-8-32 16,-1-6-18-16,4-12-44 16,0-4-19-16,-1-14-16 0,1-13-10 15,-3 0-275-15,1-15 269 16</inkml:trace>
  <inkml:trace contextRef="#ctx0" brushRef="#br0" timeOffset="14809.58">19829 7786 777 0,'8'-77'166'16,"3"8"217"-16,1 7-196 0,7 21-66 15,5 13-10 1,6 15-7-16,5 2-9 0,12 13-25 16,5 5-8-16,3 6-26 15,2 1-11-15,-19 2-15 16,-7 1-7-16,-12 4-2 16,-9 1-8-16,-5-3-5 15,-7 3 0-15,-12-6-5 16,-5-2 6-16,-13-5 2 15,-2-4 1-15,-15-6 5 16,0-3-1-16,3 1 4 16,5 0 6-16,19 9 10 15,8 5 8-15,12 13 2 16,4 4 2-16,13 12-9 0,6 7-4 16,12-4-6-16,10 4-16 15,1-12-56-15,2-4-15 16,1-15-79-1,-8-5-31-15,12-9 111 0</inkml:trace>
  <inkml:trace contextRef="#ctx0" brushRef="#br0" timeOffset="15263.89">20543 7523 1619 0,'0'17'52'0,"0"7"10"0,0 6-34 0,2 11-4 0,4-5-2 0,12 2-14 0,4-3-14 0,11-9-12 16,5-3 1 0,9-12-1-16,5-7 7 0,0-7 24 15,-3-9 8-15,-8-3 18 16,-6-7 11-16,-12 3 1 15,-4 0-4 1,-9 7-13-16,-5 9-13 0,-5 15-16 16,-2 13-4-1,-6 15-17-15,2 4-6 0,9-8-11 16,8-1-3-16,14-11 6 16,4-10 16-16,10-8 36 15,2-9 22-15,6-13 51 0,4-9 9 16,-7-11 10-16,-3-2-2 15,-9-11-7 1,-10-5-19-16,-10-7-26 16,-5 3-20-16,-12 5-47 0,-6 8-18 15,-10 20-19-15,-2 7-23 16,-6 7-87-16,7 6-50 16,8 2 101-16</inkml:trace>
  <inkml:trace contextRef="#ctx0" brushRef="#br0" timeOffset="15770.12">22435 7334 1381 0,'14'0'55'0,"0"1"19"0,-1 7 0 0,-4 6 1 0,1 8-13 0,-2 16-24 15,0 3-11-15,-2 5-9 16,3 3-8-16,6-10-26 16,0-4-18-16,4-11-48 15,0-9-28-15,2-13 56 0</inkml:trace>
  <inkml:trace contextRef="#ctx0" brushRef="#br0" timeOffset="15948.86">22429 7073 1038 0,'-2'4'89'16,"-3"3"212"-16,7-5-346 15,6 0-31-15,4-4 52 16</inkml:trace>
  <inkml:trace contextRef="#ctx0" brushRef="#br0" timeOffset="16322.69">22998 7510 1237 0,'-5'44'33'0,"-1"-1"-21"16,1-8 3-16,1-10-1 16,0-5-7-16,3-7-4 15,1-4 3-15,-2-9 3 16,-1-4 9-16,0-4 25 0,0-10 13 16,0 0 17-16,3-8 7 15,0-5-10 1,3-7-2-16,0-8-18 0,3-4-6 15,2 10 1-15,-1 4-4 16,5 25 12-16,1 6 8 16,3 12-21-1,4 7-4-15,4 5-19 16,6 6-9-16,8 8 1 0,4 3 1 0,2 2-7 16,2 0 3-16,-8 0-26 15,1 0-30-15,-5-4-38 16,-6-4-35-1,3-4-37-15,-1-4-15 0,-1-10 98 16</inkml:trace>
  <inkml:trace contextRef="#ctx0" brushRef="#br0" timeOffset="16658.53">23965 6991 1913 0,'0'0'55'0,"3"11"-4"0,4 23 51 0,1 5-16 0,-2 24-20 0,0 0-15 0,-3 8-17 0,-3-3-17 0,0-13-6 16,-1-3-4-16,2-12-39 0,4-4-14 0,3-20-59 16,0-7-33-16,1-15-45 15,4-10 162-15,0-19-13 16</inkml:trace>
  <inkml:trace contextRef="#ctx0" brushRef="#br0" timeOffset="17032.8">24413 6329 1337 0,'13'-16'99'16,"-4"-1"81"-1,1 4-47-15,-10 7-13 0,-5-3-21 0,-15 9-36 16,-4 0-16-16,-9 9-16 16,-4 5 1-16,1 0-13 15,8 7-9-15,6-4-3 32,12 2-7-32,15 5 1 0,4 1-4 0,15 8 0 15,5 0-3-15,15 10 4 16,-2-4 3-16,-1 4-2 15,-6-7 0 1,-21-6 1-16,-9-3-1 0,-24-8 0 16,-9-3 1-16,-26-7-10 15,-3-4-17-15,-9-7-33 16,-2-7-26 0,10-10-67-16,4-10-20 15,21-15 90-15</inkml:trace>
  <inkml:trace contextRef="#ctx0" brushRef="#br0" timeOffset="17254.5">24468 5875 1501 0,'8'6'117'15,"0"8"98"-15,0 13-91 16,2 8 5-16,1 14-40 15,1 6-30-15,2 13-44 16,-2 4 0-16,-6 2-12 0,0-4-1 16,-3-9-39-16,-1-4-34 15,-1-13-59-15,-1-12-36 16,2-12-48-16,-2-20 107 16</inkml:trace>
  <inkml:trace contextRef="#ctx0" brushRef="#br0" timeOffset="17443.99">24404 6108 1528 0,'23'0'93'0,"7"2"79"16,13 1-39-16,15 5-10 0,9-5-16 16,16-3-48-1,1-3-27-15,-2-7-68 0,-8-2-39 16,-6-4-104-16,-8-3-185 15,-3 10 212-15</inkml:trace>
  <inkml:trace contextRef="#ctx0" brushRef="#br0" timeOffset="18185.48">21163 8162 1375 0,'10'-7'77'0,"-2"7"48"0,1 10-13 0,1 13 0 0,-1 10-13 0,4 26-42 0,-1 12-15 15,1 14-25-15,0 2-7 0,-2-10-4 16,0-3-3-16,-2-17-11 16,1-4-9-16,-2-12-14 15,-1-6-2-15,-2-13 1 16,0-6 4 0,-4-16 10-16,4-2 6 0,0-13 10 15,0-11 5-15,3-11 17 16,1-8 3-16,2-10 4 15,5 2 2-15,6 7-7 16,3 5 0-16,2 27 0 16,-2 12 2-16,-4 15 1 15,-1 10-7-15,-4 17-8 0,1 1-2 16,-2 8-10-16,-4-5-3 16,1-5-25-16,2-1-26 15,1-11-49-15,5-5-22 16,7-13-44-16,5-9-173 15,10-12 220-15</inkml:trace>
  <inkml:trace contextRef="#ctx0" brushRef="#br0" timeOffset="18722.88">22071 8665 1197 0,'-5'-29'121'0,"-14"4"118"16,-11 1-105-16,-10 12-48 15,-7 2-24-15,5 18-43 16,-3 6-12-16,4 12-12 15,10 0-8-15,13 1-25 16,14 2-10-16,18-9-13 0,10-4 7 16,10-7 29-16,7-7 15 15,0-5 29 1,0-5 6-16,-1-3 24 0,-6-3 5 16,-4-1-1-16,-9 0-5 15,-13 5-22 1,-7 5-8-16,-8 10-12 15,-8 13-4-15,-4 11-2 0,2 6-6 16,9 8-13-16,8-2-7 16,19-10-4-16,6-4 2 15,15-10 14 1,2-10 6-16,4-12 8 16,-2-6 6-16,-6-14 9 15,-3-4 5-15,-5-10 15 0,0-7 2 0,-7-9 15 16,-4-8 4-16,-8-16 4 31,-6-9-1-31,-5-1-18 16,0 9-12-16,-3 26 4 0,-2 18 2 15,-3 30-1-15,2 12 0 16,0 19-15-16,1 15-2 16,5 21 5-1,3 9-3-15,5 12-8 0,3 0-8 16,3-5-7-16,5-8-12 15,0-4-25-15,3-5-19 16,4-11-75-16,-3-5-26 16,1-17-27-16,0-8-14 0,-6-21 123 15</inkml:trace>
  <inkml:trace contextRef="#ctx0" brushRef="#br0" timeOffset="18990.74">23079 8294 1517 0,'-10'-33'110'0,"-6"1"78"0,-3 7-41 0,-7 9-16 16,-1 5-23-16,-8 14-35 0,4 12-15 0,-9 21-30 15,-1 13-7-15,6 17-8 0,2 8-7 16,14 11-2-16,7-3-16 15,10-8-40-15,7-7-21 16,9-15-62-16,7-7-14 16,-1-4-29-16,-6-7-1 15,-4-12-261-15,-10-21 280 0</inkml:trace>
  <inkml:trace contextRef="#ctx0" brushRef="#br0" timeOffset="19132.62">22624 8472 1561 0,'19'13'105'0,"10"-2"43"16,8-3-35-16,19-8-52 15,4-5-30-15,6-9-60 16,0-7-36-16,5-5 24 16,3-4-2-16</inkml:trace>
  <inkml:trace contextRef="#ctx0" brushRef="#br0" timeOffset="19573.43">23823 8565 1790 0,'0'0'0'0,"-3"2"6"0,-6 10 3 0,-2 9 2 15,-5 12-4-15,0 3-5 0,5 2 1 31,3-3-4-31,16-13 0 0,8-6 0 16,11-13 1-16,9-2 14 0,5-5 19 16,3-9 17-16,-3-3 23 15,-5-6 7-15,-14-1 9 16,-6-1-4 0,-19-6-16-16,-11-2-22 0,-19 1-25 15,-8 3-18-15,-3 4-25 16,-2 3-19-16,8 7-64 15,8 2-37-15,17-1-71 16,10 0 45-16,21-1 82 16</inkml:trace>
  <inkml:trace contextRef="#ctx0" brushRef="#br0" timeOffset="19842.02">24607 8242 1318 0,'44'-24'135'16,"-14"-3"119"-16,-14 1-68 15,-24-6-40-15,-12 1-21 16,-18 4-29 0,-8 6-16-16,-1 17-17 0,0 8 1 15,-2 20-13-15,8 9 2 16,8 14-6-16,1 12-8 0,24 18-16 16,6 10-13-1,7 4-8-15,8 2-10 0,-2-9-26 16,2-12-18-16,1-13-70 15,-6-7-35-15,-5-13-54 16,-8-3-25-16,-12-15 136 16</inkml:trace>
  <inkml:trace contextRef="#ctx0" brushRef="#br0" timeOffset="20009.34">24074 8549 1595 0,'40'5'132'15,"5"3"86"1,9 3-67-16,11-6-65 0,2-5-29 0,4-11-58 16,5-7-30-1,5-8-86-15,5-1-54 16,9-5 92-16</inkml:trace>
  <inkml:trace contextRef="#ctx0" brushRef="#br0" timeOffset="20852.89">22386 9622 1646 0,'0'0'39'0,"-3"0"-1"0,-13 0 33 16,-4 0-16-16,-18-3-7 0,-8 1-16 0,-11-1-12 0,-3 1-5 0,2 2-13 0,4 2-1 0,20 9-2 0,7-3 1 15,19 11-3-15,5-2-2 16,11 8 8-16,1 2 1 16,4 5 3-16,-2-1 0 15,-8 2-5-15,-3-4 1 16,-5-2 2-16,-1-4-1 16,3-9-3-16,0-3-1 0,6-6 0 15,3-5 1-15,16-1 7 16,6-1-1-16,18 2 5 15,6 3 2-15,8 16 13 16,5 0 6-16,-8 11 9 16,-2 3-2-16,-8 3-9 15,-7 2-7-15,-10-1-4 16,-10 0-4-16,-20 3-4 16,-8-2 0-16,-23 3-7 15,-9-2 3-15,-12-1-3 0,-5-5 4 16,-10-8-19-16,-9-6-11 15,-8-16-41-15,5-6-30 16,13-19-40-16,11-8-22 0,22-11-18 16,9-8 82-1</inkml:trace>
  <inkml:trace contextRef="#ctx0" brushRef="#br0" timeOffset="21093.82">22918 9288 1443 0,'9'15'158'0,"2"6"163"0,-11 20-174 0,2 9-11 0,-10 12-45 0,-5-2-29 0,1 1-33 0,-4-6-5 16,3-7-36-16,1-9-30 15,5-10-75-15,3-11-39 16,0-11-61-16,3-6 25 0,-7-13 109 16</inkml:trace>
  <inkml:trace contextRef="#ctx0" brushRef="#br0" timeOffset="21449.47">22634 9560 1428 0,'0'0'88'0,"9"-4"53"16,9-3-11-16,18-10 1 16,11-2 0-16,13-6-21 15,3 0-17-15,-4-1-23 16,-11 3-17-16,-6 7-18 0,-6 6-10 16,-8 15-19-16,-7 8-3 15,-10 15-3-15,-10 13-2 16,-10 14-9-16,-4 4-9 15,1-6-21-15,5-4-5 16,7-19-1-16,7-6 11 16,8-15 22-16,4-9 8 15,10-20 14 1,4-4-2-16,3-7 8 0,4-1 2 0,-7 12 2 16,-2 5 1-1,-9 19-11 1,-4 10-6-16,-9 22-12 0,-4 8-8 15,-5 3-52-15,3 2-44 0,5-16-44 16,8 2 63-16</inkml:trace>
  <inkml:trace contextRef="#ctx0" brushRef="#br0" timeOffset="22144.72">23473 10619 902 0,'52'-5'148'0,"-8"0"234"0,-12 0-237 0,-18 4-22 15,-5 1-7-15,-12 0-30 0,-8 0-12 16,-9 1-21-16,-10-1-7 0,-21 10-19 15,-5-4-7-15,-11 8-17 0,-1 7-2 16,16 1-4-16,11 3-1 16,27-3 1-16,14 2 0 0,25 0 7 15,12-1-2 1,19 1 8 0,11-2-1-16,5 3-6 0,-5 4 2 0,-17-1 0 15,-12 0 8-15,-24 5 14 16,-8-4 6-16,-13-2 2 15,-11-4-11-15,-21-7-22 16,-10-2-11 0,-19-7-34-16,-5-7-16 15,7-8-26 1,5-7-12-16,15-5-42 16,8-1-7-16,17-9-204 15,12 1 206-15</inkml:trace>
  <inkml:trace contextRef="#ctx0" brushRef="#br0" timeOffset="22395.74">23850 10204 1479 0,'8'11'130'16,"3"5"111"-16,2 14-91 15,2 11-6-15,0 18-24 16,-3 9-17-16,-2 16-52 16,-2-2-16-16,-4 8-13 15,-1-2-18-15,2-3-33 16,0-3-23-16,-2-11-70 16,-1-6-34-16,-4-19-50 15,-6-9-13-15,0-13 122 16</inkml:trace>
  <inkml:trace contextRef="#ctx0" brushRef="#br0" timeOffset="22617.28">23632 10732 1480 0,'0'0'129'0,"5"3"63"0,12-1-44 15,12 1-14-15,18-3-30 16,7-6-19-16,9-5-51 15,2 3-22-15,-2-5-52 16,6 2-13-16,-4 11-44 16,-5-1-27-16,-10 5-48 15,-9 6-53-15,-11 1 125 16</inkml:trace>
  <inkml:trace contextRef="#ctx0" brushRef="#br0" timeOffset="23469.47">24339 10754 1049 0,'-20'-22'150'0,"-2"0"205"16,-2-2-255-16,-3 4-23 16,-3 9-44-16,2 8-19 15,-9 7-21-15,3 11-9 16,1 11-7-16,4 6-5 16,17-1-8-16,10 4 3 15,16-13 15-15,13-4 9 0,11-7 22 16,3-8 11-16,-2-5 12 15,-2-6 5-15,-11-6 4 16,-2-2-3-16,-11 2-4 16,-5 5-10-16,-8 9-17 15,0-3-5-15,-10 17-20 16,2 3-3-16,-1 7-8 16,6-1 2-16,12-1 9 15,10-6 6-15,14-5 10 16,7-6 12-16,2-5 16 15,-1-5 10-15,2-9 25 16,-5-5 2-16,-10-4 10 16,-3 0-4-16,-14-3-7 15,-6-6-6-15,-8 15-10 0,-7 4-6 16,-9 15-22-16,-6 13-7 16,-2 14-15-16,1 15-2 15,4 13-1-15,1 12 3 16,4 12-12-16,-1 7-9 15,3 5-21-15,-1 0-17 0,-6-8-33 16,-2-6-6-16,-8-13-18 16,1-7 20-16,-1-22 38 31,4-13 21-31,1-22 38 0,7-12 9 0,5-20 20 16,4-14 10-1,16-14 38-15,9-5 5 0,18-4-1 16,10 1-5-16,15 13-27 15,2 1-12-15,5 12 5 16,4 4-2-16,13 4 5 16,5 5-1-16,15-2-13 15,-4 0-2-15,-17-1-11 16,-11 2 2-16,-24-7 2 0,-9 5-4 16,-14-6 13-16,-8 1 1 15,-14 4-3-15,-12 1 2 16,-14 12-9-1,-5 12-1-15,-9 15 3 0,4 12 1 0,1 15-13 32,9 5-7-32,21 11-6 0,11 5-11 0,26 5 6 15,6-3-13 1,15-14-40 0,7-9-23-16,14-20-109 0,5-10-29 0,8-23-205 15,-7-21 230 1</inkml:trace>
  <inkml:trace contextRef="#ctx0" brushRef="#br0" timeOffset="96611.9">1049 6279 1274 0,'-3'-16'69'0,"-2"-3"22"0,5 6 16 0,-1 7-17 0,1 0 0 0,-2 6-3 0,-3 0-8 0,-4 8-14 15,-5 3-6-15,-8 3-25 16,-4 2-2-16,1 1-19 16,-3 3-5-16,3 7-3 15,1 2-11-15,10 8 5 16,3 1 0-16,11 8-4 16,4 1 9-16,7 10-4 15,4 6-2-15,0 10 1 16,1 9-1-16,0 9 1 15,0 10 5-15,-4 14-1 0,-2 2-4 16,-7-2 1-16,-3 0 0 16,-6-1-3-16,-5-2 11 15,-2-3-16 1,0-10-8-16,5-8 10 0,2-2-14 16,6-6 18-16,0 1 2 0,5-12-2 15,0-1 3 1,4-8 0-16,7-11 1 0,4-11-2 15,2-7-4 1,7-19 2-16,2-4-5 16,3-11 1-16,3-8 8 15,6-9-1-15,3-7 0 16,1-10 0-16,-1-4-1 0,0 0-1 16,-2 2 7-16,-5 3-4 15,-1-2-1-15,-10 2 1 16,-6-2-4-16,-4 0 6 15,-9 4-1-15,-7-5 0 16,-4-4-1-16,-7-7 0 16,-4-8-3-16,-6-15 1 15,4-13 1-15,-6-26-1 0,2-12 6 16,6-23-2 0,4-12 12-16,7-18 7 15,7 4 8-15,5 1 6 16,2 9 6-16,-1 21-5 0,-1 8-7 0,-9 25-4 31,-1 19-5-31,-3 32-2 0,-5 14-2 16,-4 19-3-16,-1 11-4 15,-7 13-5 1,-4 12-3-16,-11 17-3 0,-11 4-3 16,-12 12-1-16,-8-1 4 15,-7-5-6-15,-3-1-6 16,9-10-41-16,2-4-19 15,18-10-65-15,12-10-43 0,21-12 106 16</inkml:trace>
  <inkml:trace contextRef="#ctx0" brushRef="#br0" timeOffset="97297.34">778 5097 1087 0,'6'-9'107'0,"0"6"83"0,-1-5-46 0,-3 8-13 16,1 5-17-16,-2 7-27 0,-1 4-10 0,-1 11-34 15,-9 11-13-15,-4 7-13 0,-5 9-10 16,-6 1-5-16,-2 5 0 16,4 0-1-16,0 0-3 15,8-8 7-15,7-3-2 16,8-19-7-1,6-6 4-15,18-10 0 0,1-5-1 16,13-9 7 0,0-1-4-16,3-10-3 0,3-4-1 15,-5-8-29-15,2-1-22 16,-6-4-73 0,-2-5 44-16,-9-4 29 0</inkml:trace>
  <inkml:trace contextRef="#ctx0" brushRef="#br0" timeOffset="97643.29">1055 5189 1400 0,'8'1'71'0,"3"1"20"15,0-2 10-15,5-5-9 0,3-11-8 16,3-6-26-16,0-3-15 15,7-8-8-15,-2-2-5 16,-2-7-7 0,-3 4 5-16,-8 5-5 15,0 8-5-15,-4 12 9 16,-4 7-6-16,-3 25 1 16,-1 11 6-16,1 23-9 15,0 9-4-15,0 9-9 0,0-2-2 16,2-1-3-1,-2-7-12-15,7-9-48 0,-6-4-26 16,4-10-44-16,0-7-15 16,-5-12 42-16,-3-17-332 15,-7 2 304-15</inkml:trace>
  <inkml:trace contextRef="#ctx0" brushRef="#br0" timeOffset="97797.9">1202 5482 1289 0,'10'13'96'0,"-6"1"44"0,11 5-16 0,4-3-28 31,-2-8-25-31,22-7-39 16,7-4-11-16,14-11-14 15,9-4-3-15,6-7-71 16,5-8-140-16,15-2 127 16</inkml:trace>
  <inkml:trace contextRef="#ctx0" brushRef="#br0" timeOffset="98860.54">4168 8756 1247 0,'-3'0'77'0,"3"-2"34"0,0 1 2 0,0-4-23 0,3 2-5 0,0 3-19 15,0 3-10-15,-1 8-10 0,-2 5-6 16,-6 9-22-1,-9 7-5-15,-2 10-10 0,-7 7-6 0,2 5 3 32,2-1-3-32,-2-2 1 15,11-5 2-15,6-15-4 16,5 1 2-16,14-15 2 16,4-1 0-16,10-8 0 0,2-7 1 15,8-4 2-15,1-6-3 16,4-9-14-1,-1-7-34-15,1-8-85 16,1 0-170-16,-4-8 176 0</inkml:trace>
  <inkml:trace contextRef="#ctx0" brushRef="#br0" timeOffset="99176">4559 8780 1295 0,'0'0'105'15,"3"0"82"-15,7 0-80 0,6-5-7 16,11-1-15 0,6-2-5-16,3 1-33 15,0 6-10 1,-3 2-18-16,-4 6-14 0,-9 10-3 16,-9 0-1-16,-12 13-5 15,-9 7-8-15,-17 7-15 16,1-2-7-16,-3 3 8 15,4-3 11-15,12-2 11 16,4-3 2-16,14-3-2 16,12-3-1-16,21-10 5 0,11-2 2 15,14-18-5 1,8-2-20-16,16-15-81 16,10-14-193-16,23-22 177 0</inkml:trace>
  <inkml:trace contextRef="#ctx0" brushRef="#br0" timeOffset="99984.74">8073 5342 1284 0,'-5'3'82'0,"3"3"38"0,-2 2-6 0,0 11-32 0,-4-2-15 0,-1 9-26 0,0 7-8 0,-1 3-11 16,-1 8-6-16,-3 7-10 16,1-1-4-16,1-4 1 15,2-2-3-15,10-11 0 16,0-3 1-16,13-11 0 0,6 2-1 16,6-9 1-1,2-1 3-15,4-8-5 16,2-3 1-16,4-9-14 0,-1-4-19 15,-4-4-49-15,-4-5-38 16,-6-7 59 0</inkml:trace>
  <inkml:trace contextRef="#ctx0" brushRef="#br0" timeOffset="100424.27">8297 5356 1149 0,'0'-14'90'0,"0"0"104"16,3 1-85-16,5 0-10 15,4 2-3-15,4 3-17 16,6 1-7-16,3-1-17 16,5 5-2-16,7 3-28 15,4 0 2-15,6 4-15 16,0 4-12-16,-4 3 2 15,-7 2-2-15,-20 1 1 0,-10 2-1 16,-25 6-1 0,-9-3-2-16,-16 3-9 15,1 0 4-15,7-6-1 16,7-2-4-16,20-3 9 16,9-2 5-16,14-2-1 15,8 2 1-15,15 2 10 16,4-3-3-16,3 3 8 15,2 3-2-15,-5 5-10 16,-7-1 6-16,-5 4-7 16,-6 3 4-16,-16 0-3 15,-7 0 0-15,-19 7-4 0,-13 3 5 16,-12-1-25-16,-8 1-23 0,-13-3-56 16,1-3-42-1,0-5 76-15</inkml:trace>
  <inkml:trace contextRef="#ctx0" brushRef="#br0" timeOffset="103245.71">7774 6667 819 0,'-6'1'106'0,"-3"4"97"0,-1-4-50 0,1 1-19 0,2-2-21 0,4 0-23 0,5-6-9 0,6-1-17 15,1-1-15 1,10 2-5-16,3-5-6 0,10 3-1 16,2 2 1-16,3 1-15 15,-1 4-6-15,-1 5-12 16,-4 1-2-16,-4 6-4 15,-5 0 1-15,-8 3 0 0,-7 4 3 16,-10 2-1 0,-9 1 0-1,-11 2-2-15,-6 1-2 0,-7-2 3 16,-2-3-3-16,4-5-3 16,5-1 0-16,13-5 2 15,12 1 2-15,15-4 0 16,8 4-2-16,11 1 5 0,6-2 6 15,2 1 12-15,1 2 5 16,-6 2-2-16,-3-1 1 16,-8 3-3-16,-9 0-10 0,-10 4 4 31,-9 0-7-31,-19 6-5 16,-10 1 6-16,-9 4-12 0,-5 1 4 0,-8-4-25 15,3-2-16-15,9-7-29 16,7-6-26-1,19-2-33-15,16-10-4 16,-2-10 67-16</inkml:trace>
  <inkml:trace contextRef="#ctx0" brushRef="#br0" timeOffset="103705.86">8273 6741 957 0,'0'0'130'0,"0"0"170"0,-2 0-168 0,-2 3-24 0,-3 3-18 0,-4 0-23 0,2 4-17 15,-1 2-12-15,1 0-12 0,6-5-15 0,0 3 0 0,6-1 7 16,5 4 10-16,1-5 9 16,2 1 3-1,2 1-5-15,3-1-5 16,4-6 0-16,4 1-3 16,1-1 6-16,3-3-3 15,-1 3-3-15,0-2-5 16,-3 3-10-16,-1 5 0 15,-7-3-5-15,-6 4-1 16,-10 1-2-16,-5 0 0 0,-11 3 1 16,-3 2-2-16,-6 6-1 15,-2-2-13-15,2 2-32 16,0-4-13-16,2-2-45 16,5-9-7-16,5-7-31 15,2-7-7-15,8-15-133 16,1-5 162-16</inkml:trace>
  <inkml:trace contextRef="#ctx0" brushRef="#br0" timeOffset="103916.46">8325 6648 1285 0,'-2'1'119'0,"-1"1"54"15,-1 7-17-15,-1-6-16 16,2 4-13-16,3-1-16 15,8-6-26 1,4-6-17-16,13-1-27 0,7-4-6 0,11 0-18 16,5 0-6-16,9-1-26 15,2-3-33-15,-3 8-133 16,-4-3 174-16,4 13-53 16</inkml:trace>
  <inkml:trace contextRef="#ctx0" brushRef="#br0" timeOffset="104793.27">7899 7715 920 0,'0'-3'113'0,"0"-6"119"0,2 1-89 0,2 3-29 0,0 3-18 16,-6 1-33-16,0 1-9 0,-2 0-16 15,4 0-8 1,0 1-8-16,4 4 0 0,12 1 7 15,1-2 3-15,10-3 12 16,3 1 2-16,7-4-1 16,2 1-6-16,2-7-15 15,-2 1-9-15,-5 0-13 16,-9 2 6-16,-9 0-1 16,-7 3-5-16,-6 4 0 0,-3 4-3 15,-6 5 3-15,-2 5 6 16,-5 8-2-16,1 1 0 0,-2 8-5 15,-1 8 0 1,1 0-1-16,0 8 1 16,1-6 1-16,2 1-3 0,3-2-18 0,4-4-23 15,-3-5-90 1,3 0-47 0,4-4 93-16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7:49:57.33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3-06T17:50:35.219"/>
    </inkml:context>
  </inkml:definitions>
  <inkml:trace contextRef="#ctx0" brushRef="#br0">8334 568 1609 0,'-1'-1'7'0,"1"-4"35"0,0-1 30 0,-3-2-7 0,1 1-20 0,2 6 8 0,-3-4-8 0,3 10-10 0,-2 3-6 0,-4 12-11 0,3 10-4 0,-5 16-2 0,3 7-4 0,5 11-6 0,3 2 1 0,13-2-4 0,5-2-1 0,9-13 1 16,4-14 1-1,6-13 0-15,2-8 5 16,7-13 11-16,2-2 5 0,-5-17 10 16,-10-5 2-16,-11-17-7 15,-6-9 3-15,-5-12-17 16,-1-10 0-16,-4-8-10 16,2-1-2-16,-7 2 4 0,3 7 3 15,0 13 3-15,-4 14 14 16,5 28 10-1,-3 16-8-15,-4 25 12 16,-2 16-15-16,-3 15-3 16,3 5-3-16,2 7-13 15,10-5 3-15,7-5-6 16,1-6-4-16,6-11-40 16,2-4-16-16,-2-10-56 15,2-4-30-15,-2-15-34 0,-3 0 0 16,-4-16 98-16</inkml:trace>
  <inkml:trace contextRef="#ctx0" brushRef="#br0" timeOffset="352.68">9098 761 1362 0,'0'0'91'0,"2"1"45"16,-2 7-1-16,1 1-17 15,-1 6-8-15,-3 7-33 16,1 0-13-16,1 6-38 0,-1 1-11 15,2 1-11-15,0-2-3 16,2-4-3 0,-1-2 4-16,3-5-2 15,-3-3 0-15,-1-14-4 0,0 2-5 16,0-7-1 0,0-12 3-16,3-12 7 15,0-2-1-15,4-15 1 16,1-1 0-16,3 4 1 0,1 4-1 15,3 18 2 1,0 9-2-16,0 15 3 0,0 5 6 16,3 12-1-16,1 4 1 15,0 9 0-15,3 2 0 16,-5 2-2-16,0 3-2 16,1-4-7-16,-4-3-28 0,3-4-76 15,-3-10-40-15,-1-8 68 16</inkml:trace>
  <inkml:trace contextRef="#ctx0" brushRef="#br0" timeOffset="786.29">9622 891 1409 0,'-3'24'121'15,"-4"4"105"-15,-1 10-104 16,4 8 3-16,-3 3-45 0,4 1-32 15,3 7-31 1,2-2-5-16,1 5-7 0,2 3-19 16,-1 4-33-16,0-1-28 15,2-6-7-15,2-10 13 16,1-20 35-16,2-12 23 0,0-18 4 16,0-13 7-1,-1-20-1-15,-4-14 1 0,-4-21 25 16,-2-11-2-1,-3-11 11-15,3-3 3 16,6 9-9-16,7 12 2 0,5 21 7 16,3 15-1-16,-1 20-7 15,6 10 2 1,2 11-16-16,2 4 5 0,3 5-2 16,-6-1-6-1,-6-2-2-15,-9 3-3 16,-12-1-7-16,-6 1 0 0,-15 3-11 15,-7 2-21 1,-7-1-37-16,-4 2-25 16,6-6-63-16,3-1-3 0,12-13 88 15</inkml:trace>
  <inkml:trace contextRef="#ctx0" brushRef="#br0" timeOffset="1000.63">10100 901 1537 0,'-8'20'96'0,"-2"10"34"0,-2 0-17 0,4 5-33 0,5-5-30 16,9-6-42-16,7-7-4 16,9-11-20-16,5-6-26 0,6-11-54 15,1-3-31-15,1-11-216 16,1-4 206-16</inkml:trace>
  <inkml:trace contextRef="#ctx0" brushRef="#br0" timeOffset="1131.51">10114 688 1325 0,'-13'2'80'0,"2"1"69"15,11-10-130 1,10-4-27-16,4-6-56 0,6-2-244 15,12-1 196-15</inkml:trace>
  <inkml:trace contextRef="#ctx0" brushRef="#br0" timeOffset="1506.16">10441 891 1188 0,'7'75'115'0,"1"-6"97"16,-1-6-135-16,-1-3-3 15,-4-5-45-15,-2 0-20 16,-5 2-8-16,-2-5-8 16,1-11-5-16,0-6 1 0,0-19-5 15,1-5 11-15,2-13 3 16,-2-15 2-16,3-12 7 16,1-8 1-16,-1-14 24 15,1-4 12-15,-3-18 26 16,-2-9 8-16,9-6-16 15,5 4-9-15,11 18-26 16,6 20 6-16,5 32 2 16,5 8-2-16,4 15 2 15,4 9-10-15,-3 4-13 16,-7 1-2-16,-10 3-6 16,-5 2-4-16,-17 0-5 15,-4-1-11-15,-14-1-45 16,-10-4-30-16,-8-7-61 15,-1-2-34-15,1-13 107 16</inkml:trace>
  <inkml:trace contextRef="#ctx0" brushRef="#br0" timeOffset="2181.41">10917 836 1446 0,'0'18'114'15,"2"-3"36"-15,4-5-48 16,5-7-18-16,6-9-55 31,5-2-14-31,7-6-7 0,-1-4 0 0,-3 4 8 16,-3-2-1-16,-10 7 18 16,-9-2 8-16,-13 3-1 15,-9 3 3-15,-15 4-15 16,-9 4-7-16,-3 16-9 15,7 9-8-15,12 5-5 16,10 2 2-16,17 1-4 16,1 2 3-16,17-3 0 15,5-2-5-15,15-8 4 16,5-6-4-16,6-13 0 0,6-6 1 16,6-9-4-16,6-9-1 15,0-16 0-15,0-7 4 16,-12-11 3-16,-8-3 6 0,-7-9 10 15,-10-3 3-15,-7-3 12 16,-7-4 3-16,-16 3-3 16,-9 3-5-16,-9 23 9 15,-4 16 7-15,6 29 6 16,1 16 9-16,4 22-20 16,4 8-8-16,4 14-15 15,3 6-7-15,13 3-2 16,4-1-5-16,7-11 2 15,6-5-11-15,3-8-4 16,3-13-1-16,7-8-1 16,1-9 15-16,-5-13-2 15,4-4 4-15,-10-14 0 0,-1-4 0 16,-9-2 7 0,-7 4-6-16,-6 9 3 0,-6 7-3 15,-4 17 3 1,-3 12 1-16,-6 7 3 15,-1 6-2-15,5-7-1 0,5-6-10 16,10-11-38-16,3-8-25 0,5-11-82 16,5-9-40-1,-1-9-368-15,3-3 342 16</inkml:trace>
  <inkml:trace contextRef="#ctx0" brushRef="#br0" timeOffset="2330.21">11821 540 1489 0,'-8'-3'35'0,"5"-2"-31"0,4 0-12 0,9-7-243 16,3-3 181-16</inkml:trace>
  <inkml:trace contextRef="#ctx0" brushRef="#br0" timeOffset="3160.36">12129 925 1353 0,'-4'45'92'16,"1"-7"17"-16,3-9-13 0,3-14-57 16,5-8-25-1,0-7-4-15,0-4 5 0,0-8-2 16,0-1 5-16,3-6-5 15,-2-1-2-15,7-5 0 16,0-1-1-16,3 0 1 16,1 7 1-16,-2 11 12 15,-3 8 6-15,-5 9 9 16,-4 10-1-16,1 8-9 16,-4 0-9-16,8-2-14 0,6-3-2 15,12-11-5-15,8-3 0 16,9-11-13-16,6-2-5 15,11-17-22-15,4 0-4 16,0-6 1 0,-2-6 5-16,-8 3 21 15,-8-4 5-15,-10 7 17 16,-6 4 10-16,-17 12 19 0,-13 10 15 16,0-3 4-16,-14 5-7 15,-4 5-18-15,-7 4-15 16,3 4-9-16,0 4-3 15,6 5-3-15,10-3 2 16,11 3-5-16,8 1-3 0,9-8 4 16,5 3-5-16,8-7-5 15,4 0 3-15,9-8-1 16,-1-3 6-16,-2-8 8 16,0-5 0-16,0-6 9 15,-3 1 6-15,-10-8 27 16,-8 3 11-16,-19-1 8 15,-8 2-9-15,-16 6-19 16,-11 7-12-16,-14 12-14 16,-6 2-5-16,3 17-4 0,4 1-2 15,20-2-1-15,9 1 1 16,19-6-2 0,7-2 7-16,11-6-1 15,1-5 4-15,3-5 1 16,1-6-1-16,-1-12 3 15,2-5 9-15,-2-15 5 0,-5-5 6 16,2-12 10-16,-2-5 1 16,-5-12 1-16,2-5-5 15,-7-1 4-15,-4 3-4 0,-3 26 12 16,-7 15 3-16,-2 36-6 16,-4 14-9-16,-9 32-12 15,1 11-10-15,2 17-9 16,2 8 5-1,9 8-10-15,1-4-3 0,13-4-54 16,5-9-52-16,18-18-109 16,8-8-45-16,18-18 132 15</inkml:trace>
  <inkml:trace contextRef="#ctx0" brushRef="#br0" timeOffset="3749.58">14441 671 1264 0,'0'0'62'0,"7"0"37"0,7 3 5 0,24 3 7 0,17-1 2 16,27 6-9-16,13 3-5 16,6-1-10-16,-4-1-15 0,-5-5-31 15,-5-1-17 1,-7-6-18-16,-3-2-3 16,-10-9-24-16,-11-1-24 15,-18-9-69-15,-9-4-48 16,-20-3-213-16,-9-2 220 0</inkml:trace>
  <inkml:trace contextRef="#ctx0" brushRef="#br0" timeOffset="3989.15">15263 466 1006 0,'7'-2'165'16,"5"0"181"-16,12 4-195 16,4 0 3-16,10 7-25 15,5 1-12-15,2 12-17 16,1 4-13-16,0 9-34 15,-2 3-16-15,-4 0-22 16,-4 3-1-16,-20 1-5 0,-12 4-6 16,-21-5-1-1,-13 0-7-15,-14-3-10 0,-5 0-20 16,-9-10-54-16,-7-3-43 16,-1-7-77-1,1-12-146-15,18 2 208 16</inkml:trace>
  <inkml:trace contextRef="#ctx0" brushRef="#br0" timeOffset="4757.7">16988 343 1118 0,'15'-7'99'0,"-2"1"57"0,0 1-8 0,-6 4-11 0,0-1-18 0,-6 1-16 0,-1-4-9 0,-6 3-19 15,-7 1-19-15,-9 1-23 16,-9 0-11-16,-10 0-17 16,-2 3 1-16,-7 3-6 15,2 0-4-15,7 4-3 16,5 1 0-16,17-3 1 0,8 1-1 16,13 4 4-1,6 1-1-15,4 5-1 0,1 2 5 16,-2 1-1-1,-8 3 1-15,-3 0 0 16,-8-1 2-16,-6-1-1 0,0-2-1 16,-1-4 0-16,6-4-3 15,4-8 3-15,5-4 0 16,3 4 1-16,10-5 1 0,8-2-3 16,5 1 1-1,11-2-1-15,-1 3 4 16,11 1 4-16,-3 7 0 0,5 2 5 15,-3 5-1 1,-10 4 3-16,-6 3 1 0,-15 5-3 16,-9 1-5-1,-11 1 0-15,-9 1-1 0,-21-3 2 16,-7 1 0-16,-14-4-7 16,0 1-2-16,-9-12-42 15,0-1-24-15,2-6-79 16,3-1-41-16,16-5 101 15</inkml:trace>
  <inkml:trace contextRef="#ctx0" brushRef="#br0" timeOffset="5133.8">17608 767 1417 0,'0'0'21'0,"-2"6"24"0,-3 0 50 0,4 2-1 0,1-8-5 0,3-1-23 0,8-7-44 0,1-5 2 0,9 2-12 0,-1-1-12 16,4 2-28-16,1-6-34 0,9 1-63 0,-1-3-122 0,3-1 146 0</inkml:trace>
  <inkml:trace contextRef="#ctx0" brushRef="#br0" timeOffset="5426.47">18381 540 1344 0,'-4'0'87'0,"-8"0"69"15,-9 1-33-15,-9-1-13 16,-6 4-17-16,-3-1-51 15,-1 5-9-15,7 1-16 16,8 0-8-16,15 7-9 16,10 0-2-16,13 9 1 15,6 2 2-15,12 3 1 16,1 3 1-16,4 7 1 16,-3-4 1-16,-11-6 1 0,-7-5 0 15,-15-1-1 1,-5-9-5-16,-16-2 3 0,-2-3-3 15,-14-7-2 1,-2-3-16-16,-4-3-41 0,-4-10-25 16,5-8-60-16,2-7 91 15,15-10 12-15</inkml:trace>
  <inkml:trace contextRef="#ctx0" brushRef="#br0" timeOffset="5651.67">18482 168 1308 0,'15'25'145'15,"3"10"140"-15,-3 23-151 0,3 7 2 16,-6 5-37-16,-2 0-26 16,-5-7-35-1,-2-5-6-15,0-9-24 0,0-1-2 16,0-15-24-16,2-2-25 0,-2-12-49 31,2-5-45-31,-5-11-53 0,1-1 96 16</inkml:trace>
  <inkml:trace contextRef="#ctx0" brushRef="#br0" timeOffset="5865.53">18431 562 1142 0,'-3'-3'193'0,"-2"0"257"0,5 1-301 16,0-3-13-16,8 1-57 16,5-4-34-16,10 0-31 15,7 0-7-15,11 2-24 16,8-1-14-16,11 4-41 16,5 1-23-16,4 1-37 0,1-1-23 15,-12-4-294-15,-4 3 289 16</inkml:trace>
  <inkml:trace contextRef="#ctx0" brushRef="#br0" timeOffset="6752.6">19095 510 959 0,'-3'0'129'0,"0"-2"160"15,-5-1-213-15,0 1 1 0,-5 1-36 16,-4-4-9-1,-3 5-13-15,-7 6-1 16,-5 2-9-16,-1 5-3 0,2 6-3 16,1 0-7-16,12 3-1 15,7 0-1-15,16-6-5 16,14-2 1-16,6-6 1 16,5-3 0-16,5-4 4 15,-5-4 5-15,1-5 0 16,-5-1 3-16,-11-2-1 15,-4-2 1-15,-11 2 1 16,-1 3-2-16,-9 7 2 16,-2 2 3-16,-1 10 1 0,0 3 1 15,2 5 0 1,7 0-4-16,12-1-1 16,4-4-1-16,15-8 0 15,5-1 1-15,4-8 3 16,3-4 3-16,5-2 9 15,1-2 1-15,2-3 7 16,-6-2-1-16,-11 2 2 16,-5-1 9-16,-17-2 10 0,-5 0 3 15,-9-4 11-15,-4 1 2 16,-4 1-6-16,-5 5-2 0,0 14-10 16,-1 11-13-16,3 15 5 15,2 11-7-15,6 18-8 16,-1 8-4-16,7 16-14 15,-1 4-4-15,-1 4-2 16,-3-5 3-16,-8-5-12 16,-3-2-24-16,-3-11-4 15,0-2-16-15,0-12-9 0,-3-9 26 16,-1-22-11-16,0-8 6 16,5-20 22-1,4-10 2-15,4-19 19 16,7-3 19-16,6-16 3 15,11-1 2-15,11-1-1 16,6 3-7-16,9 8-3 16,4 6 5-16,9 17 4 15,9 1 11-15,12 11 4 16,0 5 7-16,3 1-4 16,-3-8-13-16,-8 1-7 15,-5-8-15-15,-18-2 0 0,-6 1 7 16,-16-4 1-16,-9 0 8 0,-10 2 3 15,-7 1-5-15,-13 12 9 16,-7 5 0-16,-5 14-4 16,3 7 2-16,3 17-12 15,13-1-6-15,7 5-1 16,7 4-7 0,21-9-2-16,4-1 1 0,22-6-26 15,7-5-17-15,17-12-60 16,6-3-41-16,15-9-69 15,7-5 33-15,8-5 86 16</inkml:trace>
  <inkml:trace contextRef="#ctx0" brushRef="#br0" timeOffset="7132.01">20678 685 1131 0,'22'16'162'0,"3"4"275"0,3 13-309 0,1 11 11 0,-6 15-18 0,-1 10-32 0,-12 1-39 0,-7 2-18 16,-5-10-19-16,-7-7-7 16,0-8-42-16,-3-6-26 15,-2-8-80-15,3-3-31 16,2-16-240-1,7-14 247-15</inkml:trace>
  <inkml:trace contextRef="#ctx0" brushRef="#br0" timeOffset="7369.75">20772 680 1398 0,'5'-42'120'0,"3"8"49"16,11 20-26-16,3 8-26 15,8 9-16-15,1 5-14 16,10 9-15-16,0 2-10 0,0 8-30 16,-6 3-13-1,-13 3-11-15,-8 3-2 0,-14-2-4 16,-7-1 1-16,-19-5-20 16,-4-4-23-16,-15-12-50 0,-3-1-35 15,2-11-48-15,2-6-16 16,17-11 104-16</inkml:trace>
  <inkml:trace contextRef="#ctx0" brushRef="#br0" timeOffset="7570.37">21324 598 1299 0,'15'19'123'15,"-8"8"152"-15,-5 1-117 16,-5 10-19-16,1 0-26 15,2-7-68-15,7 1-11 16,10-15-16-16,7-2-15 16,4-8-53-16,5-7-40 0,0-1-91 15,-1-10-43-15,-5-3 121 16</inkml:trace>
  <inkml:trace contextRef="#ctx0" brushRef="#br0" timeOffset="7699.01">21305 470 1415 0,'-15'-8'95'16,"2"-3"23"-16,11-1-71 0,4-1-35 15,12-3-56-15,5-4 21 16</inkml:trace>
  <inkml:trace contextRef="#ctx0" brushRef="#br0" timeOffset="8098.02">21780 661 1544 0,'8'73'80'0,"-5"-9"3"15,-1 1-7-15,-5-8-24 16,0-2-29-16,-4-8-37 16,-1-1-16-16,0-8-37 15,2-7-15-15,3-5-11 16,0-6 12-16,3-9 41 15,0-11 19-15,-3-8 40 16,3-7 11-16,-3-19 27 0,-1-3 15 16,-3-20 8-1,-5-11 3-15,-2-22-12 0,-3-8-6 16,7 7-27-16,3 6 2 16,8 31-7-1,9 18 0-15,7 30 6 0,11 7-4 0,9 24-8 31,2 5 0-31,5 10-14 16,-6-1-3-16,-11-3-5 0,-7-1-5 16,-15-3-16-16,-6-2-18 15,-17-10-33-15,-9-1-16 16,-9-13-43-16,-3-4-25 0,4-8-324 16,8-9 294-16</inkml:trace>
  <inkml:trace contextRef="#ctx0" brushRef="#br0" timeOffset="8752.07">22039 715 1540 0,'9'9'84'0,"6"-4"21"0,4 0-20 16,11-7-3-16,0-7-23 0,4-2-21 0,-2-4-4 0,-4 3-11 15,-4-1-9-15,-12 1 0 16,-2-1 6-16,-13 0 9 16,-7 2 1-16,-9 7-4 15,-9 2-5-15,-7 8-12 16,-4 10-5-16,1 16-4 16,8 4-1-16,13 5-1 15,13 0 2-15,22-2 0 0,9-4-4 16,17-7-2-16,5-5 4 15,6-17-13-15,0 0 5 0,-1-14-5 16,-5-6-1-16,1-13 11 16,-4-3 0-16,-7-11 8 15,-4-3-2 1,-14-8 3-16,-6-6 2 0,-2-12 9 16,-5-5-1-1,-5-15 9-15,-3 1 3 0,-3 14-4 16,-2 16 19-1,0 34 3-15,-1 17 2 16,-3 34 8-16,-2 16-13 0,-2 27-11 16,2 9-12-16,6-1-16 15,5-3 1-15,10-8-4 16,7-7 2-16,11-9-4 16,10-4-7-16,8-11 2 15,1-9-2-15,1-13 4 16,-4-8 2-16,-8-10 5 15,-4-14-1-15,-9-8 7 0,-2-3 0 16,-10-7-6 0,-3 5 3-16,-7 13 1 0,-1 17 2 15,-4 4 4 1,0 17-2-16,0 13-3 0,-3-1 0 16,7 2-16-1,0-9-19-15,11-8-55 0,2-2-38 0,4-11-71 31,4-3-22-31,4-13 118 0</inkml:trace>
  <inkml:trace contextRef="#ctx0" brushRef="#br0" timeOffset="8913.53">22981 338 1544 0,'-21'-13'104'0,"4"1"14"0,9-1-52 16,2 0-27-16,10-1-76 0,4 2-27 0,7 4-151 0,3 3 122 0</inkml:trace>
  <inkml:trace contextRef="#ctx0" brushRef="#br0" timeOffset="9431.71">23265 522 1464 0,'8'56'93'0,"-7"-1"36"15,-2 2-18-15,-9-1-28 16,-4-4-18-16,-3-9-26 16,1-8-7-16,2-18-17 0,6-3-6 15,6-14 12-15,1 0 13 0,-4-11 12 16,6-9 1-16,9-13-5 16,4-5-9-1,8 0-4-15,3 0-3 16,1 10-10-16,1 9-1 0,-2 11-5 15,0 8-1-15,3 9-2 16,1-2-3-16,10-1-4 16,5-6 4-1,4-2 5-15,-1-6 3 0,-1-6 14 16,-5-2 5-16,-6-7 11 16,-4-1 5-16,-9 1 5 15,-4-1-3-15,-12-1 7 16,-6 4-6-16,-16 5-12 15,-4 7-5-15,-12 15-24 16,-6 15 3-16,2 15-4 0,3 13-1 16,15 8 1-1,14 4-5-15,21-3-3 16,16 1-2-16,25-15 2 0,10 0-11 16,21-15-39-16,7-4-31 15,8-9-73-15,2-5-49 16,-2-11-61-16,-3 3 130 15</inkml:trace>
  <inkml:trace contextRef="#ctx0" brushRef="#br0" timeOffset="31757.87">16282 1735 878 0,'-1'-6'114'0,"-1"1"130"0,2 2-106 0,0-3-24 0,0 1-12 0,2 2-19 0,1 0-4 16,6 9-11-16,-2 5-3 0,-3 6-13 0,0 12-5 15,-4 4-14-15,-4-2-11 16,3 2-15-16,-1-1-2 16,1-5-3-16,1-2-2 15,0-3-17-15,1-6-21 0,1-8-46 16,-2-7-34-16,0 1-26 15,-3-7 63-15</inkml:trace>
  <inkml:trace contextRef="#ctx0" brushRef="#br0" timeOffset="31910.75">16276 1543 1338 0,'-11'0'71'0,"0"0"-6"15,1 0-10-15,4 0-37 16,8-2-21-16,6-7-53 16,3-1-207-16,12-4 167 15</inkml:trace>
  <inkml:trace contextRef="#ctx0" brushRef="#br0" timeOffset="32291.73">16569 1647 1241 0,'2'36'84'0,"3"0"12"0,1-4-43 16,5 3 7-1,2-9-48-15,1 1-8 16,-3-3-2-16,-2-8 0 16,-4-4-1-16,-2-1 2 0,-6-8 0 0,-6-3 2 15,-7-3-1 1,-5-5 0-16,-1-4 6 15,2-2-1-15,1-4 18 16,5-5 11-16,6 1 7 16,6-2 7-16,12 5-9 15,7 5-4-15,10 0-7 16,6 4-1-16,5 9 12 0,1 4 4 16,-1 9 0-1,-6 4-2-15,-7 8-25 0,-1 1-8 16,-7 5-7-1,-4 0-7-15,-7-2-39 0,-1 2-30 16,4-5-68-16,4-1-25 16,7-8 89-16</inkml:trace>
  <inkml:trace contextRef="#ctx0" brushRef="#br0" timeOffset="32543.94">17398 1424 1341 0,'4'0'119'0,"3"8"152"0,-1 7-115 0,-1 10-6 0,6 8-18 0,-6 6-62 15,4 4-7-15,-3 7-29 0,-6-1-13 0,8 0-15 0,-5 0-13 0,2-10-46 16,-3-5-35-16,-4-3-94 0,-6-4-30 0,-4-2 112 31</inkml:trace>
  <inkml:trace contextRef="#ctx0" brushRef="#br0" timeOffset="33040.94">17235 1771 1312 0,'14'-15'110'0,"4"2"13"15,7-3-2-15,0 2-5 16,2 1-61-16,1 1-16 0,2 2-13 16,0 1-2-16,5-7 5 15,0-3 4-15,-2-3 1 16,-1-2 3-16,-3-1-4 15,-3-2 1-15,-1 2-11 16,-5 3-4-16,-5 5-13 0,-1 10-3 0,-8 7-1 31,-1 12 1-31,-3 10 2 16,-4 11-3-16,-3 16 4 16,0 4-3-16,1 4 0 15,-1 0 0-15,3-13-4 16,2-6-1-16,4-11 2 15,0-5-2-15,6-11 2 16,2 0 4-16,1-11-4 16,1-7 7-16,0-5 0 0,1-2-7 15,-3-4 3-15,1-1-2 16,-4 7 1-16,-1 5 0 16,0 12 0-16,0 11-2 15,-2 9 0-15,1 7 7 0,-1 6-2 16,2-5-3-16,8-3-16 15,6-4-35 1,11-11-72-16,6-4-28 0,7-11-97 16,1-11 124-1</inkml:trace>
  <inkml:trace contextRef="#ctx0" brushRef="#br0" timeOffset="34285.76">18291 1819 1336 0,'-10'4'85'0,"1"0"79"0,2 5-51 0,7-4-8 0,0 0-12 0,5-2-42 0,8-3-5 0,4-7-10 0,5 1-6 16,3-5-12-16,-1-3-7 16,-3-3-2-16,-4-1-1 15,-11 2-2-15,-3-4 5 0,-7 3 3 16,-7-4 0-16,-5 13 0 15,-6 2-1-15,-7 15-2 16,-1 13-6 0,-3 10 1-16,6 6-4 0,2 3-3 15,9 6 1-15,10-6-1 16,5 0 1 0,13-6-1-16,4-8-4 15,19-13-3-15,-1-8-5 0,11-14 1 16,7-6 1-16,3-8 2 15,2-3 3-15,-2-2 3 16,-5 0 5-16,-12 5 1 16,-9 3 7-16,-20 11 7 15,-7 5 4-15,-15 8 3 16,-4 6-11-16,-9 9-4 16,3 6-6-16,5 4 0 15,9-2 0-15,10-3-1 16,9-4 3-16,12-7-5 0,6-3 1 15,13-10 0 1,8-4 2-16,2-8 1 0,-2-5 1 16,-5-6 6-16,-9 2 11 0,-12-2 14 31,-5-2 5-31,-20 1 4 0,-7 0-16 16,-21 5-12-16,-11-3-2 0,-10 8-16 15,-1 4-12 1,3 6-51-16,10 0-32 0,18 1-62 15,10-1-21 1,25-2 6-16,15 2 11 0,15 1 37 16,6 2 21-16,2 0 46 15,-3 5 20 1,-6 3 61-16,-4-3 22 0,-5 6 35 16,-3 1 8-16,-4 4 2 15,-3 5 3-15,-7 1-20 16,-1 0-11-16,-7 3-31 15,-4 0-13-15,-4-4-17 16,-1-4 2-16,-1-6 1 16,1-1-1-16,0-10 10 0,0 0 16 15,-3-7 21-15,3-5 16 16,6-7 1-16,4-6-15 16,5-2-25-1,6-3-10-15,6 9-15 16,1 7-2-16,-1 9-1 15,-2 9-4-15,-6 3 8 0,2 4-4 16,1 2 1-16,1 0 0 16,4-9-3-16,-2 1 5 15,-1-6 1-15,0-7-1 16,-4 0-1-16,1-3 3 16,-2-2-3-16,-2-4 1 0,-1 3 3 15,-2-2-6-15,-3 2-1 16,-6-1 8-16,-1 1 14 15,-4-1 7-15,-1 8 13 16,-2-2 2-16,-2 9-16 16,0 9-4-16,-3 9-5 15,4 7-1-15,-7 8 5 16,1 6 1-16,-2 12-5 16,-3 6-5-16,4 9-4 0,0 5-5 15,2-2 1 1,1 1-4-16,2-14 1 15,-2-5 1-15,-10-13-3 16,-2-8 3-16,-12-11-2 0,-6-8 2 16,1-11 3-1,2-11 4-15,3-16-2 0,7-13 2 16,6-20-11-16,5-6-20 16,14-8-47-16,6 5-26 15,15 1-100-15,4 8-45 16,0 8 137-16</inkml:trace>
  <inkml:trace contextRef="#ctx1" brushRef="#br0">24989 8239 0,'0'0'0,"0"0"0,43-8 0,-7 0 0,70-24 0,9-3 15,-36 7 1,-20 5 0,-16 3-16,-7 0 15,-1 5-15,-3-1 16,-5 4-16,-3 4 15,-4 4 1,-5 0 0,-3 0-16,-4 0 15,0 0 1,0 0-16,-4 4 16,0 0-1,0-4-15,0 4 16,0 0-16,0 0 15,-1 0 1,1 0-16,0 0 16,0 0-1,0 0-15,0 0 16,-4 0-16,0 0 16,0 0-1,0 0-15,0 0 16,4 0-1</inkml:trace>
  <inkml:trace contextRef="#ctx0" brushRef="#br0" timeOffset="38087.07">20067 2005 820 0,'0'5'145'15,"2"2"162"-15,2 0-153 0,3 1-6 0,4 3-34 0,1 1-16 0,-4 1-12 16,2 1-13-16,-7 3-21 16,-3 4-19-16,-10 4-25 15,-5 0-1-15,-12 4-18 16,-6 2-16-16,-12 7-68 16,-2-2-42-16,-2-2 66 15</inkml:trace>
  <inkml:trace contextRef="#ctx0" brushRef="#br0" timeOffset="38993.86">20827 1653 224 0,'-15'3'43'0,"4"-1"73"0,1 1-43 0,7-3 19 0,3 2 8 0,2-2 32 15,2-4 13-15,6 3 14 16,-1-1-7-16,1-4-35 16,-4 3-14-16,-1 1-8 15,1 2-8-15,-8 2-18 16,-5 4-4-16,-12 7-24 15,-7 6-8-15,-2 4-13 16,-2 3-10-16,5-4-5 16,4 1-3-16,12-5-2 0,4-9 1 15,13-1 3 1,9-3 1-16,12-1 13 16,9-2 4-16,6-2 3 0,0 0 4 0,2 2 2 15,-7 2-3-15,-6 6 2 16,-3-1-3-1,-14 4-11-15,-7 1-1 0,-9 5-6 16,-7 3-3-16,-12 8-3 16,-2 3-4-1,-12-1-4-15,0-2 5 16,-8-4-24-16,-3-2-15 0,-1-8-45 16,1-3-40-1,8-9-47-15,4-4-166 0,14-14 207 16</inkml:trace>
  <inkml:trace contextRef="#ctx0" brushRef="#br0" timeOffset="39194.73">20783 1598 1008 0,'0'11'149'0,"5"-6"247"16,4 1-257-16,15-6-2 0,8-6-24 0,12-2-49 0,3-3-22 0,2-3-24 0,-2 1-3 16,1 5-48-16,-3 2-35 15,-2 1-90-15,0 2-219 16,-7 3 226 0</inkml:trace>
  <inkml:trace contextRef="#ctx0" brushRef="#br0" timeOffset="39460.06">21627 1711 1473 0,'11'4'113'0,"-3"4"53"15,-6 4-6-15,-9 2-15 0,-5 8-32 16,-12 4-40-16,-4 4-16 15,-15 4-42-15,-6 1-3 16,-8 8-9-16,1-2-3 16,4-2-20-1,4-3-21-15,12-7-58 16,6-4-29-16,11-12-65 16,6-7 0-16,13-14 108 0</inkml:trace>
  <inkml:trace contextRef="#ctx0" brushRef="#br0" timeOffset="39693.41">21279 1806 1618 0,'6'10'135'0,"7"2"59"16,2 1-11-16,15 1-29 15,2-1-40-15,6 1-38 16,0 3-16-16,-4 2-39 15,-5 6-11-15,-6 2-12 16,-1 2-27-16,-3-3-82 0,2 0-43 16,7-8-108-1,7-3-271-15,20-15 335 16</inkml:trace>
  <inkml:trace contextRef="#ctx0" brushRef="#br0" timeOffset="40301.08">22855 1800 1484 0,'1'0'34'0,"-12"0"14"0,-27 0 27 0,-7 1 11 0,-6 7-12 0,2 2-25 0,3 2-14 0,12 3-17 0,5 0-10 0,17 0-1 0,5-1 5 0,15 1 8 16,11 3 5-16,16 2 4 15,9 4-4-15,19-5-5 16,7 5-1 0,-6-2-11-16,-5 1-2 15,-25-2-2-15,-13-1-5 0,-18 2 3 16,-11-3 5-16,-20 2 0 15,-10-4-3-15,-19 4-3 16,-3-2-1-16,-1-1-41 16,4-3-21-16,16-4-58 15,8-8-34-15,18-11 86 16</inkml:trace>
  <inkml:trace contextRef="#ctx0" brushRef="#br0" timeOffset="40734.01">23041 2017 1578 0,'-7'38'98'15,"1"2"5"-15,-2-1-1 16,-1 2-57-16,2 0-24 16,0-3-18-1,2-2-2-15,5-1-13 0,-2-5-18 16,4-5-28-16,-1-3-11 0,-1-9-5 15,-1-10 13-15,-5-6 9 16,1-5 8-16,2-16 8 16,-1-6 10-16,6-9 29 15,0-8 23-15,4-12 40 16,-1-5 18-16,1-11 34 16,2 5 0-16,5 11-1 15,2 9-23-15,9 23-27 16,4 10-9-16,2 15-24 15,3 8 1-15,1 2-2 16,-1 8-10-16,-6 0-6 0,-2 3-3 16,-14 0-13-1,-6-1-1-15,-15 0-2 16,-7-2-14-16,-15-4-28 16,-3-1-29-16,-9-3-62 15,2-2-16-15,10-6-48 16,5 0 1-16,21-14 112 0</inkml:trace>
  <inkml:trace contextRef="#ctx0" brushRef="#br0" timeOffset="41233.62">23419 1883 892 0,'13'11'146'0,"-5"0"238"16,-3 1-260-16,-2-3-15 15,5-4-13 1,9-5-42-16,7-3 2 0,9-7-9 15,-3-4-7-15,-2 1-15 16,-1-1-2-16,-8-5 0 16,-3 3-2-16,-7 1 1 15,-6 0 6-15,-7 6-3 0,-11 3-1 16,-11 3-10 0,-3 6-7-16,-9 9-6 15,0 6-6-15,5 5 2 16,5 6-3-16,14-1 1 15,11 0 3-15,17 1-3 16,9-4 5-16,12-9-2 16,5-4 0-16,1-8 5 15,0-6-4-15,4-11 1 0,3-2-1 16,5-9-2-16,3-3 5 16,-6 2 0-16,-7 0 5 15,-17 1 8-15,-10 2-1 0,-19 3 12 16,-10 0 5-1,-12 10 3-15,-5 4-7 0,-4 13-12 16,0 6-2-16,4 11-14 16,2 2 6-16,9 8-5 15,8-5-4-15,13 3 1 16,9-3-18-16,11-7-47 16,1-5-25-16,12-9-85 15,5-4-23-15,10-11 114 16</inkml:trace>
  <inkml:trace contextRef="#ctx0" brushRef="#br0" timeOffset="42367.39">24369 1890 1008 0,'-17'-11'175'0,"-7"-2"264"0,-3 2-277 0,-6 6-15 0,-3 5-36 0,-2 2-61 0,5 7-10 16,4 6-29-16,7 0-6 15,10 7-8-15,5-1-5 16,12-2-7-16,9-2-9 0,7-6-6 16,4-3-1-1,0-11 5-15,-1-3 3 0,-2-13 12 0,0-2 3 32,-1-4 8-32,-4-2 6 15,0-8 13-15,-2-1 8 16,-1-14 15-16,2-7 8 15,-1-19 0-15,-2-3-11 16,-4 2-1-16,-2 11-1 0,-6 25 15 16,-1 17 12-16,-3 24-9 15,-3 7-8-15,-2 18-29 16,-1 11-5 0,-1 19-8-16,4 8-2 0,1 11-2 15,2 1-3-15,8-9-29 16,2-3-31-16,11-13-57 15,2-7-16-15,7-7-21 16,2-7 9-16,-3-9 16 0,3-7-1 16,-1-13 21-16,1-8 24 15,-3-6 43 1,1-10 20-16,-9-1 58 16,-3-2 25-16,-8 2 41 15,-6 1 21-15,-6 7-2 16,-4 6-19-16,-8 12-30 15,-4 10-14-15,-4 11-26 0,0 0-8 16,4 7-11 0,9-6-11-16,12 0-3 0,6-5-1 15,13-8-1-15,4-2-2 0,9-10 4 16,1-4 2-16,5-8 1 16,3-4 1-16,-2-1 4 15,-2-1 2-15,-7 4 2 16,-8 0-1-16,-11 10-3 15,-10 6-1-15,-2 0 1 16,-10 11-3-16,-8 8 1 16,-3 5-5-16,9 3-1 0,4-1 2 15,13-5-11-15,9-2 0 16,6-8-4 0,1-3 1-16,6-7 11 15,-1-2 2-15,7-9 2 16,2-1 5-16,-2-5-4 15,-5 2 9-15,-4 6 18 16,-5 4 2-16,-11 13 14 0,-3 7 0 16,-14 11-10-16,-9 10-8 15,-8 6-13-15,-4 3-5 16,-7 1-10-16,0 4 2 16,-4-7-15-16,2 0-15 15,5-8-13-15,5-3-4 16,12-12 11-16,6-4 19 0,12-15 16 15,2-1 2-15,17-16 7 16,6-9 2-16,16-14-3 16,3-11 4-16,5-19 8 15,-1-7-1-15,-1-14 25 16,-1 9 1-16,3 18-13 0,1 21-4 16,-6 24-13-1,0 14 0-15,-9 14-2 16,-5 5-1-16,-8 7-7 15,-3 3-6-15,-11 0 5 0,-3 3-4 16,-13 1-1 0,-8-2-4-16,-14-4 5 15,-6-5 1-15,-11-4 0 16,-9-8 3-16,3-7-4 16,-1-7-15-16,0-11-50 15,5-3-29-15,-1-1-94 0,3-6 319 16,-4 1-129-16</inkml:trace>
  <inkml:trace contextRef="#ctx0" brushRef="#br0" timeOffset="50561.74">2185 4925 651 0,'8'13'113'0,"1"-2"129"0,4-1-142 0,3 1-11 0,1-7-34 0,5 4-3 0,7-9-11 16,7-7 3-16,13-6-2 0,6-2-6 0,14-2-5 15,-4 3-10-15,8 7-12 16,-2-2-1-16,-5 7-8 0,2 0 0 15,-7 3 4 1,2 0-1-16,2 0-3 16,8-2 7-16,7-2-1 0,1-4 7 15,12-3 7-15,0 1-3 16,1 1 6-16,6 3-5 16,1 2-6-16,3 1-2 0,-6 2-7 15,-1-2-1 1,-10-2 2-16,-2 2-3 0,7 1 3 15,1-1-1-15,6 0-2 16,1 3-1-16,-4 0 0 16,-1 5 0-16,-1-1 0 15,7 6 0-15,8 2 1 16,3 1-2-16,3 4 3 16,-4-1 2-16,-9 3-6 15,1 0 1-15,4-2 2 16,5-4-1-16,-6-10 2 15,0-1 2-15,-10-2-5 16,-2 3 0-16,9 1-1 16,4 0 2-16,4-1 0 15,2-3 4-15,-1 0 4 16,0-3-4-16,7-4 3 0,2 3-1 0,2-1 1 16,3-1 10-1,-4 2 5-15,2 3-1 0,12 1 1 16,-3 1-8-1,4 10-6-15,-6 2-1 16,-10 1 0-16,4-1-2 16,-10-2 0-16,-6-6-2 0,-24-4 0 15,-15-1-37-15,-36-17 26 16</inkml:trace>
  <inkml:trace contextRef="#ctx0" brushRef="#br0" timeOffset="60777.81">9822 5108 627 0,'-1'0'67'0,"1"0"53"0,3-6 17 0,5 1-28 15,1-3-6-15,-4 4-20 0,0 4-19 0,-7 1-10 0,-3 2-11 0,0 5-2 16,-1-1-4-16,3-1-10 0,3-3 5 0,11 2-4 16,5-2 3-16,19-8 6 15,9-1 2-15,19-7 2 16,5 1 6-16,14-9-1 16,6-2-3-16,13 1-14 15,6-2-4-15,15 3-10 16,-7 6-2-16,-14 5-5 15,-11 4-2-15,-26 6-5 16,-8 0-4-16,-17 6 3 16,-9 2 1-16,-20 3-1 15,-10-3 0-15,-23 0 0 16,-8 3-5-16,-16 0 1 16,-7-3-2-16,-9 3-20 15,-10 1-4-15,-17-1-7 16,-4 1-7-16,-10-8 5 15,-4 3 4-15,17-6 4 16,6-1 7-16,20 0 9 0,18 5 1 16,18-5 10-16,13 5-3 15,21-5 14-15,13-4 5 16,19 1 15-16,11-1 11 16,31-9 2-16,12-6 3 0,27 0-15 15,10-3-2-15,-11 3-15 31,-11-1-6-31,-27 4-13 0,-20 3-33 16,-22 5-68-16,-12 2 61 0</inkml:trace>
  <inkml:trace contextRef="#ctx0" brushRef="#br0" timeOffset="77844.28">11960 5058 865 0,'-14'0'77'0,"-2"0"50"16,0 0 8-16,2 2-37 0,4-1-15 0,7-2-22 0,3-7-5 0,11-3 0 0,10 1-5 0,10-1-9 0,6 0 0 15,7 8 7 1,0-3 5-16,10 7-1 0,4 5-2 16,8 1-12-1,7 2 2-15,10 4-5 16,9-1 2-16,9 1-8 0,1 0-6 15,-2-4-9-15,-6-7-8 16,0-2 1-16,-6 0-2 16,-11-7 2-16,-9 3 0 0,-32-1-3 15,-12-3 4-15,-24 0-7 16,-13 0 6-16,-13 0-6 16,-8 2-5-16,-11-2 1 15,-9 4-3-15,-9-4-15 16,-8 4-9-16,-10 1-21 15,-7-5-8-15,-13 7 12 16,-6 1 0-16,-4-2 17 0,7 2 3 16,13 2 3-1,7 3 7-15,16 2 9 16,4 6 2-16,23-2 5 16,6-3-2-16,24-3 0 15,11-4-4-15,22-7 3 16,16 0 3-16,19-2 12 15,12 0 12-15,21 0 7 16,8 0 2-16,20 3-9 0,4 2-3 16,-9-1-11-16,-7-1-1 15,-27 3-5-15,-13 2-1 16,-23-3-20-16,-13-2-26 16,-23-1-72-16,-11-3-219 15,-9-13 205-15</inkml:trace>
  <inkml:trace contextRef="#ctx0" brushRef="#br0" timeOffset="90877.39">2324 5955 401 0,'0'2'107'0,"1"-2"76"16,3 0-27-16,2 0-72 0,2-2-18 0,3 2-5 0,1 2 3 0,11-1 8 0,2 3-1 0,11 2 2 16,7-1-7-16,12 6-2 0,6 1-8 15,18 4-17-15,10 0-7 16,23 3-20-1,14-5-3-15,21-3-5 0,4-5-2 16,2-12-1 0,2-5-17-16,-6-13-273 15,6 9 207-15</inkml:trace>
  <inkml:trace contextRef="#ctx0" brushRef="#br0" timeOffset="110919.36">6905 5304 709 0,'-8'5'160'15,"0"1"183"-15,5-6-181 0,0 2-26 0,5-4-36 0,1-3-15 0,5-1-19 0,3 1-13 0,-3 0-17 0,-7 5-7 16,1 0-16-1,-5 7-2-15,-12 7-4 16,-3 3 0-16,-5 9 0 16,0 2 5-16,2 4-7 15,2-6 3-15,7 1-4 16,-1-3 2-16,7-8 2 0,4-4-3 16,5-7 10-1,10 1-3-15,11-6 7 16,2 0 7-16,11 0 0 15,1 2 3-15,-1 6-7 16,1 0-7-16,-5 3-6 16,-4 0-1-16,-5 3 0 15,-6-3-3-15,-8 1 1 0,-5 3-5 0,-10 0-1 32,-9 6 3-32,-15-2-5 0,-7 5-18 15,-14 2-36-15,-9 4-16 16,2-1-37-16,2-6-5 15,16-8 0-15,9-9-5 16,17-11-162-16,7-8 178 0</inkml:trace>
  <inkml:trace contextRef="#ctx0" brushRef="#br0" timeOffset="111136.6">6943 5313 936 0,'0'-7'158'0,"0"0"249"0,5-2-290 0,6-1-16 0,5-1-19 0,9 0-29 0,5 5-11 0,3 4-10 0,5 4-12 16,3 4-12-16,0 4-11 0,1 1-54 15,-4 0-35-15,2 0-17 16,-13-5 34-1</inkml:trace>
  <inkml:trace contextRef="#ctx0" brushRef="#br0" timeOffset="111369.82">7448 5616 1645 0,'-3'0'107'16,"1"0"25"-16,2 2-44 15,3-2-21-15,0 0-41 16,-1 0-7-16,0 0-37 0,-2 0-30 16,3 0-96-16,3-3-139 15,16-2 160-15</inkml:trace>
  <inkml:trace contextRef="#ctx0" brushRef="#br0" timeOffset="111925.74">7768 5446 1224 0,'2'-16'82'0,"1"-3"39"15,0 0-8-15,6 0-15 16,3 2-5-16,6 3-5 0,5 0-5 16,8 1 0-1,1 2-6-15,2 1-13 16,4 4-5-16,-2 0-16 16,-1 4-14-16,-3 5-15 15,-7 7-4-15,-5 10-11 16,-8 3 5-16,-14 8-1 15,-8 7-4-15,-15 4 0 16,-6 6-6-16,-6 5-1 0,0 3-3 16,-9 4-8-16,-6 1-1 15,1-9-3-15,4-1 3 16,15-12 10-16,12-6 0 0,14-9 4 16,6-4 6-1,11-10-1-15,9-7 6 16,21-3 5-16,8 0-4 0,8 0 0 15,3-2-6-15,-7-2 1 16,-2-3-2-16,-4 1-45 16,-4-2-27-16,-7-3-83 15,-3 0-34-15,-8 0 104 16</inkml:trace>
  <inkml:trace contextRef="#ctx0" brushRef="#br0" timeOffset="112508.49">8510 5630 1330 0,'0'-7'102'0,"0"-1"47"0,1 1-9 0,-1 4-35 0,2 6-21 0,1 10-21 0,0 4-10 0,0 12-13 16,0 5-11-16,-1 3-17 15,-2-6-5-15,0 1-8 16,0-7 3-16,0-6 0 16,-3-2-3-16,1-9-1 15,1-6 0-15,1-1 2 16,-4-7 0-16,8-10 6 0,2-6-3 16,3-9 2-16,4-4 1 15,1-3 4-15,0-6 4 16,5 4 6-16,2 9 8 15,1 10-1 1,2 9 1-16,-9 10-5 16,1 5-6-16,-2 10-12 0,-3 6-5 15,0 8-3 1,-3 0-4-16,-1 4 5 0,-1 2-1 16,-3-6-34-16,3 1-16 0,-1-2-49 15,1-1-29-15,2-2-12 16,0-2-9-16,5-13-135 15,1-7 177-15</inkml:trace>
  <inkml:trace contextRef="#ctx0" brushRef="#br0" timeOffset="112878.27">9369 5433 996 0,'-19'10'152'0,"-7"-2"236"0,-4 3-242 0,-11 3-15 0,0 3-24 0,-2-1-46 0,0 1-12 0,9 2-23 16,4-3-6-16,12 0-17 0,7 3-2 15,10-5-1-15,4 0 1 16,11 0 2-16,7 0 4 15,9 1 2-15,4-3-7 16,6 1 0-16,1-2-2 16,-5 0-1-16,-4 2 4 0,-12-1 2 15,-9 1-1-15,-17 3 8 16,-12-1 2-16,-19 6 3 16,-11 1-3-16,-13 3-9 15,1-1-3-15,1 1-23 16,3 3-26-16,10-2-69 15,0-4-44-15,21 3 79 0</inkml:trace>
  <inkml:trace contextRef="#ctx0" brushRef="#br0" timeOffset="117965.4">8137 6320 932 0,'2'-4'107'15,"4"1"93"-15,-3-6-93 0,2 6-10 0,0-5-17 0,-5 6 0 0,1 2 1 0,-1 0-8 16,0 0-2-16,-3 5-8 16,-2 4-1-16,2 7-3 15,2 8-6-15,1 4-6 16,0 8-18-16,0 1-8 0,6 2-7 15,-1-1-5 1,3-2-7-16,0-3-2 16,-4-9-5-16,1-2-16 15,-3-3-36-15,-1-2-21 0,2-4-57 16,-1-5-17-16,7-3-303 16,2-12 287-16</inkml:trace>
  <inkml:trace contextRef="#ctx0" brushRef="#br0" timeOffset="118331.72">8860 6151 928 0,'9'-2'135'0,"-2"2"168"16,-1 2-137-16,-6 9-13 16,-2 3-12-16,-7 8-18 15,-2 5-12 1,-8 8-28-16,-2 9-20 0,-2 11-28 16,-7 5-14-1,0 8-15-15,-5 4-4 16,-8 1-2-16,1-1-8 15,-7 2-22-15,-2-3-10 0,6-1-24 16,1-4-4-16,10-9-16 16,8-5-2-16,10-19-17 15,5-9-8-15,12-24-19 16,7-10-176-16,16-29 200 16</inkml:trace>
  <inkml:trace contextRef="#ctx0" brushRef="#br0" timeOffset="118981.78">9153 6564 792 0,'0'3'113'0,"-3"2"123"0,-3 3-121 0,-2 3 0 0,-5 6-20 15,-3-1-11-15,-1 3-17 0,0 1-10 16,3-4-14-16,4 0-3 16,5-3 3-16,5-1-3 0,5 1-3 15,5-1-6-15,7 1-10 16,5 0-3 0,5-2 2-16,3-2 6 15,0 1 5-15,3-4 6 16,-6 3-12-16,-4-1-3 0,-7 10-12 15,-11-4-7-15,-8 11 3 16,-13 0-4-16,-9 2 2 16,-2 3-1-1,-8 3-9-15,4 0-9 16,-4-4-19-16,3-7-7 16,7-8-32-16,3-8-10 0,9-9-36 15,2-10-15-15,0-18 77 16</inkml:trace>
  <inkml:trace contextRef="#ctx0" brushRef="#br0" timeOffset="119164">9145 6635 1383 0,'16'0'92'0,"1"-6"35"16,1 1-8-16,1-8-48 0,3-2-25 15,2-6-38-15,-1 5-9 0,7 4-51 16,-5-1-39-16,5 7 49 16</inkml:trace>
  <inkml:trace contextRef="#ctx0" brushRef="#br0" timeOffset="119348.08">9554 6887 1613 0,'0'3'96'0,"2"-3"25"15,1-4-30-15,0-3-45 16,2-5-27-16,-1-2-60 16,6-2-34-16,1 2-160 15,3-2 135-15</inkml:trace>
  <inkml:trace contextRef="#ctx0" brushRef="#br0" timeOffset="119847.92">9986 6495 1281 0,'-14'1'96'15,"0"4"70"-15,-4 1-42 0,9-4-25 16,-2 1-18-16,11-3-24 16,3 0-13-16,8-2-2 15,5 1-10-15,4 1-18 16,1 1-2-16,4 3-8 15,-1 2-4-15,0-1-1 0,-1 4-2 16,-2 5 3 0,-6-1 0-16,-4 4-4 15,-7 4-2-15,-9 4-2 16,-8 0 2-16,-10 7 4 0,-7 1 0 16,-10 5 1-16,-1 1 2 0,-5 4-2 31,2 2 1-31,10-5 0 0,4-2 0 15,14-10 4-15,6 0-2 16,10-4-1 0,7-2 1-16,5-8-4 0,9-1 0 15,7-7 1-15,7-6-2 16,11-4-19-16,-7-7-17 16,7-12-60-16,-5 3-37 0,-5-13 72 15</inkml:trace>
  <inkml:trace contextRef="#ctx0" brushRef="#br0" timeOffset="120248.88">10341 6756 1390 0,'-6'13'85'0,"-2"1"21"16,0 10-28-16,0 1-12 0,2 10-36 0,-2-1-16 0,3 4-14 16,-1-3-6-16,-2-2-10 15,3-4 0-15,-1-12 0 0,1-3 5 16,5-14 11 0,-3-5 4-16,8-12 3 15,1-11-3-15,12-6 2 16,0-5-5-16,8-7 3 0,1 4 3 15,1-7 8-15,2 8 15 16,-5 12 3-16,0 6 10 16,-9 17 9-1,-3 6-14-15,-7 14-6 0,-3 8-12 16,-3 9-18-16,-1 2 0 16,1 5-21-16,1-1-10 0,7-3-61 15,3-4-11-15,5-6-47 16,1-7-148-16,2-9 200 15</inkml:trace>
  <inkml:trace contextRef="#ctx0" brushRef="#br0" timeOffset="120631.01">11070 6641 1333 0,'-21'3'93'0,"-4"-3"69"0,-3 4-36 0,-2-3-19 0,0 2-26 0,8 8-40 16,3 2-13-1,8 1-13-15,1 8-2 16,7-1-5-16,3 4-2 15,7 0-4-15,0 0 0 0,8 1-5 16,-1-3 2-16,5 1-4 16,-5 1-2-16,-5-4 7 15,-4 2-5-15,-10 1 5 16,-6 0 2-16,-8-2-5 16,-3 0 2-16,-8-5-6 15,4-4-8-15,-6-7-26 16,-3-6-27-16,2-3-67 15,-2-7-260-15,-12-15 250 16</inkml:trace>
  <inkml:trace contextRef="#ctx0" brushRef="#br0" timeOffset="121450.16">11933 6657 545 0,'0'0'126'0,"2"-2"73"0,-1 2-37 0,1 0-16 0,-1 0-57 16,2 0-11-16,1 5-7 15,-4-5-2-15,6 3-6 16,0-3-8-16,2 0-8 16,5 0 0-16,-1 0-3 0,7 2-2 15,11-2 4-15,3 0-4 16,5-2-2-1,2-4-7-15,-6-2-11 0,1 2-8 0,-10 0-12 32,-4-1-2-32,-10 4-26 0,-5 0-21 15,-6 3-49-15,-3-5-21 16,-6 10-37-16,-2 3-188 16,-4 1 226-16</inkml:trace>
  <inkml:trace contextRef="#ctx0" brushRef="#br0" timeOffset="121733.63">11941 6832 929 0,'3'-1'116'0,"2"-1"111"16,1 2-104 0,3-2-9-16,9-1-19 0,2 2-12 0,12 1-15 31,1 0-9-31,10 0-28 16,-1 1-16-16,2-1-60 0,-1 0-44 15,-8-6 47-15</inkml:trace>
  <inkml:trace contextRef="#ctx0" brushRef="#br0" timeOffset="128212.36">13326 6225 553 0,'2'0'129'0,"1"2"76"0,-2-2-23 0,1 0-18 0,-2 0-59 15,-2 0-26-15,1 0-30 16,-1 0-16-16,1 0-13 15,1 0 0-15,0 0 1 16,-4 1 7-16,3 7 3 16,-2-3 2-16,-2 4 13 15,0-3-2-15,0 10-5 16,2 2-4-16,-1 2-16 16,0 10-9-16,4 9-3 15,-1 2 0-15,-1 8-6 16,-1 3 1-16,-3-6-2 15,-1 1-2-15,0-7 1 0,-1-4 1 16,1-4-5-16,3-4-5 16,2-6-22-16,2-1-11 15,0-9-25-15,0-1-15 0,0-6-33 16,0-5-183-16,0-3 193 16</inkml:trace>
  <inkml:trace contextRef="#ctx0" brushRef="#br0" timeOffset="131528.13">13865 6411 888 0,'0'0'99'0,"0"2"70"16,2-2-33-16,-2-4-32 0,0 1-19 0,0-5-21 0,0 4-11 0,-2 1-7 31,2 3-4-31,0-4-2 0,-1 3 4 0,-1-1-6 15,-7-7-1 1,4 4-10-16,-3 0-3 16,2-6-8-1,0 3-3-15,-1 2-1 0,3-3-5 16,-1 5-3-16,5 3 2 0,-2-2-6 16,-7-4 1-16,2 7 1 15,1 0-4-15,-2 0 2 16,-1 0-1-16,-4 0-2 15,1 0 3-15,-4 0-2 16,2 0 2-16,-1-1 0 16,3-1 0-16,2-1 1 15,9 3 3-15,-1 0 0 0,-1 0-1 16,-10-3 3 0,7 3-4-16,-2 0-2 0,-1 2 3 15,-1 4-3 1,-2-3 0-16,4 2 0 15,-2 3-1-15,4-2 0 0,3 2 1 16,0 0-3 0,3-5-1-16,0 2 3 0,0 1-5 15,3-5 5-15,2 6 0 16,2 1 1 0,6 0 0-16,-5 1 0 0,0-1 2 15,0 3-4-15,-2 2 2 16,2-6-1-16,0 6 0 0,1-2 1 15,2-1 2-15,0 1-1 16,4 0-2-16,-1 0 1 16,2-2-2-16,1 5 1 15,2-1 1-15,-2 3 2 16,1 1-1 0,-1 4 0-16,0-3-1 0,1 5 0 15,1 0 0-15,-5-2-2 16,2 1 2-16,-5 0-2 15,-2-5 4-15,-3 1-2 0,-4-1 0 16,-4-3-4 0,-9 3 1-1,-3-1 1-15,-2 2 0 0,-3-3 0 16,-1 1-1-16,-2-3 3 16,0-2 0-16,0-7 4 15,-4 1 2-15,3-5 2 16,-1-8-2-16,4-4 2 0,1-6-2 15,1-8 3-15,2-8 3 16,4-2 5-16,7 3 1 16,2 2 1-1,3 5-4-15,5 7-6 0,1-1-4 0,8-1-6 16,4 1 1-16,8-4-4 16,8 1 3-1,5 0 2-15,2-2 2 16,-5 2-1-16,-3-3 1 15,-7 6-11-15,-7 1-23 0,-8 3-57 16,-4 5-35 0,-7 0 58-16</inkml:trace>
  <inkml:trace contextRef="#ctx0" brushRef="#br0" timeOffset="132126.35">14239 6417 861 0,'4'3'138'0,"0"4"150"0,-4-2-153 0,0-1-14 15,0 3-29-15,-9-6-7 16,4 1-15-16,-3 1 0 16,-1 5-13-16,2 3-11 0,-4 1-12 15,-1 4-12-15,-2 8-12 16,-2 1-4-16,6 7-7 15,2 2 1-15,2 4 1 16,6-2-3-16,2-6-3 16,7 2 1-16,-1-7-6 15,2-3 2-15,2-4 6 0,-2-7-6 16,10-7 7-16,-4-4-1 16,4-11-1-16,1-1 4 15,-1-9-1-15,2 1 3 16,-3-10 7-1,-1 1 4-15,-6-2 20 16,-2-5 7-16,-5-2 13 0,-5-2-6 0,-13-1-16 31,-3 3-2-31,-14 4-17 16,-1 7-2-16,-7 13-6 0,0 1-9 16,8 13-18-16,3 5-20 15,8 7-50-15,8 4-36 16,0 3-68-16,3-3-289 15,8-2 310-15</inkml:trace>
  <inkml:trace contextRef="#ctx0" brushRef="#br0" timeOffset="132710.47">14899 6438 1304 0,'8'-5'84'0,"3"4"41"0,0-1-3 16,1 4-13-16,-4 5-8 0,3 11-24 0,-1 9-11 0,-1 12-25 15,-1 11-17-15,-5 6-20 16,0 2-4-16,-1-8-5 16,1-5-15-16,-1-9-34 0,3-5-19 15,-2-10-40-15,-2-5-5 16,-1-15-16-16,2-1-124 16,-2-15 169-16</inkml:trace>
  <inkml:trace contextRef="#ctx0" brushRef="#br0" timeOffset="132943.6">14926 6465 875 0,'3'-27'148'0,"5"9"208"15,3 9-216 1,4 15-5-16,6 4-15 0,3 12-20 16,1 9-19-16,2 3-34 15,0 2-13-15,1 0-23 16,2-6-6-16,1-5-6 15,1-3 1-15,-2-9-4 16,-2-2-15-16,-4-9-38 16,-3-1-29-16,-4-6-48 15,3-7-9-15,3-12-208 16,-1-6 217-16</inkml:trace>
  <inkml:trace contextRef="#ctx0" brushRef="#br0" timeOffset="133128.5">15541 6343 1013 0,'5'-12'120'0,"-2"4"129"0,0 3-83 0,-3 7-25 16,-2 4-15-16,-4 8-33 16,-7 3-19-16,-7 10-31 15,-8 8-17 1,-4 4-23-16,0 4 0 16,6-4-16-16,4-1-12 15,3-6-46-15,4-10-30 0,7-5-47 16,8-17-9-16,5 2 89 15</inkml:trace>
  <inkml:trace contextRef="#ctx0" brushRef="#br0" timeOffset="133327.15">15528 6304 1166 0,'7'-10'140'15,"-4"6"111"-15,1 8-90 16,0 7-10-16,-1 13-29 15,5 3-28-15,-4 11-35 16,3 7-17-16,-4 12-33 16,-2 0-4-16,-1 1-5 0,0-2-3 15,-1-9-44 1,1-8-30-16,0-4-64 0,0-7-32 16,3-7 96-16</inkml:trace>
  <inkml:trace contextRef="#ctx0" brushRef="#br0" timeOffset="133577.19">15860 6304 1623 0,'-2'11'98'0,"2"5"46"16,2 6-21-16,2 8-16 15,1 3-26-15,1 6-45 16,1 4-7-16,-4 7-19 0,-2 2-10 16,-2-1-21-1,-4-2-28-15,-3-7-68 16,2 1-36-16,0-5-43 16,2-7 88-16</inkml:trace>
  <inkml:trace contextRef="#ctx0" brushRef="#br0" timeOffset="133827.98">16221 6277 1472 0,'-2'-5'118'16,"-2"5"87"-16,-1 13-24 0,-3 11-23 15,-2 9-31-15,4 6-51 16,0 5-19-1,3 7-18-15,0 1-11 0,-2 0-19 16,2 3-6-16,-1-9-15 16,3-1-27-16,-4-2-49 15,5-8-24-15,-3-5-70 16,0-7-18-16,1-7 111 16</inkml:trace>
  <inkml:trace contextRef="#ctx0" brushRef="#br0" timeOffset="134033.1">15910 6667 1541 0,'0'7'88'16,"3"-5"31"-16,8 1-20 16,13-4-20-1,11-4-24-15,12-6-28 16,2-7-11-16,4 3-24 0,-7-3-30 15,-3-2-92-15,-4 2 90 0,2 4-18 16</inkml:trace>
  <inkml:trace contextRef="#ctx0" brushRef="#br0" timeOffset="134428.1">16390 6518 1401 0,'1'-3'111'16,"1"2"56"-16,6-1-41 15,1-1 1-15,8 1-26 0,6-3-26 16,5 5-25 0,2 7-11-16,0 2-30 15,-2-1-2-15,-2 5-4 0,-6-2-5 16,-6 5 0-1,-3-2-1-15,-11 5-3 16,0 0 2-16,-15 1 0 0,-6 5 0 16,-7 4-2-16,-4 4 6 15,-1 0-3-15,-2 2 1 16,7-4 4-16,3 1-2 16,14-5 10-16,6-4 9 15,13-2-1-15,15-1 10 16,17-2 14-1,12-3-5-15,22-5 7 0,0-4-12 16,10-4-16-16,1-4-11 16,-8-6-23-16,1 3-25 15,-9-7-75-15,-4 4-59 16,-13-5 91-16</inkml:trace>
  <inkml:trace contextRef="#ctx0" brushRef="#br0" timeOffset="167846.67">13167 7048 326 0,'-4'3'64'0,"0"4"82"0,-1-4-9 0,-1-3 9 0,-1 0-1 0,1 0-22 0,-2 0-11 16,-1 1-43-16,1 1-16 0,-2 1-17 0,2 2-6 15,2-4 5-15,5-1 8 0,-1 0-8 16,0 0 2-16,2 0-4 15,2 2-3-15,4 1 4 16,4 2 2-16,-1-2-11 16,2 0-9-16,3-1-6 0,5-1 3 15,5-1 7-15,3 0 10 0,8 0 4 16,4-1-1-16,5 1-9 31,2-2-6-31,0 2-9 16,-2 2-7-16,2-2-2 0,-1 8-1 0,4-7-1 15,3 2 2 1,4-1 2-16,-3-2 4 16,1 0 2-16,-1-2 1 15,1 2-6-15,0-3 2 0,6 5-2 16,0 1-3 0,-4 2 0-16,1-1 0 0,-2 4-3 15,-1-5 5 1,0 2 2-16,4-3-4 15,2-2 0-15,6 4 0 0,7-4 0 16,4 0 0-16,5 2-2 0,-3-2 2 16,0 0 0-1,1 2 1-15,1 2 0 16,7 4 0-16,5 2-1 0,-1-2 0 16,-1 3 0-1,-2-3-1-15,2 3-1 0,4-5 2 16,9 5 0-16,8 0 0 15,0 0 0 1,0 2 3-16,-8-1-1 16,-8 1-3-16,-3 1 1 15,-3-1-1-15,-1 1-1 16,-7-3 4-16,-14-6-20 0,-15 2-21 16,-20-7-46-16,-9 2-43 15,-10-5 72-15</inkml:trace>
  <inkml:trace contextRef="#ctx0" brushRef="#br0" timeOffset="-208338.73">14403 7330 1127 0,'2'0'101'0,"0"-3"72"0,-6 3-12 0,-3 3-11 16,-4-1-6-16,-2 1-13 0,-1 2-9 0,1-5-11 0,2 0-27 0,-2-3-32 0,1 3-14 15,-7 0-22-15,0 3 3 0,-8 5-8 0,-4 4-1 16,-6 15 0 0,-2 9-7-16,-1 12 3 15,6 7 3-15,1 10-9 0,7 1 0 0,14 3 0 16,10-2-4-16,18-4 2 31,9-10 1-31,8-4-3 0,2-8-3 0,1-9-25 16,1-2-23-1,0-13-51-15,-2-3-31 16,0-12-67 0,0-4 21-16,1-6 93 0</inkml:trace>
  <inkml:trace contextRef="#ctx0" brushRef="#br0" timeOffset="-207875.42">14812 7649 1241 0,'10'-19'104'0,"-1"2"34"16,-9-5-24 0,2 4-9-16,-7-4-25 15,-6 5-2-15,-7-2-13 16,3 6-3-16,-12 9-27 15,0 7-11-15,-9 16-15 16,-5 7-9-16,4 17 0 0,1 8-7 16,16 5-32-16,5-4-11 15,19-7-6-15,11-11 6 16,18-20 28-16,5-6 16 16,7-19 15-16,-4-6 9 0,-5-11 14 15,-6-9 5 1,-8-4 4-16,-5-5-6 15,-9 2 0-15,0 5-6 0,-8 9-9 16,2 9-6 0,-4 21-10-16,-3 11-4 15,1 19-2-15,-1 16 7 0,2 11-8 16,3 8 5 0,4-4-31-16,4-4-31 0,11-11-53 15,5-13-29-15,7-16-89 16,6-9-234-16,1-21 293 15</inkml:trace>
  <inkml:trace contextRef="#ctx0" brushRef="#br0" timeOffset="-207558.78">15322 7482 1117 0,'-7'-16'184'0,"-4"2"241"0,-5 4-265 0,-7 1-25 0,-9 6-59 15,1 4-34-15,-6 7-32 0,3 10-7 0,5 4 1 0,4 6-1 0,14 0-6 0,6 4 3 16,13 3-2-16,8 1 0 16,9 5 4-16,5-2-2 15,2-2 1-15,1 1 0 0,-9-9-3 16,-7 3 3-1,-16-5-4-15,-10-4 3 16,-16-4-10-16,-8-3-13 16,-8-3-38-16,0-7-24 0,1-6-42 15,4-8-10-15,12-8-135 16,8-4 158-16</inkml:trace>
  <inkml:trace contextRef="#ctx0" brushRef="#br0" timeOffset="-207184.79">15651 7510 1457 0,'-1'0'102'0,"-10"0"53"0,-3 2-22 16,-15 6-24-16,2-2-27 0,2 3-29 15,3 2-18 1,12-1-16-16,3 3-10 15,8 4-10-15,4-1 2 16,6 7-1-16,3 3 0 0,4-1 0 16,-3 3 0-1,4 2-3-15,-3 2 8 16,-5-2-4-16,-3 3 2 16,-8-6 0-16,-5-1-3 15,-9 3 3-15,-10-6-6 16,-6 0 6-16,-3-5-6 15,-9-3 3-15,2-3-1 0,-4-4-33 16,0-6-19-16,8-5-64 16,6-5-25-16,15-7 46 15,9 1-356-15,19-8 325 0</inkml:trace>
  <inkml:trace contextRef="#ctx0" brushRef="#br0" timeOffset="-206072.11">15847 7589 1249 0,'13'-5'88'0,"-1"-3"51"0,-1 5-17 0,-1-3-21 0,-2 4-14 0,-7 6-17 0,1 2-7 0,-2 8-6 0,-5 3-7 0,-1 12-20 0,-1-1-6 0,-2 5-14 16,1 8-4-16,0 0-5 16,2-3-3-16,7-8 3 0,4 0-2 0,8-9 3 31,3-4-2-31,2-6-1 15,8-8 6-15,5-8-6 16,2-4 7 0,1-4-3-16,-6-6 3 0,-4-4 14 15,1 1 8-15,-11-8 22 16,2 6-4-16,-8 0 6 16,-7 2-13-16,2 5 1 15,2 6 0-15,-5 11-9 16,-6-2-2-16,0 21-16 0,-9 2-8 15,4 12-7-15,3 5-3 16,5-10-3-16,3-1 4 16,11-5-3-16,5-9-3 15,1-4 2-15,7-6 0 0,-2-12 3 16,3-1 4 0,5-10 1-16,2-10-3 0,3-3 6 15,-1-11-3-15,-2-1 2 16,-1 4 5-1,-7 7-2-15,-5 10 4 16,-9 11 6-16,-9 12 0 16,-1 9-6-16,-9 6-1 0,-4 13-7 15,-3 7-6 1,0 0-2-16,4 0-6 0,2-2-11 16,4-7 2-16,3-8 7 15,1-7 4-15,4-5 13 16,3-7 3-16,1-11 0 15,7-6 0-15,5-9 3 16,5-7-3-16,10 1-2 16,3-3 3-16,3 7-6 15,1 8-1-15,-5 10 0 16,-4 7-3-16,-12 11-1 0,-5 9 0 16,-11 7-5-16,-3-2-11 0,-4 4-26 15,-3-1-1 1,6-4-2-16,1-3 13 15,3-11 29-15,2-5-2 16,6-3 11-16,1-7-3 0,7-2-1 16,2-3 9-1,2 1-3-15,-2 0 5 0,-1 0-4 16,-1 1 0-16,-9 4-3 16,4 7-2-16,-11 10 7 15,-3 3-8-15,3 10-1 16,-1-2 8-16,6-1-8 15,4 3 5-15,4-8 0 16,0-6-6-16,6-7 5 0,-1-1 1 16,-1-13 6-1,2-5 7-15,-4-3 14 0,-3-8 8 0,-4 1 12 32,-1 4-4-32,-4 9-15 0,-6 16-8 15,2 0-20-15,-5 16-2 0,-4 9-1 31,4 8 1-31,3-4-53 16,2-5-31-16,12-15-72 0,5-3-41 16,8-9-11-1,1-8 7-15,0-9 116 0</inkml:trace>
  <inkml:trace contextRef="#ctx0" brushRef="#br0" timeOffset="-205968.98">17259 7458 1115 0,'-19'-53'56'0,"6"-4"24"0,4 2-86 0,9 14-285 0,5-2 203 16</inkml:trace>
  <inkml:trace contextRef="#ctx0" brushRef="#br0" timeOffset="-205360.24">17511 7382 1492 0,'-19'45'107'0,"-6"-3"74"0,-3-1-31 15,-9-9-36-15,0-1-25 16,3-4-59 0,8-2-13-16,8 2-7 15,7 0-10-15,8-3 4 16,5-1-3-16,7-9-2 16,2-1 7-16,7-10-8 0,0-3 7 15,1-9 15-15,2-4 3 16,-1-6 10-16,-2-6 7 15,4 1-14-15,0 1-6 0,-2 4-1 16,3 0-11 0,-9 11 2-16,-3 2-3 15,-3 7-3-15,-2 7 5 0,0 3-6 16,1-3 0-16,7 1-3 16,3 1 1-16,8-7-1 15,5 2 3-15,-1-2 0 16,1-1-3-16,-2-1 14 15,-6 2 12-15,-4-1 16 16,-7-1 8-16,-10-1 18 16,-1 5-2-16,-12 3 5 15,-4 5-3-15,-6 9-24 16,0 6-15-16,-2 15-13 16,0 4-10-16,-4 16-6 15,-1 2-4-15,0 7-22 16,-3 1 8-16,-6-5-26 15,-6-4-9-15,-10-1 14 0,-7-6-13 16,-5-6 19-16,-2-6 6 16,6-21 7-16,7-10 5 15,14-23 18-15,11-12 17 0,19-13 23 16,9-12 16-16,28-6-19 16,16-2-1-16,32 4-30 15,18 2-17-15,25 4 12 16,4 0-31-16,15-8-83 15,1-5-72-15,22-22 84 16</inkml:trace>
  <inkml:trace contextRef="#ctx0" brushRef="#br0" timeOffset="-204094.26">18750 7488 1168 0,'-5'8'153'0,"-3"0"139"0,-1-2-125 0,5 1-5 0,4-1-52 0,0-1-17 0,7 12-30 15,-1 5-7-15,4 17-18 16,2 12-12-16,-1 7-17 16,3 1-4-16,1-6-32 15,0-9-16-15,1-11-40 16,0-12-34-16,-3-13-47 15,-4-8-25-15,-7-22 102 16</inkml:trace>
  <inkml:trace contextRef="#ctx0" brushRef="#br0" timeOffset="-203944.81">18625 7341 1319 0,'-16'-12'164'0,"2"-5"137"16,9 4-180-16,2 0-23 15,8-1-75-15,6-2-22 16,6 1-53-16,9 2-43 16,11 10-237-16,3 4 196 15</inkml:trace>
  <inkml:trace contextRef="#ctx0" brushRef="#br0" timeOffset="-202805.39">19165 7605 1601 0,'-7'-5'118'0,"-4"-11"27"16,-1-6-13-16,-4-3-68 15,2 0-32 1,1 11-22-16,5 7-4 0,-1 15-3 16,1 13-1-16,0 12-1 15,3 6-6-15,5 5-15 16,3-3-8-16,7-3-18 15,-1-6 2-15,2-12 13 16,4-4 8-16,-4-13 20 16,1-3 1-16,-1-17 9 15,0-7 6-15,-1-7 8 16,1-7 3-16,0-8 0 0,-2 0-5 16,-6-17-2-16,-3-3-3 15,-7-19 4-15,-6-7 0 16,2-2 1-16,-2-1 5 0,7 26 5 15,1 17 8-15,2 28 11 16,1 16-2 0,1 27-13-16,-2 11-8 15,-2 33-22-15,2 13-2 0,3 12-1 16,5 2-5 0,7-6 1-16,4 1-1 15,14-8-4-15,3-6-1 0,10-9-10 16,6-9-5-16,1-15 7 15,2-11-2-15,-5-18 10 16,1-9 6-16,-9-11 0 16,-7-8 9-16,-5-14 3 15,-7 0-7-15,-10-10 1 16,-3-1 2-16,-10 5-4 16,-3 4 7-16,-10 12 3 0,0 12-2 15,-2 14 2-15,3 9-8 16,1 17 0-16,0 4-5 15,8 14-4 1,2 2 9-16,9-2-5 0,11-4 2 0,6-13-21 31,0-8-28-31,13-8-41 0,3-9-29 16,11-11-33-16,1-4 0 16,13-6 6-16,0-7 2 15,11-4 21-15,1-2 18 16,-14-7 92-16,-7 3 54 0,-24 2 92 15,-13 4 28-15,-18 3-10 16,-14 4-12-16,-21 4-31 16,-11 8-12-1,-5 11-38-15,-5 10-14 0,8 15-28 16,8 5-10-16,14-1-9 16,10-4 1-16,21-7-13 15,12-9-7-15,13-5-1 16,5-4-4-16,1-10 6 15,0-4 3-15,-1-4 5 0,-5-1 2 16,-5 3 8 0,-6 2 4-16,-16 11 2 0,1 5-3 15,-9 17-3 1,-4 6 0-16,1 12-15 16,0-2-9-16,10-5-14 15,7-8-16-15,12-12 19 16,4-7 12-16,5-9 29 0,1-10 23 15,-2-6 12-15,0-12 9 16,-1-12 6-16,2-4 6 16,-6-15 0-16,2-1 1 15,1-9 9-15,-4-7-1 0,-3-11 3 16,-7-5-11-16,-7 13-20 16,-3 18 6-16,-4 35-3 15,0 20 9-15,-7 34-10 16,-2 14-16-1,0 25-19-15,-2 2-1 0,9 2-6 16,4-2 3 0,12-8-21-16,4-4-29 0,6-7-65 15,3-6-47-15,5-13-66 16,8-5 118-16,14-12 40 16</inkml:trace>
  <inkml:trace contextRef="#ctx0" brushRef="#br0" timeOffset="-202102.43">21783 7330 1007 0,'0'-14'165'0,"-4"-5"247"0,-7 5-308 0,-7-2-8 0,-4 13-46 0,0 5-22 0,-5 15-21 16,-3 12-5-16,-3 15-2 16,-2 8-5-16,15 9-13 15,11 2-11-15,15-8-6 16,13-4 3-16,17-13 11 0,3-8 17 15,20-14 6 1,1-9 1-16,0-11 12 0,-2-9 0 16,-15-11 10-1,-5 2 4-15,-16 2-4 16,-7 2-3-16,-13 9-1 16,-7 6-7-16,-6 11-7 15,-5 4-1-15,5 7-7 0,5 5 0 16,9-8-1-16,11-4-2 15,16-5 0-15,7-6 1 16,7-4 14-16,0-6 17 16,-4-6 32-16,-4 1 17 15,-11-9 18-15,-3 2-8 0,-16-4-11 16,-10-2-20-16,-23-3-28 16,-13-5-8-1,-20 10-32-15,-6 6-8 0,-2 14-32 16,5 12-15-16,13 5-61 15,7 4-30-15,20-5 123 16,19-9-35-16</inkml:trace>
  <inkml:trace contextRef="#ctx0" brushRef="#br0" timeOffset="-201812.69">22432 7512 1060 0,'-10'23'82'15,"-4"1"121"-15,0-3-185 0,0 1-2 0,3-2 7 0,6-7-8 0,0-7-8 0,10-6 4 0,3-3 3 0,6-10 29 16,3-1 16 0,2-8 25-16,3-2 8 0,1-2 1 15,3-3-6 1,3 4-13-16,-2 4-14 15,-7 15-29-15,-4 5-5 0,-8 15-23 16,-2 3-3 0,-4 16-17-16,-1-1-26 0,1-4-53 15,4 1-36 1,8-14 66-16</inkml:trace>
  <inkml:trace contextRef="#ctx0" brushRef="#br0" timeOffset="-201233.3">23139 7482 1600 0,'-46'-8'104'0,"-2"5"17"16,3 3-20-16,1 11-43 16,3 1-35-16,9 7-20 15,5 3-2-15,11 4-43 0,10-3-14 0,16-1-35 16,7 0-4-16,13-7 16 15,3-6 11 1,-1-4 25-16,-2-5 11 0,-4-6 19 16,1-7 4-1,-3-9 17-15,-5-3 12 16,1-5 27 0,-1-8 14-16,-1-11 23 0,-3-5 7 15,1-23-2-15,0-10-3 0,-5-12-23 16,-2-5-14-16,-7 22-3 15,-2 20 0-15,0 37 3 16,-6 22-2-16,-4 28-26 16,-4 18-5-16,0 29-14 15,1 6-8-15,5 7-3 16,8-3-24-16,10-18-29 16,10-5-9-16,12-12-28 0,6-6 13 15,3-8 25 1,1-6 16-16,1-14 33 15,4-4 12-15,-3-14 21 0,-4-4 14 16,-5-12 34 0,-9 1 5-16,-7 4 16 15,-8 4-12-15,-11 12-32 16,-1 7-7-16,-9 11-30 16,-2 7-4-16,1 5 0 15,4 0-17-15,10-13-37 0,13-1-22 16,6-11-50-16,4-5-18 15,-1-10-34-15,-3-2 87 0</inkml:trace>
  <inkml:trace contextRef="#ctx0" brushRef="#br0" timeOffset="-201083.25">23617 7184 1010 0,'-41'-41'171'0,"-2"9"233"0,4 7-294 0,7 11-45 0,10-5-40 0,16-2-68 0,6-7-37 16,14-2 43 0</inkml:trace>
  <inkml:trace contextRef="#ctx0" brushRef="#br0" timeOffset="-200895.42">23867 6898 1248 0,'-1'24'152'16,"-4"6"185"-16,-1 8-176 0,-4 9-37 16,1 8-24-16,3 8-51 15,1 2-17-15,3-5-25 16,-1-6-2-16,-2-7-58 16,1-6-37-16,-3-2-73 0,3-2-16 15,-1-9 95 1</inkml:trace>
  <inkml:trace contextRef="#ctx0" brushRef="#br0" timeOffset="-200596.92">23661 7304 1452 0,'16'-11'95'0,"2"-2"76"15,5 2-30-15,5-2-14 16,5 2-20-16,10 5-37 15,2-3-25-15,6 7-31 16,-1 4-4-16,-2 9-10 16,-6 3 2-16,-10 11-3 15,-8 0-1-15,-17 5-7 16,-5 3 2-16,-10 0 6 16,-3 5-4-16,0-5-8 15,5-3-22-15,6-8-52 16,8-6-25-16,11-8-65 15,-1-8-148-15,11-9 198 0</inkml:trace>
  <inkml:trace contextRef="#ctx0" brushRef="#br0" timeOffset="-200452.17">24120 6987 1020 0,'-24'-2'111'16,"4"0"194"-1,2-4-295-15,6 1-2 16,9-2-37-16,3 0-36 16,7 4 34-16</inkml:trace>
  <inkml:trace contextRef="#ctx0" brushRef="#br0" timeOffset="-199762.89">24293 7360 1291 0,'-14'22'70'0,"-2"1"2"0,12-8-11 15,2-2-18-15,8 0-25 16,12-9 0-16,1 4 4 16,4-5 20-16,-5 0 12 15,-1-3 17-15,-4 0 12 16,-4-4 13-16,-1-4-1 15,-2-5-8-15,-6-4-19 16,-6-7-26-16,0-1-19 16,-15 0-19-16,4 4 0 15,-2 6-10-15,-2 5 1 0,2 7-1 16,4 3-10-16,8 8-9 16,4 1 1-16,13-2-11 15,4 0 13-15,11-3 5 16,2-1 1-16,6 3 8 0,0-1-4 15,3 3 1 1,-1-5-2-16,-2 0 2 0,-1-3 0 16,-5-3 1-1,-2 0 5-15,-11 1-7 16,-4-3-8-16,-9 10-16 16,-1 1-7-16,-5 15-10 15,1 7 7-15,2 9-3 0,2 0-4 16,14-7 8-16,5-3 10 15,11-8 28-15,3-6 23 16,4-12 39-16,-1-1 8 0,-3-12 18 16,0-3 2-1,-4-10-16-15,-7-5-2 16,-8-1-15-16,-5-2-9 16,-7 11-11-16,0-1-8 15,-2 22-6-15,-5-5-3 0,-3 15-9 16,2 8 4-16,6 7 0 15,1 6-8-15,9-2 4 16,1 1-8-16,3 1 2 0,2 0 3 16,-8-5-1-1,1 0 5-15,-12-6-6 16,-5 2-1-16,-14-12-9 16,-7 1-23-16,-10-10-38 15,0-7-19-15,2-10-61 16,4-5-10-16,11-11 92 15</inkml:trace>
  <inkml:trace contextRef="#ctx0" brushRef="#br0" timeOffset="-199345.28">24678 6548 964 0,'22'2'139'0,"5"-1"203"0,6 9-219 0,7 6 7 0,12 15-14 15,-3 10-18-15,8 27-17 0,-5 11-8 0,-4 22-10 0,1 9-15 16,-1 1-12-16,1-1-5 16,-10-8-20-16,-3-1 2 15,-14 3-6-15,-11 7-7 16,-15 10-2-16,-17 1 2 0,-21-4-33 15,-12-8-22-15,-20-1-69 32,-10-5-56-32,-25 0 97 0</inkml:trace>
  <inkml:trace contextRef="#ctx0" brushRef="#br0" timeOffset="-195832.3">18975 8089 778 0,'-4'0'99'0,"-7"0"96"0,7 3-46 0,-7 5-20 0,-1 1-16 0,-2 1-17 16,-9 4-1-16,-3 5-22 0,-6 0-6 16,-4 13-25-16,-4 5-13 15,4 15-15-15,3 10-4 16,12 9-8-16,12 1-3 0,15-4-29 15,12-5-20 1,19-11-41-16,9-3-26 16,6-14-114-16,0-8 133 15</inkml:trace>
  <inkml:trace contextRef="#ctx0" brushRef="#br0" timeOffset="-195398.75">19210 8393 807 0,'8'8'143'0,"0"10"239"16,0-1-282-16,-3 11-37 15,-2 5-17-15,-2-1-44 0,1 1 0 0,-2 0-1 16,-2-3-1-16,-1-9-3 15,0-2 0 1,0-13-5-16,3-6 0 0,-3-2 8 16,1-4-2-1,2-8 3-15,-1-5 4 16,1 0 3-16,1-8 4 0,6-9 6 16,0-2 3-1,9-1 12-15,3-1 9 0,10 15 15 16,2 4 8-1,2 18 0-15,-1 8-5 0,-7 14-17 16,-4 8-15-16,-6 4-19 16,-5 6-2-16,-1-1-7 15,-1 2 0 1,-2-10-22-16,4 0-25 0,-2-5-53 16,0-1-29-16,3-16-136 15,-2-6 149-15</inkml:trace>
  <inkml:trace contextRef="#ctx0" brushRef="#br0" timeOffset="-195081.45">19722 8475 1172 0,'-10'11'130'16,"-1"4"142"-16,0 10-183 0,-6-2-10 15,9 6-42-15,0 1-16 16,6-2-19-16,5 1 2 15,8-10-4-15,0-1 2 0,10-5-1 16,3-8 0-16,1-5 3 16,2-3 0-16,-2-10 19 15,0-1 12 1,-4-2 14-16,-6-4 6 16,-8 2-2-16,-7-4-2 15,-14-2-19-15,-4-2-4 0,-12-4-19 16,-4-7-13-16,-6 4-33 15,-1 3-25-15,6 15-52 16,7 2-29-16,14 8-13 0,14 5 41 16,17 0 62-1</inkml:trace>
  <inkml:trace contextRef="#ctx0" brushRef="#br0" timeOffset="-194482.11">20542 8360 1079 0,'-2'-1'79'0,"-4"-1"63"0,0 2-49 0,-12 0-17 0,-4 0-4 0,-12 0-11 15,-8 10-3-15,0-1-19 16,-1 7-9-16,10 0-19 0,10 1-5 16,7-1-1-16,8 3-4 15,8-5 8 1,3 2 6-16,13 4 6 0,3-3 4 0,12 2-4 15,7-3-3-15,8-3-6 16,0-1-3-16,-9-1-5 16,-7 2-1-16,-15 3-3 15,-9 1 0 1,-17 4 1-16,-10 2-1 16,-15-4-3-16,-6 3-17 0,-1-4-28 15,2-7-17 1,5-5-34-16,6-4-16 0,8-10-216 15,3-3 208-15</inkml:trace>
  <inkml:trace contextRef="#ctx0" brushRef="#br0" timeOffset="-194248.38">20671 8075 1390 0,'13'9'140'0,"-4"1"106"16,1 9-107 0,-5 4-1-16,-5 7-56 0,1 7-22 0,-1 5-31 15,-3 5-11 1,3 5-11 0,-3 2-3-16,3-5-43 15,1-3-31-15,1-2-73 0,0-6-52 0,-4-11 111 16</inkml:trace>
  <inkml:trace contextRef="#ctx0" brushRef="#br0" timeOffset="-194022.82">20589 8395 1525 0,'10'0'85'0,"5"-6"33"15,8-1-4-15,13-4-15 0,6-1-17 16,7-4-33-16,-3 3-20 16,-7 1-25-1,-4 2-19-15,-6 9-70 0,-1 1-54 16,0 6-301 0,-1 2 262-16</inkml:trace>
  <inkml:trace contextRef="#ctx0" brushRef="#br0" timeOffset="-193281.27">21156 8482 1506 0,'-24'-13'98'15,"-1"0"14"-15,-4 1-9 16,-1 4-50-16,0 8-27 16,0 13-19-16,-3 9-1 15,5 9-6-15,3 4-7 16,12-4-25-16,13 1-13 0,13-15-1 15,10-3 1 1,10-14 31-16,2-6 5 0,1-6 7 16,-3-9 13-16,1 2 16 0,-6-5 15 15,-4-2 24 1,-5 0-2-16,-10 11-4 16,-4-3-2-16,-5 17-31 15,-7-2-3-15,-5 17-22 16,-2 9-3-16,-2 11-3 15,3 3-15-15,9 0-19 0,5-3-9 16,13-8 2 0,5-9 9-16,11-6 24 15,2-11 5-15,1-9 5 16,3-7 2-16,-3-13 3 16,-1 3 6-16,-4-14 17 0,-4-2 6 15,0-6 24-15,-4-7 9 16,-6-5-1-16,-1-5 5 15,-10-7-19-15,-1 4-16 16,-2 11-14-16,-2 13-6 16,-3 30 5-16,1 14 0 0,-3 25-4 15,-4 13-7 1,-1 20-9-16,-3 12-3 0,0 7-6 16,4 2-25-16,9-10-39 15,5-6-3-15,16-18-16 16,5-14 14-16,7-10 39 15,-2-14 7-15,1-11 26 16,0-9 11-16,-8-15 4 16,0-9 4-16,-5-16 9 15,-3-7 5-15,1-8 19 16,-1-8 0-16,2-1 12 0,-1-5-12 16,-2 11-8-1,-4 13 12-15,-4 33-7 16,-5 18 14-16,-3 36-8 0,-6 16-10 0,-6 15-15 15,3 10-4-15,1-2-7 16,8-2-8 0,6-6-4-16,5-5-13 15,6-9-39-15,3-12-20 0,8-10-72 16,7-5-37 0,3-19-39-16,4-5 98 0</inkml:trace>
  <inkml:trace contextRef="#ctx0" brushRef="#br0" timeOffset="-193013.05">22216 8270 1353 0,'-40'10'161'0,"-6"2"161"0,-12 6-203 0,0 4-15 0,9 3-59 0,8 2-24 0,22-3-6 0,9-1-6 15,18-5-2-15,8 2-5 0,14 2-5 0,6 0 1 16,4 2-4 0,-2 1 4-16,-7-1-7 15,-7-4-4-15,-24-1-3 0,-8-1-6 0,-30-6-15 32,-8 1-11-32,-12-2-37 15,0-2-19-15,6-6-29 16,3-3-10-16,17-9 82 0</inkml:trace>
  <inkml:trace contextRef="#ctx0" brushRef="#br0" timeOffset="-192710.84">22214 8013 1257 0,'8'-3'120'15,"5"3"86"-15,4 6-79 16,2 13 4-16,11 10-35 0,-2 7-2 16,18 5-28-1,4 8-9-15,7-3-16 16,5 3-15-16,-5 4-17 16,-2 4-1-16,-13 6-4 0,-8 0 1 0,-25 3-3 31,-14-3-1-31,-31-3-4 15,-14 3-4-15,-28 8-33 0,-9 4-20 16,-17 3-60 0,-9 3-45-16,-12-9 99 15</inkml:trace>
  <inkml:trace contextRef="#ctx0" brushRef="#br0" timeOffset="-170982.72">3703 7277 1092 0,'-2'1'85'0,"-4"4"50"0,-1 3-23 0,-4 5-35 0,-1 1-7 16,2-2-16-16,-1-1-4 0,7-4-4 0,2 1-5 0,2-8-8 0,5 3 1 15,3-3 0-15,3-5 5 0,4-6 4 16,3-3-6-16,4-8-7 15,0-2-5-15,2 0-4 16,-1-1 1-16,-1 6-4 16,2 4-2-16,-3-1-4 15,-6 6 1-15,0 1-1 0,-6 4 5 16,-4 0-5 0,-4 5 3-16,2 8-5 15,-1 2-7-15,-7 7 2 0,-1 7-5 0,-3 4 0 16,-3 8 3-1,5 7-1 1,-1 4 3-16,6 8-1 16,2 5-2-16,3 2-2 15,4-4 5-15,-1-4-6 16,3-5 2-16,-1-10 0 16,-1-7-1-16,2-10-12 15,-4-3-20-15,-1-10-29 16,-2-7-27-16,0-1-46 0,2-2-20 15,-7-10-300-15,-5-3 282 0</inkml:trace>
  <inkml:trace contextRef="#ctx0" brushRef="#br0" timeOffset="-170757.61">3594 7818 1349 0,'-5'12'101'0,"-1"-5"58"0,6-6-44 0,6 2 4 0,8-3-6 0,8 0 0 0,15 0-30 0,7 2-10 0,17 4-29 16,4 2-12-16,8 3-18 16,-4 0-7-16,-3-1-9 15,-6 1-37-15,-11 1-84 16,-3-2-69-16,-10 1 93 15</inkml:trace>
  <inkml:trace contextRef="#ctx0" brushRef="#br0" timeOffset="-169681.71">6702 7398 734 0,'-10'7'142'0,"-1"-4"150"0,6 0-158 0,1-2-22 0,4-1-33 0,4-1-4 0,4-2-1 0,3-5 2 0,0 2-2 0,0-6-8 0,2 0-6 16,1-2-14 0,2-5-11-16,1-2-4 0,2-6-4 15,0 1 6 1,2-3-7-16,-2 4 3 15,-5 8-11-15,-1 4 1 16,-7 13-5-16,-1 5-5 0,-4 12 5 16,-1 8-3-1,-1 7 9-15,-3 4-5 16,3 10 5-16,1 1-4 0,5 12-4 16,2 5 6-16,3 6-10 15,3 1 1-15,-2-7-5 16,-2-1-4-16,0-11 3 15,1-3-3-15,-4-11 0 16,1-10-20-16,-4-9-25 0,-2-4-31 16,-1-9-52-1,-1-6-19-15,-4-10 41 0,0-4 33 0</inkml:trace>
  <inkml:trace contextRef="#ctx0" brushRef="#br0" timeOffset="-169393.28">6643 7947 977 0,'0'10'123'0,"0"-6"119"16,5-2-85-16,3 1-9 0,9-3-2 0,2-3-8 0,13-2-16 0,4-3-15 0,13 3-23 0,8 5-22 0,6 0-27 15,5 4-6-15,6-1-19 0,0-2-12 16,3-2-70-16,1-6-46 16,-15-5-363-1,9-7 295-15</inkml:trace>
  <inkml:trace contextRef="#ctx1" brushRef="#br0" timeOffset="-180802.01">14506 13786 0,'0'0'0,"95"-67"0,-44 28 0,-23 11 0,-16 12 16,-9 4-16,-3 4 0,-3 1 31,-1-1-31,0 4 16,0 0-1,-4 0-15,0 0 16,0 4-16,0 0 15,0 0 1,0 0-16,1 0 16,-1 0-16,-4 0 15,0 0 1,0 0-16,4 0 16,0 0-16,0 0 15,1 0 1,-1 0-16,0 0 15,0 0-15,8 0 32,0 0-32,0 0 15</inkml:trace>
  <inkml:trace contextRef="#ctx0" brushRef="#br0" timeOffset="-142637.46">6989 8613 553 0,'9'-10'139'0,"-2"-1"92"0,-4 6-23 15,-3 5-9-15,0 2-42 0,-5 7-9 0,-1 6-6 0,-2-3-15 0,-2 9-27 0,1-1-20 0,3 5-43 0,2 5-3 0,3 3-24 0,1 5 0 0,0 2-12 0,5-1-18 0,1-7-8 16,3-2-20 0,2-16-27-16,0-5-14 0,-4-12-45 15,1-6-3-15,-7-20 74 16</inkml:trace>
  <inkml:trace contextRef="#ctx0" brushRef="#br0" timeOffset="-142475.73">6937 8354 1560 0,'1'-6'94'15,"1"1"38"-15,3-8-75 0,-1-4-17 16,6-4-47-16,2-4-29 0,3 2-70 15,4 2-58-15,-1 7 89 16</inkml:trace>
  <inkml:trace contextRef="#ctx0" brushRef="#br0" timeOffset="-142171.23">7203 8447 1227 0,'5'57'100'0,"0"1"51"0,-4-6-64 16,1-1-22-16,-2-7-35 15,0-5-14-15,3-4-10 16,-1-5-4-16,2-7-3 16,4-2 1-16,0-10 1 0,5-9 5 15,-1-4 17-15,-2-9 6 16,1-10 14-16,0-5 4 16,3-9-4-1,2-1 2-15,0-7-10 0,-4 1-2 0,1 13-5 16,0 7-4-16,-4 22-7 15,1 10-7 1,-4 16-5-16,-3 3-6 16,0 7-26-1,0 3-7-15,2-1-62 0,6 2-38 16,8-4-187-16,2-8 182 16</inkml:trace>
  <inkml:trace contextRef="#ctx0" brushRef="#br0" timeOffset="-141885.64">7850 8578 1419 0,'-36'0'81'0,"-2"8"19"0,-1 1-14 16,5 9-26-1,6 2-21-15,12 4-19 16,10 1-4-16,14 0-7 0,9-1 0 15,12-1-9-15,2 1 5 16,9-3-1 0,2 4-4-16,-2 2 3 0,-6 3-3 15,-19-4 1-15,-12 3 3 16,-21-2-3 0,-10-2-4-16,-15 2-31 0,-2-5-20 15,-1-5-52-15,5-3-22 16,8-14 72-16</inkml:trace>
  <inkml:trace contextRef="#ctx0" brushRef="#br0" timeOffset="-141101.99">7959 8236 1447 0,'8'11'88'0,"-3"9"38"0,-1 9-17 15,-4 13-16-15,-1 7-22 16,1 11-31 0,1 3-13-16,3 2-20 15,2-9 0-15,0 1-25 16,2-13-24-16,0-6-45 16,-2-3-26-16,4-8-26 15,-4-4-7-15,0-10 29 16,2-7 26-16,-2-9 47 0,-1-6 29 15,2-9 28-15,-1-1 20 16,-3-6 34-16,-1 3 11 16,-2-3 4-16,1 1-4 15,2 12-15-15,2 8-7 16,3 9-1-16,-2 8-15 0,2 9-18 16,-2-3-1-16,5 6-18 15,4 0-1-15,0-3-1 16,3 0-3-16,-1-7 2 15,-1-6-4-15,-5-3 7 16,-3-1 6-16,-3-6 24 16,-5-4 7-16,0-6 11 15,-7-3 2-15,1-10-6 16,1 0-12-16,4-3-9 16,2 1-7-16,9 2-16 15,2 0 0-15,4 5 1 16,3 2-17-16,3 6-31 15,2 2-25-15,4-2-73 16,4 7-12-16,1-2-131 16,2 5-32-16,-2 8 25 15,-2-2 37-15,-5 8 246 16,-4 1 128-16,-11 0 131 0,-2 0 23 16,-9-4-36-16,0-1-45 15,-9-4-55 1,-4 0-21-16,-9-4-36 0,-5-1-19 0,-3 2-34 15,2 1-13-15,4 5-7 16,7-2-9-16,9 5-3 16,5 0-2-16,9 3-3 15,5 1 6-15,10 5 2 16,-1-2 3-16,-1 4 4 16,-2-2-5-1,-9 1 3-15,-6 2 1 16,-12-1-7-16,-7-3-4 15,-11 2-23-15,-6-5-19 0,-3-7-53 16,0-6-27-16,6-6 68 16</inkml:trace>
  <inkml:trace contextRef="#ctx0" brushRef="#br0" timeOffset="-140448.84">9178 8578 1265 0,'2'11'84'0,"1"0"41"0,2 5-3 0,-2 4-8 0,0-1-19 0,2 8-29 0,-3 1-6 0,-2 9-29 16,0 4-10-16,0 12-12 15,-4 1-13-15,0 7-21 16,-4-1-20-16,0-1-55 0,2-7-24 16,4-13-95-16,2-7-140 0,5-21 215 15</inkml:trace>
  <inkml:trace contextRef="#ctx0" brushRef="#br0" timeOffset="-140172.66">9174 8594 1474 0,'0'-22'95'15,"1"-1"40"-15,1 11 0 0,3 2-20 16,4 4-21-16,4-3-25 16,6 2-14-16,7 7-19 15,3 3-4-15,6 10-22 16,-5 1-3-16,-7 5-6 15,-2 5-4-15,-17 3 2 16,-5 4-2-16,-18-2-16 0,-6-3-10 0,-10 0-36 31,2-3-22-31,-7-9-31 0,6-1-22 16,2-8-33 0,7-4 84-16</inkml:trace>
  <inkml:trace contextRef="#ctx0" brushRef="#br0" timeOffset="-139655.68">9510 8688 1236 0,'9'7'78'16,"2"-1"65"-16,3-3-44 16,1-3-7-16,4-2-8 0,4-7-19 15,1-2 0-15,6-5-6 16,-2-6 1-16,-4-3-6 15,-4-4-4-15,-8 1-3 0,-6 3-5 16,-8 0-5 0,-9 6 0-16,-9 8-17 0,-9 1 2 15,-5 15-20 1,-1 9-1-16,0 13-4 16,2 9-6-16,6 5-15 15,7 0-11-15,15-8-4 16,5-4-1-16,19-9 21 15,3-2 6-15,10-6 12 0,2-2 1 16,7-1 1 0,3-1 0-16,-4 0 1 15,-2 1 1-15,-11-1-22 16,-4 0-4-16,-9-5-6 16,-12-1-10-16,3-2 24 15,-12-3 8-15,-4-7 5 16,0-2 6-16,0-6 9 0,2-1 11 15,7-9 18-15,4 3 8 16,15-5 1-16,5 1-1 0,15 3-14 16,4 0-8-1,6 1-11-15,2 1-12 0,-2 2-37 16,-4 2-34-16,-5-2-107 16,-5 4-159-1,8-24 190-15</inkml:trace>
  <inkml:trace contextRef="#ctx0" brushRef="#br0" timeOffset="-139121.58">10859 8573 1071 0,'-11'0'106'0,"0"-5"97"16,-4 1-46-16,3 2-36 0,-4-6-18 0,-6 3-46 0,-3 2-9 0,-12 3-24 16,-1 3-8-16,2 9-10 15,5 2-5-15,9 1-2 16,9 1-4-16,11 5 2 0,5 2-4 15,15 1 4 1,4 0 3-16,3 1 0 16,4 0-1-16,-6 0 3 15,-2 1-2-15,-13-3 0 16,-7 1 3-16,-12 0-3 16,-8-4 0-16,-12-1-19 0,-6-2-17 15,-5-2-41 1,-1-4-18-16,10-5-194 0,6-4 180 15</inkml:trace>
  <inkml:trace contextRef="#ctx0" brushRef="#br0" timeOffset="-138772.05">10878 8701 1262 0,'-4'14'68'0,"3"0"65"0,-2-3-54 0,4-8-4 0,6-3-12 16,8-3-26 0,3-6 0-16,7-4 5 0,-1-3 9 15,1-2-2 1,2 0-3-16,-10-2-3 16,-4 4-10-16,-10-1-7 15,-5 2 1-15,-12 7-9 16,-8 2 3-16,-5 9-7 0,-1 8-8 15,-1 16-6-15,2 6 0 16,4 11-2 0,-1 2 0-16,7 1-16 15,7 1-14-15,13-9-14 16,10-6-17-16,11-9-20 16,1-10-8-16,8-9-30 0,5-7-104 15,1-17 145-15</inkml:trace>
  <inkml:trace contextRef="#ctx0" brushRef="#br0" timeOffset="-138271.58">11346 8677 1377 0,'-17'3'98'0,"-7"7"53"15,-1 2-28-15,-2 1-44 16,0 0-22-16,7 1-40 15,1 3-11-15,1 8-6 16,4 7-4-16,9 0-9 16,5 2-3-16,15-9-2 15,5-1-1-15,10-11 13 16,5-7 2-16,0-8 5 16,1-1 3-16,-3-11 2 15,-3-5 7-15,-3 2 13 16,-4-4 12-16,-12 7 5 15,-1 5-4-15,-8 9 2 0,-1-3-7 16,-7 12-16-16,-2 5 1 16,0 5-19-16,0-2-9 15,10-2-2-15,4-3-4 16,7-7 1-16,1 3-3 0,8-5 7 16,0-3 2-1,5-3 2-15,0-3 9 16,-4-4 16-16,-1-6 3 0,-3-1 19 15,-3 0 6-15,-10-2-2 16,-4 5 0-16,-11 2-29 16,-9 5-8-16,-13 2-43 15,-3 5-22-15,-5 6-46 16,1-3-28-16,5 0-29 16,8-1-65-16,7-4 139 15</inkml:trace>
  <inkml:trace contextRef="#ctx0" brushRef="#br0" timeOffset="-138042.33">11873 8816 1330 0,'-5'16'72'0,"-1"6"3"0,-4-3-18 0,-1 3 5 0,4-8-32 0,0-1-4 15,7-10-1-15,0-2-5 16,10-5 1-16,1-11-9 0,9-2-5 16,4-3-7-1,3-2-10-15,6 6-9 0,6 2-40 16,1 1-24 0,-1 11 44-16</inkml:trace>
  <inkml:trace contextRef="#ctx0" brushRef="#br0" timeOffset="-137640.36">12319 8819 1009 0,'8'-1'160'16,"-3"-6"216"-16,-2 1-181 16,-4 0-15-1,-6-2-1-15,-7-2-52 16,-2 2-31-16,-9 4-62 16,0 4-24-16,4 4-11 15,1 7-7-15,12 10 1 16,5-2-8-16,6 5-18 0,5-1-12 15,4-5-10-15,4-4 0 16,5-10 23-16,1-4 19 16,-2-11 10-16,-1-3 11 15,-3-8 14-15,-3-2 10 0,2-7 17 16,0-8 5 0,2-12 2-16,0-10-5 0,2-20 5 15,-3-9-14 1,-3 0-7-16,-4 8 0 0,-4 35 7 15,-2 15 6 1,-3 34-5-16,-2 12-4 16,-4 29-23-16,-2 14-4 0,0 18-12 15,1 6-16-15,5-1-67 16,4-9-41-16,12-11-85 16,5-6-26-16,6-12-87 15,2-4 166 1</inkml:trace>
  <inkml:trace contextRef="#ctx1" brushRef="#br0" timeOffset="-166159.42">12901 14701 0,'0'0'0,"0"0"0,107-67 0,15 0 15,-16 7-15,-31 17 16,-20 8 0,-19 7-16,-12 8 15,-9 5 1,-3 3 0,-4 0-16,0 4 15,-4 0-15,0 4 16,0 0-1,0 0-15,0 0 16,0 0 0,0 0-16,-4 1 15,0-1 1,0 0-16,0 0 16,0 0-16,0 0 15,0 0-15,0 0 16,0 4-1,0-4 1,0 0-16,0 0 16,0 0-1,0 0-15,0 4 16,0 0-16,0 0 0,0 0 16,0 0-1,0 0 1,0 0-1,0 0-15,0 0 16,0 0-16,0 0 16,0 0-1,0 0-15,0 0 16,0 0 0,0 0-16</inkml:trace>
  <inkml:trace contextRef="#ctx0" brushRef="#br0" timeOffset="-128044.39">5547 9568 1305 0,'0'0'24'0,"-3"0"0"0,-4 2 37 0,1 1 1 0,1 0 11 0,2-1-3 0,3 1-5 0,2 2-5 0,6-2-2 16,1 3 8-16,12 0 1 0,2-1 5 0,7-3-16 0,5 2-9 0,0-4-23 0,-1 2-11 0,-4-2-4 15,-4 0-7-15,-4-3-9 0,-3-2-19 0,-8 0-41 0,-2 4-17 16,-7-9-41-16,-4 7-19 0,-12-2-184 0,-8 4 197 0</inkml:trace>
  <inkml:trace contextRef="#ctx0" brushRef="#br0" timeOffset="-127825.71">5495 9718 972 0,'-2'6'149'0,"4"1"215"0,6-3-219 0,1 1-12 15,2-5-9-15,0 0-34 16,0 0-11-16,2 3-25 16,3 4-11-16,3-1-13 15,1 5-5 1,7-5-15-16,1 4 0 0,4-1-1 15,1-6-20-15,3 2-57 16,1 0-45-16,4-7 28 16,1-7 7-1</inkml:trace>
  <inkml:trace contextRef="#ctx0" brushRef="#br0" timeOffset="-126954.84">6612 9489 857 0,'0'-3'116'0,"-5"0"88"0,3-2-29 0,-1 4-53 0,3-1-7 0,3 1-16 0,-3-3-6 0,8 0-19 15,-5-3-4-15,1 1-16 16,0 1-9-16,-2 2-11 16,1 0-3-16,-1 3-9 15,-2 0 8-15,-2 5-5 0,1 0 1 0,-1 4-1 16,0 2 0-1,1 3-1 1,1 0 0-16,1 4 2 0,4 1-7 16,1-2-3-1,1 5-6-15,-3 3-7 16,-2 5 2-16,1 8-4 0,-1 8-1 16,-2 0-1-16,0 1-2 15,4-6 3-15,3-6-2 16,1-15-5-16,7-3-9 15,-7-12-33-15,-1-6-33 16,1-12-73 0,-5-4-50-16,3-18 112 0</inkml:trace>
  <inkml:trace contextRef="#ctx0" brushRef="#br0" timeOffset="-126413.05">6992 9499 1364 0,'8'-6'100'16,"-2"2"45"-1,-1 3-6-15,-4 6-25 16,1 4-19-16,0 15-33 0,1 4-15 16,1 10-28-1,3 4-13-15,2 4-6 0,2 2-1 16,0-6-3-16,-1-2 5 15,-2-11-6-15,-4-3-2 16,-2-14 0-16,-2-9-7 0,0-1 6 16,-2 0-4-16,-7-13 5 15,0-5 3 1,-3-9 2-16,0-9 2 16,-4-7 1-16,-3-1 5 0,2-10 10 15,-2-3 6-15,8 1 12 16,4 4 9-16,7 12-2 15,5 5 2-15,6 9-9 0,2 3-8 16,4 7-4 0,2 8 0-1,5 6-8-15,4 0 1 0,2 5-7 16,0-1-4-16,0 1-2 16,0 0-2-16,-8 3-3 15,-4-5-1-15,-15 8-4 16,-8 2-5-16,-12-1-13 15,-9 1-9-15,-5-1-25 0,-1 1-11 16,2 1-23 0,4-1-17-16,3 1-5 0,6 0-11 15,12 0-12 1,5-3-130-16,10-1 171 0</inkml:trace>
  <inkml:trace contextRef="#ctx0" brushRef="#br0" timeOffset="-126072.39">7625 9467 874 0,'6'-8'131'0,"-3"-1"181"0,-1 4-136 0,-4 0-23 0,-4 1 2 0,-10 4-24 0,-6 0-11 0,-13 3-25 16,-4 0-24-16,-4 7-31 15,4 2-12-15,7 15-20 16,4 6-1-16,12 16-9 16,5-2 1-16,14 12-7 0,10-7 8 15,13-2-5 1,9 1-2-16,9-12 3 0,1-6-1 0,3-11-7 15,-2-9-16 1,-3-13-59 0,-1-5-48-16,-7-9-197 0,-3-7 187 15</inkml:trace>
  <inkml:trace contextRef="#ctx0" brushRef="#br0" timeOffset="-125550.9">8669 9576 1431 0,'1'5'107'0,"-4"3"50"0,0-2-3 0,-13 10-48 0,1 0-31 0,-14 9-45 0,-7 6-17 16,-3 9-9-1,-4 6-2-15,5 2-2 0,2-2-11 16,3-5-31 0,4-5-18-16,7-4-46 15,2-12-15-15,9-7-26 16,1-7-148-16,5-14 188 16</inkml:trace>
  <inkml:trace contextRef="#ctx0" brushRef="#br0" timeOffset="-125334.1">8333 9488 1391 0,'-5'11'131'0,"2"5"89"0,5 12-62 16,2 4-15-16,12 4-42 16,5 3-22-16,9 1-40 15,4-1-4 1,9 2-17-16,-1-3-12 15,4-2-21-15,-3-6-33 0,-5-1-71 16,-4-4-50-16,-2-6 87 16</inkml:trace>
  <inkml:trace contextRef="#ctx0" brushRef="#br0" timeOffset="-124800">9581 9619 882 0,'0'-5'143'0,"0"-3"190"0,-2 2-209 0,-1-2-3 0,-6 3-10 0,-4-3-4 15,-4 5-28-15,-10 2-6 16,-3 2-25-16,-2 4-7 16,1 9-18-16,2 8-6 15,4 13-15-15,3 4-2 16,11 7-3-1,9 8-3-15,15-9 4 0,9 3-5 0,14-11 7 16,5-5 0 0,0-11-16-1,2-9-16-15,-5-10-47 0,-2-7-44 16,2-12-156-16,-2-7 161 16</inkml:trace>
  <inkml:trace contextRef="#ctx0" brushRef="#br0" timeOffset="-124528.62">9720 9213 1384 0,'4'-4'107'16,"1"4"37"-16,1 8-16 0,1 1 0 15,2 7-31-15,1 4-9 16,1 17-23-1,3 8-8-15,0 10-21 0,0 7-10 16,2 3-13 0,-2 2-6-16,0 3-1 15,-1-2-6-15,0-5-16 16,-2-8-25-16,-3-9-52 16,-2-12-24-16,-3-8-43 15,0-7-19-15,0-19 109 0</inkml:trace>
  <inkml:trace contextRef="#ctx0" brushRef="#br0" timeOffset="-124239.14">9977 9248 1486 0,'-2'-8'98'0,"1"0"56"16,4 5-5-16,1 9-24 15,4 6-4-15,5 14-23 16,-2 11-9-16,8 11-12 16,0 12-20-16,0 7-27 0,-3 2-15 15,-2 4-11 1,-5 1-3-16,-1-8-16 16,0-9-21-16,-5-10-43 15,-3-9-32-15,0-13-47 16,2-1-17-16,-2-20-15 15,1-4 78-15,2-14 58 0</inkml:trace>
  <inkml:trace contextRef="#ctx0" brushRef="#br0" timeOffset="-123933.27">10295 9477 904 0,'7'1'158'16,"1"-1"245"-16,-1 5-298 15,-3-2-8 1,-4-1-28-16,-4 1-10 0,-8 5-23 16,-4-2-5-16,-9 5-9 15,1 2-5-15,-4 1-8 16,7 3-7-16,-1-1 4 16,6 6 4-16,9-1 1 15,0 4 6-15,14 6 8 16,4-1 4-16,8 7-4 15,1-6 1-15,7-1-19 16,0-8-14-16,3-9-39 16,3-4-35-16,-3-9-77 15,-2 0-285-15,-1-8 282 0</inkml:trace>
  <inkml:trace contextRef="#ctx0" brushRef="#br0" timeOffset="-123553.27">10781 9554 1480 0,'-4'-13'98'15,"-12"1"40"-15,0-1-3 0,-12 7-23 16,1 0-23-16,-6 12-28 15,-5 7-14-15,9 7-27 16,1 4-9-16,14 7-11 16,8-2-5-16,10-1 5 15,14 2 0-15,7 3-2 16,6 3 1-16,7-3 1 16,-3 1-1-16,0-3 1 0,-7 1 5 15,-11-4-5-15,-6-1 1 16,-12-4 2-16,-10 1-3 15,-14-7 1 1,-9-1 4-16,-10 0-27 0,2-8-18 0,-2-7-37 31,4 3-26-31,12-8-45 0,9 1-21 16,12-1 96 0</inkml:trace>
  <inkml:trace contextRef="#ctx0" brushRef="#br0" timeOffset="-123117.95">10982 9765 1441 0,'-3'16'109'16,"-2"1"55"-16,-2 10-70 16,3 0-5-16,-3 6-50 15,6 5-17-15,-1 1-17 16,2-1-15-16,0-1-21 15,0-7-8-15,0-5-16 0,2-3-7 16,-2-8 1-16,0-3-4 16,0-9 16-1,0-2 13-15,3-13 26 16,0-7 14-16,2-15 39 16,-2-11 19-16,3-11 25 15,1-10 12-15,1-9-9 16,3 2 8-16,4 11-23 15,6 12-7-15,-1 29-6 0,-1 11-20 16,-1 11-10-16,-1 6-7 16,2 4-19-16,0 6-1 0,-3 3 1 15,-5 3-3-15,-7 3-14 16,-5-1-7-16,-12-2-26 16,-3 0-20-16,-6-2-34 15,-1-1-31-15,-3-6-48 16,1-4 136-16,5-9-4 15</inkml:trace>
  <inkml:trace contextRef="#ctx0" brushRef="#br0" timeOffset="-122234.34">11210 9756 1201 0,'0'13'101'0,"4"-1"78"0,5-7-98 0,5-5 10 0,13-5-21 0,-2-9-2 0,4-7-20 0,2 3-6 16,-6-6-16-16,1 0-3 15,-11 7 9-15,-5 0 2 16,-15 2 6 0,-7 4-3-16,-10 5-9 0,-5-2-8 15,-3 8-13-15,-2 5 0 0,4 11-12 16,1 4 0-1,6 13-2-15,10 5-4 0,10 1 3 16,4 2-3 0,14-6-9-16,7-8-13 0,9-7-10 15,8-12 3 1,10-6-2-16,-2-5 10 0,10-8 2 16,-2-5 3-16,2-8 13 15,4-2 12-15,-13-4 34 16,-1-5 14-16,-19 5 31 15,-8-2 12-15,-17 6 5 16,-5 2 0-16,-16 5-24 16,-4 3-13-16,-7 10-32 15,-5 6-14-15,-1 19-9 16,2 4-4-16,5 14-3 0,9 2-6 16,14 1-23-16,6-3-13 15,13-5-38-15,7-5-15 16,12-13-14-16,5-6-13 0,8-14-17 15,8-4-18-15,7-6-192 32,3-3-64-32,2-4 219 15,61-31-113-15,-145 59 638 16,61-27 51-16,-22 4-221 16,-2 3 177-16,-20-3-127 0,-7 4-15 15,-13 3-46-15,-6 3-13 16,-7 7-49-16,-1 2-23 15,5 17-33-15,1 4-16 16,7 3-21-16,7 5-5 0,10-3-27 16,7-4-10-16,14-7-14 15,2-5 2-15,7-9 27 16,-5-4 9-16,3-9 24 16,-1-5 3-16,-3-7 13 15,2-6 8-15,-5-7 23 16,-4-2 10-16,-1-6 19 15,-9-5 12-15,-4-5 0 16,-6-7-5-16,-5-1-21 0,3 10-18 16,-1 16-8-1,2 17 1-15,-1 29-10 16,-1 10 5-16,-2 24-24 16,5 10-3-16,2 9-20 15,4 3-22-15,13 4-58 16,4-1-45-16,9-12-86 15,4 0-28-15,3-18 143 16</inkml:trace>
  <inkml:trace contextRef="#ctx0" brushRef="#br0" timeOffset="-62180.28">13067 9439 1193 0,'0'0'95'15,"3"-2"64"-15,2 1-32 0,3-6-14 0,-2 1-21 0,5 1-16 0,2-2-6 0,3 3-5 0,3-2-4 0,4 4-11 16,4-1-11-1,6 3-11-15,4 0-2 0,-1 0-11 16,0-1 3-16,-9-1-15 0,-3-1 1 16,-12 6-30-1,-1-1-33-15,-15-1-82 0,-7 2-41 16,-13 1 92 0</inkml:trace>
  <inkml:trace contextRef="#ctx0" brushRef="#br0" timeOffset="-61903.19">13051 9660 1201 0,'-4'6'130'0,"4"-1"158"16,4 1-133-16,11-6-13 15,4 0-11-15,7-5-39 16,4-1-22-16,7 3-37 15,1-2-15-15,4 4-29 16,-1 1-26-16,-5 3-72 16,-1 3-53-16,-5-1-377 15,-5-1 334-15</inkml:trace>
  <inkml:trace contextRef="#ctx0" brushRef="#br0" timeOffset="-61505.35">13935 9226 1225 0,'9'0'181'0,"2"0"220"15,-4 3-230-15,-4 0-14 16,0 10-26-16,0 1-25 0,0 13-25 16,-3 6-6-1,0 13-33-15,2 3-10 16,0 7-21-16,1 0-4 0,1 4-4 16,1-5-28-16,-3-6-73 15,2-8-63-15,3-5-113 16,2-8 136-16</inkml:trace>
  <inkml:trace contextRef="#ctx0" brushRef="#br0" timeOffset="-60029.72">14851 9317 786 0,'2'0'143'0,"0"2"175"0,-1 0-144 0,-1 7-54 0,0-1-8 15,-5 1-23-15,1 2-15 0,-4 1-7 0,-5 0-10 0,-1 2-17 0,-5 4-12 16,-8 4-19-16,0 5-9 16,-9 1-20-16,-3 5-11 15,-2-5-27-15,3-1-16 16,6-5-22-16,4-1-1 16,7-10-29-16,6-3-136 0,2-10 169 15</inkml:trace>
  <inkml:trace contextRef="#ctx0" brushRef="#br0" timeOffset="-59779.33">14473 9273 1477 0,'0'2'87'0,"3"3"50"15,3 3-9-15,12 7-25 16,4 3-17-16,14 7-38 15,8 3-12-15,8 4-19 0,0-2-3 16,2 4-10 0,-4 0-3-16,-4 2-1 0,-8 0-9 15,-10-1-31 1,-4-4-25-16,-8-4-45 0,0 0-27 16,-4-7-12-16,-4-7 68 15</inkml:trace>
  <inkml:trace contextRef="#ctx0" brushRef="#br0" timeOffset="-59353.13">15235 9215 1130 0,'5'-11'96'0,"1"5"87"0,-3 1-37 15,2 8-4-15,0 5-7 16,-2 9-23-16,0 5-25 0,0 15-23 16,0 2-17-1,2 4-26-15,1 4-5 0,4-8-7 16,-1 2-9 0,-1-4-12-16,0-1-23 0,1-9-57 15,1-5-26-15,1-11-57 16,-3-2-77-16,-2-9 152 15</inkml:trace>
  <inkml:trace contextRef="#ctx0" brushRef="#br0" timeOffset="-58518.38">15708 9281 1082 0,'5'-12'150'15,"-2"-1"172"1,-3-3-188-16,0-4-6 16,-9-4-31-16,-4-4-13 15,-3 1-18 1,-1 0-8-16,-2 8-12 0,2 7-13 15,-6 7-15-15,1 5-13 16,-1 8-4-16,-1 0-1 0,3 12 0 16,3-3-1-16,7 7-4 15,4 3 8-15,7-2-6 16,2 0 9-16,6 1 2 16,1-1-1-16,5 3 0 15,1 1-4-15,2 1 4 16,2-4-8-16,1 0 2 15,-1-6 2-15,2 2-6 0,-4-1 7 16,-3-4 0 0,-1 5-9-16,-8 2-1 15,-4-2-15-15,-10-2-15 16,-5 2 8-16,-8-4-15 0,-4-2-4 0,3 1 10 16,1-8 0-1,-1-2 15-15,8-7 12 16,4-11 10-1,4-4 4-15,7-11 13 0,5-3 9 16,8-7 8 0,1-2 1-16,10 5-10 0,5 5-2 15,6 4-13-15,5 5-2 0,1 0 1 16,0 3-8 0,-7 7 7-16,0 1-8 0,-8 3 2 15,0 4-2-15,-9 1 0 16,-4 6-1-16,-10 2-5 15,-2 6 2-15,-5 5-2 16,-6 5 7-16,-4 2-4 16,0 4 7-16,3-1-6 15,3-4-2-15,9-6 4 16,6-5 0-16,5-9 1 0,2 0 7 16,7-10-3-1,1-1 0-15,8-12 15 16,5-2-3-16,-1-6 22 15,0 1-1-15,-6-2 2 16,-6 1 1-16,-12-4-5 16,-7 1-5-16,-16 1-14 0,-6 1-5 15,-9 13-18-15,-4 3-9 16,-3 11-39-16,1 1-21 16,5 7-71-16,6-5-38 15,10 1-106-15,10-1 148 0</inkml:trace>
  <inkml:trace contextRef="#ctx0" brushRef="#br0" timeOffset="-58066.76">16401 9292 964 0,'0'2'118'0,"0"4"118"0,0 0-63 0,3-1-16 0,2 6-14 0,-1-1-14 0,3 4-15 0,-1 10-33 15,-1 2-19 1,-4 7-39-16,-1 5-11 15,-6 6-16-15,0-3-3 16,-1-1-43-16,3-5-30 16,-1-7-60-16,0-4-22 0,5-10-15 15,0-13-171-15,-1 1 230 16</inkml:trace>
  <inkml:trace contextRef="#ctx0" brushRef="#br0" timeOffset="-57848.53">16412 9333 1260 0,'0'-9'111'0,"1"2"81"0,1 7-46 16,6 8-22-16,3 10-25 15,8 9-34 1,3 6-21-16,1 3-28 16,0-1-9-16,-4-4-7 0,-1-1-8 0,0-9-42 15,-2-2-22 1,-1-13-55-16,6 0-17 15,-1-14-184-15,1-4 201 16</inkml:trace>
  <inkml:trace contextRef="#ctx0" brushRef="#br0" timeOffset="-57689.99">16885 9272 1352 0,'-17'25'84'0,"-9"7"39"16,-4 1-31-16,-9 1-37 15,-5 4-21-15,0-5-28 16,4-1-13-16,10-7-44 16,10-6-18-16,15-11-56 15,5-5-201-15,13-12 216 16</inkml:trace>
  <inkml:trace contextRef="#ctx0" brushRef="#br0" timeOffset="-57506.34">16857 9231 1488 0,'-5'38'98'0,"-1"4"45"0,-1 4-23 15,-2 3-44-15,1-2-26 16,-2-1-34-16,-1-7-11 16,7-4-51-16,2-10-24 15,8-9-59-15,2-5-30 0,6-11 91 16</inkml:trace>
  <inkml:trace contextRef="#ctx0" brushRef="#br0" timeOffset="-57303.32">17115 9253 1486 0,'-14'28'140'0,"0"7"80"16,3 6-92-16,0 0-18 15,5-2-56 1,-1 4-18-16,4-2-28 16,0-2 2-16,1-1-44 15,2-5-37-15,0-1-69 16,3-7-42-16,1-9 96 16</inkml:trace>
  <inkml:trace contextRef="#ctx0" brushRef="#br0" timeOffset="-57050.83">17303 9166 1688 0,'3'-8'115'0,"-1"10"60"0,-2 7-15 16,-3 15-19-1,-1 4-23-15,1 12-39 16,3-1-17-1,0 5-33-15,0-1-16 0,-4-2-9 16,-1 1-16-16,-5-1-60 16,-2-3-32-16,-1 0-103 15,2-5-27-15,-2-6-264 16,2-6 291-16</inkml:trace>
  <inkml:trace contextRef="#ctx0" brushRef="#br0" timeOffset="-56868.93">17074 9477 1364 0,'0'-3'134'16,"2"3"116"-16,3 1-90 15,6 10-39-15,4-4-30 0,11-3-38 16,2-2-25-16,4-5-22 16,2-5-19-16,3-2-51 15,0 4-43 1,4-7-92-16,-1 4 105 15</inkml:trace>
  <inkml:trace contextRef="#ctx0" brushRef="#br0" timeOffset="-56558.39">17526 9422 1479 0,'7'-2'129'16,"4"0"50"-16,8-2-30 15,2-1-15-15,4 2-42 16,-3-2-20-16,2 5-34 0,-2 2-8 16,-5 6-21-1,-2 3-10-15,-12 0-4 0,-5 3-6 16,-12 3-7-16,-8 5 0 16,-10 5 0-16,-4 1 9 15,1 7 0-15,7-3 3 16,11-1 6-16,10-4-5 15,12-2 8 1,9-4-4-16,15-4-6 16,4-6-3-16,9-11-32 15,2-8-25-15,12-8-63 0,0-9-28 16,9-2 79-16</inkml:trace>
  <inkml:trace contextRef="#ctx0" brushRef="#br0" timeOffset="-56286.38">18302 9385 945 0,'-15'8'143'0,"3"-5"241"16,4-1-267-16,3-1-17 0,5 1 1 15,8 0-12 1,3 2-12-16,3 0 2 15,2 0-4-15,5 1-26 16,2-2-7-16,1-1-24 16,1-2-9-16,4-2 0 15,-3-1-13-15,0-3-20 0,-3 1-31 16,-12 2-73-16,-4-4-41 16,-12 6 85-16</inkml:trace>
  <inkml:trace contextRef="#ctx0" brushRef="#br0" timeOffset="-56091.26">18212 9611 977 0,'14'-10'174'0,"6"2"266"15,3 1-278 1,7-1-50-16,-4 3-21 0,6-3-53 0,1 3-14 15,0-1-45 1,3 1-35-16,1-3-90 16,1 4 75-16</inkml:trace>
  <inkml:trace contextRef="#ctx0" brushRef="#br0" timeOffset="-54751.24">19185 9213 669 0,'-3'-4'129'0,"-2"-1"84"0,2 2-45 0,2-2-27 0,1 0-37 0,3 4-3 16,3-1-9-1,3-1 8-15,1 3 2 16,3 0-6-16,-4 0-12 15,-1 5-16-15,-3 7-25 16,-2 9-9-16,-3 17-20 16,1 9-4-16,2 10-5 0,1 4-5 15,0-1-3 1,3 2-3-16,-1-12-37 16,0-4-20-16,4-11-42 0,-5-7-21 0,4-7-18 15,-1-15-81-15,-3-11 140 16</inkml:trace>
  <inkml:trace contextRef="#ctx0" brushRef="#br0" timeOffset="-53590.62">19775 9295 886 0,'5'-9'127'0,"-2"-4"120"0,-1 2-137 0,-2-1 3 0,-5-3-29 0,-1-3-2 15,-4-5-16-15,1 5-7 16,-6-5-18-16,3 8-2 0,-6-4-6 16,-2 3-6-16,1 3-11 15,-1 2-7-15,-6 8-8 16,4 3 1-16,-1 7-1 15,-3 4-2-15,6 7-2 16,-1 0 0-16,4 4 0 16,3 5 1-16,6-2 2 15,0-1-1-15,5-4 0 16,3-1 2-16,5 0 1 0,1 1-3 16,6-1 0-16,1 0 2 15,9-5 1 1,3-2 1-16,4-1 1 0,4-4-4 15,-3 3 1 1,-2 1 5-16,2 2-1 16,-4-2 3-16,-3 3-7 15,-2 0 0-15,-4 10-2 16,-1-1-5-16,-4 4-2 0,3 0-3 16,-4 0-4-1,-2-2 0-15,-6-1-5 0,-4-4-3 16,-12 1 1-16,-3-4-5 0,-6-3 2 15,-5-4-3-15,-9-7 6 16,-3-3 8-16,-1-7 8 16,1-5 10-16,9-7 14 15,8-2 0-15,12-5 22 16,10-4 5-16,7-2 6 16,2-3 10-16,10-1-8 15,3 3-5-15,6-2-17 0,4 5-12 16,-2-3-13-16,-2 6-6 15,-9-1-30 1,-1 4-24-16,-4 9-65 16,-3-6-39-16,2 7 87 15</inkml:trace>
  <inkml:trace contextRef="#ctx0" brushRef="#br0" timeOffset="-53008.39">20078 9262 766 0,'-2'5'143'0,"-1"-2"153"0,-1-3-171 0,-3 3-3 0,3 4-38 0,-1-6 0 16,3 4-10-16,-1 3-4 0,3-7-3 16,0 9 0-16,-3-5-12 15,-5 4-6-15,0 7-16 16,-4 0-10-16,0 9-6 0,1 0-2 15,2 8-1-15,4-3-7 16,5 5 2-16,3-5-7 16,8 1-2-16,5-2-1 15,9-12-7-15,4 2-1 0,4-10-9 16,0 3 3-16,-3-8 2 16,-3-4 8-1,-3-8 5-15,-7-4 5 16,-1-6 10-1,-4-5 0-15,-4-4 13 0,-1-6 6 16,-7 0 10-16,-4-4 5 0,-11-8-11 16,-9 1-7-1,-9-5-20-15,-4 3-11 16,-2 16-4-16,1 6-6 16,3 20-30-16,2 4-12 0,11 11-58 15,3 1-45-15,8 2-228 16,7 1 223-16</inkml:trace>
  <inkml:trace contextRef="#ctx0" brushRef="#br0" timeOffset="-51350.98">20843 9221 300 0,'0'0'122'15,"0"0"90"-15,0 0-32 0,0 2-8 0,6-2-35 0,-4 3-9 0,4 0-29 0,-4-3-18 16,0 0-27-16,-2 0-15 0,0-1-16 16,1-10-1-16,-1 4-4 15,0 6 9-15,2-1 5 16,-1 1 3-1,4-11 4-15,1 12-2 0,-1 0-9 16,1 2 0 0,-3 6-10-16,2 5-3 15,-2 2-5-15,-1 3 0 0,4 7-4 16,-4-1-3 0,3 1-2-16,-2 2-1 15,0-4 1-15,-2-1 0 16,4-7-1-16,0-3 0 0,-2-6-2 15,-1-2 2-15,-1-4 2 16,1 0-1-16,-1-10 2 16,3-1-2-16,-1-5 1 15,0-4 0-15,-3-10 3 16,3 0 1-16,0-8 12 16,-3 0 4-16,5 5 1 15,-2 6 1-15,2 12-8 0,3 7-2 0,-2 6-4 16,0 2 3-16,5 10-10 31,2 2-3-31,3 12-4 16,1 1-5-16,-1 2-23 15,-3-2-3-15,-4-4-7 16,-1-1 0-16,-5-7 27 16,0-5 7-16,-3-5 6 0,2-2 4 15,-2-1 3-15,3-9 1 16,-3-7 12-16,1-4 1 15,3-7 5-15,0 2 6 16,3-4-2-16,1 1-2 16,3 10 1-16,1 4-5 0,1 14 5 15,1 7 4-15,0 11-11 16,0 3 2-16,-3 7-18 16,1 7-5-16,-6 3-12 15,0 0-24-15,2-4-43 16,2-2-25-16,4-7-37 15,1-9-16-15,3-7-77 16,1-5-134-16,1-8 218 16</inkml:trace>
  <inkml:trace contextRef="#ctx0" brushRef="#br0" timeOffset="-51150.18">21487 9267 920 0,'0'-19'139'0,"-2"5"199"0,1 9-177 0,1 15-25 0,-3-1 1 15,4 12-39-15,7 4-15 16,3 0-42-16,0 0-17 16,2-4-24-16,-2-2-15 0,1-7-27 15,3 1-30-15,-3-7-51 16,1-1-17-16,-4-11-200 16,-1-2 207-16</inkml:trace>
  <inkml:trace contextRef="#ctx0" brushRef="#br0" timeOffset="-51006.61">21432 9038 1264 0,'-16'-8'106'0,"0"2"76"0,10-3-130 16,3-1-18-16,4 2-63 15,5-4-30-15,7-1-243 16,1-1 191-16</inkml:trace>
  <inkml:trace contextRef="#ctx0" brushRef="#br0" timeOffset="-50386.57">21589 8953 1304 0,'-1'-5'106'16,"-1"2"53"-16,-3-3-15 0,5 6-33 15,0 0-18-15,2 9-25 16,3 7-7-16,1 17-19 15,5 7-12-15,-1 12-26 16,1 5 1-16,0-7-23 0,0-1-15 31,0-8-16-31,1-6-13 0,4-5 5 16,-2-8 5 0,1-11 14-16,-3-2 9 15,2-17 12-15,-1-4 7 0,3-12 7 16,1-6 2-16,-1-14 2 15,1-2 6-15,-3-14 11 16,-2-1 15-16,-8-4 22 16,-2-3 12-16,-7 7 0 15,-1 10-5-15,1 21-11 16,0 16-5-16,-1 16-9 0,-3 10-4 16,-1 18-16-1,2 10-4-15,5 10-3 0,3 9-10 16,8-1 1-16,1 0-2 15,6-7-14-15,0-9-9 0,6-9-12 32,3-7-3-32,1-11 8 0,0-4 13 15,-3-11 12 1,-1-3 2-16,-1-14 5 16,-1-7 2-16,-2-6 8 0,1-4 4 15,-7-6 20-15,-2 7-2 16,-4 9 3-16,-3 6 11 0,-2 22-11 15,-2 10 2 1,-4 15-12-16,-1 9-13 0,7 4-10 16,4-5 0-16,8-3-1 15,4-5-9-15,4-7-32 16,1-7-22-16,-1-5-53 16,4-7-26-16,-5-6-42 15,0-11 131-15,0-10 8 0</inkml:trace>
  <inkml:trace contextRef="#ctx0" brushRef="#br0" timeOffset="-50261.29">22078 8907 1325 0,'-19'-1'99'0,"2"-4"55"0,9 2-95 0,5 0-29 0,11-3-65 0,9-1-32 0,5-1 35 0</inkml:trace>
  <inkml:trace contextRef="#ctx0" brushRef="#br0" timeOffset="-49660.3">22302 9117 1124 0,'5'22'77'0,"-2"-1"60"15,2 2-65-15,0 0-27 0,0-1-12 16,6-7-28-1,3-2 0-15,2-7 1 16,2-1-7-16,-2-5 4 16,0 0 13-16,-5-5 20 15,-3 1 18-15,-8-7 25 16,-2-2 4-16,-9-4-5 16,-1-7-8-16,-6-4-28 15,1-1-12-15,1 4-23 16,0 3-5-16,4 12-5 0,10 9-6 15,-1-7-18 1,8 8-1-16,11 5-9 16,-2-1-1-16,8 7 14 15,2 0 2-15,2 5 3 0,4-2 1 16,2 1-5-16,-2-3-1 0,-3-2-1 16,-4-6 2-16,-8 0 2 15,-4-4 4 1,-5-10 9-16,-1 4-5 15,-1-12 9 1,3 1 3-16,2-8-3 0,4 0 7 0,6 4 9 16,3 4 6-16,3 4 8 15,-1 2 1-15,-1 10-3 16,-5 1-3-16,-1 12-7 16,-6 1-3-16,-1 1-10 15,1 0-5-15,-2-1-4 16,-1-4-2-16,3-7 1 15,2-2 4-15,1-6 7 16,0-2 6-16,0-10 20 16,0 1 11-16,-1-5 16 15,-2 1-9-15,-3 1-19 16,-2 7-11-16,1 7-32 16,-6 6-17-16,1-2-75 0,-1-1-136 0,20-6 143 15</inkml:trace>
  <inkml:trace contextRef="#ctx0" brushRef="#br0" timeOffset="-48977.73">23643 8907 931 0,'4'7'140'0,"-1"5"187"0,-2 1-134 0,2 8-32 0,-1-3-7 0,3 8-48 0,1 5-22 0,0 7-45 16,-1 3-13-16,5 0-19 0,-1-3-7 15,4-8-28 1,2-5-32-16,-4-12-47 15,2-2-37-15,-2-10-131 0,0-5 161 16</inkml:trace>
  <inkml:trace contextRef="#ctx0" brushRef="#br0" timeOffset="-48830.62">23599 8758 1379 0,'-1'-4'53'0,"2"-2"26"0,2 1-62 16,10-6-26-16,-2 0-37 16,2-4 20-1</inkml:trace>
  <inkml:trace contextRef="#ctx0" brushRef="#br0" timeOffset="-48460.94">23878 9054 1293 0,'0'40'66'16,"0"-3"2"-16,0-3-3 15,5-9-38-15,3-2-15 0,3-4-7 16,-1-3-3-16,-1-3-4 16,-1-5 2-1,-5-5-1-15,-1-2-3 0,-2-1-1 0,0 0 4 16,0-6 1-16,-5-7 12 15,2-9 23-15,0-4 4 16,-1-12 12 0,3-6 0-16,2-7-16 15,6 2-6-15,4 18-1 16,1 10 1-16,4 13 7 16,0 7 3-16,0 2-8 15,1 7-12-15,-1 5-11 16,1-1-3-16,-4 9-26 15,-1-1-16-15,1 9-58 0,-2-2-23 16,3-4-290 0,5-4 259-16</inkml:trace>
  <inkml:trace contextRef="#ctx0" brushRef="#br0" timeOffset="-48177.79">24442 8966 1096 0,'-19'-5'120'16,"-3"2"140"-16,-5 5-185 0,0 1-4 16,5 6-21-1,3 4-6-15,13 6-24 16,6 1-5-16,9 5-12 16,7 1-2-16,4 4 3 15,4 3-4-15,3-2 4 16,-2 2-4-16,-3-6 0 15,-6-3 0-15,-11-10-3 16,-5-1-4-16,-14-9-7 16,-9 3-6-16,-8-10-40 15,-4-1-24-15,0-5-263 16,9-1 220-16</inkml:trace>
  <inkml:trace contextRef="#ctx0" brushRef="#br0" timeOffset="-47931.96">24527 8603 1405 0,'12'28'145'0,"1"7"55"16,-3 14-37-16,-4 2-20 0,0 5-61 15,-1 3-19-15,-2-1-33 16,2 0-18-16,1-6-7 15,-1 0-18-15,4-11-54 16,-1-3-39-16,2-11-83 16,-4-3-17-16,-1-13 103 15</inkml:trace>
  <inkml:trace contextRef="#ctx0" brushRef="#br0" timeOffset="-47579.35">24538 8937 1393 0,'6'-22'92'0,"5"5"41"16,5 4-12-16,11 10-17 16,3-2-15-1,14 2-11-15,8 2-11 16,13-1-29-16,1 1-9 16,-3 1-19-1,-3 0-2-15,-19 0-8 0,-8 1 1 16,-14 4-4-16,-13 0-5 15,-10-1 0-15,-14 4-5 0,-15 0 7 16,-5 3-2-16,-9 2 11 16,4 1-2-16,13 0 1 15,5-1 6-15,22-1-9 16,8 1 7-16,12 6-2 16,12-2 2-16,1 7 8 15,1 1-7-15,-3 4 5 16,-7-4-8-16,-5 2-6 15,-8-4-1-15,-15 1-4 16,-2-5-10-16,-18-2-28 16,-6-3-29-16,-8-6-61 15,-8 8-26-15,-1-6 77 0</inkml:trace>
  <inkml:trace contextRef="#ctx0" brushRef="#br0" timeOffset="-47145.66">23681 9737 1106 0,'3'5'106'0,"4"-1"77"0,-1 3-55 0,5-6 6 0,6-1 0 0,6-4 1 16,11-4-8-16,7-11-7 0,22-6-14 0,15-5-16 0,21-11-25 16,11-4-24-1,9 1-27-15,-7 2-11 16,-8 4-47-16,-8 2-20 16,-17 10-79-16,-3 3-35 15,-24 10-35-15,-16 2 94 16</inkml:trace>
  <inkml:trace contextRef="#ctx0" brushRef="#br0" timeOffset="-46736.81">24237 9814 2190 0,'0'-4'4'0,"0"18"0"0,9 11-3 0,8 2 4 16,7 0-7-16,8 4 2 16,-1-6 2-16,2 2-2 0,-7-2 0 31,-9-4-8-31,-8 3 1 0,-20-2-16 16,-8 1 1-16,-18-2-22 15,-6-1-21-15,-6-6-30 16,-1 1-9-16,4-7-34 15,5-5-4-15,12-6 85 16</inkml:trace>
  <inkml:trace contextRef="#ctx0" brushRef="#br0" timeOffset="-46370.01">24459 10052 1103 0,'-6'5'144'0,"1"-5"204"16,7 5-202-16,9-11-31 16,4-2-13-16,11-5-46 15,4 0-9 1,6-4-13-16,3 0-5 16,-4 1-3-16,-3-5-11 15,-9 6 5-15,-4 0-3 0,-11 1 6 16,-8-3 7-1,-9 4-7-15,-9 7-1 0,-10 8-10 16,-4 9-10-16,-2 8 0 16,-3 7-2-16,12 7-6 15,5 2 2-15,13-3-13 16,7-1-12-16,10-4-11 16,7-6-17-16,7-4-28 15,3-8-8-15,4-4-41 16,2-5-7-16,7-11-306 0,1-3 286 15</inkml:trace>
  <inkml:trace contextRef="#ctx0" brushRef="#br0" timeOffset="-46167.54">25016 9877 1430 0,'-24'7'111'0,"-7"7"89"0,-1 8-23 16,-4 0-20-16,1 6-28 15,13 1-52-15,11-4-27 0,19 0-31 16,12 0-4 0,18-9-21-16,3 2-8 0,7-4-61 15,-3-5-33-15,9-2-89 16,0-6 254-16,6-1-76 16</inkml:trace>
  <inkml:trace contextRef="#ctx0" brushRef="#br0" timeOffset="-36526.03">19737 11372 405 0,'-11'0'107'0,"0"0"138"0,0 0-81 0,5 0-17 0,0 0-19 0,4 5-29 0,-1 1-2 16,1-1-17-16,2 5 2 0,5-6-9 0,3 4 3 0,6-1 1 15,3-3 1 1,7-4 6-16,6 3 4 0,8-3-12 15,6 2-16-15,3 1-23 16,2 2-22-16,-8 1-17 16,-6 2-5-16,-11-3-21 15,-5 1-13-15,-11-3-42 16,-7-1-28 0,-6 6-44-16,-6-4-23 0,-11 4 99 0</inkml:trace>
  <inkml:trace contextRef="#ctx0" brushRef="#br0" timeOffset="-36263.11">19701 11622 1463 0,'16'-2'104'0,"-2"-3"48"0,-1 5-8 15,-1-1-34-15,2-3-19 16,2 8-30-16,3-3-14 0,14 4-16 16,7 1 0-16,13-3-12 15,10 1-8-15,2-1-6 16,-2 1-26-16,-6-4-72 16,-5-1-44-16,-11-5-399 15,6 1 333-15</inkml:trace>
  <inkml:trace contextRef="#ctx0" brushRef="#br0" timeOffset="-35200.72">20758 11376 1035 0,'-11'0'92'0,"0"6"67"0,0-3-54 15,3 2-33-15,2 4-8 0,-1 4-19 0,-1-1-4 0,1 10-15 16,-1-3-10-16,-3 10-5 0,-2 2-3 0,0 7-4 16,1 0 1-16,7 0-2 0,5-5-8 15,8-1 0-15,6-6-1 0,15-10-1 32,7-2 6-32,11-7 7 0,0-7 7 15,4-10 18 1,-8-2 6-16,-9-3 7 15,-2-5-1-15,-12-2-12 0,-1 0-3 0,-11-4-2 16,-8 0 4 0,-6-6-3-16,-10 1 2 0,-12-6-14 15,-1 1-3 1,-5 8-9-16,-3 1 1 16,9 8 1-16,3 6-3 0,4 9 1 15,4 0-3 1,3 6-11-16,-4 1-8 15,2 0-23-15,-6 4-18 0,0-3-24 16,0-1-16 0,2 2-28-16,2-5-161 0,9 0 187 15</inkml:trace>
  <inkml:trace contextRef="#ctx0" brushRef="#br0" timeOffset="-34210.3">21264 11489 1382 0,'7'0'102'0,"-3"0"60"0,0 2-16 0,-4-1-14 16,-4 2-11-16,0 4-20 0,-1-3-10 0,3 1-29 0,2-5-14 0,2 2-22 0,4-4-8 0,1-6-9 15,0 0 0-15,-2 0-4 16,-2-3-3-16,-1 8 1 16,-2 2-3-16,0-2-6 15,0 1-4-15,0 0-15 0,-2 1-7 16,1 1-24-1,-10-2-21-15,3 5-51 16,0-3-47-16,2 0-250 16,4 0 252-16</inkml:trace>
  <inkml:trace contextRef="#ctx0" brushRef="#br0" timeOffset="-33899.32">21616 11180 1422 0,'7'3'110'0,"-3"7"77"0,-2-1-8 16,-1 7-22-16,-2-2-15 15,-1 10-31-15,2 2-18 0,3 11-23 0,2 4-15 16,5 8-33 0,-3 1-13-16,1-1-16 15,-1 0-8-15,-3-3-31 16,0-5-22-16,-3-4-61 16,-1 0-43-16,-1-12-33 15,-3-8-17-15,6-14 124 16</inkml:trace>
  <inkml:trace contextRef="#ctx0" brushRef="#br0" timeOffset="-33283.22">22126 11341 1261 0,'30'-22'91'0,"-7"-5"51"0,-1 2-6 15,-9-1-20-15,-3 3 0 16,-10 1-22-16,-7 4-7 0,-12-1-29 16,-7 5-12-16,-14 3-27 15,-3 5-6-15,-4 1-10 16,5 5-5-1,8 10 3-15,3 5 4 0,15 9 4 16,2 3 0-16,11 4-3 16,3-1-6-16,9 4-1 0,5-5-1 15,4 6 2 1,5 1 1-16,6-1-1 0,1 0 3 16,9-4-3-1,-1-1 1-15,0-3 2 16,-2 0-8-16,-11-2 2 0,-2-1-11 0,-11-4 1 31,-6 1 0-31,-4-4 0 0,-5 1 13 16,-14-6-3-16,-7-4 8 15,-14-2-2-15,-6-6-1 0,-7-8 6 32,1-3-8-32,6-6 7 0,4 0-7 15,15-5 4-15,5 1 7 16,13-3 9-16,9 1 4 15,17-10 11-15,6-2 3 0,16-3-1 16,8-3-7 0,9-1-18-16,-1-6-3 0,-11 4-41 15,-8-2-21-15,-18 10-66 16,-4 6-41-16,-14 10 96 16,-2-1-10-16</inkml:trace>
  <inkml:trace contextRef="#ctx0" brushRef="#br0" timeOffset="-32584.5">23006 11238 1291 0,'6'0'91'0,"4"0"65"16,-2 0-11-16,-2 5-16 0,0 1 4 0,-4 9-26 0,-2 5-11 0,0 16-25 0,0 5-11 0,0 15-30 16,-3 2-6-16,0 3-14 15,-1-5-19-15,0-3-25 16,1-2-12-16,3-10-43 15,0-5-16-15,3-12-29 16,0-10-25-16,-3-14-165 16,0-3 191-16</inkml:trace>
  <inkml:trace contextRef="#ctx0" brushRef="#br0" timeOffset="-32086.58">22982 11241 1371 0,'4'-3'96'16,"3"-3"72"-16,6 0-11 15,9-2-4-15,2-5-7 16,6 1-24-16,3-3-15 0,5 3-33 16,0 1-12-16,-5 9-36 15,-2 7-11-15,-10 11-18 16,-5 4-2-16,-12 5-2 15,-4 5-3-15,-9 3-13 16,-8-4-3-16,-9 1-12 16,-1-2 1-16,-1-10 2 15,0 0 1-15,6-10 11 16,4-3 9-16,9-2 14 0,7-3 1 16,1 2 6-16,10 4 5 15,10 4 3 1,8 2 5-16,9 9 5 0,7-1-5 15,6 7 5 1,-1 0-5-16,-3 4-8 16,-7-5-2-16,-16 0-5 15,-7 1 4-15,-16-3 5 0,-12-5 0 16,-15 0-1-16,-10-5-6 0,-9-3-4 16,-5-8 1-1,-1-4-7-15,3-6 1 16,9-9-15-16,3-1-19 0,14-8-31 15,7 0-26-15,17-2-59 16,8-3-39-16,17-2 108 16</inkml:trace>
  <inkml:trace contextRef="#ctx0" brushRef="#br0" timeOffset="-31832.57">23699 11164 1599 0,'-2'13'119'0,"-1"3"63"0,-3 9-5 0,1 13-20 15,-1 4-27-15,6 17-48 0,-2-3-20 0,2 3-37 0,2-6-11 16,-1-4-30-16,5-8-20 15,2-11-53-15,0-3-35 16,3-13-75-16,2-6-31 16,1-16 126-16</inkml:trace>
  <inkml:trace contextRef="#ctx0" brushRef="#br0" timeOffset="-31368.24">23970 11305 1603 0,'0'15'115'0,"2"6"69"15,4 4-28-15,3 5-36 16,1 2-29-16,-4 5-57 16,0 4-20-16,-6 5-22 15,0 0-21-15,0 0-28 16,0 1-15-16,-1-6-20 0,1-5-1 15,0-9 20-15,1-7 17 16,-1-10 33-16,0-8 13 16,2-10 13-16,0-14 10 15,-1-18 20-15,4-12 9 0,0-22 11 16,-2-8 7 0,-3-17 5-16,1 1-3 15,4 17-5-15,5 12 8 16,7 22-7-1,5 15-1-15,5 15-2 0,4 7-16 16,2 15-15-16,2 9 2 0,-2 12-11 16,-3 10-8-16,-3 5-7 15,-10 0-2 1,-9 5-14-16,-8-5-4 0,-14-2-23 16,-6-1-9-16,-18-7-24 15,-5 1-21-15,-10-10-37 16,-3-5-33-16,11-10-32 15,7-6-202-15,24-6 257 16</inkml:trace>
  <inkml:trace contextRef="#ctx0" brushRef="#br0" timeOffset="-30933.52">24831 11333 1012 0,'-6'0'148'0,"-7"0"236"0,-6 2-252 0,-11 7-14 0,-1-6-10 0,-10 8-33 0,1-3-11 0,1 5-19 16,3 2-17-16,9 3-17 15,8 1-7-15,11 1-10 16,8 2-1-16,13-3 7 16,3 3-3-16,7 4 9 0,4 2-3 15,3 2-2-15,2 1 0 16,2 4-4-16,1-7 3 0,-2 1-5 31,-3-2 11-31,-14-7 14 0,-8-2 1 16,-24-4 12-16,-16-2-1 0,-17-1-17 31,-12 0 2-31,-2-6-24 0,-2 1-9 16,-1-6-29-16,0 0-31 0,7 0-57 15,4-1-40 1,11-2 88-16</inkml:trace>
  <inkml:trace contextRef="#ctx0" brushRef="#br0" timeOffset="40981.88">12241 11014 208 0,'-5'0'98'0,"-1"0"55"0,-2 0 23 0,3 0-1 0,2 2-33 0,0 0-14 0,-2-1-38 0,2 4-14 15,3-4-19-15,0-1-6 0,0 4-8 16,1-4 0-16,-1 1-5 16,2 1-6-16,-1-1-12 15,1 2-9-15,3 5-3 16,-4-1 7-16,4-3 1 0,1 3 3 15,5-4 5-15,2 0-3 16,3-3 5-16,1-2-1 0,8-1-5 31,5-3 5-31,8 0-6 0,3-5 6 16,3 1 2-16,2-1 1 16,8-2-4-16,3 4 0 0,4-4-4 15,-1 4-5 1,-9 6-5-16,-4-2 2 15,-3 5-10-15,-3 5 4 16,2 0 3-16,2-1-5 0,1 3 5 16,2-1 2-1,-3-1-1-15,3-2 5 0,2-3 2 16,2 0-1-16,5-3 1 16,-7-4-1-16,-1 3-7 15,-1-6 0-15,-4 7-6 16,2 1 0-16,-1 1 0 15,3-2-1-15,2 3 2 16,2 0 4-16,2 4 4 16,4 0 5-16,4-1 0 15,2-2 0-15,4 2 4 0,-3-3-3 16,-4 0-4-16,-5 0-1 16,-1 0-6-16,0 0-6 0,-1 2 3 15,1 0 1 1,0-1-6-16,5 2 8 15,-3 2 2 1,1-2-7-16,-1-3 7 16,-5 2-5-16,2-2 1 0,1 0 4 0,0-2 0 15,0-1 0-15,1 0-4 16,4 3 0-16,4 0-4 16,4 5-2-16,3-2-1 15,-5 0 2-15,-6 3-2 16,-1-3 3-1,-1 5 0-15,4-3-1 0,1 1 3 16,5 1-4 0,-2-1 8-16,3-1 3 0,5-5 5 15,-1 0 4-15,-4 0-6 16,-4-7-3-16,-5 3-6 16,-3-3 1-16,0 1-3 0,1 3 0 15,-6 1-1-15,-2-2-1 16,1 5 0-1,-1 2 0-15,1 0 0 16,-1-1 0-16,-5 0 3 16,-3-1-1-16,-1-1 1 15,3 0-3-15,2 0 4 0,-2-1 1 16,7-3 2 0,-2-3 5-16,4-1-6 0,9-2 4 15,4 2-2-15,3 2-6 16,10 1-1-16,-4 1-2 15,-3 4 1-15,1 0 1 0,-4-2 1 16,2 2-2 0,-3 0-2-16,-5-2 0 0,-14 2-7 15,-8-1-25 1,-24-10-62-16,-9-2-47 0,-19-9-88 16,-11-5 113-1</inkml:trace>
  <inkml:trace contextRef="#ctx0" brushRef="#br0" timeOffset="94446.63">6681 11136 1002 0,'-1'-2'96'0,"-4"2"40"16,2 0-19-16,3 0-7 0,0-1-13 0,0-3 0 0,0 3-1 0,-2-7-3 0,2 3-24 0,0 5-10 15,0-1-19-15,0 1 0 0,-3 0-6 16,0 8-8-16,-8 14 0 16,-3 4-10-16,3 14-6 15,-1 6 8-15,0 9-16 16,2 6 8-16,-2 4-7 16,2 3-3-16,1 3 1 15,1-2 0-15,2-6 0 16,-1-3 2-16,4-16-2 15,2-7-1-15,1-14 0 16,0-9 1-16,0-14-19 16,0-1-21-16,0-15-53 15,-4-9-51-15,1-10-232 16,-1-3 222-16</inkml:trace>
  <inkml:trace contextRef="#ctx0" brushRef="#br0" timeOffset="95024.92">6941 11595 1782 0,'-3'-3'16'0,"-1"-2"-9"0,0-3-20 0,0 3-20 16,4 0-50-16,0 1 37 0,6 4 9 0</inkml:trace>
  <inkml:trace contextRef="#ctx0" brushRef="#br0" timeOffset="95261.11">7229 11710 2126 0,'4'0'-1'0,"14"1"-4"0,4 4 7 0,11-2-1 15,5 4 3-15,-2 0 1 16,2 5-3-16,-5-6-1 16,0 3 2-16,-4-1-22 15,-4-3-26-15,-6-4-43 16,-5-1-42-16,-6-1-20 15,-5-5-11-15,0-13 90 16</inkml:trace>
  <inkml:trace contextRef="#ctx0" brushRef="#br0" timeOffset="95509.32">7612 11391 986 0,'-8'7'175'0,"-3"-3"271"16,5 7-326-16,1 4 0 16,5-1-17-16,5 5-9 0,1 7-22 15,2 4-13 1,-5 18-31-16,0 7-16 16,-4 8-17-16,-4 0-20 15,0-1-50-15,-1-7-21 0,3-8-45 16,3-6-17-16,3-16-195 15,3-9 217 1</inkml:trace>
  <inkml:trace contextRef="#ctx0" brushRef="#br0" timeOffset="96042.12">8062 11678 1331 0,'0'18'81'0,"-2"4"15"0,4 6-30 0,-4 4-7 0,2 2-35 16,-2 1-6-1,1-3-9-15,1-2-10 16,0-12 2-16,1-3 0 16,-1-14-1-16,0 2 2 15,0-1 2-15,2-8 5 16,1-10 14-16,0-6 10 15,5-8 14-15,-2 0 9 16,7-6 4-16,3-2 1 16,-4 0-4-16,7 5-9 0,-4 11-15 15,-4 4-4 1,0 15-16-16,-5 5-5 0,0 12-4 16,4 6 0-16,-4 9-4 15,0 4 1-15,-1 2-8 16,1 1-15-16,5 0-39 15,2 1-15-15,0-11-19 16,3 1-33-16,-1-10 14 16,3-7-20-16,-1-12 67 15</inkml:trace>
  <inkml:trace contextRef="#ctx0" brushRef="#br0" timeOffset="96443.04">8697 11492 1012 0,'-3'7'145'0,"-3"-4"183"0,0 0-207 0,-6 0-8 0,-2-3-25 0,0 0-11 15,-10 0-26-15,1 5-6 0,-2 7-20 0,1 1-13 0,3 4-7 16,7 4-8-16,11-1 4 16,3 4 3-16,9 1 5 15,6 0-1-15,5-3-3 0,7 2 0 16,0-8-6-16,0 3 4 16,-4-2-2-1,-9-3 6-15,-2 1 3 16,-11 2 1-16,-10 7-1 15,-9 1 1-15,-16 5-9 16,-3-2 1-16,-12-3-16 16,2-6-13-16,4-8-25 15,4-4-22-15,11-10-35 16,1-9-19-16,8-10 71 16</inkml:trace>
  <inkml:trace contextRef="#ctx0" brushRef="#br0" timeOffset="97183.94">7424 11126 1436 0,'-1'0'48'0,"-3"3"6"0,3 9 57 15,-4-1 6-15,-1 1 5 0,-5 4-17 0,0 0-27 0,-5 4-12 0,-1 10-34 0,-4 8-13 0,-6 16-4 0,5 7-16 0,-5 13 1 0,2-3 0 16,1-1-34-16,1-4-22 16,7-14-54-16,5-10-36 15,8-18-216-15,3-21 222 0</inkml:trace>
  <inkml:trace contextRef="#ctx0" brushRef="#br0" timeOffset="103250.21">7691 12404 779 0,'0'0'96'0,"1"-2"83"0,-1 2-51 0,0 0-32 0,-1 0-21 0,-1 2-16 0,2-2-1 0,2 0 0 15,3 0 8-15,4-2 2 16,4-1-6-16,-2 1-1 0,0 1-12 0,-2 4-7 31,-1 2-2-31,-3 12-12 0,0 2 4 0,-4 14-11 31,1 5-5-31,-2 5-6 16,-2 5-10-16,1-2-2 0,-1-6-20 16,2-9-11-16,5-7-3 15,4-24-24-15,5-7-4 16,12-19-67-16,0-12-247 15,9-24 237-15</inkml:trace>
  <inkml:trace contextRef="#ctx0" brushRef="#br0" timeOffset="103583.17">8426 12235 1230 0,'5'3'106'0,"-1"3"70"0,0 7-74 15,-3 4 1-15,-2 5-22 16,-7 5-17-16,-5 10-18 16,-4 2-9-16,-9 13-19 15,-3 8-5-15,-8 11-6 16,-2 6-10-16,-1 7 0 15,-2-5 2-15,2-2-18 16,4-6 0-16,1-14-14 16,10-7-15-16,9-18-20 15,4-10-15-15,5-11-38 0,7-10-50 16,-1-7 99 0</inkml:trace>
  <inkml:trace contextRef="#ctx0" brushRef="#br0" timeOffset="103940.21">8623 12513 1084 0,'3'4'135'0,"-1"6"118"0,-1 9-105 0,1 6-12 0,-5 10-27 0,-5 1-23 15,0 3-38-15,0 1-17 0,2 1-25 0,3 3-4 0,1-3-14 16,2-2-17 0,0-10-39-16,2-3-18 0,6-10-51 15,0-5-2 1,6-11 78-16</inkml:trace>
  <inkml:trace contextRef="#ctx0" brushRef="#br0" timeOffset="104132.19">8917 12784 1505 0,'0'1'73'0,"-2"-1"8"0,0-1-29 16,2-10-34-16,2-2-23 15,4-4-70 1,2-5-128-16,5 4 117 0</inkml:trace>
  <inkml:trace contextRef="#ctx0" brushRef="#br0" timeOffset="104539.29">9314 12334 1323 0,'10'-1'90'0,"-1"1"53"16,1 3-20-16,-4 10-7 15,-5 4-12-15,-4 10-29 0,-5 4-16 16,-11 10-27-1,-7 7-18-15,-11 5-14 0,-1 4 2 16,7 1-8 0,4-3 0-16,10-7 3 15,4-7-8-15,13-16 6 16,3-3 4-16,11-9-6 16,5-5 6-16,4-2 1 15,5-3 3-15,5 0-1 0,-5-1 0 16,1-2-2-16,-2-2-15 15,-12-4-33-15,4-2-29 16,-9-3-57-16,-1 2-22 0,-2-3 85 16</inkml:trace>
  <inkml:trace contextRef="#ctx0" brushRef="#br0" timeOffset="104756.7">9418 12730 1190 0,'-3'0'146'0,"-2"3"170"16,-1 4-149-16,1 4-49 15,1 6-20-15,4 4-43 16,0 4-9-16,0 9-18 16,0 3-15-16,1-4-33 15,5 2-30-15,-1-6-52 16,2 1-23-16,-3-7-66 15,3-1-167-15,0-10 224 0</inkml:trace>
  <inkml:trace contextRef="#ctx0" brushRef="#br0" timeOffset="105155.23">9712 12699 1461 0,'0'26'80'16,"-2"4"27"-16,-1 2-27 0,-2 4-35 16,2 2-14-16,0-2-25 15,1-4-5 1,-1-5-4-16,0-2-4 16,-3-3-4-16,-2-3-2 0,-2-6 1 15,1-6 6-15,1-5 6 16,2-4 6-16,4-13 12 15,1-11 5-15,4-10 17 16,3-10 12-16,8-7 17 16,8-4 10-16,5 3-8 15,2 4-10-15,-4 15-7 16,0 12-19-16,-3 16-8 16,0 9-7-16,-4 9-17 15,-3 6-2-15,-5 16-7 0,-4 0-9 16,-4 7-37-16,-1 4-20 15,1-6-43-15,-1-3-18 16,6-2-22-16,1-2-105 16,-1-2 164-16</inkml:trace>
  <inkml:trace contextRef="#ctx0" brushRef="#br0" timeOffset="105537.41">10327 12631 1252 0,'-11'9'154'0,"-8"-1"149"0,-6 5-151 15,-4 6-15-15,6-2-52 0,1 4-26 0,9-4-35 16,4 0-8-16,5 2-13 0,6 0-11 15,6 3 2-15,3 2-7 0,6 1 3 16,2-3 10 0,6-1 0-16,4 1 5 15,-1-3-3-15,-1 0-1 16,-10-2 1 0,-4-1 2-16,-10 1 5 15,-4-1 6-15,-17 1 3 16,-9 2-6-16,-12-3-3 0,-1-4-3 15,3-7-17 1,0-2-17-16,4-12-68 0,2-4-49 16,4-7 75-16</inkml:trace>
  <inkml:trace contextRef="#ctx0" brushRef="#br0" timeOffset="106153.58">11412 12539 1345 0,'7'8'85'0,"2"2"45"0,2-2-4 0,11-4-4 0,2-1-11 0,9-3-32 0,0 0-19 0,2-1-29 16,0 1-13-16,-1 0-13 16,1 0-9-16,-8 0-21 15,-5 0-21 1,-11 0-51-16,-3-2-29 0,-8 2-51 15,-3-1 84-15</inkml:trace>
  <inkml:trace contextRef="#ctx0" brushRef="#br0" timeOffset="106350.95">11370 12785 1038 0,'16'10'175'15,"4"-4"252"1,2 2-242-16,3-6-39 0,5 2-12 16,2 1-54-16,-2-5-18 0,0 0-34 15,3 2-21 1,0-2-58-16,3 0-46 0,-1 0 97 16,1 4-49-1</inkml:trace>
  <inkml:trace contextRef="#ctx0" brushRef="#br0" timeOffset="108036.13">12932 12399 767 0,'-2'0'81'0,"0"0"62"0,2 0-30 0,0 0-37 0,0-2-15 16,2 1-18-16,1 1-8 0,0 0 6 0,2 0 7 15,1 1 8-15,2 1 9 16,3 1-3-16,7 0-3 0,10 0 2 16,7-3-2-16,10-4 6 15,8-1 0-15,3-8-2 16,1 1-7-16,-5-2-22 16,-6-1-9-16,-19 3-11 15,-11-1-4-15,-9 2 0 16,-3 2 3-16,-4 9-9 15,-8-4-4-15,-5 6 2 16,-1 8-5-16,-3 8 7 16,1 8-4-16,0 8 3 15,0 4 7-15,5 11-4 0,2-3 3 16,-1 14 1 0,4-2-10-16,1 4 1 15,-3-4 4-15,5-4-9 16,0-4 6-16,1-14-17 0,4-7-8 15,-2-14-30-15,5-5-23 16,-5-10-50-16,0 0-29 16,-2-10 88-16</inkml:trace>
  <inkml:trace contextRef="#ctx0" brushRef="#br0" timeOffset="108365.94">13714 12401 1988 0,'2'7'192'0,"1"38"-91"0,-2-3-43 0,3 15-4 16,-1 1-15-16,1-2-21 0,3-8-11 0,2-7-6 0,4-6-12 0,-1-10-36 0,4-3-29 0,-3-12-70 16,-2-4-33-16,-3-9-65 15,-2-10 120-15</inkml:trace>
  <inkml:trace contextRef="#ctx0" brushRef="#br0" timeOffset="108732.28">14121 12372 1374 0,'-8'6'115'16,"-1"7"45"-16,-7 6-34 15,0 2-11-15,-1 8-42 16,-2 5-18-16,9 11-22 0,4 0-8 16,9 0-16-16,4-4-1 15,11-6-11-15,6-2 0 0,8-11-7 16,1-5-8-16,3-7 7 16,-1-8-6-1,-4-7 11-15,1-8 11 16,-7-9 15-16,-3-3 10 15,-6-8 18-15,-3-5-2 16,-10-9 0-16,-6 4-4 16,-15-6-8-16,-5 0-4 0,-14 7-15 15,3 4-1 1,-4 16-30-16,0 9-7 0,-2 23-49 16,-1 2-44-16,-1 12-79 15,2-7-177-15,3-6 222 16</inkml:trace>
  <inkml:trace contextRef="#ctx0" brushRef="#br0" timeOffset="109399.52">15105 12315 916 0,'-7'5'129'0,"0"0"163"0,1 3-136 0,3 1-21 0,1 4-6 0,2 4-5 15,3 8-14-15,5 15-16 0,0 9-8 16,3 19-40-16,-1 9-14 0,-6 0-20 16,0 0-12-16,-3-10-26 15,1-7-21-15,-2-15-54 16,0-5-19-1,0-12-32-15,0-11-7 0,0-15 94 16</inkml:trace>
  <inkml:trace contextRef="#ctx0" brushRef="#br0" timeOffset="109650.56">15123 12391 969 0,'9'-5'174'0,"5"5"276"15,4 5-281-15,7 17-17 16,5 8-16-16,8 10-35 16,5 4-25-16,-6-3-35 0,0 4-15 15,-7-4-16 1,-5-3-8-16,-6-8-9 16,0-4-18-16,-7-6-48 15,-1-7-23-15,-4-13-53 0,-1-8-10 16,2-16-29-1,6-7-263-15,7-17 297 0</inkml:trace>
  <inkml:trace contextRef="#ctx0" brushRef="#br0" timeOffset="109819.12">15752 12352 1309 0,'7'-2'143'16,"-7"4"104"-16,-10 13-63 16,-10 8-26-1,-12 10-39-15,-6 1-31 0,-4 11-50 16,-3 3-10-16,1 4-23 15,2 0-7-15,5-6-25 16,7-6-20-16,13-10-61 16,8-15-26-16,15-11-41 15,10-9-14-15,9-24 113 16</inkml:trace>
  <inkml:trace contextRef="#ctx0" brushRef="#br0" timeOffset="109998.08">15729 12363 1262 0,'-8'20'148'0,"-5"7"153"32,-1 5-85-32,0 13-55 15,0 3-27-15,2 7-54 0,5-2-34 0,3 3-19 16,4-4-13 0,4-7-46-16,2-2-21 15,2-10-90-15,1-6-54 16,4-10 107-1</inkml:trace>
  <inkml:trace contextRef="#ctx0" brushRef="#br0" timeOffset="110231.02">15973 12312 1635 0,'-3'25'148'15,"-3"5"74"-15,1 18-62 16,-1 5-19-16,2 9-55 0,0 6-35 16,2 0-25-16,1-4-13 15,1-7-38 1,0-7-27-16,6-9-87 16,0-6-40-16,2-11 43 15,0-7 33-15</inkml:trace>
  <inkml:trace contextRef="#ctx0" brushRef="#br0" timeOffset="110453.43">16243 12296 1418 0,'-2'4'174'0,"-1"7"155"15,-2 19-145-15,2 7-27 0,-1 22-33 16,-3-1-23-16,6 5-46 15,1 2-9 1,1-5-32-16,6-3-19 16,-1-7-56-16,2-6-34 0,-2-11-94 15,-1-1-34-15,-4-12-190 16,-1-4 229-16</inkml:trace>
  <inkml:trace contextRef="#ctx0" brushRef="#br0" timeOffset="110633.74">15992 12667 1497 0,'22'13'120'15,"8"-2"90"-15,6-2-78 16,9-4-44 0,-3-7-21-16,2-10-38 15,-3-4-27-15,-3-3-79 16,0 3-49-16,-5-3-308 0,-3 4 259 0</inkml:trace>
  <inkml:trace contextRef="#ctx0" brushRef="#br0" timeOffset="111086.91">16404 12604 1454 0,'9'-3'94'0,"4"-7"43"16,4 4-7-16,5 1-10 16,5 2-19-16,3 2-22 15,2 1-14-15,7 0-18 16,-1 1-9-16,0 1-21 16,-3 1 0-16,-10 0-13 15,-6 3-5-15,-11-1-1 0,-4 3-1 16,-5 1-5-1,-2 1-5-15,-5 1-6 0,-3 2-7 16,-8 6 0 0,-5-4 2-16,-3 11 9 15,-6-3 6-15,-2 4 3 16,-1 0 8-16,1-2 1 16,5 5 1-16,8-2 19 0,7 4 6 15,8-7 0-15,7 2 5 16,13-3-13-16,4-5-3 15,12-1 4-15,9-3-3 16,9-11-2-16,8 0-10 16,8-6 5-16,-1-4-28 15,-4-7-14-15,-3-6-28 16,-4 0-68-16,-2-1-26 0,-8-1-226 16,-2 2 226-16</inkml:trace>
  <inkml:trace contextRef="#ctx0" brushRef="#br0" timeOffset="124034.79">20573 2492 1030 0,'2'0'35'0,"-7"0"-11"0,-4 2 63 0,-1-1-29 0,4 1 27 0,3-2 10 0,8 0-8 0,9-2-15 0,17-1-7 0,12-5-1 0,20 0-4 16,8 0 1-16,9 4-10 0,4-1-8 0,3 3-12 0,4 4-15 16,2 4-9-16,-1-3-2 0,-7 9-3 15,-12-9-1-15,-23 1 3 16,-10 1-1-16,-23-3 4 15,-9 1 9-15,-18 0-4 16,-10 0-3-16,-26-1-2 16,-12-2-6-16,-20 0 1 15,-10 0-3-15,-3 0 1 16,-2 0 2-16,-8 0-3 0,-5 4 2 16,0 4-4-16,2 0 0 0,17 0 4 31,8 2-1-31,16-4 1 0,7 2-2 15,13-3-1 1,11-1 2-16,18-2-1 0,13-2 2 16,21 0 1-16,16 0 5 15,31-2 12-15,15-1 0 16,30 3 8-16,6 6-9 0,10-2-6 16,-5 5-3-16,-10-4-10 15,-2 3 6 1,-15-5-5-16,-8 2 0 0,-31-2 1 15,-14-2 3-15,-42-1 0 16,-2 5 1-16,-48 1-4 16,-19-1-3-16,-33 4 2 15,-9 3-5-15,-13-3 5 16,-10 2-14-16,-6 2 1 16,4 1-3-16,10 3 5 15,21-1 10-15,39 0-6 16,13-1 11-16,38 0-10 15,11-4 3-15,26-3-2 16,25-4 1-16,34-5 7 16,22-4 1-16,28-4 5 0,-1-4-2 15,-8 0 5 1,-7 1-8-16,-25-1 8 0,-10 0-8 16,-26 2 0-1,-16 4 1-15,-37 3-3 0,-7 0 1 16,-41 5-6-16,-17 7 2 15,-31 5-5-15,-15 1 7 16,-18 10-1-16,-2 1 4 0,9 2 0 16,10-1-2-16,32-3 2 15,20-8-7-15,31-7 3 16,15-3-11-16,35-4 6 16,18-1-2-16,30-3-1 15,19-1 13-15,22 2-4 16,5 2 2-16,-3 6 3 15,-9 1-10-15,-23 4 4 16,-9 1 5-16,-27-1-7 16,-12 2 11-16,-35 0-9 15,-20-1 0-15,-34-1 3 16,-16-4-2-16,-25 0 0 16,-8-5 6-16,-11 0-7 15,1-1-3-15,8-1-2 16,15 0-2-16,31-1 0 0,16-3 3 15,41 4-6-15,-4-6-5 16,45 3 8 0,16 3-8-16,37-2 12 0,16 2 6 15,17 5-3-15,-5 1 8 0,-11 7-5 32,-15 3 0-32,-33 0-2 0,-13 1-9 0,-41-6-64 15,-21-3-62 1,-47-5 73-16</inkml:trace>
  <inkml:trace contextRef="#ctx0" brushRef="#br0" timeOffset="166393.91">18851 12415 1264 0,'-5'0'118'0,"2"0"-26"0,0 0 22 0,1 0 2 0,0-3-14 0,-1-1-3 0,0-5-9 0,-5 0-17 0,0-6-19 0,2 1-17 16,-5 5-17-1,0 4 2-15,-8 7-3 0,-9 9 5 16,-10 12-2-16,-2 6-3 0,-5 16-6 15,2 9 0 1,2 14-6-16,3 7-3 16,10 6-6-16,4 4 0 0,16-9 0 31,8-5-3-31,19-8 2 0,10-3 0 16,15-8-8-1,8-10 1-15,9-9-27 16,4-10-26-16,8-17-56 15,-4-6-39-15,-3-19-203 0,-1-6 210 16</inkml:trace>
  <inkml:trace contextRef="#ctx0" brushRef="#br0" timeOffset="166976.77">19294 12514 610 0,'2'6'137'0,"-2"2"152"0,0-1-81 0,0-1-48 0,0 3-20 0,0-7-24 0,0 1-5 0,-2-1-18 0,2-2-4 0,0 0-14 0,-5-7-3 0,8-4-20 0,4 2-2 0,10-4-11 0,5 1 0 16,8 7-9-16,5-1-3 0,0 6-14 0,-2 6-11 0,-7 2-2 0,-7 1-1 0,-9 5-1 0,-5 5 2 0,-15-1 0 0,-7 5-6 0,-13-1-1 0,-5-1-4 0,-9-2-5 0,5-3 10 15,7-5 1-15,8-3 3 0,15-2 1 0,4-1 1 0,13 3-3 0,6 4 2 0,18-1 3 0,7 2-2 0,7-4 3 0,4 7 0 0,-2-7-8 0,-1 3-18 16,0-8-69-16,2-4-40 0,3-8-73 16,-6-6-225-16,3-13 277 15</inkml:trace>
  <inkml:trace contextRef="#ctx0" brushRef="#br0" timeOffset="167371.68">20297 12361 1369 0,'3'-1'113'31,"-1"-10"97"-31,1-2-42 0,-4-4-29 16,-6-6-21-16,-4-3-45 15,-3 0-10-15,-6 11-13 0,-1 2-4 16,-7 16-15-16,-5 11-5 16,-7 15-10-16,-1 9-1 15,2 15-5 1,7 7-1-16,12 8-3 0,9 3-5 0,11 2-1 16,3-3-3-1,8 3-10-15,-2-8-15 0,1-5-51 16,-1-2-36-1,-4-12-47-15,-4-4-22 16,-4-15-1-16,-8-5 22 0,-5-16 94 16</inkml:trace>
  <inkml:trace contextRef="#ctx0" brushRef="#br0" timeOffset="167712.76">19890 12834 886 0,'5'-39'153'0,"6"6"213"16,3 7-181-16,5 20-36 15,2 0-10-15,7 12-31 16,2-1-12-16,8 0-43 0,6 1-12 16,3-4-31-16,1 1-7 15,1-2-13 1,-2-1-8-16,7 3-9 16,1-1-6-16,-11 1 17 15,-5 5 3-15,-18-5 14 16,-8-1 0-16,-13-2 16 0,-7 0 2 15,-13-2-3-15,-9 1 2 0,-10 2-20 16,-4 9-4 0,1 7-15-16,5 7-4 0,14 2-10 15,5 3-5 1,14-6 9-16,5 0 5 16,15-9 14-16,5-8 5 15,10-6 8-15,5-6 9 0,5-12 16 16,-1 1 11-16,-7 0 12 15,-6-2 0-15,-13 11-19 16,-5-3-4-16,-9 11-16 16,0 8-9-16,-4 3-15 15,-1 3-23-15,7-3-48 16,4-5-35-16,13-6-51 16,6 0-91-16,11-11 157 15</inkml:trace>
  <inkml:trace contextRef="#ctx0" brushRef="#br0" timeOffset="168143.7">20995 12770 1291 0,'-15'-7'131'0,"-10"1"122"0,0 6-91 0,-13 0-55 0,0 6-26 0,0 8-45 0,-1 5-19 15,9 8-19 1,6 5 3-16,18-1-11 0,12 1-4 15,20-5-16-15,8-7-12 16,14-6-13-16,-1-4-9 0,7-10-21 16,-1-7-10-1,-2-7-10-15,1-3-2 16,-7-10 15-16,1-6 13 0,-5-10 40 16,-3-2 29-16,-8-9 41 15,-6-11 22 1,-12-2 28-16,-7-7-1 0,-5 1 16 15,-5 15 0-15,1 20 3 16,-3 17 10-16,1 28 1 16,0 7-4-16,-2 20-17 15,-2 11-7-15,2 16-30 16,-1 9-7 0,0 7-27-16,1 0-12 0,-2-1-36 15,1-5-27-15,2-11-75 16,3-2-45-16,4-15-40 15,1-6-109-15,1-16 203 16</inkml:trace>
  <inkml:trace contextRef="#ctx0" brushRef="#br0" timeOffset="168926.53">21215 12864 1412 0,'13'-25'90'0,"3"3"43"0,3 6-4 0,1 11-16 16,2-1-5-16,5 9-24 15,2 0-18 1,-1 8-22-16,-3-1-22 0,-7 1-14 0,-7 3-5 16,-11 5-7-1,-2 3 3-15,-6 0-11 16,0 3 8 0,5-4 0-16,3-5 3 0,14-4-2 15,7-2-1-15,10-10 3 16,4-2-2-1,3-9 11-15,0-3 6 16,-3-7 3 0,-4 3 10-16,-10-1-5 0,-9 1-3 0,-15-1-7 15,-6 4-9-15,-17 4 1 16,-4 4-6-16,-7 7-10 16,-3 2 0-16,5 4-16 15,9 2 3-15,18 0-5 16,8-5-1-16,19 0 12 15,7 0 4-15,11 4 12 0,1-4 2 16,7 8 4-16,3 1-4 0,1 6 2 16,-1 5 2-1,-5 3-3-15,-8 2 0 16,-12-1 1-16,-7-3-2 16,-8-6 0-1,-3-5 0-15,-7-8 0 0,2-4 1 0,-6-4-1 16,3-8 2-16,1-6-1 15,2-10 3-15,8-8 3 16,2 1 0 0,5-3 1-16,9 1 3 15,9-2-3-15,5 2 0 0,8 8 3 16,-4-1-3-16,-1 10-4 16,-8 5 5-16,-12 5-8 15,-4 6 0-15,-20 3 0 16,-5 11-2-16,-20 1-1 0,-10 4 3 15,-6 9 0 1,1-6-1-16,10 8 2 16,13-5-1-16,21 0-2 0,17-3 0 0,18-2 1 31,6-2-1-31,12-4 6 16,-3 1-1-16,-9-2-1 0,-6 2 3 15,-20 1-9 1,-9 3 4-16,-19-1-14 0,-5 0-14 15,-18-4-23-15,-6 0-28 16,-4-8-38-16,0-3-21 16,11-2 106-16,7-2-23 15</inkml:trace>
  <inkml:trace contextRef="#ctx0" brushRef="#br0" timeOffset="169175.89">22878 12730 1717 0,'-6'2'162'0,"-2"-2"89"0,2 3-52 0,-1-3-87 0,1 0-49 0,0 0-64 0,3-2-15 0,-2 2-53 0,5 0-39 0,-5 5-86 16,5 1-47-16,0 9 133 16</inkml:trace>
  <inkml:trace contextRef="#ctx0" brushRef="#br0" timeOffset="169312.02">22840 13020 1684 0,'5'0'155'16,"-2"-1"118"-16,-3-4-59 0,-4-1-83 15,-7-2-44-15,-2-5-115 16,0 1-46-16,5 1-114 16,4 1-70-16,4 13 137 15</inkml:trace>
  <inkml:trace contextRef="#ctx0" brushRef="#br0" timeOffset="169929.71">23516 12584 1304 0,'0'-45'78'0,"0"8"49"0,-4 3-21 16,4 17 1-16,-3 6-3 0,3 11-12 0,5 9 0 0,-5 17 15 0,0 10-12 0,0 18-11 15,-2 10-14-15,-1 14-35 0,3-1-6 0,-1-8-19 0,-2-3-6 0,3-9-22 16,0-8-25-16,1-11-57 16,2-8-35-16,2-8-77 15,0-8-66-15,9-11 160 16</inkml:trace>
  <inkml:trace contextRef="#ctx0" brushRef="#br0" timeOffset="170537.18">23913 12847 1558 0,'14'-14'138'0,"-4"1"52"0,-13-1-51 15,-10-2-21-15,-11 2-60 16,-2 1-21-16,-4 7-19 16,-2 6-13-16,0 14-3 15,-2 5-2-15,4 13-20 16,6 4-11-16,13-6-19 15,11 1-5-15,11-12 2 16,8-4 11-16,9-12 17 16,4-6 10-16,3-12 26 15,-4 1 17-15,-1-13 12 16,-3 2 6-16,-8 0 1 16,-5 0-7-16,-7 10-9 15,-7 14-15-15,-7 1-12 0,-2 16 0 16,-2 23-7-1,3 4-6-15,6 7-23 0,9-1-16 0,11-13-19 16,8-4 6-16,7-12 17 16,3-7 12-1,-4-10 24-15,-2-4 8 0,-7-14 11 16,-5-8 5 0,-6-17 13-16,-2-6-2 15,-6-13 8-15,1-12-4 0,0-16 1 16,-2-8-10-1,-1-9-6-15,-2 0 7 0,1 17 10 16,4 13 10-16,1 32 12 16,5 16 1-16,-1 30-3 15,-7 14 0-15,0 25-9 16,0 14-9-16,-3 20-15 16,2 10-4-16,1 7-11 15,-1-2-5-15,1-12-35 16,1-4-27-16,0-18-66 15,4-1-30-15,-5-11-44 16,-2-5-6-16,-2-19-122 0,-1-17 187 16</inkml:trace>
  <inkml:trace contextRef="#ctx0" brushRef="#br0" timeOffset="171177.37">24085 12579 1277 0,'11'11'128'0,"7"3"120"0,2 2-73 15,13 1-49-15,0-1-28 0,8-10-63 0,2 1-16 0,1-4-50 0,7-2-34 0,-3 2-48 16,1 5-17-16,2 3 9 16,-2-3 23-16,-7 5 49 15,-5-2 21-15,-18-2 61 16,-8 2 31-16,-13-6 45 15,-9 3 16-15,-14-2-2 0,-8 2-17 16,-10 3-38-16,2 3-14 16,0 12-31-1,6 5-13-15,8 9-4 16,5 4-13-16,19-5-9 0,6-1-5 16,19-10-12-1,4-2 0-15,2-14-1 16,5-2 2-16,4-15 12 0,0-3 2 15,1-16 12 1,-3-2 11-16,-2-12 9 16,-3-2 8-16,-2-12 14 0,-2-6 5 15,-6-11 1-15,-2-9 8 16,-6 11-10-16,-2 11-6 16,-7 31 15-16,-3 20-8 0,-5 26-2 15,-4 10-10-15,-4 15-21 16,2 8-8-16,1-1-10 15,6 9-13 1,1-7-31-16,1-4-17 0,2-3-7 16,0-7-5-16,0-7 27 15,2-6 21-15,2-15 16 32,3-10 24-32,4-13 7 0,3-6 1 0,6-7 2 15,1 2 3-15,4 7 1 16,0 8 7-16,-6 12 0 15,2 11-13-15,-7 6-9 16,-1 2-16-16,1 0-39 16,2-4-25-16,4-4-75 15,2-5-23-15,10-4 90 16</inkml:trace>
  <inkml:trace contextRef="#ctx0" brushRef="#br0" timeOffset="172165.86">23503 13460 1347 0,'-22'10'58'16,"-5"7"6"-16,5-3-9 0,5 13-26 0,2-2-6 0,15 4-10 0,10 1 3 0,15-7 11 15,7-2 3-15,6-9 12 0,4-4 7 16,-1-8 12-16,-5-3 9 16,-1-13 0-16,-8-1-4 15,-13-8-5-15,-3-4-7 0,-11-2-11 16,-6 3-1 0,-11-7-22-16,-7 3-5 0,-4 1-24 15,-2 1-14 1,1 11-37-16,1 6-30 15,9 12-36-15,1 7-26 16,14 3 6-16,7 9-215 16,9-6 241-16</inkml:trace>
  <inkml:trace contextRef="#ctx0" brushRef="#br0" timeOffset="172424.88">23825 13504 1076 0,'19'13'125'0,"0"3"132"16,-2 3-133-16,-3 3-52 15,0 6-15-15,-3 1-32 16,4-1-8-16,-1-1-10 16,2-2-3-16,-1-3 5 15,1-8 15-15,-5-4 26 0,0-9 14 16,-8-5 13 0,1-6 2-16,-3-12-19 15,-1-2-11-15,0-6-24 0,-1-7-11 16,-1-4-21-1,2-4-16-15,0 3-37 16,3 2-28-16,5 4-39 16,3 2-21-16,3 4-23 0,2 0-170 15,5 6 219-15</inkml:trace>
  <inkml:trace contextRef="#ctx0" brushRef="#br0" timeOffset="172731.29">24177 13251 875 0,'6'0'147'0,"-1"4"160"15,-4 3-81-15,2 10-79 16,1 8-13-16,-1 13-51 15,-3 11-20-15,0 11-25 16,0 5-11-16,-3-1-20 16,3-2-4-16,1-12-30 15,2-4-9-15,7-11 4 16,1-5-3-16,0-16 21 16,-3-8 0-16,0-14 0 15,-2-4 7-15,0-12 8 16,5-4 13-16,0-4 12 15,2-1-1-15,1 11 8 16,2 6 1-16,-5 16-6 16,2 8 0-16,-4 17-18 15,-3 2-9-15,1 8-8 0,-1-4-22 16,5-2-30-16,6-6-27 16,7-5-59-16,1-3-23 15,1-13 93-15</inkml:trace>
  <inkml:trace contextRef="#ctx0" brushRef="#br0" timeOffset="173118.18">24779 13648 1292 0,'-9'-2'118'0,"-7"1"100"16,-1 1-60-16,-7 0-37 15,-3 1-29-15,2 6-47 16,-3-1-22-16,5 15-19 15,3 1-4-15,9 11-13 16,6 1-3-16,8-5-26 16,7-4-7-16,6-11-13 15,3-3-2-15,1-11 19 16,2 0 12-16,-1-12 20 0,-1-9 9 16,2-10 13-16,2-7 11 15,-2-8 19 1,2-1 15-16,-4-10 13 0,-3 0 0 15,-5-4-4-15,-6 7-2 16,-6 18-11-16,-6 18-1 0,-7 34-12 31,-3 16-12-31,-3 28-12 0,2 9-17 0,11 2-39 16,6-5-22 0,25-12-56-16,9-7-17 15,12-9-34-15,-2-11 74 0,2-15 49 16</inkml:trace>
  <inkml:trace contextRef="#ctx0" brushRef="#br0" timeOffset="175206.68">19113 13393 1010 0,'0'18'89'0,"-4"8"41"0,1 4-28 16,-5 4-53-16,0 6-15 0,2 1-23 0,-2-5-3 0,5-8-4 0,3-2-4 15,0-11 3 1,2-4-3-16,-1-9 5 15,4-2-3-15,-2-13 6 0,3-4 4 16,2-8 3-16,-1-2 3 16,2-6 7-16,-1 1 7 15,3 1 7-15,0 1 2 0,2 8 7 16,1 4-1-16,5 6 9 16,1 7 4-1,1 7-8-15,-1 9-11 0,-4 6-19 16,-2 10-7-1,-3 8-13-15,-3-1-3 16,2 4-21-16,-1-2-12 0,4-3-30 16,3-4-13-16,4-9-3 15,1-7 3-15,4-13 32 16,-3-6 8-16,0-10 12 16,0-9 4-16,-11-2 0 15,-1 0 16-15,-4 3 28 16,-6 1 18-16,0 12 22 15,0 1 5-15,-5 10-7 0,0 7-7 16,5 15-24 0,-4 4-7-16,8 6-18 15,3 1-4-15,7-4-1 0,8-3-5 16,2-5 5 0,1-5 0-16,-3-7 1 0,-3-6 10 0,-5-4 16 15,-3-12 12-15,-4-6 15 16,-3-6-4-1,-10-7-12-15,-3 1-8 16,-12-2-23-16,-4 4 3 16,-5 1-31-16,-2 7-21 15,-1 9-34-15,0 9-28 16,8 7-42-16,6 6 10 0,14 4 72 16</inkml:trace>
  <inkml:trace contextRef="#ctx0" brushRef="#br0" timeOffset="175488.2">19740 13541 1054 0,'16'12'109'0,"-2"6"147"0,-9 5-210 0,-2 6-19 0,-4 4-17 0,-2-5-2 0,3-1-4 15,0-2-3-15,1-9 0 16,2-5-1-16,-3-11 2 0,2-1 9 0,-2-14 8 15,1-2 2 1,1-13-1 0,3 2 2-16,3 1-1 0,1 5 1 15,4 8 9-15,1 4-7 16,3 7-7-16,2 3-4 0,2 6-13 16,1 2-14-16,-2 0-54 15,-1 1-31 1,0-4 49-16</inkml:trace>
  <inkml:trace contextRef="#ctx0" brushRef="#br0" timeOffset="175666.51">20160 13637 1266 0,'10'-2'60'0,"2"-2"34"16,2 0-77-1,5-2-16-15,-3 1-49 16,1 4-76-16,1-4 69 16</inkml:trace>
  <inkml:trace contextRef="#ctx0" brushRef="#br0" timeOffset="176456.49">20390 13527 1449 0,'-3'7'90'0,"0"6"28"16,0 1-29-16,1 10-35 15,-1 3-18-15,2 7-22 16,4 4-2-16,8-1-10 16,6-1 0-16,8-9-1 15,2-8-1-15,3-8 0 16,0-8-2-16,0-13 3 15,-3-9-2-15,-5-7 4 16,-3-3 4-16,-8-2 5 16,-5 1 9-16,-6 4 21 15,-3 7-4-15,-3 4-3 16,4 13-8-16,-6-1-16 16,5 16 3-16,0 13-12 15,2 9 6-15,4 5-11 16,5-3-7-16,9-3-4 15,5-6-7-15,2-11-6 16,1-3 1-16,2-9 11 0,-2-5 4 16,3-9 6-16,1-5 5 15,-7-9 2-15,-2 1-3 16,-7 0 1-16,-7 3 0 0,-3 7 2 16,-3 10 4-16,0 2-3 15,0-6-3-15,-3 17-3 0,-5 2-2 16,2 7 2-1,0-1 3-15,1-2-1 16,3-7 1 0,2-7 0-16,5 0 0 15,5-12 8-15,2-6-2 0,4-7 12 16,1-1 3-16,2-1-3 16,-1 2 5-16,5 3-11 15,-4 6-6-15,3 12 4 16,0 2-9-16,-3 12 1 15,-1 6 3-15,-4 0-10 16,-1 3-3-16,2 0-13 16,1-3-8-16,1-8 1 15,4-3 6-15,-2-10 13 0,1-7 10 0,-1-5 9 32,0-8 6-32,-3-1 17 15,-2 3 0-15,-3-2 14 16,-1 6-4-16,-4 8 3 15,-3 5-1-15,4 13-5 0,-3 4-4 16,4 14-13 0,0 4-8-16,5-1-10 0,1-1-15 15,3-9-48-15,2-6-16 16,3-10-68-16,2-5-27 16,0-9-235-16,-4-10 241 15</inkml:trace>
  <inkml:trace contextRef="#ctx0" brushRef="#br0" timeOffset="176623.36">21463 13348 1420 0,'-23'10'120'0,"-4"-2"43"0,9 1-44 0,6-4-69 0,9 1-43 16,14-3-48-16,6-3-18 0,16-3-75 15,10-3-188-15,9 0 204 31</inkml:trace>
  <inkml:trace contextRef="#ctx0" brushRef="#br0" timeOffset="176826.12">21886 13282 1471 0,'-11'-3'140'0,"-6"0"82"16,-13 9-57-16,-5 4-11 15,-5 10-42-15,4 4-24 0,5 14-30 16,7 3-20-16,8 9-19 15,5 7-5 1,6 1-18-16,4 5-17 0,4-4-39 16,0-3-20-16,-3-4-69 15,0-7-36-15,-3-8-195 16,-3-5 217-16</inkml:trace>
  <inkml:trace contextRef="#ctx0" brushRef="#br0" timeOffset="177822.15">21555 13646 1268 0,'20'-6'127'16,"4"-3"118"-16,0 2-105 16,4 3-19-16,7 2-34 0,6-1-23 15,4-3-40 1,1 4-4-16,-3 2-15 15,-9 2-5-15,-8 5 0 0,-7-2-4 16,-13 8 2-16,-6 1-10 0,-8 8 4 16,-8 5 1-16,-3 3-5 15,0 1 10 1,7-7-3-16,5-5-6 0,12-8 5 16,6-3 3-16,10-8 2 15,-1-8 5-15,4-6 2 0,3 0 0 16,1-12 11-1,-1 4 4-15,-5-3 12 16,-8 1 5 0,-12-1 0-16,-9 3-11 0,-15-2-7 15,-6-1-15-15,-2 13-14 16,-2 2-2-16,12 10-19 16,3 2-2-16,17-1-12 15,6 4 0-15,19 0 16 16,10 4 4-16,11 5 20 15,7-1 7-15,4 1 3 16,0 4 0-16,-10 0 0 0,-6-2-4 16,-12 2-3-1,-9-1 1-15,-10-1-3 0,-3 1-15 16,-7-3-2 0,-1 2-1-16,-5-11 4 0,-4-2 17 15,4-6 14-15,-1-2 11 0,6-8 20 16,1-2 0-1,3-6-2-15,0-2-11 16,8-6-19-16,2-4-10 0,4 1-43 16,5-2-11-1,7 5-40-15,-2 4-19 0,-1 1-5 16,1 7-7-16,-8 6 19 16,-3 2 31-16,-5 12 46 15,-5 8 34-15,-7 11 54 16,-4 8 17-16,-6 6 22 15,-2 2-11-15,-1 1-34 16,1 2-21-16,6-4-26 0,0-3-4 16,7-10-4-16,0-8 2 15,0-7 0 1,3-6 1-16,5-14 8 16,5-4 0-16,6-12 11 0,3-8 7 0,2 0 1 15,-1 2-5-15,-1 8-15 16,2 6-7-1,-5 14-3-15,0 7-2 16,-7 12-4-16,-2 7-7 0,-10 5-30 16,0 0-2-1,-8 1-7-15,2-4 3 16,1-9 27-16,2-3 6 16,3-11 18-16,3-3 11 0,10-9 18 15,2-7 7-15,11-3 17 16,4 1 7-16,4 2 5 15,4 5 7-15,-3 14-17 16,-4 3-14-16,-5 16-24 16,-7 8-20-16,-5 4-27 15,-2 6-21-15,-2-3-69 16,4-4-43-16,-1-8 86 16</inkml:trace>
  <inkml:trace contextRef="#ctx0" brushRef="#br0" timeOffset="178463.5">20659 14134 1825 0,'-13'-8'15'0,"-17"13"12"0,-5-2-11 0,-10 9-4 0,-6 4-6 0,-1 5-5 0,3 5-1 0,13 1-2 16,9 0-1-16,19-3-1 16,7-4 1-16,16-1 2 15,12-2 2-15,19 2 11 0,11-3 6 16,9-2 14-16,0 2 3 16,-7 3 8-16,-7 3 6 15,-22 0-1-15,-16 3 1 16,-30 5-9-16,-14-1-8 15,-20 5-14-15,-10-2-8 16,-5-4-22-16,-6-1-13 16,8-8-28-1,3-8-14-15,14-9-14 16,8-9-9-16,15-11-30 16,10-14-6-16,15-15-279 0,12-10 258 15</inkml:trace>
  <inkml:trace contextRef="#ctx0" brushRef="#br0" timeOffset="178668.21">20903 13997 1613 0,'13'17'136'16,"3"3"68"-16,-9 12-72 16,0 7-27-16,-4 12-50 0,-2 6-18 15,1 7-28-15,-2 6-9 16,0-10-49-1,0-2-33-15,5-12-76 16,3-4-32-16,-4-13 102 0</inkml:trace>
  <inkml:trace contextRef="#ctx0" brushRef="#br0" timeOffset="179722.09">20802 14377 1426 0,'6'-15'94'0,"10"0"55"15,13-3-34-15,10 7-15 16,10 3 2 0,6 0-13-16,4 4-13 0,8 1-32 15,4-2-16-15,0 0-15 16,0 4-3-16,-17 1-1 16,-10 0 0-16,-22 0 3 15,-19 0 4-15,-10 4-3 0,-19 4-6 16,-18 5-14-16,-5 3-8 15,-3 6-9 1,3 0-12-16,15-2 7 16,7-4-11-16,19-5 9 15,8-3 6-15,11-8 7 16,6-3 12-16,12-10-3 16,1-3 8-16,3-1 0 15,-2 1-1-15,-2 4 5 16,-6 4-2-16,-5 9-2 0,-7 10 1 15,-5 13-1-15,-3 4 2 16,2 6-5-16,3-5 3 16,9-3-8-16,5-4 2 0,15-14 2 31,0-4-6-31,3-11 11 0,7-6-2 0,-7-9 17 16,1-3 9-1,-2-7 11-15,-7 2 10 16,-10 5-1-16,-11 1-8 15,-11 12-12-15,-8 5-10 16,-6 14-12-16,-1 5 5 16,0 15-4-16,1 6-1 15,6 11-3-15,8 2 0 0,1 14-4 16,4 6 4-16,-2 7-6 16,-3 1-22-16,-3-8-15 15,-3-8-14-15,-9-9-6 16,-2-5 8-16,-13-18 16 15,-1-11 10-15,-9-15 17 16,-1-11 11-16,8-17 13 16,-2-10 4-16,10-15 21 15,9-11 0-15,18 0-3 16,10 1-1-16,23 19-12 0,6 6 0 16,8 13 7-16,6 4-3 15,10 2-6-15,8 0 0 16,5-1-14-16,8 1 7 0,-8 3-3 15,-3-3 4 1,-20 5 4 0,-13 0-1-16,-21-1 11 0,-18 3 0 15,-4 1 7-15,-12 0 0 16,-6 6-8-16,-2 3-9 16,-10 7-14-16,3 8-4 0,1 10-5 15,5 3 4-15,15-3-3 16,7-2-7-16,14-1-5 15,7-5-4-15,9-1 0 16,-2-2 9-16,2-1 6 16,-1-1 5-16,-2-2 2 15,-1 0 0-15,-5 0 0 16,-1 1-1-16,-2 4 1 16,-1-1 3-16,-4 9 5 15,-4-2 1-15,-6 3 1 0,-3 1 0 16,-6-5-4-1,-3 1-7-15,-6-4-9 16,0-2-4-16,-4 0-9 0,-3-1 9 0,-5-9-8 31,-2-1-10-31,3-5-21 16,2-5-27-16,2-8-26 0,3-3-10 16,9-12-24-1,7-1-10-15,14-4 84 0</inkml:trace>
  <inkml:trace contextRef="#ctx0" brushRef="#br0" timeOffset="180663.32">22872 14104 1128 0,'-3'0'85'0,"-4"-7"53"0,1 4-11 0,3 2 4 0,3 1-9 0,2 0-2 16,4 3-5-16,0 6 15 15,5 4-3-15,8 6-4 16,-1 1-1-16,13 6-32 0,2 4-20 16,13 3-13-16,4 6-16 15,10 5-12-15,4 4 0 16,-5 4-19-16,-3 6-6 16,-15 10-26-1,-11 1-6-15,-24 15-22 0,-15 4-11 0,-34 8-9 16,-20 5-17-16,-22 10-32 15,-13-3-12-15,-24 4-27 16,-12-6-11-16,-12-7 101 16</inkml:trace>
  <inkml:trace contextRef="#ctx0" brushRef="#br0" timeOffset="206777.36">3575 13221 417 0,'-5'0'75'0,"-1"0"77"0,-2 3 17 0,0 3-17 0,2-1-16 0,3-2-34 0,-1-1-14 0,4-2-7 0,0 0-1 0,5-5-6 0,0 3-6 16,-2-1-19-16,-1 3-10 0,-1-3-9 15,1 3-11-15,-1-2 3 0,1 2 4 16,11-4 6-16,-6 2 4 16,9-6 5-1,2-4 2-15,7-6-2 16,3-4 0-16,2-2-3 0,-1 1-2 16,-6 5-7-1,-5 3-2-15,-11 7-10 16,-5 8-11-16,4-2 4 15,-6 10-8-15,0 6 4 0,-3 7-3 16,2 10-1 0,-1 7 4-16,2 8-3 15,0 4 9-15,-3 6-8 16,3-1-1-16,-5 0 3 16,2-5-10-16,1-1 6 15,-1-5-2-15,0-7-6 16,2-4-14-16,-3-8-55 0,1-8-19 0,3-7-49 15,0-8-13 1,-6-4-238-16,0-12 247 0</inkml:trace>
  <inkml:trace contextRef="#ctx0" brushRef="#br0" timeOffset="206992.2">3531 13721 1188 0,'-13'14'122'15,"5"2"94"-15,3 2-77 0,5-2-18 16,2 0-26-16,9-5-11 16,6 0-4-16,13-9-11 0,11-2-7 15,15-4-23-15,7-3-15 16,14-6-28 0,2-1-41-16,1-2-129 15,6 2 110-15</inkml:trace>
  <inkml:trace contextRef="#ctx0" brushRef="#br0" timeOffset="207757.58">6743 13363 1400 0,'6'0'149'0,"-8"3"-69"0,4-2-16 16,-2-1-3-16,6-4 4 0,5-4 0 0,7-8 2 0,-1-1-7 0,11-9-12 0,-1 1-7 0,2 1-19 0,2 2-3 0,-7 5-9 0,-2 6-3 0,-9 9 0 15,-4 7-5 1,-6 16-2-16,-4 9 1 0,-7 15-3 16,-2 7 4-16,-1 11-2 15,0 2 1-15,2 3 1 16,1-2-2-16,2 0-12 16,-1-3-4-16,4-4-27 15,0-6-13-15,3-5-17 16,0-9-20-16,1-9-28 15,3-3-25-15,-1-10 82 16</inkml:trace>
  <inkml:trace contextRef="#ctx0" brushRef="#br0" timeOffset="207965.49">6784 13900 1049 0,'-15'13'131'15,"4"3"121"-15,11 1-133 0,5 0-4 16,8-6-20-16,6-4-5 16,12-4 0-16,6 0-13 15,5-3-28-15,4-3-12 0,-2 0-50 16,0 0-47 0,-3 1-95-16,0-4 81 0</inkml:trace>
  <inkml:trace contextRef="#ctx0" brushRef="#br0" timeOffset="209203.08">9144 13284 783 0,'3'-13'100'0,"0"0"95"0,0 2-111 0,-1 4 6 0,-2 3-7 0,0 3 10 0,-3 1 7 15,-4 0-10-15,-2 5 2 0,-2 1-10 0,0 0-10 16,-3 0-3 0,-1-1-17-1,0 0-6-15,-1 0-3 0,2 1-8 16,-2 5-8-16,-1 8-9 0,-9 9-16 16,-4 9 5-1,0 15-10-15,-3 6 3 16,8 13-1-1,4 5-3-15,9 4 1 0,4 1 2 16,13-6-6 0,7-4-11-16,14-16-29 0,0-6-20 15,9-9-23-15,1-10-20 16,7-8-25-16,6-10-164 0,-2-7 182 16</inkml:trace>
  <inkml:trace contextRef="#ctx0" brushRef="#br0" timeOffset="209957.89">9415 13694 1035 0,'0'0'86'0,"0"-5"65"0,2 3-39 0,-2 1-39 16,1 1-11-16,-1 6-10 0,0 2-13 16,0 6 1-1,-1 5-3-15,-1 10-15 16,1 4-4-16,-1 1-11 15,0 4-7-15,2-2-2 16,2 1 4-16,1-7-2 16,-1-5-1-16,1-11-12 15,2-6-12-15,-2-10-27 16,1-10-24-16,0-15-313 16,-3-6 262-16</inkml:trace>
  <inkml:trace contextRef="#ctx0" brushRef="#br0" timeOffset="210109.08">9313 13429 1418 0,'3'12'56'0,"3"1"5"0,0-4-31 0,9-7-75 0,3 3-176 15,5 1 138 1</inkml:trace>
  <inkml:trace contextRef="#ctx0" brushRef="#br0" timeOffset="210793.2">9761 13807 1445 0,'-15'-12'73'0,"-2"-4"29"15,-2 0-23-15,-1 4-33 16,1 7-8-16,4 10-21 16,4 9-3-16,5 16-9 0,3 3-3 0,5 6-16 15,2-1-6 1,6-3-14-16,2-7-3 0,4-4 5 31,0-7 2-31,-3-7 14 16,-2-3 4-16,-4-8 9 0,3-9 9 15,-4-8 13-15,2-5 4 16,2-14 9-16,-3-6-1 16,3-9-3-16,-2-6-1 15,-3-5-4-15,-4-10 3 16,-6-3 6-16,-2 1 3 16,-6 4 6-16,2 6 5 15,3 19-6-15,3 13 3 0,2 16-1 16,3 15-7-16,0-3-7 15,0 15-5-15,2 18-11 16,1 12-10-16,5 18-1 16,1 11-4-16,5 7-2 15,2 0 8-15,8-4-23 16,3-1-19-16,4-14-15 16,9 0-25-16,-1-14 15 15,2-7 10-15,0-11 9 16,-3-11 17-16,-6-14 11 0,-3-11 10 15,-10-11 8 1,-3-3 8-16,-3-4 13 0,-8 3 6 16,-7-3 13-16,-6 1 3 15,-6 0-4 1,1 7-1-16,-6 12-13 0,4 10-2 16,-3 20-16-16,6 5-5 0,2 17-10 15,5 4-10 1,9-1-21-16,8 1-16 0,12-10-24 15,3-7-11 1,7-10-7-16,3-7 3 0,12-12-65 16,4-1-93-16,1-4 148 15</inkml:trace>
  <inkml:trace contextRef="#ctx0" brushRef="#br0" timeOffset="211480.61">10549 14004 553 0,'22'-23'169'0,"-10"-6"163"0,-9 3-67 0,-13 0-106 0,-7 0-43 0,-8 8-42 0,-2 6-21 0,0 12-36 0,0 4-5 0,7 14-21 16,-1 8-8-16,7 8-23 15,4-3-8-15,10-6 5 16,5-4 1-16,8-9 26 0,3-7 7 16,1-5 16-16,2-5 7 15,-2-7 9-15,2-2 11 16,-3-4 7-16,-3 4 8 15,-4 3-8-15,-3 5-9 16,-4 12-21-16,-2 10-9 16,-2 12-21-1,1 2-16-15,2 5-20 0,6-7-3 0,10-7 12 16,7-7 13-16,4-14 26 16,4 0 7-1,-2-13 18-15,1-2 15 0,-2-9 16 16,-6-6 7-16,-7-2 8 15,-7-4-1 1,-7-6 3-16,-2-6 3 0,0-7-1 16,-11-10-6-16,-6-7-7 15,-2 1-6-15,-5 13-7 16,11 15-5-16,9 19 4 16,2 23-4-16,-1 2-12 15,1 18-2-15,-2 25-20 0,0 7-3 16,3 18 2-1,1 5-14-15,6 4-15 16,-1-1-12-16,11-12-25 0,3-7 3 16,7-17-3-1,3-10 4-15,-1-10 21 0,1-7 6 0,-7-12 18 16,0-5 6 0,-6-12 8-1,-5-8 11-15,-3-4 20 0,-1-3 12 0,-3-3 15 16,-1 0-2-1,-3 7-9 1,1 9-3-16,-1 19-8 0,0 9-2 16,-1 19-9-16,1 8-7 0,1 7-14 15,6-1-16-15,5-9-24 16,6-6-29-16,4-15-48 16,1-6-13-16,3-12-47 15,-1-8 67-15,-6-10 46 16</inkml:trace>
  <inkml:trace contextRef="#ctx0" brushRef="#br0" timeOffset="211626.39">10972 13774 1435 0,'-9'10'66'0,"1"-6"16"0,2-4-46 0,6-11-62 16,6-4-40-16,8-11 37 0</inkml:trace>
  <inkml:trace contextRef="#ctx0" brushRef="#br0" timeOffset="212453.91">11125 13862 1098 0,'2'2'116'15,"3"1"137"-15,10-3-168 16,6-1-7-16,7-1-18 16,2 0-19-16,3 4-20 15,-1 3-8-15,-8 3-9 16,-6 3-3-16,-10 6-1 16,-6 4 3-16,-13 4-2 0,-8 2 5 31,-11 7-3-31,0 3-3 0,2 0-2 15,7 1 0-15,10-6 1 16,9-4-1-16,10-4 2 16,7-1-3-16,10-7 2 15,5-5 7-15,9-9 3 16,1-4 2-16,2-12 8 16,-4-10-3-16,0-1 3 15,-2-2 9-15,-6-3 4 16,-3 4 12-16,-13 4 13 0,-6-2 0 15,-11 10 9-15,-5 3-9 16,-9 11-16-16,-4 3-5 0,-2 17-23 16,0 6-10-16,5 4-4 15,2 6-15 1,11-6-31-16,5-2-14 0,19-7-27 16,6-6 1-16,13-5 8 15,3-9 6-15,5-4 10 16,3-6 10-1,1 1 0-15,5 0 13 0,-7-1 31 16,-4-1 15-16,-8 4 55 16,-11-5 16-16,-13 3 18 15,-9 2-1-15,-14-5-19 16,-8 1-17-16,-8 10-25 16,-3 2-18-16,3 9-11 15,3 6-8-15,9-1-26 16,7 3-13-16,11-2-22 0,6-4-6 15,12-12 7 1,4-1 14-16,7-9 22 0,-2-7 12 0,1-6 26 16,-4-3 8-1,-5-10 24-15,-1 2 20 0,-12-14 16 16,-4-4 3 0,-5-10 6-16,-8-6-10 0,-3 1-12 15,0 5-11 1,-2 23-15-16,5 17 5 15,-1 28-9-15,-4 23-2 16,-4 25-16-16,0 14-13 0,-4 18-28 16,7 0-13-16,9-12-63 15,7-8-41 1,13-28-63-16,8-3 134 16,3-17 9-16</inkml:trace>
  <inkml:trace contextRef="#ctx0" brushRef="#br0" timeOffset="213773.25">9907 14624 1628 0,'0'-1'38'0,"-1"8"-1"0,-1 5 26 0,1 3-8 0,-1 3-21 0,-1 4-19 0,-2 3-8 0,2 10-19 0,0-5-6 0,0 9-29 15,3 0-6-15,-2-2-2 0,0-1 11 16,2-17 26 0,2-6 2-16,1-13 19 15,7-8 8-15,-1-14 16 0,4-5 12 0,3-8 10 31,-2-6-5-31,6-6-9 16,2 3 3-16,8 1-2 16,2 10 2-16,-5 9-3 15,-2 8-14-15,-8 16-12 16,-4 7-7-16,0 16-4 16,-1 7 1-16,-1 15-18 15,3-4-8-15,-1 0-3 0,1-4-1 16,7-13 19-1,1-8 7-15,5-11 8 0,1-16 7 16,-3-10 10 0,1 1 4-16,-6-14 10 0,-1 9 3 0,-6 3 9 15,-2 5-4 1,-8 12-9-16,-2 5-4 0,1 14-23 16,0 5 0-16,2 14-2 15,3-3-11-15,4 5 4 16,6-8-5-1,8-10 1-15,5-6 1 16,8-9 5-16,1-5 7 0,-4-10 14 16,-3 0 16-16,-15-10 22 15,-7 4 8-15,-12-5 1 16,-9-3-7-16,-17 4-20 16,-9-3-13-16,-12 0-14 15,2 2-10-15,9 8-32 16,5 4-25-16,14 8-72 15,5 0-36-15,12 0-73 0,7 3 116 16</inkml:trace>
  <inkml:trace contextRef="#ctx0" brushRef="#br0" timeOffset="213956.96">10874 14766 1611 0,'2'8'153'0,"1"-3"61"16,7-5-83-16,2-3-28 0,9-7-74 0,4 1-16 0,10-7-35 15,3 3-38 1,4-1-79-16,4 1-40 0,0 2 88 16</inkml:trace>
  <inkml:trace contextRef="#ctx0" brushRef="#br0" timeOffset="214251.99">11543 14593 1444 0,'-22'0'112'16,"-5"1"68"-16,-1 10-47 16,0 2-49-16,2 6-21 0,7 0-39 15,10-2-13 1,12 4-11-16,8-4-2 15,18 7-4 1,1 1 6-16,9 2 13 0,-1 1 6 16,-2 4 8-16,-8-4 2 15,-7-1-6-15,-8 3-13 16,-15-7 2-16,-9 3-7 16,-11-4-24-16,-8-5-20 15,-8-3-52-15,0-4-24 16,-1-10-37-16,2-8-8 15,11-11 92-15</inkml:trace>
  <inkml:trace contextRef="#ctx0" brushRef="#br0" timeOffset="214474.03">11796 14299 1632 0,'6'27'149'0,"2"8"70"0,-5 4-75 16,0 4-22-16,-1 6-71 15,-1 1-22-15,4 2-34 16,1 0-25-16,2-3-51 16,0-6-41-16,0-5-61 15,-3-4-18-15,-5-5 109 0</inkml:trace>
  <inkml:trace contextRef="#ctx0" brushRef="#br0" timeOffset="-214156.84">11747 14675 1520 0,'28'-15'101'0,"4"0"54"0,6 0-19 15,4 3-36-15,4-1-27 16,1 2-43-1,-1 0-14-15,0 2-17 16,-7 1-8-16,-3 0-9 16,-6 5-8-16,-9 1 3 15,-7 2 7-15,-9 3 13 0,-5 7 7 16,-14 1 7-16,-7 1-1 16,-4 6-4-1,-7 5-2-15,1 6-21 0,-1 7-15 16,9 4-33-16,5-3-11 15,12-5-5 1,12-5 11-16,10-16 28 0,3-3 14 0,6-8 38 16,-1-10 13-1,-2-2 33-15,-2-4 11 0,-4 2 20 16,-5 1 2-16,-3 2 5 16,-5 6-14-1,-1 5-24-15,-2 0-11 0,0 5-31 16,-3 8-6-16,-4 12-7 15,6 0-8 1,2 5-12-16,6 2 1 16,7-13-23-16,3 1 2 0,5-18 7 15,1-2 8-15,0-11 24 16,-2-7 16-16,-2-10 19 16,0-5 0-16,-2-7 17 15,-1-7 2-15,-5-5 10 16,-3-2 3-16,-5-6-14 0,-3 5-9 15,-2 19-21 1,-1 12-1-16,-3 26 2 16,-4 17-11-16,-1 23-2 15,0 17-11-15,0 10-36 0,5 5-9 16,6-6-33 0,9-7 2-16,12-19 3 0,2-11 10 15,7-18 33 1,2-10 4-16,-5-11 17 0,1-6 9 0,-1-16 8 15,0-5 8-15,4-19 18 16,-1-7 2-16,0-8 14 16,-3-12 0-1,-10-4 5-15,-4-3-4 0,-11 10-10 16,-2 6-5-16,-5 23 16 16,-5 16-2-16,1 25 0 15,-5 14-3-15,1 29-35 16,-1 14-1-1,1 22-14-15,6 5-2 0,7 2-15 16,9 0-9-16,7-12-21 16,1-3-12-16,4-13-25 0,-4-12-14 15,5-11-43-15,-1-11-13 16,-1-13-28 0,5-6-6-16,-1-21 118 15</inkml:trace>
  <inkml:trace contextRef="#ctx0" brushRef="#br0" timeOffset="-212894.64">13794 14876 1486 0,'7'-15'93'16,"-4"-9"32"-16,-1-3-23 0,-4-4-37 0,-3 1-16 0,-4 9-13 0,-2 5-4 0,-2 16-5 15,-1 7-13-15,-5 12-29 16,-2 9-18-16,1 16-46 16,3 2-11-1,7 1-17-15,5-4 20 0,10-19 43 16,8-6 23-16,6-14 60 15,3-6 15-15,3-11 32 16,2 1 12-16,-4-13 2 16,1-2-8-16,-8 2-11 15,-3-1-16-15,-7 14-20 16,-5 10-8-16,1 2-24 16,-5 14-3-16,1 18-27 15,2 4-10-15,3-1-21 16,7-2-13-16,9-11 10 15,8-8 9-15,11-7 22 16,1-7 11-16,5-12 17 0,2 0 2 16,-5-17 4-1,-3-5 5-15,-5-4 1 16,-5-2-2-16,-6 1 6 0,-1-5 9 16,-10 3 1-16,-3 3 7 0,-7 11 14 15,-1 11-3-15,-6 12 4 16,0 4-5-16,-2 3-23 15,2 8-10-15,4 8-12 16,2 6-1 0,6 10-2-16,5 1-2 15,10-4-1-15,1 2-1 16,2-8 0-16,-2 2 1 0,-5-4 3 16,-7 1-8-16,-10-5-5 15,-8-2-9-15,-14-4-27 16,-8-3-3-16,-13-6-26 15,-4-2 7-15,1-3-7 16,3-3 1-16,20-1 13 16,19 4 0-16,1-7 29 15,21 3 9-15,7 3 21 0,3-1 7 16,10 1 9 0,0-6 8-16,6-4 15 15,2-3 10-15,4-11 14 16,3-3 11-16,0-7 0 0,-1-3-2 0,-4-5-2 31,-7 2-15-31,-15-3-8 16,-5 5-13-16,-21 6-10 0,-2 3-3 15,-9 12-6 1,-3 9-4-16,3 14-8 0,-2 7 0 16,9 9-4-16,4 9 2 15,9 0 1-15,10 1-6 16,6 1-2-16,2-4 0 0,0-1-3 15,-5 0 1-15,-13 4-6 16,-7-2-5-16,-18 2-9 16,-12 1-7-16,-19-7-12 15,-7 2-13-15,-6-15-29 0,3 1-20 16,13-16-60 0,5-8-17-16,12-19 100 0</inkml:trace>
  <inkml:trace contextRef="#ctx0" brushRef="#br0" timeOffset="-211748.08">15003 14706 1301 0,'3'8'107'0,"-1"6"50"0,-4 7-49 0,-4 4-20 0,-4 3-46 0,1 7-21 0,-1 3-19 15,4 5 0-15,4-6-4 16,6-2-2-16,11-14 4 0,4-9-1 15,7-12 16-15,-1-5 9 16,6-12 23-16,3-8 7 16,2-10 12-16,-1 2 5 15,-7 1 0-15,-3 6-9 16,-9 4-13-16,-5 6-13 16,-11 14-19-16,0 1-5 15,-8 18-17-15,-1 13-12 0,-4 16-25 16,5 4 1-16,8-10-7 15,10-6 2-15,15-18 23 16,8-10 11-16,8-10 20 16,6-11 19-16,-1-11 15 15,0-1 5-15,-2-6 9 16,-3 3-2 0,-6 6-6-16,-4 4-12 0,-7 12-14 15,-7 1-10-15,-6 9-12 16,-3 4-7-16,-8 7-11 15,0-2 1-15,-3-2 1 16,0 1 3-16,3-2 10 16,0-3 1-16,9-2 0 15,4-3 4-15,1 0 1 16,4-3-3-16,-4 3 4 0,0 6-4 0,-1 6 1 31,-2 4-1-31,0 5-15 0,0-2 3 16,3-5-7-16,2-3 6 0,6-11 11 15,3-2 9 1,2-10 24-16,0-12 5 16,3-1 29-16,1-2-2 0,-2-5 2 15,-3 6-5 1,-7 7-28-16,-5 6 0 16,-4 13-20-16,-4 5-6 0,-6 17 1 15,-1 6-25-15,-6 20-19 16,-4 2-16-16,2 7-37 15,3 6 6 1,-6-3 4-16,3 3 9 0,-4-6 31 16,-2-8 6-16,4-15 18 15,0-9 6-15,11-23 13 16,-4-4 26-16,6-32 24 16,3-14 22-16,7-22 15 0,3-14-15 15,10 0-19 1,5-2-19-16,9 13-13 0,-1 8 7 15,1 21-7-15,-4 13 3 0,-10 17-15 16,-1 10-14 0,-13 15-12-16,-5 2-8 15,-7 12-13 1,-7 2-2-16,-11 0-21 0,-5 4-19 0,-10 1-32 16,-4 0-6-1,0-10-35-15,3-2-13 16,12-18-27-16,2-12 84 0</inkml:trace>
  <inkml:trace contextRef="#ctx0" brushRef="#br0" timeOffset="-211556.58">16361 14184 1276 0,'21'13'197'0,"-1"6"214"0,-1 23-224 0,-3 7-28 0,-8 10-63 0,-3 5-34 0,-9 7-39 0,-2-1-23 0,-2-4-58 32,0-5-46-32,4-12-101 15,2-6-25-15,-1-7 116 16</inkml:trace>
  <inkml:trace contextRef="#ctx0" brushRef="#br0" timeOffset="-211328.03">16350 14649 1018 0,'8'-12'191'16,"3"5"296"-16,6-2-319 15,9 4-41-15,5 1-12 16,4 0-29-16,4 1-11 0,-4 3-26 16,-2 5-12-1,-8 11-14-15,-6 6-11 0,-11 14-8 0,-8 7-7 16,-14 6-34-1,-2-1-24-15,1-7-63 16,4-6-32 0,9-19-62-16,2-7-244 15,8-21 293-15</inkml:trace>
  <inkml:trace contextRef="#ctx0" brushRef="#br0" timeOffset="-210548.83">16833 14389 1612 0,'-22'13'121'16,"0"1"62"-16,-7 0-58 0,10-6-77 31,1-5-42-31,6-3-82 0,9-3-37 0,10 3-38 32,8 3-14-32,4 10-15 0,7 11-17 15,-7 12 69-15,-7 5 63 0,2 17 131 16,-9 0 66-1,0 6-4-15,3-3-20 16,-4-9-47-16,4-6-5 16,2-15 8-16,4-12 2 15,10-12 15-15,-1-9 2 16,9-14 8-16,-1-3 1 0,-5-7 4 16,-3-3 0-16,-12-7-4 15,-3 1-7-15,-8 0-12 16,-5 1-13-16,-6 2-22 15,-1 4-19-15,-4 12-11 16,0 7-9-16,4 9-4 16,2 3 4-16,5 5-10 15,7 1 1-15,7-1 0 16,4 0 5-16,8 3-2 0,-1-5 6 16,1 2-7-16,1-2-2 15,5 1 1 1,-1 1-2-16,-2-2-5 15,-5 0-5-15,-11 4-8 0,-2-1-4 0,-4 1 2 16,1 2 4 0,2-2 6-1,4-2-3-15,8-5 13 0,4 0 6 16,14-3 4-16,1-3 15 16,7-7 11-16,-1-1 9 15,-9-9 20-15,2-1-2 0,-8-1 5 16,-5-8 0-16,-5 3-5 15,-7 1-8-15,-7 7-12 16,-3 6-5-16,0 13-17 16,0 3 2-16,0 13-11 15,5 4-6-15,6 4 5 16,3-2-8-16,8 5 3 16,-2-2-3-16,-2 7-7 0,-2-5 5 15,-12 4-24-15,-4 1-1 16,-11-7-3-1,-6 0-11-15,-12-7-11 0,-2-4-8 16,-8-6-26 0,-1-4-12-16,5-2-30 15,2-4-31-15,11-12-41 16,8-3-178-16,14-16 243 16</inkml:trace>
  <inkml:trace contextRef="#ctx0" brushRef="#br0" timeOffset="-210280.54">17765 14238 956 0,'16'-66'194'0,"-5"18"289"0,-5 15-220 0,-6 27-23 0,-4 14-19 0,-6 11-46 16,1 7-42-16,4 6-51 16,5 0-10-16,14 5-32 15,8-2-5-15,19 8-12 16,8 1-18-16,11 3-4 15,2 10-2-15,1 6-4 0,-6 8 2 32,-20 13-26-32,-7 5-4 0,-25 12-32 15,-16 3-21-15,-35 26-51 16,-20 10-35-16,-32 16-105 0,-14 4 146 16</inkml:trace>
  <inkml:trace contextRef="#ctx1" brushRef="#br0" timeOffset="-145300.04">11343 17622 0,'0'0'0,"0"0"0,32-67 0,7 12 15,1-4-15,-1 0 16,-7 11-16,-9 13 16,-7 3-1,0 5-15,0-1 16,-1 0 0,9 1-16,-8-1 15,0 5 1,7-1-16,-7 0 15,0 1-15,0-1 16,-8 4-16,7 1 16,-7 3-1,0 0-15,0 4 16,-8 0 0,8 4-1,-8 1-15,8-1 16,-8 4-1,0 0-15,0 0 16,0 0-16,0 0 16,0 0-1,0 0-15,0 0 16,0 0 0,0 0-16,0 0 15,0 0-15,0 0 16,0 1-1,0 3-15,0 0 16,0-4-16,0 0 16,0 0-1,0 4-15,0-4 16,0 4-16,0-4 16,0 4-1,0 0 1,0 0-16,-8 0 15,8 0 1,0 0-16,0 0 16,-8 0-1,8 0-15,0 0 16,0 0-16,0 0 16,0 0-1,0 0-15,0 0 16,0 0-16,0 0 15,-8 0 1,8 0-16,0 0 16,0 0-16,0 0 47,0 0-47,0 0 15,0 0 1,0 0-1,-8 0 1,8 0 0,0 0-1,-8 0 32,8 0-31,0 0-16,0 0 0,0 0 15,0 0-15,0 0 32,0 0-17,0 0 1,0 0 0,0 0-16,0 0 15,0 0 1,0 0-1,0 0 1,0 0 0,0 0-1,0 0 1,0 0 0,0 0-1,0 0 1,0 0-1,0 0 1,0 0 0,0 0-1,0 0-15,0 0 32,0 0-17,0 0 1,0 0-1,0 0 1,0 0-16,0 0 16,0 0-1,0 0 1,0 0 0,0 0-1,0 0 1,0 0-1,0 0 1,0 0 0,0 0-1,-189 177-15,-324 245 16</inkml:trace>
  <inkml:trace contextRef="#ctx0" brushRef="#br0" timeOffset="-106646.21">981 15310 1226 0,'-1'13'102'0,"-2"-1"37"0,1 1-20 0,-1-5-21 0,3-2-22 0,0-3-12 0,5-3-7 0,2 0-6 0,8-3-2 0,4-2 2 0,11 5-17 0,4 0-9 0,9 5-13 0,4-5-4 0,-1 5-12 0,-5-2 6 0,-6 2-4 15,-16 0 1-15,0 1-30 16,-8 0-19-16,-11 2-49 0,0-5-28 0,-16 0-31 16,-6-3-309-1,-8 2 306 1</inkml:trace>
  <inkml:trace contextRef="#ctx0" brushRef="#br0" timeOffset="-106435.55">942 15570 1470 0,'1'22'97'16,"4"-3"49"-16,3 2-17 15,6-5-50-15,4-4-17 16,10-1-38-16,7-8-13 0,9-3-7 15,8-3-6 1,5-9-38-16,3-2-28 0,1-12-161 16,7 1 134-16</inkml:trace>
  <inkml:trace contextRef="#ctx0" brushRef="#br0" timeOffset="-105929.48">1923 15337 1246 0,'13'-8'104'0,"-2"3"80"0,-5 4-37 0,-4 1-28 0,-1 3-23 0,-1 11-37 16,3 8-10-16,2 10-19 0,-2 6-11 15,5 7-14-15,-1 1-5 16,5 3-16-16,-2-2-12 16,1-3-54-16,-2-6-23 15,-1-9-62-15,1-4-247 0,7-12 271 16</inkml:trace>
  <inkml:trace contextRef="#ctx0" brushRef="#br0" timeOffset="-105484.8">2267 15383 1410 0,'6'0'106'0,"2"8"51"15,-1 7-25-15,-3 22-53 16,-1 5-25-16,1 15-33 16,0 1-16-16,1 4-11 15,1-1-15-15,5-1-25 16,5-6-7-16,5-13 8 15,1-5 11-15,-3-22 25 0,-5-7 10 16,-8-15 12-16,-4-16 8 16,-7-22 10-16,-3-10 3 0,-1-17 4 15,1-4 4 1,3-5 19 0,2 1 7-16,6-4 10 15,3 6-1-15,12 16-13 0,1 13-4 16,-2 23-16-16,2 13-11 15,-2 17-16-15,-6 6-9 16,-4 12-8-16,-7 7-1 0,-10 4-2 16,-6 7-4-1,-4 2-12-15,-8 2-9 0,-2-4-28 16,-2-6-10-16,5-7-17 16,5-4-4-16,11-11-10 15,2-5-8-15,10-1-17 16,7-5-5-16,13-5 11 15,7 0 48-15</inkml:trace>
  <inkml:trace contextRef="#ctx0" brushRef="#br0" timeOffset="-105188.51">2968 15523 1359 0,'1'-6'108'0,"-2"-7"29"0,-9 1-12 0,-6-3-20 0,-7 1-33 0,-7 2-10 0,-5 5-24 15,0 7-6 1,0 11-10-16,4 11-15 0,10 16-2 16,4 5-1-16,14 10-14 15,6 6 2-15,16-4 1 16,6 0-6-1,12-4 10-15,2-6-3 0,5-12 1 16,2-4-2-16,-2-13-17 16,2-7-22-16,-7-14-67 15,-2-10-26-15,-11-19 67 16</inkml:trace>
  <inkml:trace contextRef="#ctx0" brushRef="#br0" timeOffset="-104685.01">4151 15504 1558 0,'1'6'111'0,"-1"13"42"0,-6 2-8 16,-8 14-60-16,-7 6-23 0,-7 4-41 0,-2 6-15 0,-6 1-12 15,-2 0-3 1,-3-2-38-16,-3-6-19 0,-1-7-47 16,4-10-32-16,8-18-14 15,6-7-183-15,7-24 221 16</inkml:trace>
  <inkml:trace contextRef="#ctx0" brushRef="#br0" timeOffset="-104489.98">3786 15498 1420 0,'26'17'111'0,"3"10"62"16,0 3-7-16,4 17-50 15,-1-1-26-15,-2 1-45 0,1 1-18 16,-1-4-17 0,-2-3-3-16,7-8-26 0,0-6-32 15,3-12-76 1,0-5-53-16,6-20 89 0</inkml:trace>
  <inkml:trace contextRef="#ctx0" brushRef="#br0" timeOffset="-103802.69">5017 15547 1371 0,'5'0'110'0,"-4"-2"61"0,1 1-6 0,-4-3-36 0,-6 1-27 0,-4 3-49 0,-9 3-15 0,-4 10-19 0,-2 1-17 0,0 16-1 31,4 6-8-31,7 13-7 16,3 3 11-16,13 4-9 0,6-1 6 15,12-6 1-15,7-4-7 16,8-11 6 0,3-11-2-16,1-10-5 0,-1-12-12 15,-1-13-38-15,1-9-26 0,3-23-55 16,-1-3-18-16,-3-19-180 15,0-2-24-15,-5-8 52 16,-5 4 75 0,-8-12 366-16,-10 2 102 15,-11 0 79-15,-3 3-9 0,-6 21-93 16,7 10-21 0,-5 34-4-16,0 11-16 0,1 24-42 0,-4 13-27 15,4 31-61 1,9 12-13-16,1 16-18 15,9 3-3-15,4-4-3 16,3-9-12-16,3-5-36 16,-4-7-31-16,6-15-39 15,1-8-37-15,0-23-16 16,3-9-40-16,-6-29 117 16</inkml:trace>
  <inkml:trace contextRef="#ctx0" brushRef="#br0" timeOffset="-103564.7">5531 15015 1501 0,'8'26'109'0,"0"5"53"0,-2 13-9 0,2 15-44 0,-2 10-29 0,1 11-50 0,-1 10-10 0,-1 3-19 15,-1 0-4-15,0-4-17 16,-1-4-35-16,0-16-47 16,0-9-26-1,0-22-45-15,2-11 15 0,1-26 90 16</inkml:trace>
  <inkml:trace contextRef="#ctx0" brushRef="#br0" timeOffset="-103323.94">5908 15507 1273 0,'-17'13'145'0,"-10"4"158"16,-6 5-184-16,-5 5-11 16,3 5-43-16,5-5-17 15,11 4-34-15,7 2-16 16,13 0-3-16,9 4-8 0,15-1 1 15,10-1 1 1,14-10-33-16,4-5-32 16,4-12-62-16,-5-6-24 15,-1-15 81-15</inkml:trace>
  <inkml:trace contextRef="#ctx0" brushRef="#br0" timeOffset="-103037.4">6244 15575 1141 0,'-24'16'208'16,"-4"0"270"-16,0 9-326 0,-1 2-24 0,4 4-69 15,6 2-24-15,10-3-29 32,9 3-5-32,11-6-9 0,4 0-1 15,11 3 7-15,1 2-9 0,3-1 8 16,1 5 3-1,-10 4-4 1,-7 4 8-16,-14-3-2 0,-11 3-8 16,-15 2-44-1,-5-4-18-15,-10 4-32 16,1-5-7-16,-2-3-8 0,1-5-15 16,5-4 79-16</inkml:trace>
  <inkml:trace contextRef="#ctx0" brushRef="#br0" timeOffset="-102585.6">6486 15842 1450 0,'3'19'78'16,"-2"9"16"-1,-2 10-15-15,-2 14-29 0,-2 11-21 0,5 3-25 16,1 4-8-1,4-3-29 1,3-7-7-16,3-5-17 16,0-10 1-16,-1-12 25 15,-3-11 10-15,0-14 29 0,-3-8 20 16,0-21 33-16,-1-12 22 0,-2-30 12 31,1-13-3-31,-5-25-4 16,-4-6-15-16,6-2-1 15,-1 8-4-15,15 27-6 0,4 11-3 16,4 21-16-16,-1 12-4 16,-1 17-16-16,0 10-6 0,2 11-7 15,-2 4-6-15,-4 7-4 16,-5 5 0-16,-7 3-3 16,-3 3 3-16,-11 8-15 15,-3 4-21-15,-15 1-34 0,1-4-35 16,-7-12-68-1,4-3-12 1,10-18-33-16,7-6-151 0,16-16 245 16</inkml:trace>
  <inkml:trace contextRef="#ctx0" brushRef="#br0" timeOffset="-101720.28">6779 15809 785 0,'5'28'120'0,"-1"-4"164"0,6-6-181 0,3-6-26 0,2-9-1 16,6-8-15-16,1-8-2 15,-2-12 7-15,1-2-2 0,-5-1 8 16,-2-4-2-16,-8 2-6 16,-1 4-11-16,-7 2-6 15,-2-1-7-15,-7 9-2 16,-2-1-5-1,-3 10-17-15,2 7 4 0,3 16-22 16,3 9-6-16,3 15-13 16,4 2-17-16,5 4-14 15,8-5-5-15,8-8-10 16,7-8 5-16,6-12 0 16,5-10 5-16,1-6-13 15,5-11-11-15,8-8-72 16,1-7-68-16,0-5-84 15,-1 1 29-15,-9-1 180 16,-5 3 153-16,-13 6 202 16,-11 3 28-16,-12 3-28 15,-5 4-49-15,-13 6-47 16,-6 3-26-16,-8 6-43 0,-5 0-22 0,0 11-42 16,5 1-11-1,7 10-19-15,5 8-12 16,17 8 1-16,5 3-17 0,20-1-22 31,12-3-12-31,13-11-33 0,3-4 6 16,12-17 5-16,-8-5 6 15,3-4 35-15,-1-7 12 0,-4-3 25 16,-2 0 13-16,-5-5 28 16,-1 2 13-1,-11 1 32-15,-10-3 12 0,-16 3 12 16,-12 2-3-16,-19 0-17 15,-5 1-10-15,-9 7-37 16,-2 6-9-16,8 13-23 16,2 5-8-16,10 3-21 15,9 3-16-15,12-2-17 16,10-10-6-16,13-12 22 0,6-9 10 16,11-16 25-16,5-5 10 15,1-7 26-15,-3-2 19 0,-13-10 25 31,-6 0 8-31,-8-11 16 16,-6-9-3-16,-5-12-5 16,-5-5-11-16,-6 5-40 15,3 13-11-15,-7 24-9 16,-1 17-8-16,0 27 0 0,-3 13-4 16,-1 33-14-16,-1 15-8 15,2 34-17-15,3 12-17 16,7-1-80-16,4-8-41 15,9-23-66-15,11-16-11 16,8-18 140-16</inkml:trace>
  <inkml:trace contextRef="#ctx0" brushRef="#br0" timeOffset="-101045.32">2314 16730 1182 0,'-3'0'99'0,"-3"3"67"0,-4 0-26 0,-1 9-26 0,-1 1-14 15,2 0-29-15,2-1-16 0,5-1-26 16,3-1-13-16,13 2-16 16,7 1-1-16,18-2-3 15,11-3 2-15,10-8 3 16,2 0-3-16,1-10 2 15,-10-1-4-15,-8-3-25 16,-9 2-10-16,-18 1-22 16,-9 0-21-16,-19 3-37 15,-8 6-189-15,-17 4 191 16</inkml:trace>
  <inkml:trace contextRef="#ctx0" brushRef="#br0" timeOffset="-100901.14">2314 16928 1308 0,'16'2'121'0,"6"-1"63"16,15 1-50 0,2 0-6-16,5 1-54 0,2 0-25 15,-5 2-28-15,3 2-31 0,5 0-52 16,-2 1-39 0,9 1-32-16,-3-4 55 0</inkml:trace>
  <inkml:trace contextRef="#ctx0" brushRef="#br0" timeOffset="-100622.12">3330 16482 1607 0,'0'1'132'15,"0"6"55"-15,0 10-54 0,-1 12-17 16,-2 19-51 0,1 16-22-16,-1 13-25 0,3 8-11 15,1 0-6-15,4-1 2 16,8-7-17 0,3-8-19-16,4-9-37 15,4-6-28-15,1-15-40 0,0-7-21 16,0-24-305-16,4-11 295 15</inkml:trace>
  <inkml:trace contextRef="#ctx0" brushRef="#br0" timeOffset="-100088.39">4679 16714 1555 0,'-11'20'94'0,"-1"7"30"0,-1 12-17 0,-8 6-45 0,-1 2-24 0,-5 7-28 0,-4 2-10 0,-7-2-4 15,0-2 0-15,-1-6-36 16,2-5-21-16,12-16-43 0,2-11-16 31,7-20-115-31,0-12 140 16</inkml:trace>
  <inkml:trace contextRef="#ctx0" brushRef="#br0" timeOffset="-99897.73">4277 16613 1554 0,'33'44'102'0,"0"0"36"16,5 8-25-16,8 7-46 16,1-3-22-16,4 4-24 15,1-1-9-15,-3-7-11 16,-2-2-1-16,3-6-25 0,-1-6-28 16,-3-11-54-16,-2-3-39 15,-11-20 73-15</inkml:trace>
  <inkml:trace contextRef="#ctx0" brushRef="#br0" timeOffset="-98210.63">5627 16865 663 0,'-3'-3'108'0,"-2"-3"94"0,1 3-85 0,-4 1-11 0,3 2-43 0,0 0-11 0,2 5-8 16,0 3 0-16,1-5 9 15,2-2-2 1,0 1-8-16,-4 9 2 15,4-3-4-15,0-2 2 0,3 2 5 16,2-5-7-16,9-1-5 16,3-2-1-16,10-2-3 15,5-1-1-15,5 1-5 16,4-5-6-16,2 2-9 16,0-3-8-16,-2 2-2 15,-5-4 3-15,-9 4 3 16,-5 1 8-16,-11 4 7 15,-2 1 3-15,-7 6 5 16,-2 5-3-16,-6 8 0 16,-2 4-10-16,-7 7-3 15,3 7 0-15,-7 7-10 0,-3 5 4 16,1 12-9 0,-1 4-4-16,5-4 6 15,4-2-6-15,4-7 4 16,4-6-12-16,7-13-22 0,1-3-8 15,5-16-38 1,3-2-8-16,0-13-52 0,3-10 60 0,-1-21 32 16</inkml:trace>
  <inkml:trace contextRef="#ctx0" brushRef="#br0" timeOffset="-97986.96">6295 16889 1407 0,'-4'8'96'0,"0"3"62"0,-1 1-40 0,-1 9-39 0,3 2-17 0,-1 9-45 0,4 6-11 16,5 11-6-16,1 1-10 0,5 1-62 0,4-1-18 0,2-12-63 15,0-10-214-15,1-17 247 16</inkml:trace>
  <inkml:trace contextRef="#ctx0" brushRef="#br0" timeOffset="-97668.46">6558 17020 1215 0,'-17'12'121'16,"-1"6"108"-16,3 1-148 0,4 7-19 15,11 1-42 1,6 3-12-16,19 5-9 16,4 1-2-1,10-7 0-15,0-4-2 16,1-11 2-16,-1-6 4 0,-4-14 17 16,-3-7 16-16,-12-6 34 15,-6-5 17-15,-11-4 18 16,-3-5-4-16,-7-5-14 15,-9 2-9-15,-6-2-25 16,-7 2-15-16,-1 1-20 16,0 8-22-16,3 14-32 15,2 13-22-15,-2 24-88 16,2 4-47-16,-5 15 101 0</inkml:trace>
  <inkml:trace contextRef="#ctx0" brushRef="#br0" timeOffset="-96923.61">7255 16819 1357 0,'0'19'100'0,"-1"7"71"0,-5 5-116 0,2 9-18 0,-2 7-29 0,0 2-8 0,6 3-5 0,1-2-9 16,4-6-8-16,0-1-1 16,-2-19 2-16,-1-7 15 15,-2-15 5-15,-2 1 2 16,-3-17 12-16,-3-9-7 0,2-19 9 15,-2-9-2 1,3-15 3-16,2-2 4 0,2-6 10 16,-1-1 14-16,2 8 17 15,0 4 1-15,0 19-18 16,5 16-13-16,1 23-27 16,5 5-2-1,0 25-1-15,5 7-1 0,1 20-1 16,-4 3-11-16,7-1-11 15,1-10 2-15,3-14-1 0,2-13 11 0,3-14 16 32,1-4 3-32,-2-15 11 15,-1-8 1-15,-2-9 6 16,-3-5-1-16,-1-1 9 16,-2 1 0-16,-7 10 10 15,-2 7-1-15,-5 13-5 0,-2 8-4 16,-2 21-19-1,-1 7 2-15,2 21-10 16,0 5-6-16,1 10-4 0,0 1-25 0,0-2-34 31,3-6-18-31,1-10-51 16,2-8-11-16,4-18-20 0,-1-16-272 0,6-20 288 16</inkml:trace>
  <inkml:trace contextRef="#ctx0" brushRef="#br0" timeOffset="-96712.38">7915 16491 1442 0,'0'2'115'0,"0"12"66"0,0 10-29 15,0 25-46-15,0 4-23 0,1 25-45 0,6-1-14 0,-1 3-22 16,0-4-13-16,2-15-51 15,-1-5-36-15,4-22-76 16,3-8-48-16,0-26 128 16</inkml:trace>
  <inkml:trace contextRef="#ctx0" brushRef="#br0" timeOffset="-96525.66">8180 16465 1068 0,'1'-18'195'16,"-1"10"245"-16,0 21-256 15,0 14-27-15,0 23-60 16,4 10-22-16,-3 14-54 16,2 2-11-1,4-3-3-15,-1-10-31 16,3-16-68-16,1-5-40 0,-1-16-51 16,-1-6 76-16</inkml:trace>
  <inkml:trace contextRef="#ctx0" brushRef="#br0" timeOffset="-96334.39">8033 16748 1523 0,'13'5'101'16,"1"3"34"-16,6-5-49 15,6 2-25-15,1-7-36 0,4-4-10 0,2-10-43 31,5-6-19-31,5-5-53 0,2 2-30 16,3 0-218-16,-4 3 211 0</inkml:trace>
  <inkml:trace contextRef="#ctx0" brushRef="#br0" timeOffset="-96023.79">8405 16704 1361 0,'8'7'91'0,"5"-3"48"16,4 4-13-16,10-6-22 16,3-1-9-16,6 1-26 15,1 0-13-15,-4 4-21 16,-2 0-16-16,-15 7-18 16,-5 6 4-16,-9 7-15 15,-10 6 1-15,-13 7-20 16,-5 2-6-16,-14 7 6 0,2 1 0 15,4 0 23 1,7 1 0-16,16-7 13 16,9-6 7-16,12-3-4 15,8-12 5-15,14-10-10 16,6-5-7-16,11-14-6 16,0-5-14-16,4-17-54 15,-5-7-34-15,2-10 57 16</inkml:trace>
  <inkml:trace contextRef="#ctx0" brushRef="#br0" timeOffset="-95786.34">9084 16818 1229 0,'1'12'122'0,"6"-1"119"16,4-1-96-16,8-8-44 15,6-1-12-15,11-1-29 0,5 0-16 0,7 0-19 32,-6-1-9-32,-2-3-31 15,-9 0-21 1,-7-3-55-16,-5 1-36 0,-8 1-1 16,-6-3 47-16</inkml:trace>
  <inkml:trace contextRef="#ctx0" brushRef="#br0" timeOffset="-95584.42">9100 16979 1493 0,'20'11'124'0,"2"-3"56"16,13 3-57-16,4-3-30 15,6-2-44-15,-1 0-20 16,-5-4-37-16,-9-1-27 0,-3-1-108 0,-3-1-196 15,1-12 198 1</inkml:trace>
  <inkml:trace contextRef="#ctx0" brushRef="#br0" timeOffset="-93826.72">10789 16510 951 0,'-6'0'97'0,"-7"-4"78"0,5 0-56 0,-3-3-39 0,5 3-5 0,4 0-12 0,1-1 5 0,2 3-9 15,-1 2-4-15,0 0 1 0,2 0-10 0,-2 0-4 16,2 0-5-16,-1 2-11 15,9 6-2 1,4-3-1-16,3 2-1 0,12-3 8 31,2-3-2-31,10-1 22 16,5-5 3-16,9-6 2 16,2-1 6-16,0-1-13 15,-4 1-7-15,-10 0-19 0,-7 3-5 0,-18 6-14 16,-15 3-2-16,5 8 2 15,-16 4-2 1,-5 10-2-16,-3 10 1 16,-3 11-2-16,-1 9 0 0,-1 12 1 15,-1 7 1 1,2 5-5-16,-2-4-11 0,1 1-25 16,1 3-5-16,1-10-31 15,1-1-1-15,6-13-9 16,2-10-14-16,6-18-23 15,2-7-4-15,4-17-26 16,2-6-187-16,6-22 229 0</inkml:trace>
  <inkml:trace contextRef="#ctx0" brushRef="#br0" timeOffset="-92200.79">11696 16657 1001 0,'0'0'160'0,"-1"0"227"0,1 0-208 0,-2 3-24 0,1 7-6 0,-6 4-33 0,-2 13-14 0,-4 10-40 31,1 6-12-31,-3 17-25 16,0 1-10-16,-1 6-8 16,-2 5-10-16,4-4-7 15,3-2-7-15,0-14-20 16,5-4-2-16,0-23-7 15,2-9 13-15,4-16 7 16,0-5 4-16,4-16 13 16,2-12-6-16,5-19 11 15,0-11 1-15,5-19 7 0,1-5 2 16,4-9 11-16,1-3 12 16,-5 7 3-16,-4 7 7 15,-5 27-3-15,-4 11-4 0,-4 28 9 16,-1 14 4-16,-7 25-6 15,-5 9-9-15,-3 24-20 16,-1 12-9-16,-3 19-2 16,-3 1 2-16,1 11-2 15,0-1-5-15,2 1-8 0,6-6-6 32,3-19-1-32,3-10-1 0,8-25 9 15,4-15 1-15,9-21 0 16,1-9 2-16,2-26 2 15,1-11 0-15,2-20 6 16,0-11 1-16,3-15 1 16,-1-3 3-16,-7-7 6 15,-3-5 2-15,-11 9 1 16,-2 10-2-16,-4 29 8 16,-2 20 7-16,-3 31 7 15,-3 10-6-15,-3 24-12 0,-2 17-4 16,-3 29-10-16,-2 18 3 15,2 14-2-15,0 10-6 0,4 0 0 16,4-9-17 0,10-15-27-16,2-14-8 15,7-30-5-15,4-13 18 0,5-30 27 16,5-9 2-16,3-31 12 16,4-12-5-1,-1-20 8-15,-2-13 2 16,1-13-2-16,0-6 5 0,-8-4 4 15,-7-6 5-15,-9 10 7 16,-3 12-4-16,-3 33-3 16,-4 23 9-16,-4 33-1 15,-3 22 0-15,-6 40-3 16,1 18-9-16,-3 35-7 16,0 10 1-16,-3 3-5 15,-1-1-10-15,9-18-29 16,-1-9-15-16,13-28-25 15,3-18 1-15,9-31 21 0,5-13 8 0,7-24 27 32,1-15 7-32,5-23 9 0,2-11 8 15,1-17 9 1,2-7 5-16,-3-12 7 0,-5-5 5 16,-7-4 7-16,-5 3-1 15,-6 12 2-15,-1 20 2 0,-3 30-3 16,-3 21 4-1,-5 32-2-15,-7 21-13 0,-2 36-10 16,-5 19-10 0,-5 23-11-16,3 3-5 15,-8 3-32-15,2-3-15 16,3-14-27-16,3-10 3 0,13-29 31 16,4-20 13-16,10-39 28 15,10-5 4-15,6-29 5 16,3-18 9-16,6-26 16 15,-3-10 12-15,2-16 8 0,1-5-3 16,-6 0 14-16,-5 2-7 16,0 24 1-1,-9 16-2-15,-3 37-14 16,-2 24 8-16,-7 36-10 16,-2 22-1-16,-4 33-11 15,-1 7-13-15,1 9-4 16,2-10-9-16,0-12-15 15,3-7-8-15,5-26-41 0,5-11-19 16,9-26-41-16,3-17-31 16,11-23-141-16,2-15 174 0</inkml:trace>
  <inkml:trace contextRef="#ctx0" brushRef="#br0" timeOffset="-91615.7">12119 16712 682 0,'8'5'127'0,"0"-2"129"0,-2 0-49 0,-3 0-44 0,-1 1-6 0,-2 2-7 0,-3-3 7 0,-4 3-17 16,-4-3-9-1,-3-3-34-15,0 2-27 0,1 1-30 16,7 5-9-16,-2 8-20 15,0 7 0-15,-3 12-8 16,-1 6-7 0,5 13-4-16,6 3-3 15,9 1-5-15,4-4-5 16,12-7-4-16,0-6-13 0,9-14 3 16,5-5 3-16,-1-22 8 15,3-7 15 1,-5-18 10-16,-2-6 22 15,-3-20 21-15,-3-2 10 0,-10-12 14 16,-5-4-2-16,-12 4-7 16,-7 2 3-16,-15 6-2 15,-7 7-8-15,-10 9-12 16,1 9-21-16,0 24-22 16,3 8-3-16,5 25-19 15,3 10-2-15,10 14-50 16,1 0-43-16,13-3-75 15,3-10-56-15,16-13 141 0</inkml:trace>
  <inkml:trace contextRef="#ctx0" brushRef="#br0" timeOffset="-90731.38">13272 16575 1202 0,'3'8'111'0,"-3"3"92"0,4 1-17 0,-6 4-15 16,2 5-4-16,0 6-38 0,0 3-16 0,3 17-38 16,2 6-23-16,3 12-26 15,-3 3-12-15,1 6-14 0,0 0-16 16,-4-6-41 0,-1-5-24-1,-1-12-48-15,0-12-8 0,2-20 0 16,1-11 3-16,2-22 13 15,0-15-19-15,-1-23 89 16</inkml:trace>
  <inkml:trace contextRef="#ctx0" brushRef="#br0" timeOffset="-90515.66">13299 16689 1303 0,'-6'-24'100'0,"1"10"66"0,4 7-14 15,5 12-19-15,9 12-4 16,9 18-19-16,6 6-5 15,9 8-25-15,-1 1-16 0,-3-4-35 16,0-5-9 0,-3-9-24-16,-3-5-16 15,0-9-32-15,-5-5-27 0,-5-7-49 16,-4-2-21-16,-5-15-32 16,0-12 16-16,-2-13 91 15</inkml:trace>
  <inkml:trace contextRef="#ctx0" brushRef="#br0" timeOffset="-90321.5">13790 16562 1279 0,'9'-6'118'0,"-4"4"83"15,-5 4-28-15,-10 17-40 16,-7 6-27-16,-8 18-36 16,-3 3-18-16,-4 10-26 15,2-1-2-15,6-1-20 16,2-5-4-16,8-13-35 15,5-9-27-15,5-14-45 0,4-9-40 16,8-13-26-16,3-12-236 16,4-15 260-16</inkml:trace>
  <inkml:trace contextRef="#ctx0" brushRef="#br0" timeOffset="-90133.37">13824 16507 1219 0,'2'11'165'0,"1"7"138"15,-3 16-108-15,-1 14-5 0,-3 8-58 16,-2 7-26 0,3 4-48-16,-2-4-19 15,4-8-26-15,1-3-13 16,6-16-41-16,2-3-29 0,3-17-70 16,5-5-47-16,-2-11-222 15,3-8 237-15</inkml:trace>
  <inkml:trace contextRef="#ctx0" brushRef="#br0" timeOffset="-89927.93">14222 16589 1788 0,'-3'57'144'0,"-7"0"62"16,-2 7-45-16,-4 6-92 15,2-7-28-15,4-6-35 16,6-4-13-16,4-9-49 16,3-4-38-16,5-12-90 0,4-3-48 15,10-9 127-15</inkml:trace>
  <inkml:trace contextRef="#ctx0" brushRef="#br0" timeOffset="-89529.83">14427 16689 1621 0,'0'36'93'0,"0"11"36"15,0 5-34-15,0 13-42 0,2-2-21 16,4-6-37 0,2 1-24-16,5-12-25 0,1-1-8 15,-2-5-30 1,1-12 11-16,-5-12 28 15,-3-8 11-15,-5-21 53 0,0-9 12 16,-7-20 20 0,-2-17 16-16,-5-16 19 15,-4-11 10-15,2-16 10 16,4-2 0-16,12 8-12 16,6 14 0-16,16 25-24 0,5 16-6 15,8 24-18 1,3 9-12-16,-1 17-13 0,0 8-6 15,-9 13-6-15,-6 2-2 16,-15 4-10-16,-7 4-13 0,-11 5-26 16,-13-2-13-16,-8-4-40 15,-2-2-21-15,-1-20-55 16,3-8 243 0,12-9-76-16</inkml:trace>
  <inkml:trace contextRef="#ctx0" brushRef="#br0" timeOffset="-89190.16">15022 16625 1188 0,'3'0'167'0,"-1"0"197"0,-2-1-158 0,-5 1-57 0,-6 6-15 0,-13 8-51 0,-4 7-24 0,-9 14-30 0,0 12-12 16,0 8-10-16,7 5-7 0,10-6-2 16,10-1-5-1,14-13-4-15,8-4 3 0,15-9-1 16,0-4 0-16,6-1 4 16,-6-4-2-1,-5-1 2 1,-5 4 5-16,-11-4 2 0,-6 5 1 15,-15 2-2 1,-7 1-2-16,-15-1-15 0,-5-7-14 16,-6-6-28-16,0-8-24 15,-6-6-52-15,0-10-37 0,7-2 95 16</inkml:trace>
  <inkml:trace contextRef="#ctx0" brushRef="#br0" timeOffset="-88631.43">15886 16881 1638 0,'5'-2'152'0,"30"4"-54"0,-5-1-18 0,8-1-7 0,-2 0-20 0,-1-6-26 0,-2-2-18 0,-3-1-11 0,1-4-4 0,-12-3-33 0,-5 1-20 16,-7 0-49-16,-9 1-25 0,-6 3 54 15,0 5 16 1</inkml:trace>
  <inkml:trace contextRef="#ctx0" brushRef="#br0" timeOffset="-88445.7">15806 17042 1294 0,'11'16'117'0,"6"-2"87"31,7-2-47-31,4-4-37 16,7-5-28-16,5-3-45 15,1-6-17-15,-4 0-58 16,0-5-39-16,-4-2-92 16,0 0 78-16</inkml:trace>
  <inkml:trace contextRef="#ctx0" brushRef="#br0" timeOffset="-87467.9">17093 16584 833 0,'2'5'153'0,"1"0"229"0,8-5-255 0,3 0-9 0,5-5-18 0,3 2-6 0,5 0-20 16,6 1-10-16,8 1-1 16,7-2-5-16,7-2-15 0,0 0 5 15,-8-1-17-15,-7 1-13 16,-15 3 0-1,-6 2-10-15,-13 0-1 0,2 2 1 0,-8 0 3 16,-3 4-5 0,-2 7 2-16,-1 4 1 15,-2 10-10-15,0 11 6 0,-3 10-4 16,0 6-1-16,-6 9-1 16,4-3 0-1,-6 0 0-15,7-2-9 0,2-14-13 16,2-3-28-16,8-9-42 15,0-11-15-15,6-10-58 16,6-8 15 0,10-11 79-16</inkml:trace>
  <inkml:trace contextRef="#ctx0" brushRef="#br0" timeOffset="-86928.03">17951 16466 1466 0,'-3'13'101'0,"0"-1"67"0,0 3-7 0,3 2-19 0,0 3-28 16,0 12-44-16,2 7-23 0,1 18-32 15,0 2 2-15,0 4-29 16,0-3-18-16,2-8-43 16,0-4-27-16,-1-7-53 15,3-3-18-15,2-14-185 0,2-11 207 16</inkml:trace>
  <inkml:trace contextRef="#ctx0" brushRef="#br0" timeOffset="-86530.71">18311 16474 1475 0,'-9'-3'139'16,"1"1"76"-16,0 4-56 0,2 6-22 16,-2 8-51-1,-2 7-29-15,1 18-37 16,1 11-10-16,-2 14-11 15,3 5-4-15,3 5-2 16,6-10 4-16,12-10-14 16,7-9-2-16,12-22-5 15,1-6-4-15,4-19 14 16,5-6 2-16,-2-21 12 16,2-11 10-16,-7-11 10 15,-5-4 5-15,-13-7 22 16,-6-2-1-16,-13 4 5 0,-10-4 3 15,-18 9-17-15,-10 2-6 16,-7 12-24-16,-3 12-10 16,-1 21-23-16,2 14-18 0,3 17-41 15,-1 8-36-15,10 3-82 16,4-3 401-16,18-17-184 0</inkml:trace>
  <inkml:trace contextRef="#ctx0" brushRef="#br0" timeOffset="-85790.91">19341 16536 1014 0,'7'1'158'0,"2"-1"225"0,5-5-252 0,0 2-6 0,-2-2-14 0,-5 5-16 0,3 12-10 16,-4 8-11-16,0 24-3 15,1 16-7-15,-4 16-21 16,2 6-14-1,-7-3-22-15,-3-10-7 0,-3-11-18 16,1-12-8-16,2-11-42 16,2-8-22-1,0-13-44-15,1-14-27 0,-4 3-29 0,3-14-259 16,-1-14 290 0</inkml:trace>
  <inkml:trace contextRef="#ctx0" brushRef="#br0" timeOffset="-84587.28">16620 16648 369 0,'-21'3'67'0,"6"-2"65"16,-1 4-8-16,8-5-10 0,0 2 8 0,5-1-5 0,0 2-2 0,1 5-18 0,1-3-7 0,-2 6-7 15,-2 2-3-15,-3 2-22 16,-3 3-4-16,-3-3-14 15,-1 1 0-15,1 5-7 16,3-1-7-16,3 2 0 16,2 4-2-16,4 10 5 15,2 3 4-15,0 4-7 16,4 4-11-16,3-9-8 16,5-2-7-16,3-14 0 0,3-3 6 0,2-16 14 31,-1-4 7-31,2-13 22 15,-2-10 7-15,1-12 2 16,2-7-4-16,-5-7 2 16,1-2-8-16,-9-5-2 15,-7 8 0-15,-7 2-16 16,-7 9-3-16,-11 14-16 16,-2 10-4-16,-6 22-17 0,-6 8-16 15,3 14-42-15,-1 3-23 16,11-3-36-16,5-5-14 0,19-8-12 15,7-4 4-15,15-7-100 16,8-6 143-16</inkml:trace>
  <inkml:trace contextRef="#ctx0" brushRef="#br0" timeOffset="-84196.17">16942 17004 1195 0,'12'19'90'0,"1"1"55"0,0-2-23 0,-5-4-11 0,-5 0-16 0,0-1-21 15,-3-2-11-15,0 1-11 16,0-2-6-16,-3-4-13 0,3-3 5 15,-2-3-5-15,-4-4-1 16,1-9-2-16,-1-3-10 16,-1 0-8-16,3-3-9 0,-3 7 3 15,1-1-9 1,1 7-4-16,-1 3-4 16,6 3-14-16,-2 0 8 0,1 0-9 0,-1 1 9 31,2-1-18-31,0 0-16 0,-1-6-44 15,2-3-48-15,6-10 82 16</inkml:trace>
  <inkml:trace contextRef="#ctx0" brushRef="#br0" timeOffset="-83197.94">19401 16529 1112 0,'-8'8'91'0,"-3"2"63"0,7-7-74 15,2-3-5-15,7-13-12 0,4-3 8 0,12-6-2 0,2-3 3 16,7-2 15-16,11 2 4 0,-3 4 1 16,-1 4-8-16,5 9-30 15,-9 7-16 1,2 7-27-1,-5 13-4-15,-14 9-8 0,-7 7-3 16,-12 6-1-16,-8 5 3 16,-13 6 2-16,-4-2 1 15,-8-1-2-15,-4-3-5 16,4-16 3-16,0-3-4 0,9-13 5 16,8-2 6-1,11-4 5-15,5-1 8 0,12 1 3 16,9-2 0-16,12 2 0 15,4 1 3-15,6-1-2 16,2 2-7-16,-4 5-5 16,-3 4-5-16,-15 5-2 15,-5 3-1-15,-17 3-1 16,-11 4 1-16,-17-1-1 16,-4 4 4-16,-10-4-4 0,-7-2-6 15,2-9-1 1,-3-6-5-16,-3-16-9 0,3-5-7 15,3-18-33 1,6-4-23-16,17-6-52 16,8 0-27-16,18-3-200 15,5 1 214-15</inkml:trace>
  <inkml:trace contextRef="#ctx0" brushRef="#br0" timeOffset="-82105.26">20069 16444 1167 0,'1'0'157'0,"1"3"132"0,-2 5-77 0,-3 3-2 0,-2 5-17 0,-1 6-14 0,1 8-44 16,3 9-18-16,2 12-49 15,3 9-21-15,2 6-33 0,0 8-15 16,-4-9-23-16,4-1-19 16,-5-8-40-16,0-9-18 15,0-9-44 1,-1-11-20-16,1-13-25 15,3-9-7-15,3-13-9 16,10-16-283-16,1-20 325 16</inkml:trace>
  <inkml:trace contextRef="#ctx0" brushRef="#br0" timeOffset="-81897.97">20458 16401 1510 0,'0'13'133'0,"-1"8"105"15,-1 7-20-15,-1 13-35 16,0 11-24 0,1 14-61-16,1 7-35 0,-1 1-39 15,-3-2-23-15,4-8-46 16,1-5-20-16,0-16-71 16,4-4-28-16,1-15-61 0,-2-7 208 15,4-9-24 1</inkml:trace>
  <inkml:trace contextRef="#ctx0" brushRef="#br0" timeOffset="-81596.24">20371 16580 1338 0,'-4'-63'109'16,"4"6"94"-16,6 6-52 15,10 17-5-15,4-1-3 0,7 13-20 16,2 5-6-16,4 6-16 15,1 7-24-15,1 4-19 16,0 11-21 0,-7 10-21-16,-4 6-8 15,-13 11-17-15,-6 4-3 0,-12 4-22 16,-7 3-8 0,-10 1-15-16,-1-1-3 0,-3-13 6 15,-1-9-2 1,6-19-15-16,-1-6-4 0,8-12-30 15,4-10-16-15,9-2-36 16,4 1-5-16,9-1 87 16</inkml:trace>
  <inkml:trace contextRef="#ctx0" brushRef="#br0" timeOffset="-81198.91">21122 16395 1667 0,'8'-6'120'15,"-3"0"71"-15,-2 2-8 0,-9 3-34 16,-4 1-30 0,-9 5-61-16,-4 4-26 0,-10 12-20 15,-5 4-13 1,-5 14-3-16,5 5 1 15,8 10-4-15,10 1 7 0,12-6-1 16,8-5 0-16,14-6-5 16,8-5-1-16,10-1 4 15,3-4-3-15,2-3 7 16,-8 1-1-16,-6-3 0 16,-10 2 6-16,-13 2 2 0,-6-2 4 15,-16 5 4 1,-7 4 0-16,-18-4-11 0,-2-1-4 0,-16 0-36 31,-4-2-31-31,-4-1-79 16,-1 0-32-16,13 5 205 15,4 2-84-15</inkml:trace>
  <inkml:trace contextRef="#ctx0" brushRef="#br0" timeOffset="-66026.61">13597 18057 990 0,'7'-12'113'0,"-1"-9"134"0,2-2-160 16,-3-7-37-16,-2 1-14 0,1 1-24 0,-4-1-4 0,0 14 15 0,0 7 8 0,-7 3 22 0,-1 7 11 0,-8 7 15 15,-1 4 0-15,-6 4 1 0,0 2-8 16,-7 5-21-16,-2-5-19 16,-1 1-22-16,2 1-1 15,2-1-9-15,9 4 3 16,5-1-1-16,9-2-1 15,8 1-1-15,4 2 5 16,8-7-1-16,5 2-7 16,2-5 3-16,4 0-3 0,2 2 4 15,-5 3 5 1,0 0 13-16,-9 3 10 16,-1 3 6-16,-4 2 0 0,-10 3-1 15,-4 3-13-15,-13-3-10 0,-1 0 1 16,-17-2-11-1,-2-2 3-15,-15-7-6 16,-4-2-12-16,1-4-12 16,2-6-16-16,11-5-10 15,4-4-3-15,14-5-20 16,7-3-3-16,15-7-35 16,8-4-13-16,11-6-75 15,7-7 106-15</inkml:trace>
  <inkml:trace contextRef="#ctx0" brushRef="#br0" timeOffset="-65522.19">14094 18007 1594 0,'-17'24'55'0,"-5"2"-10"0,-8 4-17 0,-2 14-22 0,2 4-10 0,8 10-15 16,3 7 2-16,8 1-12 0,7 2-9 0,4 0-7 16,3-7 1-16,3-10 7 0,0-6 18 0,1-13 11 15,-4-10-1-15,-6-13-3 16,-4-9-7-16,-7-15 21 15,-3-15 7-15,-4-22 30 16,-2-10 10-16,2-12 8 16,4-2 3-16,10-1 5 15,7 1 5-15,13 7 6 16,9 1 1 0,14 8-7-16,9 5-2 0,13 12-23 15,5 2-6-15,-3 16-21 16,-3 6-7-16,-19 18-3 15,-12 5-8-15,-11 17 5 16,-12 4-1-16,-13 11-2 16,-7 2-7-16,-15 3-33 15,-7 2-20-15,-8 3-32 0,-5-2-6 16,-4-2-8-16,6-7-4 16,7-14-22-16,9-6-167 0,13-19 189 15</inkml:trace>
  <inkml:trace contextRef="#ctx0" brushRef="#br0" timeOffset="-64937.65">14350 18125 1237 0,'11'3'89'0,"0"2"19"0,0-5-33 0,3 0-4 0,0-5-26 0,4-1 3 0,-3-5 0 15,4 0-4-15,0-2 0 16,2 1-8-16,-1 1-10 16,-1-4-1-16,-3 1-1 0,-3 0 0 15,-7 1-3 1,-3 2 7-16,-9 7 0 0,-7-1-4 15,-10 10 0-15,-6 3-14 0,-2 11-10 16,-1 7 0 0,2 11-5-16,3 2 5 0,8 7-3 15,4 3-1-15,13 1-4 16,5-3-2 0,10-6 0-16,6-6-1 15,6-11 0-15,6-8 4 16,7-10-1-16,7-1 3 0,8-10 4 15,4-3 1-15,1-13-7 16,-4-1 0-16,-5-11 0 16,-7-1-1-16,-10-6 7 15,-7-1 3-15,-11 0 20 16,-6 3 1-16,-12 8 14 16,-6 8 2-16,-10 11-15 15,-4 6-4-15,-8 12-8 16,-1 9-12-16,-1 10-2 15,0 9-2-15,12 8-11 16,7 2-11-16,16 1-18 16,10-2-11-16,18-4-15 0,5-6-8 15,12-13-21-15,5-2-19 0,2-14 60 16</inkml:trace>
  <inkml:trace contextRef="#ctx0" brushRef="#br0" timeOffset="-63804.79">15296 18206 942 0,'-8'-32'157'0,"-6"4"234"0,-5-4-232 0,-7 8-52 0,-3 7-18 0,2 14-48 16,-1 3-16-16,9 19-19 16,2 8-6-16,9 14-9 15,5 1-12-15,9 7-15 16,7-5-13-16,7-6-18 15,4-5 4-15,1-19 7 16,3-1 15-16,-2-13 23 0,0-9 7 16,-5-15 18-16,-5-6 6 15,-5-17 14 1,-5-7 15-16,-6-12 2 0,3-7 4 16,-3-2 10-1,-3-3-3-15,1 6 8 16,-4-2 4-16,6 22-11 0,0 6 4 0,0 29-8 31,0 15-12-31,0 5-9 0,2 21-18 16,-1 20-18-16,2 13-7 15,2 15-31-15,-2 10-16 16,7 0-19-16,2 2-2 16,9-15 11-16,3-7 16 0,6-23 24 15,1-7 9 1,-1-17 13-16,0-11 2 15,-3-14 2-15,-3-9 3 0,-7-17 11 16,-3 1 6 0,-6-4 12-16,-3 1 7 0,-4 8 8 15,-1-5-1-15,0 15 2 0,-4 4-3 16,4 16-13 0,-7 0-8-16,7 19-10 15,3 6-11-15,5 13-8 16,0 5-2-16,6 7-22 15,4-1 0-15,2-14-7 16,7-8 4-16,0-18 15 16,0-7 4-16,-4-9 15 15,-2-13-1-15,-5-9 9 0,1-1 2 16,-3-6 10-16,0 3 5 16,-3 1 12-1,2 1-2-15,-2 3-3 16,-1 4 5-16,-1 8-10 15,2 7 0-15,-1 9-1 0,1 4-14 0,-2 11-4 16,1-1-1 0,-1 2-5-16,-3-1 11 15,-3-4 5-15,-1 2 11 0,-4-4 2 16,2 2-2-16,0 4-2 16,0 0-7-16,2 8-1 15,-2 2-6-15,0 8-3 16,-2 0-5-16,-1 11-3 15,2 0-5-15,-2 0-8 16,1 1 0 0,4-6-13-16,2-1-6 0,1-7 2 15,1 1 5-15,2-13 12 16,-5-3 2-16,2-8 1 16,-3-7-4-16,1-2-5 15,-2-10 4-15,-1-7 2 16,2-7 4-16,-5-13 8 15,0-8 1-15,-4-14 18 16,0-9-2-16,2-7 8 16,3 1 4-16,13 7-9 0,10 6 5 15,7 17-6-15,4 5-5 16,-2 17-5-16,-10 10-4 0,1 11-1 16,-9 7-4-16,-4 6-3 15,-1 3-8-15,-9 8-5 16,-3-1 8-16,-11 9 2 15,-6-3 0-15,-8 1-8 16,-3 0-28 0,-3-1-42-16,3-5-16 15,4-9-41-15,3-5-11 16,15-16-205-16,7-2 222 0</inkml:trace>
  <inkml:trace contextRef="#ctx0" brushRef="#br0" timeOffset="-63232.98">15798 17844 1105 0,'0'8'109'0,"3"8"101"16,2 9-89-16,0 18-47 0,1 6-20 0,-1 9-42 0,-1-1-22 0,-2-3-46 15,1-6-29-15,-1-11 44 16</inkml:trace>
  <inkml:trace contextRef="#ctx0" brushRef="#br0" timeOffset="-62667.08">16451 18021 1413 0,'3'8'79'0,"5"-2"24"0,2 2-22 0,7-3-18 0,5 1-13 0,5-6-19 0,4 0-2 16,1-3-13-16,-2-2-13 16,-8 2-45-16,-3-2-31 0,-13 5-70 15,-6 0-221 1,-9 5 230-16</inkml:trace>
  <inkml:trace contextRef="#ctx0" brushRef="#br0" timeOffset="-62522.01">16416 18267 1461 0,'21'8'86'0,"4"-3"20"16,5 3-22-16,0-8-39 16,3-7-21-16,-1 1-71 15,-1-3-48-15,-5-7 54 0</inkml:trace>
  <inkml:trace contextRef="#ctx0" brushRef="#br0" timeOffset="-60622.79">17366 17603 1267 0,'6'3'126'0,"1"-1"66"15,-6 6-54-15,1-2-17 0,-2 7-35 0,-2 1-9 0,2 10-9 16,-3 4-6-16,3 8-20 16,0 4-10-16,3 9-21 15,2-1 0-15,0 0-9 0,-4-1-12 16,-1-3-26-16,-3-3-22 16,2-9-34-1,-2-2-18-15,-2-10-31 0,-2 1-18 16,-2-10 88-16</inkml:trace>
  <inkml:trace contextRef="#ctx0" brushRef="#br0" timeOffset="-59778.85">17070 17691 1072 0,'0'-6'132'0,"0"-2"161"0,3 4-190 15,6 4-1-15,9-10-14 16,2-1-7-16,10-3-5 16,2-3-5-16,2-4-14 15,4 1-3-15,11-4-22 16,2-1-3-16,-1 3-14 16,-3 3-14-16,-12 0-2 15,-3 8 1-15,-13 6-1 0,-1 5-3 0,-5 5-1 31,-3 3-4-31,1 1-1 16,-4-4 8-16,-2-1 1 16,-3 0 1-16,-1-4 0 15,1 0 0-15,-2-4 2 16,0 3 2-16,2-1-3 0,-1-10 0 16,-1 12 2-1,0-2 1-15,0 1 5 0,0 1-6 16,-1-2 3-16,1 0 1 15,0-1 5-15,0 2 3 16,1-1 7-16,4 1 0 16,0 5 0-16,-1 9 0 0,-1 6-11 15,2 4-5-15,-2 12-5 16,2 3 1-16,0 14 0 16,0 5-3-16,1 4-6 15,2-1 0-15,1-3-9 16,1-7-6-16,-1-15 1 0,-1-3 1 15,0-15 6 1,-2-3-1-16,-3-6 0 16,-3-8-15-16,0 0-9 15,0 0 8-15,0-6-3 16,0-2 10-16,-1-5 10 16,-1 1-2-16,1-6 12 15,1-2 1-15,1-5 8 16,2-2 8-16,2-8 8 15,3 4 0-15,1 2 6 0,3 7-2 16,0 9 0-16,-2 2 2 16,1 4-6-1,-2 3-8-15,1 4-4 0,1 0 2 16,0 8-3-16,0-3 5 16,-2 4-2-16,1-1-5 15,-2 3-2-15,-1 4 2 0,0 5-6 0,-1 2 0 16,4 5-10-1,-3-2-16 1,3 4-18-16,-1-4-11 0,-1 0-12 0,0 0-4 16,2-9-6-1,-4-3-7-15,0-5-11 16,0-5-2-16,-1-11-21 16,0-3-197-16,-3-11 210 15</inkml:trace>
  <inkml:trace contextRef="#ctx0" brushRef="#br0" timeOffset="-59087.73">18119 17772 1040 0,'6'8'166'16,"0"3"233"-16,-1 3-274 0,0 5-23 0,1 1-39 0,0 4-25 0,4 5-28 0,-1 2-1 0,-2-4-9 15,-1-2 3-15,-3-4-11 16,-4-2-2 0,1-8-6-16,0-4-6 15,0 0 3-15,1-4-1 16,-1-3 5-16,0 0 1 16,0-3 10-16,0-7-4 0,0-5 11 15,2-9 6 1,-2-6 8-16,0-6 7 0,-2-5-1 15,-1-4 0-15,1 8-7 16,2 5-2-16,5 8-8 16,1 7 1-16,5 6-2 15,-3 3-1-15,7 7-2 0,-3 1-1 16,4 0-3 0,3 1-5-16,-2 5-4 0,-1 1-8 15,-3 5 2 1,-2 4-1-16,-8 8-7 0,-2 1 0 0,-1 7-15 31,-1-2-12-31,1 1 2 0,0 1-7 16,5-6 19-1,2-2 13-15,8-8 15 16,0-7 9-16,3-2 1 16,-2-7 2-16,1-5 7 15,2-6 13-15,-2-5 8 0,1-6 7 16,-6-5 11-16,-1-1 4 0,-5-4 8 15,-2 1 2 1,-4-4 5-16,-4 5-2 0,1 5-6 16,0 3-6-16,2 8-10 15,1 12 2-15,0 0-14 16,3 15 2-16,1 14-14 16,0 12-11-16,2 12 0 15,3 4-11-15,4-5-17 16,3-2-10-16,3-20-32 15,1-3-8-15,6-10-37 16,-1-8-19-16,0-11-38 16,0-11-244-16,-9-11 266 15</inkml:trace>
  <inkml:trace contextRef="#ctx0" brushRef="#br0" timeOffset="-56376.39">19008 17926 1166 0,'0'0'94'0,"4"0"72"0,-4 0-36 0,4-4-14 0,-1-1-9 15,-1 3-9-15,0 1-18 16,-2-2-10-16,0 3-9 16,0 0-15-16,1 4 3 15,2 7-13-15,1 2 0 16,-1 6-4-16,0 5-7 15,3 4-5-15,-1 7-11 0,1 6-8 16,-1 1 1-16,-5 4-5 16,0-2-5-16,0-8-18 15,-2-1-16-15,2-10-26 16,-1-6-7-16,1-8-17 0,0-3-10 16,0-8-19-1,1-1-7-15,-1-18 75 16,0-5 2-16</inkml:trace>
  <inkml:trace contextRef="#ctx0" brushRef="#br0" timeOffset="-56065.25">18960 17890 827 0,'4'-8'157'15,"-1"-3"231"-15,7 3-234 0,3-4-30 16,-1-1 1-1,7 1-9-15,2-1-9 0,1 2-2 16,1 0-18-16,-1 8-25 16,0 3-11-16,-3 3-35 15,-1 9-2-15,-2 6-8 16,-2 5-7-16,-5 9-3 16,-2-2-8-16,-11 3-9 15,-4-1-6-15,-4-6-3 16,-2-2 7-16,-1-3 1 0,0-7 8 15,-6-9-7-15,-1-4-20 16,-6-6-25 0,-1-7-24-16,7-2-58 15,3-5-19-15,11 3 90 16</inkml:trace>
  <inkml:trace contextRef="#ctx0" brushRef="#br0" timeOffset="-55202.67">17194 18231 908 0,'-12'0'78'0,"-4"6"55"0,-2-1-4 0,1 6-22 0,0-2-3 0,7-2-16 0,4-1-14 15,4-4-16-15,2-1-6 16,7 2-8-16,1-1 4 16,6 1 2-16,3-3-3 15,5 0-3-15,8 0-10 16,13 0-5-16,12 2-6 15,18-1-12-15,4 5 6 16,7 7-10-16,-6 0 0 0,12 6 5 16,5-5-8-1,25 2 9-15,16-2-4 0,13-8 1 16,11-1-6 0,20-8-6-16,-1-4 7 15,-7-2-7-15,-11-4 5 0,-33 1 3 16,-11 1-10-16,-23 1 1 15,-11 7-14-15,-38 1-42 16,-13 2-22-16,-26 4-57 16,-6 7-21-16,-9 3 89 15</inkml:trace>
  <inkml:trace contextRef="#ctx0" brushRef="#br0" timeOffset="-54516.44">17595 18570 1181 0,'-2'0'110'0,"2"-5"87"0,0 4-38 0,0 1-21 0,-1 1-16 0,-2 7-25 16,-1 3-10-16,3 13-26 15,1 3-11-15,3 6-24 16,2 9-14-16,1 4-5 16,-1 0-7-16,0-4-24 15,-2-2-8-15,1-6-41 16,-4-5-8-16,0-7-14 16,0-8-8-16,-1-12-26 15,-9 4-29-15,-1-22 91 16</inkml:trace>
  <inkml:trace contextRef="#ctx0" brushRef="#br0" timeOffset="-53438.39">17257 18600 1249 0,'0'-3'102'0,"0"0"56"16,3-1-42-16,1 3-10 15,4 1-11-15,3 0-6 0,6-2-8 16,2-1-9-16,9-8-5 15,5-3-9-15,7-8-3 16,1-5 4 0,5-3-12-16,-1 0-6 0,-1 3-16 15,1 5-10 1,-7 2-10-16,-4 7 0 0,-4 10-4 16,-3 3 1-16,-6 5-4 15,-3 4-1-15,-6 10 3 16,-3 3-3-16,-6 11-7 15,0 2-8-15,-3 6-11 16,0-2 2-16,2-4-4 16,-2-2 3-16,3-9 7 15,3-1 1-15,-1-8 5 16,0-3 2-16,1-5 4 16,-1 0-6-16,0-7 7 0,2 0 2 15,5 0 3-15,0-7 2 16,4-4 4-16,0-4 2 15,1-4 11-15,-1-6 11 16,3 0-1-16,0 0 2 0,-4 9-14 16,1 5-7-16,-3 5 0 15,-2 10-3-15,2 12 2 16,-2 6-5 0,-2 11-9-16,5 7-6 15,-4 4-20-15,-1-5-4 16,1-9 10-16,1-5-3 15,1-13 23-15,1-8 6 0,-2-10 0 16,-2-7 7-16,4-12 3 16,-2-2-4-16,3 0 4 15,-4 2 3-15,2 6 3 16,1 7 0-16,-4 9 2 16,6 4-5-16,-6 9-5 15,4 2-1-15,-1 2-7 16,-2 4-1-16,1-1-8 15,-8-3-2-15,2-3 4 0,-4-4 1 16,-1-7 7-16,2-2 0 16,-5-7 2-16,1-7-4 15,1-2-1-15,1-4 9 16,9 2-3 0,1 1-1-16,4 3 0 15,1 0 0-15,-2 9 0 16,1 7-7-16,1 4-26 15,-1 7-11-15,0 5-36 0,-1 3 5 16,-1-3 15-16,1 0 7 16,3-4 34-16,-1-2 13 0,3-1 8 15,2-3 5-15,1-2 4 16,1-1-4-16,-2-6 2 16,2-1-3-16,0 0-1 15,1 2 2-15,-6-3-4 16,-1 2-1-16,-7 0 1 15,-3-3-3-15,-6-4 16 16,2-2 9-16,-8-9 16 16,1-1 18-16,-6-2 1 15,-2 4 1-15,7 6-15 16,6 12-12-16,-3-6-12 16,6 19-6-16,5 10-3 15,0 9-3-15,9 9-9 16,2 4-1-16,3-2-15 15,3-2-13-15,5-9-17 16,-3-9-18-16,2-6-41 0,-3-10-18 16,1-6-54-16,-5-6 96 15,4-12 30-15</inkml:trace>
  <inkml:trace contextRef="#ctx0" brushRef="#br0" timeOffset="-51617.04">19277 18699 735 0,'3'-1'133'0,"-2"-1"134"15,-1-1-143-15,0 1-27 0,0 2-33 0,-1-1-5 0,1 1-7 0,0 0 7 16,0 0 2 0,0 3 2-16,0 3 4 0,0-1-6 15,0 3-18-15,-2 1-12 16,2-1-22-16,-1 5-2 16,1 1-7-16,0 5 0 0,0-2-1 15,3 5 1-15,-2 2-1 16,4-2 1-16,1-1 2 15,1-4-4-15,5-3 0 16,1-4 2-16,3-4-5 16,1-3 6-16,2-1 0 15,-3-4-1-15,0 0 3 16,-4-5-5-16,-1-3 10 16,2 2 0-16,-1-3 6 15,0 0 10-15,-3 2-2 16,-4-1 3-16,-5-7-5 15,1 1 1-15,-1-1-2 16,-1-2-1-16,-2 1 3 16,3-2-5-16,1 4 0 0,-1 0 1 15,2 9-4-15,-5 0-8 16,-1 1-5-16,4 6 0 16,0-5-5-16,2 5 8 0,0 0 2 31,-2 0-7-31,1 0 2 0,4-3 1 15,-2 6 1-15,-1 2 10 0,2 3 1 16,-7-5-3 0,3 5 6-16,0-7-5 15,0 1 0-15,0 0 5 0,0-1-7 16,0 1-2-16,0-1-1 16,0 2-6-16,0-1-2 15,-1-2 4 1,1 3-1-16,-2 7 6 0,5-7 1 15,-3-2 0-15,2 1 1 16,1 4-8-16,2 5 0 16,1 2 2-16,0 4-3 15,4 7 1-15,-2 1 0 16,1-1-7-16,4-5-18 16,1 1-13-16,5-10-26 15,3-2-7-15,3-8-21 0,2-2-16 16,1-7-32-16,-1-1-181 15,0-10 201-15</inkml:trace>
  <inkml:trace contextRef="#ctx0" brushRef="#br0" timeOffset="-48130.2">19968 17636 805 0,'-10'13'133'0,"2"0"191"0,-1-2-241 0,2 1-17 0,4 1-22 16,2-1 1-16,2-5-1 0,2-1-5 16,4-6 7-16,2 0-1 15,1-2 3 1,1-5 2-16,5 2-3 15,2-3-3-15,11 0-9 16,7 0 3-16,8 2-3 0,0 0-1 16,-4 6-10-16,-5 0-13 15,-10 3-12-15,-3 6-13 16,-6 2-25-16,-7-4-12 0,-9-6-51 16,2 4-21-16,-10-8-275 15,-5-4 248-15</inkml:trace>
  <inkml:trace contextRef="#ctx0" brushRef="#br0" timeOffset="-47880.23">19938 17826 1213 0,'8'1'112'15,"1"2"80"-15,-1-1-95 16,-3 3-11-16,1-2-36 0,2 6-13 16,4 1-15-16,7-1-10 15,11 2-7-15,2-5-2 16,4-6-2-16,5-1 0 16,0-7-21-16,3-3-28 15,2-2-62-15,0-1-280 16,6 3 249-16</inkml:trace>
  <inkml:trace contextRef="#ctx0" brushRef="#br0" timeOffset="-46913.04">21028 17499 1009 0,'-2'-1'97'0,"1"-3"78"0,-3 1-38 0,3 2-34 0,-1 1-11 0,2 3-31 0,-3 3-13 0,0 13-18 16,-3 0-9-16,-1 14-13 16,1 3 0-16,6 10-6 15,0 8-2-15,10 2 0 16,5 0 0-16,3-11 0 15,2-10 1-15,2-18 5 16,3-9 4-16,7-16 23 16,3-14 13-16,-1-12 21 15,-2-7 5-15,-5-8-12 16,-7 3 2-16,-9-1-13 16,-4 4-8-16,-10 2-6 15,-7 3-13-15,-10 2-9 16,-9 9-3-16,-10 2-7 15,-4 1-2-15,2 10-4 16,8 2-9-16,8 12-5 16,3 4-13-16,7 9-25 0,1-1-9 15,10 7-33 1,4-1-11-16,9 2-45 0,7-2-142 16,6 1 183-16</inkml:trace>
  <inkml:trace contextRef="#ctx0" brushRef="#br0" timeOffset="-46696.83">21493 17698 1572 0,'11'1'120'0,"-5"4"72"0,-4 0-28 0,-2 0-61 0,-5 2-30 0,2-2-47 0,3 3-21 0,0-6-24 16,0-2-24-16,0 0-87 16,2-8-43-16,6-6 90 15</inkml:trace>
  <inkml:trace contextRef="#ctx0" brushRef="#br0" timeOffset="-46214.09">21664 17307 865 0,'0'0'168'0,"0"3"246"15,-2 0-270-15,0 3-60 16,-1 1-16-16,3-3-30 15,5 3 0-15,1-6 1 16,2-1 1-16,6 0-1 16,2 0-2-16,6 0-6 0,3 0-1 15,5-1-4-15,0-6-7 16,0 3-9 0,-1-4-3-16,-6 5-7 0,-2 1 3 0,-8 2-3 15,-2 0 1-15,-8 5-1 16,-2 3-2-16,-2 3 7 15,-2 1-6 1,-4 4 2-16,1 0 1 0,-2 11-3 16,0 4 2-16,0 7 0 15,-1 3-1-15,-1 5 2 16,2 1-6 0,1 0-21-16,0-6-8 0,4-4-25 15,2-11 1-15,1-11 5 16,1-9-11-16,4-14-16 15,0-3-15-15,1-14-93 16,2-4 107-16</inkml:trace>
  <inkml:trace contextRef="#ctx0" brushRef="#br0" timeOffset="-45948.36">22266 17099 1649 0,'0'0'130'0,"-1"1"57"0,-6 7-12 15,3 8-47-15,-4 6-26 0,3 14-39 0,2 2-17 0,1 9-24 16,4 4-13-1,7 6-11-15,-2-4-17 16,2-2-77-16,-3-4-52 16,2-3-88-16,0-11 110 0,2 3 52 15</inkml:trace>
  <inkml:trace contextRef="#ctx0" brushRef="#br0" timeOffset="-45268.37">20911 18135 1072 0,'9'-4'121'0,"4"-3"133"0,-2 2-133 0,0-1-42 0,2 1-9 0,-2 3-25 0,5-1 2 15,7 3-4-15,9 5 4 16,17 0 15-16,12 1 5 0,28-6 1 15,15-8-5-15,14-8-24 16,4-6-15-16,4-6-21 16,-3-4 0-1,9-1-6-15,-1-2 1 0,-22 5-29 16,-16 5-35-16,-33 5-57 16,-17 6-39-16,-21 9-36 15,-19 5 96-15</inkml:trace>
  <inkml:trace contextRef="#ctx0" brushRef="#br0" timeOffset="-44197.98">21124 18482 751 0,'2'-8'137'0,"-1"1"138"0,1-2-139 0,1 1-13 0,0 3-25 0,0 2-3 0,-3 2-10 16,0 1-3-1,0 0-18-15,-9-5-5 16,4 11-29-16,-1 7-11 16,-1 1-15-16,3 10-4 0,-1 2-1 15,3 6 0-15,2 6-9 16,0-2-4 0,11-1-2-16,0-2 4 0,7-13 7 15,4-2 1 1,3-12 4-16,3-6 0 15,1-9 12-15,-1-6 7 16,-4-8 18-16,-2-4 5 0,-6-8 9 16,-5 2 4-1,-11-5-4-15,-2 0-3 0,-10 5-15 16,-6 2 0-16,-5 6-19 16,-6-7-1-16,-1 11-6 15,0 4-7-15,5 9 0 0,3 7-6 16,8 7-25-1,0 5-19-15,6 14-39 16,1 4-22-16,6-1-38 16,2 0-21-16,7-12 99 15</inkml:trace>
  <inkml:trace contextRef="#ctx0" brushRef="#br0" timeOffset="-43997.67">21651 18494 1718 0,'0'11'118'0,"-5"-3"36"15,4 2-43-15,-3-4-58 0,4-3-27 0,0-3-47 0,2-3-37 0,3-5-88 16,1 0-54-16,10 3 101 15</inkml:trace>
  <inkml:trace contextRef="#ctx0" brushRef="#br0" timeOffset="-43729.87">21883 18308 1593 0,'6'6'103'0,"-3"1"55"15,2 5-34-15,-3 7-31 16,-1 6-24-16,-1 9-44 16,0 5-1-16,2 8-19 15,-2 1-10-15,1-9-34 16,2 1-33-16,2-9-51 15,0-3-28-15,3-12-206 0,-2-2 223 16</inkml:trace>
  <inkml:trace contextRef="#ctx0" brushRef="#br0" timeOffset="-43114.71">22427 18314 1280 0,'3'-15'101'0,"2"-7"86"16,1-4-33-16,1 3-16 15,-6-3-19-15,-4 1-24 0,-3 2-23 32,-9-3-29-32,0 6-6 0,-6 2-22 15,-2 4-1-15,-3 11-2 16,3 6-9-16,2 16 0 16,2 5-9-16,13 14 1 15,0 3-1-15,9-2-8 16,5 1-5-16,3-10-10 15,3-5-1-15,5-5 7 16,4-2 2-16,6-7 11 0,2 1 5 16,-2-1-8-16,-1 0 5 15,-3 2-12-15,1 0-10 16,-9 2-28-16,-1 4-5 16,-8 10-5-16,-5-1 7 0,-6 4 22 15,-7 1-7 1,-10-2 1-16,-4 1-3 15,-4-7 24-15,-1-8 18 16,2-7 44-16,-1-9 30 16,3-5 34-16,1-14 15 15,10-10-8-15,4-5-18 0,10-13-24 16,4-6-16-16,10 0-21 16,5-2-8-16,6 5-22 15,5-1-17-15,-2-2-75 16,6 0-52-16,-5-10 68 15</inkml:trace>
  <inkml:trace contextRef="#ctx0" brushRef="#br0" timeOffset="-42340.94">23254 17261 640 0,'-3'0'127'0,"-1"-2"89"0,4 2-54 0,7 2-23 0,1 1-30 0,3 0-7 0,1-1-16 15,1-2-4-15,4 0-9 0,2 3-4 16,6-3 7-16,5 2-1 16,4-1-9-16,-3-1-10 15,-4 0-18-15,0 0-19 16,-7 0-16-16,1-3-11 0,-1-5-51 15,-2 3-20-15,-9-4-63 16,1-1-27-16,-10 1 97 16</inkml:trace>
  <inkml:trace contextRef="#ctx0" brushRef="#br0" timeOffset="-42097.98">23333 17428 1251 0,'17'2'127'15,"2"7"98"-15,-3 1-109 16,-1 5-21-16,-5-2-43 16,-1 0-25-16,2-4-9 0,2 1-2 15,8-3-9 1,2-5-1-16,4-8-9 15,1-4-15-15,1-10-73 0,1-1-37 16,1-7 64-16</inkml:trace>
  <inkml:trace contextRef="#ctx0" brushRef="#br0" timeOffset="-40897.07">23942 17031 906 0,'0'0'102'0,"1"-3"97"0,-1-2-42 0,0 3-21 0,0 2-5 0,0-1-12 0,2-1-8 15,1-1-13-15,2-5 2 16,2-5-22 0,5 2 4-16,6-4-14 0,6 0-13 0,8 6-14 15,6 0-13-15,-1 5-16 16,1 4-5-1,-5 15-7-15,-9 3-5 16,-7 11-27-16,-10 1-14 16,-10 6-9-16,-5 2-8 15,-11 1 16-15,-3-1 5 16,-15-2 11-16,-2-6 8 0,-4-4 16 16,4-4 3-16,7-10 4 15,6 1 5-15,11-10-3 16,14-1 6-16,-1-1 1 15,12-1 4-15,12 0 10 16,5-3 1-16,12 3 3 16,7 0-9-16,-2 2-11 15,-5 6 0-15,-12 4-8 16,-6 2 4-16,-10 10-3 16,-2 1 0-16,-7 2 0 15,-5 5 0-15,-5 2 0 16,-6 3 0-16,-10 2 2 0,-3-1-2 15,-11-5 0 1,-1-1-3-16,4-9-1 0,-1-9 3 16,7-14-10-1,1-7-13-15,6-12-33 0,1-8-25 16,10-3-39-16,3 0-19 16,10 6-167-16,6-3 181 15</inkml:trace>
  <inkml:trace contextRef="#ctx0" brushRef="#br0" timeOffset="-39816.23">24536 17338 1102 0,'0'3'86'16,"-1"2"84"-16,-1 0-62 0,-1 1-19 0,1 0-3 0,1-4-17 0,1 1-1 0,1-4-1 15,4-3 1-15,3-7 4 0,-2 0 1 16,4-4-5 0,-4 0-9-16,-1-2-22 15,-4 3-16-15,-1 6-12 16,-3 0-12-16,-3 8-25 16,-3 5-4-16,1 11-17 15,-2-1 4-15,7 4 18 16,3 0 6-16,0-8 17 15,3-4 4-15,-1-7 6 16,-2 0 1-16,1-2-11 0,-2-7-29 16,-6-6-86-16,3 0 277 15,2-7-157 1</inkml:trace>
  <inkml:trace contextRef="#ctx0" brushRef="#br0" timeOffset="-38944.25">25019 16985 1244 0,'0'2'104'0,"0"-2"69"0,-5 0-28 0,1-8-15 0,2-5-18 0,0-9-24 15,2-2-6-15,0-7-18 16,2-4-7-16,-2 0-17 16,-5 2-16-16,-6 8-10 15,-6 0-8-15,-5 12-6 16,-3 2 5-16,-16 13-5 16,-2 12-4-16,-8 19-8 15,3 8-2-15,13 21-17 0,8 2-3 0,18 1 4 31,9-2-2-31,14-13 13 0,9-10 8 16,15-17 0-16,6-7 9 16,9-16 6-16,-8-9-6 15,-5-13 13-15,-6-4 7 16,-10-7 6-16,-7-6 14 16,-1-5-6-16,-9 1-3 15,-6 5-7 1,-1 7-7-16,-8 10 5 0,2 9-6 0,3 13 12 15,0 13 0 1,3 13-3-16,1 11-1 16,2 8-11-16,2 6-1 0,-2 8-5 15,4-2 1-15,-7 7-1 16,0 0-5-16,0-4 1 16,-7 1 1-16,-1-10-13 15,4-2-9-15,-1-11-21 16,2-4-8-16,3-18-19 0,0-2-6 0,0-14-16 15,3 1-4-15,5-10-3 32,1-9-18-32,1-2-11 15,-4 0 59-15</inkml:trace>
  <inkml:trace contextRef="#ctx0" brushRef="#br0" timeOffset="-38038.13">25137 17345 902 0,'2'17'181'0,"-2"-1"260"0,2 1-226 16,-2 2-44-16,1-6-18 15,2-4-42-15,0-1-19 16,4-3-22-16,-1 3-11 0,4 1-14 15,1 2-15-15,3 5-19 16,2 3-1-16,1 8-7 16,0 6-10-16,1 3-49 15,-1 2-40-15,-1 0-66 16,-2-4-37-16,-3-2-215 16,-2-2 250-16</inkml:trace>
  <inkml:trace contextRef="#ctx0" brushRef="#br0" timeOffset="-37466.06">25287 17406 1199 0,'5'-14'87'0,"1"1"69"0,2 1-24 0,0 7-14 0,2 0-2 0,-6 4-21 0,-1 2-11 0,-3 7-16 16,-1 6 2-16,-5 8-9 15,-4 4-1-15,-3 2-13 16,-4 3-15 0,-5 1-17-16,-2 1-9 0,-6 2-16 15,0 0-11 1,-1 4-27-16,-2 2-10 0,6 2-35 15,0-1-14-15,2-7-47 0,3 0-15 16,0-6 96 0</inkml:trace>
  <inkml:trace contextRef="#ctx0" brushRef="#br0" timeOffset="-16723.11">6782 2393 1160 0,'-5'0'75'0,"4"1"33"0,1 1-11 16,0-4-26-16,0-2-5 0,1-6-9 0,3-6 6 0,2 2-9 0,5-3-2 0,-2-1-4 0,1 3-2 16,4 1-4-16,2-5-6 0,4 1-3 0,4 7-5 0,1 0-4 15,2 8 2-15,-2 6-14 0,-1 5 1 16,-5 9-8-1,-2 5-3-15,-9 2 0 0,-5 1 1 16,-9 1 1 0,-7-1-3-16,-9 3 1 15,-3-3 0-15,-2-6-2 0,2-1 3 0,4-12-3 16,6-3 1-16,13 0-1 16,1-1 2-16,4 3-2 15,12 3-1-15,9-2 1 16,6 2-3-16,2 3 10 15,5 1-2-15,0 4 3 16,-3 0-3-16,-7 6-6 16,-5 3 1-16,-15 0-1 15,-9 2 4-15,-18 2 7 16,-9 1-5-16,-10 4 2 16,-5 1-13-16,-2-5-26 15,2-5-15 1,6-7-40-16,5-11-1 0,6-11-29 0,6-14-9 15,4-16-41 1,3-12 84-16</inkml:trace>
  <inkml:trace contextRef="#ctx0" brushRef="#br0" timeOffset="-15921.83">7101 2044 877 0,'6'3'122'0,"0"5"70"0,1 6-54 0,-4 5-21 0,3 8-47 0,-1 3-18 0,3-3-27 0,0-2-3 0,1-7-8 16,4-3-1-16,-4-4 8 0,1-3 4 0,-4-8 1 0,-3-3 6 0,-3-8-4 0,-3-2-2 0,-6-9-5 15,-1 0-4-15,-1-3 0 0,2 0 6 16,1-4-4-16,3 4-3 16,7 0-6-1,5 1-4-15,8 5 0 0,4 5 0 16,4 2 0-1,-1 1-1-15,-1 1-2 16,-1 2-1-16,-1-1 0 0,0 2-2 0,-3 1-34 16,1 0-18-16,-1 3-57 15,-2 1-32 1,7 4-84-16,-2 4-54 0,3 3 43 16,-2 1 29-16,-1 1 191 15,-6 2 114-15,-4-2 84 16,-6-2 22-1,-3-4-26-15,-3-2-23 0,-3-5-35 16,-5-2-12-16,-2-7-33 16,-1-4-15-16,-2 1-37 15,4 2-5-15,1 5-14 0,3 6-4 16,0 9 0 0,0 6-2-16,3 5 0 15,4 3 1-15,2 0-5 0,4-5-3 16,3-3-3-16,0-4 2 0,4-5 3 31,0-5 6-31,-1-11 3 0,0-5 0 0,0-9 2 16,3-4 0-1,-5-4 8 1,-1 0 5-16,-5 0 6 16,-3 0 0-16,-3-4-3 0,-3 0-6 15,-7-1 2 1,2 9-4-16,2 6-1 0,7 21 7 15,-1 1-9-15,9 16 1 16,9 25-6-16,-3 4-2 0,9 8-2 16,-1 3 2-16,5 0-51 15,2 4-45 1,0-3-62-16,0-2-80 0,1-7 135 16</inkml:trace>
  <inkml:trace contextRef="#ctx0" brushRef="#br0" timeOffset="-15365.18">8284 2110 923 0,'-2'-3'115'15,"-1"-6"156"-15,-1-5-136 0,-3-7-9 0,-2-4-11 0,-1-5-26 0,-4 0-7 0,-8-5-27 0,0 7-10 0,-6 12-18 0,-2 5-4 16,1 13-11-1,-1 15-1-15,8 18 2 0,2 12-8 16,5 19 4 0,9 4 1-16,6 9-7 15,6 4-1-15,7-6-2 0,4-2-2 16,-1-11-13-16,-2-1-13 16,-1-11-34-16,-5-4-16 15,-5-11-26-15,-3-3-9 0,-5-12-20 16,-4-8-153-16,-12-13 181 15</inkml:trace>
  <inkml:trace contextRef="#ctx0" brushRef="#br0" timeOffset="-14887.45">7856 2533 1279 0,'18'-14'101'0,"4"0"54"16,5 4-14-16,4 7-17 15,4-2-21-15,1 5-28 16,-4 0-14-16,6 5-37 15,-4 0-5-15,4 1-9 16,0-4-13-16,-3 2-6 16,1 0-12-16,0 0-6 15,1-4 17-15,-11 0 5 16,-3-4 4-16,-12 0 5 16,-7 0-4-16,-10-1 3 0,-7-1 0 15,-10-1 1-15,-7 1-4 16,-5 6-2-1,0 2-5-15,1 10-7 0,2 4 2 16,12 5-8-16,2 1 2 16,15-5 1-16,5-1 4 15,13-5 4-15,6-3 7 0,6-8 5 16,1-3 1 0,1-7 7-16,-1-1-2 0,-4-3 9 15,-4-4 2 1,-7 4 7-16,-4 0 5 15,-6 8-5-15,-1 3-7 16,-2-1-12-16,-2 12-7 16,-1 7-4-16,3 0 3 0,3 6-15 15,4-4-21-15,7-3-45 16,3 2-34-16,7-5-68 16,3-3-188-16,1-8 229 15</inkml:trace>
  <inkml:trace contextRef="#ctx0" brushRef="#br0" timeOffset="-14502.79">8680 2573 892 0,'-10'-7'172'0,"-2"-2"228"0,-5 2-253 0,-4 6-19 0,-1 2-48 0,1 6-24 0,2 5-34 0,4 3-4 16,8 8-11-16,4 4-7 0,14-2-1 0,7-1-2 0,15-4-1 0,3 1 4 0,8-8-2 0,-1-7 1 0,-8-1-17 16,-2-7-7-16,-7-9-16 0,0-6-15 0,-3-15-1 0,-4-4-4 0,-1-11 11 0,-4-1 11 15,-5-13 19-15,-2-2 8 0,-9-13 17 16,-4-5 8-16,-5 4 20 15,0 6 13-15,3 27 22 16,1 13 12-16,6 31 0 16,-1 9-9-16,1 27-14 15,1 13-9-15,0 22-17 16,4 11-3-16,4-1-18 16,0-4-2-16,3-1-45 15,0-12-16-15,0-4-72 16,4-6-42-16,-6-16 97 15</inkml:trace>
  <inkml:trace contextRef="#ctx0" brushRef="#br0" timeOffset="-13860.74">8820 2522 1265 0,'4'-3'77'0,"8"0"61"16,4-4-40-16,12 3 0 15,5-4-11-15,5 3-27 16,0-3-13-16,5 7-18 16,-4 1-11-16,-9 8-13 0,-5-1 0 15,-15 11-5 1,-7 1 2-16,-8 12-1 16,-4 1 2-1,3 4-2-15,-1-4 2 0,7-6 1 16,7-5-4-1,4-5 3-15,4-7 6 0,4-7 7 16,0-2 15-16,-1-10 6 16,-1-2-3-16,-8-7 1 15,-2-5-13-15,-7-4-5 16,-8-7-2-16,-6-3-11 16,-5 2-9-16,-7 3-36 15,1 0-15-15,2 12-24 16,2 10-5-16,10 6 6 15,5 9 4-15,12 2 5 0,5 3 10 0,13 1 27 32,2-2 9-32,11 3 22 0,7 0 3 15,0 3 7-15,3 3 2 0,1 2 11 16,-7 0 9-16,-2 5-2 16,-9-1-2-1,-8 4-11-15,-3-2-7 16,-9-2-4-16,-4-6-2 0,-3-5 8 15,-3 0 6-15,-6-11 20 16,-2-2 19 0,-6-11 20-16,-4-2 8 0,-2-6 4 15,1-7-5-15,5-5-18 16,4-1-16-16,10 5-27 16,7 3-7-16,12 7-21 15,1 1 3-15,10 4-35 0,0 4-43 16,2 1-79-1,2 3-2-15,6 7 72 0</inkml:trace>
  <inkml:trace contextRef="#ctx0" brushRef="#br0" timeOffset="-13577.51">9969 2431 1568 0,'1'3'128'0,"-1"-2"59"0,0 3-66 0,0-3-23 16,-1-1-57-16,-2 0-23 0,1 2-29 0,1-2-17 0,-3 1-84 0,6 4-52 0,4 4 82 0</inkml:trace>
  <inkml:trace contextRef="#ctx0" brushRef="#br0" timeOffset="-13426.97">9980 2692 1678 0,'-2'0'131'0,"2"-6"40"16,5-2-24-16,-2-8-79 15,4 1-43-15,-1-7-93 16,-3 3-76-16,-11 1 78 16</inkml:trace>
  <inkml:trace contextRef="#ctx0" brushRef="#br0" timeOffset="-12426.46">10526 2304 1084 0,'4'0'107'0,"0"0"85"0,0 0-24 16,0-1-23-16,-1-2-17 0,1 1-19 0,0-3-23 0,0 2-30 0,1 5-2 15,3 10-30-15,-3 14 0 0,-2 19 1 16,0 9-13-16,-1 20-4 15,-2 0 3 1,-4 10-17-16,1 1-7 0,-3-3-35 16,1-3-35-16,4-16-43 15,1-8-15-15,1-20-7 16,1-13-5-16,-2-20 94 16</inkml:trace>
  <inkml:trace contextRef="#ctx0" brushRef="#br0" timeOffset="-12125.44">10556 2344 1302 0,'8'-21'95'0,"3"-1"41"0,6 8-8 16,10-2-19 0,3 4-17-16,6 2-7 15,-3 4-15 1,-3 6-20-16,-5 8-7 0,-2 8-16 15,-3 4-9-15,-7 5 0 16,-5 1-6-16,-8 4-9 16,-7 0 3-16,-5-2-5 15,-4-6 2-15,-13-3-18 16,-4-5-10-16,-3-4-39 16,0-9-23-16,4-1-39 15,7-11-25-15,14-5-266 0,5-6 262 16</inkml:trace>
  <inkml:trace contextRef="#ctx0" brushRef="#br0" timeOffset="-11935.41">10991 2298 1187 0,'16'22'134'0,"-5"3"138"0,-5 5-101 15,-4-1-27-15,-2-1-34 0,5-1-45 16,2-2-28-16,4-6-29 15,4-3 2-15,-1-5-13 16,2-6-11-16,-2-5-58 16,0-2-39-16,-1-7-73 15,1-9-212-15,-8 4 251 16</inkml:trace>
  <inkml:trace contextRef="#ctx0" brushRef="#br0" timeOffset="-11807.65">10977 2137 1453 0,'-16'-4'115'0,"4"-4"33"0,7-5-56 31,5 0-38-31,8-5-79 0,7-5-38 0,8-2 35 16</inkml:trace>
  <inkml:trace contextRef="#ctx0" brushRef="#br0" timeOffset="-11379.5">11345 2364 1294 0,'-8'52'89'0,"1"-1"86"15,3-9-81-15,4-2-18 16,0-2-21-16,6-4-42 16,5 3-12-16,-3-6-16 15,1 1-6-15,-2-5-14 16,-7-2-6-16,0-8 13 15,0-3 9-15,0-12 18 16,-7-4 6-16,4-13 15 16,2-9 3-16,-4-11 11 15,-1-10 4-15,-10-15 4 0,-6-8 0 16,-7-22-5 0,2 2-2-16,10 7-8 15,6 12 5-15,14 37 6 16,7 12 3-16,9 24-6 15,3 3-11-15,9 15-14 16,4 3 1-16,0 8-6 0,-1 3 1 16,-10 1 0-16,-7-1-4 15,-9-6-19 1,-8-2-23-16,-4-6-47 0,-11-6-30 16,-7-6-46-16,3-6-161 15,-8-4 204-15</inkml:trace>
  <inkml:trace contextRef="#ctx0" brushRef="#br0" timeOffset="-10694.5">11606 2393 1220 0,'-3'3'92'0,"0"3"79"0,3-4-53 0,3-1-17 0,5-1-14 0,6-3-32 0,4-8-6 0,5 2-3 0,4 1-7 16,-2-3-11-16,-3 0-7 16,-7 1-3-1,-7 4-1-15,-10-3 4 16,-9 1-4-16,-14 3-3 0,-7-1-7 16,-6 6-6-16,-1 6 3 15,7 18-9-15,7 2 8 16,11 8-3-16,8 2 0 15,9-3-2-15,6-3-2 0,12-3 0 16,2-4-1 0,12-4 7-16,0-5-5 0,4-10 2 15,1-4 1-15,-3-10 1 16,1-7 5-16,0-8-3 16,0-10 1-1,-3-8 6-15,-1-9-2 16,-5-8 13-16,-7-4 11 0,-9-10-6 15,-6-2 0-15,-10-1-5 16,-1 6-8-16,-6 26 7 16,-2 15 11-16,-3 27 1 15,-2 13-4-15,0 21-12 16,-1 15-10-16,6 19-5 16,4 3-1-16,8 7 0 15,4-7-2-15,15-3-9 16,3-5-10-16,12-15-11 15,0 0-4-15,4-22-1 16,-2-7 8-16,2-11 9 0,-5-7 16 16,-3-12 4-16,-3-2 4 15,-9-11 7-15,-4-3-4 16,-8 4 12 0,-3 3 1-16,-3 11 7 0,-3 7-2 15,-3 18-2-15,-2 9-6 16,-2 8-9-16,3 3-4 15,3-8-2-15,3 0-15 0,6-10-39 16,4-3-14 0,5-10-85-16,2-2-35 15,3-5 107-15</inkml:trace>
  <inkml:trace contextRef="#ctx0" brushRef="#br0" timeOffset="-10533.35">12271 2098 1419 0,'-16'-3'80'16,"0"1"68"-16,3-6-89 0,4 2-30 0,4-7-17 0,5-2-80 16,2 0-45-16,10 4 51 0</inkml:trace>
  <inkml:trace contextRef="#ctx0" brushRef="#br0" timeOffset="-9730.13">12485 2304 1158 0,'3'40'69'0,"-3"-5"34"15,-3 1-25-15,-10-8-5 16,2-6-17-16,0-7-32 16,2-4 0-1,7-11 10-15,1-5 1 16,6-9 8-16,2-4 0 15,6-7-5-15,1 0 3 0,2-2 4 16,-2 2 3-16,0 9-12 16,-1 3-7-16,3 9-16 15,-4 8-6-15,1 11-1 16,0 2-5-16,-1 10 3 16,2 0-1-16,9-4-5 15,-3-2 2-15,7-7 1 16,1-1-2-16,1-10 4 15,1 0-4-15,0-3 1 16,-2-6 0-16,-3-6 6 16,2-2 7-16,-6-1 17 15,-7-4 16-15,-6 0 8 16,-7-5 6-16,-4 0 0 16,-5 1-8-16,-4 12-14 0,-4 7-9 15,-2 14-18-15,1 10-9 16,0 10-1-16,4 2-4 15,13 4 1-15,5-6-8 0,15 0-18 16,6-8-5-16,8-4-35 16,9-6 3-1,17-9-6-15,5 1-4 16,9-8 34-16,1 0 5 0,-4-9 24 16,-4-4 15-16,-18-1 27 15,-15-1 24-15,-21 2 25 16,-12 1 9-16,-16-3-22 15,-11 5-22-15,-15 11-22 16,-4 3-16-16,-1 16-5 16,5 4 2-16,13 4-3 15,12-4-9-15,16-1-26 16,6-4-11-16,16-6-2 16,10-3 5-16,4-6 19 15,2-1 16-15,-3-10-1 0,-7-3 10 16,-11-9 1-16,-3-7 5 15,-2-7 11-15,-5-6 3 16,0-17 29 0,-6-5 0-16,-7-15 1 0,1-4-6 15,-6 20-20-15,3 13 3 0,0 39-3 16,-1 13-4 0,1 29-4-16,-3 11-12 0,2 24-8 0,4 7 5 31,5 1-42-31,6 0-40 15,8-14-85-15,12-10-61 0,13-11 122 16</inkml:trace>
  <inkml:trace contextRef="#ctx0" brushRef="#br0" timeOffset="-8061.62">14274 1923 1418 0,'5'-6'77'0,"0"-2"10"0,1 1-12 16,-1 6 6-16,1-1-20 0,-3 5-11 0,-1 15-1 0,-4 13-6 15,-4 26-5-15,-1 16-7 16,0 15-13-16,-3 2-7 15,2-8-8-15,0-8 0 16,7-19-1-16,-1-9 1 16,5-19-6-16,2-8 5 0,3-12-4 15,1-3 3-15,2-11 7 16,2-10 3 0,0-8 2-16,1-4-5 15,-1-7 1-15,-1-5-10 0,2 3 2 16,-1 2-1-1,0 15-4-15,-2 10 6 0,-4 16-8 16,1 9 9-16,0 18-4 16,-1-2 1-16,2 8 0 15,4-2 0-15,7-11-2 16,7-1-4-16,5-10 0 16,4-3-2-16,6-8 2 15,-1-3 1-15,5-9 5 16,-2-4 3-16,-4-12 1 15,-2-4 5-15,-7-8-3 16,-2-6 1-16,-10-4 6 16,-5-2 1-16,-19 3 0 0,-3 2-2 15,-11 14-4-15,-3 14-5 16,-3 19 2-16,-4 10-10 16,1 19 5-16,1 4-6 0,7 3 4 15,2 2 2 1,15-6-5-16,6-4 0 15,8-8-3-15,7-6 8 16,4-9-1-16,-2-2 0 0,6-11 6 16,-7-1-9-1,3-7 6-15,-3 1 0 16,-2-2-2-16,0-1 1 16,-6 6-1-16,-3 4 0 15,-5 8-4-15,-3 8 6 0,0 4-8 16,0 4 9-16,2-1 0 15,3-3-2-15,1-12-1 16,2-2 3-16,4-4 3 16,3-5 5-16,2-1 12 15,-1-4 0-15,0-2 2 0,-2-1-8 16,-2-2-1 0,1-1-10-16,-3 2-2 15,-1 1 2-15,2 2-3 16,0 0-3-16,-1 4 0 0,-1 7 1 15,0 3-4-15,2 5 6 16,-3 5-1 0,3-1-4-16,-1 4-1 0,1 2 3 15,0 3 0-15,3 5 3 16,-1 4 0-16,-2 0-1 16,-2-2 1-16,-2 2-1 15,-6-5 3-15,-2-5-7 16,-6-1 2-16,-1-5-1 15,-9-4 0-15,-2-6-1 0,-9-4-6 16,-4-8-2-16,2-10-17 16,-3-2-16-16,3-9-58 15,2-4-54-15,-1-5 82 16</inkml:trace>
  <inkml:trace contextRef="#ctx0" brushRef="#br0" timeOffset="-6781.41">10340 3486 1130 0,'3'8'103'0,"-2"3"74"0,1 1-57 0,-1 2-14 0,1 2-39 0,0 6-24 0,1-3-25 16,0 3-2-16,-1 2-8 16,-1-7-3-16,-1 2-1 15,-1-6-3-15,-4-8 2 16,0-1 2-16,0-4 0 15,1-1 11-15,0-10 14 16,4-5 0-16,7-9 1 16,4-5-10-16,8-3-6 0,4 1 1 0,4 5 6 31,3 4 3-31,0 11 1 0,0 11-11 16,-3 7-4-16,-2 12-8 15,-4 7-4-15,-2 2-9 16,-8-1-13-16,-3-3 0 15,-8-8-5-15,0-2 11 16,-4-10 10-16,0-1 6 16,4-9 3-16,0-8 6 15,9-8-1-15,4-3-3 0,6-6 1 16,0 2-5-16,6 8 2 16,2 5 4-16,-5 10-5 15,-2 7 4-15,-1 19-1 16,-6 8-6-1,3 9 0-15,1 7-1 0,-3 0-4 16,2-4 4-16,1-7-3 16,-1-12-3-16,1-10 3 15,1-4 2-15,-1-14 3 0,2-3 7 16,-3-8 1 0,0-8-4-16,-4 4 8 0,-1-3-3 0,-1 11 0 31,-1 3 3-31,1 12-10 15,-1 5-2-15,-1 17 0 16,5 7 4-16,2 4-2 16,4-5 5-16,10-3 0 0,2-9-6 15,4-6 13 1,-2-9 8-16,-1-10 8 0,-1-4 11 16,-7-6 2-16,1-6-3 15,-12-5 0-15,-9-2-12 0,-8-2-7 16,-14 4-10-16,-15-3-3 15,-8 4-3-15,-12 10-13 16,-4 2-9 0,5 15-32-16,4 2-17 0,17 8-29 15,9-6-8 1,22 1-45-16,9-3-5 0,18-2-262 16,6 2 252-16</inkml:trace>
  <inkml:trace contextRef="#ctx0" brushRef="#br0" timeOffset="-6295.37">11570 3557 1421 0,'-1'28'65'0,"-4"-1"15"0,2 6-37 0,-1-5-4 0,6 2-13 15,1-3-24-15,5 0 2 16,-2-8-3-16,-1-2 0 0,-2-7 0 15,-1-9 3-15,-1-1 10 16,-2-9-1-16,1-10 11 16,0-6-1-16,3-9 0 15,3 3 1-15,7-5 4 16,4 9 5 0,9 10 1-16,-1 7-5 0,3 15-10 15,-3 4-7 1,2 10-10-16,2-3 2 15,2-8-2-15,9 1-2 0,4-9 15 16,0 0 2-16,-3-4 26 16,-5-6 2-16,-15-4 6 15,-5-8-2-15,-13 3-17 16,-5-5 6-16,-14 1-16 16,-6 2-2-16,-8 2-2 15,0 7-10-15,0 12-4 16,5 4 1-16,6 17-10 15,5 6 6-15,9 12-1 16,5 5-1-16,18 2-2 0,7 1-4 16,11-14 1-16,7-1-20 15,9-15-65-15,1-7-44 16,9-17 63-16,3 1-8 16</inkml:trace>
  <inkml:trace contextRef="#ctx0" brushRef="#br0" timeOffset="-5798.14">13176 3454 1357 0,'-17'0'84'0,"-7"0"27"0,-14 0-34 0,-8-5-1 0,5 5-40 0,2 5-19 0,17 3-14 0,6 3-5 0,15 3 2 31,4 5 0-31,14 2 9 0,13 2 5 16,14 7 14-16,7-1 10 15,-1-3-1-15,-4 1-5 16,-15-3-15-16,-10 0-9 15,-18-4-1-15,-11 1-2 16,-22 1 4-16,-9-5-6 0,-15 2-27 16,1-2-17-16,2-6-48 15,7-8-14-15,14-6-43 16,5-12-110-16,15-11 164 16</inkml:trace>
  <inkml:trace contextRef="#ctx0" brushRef="#br0" timeOffset="-5580.94">13399 3147 1111 0,'9'23'170'0,"0"9"237"16,-1 21-273-16,-5 9-5 16,1 12-29-16,-4 5-28 0,3-5-33 31,0-5-17-31,2-12-22 0,3-14-11 15,-5-13-60-15,1-5-29 16,1-11-96-16,-2-4-235 0,-3-10 273 16</inkml:trace>
  <inkml:trace contextRef="#ctx0" brushRef="#br0" timeOffset="-4546.46">13348 3470 1385 0,'21'3'84'0,"9"5"60"16,1-2-16-16,10 1-6 16,5-4-12-16,7-6-41 15,1-1-21-15,3-5-16 16,-2 1-17-16,-12 2-13 16,-7-5 10-16,-17 4-6 15,-8-1 14-15,-13 7 1 0,-9-4-11 0,-19 7 6 16,-4 4-16-1,-10 10-2-15,-2 6 6 16,6 5-17-16,7 3 6 16,11 0-15-16,9-4 0 15,18-7 3 1,6 2 1-16,16-10 10 0,3-8 1 16,8-6 6-16,5-7-3 0,-4-4 8 15,-1-5-5-15,-10 4 7 16,-6 0 10-1,-12 4-7-15,-9 10 6 16,2-1-5 0,-9 12-11-16,-3 9 3 0,-1 4-6 15,2 1-10-15,7 0 7 16,4-12-14-16,5-2 8 0,4-6 2 16,4-4 4-16,5-9 5 15,4-5 2-15,7-13 1 16,1-1 0-16,3-10 11 15,-5-5 1-15,-2-1 13 16,-2 0 6-16,-10-2 3 16,-1-1-5-16,-13 9 2 0,-3 8-12 15,-6 19 1-15,-4 11-5 16,-6 24-10-16,1 5-1 16,-7 20-5-1,-2 8-1-15,10 5 1 16,1-4-4-16,16-6-30 0,7-13-2 0,17-13-10 15,7-9 6 1,4-12 29 0,2-10 1-16,-6-12 13 0,-1-12 4 15,4-15 0-15,1-5 11 16,-5-9 8-16,-2-4 1 0,-6-5 11 16,-4-4 0-16,-8-5-11 15,-4 2-2-15,-7 17-17 16,-2 14-3-16,-5 34 4 15,-6 20-4-15,-8 28 4 16,-2 14-5-16,-1 17-5 16,3 0 1-16,10-1-2 15,6-1-4-15,11-16-13 16,12-3-2-16,9-21-4 16,4-2 5-16,3-18 4 15,2-8 6-15,3-15 5 16,0-11 1-16,3-12 6 15,-3-7-4-15,-5-2 2 16,-4 3 4-16,-13 8-1 16,-5 4-3-16,-6 18-2 15,-7 12-2-15,7 9-1 0,2 9 2 0,1 9-1 16,3 2 1 0,0 7 2-16,-1-2 0 15,4 2 1-15,-1 0 0 0,-3 0 0 16,-5-1 0-1,-15-4 3-15,-9-6-4 0,-17-7-1 16,-8 2 7-16,-14-12 0 16,-8-5-8-1,-3-10-25-15,-4-5-38 0,14-2-66 16,2-8-30 0,13 9 82-16</inkml:trace>
  <inkml:trace contextRef="#ctx0" brushRef="#br0" timeOffset="44280.45">15246 3512 780 0,'-6'0'130'0,"4"5"164"16,-1-3-140-16,3-2-36 0,6-2-9 0,-1-4-15 0,4 1-10 0,7-1-4 0,3 1 3 15,9 4-3-15,1-1-2 0,9 2-22 16,3-2-10-16,1-2-16 16,9 0-12-16,1 1-8 15,0-3-8-15,2-2-19 16,-6-3-24-16,-7-2-66 15,-1-4-43-15,-12 3 75 16</inkml:trace>
  <inkml:trace contextRef="#ctx0" brushRef="#br0" timeOffset="44981.96">16309 3031 1660 0,'-1'-1'109'0,"-3"2"18"0,3 9 7 16,-4 14-20-16,0 10-25 0,-2 15-20 16,-1 2-16-16,3 2-23 15,2 1-18-15,3 4-12 16,4 5 2-1,0-3-44-15,-1 3-23 0,-2-4-65 16,-1-9-42-16,-3-10-45 16,-2-7-231-16,2-18 286 0</inkml:trace>
  <inkml:trace contextRef="#ctx0" brushRef="#br0" timeOffset="45218.92">16110 3482 1357 0,'-4'-3'88'0,"2"-6"43"0,-1 1-13 16,12 0-7-1,2-1-13-15,13-4-8 0,5 2-10 0,7-3-5 16,3-2-10-16,5 2-22 16,1-5 0-16,0 6-19 15,3 5-1-15,-6 2-11 16,-4 6-5-16,-13 8-7 15,-6 5-4-15,-17 7-2 16,-4 10-3-16,-10 8 4 16,-3 0-2-1,4 0 0-15,2-7 0 0,11-7 0 16,4-7 3-16,10-9-4 16,3-6 6-16,7-7 0 15,9-8 2-15,1-9 3 16,4 3 3-16,-5-1-3 15,-2-4-3-15,-10 2 5 16,-2 2-2-16,-9-1-3 16,-4 2 3-16,-1 2 1 15,-1 3-5-15,-4 9 4 16,-2 3-2-16,3 4-5 0,-3 6 4 16,0 15 2-16,0 10 6 15,-7 8 8-15,-4 7 2 16,0 5-3-1,-3 1-6-15,-5 4-7 0,-1 2-1 16,-7 3-3-16,2 4-1 16,-9-4-6-16,1-5-10 0,0-9-18 15,-2-8-10 1,6-9-26-16,2-10-19 0,6-15-38 16,5-14-27-1,10-17 51-15,5-6-328 16,10-16 306-16</inkml:trace>
  <inkml:trace contextRef="#ctx0" brushRef="#br0" timeOffset="45523.49">16928 3533 942 0,'9'9'153'0,"1"4"213"0,-4 6-256 0,-1 6-2 0,-4 8-35 0,-1 2-17 0,-5 9-14 0,-2 2-10 0,-6 1-16 0,0 2-7 0,-4-11-8 0,3 0 0 0,4-10 0 0,-1-4-2 0,6-12 1 0,1-4 4 0,-3-8 12 0,3-9 9 0,4-16 22 0,-2-12 3 0,2-18 6 0,5-8-11 15,6-13-1 1,3 1-8-16,11 15-12 0,2 6 10 16,3 26-14-16,0 6 1 15,-3 15-4-15,0 7-11 0,-8 4-5 16,-7 5-1 0,-2 4-6-16,-7-4 4 0,-8 5-6 15,-4 2 4-15,-10-3-39 16,-5 2-21-16,-4-2-70 15,-1 1-35-15,3-7-2 16,10-3 64-16</inkml:trace>
  <inkml:trace contextRef="#ctx0" brushRef="#br0" timeOffset="45782.63">17202 3478 1339 0,'8'3'124'0,"0"8"107"15,-2 3-60-15,-1 4-37 16,-2 2-28-16,0 1-71 0,0 1-2 16,1 0-20-16,2-5-16 15,5 4-54-15,2-7-45 16,2-8-77-16,1 0-126 16,-2-17 182-16</inkml:trace>
  <inkml:trace contextRef="#ctx0" brushRef="#br0" timeOffset="45930.47">17253 3388 1087 0,'-13'-10'169'15,"2"-2"225"-15,5 5-287 16,2 1-24-16,8-5-60 0,3-1-39 16,12-3-88-1,5 1-67-15,12 6 88 16</inkml:trace>
  <inkml:trace contextRef="#ctx0" brushRef="#br0" timeOffset="46710.07">17701 3423 1931 0,'1'0'47'0,"-10"0"-15"16,-20 11 45-16,-1 3-39 0,-9 16-17 15,3 4-1-15,1 11-18 16,8-1 4-16,22-5-11 0,7-6-7 0,28-9-4 16,6-10-16-1,8-6 14-15,7-3-1 16,-1-5 6 0,6-7 12-16,-3 0 0 15,4-4 1-15,-8-4 15 0,-7 1 1 16,-12-3 20-16,-12 1 0 15,-18 0-2-15,-10 4-5 0,-16 1-21 32,-6 9 4-32,-1 7-14 0,1 3 2 0,9 6 0 15,5 0-2-15,12 2 1 16,6-2-2 0,9-3 2-16,6-3-5 0,4-3 1 15,3-4 5-15,1-1-4 16,3-1 9-16,-4-4-2 15,-3-6-6-15,-7-2 9 16,-4 2-9-16,-5 5 4 16,-3 1 0-16,-8 12-6 15,0-3 8-15,-1 7-2 16,4 2-2-16,5-4 1 0,7-4 1 16,10-8-1-1,5-8 8-15,11-10 4 16,0-4 12-16,7-10 26 15,-7-4 4-15,2-13 22 16,-1-5-10-16,-2-7-12 0,3-3 8 16,-6-5-4-16,-3 1 1 15,-9 8-4-15,-4 14-21 16,-10 33 0-16,-5 18-5 0,-15 32-8 16,-4 14 3-16,-5 23-24 15,-1 4 2-15,11 7-14 16,7 2-40-16,13-8-101 15,12-9-38-15,16-13-126 16,5-8-1-16,19-15 188 16</inkml:trace>
  <inkml:trace contextRef="#ctx0" brushRef="#br0" timeOffset="47718.61">19207 3413 936 0,'2'2'103'15,"-2"1"104"-15,1 3-62 0,3 2-25 0,-1 1-6 0,1 3-13 0,1 0-4 16,-3 10-22-1,-2 8-3-15,-2 11-23 0,1 11-4 16,-1 10-19-16,2 2-10 16,0 1-14-16,0-7 0 0,3-7-27 15,2-7-25-15,3-17-54 16,1-4-44-16,1-18-207 16,4-5 213-16</inkml:trace>
  <inkml:trace contextRef="#ctx0" brushRef="#br0" timeOffset="48194.95">19589 3549 1438 0,'5'8'87'0,"1"0"55"15,-4 4-20-15,1 7-8 0,0 0-13 16,-3 11-41-1,5 8-11-15,-5 11-15 16,0 6-21-16,1 0-13 0,-1 0 1 16,3-6-12-16,-3-2-1 15,4-10 0-15,0-9-1 16,-2-9 7-16,1-5 10 0,-1-14 0 16,-4-8 0-16,-3-15 5 15,-3-7-9-15,-7-21 0 16,0-7 0-16,-2-13 0 15,0-11 3-15,4-2 4 16,7 1 2-16,7 15 2 16,9 16 9-16,10 16 12 15,1 10 9 1,7 14 6-16,4 2-1 0,6 10-11 16,1 7-9-16,-4 2-14 15,-1 2-6-15,-7 6-7 16,-8-2-1-16,-12 7-2 15,-7 0-2-15,-15 2-3 16,-7 2-12-16,-6-2-25 16,-4 3-19-16,1-2-34 15,1-3-14-15,11 2-41 0,5-7-27 16,15-3 102-16</inkml:trace>
  <inkml:trace contextRef="#ctx0" brushRef="#br0" timeOffset="48510.42">20217 3571 1210 0,'17'-16'84'0,"-1"-3"69"0,-7 2-23 0,1 4-13 0,-2 1-1 15,-8 2-28-15,0 7-15 0,-16 3-15 0,-4 9-12 0,-10 12-14 16,-5 7 1-16,-5 20-6 16,1 2-2-16,6 12-15 15,6-4-1-15,19-3-8 16,10-4-1-16,20-10-3 16,6-8 2-16,10-11-7 0,3-6-15 15,-1-12-53-15,-6-8-44 16,1-11-66-16,-7-4 83 15</inkml:trace>
  <inkml:trace contextRef="#ctx0" brushRef="#br0" timeOffset="48780.03">20490 3702 1241 0,'0'4'123'15,"1"1"83"-15,9-3-75 16,4-2 9-16,10 1-32 16,6-1-18-16,6 0-32 15,2 0-19-15,4-1-24 16,-2-1-26-16,-5-3-61 15,-2 2-49-15,-10 0-137 16,-4 0 139-16</inkml:trace>
  <inkml:trace contextRef="#ctx0" brushRef="#br0" timeOffset="48963.58">20528 3847 1488 0,'9'0'94'0,"5"0"23"16,5 0-15-16,11-5-42 15,2 2-33-15,7-7-32 16,2 3-18-16,7-8-74 16,-1 1 37-16,7-5 7 15</inkml:trace>
  <inkml:trace contextRef="#ctx0" brushRef="#br0" timeOffset="49361.82">21258 3531 1025 0,'0'-4'136'0,"0"1"239"0,2 1-255 15,-2 5-27-15,-3 8-14 16,-9 16-51-16,-3 8-6 16,-6 12-5-16,2-1-10 0,10 4-5 15,4-3-6-15,13-6-2 16,8-4 3-16,11-15-2 16,4-11 5-1,5-11 3-15,2-8 6 0,0-13 28 16,-2-2 14-16,-1-10 22 15,-7-4 10-15,-12-4-10 16,-11 0-3-16,-16-3-19 16,-14 2-15-16,-13 4-22 15,-8 6-12-15,-4 20-10 16,-2 9-2-16,6 12-33 0,5 5-34 0,17 4-57 16,11-6-51-1,17-2-282 1,8-3 292-16</inkml:trace>
  <inkml:trace contextRef="#ctx0" brushRef="#br0" timeOffset="49563.05">21848 3692 1738 0,'-11'7'118'0,"-2"-6"93"0,1-1-84 0,6-3-33 15,1-8-35-15,6 0-59 16,6 1-15-16,-1 4-65 16,5-2-47-16,-2 4 77 15,4-3-14-15</inkml:trace>
  <inkml:trace contextRef="#ctx0" brushRef="#br0" timeOffset="50060.78">22449 3364 1344 0,'3'-9'171'0,"-3"1"106"0,-8 2-83 16,-6-1-14-16,-16 1-68 15,-4 4-30-15,-9 2-31 16,0 5-14-16,-1 6-21 16,2 6-10-16,8 7-8 15,6 3 2-15,20 8-4 0,11 1-2 0,21 2 3 32,9 1-4-32,11 1 0 15,2-1 0-15,3 0-11 0,-5-4 0 0,-6 3-25 31,-8-6 9-31,-13 1 6 0,-9 0-2 16,-17-2 23-16,-9-1-7 16,-12-3 3-1,-4-3 10-15,-4-4-4 0,0-6 7 16,2-9-3-16,-2-8 2 16,8-13 17-16,6-7 16 15,16-17 38-15,10-6 7 16,22-9 7-16,4-5-11 15,18 0-32-15,1-1-14 16,7 10-22-16,1 6-12 0,2 10-47 16,-2 3-34-1,-13 6-95-15,-5 0-67 0,-23 1 137 0</inkml:trace>
  <inkml:trace contextRef="#ctx0" brushRef="#br0" timeOffset="66460.98">21165 4161 887 0,'-14'6'86'0,"-2"3"84"0,2 1-64 0,3-7-20 0,3 5-2 16,8-7-7-16,3-1 0 0,11-4-11 0,7-1-5 0,13-3-10 0,7 0-9 15,16 5-9-15,10-3 3 0,15 6-2 16,7 3 3-16,11 2-1 15,4-4-5-15,6-1-4 16,7 0-9-16,3-9-6 16,-8-1-4-16,-24 1-6 15,-20-1 2-15,-35 3-3 16,-15 0 0-16,-26 6-2 16,-19-4 1-16,-41 5-11 15,-25 5-3-15,-32 1-21 16,-15 5-18-16,-5 5-6 15,1 3-7-15,-2 0 26 16,7 3 14-16,19 1 18 16,17-2 7-16,42-4 2 15,18-3 3-15,37-3 9 16,15-7 12-16,39-4 20 0,27-2 7 16,49-7-5-16,16-3-9 15,26 3-8-15,4 0-11 16,-4 1-7-16,-4 5-7 0,-37 3-46 15,-26 1-25 1,-55 4-52-16,-26 1-33 16,-61-7 84-16</inkml:trace>
  <inkml:trace contextRef="#ctx0" brushRef="#br0" timeOffset="87743.86">20248 4624 405 0,'4'-1'13'0,"-1"-7"-1"16,3 1-2-16,4 0-10 0,4 3-1 0,0 4-2 0,2 0 0 15,-4 0 0-15,-4 5 2 0,2 3 1 0,-6-3 1 16,0 1 25-16,-3-4 23 16,1-2 54-16,-1 0 41 15,12 0 29-15,-4-3-4 0,2-5-25 16,0 0-19-16,-3-2-19 16,3 1-4-16,-4-1-22 15,-3 1-11-15,-8 1-29 0,-7 2-8 16,-11 3-9-16,-2 3-1 15,-3 3-14-15,-1 6 1 16,2 7-8 0,3 4-1-16,4-1-1 15,5 2-2-15,7-4 2 0,7 1-3 16,15-4 3-16,5 0 2 16,10-1 5-16,3-1 8 15,5 1 3-15,-3-1-1 16,-8 1-2-16,-5 0-8 15,-14 2-3 1,-12 6 0-16,-15-2 1 16,-7 5-1-16,-11 4-1 15,-4 0 2-15,-3 2-2 0,-2-8-4 16,4-3-18-16,1-6-19 16,12-10-42-16,9-3-16 15,23-16-41-15,13-6-139 16,17-8 176-16</inkml:trace>
  <inkml:trace contextRef="#ctx0" brushRef="#br0" timeOffset="88109.12">20490 4755 1140 0,'17'8'79'0,"-4"9"41"16,-2 7-31-16,-8 8-42 0,-1 5-19 0,-2 8-20 0,-2 0-3 0,0 3-1 0,1 1-8 0,2-2-11 0,1-3-4 15,3-9-5-15,-2-13 6 0,0-14 5 0,2-12 11 0,1-16 4 0,2-10 3 16,1-20 13-16,2-14 0 0,0-13 16 0,1-2 7 0,-3-4 2 0,2 9 6 0,0 18-5 15,2 12-1-15,4 25-3 0,0 10-5 0,-2 10-15 16,-1 6-2-16,-2 7-9 0,-2 3-6 0,-9 2-2 16,-2 3-1-1,-13 5 0-15,-8 2 2 0,-12 4-3 16,0 0-7-16,-3-3-31 16,4-8-28-16,11-14-65 15,5-7-209-15,12-12 212 16</inkml:trace>
  <inkml:trace contextRef="#ctx0" brushRef="#br0" timeOffset="89462.17">20842 4758 859 0,'23'13'117'16,"-1"-2"152"-16,-4 0-142 16,-4-2-30-16,-3-2-19 0,-3-1-27 15,-2-6-9-15,-3-9-17 16,0-2 1-16,2-7-6 15,-2 2-3-15,0-4-4 16,-3 3 4-16,-3-2 3 16,0 3-5-16,-3 6-4 15,0 6-3-15,-4 10-9 16,2 7-3-16,-6 12-1 16,8 6 1-16,4 3-1 15,2 2-3-15,14-5-11 0,4-2-5 31,7-6-2-31,3-8 7 0,5-4 7 16,2-8-2-16,9-3 5 16,5-2-2-16,8-10 4 15,0-1 7-15,-5-9 0 16,-5 0 2-16,-7 0 8 16,-6-3-4-16,-12-2 9 15,-9 1 7-15,-13 3-6 16,-5 4-1-16,-10 9-6 15,0 3-10-15,-4 10-3 16,0 5 2-16,7 9-6 16,4 3-2-16,13 6-2 15,9-7-5-15,21-7 4 0,6-1-2 0,11-11 7 16,-3 0 8 0,-2-4 3-16,-3-4 8 0,-8-3 12 15,-1 0 1 1,-16-2 2-16,-8-1-1 0,-17 1-9 15,-10 1-5 1,-11 4-5-16,-4 3-6 16,-4 11-16-16,2 4-6 0,1 7-9 15,7 5-3-15,14-6 9 16,3-5 6-16,18-11 12 16,5-6 7-16,12-13 15 15,8-3 5-15,1-15 15 16,8-1 3-16,-1-4 3 15,-4-5 4-15,-6 1-11 16,-10-5-4-16,-9 7-12 0,-6 6-12 16,-5 19-2-1,-3 18 4-15,-5 1-3 0,-4 19 0 16,-4 17-1 0,0 11-7-16,-1 12 0 0,2 4-5 15,5-3-18-15,7-5 2 0,11-16-8 16,11-4 8-1,8-11 14-15,5-12 1 16,-2-10 7-16,0-4 2 16,2-13 2-16,-3-6-2 0,-6 4 3 15,-4-2 0 1,-14 9-2-16,-6 9 1 16,-2 2-1-16,-10 10-3 15,-1 10-5-15,-1-2-2 16,5 0 0-16,6-2 1 15,10-4 6-15,9-5-1 0,7-7 4 16,5-1-1-16,1-1 3 16,-1-4 4-16,2 3-2 15,-5-1 5-15,-8 3-2 0,-2 0 1 0,-9 0 2 16,-8 0-5 0,2 0-1-1,-1 0-1-15,2-1 0 16,2 2-1-16,0 2 5 0,1 5-2 15,2 3 9 1,0 3 3-16,4 1-3 16,0 0 0-16,0 6-10 15,1-1 2-15,-5 10-5 0,-4-1-2 16,-4 5-4 0,-4 6-8-16,-11 4-9 0,-2 3-5 15,-5 4-3-15,-2-2 0 16,-1-10 6-16,0-11 11 0,6-13 5 15,5-11 6 1,11-18 15-16,9-13 4 0,11-26 5 16,10-14 1-16,8-22-7 15,-1-8 2-15,9 3 13 16,-2 5 7 0,5 28 10-16,-2 18 7 0,-5 32-13 15,-4 11-9-15,-13 18-22 16,-6 7-11-16,-11 10-6 15,-4 2 2-15,-2 3 3 16,-7-5 3-16,-2-4-1 16,-2-4-8-16,-6-8-12 15,-1-5-17-15,-3-12-31 16,2-6-16-16,-1-11-51 16,6-11-29-16,4-10 90 15</inkml:trace>
  <inkml:trace contextRef="#ctx0" brushRef="#br0" timeOffset="89697.3">23038 4635 1602 0,'4'-3'65'0,"-2"-6"12"0,3-1-38 0,-1-2-28 0,0-3-34 0,3 4-72 15,-2 2-19-15,1 6 54 16</inkml:trace>
  <inkml:trace contextRef="#ctx0" brushRef="#br0" timeOffset="89860.95">23006 4922 1653 0,'-2'2'118'0,"2"-4"58"0,2-2-38 16,-2-11-45-16,8-4-34 16,-2 1-95-16,-3-5-38 15,7 8-95-15,-2-1-98 0,19-1 151 16</inkml:trace>
  <inkml:trace contextRef="#ctx0" brushRef="#br0" timeOffset="91545.04">23449 4435 946 0,'-1'2'135'0,"-2"-2"153"0,-2-4-183 0,0 1 7 0,2-8-25 0,3 7-6 15,2-4 0-15,7 3 3 16,4-5 0-16,2 4 3 0,11 0-3 16,-3 0-3-1,9 6-16-15,-1 0-13 16,-1 4-29-16,0 4-5 0,-6 9-19 15,-5-1-4-15,-5 6-2 16,-9-3-1-16,-10 3 1 16,-4 2 4-16,-15-7 3 15,0 2-4-15,-2-5 2 16,-1-6 2-16,16-1 0 0,8-7 3 16,-2 3-3-1,14-2-4-15,5 6-2 16,7-3 0-16,3 9 3 0,1 0 4 0,3 2 4 31,2 0-4-31,-3-1 0 16,-3 3 1-16,-10-4-1 15,-6-1 3-15,-11 3 2 16,-10-3 0-16,-11 6 1 0,-6 0 0 16,-4-3-3-16,-1-1 0 15,2-5-16 1,-2-2-18-16,7-6-33 0,1-1-18 15,11-8-29-15,5-1-13 16,13-13-22-16,9-3-14 16,12-5-281-16,6-8 282 15</inkml:trace>
  <inkml:trace contextRef="#ctx0" brushRef="#br0" timeOffset="91758.85">24036 4415 1751 0,'-6'6'136'0,"-4"2"39"16,1-7-17-16,1-2-72 0,3-7-38 0,4 2-33 0,-1-6-18 16,2 5-53-1,2 2-42-15,-2 5-73 16,1 0-40-16,6 0 115 15</inkml:trace>
  <inkml:trace contextRef="#ctx0" brushRef="#br0" timeOffset="92214.29">24495 4288 1504 0,'-1'-9'116'0,"-2"-4"58"15,-2 7-16-15,-6-7-41 16,-3 2-28-16,-5 3-48 16,-7 5-8-16,3 8-17 15,-4 12-14-15,3 10-9 16,5 3-3-16,7 8-18 15,7-3-1-15,11-9-12 16,7-5-10-16,12-10 7 16,5-3-1-16,2-8 22 15,1-8 10-15,-10-5 9 0,-4-2 6 16,-4-3 6-16,-4-5 12 16,-5-1 12-16,0 0 11 15,-6 7-6-15,-1 4 1 16,-7 13-6-1,-3 5-10-15,-3 16 5 0,-4 5-16 16,1 12-6-16,1 6 0 16,2 4-6-16,4 1-1 15,4-8-47 1,3-2-53-16,5-6-81 0,2-6-123 16,17-10 170-16</inkml:trace>
  <inkml:trace contextRef="#ctx0" brushRef="#br0" timeOffset="92777.75">24716 4468 1217 0,'11'0'85'0,"5"0"49"0,1 5-14 0,7 7-23 0,-2 3-25 0,0 7-25 0,2 1-7 0,-12 7-13 0,-1 5-2 16,-11 3-6-1,-6 3-2-15,-8 8-3 16,-8 3 1-16,-2 0-10 0,-3 3-1 16,7-8 0-1,1 1-5-15,3-7-9 16,4-10-12-16,1-1-27 0,1-8-9 15,7-3-35-15,-2-6-21 16,5-7-163-16,0-4 165 0</inkml:trace>
  <inkml:trace contextRef="#ctx0" brushRef="#br0" timeOffset="93096.66">24571 4955 1180 0,'5'4'129'0,"-1"0"90"0,-2 3-104 16,-2-3-15-16,-2 6-49 16,-1 2-19-16,-1 4-16 15,0 5-7-15,4-2-8 16,5 3-2-16,6 0-3 0,3-5 3 15,2 0-1 1,2-1 2-16,-1-6 2 0,-1-4 3 16,-2-6 6-16,2-8 7 0,1-9 1 15,0-2-1 1,5-10-11-16,2 1-18 16,-2-2-47-16,-1-1-47 0,-10 4 55 31</inkml:trace>
  <inkml:trace contextRef="#ctx0" brushRef="#br0" timeOffset="93864.43">23626 5522 1304 0,'10'0'125'0,"-3"0"42"0,6-2-14 16,0-6 4-16,4 2-31 0,3-5-14 15,4 0-24-15,1 6-23 0,-4 5-42 16,1 3-7-16,-8 11-22 0,-3 4 0 16,-4 2-14-1,-7 4-10-15,-8-5-10 0,-3 3-7 16,-10-3 10-1,1-2 8-15,-1-4 15 16,-1-5 9-16,11-2 5 16,9-6 4-16,-6 9-4 15,13-5 0-15,9 7 4 16,7-4 1-16,7 8 12 16,-1 2-7-16,-2-3-1 15,-4 2-1-15,-5 0-8 0,-4 3 6 16,-7-7-1-16,-5 6-1 15,-14 1 6-15,-5-4-3 0,-13 3-1 16,-4-3-5-16,0 1-5 16,-4-9-3-1,6-4-14-15,7 1-12 0,6-8-36 16,7-1-27 0,13-3-41-16,4-6-26 15,12-7 92-15</inkml:trace>
  <inkml:trace contextRef="#ctx0" brushRef="#br0" timeOffset="94041.88">24107 5783 1601 0,'3'0'91'0,"-3"-6"8"0,-3-3-33 15,-2-4-52-15,4-1-50 0,1 3-79 0,1 1-184 16,9-2 180-16</inkml:trace>
  <inkml:trace contextRef="#ctx0" brushRef="#br0" timeOffset="94415.79">24355 5474 1311 0,'-2'0'118'0,"1"-1"105"15,-1 1-29-15,2 6-1 16,0 0-16-16,2 7-27 0,-2 7-22 16,0 9-40-1,-5 9-15-15,-3 14-43 0,0 1-16 16,2 9-25-16,0-1-27 15,2-1-69-15,4 0-36 16,4-6-97-16,2-5 159 0,11-15 14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3-06T18:07:27.77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3-06T18:07:29.933"/>
    </inkml:context>
  </inkml:definitions>
  <inkml:trace contextRef="#ctx0" brushRef="#br0">9876 13250 0,'0'0'0,"0"0"0,0 0 0,0 0 0,0 0 0,0 0 15,0 0-15,0 0 16,0 0 0,0 0-16,40-48 15,-17 37 1,1-1-16,7 0 0,-7 4 31,8-4-31,-1 0 16,1 5-16,7-5 15,-7 4-15,-9 0 16,-7 4 0,0 0-16,-8 0 15,0 4 1,-8 0-1,0 0-15,0 0 16,0 0-16,0 0 16,0 0-1,0 0-15,0 0 16,8 0 0,-8 0-16,8 0 15,-1 0-15,1 0 16,0-4-1,0 0-15,0 0 16,0 0 0,8 0-16,-9 0 15,9 1 1,-8-1-16,0 0 16,0 0-1,-8 0-15,8 0 16,-8 4-16,8 0 15,-8 0 1,0 0-16,0 0 16,0 0-1,0 0 17,0 0-32,-48 27 15,9-7 1,-16 8-1,0 7 1,-9 5 0,-7 3-1,16-4-15,16-3 16,23-5 0,8-3 15,8-4 31,16-1-46,15 9-16,48 7 16,16 5-16,15 3 15,1-4-15,-17-7 0,-7-5 16,0-11-1,-8-8 1,0-20 0,8-12-1</inkml:trace>
  <inkml:trace contextRef="#ctx1" brushRef="#br0">14462 6015 1287 0,'3'5'72'0,"-1"3"34"0,-2 1-88 0,-4 1-12 16,0-4-4-16,-9-6 6 0,-1 0 19 0,-8-5 26 0,-3 1 5 16,-9-3-4-16,-2 4-12 0,-10 3-33 15,-1 0-9-15,-14 5-10 16,-7 3-6-16,-8-4 4 16,-3 4 6-1,3-8 6-15,2 4 1 16,6-4 8-16,1-4-2 15,0-5 1-15,4-1 0 0,-2-2-7 16,-2-2-1-16,-4-2-3 16,-3 0 4-16,-5 2 1 15,1 1-2-15,6 1 0 16,-1 1 2-16,1 1-2 16,1-1 0-16,-16 5 2 0,-1-1 2 15,-4 4 10-15,-4 0 13 16,4 2 11-1,-1-7 0-15,-1 3-3 16,-6-3-7-16,-6 5-7 16,1-7-4-16,-3 4-5 0,4-3-3 15,2-2-6-15,-5 3 6 16,-9 1-1 0,1 1-1-16,-9 1 1 15,4 2-4-15,-8 2-1 0,-8-2-1 16,-7 3 0-16,-7 0 0 0,9 0 1 15,1 3-1 1,-2-2 0-16,-5 1-3 16,-3 3 1-16,4-1 0 15,-7-1-2-15,4 1 4 16,-5 5-3-16,-4-4 3 0,0 4-1 16,-1 4-3-16,-4-2 1 15,4 2-2-15,1-1 2 16,-1-6 2-16,4 2 1 15,-1 2-1-15,9-4 4 16,1 4-4-16,-1-1 2 0,0 1-5 0,4 4 2 16,1 3-4-16,-10 0 4 31,2 4 0-31,-4-4-1 16,2 1 1-16,-1-1-1 15,-3-1 1-15,8-2-3 16,1 2 3-16,13 1-3 15,-2-3 3-15,1 2-2 0,4-3 3 0,6-2-2 32,16-2 3-32,13-6 0 15,8 0-3-15,1 1 1 0,3 0-5 0,6-1 2 16,2 2 1 0,16 2 2-16,-2-1 1 0,6 0-1 15,-1-1 1-15,-3 1-1 16,1-3 1-16,-5 2 0 15,-1-3 2-15,-1 1 4 16,0-3-6-16,4-3 3 0,-3-1-5 16,2 0-2-1,-1-7 3-15,-3 1-2 16,3-1 4 0,-4-1-1-16,0-1 4 0,-1-3-43 15,1 0-38-15,5-2 45 16</inkml:trace>
  <inkml:trace contextRef="#ctx1" brushRef="#br0" timeOffset="2992.49">11756 3981 1082 0,'8'-6'71'0,"-3"2"31"0,0 1-2 0,-2-3-27 0,-2 1-11 0,1 4-19 0,-2-3-6 0,0 4-7 16,-2 2-5-16,-2 3-10 15,-4 7 0-15,-2 10-1 16,1 4 0-16,1 13 0 16,0 2-5-16,5 14-7 0,1 5-2 15,7 0-1 1,4-6 4-16,9-16 0 16,5-10-1-16,11-14 2 15,0-4-4-15,7-10 5 16,-1-8 9-16,1-11 6 15,0-11 4-15,-8-14-2 16,-3-8-1-16,-6-11 12 0,-5-2 12 0,-7 3 10 16,-2 6-5-1,-9 5-16-15,-1 10-11 16,-1 10-21-16,1 12 11 16,-4 17 3-16,-2 12-2 0,1 24 6 15,4 14-14-15,-1 19-9 16,2 8 2-1,11 2-3-15,2-3 7 0,15-17-1 16,4-8-2-16,6-21-12 16,0-6-14-1,-1-22-23-15,1-8-17 0,-5-15-35 16,-1-9-21-16,-8-7-39 16,-7-9-157-16,-6-1 201 15</inkml:trace>
  <inkml:trace contextRef="#ctx1" brushRef="#br0" timeOffset="3360.64">12487 4069 898 0,'0'19'146'0,"3"8"188"0,3 4-162 0,5 12-54 0,0-2-13 0,2 8-40 0,-4-2-15 16,-2-7-34 0,-3-1-6-16,-4-1-5 0,4-7-4 15,-3 1 3-15,-1-8-9 16,0-9-23-16,0-2-5 15,-3-8-2 1,3-4 7-16,-6-4 23 0,4-8 5 0,-1-16 1 16,1-7 2-16,2-23 7 15,-1-9 6 1,2-20 9-16,4 4-1 16,12 8 8-16,5 14 3 15,4 30 10-15,-3 15 1 16,-4 15-17-16,2 8-7 15,-7 10-19-15,-5 8-1 16,-2 1 4-16,-7 3-7 0,-2 1 0 16,-6-4 2-16,-4 0-30 15,-2-2-18-15,-5-8-60 16,1-4-35-16,2-10-297 16,1-5 274-16</inkml:trace>
  <inkml:trace contextRef="#ctx1" brushRef="#br0" timeOffset="4046.72">12648 4045 1066 0,'0'-6'69'16,"0"3"44"-16,-5 0-28 0,0 1-20 0,-1 2-11 0,-5 2-18 0,1-1-4 0,-1 7-5 0,2-3-2 15,6 3-6-15,-2-3 10 16,5-4 0-16,5 2 5 16,6-3 4-16,6-1-2 15,-1-2 1-15,1 3-6 0,-1 4-9 16,0 4-4-16,1 8-5 15,-1 3 0-15,0 3 0 16,-4 6 4-16,6-1-7 16,1 0 3-16,-2 3 5 15,2 0-6 1,-10 3-1-16,-2 2 1 0,-7-7-9 16,-5 2-2-16,-3-6 3 15,0-1-6-15,-5-5 0 16,-1-4-4-16,6-5-40 15,2-1-17-15,9-8-58 16,8-4-36-16,7-15 93 16</inkml:trace>
  <inkml:trace contextRef="#ctx1" brushRef="#br0" timeOffset="4475.26">13053 4186 1322 0,'-2'16'114'0,"-1"7"54"16,3 4-64-16,2 5 6 16,4 5-47-16,5 0-14 0,0-1-28 15,2 0-8-15,-2 2-13 16,-3-6-3 0,-3 2-38-16,-4 1-22 0,-2-10-23 15,-6-7-10 1,-2-7 16-16,-2-7 10 15,1-8 27-15,2-7 6 0,5-15 44 16,-2-7 20-16,1-11 28 16,-1-8 14-16,-4-14-7 15,4-5-3-15,8 5 5 16,6 6-1-16,12 23 8 16,1 8 0-16,2 17-24 15,-1 9-3-15,3 11-27 16,-3 5 0-16,-1 6-11 15,-1 6-5-15,-7 7 3 0,-6-1-5 16,-11 5-22-16,-7 2-24 16,-10-2-65-16,-5-2-41 0,-2-11-337 31,0-1 307-31</inkml:trace>
  <inkml:trace contextRef="#ctx1" brushRef="#br0" timeOffset="4674.02">13466 4102 1089 0,'0'21'162'0,"0"4"201"0,0 5-257 0,2 3-1 0,0-3-52 16,1 0-19-16,6-2-20 15,1-6-9-15,2-4-23 16,4-10-26-16,3-8-47 15,5-7-27-15,-2-13-186 0,-2-8 188 16</inkml:trace>
  <inkml:trace contextRef="#ctx1" brushRef="#br0" timeOffset="4825.08">13529 3981 1298 0,'-28'-3'128'16,"0"-4"44"-16,7 4-57 0,4-3-26 15,10-7-65-15,7-4-17 16,12-4-34-16,2-2-28 16,13 2-75-16,-1 7-166 15,6 6 178-15</inkml:trace>
  <inkml:trace contextRef="#ctx1" brushRef="#br0" timeOffset="5176.68">13730 4058 1101 0,'17'62'111'0,"-1"4"87"0,-5-1-111 15,2-1-4-15,-10-7-44 16,-2-2-17-16,-1-12-18 16,0-5-6-16,-1-15 0 15,-1-10 6-15,2-8-1 16,0-4-1-16,-1-1 2 16,-9-5-1-16,5-9 5 15,-1-6 9-15,3-7 19 16,-2-3 12-16,5-14 10 15,-1-11 3-15,5-7-16 16,7 1 0-16,7 9-6 16,5 12-4-16,4 21 1 15,0 7-4-15,1 12-7 16,1 3-4-16,-2 8-12 0,-5 1-7 16,-8 3-2-16,-6 2-4 15,-11 2 3-15,-5 1 1 16,-14 9-20-16,-5-4-10 0,-6-1-39 15,-2-2-28 1,10-8-42-16,4-6-32 16,12-10 98-16</inkml:trace>
  <inkml:trace contextRef="#ctx1" brushRef="#br0" timeOffset="5558.9">14195 4145 1239 0,'7'16'84'0,"5"-5"18"0,4-5-1 0,1-9-30 0,7-5-11 0,-4-6-1 0,-1-4 0 0,0-5-19 0,-1 2 2 15,-9 1-5-15,1 6 3 16,-10-1 5-16,-4 4 0 15,-13 2 6-15,-7 6-2 16,-7 3-12-16,-5 3 2 16,-4 17-21-16,4 6-3 0,3 13-8 31,7 5-4-31,14 8 2 0,7-3-6 16,18-6 4-16,6-5-7 15,14-15 4-15,6-7 2 0,4-14-19 16,3-6-24-16,3-13-65 15,-1-10-50 1,1-11-258-16,-1-7 248 16</inkml:trace>
  <inkml:trace contextRef="#ctx1" brushRef="#br0" timeOffset="5757.01">14815 3970 1797 0,'-9'14'124'0,"-2"-6"3"16,1-5-13-16,4-6-72 0,1-8-36 0,7-2-27 15,-1-1-30-15,9 3-100 16,-2 0 94 0,0 20-6-1</inkml:trace>
  <inkml:trace contextRef="#ctx1" brushRef="#br0" timeOffset="5876.78">14755 4326 1726 0,'0'2'99'16,"3"-4"19"-16,4-7-18 16,2-9-57-16,5-5-34 0,2-9-91 15,-3-1-65 1,17-6 75-16</inkml:trace>
  <inkml:trace contextRef="#ctx1" brushRef="#br0" timeOffset="6428.85">15814 3484 1355 0,'0'19'114'0,"-2"5"32"0,-1 20-5 0,-2 6-9 0,2 17-31 0,-2 7-20 0,1 1-34 16,1-2-8-16,1-2-25 16,0-7-7-16,2-8 2 15,2-4-25 1,1-7-42-16,2-7-28 0,3-12-81 15,1-12-12 1,5-19 92-16</inkml:trace>
  <inkml:trace contextRef="#ctx1" brushRef="#br0" timeOffset="6624.25">16224 3877 1581 0,'2'19'89'0,"1"3"50"16,-3 3 0-16,4 7-16 16,1 1-31-16,5 4-48 15,1 0-27-15,-2-4-18 0,2-2 5 16,-1-5-33-16,-2-6-24 16,4-6-76-16,1-6-41 15,-1-11 86-15</inkml:trace>
  <inkml:trace contextRef="#ctx1" brushRef="#br0" timeOffset="6785.42">16282 3814 1350 0,'-31'-8'59'0,"4"1"20"0,5-2-46 0,16-5-12 15,6-2-18-15,14-8-66 16,5-1-142-1,11 0 119-15</inkml:trace>
  <inkml:trace contextRef="#ctx1" brushRef="#br0" timeOffset="7070.43">16558 3943 1321 0,'5'44'62'0,"0"0"4"15,-2-7 7-15,0-9-6 16,2-9-22-16,-3-8-20 0,1-3-2 0,-2-8-6 15,-1-6 7-15,0-2-1 32,-3-3-3-32,0-4 6 0,0-2 2 15,0-2 13-15,1-6 4 16,2-7 2-16,6 1-3 16,10 4 6-16,8 5-2 15,4 16-11-15,4 2-2 0,-2 9-22 0,-3 6-4 31,-5 2-7-31,0 1-3 16,-6 0-49-16,-2-3-34 16,6-4-71-16,-4-1-38 0,12-5 104 15</inkml:trace>
  <inkml:trace contextRef="#ctx1" brushRef="#br0" timeOffset="7339.5">17114 3918 1345 0,'-11'-2'125'16,"-5"1"68"-16,-5-3-91 0,-1 4-8 16,2 5-41-16,1 0-15 15,13 3-10-15,6-2 0 16,12 2-15-16,9 1-9 0,7 4 0 16,5 3-7-1,4 4 1-15,-1 6 2 0,-8 5-3 31,-7-1 5-31,-15 3-2 0,-9-4-8 16,-16-3-12 0,-11 0-22-16,-8-12-29 0,-3-5-3 15,3-9-28-15,2-9-7 16,6-18-258-16,2-11 236 16</inkml:trace>
  <inkml:trace contextRef="#ctx1" brushRef="#br0" timeOffset="7555.22">17398 3516 1480 0,'23'52'105'0,"-5"6"55"16,-7 5 0-16,-10 3-13 0,-1 4-35 16,0-14-54-1,-4 0-20-15,2-11-28 16,2-5-8-16,-3-10-50 15,3-5-36-15,-3-8-95 16,-2-10-8-16,0-6 94 16</inkml:trace>
  <inkml:trace contextRef="#ctx1" brushRef="#br0" timeOffset="7756.81">17193 3826 1465 0,'-2'13'112'31,"4"1"56"-31,10-1-35 0,7-1-5 0,14-7-27 16,8 0-21-16,15-10-36 15,0 0-11-15,0-7-38 16,-6-1-48-16,-7-1-94 16,-1 1-43-16,-7 1 83 15</inkml:trace>
  <inkml:trace contextRef="#ctx1" brushRef="#br0" timeOffset="8122.31">17690 3856 1450 0,'4'10'93'0,"3"7"20"15,-3 4-17-15,1 7-42 16,-2 2-27-16,-1-3-20 16,1 3 2-16,-1-11-7 15,1 1 0-15,-3-7-1 16,0-2-1-16,0-10 1 0,-7 1 1 31,3-10 2-31,-3-6 0 0,1-5 7 16,0-6 11-16,-1-7 27 15,3-1 8-15,4-6 8 16,3-1-13-16,9 4-16 16,4 6-5-16,11 8-13 15,5-2-5-15,4 12-8 0,0-3-14 16,7 3-53-16,1 5-30 16,5 1-103-16,4-3-261 15,0 4 285-15</inkml:trace>
  <inkml:trace contextRef="#ctx1" brushRef="#br0" timeOffset="8325.12">18393 3710 1865 0,'2'-5'135'0,"2"-3"-74"0,1-3-24 0,2-2-22 16,-4 2-31-16,1 8-76 0,-2 3-59 15,-2 11 75-15</inkml:trace>
  <inkml:trace contextRef="#ctx1" brushRef="#br0" timeOffset="8494.49">18327 4039 1505 0,'-2'8'147'0,"1"-3"128"16,1-2-98-16,1-11-66 15,4-3-40-15,5-6-55 16,-1-4-29-16,4-4-92 0,1-2-63 16,9 5 82-16</inkml:trace>
  <inkml:trace contextRef="#ctx1" brushRef="#br0" timeOffset="9327.12">19540 3621 1191 0,'13'0'109'0,"-4"2"36"0,-6-2-25 0,-3 0-21 0,-9 0-31 16,-1-2-15-16,-13-2-15 0,-9-1-11 0,-18 2-16 16,-7 1-2-16,-8 4-6 0,1 9-4 15,11 3-2 1,9 0-1-16,19-1 0 15,11-1 1-15,11 1 1 16,6 3 1-16,8 6 0 16,2 1 2-16,1 3 7 15,-3 0-4-15,0 1 3 16,-5 2-2-16,-6-4-2 16,-5-1 0-16,-2-10-1 15,-3-3 0-15,5-5-1 16,4-6 1-16,-4-3 1 15,5-5 3-15,6-5-4 16,9 4 3-16,13 0 12 16,8 4 2-16,18 6 18 0,3 6 1 15,1 7-4-15,-1 3-8 16,-18 1-11-16,-7 4-5 0,-23-5-6 16,-9 3 0-16,-16-1-4 15,-12 2 1 1,-18 3-1-16,-10-2 0 15,-12 0-3-15,-2 1-11 16,7-7-27-16,5-2-22 0,15-6-41 16,10-3-20-1,17-10-167-15,10-7 180 16</inkml:trace>
  <inkml:trace contextRef="#ctx1" brushRef="#br0" timeOffset="9512.45">19794 3993 1750 0,'-2'15'109'0,"-2"-6"8"0,-1-6 0 0,2-6-60 0,1-8-27 0,5-9-20 0,2-6-15 0,3-2-80 15,0-2-65 1,3 3 76-16</inkml:trace>
  <inkml:trace contextRef="#ctx1" brushRef="#br0" timeOffset="9927.36">20177 3610 1452 0,'24'0'103'0,"1"-1"42"0,-1-1 7 16,3-3-15-16,3 4-23 15,1 1-37-15,1 5-12 16,-1 1-32-16,-1 6-15 0,-7 6-14 16,-6 1-2-1,-12 6-3-15,-7 5-4 0,-15 6 5 16,-9 4-6-1,-11 7-16-15,-8-3-1 16,3 0-16 0,4-4 2-16,5-9 21 0,4-4 0 0,15-3 19 15,-2-4-3 1,18-7-1-16,7-1 1 0,12-8 3 16,7-3 1-16,9-4 2 15,4-10-2-15,9-2-6 16,2-8-2-16,2-2-69 15,-2-2-27-15,-2-4-73 16,2-1 66-16,2-2 50 16</inkml:trace>
  <inkml:trace contextRef="#ctx1" brushRef="#br0" timeOffset="10266.23">20935 3788 1120 0,'-13'13'125'0,"-1"3"153"0,-4 6-196 31,4-2 5-31,0 2-27 16,1-1-21-16,2-2-13 16,-1 3-8-16,4-9-16 0,0 2-2 15,2-5 1-15,1-2-1 16,3-8 0-16,1 0 1 16,-4-7 3-16,5-4 2 0,6-11 7 15,4-3 10-15,9-8 17 16,1-2 10-16,2 5 7 15,7 0-4 1,-7 13-20-16,2 11-2 0,-7 9-17 16,-6 6-4-1,-3 9-8-15,-5 5-1 0,0 4-4 16,0-2-5-16,4-1-23 16,4-5-31-1,6-5-46-15,0-4-22 0,7-7-39 0,1-3-121 16,7-7 185-1</inkml:trace>
  <inkml:trace contextRef="#ctx1" brushRef="#br0" timeOffset="10638.24">21558 3617 1371 0,'-25'-4'124'16,"-5"3"80"-16,-10 6-89 15,1 2 19-15,-2 6-41 16,3 3-20-16,16 3-26 16,8-2-13-16,17 5-27 15,9-1-3-15,15 9-4 16,11-4 4-16,5 8 2 0,1-3-6 16,-5-1 2-16,-7-3-6 15,-12-3 0 1,-9-2 7-16,-14-3-5 15,-13-1 4-15,-20 0-4 16,-11 1-10-16,-16-5-1 16,-2-1-17-16,0-10-28 15,2-2-25-15,11-4-76 16,3-10-180-16,19 1 207 0</inkml:trace>
  <inkml:trace contextRef="#ctx1" brushRef="#br0" timeOffset="18627.87">13659 4654 1132 0,'1'7'100'0,"-1"4"64"0,0 3-46 0,-1 5-13 16,-2 6-31-16,0 8-21 0,3 6-26 0,-2 6-15 0,2 4-9 0,0 3-2 0,0 6-2 15,0-6-10 1,0-6-24-16,0-2-3 16,2-14-36-16,-2-3-7 0,-2-15-140 15,-3-4 130-15</inkml:trace>
  <inkml:trace contextRef="#ctx1" brushRef="#br0" timeOffset="18891.41">13651 4700 1319 0,'6'-14'84'0,"4"1"45"0,2 7-2 15,9 6-2-15,1 5-12 16,9-1-30-1,1 6-12-15,-2 1-28 0,0-2-9 0,-5 4-23 32,-3 0-1-32,-7 4-7 0,-8-3-3 15,-10 7-2-15,-9 1-4 16,-14 1-33-16,-5 4-19 16,-10-5-36-16,-2-4-28 15,9-9-11-15,4-9-20 16,15-13 88-16</inkml:trace>
  <inkml:trace contextRef="#ctx1" brushRef="#br0" timeOffset="19075.96">14058 4787 1221 0,'9'27'118'16,"-2"-1"92"-16,-7 12-98 15,0 0-11-15,0 0-39 16,6-5-19-16,4-3-24 0,1-10-5 15,1-9-11 1,2-1-3-16,1-12-45 16,0-9-31-16,1-8-71 15,0-3-132-15,-5-9 171 16</inkml:trace>
  <inkml:trace contextRef="#ctx1" brushRef="#br0" timeOffset="19191.96">14069 4686 1168 0,'-2'-5'31'0,"7"-3"-70"16,3-4-96-16,13-6 86 15</inkml:trace>
  <inkml:trace contextRef="#ctx1" brushRef="#br0" timeOffset="19544.58">14310 4840 1075 0,'7'52'106'16,"1"-1"90"-16,-5 1-123 16,-2-2-1-16,-1 2-51 15,-3-1-19-15,0-2-20 16,0-7-9-16,1-13 5 16,2-9 1-16,0-20 21 15,2-11 7-15,-1-13 20 16,3-1 19-16,2-14 17 0,0-2 6 15,4-8-3-15,-1 0-16 16,8 5-5-16,2 0-4 16,7 11-6-16,0 9-1 15,1 18 0-15,-1 10-7 16,-6 15-10-16,-3 5-5 16,-9 3-10-16,-3 4-2 0,-7-7-12 15,-4 1-17 1,-5-4-50-16,-2-6-32 0,2-3-201 15,2-9 188-15</inkml:trace>
  <inkml:trace contextRef="#ctx1" brushRef="#br0" timeOffset="19851.9">14788 4903 1257 0,'-4'15'74'0,"-3"-1"24"15,3-3-5-15,5-6-10 16,7-5-23-16,6-5-22 16,2-8-12-16,1 1-6 15,1-4-4-15,1 5-2 16,-5 1 6-16,-5 6 4 0,-9 4 5 16,-4-4 5-16,-12 8 1 15,-5 2 5-15,-4 3-8 16,-3 10-13-16,-1 7-12 15,2 5-8-15,7 2-3 0,14 0 2 16,6-1 2-16,17-10-14 16,4-2-8-1,8-18-34-15,0-8-28 0,9-10-56 16,1-11-146 0,12-14 175-16</inkml:trace>
  <inkml:trace contextRef="#ctx1" brushRef="#br0" timeOffset="20011.55">15233 4855 1569 0,'-19'17'86'0,"0"-8"7"16,5-6-24-16,5-10-45 16,6-9-44-16,3-2-93 0,1 3-224 15,7 8 202 1</inkml:trace>
  <inkml:trace contextRef="#ctx1" brushRef="#br0" timeOffset="20147.39">15208 5129 1445 0,'0'31'153'0,"2"-4"91"0,-1-13-93 16,1-3-10-16,1-11-82 16,2-4-52-1,3-14-85-15,1-5-70 16,4-6 74-16</inkml:trace>
  <inkml:trace contextRef="#ctx1" brushRef="#br0" timeOffset="20734.37">16174 4694 886 0,'0'-8'76'0,"4"0"41"15,-1 3-5-15,1 0-9 0,-1 2-21 0,-3 3-17 0,0 2 5 0,0 7 5 16,0 5 7-16,-5 12 9 15,-1 8-7-15,-4 12-17 16,2 11-9-16,4 11-29 16,4 4-7-16,4-2-13 0,1-6-6 15,5-10-2 1,-4-7-5-16,0-12-29 0,0-8-24 16,1-11-67-16,-3-5-26 15,3-11 78-15</inkml:trace>
  <inkml:trace contextRef="#ctx1" brushRef="#br0" timeOffset="20977.93">16519 4938 1081 0,'5'19'171'16,"-1"0"226"-16,1 6-289 15,0 0-9-15,0 1-51 16,-2-1-19-16,5 0-15 16,-2-4-6-16,3-2-33 15,3-2-25-15,-3-9-69 16,0-2 28-16,-2-4 36 16</inkml:trace>
  <inkml:trace contextRef="#ctx1" brushRef="#br0" timeOffset="21132.49">16571 4861 1365 0,'-11'-10'42'0,"-2"-5"12"16,6-3-60-16,2-4-6 15,8-5-43-15,5 2-124 0,9-3 114 16</inkml:trace>
  <inkml:trace contextRef="#ctx1" brushRef="#br0" timeOffset="21457.54">16877 4866 1378 0,'6'44'77'0,"1"1"10"15,-7 1 6-15,1-6-29 16,1-3-23-16,-2-5-26 15,1-4-12-15,-4-6-3 0,3-4 0 0,0-7-5 32,0-10 0-32,0 1 2 15,0-2 0-15,-8-5 5 0,8-7 2 0,2-9 3 16,4-3 7 0,9-5 22-16,-3 0 5 15,2 5 0-15,2 2-4 16,3 8-19-1,2 6-6-15,-1 5-7 16,-1 6-4-16,-3 0-3 0,-2 7-8 16,-1-2-42-16,1 0-32 0,5 0-93 15,3-2 88-15</inkml:trace>
  <inkml:trace contextRef="#ctx1" brushRef="#br0" timeOffset="21750.27">17451 4943 1245 0,'-4'-18'99'0,"-4"1"34"0,-11 8-27 0,-5 6-11 15,-9 6-35 1,-2 8-11-16,7 9-16 16,6-1-4-16,17 2-11 15,7 4-6-15,18-3-4 16,5 0-5-16,13 2-3 15,-1-2 0-15,2 3 2 0,-3 0 2 16,-10-1-2-16,-4-2-2 16,-18-3-1-16,-4-3-9 15,-15 1-22 1,-11-4-13-16,-13-6-43 0,-5 1-19 16,1-14-69-16,1 0-214 0,8-18 246 15</inkml:trace>
  <inkml:trace contextRef="#ctx1" brushRef="#br0" timeOffset="21967.75">17578 4643 1300 0,'25'0'95'0,"-5"0"59"0,-4 5-13 16,-5 8-11-1,-5 1-11-15,-1 16-22 16,0 6-8-16,-5 13-39 15,0 3-10-15,0 5-31 16,0-1-7-16,0-2-18 16,3-7-31-16,2-6-40 15,1-1-38-15,-3-4-55 0,0-6 19 16,-1-13 83-16</inkml:trace>
  <inkml:trace contextRef="#ctx1" brushRef="#br0" timeOffset="22148.84">17690 5148 1352 0,'0'-46'112'0,"0"-3"69"16,3-3-27-16,5 2-28 16,3 9-33-1,4 12-42-15,3 12-15 0,1 6-25 16,0 3 1 0,3 3-20-16,3 1-25 0,0-1-68 15,8 3-42-15,8 2-229 16,4-1 218-16</inkml:trace>
  <inkml:trace contextRef="#ctx1" brushRef="#br0" timeOffset="22399.59">18218 4918 1266 0,'-38'4'79'0,"-3"4"34"15,-1-1-17-15,-1 4-18 0,8 0-22 16,15 3-31-16,7-2-14 15,19 7-4-15,15-1-2 16,9 5-6-16,6-2 5 16,1 2-3-16,-4 3-2 15,-8-3 4-15,-6 3-5 0,-14-3 1 16,-7-4 1-16,-15 2 0 0,-10-2-7 16,-9-7-33-1,-7-4-18 1,0-8-42-1,7-9-270-15,9-7 252 0</inkml:trace>
  <inkml:trace contextRef="#ctx1" brushRef="#br0" timeOffset="22590.35">18516 4894 1271 0,'13'9'167'0,"-5"-2"183"15,-8-1-249-15,-3-6-14 16,-4-8-73-16,-2-6-33 16,2 0-84-16,1 0-52 0,6 14 80 15</inkml:trace>
  <inkml:trace contextRef="#ctx1" brushRef="#br0" timeOffset="22728.76">18448 5294 1395 0,'4'0'111'16,"0"0"99"-16,3-4-154 0,-3-9-12 15,1-11-95-15,1-1 75 16,7 2-45-16</inkml:trace>
  <inkml:trace contextRef="#ctx1" brushRef="#br0" timeOffset="23422.01">19234 4661 1251 0,'0'0'30'0,"-9"3"-10"0,-10 14 33 0,-2 0-19 0,-4 7-1 0,0 0-3 0,3 4-7 0,1-1 6 0,10-3-1 0,6-4 7 0,8 1 3 15,8-4-2-15,7-1 8 16,1 3-2-16,6-5-2 16,5 3 1-16,2 0-9 15,1-1-2 1,-3 0-8-16,-7 0-5 0,-7 3-7 16,-5-4-6-16,-11 3-1 15,-8 1-2-15,-14-3-7 16,-5 6-11-16,-7-5-30 15,-1 5-21-15,2-9-46 16,1-2-22-16,4-11 73 16</inkml:trace>
  <inkml:trace contextRef="#ctx1" brushRef="#br0" timeOffset="23633.15">19111 4728 721 0,'2'0'124'0,"4"-3"216"16,5 2-206-16,9-7-15 15,10 1-5-15,10-4-37 16,4-1-20 0,10 1-32-16,-1 0-6 15,-1 0-57-15,-4-2-39 0,-7 0 43 16</inkml:trace>
  <inkml:trace contextRef="#ctx1" brushRef="#br0" timeOffset="24145.18">20192 4681 1332 0,'0'-2'246'0,"-8"1"-118"16,-11-1-49-16,-8 2-24 15,-9 3-25-15,-7 4-8 16,2 4-4-16,5 3-6 16,12 0-12-16,7 0 0 15,15 1-2-15,9-1-2 16,13 2 4-16,5 2-2 16,8 1 1-16,5 2 2 0,0 1-1 15,-2-2 0-15,-6 3 0 16,-6-5 0-16,-8 1-1 15,-7-3 1-15,-9 0 3 16,-4 0-3-16,-14-4 0 0,-2 3-2 16,-15-3-8-1,-6-2-6-15,-6-1-5 0,-2-3-12 0,1-4-32 32,7-2-22-32,10-6-34 15,4-5-18-15,14-8-238 16,6-3 244-16</inkml:trace>
  <inkml:trace contextRef="#ctx1" brushRef="#br0" timeOffset="24415.18">20353 4560 1274 0,'11'-10'99'0,"0"2"39"0,-2 5-40 15,-1 3 6-15,-2 5-29 16,1 3 1-16,-1 11-9 16,-1 6 7-16,-5 13-10 0,0 1-8 0,-7 10-21 31,4 3-13-31,2 2-13 16,1-2-9-16,3-3 0 15,3-5-17-15,0-8-39 16,1-8-23-16,-3-5-73 15,-4-8-27-15,0-7 100 16</inkml:trace>
  <inkml:trace contextRef="#ctx1" brushRef="#br0" timeOffset="24631.04">20248 4892 1127 0,'2'-8'138'0,"4"2"146"0,9-3-178 15,5 1 1-15,18-2-32 16,9-2-19-16,8-6-24 16,5 1-9-1,-4 4-43-15,-8 2-26 0,-3 7-62 16,-7 2-41-16,-8 4-155 16,-4 2-85-16,-11 6 212 15</inkml:trace>
  <inkml:trace contextRef="#ctx1" brushRef="#br0" timeOffset="25364.29">20758 4853 778 0,'2'-11'84'0,"-2"0"78"15,-2-2-44-15,-6 1-12 16,-3 1-27-16,-5 0-41 16,-6 3-8-16,3 6-20 15,-3-1-4-15,2 8-4 0,-1 6 1 16,4 4-2-1,-1 3-5-15,6 4-1 0,2 2-2 0,9-7 0 32,4 2 4-32,6-5 1 0,6-6 1 15,0-2 1-15,3-6 3 0,1-1 7 16,1-7 6 0,-1-3 22-16,-2 0 13 15,-2-4 8-15,-6 1 2 16,-7 5-23-16,-2 7-16 15,-3-4-14-15,-5 8-3 16,1 9-5-16,3 4-1 0,5 6-2 16,7-2 0-16,14-5-4 15,3-1-3-15,10-7 1 16,3-3-4-16,-3-5 4 16,3-4 9-16,-2 0 0 0,-5-7 3 15,3-1-1-15,-8-3-1 16,-5-1 6-16,-5 3 7 15,-12-6 12-15,-4 4-1 16,-3-5 9 0,-8 3-4-16,-1-3-9 0,-7 7 1 0,0 3-16 31,1 6-3-31,3 6-1 0,0 6-3 16,9 6-2-16,0 3 3 15,6 7-2 1,3-2 2-16,5 1 0 0,4-6-1 15,6 0 1 1,-4-1 0-16,0 5 0 0,-1 0 2 16,-9 9-1-16,0 4-1 15,-8 5 0-15,-3 1-2 0,-3 3 1 16,-4 2-3 0,-7 1-26-16,-2-3 0 0,-7-6-4 15,1-5 1-15,-4-13 30 16,2-4-1-16,2-13 7 15,1-3 1-15,4-13 0 16,5-8-5-16,8-6-14 16,8-9-8-16,11-10-20 0,9 3-11 15,13 2-16-15,7 5-16 0,8 9-165 32,3 3-90-32,1 11 177 0</inkml:trace>
  <inkml:trace contextRef="#ctx1" brushRef="#br0" timeOffset="25852.74">21159 4970 613 0,'11'9'134'0,"1"-3"168"0,-1 1-122 0,4-7-57 15,0-7-25-15,4-2-34 0,2 1-6 0,2-11-3 16,1 3 0-16,3-1-3 16,-2-5 0-1,-1 6-6-15,-5-6 3 16,-11 5-5-16,-5-2 7 15,-11 5-10-15,-6 7-9 0,-7 7-16 16,-2 5-9-16,-6 16-11 16,4 1-1-16,6 11 1 15,3-3 1-15,13 3 1 0,5-6-4 16,12-5-5 0,5-7-4-16,8-8 6 15,4 1 1 1,7-10 6-16,3-6 2 0,6-4-4 15,-1-6 6-15,0-4-2 16,-4-3 4-16,-4 1-1 16,-5 4-1-16,-4 7 3 15,-4 4-7-15,-9 10 3 16,-4 9-2-16,-8 4 3 16,-1 8 4-16,0-1 0 15,0 2-3-15,5-1-4 16,0 2 1-16,0-7 0 15,-2-1 0-15,-6 3 5 0,-6-5-1 16,-15-1-5-16,-7-1 2 16,-10-5-6-16,-1-1-7 0,-1-9-23 15,-1-5-27 1,-5-8-68-16,-4-11-145 0,-12-22 163 16</inkml:trace>
  <inkml:trace contextRef="#ctx1" brushRef="#br0" timeOffset="28830.63">22678 4635 1086 0,'9'0'77'0,"2"-1"46"0,0-1-13 0,-1-1-19 0,-1 1-8 0,-5 1-22 16,2 1 8-16,-8 0-6 0,-4 1-6 16,-5 9-15-16,-10 1-12 15,-1 13-19-15,-3 1-1 0,-2 10-6 16,-3 4-2-1,-3 5-2-15,2-1-1 0,2-5-6 16,4-4-13-16,9-16-42 16,4-4-27-16,7-17-56 15,3-7-196-15,4-18 220 16</inkml:trace>
  <inkml:trace contextRef="#ctx1" brushRef="#br0" timeOffset="29056.25">22427 4549 1035 0,'-8'-11'88'0,"0"3"46"0,-1 11-55 15,3 6-1-15,-1 9-20 16,6 7-2-16,7 6-9 16,8 4 3-16,16 0-16 15,10 1-9-15,8-4-12 0,8 2-3 16,2-4-5-16,0 3-2 15,-1-4-3-15,-3 2-28 16,-12-1-56-16,-4-1-46 16,-14-14 58-16</inkml:trace>
  <inkml:trace contextRef="#ctx1" brushRef="#br0" timeOffset="29337.28">23151 4405 1456 0,'0'0'80'0,"0"2"56"16,-1 9-38-16,-1 8 15 15,2 7-12-15,5 12-16 16,-1 5-16-16,0 1-32 15,-1 3-5-15,-3-4-30 16,1-4 2-16,6-6-30 16,1-4-36-16,4-12-67 15,1-1-38-15,-2-13 87 0</inkml:trace>
  <inkml:trace contextRef="#ctx1" brushRef="#br0" timeOffset="29515.97">23501 4601 1485 0,'-1'6'84'0,"-2"-3"30"15,3 0-19-15,-3-4-21 16,-2-3-30-16,5-7-34 16,0-4-15-16,5-4-82 15,4 1-46-15,5-4 65 16</inkml:trace>
  <inkml:trace contextRef="#ctx1" brushRef="#br0" timeOffset="29879.07">23847 4230 987 0,'0'-2'136'0,"1"2"184"31,4-1-179-31,0 6-11 0,1 6-5 16,4 3-18-16,-1 8-7 16,-4 3-27-16,-5 2-20 15,-10 8-33-15,-5-4-3 16,-7 5-15-16,-2 4 4 16,-1-5-1-16,-1-1-5 15,8-7 0-15,0-5-5 16,12-3 2-16,4-2 3 0,12-2 2 15,4-1-2-15,10-2-2 16,1-1-4-16,5 0 1 16,3-1 5-16,2-5-2 15,-1-1-14-15,-1-4-14 16,-1-3-28-16,-4-3-35 16,-2-7-17-16,-4-1-38 0,-3-3-20 15,1-4 96 1</inkml:trace>
  <inkml:trace contextRef="#ctx1" brushRef="#br0" timeOffset="30112.76">24022 4429 1369 0,'-13'1'133'0,"-2"9"58"0,2 2-39 15,4 3-7-15,4 7-48 16,5 0-11-1,1 9-31-15,4 2-8 0,1 2-27 16,1 3-13-16,-3-2-10 16,0-4-11-16,0 1-44 15,4-6-31-15,2-7-77 16,1-2-39-16,-2-12 117 16</inkml:trace>
  <inkml:trace contextRef="#ctx1" brushRef="#br0" timeOffset="30544.96">24386 4533 1429 0,'-1'3'116'0,"-1"6"26"0,-4 9-28 15,0 4-16-15,-1 9-53 16,1 2-14-16,-3 2-19 15,2-3-7-15,4-2-4 16,2-2-4-16,-1-7-26 16,-4-1-11-16,-1-7-15 15,-2-7-7-15,7-6 15 16,-2 2 10-16,4-10 17 16,0-8 15-16,6-8 22 15,-1-6 13-15,2-4 27 16,3-4 10-16,6-2 5 0,3 2 11 15,4 9-23 1,1 8-1-16,-2 8-4 16,-1 7-20-16,-2 12 4 15,-2 2-9-15,2 11-14 16,1 6-4-16,1 2-9 0,-2 2-1 16,-7-1-2-1,-2 4-7-15,-4-7-25 0,0 2-27 0,-1-2-53 16,-3-1-11-16,-2-9-47 15,0 1-6 1,0-14 101-16</inkml:trace>
  <inkml:trace contextRef="#ctx1" brushRef="#br0" timeOffset="30873.24">24969 4539 1429 0,'-10'-1'101'0,"-4"1"52"0,-10 0-20 0,-6 0-22 0,-3 0-33 0,-3 6-25 0,4-1-17 0,7 6-17 16,8 3-3-16,15 9-16 15,7 3 8-15,17 5-4 16,2 4-3-16,9 3 3 0,-2 0-11 15,-2-1 6-15,-2-3-3 16,-9-3-9-16,-2-2 3 16,-11-6-6-16,-5 2 8 15,-16-6 3-15,-6 0-13 16,-17-6-36-16,-6-7-27 0,-5-6-70 16,1-6-181-16,2-15 204 15</inkml:trace>
  <inkml:trace contextRef="#ctx1" brushRef="#br0" timeOffset="49041.81">19267 5637 548 0,'-3'0'94'0,"0"0"46"0,0 0 7 0,0 0-1 0,3 0-27 0,-2 3-8 0,-1 6-29 16,-4-2-15-16,1 2-22 0,0 1-11 0,3-3-15 0,3 3 3 16,8-2 12-1,6-5 3-15,13 0 10 16,7 2 9-16,14-5-12 16,7 1-6-16,0-1-16 0,-6-1-8 0,-6-4-13 31,-10-1-4-31,-6-4-38 15,-10 1-25-15,-6 3-44 16,-9-1-207-16,-9 3 206 16</inkml:trace>
  <inkml:trace contextRef="#ctx1" brushRef="#br0" timeOffset="49321.12">19158 5951 654 0,'0'7'133'0,"0"3"94"15,5-5-72-15,5 3-1 16,8-7-45 0,8 1 4-16,8-2-22 15,6-2-13-15,2-4-33 0,3 3-20 0,-3-1-18 31,1 0-20-31,-4 1-46 0,-2-1-43 16,7 3 48 0</inkml:trace>
  <inkml:trace contextRef="#ctx1" brushRef="#br0" timeOffset="50692.59">20327 5630 430 0,'-1'7'98'16,"-4"-3"59"-16,3 1-26 0,-1-2-11 0,5-3-23 0,-2-3-10 0,0 0-17 0,0 3-7 15,0-2-31-15,0 1-9 16,-2-1-10-16,1 2-3 16,-2 0 7-16,-9-1-4 0,12 1-1 15,-1 0 3-15,1 1 1 16,3-1 8-16,0 2 3 15,-1-2-1-15,3-2-1 16,-1 2 2-16,3 0 4 16,2-1 6-16,1 1 5 15,4 0 4-15,9 0 1 16,4-2 5-16,9 2-2 16,1 0-1-16,1 2-12 15,-1-2-10-15,-2 1-14 16,-2 2 0-16,-7-1-5 15,-6 3 6-15,-9-5-5 16,-1 0 2-16,-9 0-3 16,1 0-2-16,-1 3 0 15,-4 6-2-15,-2 6 7 16,-4 3 3-16,3 14-4 16,1 6 2-16,-5 1-3 0,4 4-5 15,-2-1 1-15,-3 1-6 16,5-8-5-16,-2-2 3 15,2-5-16-15,-1-1-12 16,4-6-42-16,-2 1-35 16,5-8-41-16,2-8-79 0,6-6 135 15</inkml:trace>
  <inkml:trace contextRef="#ctx1" brushRef="#br0" timeOffset="51144.59">21029 5851 1240 0,'2'3'95'0,"1"8"53"0,-3-3-24 0,-2 11-34 0,-2 2-25 0,1 4-33 0,-1 0-8 15,1-1-14-15,5 1-3 16,-2-4-4-16,0-4-3 15,0-1 0-15,-3-2-3 16,3-5 0-16,0-7 1 16,-2-1 0-16,-6-2 2 0,5-13 3 31,3-4 1-31,3-13 6 0,4-1 9 0,0-7 15 16,4-8 3-1,4 9 0-15,0 5-1 0,4 12-4 31,2 12 6-31,4 10-4 0,2 5 1 16,3 10-16-16,0 5-7 0,-5 6 1 16,-4-1-13-1,-12 6-1-15,-4-1 1 16,-5 1-34-16,-2 0 1 0,-1-10-54 16,2-2-22-16,1-9-18 15,3-8-28-15,6-7-242 16,5-14 251-16</inkml:trace>
  <inkml:trace contextRef="#ctx1" brushRef="#br0" timeOffset="51471.39">21670 5731 895 0,'5'-6'154'0,"-4"-2"253"0,-1 7-248 15,-8-1-25-15,-4 0-9 0,-7 4-43 16,-3-2-10-16,-4 9-28 15,1-2-10 1,1 7-22-16,4 3-7 16,10 2-5-16,7 5-2 15,5 3 2-15,7-2-1 16,10-1 1-16,-1 2-2 0,2 0 3 16,-1-3 4-1,-3-4-4-15,-2 2-1 0,-4-4-1 16,-1 4-5-16,-11-4 7 15,-5 3 3 1,-11-2-3-16,-5-2-3 0,-6-2-27 16,-1-6-16-16,0-8-37 15,0-2-19-15,5-9-28 16,3 0-18-16,1-2 85 16</inkml:trace>
  <inkml:trace contextRef="#ctx1" brushRef="#br0" timeOffset="51830.91">20422 6536 1350 0,'44'3'128'0,"10"-2"39"16,20-2-6-16,13-10-1 0,23-5-43 0,4 0-17 0,2-11-32 15,1 1-26-15,2-11-28 16,-1 3-7-16,-14 2-22 15,-17 5-22-15,-29 5-47 16,-20 3-37-16,-24 11-39 16,-9 2-4-16,-24 8-7 15,-13 6-83-15,-28 4 163 16</inkml:trace>
  <inkml:trace contextRef="#ctx1" brushRef="#br0" timeOffset="52069.03">20608 6611 1056 0,'-1'13'92'0,"4"-2"82"15,6-6-40-15,15-5 2 16,7-2 1 0,21-7-16-16,7-4 3 0,15-3-39 15,8 2-16 1,5-2-33-16,9-7-15 0,7 2-16 15,5 2 0-15,-3-4-62 16,-12 0-45-16,-19 0-79 16,-14 1 71-1</inkml:trace>
  <inkml:trace contextRef="#ctx1" brushRef="#br0" timeOffset="52919.36">19450 4334 793 0,'-3'0'118'0,"1"0"132"0,-2 0-154 0,4 5-9 0,-3-4-31 0,1 1-6 0,8 1 5 15,5 2-3 1,8-4 12-16,5 1 6 16,15 3-10-16,1-2-2 0,23 3-3 15,6 4-2-15,29-4 12 16,24 3 4-16,23 2-8 15,22-4-9 1,33 1-10-16,9-2-13 0,19-3-5 16,3-1-1-1,-18-7-9-15,-15-1-2 0,-30-9-9 16,-25-2 4-16,-32 0-54 16,-17-5-38-16,-40 3-117 15,-19-6 99-15</inkml:trace>
  <inkml:trace contextRef="#ctx1" brushRef="#br0" timeOffset="91938.74">3775 6950 843 0,'13'-4'113'0,"-2"-3"169"0,-2 3-225 0,-4 2-9 0,-2 2-2 0,-1 2 3 16,-2 1 12-16,0 5-5 0,0-2-3 0,0 3-15 0,8 1-9 0,7-4-7 16,6 0-3-16,17-6 8 15,4-3 0-15,15-8-2 16,6-3-4-1,10-8-12-15,9 0-2 0,17-3-5 16,10-1 2-16,10 3-3 16,4 2 2-1,-5 7-3-15,2 2 0 0,6 5 1 16,3 4-1 0,-4 3 0-16,-4 2 1 0,-9 4-2 15,-1-3 1-15,12-1 1 16,6-1-1-16,-1-1 0 15,0 0 1-15,-10 0-2 16,7 0 3-16,3 2-2 16,-1 4-2-16,0 2 3 15,-11 0-2-15,-4 3 1 0,5 0 1 16,-3 2-2-16,2 1 1 16,0-2 0-16,-6 1 0 15,10-5 1-15,3 1 0 0,0 1-2 16,2-2 1-1,-13 0 0-15,0-1 0 16,6-5 2-16,3-2 0 16,6-2 0-16,-3-4 3 15,-7 5-4-15,-5-3 3 0,3 4-1 16,4 5-4-16,-7 5 4 16,-5 4-4-16,-11 3 0 15,-4 5 1-15,-3 3-2 16,6-1 4-1,5-2-2-15,-3-6 3 16,3-2-3-16,-1-1 0 16,2-4 2-16,3-1 0 0,11 3 4 15,-6 0 5-15,-5 5 0 0,-4-2-4 16,-12-4-2 0,-1-1 0-16,1-1-2 15,5-5-1-15,0-1 0 0,0-2-1 16,-4 0-1-1,-2 0 1-15,-5 0 0 16,-2-2 0-16,4-3-3 0,1 4 5 16,5 1-2-16,-3 0-2 15,-5 8 0 1,-5-4-1-16,-1 6 2 16,1 1 0-16,-1-5 1 0,10 5 1 0,-4-3-4 15,-1-3 2-15,-1 0 4 16,-15-5-4-1,-3-2 1-15,2-1 4 0,1-7-7 16,6 4 3-16,6-6-1 16,4 1-1-16,-1-2 4 15,-3-4 0-15,1-4 1 16,-7-3 2-16,6-2 0 16,0 2-2-16,-6-1 0 15,5 6-1-15,-2-2 1 16,-4 2-2-16,-1 7 2 15,-6-1-3-15,-8 0-3 16,-4 4 4-16,-2 3 0 16,-2-4 2-16,-3 2-3 15,5 4-1-15,-2-6-1 16,2 5-2-16,7-1 2 0,0 3 1 16,1 0 1-16,1 1-1 15,-1-1 0-15,-1 2 0 16,3-3 0-16,0 3 0 15,1-1 3-15,4-3-1 0,9 2 2 16,6-1 5-16,6-3 0 16,-4 3 4-16,-3 2-5 15,1 0 4-15,-1 2-7 16,4 0-5-16,3 2 4 16,3 1-8-1,4 3 7-15,-4-2-2 0,-1 0-2 16,-8-1 4-16,-2 2-5 15,3-3 4-15,4-1 2 16,4 1-2-16,4 1 13 16,-4 2-4-16,-1 1 6 15,-7 0-1-15,-4 1-6 16,3 1-3 0,-3-8-3-16,6 1-2 0,-3-2-3 15,1 1 1-15,-12-7 0 16,-10 3 4-16,-15 0-4 0,-7-3-2 15,-14 2-50 1,-6-5-38-16,-17-5 350 0,-9-6-237 16</inkml:trace>
  <inkml:trace contextRef="#ctx1" brushRef="#br0" timeOffset="94052.71">19165 6649 1232 0,'-8'2'85'0,"-2"4"36"0,1 0-7 0,-1 5-21 0,2 2-10 0,4 4-10 0,-1 7-11 16,3 11-16-16,1 3-12 0,1 7-24 0,3 7 0 0,2 7-6 0,-4-4-4 15,2 5-19-15,1-5-22 0,0-8-50 16,4-1-29-1,-1-13-254-15,0-9 233 0</inkml:trace>
  <inkml:trace contextRef="#ctx1" brushRef="#br0" timeOffset="95020.42">19797 6868 801 0,'0'-6'122'0,"0"0"86"15,-1-2-61-15,-4 3-14 0,-3-1-38 0,-1 1-6 0,-2 2-15 0,-4-3-9 16,3 2-16-16,-6 3-10 15,-2 2-17-15,-1 7-6 16,-2 5-11-16,2 4-3 0,5 10-3 16,5 6 1-1,5 7-1 1,4-1-7-16,7 1 1 16,6-3-2-16,13-11-1 15,3-9 6-15,11-9 2 16,-2-8 0-16,-1-13 6 0,-4-4-3 15,1-5 3-15,-4-3 3 16,-6-2 8-16,-3-2 5 0,-13 12 2 16,-1 3 0-16,-6 12-9 15,-6 4-7 1,-4 20-3-16,2-2-3 0,1 12-2 16,5-5 3-16,7-11-1 15,9 1-1-15,4-11-1 16,4-1-1-16,-1-5 1 0,-1-2 5 15,-1-4 3 1,-1-3-2-16,0-2 4 16,-1 1 1-16,-3 1 6 15,-4-1 2-15,-4-1-6 16,-3 2 1-16,2 2-6 16,1 3 3-16,1 8 5 15,2 3-9-15,5 13 5 16,-1 5-4-16,6 12-2 15,-1 2 7-15,4 2-10 16,-6 0 6-16,-3-3-7 0,-5-3 1 16,-8-9 1-16,-5-2-1 15,-17-7 2-15,-3-1-2 16,-15-5-1-16,0-3-24 16,-2-8-32-16,7-5-14 0,12-4-42 15,5-8-10-15,14-4-23 16,9-6-222-16,13-7 241 15</inkml:trace>
  <inkml:trace contextRef="#ctx1" brushRef="#br0" timeOffset="95261.83">20493 6938 1454 0,'-5'0'106'0,"-4"-2"44"0,-4 2-11 0,-6 2-21 16,-1-1-29-16,1 7-37 0,0 3-13 0,8 11-27 0,3 5-7 15,8 5-4 1,6 4 1-16,8-4-4 0,7-1 1 16,6-4-22-16,4-5-30 15,4-8-54-15,3-11-42 16,4-7 78-16</inkml:trace>
  <inkml:trace contextRef="#ctx1" brushRef="#br0" timeOffset="95603.88">21025 6974 1545 0,'0'0'56'0,"0"0"-2"15,0 0 41-15,1 6-11 16,2-3-14-16,7 2-13 16,7 3-5-16,12-5-10 0,10-3-3 15,19-3-14 1,13-8 2-16,22-3-14 15,7 0-12-15,-2-4 1 0,1 3-3 0,-6 0-7 16,-5 1 0 0,-2 0-26-1,-9 1-10-15,-16 4-32 16,-10-2-23-16,-26 5-41 16,-11-4-21-16,-20 5 88 0</inkml:trace>
  <inkml:trace contextRef="#ctx1" brushRef="#br0" timeOffset="95942.09">21916 6689 1022 0,'-8'-11'88'0,"2"3"64"16,-1 5-57-16,6 3 0 15,1 1-14-15,3 9-4 0,5 1 10 16,3 6-1 0,0 2-9-16,5-3-7 15,4-1-5-15,13 0-13 0,7-1 2 0,7-2-9 32,-1 1-6-32,-3 0-17 15,-6 4-7-15,-15-1-8 0,-6 3-10 16,-22 3-8-16,-15 1-12 15,-20 4-41-15,-8 2-18 16,-9-1-49-16,0 0-25 16,7-12 89-16</inkml:trace>
  <inkml:trace contextRef="#ctx1" brushRef="#br0" timeOffset="96733.03">23139 6566 1832 0,'-35'0'0'0,"3"0"0"0,-2 1 0 0,13 5-6 16,10 4 5-16,5 3-2 0,10 2 2 0,8 9 0 0,-3 1 5 0,-4 0 5 0,-1 4 4 0,-4-2-1 0,-4 1-5 0,-6-1-2 15,-4-4-5-15,0 0 1 0,0-8 0 16,6-2-1-16,3-5 1 15,5-7 0-15,2 1-1 16,5-2-2-16,9 0-1 16,8 2 3-16,14-2 8 15,6 1 8-15,16 2 12 16,3 4 12 0,0 5-1-16,-3 2-1 0,-16 4-10 15,-7 2-14-15,-19-1-10 16,-10 2 0-16,-22 2-3 15,-10 3 5-15,-20-3-6 16,-12 1 3-16,-9 1-25 0,-8-4-17 16,5-4-13-1,5 0-25-15,14-10-13 16,12 1-9-16,13-7-36 16,11-1-204-16,15-9 223 15</inkml:trace>
  <inkml:trace contextRef="#ctx1" brushRef="#br0" timeOffset="97477.35">23894 6701 1243 0,'0'0'82'15,"-3"3"59"-15,-5 2-8 0,-8 0 0 0,-1 1-14 0,-3 2-35 0,-3 3-19 0,-2 0-29 16,3 5-12-16,0 6-16 16,6 0-6-16,12 8-2 0,2-2-3 15,10-2 0-15,6-3 3 16,11-7-7-16,4-3 2 15,7-12-1-15,2-2 0 16,1-12 10-16,2-1 0 0,-3-11 5 16,-2 1 12-16,-7-3 2 15,-4 3 10 1,-11 6 4-16,-6 0-15 0,-9 12-5 16,-6 6-4-1,-9 8-7-15,-1 11-3 0,3 4 1 16,4 3-10-16,12-7-3 15,6 1 10-15,11-7-3 16,6-7 2-16,2 0 4 16,-2-4-9-16,-4-2 3 15,-10-2 7-15,-5-6 13 16,0 4 18-16,-7-7 16 16,1-2 5-16,-7-3-8 15,3 0-10-15,1 10-11 0,-1 5-6 0,6 12-8 31,0 4-3-31,-1 14-4 0,5 5-8 16,-1 6 1-16,5 1 0 16,2 8-2-16,1-7 5 15,0 6-1-15,-4-7 0 0,-7-5-6 16,-2-6-4 0,-15-10-6-1,-7-2-2-15,-9-9-7 0,-7-4-11 0,2-8-14 16,1-7-9-16,3-9-22 15,4-3-14 1,6-8-28-16,6-6-4 16,11-3-17-16,5-1 9 0,13 2 9 15,11 2-221-15,10 3 232 16</inkml:trace>
  <inkml:trace contextRef="#ctx1" brushRef="#br0" timeOffset="97699.81">24636 6714 990 0,'8'-13'165'16,"-8"7"278"-16,-8 4-276 0,-14 9-12 0,-7-1-1 0,-5 10-42 0,0 4-21 0,8 5-32 0,5 2-22 15,13 3-21-15,7-1-4 16,10-3-11-16,8 1 0 15,12-2 0-15,6-4-9 16,9-2-46-16,5-7-39 16,11-10-116-16,4-4-189 15,17-16 232-15</inkml:trace>
  <inkml:trace contextRef="#ctx1" brushRef="#br0" timeOffset="100641.72">19715 7496 924 0,'-9'8'56'0,"-5"-2"24"0,2 1 9 0,8-4-3 0,-1-2-3 0,11-1-11 0,9-1-6 15,8-6 1-15,9 4-4 16,13 0 3-16,11-3-2 16,19 1-2-1,15-1-3-15,8-1-18 0,-5 3-7 16,-3 1-16 0,-9-1-3-16,-18 4-8 0,-6 0 0 15,-28 4-5-15,-8-1-1 16,-21 1-2-16,-6 1 1 15,-23 3 0-15,-13-2-5 16,-18 2-11-16,-8-5-11 0,-14 1-18 16,-8 0-7-16,-13-2-16 15,-2-2 0-15,5 1 8 16,10 4 7-16,24 1 33 16,11-2 10-16,25 3 13 15,14-3 6-15,24 0 13 16,14 1 10-16,24-2 20 15,9 0 5-15,22 1 3 16,12-4-3-16,16 0-1 16,6-5-2-16,-12 0 2 15,-7-4-14-15,-24 4-7 0,-12-5-10 16,-22 7-12 0,-14-1-3-16,-23 0-8 15,-14 3 4-15,-28 1-15 16,-10 0-10-16,-22 5-28 0,-11 1-11 15,-15-1-12 1,-7 2 9-16,4 0 20 0,8 1 10 16,30-2 22-16,16 0 6 15,27-1 2-15,20-2 7 16,29 0 18-16,18-6 9 0,33-5 26 16,11-1-2-1,23-5 6-15,3-1-12 0,-9 1-21 16,-15-3-1-16,-31 7-25 15,-19-1 8-15,-38 5-5 16,-11 5-8 0,-40 7-8-16,-10 2-14 0,-31 11-26 15,-7-2-10 1,1 7-14-16,10 1 0 0,31-1 14 16,21-4 6-16,29-4 8 0,15-8-5 15,30-8-32 1,14-7-265-16,19-16 231 15</inkml:trace>
  <inkml:trace contextRef="#ctx1" brushRef="#br0" timeOffset="101603.14">23871 7330 1123 0,'-7'10'54'0,"-2"-5"25"0,-1-1-22 0,-1 1 9 0,5-3-4 0,4 1 4 16,2-2 4-16,15 3 3 15,11 0 3-15,23-2-14 16,16 4-12-16,26-1-9 0,9-4-5 16,17 1 3-16,1 0 3 15,-3-2-7-15,-1 0 0 16,-16 1-16-16,-13-1-7 16,-38 0-2-1,-20 5 2-15,-48-5-1 16,-21 0-2-16,-37 2-5 15,-17 1-8-15,-15 6-17 0,-4-1 4 16,-8 1-21-16,0 1-5 16,11 1 8-16,6-3 2 15,32 1 23-15,19 1 6 0,30-7 5 16,17 2 1-16,25-5 13 16,19 0 3-16,31-3 14 15,18-4 3-15,25-5-7 16,5 1 4-16,1-2-9 15,-6 0-9-15,-18 4-5 16,-17 3-2-16,-29-1-6 16,-21 4-3-16,-36 2-24 15,-20 1-20-15,-31 1-59 16,-14 9-22-16,-15 2-196 0,-10 2 188 16</inkml:trace>
  <inkml:trace contextRef="#ctx1" brushRef="#br0" timeOffset="103877.69">19356 7868 1104 0,'-2'0'34'0,"5"0"9"0,-4 0 43 0,1 0-9 0,-4-5 9 0,4 2-9 0,4-1-2 0,-1-7-1 0,1 7-10 0,1-2-14 16,-5 6-24 0,-1 3-10-16,-7 8-15 0,0 8 1 15,-3 8 1 1,0 5-3-16,3 12 3 16,-2-2-4-16,12-1-5 0,6-1-4 0,14-9-6 31,8-7 0-31,8-7 5 0,3-4 6 15,1-4 3-15,-2-7 3 16,-7-4 4-16,-5-7 3 16,-6-7 12-16,-3-4 6 0,-1-9 16 15,-6-4 3 1,-2-6 18-16,-7-5-4 16,-3-5-6-16,-3-2-8 0,-5 1-23 15,2 7-2-15,-1 8-8 16,4 9 4-1,3 15 2-15,5 9-11 0,4 16-4 16,-1 11-2 0,0 20-1-16,3 2 0 0,-1 10-1 15,2-4-6-15,4-2-41 0,3-1-31 16,1-10-47-16,2-4-32 16,1-9-25-1,-3-7-138-15,1-13 199 16</inkml:trace>
  <inkml:trace contextRef="#ctx1" brushRef="#br0" timeOffset="104238.98">19890 8048 786 0,'0'-2'150'0,"0"4"213"0,0 1-225 0,3 10-35 16,2-2-22-16,0 5-31 0,1 2-19 0,1 0-17 0,-1 1-3 15,0-2-8-15,0-3 1 0,-4-3-4 16,-2-3 0-16,-2-3 3 16,-2-3-2-16,-3-4 3 15,0-6 0 1,2-5 0-16,2-2 2 0,4-9 15 16,7-3 4-16,6 0 10 0,5 1 5 15,5 4 1 1,0 6 5-16,1 6-12 15,-2 7-1-15,-4 5-17 16,-1 9-10-16,-4 1-8 16,-1 7-15-16,-1 2-25 15,-1 1-14-15,-1 2-53 0,2 1-16 16,-4 0-186 0,2-1 180-16</inkml:trace>
  <inkml:trace contextRef="#ctx1" brushRef="#br0" timeOffset="104625.34">20321 8139 998 0,'2'10'114'15,"-4"-1"147"1,-4 12-186-16,-2 6-7 0,3 11-28 16,-1 4-20-16,1 7-13 15,3 1-5 1,-1-4-14-16,2-6 0 15,1-7-26-15,-3-6 0 0,1-9 5 16,2-16-2 0,-2 1 23-16,2-19 0 0,0-12 17 15,-1-10 16-15,-2-15 11 16,-2-9 6-16,-1-4 9 16,-1-5 3-16,1 13 5 15,4 2 12-15,2 28 8 16,2 11-7-16,9 17-8 15,-1 3-17-15,5 11-27 16,3 5-5-16,-3 0-11 0,1 3 0 16,-2-3-2-16,-3 1-1 15,-4-7-9 1,-7 0-19-16,-5-1-56 16,-6-4-28-16,-8-3-321 15,3-5 274-15</inkml:trace>
  <inkml:trace contextRef="#ctx1" brushRef="#br0" timeOffset="104847.86">20528 8015 1500 0,'-2'8'112'0,"-3"4"32"0,1 1-14 0,-3 0-63 0,3 2-28 15,-3 3-30-15,4 1-2 0,6-4-15 16,4 3-14-16,8-2-28 16,4-7-18-16,2-3-40 0,-1-6-12 15,-1-3-310-15,-5-6 274 16</inkml:trace>
  <inkml:trace contextRef="#ctx1" brushRef="#br0" timeOffset="104962.94">20502 7972 1002 0,'0'-3'46'0,"0"-8"16"0,5-2-55 15,6-9-113-15,5 3-141 16,4-3 139-16</inkml:trace>
  <inkml:trace contextRef="#ctx1" brushRef="#br0" timeOffset="105308.49">20717 7971 935 0,'2'52'98'0,"-2"-3"130"16,1-4-145-16,2 0-17 16,0-6-9-16,7-9-30 15,-1-5-10-15,4-8-10 16,0-7 0-16,-2-10 8 16,-3-3 8-16,-5-11 1 0,-3-4-6 15,-3-4-9 1,-2-3-7-16,0-2 7 15,0-4 8-15,4 1 15 16,1-3 8-16,3 1 1 16,8 5-5-16,5 7-3 15,1 5-1-15,0 12 0 16,-1-1 0-16,0 7-9 16,-2 0-6-16,4 8-9 15,-3 2-6-15,1 4 1 0,-2 3-3 16,-7 6-9-16,-4 0-12 15,-5 1-59-15,-1 0-26 0,-5-3-38 16,3-7-266 0,5 0 277-16</inkml:trace>
  <inkml:trace contextRef="#ctx1" brushRef="#br0" timeOffset="106023.19">21010 8089 878 0,'2'-2'94'0,"-4"-1"47"0,-7-1-26 0,-12 4-53 0,-5 0-21 16,-12 1-21-16,-2 7 0 0,-5 1-6 0,-3-2-3 16,10 1-5-16,7-5-10 15,13-3-19-15,15-3-23 16,10-4-208-16,5 1 167 0</inkml:trace>
  <inkml:trace contextRef="#ctx1" brushRef="#br0" timeOffset="106295.28">20790 8114 920 0,'-4'0'131'16,"0"0"181"-16,2 7-195 15,0 2 3-15,4 10-11 0,1-2-15 16,-1 10-22-16,-2 1-9 16,-5 4-36-16,-3 1-14 0,-1-3-11 15,-2-3-5 1,4-7-19-16,1-1-23 15,3-6-69-15,0-2-36 16,3-6 79-16</inkml:trace>
  <inkml:trace contextRef="#ctx1" brushRef="#br0" timeOffset="107138.24">21080 8024 1131 0,'-2'0'68'0,"-1"3"29"0,0 4-12 0,1-4-5 0,2 6-8 0,5-2-24 0,3 2-6 0,6-3-17 15,2-1-3 1,0-5-1-16,1-5 3 16,-1-1 2-16,1-2-4 15,1-3 1-15,0-5-4 0,0-1 1 16,-1-3 0 0,-3 1 11-16,-3-2 2 0,-9 4 3 15,-4 4-1-15,-16 1-10 16,-8 4-5-16,-12 8-14 15,-3 8-4-15,4 15-2 16,2 4 1-16,11 13 3 16,4-3 0-16,12 4-7 15,6-3 1-15,12-2-4 16,9-6 1-16,9-6 5 16,4-5-3-16,4-8-12 15,3-5-21-15,-4-4-72 0,-3-4-34 16,-7-6 70-16</inkml:trace>
  <inkml:trace contextRef="#ctx1" brushRef="#br0" timeOffset="108225.63">20078 8559 1217 0,'8'3'113'0,"-3"2"65"0,-5 1-72 0,-8-1-16 0,-13-4-41 0,-2 6-12 0,-12-6-18 16,-5 2-1 0,-4 7-12-16,-1-5-6 0,5 6 1 31,7 1-6-31,12-2-1 0,9 1 3 15,9-8-4-15,3 0 2 16,8 0 3-16,3 4 2 0,0-1 8 16,1 5 0-1,-4 8 0-15,-2 0-3 0,-4 4-4 16,-4 1 1 0,-2 0 1-16,-3-4-5 15,1-1 2-15,-2-5 0 16,5-4 0-16,0-5 1 0,4-4-1 15,4-1 1-15,5-3 3 16,5-3 5-16,9-1 8 16,5-2-2-16,7 4 15 15,3 0-6-15,2 5 0 16,2 0 5-16,-2 7-1 16,-6-3 6-16,-10 6-5 0,-8 3-1 15,-15 2-18-15,-5 4-6 16,-18-1 5-16,-9 4-9 0,-12-2 5 31,-4 2-9-31,-8 4-19 16,-1 2-6-16,11 3-32 15,3-4-10-15,14 0-38 0,8-5-20 16,11-14-296 0,8-6 271-16</inkml:trace>
  <inkml:trace contextRef="#ctx1" brushRef="#br0" timeOffset="108411.52">20278 8889 1364 0,'0'12'125'0,"0"-4"144"0,0-2-132 0,0-6-45 0,0-3-24 0,4-9-51 16,3-3-23-16,4-4-61 15,1-3-49-15,0 3 58 16</inkml:trace>
  <inkml:trace contextRef="#ctx1" brushRef="#br0" timeOffset="108794.19">20461 8690 1387 0,'16'-13'102'16,"3"2"65"-16,2 2-13 0,7 4-3 15,2-1-20-15,8 3-31 16,4 3-11-16,3 0-27 16,-3 6-14-16,-7 2-27 15,-7 3-10-15,-15 9-8 16,-13 1-2-16,-16 9-1 0,-17 0-4 15,-11 8-15 1,-5 4-6-16,0-1-2 16,6 2 6-1,13-9 11-15,10-4 3 0,15-6 4 16,7-5-2-16,14-6-3 16,7-4 0-16,10-7-14 15,4-4-6-15,5-11-50 16,2-2-23-16,5-11-48 15,-1-2-18-15,2-5-9 0,-4-3-135 16,-5-1 203 0</inkml:trace>
  <inkml:trace contextRef="#ctx1" brushRef="#br0" timeOffset="109308.81">21056 8778 873 0,'3'-3'153'16,"-1"6"152"-16,-2 3-79 0,-8 15-88 16,-5 3-22-16,-2 6-45 15,-4 4-24-15,1-4-23 16,3 0-10-16,5-9-6 15,1-4 0-15,7-6 1 0,2-3 7 16,5-8 15 0,3-2-3-16,1-9 9 15,2-1 9-15,10-13 2 16,-1-1 8-16,1-7 5 16,-1 2-8-16,-2 5-17 15,-4 4-5-15,-5 16-20 16,1 3-7-16,-9 14-4 15,2 8-2-15,-3 6-9 16,2 0-6-16,7-6-3 0,4-3 2 16,9-7 5-16,5-2 1 15,1-7 6-15,2-5-3 16,0-6 6-16,-1-5 3 16,1-6 1-16,-2-5 5 15,0-1 0-15,-2 0 9 16,-10 2 7-16,-2 4-4 0,-6 6-4 31,-7 15-3-31,1-1-12 0,2-2 2 16,3 16 1-1,2 6-5-15,4-3 2 0,1 9-3 16,-4-4-1-16,-4 4 5 0,-11 4-10 16,-8 1 1-16,-16-2-12 15,-9-2-9-15,-8-6-22 16,0-3-13-16,7-12-24 15,6-4-10-15,9-14-36 16,2-9-19-16,6-11 87 16</inkml:trace>
  <inkml:trace contextRef="#ctx1" brushRef="#br0" timeOffset="110310.58">23591 7821 1122 0,'2'0'104'0,"-1"-2"45"0,1 2-23 0,-2 2 0 0,-3 6-23 0,0 4-14 0,1 10-33 16,1 8-19-16,4 8-28 16,0 2-3-16,3 1-5 15,-1-3-3 1,-2-2-19-16,2-6-16 0,-5-5-41 15,0-1-26-15,-5-12-122 16,2 1 131-16</inkml:trace>
  <inkml:trace contextRef="#ctx1" brushRef="#br0" timeOffset="110564.78">23607 7780 1234 0,'-5'-47'133'0,"4"4"110"15,2 18-91-15,6 11-20 0,5 4-20 32,3 7-8-32,8 3-18 15,6 0-11-15,4 3-21 0,0 5-17 16,-3 6-21-16,-8 2-8 16,-14 8-8-16,-7 1 0 15,-12 3-2-15,-8-1 0 16,-14 5-25-16,-1-4-11 15,-4-3-40-15,1-6-23 0,6-5-34 16,2-3-26 0,14-4-181-16,8-6 202 0</inkml:trace>
  <inkml:trace contextRef="#ctx1" brushRef="#br0" timeOffset="110766.71">23964 7886 1449 0,'8'14'119'15,"-4"6"85"-15,-2 5-27 16,-5 1-42-16,-4 1-39 16,4 1-62-1,0-4-12-15,6-2-14 16,7-7-3-16,5-2-4 16,6-7-20-16,7-6-41 15,4-4-25-15,1-11-79 0,0-5-28 16,-4-10 107-16</inkml:trace>
  <inkml:trace contextRef="#ctx1" brushRef="#br0" timeOffset="111249.49">23994 7734 1292 0,'-10'0'119'16,"2"-3"130"-16,10-2-196 15,4-6-27-15,12-3-47 16,4-6-19-16,8 4-48 0,4 2-39 15,4 14-188 1,0 1 5-16,-3 21 83 16,-5 7 113-16,-11 12 309 15,0 11 39-15,-8 6 8 16,-2-1-61-16,4-2-86 16,-9-6-23-16,1-5-40 15,-2-5-7-15,-3-9-13 0,0-1-6 16,2-2-13-1,-1-4-12-15,-1-2-7 16,0-9-2-16,-1-5 11 16,1-7 11-16,-5-7 21 15,4-5 8-15,-4-9 15 16,-5-4 8-16,4-11 14 0,-7-5 5 16,1-16 10-16,4-6 8 15,6 0-7-15,4 8-7 0,12 17-2 16,7 14-11-16,4 18-11 15,3 12-4-15,4 11-17 16,-2 10-8-16,-7 3-7 16,-2-1-3-16,-7-4-3 15,-8-5-6 1,-4 1-39-16,-4-1-26 0,-10-4-54 16,-4-3-24-16,-3-5-42 15,-3-5-202-15,8-3 246 16</inkml:trace>
  <inkml:trace contextRef="#ctx1" brushRef="#br0" timeOffset="111594.63">24580 7837 1303 0,'8'22'105'0,"0"0"59"0,5-14-52 0,4-2-8 0,7-9-12 0,6-10-10 0,6-6-4 31,2-3-6-31,1-5-24 0,-2 5-6 16,-14 0-18-16,-7 7 1 0,-17 2 5 15,-14 2-6-15,-21 1-1 16,-8 7-11-16,-10 8-4 16,-2 14-4-16,7 12-1 15,3 10 0 1,21 4-3-16,7 3 0 15,26-7-1-15,11-1-4 0,16-10 1 16,4-6 4-16,5-10-24 16,1-5-22-16,-1-6-70 15,0-3-50-15,-9-4-174 16,-4-3 188-16</inkml:trace>
  <inkml:trace contextRef="#ctx1" brushRef="#br0" timeOffset="112345.37">23367 8499 1059 0,'0'3'142'16,"2"5"189"-16,-2 3-227 0,-3 5-10 0,0 12-17 0,-2 7-15 0,2 15-8 15,1 1-4-15,2-1-26 16,0-2-6-16,2-9-31 16,1-6-13-16,5-9-37 15,0-7-26-15,4-7-35 16,2-10 28-16,-1-11 48 0</inkml:trace>
  <inkml:trace contextRef="#ctx1" brushRef="#br0" timeOffset="112530.14">23686 8701 1472 0,'0'8'109'0,"-2"-2"55"16,2-3-33 0,-1-4-43-16,2-7-33 15,3-5-37-15,2-1-20 16,5-3-53-16,-2-7-41 0,7-1-62 15,0-1 70-15</inkml:trace>
  <inkml:trace contextRef="#ctx1" brushRef="#br0" timeOffset="112876.8">24031 8330 1470 0,'7'-1'110'15,"-4"1"54"-15,-3 6-9 16,-3 16-37-16,-5 5-24 16,-6 11-33-1,-4 0-12-15,-2 4-22 0,-2-1-7 16,0-3-14-16,-2 6-3 0,7-8 0 31,1-6-5-31,8-4 3 0,6-3-5 0,7-10-1 16,8-2 6-1,6-5-3-15,4-3 4 16,7 4-1-16,2-6-1 16,4 1 4-16,2-2-9 0,-2 0-7 15,2-3-6-15,-3 1-26 16,-8-3-18-16,-5-1-45 16,-6-2-32-16,-7 0-42 15,2-4-170-15,-6 2 221 16</inkml:trace>
  <inkml:trace contextRef="#ctx1" brushRef="#br0" timeOffset="113111.09">24175 8565 1413 0,'0'-1'115'15,"0"1"48"-15,3 11-30 0,2 1-1 16,-2 9-27-16,0 4-24 15,-3 8-30-15,-1 5-17 0,-9 3-29 16,2 0-5 0,4-3-33-16,-3-5-27 0,10-3-56 15,4-5-25 1,2-6-44-16,1-6-205 0,-2-12 251 16</inkml:trace>
  <inkml:trace contextRef="#ctx1" brushRef="#br0" timeOffset="113519.47">24462 8631 1406 0,'6'15'93'0,"-4"5"17"16,-5 5-27-16,-7 5-44 0,1 5-24 15,-4 0-11-15,1-7-3 16,-1-1 0 0,5-3 1-16,2-10-4 15,1-3 0-15,5-10 1 0,-1 1-2 0,-6-7 12 16,7-7 8-16,0-12 17 31,3 2 9-31,7-6 11 0,1-1 1 16,5-2-8-16,1-1-2 0,0 8-2 15,2 7-11 1,-3 8-4-16,1 5-8 0,1 8-15 16,-1 2 1-16,-1 13 3 15,-2 4-6 1,-8 4-7-16,-2 0-10 0,-4-2-50 16,1 2-17-16,1-2-59 15,-2-6-19-15,1-5-137 16,1-6 168-16</inkml:trace>
  <inkml:trace contextRef="#ctx1" brushRef="#br0" timeOffset="113858.76">24976 8497 1603 0,'-11'2'102'0,"-6"4"37"0,-3 1-23 15,-6 4-32-15,-4-3-17 0,5 4-14 0,6 6-5 0,10-4-20 16,9 3-11-16,6 5-17 16,5 3-5-16,6 5 0 15,4 3 6-15,-1 1-2 16,-1-3 2-16,-9 2-9 15,-2 0-11-15,-11 4 2 16,-4-4-2 0,-7-2 7-16,-11-1 5 0,-4-6 7 15,-2 0-10-15,1-12-27 16,0 1-24-16,6-13-69 16,-1 0-22-16,1-13 84 0</inkml:trace>
  <inkml:trace contextRef="#ctx1" brushRef="#br0" timeOffset="118708.65">6238 8073 1171 0,'20'-5'74'0,"4"1"52"0,0 4-83 0,-4 3-23 0,2 3 0 0,-3 1 12 15,2-1 11-15,6-5 11 16,7-1-3-16,12 2-12 0,8 0-12 16,9-1-11-16,3 4-2 15,13-2-7-15,8 0 2 16,9 7-1-16,14-4-4 15,10 5 3-15,3 0-1 16,7 2-5-16,-7-2 1 16,11 1-1-16,3-2-3 15,3-6 2-15,7 1 1 16,-2-6-1-16,10-4 1 16,14-3 3-16,3 2-1 0,7 1 2 15,1 3-2-15,-1 2-3 16,4 2 0-16,3-2 0 15,-3 0 2-15,11-3 0 16,-2 0 0-16,13-10-2 16,0-1 1-16,8 0-2 15,11-4-1-15,0 4 2 16,7 3-1-16,10 8 1 16,-4 3 1-16,9 8-1 15,8 0 0-15,-8 7 0 0,10 0 1 16,-10-1-1-16,0 5 1 15,5 3-1 1,-7 0 0-16,-3-6-30 0,4-1-23 0,-10-7-46 31,0-8-83-31,5-9 108 0</inkml:trace>
  <inkml:trace contextRef="#ctx1" brushRef="#br0" timeOffset="124573.48">3938 9136 1187 0,'-7'22'48'0,"4"-3"-5"0,8-6-16 0,11-12-22 0,1-2-1 0,15-12 5 0,2-7 11 16,12-4-4-16,3 5-4 15,2-1-7 1,1 4-5-16,3 6-2 0,6 6 0 16,15 4 0-1,6 4 2-15,11 4 5 16,5-3 3-16,11-3 16 0,11-7 9 16,36-8 29-1,8-3 13-15,21 1 6 16,23-1 3-16,13 16-18 15,9 6-5-15,30 16-27 0,-7 8-8 16,2 10-18-16,4 1-8 16,-18 0-58-16,10-8-52 15,0-24 60-15</inkml:trace>
  <inkml:trace contextRef="#ctx1" brushRef="#br0" timeOffset="128863.73">5296 10015 962 0,'11'-5'64'0,"0"-3"37"0,-1 5-14 0,-6-2-15 0,3 3 4 0,-3-1 1 0,0 3-1 0,5 3-6 16,0 2-13-16,14 3-25 16,5 3-1-16,10 0-24 15,9 2-1-15,13-5-3 16,8-5-6-16,25-5-1 16,13-3 3-16,17-2-3 15,5 2 4-15,4 3 0 16,12-1-4-16,13 8 3 15,7 3 1-15,10 3 0 16,1 6 0-16,6 5 0 16,1 2 0-16,12 4 7 15,2 1 6-15,-7-7-2 0,7-3-1 16,9-13-6 0,4-6-4-16,17-9 1 0,15-7-1 15,4-5 0-15,3 4 2 0,13 9 1 16,1 5-4-1,11 15 2-15,2 9 0 16,-5 6 1-16,-5 9 3 16,-21 0-3-16,4 5 0 15,-5-11-2-15,-10-4-1 16,4-15-4-16,-12-10-9 0,-21-12-42 16,-8-6 0-1,-31-15 23-15</inkml:trace>
  <inkml:trace contextRef="#ctx1" brushRef="#br0" timeOffset="133160.64">4138 11090 929 0,'-5'5'140'0,"-3"3"201"0,4-2-258 0,-3 8-39 0,0 2-9 16,2-3-1-16,0-6-5 0,5-5-5 0,6-2-9 0,15-14-13 15,14-5-1-15,13-9 1 16,12-6-2 0,15 8 1-16,8 2-1 15,9 14-4-15,-2 7 5 16,-2 11-1 0,-4 0-1-16,-1 5 3 0,2-2-4 15,10-3 2-15,8-2 0 16,10-6 1-16,2 0 0 0,-1-3 6 15,1 0-5 1,19 3 2-16,8 0 8 16,10 11-4-16,-1 4 1 15,-1 12 3-15,3 2-3 0,2 4-1 16,-2-5 6-16,-7-4-7 16,9-7-2-16,9-11-2 15,0-10-2-15,16-9-1 16,-2-6 2-16,-3-4-1 15,4 0-1-15,-4 5 3 0,3-1-4 16,-1 3 1-16,-1 2 0 16,6 6-2-1,-2 1-1-15,3 11 1 16,0 5-9-16,-2 5-1 16,-3 2-1-16,1 5-4 15,-4-6 3-15,-10 3-3 0,-2-1 0 16,-24-4-43-16,-8-4-171 15,-40-23 147 1</inkml:trace>
  <inkml:trace contextRef="#ctx1" brushRef="#br0" timeOffset="154231.17">4059 13066 790 0,'10'5'153'0,"-1"3"177"0,-1 3-211 0,-3-5-20 0,-2 5-29 15,3-1-9-15,4 2-12 0,5-1-7 0,11-1-8 16,5 2 8-16,17 4 8 16,12-6-3-16,28 1-6 0,8-2-9 15,24 0-18-15,3-2-2 16,-6-4-11-16,1 3 1 15,-14-6-1-15,-6 2 0 16,-22-2 1-16,-16 1 0 16,-30-1 2-16,-21-1-3 0,-33-9-3 15,-17-2-9-15,-37-6-32 16,-8 1-7-16,-22-5-24 16,-9 6-9-16,0 0 5 15,-3 7-8-15,5 6 13 16,16 3 13-16,24 5 27 15,20-2 19-15,43 1 29 0,15 0 9 16,44-8 33-16,26-2 15 0,37-8 4 31,16-7 1-31,12-4-29 0,-6-2-18 0,-3-1-72 16,-12 3-51 0,-38 11 48-16</inkml:trace>
  <inkml:trace contextRef="#ctx1" brushRef="#br0" timeOffset="157791.14">8060 15351 1199 0,'9'6'79'0,"2"2"53"0,1 0-14 0,-6-3-23 0,-5-3-9 0,-1 1-21 0,0 3-5 16,-3-6 0-16,3 0-1 0,-3-2-16 15,-3-5-12-15,-7 2-16 16,-4 3-8-16,-13 2-8 16,-10 3 4-16,-27 10-10 15,-9 0-1-15,-9 1-4 16,-2-2-8-16,13-1-4 16,6-3 2-16,13-1 5 15,7-3 3-15,20-2 14 0,11 1 2 16,15-3 15-16,-1 2 7 15,15 4 13-15,4 2 2 16,2 14-10-16,-6-1-7 16,-7 12-14-16,-5 3-6 0,-8 3-4 15,-3-1 1-15,2-9-6 32,-2-4-1-32,3-13 2 0,3-1-3 0,3-9 7 15,9-2 1-15,5-6 3 16,7-1 8-1,8-5 6-15,5 1 8 16,7 1 8-16,0 2-2 16,2 2-5-16,-1 3-8 0,1 5-1 15,-2 2-5-15,6 7 0 16,-1 3 4-16,-2 5-5 16,-1 2 4-16,-9 4-7 15,-8 5-2-15,-13-2-2 16,-5 4-1-16,-9 1 2 15,-7 3 4-15,-17 4 0 16,-9 1-3-16,-16 0 2 16,-6-3-3-16,-7-4-2 0,-3-4 3 15,-9-6-8-15,0-3-3 16,-7-15-21-16,0-5-14 0,10-12-30 16,6-1-21-1,26-7-4 1,13 5-3-16,29-1-6 15,8-3-4-15,22 2 87 16,10-6-18-16</inkml:trace>
  <inkml:trace contextRef="#ctx1" brushRef="#br0" timeOffset="158110.37">8759 15668 1386 0,'6'2'117'0,"-3"2"81"0,-1 6-18 0,-12 3-23 0,-5 2-25 0,-12 7-47 0,-8 4-25 0,-14 11-36 16,-4 3-17-16,-9 4-21 16,2 5-19-16,8 3-24 15,3-2-21-15,13-2-46 16,3-10-20-16,14-18-39 16,5-6-73-16,12-17 156 15</inkml:trace>
  <inkml:trace contextRef="#ctx1" brushRef="#br0" timeOffset="158342.47">8278 15618 1571 0,'1'1'113'0,"4"6"78"16,3 2-12-16,6 13-39 15,2 3-19-15,8 5-54 16,4 7-23-1,10 10-22-15,6 0-9 16,13 12-23-16,3-1-13 0,1 2-47 16,-2-2-36-1,-9-4-65-15,-3-8-45 0,-9-2 120 16</inkml:trace>
  <inkml:trace contextRef="#ctx1" brushRef="#br0" timeOffset="166254.62">10158 16047 916 0,'-3'-2'80'0,"-5"-3"42"0,2-3-43 0,1-3-35 0,-1 2-10 0,3-5-5 0,3 0 11 0,0-2 2 15,1 2 7-15,5 1 3 16,-2 4-4-16,0 5-9 16,0 4-10-16,-4 11-2 15,0 2-5-15,-2 8 5 0,0 2 5 16,1 4-3-16,1 3 3 15,8-2-6-15,3-1-7 16,8 3-5-16,4 0-2 16,18-2-1-1,7-1 4-15,10-1-4 0,5-4-3 16,7-3-2-16,8 1-1 16,12-6-1-16,3 5 3 15,4 2 3-15,-4-4 0 0,1 3 0 16,7-1 2-1,10 0-5-15,2-1-7 0,1-1 0 16,0 0-1-16,-4-4 1 16,5 1 0-16,13 0 1 15,0 4 2 1,-7 1-4-16,-2-4 4 0,-7 7 0 16,3-4-6-16,11 6 2 15,-5-1 1 1,-2 7 1-16,-6 2 2 0,-2 1 0 15,5 0-5-15,3 0 2 16,-2-1-2-16,-7-2-2 16,-6 1 6-16,-9-4 0 15,-2-5 3-15,-6 2-1 16,-9-4-4-16,-16-3-9 16,-8-1-22-16,-24-6-42 15,-11-2-28-15,-12-8-231 0,-11-13 206 0</inkml:trace>
  <inkml:trace contextRef="#ctx1" brushRef="#br0" timeOffset="166587.64">14056 16561 1579 0,'-3'14'90'0,"-3"10"28"0,1 4-28 0,-4 10-34 0,1 4-9 0,8-7-18 0,0-3-10 0,27-6-8 0,11 0-11 0,15-1 1 0,6 3-2 0,-4 2-2 16,-6 2 4-16,-8-1-3 16,-3 2 4-16,-13 5 0 0,-8-1-2 15,-17 0 4-15,-9 3-3 16,-21 1-4-1,-13 5-6-15,-23 4-33 16,-10 5-16-16,-22 2-36 16,-3 3 2-16,0-17 11 15,7-7 7-15,23-25 10 16,8-13-17-16,20-28 49 16</inkml:trace>
  <inkml:trace contextRef="#ctx1" brushRef="#br0" timeOffset="167532.07">11548 15624 1096 0,'-9'9'110'0,"-2"3"104"0,-1 0-106 0,1-1-4 0,4-6-14 0,3 0-5 0,6-9-17 15,4 0-3 1,12-9-1-16,1 1-1 0,11-3 6 16,1 3-3-1,13 1-22-15,5 3-9 16,3 9-17-16,-1 6-12 0,-15 7 3 15,-6 10-10 1,-16 2-2-16,-12 6 5 16,-15 6-6-16,-9 4-9 15,-10-1-11-15,-1-4-3 0,5-12-5 16,1-8 11-16,11-7 16 16,15-9-4-16,-1 4 8 15,16-2 7-15,12 2 2 16,5 3 7-16,9 0 12 15,2 3-8-15,4 1 2 16,-5 6-4-16,-14 2 0 16,-8 5-2-16,-26 7 1 15,-12 1-4-15,-23 5-8 16,-12-2 2-16,-10-4-32 0,-9-4-9 16,5-7-48-16,-1-10-23 15,4-11-35 1,10-8-11-16,9-10-2 0,15-7-61 15,23-11 141 1</inkml:trace>
  <inkml:trace contextRef="#ctx1" brushRef="#br0" timeOffset="167970.38">12958 15290 1336 0,'-3'9'120'0,"-9"2"92"0,-3-5-53 0,-11-4-43 0,-9-2-23 0,-8-3-48 0,-2 1-13 15,-3 5-24-15,6 12-2 0,7 16-4 0,3 9 0 0,15 21-2 16,4 7-3-1,13 12 3-15,8 6 0 16,8-4 0-16,0 1 2 0,1-7-29 16,-4-7-24-16,-1-4-49 15,-2-10-28-15,-10-11-17 16,-5-11 0-16,-12-20 87 0</inkml:trace>
  <inkml:trace contextRef="#ctx1" brushRef="#br0" timeOffset="168470.79">12466 15916 1113 0,'22'-29'130'0,"8"-1"130"16,18 10-122-16,8-2-1 0,14 4-17 31,-1 0-9-31,-1-1-30 0,-8 1-15 16,0 4-28-16,1 0-13 15,-7 8-21-15,-3-1-2 16,-20 7-5-16,-7 2 1 15,-18 4 3-15,-6-1 7 0,-11 3 2 16,-11 0 3-16,-14 3-3 16,-7 0-10-16,-1 3-11 15,1 3-14-15,9 5-24 16,7 8-2 0,9 2-15-16,7 3-5 15,11-9 17-15,7 0-1 0,8-7 27 16,6-8 11-16,11-11 11 15,4-5 5-15,5-14 20 0,0-2 11 16,-5-4 21 0,-6 0 13-16,-11 0 2 15,-5-1-4-15,-7 1-5 16,-6 0-8-16,-4 1-7 16,-2 5 3-16,1 2-12 15,0 8-4-15,4 9-9 16,2 4-8-16,6 20-6 15,1 9-4-15,5 14-17 16,1 4-16-16,2-1-35 16,5-7-20-16,7-12-54 0,5-10-50 0,6-15-16 15,-1-14 87 1</inkml:trace>
  <inkml:trace contextRef="#ctx1" brushRef="#br0" timeOffset="168707.33">13697 15627 1364 0,'-19'0'123'0,"-6"5"89"0,-4 6-47 0,-6 8-51 0,-1 6-26 0,3 7-43 16,8 1-13-16,12 5-27 16,5 3 1-16,21-2-3 15,6-3-13-15,16-9 0 16,12-6-7-16,6-12-28 15,7-6-17-15,2-15-22 0,-2-7-22 16,-3-14-2 0,-1-5-2-16,-5-14-74 15,-8 0-170-15,-4-13 215 0</inkml:trace>
  <inkml:trace contextRef="#ctx1" brushRef="#br0" timeOffset="168887.01">14107 15119 850 0,'-22'-49'167'0,"3"13"209"15,6 31-201-15,5 15-10 0,4 29-26 16,-3 13-8 0,4 19-43-16,3 13-17 15,2 9-40-15,1-3-20 16,5-2-20 0,-2-6-20-16,5-11-46 0,3-3-37 15,4-8-77-15,-3-3-15 16,-2-16 109-16</inkml:trace>
  <inkml:trace contextRef="#ctx1" brushRef="#br0" timeOffset="169488.52">14067 15779 1174 0,'0'-15'108'0,"2"0"105"0,7 0-89 15,7 3-21 1,3-4 4-16,11-3-15 15,2 2-6-15,1-2-32 16,0 5-17-16,-8 4-19 0,-3 9-8 16,-8 7-10-16,-4 8 7 15,-10 11-6-15,-3 7-1 16,-7 6 0-16,-1 4-9 16,7-1 1-1,2-1 5-15,11-15-7 0,6-8 0 16,8-14 0-16,4-4 1 0,3-12 9 15,0-6 3 1,-6-6 13-16,-4-2 3 0,-13 0 0 16,-6 4-6-16,-12 2-5 15,-8 6-8-15,-14 2 0 16,-2 7 6-16,2 2-6 16,3 4-3-16,16 4 2 15,12-4-9-15,1 1 2 16,17-1 8-16,9-1-2 15,8 1 5-15,6 1 2 0,6 7-5 16,2 6 1 0,-1 4-1-16,-1 5 3 15,0-1-3-15,-14 4-10 16,-2 0-48-16,-12-2-10 16,-8-2-3-16,-4-9 7 0,-3-12 47 15,-4 7 9-15,-4-17 8 16,-4-12 17-16,-1-7 3 15,5-15 6 1,6-2 4-16,8 0-4 0,8 6-1 16,10 12 4-16,3 4-5 0,4 5-12 15,-5 1-2-15,7-2-63 16,1-5-38-16,4-1-71 16,1 0 19-16,-2 0 69 15</inkml:trace>
  <inkml:trace contextRef="#ctx1" brushRef="#br0" timeOffset="169753.61">15210 15471 1143 0,'4'21'129'0,"-5"-3"121"0,-7 3-49 0,-11 4-32 0,-3-6-14 0,-8 6-46 0,1-1-25 0,0 0-51 16,0-1-16-16,10-1-26 15,7-3-7-15,10 2-7 16,10-4 2-16,16 5 4 15,7-1 4-15,16 2 6 0,5 3 2 16,8 0 4 0,0 4 0-16,-8-1 6 15,-11 4 6-15,-23 5 0 0,-15 0 0 16,-17 1-9 0,-15 0-14-16,-21-7-61 15,-4-2-41-15,-7-11 34 0,-1-6 3 0</inkml:trace>
  <inkml:trace contextRef="#ctx1" brushRef="#br0" timeOffset="171092.2">15426 16982 714 0,'-3'5'131'0,"3"1"91"0,1-6-58 0,2 0-14 0,5-3-31 0,-1-7-5 15,7 1-7 1,-3-5-10-16,3-1-20 16,0 0 0-16,5-6-20 15,5 2 1-15,9-4-13 0,3 4-6 0,8 3-10 16,4 5-6 0,-3 6-6-16,1 5-12 15,-8 6 1-15,-5 5-5 0,-8 10 1 16,-7 6 4-1,-17 4-7-15,-7 4 0 0,-15 6-2 16,-7 2 1-16,-8 1-13 16,-5-2 1-16,5-7 0 15,1-2-5 1,10-17 16-16,9-4 0 0,13-8-1 16,6 2 3-16,17-6 1 15,7 0 4-15,9-5 10 16,7 0 11-16,3-2 4 15,1 2-6-15,-1 5-7 16,1 6-6-16,-6 10-8 16,-8 0 4-16,-11 7 0 0,-9 3-1 15,-22 0 5-15,-14 4 3 16,-18 4-1-16,-7-5-1 16,-11-2-4-16,-2 0-4 0,-9-5 0 15,-2-3-3 1,1-5 0-16,1-6-1 0,10-9-17 15,7-6-17 1,16-7-19-16,12-3-15 0,25-4-29 16,14 1-11-1,21-7-29-15,11-5-22 0,9-4 96 16</inkml:trace>
  <inkml:trace contextRef="#ctx1" brushRef="#br0" timeOffset="171318.41">16615 17195 1754 0,'-12'28'154'0,"-7"-4"112"0,0-7-63 0,1-6-91 0,-1-11-36 0,7-3-62 0,2-8-13 0,7-6-25 15,3-4-30-15,7-4-89 16,7-4-42-16,6 1-241 16,1 8 244-16</inkml:trace>
  <inkml:trace contextRef="#ctx1" brushRef="#br0" timeOffset="171618.13">16928 16707 1693 0,'-4'-20'132'16,"1"7"87"-16,3 5-25 16,0 8-29-16,3 8-27 15,4 14-39-15,-3 10-5 0,4 22-18 16,-4 2-16-16,-3 15-22 15,-1 7-22-15,0 4-13 16,0 7-3-16,0-3-25 16,0-3-5-16,3-6-32 15,0-2-21-15,2-19-59 16,5-4-22-16,4-17-58 16,0-10-22-16,5-25 80 15,-2-14-310-15,2-32 332 16</inkml:trace>
  <inkml:trace contextRef="#ctx1" brushRef="#br0" timeOffset="171986.5">17800 17012 1506 0,'0'0'156'0,"-2"6"69"15,-1 7-13-15,-3 2-12 0,-7 14-39 16,-4 4-24-16,-8 13-66 15,-7 4-16-15,-1 10-43 16,-5 3-8 0,-1 0-23-16,-1-4-24 0,4-3-36 15,8-7-31-15,2-14-57 16,7-10-17-16,10-20-51 16,0-13-15-16,7-27 149 0</inkml:trace>
  <inkml:trace contextRef="#ctx1" brushRef="#br0" timeOffset="172241.61">17426 17023 1462 0,'3'0'114'0,"2"0"54"15,11 8-35-15,7 0-18 16,11 12-28-16,0 5-13 15,3 13-23-15,0 6-4 0,-5 10-13 16,1 1-13-16,2 4-5 16,0-1-8-16,2-1-16 15,0-8-20-15,-3-8-68 16,4-7-52-16,-1-7-247 16,-3 0 231-16</inkml:trace>
  <inkml:trace contextRef="#ctx1" brushRef="#br0" timeOffset="176871.63">16295 15096 736 0,'2'0'121'0,"-2"0"119"0,0 0-80 0,-2-2-53 0,2 1-12 0,3-7-7 0,-3 3-2 0,5-3-8 16,-2 3-3-16,-1 1-5 16,-2 4 0-16,-2-7-6 15,-6 7-4-15,-4 0-13 16,-3 5-8-16,-5 6-8 16,-4 2 0-16,-9 7-11 15,-8 5 1-15,-5 4-11 16,-4 5-5-16,4 6-4 15,3 1-2-15,12 9-2 16,7 2-2-16,16 8 3 16,7 2-3-16,12 6 4 0,9-7 0 15,20-2-2-15,5-7 3 16,15-5-21-16,-1-8-21 0,-6-12-45 16,1-2-40-1,-8-14-9-15,-4-7 58 16</inkml:trace>
  <inkml:trace contextRef="#ctx1" brushRef="#br0" timeOffset="178090.58">16658 15121 1096 0,'5'-8'109'0,"1"0"73"0,-3 0-83 15,0 4-6-15,-3 4-13 0,0 1 5 0,-3 9-7 16,-2-1-1-16,-1 13-9 16,0 3 1-16,-1 10-24 15,1 4-7-15,4 12-26 16,1 1-12-16,2 3 3 15,6 5-5-15,2-9-7 0,-1-4-5 16,3-9-28-16,-1-2-11 16,-2-9-26-16,3-5-20 15,-2-6-35-15,4-4-19 16,1-10 84-16</inkml:trace>
  <inkml:trace contextRef="#ctx1" brushRef="#br0" timeOffset="178711.37">17130 15380 1392 0,'-7'0'99'0,"-5"-2"36"0,-6-1-66 15,-2-3-20-15,1 1-36 16,0 3-2-16,0 5-6 15,0 10-5-15,2 11-3 16,1 7-17-16,6 9-26 16,4 2-13-16,6-7-14 15,6-4 4-15,5-13 28 0,5-10 14 16,3-8 35-16,0-11 14 16,-2-7 20-1,-1-4 9-15,-3-5 8 0,-1-4 7 16,1-1-2-1,1-1 6-15,-1 5-9 16,0 3-4-16,-6 9-25 0,-5 14-14 16,6 2-17-16,-2 21-2 15,4 15-1 1,4 10 0-16,3 3-23 16,4-5-12-16,4-6-17 0,3-12-3 15,5-10 22-15,5-9 10 16,-3-14 33-16,-3-5 10 0,-7-9 23 15,-9-4 13-15,-4-13 10 16,-4 0 5-16,-9-11-12 0,-1-4-1 16,-11-4-8-1,-1-1 0-15,-5-2-2 16,0 8-7-16,7 12 3 16,4 10 0-16,8 16 5 15,1 3-2-15,10 11-20 16,0 6-7-16,8 19-11 0,3 10 0 15,1 19-2 1,-3 7-8-16,-6 7-44 16,-1 5-33-16,-5-9-91 15,6 1-68-15,-5-11 133 16</inkml:trace>
  <inkml:trace contextRef="#ctx1" brushRef="#br0" timeOffset="178926.77">17420 15357 1506 0,'25'-3'86'0,"2"-1"20"0,4-6-11 0,1-1-44 0,0 3-22 15,2 0-55-15,1 8-35 0,1 2-53 0,4 1-269 0,-1 3 247 16</inkml:trace>
  <inkml:trace contextRef="#ctx1" brushRef="#br0" timeOffset="179420.71">17985 15421 1202 0,'-21'6'131'15,"-6"-3"100"-15,-3 3-104 16,-6-4-14-16,0 3-51 15,1 4-20-15,3 10-26 0,6 6-10 16,13 10-6-16,8 4-6 0,13-1-1 16,11-1-8-1,11-14-6-15,3-7 3 0,3-10-2 16,2-6 7 0,2-6 10-1,-1-10 2-15,-1-15 1 0,0-1-1 0,-8-14 11 16,-8 4 10-1,-8-12 19-15,-6-7 13 16,-3-4 13-16,-2-1 1 16,-3 1 0-16,-2 10-3 0,1 23-13 15,2 13 1-15,3 24-22 16,2 19-4 0,-1 17-17-16,-4 14-16 0,1 18-30 15,1-1-18-15,0-3-40 16,5-4-12-16,3-13 14 15,-2-8 11-15,-1-18 43 16,0-3 17-16,-1-16 23 16,-1-11 10-16,0-10 21 15,2-6 11-15,0-7 17 0,5 2 7 0,6 4-4 32,-1 7 1-32,5 16-19 0,-3 1-12 15,-1 16-19-15,1 6-13 16,-2 2-38-16,-1 3-22 15,-1-10-59 1,1-4-48-16,1-13 96 0</inkml:trace>
  <inkml:trace contextRef="#ctx1" brushRef="#br0" timeOffset="180021.07">19027 15357 1389 0,'-1'-1'81'0,"-1"2"22"0,-6 4-25 0,-1 9-33 15,3 10-16-15,-1 12-21 0,1 7-3 0,9 6-5 16,2-5-2 0,9-8 1-16,8-4 1 0,3-15 8 15,5-4 11 1,3-15 22-16,2-9 14 15,0-9 16-15,-2-1 4 0,-9-4-2 32,-9 1-6-32,-15 4-4 0,-14 4-15 15,-16 2-20-15,-6-5-15 0,-8-2-37 16,-2-1-18-16,10 5-45 16,6-2-19-16,14 6-31 15,7 2-10-15,12 5-87 16,11-5-205-16,10 0 270 0</inkml:trace>
  <inkml:trace contextRef="#ctx1" brushRef="#br0" timeOffset="180294.91">19337 15337 1082 0,'26'20'142'16,"-4"3"129"-16,-1 10-135 16,-5-2-27-16,-4 5-56 0,1 1-21 0,1-4-23 31,0-3-7-31,7-13 0 0,-2-3 0 15,5-7 7 1,-2-6 15-16,-2-9 30 0,-3-3 11 16,-4-4 34-16,-5-4 3 15,-6-5-5-15,-1-1-5 0,-2-8-40 16,-4 1-19 0,2-9-26-16,1-1-27 0,0 4-44 15,4 3-32-15,3 3-81 16,3 2-28-16,6 2-190 15,5-2 223-15</inkml:trace>
  <inkml:trace contextRef="#ctx1" brushRef="#br0" timeOffset="180594.2">19826 15066 1391 0,'6'6'134'0,"-3"7"101"0,0-1-36 16,-4 10-46-16,-2 4-35 15,-2 11-56 1,-2 8-25-16,3 15-31 15,1 3-2-15,1 1-23 16,4-9-17-16,7-6-36 16,4-8-18-16,6-12 14 0,1-4 16 15,-1-14 42-15,-2-3 18 16,-2-14 10-16,-3-9 16 16,1-8 12-16,-1-2 9 15,1-4 4-15,0 4-8 16,-1 6-7-16,3 2-12 0,-3 12-9 15,1 5-7-15,1 11-26 16,0 3-18-16,5 0-56 16,0-1-33-16,5-4-64 15,2-2-141 1,6-6 202-16</inkml:trace>
  <inkml:trace contextRef="#ctx1" brushRef="#br0" timeOffset="180985.65">20477 15455 1433 0,'-6'-3'120'0,"-8"-6"86"16,-8-1-31-16,-13 4-45 15,-5 4-31-15,-1 4-56 16,8 9-20-16,8 9-27 16,8 6-5-16,9 7-26 15,8 0-16-15,11-5-19 0,6-7-3 16,12-12 13-1,2-7 18-15,5-12 25 0,1-7 7 16,-4-8 17-16,-5-4 9 16,-12-8 23-1,-2-4 13-15,-7-12 22 0,-3-2 3 16,-2-8-1-16,-1-3-7 0,-2-3-17 16,-2-6-3-1,-7 11-4-15,2 10-2 0,2 23 14 16,3 10-5-1,1 27-15-15,2 15-10 16,0 20-20-16,0 13-5 0,3 15-8 16,2 2 2-16,3 3-48 15,0 2-22-15,6-5-58 16,0-3-33-16,4-13-38 16,2-2-16-16,1-12 126 15</inkml:trace>
  <inkml:trace contextRef="#ctx1" brushRef="#br0" timeOffset="181229.35">20804 15673 1350 0,'8'16'149'0,"0"1"104"0,-1-1-91 0,-7 1-31 0,4 4-66 0,-6-1-40 0,-9 12-86 0,-10-1-49 0,-13 13 55 16</inkml:trace>
  <inkml:trace contextRef="#ctx1" brushRef="#br0" timeOffset="183238.82">21563 15201 399 0,'0'-6'135'0,"6"-3"69"0,-6 5-1 0,0 0-21 0,-2 2-63 0,-1 2-16 0,0-1-14 16,-2-1 0-16,-1 0-2 0,1-1 0 0,-3-5-4 31,7 4-6-31,-4-7-6 15,-4 1-7-15,7 4-21 16,2 3-6-16,-3 0-26 16,6 10-2-16,3 11-9 15,-4 9-9-15,1 12-1 16,-1 7-10-16,-1-2-15 16,1 2-6-16,-2-15 0 0,1 2 6 15,-1-20 20 1,2-10 10-16,6-6 5 0,-3-18 2 15,-4-10 6-15,7-9-1 0,-2-10 10 16,2-1 2 0,0 3 3-16,-3 5 4 15,3 5 0-15,1 7 1 0,5 13 6 0,1 6-3 16,0 12 3 0,3 8 0-16,1 6-19 0,0 3 2 15,3 8-14 1,0 4 0-16,-3 4-9 15,1 6-15-15,-1-1-39 16,-2 5-9-16,-1-7-6 16,0-8 1-16,0-13 38 15,-2-14 6-15,3-17 17 16,-1-9 8-16,0-11 3 16,-2-4 2-16,-1 1 9 0,-4 3 11 15,1 7 21 1,-2 4 11-16,-2 11 9 15,-5 12-5-15,6-2-19 16,-6 8-8-16,2 18-22 16,1 4-4-16,0 5-3 0,6 4-5 0,6-7 6 15,6-4 0 1,9-13 4-16,1-6 4 16,2-5 10-16,-4-5 6 0,-6-8 14 15,-3 1 10-15,-10-4 8 16,-5-5 10-1,-6-2-7-15,-11-4-7 0,-11-1-19 16,-8-1-15-16,-13-4-20 16,-2 5-18-16,-4 2-37 15,3 6-21-15,11 15-68 16,8 5-24-16,12 10-44 16,7-2 28-16,9-1 107 15</inkml:trace>
  <inkml:trace contextRef="#ctx1" brushRef="#br0" timeOffset="183560.27">22326 15007 1126 0,'30'13'129'0,"-5"1"106"0,-12 8-122 0,-2 4-34 0,-9 3-49 0,-2 1-18 0,0 0-16 16,-2-1-17-1,4-10 2-15,1-5 2 16,1-13 4-16,3-4 21 0,-4-9 15 15,-2-7 11 1,-1-10 27-16,0-1 8 16,0-6 13-16,0-2-4 15,2 4-15-15,0 5-5 0,2 10-14 16,6 11-6-16,1 8-5 16,3 11-11-16,0 12-12 15,2 5-6-15,1 0-26 16,-1 4-14-16,0-2-37 15,-2-3-24-15,0-2-32 16,1-6-21-16,-1-5-222 0,0-3 228 16</inkml:trace>
  <inkml:trace contextRef="#ctx1" brushRef="#br0" timeOffset="183789.22">22796 15105 1302 0,'10'2'67'0,"2"4"32"0,9-1-41 15,1-4-11-15,2-1-25 16,4 0-27-16,-1-1-67 15,0-1 37-15,-4-4 2 16</inkml:trace>
  <inkml:trace contextRef="#ctx1" brushRef="#br0" timeOffset="184628.04">23139 14940 1374 0,'0'9'92'0,"-2"5"56"31,-1 5-36-31,1 13-37 16,-2-1-20-16,5 6-34 15,2 0-20-15,8-5-31 16,7-2 2-16,7-14-5 16,6-5 9-16,4-16 29 15,1-5 5-15,-1-12 23 16,0-1 14-16,-4-6 20 0,-2 1 7 15,-10-5 1-15,-7 4-5 16,-8 3-15-16,-3 2-10 16,-4 13-13-16,1 8-10 15,-7 15-7-15,-2 12-8 16,-2 16-16-16,4 2-13 0,9 4-22 16,9-5-7-16,15-8-10 15,3-5 12-15,9-12 17 0,-4-10 11 16,1-9 35-1,-3-8 8-15,-8-8 15 16,1-8 12-16,-5-6 1 16,-4 3-1-16,0-1-1 15,-4 7-12-15,-4 10-4 16,3 8-11-16,-9 14-19 16,-1 9-3-16,-6 19-13 15,-4 4-7-15,4 4-10 16,0 3-8-16,6-6-4 15,-2-6 6-15,3-15 19 16,0-6 10-16,6-14 5 16,5-6 9-16,1-19 5 0,4-5 3 15,5-14 2 1,-1 1-3-16,7 5 6 0,-3 5 1 16,-2 14 3-16,0 5-4 0,-3 14-16 15,-2 2-2 1,-4 10-10-16,-2 4-2 15,-5 3-3-15,-1-3-6 16,-2-4 2-16,3-5 5 0,1-6 11 16,2-4 2-1,1-6 6-15,-1-5 2 16,2-5 4-16,2-3 13 0,-1-4 10 16,-1 1 6-16,-1 8 1 15,-2 3-3-15,-5 9-1 16,2 10-6-16,-5 9-9 15,1 11-9-15,-1 6-11 16,2 4 1-16,6-3-7 16,3-4-12-16,8-12-23 15,3-4-6-15,1-12-24 0,3-6-5 16,-9-10-42-16,-4-1-24 16,-7-14-62-16,-4-1-269 15,-9-4 304-15</inkml:trace>
  <inkml:trace contextRef="#ctx1" brushRef="#br0" timeOffset="184773">24017 14671 1564 0,'-14'18'153'0,"-2"-1"75"0,7-7-95 0,-1-6-39 0,4-10-99 0,1-2-42 0,2-11-87 16,5 3-41-1,6 2 96-15</inkml:trace>
  <inkml:trace contextRef="#ctx1" brushRef="#br0" timeOffset="185948.75">24598 14400 924 0,'6'0'125'0,"0"0"153"0,1-1-140 0,-6 1-25 0,-4 0-11 0,-11 1-15 0,-10 4-8 0,-7 6-8 15,-6 0-7-15,-4 6-13 16,4 4-11-16,-1 6-6 16,8 7-4-16,9 14-11 15,7 8 5-15,14 11-12 16,5 7 1-16,12-6-6 0,4 4-2 16,-1-6-19-1,-4 1-3-15,-3-3-18 16,-6-1-13-16,-7 0-20 0,-1 1-18 0,-13-8-3 15,-5-4-4-15,0-15 5 32,0-14-4-32,2-23-140 15,4-3 144-15</inkml:trace>
  <inkml:trace contextRef="#ctx1" brushRef="#br0" timeOffset="186143.97">24148 14988 1196 0,'3'5'135'0,"5"5"151"16,5 4-114 0,9-8-31-16,10-1-15 15,12-15-44-15,3-1-15 0,13-11-32 16,-3 0-24-16,7-11-54 0,1 3-35 16,-2 2-84-1,2-7-36-15,-11 0 107 0</inkml:trace>
  <inkml:trace contextRef="#ctx1" brushRef="#br0" timeOffset="186978.03">22263 15690 1548 0,'-3'0'42'0,"12"-1"19"0,-10-7 40 0,-4-2 9 0,-8-1-14 0,-10 8-22 0,-4 2-15 0,-19 7-12 0,-3 10-12 0,-4 9-15 15,2 6-10-15,18 6-10 16,8-3 1-16,17 3-12 15,8-3 5-15,12-2 6 16,12-1 3-16,19-4 8 16,9 0 4-16,8-2-8 0,1 0 0 15,-13 1 0-15,-11-3-1 16,-16-4 3 0,-13 2 2-16,-13-4 5 0,-11-3-1 15,-12 4-12 1,-7-4-12-16,-23-6-34 15,-2-2-22-15,-3-1-30 0,1-2-9 0,20-8-23 32,5-6 1-32,15-8 7 0,8-11 0 15,13-4 4-15,7-4-30 16,14-13-70-16,6-1-75 16,11-11 158-16</inkml:trace>
  <inkml:trace contextRef="#ctx1" brushRef="#br0" timeOffset="187177.42">22463 15364 1414 0,'22'-2'140'16,"1"7"80"-16,-11 20-38 15,-2 11-23-15,-1 18-31 16,-3 8-23-16,-1 4-40 16,-2 2-14-16,-1-1-32 0,-1-2-17 15,1-7-45 1,0-4-30-16,-1-7-64 15,4-4-28-15,-4-8-45 16,3-4-126-16,-4-15 209 16</inkml:trace>
  <inkml:trace contextRef="#ctx1" brushRef="#br0" timeOffset="188393.58">22342 15832 1263 0,'-8'-20'123'16,"6"4"101"-16,9 5-57 0,12 5-24 15,6 1-22-15,14 2-35 16,10-5-18 0,11 5-29-16,5-4-12 0,4 1-19 15,4 1-13 1,1 1-34-16,-5-1-22 0,-12-1-38 16,-6 1-5-1,-15 2 6-15,-8-1 23 16,-10 3 38-16,-17 1 17 0,2-2 23 15,-12 1 7-15,-5 1 11 16,-5-2 5-16,2-1 1 16,-4-3 2-16,-3 4 12 15,-1 2-2-15,-3 5-8 16,-9 4-7-16,4 12-26 16,0-1-11-16,6 7-19 15,8 5-7-15,18-4-8 16,6 0 4-16,17-5 14 0,4-5 12 15,6-8 13 1,-2-4 8-16,0-11 9 16,-3-2 6-16,-2-14 21 15,-6 2 6-15,-5-6 18 0,-4 1 4 16,-9 5-9-16,1 4-12 16,-9 5-20-16,1 4-13 15,-2 6-8-15,2 3-4 0,3 13-8 16,3 6 0-1,6 6-6-15,4 2 2 0,12-8-11 16,6-3 2-16,7-8 3 16,6-8 5-1,3-9 23-15,0-2 2 16,-1-14 19-16,-5 0 4 0,-5-5 18 16,-8-1 11-16,-11 1 0 15,-8 2-1-15,-13 3-9 16,-9 3-11-16,-2-2-9 0,0 7-9 15,3 9-14 1,3 5-3-16,2 13-3 16,2 6 2-16,5 20-2 0,3 9-4 15,7 13-15 1,0 4-5-16,0 4-31 0,-6 7-13 16,-4-4-32-16,-6-5-5 15,-9-7 3-15,-5-13 7 16,-4-12 25-16,-2-9 4 0,1-16 27 15,1-12 22 1,7-21 43-16,4-10 22 16,8-21 16-16,6-9 0 15,10-5-15-15,7 3-4 16,11 12-3-16,9 9-4 16,9 17 2-16,2 8-12 0,8 6-12 15,1-3-5-15,5 2-15 16,0-3 2-16,-10-4 10 15,-6 1 1-15,-12-4 6 16,-8 2 8-16,-7 3-5 16,-1-1 1-16,-7 2 16 15,-6-1-7-15,-4 2 0 16,-9 1-6-16,-4 2-12 0,-2-3-10 16,1 15-7-1,0 5-8-15,-2 19-19 0,4 12 4 16,9-1-10-1,4 3 3-15,9-8 4 16,10-2 0-16,0-7 6 16,3-5 3-16,0-10 13 15,-1 1-6-15,4-5 9 16,-1-3 1-16,-1 0 8 0,-1 1 4 16,-1 2 4-16,-2 0-4 15,0 10-9-15,-2 1-1 0,-3 6 0 16,0 7 3-1,-2 3-6-15,-1-4-1 0,-7-2-10 16,-1-2-7-16,-9-2 10 16,-6-1-1-16,-9-5-8 15,-3 1 1-15,-6-10-19 16,-3-2-5-16,2-6-31 16,1-5-21-16,6-2-53 15,7 0-20-15,10 4-31 16,9 1-97-16,22-5 187 15</inkml:trace>
  <inkml:trace contextRef="#ctx1" brushRef="#br0" timeOffset="188779.55">24606 15873 700 0,'4'0'166'0,"3"-3"175"0,-1 3-148 0,-1 0-22 0,-2 3-26 0,2 0 2 0,-2 8-4 0,0 4 0 0,2 5-26 31,-4 4-19-31,1 3-56 16,-1-1-22-16,-1 4-39 0,-6-1-32 0,-6-1-65 15,-6 0-47 1,-4 4-199-16,-3-7 204 15</inkml:trace>
  <inkml:trace contextRef="#ctx1" brushRef="#br0" timeOffset="189714.16">19811 16360 974 0,'0'8'154'0,"0"2"215"15,0-5-238-15,-1-1 3 0,-1-7-1 0,-2-2-5 16,-6 1-24-16,-4-7-23 16,-11 3-43-1,-2 3-11-15,-8 7-27 0,2 5-2 0,3 6-5 16,2 3-2-16,10 3-4 16,9 1-4-1,10 4 5-15,10-4-7 0,13 3 9 16,4-3 9-1,20-1-1-15,-1 1 9 16,4-2 4-16,-2 4 2 0,-12 3 8 16,-3 0-5-16,-17 4 6 15,-11 1-3-15,-17 3-5 16,-11-5 2-16,-10 1-14 16,-4-3-5-16,-3-4-9 0,-2-1-9 15,-5-15-3 1,5-4 1-16,0-8-4 0,8-12-7 0,3-9-12 31,3-3-18-31,14-9-18 0,4 0-15 16,18-1-35-1,7-4-19-15,6-2 82 0</inkml:trace>
  <inkml:trace contextRef="#ctx1" brushRef="#br0" timeOffset="189925.67">20133 15954 1628 0,'8'4'151'0,"-5"7"107"0,-3 10-26 0,-6 12-58 0,-3 10-38 0,1 10-62 0,-2 4-31 0,10 9-35 15,6 4-3-15,7 1-8 16,4 4-23-16,1 3-58 0,1-1-40 15,-7-6-96 1,1-5-34-16,1-12 143 0</inkml:trace>
  <inkml:trace contextRef="#ctx1" brushRef="#br0" timeOffset="191092.09">20065 16431 1592 0,'16'-3'121'16,"6"0"67"-16,10 0-14 0,7 3-46 16,5 0-18-1,2-6-43-15,-2-2-23 16,7 0-17-16,-2-3-19 0,1 5-28 16,1 4-24-1,-10 8-43-15,0 1-22 0,-3 8-14 16,-4 4 21-16,-5-3 41 15,-6 3 27-15,-12-10 56 16,-6-1 22-16,-13-8 31 16,-7-1 16-16,-14-6 3 15,-6 0-16-15,-6-4-26 16,-1-1-16-16,1 9-25 16,1 3-7-16,7 15-15 15,3 10-10-15,13 8-13 16,7 9-7-16,17-4-9 15,8-6 5-15,11-10 8 0,1-6 13 16,3-12 24 0,-1-5 3-16,0-13 18 15,-2-4 9-15,-2-7 14 16,-5-2 11-16,-1-4 16 16,-1 2-7-16,-9 6 1 15,-2 5-5-15,-7 17-33 0,-4-1-6 16,1 20-26-16,2 8-11 15,4 14-7-15,3 5-8 0,11-3-10 16,7-5 0-16,8-10 3 16,7-3 8-16,-4-18 8 15,-4-1 3-15,-5-13 13 16,-7-5-1-16,-2-9 17 16,-3 0 13-1,-3-12 14-15,-1-4 11 0,-4-11 6 16,0-6-4-16,-6-9-2 15,0-5-9-15,-5-3-17 16,-2 4-5-16,0 20-15 16,4 14 10-16,2 32-3 15,1 13-2-15,0 25-2 16,1 15-10-16,4 7-22 0,-2 5-26 16,2 11-54-1,-1 5-35-15,6 2-10 0,3-6 10 0,4-16 38 31,3-13 27-31,3-18 35 0,0-11 14 16,-4-17 20-16,2-9 14 0,-2-18 23 16,-1-9 9-1,1-15 30-15,-1-4 12 16,-1-13 11 0,-1-6 10-16,-5-5 5 0,-2-1-5 0,-10-5-17 15,-4 6-7-15,-3 21-29 16,2 15-1-16,3 38-10 15,0 15-7 1,-1 28-9-16,3 9-16 16,-1 21-15-16,2 7-16 0,8 10-20 15,3 5-13-15,10-4-22 16,4-6-8-16,7-22 0 16,-1-7 1-16,2-23 31 15,0-6 19-15,-6-15 22 16,-3-14 16-16,-7-18 9 0,-1-5 5 15,-3-16 9 1,-4 2 7-16,4 6-1 16,-5 5-6-16,-1 19 1 0,1 9-5 0,-3 13-7 31,3 9-4-31,0 10-15 0,1 0-10 16,-1 3-9-1,0 3 3-15,-6-4 1 0,1 1 5 16,-5 1 8-16,-4-6-4 15,-7 1-2-15,-6-6 2 0,-9-3-16 16,-4-4-10-16,-13-11-34 16,0-6-19-16,0-11-29 15,1-7-15-15,9-7-261 16,0-1 252-16</inkml:trace>
  <inkml:trace contextRef="#ctx1" brushRef="#br0" timeOffset="192060.71">22142 16389 1349 0,'9'-5'98'0,"-3"0"57"0,-3 4-18 0,2 1 1 0,-2 6-4 0,10 5-4 0,6 2-15 16,8 6-21-1,6 1-13-15,6 12-19 0,1 1-4 16,9 13-24 0,1 7-13-16,-4 12-11 0,-7 4-7 15,-17 1 0 1,-12 2 4-16,-20-4-3 16,-13 1 2-16,-21-4 4 15,-13-2 2-15,-19-6-3 16,-19-5-2-16,-26-9-23 15,-10-7-13-15,-14-11-39 0,1-12-32 16,-6-13-94-16,4-11-58 16,15-16 133-16</inkml:trace>
  <inkml:trace contextRef="#ctx1" brushRef="#br0" timeOffset="206710.3">20351 17474 875 0,'-8'-41'74'0,"-3"-2"60"0,-5-4-109 0,-12 4-84 0,-1 4-37 0,-8 7-95 0,-11 10-24 0,-10 11 26 16,-7 5 37-16,-9 11 127 0,2 3 61 16,2 11 68-16,4 1 21 0,1 2 10 15,8 2-6-15,10-10 5 16,6-3 2-16,28-5-8 16,2 1-4-16,24-3-28 15,12 4-11-15,26 3-15 16,15-1-11-16,27 1-23 15,17 0-14-15,20-2-15 16,9 4-3-16,7-2-6 16,-2 2 2-16,-7-1 1 15,-6 1-2-15,-16-1 14 16,-11-2 10-16,-25-2 20 16,-9 0 5-16,-23-8-1 15,-9 1-10-15,-21-1-26 16,-14-1-7-16,-29 1-10 15,-17 3-10-15,-39 3-14 0,-24 0-6 16,-29 5-20-16,-14-6-2 16,-5 5 3-16,9-4 8 15,7 0 17-15,11-3 9 16,19-4 15 0,14-5-1-16,37-4 5 0,16-3 4 0,28 1 23 15,10-1 16-15,19 2 30 16,17 3 6-16,33 2 4 15,21 0-9-15,25 1-20 16,5-5-7-16,14 1-22 16,0-7-5-1,7-1-9-15,-2-4-6 16,-16 1-1-16,-14-2-1 0,-35 8 6 16,-16-1 1-16,-25 4-5 15,-11 5-1-15,-19 3-3 16,-16 0-1-16,-25 1 0 0,-21 2-5 15,-42 5-1 1,-22 9-3-16,-38 8-2 16,-5 5 3-16,-9 8-5 15,8-5 2-15,21-2 8 16,9-3 1-16,36-12 4 0,19-5 3 0,33-8 2 16,17 0 6-1,33 0 6-15,7 0 4 0,42-3-2 16,18-4-1-1,44-7 0-15,15-6-3 0,22-9-3 0,7-1 0 32,1-4-7-32,-1 2 0 0,-1 7-2 15,-7 1-2 1,-28 10-1-16,-20 1 0 0,-38 9-2 16,-20 2-4-16,-25 2-17 15,-14 6-16-15,-30 7-9 16,-22 1-4-16,-49 11-5 15,-26 5 8-15,-34 11-5 16,-7 4 5-16,-2 0 10 16,3 4 6-16,12-3 15 15,2-7 3-15,29-9 10 16,18-5 4-16,37-9 9 16,23-5 9-16,43-9 12 15,1 1 8-15,48-12 5 16,18-2-1-16,39-5 3 0,22-6-5 0,26-5-9 15,4 2-6 1,12-4-5-16,0-1-5 16,-8-1-2-16,-4 1-3 0,-29 0-5 15,-22 8-2 1,-40 4 0-16,-20 4-2 16,-32 9-11-16,-12 1-6 15,-33 8-7-15,-19 8-3 16,-41 8 1-16,-19 13 7 15,-20 7 0-15,-4 4 6 0,11 1 7 16,15-4 3-16,20-4 8 16,13-7 2-16,29-10 3 15,14-7 0-15,30-10 2 16,19-1 4-16,33-7 5 16,16-8 6-16,30-7 2 0,15-4-1 0,19-1-4 31,12-2-11-31,-4 5-9 15,-8-3-4-15,-19 3-2 0,-15 4 2 16,-23 2 1-16,-11 2 1 16,-31 6-6-1,-18 4-8-15,-38 5-11 0,-27 12-6 16,-39 12-14 0,-25 10 0-16,-42 12 0 15,-7-1 4-15,-10 3 18 0,12-4 8 16,35-4 11-1,20-3 5-15,42-8 10 0,22 2 3 16,56-4 8-16,28 1-1 16,56-1-9-16,31-3-6 0,52-14-28 15,23-8-47-15,21-20 42 16</inkml:trace>
  <inkml:trace contextRef="#ctx1" brushRef="#br0" timeOffset="-192404.42">20119 17171 1089 0,'11'25'158'0,"-5"2"258"0,2-2-369 0,-1 2-27 0,-6-9-17 0,12-1-2 0,-2-9-2 0,3-2-2 0,11-4 0 16,-1-4 2-16,19 2 4 0,9 2 1 15,12 9 8 1,10 4 4-16,7 11 11 0,3-3 1 16,4-4-1-1,-3 0-2-15,-8-13-15 16,-12-2-3-16,-18-12-3 15,-9-5-5-15,-20-12-12 16,-12-2-13-16,-28-9-38 16,-14 3-18-16,-40 6-22 15,-17 6-1-15,-22 17 39 0,-15 8 20 16,-1 15 55 0,-3 7 26-16,-9 8 28 15,1 6 15-15,8-2-2 0,1-1-10 16,26-8-26-16,15-4-16 0,20-9-16 31,21-5-3-31,24-6 0 0,24-5-5 0,9-2-4 16,26 0-1-16,34 1 0 15,13 1 6-15,21 5 11 16,8 2 0-16,17 6 11 16,3 1 1-1,-5 5-2-15,-3-3 0 16,-19-3-6-16,-8-1-3 15,-8-1-1-15,-9-8-2 0,-19-3-4 16,-10 0-1-16,-22-9-13 16,-12 4-5-16,-21-4-9 15,-16-2 2 1,-25-2 8-16,-11-1 5 0,-14 8 7 16,-11-4-6-16,-8-1-3 15,-2 0-10-15,-15-5-18 16,1-3-11-16,-3-3-13 15,6-8-4-15,16-9 6 16,16-1 5-16,32-4 18 16,13-1 7-16,36 2 17 0,18 5 8 15,30 5 33-15,16 5 22 0,30 10 34 16,9 6 14-16,13 5-8 31,7 6-7-31,-4-2-36 16,-1 3-12-16,-1-2-24 0,-12 2-8 15,-23 0-4-15,-22 0-6 16,-30 2-16-16,-18 2-10 0,-27 3-18 31,-10 5-3-31,-34 4 4 0,-15 6 2 16,-25 5 14-16,-9 4 1 0,-14 4 13 16,6 3 4-16,5 0 9 15,-2 1 5-15,16-2 8 16,7-4 6-16,18-5 0 0,19-9-1 15,26-8-11-15,15 0-8 16,24-9 0 0,16-2-4-16,29 0 8 15,15-2 4-15,22-3 5 16,8 1 5-16,12 0 7 16,6-3 3-16,5 3 1 15,-2 3-1-15,-20 1-1 0,-15 5-2 16,-39 6 0-1,-11 0 2-15,-31 1-8 16,-16 1-1-16,-36 3-8 0,-23 3-3 16,-54 3-6-16,-23 1-2 15,-30 6 0-15,-3 1-1 0,6-4 2 16,8 3 0 0,28-7-1-16,11-3 5 0,40-3 1 15,22-4 3-15,30-4 6 16,15 2 4-16,33-3 15 15,15 3 10-15,34 3 12 16,14-2 1-16,22 0-14 16,5-5-8-16,2 0-14 15,-4-4-7-15,-15-2 0 16,-4 0-4-16,-18 1-1 16,-10 3 4-16,-23 2-3 15,-12 2-4-15,-25 3-15 16,-11 3-12-16,-28 8-7 15,-11 2-2-15,-18 4 3 16,-9-1 1-16,-10 0-5 16,-6-1-6-16,-8-5-6 15,-6 1-6-15,-3-8 8 0,6-1 8 16,21-7 22-16,16-1 9 16,34-8 16-1,10-4 12-15,26-4 18 0,16-1 10 16,27-6 18-16,22-5 5 15,32-6-6-15,10-4-8 0,18-3-24 16,-3 1-12-16,-8 1-19 16,-3 2-1-16,-19 5-15 15,-16 5-6-15,-30 3-16 0,-19 7-13 16,-40 2-5-16,-13 5 4 16,-37 7 20-1,-9 4 13-15,-13 10 19 16,2 3 7-16,12 5 19 15,8-1 7-15,24-1 18 16,16 4-6-16,29-9-14 16,20 0-9-16,29-6-26 15,14-6-32-15,13-16-413 16,-20-9 314-16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8:11:54.61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3-06T18:12:33.515"/>
    </inkml:context>
  </inkml:definitions>
  <inkml:trace contextRef="#ctx0" brushRef="#br0">1420 2997 892 0,'-3'1'58'0,"9"-7"-15"0,26 6 72 15,-2 0-18-15,9 0-1 0,0 0-2 0,-1 5-25 0,0 1-7 0,2-1-12 0,4-2-6 0,8 3-10 16,6-6-4-16,12-4-4 0,7-1 0 0,13-5 3 0,9-2 1 0,23-2-4 16,7-1-6-16,21 1-8 15,5 3-2-15,10-2-10 0,12 4 2 16,0 4 1-16,-1 2-2 0,-1 2 2 15,-6-3-1-15,-13 4 0 16,-4-1 1 0,-24-7-1-16,-4-3 0 15,-15-6-2 1,-2-1 0-16,-10 2 1 0,-15-4 2 16,-18 3-2-16,-10 2 3 15,-26 6-1-15,-12 3-2 16,-21-2 3-16,-15 3-3 0,-29-3 1 15,-16 3 3-15,-29-4-3 16,-17 3 0-16,-18-2 0 16,-12-5-5-16,-18 1 2 15,-7-1-3-15,-15 0-3 16,-5-1 1-16,-5 1 0 16,-3 1 4-16,5 2 2 0,7 6 0 15,7-1-3 1,14 3-1-16,18 2-2 15,7 2 6-15,29 3-2 0,12-4 1 16,22-1 1 0,13 0 0-16,24 0-2 0,13 0-1 15,23 0-6 1,17 3-2-16,27 2 2 16,13 3 3-16,26 3 3 15,9-5 3-15,22 4-1 0,17-1-1 16,17-4 1-16,10 3 1 15,14-7 1-15,9 3 5 16,11-4 8-16,-1 0 4 16,6-5 1-16,-6-3-1 0,-8 3 0 15,0-1-2 1,-15 1 0-16,-9 2 0 0,-17-5-6 16,-14 5-4-16,-34 0-3 15,-18-2 1-15,-36 2-3 16,-20 0 4-16,-34-2-4 0,-21 2-4 15,-42 1-7 1,-21 2-6-16,-41 0 5 16,-15 2 0-16,-20-2 5 15,-9-2 0-15,-9-1-1 16,-2-5-1-16,-2 4 4 16,2 2 4-16,8 4 1 15,4 4 0-15,12 8 0 16,7 5 0-16,18 0-1 15,10 1 0-15,29 3-2 16,13-6-1-16,33-3-3 16,14 0-2-16,27-6-8 0,21 3 0 15,34-8-2-15,16 2 6 16,38-6 8-16,20-4 0 0,37-3 8 16,17 3 5-1,27-3 5-15,14 4 11 0,5-4 5 16,5 0 4-16,1-3 6 15,-16-2 6 1,-15 2-9-16,-12 0 1 0,-31 2-16 16,-20 2-7-16,-43-2-6 15,-19 3-4-15,-48-4 4 16,-15-4-4-16,-55 1-1 16,-31-4-9-16,-50 7-2 15,-21 1-5-15,-44 9-2 16,-15 3-4-16,-31 10-21 15,-16 7-4-15,4 9 4 0,0 7 12 16,32 5 17 0,26 0 7-16,51-2 3 0,36-2 0 15,56-7 0 1,31-2-1-16,62-1-6 0,37 0 4 16,70-2 15-16,36-2 4 15,55-2 2-15,34 1-6 16,34 2-12-16,11 1 0 15,21-9-5-15,-4-1-11 16,-4-13-77-16,-16-7-149 0,-12-40 140 16</inkml:trace>
  <inkml:trace contextRef="#ctx1" brushRef="#br0">7991 12497 0,'0'0'0,"0"0"0,0 0 0,0 0 0,0 0 0,0 0 15,0 0 1,0 0-16,24 43 16,-24-39-1,8 0 1,-8 0-16,7-4 16,-7 4-16,0-4 15,0 4 1,0 0-16,-7 0 15,7 0 1,-8 0-16,0 4 16,0-1-16,0 1 15,-8 0 1,8-4-16,-7 0 16,7 0-16,-8-4 15,8 0 1,-8 0-16,8 0 15,0 0-15,1 0 32,7 0-32,-8 4 15,8 0-15,-8 0 16,8 0 0,-8 0-16</inkml:trace>
  <inkml:trace contextRef="#ctx0" brushRef="#br0" timeOffset="39245.73">2802 5500 1369 0,'0'0'8'0,"1"0"12"0,3 0 24 0,-3 0 2 0,2-2 14 0,-3 0 5 0,2 1-2 16,-1-1 0-16,4-3-14 0,0 4-18 0,6-2-19 0,3 1-5 0,5 2-4 0,5-1 0 0,7 1 5 0,2 0 4 0,12 0 10 0,2 0 0 15,11 0-2 1,4 0-1-16,7 1-7 15,5 4-4-15,4 6-3 16,2 2 2-16,1 4-6 16,4 2-1-16,5 3 2 15,4-2-4-15,11 2-2 16,-1 2 6-16,4-3 3 16,1-1 6-16,13-1 0 0,-2-3-6 15,12-11-2 1,-1-2-4-16,2-8 0 0,12-3 4 15,6-11-1-15,4 0 1 16,11-3-3-16,2-3 0 16,9 1 1-16,6 1 0 0,11 7 3 15,0 3-3-15,-5 9 2 16,-2 4-5-16,-6 11 2 16,-4 6-4-1,-5 3 0-15,-4 2 3 16,-3 4-2-16,-14-1 3 0,-23-6 2 15,-12 1-12-15,-38-10-97 16,-14-15 75-16</inkml:trace>
  <inkml:trace contextRef="#ctx0" brushRef="#br0" timeOffset="55876.08">13564 675 1070 0,'3'-1'77'0,"-1"-2"56"0,-2 3-20 0,0-2 10 0,-2 2-9 0,-1-6-6 0,0 1-7 0,0 3-10 15,1-5-4-15,2 7-19 0,0-2-11 0,7 0-13 16,-1 13-12-16,3 13-8 16,2 8-4-16,-4 21-11 15,-3 10 1-15,0 11-4 0,-1 4-4 16,3-4-2 0,-1-9 1-16,0-12-19 0,-2-6-4 15,-2-9-36 1,1-6-13-16,-2-8-25 15,0-10-19-15,-5-11-36 0,-3-6 30 16,8-18 60 0</inkml:trace>
  <inkml:trace contextRef="#ctx0" brushRef="#br0" timeOffset="56375.19">13618 631 685 0,'1'-14'128'0,"1"-5"191"16,0 7-188-16,-4 0-4 16,-3 6-14-16,-1 5-32 15,1-1-4-15,2-1-10 16,6 3-10-16,11-2 1 0,5 2-1 0,11 2 2 31,5 4 0-31,6 7-11 0,3 3-7 16,-3 6-24-1,-5 4-5-15,-7 4-9 16,-7-1-3-16,-14 1 2 16,-8-3 0-16,-19-2-3 15,-5 0 4-15,-9-8-5 16,-3-2-6-16,0-9-2 15,-2-6 2-15,6-8 2 0,7-1 6 16,11 1-1 0,12 8-1-16,-3 0-3 0,13 6 0 0,10 11 8 15,5 4 6 1,6 12 6-16,1 6 1 16,1 7-5-16,-2 1-10 0,-3-1 8 15,1-8-13-15,6-8-30 16,2-3-19-16,3-7-65 15,3-6-30-15,-5-7-27 16,-4-3-188-16,-4-11 234 16</inkml:trace>
  <inkml:trace contextRef="#ctx0" brushRef="#br0" timeOffset="56974.83">14161 1035 1336 0,'-2'2'108'0,"-1"2"28"0,3 1-24 0,5 1-10 0,6-6-41 0,6-6-8 0,8-3-14 16,4-4-6-16,5-3-8 15,3 0-3-15,-4 1 1 16,-3-3-5 0,-11 2 0-16,-8 5 8 0,-16-1-6 15,-9 6 3-15,-13 4-5 16,-9 2-11-16,-2 9 0 15,-5 10 1-15,7 8-8 16,3 8 4-16,15 0-5 16,14 2-9-16,16-4 10 15,12-1-9-15,18-10 3 16,7-6 5-16,11-10-4 16,5-4 8-16,4-9 4 15,6-2-1-15,-1-10 9 16,-8-5-7-1,-22-4-1-15,-12-4 11 0,-29-1-6 16,-8 5-1 0,-19 9-1-16,-9 11-5 0,-8 21-3 15,-1 12 7-15,4 25-2 16,5 3 0-16,9 10-3 0,7 1-2 16,9 3 2-1,3 3-8-15,5 3 6 16,2 1-1-16,-2-12 0 15,-5-9-1-15,-6-15 2 16,-5-11-2-16,-6-8 0 0,-3-8 6 16,-4-16-6-16,1-7 5 15,1-25-20-15,5-4-5 16,3-17-34-16,2-8-16 16,11-4-32-16,4-4-18 15,18 13-10-15,9 7-4 0,16 11 16 16,6 6 5-1,15-1 73-15</inkml:trace>
  <inkml:trace contextRef="#ctx0" brushRef="#br0" timeOffset="57276.42">15569 467 1457 0,'0'-5'250'0,"-12"-18"-95"0,-4 4-39 0,-8 6-14 0,1 5-22 16,-6 10-13-16,1 9-7 0,-1 16-11 0,6 12-2 0,2 16-17 0,4 10-3 0,9 17-16 0,2 0-4 0,6 6-5 16,1-6-3-16,-1-9-39 0,0-2-42 0,-3-14-54 15,-5-8-39-15,-4-16-31 0,-3-10 8 0,-2-13 105 16</inkml:trace>
  <inkml:trace contextRef="#ctx0" brushRef="#br0" timeOffset="57544.99">15137 1005 1331 0,'3'-36'100'15,"5"10"58"-15,5 12-9 16,7 11-22-16,5 3-15 0,13 3-9 16,8 5-7-1,6-5-11 1,2 4-10-16,-5 1-25 0,-7-1-9 0,-10 1-23 16,-2 5-4-16,-11 3-11 15,0 6 2-15,-13 3-4 16,-4 3 1-16,-9 2 3 15,1-1-5-15,1-4-5 16,0-6-11-16,9-5-37 16,-1-8-20-16,8-6-45 15,1-1-20-15,7-13-34 16,0-5-15-16,5-10 104 16</inkml:trace>
  <inkml:trace contextRef="#ctx0" brushRef="#br0" timeOffset="57659.28">15639 811 1160 0,'-30'-33'87'16,"0"3"41"-16,6 5-28 16,2-2-66-16,8 0-35 0,7-9-180 15,3-4 124 1</inkml:trace>
  <inkml:trace contextRef="#ctx0" brushRef="#br0" timeOffset="58036.57">15855 374 1477 0,'3'32'126'0,"-3"7"31"0,-5 21-7 0,-3 8-10 0,-3 17-57 16,0 7-23-16,0 5-33 16,2-4-19-16,7-14-5 15,4-6-17 1,18-23-15-16,9-9 6 0,13-17-8 15,9-8 17-15,9-13 12 16,-2-6-3-16,0-16 9 0,-4-7-5 0,-13-8 10 31,-6-9 8-31,-21-1 13 16,-14-3 11-16,-17 15 7 16,-13 7-2-16,-19 27-8 15,-8 21-2-15,-5 23-10 16,6 9-6-16,23 0-4 15,17-1-9-15,41-10-4 0,21-11-3 16,23-9 0-16,12-7-16 16,5-10-69-16,3-7-40 15,4-8-118-15,1-5 125 16</inkml:trace>
  <inkml:trace contextRef="#ctx0" brushRef="#br0" timeOffset="58991.06">19344 524 1376 0,'10'-3'122'0,"1"-2"30"0,-6 5-21 16,-2 5-7-16,-3 15-44 0,1 6-15 0,-1 21-16 0,4 11-10 0,-1 16-25 0,3 4-9 16,4-1-1-16,-1-6-4 15,7-3-20-15,-5-13-10 0,3-8-50 16,-6-7-34-16,-8-18-38 15,1-3-19-15,-8-19 98 16</inkml:trace>
  <inkml:trace contextRef="#ctx0" brushRef="#br0" timeOffset="59404.51">19266 518 1409 0,'23'-29'112'0,"4"-1"30"0,13 10 3 0,4 6-13 0,1 4-37 16,-4 10-11 0,4 13-34-16,-6 4-9 0,8 13-19 15,5-2-17 1,-1 4 1 0,4 3-8-16,-4-1 0 0,-7-2-6 15,-17 1-13-15,-15-5 3 0,-31-1-13 16,-11-3 5-1,-23-8 1-15,-12-4-2 0,-6-13 6 16,-3-4 3-16,4-11 9 16,11 0 4-16,17-1 4 15,13-2 6 1,24 7 0-16,8 5 1 0,19 7 8 16,13 5-2-16,7 16 12 15,4 5 3-15,5 15 7 16,-3 5-10-16,5 8-5 15,-8-1-12-15,-4 4-13 0,-4-2-6 16,-11-12-69 0,1-4-29-16,-2-12-62 15,1-6-18-15,-7-15 114 16</inkml:trace>
  <inkml:trace contextRef="#ctx0" brushRef="#br0" timeOffset="59662.08">20201 510 1394 0,'-3'-2'8'0,"11"5"25"0,-5 4 70 0,-1 4 2 0,-2 9 34 0,1 13-6 0,2 21-39 0,-1 9-15 0,3 13-23 0,-5-2-28 16,3-3-16-16,1-5-3 0,1-9-20 16,2-5-15-16,-3-14-60 15,1-4-27-15,-3-13-52 16,-1-7-25-16,-1-14 116 16</inkml:trace>
  <inkml:trace contextRef="#ctx0" brushRef="#br0" timeOffset="60067.15">20114 586 956 0,'0'-24'172'0,"3"2"264"0,12 4-320 16,8 7 4-16,7 3-17 16,8 1-12-16,3 5-25 15,3 2-5 1,8 13-36-16,-1 4-4 15,1 11-10-15,-5 1-11 0,-15 4 3 16,-8 0-3-16,-21 0 2 0,-8-4-1 16,-19-6-1-1,-6-2-4 1,-9-4-3-16,-8-8 0 16,1-4 5-16,2-5-2 0,6-9 2 15,9 4-3-15,9-1 0 16,4 6-1-16,10 11 1 15,6 8 0-15,11 12 5 16,8 7 10-16,14 11 3 16,5 1 16-16,14-1-8 15,3 0-6-15,7-5-2 16,4-6-12-16,-2-9-47 0,6-6-28 16,-10-9-108-16,-5-1 88 15</inkml:trace>
  <inkml:trace contextRef="#ctx0" brushRef="#br0" timeOffset="60954.39">19562 2276 750 0,'8'-2'112'0,"2"2"102"0,-1 0-27 0,-1 5-28 0,1 2-14 0,-1-3-8 0,2 1 6 15,2 6-19-15,1 6-14 0,0 9-33 0,-2 7-32 0,-2 14-25 16,-4 4-2-16,-5 4-15 0,0 3 1 0,0-3-31 47,-2 2-33-47,2-3-56 0,0-5-33 0,-1-12-33 16,-1-4-12-1,-4-20 114-15</inkml:trace>
  <inkml:trace contextRef="#ctx0" brushRef="#br0" timeOffset="61324.58">19482 2421 1208 0,'1'-57'131'0,"9"1"93"16,15 8-78-16,10 1-7 16,12 15-29-16,5 1 4 0,2 17-32 15,-2 9-7 1,-2 14-26-16,1 10-23 15,-9 7-15-15,-1 7-3 16,-12 3-6-16,-9 0-1 16,-15 2-2-16,-7-3-2 0,-20-12 0 15,-8-2-4-15,-11-13-1 16,-4-5-14 0,-3-6-12-16,1-8 5 15,4-3 4-15,4 3 5 16,14 1 18-16,7 5-4 15,17 7 3-15,2 7 8 16,18 14 9-16,5 6 12 16,9 11 3-16,3 6-4 0,2 7-9 15,2 1-15-15,-3 3 1 0,6 1-12 16,-2-12-61 0,3-1-23-16,2-11-82 0,0-9-39 15,0-20 128 1</inkml:trace>
  <inkml:trace contextRef="#ctx0" brushRef="#br0" timeOffset="61821.23">20171 2341 1056 0,'-8'0'166'0,"-1"8"273"0,4 14-348 15,3 9-7 1,12 12-33-16,4 4-20 15,11 4-23-15,4-6-4 16,-1-8-5-16,7-3 4 0,1-13 1 16,-1-5 8-16,0-15 28 15,-4-1 10-15,-7-17 19 16,-4-5-4-16,-7-16-14 16,-2-5-8-16,-5 7-18 15,2 3-9-15,-2 22-14 16,2 11-3-16,0 20-3 0,2 13 3 15,4 12-3 1,5 4 4-16,9-8 0 0,4-10-4 16,7-9 5-1,2-6 5-15,-1-8 18 16,-6-8 14-16,-5-11 33 16,-6-5 0-16,-10-16 0 0,-2-7-6 15,-16-15-18-15,-7-6-14 16,-15-12-7-16,-8-4-22 15,-4 1-40-15,3 10-21 0,6 13-58 16,6 14-22 0,8 13-68-16,2 4-38 0,4 2 134 15</inkml:trace>
  <inkml:trace contextRef="#ctx0" brushRef="#br0" timeOffset="67362.92">23202 584 666 0,'-15'0'97'0,"1"0"48"0,3 0-13 0,2-3-25 0,4 0-30 16,3-4 1-16,2 4-14 0,4-3-7 0,-1 4-3 31,-2 2-5-31,1 0-6 15,-2 0-3-15,3 7-4 16,-3-4-1-16,5 1-2 16,0 3 5-16,9-6 2 15,5-1 0-15,11 0 6 16,6-1-2-16,8-9-3 16,11 1-3-16,13-1-14 15,2-5-1-15,-4 0-3 16,-11 3-10-16,-19 5 2 0,-7-2-10 15,-14 6 0-15,-3 1 1 16,-11 2-2-16,2 5 1 16,-7 4-5-16,-3 4 3 15,-2 0 1-15,-4 3-1 0,5 1 2 16,-3 5 2 0,10 11-7-16,-1 5 8 0,5 11-4 0,7 8-3 15,-6 6 2 1,1 6 1-1,-2-3-2-15,-1-1 5 16,3-4-4-16,1-4 1 16,2-8 1-16,-3-2-5 15,1-1 7-15,-1-3-8 16,-2-7 2-16,1-3 2 16,-5-12-7-16,-2-6 7 0,-5-7-1 15,-6-8 5-15,-4-1-4 16,-1-7 4-16,-3-3-2 0,0 3-3 15,-11-5 3 1,-5 2-9-16,-17 0 4 16,-10 2-7-16,-6 4 5 15,-4 0 2-15,2 5 1 0,4 3 2 16,9-1-5 0,8 1 5-16,18-3-11 0,11 0 5 15,9-11-2-15,7-2 0 0,7-5 11 16,3-8-3-1,5 0 0-15,-1-4 1 16,1-2 1-16,-5-3 0 16,1-4-30-1,-2-4-19-15,1-1-36 0,0 0-6 16,5 5 16-16,-1-6 10 16,0 3 20-16,1 1 9 15,-5 0 8-15,2-2 7 16,-5 9 5-16,0-3-12 15,0 4-42-15,0 5-161 0,3 3 143 16</inkml:trace>
  <inkml:trace contextRef="#ctx0" brushRef="#br0" timeOffset="67860.63">23325 502 960 0,'9'0'120'0,"-3"1"139"0,-4 3-119 0,-8 0-38 0,-4 4-22 0,-13 5-38 0,-3 3-10 0,-10 17-17 15,-5 3-7-15,-2 18-5 0,-1 9 2 16,6 8-4-16,2 0-4 0,6-4-14 16,7-7-8-16,5-17-20 15,7-8-10 1,11-18-15-16,3-8-16 0,11-16-165 15,5-12 163-15</inkml:trace>
  <inkml:trace contextRef="#ctx0" brushRef="#br0" timeOffset="68103.11">23427 582 1239 0,'8'-3'100'16,"-2"-3"57"-16,-6 11-65 0,-3 1-7 15,-11 13-28-15,-6 3-14 16,-9 16-22 0,-2 8-3-16,-6 15-13 15,-2 5-5-15,-5 2 1 16,-2 3-10-16,3-11-24 0,6-2-5 16,8-18-20-16,7-6-14 15,16-18-14-15,6-8-37 16,12-11-171-16,9-11 182 15</inkml:trace>
  <inkml:trace contextRef="#ctx0" brushRef="#br0" timeOffset="68315.75">23531 712 1008 0,'15'-3'132'16,"-3"3"91"-16,-20 18-94 0,-6 14-12 15,-22 15-38 1,-11 8-16-16,-13 2-26 15,-4 5-10-15,1-5-23 16,3-2-1-16,5-13-4 16,3-1-12-16,17-9-25 15,7-10-20-15,19-11-45 16,9-9-12-16,15-10-190 16,14-13 190-16</inkml:trace>
  <inkml:trace contextRef="#ctx0" brushRef="#br0" timeOffset="68468.75">23678 951 909 0,'6'27'145'16,"-10"11"167"-16,-15 3-150 0,-22 8-57 15,-19 1-25-15,-16-4-41 16,-4 0-10-16,9-8-20 16,12-10-9-16,20-4-54 15,10-10-30-15,18-11 39 0</inkml:trace>
  <inkml:trace contextRef="#ctx0" brushRef="#br0" timeOffset="69035.77">22181 2088 807 0,'-2'-3'131'0,"2"0"201"0,4 0-194 0,0-2-15 0,1 4-11 0,-2 7-22 0,0 7-4 0,-1 20-22 0,-2 14-11 0,-3 27-29 15,-4 7-7-15,1 8-10 16,0 4-2-1,-2-3-1-15,-2-1-25 16,4-7-42 0,1-11-6-16,4-19-28 0,-2-14-4 15,1-23-9-15,2-13-187 16,-6-8 186-16</inkml:trace>
  <inkml:trace contextRef="#ctx0" brushRef="#br0" timeOffset="69552.25">22276 2150 1332 0,'3'-6'80'0,"2"-5"34"16,-1-2-3-16,7-1-15 0,0-4-14 0,8 1-22 31,3 3-3-31,7 1-15 15,5 4 2-15,11 6-7 16,4 3-10-16,3 1-8 16,0 4-12-16,-7 1-6 15,-4-1 4-15,-14 1-1 16,-8-3 1-16,-13 5-2 16,-7-3 1-16,-9 6 2 15,-1 3-7-15,-1 8 1 0,1 4-1 16,3 5 0-16,5 9 0 15,3 5 3-15,4 7-5 16,7 7 1-16,-1 4 1 16,4 6 0-16,0-1 1 0,7-2-2 15,-1-4-8 1,1-7-3-16,-4-8 1 0,-12-9 2 16,-7-8 8-16,-18-9 2 0,-12-6 0 15,-18-4 0 1,-10 0 0-16,-10-6 1 15,-2 3 5-15,4-5-11 16,5-3-6-16,12 0-22 16,6-1-14-16,7-3-24 15,9-5-23-15,11-5-23 16,6-5-11-16,14-11 66 16</inkml:trace>
  <inkml:trace contextRef="#ctx0" brushRef="#br0" timeOffset="69830.78">22530 2036 1084 0,'3'0'111'0,"-6"5"124"0,-5 5-92 16,-14 12-27-16,-7 4-18 0,-2 15-40 0,-6 7-14 0,3 13-21 16,-1 4-8-16,2 3-11 15,1-2-3 1,-1-9-11-16,5-2-17 0,4-8-36 16,4-7-20-16,12-15-46 15,5-8-99-15,7-18 137 16</inkml:trace>
  <inkml:trace contextRef="#ctx0" brushRef="#br0" timeOffset="70037.33">22618 2185 1371 0,'-14'23'87'16,"-8"6"36"-16,-8 8-26 0,-10 12-19 31,1-1-21-31,1 2-25 0,-1 1-9 15,5-2-20-15,1-1-7 16,6-7-28 0,5-1-27-16,5-12-55 0,6-7-53 15,8-12-222-15,4-9 236 16</inkml:trace>
  <inkml:trace contextRef="#ctx0" brushRef="#br0" timeOffset="70210.6">22670 2456 1202 0,'-17'30'125'0,"-7"1"73"0,-20 9-106 15,-5-1-19-15,-8 2-51 16,2 0-9-16,8-5-9 16,7-1-13-16,10-5-33 0,8-5-33 0,16-9-166 15,3-6 147 1</inkml:trace>
  <inkml:trace contextRef="#ctx0" brushRef="#br0" timeOffset="70365.31">22664 2640 1215 0,'-21'33'138'0,"-6"5"92"15,-9 6-135-15,-3 4-20 16,-4 2-56-16,0-2-16 15,13-9-57-15,4-4-39 0,16-7 43 16</inkml:trace>
  <inkml:trace contextRef="#ctx0" brushRef="#br0" timeOffset="72296.03">23547 1803 815 0,'14'-9'107'16,"-3"-4"121"-16,5 0-122 0,-2-1-15 0,-3-2-14 0,0 1-20 0,-3 2-2 0,2 0-3 0,1 7-5 15,6 4-10-15,-1 1-4 0,4 1-4 16,4 1 0-16,1 4 0 15,5-2-3 1,-3 10-8-16,-3-2-12 16,-7 2-3-16,-4 1-1 0,-10-2-5 15,-5 1 5-15,-10 1 0 16,-4-1-1-16,-8 4 1 16,-1 4 0-16,-2-4-2 15,5 2 2-15,11-3-2 16,3-2-1-16,13 2 0 0,4-4-2 0,12-4 4 31,6-3-1-31,3-10-10 16,4-4-9-16,1-9-29 15,1-4-26-15,-2-5-43 16,-4 1-11-16,-10-6 65 16</inkml:trace>
  <inkml:trace contextRef="#ctx0" brushRef="#br0" timeOffset="72972.91">23924 1319 1255 0,'8'17'93'16,"2"1"14"-16,-4 5-4 0,-5 6-44 16,1 2-27-16,-7-7-24 15,-1 1-3-15,3-8-2 16,0-12-4-16,3-3 7 15,3-7-2-15,3-9 1 16,2-5 3-16,0-8-8 16,1-1 5-16,-2-1-2 15,-1-1-3-15,-1 8 7 16,-2 2-1-16,2 10 2 16,-2 7 5-16,2 9 2 15,1 4 1-15,0 9-1 16,5 0-4-16,5 3-4 15,3 0-4-15,11-10-3 16,3-1 0-16,8-9-10 16,-2-4-7-16,1-7-10 15,-2-2-5-15,-7-2 8 0,-4-2 4 0,-11 0 10 16,-7-2 8 0,-9 0 2-16,-3 1 1 0,-9-3-1 15,-1 3 3 1,-4 5 4-16,-1 5 2 15,4 7 5-15,3 6-3 0,3 7-4 16,3 3-1-16,9-2-2 16,2-3-3-16,8-2-1 15,3-7 3-15,1-3-3 16,-2 0 4-16,-4-13 2 16,1-3-1-16,-4-9 7 15,1-6-4-15,1-6 5 16,0-4 10-16,0-11 0 15,0-1 5-15,-5-1 16 0,-6 4-7 16,0 16 17 0,0 14 1-16,-5 20-25 0,4 14 4 15,-1 22-29 1,1 7-5-16,1 18 8 16,1-1-10-16,-1 10 3 0,3 2-23 0,1 10-73 31,0-1-22-31,3 4 29 0,2-8 12 15</inkml:trace>
  <inkml:trace contextRef="#ctx0" brushRef="#br0" timeOffset="73846.05">24374 1871 1650 0,'1'-8'6'0,"-8"35"-10"0,0 18 4 0,1-2-8 0,3-8-7 0,3-15 1 0,3-6 4 0,0-14 2 0,2-6 8 0,6-18 0 16,1-1-2-16,6-6 2 16,1 2-3-16,-5 12 4 0,0 4-3 15,-1 16 3-15,-1 10-1 16,-4 11-1-16,-1 3 4 15,2-2-3-15,2-2 1 16,11-10-2-16,5-5 4 16,8-8 1-16,3-5 5 15,-1-7 9-15,1-4 2 16,-11-8 7-16,-6 1-2 0,-15-4-6 16,-8 0-7-16,-10 3-8 15,-4 7 0-15,-5 6-4 0,-2 11-1 16,-1 9 1-1,-1 7-4-15,8 9 1 16,5-1 0-16,14 3-2 16,6-7 2-16,9-1 3 15,2-6 1-15,0-7 0 16,3 0-1-16,-1-7 1 16,-1-5-4-16,-2-1-1 15,-7-4-5-15,-3 8-1 16,-8 3 3-16,1 3-1 15,1 7 8-15,-4 5-1 16,1-2-1-16,7-2 4 16,2-6-4-16,12-5 6 0,2-3 1 15,0-15 9-15,4-1 6 16,-4-7 14-16,3-8 5 0,-5 0 2 16,-2-7 3-16,-10-5-5 15,-4-6-8 1,-5-11-8-16,-2-2-4 15,-7 1-12-15,4 13-4 16,-4 20 9-16,3 18-1 0,2 30 7 16,-3 12-1-1,2 26-8-15,3 10 2 16,3 9-6-16,4 0 0 0,6-6-2 16,-1-4-15-16,-1-5-59 15,3-7-20-15,2-8-69 16,3-5-326-16,7-20 328 0</inkml:trace>
  <inkml:trace contextRef="#ctx0" brushRef="#br0" timeOffset="74087.13">25205 1566 1374 0,'-14'15'96'0,"-3"15"31"0,-1 6 16 0,3 13-48 0,5 3-25 0,2-3-35 0,7 0-16 0,1 4-12 16,0-4-5-16,4 2-31 16,1-1-27-16,3-7-54 15,-3-9-33-15,-1-12 75 16</inkml:trace>
  <inkml:trace contextRef="#ctx0" brushRef="#br0" timeOffset="74250.39">25057 1855 1069 0,'16'-11'90'0,"3"3"128"16,3-3-132-1,8 3-13-15,1 2-22 16,1-5-60-16,-2 0-35 0,-11 3-247 15,-8-2 197 1</inkml:trace>
  <inkml:trace contextRef="#ctx0" brushRef="#br0" timeOffset="74649.39">24344 1633 1472 0,'-8'-4'135'0,"-6"16"-55"15,3 8-2-15,1 13 2 0,4 7-19 16,4 4-15-16,2 5-29 15,2 1-8-15,7 1-38 16,1-3-34-16,-4-3-78 16,-1 2 70-16</inkml:trace>
  <inkml:trace contextRef="#ctx0" brushRef="#br0" timeOffset="75468.57">22052 3487 1216 0,'6'7'75'16,"3"8"41"-16,-2 7-10 0,-1 12-22 0,-3 10-22 0,-1 6-35 0,-1 2-14 0,1 2-12 15,-2-2 5 1,0-5-9-16,-3-6-10 0,1-3-31 16,4-10-20-1,-1-7-53-15,7-9-261 0,5-16 248 16</inkml:trace>
  <inkml:trace contextRef="#ctx0" brushRef="#br0" timeOffset="75848.5">22337 3352 1113 0,'2'0'33'0,"2"0"-8"0,6 0-9 15,3-2 3-15,4 2-5 16,-3 0 3-16,0 0 13 16,-4 2 29-16,-6-1 8 15,-5 5 16-15,-10 1-4 16,-6 4-16 0,-4-3-2-16,-6 3-20 0,2 1-12 15,-2 1-7-15,7 0-5 16,10-1-7-1,4-2 3-15,11 2 1 0,1-1-1 16,10 2 12-16,4 1 1 16,2 5-4-16,2 2-5 15,-11 2-10-15,-9-4-2 16,-8 3-5-16,-9 2 2 0,-12-5-20 16,-2-2-21-16,-3-12-39 15,3-4-19-15,10-10-39 16,1-7-111-16,19-7 156 15</inkml:trace>
  <inkml:trace contextRef="#ctx0" brushRef="#br0" timeOffset="76049.19">22526 3274 1351 0,'16'5'105'0,"-5"9"46"0,-3 8-16 15,-8 15-46-15,-3 7-26 16,-6 8-29-1,-1 0-9-15,2-3-24 0,5-2-13 16,1-9-56 0,2-8-31-16,2-6-314 15,-2-12 261-15</inkml:trace>
  <inkml:trace contextRef="#ctx0" brushRef="#br0" timeOffset="76193.03">22437 3475 1434 0,'17'-4'63'16,"8"-2"17"-16,7-5-14 0,4-8-24 15,3 0-16-15,7-1-60 16,5 1-26-16,2-2-77 16,4 6-173-16,-5 0 192 15</inkml:trace>
  <inkml:trace contextRef="#ctx0" brushRef="#br0" timeOffset="76976.72">22948 3339 985 0,'-5'20'109'16,"-3"12"90"-16,5 4-42 16,-5 18-46-1,6 3-13-15,-4 14-23 16,-2 3-23-16,0-5-21 0,-4 4-13 16,2-10-15-16,1-5-3 15,2-9-15 1,1-8-6-16,6-13 0 0,0-7 5 15,6-16 15-15,2-7 2 16,8-15 2-16,3-10 1 16,3-8-3-16,0-1 3 15,-3 6-1-15,2 2-1 0,-2 10 6 16,-2 12-1 0,-4 11 1-16,-4 9-1 0,2 11-5 15,-1 2 1-15,9-2-3 16,6-1 0-16,11-8 2 0,10-5-2 15,3-7 2 1,3-4-2-16,1-9 4 16,1-4 4-16,-10-6 6 15,-9-1 5-15,-19-5-4 16,-12-2-2-16,-18 2-6 16,-11-2-6-16,-14 8-1 15,-2 13-1-15,-2 17-7 16,5 7 1-16,11 11-12 0,7 2-2 15,17-7-10 1,7-5 5-16,14-6 10 16,7-4 7-16,10-9 10 0,2-5-2 15,4-4 5-15,2-4 6 16,-8-4 11-16,-7 1 6 0,-10 10-4 16,-17 3-4-1,5 0-13-15,-12 12-3 16,-3 10-2-16,-2 5-2 0,3 1-3 15,6 0-2-15,12-4-1 16,5-7 0-16,9-10 6 16,3-2 1-16,-3-8 5 15,6-7 5-15,-2-7 8 16,-1-4 7-16,1-9 16 16,1-5 1-16,-3-11 5 15,0-6-5-15,-12-14-5 16,-5-9 2-16,-10 3-15 0,-2 7 3 15,-4 25 4 1,1 23-1-16,-5 34 7 16,-3 17-7-16,-4 31-16 15,3 7-3-15,2 16-5 16,8-3-4-16,5-1 0 16,0-7-4-16,10-8-40 15,2-7-21-15,7-9-89 0,6-11-26 16,2-20-61-1,5-9 114-15</inkml:trace>
  <inkml:trace contextRef="#ctx0" brushRef="#br0" timeOffset="77199.53">24276 3571 1592 0,'-44'6'117'0,"-3"10"41"0,1 3-3 0,6 17-29 0,6 5-29 0,15 19-35 16,4 0-17-16,12 9-22 15,2-1-12-15,4 3-29 16,2-2-26-16,-2 2-60 0,0-3-50 16,-1-9-62-16,-2-10-132 15,-8-12 209-15</inkml:trace>
  <inkml:trace contextRef="#ctx0" brushRef="#br0" timeOffset="77419.53">23905 3987 1552 0,'30'17'92'0,"11"-2"45"0,11-3-15 16,15-9-3-16,5 1-41 0,4-8-60 15,-4-3-47 1,-4-3-130-16,-3-7-345 16,-4 3 303-16</inkml:trace>
  <inkml:trace contextRef="#ctx0" brushRef="#br0" timeOffset="85674.3">6888 1445 603 0,'0'-5'144'0,"0"-3"130"0,-5 5-122 0,0 2-5 0,-1 1-42 0,1 1-2 15,1 2-11-15,-1 4-2 0,2-3-10 0,-2 6-3 0,0 2-17 16,4 14-1-16,-6 19-16 0,6 15-4 16,-2 27-12-1,-1-2-9-15,3 18-10 16,1-1 0-1,5-4-8-15,1 0 1 16,5-19 0-16,-3-13-13 16,0-16-26-16,-2-7-30 15,-1-18-42-15,-2-14-25 16,3-15 28-16,-3-25 40 0</inkml:trace>
  <inkml:trace contextRef="#ctx0" brushRef="#br0" timeOffset="86214.15">6940 1465 1124 0,'-2'-25'81'15,"-2"5"91"-15,-1 6-81 16,-3 9 14 0,2-3-3-16,4-2-25 0,5 3-7 15,13-14-26-15,12 2 2 16,18-8-9-16,14-1-3 15,32 4 1-15,10 1-1 0,23 2-6 16,3 5 2-16,14 5-13 31,1 3-6-31,-4 5-2 0,-7 3-3 16,-34 7-2-16,-17-1-4 16,-37 8-4-16,-14 5 3 0,-29 2-4 15,-5 9 5-15,-17 11 1 16,-1 7 0-16,2 20 4 15,2 9-4-15,13 21 0 16,5 0-2-16,13 0-5 16,11 1 2-16,10-9-9 15,8-5 0-15,3-6 3 16,-1-8 3-16,-10-14 7 0,-8-10-4 0,-13-11 5 16,-13-10-4-1,-17-9 9 1,-12-4-3-16,-24-7-4 15,-12-5 4-15,-30-1-9 16,-15-6-3-16,-43-5 2 16,-13-1-5-16,-17-7 7 15,-5-2 1-15,21 1 1 0,11-3 0 16,39 9-4-16,23 2-2 16,42 7-8-16,14-1-15 15,36 6-50-15,-1-2-33 0,31 7-376 16,15 6 313-16</inkml:trace>
  <inkml:trace contextRef="#ctx0" brushRef="#br0" timeOffset="86762.85">7229 2634 1239 0,'0'3'89'0,"1"5"58"0,-1-3 0 0,3 4-6 0,-3 1-11 0,2 1-43 0,3 1-19 0,-4 14-33 15,6 7-15-15,-6 16-13 0,1 4-4 16,-2 9-3-16,-2-9-17 15,4-2-35-15,1-2-30 0,5-18-71 32,1-2-22-32,2-21 96 15</inkml:trace>
  <inkml:trace contextRef="#ctx0" brushRef="#br0" timeOffset="87331.29">7561 2683 1425 0,'0'2'74'0,"0"4"26"0,-3 5 7 0,0 9-10 15,-5 4-20-15,2 9-38 16,-4 7-16-16,3 1-21 16,2-5 0-16,3-13 1 15,2-2-3-15,3-13-1 16,2-2 1-16,0-6 3 15,0-3-3-15,-4-8 4 0,2-3-4 16,-1-10-1 0,1-7 3-16,2-15 0 0,3-12-2 15,4-10 0 1,1 0 1-16,4 10-2 0,2 9 1 0,-1 22 0 31,-3 11-1-31,-2 21-1 0,-4 9 4 16,-2 22-3-16,-3 10 1 15,0 6 2-15,-3 0-5 16,6-8 4-16,2-7-1 16,4-15 0-16,1-7 3 15,5-11 1-15,0-8-4 0,9-13 5 16,8-11 5 0,7-17-4-16,3-3 9 0,-8-3-5 15,-8 4-8 1,-2 4 8-16,-4 12-7 0,-2 17-1 15,0 10 4-15,-10 20 9 0,3 13 7 16,-9 19 4 0,2 4 6-16,0 16-11 15,-2 5 0-15,2-2-3 0,-2-2-10 16,1-14-9-16,-1-7-23 16,2-20-55-1,1-4-37-15,-1-16 120 16,3-8-51-16</inkml:trace>
  <inkml:trace contextRef="#ctx0" brushRef="#br0" timeOffset="87877.69">10668 1213 1496 0,'12'14'73'0,"-4"12"13"0,5 7 8 15,-4 22 6-15,-2 11-13 0,2 26-27 0,-1 5-21 0,-5 7-24 0,-1 1-13 0,-2-8-16 16,0 3-13-1,1-17-47-15,7-5-24 16,-5-23-58 0,-3-11-63-16,0-27 130 15</inkml:trace>
  <inkml:trace contextRef="#ctx0" brushRef="#br0" timeOffset="88410.91">10553 1260 1444 0,'30'-20'78'15,"3"-1"26"-15,9-1 7 0,12-1 7 0,0-1-18 16,10 4-24-16,9-4-11 16,12 3-31-16,16 6-2 15,17-1-14 1,7 2-14-16,3 3 1 15,-4 0-6-15,-9 11-1 16,-9 1 3-16,-14 13 0 16,-12 5 1-16,-29-1 1 15,-18 4 1-15,-25-3-6 0,-12 6-4 16,-14 3 4-16,-6 7-5 16,-8 8 9-16,4 2 0 15,4 7-5-15,7 2 9 16,14 9-9-16,6 5 7 0,16 14-4 15,4 0-1-15,7-2 2 16,4 1-5-16,-1-15 9 16,1 0 0-16,-5-6-5 15,-7-6 3-15,-8-12-5 16,-6-1-2-16,-13-9 10 16,-11-4-8-16,-26-4 5 15,-16-2 3-15,-36-6-5 16,-18-8 1-16,-30 7-4 15,-17-7-14-15,-22 3-7 16,-2 5 3-16,25 0-28 16,18 0-8-16,42 3-30 15,17 1-19-15,34-3-27 16,20-2-7-16,40-12 80 16</inkml:trace>
  <inkml:trace contextRef="#ctx0" brushRef="#br0" timeOffset="88633.63">11434 2440 1440 0,'-12'25'66'0,"-2"4"45"0,-4 5-39 0,7 4 4 0,0-1-9 0,6-1-35 0,-1-2-17 0,3-7-30 15,-2 0-27-15,1-5-69 16,4-6-88-16,0-7 111 16</inkml:trace>
  <inkml:trace contextRef="#ctx0" brushRef="#br0" timeOffset="88889.79">11316 2519 1425 0,'13'2'81'0,"9"1"78"32,5 3-42-32,12 0 9 15,1 1-11-15,10-3-47 0,-1 4-22 0,0-3-29 16,-2 4-6-16,-12 4-5 16,-4 1-3-1,-18 8-4-15,-11 0 3 16,-23 10-17-16,-12-2-6 0,-18 6-28 15,-7 2-24-15,-3-3-41 16,-1-5-13 0,8-13-31-16,13-4-201 15,16-13 241-15</inkml:trace>
  <inkml:trace contextRef="#ctx0" brushRef="#br0" timeOffset="89460.85">11941 2478 1251 0,'11'9'99'0,"3"9"72"0,-9 9-78 16,-4 3 7-16,-7 6-39 0,-5 2-22 0,-3 1-22 31,-2 0-11-31,3-4-4 0,1-2-1 16,2-7-1-16,2-6 2 0,4-9 2 31,4-11-2-31,-3 3 5 0,1-9 0 16,4-13 8-16,4-5 9 0,3-9 11 15,2-5 5 1,4-12 6-16,-1 3-5 0,8-1-8 16,3 4-9-16,7 16-11 15,-2 6-1-15,-7 15-3 16,-1 7-3-1,-6 11-5-15,0 8 0 16,-2 7-6-16,-4-1 8 0,-3 2-3 16,1-4-2-16,7-4 6 15,-4-6-8-15,4-5 6 16,0-8-2-16,-4-10-5 16,0-2 7-16,4-6-4 15,0-5 3-15,4-3 2 16,3 1-3-16,1-2 4 15,6 4-4-15,-1 7 1 16,-3 2 8-16,-7 14-5 16,-7 8 5-16,-8 18 8 15,-1 8-14-15,-9 14 7 16,-2 8-4-16,-2 5-10 0,0 4 10 16,3-2-37-16,0-10-22 15,6-7-72-15,1-6-47 16,2-9 92-16</inkml:trace>
  <inkml:trace contextRef="#ctx0" brushRef="#br0" timeOffset="135751.01">21133 5869 1012 0,'5'-2'113'0,"-2"2"120"0,-1 5-89 0,-4 10-13 0,-1 8-6 15,-2 3-21-15,1 6-7 0,1 6-32 0,-1 3-17 16,4 11-25-16,0 3-8 0,2 6-12 16,-2 4-2-16,0 3-8 15,-2-3-9-15,-1-9-27 16,2-10-25-16,1-19-27 15,0-8-13 1,-2-19-9-16,1-6 10 0,-3-26 61 16</inkml:trace>
  <inkml:trace contextRef="#ctx0" brushRef="#br0" timeOffset="136009.32">21055 5910 1416 0,'4'-12'95'15,"6"-2"70"-15,2 2-26 0,14-4-2 16,4-1-11 0,6 1-37-16,3 2-13 0,-2 9-34 15,-1 5-15 1,-9 12-16-16,-5 7-12 16,-11 7 5-16,-8-1-5 0,-12 5 0 15,-6-8-3-15,-11 3-23 16,-4 2-8-16,-7-5-38 15,-2 0-17-15,3-5-21 16,2-2-16-16,15-9-24 16,7-3-59-16,15-8 123 15</inkml:trace>
  <inkml:trace contextRef="#ctx0" brushRef="#br0" timeOffset="136747.1">21602 5921 1404 0,'16'-10'91'0,"-2"-1"51"0,-5-2-31 0,1-2-19 16,3 2-17 0,1-4-26-16,1 4 3 0,3 0-14 15,-1-1-7 1,4 5-2-16,-1-1-3 15,-4-1 9-15,0 5-3 16,-10 1-6-16,-6 2 0 16,-8-3-12-16,-9 4 1 15,-12 1-8-15,1-2-3 0,-4 3 3 16,4 0-3-16,3 6 1 0,0-3-6 16,4 6 0-1,4 4-1-15,1 1 0 16,2 5-2-16,3 3 2 15,3 5-1-15,9 6-2 16,3-3 5-16,10 3-3 0,3-6 0 16,4 0 3-1,2-2-4-15,6-9 2 16,2-2 4-16,9-6-2 16,5-8 2-16,3-11 0 15,1-5 6-15,-7-11 11 16,-5-6 8-16,-6-5 12 0,-4-1 0 15,-11 4-9-15,-2 4-7 16,-11 12-11-16,-1 11-6 0,-2 8-3 16,-2 6 3-16,-1 16-6 15,1 5-1-15,2 8 1 16,5 1-2 0,3-6 2-16,1-2 0 15,-1-2 0-15,2-3-2 16,-6-7-3-16,-2-5 3 0,-7-6-1 15,-3-5 2-15,-4-5 1 16,1-4 1 0,1-10-2-16,4-3 3 0,4-13 2 15,2-4-4-15,13-7 0 16,8-2 0-16,10 9-3 16,4 0 3-16,3 12 0 15,-8 2-4-15,0 17-8 16,-2 5-26-16,-7 4-47 15,1 7-33-15,-3-6-68 16,1 1-31-16,4-3 121 16</inkml:trace>
  <inkml:trace contextRef="#ctx0" brushRef="#br0" timeOffset="137018.82">22722 5462 1389 0,'2'-18'144'0,"-4"-2"66"15,-9 9-32-15,-5 3-12 0,-3 8-42 0,-1 0-15 0,1 13-35 0,2 7-9 0,2 16-23 0,3 10-5 16,4 19-10-16,0-1-11 0,3 10-8 0,0-4-6 15,1-6-17-15,-1 0-34 16,-3-11-55-16,-1-5-41 0,-1-11-64 16,1-10-14-16,-1-13 121 15</inkml:trace>
  <inkml:trace contextRef="#ctx0" brushRef="#br0" timeOffset="137191.81">22366 5831 1529 0,'9'1'127'0,"5"1"45"16,10-1-35-16,7 3-15 15,9-12-63-15,4-2-19 0,5-9-50 0,5-3-45 32,7-8-104-32,7-8-186 15,12-10 195-15</inkml:trace>
  <inkml:trace contextRef="#ctx0" brushRef="#br0" timeOffset="137746.31">23523 5881 1853 0,'2'11'23'0,"8"19"-12"0,4-5-5 0,2-3-1 0,-2-10 10 0,-2-6 4 15,-2-5 21-15,-1-4 10 0,-1-1 10 0,-2-8 10 0,2-8 0 0,-1-4 2 0,1-15-5 16,1-4-5-16,-1-10-28 16,0-6-7-16,-2 10-21 15,2 5-9-15,-2 16-25 16,-1 7-32-16,0 7-61 15,-1 3-40-15,4 6-72 0,3-1 119 16</inkml:trace>
  <inkml:trace contextRef="#ctx0" brushRef="#br0" timeOffset="138058.01">24172 5641 1401 0,'-13'-3'121'0,"-6"-1"55"0,-6-3-58 16,-5 1-21-16,-6 0-38 16,1 2-18-16,0 6-16 15,2 8-3-15,8-3-17 16,5 6-2-16,13 4-5 16,7-1 2-16,16 8 2 15,5-1 1-15,7 6 5 16,3-1 1-16,1 1 0 15,0-3-2-15,-10-2 2 16,-10-3-8-16,-13-3 3 16,-12 1 1-16,-20-4-16 15,-6 0-13-15,-14 0-46 16,0-1-30-16,5-3-53 16,0 0-7-16,13-3 83 15</inkml:trace>
  <inkml:trace contextRef="#ctx0" brushRef="#br0" timeOffset="139598.95">23312 5556 1972 0,'13'5'46'0,"9"11"-3"15,6 4-14-15,7 7-13 0,4 11-5 0,-7 5-12 0,-2 5 4 0,-14 1-18 0,-8 0-7 0,-2-9-37 0,-5-7-24 0,3-8-51 16,-1-5-22-16,-3-7 89 15</inkml:trace>
  <inkml:trace contextRef="#ctx0" brushRef="#br0" timeOffset="140738.23">21451 6603 1201 0,'18'-7'77'0,"-3"-3"36"0,-4-1-7 0,-8 2-14 0,-2 1-1 0,-4-2 0 15,-5 2 7-15,-14 4-19 16,-6 4-8-16,-15 3-31 16,-6 8-12-16,-3 14-17 0,2 8-2 15,4 10-4-15,5 7-5 16,16 2-2-16,9-1-11 15,18-6 4-15,10 0-7 16,18-14-4-16,10-6-4 0,12-14-14 16,5-7-7-16,9-14-1 15,0-7 3-15,-4-8 10 16,-9-1 16 0,-15 1 11-16,-11 3 6 15,-14 1 28-15,-7 6 15 16,-6 2 22-16,-5 0-2 0,-1 6-18 15,-2 2-10-15,0 5-18 16,2 0 3-16,6 11-12 16,3 3 0-16,10 2-5 15,2 4-6-15,7-1 3 16,5 3-1-16,5-3 3 16,4 0 13-16,0-8 4 15,-3-6 12-15,-6-3 10 16,-8-2 6-16,-8-4 8 15,-6-3 1-15,-10-5-3 0,-4-3-7 16,-10-4-13 0,-5-5-8-16,-6-1-13 15,-3-2-2-15,2 3-5 0,2 2-5 0,12 8-3 16,3 5 3-16,6 7-6 16,-2 4-17-1,5 6-38-15,2 6-24 16,3 6-52-16,3-1-18 15,7 0-31-15,3-3-18 16,7-10 118-16</inkml:trace>
  <inkml:trace contextRef="#ctx0" brushRef="#br0" timeOffset="141194.95">22205 6734 1385 0,'-7'5'99'0,"-1"-5"55"0,-1 2-14 0,-18-1-47 0,2 2-26 0,-11 4-38 0,-2-3-12 15,8 9-4-15,3-2 5 16,11 2-5-16,10-1-2 16,14 2 3-16,6 1-5 15,14 4 0-15,10-4-1 0,6 3 0 16,1 1-3-16,-3-5-1 15,-7-2 5-15,-13 3-7 16,-9-3 6-16,-20 1 0 16,-16-1-7-16,-15 3-6 15,-8-4-16-15,-8-8-37 16,5-2-19-16,7-5-40 0,7-9-25 16,16-11-303-1,11-2 285-15</inkml:trace>
  <inkml:trace contextRef="#ctx0" brushRef="#br0" timeOffset="141405.12">22511 6346 1655 0,'0'46'110'15,"-5"1"39"-15,-1 4-11 0,-7 7-44 16,-3 4-33-16,4-5-41 15,-1-2-10-15,7-6-52 16,4-4-36-16,7-5-79 16,0-4-54-16,2-11 114 15</inkml:trace>
  <inkml:trace contextRef="#ctx0" brushRef="#br0" timeOffset="141573.21">22329 6624 1528 0,'22'5'79'0,"5"3"35"0,2-5-31 16,7-3-17-16,5-5-34 0,9-16-94 16,6 6-36-1,11-11 42-15</inkml:trace>
  <inkml:trace contextRef="#ctx0" brushRef="#br0" timeOffset="142021.46">23325 6518 879 0,'6'2'158'0,"-1"-1"270"15,-2 1-273-15,0 3-15 16,-1 1-15-16,-2 5-30 16,0 3-19-16,1 18-24 0,-1 4-6 0,0 18-27 31,0 4-6-31,-3 7-11 15,-2-4-8-15,1-2-58 16,-1-1-31-16,2-12-64 16,0-2-33-16,-1-17 113 15</inkml:trace>
  <inkml:trace contextRef="#ctx0" brushRef="#br0" timeOffset="142428.93">23172 6883 1353 0,'9'-27'96'0,"7"3"64"16,8 0-15 0,13 6 1-16,9-5-20 0,13 8-32 15,2 0-15-15,-3 6-31 16,1 6-15-16,-15 3-21 16,-6 5-12-16,-11 9-6 15,-5 6 3-15,-5 7-15 16,-6 6-13-1,-1 5-15-15,-2 0-2 0,-5-2-1 16,1-3 15-16,-4-11 4 16,0-1 4-16,-1-12 17 15,1-9 3-15,-10 3 17 16,4-10 0-16,-2-8 14 16,0-4 2-16,-1-6 16 15,6-6 8-15,4-4-2 16,4-4-4-16,11-6-16 0,1 3-12 15,8 4-9-15,5 3-5 16,2 12-4-16,3 2-1 16,-1 9-41-16,3 4-19 15,2 8-63-15,-3 1-34 0,-1 10-120 16,0 3 153-16</inkml:trace>
  <inkml:trace contextRef="#ctx0" brushRef="#br0" timeOffset="143468.63">24169 6818 1330 0,'-11'-2'108'0,"-2"-4"62"16,-1-3-20-16,-3-9-11 15,-4-1-33-15,-4-1-40 16,-2 2-19-16,-3 7-28 16,-2 8-13-16,1 8-8 15,-1 9 2-15,6 10-13 16,7 4 1-16,11 5-18 0,8-1-6 0,17-2 4 31,8-8 2-31,8-5 17 0,5-9 6 16,2-8 6-1,-2-1 10-15,-2-12 22 16,-1-3 11-16,-10-7 11 0,2-3 5 16,-16-2 2-1,-3 1-10-15,-8 7-5 0,-10 5-16 0,-3 14-18 16,-5 9-1-1,-3 9-9 1,2 8 0-16,8 7-27 0,8-1-23 0,11-2-45 16,9-7-14-1,15-6-20-15,1-5-4 16,11-10 16-16,3-1 15 16,2-8 36-16,2-4 21 0,-7-6 42 15,-8 1 18-15,-12-7 49 16,-8 1 23-16,-12-6 32 15,-2 4-2-15,-7 0-12 16,-6 1-15-16,-8 13-39 16,-4 6-18-16,-4 12-29 0,-2 10-4 15,7 8-6 1,5 4-8-16,9-1-19 16,8-1-16-16,9-5-18 0,6-3 4 0,5-6 17 31,1-6 9-31,-6-7 21 15,1-1 6-15,-5-12 6 0,2-7 8 16,-2-9 18-16,-2-7 10 16,-1-7 21-16,0-7 7 0,3-15-1 15,2-6-9 1,-1-7-18-16,1 7-9 0,-2 22 15 16,-6 14 4-1,-5 33 10-15,1 4-1 0,-10 23-31 16,-4 10-7-16,-1 17-14 15,0 9 0-15,4 3-7 16,4-5-12-16,6-2-29 16,6-11-18-16,15-7-19 15,3-1 8-15,6-11-2 16,1-3 23-16,1-12 19 16,1-5 8-16,-2-14 29 15,-1-4 3-15,-4-8 27 16,-12 4 7-16,-9-6 17 15,-7 5 8-15,-11 4-20 16,1 2-5-16,-12 12-13 16,2 7-17-16,-2 13-1 15,2 0-1-15,8 8-9 16,6-3 6-16,11-2-17 0,10-7-12 16,9-7 8-16,5-2-10 15,9-9 13-15,5 0 16 16,2-9-5-16,-4-2 8 15,-3-3 24-15,-10-2 1 0,-9-2 24 16,-7 1 7-16,-10 5-11 16,-7 5-6-16,-10 7-16 15,-8 7-13 1,-7 13-7-16,-3 1-2 16,7 4-30-16,7 2-23 0,18-4-56 15,10-1-35-15,12-4-46 16,4-6-9-1,12-4 108-15</inkml:trace>
  <inkml:trace contextRef="#ctx0" brushRef="#br0" timeOffset="144108.85">24912 6957 1046 0,'0'3'82'0,"-7"5"30"0,6-2-2 0,-1 3-29 0,2-4-17 0,8 2-4 0,2-6-9 0,4-1-11 0,0 0-1 15,0-6-9 1,-3-1 0-16,4 1-1 15,-3 0-5-15,2-5 1 16,1 6-2-16,-8-4 0 16,4-2 2-16,-7 1-1 0,-3-1 1 15,-6 3-2 1,-4-4-10-16,-8-1-3 0,-1 0-6 16,-2 1-12-16,4 2-6 15,2 6-38-15,3-1-14 16,9 5-53-16,-3-5-15 15,12 2 73-15</inkml:trace>
  <inkml:trace contextRef="#ctx0" brushRef="#br0" timeOffset="144469.7">25230 6383 2095 0,'0'-2'21'0,"-3"2"-3"0,3 16 23 0,0 7-6 0,5 15-6 0,3 10-8 16,3 4-11-16,-3 1-4 0,-7 3-7 0,-2-3-1 0,-10-4-47 0,-3-2-19 0,-2-7-64 16,0-4-37-16,3-9-39 15,-1-8 99-15</inkml:trace>
  <inkml:trace contextRef="#ctx0" brushRef="#br0" timeOffset="144649.37">24991 6668 1244 0,'14'-1'89'0,"6"-3"47"0,-1 1-15 16,10-3-16-16,7 4-22 15,3-2-40 1,7-4-14-16,-5 0-50 0,-1 0-36 16,-3-5-211-16,1 2 164 0</inkml:trace>
  <inkml:trace contextRef="#ctx0" brushRef="#br0" timeOffset="145509.32">25038 7272 1399 0,'11'5'88'0,"11"-5"47"0,7-3-48 15,16-5-28 1,6-8-23-16,10-3-66 16,4 2-49-16,8-4 46 15</inkml:trace>
  <inkml:trace contextRef="#ctx0" brushRef="#br0" timeOffset="147975.03">23546 6496 831 0,'-51'2'-5'0,"2"-1"-29"0,2 6 19 15,11-3 77-15,2 7 55 0,11 2 45 0,-2-2 2 0,7 3-44 0,1-6-36 0,7 3-34 16,6-3-5-16,7-5 2 16,5 5 17-16,11-5 16 15,4 7 6-15,17 2-4 16,10 1-19-16,23-4-15 15,12-4 13 1,22-14-2-16,13-7 8 16,36-12-13-16,18-6-16 0,23-3-18 15,13 2-7-15,-3-6-7 16,-13 1-1-16,-18 6-4 16,-16 2 2-16,-37 10-2 15,-18 5 0-15,-42 9 0 16,-25 5-7-16,-57 12-11 15,-26 5 0-15,-50 15-5 16,-20 4 8-16,-22 5 5 16,-21 1 2-16,-25 2-12 0,-6 0-20 15,-29 2-24 1,3 3-13-16,7 1-2 0,1 0 4 16,21 4 29-16,17 1 12 15,38-7 21-15,24-2 11 0,58-10 1 16,24-9-1-1,42-9 10-15,29-2 16 16,55-13 18-16,28-6 19 16,51-13 16-16,25-3-9 15,34-7-3-15,2-1-12 16,10-3-24-16,-24 3 0 16,-50-1-19-16,-29 4-1 15,-72 8-4-15,-26 2-1 0,-48 10 0 16,-21 1-11-16,-46 8-23 15,-26 6-10-15,-51 9-22 16,-13 7-4-16,-22 9 2 16,-4 5-5-16,-2 7-2 15,5 3 4-15,12 4 23 16,15-3 6-16,31-10 32 0,16-3 5 0,37-22 5 31,26-4 13-31,54-21 9 16,33-8 9-16,48-9 16 0,21-4-3 15,48-6-4-15,22 2 0 16,21 1-21-16,10 4-1 16,7-2-5-16,-24 3-4 15,-34 6-1 1,-24 3-7-16,-64 7-1 0,-22 3-1 16,-45 6-1-16,-25 2 9 0,-43 5-6 15,-24 1-6-15,-51 6-13 16,-16 4-8-16,-25 4-17 15,1 4-3-15,16-2 4 16,19 3 6 0,46-2 22-16,24-5 3 0,63-9 13 15,32 2 3-15,55-8 19 16,29-8 15-16,37-8-6 16,18-6-5-16,12-5-19 0,-6-1-18 15,-24 0-50-15,-23 1-40 16,-53-2 51-1,-20 7-15-15</inkml:trace>
  <inkml:trace contextRef="#ctx0" brushRef="#br0" timeOffset="148502.22">22533 7217 759 0,'0'-3'105'0,"0"-4"90"0,-2 6-15 0,2 1-41 0,0 3-12 15,0 5-14-15,3 3 9 0,2 5-5 0,0 6-9 16,1 9-29-16,-1 9-17 16,0 15-34-16,-2 2-4 0,0 11-15 15,2 1-2-15,-1-6-8 16,1-3-21-1,-3-8-60-15,-1-3-48 0,-4-13-63 16,-3-6 85 0</inkml:trace>
  <inkml:trace contextRef="#ctx0" brushRef="#br0" timeOffset="149002.19">22433 7561 1328 0,'43'-8'111'0,"4"0"54"16,2-2-42-1,3-2-7-15,11-2-45 16,5-4-21-16,6-2-35 0,-6-1-13 0,-11 4-26 16,-11 3-26-1,-10 4-54-15,-4 7-28 16,-9 9-33-16,-5 5-77 15,-12 12-25-15,-3 2 17 16,-9 2 126-16,-5 3 162 16,4-2 162-16,0 2 31 15,5 1-28-15,2 4-57 16,0 1-68-16,3 2-20 0,3-5-28 16,-2 1-11-16,2-8-10 15,2 0-2 1,-4-3-4-16,3-7-1 0,-6-5 4 15,-1-11-3-15,0 0 7 16,-4-8 10-16,-1-9 12 16,0-7 13-16,0-12 8 15,4-5 8-15,-1-10-13 16,2-1-4-16,2-1-13 0,4-1-14 16,10 7-7-16,3 6-7 15,8 8-3 1,4 7-2-16,2 11-21 15,2 5-19-15,1 9-68 16,1 2-29-16,2 12-256 16,1-1 238-16</inkml:trace>
  <inkml:trace contextRef="#ctx0" brushRef="#br0" timeOffset="149403.87">23636 7587 900 0,'1'7'121'16,"1"-4"163"-16,-2-8-133 0,0-3-21 0,-2-7-13 0,-9-1-40 0,-2 0-14 0,-9 3-28 16,-4 4-7-16,-12 9-13 15,-5 6-6-15,-7 12-8 16,-1 10-3-16,12 15-2 16,6 1-7-16,20 1-15 15,10-5-3-15,14-12-4 16,9-2 6-16,12-15 18 15,4-10 4-15,8-9 8 0,0-9 2 16,-6-8 17 0,-3-4 6-16,-13-9 21 15,-5 2 9-15,-4 6 3 16,-7 0-4-16,-4 14-20 16,-2 13-6-16,2 2-19 15,-4 13 1-15,0 17-8 16,1 4-5-16,2 8-8 15,4-2-14-15,11-4-38 0,1-3-15 16,9-7-28-16,0-2-22 16,4-13-1-16,2-5-18 15,-1-10-206-15,1-3 224 0</inkml:trace>
  <inkml:trace contextRef="#ctx0" brushRef="#br0" timeOffset="149994.13">23946 7764 891 0,'8'-24'148'0,"-2"-1"137"0,-6 3-122 0,-6 5-24 16,-13 3-44-1,-6 3-13-15,-3 11-36 16,-2 0-9 0,6 15-17-16,2 6-2 15,8 6-13-15,1 3-6 0,11-4-1 16,2 1-15-16,13-6-8 16,1-7-5-16,5-8-7 15,5-3 11-15,0-10 7 16,-1-6 10-16,-1-4 7 15,-3-7 2-15,-3-4 14 16,-2-9 3-16,-3-7 20 16,-1-3 10-16,-2-13 11 15,0-6-3-15,1-2-16 0,2-5-3 16,5 9-18 0,3 12 6-16,-2 15 10 0,-3 17 2 15,-3 23-9 1,-1 10-3-16,-4 24-17 0,-4 6-8 15,-7 17 3-15,-5 5-2 16,-2 1 0-16,1 0 5 16,8-1-21-16,4-9-14 0,13-10-23 15,7-5-17 1,6-12 10-16,0-9 3 0,1-12 25 16,-3-13 12-16,-3-14 12 15,0-6 12-15,-3-13 0 16,0-1 4-16,-5 1 18 15,-1 3 4-15,-13 8 23 16,-5 7-2-16,-6 12-16 16,-6 8-1-16,-2 13-23 15,-3 7-2-15,0 15-4 16,3 3 0-16,6 1 1 0,10 2-2 16,8-3 0-16,7-2-5 15,9-6-6-15,3-5 0 16,1-6-37-1,2-4-28-15,4-11-67 16,-1 3-33-16,0-17 92 16</inkml:trace>
  <inkml:trace contextRef="#ctx0" brushRef="#br0" timeOffset="150365">24637 7602 1077 0,'-11'-2'139'16,"-3"-1"147"-16,1 5-187 0,-1 2-7 0,-5 10-39 0,-1 7-18 0,-2 9-18 16,1 6-6-16,4 5-10 15,6-1-1-15,9-6-8 16,4-4-7-16,12-11-5 0,6-5-1 15,10-14 7 1,8-6 4-16,5-11 1 16,-2-4 8-16,-2-2 11 15,-5-12 9-15,-11 0 22 16,-7 2 5-16,-16-5 0 16,-11 5-3-16,-13 5-21 0,-6 6-12 15,-4 11-18-15,0 4-22 16,9 7-45-16,8 2-26 15,17-2-203-15,-2 0 183 16</inkml:trace>
  <inkml:trace contextRef="#ctx0" brushRef="#br0" timeOffset="150604.35">25122 7327 1571 0,'-2'-9'105'0,"-6"1"45"16,-1 3-7-16,-7 4-31 16,2 1-22-16,-1 6-25 15,3 5-9-15,-5 9-27 16,-1 6-2-16,2 12-16 16,1 6-10-16,4 11-2 15,0 3-9-15,3 5-33 16,-3 0-24-16,-2 1-82 15,4-5-49-15,-9-3 109 16</inkml:trace>
  <inkml:trace contextRef="#ctx0" brushRef="#br0" timeOffset="150816.81">24819 7581 1459 0,'4'5'69'0,"3"-5"27"0,7 3-3 0,6-5-10 15,6 1-20-15,2-10-42 16,0 1-29-16,2 1-70 16,0 1-35-16,5-1 52 15</inkml:trace>
  <inkml:trace contextRef="#ctx0" brushRef="#br0" timeOffset="151106.82">25376 7395 1075 0,'-10'-1'150'0,"-1"1"170"0,0 3-195 15,-3 5-8 1,3-1-26-16,-3 4-8 16,-1 8-14-16,-2 2-7 15,-3 7-27 1,-1 7-7-16,1 11-20 0,1 6-2 0,3 5-6 16,2 6 0-16,3 3-13 15,0-3-17-15,3-9-47 16,0-9-34-1,6-7-54-15,2-9-72 0,-1-7 141 16</inkml:trace>
  <inkml:trace contextRef="#ctx0" brushRef="#br0" timeOffset="151316.93">25019 7651 1499 0,'-5'14'92'16,"5"-2"38"0,10 3 2-16,13-8-24 0,14-3-17 15,16-4-33 1,6-7-21-16,5-5-58 0,1-3-51 16,-3-3 40-16</inkml:trace>
  <inkml:trace contextRef="#ctx0" brushRef="#br0" timeOffset="167860.93">2586 8452 856 0,'-2'17'65'0,"-6"-1"25"0,-4 0-7 0,-4-1-39 0,-3 3-6 0,3-6 4 0,4-5 2 0,4-7-2 15,6 0-3-15,8-10-6 16,7 1-1-16,8-2 3 16,1 1 5-16,0 7 8 0,-3 1 2 15,-5 4-1 1,2 4 3-16,-10 5-3 0,0 0-5 16,-3-6-10-16,-3-2-6 15,0-3-10 1,5 0-4-16,1-6-5 15,4 0-3-15,10-1-3 0,4-2 3 16,9 6-6-16,2 1 2 0,6 2-5 16,0 8 0-1,5-2 3-15,6 4 0 0,3 2 0 16,8-2 0 0,8-4 9-16,5 4 5 15,4-10 13-15,2 1-2 0,-3 2-9 0,0 4-5 16,1-1-11-16,7 7 0 15,9 7 0 1,2-1-1-16,-1 8 4 16,-3 0-3-16,-7 1 5 15,1-3-4-15,15-9-1 16,4-5 5-16,16-9-3 16,0-4 2-16,-1-9-2 15,-1-2-1-15,10-5-4 16,3 2 0-16,0-2 1 15,-3 4-1-15,-11 2 5 0,5-1-1 16,-2 7 5 0,-3 4-2-16,-11 2-4 0,-18 3 4 15,-12 4-7-15,-5-3 3 16,-3 6-2 0,-3 1-2-16,-5 3 5 0,-5 2-4 0,-13 0 3 15,-8 1 0 1,-14-3 1-16,-8 0-13 0,-21-4-92 15,-16-7 182-15,-54 2-95 16</inkml:trace>
  <inkml:trace contextRef="#ctx1" brushRef="#br0" timeOffset="178834.63">20126 15280 0,'0'0'0,"0"0"0,59-35 0,0-1 0,12-11 15,-7 4 1,-17 11-16,-12 8 15,-11 5-15,-4 3 16,-8 4 0,-1 4-16,-3 0 15,0 4-15,-4 0 16,0 4 0,0 0-16,0 0 15,0 0-15,4 0 31,0 0-31,0 0 0,-1 4 16,1-4 0,0 0-16,-4 0 15,0 4-15,0-4 16,0 0 0,0 0-1,0 0 1,0 0-16,0 0 15,0 0 1,0 0-16,0 0 16,0 0-16,0 4 15,-1 0 1,1 0-16,-4-4 16,0 4-16,0 0 15,0-4 1,0 0-16,4 0 15,0 0-15,-4 0 16,0 0-16,4 0 16,-4 0-1,4 0 1,-4 4-16,0 0 16,0-4-1,0 4-15,0-4 16,0 0-1,0 0-15,0 0 16,0 0 0,4 0-16,-4 0 0,0 0 15,4 0 1,-4 4-16,0 0 16,4 0-1,0 0-15,0 0 16,0-1-1,0 1 1,0 0-16,0-4 0,0 0 16,0 0-1,-4 0 1,4 0-16,-1 0 16,1 0-1,-4 0-15,4 0 16,-4 0-16,0 0 15,0 0 1,0 0-16,0 0 16,0 0-16,0 0 15,0 0 1,0 0-16,0 0 16,0 0-1,0 0-15,0 0 16,0 0-1,0 0-15,0 0 16,0 0 0,0 0-16,0 0 0,0 0 15,0 0 1,0 0 0,0 0-16,0 0 15,0 0 1,0 0-16,0 0 15,0 0-15,0 0 16,0 0 0,0 0-16,0 0 15,0 0-15,0 0 16,0 0 0,0 0-16,0 0 15,0 0 16,0 0-31,0 0 32,0 0-17,0 0-15,0 0 32,0 0-17,0 0 1,0 0 46,0 0-62,0 0 16,0 0-16,0 0 16,0 0-16,0 0 15,0 0-15,0 0 16,0 0-1,0 0 1,0 0 0,0 0-16,0 0 31,-67 24-15,67-20-1,4 0 1,-4 0-1,0 0 1,0 0 0,0-4-1,-4 0 1,0 0 0,4 0-1,0 0-15,0 0 16,0 0-1,0 0 1,0 0 0,0 0-1,0 0 1,-4 0 0,0 0-1,4 0 1,0 0-1,0 0 1,0 0 0,0 0-1,0 0 1,0 0 0,0 0-1,4 0 1,8 4-16,-4 0 15,-4 0 1,0-4 0,-4 0-1,-4 0 1,0 0 0,0 0-1,4 0 1,0 0 31,4 0-47,0 4 15,0-1 1,0 1-16,-4-4 16,-4 0-1,0 0 1,0 0-1,0 0-15,-4 0 32,4 0-17,4 0-15,4 0 32,-165 131-17,342-191 1,975-499-1</inkml:trace>
  <inkml:trace contextRef="#ctx0" brushRef="#br0" timeOffset="-210074.98">13678 10093 827 0,'0'-4'138'0,"0"-4"208"0,0 1-242 0,1-2 0 0,-1-5-5 0,0 0-5 0,-6-1-5 0,-3-4-6 0,-6 2-16 0,-5-2-12 16,-10 2-25-1,-3 3-15-15,-5 7-12 16,5 12-6-16,3 22-7 16,1 11 3-16,6 19-8 0,2 4-11 15,13 2-16 1,8-3-3-1,18-19 6-15,5-5 13 0,12-21 23 16,3-14 17-16,1-10 29 0,-1-9 8 16,-3-16 21-16,-2-6 2 0,-8-7-12 15,-1-4-4 1,-11-1-11-16,-6 7-11 16,-7 7-10-16,-1 5-1 0,-4 20-6 15,-1 10-10 1,0 20-3-16,-2 16-6 0,3 18-3 15,3 4-2 1,5 5-16-16,10-3-19 0,9-5-34 16,7-7-14-16,8-8-36 15,6-15-8-15,11-13-6 16,4-7 2-16,7-13 29 16,-1-7 29-16,-5-5 41 15,-6-2 19-15,-15-4 40 16,-5 1 20-16,-17-4 37 15,-8 1 16-15,-13-4 11 16,-10 4-9-16,-15-4-14 16,-7 6-16-16,-4 10-18 0,0 15-12 15,0 18-18-15,7 14-11 0,5 17-10 16,9 7-2 0,17 0-13-16,10-7-5 15,20-8-4 1,3-6 3-16,11-20 11 15,-1-8 17-15,-6-15 16 16,-1-9 2-16,-7-12 18 0,-9-9-3 16,-3-14 13-16,-6-8 2 15,-6-15-5-15,-2-8 0 0,-7-9-18 16,0-3-6-16,-1 13-9 16,1 17 2-16,6 34 10 15,1 32 0-15,-2 5-5 16,7 28-9-1,-4 33-16-15,7 19-5 0,-1 17-10 16,-1 7-26-16,8-8-68 16,4-2-36-16,10-21-59 15,5-10 7 1,10-21 17-16,1-9-92 0,3-22 185 16</inkml:trace>
  <inkml:trace contextRef="#ctx0" brushRef="#br0" timeOffset="-209682.3">14744 10114 1215 0,'-12'-51'96'0,"-14"7"70"0,-4 14-23 0,-11 24-36 0,-1 9-16 0,-1 22-44 0,4 13-18 0,9 14-16 0,6 5-10 16,18-3-8-16,6-7-13 15,16-14-5-15,7-6 4 16,9-16 5-16,2-6 18 15,1-7 21-15,-2-11 4 16,-4-13 24-16,-2-11 4 0,-10-15 3 16,-4-9 7-16,-15-26-6 15,-8-11-8-15,-7-17-1 16,-3-6-7-16,-1 17-1 16,4 17 2-16,9 41 6 15,2 19 0-15,7 40-17 16,1 20-6-1,4 43-17-15,2 18-14 16,1 25 2-16,9 1-1 0,5-10-24 16,6-7-13-16,9-20-51 15,1-9-38-15,8-15-57 16,2-12-14-16,7-17-24 16,2-18 104-16</inkml:trace>
  <inkml:trace contextRef="#ctx0" brushRef="#br0" timeOffset="-208876">18450 9896 1269 0,'11'-3'104'0,"-3"-3"84"0,-7 3-69 0,-4 3 5 0,-11 0-18 0,-5 0-18 0,-14 9-22 15,-8 1-8-15,-17 8-14 0,-9 3-10 16,-18 1-18-16,-3 2-5 16,-2-1-5-16,3 3-6 15,19 0 0-15,8 0-9 16,16-6-49-16,11-1-21 0,14-6-71 15,8-7-21 1,13-6-125-16,6-5 164 0</inkml:trace>
  <inkml:trace contextRef="#ctx0" brushRef="#br0" timeOffset="-208608.39">17779 9814 1405 0,'-22'3'80'0,"-1"1"39"16,-6 5-18-16,-4 5-21 0,-5 0-16 16,-3 4-31-16,3 2-11 15,-4 4-13 1,6 4 0-16,6 2-6 16,4 8 1-16,17 2 7 0,9 1 0 15,17 3 13-15,9-3 3 16,24 0-5-1,4-2 1-15,7-4-11 0,4-2-3 16,1-11-31-16,-1-3-25 0,1-11-77 16,-3-3-47-1,-9-13 93-15</inkml:trace>
  <inkml:trace contextRef="#ctx0" brushRef="#br0" timeOffset="-207693.18">16178 9778 1124 0,'8'2'97'0,"0"-2"69"0,-3 0-32 0,1-2-17 0,-6-3-20 0,-9 2-35 0,1 2-15 0,-18-1-19 0,0 2-9 0,-7 3-12 0,-9 8-1 0,6 2-5 16,2 1-1-16,11 2 0 0,11 3-2 15,15-2 1 1,8 0 0-16,16 4 10 16,6 2 7-16,8 3 15 15,9-1 6-15,-1-3-2 0,-3-1-1 16,-3 1-10-16,-9 1 3 16,-8-4-10-16,-9 3 1 15,-15 2-4 1,-12-4-10-16,-17 4 2 15,-7 0-2-15,-22-1-2 16,-2-4-2-16,-18-4-17 16,1-4-12-16,4-7-39 0,6-4-11 0,16-11-39 15,8-6-15-15,14-4 36 16,8-12-358 0,21-17 325-16</inkml:trace>
  <inkml:trace contextRef="#ctx0" brushRef="#br0" timeOffset="-207470.35">16123 9485 1377 0,'0'0'116'0,"-2"1"102"16,2 9-47-16,-1 9-31 16,1 7-19-16,0 20-49 15,1 6-22-15,-1 19-19 16,-1 10-13-16,2 2-17 15,1 2 2-15,1-7-32 16,-1-3-25-16,1-8-56 16,2-4-35-16,1-10-49 15,0-2 148-15,7-23 4 16</inkml:trace>
  <inkml:trace contextRef="#ctx0" brushRef="#br0" timeOffset="-207101.27">16461 9562 1361 0,'8'-5'78'16,"-1"0"46"-16,1 2-10 15,0 3 4 1,0 5-15-16,0 6-17 15,0 6-8-15,-2 15-17 16,0 7-1-16,-2 13-25 16,0 5-14-16,-2 8-12 15,1 3-3-15,0-2-4 16,0-1-2-16,1-2 2 16,-1-8-7-16,1-9-6 15,4-9-5-15,3-8-19 16,2-6 2-16,6-10-14 15,1-5 6-15,1-10-14 16,4-7-14-16,-1-10-18 0,0-6-12 16,-4-4-27-16,-7-5 37 15,-7 2 47-15</inkml:trace>
  <inkml:trace contextRef="#ctx0" brushRef="#br0" timeOffset="-206894.41">16380 9890 1368 0,'0'0'88'0,"3"-2"40"16,8 1-8-16,5-1-31 15,5-3-14-15,5-4-33 16,0-2-21-16,2-3-26 16,1 0-30-16,2-1-64 15,7 1-26-15,5 2-313 16,1-1 272-16</inkml:trace>
  <inkml:trace contextRef="#ctx0" brushRef="#br0" timeOffset="-206526.61">16917 9715 1116 0,'4'8'92'16,"-1"-2"29"-16,5 5-12 0,-5-6-6 16,5-2-20-16,2-3-5 15,1-6-10-15,1-4-10 16,3-6-6-16,0-4-10 16,0-5-10-16,-3 0-1 15,-2 1-13-15,-2 3 3 0,-4 6 0 16,1 2-4-16,-5 13-1 15,5-3 3-15,-5 15 0 16,0 11-5-16,1 16 3 16,-1 11-1-16,0 15-6 15,0 6-1-15,2 0-8 16,0 2-1-16,-1-10-12 16,2-5-14-16,0-12-41 15,1-5-29-15,-3-8-49 16,2-6-13-16,-3-10-224 15,0-6 233-15</inkml:trace>
  <inkml:trace contextRef="#ctx0" brushRef="#br0" timeOffset="-206344.58">16918 10210 1290 0,'-6'5'108'15,"0"0"93"-15,9 2-50 0,9 1-24 16,6 2-10-16,13-2-43 15,4-5-22-15,4-2-34 16,2-1-18-16,-1-3-90 16,-1-3-74-1,-6 1 90-15</inkml:trace>
  <inkml:trace contextRef="#ctx0" brushRef="#br0" timeOffset="-205267.65">13348 11256 776 0,'5'11'110'0,"-4"-3"83"0,1 3-17 0,0-2-59 0,-4-7-22 0,2-1-26 0,0 2-9 16,3-4-6-1,2-2 2-15,6-7 8 0,1-7 1 16,1-10 2 0,0 2-1-16,-7-8-9 15,-6 1-15-15,-6 5-8 16,-10-3-5-16,-3 8-7 15,-8 5-1-15,-3 15-12 16,-1 10-9-16,-7 24-4 0,5 14-3 16,3 15-26-16,3 5-18 15,13-1-16-15,7-8 0 16,15-18 27-16,10-9 20 16,10-20 21-16,8-6 12 15,7-15 23-15,3-8 13 0,-1-6 13 16,-5-3 6-1,-13-4-1-15,-5-1-5 0,-11 5-9 16,-3 4-12-16,-5 8-10 16,-3 7-3-16,-3 10 0 15,-2 9-6-15,-3 15-11 16,5 5-11 0,1 6-38-16,2-1-17 0,10-2-57 15,4-1-22-15,11-9-56 16,5-7-13-16,13-11-211 15,3-8 239-15</inkml:trace>
  <inkml:trace contextRef="#ctx0" brushRef="#br0" timeOffset="-204880.95">13959 11333 1184 0,'3'-17'117'0,"-10"-4"84"0,-7 1-31 0,-14-1-31 0,-4-1-19 0,-2 13-34 0,-4 5-22 16,1 20-35-16,3 5-10 0,5 17-21 15,9 3-5-15,10 3-11 16,9 0-13-16,12-3-15 16,6-5 0-16,12-12 9 15,4-8 10-15,1-15 20 16,1-2 7 0,-7-14 10-16,-2-8 13 0,-7-7 9 15,-5-14 11 1,-6-8 10-16,-2-12-4 0,-6-14 3 15,-2-8-8-15,-4-8-9 16,0 2-2-16,0 17-9 16,2 13 0-16,4 35 10 15,0 24-4-15,0 6 2 16,0 29-3-16,-1 21-21 16,1 14-6-16,5 13-30 15,2 7-28-15,11-5-70 16,5-5-45-16,18-14-44 15,4-8-2-15,10-23 122 0</inkml:trace>
  <inkml:trace contextRef="#ctx0" brushRef="#br0" timeOffset="-204526.39">14511 11254 1296 0,'-16'-33'92'0,"-8"8"52"15,-6 7-28 1,-8 18-30-16,1 13-19 0,-4 19-39 15,6 13-10 1,8 6-23-16,5 2-18 16,17-10-22-16,7-5-9 15,10-11 1-15,11-7 11 0,2-7 26 16,3-10 11-16,4-6 11 16,-4-10 10-16,-3-11 19 15,-3-4 11-15,-7-15 23 16,-3-4 3-16,-7-17 5 15,-5-12-4-15,-5-16-9 16,-6-4-8-16,-1 8-9 16,-1 12-5-16,5 27 0 0,3 13 1 15,5 36-1-15,0 6-4 16,7 40-19-16,4 19-8 16,4 28-12-16,3 8-15 0,2 4-53 31,2-2-37-31,4-9-107 0,-1-13 381 0,-3-12-165 15</inkml:trace>
  <inkml:trace contextRef="#ctx0" brushRef="#br0" timeOffset="-203318.85">17671 11226 1035 0,'14'9'131'0,"0"2"206"0,5-1-255 0,5-2 10 0,12-4-1 0,7-4-5 0,16 0 8 15,14-4-7-15,17 0-5 16,8 1-5-16,1 0-31 16,-6-8-12-16,-11-2-23 15,-8-1-20-15,-20-6-43 16,-5 2-26-16,-21-7-73 16,-10 0-27-16,-18-2 100 15</inkml:trace>
  <inkml:trace contextRef="#ctx0" brushRef="#br0" timeOffset="-203012.22">17776 10910 1349 0,'-22'26'85'0,"-5"-1"67"15,-6 3-82-15,-9 7 12 16,-4-4-9-16,-6 4-16 16,0 3-14-16,3 1-26 15,6 2-5-15,17 0-6 16,10 2-6-16,28-2 0 16,15 0-1-16,32 0 1 15,10-2 0-15,19-6 0 16,10-9-5-16,22-14-57 15,11-7-41 1,6-14 55-16</inkml:trace>
  <inkml:trace contextRef="#ctx0" brushRef="#br0" timeOffset="-202395.91">19845 10861 1039 0,'0'2'101'0,"-4"1"91"15,0-3-38-15,-6-1-3 0,1-4-8 0,-5-5-18 0,-5 4-14 0,-11-5-33 16,-7 2-14-16,-5 5-35 0,-4 1-13 16,3 6-10-1,4 8-3-15,7 4-6 16,13 4 3-16,8 1-1 0,10 4 1 0,18-2 2 16,4 8 3-1,15 0 7-15,5 4-4 0,5 0 7 16,0-1 1-1,-4-2-3-15,-4-1-1 16,-19-3-4-16,-8-2-6 0,-14-9 1 16,-10 0 1-1,-17-5-4-15,-4 0-1 16,-14-3-20 0,-5-8-15-16,-4-8-31 0,2-5-20 0,1-7-48 15,5-1-14-15,10-6-23 16,4-4-247-16,16-13 282 15</inkml:trace>
  <inkml:trace contextRef="#ctx0" brushRef="#br0" timeOffset="-202169.33">19622 10445 1740 0,'-5'19'118'0,"-4"14"65"15,-4 2-16-15,1 20-38 0,4 5-24 0,8 16-41 16,5 9-12 0,1 8-25-16,0 6-12 15,4 2-20-15,-1-5-21 16,5-1-55-16,2-11-43 16,0-17-79-16,-4-8-27 15,1-20 121-15</inkml:trace>
  <inkml:trace contextRef="#ctx0" brushRef="#br0" timeOffset="-201832.94">20113 10601 1504 0,'12'3'123'0,"-1"7"53"0,-6 1-16 0,1 1-1 16,-1 4-20 0,-3 8-14-16,-1 7-34 15,1 7-18-15,-5 14-32 16,3 2-18-16,-5 15-16 16,-3 2 3-16,2 8-8 0,-5 2-5 15,4-10-15-15,6-5-11 16,2-16-10-16,7-6 0 15,10-17-7-15,1-8-11 16,6-13-10-16,8-7-5 16,2-23-29-16,1-7-3 0,7-15-38 15,-4-3-21-15,-4-3 96 16</inkml:trace>
  <inkml:trace contextRef="#ctx0" brushRef="#br0" timeOffset="-201648.24">20034 10885 1534 0,'27'10'73'0,"7"-6"20"16,4-2-11-16,8-5-12 16,-2-8-17-16,-1-5-31 15,-2-6-30-15,0-2-86 16,3-1-39-16,-3 6 58 0</inkml:trace>
  <inkml:trace contextRef="#ctx0" brushRef="#br0" timeOffset="-201318.51">20586 10824 1285 0,'-5'0'106'16,"4"0"46"-16,7-5-26 15,8-6-6-15,13-5-19 16,5-8-11 0,9-1-5-16,3-6-11 15,0 2-11-15,-6-1 1 0,-13 7-10 16,-11 5-1-16,-7 9 0 16,-6 9-6-16,-9 12-14 15,2 10-2-15,-11 15-13 16,-1 12-6-16,2 9 0 15,1 7-10-15,12 4-1 16,-1-3 3-16,8-1-13 16,2-4-11-16,-1-9-70 15,-2-4-24-15,-5-12-77 16,-3-4-36-16,-2-9-289 0,-5-5 307 16</inkml:trace>
  <inkml:trace contextRef="#ctx0" brushRef="#br0" timeOffset="-201132.9">20529 11270 1511 0,'-3'3'103'15,"3"0"65"-15,3 7-25 16,11-2-19-16,5-7-23 0,14-1-41 16,9-1-19-1,11-11-29-15,7 0-17 0,5-10-70 16,-2-3-54-16,2-12-206 15,-2-4 189-15</inkml:trace>
  <inkml:trace contextRef="#ctx0" brushRef="#br0" timeOffset="-200735.9">21741 10757 1451 0,'12'11'113'0,"3"2"73"15,-1 4-13-15,-2 5-4 16,3 8-24-16,-3 7-44 16,-2 4-20-16,-4 6-40 15,-3 2-19-15,-1-5-18 16,-1 2-10-16,-1-13-42 0,0-2-30 15,-4-13-89 1,-1-6-36-16,-8-12-292 0,2-1 294 16</inkml:trace>
  <inkml:trace contextRef="#ctx0" brushRef="#br0" timeOffset="-200546.97">21623 10984 1465 0,'6'4'106'15,"6"5"74"-15,4-1-21 0,8 5-18 16,3-1-25-16,9-4-47 16,3-5-20-16,7-4-28 15,0-6-19-15,0-7-78 16,7-2-39-16,10-1-93 16,4-7 117-16,8 1 30 15</inkml:trace>
  <inkml:trace contextRef="#ctx0" brushRef="#br0" timeOffset="-200211.09">22659 10797 1520 0,'-8'-2'105'0,"-3"2"60"0,-2-1-22 16,-10-1-39-16,-4 2-17 15,-8 5-38-15,-1 6-3 0,1 5-10 16,7 1-12-16,14 5-12 16,4 3-7-16,18 7-7 15,8-1 5 1,12 6-2-16,7 0-1 0,6 1 8 16,-2-6-3-16,-1-1 1 15,-5-5 1 1,-9-9-6-16,-8 0 3 0,-19-1-2 15,-12-2 0-15,-18-4-7 16,-8 1-14-16,-11-5-39 0,-3-6-28 16,1-2-46-1,-1-9-35-15,8-3-95 16,4-5 145-16</inkml:trace>
  <inkml:trace contextRef="#ctx0" brushRef="#br0" timeOffset="-199953.06">22506 10472 1588 0,'-3'8'147'0,"-7"9"86"0,-1 5-57 16,0 8-15-1,7 5-49-15,4 9-26 0,12 14-35 16,5 12-4-16,6 4-22 15,-1 3-15-15,-7 0-15 16,-4 1-25-16,-7-7-58 16,-4 0-29-16,0-15-73 15,-4-7-22 1,4-14 7-16,2-10 87 0</inkml:trace>
  <inkml:trace contextRef="#ctx0" brushRef="#br0" timeOffset="-199596.8">22984 10374 1616 0,'3'8'79'15,"0"5"55"1,-1 2-8-16,6 17 12 15,-2 6-12-15,7 14-47 0,-2 9-19 16,-5 10-27-16,0-1-14 16,-7 4-16-16,-2 3-2 15,-7-3 2 1,4-3-3-16,4-9 0 16,2-7-6-16,10-19-11 15,1-9-3-15,9-16-20 0,6-11-8 16,7-14-25-16,3-10-14 15,2-15-39-15,-2-4-19 16,-9-6-72-16,-7-1 111 0</inkml:trace>
  <inkml:trace contextRef="#ctx0" brushRef="#br0" timeOffset="-199451.37">22831 10797 1391 0,'6'20'95'0,"13"-4"65"0,10-3-42 15,21-12-37 1,2-2-22-16,13-15-45 16,6-6-8-16,-2-5-39 15,-3 0-37-15,-9-3-238 16,-2 2 189-16</inkml:trace>
  <inkml:trace contextRef="#ctx0" brushRef="#br0" timeOffset="-199128.68">23514 10596 1520 0,'22'-7'99'0,"7"-1"72"16,2 3-16-16,9 5-4 16,-3 3-17-1,6 10-48-15,-2 1-27 16,-9 10-34-16,-7 2-15 0,-17 8-18 15,-8 0 2-15,-18 6-12 16,-12 4-8-16,-11-3-13 16,-4 6 3-16,-3-3 6 15,6 4 12-15,10-4 16 16,10-5 2 0,27-6 0-16,14-3 1 0,33-11 6 15,16-5-7-15,25-9 2 16,14-5 0-16,19-8-29 15,8-8-29-15,5-4-101 16,0-5-1-16,-13-13 68 16</inkml:trace>
  <inkml:trace contextRef="#ctx0" brushRef="#br0" timeOffset="-188135.3">2750 12636 1033 0,'-5'18'64'0,"2"-3"40"0,-3 2-57 0,-4-3-17 15,2-3-7-15,0-3 0 0,5-3 6 0,3-2 0 0,0-3 7 0,0 0-2 16,0 0-7-16,-1 0-7 16,-3 5-4-16,4 3-4 0,5 4 7 0,0-4 10 31,0 3 4-31,6-5 11 0,3 2 9 16,11-4 0-1,2-4 1-15,9-4-13 0,2-5-7 16,16-2-15-16,10 1-1 15,22-9-10-15,11 5-7 0,20 0 0 32,6-2 0-32,21 4 1 15,20-1-1-15,19 0 1 0,12 6-2 0,20 2 6 16,3-3 6 0,6 3 11-16,12-4 8 0,-4-4-5 15,-6 1-3-15,6-6-17 16,-21-1-6-1,-17 7-45-15,-8 1-59 16,-36 3 64-16</inkml:trace>
  <inkml:trace contextRef="#ctx0" brushRef="#br0" timeOffset="-185570.27">13157 15083 1260 0,'3'-1'101'0,"2"-1"52"0,0-8-23 0,-4 1-8 0,1-4-24 0,-2 6-20 0,0-1-14 0,0 6-25 16,2 7-12-16,-1 14-11 0,1 8-10 15,1 26-6 1,3 13 4-16,4 18-7 16,1 7 2-16,3 1-9 0,-2-7-11 15,4-17-16 1,-2-5 0-16,-1-22 3 0,-3-5 9 16,-6-17 20-16,-4-14 4 0,0-4 7 15,-3-13 8-15,-3-12 13 16,-2-3 2-16,6-3 11 15,5-1-8-15,5 2 3 16,3 4-5-16,11 9-3 16,-3 4 1-16,15 7-6 15,0 10-6-15,-1 7-5 16,2 3-6-16,-5-3-5 16,0 6 2-16,-8 1-5 0,-5-2-2 15,-12 7-6 1,-8-2-5-16,-17 1-11 15,-10 6-7-15,-7-4-21 16,-7-1-3-16,-6-7-21 16,-2-4-1-16,-2-13-8 15,8-7-8-15,18-12 0 16,7-4-6-16,21-4-181 16,5-5 181-16</inkml:trace>
  <inkml:trace contextRef="#ctx0" brushRef="#br0" timeOffset="-184804.65">13730 15495 1228 0,'12'11'103'0,"1"1"71"0,0-1-83 0,-2 2-8 0,0-5-37 15,1-2-13-15,1-1-9 16,1-5-3-16,4-3 13 15,-3-5 3-15,3-8 8 16,-1-1 0-16,2-8-2 16,-2-1 4-16,-4 4-9 15,-2 2 3-15,-16-1-15 16,-7 7-5-16,-15-2-9 16,-3 5-4-16,-3 11-5 15,0 8-1-15,-1 14-4 16,1 10-5-16,8 9-14 15,5 4-2-15,15 8-6 16,6 2-2-16,18-8 9 0,11-3-8 16,11-6 10-16,10-11 2 15,12-8 11-15,2-7 7 0,4-12 1 16,0-4-1-16,-10-17 5 16,1-4 8-16,-8-8 17 15,-6-5 2-15,-10-1 6 16,-11-1-9-1,-14 2-8-15,-6 0 6 16,-15 12-11-16,-2-1 3 16,-6 5-8-16,0 7-9 0,2 14-1 15,-5 1-4-15,4 14 1 16,3 2 1-16,6 8-3 16,5 2 6-16,3-2-2 15,3-3 1-15,5-3 1 16,3-5-6-16,1 0 0 15,1-7 4-15,-2 2-5 16,-2 3 7-16,-2 2-2 16,-2 10 0-16,-9 7 0 0,-7 8-6 15,-11 14-23-15,-5 5-15 16,-12 12-24-16,-4 10-4 16,-2 1 19-1,-1 4 9-15,10-16 29 16,4-7 11-16,16-18 20 0,10-8 14 0,15-12 32 15,10-9 11 1,16-12-1-16,4-2-2 16,17-14-16-16,0-10-19 15,8-12-10-15,2-7-11 0,0-10-30 16,2-10-31 0,-3-8-121-16,-4-5-277 0,-32 5 263 15</inkml:trace>
  <inkml:trace contextRef="#ctx0" brushRef="#br0" timeOffset="-182750.84">16087 15234 1102 0,'-8'-1'82'0,"-2"-1"54"0,-1 2-15 0,-4-3-16 0,-1 3 0 0,-3 0-13 0,-5 0-6 0,-1 3-28 0,-3-1-16 0,-7-1-26 16,-1-1-4-1,2 5-9-15,1 3-3 0,8 0-3 16,5 9-1-16,10 1-2 16,7 5 1-16,9 6 0 15,10-1 0-15,12 4-1 16,10-6 4-16,11-2 2 15,8 0-4-15,6-8 3 16,-3-1-1-16,-13 1 1 16,-12-2 5-16,-21 7 9 15,-18 2 2-15,-22 3-3 16,-15 0-2-16,-20 4-27 16,-6 2-13-16,-4-4-20 15,2 1-14-15,6-6-2 16,3-1-13-16,10-17-17 15,4-5-16-15,16-12-98 0,6-12-118 16,13-17 188 0</inkml:trace>
  <inkml:trace contextRef="#ctx0" brushRef="#br0" timeOffset="-182528.51">15811 14927 1274 0,'4'-9'139'16,"1"-1"76"-16,-2 8-56 0,-3-1 0 15,-3 6-41 1,0 7-5-16,-2 12-45 16,2 6-18-1,0 21-26-15,1 8-6 0,2 25-10 16,2 11-6-16,3 13-2 16,1 4-4-16,7-6-42 15,1-8-40-15,6-6-95 16,2-6-41-16,4-18 114 15</inkml:trace>
  <inkml:trace contextRef="#ctx0" brushRef="#br0" timeOffset="-182186.54">16413 14810 1626 0,'10'3'100'16,"-1"8"34"-1,-2 7-18-15,-4 12-29 16,-3 4-21-16,-3 15-35 16,-4 10-8-16,1 9-18 0,-2 9-6 15,2 11-2-15,3 2-13 16,3-8-24-16,1-3-12 15,9-18 2-15,4-4 5 16,5-13 21-16,4-7 8 16,-1-9-2-16,2-6-6 15,-3-16-9-15,-1-4-9 0,-1-10-33 16,-3-6-10-16,-2-10-29 16,-3-1-13-16,-9-11 77 15</inkml:trace>
  <inkml:trace contextRef="#ctx0" brushRef="#br0" timeOffset="-181987.35">16338 15187 1457 0,'7'11'88'0,"6"0"32"15,4-1-19-15,6-9-36 0,2-1-21 16,5-11-30-16,3-1-10 15,0-4-60 1,3-5-37-16,4 4-313 16,1-3 247-16</inkml:trace>
  <inkml:trace contextRef="#ctx0" brushRef="#br0" timeOffset="-181681.72">16928 15184 1113 0,'15'-19'90'0,"6"-1"61"15,-5-6-26-15,3 0-21 16,1 0-10-16,-6 1-16 16,2 3-10-16,-6 6-13 15,-6 5-2-15,-4 11-9 16,5 0-4-16,-3 14 0 0,1 8-11 15,1 10-2-15,1 12-11 16,6 11-9 0,3 12-3-16,1 15-9 15,0 3-6-15,-4 0-45 0,-1-5-18 16,-4-15-67 0,-3-8-23-16,-4-16 94 0</inkml:trace>
  <inkml:trace contextRef="#ctx0" brushRef="#br0" timeOffset="-181497.17">16926 15722 1577 0,'30'5'95'0,"0"1"45"15,5-5-18-15,-1 1-45 16,6-4-16-16,4-2-42 15,2 1-15-15,1-2-74 16,5-2-63-16,0 6 70 16</inkml:trace>
  <inkml:trace contextRef="#ctx0" brushRef="#br0" timeOffset="-181220.28">17811 15771 1407 0,'6'3'94'0,"4"9"58"0,-1 6-14 0,2 7-21 16,-3 3-17-16,-3 4-43 15,-2 1-19-15,-8 8-18 16,-6-2-24-16,-8 2-60 16,-4 4-53-16,-6-6-28 15,-2-6 53-15</inkml:trace>
  <inkml:trace contextRef="#ctx0" brushRef="#br0" timeOffset="-180637.71">18658 15247 1422 0,'-12'0'95'0,"-7"0"45"0,-7-3-33 0,-7-3-37 0,-3 2-23 0,1 3-34 0,1 1-8 0,7 6-5 16,2 7-1-16,10 6-1 15,7-2 0-15,8 5 1 16,4-3-2-16,10 8 2 15,3 3 6-15,15 0 6 16,-1 1 10-16,7 1 14 0,2-1-3 16,-9-4 4-1,-6 3-10-15,-7-5-6 0,-12-6-6 16,-17 2-2-16,-6-5-6 16,-20 1-19-16,-7 2-17 0,-6-3-38 15,-2-1-8 1,-2 3-32-16,2-6 3 0,3-10-20 15,5 0-15-15,4-12 87 16</inkml:trace>
  <inkml:trace contextRef="#ctx0" brushRef="#br0" timeOffset="-180381.18">18429 14847 1245 0,'8'1'142'0,"2"10"171"16,-4 5-129-16,-3 15-29 15,0 7-15-15,-1 13-41 0,1 6-32 16,0 14-31-16,0 12-12 16,2 13-19-16,-2 10-6 15,1-4-41-15,-1-5-31 0,1-20-60 16,1-9-21-1,1-18-47 1,1-7-181-16,1-20 246 0</inkml:trace>
  <inkml:trace contextRef="#ctx0" brushRef="#br0" timeOffset="-180060.14">19007 15009 1474 0,'0'9'108'0,"-2"4"91"15,4 4-46-15,-1 5-35 0,-1 5-13 16,0 8-42-16,0 6-19 16,4 11-20-1,-3 8-4-15,-1 9-17 0,0 4-3 16,-5 4-5-16,2-6-7 15,2-6-15-15,-2-8-17 0,3-9-12 32,4-7-15-32,10-9-2 0,4-7-14 15,7-15 7-15,3-10 2 16,1-22-10-16,2-10 0 0,3-12-24 16,-4-2 52-1</inkml:trace>
  <inkml:trace contextRef="#ctx0" brushRef="#br0" timeOffset="-179886.89">18890 15373 1440 0,'32'0'78'0,"6"-6"33"0,4 1-22 0,9-14-36 31,1 0-13-31,3-1-51 0,-1-1-41 0,1 1-243 15,5 4 190 1</inkml:trace>
  <inkml:trace contextRef="#ctx0" brushRef="#br0" timeOffset="-179518.61">19501 15369 1049 0,'11'-2'169'0,"1"0"256"0,6 2-295 15,1 0-4-15,7-1-25 16,4 1-19-16,2 3-33 16,-1 5-11-16,-5 4-22 15,-6 6-4-15,-9 7-9 0,-4 3-10 16,-15 10-21-1,-6 0-17-15,-16 6-24 16,-5-3-5-16,-6 0 4 0,-2 2 5 16,7-4 28-1,3-1 13-15,14-3 23 16,9-5 8-16,21-7 2 16,10-2-1-16,18-8-3 15,6-6 1-15,13-8-5 0,2-5-4 16,-2-13-61-1,5-3-41-15,-7-10 53 16</inkml:trace>
  <inkml:trace contextRef="#ctx0" brushRef="#br0" timeOffset="-177751.97">20471 15947 706 0,'3'0'149'0,"0"-3"131"0,0-2-100 0,2-6-31 16,0 0-36-16,-2 2-1 0,-1-1-21 0,-4 1-16 0,-3 3-29 16,-3 1-16-16,-4 5-25 15,-4 1 1-15,-5 9-16 16,-1 1-8-16,3 3-7 16,0-3-2-16,12-1 11 15,2-2 10-15,5-4 6 16,5 1 5-16,1-3 16 15,2-2 6-15,6-4 26 16,3-2 8-16,4 1 18 0,1 4-1 0,0 1 0 31,2 1-11-31,-4 12-26 0,-1 1-10 16,-8 11-25 0,-3 4 1-16,-10 9-16 0,-5 0-12 15,-11 4-20 1,-1 2-18-16,-4-9-27 15,1-3-9-15,-4-9-49 16,3-7-18-16,-1-7 88 0</inkml:trace>
  <inkml:trace contextRef="#ctx0" brushRef="#br0" timeOffset="-177206.15">21558 15559 810 0,'-3'2'141'0,"1"0"183"0,1 1-172 0,-6-3-50 0,1 0-6 0,-2 0-19 0,-5 0-6 16,-1 1-11-16,-2 6-9 16,-9 11-13-16,-3 1-6 15,-4 10-14-15,2 4-7 0,5 6-7 16,8 4-9-16,9 1 0 15,9-3-2-15,17-6-2 16,9-8 9-16,15-13 0 16,7-5 5-16,0-14 29 15,-3-2 9-15,-8-17 30 16,-8-3 3-16,-7-8-5 16,-5-1-7-1,-17 3-16-15,-6-3-5 0,-15 1-15 16,-9-3-9-16,-13 2-21 15,-5 1-15-15,-4 7-38 16,1 9-20-16,10 11-38 16,7 8-16-16,16 5-24 15,13-4 1-15,22 3-15 16,13-3-76-16,25-1 157 16</inkml:trace>
  <inkml:trace contextRef="#ctx0" brushRef="#br0" timeOffset="-176938.56">22304 15231 1369 0,'-2'-9'118'0,"-4"-4"85"0,-5 2-38 0,-13 0-36 0,-10 0-13 16,-10 3-28 0,-5-1-18-1,-2 10-17-15,5 10-15 0,10 16-18 16,5 9 2-1,10 13-11-15,7 5-3 0,9 11-4 16,4 2-4 0,5 4 0-16,4-3-11 0,2-3-37 15,-4-2-22-15,-1-8-73 16,-2-8-28-16,-5-9-8 16,-2-11 71-16</inkml:trace>
  <inkml:trace contextRef="#ctx0" brushRef="#br0" timeOffset="-176748.01">21869 15640 1392 0,'25'-8'144'0,"5"-3"86"16,12 6-81-16,6-3-23 0,12-1-55 31,6-4-23-31,-3-6-34 0,-3-1-26 16,-5-7-76-1,-3 2-37-15,2-5-54 0,1 3-308 16,-3-3 323-16</inkml:trace>
  <inkml:trace contextRef="#ctx0" brushRef="#br0" timeOffset="-176536.23">22768 15182 1282 0,'-29'-9'123'0,"-4"4"111"16,0-1-51-16,-2 9-12 15,1 7-24-15,4 13-42 16,0 12-24-16,3 11-40 0,3 12-4 16,5 13-20-16,7 5-5 0,5-1-9 15,4-1-13-15,3-7-40 16,2-4-21 0,1-11-76-1,0-3-41-15,-1-18-264 16,-2-6 269-16</inkml:trace>
  <inkml:trace contextRef="#ctx0" brushRef="#br0" timeOffset="-176340.51">22284 15594 1420 0,'15'-6'115'0,"7"4"66"0,13 7-52 16,6-2-16-16,10 2-42 15,1-5-33-15,1-5-68 16,2-8-45-16,4-5-60 16,2-1 59-16</inkml:trace>
  <inkml:trace contextRef="#ctx0" brushRef="#br0" timeOffset="-176023.49">23041 15439 1539 0,'1'-22'118'0,"-1"5"79"0,-8 0-27 16,-7 9-33-16,-7 6-32 15,-13 9-50-15,-1 11-24 16,-10 14-22-16,-3 6-1 0,6 9-9 15,10-1 1-15,21-2-1 16,10-3-4-16,21-3-1 0,12-3 5 16,6-7-5-1,4 0 6-15,-6-2-1 16,-7-3-2 0,-9-4-10-16,-10 2-14 15,-12-9-19-15,-14 1-20 16,-12-2-46-16,-5-6-16 15,-10-5-49-15,-2-2 30 0,2-12 81 16</inkml:trace>
  <inkml:trace contextRef="#ctx0" brushRef="#br0" timeOffset="-175465.74">23072 15674 1308 0,'16'8'92'15,"1"-6"64"-15,2 0-45 16,2-6-29-16,1-7-10 16,8-4-20-16,3-9-2 15,2-1 4-15,1-1 1 0,-4 0 11 16,-6 0-5 0,-11 4 2-16,-12 3-7 15,-17 4-10-15,-9 7-7 16,-13 9-17-16,-6 15-4 15,-4 17-14-15,0 5-4 16,10 9-2-16,7 2-4 16,18-1-15-16,11-7 0 15,16-8-10-15,13-5 4 0,13-11 7 16,7-2 4-16,8-11-21 16,1-4-3-16,5-15 10 15,-4-6 2-15,-3-10 30 16,-5-3 12-16,-13-10 14 15,-3-6 10-15,-9-9 17 16,3-5 10-16,-2-21 13 0,-1-2-1 16,-8-8 9-16,-6 1-11 15,-7 21-8-15,0 18-5 16,-5 31-12 0,-2 16 6-16,-6 29-19 15,-3 9-11-15,-4 23-11 16,-1 12-12-16,3 17-3 15,2 2 1-15,8 2-32 16,3 0-10-16,11-17-49 0,3-8-31 16,5-13-51-16,3-10-32 15,0-16-61-15,0-3 4 0,-1-18 145 16</inkml:trace>
  <inkml:trace contextRef="#ctx0" brushRef="#br0" timeOffset="-175270.77">23662 15253 1471 0,'2'10'99'0,"14"6"53"0,4-2-29 0,18-3-24 0,5-3-27 0,10-15-35 16,6-5-20-16,7-13-42 0,6-4-30 0,3-4-96 15,-9-8 85-15</inkml:trace>
  <inkml:trace contextRef="#ctx0" brushRef="#br0" timeOffset="-129530.95">1858 7446 879 0,'13'-10'87'0,"4"5"99"0,2 1-104 0,-8 7-11 0,-1 2-13 16,-13 6-8-16,-7 1 1 0,-9 1-6 0,-4 1 0 15,-7-3-13-15,-8-5-10 0,2-1-12 16,-5-5-1-16,-4-3-5 15,3-2-2 1,-6-4-1-16,-4 1 3 16,-3-3-3-16,-6 0 2 0,-7 9 4 15,-3 2-5-15,-8 13 1 16,-3-1 6-16,1 9-3 16,6 7 4-16,8 1-1 15,6-1-5-15,14 7 1 16,7-4-4-16,13 6 5 15,12 0-4-15,10 11 3 16,6-1 6-16,12 16 4 16,4 7 1-16,5 8-5 15,2 12-4-15,-2 21-5 0,-1 16 0 16,-7 20-1-16,-5 0 1 16,-5-1-1-16,-4-4-1 0,-2-4 3 31,0-3-1-31,-2-18-2 15,-1-7 2-15,-1-18-1 0,-2-1-1 16,0-3 3-16,-2-1 1 16,-2-10-1-16,1-7 1 15,-2-10 0-15,2-7 0 16,5-15 2-16,-1-8-3 16,7-8-2-16,0-9-1 15,4-8 0-15,5 1 1 16,5-4 2-16,2-2-3 15,8 4 8-15,4 4 2 0,15 3 11 16,10 3 21-16,28 4 2 16,12 4 3-16,28 3-9 0,9 0-12 15,18 2-15 1,13-3-4-16,14-5-48 16,5-5-30-16,14-14-82 0,8-16 72 15</inkml:trace>
  <inkml:trace contextRef="#ctx0" brushRef="#br0" timeOffset="-124822.08">432 4473 1122 0,'7'-5'66'0,"-4"4"6"0,0-3 13 0,-1 4 2 0,-2 0 1 0,-2 4 7 0,-3-4-7 0,-1 1-15 16,3 1-15-16,1 1-23 16,1 5-10-16,4 4-14 15,5 12-4-15,11 9 0 0,4 11 7 16,9 5-5-16,7 0 1 15,4-2-4-15,-1-4-6 16,7-10 2 0,-6-3-3-16,1-5 0 15,-4-3 2-15,-12-6-2 0,-4 0 5 16,-10-7-1 0,-3 1 1-16,-6-9 2 0,-4 1-7 15,4 3 1-15,-2-2-3 16,3-3 2-16,4-8 9 15,10-8 12-15,7-6 4 16,22-19 14-16,14-9 7 0,33-21 5 16,13-8 7-16,25-24-10 15,8-5-13-15,16-15-11 16,3 0-9-16,-2 9-4 16,-6 7-5-16,-20 22-1 15,-10 7-4-15,-28 18-3 16,-20 16 6-1,-40 17-3-15,-16 12-3 16,-21 13-1-16,-9 7-11 0,-16 14-4 16,-4 8-6-1,-10 9 0-15,-2 3 2 0,5 1 2 16,-1-6 15-16,7-1-2 16,6-1 8-16,7-5 0 15,6-4-3-15,5-4 1 16,3-1-7-16,-1-3 7 15,-5 1-14-15,-8 11-15 16,-8 6 2-16,-14 13-9 16,-9 6 9-16,-16 8 13 0,-7 3-4 15,-22 2 0-15,-6 1-2 0,-12 0 3 16,-5 3 8 0,-4-4 6-16,4 1 1 0,4-9 5 31,10-5 5-31,24-17 1 0,10-4-1 15,24-15 7-15,9-3 3 0,14-10 16 16,8-5 8 0,10-7-2-16,3-2-6 15,4-6-13-15,3 1 0 0,-1-3-14 16,3 2 4-16,-7 4-5 16,-5 5-3-16,-9 5-2 15,-8 4-8-15,-7 10-4 16,-5 7-10-16,-3 4 9 15,1 2 0-15,1-1 2 0,-1-4 10 16,1-2-3 0,5-4 1-16,-1-13 8 15,4-5-5-15,-1-21 4 0,-2-12 3 16,-4-17-8 0,-2-10 7-16,-2-3-5 0,-1-1 0 0,6 4 0 31,3 10-1-31,9 11 0 15,7 11 1-15,6 18 0 0,7 14 0 16,-4-7 2 0,3 17 2-16,4 10 3 15,6 8 3-15,6 12 3 0,6 7-8 16,9 11 0-16,7 3-4 16,4 6-4-16,4 4 9 15,5-9-7-15,-4-6 5 16,4-15-6-16,-5-12-3 0,-7-15 2 15,-6-7-4-15,-9-11 6 16,-4-11 1-16,-9-10 1 16,-6-12 4-16,-14-11-3 15,-8 2-1-15,-17-5 1 16,-5 0-1-16,-3-1-1 16,1 3 0-16,7 7 2 15,5 4-2-15,12 15-1 16,6 9-2-16,10 15 1 0,3 6-6 15,6 19 6 1,5 8-3-16,8 10 0 16,5 4 5-16,4 4 2 15,4 1-2-15,2 1 2 16,0-1 4-16,-3-8-8 16,-1-3 2-16,-6-12-2 15,-1-7 2-15,-4-13-3 16,0-7 5-16,5-10-2 0,3-14-3 15,7-10-2-15,6-9 0 16,12-7 5-16,6-11-5 16,21-9 10-16,8-6-5 15,14-12 0-15,3-4 6 0,3-8-6 16,-1-8 10-16,3 7-6 16,-2 0-5-16,-3 15 0 15,-7 11-4-15,-22 15 5 0,-9 8 0 16,-24 18 2-1,-11 10 0-15,-17 13-5 0,-12 7 3 16,-1 0-5 0,4 2 5-16,-11 11-3 15,-4 7 3-15,-5 7 1 16,-9 8-4-16,-9 8 4 16,-10 8-4-1,-20 12 2-15,-9 6 0 0,-23 15-3 16,-8 6-4-16,-7 5-11 15,-2 3-6-15,-13-6-14 0,-4-3 1 16,-10-5-8 0,3-3-3-16,18-5-9 15,14-8-2-15,28-14-10 0,10-11-17 16,27-28 57-16</inkml:trace>
  <inkml:trace contextRef="#ctx0" brushRef="#br0" timeOffset="-115948.77">595 10727 1132 0,'-7'-6'111'0,"0"3"61"0,-1 0-56 15,-2 3-4-15,6 0-29 0,-1 0 0 0,3 0-24 0,2 0-8 0,3 8-13 0,7 11-5 0,6 12-11 16,4 13-12-16,-6 10-2 15,4 6-2-15,-1 9-8 16,-1-3 6-16,1-4-23 16,-1-8-19-16,-7-13-24 15,-1-8-31-15,-3-16-24 0,-5-14-25 16,-11 0 74-16</inkml:trace>
  <inkml:trace contextRef="#ctx0" brushRef="#br0" timeOffset="-115680.39">314 10820 1218 0,'-19'-36'99'0,"5"8"103"15,3 3-71-15,6 12 4 16,-1 3-7 0,-1 7-27-16,3-3-14 15,-1 1-41-15,5 5-11 16,5-4-19-16,9-3-12 0,14 2-8 15,10-7 1-15,19-2 1 16,6-5 2-16,10-2 0 16,2-2 0-16,0 4-18 15,-9 0-18-15,-9 6-41 16,-10 2-34-16,-19 11-60 16,-4 2-185-16,-13 13 218 15</inkml:trace>
  <inkml:trace contextRef="#ctx0" brushRef="#br0" timeOffset="-115314.62">994 10817 877 0,'3'-4'146'0,"2"-1"222"16,-4 3-290-16,-2-3 5 15,-5 5-20-15,-1 7-6 0,-2 2-18 16,2 5-12-16,1 5-18 15,1 5-2 1,5 4-7-16,4 1 2 0,5 1-1 16,5-3 0-16,10-10 2 15,3 0-3-15,4-17 1 0,-1-3 4 0,-1-11 17 32,-4-3 9-32,-9-4 11 15,-4-4 5 1,-12 0-4-16,-11-2-7 15,-11 0-11-15,-5-3-9 16,-7-5-11-16,-1 1-2 0,2 1-3 16,1 4 2-16,13 12-11 15,5 4-14-15,12 13-53 16,6 6-39-16,11 1-68 16,12 10 89-16</inkml:trace>
  <inkml:trace contextRef="#ctx0" brushRef="#br0" timeOffset="-114865.33">1586 10879 1122 0,'-2'-13'131'0,"0"-6"147"16,-6-6-179-16,-1-2 4 0,-4-8-24 0,-1 6-8 31,-2 6-25-31,-1 11-14 15,0 20-20-15,-2 6-9 0,0 19-6 16,0 11 2-16,8 7-5 16,6 2-9-16,10-4-8 15,8-8-4-15,9-12 4 16,3-9 11-16,3-17 11 16,1-4 2-16,-6-14 2 15,-1-10 6-15,-3-10 7 16,0-6 5-16,-6-11 6 15,-4-3-5-15,-9-6-2 0,-9-4 1 16,-10 5-8-16,-6-1 1 16,-5 7-1-1,3 11-4-15,5 18 12 0,3 14 1 0,6 22-4 16,7 8-5-16,6 19-11 16,3 9-1-1,14 10-3-15,4 6 1 16,9 10-26-1,1 2-24-15,7 3-45 0,7 2-36 0,10-9-51 16,3-13-184 0,4-23 227-16</inkml:trace>
  <inkml:trace contextRef="#ctx0" brushRef="#br0" timeOffset="-114134.17">2125 11011 776 0,'3'-44'143'15,"-3"1"106"-15,-17 2-97 16,-4 2-25-16,-17 8-52 15,2 10-9-15,-2 12-13 16,-1 9-17-16,6 17-12 16,3 10-5-16,11 15-18 0,8 2-1 15,11 4-12 1,5-9-12-16,17-10-3 0,4-12 6 16,8-17 7-1,-1-5 14-15,-2-9 0 16,2-3 1-16,-7-5 9 15,-3-4-1-15,-7 0 11 16,-6 0 5-16,-6 1 8 16,-2 1 2-16,-2 7-7 0,0 4-6 15,0 13-11-15,-3 0-5 16,1 16-4-16,-1 8 0 16,3 12-2-16,3-3-5 15,8-1-4-15,3-12-5 16,7-12 2-16,3-8 4 0,1-16 6 15,3-7 2 1,1-7 0-16,-1-3 1 0,-4-7 6 16,-4 4 6-16,-6 3 15 0,-6 6 14 15,-8 8 2 1,-3 7-7-16,-5 12-18 16,0 11-7-16,0 15-15 15,1 11 4-15,3 4-1 16,4-2-1-16,7-14-1 0,8-9 1 15,14-16 1 1,6-9-4-16,6-18 8 16,1-6 4-16,-4-11 22 0,-2-1 22 15,-6 0 18-15,-4 4 4 16,-11 9-1-16,-5 4-15 16,-5 21-22-16,2 11-13 0,-3 19-20 15,2 13-2 1,-1 15-3-16,-1-1-7 0,4 1-14 15,-1-5-5-15,5 1-1 16,-6-5 6-16,-1 3 17 0,-5-4 3 31,-16-2 4-31,-3 0 4 0,-12-7 5 16,-4-2 3-16,-6-13 4 16,0-4-1-16,0-13-5 15,-1-3-6-15,4-18-39 16,0-6-41-16,9-9-113 15,4-6 215-15,13-9-68 16</inkml:trace>
  <inkml:trace contextRef="#ctx0" brushRef="#br0" timeOffset="-103764.2">790 15779 962 0,'2'1'108'16,"-2"4"64"-16,0-4-13 0,-2-1-39 0,1 0-18 0,1 0-22 0,0 0-13 0,-2 5-28 0,2 6-14 16,-1 13-17-16,-2 11-4 15,3 10-3-15,-2 12-1 16,0-2 0 0,-1 7-5-16,2-4-13 0,-4-1 0 15,5-11 1 1,0-7 4-16,0-17 11 0,1-8 2 15,-1-14 5-15,-3-4 4 16,-1-15 15-16,0-2 1 16,3-15 9-16,-5-4-2 0,6-7 0 15,-4 0-2-15,1 0 2 16,2-4-2 0,-2 7-4-16,3 1 6 0,1 7-11 15,2 5-6-15,2 1-8 16,-2 6-1-16,7 3-5 15,-1 6 0-15,2 2 5 16,0 4-8-16,2 9-1 16,1 7 7-16,0 11-7 15,4 12 4-15,2 14-2 16,4 8-1-16,6 6 2 16,4 2-8-16,7-1-1 15,2-14 0 1,-2-13 0-16,0-13 1 0,-6-13 8 0,-4-9 0 15,-12-10 3 1,-3-4 18-16,-10-11 14 0,-6-7 10 16,-1-9 10-16,-4-5-9 15,-6-5-13 1,0-3-17-16,-6 1-13 16,-4 4-1-16,12 6-2 0,-1 8-3 15,12 19-14-15,2 0-30 16,4 16-60-16,5 3-37 0,6 11-14 15,5 6-259-15,2 17 279 16</inkml:trace>
  <inkml:trace contextRef="#ctx0" brushRef="#br0" timeOffset="-103298.27">1467 15991 1006 0,'-3'-12'110'0,"0"-2"132"0,1 6-156 0,2 5 1 16,2 3-20-16,3 4-3 0,6 4-21 0,1 2-5 0,6-4-8 15,-1 0-6-15,-1-6 0 0,1-6-1 16,-4-5 16-16,-4-2 0 15,-4-2 5-15,-2-6-1 16,-4-3-17-16,-4-4-2 0,-5 1-14 16,-4 4 1-16,-5 12-7 15,-1 1 2-15,-2 12-3 16,1 9-2-16,2 8 3 16,2 6-8-16,4 8 8 15,4-2-5-15,9 6-1 16,4-1 5-16,11 5-7 15,2-2 5-15,8-4-1 16,4-5-1-16,-1-9 1 16,5-4 0-16,5-8-2 15,3-2 2-15,8-10-3 16,0-5 0-16,-2-14-23 16,-4 0-32-16,-7-7-85 15,0 2-40-15,-1-12 93 16</inkml:trace>
  <inkml:trace contextRef="#ctx0" brushRef="#br0" timeOffset="-103070.27">2125 15816 1504 0,'-5'4'94'0,"-3"2"19"15,-3 6 5-15,-3 7-27 16,-5 2-24-1,-6 9-29-15,3 6-21 0,-8 13-13 16,6 6-4-16,-4 4-30 16,0-1-13-16,7-11-44 15,-1-7-17-15,8-10-22 16,4-11 4-16,-1-15 72 16</inkml:trace>
  <inkml:trace contextRef="#ctx0" brushRef="#br0" timeOffset="-102886.62">1759 15777 1405 0,'3'14'98'15,"7"10"60"-15,2 6-40 16,14 8-30-16,4 1-21 0,14 2-36 31,-2-8-15-31,10 0-10 0,0-3-2 16,-1-4-36-16,4 0-24 15,-4-5-72-15,-4-5-29 16,-8-13 84-16</inkml:trace>
  <inkml:trace contextRef="#ctx0" brushRef="#br0" timeOffset="-102596.3">2371 15697 1440 0,'-1'-4'86'0,"-1"4"44"16,2 4-12-16,5 7-10 16,1 3-23-16,5 13-36 0,0 7-18 15,5 14-20 1,-2 10 1-16,0 16-11 16,1 6 1-16,-1 12-23 0,1-1-15 15,3-5-8 1,1-4-10-16,4-16 6 15,0-6 3-15,-1-24 6 0,-2-11 1 16,-3-23-6-16,-2-5 1 0,-3-19-32 31,-4-7-18-31,-6-10 58 0</inkml:trace>
  <inkml:trace contextRef="#ctx0" brushRef="#br0" timeOffset="-102421.24">2319 15980 1393 0,'5'0'85'0,"3"2"46"0,17-2-44 15,8 0-3-15,11-9-24 16,2-4-13-16,3-8-39 16,-2-2-34-16,-1-4-92 15,-3 0 69-15</inkml:trace>
  <inkml:trace contextRef="#ctx0" brushRef="#br0" timeOffset="-101171.21">3248 15868 1109 0,'2'-15'71'0,"3"-1"38"0,-5 2 9 16,3 1-9-16,0 2-4 0,-5 2-6 0,2 4-4 0,0 0-22 16,0 5 2-16,0 0-30 15,-1 0-13-15,1 17-20 16,3 6-12-16,2 21 0 15,3 8-5-15,6 16 1 16,2 3-6-16,1-2-24 16,0-3-3-16,4-11-1 15,-2-10 5-15,0-19 25 16,-4-7 3-16,-2-16 7 16,-2-6 9-16,-3-16 8 0,0-3 10 15,-3-12 8-15,-1-9 6 16,3 4-4-16,-1-1-1 0,5 20-14 15,0 4-19 1,8 24-7-16,6 15-5 16,16 28-10-16,10 2-4 15,9 14-15-15,7-6 0 0,0-12 8 16,-6-9 13 0,-12-22 22-16,-13-7 13 15,-13-11 30-15,-11-4 15 0,-9-15 27 16,-6-2 6-16,-11-17-10 15,-3-9-4 1,-15-10-36-16,-1-10-17 0,-5-8-21 16,-1 0-10-16,10 2-13 15,9 12-12-15,15 21-28 16,8 10-35-16,8 10-61 16,10 6-46-16,9 10-188 15,3 4 215-15</inkml:trace>
  <inkml:trace contextRef="#ctx0" brushRef="#br0" timeOffset="-100439.83">4173 16132 1301 0,'3'5'78'0,"0"1"33"0,8-3-47 0,-1-3 9 0,5-6-11 0,4-1 5 15,0-7-7-15,3-3 2 0,0-2 2 16,-1-5-1 0,-7 2-3-16,-1 2-4 0,-13 1-3 15,-5 3 2-15,-12 5-13 16,-4 6 3-16,-4 5-26 16,-2 13-10-16,3 14-15 15,4 4-13-15,7 18-18 16,4 3-7-16,15-1-12 0,8-1 7 15,15-12 20 1,9-10 9-16,9-9 16 0,8-11 2 0,7-9 1 31,-2-3 1-31,-5-11 1 0,-3-11 0 16,-16-8 10 0,-4-3 5-16,-12 3 13 15,-12-3 7-15,-6 4 10 16,-4 3-1-16,-14 7-2 15,-3 7-3-15,-6 8-13 16,-2 11-3-16,2 19-13 0,6 11-9 16,7 18-7-16,1 2-3 15,12 9-2-15,9-4 2 16,12-12-6-16,4-11-8 16,11-18-2-16,1-9-7 0,4-13-9 15,4-7-5 1,-7-10-16-16,-2-5-20 0,-9-11-29 15,-1-3-22-15,-5-13-28 0,0-6-18 16,-1-7 2 0,-1-8 27-16,-7-5 80 15,-2 1 59-15,-11 2 100 0,-3 4 21 16,-5 21 33 0,-2 11 14-16,2 22 11 15,-1 10 4-15,-1 17-26 16,1 12-20-16,1 12-59 15,2 12-14-15,3 13-32 0,1 7-5 16,4 15-11 0,4 6-4-16,5 10-17 0,3 1-21 15,4 7-71-15,0-9-40 16,3-16-66 0,-2-12-20-16,1-33 134 0</inkml:trace>
  <inkml:trace contextRef="#ctx0" brushRef="#br0" timeOffset="-100166.45">5411 15946 1362 0,'2'22'89'0,"-5"8"47"0,-10 3 1 0,-4 5-7 0,-5 3-11 0,-8-2-26 0,1-1-20 0,-6-3-39 16,4-5-6-16,12-2-25 16,10-3 3-16,18 5-3 0,8-5-3 15,16-4 2-15,4 1-10 16,7-8-13 0,5-1-19-16,1-4-53 0,1-7-39 15,-5-2-229 1,-1 0 215-16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8:17:54.8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1518 4402 876 0,'-2'-3'112'0,"-1"-2"111"0,1 2-146 16,-1-2-22-16,0-3-9 0,0-3 9 0,-2-5 7 0,-1-7-1 0,-4 2-9 15,1 2-10-15,-10 5-24 16,-1 5-2-16,-14 9-10 16,-2 3-5-16,-8 8-1 15,-8 5 1-15,-3 4-2 16,-5 2 0-16,4-1 2 15,9 1-3-15,9 1 2 16,5 3 1-16,11 1-1 16,5 2 2-16,7 5-2 15,2-1 3-15,8 12 4 0,-1 7-5 16,1 21 2-16,-5 12-1 16,-1 30-2-1,-4 13-1-15,-1 14 0 0,2 2 0 0,7-10 0 16,5-7 3-16,15-10-4 15,9-5 0 1,12-8-1-16,7-8-5 16,11-6 6-16,6-2-1 15,9-7 2-15,4-1 0 16,3-10 3-16,-3-3-5 16,-6-7-20-16,3-6-17 15,1-13-244-15,4-6 191 0</inkml:trace>
  <inkml:trace contextRef="#ctx0" brushRef="#br0" timeOffset="1071.71">15501 5853 1125 0,'-9'16'21'0,"-10"-1"-79"0,0 4-42 0,-9-6-17 15,-1-1 9-15,1-5 115 0,3-4 69 0,3-5 57 0,3-2 6 0,9-7-44 0,1-2-27 0,7-1-40 16,2 0-6-16,3-4 0 16,0 2 7-16,7-2 17 15,-2-3 4-15,3-1 3 16,3 0-3-16,0 0-12 0,4 1-6 15,-3 4-10 1,1 3-6-16,2 1-7 16,-3 2 1-16,3 5-5 15,1 1-5-15,3 10 0 0,0 1-1 16,6 8 0 0,-3 7 0-16,5 7-2 0,2 5-1 15,-1 8-3-15,4 8 2 0,-6 3 1 16,-4 2 4-1,-8 3 0-15,-3 1 1 16,-6 0 1-16,-1 4-4 16,-7 1 3-16,-2-2 3 15,-7-7-2-15,-4-2-2 16,-12-9 0-16,-4 1 0 0,-9-6 0 16,-4-2 5-16,-2-1 1 15,-5-4-4-15,-6-2-1 16,-4-3 0-16,-12-4-7 0,0-1 0 15,2-10-24-15,1-3-23 16,5-10-206 0,-3-9 169-16</inkml:trace>
  <inkml:trace contextRef="#ctx0" brushRef="#br0" timeOffset="2783.85">1093 7367 1256 0,'7'14'62'0,"-3"-1"-5"0,-4 4 15 0,-8 5 1 0,-10-3 2 0,-9 1 7 16,-10-2-22-16,-4-4-10 0,-4-6-25 15,-3-3-12-15,-4-2-11 16,-5-3 0-16,-1 1-7 16,0 1-5-16,4 3-9 0,4 2-4 0,9 6 2 31,6 0 0-31,10 1 8 15,6 5 4-15,6 6 4 0,5 7 4 0,2 12 1 32,0 17 1-32,-9 26 0 0,-4 9-1 15,-4 29 2-15,-4 12-4 16,5 19 2-16,6 0 3 16,16-19 7-16,11-21 5 15,33-38 1 1,18-11-6-16,26-14-9 0,13-4-6 0,14-20-52 15,12-9-37 1,24-25 47-16</inkml:trace>
  <inkml:trace contextRef="#ctx0" brushRef="#br0" timeOffset="3866.33">22130 8665 1107 0,'43'-8'16'0,"-7"0"-29"0,-4-2-4 16,-7 1 5-16,-7-2 21 0,-3 0 49 0,-2 1 19 0,-5-1 19 15,0-1-2-15,-4-2-31 16,0-1-15-16,-3 3-22 15,2 1-10-15,0 1-8 16,4 1 0-16,7-4 1 16,3-3 0-16,15-1 1 15,6-3 7-15,12-3-1 16,5 3 4-16,16 4-8 16,5 4-6-16,8 2-6 0,-1 1-3 15,-12 9-3 1,-8 0 3-16,-20 8-6 15,-5 3 2-15,-14 7-6 0,-7 9-8 0,-12 10 0 16,-8 7-8-16,-12 11 6 16,-2 2 3-1,0 14 4 1,-2 4 3-16,8 12-12 0,3 11-8 16,1 9-23-1,7 2-11-15,0-7 16 0,0-12 14 16,4-22 52-16,-3-10 23 0,-1-18 21 15,0-7 6 1,-5-8-7-16,-4-4-2 16,-7-10-6-16,-3-6 4 0,-11-4-8 15,-6-1-5-15,-19-6-12 16,-15-5-5-16,-10-2-18 16,-5-1-2-16,-4 1-45 15,7-4-34-15,-4-4 40 0</inkml:trace>
  <inkml:trace contextRef="#ctx0" brushRef="#br0" timeOffset="10390.83">2630 11743 1400 0,'-2'0'4'0,"5"2"6"0,-3-2 12 0,2 3-1 0,0 0 0 15,4 0-5-15,5-1-9 0,-3-1 2 0,8-1-7 0,-1 0 0 0,6-1 3 0,3-1-4 0,2-3 3 16,4 4 5-16,2 1 5 16,-1 0 0-16,4 1 4 15,1 4-1-15,4-2-9 16,3-1-1-16,-2-2-1 16,3 0-4-16,6 0-2 15,-1-2 2-15,6 2-5 0,-1 0 2 16,1 2 1-16,0 6 1 0,2-2-2 31,-2 5 1-31,4 0 2 0,1 2-7 0,3-1 6 16,6-1-5-1,5-3 4-15,2 0 0 16,6-5 1-16,-1 5-1 0,1-8-2 31,-3 2 6-31,7-2-4 0,6 0 5 16,-4 0 1-16,5 0-6 0,-3 3 3 15,-2 0-3 1,4-3 1-16,-4 0 2 16,12-5-3-16,2 2 3 15,6-2-3-15,-1 5-1 16,-11 0 4-16,3 3-4 16,-1 1 5-16,11 2 10 0,3 3-3 15,-1 1 3-15,-4 3-3 16,-5-2-9-16,9-7-1 0,4-1 2 15,10-6-3 1,2-6 3-16,-4 3-1 16,0-1-4-16,4 4 5 0,5 1-3 15,1 4 2-15,-2 1-2 0,-5 4 1 32,5-1 0-32,-2 2 0 0,5 1 3 15,-1-3 8-15,-12 1 1 0,7-4 5 16,3-3-4-1,3 0-4-15,-1 0-3 16,-10 3-2 0,-3 0-1-16,4 4-3 0,2-3 2 0,-1 4 3 31,0-3-1-31,-7-2 2 0,7 3-1 16,7-2-3-16,1-4 1 15,1-2-4-15,-5-3 1 0,0-4 0 16,9 6-1-16,-9-4 1 15,-3 4-1-15,-3 3-1 16,-6 0 1-16,8 8 0 16,-1-5 2-16,-1 2-2 15,-3-2 3-15,-5-5 0 16,7-1-5-16,7-3 2 16,4-3 1-16,-4 2-1 15,0 1 1-15,2 0 2 16,0-1-3-16,11-2 0 15,-1-1 3-15,4 1 0 16,2-2 6-16,-1-2 9 0,-2 1 1 16,-5-4 6-16,-10-1-6 0,2 4-7 31,2-1-5-31,-12 1-7 0,-6 2-1 16,-15-2-15-16,-11 4-16 15,-3 0-35-15,-3-4-20 16,-10 10-41-16,-5-4-237 15,-32 1 241-15</inkml:trace>
  <inkml:trace contextRef="#ctx0" brushRef="#br0" timeOffset="31055.98">1177 10637 467 0,'-22'-22'20'0,"-2"3"30"0,1 2-25 0,0 8 65 16,3-2 22-16,-2 0 26 0,0-2-12 0,3-6-49 0,0 3-19 0,6-3-20 16,2 4 0-16,2-1 18 0,1 5 17 15,0 4 20-15,0 1 6 0,-1 6-2 16,-2 0-5 0,-2 10-25-16,-1 4-11 15,-7 9-29-15,-2 3-4 16,-12 7-11-16,-6 5-4 15,-5 12-4-15,4 8-3 16,8 13 0-16,11 7-2 0,16 8-13 16,12 4-10-1,17 0-11-15,11-3 1 16,8-11 12-16,2-10 8 0,1-9 12 16,-1-2-1-16,-2-14 3 15,5-5 1-15,1-22 7 16,8-6 4-16,10-17 0 15,7-12-3-15,12-18-6 16,3-7-14-16,7-14-69 16,4-12-99-16,17-15 97 15</inkml:trace>
  <inkml:trace contextRef="#ctx0" brushRef="#br0" timeOffset="32112.34">22007 10401 1463 0,'18'-17'42'0,"-6"2"-12"0,3 4 5 0,-4 3 2 0,1 4 4 0,12 4 5 0,0-2 1 0,9 2-2 16,3 2-4-16,3 7-15 16,6-3-6-1,4 10-6-15,1 2-6 16,2 1-2-16,3 4 2 15,-7 1 12-15,-4 1 7 16,-13-1 3-16,-5 1 2 0,-9 8-15 16,-3 11-1-16,-4 13-13 15,-3 14-3-15,-7 11-8 16,-3 9-7-16,-1 15-12 16,-4 3-4-16,1 4 3 15,3-8 1-15,-1-16 21 16,3-5 3-16,1-21 8 15,1-5 9-15,0-18 10 16,0-10 9-16,-7-8 13 0,0-6-2 16,-14-7-6-16,-10-3-8 15,-20-6-19-15,-10-4-14 16,-18-9-35 0,-11-1-35-16,-29-7-74 0,-7 4-40 15,-11 6 97 1</inkml:trace>
  <inkml:trace contextRef="#ctx0" brushRef="#br0" timeOffset="38735.76">20534 6357 833 0,'11'-3'142'0,"-5"-6"184"0,-4 1-196 0,-13 2-31 0,-8 2-16 0,-9 3-12 0,-6-4-10 0,-5 5-19 0,1 2 0 0,7 6-15 16,5 3-7-16,12 3 7 16,6 2-9-16,8 6-1 15,2 1 3-15,12 4-10 16,3 3-1-16,12 3-3 0,2-6-3 16,2 1-2-1,1-1 6-15,-9-3 1 0,-6 0 1 16,-8 1-1-1,-7-5-4-15,-13 6-1 16,-11 0-1-16,-18 6 1 16,-10-2 5-16,-5 3-4 15,-1-6-4-15,2-4-10 0,6-7-9 16,7-11-36 0,3-7-19-16,12-15-59 0,8-15-20 15,16-16 85-15</inkml:trace>
  <inkml:trace contextRef="#ctx0" brushRef="#br0" timeOffset="38983.26">20641 6014 1386 0,'11'4'80'0,"-1"1"11"0,-2 11 15 16,3 8 3-16,0 12-12 15,5 8-7-15,-1 17-30 0,-4 6-11 0,-1 5-25 32,-5 1-21-32,-2-9 3 15,0-4-24-15,0-3-47 16,-3-11-31-16,-3-8-82 16,0-5 31-16,-8-19 70 15</inkml:trace>
  <inkml:trace contextRef="#ctx0" brushRef="#br0" timeOffset="39340.68">20558 6409 1233 0,'26'-3'124'0,"3"3"125"0,9 2-148 16,6 7 11-16,3-4-20 15,7 5-10-15,-7 2-22 16,-4 2-14-1,-7 5-27-15,-6 5-7 16,-3 9-5-16,-2 5-10 0,-9 3 0 16,-5 3-8-1,-2 2-21-15,-2-5-3 0,-4-7-5 16,0-4 12-16,-1-11 19 16,-2-9 5-16,0-10 13 15,4-8 8-15,-1-14 25 16,4-8 6-16,-1-19 18 15,0-3-16-15,4-13-1 16,2 1 0-16,9 5-20 16,1 10 1-16,8 16-19 0,2 6-6 15,-1 2-21-15,4 3-19 16,4-3-87 0,12-5-51-16,17-8 89 15</inkml:trace>
  <inkml:trace contextRef="#ctx0" brushRef="#br0" timeOffset="40271.89">22526 5911 1324 0,'0'11'94'0,"0"2"54"0,2 1-3 0,-2 10-19 0,-2 4-22 0,-4 19-37 0,-6 15-6 0,-4 18-27 0,-2 13 1 0,-1 16-11 0,2-3-10 0,1-5-12 16,2-11-5-16,5-19-9 16,1-12 1-16,6-22 1 15,2-14 5-15,3-19 5 16,5-8 0-16,8-19 2 0,3-9 1 15,6-14 3 1,4-6 3-16,1-4 3 0,0 4 6 16,1 14 11-1,-4 11-3-15,-5 27-2 0,0 19-7 16,-11 23-14 0,-1 14-2-16,-4 7-1 15,0-3 3-15,8-10-11 0,9-7-10 16,10-20-10-16,11-7-8 15,6-16 10-15,2-6 7 0,0-16 4 16,-3-3 4-16,0-10 9 16,0-5-1-1,0-5 4-15,-6-7 7 16,-15-7 8-16,-9-2 13 16,-25 4 6-16,-13 2-3 0,-10 17-11 15,-2 14-8-15,-2 26-7 16,1 20-6-16,1 19-2 15,1 8 0-15,11 4-2 16,9-8 1-16,10-14 1 16,8-6-3-16,9-18 1 0,2-6 0 15,7-7 4 1,0-7-5-16,6-9 5 16,1-3 5-16,2-2-3 15,1 0 3-15,-6 7-2 16,-5 6-1-16,-15 14-1 0,-10 11-1 15,-13 23-1-15,-9 9 1 0,-6 15 2 16,-2-4-2 0,11-7 2-16,9-12-10 15,18-13-4 1,11-9 9-16,11-10-8 0,6-5 11 16,7-10-2-16,7-4-17 15,6-1-27-15,-1-6-24 16,-3 3-47-16,-8-1-24 15,-1-4-155-15,-10-5 173 16</inkml:trace>
  <inkml:trace contextRef="#ctx0" brushRef="#br0" timeOffset="40666.42">23763 6370 1462 0,'0'0'100'0,"-4"3"42"0,4 3-24 0,3 2 6 0,5-3-14 0,6-5-5 0,5-5-27 15,6-1-9-15,13-3-31 0,6 4-10 16,8-1-20 0,8 4-5-16,2 4-1 0,-7 4-3 15,-9 5-1 1,-13-2 1-16,-24 10-6 15,-7 7-2-15,-37 0-5 16,-12 12-1-16,-26 5-9 16,-12 7-6-16,3 9-4 0,3-3 3 15,19-2 15-15,16 0 9 16,25-10 9-16,16-3-2 16,28-7 3-16,13-4 0 0,25-8 8 15,13-7-2-15,18-11-7 16,6-4 6-16,2-6-21 0,-4-8-18 15,-17-10-80 1,-10 2-61-16,-15-3 89 16</inkml:trace>
  <inkml:trace contextRef="#ctx0" brushRef="#br0" timeOffset="42821.16">17155 6512 1243 0,'14'-3'77'0,"-1"0"32"0,-1-1-13 0,-1 9 5 0,2-3-9 16,1-1-6-16,2 4-3 0,4 8-29 0,9 6-7 15,9 17-21-15,4 7-15 16,7 10-2-16,2 5-9 16,1-2 0-16,-3-7 0 15,-2-10-2-15,-3-11 2 16,-3-13 1-16,-1-8 1 0,-6-11 3 16,-2-6 4-16,-9-12 1 15,-2-3-4-15,-1-3 8 16,4-4-1-16,11 0 9 0,6-5 16 15,16-12 0 1,7-6 1-16,17-21 11 16,9-14-3-16,22-19 2 15,22-8 0 1,30-7-16-16,5-2-3 0,3 9-9 16,-7 3-7-16,-26 21-4 15,-14 11 0-15,-42 30-7 0,-27 18 4 16,-38 19-2-1,-13 9-5-15,-21 9 4 16,-10 8-1-16,-14 11-1 16,-4 1 0-16,-5 5-2 0,2-4 0 0,-1 6-2 31,3-1 0-31,-3 5 2 0,-2 3-4 16,-7 8 4-16,-8 3-2 0,-13 16-17 15,-17 0-6-15,-30 14-28 16,-7 8-13-16,-6 9-12 15,4 7 3-15,11 6-1 16,7-1 14-16,10-16 8 16,16-10-5-16,28-18 19 15,17-11 2 1,23-17 19-16,6-9 9 0,8-13 8 16,8-11 2-1,0-4 2-15,3-6 0 0,2-3 1 16,-2 2-3-16,0-2 0 15,0 4 2-15,-3 7 0 16,2-1-2-16,-1 1 0 16,6-5 0-16,-1 0 1 15,4-3 8-15,-4-3 7 16,0-3-1-16,-6-5 4 16,-6 0-2-16,-13-8-2 15,-6-1-1-15,-10-7-8 0,-4-4-2 16,-9-7-4-16,1 4 0 0,-4 4-1 15,-2 9-3-15,7 9 0 16,3 9-4 0,12 6 4-16,9 4 2 15,9 4 0-15,7 1-1 16,7 7 4-16,6 2 3 16,7 6 10-16,5 6 7 15,11 13 1-15,5 5-10 16,6 9-4-16,3 0-3 15,1-7-7-15,1-5 2 0,-5-13 0 16,-1-4-1-16,-12-10 0 16,-6-7-2-16,-12-4-4 15,-10-2-10-15,-16-6-9 16,-6-5 2-16,-11-12 1 0,-2-2 6 16,-4-11 13-1,-3-7 3-15,-8-10 2 16,-4-2 10-16,2-7 4 15,2-1 0-15,15 22 8 0,11 5-1 0,13 28 5 16,10 9 3 0,6 25-10-16,4 7-8 0,10 22-7 31,0 6-7-31,9 3 2 16,4-1 2-16,3-18-1 0,-1-2 5 15,-1-15-7-15,-3-4 7 16,-9-8-6-16,-7-5-4 15,-8-11 9-15,-2-10-1 0,-8-7 3 16,-5-8 3-16,-10-12-4 16,-5 3-8-1,-14-6 0-15,-3 1 3 16,-14-1-7-16,0 3 10 16,12 11-4-16,9 9-1 0,21 19 2 15,8 10-9-15,18 17 7 16,11 5-8-16,17 3 7 0,9-3 1 15,10-2-3 1,0-7 10-16,-8-9-6 0,-8-4 1 16,-14-7 3-1,-6-2-8-15,-16-11 3 16,-8-3 9-16,-5-6-1 16,-9-7-4-16,-3-2 4 15,-4-9-10-15,-9-1-2 0,0-2 12 16,-3 3-10-16,6 4 7 15,8 13 7-15,7 10-3 0,8 13 5 16,4 8 2 0,8 9-10-16,6 5-1 15,4 9 4-15,-4-1-9 16,5-1 1-16,-3-4 2 0,0-3-2 16,1-2 0-1,2-1 3-15,-2-2 0 16,-3-6-4-16,1-4 6 15,-4-9-5-15,-2-3-3 0,5-7 3 16,0-4-1-16,13-10 0 16,6-1 2-16,8-5-3 15,15-3 2 1,19-4 3-16,11-4-7 16,21-5 4-16,2-7 0 0,7-9 0 15,7-12 0-15,16-6 1 16,5-8 0-16,-1-2 2 15,-5 4-2-15,-12 2 4 16,-5 1-9-16,-15 9-10 0,-10 0-21 16,-33 11-81-16,-15 5-55 15,-29 4 84-15</inkml:trace>
  <inkml:trace contextRef="#ctx0" brushRef="#br0" timeOffset="54784.44">2220 13725 1105 0,'12'-3'82'0,"4"2"29"0,1 1-11 0,2 1-37 0,2 7-9 0,1 0 1 16,5 1-12-16,9 1 0 0,4-5-2 0,7-5-16 0,2 1-1 15,4-1-13-15,-1 0-2 0,5 3 0 16,0 2 2-1,1 3-3 1,6 1-3-16,3 2-2 16,4 2-3-16,11-2 2 0,8-1 0 15,3-7-3-15,4-2 3 16,-3-1-2-16,6-1 1 16,10 1 1-16,10-2 0 15,11 1-1-15,0 1-2 16,1-4 2-16,7 0-2 0,8-4 0 15,6-5 2-15,8-1-1 16,-2 0 0-16,15 7 2 16,-4 1-2-16,7 8-1 15,3 4 1-15,0 0-1 16,3 2 3-16,1-1 0 16,2-1-2-16,-4-3 0 15,1 3 0-15,3-6 0 16,-2 2 2-16,-2-2-1 15,-2 0-2-15,-4-6-29 16,-4 1-36-16,-9-9 40 16</inkml:trace>
  <inkml:trace contextRef="#ctx0" brushRef="#br0" timeOffset="55888.25">21350 12765 1251 0,'14'-5'110'0,"2"0"50"0,-1-1-40 0,-2 1-10 0,-7 5-19 0,-3 0-6 0,7 7-3 0,-2 7 0 0,4 10-7 0,-1 10-6 16,-1 10-25 0,-2 8-12-16,-3 11-20 15,1 5-13-15,-1-1-16 16,2-3-11-16,0-10-19 16,-1-2-11-16,-4-14-31 15,-2-4-14-15,-4-15-46 16,-3-8-22-16,-8-15 95 15</inkml:trace>
  <inkml:trace contextRef="#ctx0" brushRef="#br0" timeOffset="56225.52">21354 12681 1585 0,'7'-1'81'0,"2"-1"30"0,4 2-10 15,9 3-8-15,5 0 0 0,9 5-5 0,5-5 0 16,11 7-20 0,0-2-17-1,11 11-28-15,0 1-12 0,-1 12-12 16,-4 6-18-16,-15 6-8 16,-9 3-10-16,-19 4-2 15,-7-1 17-15,-18 4-2 16,-12 1-7-16,-21 3-16 15,-12-6-10-15,-13-3 5 16,0-9 6-16,1-15 8 16,5-11 6-16,7-16-24 0,4-9-7 15,17-9-16 1,8-1-12-16,26-1-25 16,13 0-151-16,23 5 167 0</inkml:trace>
  <inkml:trace contextRef="#ctx0" brushRef="#br0" timeOffset="56885.7">22465 13165 1467 0,'-3'-12'92'0,"-5"-4"50"16,-5 2-19-16,-6-2-13 16,-4 0-19-16,-4 5-33 0,-3 7-12 15,-5 4-36 1,-6 6-1-16,0 14-9 0,-3 2-9 16,5 12-15-1,9 0-9-15,14-4-8 16,11-3 0-16,19-11 15 0,10-4 6 15,6-13 15-15,8-4 5 16,1-8 14-16,2-7 8 16,-1 1 17-16,-7-1 4 15,-8 2 1-15,-4 6-9 16,-10 5-16-16,-4 7-10 16,-5 16-11-16,1 1 1 15,-3 13-2-15,2 3-8 0,2-3-10 16,8-3-5-16,10-6-4 15,1-9 13-15,10-5 11 16,1-7 4-16,2-10 12 16,3-10 11-16,5-13 8 15,4-8 4-15,1-13 11 16,0-6-7-16,-5-19 0 16,-5-4-3-16,-14-20-8 15,-9-7 9-15,-13-7-5 16,-3 3-3-16,-4 20-12 15,0 18-6-15,0 38 1 16,1 21 2-16,-2 33 0 16,-5 14 0-16,7 34-5 15,0 14 5-15,3 19-3 0,2 6-6 16,2-1-1-16,6 1-27 16,1-8-46-16,3-6-29 15,0-13-73-15,2-8-13 16,5-19-27-1,-4-10-179-15,0-18 250 0</inkml:trace>
  <inkml:trace contextRef="#ctx0" brushRef="#br0" timeOffset="57443.29">22681 12912 1374 0,'-11'-13'76'0,"5"3"33"0,6 9-22 0,12 6 8 0,7 4-8 0,21 2-1 0,5 0 1 16,11 0-33 0,0-6-9-16,-8 0-24 15,-2-2-34-15,-1-3-54 16,6 0-31-16,7-3-45 16,7-1 12-16,1 1 40 15,0 0 26-15,-7-2 56 16,-6 1 17-16,-16 2 39 0,-12-3 18 15,-24 5 22-15,-1-3 5 16,-28 3-7-16,-11 0-10 16,-17 8-14-16,-4 5-20 15,-1 17-17-15,4 6-11 16,10 14-14-16,7 1 1 16,25-5-15-16,8-2 2 0,20-17-5 15,11-5 4-15,15-19 13 16,4-3 1-1,4-13 12-15,0-6 4 0,1-7 16 16,-4-6 9-16,-3 0 20 16,-7 1 5-16,-11 6 4 15,-8 3-1-15,-8 15-20 16,-9 6-6-16,-6 13-24 16,-4 10-2-16,-3 16-11 15,7 6-7-15,8 1-18 16,8 0-3-16,13-15-29 15,3-5-11-15,13-15-33 0,1-7-26 16,10-12-27 0,0-6-12-16,0-8-13 0,-1-7-209 15,-1-10 247 1</inkml:trace>
  <inkml:trace contextRef="#ctx0" brushRef="#br0" timeOffset="57842.82">23962 12314 1280 0,'-5'-8'96'0,"-3"8"68"0,1 9-21 0,-3 21-7 0,2 8-15 16,3 16-13-16,2 11-9 0,3 13-32 0,3 9-8 0,1-2-33 15,-1-3-13 1,2-4-13-16,-1-3-13 15,4-7-29-15,2 0-11 16,2-10-19-16,2-6 0 0,-1-11 24 16,-2-11 10-16,-3-12 25 15,0-15 7-15,-2-13 25 16,0-9 6-16,1-20 21 16,1-7 11-16,3-3-9 0,1 7 6 15,9 21-13 1,-2 12-13-16,-5 18-7 0,2 12-12 0,-12 15-12 15,0 8 2 1,-4 5-20 0,0-2-21-16,0-9-32 15,4-8-26-15,4-13-29 0,5-4 1 16,4-13-31 0,1-8-95-16,5-12 158 0</inkml:trace>
  <inkml:trace contextRef="#ctx0" brushRef="#br0" timeOffset="58202.21">24506 13134 1424 0,'0'-16'125'0,"-3"0"63"15,-9-3-54-15,-6 2-22 0,-10-2-38 16,-2 3-22-16,0 7-31 16,1 6-9-16,7 11-12 15,-1 4 2-15,7 7-6 16,8 5-6-16,6 0-5 15,7-2-10-15,8-7-2 0,4-2 2 16,8-8 7 0,4-1 4-16,-2-10 14 15,3 1-1-15,-8-6 6 16,-3-3 8-16,-4 5 17 16,-2 4 8-16,-5 7-1 0,0 2-2 15,-2 12-20 1,-1 3-2-16,0 6-12 15,-1-4 0-15,3-4-10 0,-1-4-8 0,5-12-36 16,0-2-25 0,3-12-25-16,-1-1-17 0,1-8-20 15,-3-2 12 1,2 2 65-16</inkml:trace>
  <inkml:trace contextRef="#ctx0" brushRef="#br0" timeOffset="58528.06">24699 12886 1123 0,'3'-3'143'0,"2"-2"138"0,-1 5-156 16,3 5-19-16,2-2-22 15,4-3-3-15,7-1-4 16,6-7-6-16,5 2-8 16,1-4-4-16,4 2-20 15,-8 3-11-15,-2 5-12 0,-4 4-15 16,-13 7-8-1,-1 3 4-15,-11 8-11 0,-5 8 5 16,-13 9-1 0,-7 5-7-16,-16 7 6 0,-3 3 1 15,2 1 3-15,9 3 7 16,20-6 3-16,12-8-7 16,19-9-1-1,17-8-3-15,18-15-5 0,7-5-1 16,8-15-24-16,-8-5-20 0,-4-12-48 15,1 0-32 1,-8-8 70 0</inkml:trace>
  <inkml:trace contextRef="#ctx0" brushRef="#br0" timeOffset="59142.18">20755 13642 1190 0,'-3'0'100'0,"3"0"96"0,15 1-133 0,9-1 7 0,16 5-5 16,10-3 4-16,16 1 2 15,15 0-3-15,35 8-11 16,31-2-3-16,46 4-13 16,29-2-12-1,51-1-10-15,16 2-6 16,39 4-9-16,11 4 7 0,5-2 6 16,-3 1-1-16,-19-13-2 15,-27 0 2-15,-43-9-22 16,-26 0-24-16,-59 1-57 15,-27 1-61-15,-59 1 78 16</inkml:trace>
  <inkml:trace contextRef="#ctx0" brushRef="#br0" timeOffset="60264.31">19946 15979 1052 0,'7'0'104'0,"0"-3"90"0,2 0-53 0,-4-1-22 0,-2 1-7 0,-3 2-13 0,-6-4-12 0,-7 3-17 16,-4 2-13-16,-13 8-16 15,-5 5-12-15,-9 6-15 16,-3 8-2-16,-5 14-10 0,-2 3-2 16,5 16 2-1,3 3-9-15,13 5-15 0,16 4-9 16,12-3-30-16,8-1-8 16,18-14 2-16,6-12 15 15,15-21 25-15,5-8 17 16,7-15 27-16,-2-6 8 0,-1-14 32 31,-2-2 10-31,-5-2 16 0,-3 0 6 16,-14 4-10-16,-9 3-6 0,-10 11-29 15,-8 7-14-15,-1 2-21 16,-6 14-10 0,0 10-19-16,2 6-9 0,13-1-10 15,9 0 9-15,21-11 11 16,6-6 7-16,11-13 17 15,2-6 2-15,-6-12 23 16,-1-4 12-16,-7-5 19 16,-9-1-1-16,-18 4-9 15,-13-1-5-15,-28 3-23 16,-13 0-12-16,-19-2-43 16,-6 2-26-16,-14 8-52 15,1 5-20-15,8 2-33 0,7 7-19 0,29-8 9 16,13-3-287-1,29-1 309 1</inkml:trace>
  <inkml:trace contextRef="#ctx0" brushRef="#br0" timeOffset="60736.88">20119 16299 621 0,'73'0'168'0,"-2"5"187"0,0 3-135 0,-7 6-87 0,-4 5-22 0,-12 1-32 0,-11-1-11 15,-13-2-32-15,-5-4-9 0,-11-5-7 16,-7-5 3-16,1-1 13 15,-2-13 3-15,0-8-1 16,3-5-5 0,10-18 9-16,4-3-3 0,10 0 13 15,5 4-3-15,2 12-20 16,1 15 3 0,-2 17-29-16,-1 18 4 0,-2 26-7 15,-5 10-17 1,0 12-19-16,0 4-19 0,2-9-30 15,3-8 10-15,6-19 21 0,1-11 21 16,7-23 31 0,5-10 0-16,-2-19 4 15,2-12 3-15,-6-17 1 16,-4-5 1-16,-9-18 7 16,-5-8-3-16,-12-17 4 0,-10-2 11 15,-8-6 10 1,-7 12 3-16,-1 25 0 0,4 9-8 15,4 30-2-15,0 12-2 16,4 24 2-16,-1 13 1 16,2 21-8-16,2 14-5 15,4 17-8-15,0 10-4 0,5 14-9 16,0-3-17-16,0-7-58 16,4-6-43-16,-8-9-179 15,-2-7 170 1</inkml:trace>
  <inkml:trace contextRef="#ctx0" brushRef="#br0" timeOffset="61223.16">21331 16263 1614 0,'36'-22'111'0,"2"7"47"0,8 12-34 0,1 6-19 0,-5 7-29 0,1 4-25 0,-10 7-35 0,-6 2-4 15,-10 7-24-15,-4 0-15 16,-8 3-31-16,-2-4-12 16,-3-3-10-16,-3-2 9 15,0-11 27 1,3-13 7-16,-4-5 22 0,6-11 6 0,9-12 9 16,3-1 4-16,7-2 15 15,6 4 12 1,4 3 25-16,2 4-3 15,0 7 3 1,0 7-15-16,-7 12-24 0,-4 7-4 0,-11 12-28 16,-5 4-3-1,-4 7-15-15,-2 2 6 0,4-7 10 16,4 1 11 0,13-15 17-16,9-6 1 0,17-11 25 15,2-11 0-15,2-6 22 16,-6-7 5-16,-13 2 0 15,-7 0 6-15,-23 1-11 16,-13 3-8-16,-26-1-17 16,-13 0-14-16,-16 3-37 15,-1 2-15-15,3 9-46 16,5 0-21-16,18 4-72 0,7-2-46 16,21-7 124-16</inkml:trace>
  <inkml:trace contextRef="#ctx0" brushRef="#br0" timeOffset="61439.75">22364 15864 1327 0,'8'-14'204'0,"0"7"229"0,-4 12-228 0,-4 20-82 0,-3 11-40 0,-1 32-36 0,-4 5-16 0,3 20-16 16,0 0 0-16,-1-6-18 15,3-2-35-15,1-6-77 16,1-8-44-16,5-11-91 16,6-15-224-16,13-24 300 15</inkml:trace>
  <inkml:trace contextRef="#ctx0" brushRef="#br0" timeOffset="62273.17">23456 15648 1532 0,'6'23'105'0,"3"9"44"0,-4 20-81 16,3 16-17-16,-8 23-37 16,-5 12-7-16,-3 10-18 15,-7-7-6-15,2-16-20 16,2-11-6-16,8-26-5 15,3-13 4-15,8-21 12 16,6-16 9-16,10-17 25 16,1-10 8-16,8-6 20 15,2-2 8-15,-2 9 11 16,-2 5 0-16,-2 18-10 16,-9 10-12-16,1 17-24 15,-4 4-7-15,2 5-19 16,3-1 4-16,3-11 1 15,7-8 2-15,7-12 16 16,2-4 1-16,8-8 22 16,3-4 9-16,2-10 25 15,0 1 18-15,-7-1 19 0,-8-1 0 16,-13-3-9-16,-12-1-16 16,-20 1-30-16,-12-7-7 15,-18 3-24-15,-8 0-6 0,-10 15-18 16,-3 11-16-16,0 16-24 15,4 12-5-15,18 4-24 16,11 2 13-16,20-6 19 0,8-4 5 16,22-8 42-1,5-8 3-15,10-5 20 16,3-7 10-16,-3 0 7 16,-3-5 9-16,-6 2 6 15,-5-1-1-15,-15 5-4 16,-9 3-12-16,-12 11-14 15,-8 6-11-15,-5 14-20 16,1 6-7-16,5 6-33 16,5 4-6-16,13-10 9 15,9 0 5-15,16-15 24 0,3-7 12 16,12-10 8 0,2-6 4-16,2-7 7 0,-3-7-12 15,-4-2-38-15,-2-2-20 16,-9-2-72-16,-3-2-1 15,-6 2 69-15</inkml:trace>
  <inkml:trace contextRef="#ctx0" brushRef="#br0" timeOffset="62611.74">24472 16249 1430 0,'6'-2'170'0,"3"-3"185"0,2 4-235 0,4 1-27 0,5 0-29 16,1 1-9-16,5-1-16 0,4 3-7 0,0-3-12 15,0 0 0-15,-3 0-11 16,-5 2-8-16,-9 6-16 16,-8 8-5-16,-13 6-15 15,-8 8 3-15,-17 9-4 0,-2 4 3 16,-6 10 20-16,5 6-3 15,14-3 22-15,9 4-2 16,21-16 1-16,11-1-2 16,20-15-7-16,9-10-3 15,13-12-13-15,9-6-14 16,-2-11-50 0,-5-2-19-16,-19-1-53 0,-9-6-10 15,-21 2 98-15</inkml:trace>
  <inkml:trace contextRef="#ctx0" brushRef="#br0" timeOffset="63022.31">20065 17409 1946 0,'-19'7'23'16,"70"-22"5"-16,88-19 20 0,0 4-20 0,80-3 0 0,22 4-20 0,65 10-6 0,24 7 4 0,20 8-23 0,10 4 3 0,-18 12-4 15,-17 8-4-15,-34 10 19 16,-19 8-7-16,-43 12-40 15,-16 5-53-15,-49 7 55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8:19:08.2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2237 2640 1300 0,'0'13'51'0,"2"6"-2"0,-1-3-23 0,-1 1-9 0,-1 0 0 16,-1-6 12-16,0-6 8 0,4-2 4 0,1-1-8 0,7 3-9 0,4-1-6 0,8 6-14 15,6 1 4 1,17-5-8-16,3 2 0 16,20-3 0-16,3 1 2 15,11-6 10 1,5-3 1-16,9-5 12 0,12-6-2 16,15-8-4-16,6 1-5 15,11 1-8-15,2 2-1 16,13 9-5-16,7 1 1 15,7 8-1-15,3 8 1 0,11 5 0 16,0 1 1-16,14 5-1 16,13 1-2-16,17-4 2 15,5 0-2-15,24-10 3 16,-4-4 7-16,-1-9 1 0,6-2 5 16,-20-2-2-1,-7 3-8-15,-20 6-11 16,-22 1-39-16,-27-1 28 0</inkml:trace>
  <inkml:trace contextRef="#ctx0" brushRef="#br0" timeOffset="8738.26">7557 5791 900 0,'0'3'58'0,"0"1"10"16,-5 8-10-16,-4-1-4 0,-1 0 4 0,2 5 8 15,0-5-8-15,2-1 0 0,0-1-14 0,-1-3-3 0,6 2-7 0,-2-3-10 16,3 3 1-1,3-3-5-15,6-5 4 0,5 0 7 16,10-4 5-16,4-4 5 16,7 1-3-16,9-4 5 15,7 3-15-15,12-2-3 16,16 5-13 0,4 2-6-16,11 2-4 0,-1 1 1 0,6-2 4 15,10-4 3 1,20 3 6-16,5-5 7 15,8-3-5-15,2 4 1 0,1-5-4 32,6 1-7-32,-2 6 0 0,-4-3-1 0,-14 8-5 15,-13 2 6-15,-18 4 2 16,-12-1-7-16,-33 0 8 16,-17 1-8-16,-35-5-1 0,2 3 7 15,-41-4-8 1,-18 1 2-16,-36-1 0 0,-13 0-3 15,-13-3 2-15,-12-2 0 16,-30 1-2-16,-11 0 1 16,-20 3 0-1,-14-1-1-15,1 4-1 16,-2-1-2-16,7 6 0 16,9-3 2-16,29 7 1 0,11-4 1 15,32 2-1-15,20 1 0 0,27-7-3 16,21 5 3-1,25-8 0-15,20 0-7 0,12-2 6 16,21-3-9-16,43 1 13 16,15-4 8-16,48 3 7 15,17-3 9-15,20 5-4 16,15 1 2-16,8 2-6 16,-1 0 3-16,-4 2 2 15,-5 6-5-15,-19-5-2 16,-15 8-3-16,-31 3-9 15,-23-6 0-15,-43 5 0 16,-15-4-8-16,-29-2 0 16,-13-3 3-16,-32-2-2 15,-14-1 2-15,-35-1-3 16,-15-3 2-16,-21 0-3 16,-10-5-6-16,-7 2-4 15,-9-3-11-15,-14-1-1 16,0 4 7-16,-4 1 2 15,12 3 6-15,10 2 4 0,12 2-2 16,31 1 7 0,18 0 2-16,45-3-3 15,16 0-1-15,35 3-8 16,18-1 0-16,50 1 5 16,22-3 3-16,34 3 6 15,16-3 2-15,27-4 8 16,10-3 10-16,17-2 11 15,4 3 3-15,-15-4-7 0,-14 1-1 16,-37 2-8 0,-27-4-9-16,-54 3-4 0,-22 2-5 15,-51-3-4 1,-30 5 5-16,-51-3-23 16,-27 7-12-16,-54 7-22 15,-11-2-23-15,-21 8 2 0,-7-4 4 16,21 10 14-16,16 5 12 15,42 4 12-15,29 4-3 16,54-7-6-16,28-6-13 0,53-8-1 16,27-11-9-1,49-19-254-15,32-19 224 16</inkml:trace>
  <inkml:trace contextRef="#ctx0" brushRef="#br0" timeOffset="12114.73">15230 3929 229 0,'-6'11'81'0,"-1"-3"105"0,1 1 5 0,3 1-27 0,1-4-17 0,2 2-32 0,5-3-23 0,-2 1-19 16,4-1-7-16,-4-4-18 15,-2 1 4-15,-1-2 5 16,0 0 13-16,-1-5-7 16,-6-4-4-16,-4-7-19 15,0 0-11-15,-4-3-14 16,-3 2-4-16,-1 6-8 16,-3 3-3-16,0 8-1 15,0 3-1-15,0 11 2 16,1 5-2-16,4 11 0 15,3 5-1-15,9 7-2 16,7-1 1-16,10-3-1 16,7-5 1-16,5-14 3 15,4-6-3-15,1-13 4 16,-2-10 4-16,-5-7 1 16,-2-8 8-16,-7-7 8 15,-2 1 0-15,-5-2 4 0,-1 3 1 16,-5 6-3-16,-3 8 0 15,0 7 0-15,1 7-5 16,2 16-10-16,2 8-2 0,4 7-7 16,2 6 2-16,8-4 1 15,3 2-1 1,6-3 1-16,5-3-23 0,6-5-24 16,0-8-23-16,7-12-46 15,-2-7-10 1,0-17-245-16,0-6 235 15</inkml:trace>
  <inkml:trace contextRef="#ctx0" brushRef="#br0" timeOffset="12930.12">15768 3986 1320 0,'-9'-7'83'0,"-9"-2"27"0,-5 1-3 16,-9 2-25-16,-3 4-18 0,-1 2-28 0,1 2 0 0,5 9-18 0,2 3-8 15,9 5-7-15,5 3-3 0,11 1-5 16,6 0-8 0,16-12-4-1,6-4 3-15,10-8 1 0,6-5 10 16,1-9 4 0,1-4-1-16,-5-3 3 15,-10-3-1-15,-12-6 5 16,-5-7 4-16,-11-13 8 0,0-9 7 15,-11-4 3-15,-5-12-4 0,-7-3-6 16,-3 10-8-16,3 12 1 16,2 21 9-16,7 28-8 15,1 14 1-15,4 26-6 16,-1 12-12-16,12 21 5 16,6 6-3-16,15 6 0 15,11-6 2-15,5 0-15 16,4-5-4-16,1-5-49 15,0-7-28-15,0-7-35 16,2-6-17-16,0-14 17 16,1-3 16-16,-8-23 40 15,-1-2 8-15,-11-18 33 0,-6-3 19 16,-7-10 56 0,-6-2 34-16,-8 0 35 15,0-3 9-15,-11 2-34 0,-4 5-16 16,-3 9-27-1,-5 9-13-15,1 18-12 16,7 7-1-16,-11 14-7 0,11 4-5 16,4 2-3-16,3-1-1 15,19-5-3-15,4-4 2 16,14-5-1-16,4-6 0 16,0-9 2-16,-4-3 2 0,-9-11 1 15,1-4 5-15,-6-11 9 16,1-8 12-16,-2-9 9 15,-7-11 5-15,-7-13 2 16,-2-9-8-16,-12-11-12 16,-8-9-2-16,-2 9-15 15,0 10 6-15,5 33 11 16,8 20-2-16,2 37-1 0,-1 17-6 16,10 38-14-1,5 12 1-15,16 19-7 16,9-4 3-16,9-8 1 15,-1-16-4-15,9-15-15 16,1-4-14-16,7-14-44 16,5-5-28-16,3-14-39 15,0-12-325-15,5-21 311 0</inkml:trace>
  <inkml:trace contextRef="#ctx0" brushRef="#br0" timeOffset="14469.64">18997 3736 382 0,'7'-11'95'0,"1"0"74"0,-4-3 5 0,-1 6-7 0,-3-4-31 0,0 4-20 0,-1 0-30 16,-4 3-9-16,-6-1-20 16,-3 3-9-16,-13 1-12 15,-3 1-3-15,-11 1-6 16,-3 0-8-16,-8 1-9 15,1 5-5-15,9 4 5 16,6 2 1-16,18 1 2 0,9-2 3 16,10 2-4-1,12 3 2-15,17 4 3 0,8 4 1 16,12-1 0-16,4-1-1 16,-2 2-5-1,-5 0-5-15,-7-2-2 16,-9-2-1-16,-10 1 2 15,-12-4 5-15,-14-1 4 0,-9 3 1 16,-16-7-5 0,-4 1-5-16,-20-5-6 0,-4-3 1 15,-10-7-5-15,-2-6-11 0,6-8-33 16,2-7-29-16,8-6-48 16,6-7 27-16,10-10 46 15</inkml:trace>
  <inkml:trace contextRef="#ctx0" brushRef="#br0" timeOffset="14721.58">18748 3266 1314 0,'5'19'77'0,"-5"7"38"0,-5 7-31 0,-6 16 5 0,3 7-15 0,0 19-18 0,8 7-9 16,2 0-18 0,3 0-8-16,4-8-12 0,2-2-9 15,5-15-33 1,0-3-16-16,-2-10-47 0,6-5-17 16,-9-10-193-16,2-9 189 15</inkml:trace>
  <inkml:trace contextRef="#ctx0" brushRef="#br0" timeOffset="15051.57">19210 3405 1287 0,'13'11'84'0,"1"5"9"0,-4 5 12 15,-2-3-3-15,1 9-31 16,0 5-15-16,-1 7-19 16,2 1-6-16,-4 10-17 15,-3 2-8-15,-1 2-5 0,-2-1-1 16,0-4 2-16,0-1 0 16,6-11-2-1,2-5 0-15,9-7-2 16,4-1 3-16,10-13 0 15,3-6-2-15,2-9-7 16,-1-5-10-16,-9-13-21 16,0 0-18-16,-15-10-50 0,-11 1 33 0,-13-5 27 15</inkml:trace>
  <inkml:trace contextRef="#ctx0" brushRef="#br0" timeOffset="15249.46">19084 3675 1008 0,'16'20'115'0,"3"-5"190"16,6-6-244-16,13-4 6 15,6-5-4-15,11-13-25 16,7-1-13-16,-5-11-26 0,-2-7-25 16,-6-1-182-16,-5-3 140 15</inkml:trace>
  <inkml:trace contextRef="#ctx0" brushRef="#br0" timeOffset="15563.31">19781 3628 1147 0,'0'0'91'15,"2"-2"18"-15,3-9-8 16,3-6-5-16,4-9-25 15,4-4-5-15,6-6-5 16,0 0-8-16,2-2-7 0,-5 6-8 16,-7 7-15-1,-1 6 2-15,-9 18-5 0,3-2-4 16,-5 15 6-16,0 15 3 0,-3 19-9 16,-1 12 2-1,3 10-11-15,1 1-7 16,3-2 3-16,2-3 0 0,1-5-9 15,-3-4-18-15,0-13-56 16,-3-4-28-16,-1-6-54 16,-4-7-126-16,-6-9 181 15</inkml:trace>
  <inkml:trace contextRef="#ctx0" brushRef="#br0" timeOffset="15745.5">19742 4071 1410 0,'19'11'71'0,"5"-5"19"16,1 2-3-16,13-8 12 15,6-2-19-15,10-9-21 0,-1 0-18 16,4-3-30 0,-3-2-7-16,-4-3-56 15,-4 2-31-15,-11-2-13 0,-5 2-387 16,4 7 329-16</inkml:trace>
  <inkml:trace contextRef="#ctx0" brushRef="#br0" timeOffset="15917.19">20537 4075 1135 0,'13'34'95'16,"1"2"95"-1,-5-1-102-15,-4-1-6 0,-6-5-31 16,-10-1-27-16,-13-3-28 15,-6-1-21 1,-8-4-67-16,-3-2-243 16,8-4 203-16</inkml:trace>
  <inkml:trace contextRef="#ctx0" brushRef="#br0" timeOffset="16447.79">21662 3621 1308 0,'2'0'75'16,"-12"0"26"-16,-6 0-1 15,-17 0-33-15,-6 0-12 0,-17 2-18 16,-5 7-8-16,-2 1-5 15,1 6-6-15,15-1-10 16,11 0-1-16,17 0-2 16,12 1 7-16,20 1 7 15,12 1 4-15,23 2-3 16,10-1-2-16,10 2-7 16,1 2 0-16,-13-1-3 15,-8 4-1-15,-25 0-1 0,-16 4-1 0,-11-1-1 31,-18-2-2-31,-18 1-3 16,-10-1-14-16,-20-7-27 16,2-2-18-16,-1-12-42 15,7-4-20-15,15-14-193 16,6-6 193-16</inkml:trace>
  <inkml:trace contextRef="#ctx0" brushRef="#br0" timeOffset="16679.5">21402 3312 1432 0,'1'25'89'0,"-1"7"25"16,-3 12 15 0,5 11-12-16,4 13-16 0,11 9-20 15,4 5-20-15,4-3-32 16,-3-6-7-1,-6-4-15-15,0-7-16 0,-8-7-54 16,-2-3-29 0,0-8-62-16,2-3-28 15,-3-22 111-15</inkml:trace>
  <inkml:trace contextRef="#ctx0" brushRef="#br0" timeOffset="17071.34">22178 3609 1211 0,'1'0'86'0,"-5"0"94"0,-6 0-84 16,-13-2 5-16,-7 1-2 16,-7 1-20-16,-4 0-16 15,7 3-19-15,0 3-12 16,8 11-19-1,2-1-9-15,8 9-4 16,5 1-3-16,11 0 0 16,10 4 0-16,7-3 2 15,3-2 1-15,7 2-2 16,3-5 7-16,2 2-5 0,-4-5 0 16,-9 0 3-16,-9-2-3 15,-20-3-1-15,-9 2 2 16,-19-6-4-16,-7 1-3 15,-7-4-18-15,1-3-13 0,5-6-20 16,5-4-12-16,18-8-9 16,4-5-15-16,17-8-49 15,12-5-239-15,12-1 244 16</inkml:trace>
  <inkml:trace contextRef="#ctx0" brushRef="#br0" timeOffset="17279.38">22460 3517 1422 0,'-9'41'77'0,"-5"11"47"16,-5 3-28-16,1 7 8 16,2-2-18-16,9-14-40 15,3-1-8-15,4-16-23 0,0-4-4 16,4-8-26-16,2 1-29 15,7-10-72-15,-1-2-35 16,12-6 77-16</inkml:trace>
  <inkml:trace contextRef="#ctx0" brushRef="#br0" timeOffset="17468.31">22711 4022 1420 0,'14'23'75'0,"2"1"12"0,-2-3-7 16,-3-1-14-16,-4-1-31 0,-12 0-36 15,-14-3-9 1,-14 0-67-16,-5-2 10 0,-2-5 27 16</inkml:trace>
  <inkml:trace contextRef="#ctx0" brushRef="#br0" timeOffset="18020.28">23651 3730 1335 0,'-14'0'40'0,"-11"-3"-12"16,-8 0 9-16,-18-7 2 15,-6 7-7 1,-7 3-5-16,4 11-1 16,6 5-7-16,5 8 3 15,16 2-8-15,8 1-10 16,20 0 8-16,11 0 4 0,20-5 6 15,8 3 10 1,14 2 0-16,4-2 2 16,-3 0-1-16,-2-1-2 15,-17-5-9-15,-14 2-8 16,-21-7-8-16,-9 0-1 0,-24-3-5 16,-5 0 1-16,-7-8-9 15,-7-3-13-15,7-1-31 16,2-10-19-16,7-4-38 15,5-7 8-15,11-6 54 16</inkml:trace>
  <inkml:trace contextRef="#ctx0" brushRef="#br0" timeOffset="18240.91">23312 3325 1004 0,'13'38'157'15,"-1"9"239"1,1 11-273-16,0 18 4 16,1 3-14-16,-3 9-35 15,3 2-12-15,-5-11-43 16,1-3-8-16,-5-13-20 16,-7-3-25-16,-4-7-52 15,-4-5-35-15,-2-6-74 0,1-9-203 16,1-12 250-16</inkml:trace>
  <inkml:trace contextRef="#ctx0" brushRef="#br0" timeOffset="18602.37">24136 3596 1338 0,'-10'0'60'0,"-9"0"50"16,-11 0-21-16,-11 5 10 0,-3 1-6 15,-3 4-36-15,3 5-1 16,12 1-20-16,5 6-2 16,18 3-14-16,4-3-9 15,8 10-2-15,8-2-7 16,11 5-1-16,4-2 0 0,3-2-3 15,1-1 4-15,-6-3-3 16,-5-3 4-16,-13-4-3 16,-7-4-7-16,-21-3-12 15,-11-2-17-15,-13 1-12 16,-8-4-17-16,1 0-29 16,2 0-16-16,15-5-121 15,9-3-166-15,17-13 234 16</inkml:trace>
  <inkml:trace contextRef="#ctx0" brushRef="#br0" timeOffset="19029.9">24278 3650 1271 0,'0'-2'64'0,"0"2"62"0,1-1-28 15,1 1 14-15,7 0 2 16,5-5-21-16,4 3-2 16,10 2-20-16,2 2-8 0,5 4-31 15,1 5-12-15,-1 5-13 16,-4 4-4-16,-2 2-3 16,-2 4 1-16,-8 1 4 15,-4-1-7-15,-12 0 3 16,-3-3-9-16,-15 2-7 15,-11-1-1-15,-7 4-4 16,-5 2 12-16,-3 0 2 16,2 2 9-1,9-1-2-15,6 3 0 0,23-1-2 16,10-3-1-16,24-5 3 16,7-5-1-16,21-7 3 15,9-2-1-15,12-11-2 16,8-5 1-16,1-3-35 15,-4-4-31-15,-11-9-81 16,-13 4-254-16,-5-10 251 0</inkml:trace>
  <inkml:trace contextRef="#ctx0" brushRef="#br0" timeOffset="21783.95">15336 5843 646 0,'1'-1'37'0,"-1"-2"9"0,-3-1 1 0,3 0 25 0,-5 2-3 0,2 8 4 0,3 2 3 16,-4 10-10-16,0-4-2 15,1 2-4-15,-3-2-6 16,4-3-2-16,-1-3 7 0,3-7 6 16,0-1 3-16,2 0 0 15,-2-6-13 1,-3-8-12-16,-7-5-12 16,-2 0-11-16,-6-5-3 0,-4 1-7 15,0 1-2-15,-3 3-5 16,-2 3-3-1,0 10-2-15,0 7-9 0,2 20-10 16,1 10 1-16,7 15-9 16,6 4 8-16,9 1 5 15,7-9-1-15,8-13 12 16,4-7-1-16,7-11 8 16,-2-5 0-16,-2-7 4 0,-2-6 8 15,-6-5 6 1,1-7 4-16,0-3 3 0,2-7-5 15,1 3 7 1,0 3 2-16,0 3 2 16,0 4 1-16,1 5-4 15,-1 3-5-15,-7 8-10 0,2 8-4 0,-6 5-10 16,3 4 5 0,-3 4-6-16,-2-2 2 0,1-1 2 15,1-2-6 1,0-2 2-16,3-1 0 0,-2-3 0 15,-1-4 0-15,-4-3 2 16,1-1-4-16,0-2-2 16,-1 0 4-16,2-2 0 15,-1-1 4-15,-1 1-1 16,1 1-5-16,-2-1-7 16,0 1-11-16,0 1-13 15,0-2 3-15,0 0-17 16,-8-7-10-16,0 7-31 15,-1-2-18-15,-2-4-212 16,-2-3 204-16</inkml:trace>
  <inkml:trace contextRef="#ctx0" brushRef="#br0" timeOffset="23688.26">19116 1918 1146 0,'4'-5'72'0,"-2"-1"94"0,1 3-97 16,0 3 24-16,0-2 5 0,1 2-11 0,0 2-9 0,-2 9-1 15,3 3-6-15,-2 18-14 16,0 10-6-16,0 18-19 16,-1 11-12-16,1 11-4 15,2 5-13-15,3-2 1 16,3-6-3-16,7-10-3 0,3-9-1 0,-1-16-34 15,1-7-2-15,-7-15-61 16,-3-7-35 0,-9-13-93-16,-1-4 113 15</inkml:trace>
  <inkml:trace contextRef="#ctx0" brushRef="#br0" timeOffset="23992.96">19018 2524 1166 0,'-11'11'81'16,"5"3"95"-16,4 6-85 0,7 6 7 15,9 2-6-15,10 5-22 16,6-3-18-16,7 0-10 16,6 2-9-16,0-6-15 15,-2-2-1-15,0-8 1 16,-8-4 4-16,-6-8 16 0,-4-4 9 15,-10-11 9 1,-2-5 9-16,-5-13-4 16,-6-8-9-16,0-15-9 15,-1-5-16-15,-6-5-7 16,3-7-8-16,2 11-9 16,4 2-2-16,2 18-25 0,3 7-21 15,-1 6-97-15,2 1-61 16,4-17 104-16</inkml:trace>
  <inkml:trace contextRef="#ctx0" brushRef="#br0" timeOffset="24682.3">17724 1196 1438 0,'30'0'47'0,"-3"-2"-12"0,-11 4 21 0,-5 1 3 0,-10 2-10 0,-1 3-5 16,-4 3-11-16,-3 6 4 0,-4 15 11 0,0 2-2 0,2 18-10 16,3 7-6-16,2 5-12 15,6-1-3-15,6-3-6 16,3-6-4-1,3-13-3-15,2-3-4 0,-3-13-7 16,-1-1-7 0,-4-13-36-16,-6-10-17 15,1 1-39-15,-3-10-9 16,-3-11-1-16,-1-8 13 0,-2-15 42 16,-3-6 22-16,-4-21 44 15,-4-8 25-15,-9-7 29 16,-4-4 17-16,2 10 34 15,1 9-3-15,10 20 9 16,4 5-11-16,10 16-26 16,5 6-2-16,13 11-12 15,8 1-7-15,14 4-7 16,9 4-7-16,2 4-27 0,2 9 4 16,-9 5-17-16,-6 4-1 15,-10 1 0 1,-12 1-4-16,-18 4 1 0,-14 1-3 15,-13 3-18 1,-5-5-12-16,-3-4-49 0,4-4-22 16,11-12-51-16,2-3-14 15,22-9 99-15</inkml:trace>
  <inkml:trace contextRef="#ctx0" brushRef="#br0" timeOffset="25220.63">18205 1260 1340 0,'7'40'77'0,"-1"2"7"0,0-1-1 0,1-3-35 16,-1-3-12-16,2-10-18 0,1-1-3 0,-5-15 0 16,-4-7-3-16,0 0 1 0,-4-6-3 15,-5-11-3-15,-1-6-1 16,-4-6 1-1,2-4 4-15,2-6 10 0,2-4 2 16,11-3 7 0,4-3 4-16,10 4-1 15,8 4 0-15,7 7 0 16,4 7-10-16,0 6-2 16,1 7-2-16,-4 10-16 15,-5 2 6-15,-3 13-9 16,-4 2-6-16,-12 11 4 15,-7 4-2-15,-10 4 1 0,-3 4-1 16,2 0 1-16,2 2-3 16,14-3 4-16,5-5 3 15,12-10-2-15,6-5 1 16,6-10 1-16,5-7 3 0,3-13 5 16,2-7 0-16,-10-7 18 15,-4-3-3-15,-18-5 7 16,-12 0 6-16,-15 2-17 15,-7-5-3-15,-15 2-2 16,-6 0-13-16,-5 4-2 16,0 5-2-16,7 9-41 15,3 7-15-15,10 11-60 16,4 0-32-16,21 6-30 16,7-1-75-16,19-1 154 15</inkml:trace>
  <inkml:trace contextRef="#ctx0" brushRef="#br0" timeOffset="25657.98">19125 1107 1149 0,'10'2'129'0,"-6"0"116"0,-13-1-106 0,-12-2-13 0,-12 1-40 0,-6 0-25 15,-1 1-33-15,3 12-12 0,3 7-14 16,12 4-6-1,8 6-2-15,8 0 3 0,14 1 1 16,3-2 3-16,16-5-1 16,1-1 3-16,-1-10-2 15,1-5 1 1,-7-10 2 0,-4-4 2-16,-4-16 25 0,-4-7 4 0,-6-12 7 15,-1-8 3-15,-4-15-14 16,-7-12 0-16,-2-15-8 15,-5-10-3-15,3-3-4 16,4 7-12-16,4 28 23 16,4 17 7-16,1 35 2 15,0 12 4-15,4 22-21 16,4 15-14-16,6 31-5 0,2 13 1 16,8 15-1-1,1 4 0-15,0-4-3 0,4-4 1 16,-1-11-45-1,1-4-14-15,4-15-71 0,5-4-31 0,6-16-33 16,3-14 86-16</inkml:trace>
  <inkml:trace contextRef="#ctx0" brushRef="#br0" timeOffset="26334.19">20364 1089 890 0,'3'6'165'0,"0"3"231"0,2 4-260 0,-2 3 4 0,-2 9-42 0,1 5-27 15,0 14-35-15,1 3-13 16,1 4-13-16,3-4-7 16,2-4-3-16,2-9 2 0,3-10-38 15,2-7-24-15,-2-10-60 16,2-10-20-16,-5-15 74 16</inkml:trace>
  <inkml:trace contextRef="#ctx0" brushRef="#br0" timeOffset="26483.53">20319 991 1291 0,'-9'-22'63'0,"1"3"18"16,6 3-42-16,2 8-17 0,0-6-14 16,7-2-48-1,1 0-102-15,9-3 88 0</inkml:trace>
  <inkml:trace contextRef="#ctx0" brushRef="#br0" timeOffset="26836.13">20630 1227 1226 0,'10'59'51'15,"1"-7"-10"-15,-5-8-5 0,-1-6 2 0,3-13-14 16,0-5-12-16,-5-13-1 15,-3-6 12-15,-3-7 3 16,-10-8 7 0,-1-11-6-16,-2-4-3 0,0-12 11 0,0-1 2 15,5-10 12 1,5 0-3-16,8 3-8 16,7 6 7-16,13 16 12 15,5 13 7-15,6 14-7 16,5 8-3-16,8 12-24 15,-4 6-6-15,2 5-13 0,-4 2-1 16,-9 4-8-16,1-3-2 16,-8 4-4-16,-5-2-32 15,-2-1-43-15,-3-3-38 16,2-7-47-16,1-6-91 16,9-18 154-16</inkml:trace>
  <inkml:trace contextRef="#ctx0" brushRef="#br0" timeOffset="27247.39">22039 996 1680 0,'-3'-2'29'0,"-15"0"81"0,-2 1-25 0,-8 1-7 0,-7 6-13 0,-6 5-26 0,-5 10-14 0,-3-2-13 0,8 4-2 0,13 1-8 0,7-2 5 0,23-3-6 15,9 3 1 1,19 3 1-16,11-1-6 0,8 4 5 15,3-1-4-15,0 0 2 16,-2 1 1-16,-10-3 0 16,-10-2 0-16,-25-5-2 15,-15 0 1 1,-26-4 1-16,-12-1-1 16,-13-9-10-16,-7-2-16 0,3-4-52 15,2-4-18-15,13-13-53 16,10 0-9-16,14-11 88 15</inkml:trace>
  <inkml:trace contextRef="#ctx0" brushRef="#br0" timeOffset="27488.21">21747 680 1371 0,'8'5'100'0,"1"6"69"0,3 9-18 0,2 14 3 15,3 10-24 1,7 17-38-16,3 10-10 16,-4 5-36-16,1-4-12 15,-10 1-21-15,-1 1-5 0,-7-3-5 16,0 0-11-16,-1-6-50 16,1-2-60-1,2-14-77-15,5-8-20 16,6-21 100-16</inkml:trace>
  <inkml:trace contextRef="#ctx0" brushRef="#br0" timeOffset="27832.07">22373 606 1396 0,'10'21'91'0,"-4"8"85"16,2 8-26-16,0 16 11 16,0 10-10-16,3 5-64 15,0 8-19-15,-2-2-32 0,-2-5-22 16,-3 4-8 0,3-7-4-16,-4 2-1 15,3-2 0-15,5-6-25 16,0-9-8-16,11-13-19 15,4-12-4-15,5-15-4 16,7-6 8-16,11-18-15 16,9-7-10-16,9-16-3 0,4-5-13 15,-21-2 0-15,-10 2-14 16,-23 0-214-16,-17 2 206 16</inkml:trace>
  <inkml:trace contextRef="#ctx0" brushRef="#br0" timeOffset="27987.83">22337 1106 1205 0,'-14'16'123'0,"1"-1"96"0,20-2-109 15,7-7 5-15,14-12-39 0,12-7-20 16,12-12-22 0,1-6-20-16,6-7-78 15,4-2-47-15,0-4 55 0</inkml:trace>
  <inkml:trace contextRef="#ctx0" brushRef="#br0" timeOffset="28347.59">22911 1046 1167 0,'0'-2'98'0,"2"-7"45"16,6-2-1-16,6-6-14 15,5-6-23-15,5-3-18 16,1-3-1-16,3 1 1 0,1-4-9 0,-6 10-11 16,-4-1-9-1,-8 10-11-15,-9 11-2 16,-1-1-9 0,1 2-4-16,3 7-13 15,-5 10-8-15,0 20-8 0,0 7 7 16,8 17-4-1,3 4 1-15,9 6 1 0,2 1-8 16,0 0 1-16,0 0 1 0,-7-4-3 16,-3-2 3-1,-5-11-25 1,-4-10-25-16,-3-11-63 0,-2-5-34 16,-3-12-53-16,1-10-12 15,-4-3 121-15</inkml:trace>
  <inkml:trace contextRef="#ctx0" brushRef="#br0" timeOffset="28567.61">22927 1588 1444 0,'-19'8'114'0,"5"2"54"16,6-9 0-16,19 1 2 15,8-2-19-15,19-5-18 16,6-4-14-16,16-2-47 0,10 0-27 15,13 6-24 1,7 0-15-16,3 1-7 16,0 0-17-16,-14-5-85 0,-6-1-51 15,-15 3-76-15,-4-6 99 16</inkml:trace>
  <inkml:trace contextRef="#ctx0" brushRef="#br0" timeOffset="31276.8">9398 3725 1392 0,'1'-8'87'0,"1"2"31"0,-5-5 16 0,3 3-32 0,-3 2-7 0,4 6-32 0,5 11-15 0,1 21-20 16,-1 15-14-16,-3 14-2 0,2 4-11 16,-2-5 0-1,3 0-1-15,-1-3-24 16,2-1-15-16,-7-5-49 15,0-9-34 1,-2-7-28-16,-1-10-266 0,3-25 273 16</inkml:trace>
  <inkml:trace contextRef="#ctx0" brushRef="#br0" timeOffset="31538.12">9335 3697 1373 0,'6'-47'104'15,"0"7"23"-15,8 23-2 16,5 4-9 0,5 13-37-16,3 3-11 0,3 8-39 15,-3 5-10 1,-4 3-14-16,1 2-1 0,-3 2 0 16,-3 1-4-16,-7-2 1 15,-6 3 3-15,-8 5-4 16,-11-3 1-16,-11-6 2 15,-4 1-12-15,-9-10-47 16,7-5-30-16,1-15-64 16,8-3-21-16,14-8 96 15</inkml:trace>
  <inkml:trace contextRef="#ctx0" brushRef="#br0" timeOffset="32069.22">9775 3665 1143 0,'22'45'95'0,"2"-1"57"0,-10 5-92 16,-2-5-12 0,-2-10-17-16,-4 0-6 0,2-15-3 15,-5-4-3 1,-3-8-15-16,0-6 6 16,-8 1-2-16,-3-5-3 15,-6-7 0-15,-2-1-5 16,3-6 0-16,2-4 0 0,8-7 0 15,4-2 4-15,10-3 5 16,8 1 2 0,11 7 12-16,3 1 3 0,4 10-1 15,1 2-1-15,0 2-13 16,-2 9-5 0,-3 2-6-16,-3 7 0 0,-7 6 0 15,-7 4-3 1,-5 13 0-16,-5 2 3 0,-5 8-19 15,1 3 3-15,1-1-7 16,0-4-6-16,12-10 21 16,6-7-3-16,5-14 12 0,3-7 1 0,-1-9 5 15,2-9 5-15,-1-8 6 16,0-4 12 0,-7-5 5-1,-5-4 4-15,-16 0-4 16,-7 0-2-16,-13-3-8 0,-4 3-2 15,-2 7-11-15,1-4-7 16,5 8-6-16,3 7-4 16,7 7-25-16,10 12-27 15,0-1-61-15,4-3-17 0,14 12 65 16</inkml:trace>
  <inkml:trace contextRef="#ctx0" brushRef="#br0" timeOffset="32834.32">10696 3863 896 0,'21'-5'135'0,"-12"0"240"0,1-9-248 0,-21-3-12 0,-7 1-9 0,-12 2-50 0,-5 1-26 0,-7 13-23 0,-2 6-5 15,6 13-4 1,2 10 1-16,17 5-6 15,6 4-7-15,13-6 1 0,13-2-1 16,10-11 7-16,7-4 5 16,2-7 4-16,1-6 2 15,-1-7 1-15,-6-8 4 16,0-12 9-16,-3-6 9 16,-12-10 15-16,2-8 5 0,-8-13 4 15,-5-10-4 1,-4-12-12-16,-2-6-4 0,-5 7-12 15,5 7 8-15,4 27 7 16,1 19 9-16,1 29-5 16,0 1-13-16,-2 26-17 15,0 11-10-15,1 21-4 16,4 11 1-16,10 10 1 16,2-1-4-16,14-9-11 15,2-4-8-15,4-17-3 16,1-2 6-16,1-17 12 15,-1-6 11-15,-1-21 5 16,-2-2 1-16,-5-18 6 16,-4 1-6-16,-8-8 4 15,-5 0-4-15,-8 1 0 16,-3 3-5-16,-5 10-2 16,-1 8 1-16,1 8-8 0,2 11 9 15,3 7-6-15,3 3 4 16,11-4 1-16,4-6-4 0,5-5 5 15,3-4 0-15,-3-3 3 16,1-8 1 0,-7-3 2-16,1-3-6 0,-4-6 6 15,-3-6 2 1,3-8 10-16,-5-6 12 16,3-10 0-16,-3 1 12 15,-4 5-7-15,3 5-5 16,-5 23-3-16,1 9-12 15,4 20-6-15,0 8-4 0,3 13-5 16,5 3 0 0,3-3-1-16,-2-2 0 0,9-6-9 15,2 0-37-15,4-9-53 16,2-2-43-16,1-13-63 0,0-6-4 16,-1-14 114-16</inkml:trace>
  <inkml:trace contextRef="#ctx0" brushRef="#br0" timeOffset="33519.46">11821 3560 1281 0,'-19'8'114'0,"0"0"51"0,-8 3-29 0,-1 4-7 0,-5 7-30 0,-4 4-16 0,4 10-35 15,3 2-12 1,10 1-23-16,7 2-7 15,13-5-8-15,10-4 0 16,12-8-1-16,11-4 2 0,11-15 1 16,5-4 1-16,11-7-1 15,3-3 5-15,2-7 1 16,3-5 3-16,-13-4 3 16,-5-3-6-16,-18-1 11 15,-15-2 2-15,-11 4 13 16,-10 2 0-16,-14 6-3 15,-4 13-6-15,-11 12-15 16,-3 10-4-16,-2 18-5 16,-1 7-5-16,12 7-1 0,8-4 3 15,20-6-5 1,17-5 4-16,18-17-1 0,8-4 6 16,11-12 0-1,-3-6-1-15,7-11 1 16,-4-4-6-16,-4-1 0 15,2-2 6-15,-10 12-3 0,-4-1 5 16,-10 13-2-16,-7 0-2 16,-10 14-2-16,-5 7 1 15,-7 1-6-15,-2 2-5 0,-4-2-4 16,-2 0-7-16,0-8 11 16,-1-2 3-16,1-10 11 15,0-2 4-15,5-11 14 16,1-3 15-1,5-11 22-15,8-9 20 0,10-3-6 16,9-4-9-16,12 0-30 16,10 1-17-16,11 7-14 15,1 3 0-15,0 6-38 16,-5 1-38-16,-3 2-118 16,7-2 468-16,10-23-247 15</inkml:trace>
  <inkml:trace contextRef="#ctx0" brushRef="#br0" timeOffset="35850.61">15778 5872 1087 0,'7'1'91'0,"1"1"41"0,0-2-30 0,-1 0 4 0,-1-3-14 0,-1-2-4 0,-2-3-9 16,-3 0-16-16,-3-1-20 16,-4-4-9-16,-4 0-12 15,0 1-4-15,-3 4-1 0,-3 2 3 16,-5 6-11-1,-5 4 0-15,-3 12-7 16,-2 8-6-16,4 14 3 16,3 6-7-16,7 0 0 15,6 2 5-15,12-8-1 0,4-5-1 16,12-6-1-16,0-4 0 16,8-7 2-16,-1-3 0 15,6-12 3-15,1-2-2 16,-4-10 3-16,-2-8 3 15,-2-8 5 1,-5-6-4-16,-2-8 11 0,-4-2 11 16,-5-9 14-16,-4-6 9 15,-4-9-5-15,-6-5-14 0,-1-12-17 16,-2 1-1-16,0 5-10 16,-2 8 5-1,5 19-1-15,0 10 3 0,8 21 7 16,2 13-6-16,4 17 3 15,5 12-7 1,2 25-12-16,-1 11 7 16,4 26-3-16,1 9-4 0,-1 17 6 15,0 1-13-15,0-1-66 16,1-4-2-16,4-19-61 16,4-10-16-1,13-27 16-15,8-13 4 0,2-31 82 0</inkml:trace>
  <inkml:trace contextRef="#ctx0" brushRef="#br0" timeOffset="36283.94">16308 5936 1310 0,'-19'-4'86'0,"-7"0"27"0,1 4-10 16,2 4-34-16,-4 2-22 0,11 11-23 0,0 2-10 0,7 14-5 15,6 0-7-15,3 5-4 16,7-1 0 0,14-3 0-16,-2-7 0 0,9-8 2 15,1-2-2-15,-1-17 1 16,0-4 1-16,-1-17 2 16,-1-9 3-16,-6-14 2 15,-1-6-1-15,-8-14 5 16,-3-7 4-16,-8-11 17 15,-6-6 8-15,-9-6 9 16,-2 2-4-16,-3 7-8 16,2 11-6-16,4 26-1 15,1 11 2-15,5 29 3 16,1 11-10-16,2 30-11 0,5 16-8 16,3 33-8-16,6 17 2 15,12 21 2 1,1 2-5-16,10-6-25 15,5-7-39-15,3-22-49 16,2-8-33-16,3-26-168 0,0-9 196 16</inkml:trace>
  <inkml:trace contextRef="#ctx0" brushRef="#br0" timeOffset="37634.28">18906 5687 692 0,'8'0'91'0,"-5"2"72"0,3-1 1 0,-4-1-8 0,1 0-23 16,3 0-37-16,-4-1-12 0,-5-2-18 0,-4-1-18 0,-10 1-22 15,-7 2-3-15,-7 2-8 16,-9 1-4-16,-12 7-3 16,0 2-4-16,2 7-6 15,6 2 3-15,15-1-1 16,9 3 0-16,15-1 0 16,8-1 0-16,14 5 2 15,10 2 2-15,14 3 9 16,7-3-2-16,8 0 11 15,4-2 5-15,-3-1 3 16,-5-5 4-16,-12 3-6 16,-12-2-10-16,-15 2-8 15,-10 0-4-15,-20-3-3 0,-9 0 4 16,-21-3-5 0,-4-2-3-16,-16-4-28 15,-3-4-13-15,2-8-37 0,4-5-19 16,20-12-18-16,4 0-4 15,15-14 70-15</inkml:trace>
  <inkml:trace contextRef="#ctx0" brushRef="#br0" timeOffset="37869.94">18764 5354 1156 0,'3'4'107'16,"-3"3"123"-1,3 8-76-15,-4 10 2 16,-3 13-16-16,-3 14-39 16,0 11-23-16,3 13-43 15,-3 2-4-15,7 8-25 16,5-3-7-16,8-4 2 16,1-3-6-16,6-7-45 15,-2-4-29-15,-1-8-78 16,4-4-37-16,-6-12 110 0</inkml:trace>
  <inkml:trace contextRef="#ctx0" brushRef="#br0" timeOffset="38733.37">19572 5695 635 0,'-2'-13'84'0,"2"-1"56"0,-6 2-14 0,-1 4 9 0,4-3-33 0,-5 8-21 0,2-5-7 16,0 5 2-16,-2-4-5 15,3 2-3-15,4 2 1 0,-3-6-15 16,4 1-4-1,4 2-2 1,0-1-2-16,6 4 6 0,-1 2-3 16,2 2 1-1,0 7-3-15,-6 6 6 0,3 12-5 16,-10 5-11-16,-2 15-3 16,-1 11-27-16,-11 4 5 15,5 8-5-15,-5 1-9 16,-3-4 5-16,5-1-6 15,3-10-3-15,6-6 8 16,15-11-6-16,4-4 3 0,10-13-14 16,6-2-1-1,-2-19-6-15,7-2-10 0,-4-15-11 0,4-4-18 16,-3-10-20-16,-6-1-9 16,-3-2-37-1,-11-3-20-15,-12 6 84 0</inkml:trace>
  <inkml:trace contextRef="#ctx0" brushRef="#br0" timeOffset="38936.68">19326 5835 1431 0,'18'8'90'0,"5"2"46"15,5-7-6-15,3-3 5 31,6-8-29-31,4-5-49 0,-2-4-16 16,12-5-33-16,-6-3-12 0,6-4-62 16,-4 4-44-1,-12 1 3-15,1 4 23 0</inkml:trace>
  <inkml:trace contextRef="#ctx0" brushRef="#br0" timeOffset="39316.8">19993 5575 1430 0,'31'-9'93'0,"4"2"40"15,3 1 6-15,0 6-12 0,0 3-20 16,-5 5-37-16,-3 6-12 15,-8 7-30 1,-2 6-9-16,-12 3-14 16,-6 4-2-16,-12 7-5 15,-9 0-2-15,-11 7-6 0,-7-1-3 0,-8 3-1 16,4-9-3 0,7-4 5-16,10-10-1 0,16-10 9 15,10 2 2 1,21-10 2-16,7 1 7 15,15-4 6-15,10-3-4 0,2-3 6 16,6-1-12 0,6-6 0-16,-3-1-17 15,2-4-71-15,-3 1-33 0,-13 0-256 16,-3 1 221-16</inkml:trace>
  <inkml:trace contextRef="#ctx0" brushRef="#br0" timeOffset="39582.73">20961 6028 1563 0,'4'20'91'0,"4"4"31"0,1 0 8 16,-1 4-24-16,-3-3-16 15,-5 7-32 1,-5 1-26-16,-9-3-22 16,-10 3-32-16,-9-6-55 15,-5 0-33-15,-11-2-98 0,5 3 110 16</inkml:trace>
  <inkml:trace contextRef="#ctx0" brushRef="#br0" timeOffset="40715.12">22083 5588 137 0,'2'-3'47'0,"-1"-4"66"0,6 3 84 0,-1 2 22 0,-4 0 6 0,4 2-24 0,-5 0-90 15,-1 0-21-15,0 0-25 16,0 2-6-16,0-2-2 16,0 0-7-16,0 0 5 0,-1 0-5 15,-9-6-14-15,-2 4-3 16,-12 1-8-16,-4 1-1 16,-9 0-5-16,-4 0-2 15,-1 3-7-15,-1 1-4 16,4 4 1-16,4 2-2 0,11 2-1 15,9-1 3 1,11 5-1-16,8 3 1 16,11-3 7-16,9 8 5 15,8 1 4-15,5 0 0 16,4-3-2-16,5 5 2 16,8-2 1-16,3 0 2 15,-7 5 0-15,-9-8-17 0,-27 2 1 16,-15-2-4-16,-26-1-5 15,-12-4 9-15,-17-1-11 16,-5-4 5-16,-5-1-18 16,-4 1-21-16,4-9-24 15,4-2-28-15,9-5-28 16,16-9 2-16,12-1-6 16,5-8-3-16,16-7 80 0</inkml:trace>
  <inkml:trace contextRef="#ctx0" brushRef="#br0" timeOffset="41145.89">21817 5258 792 0,'1'-12'126'0,"1"4"203"0,-1 1-194 0,-1 7-20 16,-1 7 6-16,-9 7-11 16,-1 2-10-16,-9 10-14 15,1 11-11-15,1 15-23 16,4 9-13-16,11 15-13 16,5 6-8-16,9 11-9 15,4 0-6-15,3-6-11 0,-2-4-21 16,-4-10-57-16,-2-7-20 15,-4-14-62-15,-1-8 9 16,-2-14 92-16</inkml:trace>
  <inkml:trace contextRef="#ctx0" brushRef="#br0" timeOffset="41580.44">22413 5361 1328 0,'11'-2'90'0,"-2"1"39"15,-1 1 6-15,-3 7-9 0,0 6-15 16,-7 12-16-16,-4 8-15 16,-5 18-29-16,-2 9-12 15,2 16-22-15,0-1-4 16,5 2-13 0,1-4 4-16,0-10-3 0,4 0-1 0,1-14 4 15,0-5-8-15,8-11-4 16,1-6-14-1,10-13-4-15,3-6-6 16,8-9 0-16,3-10-4 16,0-10-16-16,2-4-1 15,-7-3-37-15,-4-1-18 16,-7 1-29-16,-5-1-19 16,-11 3 89-16</inkml:trace>
  <inkml:trace contextRef="#ctx0" brushRef="#br0" timeOffset="41757.23">22304 5692 1307 0,'11'-3'60'15,"6"0"3"-15,2-5 2 16,14-2-2-16,1-2-8 16,7-3-19-16,3 3-17 0,-6-1-39 15,-4 1-37-15,-5 1-246 31,-7-2 195-31</inkml:trace>
  <inkml:trace contextRef="#ctx0" brushRef="#br0" timeOffset="42134.86">22859 5675 1043 0,'8'-2'118'0,"2"-6"158"16,4 2-144-16,-1-10-35 0,5-1-7 16,1-5-27-16,-4-2-7 15,7-3-4-15,-7 2 0 16,0 3-17 0,0-2 4-16,-7 12-2 0,-1-1-3 15,-7 13-5-15,0-2-8 16,0 2-12-16,0 2-8 0,-2 12 1 15,0 11 3 1,1 13 3-16,1 8 4 16,1 11 3-16,3 4-7 15,0 4 7-15,1 0-8 16,3-7-4-16,0-1 3 0,0-13-18 16,-4-5-14-16,-2-6-57 15,-2-7-31-15,-5-9-56 16,1-3-23-16,-4-6 114 15</inkml:trace>
  <inkml:trace contextRef="#ctx0" brushRef="#br0" timeOffset="42319.68">22851 6118 1412 0,'5'0'89'15,"6"-3"37"-15,13 1 4 16,1-1-18-16,7-3-18 15,4 1-36-15,-4-2-16 16,12 1-27 0,5-2-16-16,6-3-48 0,2 3-39 15,-4-4-77-15,-1 5-165 16,-3 4 200-16</inkml:trace>
  <inkml:trace contextRef="#ctx0" brushRef="#br0" timeOffset="42497.77">23538 6200 1519 0,'-5'27'85'0,"2"1"25"16,-5 5-7-16,5-1-38 16,-7 1-20-16,-5-2-39 15,-3 4-24-15,-12-7-79 16,-8 2-42-16,0-1 66 15</inkml:trace>
  <inkml:trace contextRef="#ctx0" brushRef="#br0" timeOffset="43091.36">24080 5509 1231 0,'8'0'83'0,"-3"0"59"0,-3-2-19 0,-10 2-21 0,-8-4-19 0,-11 2-31 0,-8 2-15 16,-4 10-13-16,-5 4-5 16,8 11-15-16,2 2-4 15,19 4 0-15,7 1-1 0,14 3 1 16,11-2 1 0,20 9 8-16,5-4 2 0,17 2 12 15,4-3 8-15,-6-7 2 16,-2-1-5-16,-22-7-13 0,-13-3-5 15,-21-7-7 1,-17 1 4-16,-23-5 2 16,-12-3-10-16,-10-1-34 15,-8-4-18-15,6-6-53 16,2-2-17-16,9-8-18 16,10-4-96-16,6-12 148 15</inkml:trace>
  <inkml:trace contextRef="#ctx0" brushRef="#br0" timeOffset="43344.59">23855 5291 1402 0,'11'0'96'0,"0"5"69"15,-3 1-26-15,-5 10-15 16,-1 8-22-16,-4 25-41 15,-3 7-6-15,2 30-26 0,0 4-11 16,6 7-5 0,8-1-14-16,8-17 1 15,3-5-5-15,6-21-39 16,1-8-25-16,1-8-68 16,-2-6-30-1,-1-14 85-15</inkml:trace>
  <inkml:trace contextRef="#ctx0" brushRef="#br0" timeOffset="43731.93">24461 5246 1384 0,'6'0'110'0,"0"0"47"0,-3 11 3 15,-4 3-8-15,-1 14-31 16,1 5-20-16,-1 18-44 16,2 7-13-16,0 8-18 15,0 5-15-15,-3 7-7 0,-3-1-4 16,-1-6 0-1,4-3-1-15,3-15-4 16,6-7-13-16,7-14-6 16,3-9-11-16,11-10-4 0,1-7-5 15,7-12-19-15,3-7-2 16,-5-6-35 0,-2-6-6-16,-10 0-36 15,-9-4-11-15,-13-4 89 0</inkml:trace>
  <inkml:trace contextRef="#ctx0" brushRef="#br0" timeOffset="43913.22">24358 5662 1308 0,'-8'5'85'0,"8"-1"53"0,5 1-5 0,14-5-1 16,4-1-16-16,9-7-29 15,0-7-23-15,4 0-37 16,5-7-6-16,3-2-41 15,5 2-26-15,-5-2-64 16,3 1-50-16,-2 8 86 16</inkml:trace>
  <inkml:trace contextRef="#ctx0" brushRef="#br0" timeOffset="44334.53">24918 5457 1074 0,'0'0'128'15,"3"-8"143"-15,11 3-153 16,7-3 3-16,6 5-7 16,1 0-14-16,5 8-16 0,-4 4-12 15,2 7-38-15,-2 6-10 16,-9 7-22-16,-7-1-5 15,-15 5 3-15,-7-5-8 16,-20 7 0-16,-4-5-7 16,-9 0-16-16,-1 0-1 15,11-11 6-15,9 0 6 16,16-13 16-16,7 2 4 16,13 0 4-16,6 1 5 0,11 6 10 15,3 4 10-15,8 1-5 16,2 4 3-16,-2 4-1 15,-5 2-6-15,-15-5 0 16,-10 1-1-16,-22-4-9 16,-15 1-6-1,-19 6 0-15,-12-1-9 0,-11 0-32 0,-6-1-24 16,-15 5-82 0,0-1-24-16,-5-9 79 15</inkml:trace>
  <inkml:trace contextRef="#ctx0" brushRef="#br0" timeOffset="46293.46">22828 6589 1101 0,'5'7'107'0,"-2"0"61"0,-10 4-35 15,-2 1-14-15,-2-1-25 0,-2-5-17 0,8 0-24 0,1 0-7 16,5 6-8-16,4 3 2 16,9 11-5-16,0 7-1 15,2 17-13-15,-3 8-8 0,-1 23-2 16,1 10-4-16,-3 15-5 16,4 6 2-16,-3-3-5 15,-3-5-5-15,0-10-5 16,-1-8-16-16,0-15-42 15,-1-10-15-15,4-23-36 16,-3-11-4-16,-2-24-263 16,-2-8 254-16</inkml:trace>
  <inkml:trace contextRef="#ctx0" brushRef="#br0" timeOffset="46614.53">22697 7671 1220 0,'0'-8'80'0,"0"-3"34"15,0 10-37-15,-5 1-5 16,0 6-10-16,4 11-11 0,6 13-16 16,7 10-3-16,17 7-16 15,7-4-3-15,13-6 7 16,3-2 7-16,-2-21 27 0,-4-1 10 15,-11-12 2 1,-5-4 2-16,-5-14-11 16,-6-10-8-16,-6-14-6 15,-7-6-19-15,-6-5-9 16,-6-2-11-16,-6 4-23 16,0 4-13-16,2 5-66 15,2 6-27-15,10 8-67 0,3 4-231 16,18 7 269-1</inkml:trace>
  <inkml:trace contextRef="#ctx0" brushRef="#br0" timeOffset="47647.54">21941 8420 1030 0,'0'6'75'0,"0"2"67"0,-5-1-66 0,-4-4-8 0,0-2-8 0,-6-1-7 0,1 0-7 0,-2 2-13 16,1 3-1-16,-3 15-17 0,-2 5-7 0,1 18-3 16,-3 7-6-1,7 12 0 1,6-1 1-16,12-10-1 16,10-5 0-16,12-13-4 15,8-10 5-15,7-8 2 16,4-11-2-16,6-7 10 0,2-5 8 15,5-9 23 1,-3-5 12-16,-12-2 20 0,-5 1 2 16,-20 2 6-16,-8 5-5 15,-9 4-23-15,-6 2-11 0,-2 10-31 16,-4 2-9-16,2 15 2 16,7 4-13-16,3 7 2 15,9 4 3-15,14-10-6 16,0-2 10-16,12-10-1 15,-2-9 1 1,0-6 10-16,-3-2 10 0,-3-12 17 16,-2 1 5-16,-6-2 13 15,-5 1-8-15,-14-5-8 16,-6 2-6-16,-14-5-16 16,-3 2-8-16,-10-2-16 15,-1 8-19-15,-4 8-51 0,-3 5-20 16,3 16-58-1,5 2-16-15,15 2-19 16,11 2-183-16,19-8 239 0</inkml:trace>
  <inkml:trace contextRef="#ctx0" brushRef="#br0" timeOffset="47995.78">22580 8695 1187 0,'36'12'104'0,"-4"4"55"0,-12 9-82 0,-5 7-30 0,-11 4-34 0,0 2-8 0,-6 1-3 0,-3 1-3 0,5-13 1 16,0-7 0-16,8-15 15 15,0-5 12-15,1-13 15 16,-1-1 12-16,-4-10 13 16,-3-4-4-16,-2-8-2 15,-3-2-5 1,3 3-21-16,-1 4-8 0,7 7-3 15,3 5-4-15,4 11 3 16,4 6 0-16,8 9-10 16,1 7-4-16,5 8-9 15,5 2 3-15,-5 4-3 16,-5-3-14-16,-3 1-32 16,-5 0-27-16,1-4-46 15,-1-3-12-15,2-4-29 16,-5-6-224-16,5-11 250 0</inkml:trace>
  <inkml:trace contextRef="#ctx0" brushRef="#br0" timeOffset="48304.78">23331 8633 1203 0,'-2'-8'124'0,"-2"-4"75"0,-7 12-69 16,-5 0-4-16,-9 6-30 15,-5 5-12-15,-5 8-28 16,-3-2-15-16,7 5-17 16,7-1-10-1,14-2-3-15,10-4-10 0,16 1 3 16,8 3-1-16,17 0 1 0,3 3 0 16,5 3-4-16,3 4 3 15,-8-1-3 1,-6 2 0-16,-13-8-1 15,-12-1-1-15,-24-4-14 16,-13 0-10-16,-23-2-44 0,-4-1-24 0,-7-3-46 16,0-3-8-16,7-8 81 31</inkml:trace>
  <inkml:trace contextRef="#ctx0" brushRef="#br0" timeOffset="49644.98">20017 8382 1041 0,'22'0'97'0,"-11"-6"56"0,-3 1-9 0,-13 4-34 0,-13-6-22 0,-8 7-31 0,-8 4-9 16,-13-1-21 0,-2 3-7-16,0 3-10 15,2 6-5-15,9 5-5 16,5-1 0-16,14 2 1 0,8-4-1 0,14 3 0 15,11-7 2 1,13 8 10-16,6-3 8 0,12 6 20 16,5 1 5-1,1 1 6-15,-1-1-3 16,-14 3-12-16,-14-3-6 0,-20 2-11 0,-13-3-11 31,-24-5-1-31,-12 1-3 0,-10-2-35 16,-3 1-22-1,0-10-54-15,5-3-27 0,8-7-33 16,6-10-231-16,14-14 261 16</inkml:trace>
  <inkml:trace contextRef="#ctx0" brushRef="#br0" timeOffset="49860.49">19734 8119 1446 0,'0'9'96'0,"2"7"66"16,-2 8-5-16,4 15-7 0,4 7-18 0,10 19-56 16,-1 2-12-16,2 9-37 15,1 0-10-15,4 1-12 32,0-3-17-32,-1-9-66 15,-2-5-51-15,-5-7-85 0,-2-8-1 16,-8-15 114-16</inkml:trace>
  <inkml:trace contextRef="#ctx0" brushRef="#br0" timeOffset="50216.84">20272 8109 1462 0,'13'2'96'16,"-5"1"26"0,-4 8 10-16,-1 5-16 15,1 8-30-15,0 12-25 0,-2 7-17 16,-2 15-23 0,-5 8-6-16,-3 10-15 0,2 3 3 15,-3-2-2-15,5-8-9 16,1-9-15-1,3-9-15-15,8-15-14 0,2-8 3 16,9-12-5-16,-1-3 0 16,12-16-18-16,2-10-12 15,0-12-16-15,-1-8-1 16,-12-5-155-16,-5 0 161 16</inkml:trace>
  <inkml:trace contextRef="#ctx0" brushRef="#br0" timeOffset="50369.21">20223 8332 1399 0,'10'0'77'0,"7"0"4"0,4-2-4 15,13-9-22 1,9-1-17-16,7-6-14 16,2-4-32-16,-3-1-78 15,-1 2 31-15,-9 7 6 16</inkml:trace>
  <inkml:trace contextRef="#ctx0" brushRef="#br0" timeOffset="50634.91">20708 8357 1215 0,'3'-3'75'16,"1"-8"46"-1,4-3-31-15,5-13 14 0,6-5-13 0,3-6-14 16,2-3-5-16,-5 0-16 15,-2 4-2 1,-6 5-3-16,-2 12-3 16,-1 12-4-16,-5 11 1 0,1 25-14 15,-3 7-4-15,-1 23-9 16,-3 10-15 0,-2 11 1-16,2 5-3 15,3-7-9-15,0-3-6 0,6-16-62 16,2-6-31-1,3-15-53-15,-4-7-20 0,-6-13 109 16</inkml:trace>
  <inkml:trace contextRef="#ctx0" brushRef="#br0" timeOffset="50810.16">20728 8723 1479 0,'24'6'97'16,"7"-4"40"-1,6-2-11-15,2-2-24 0,7-6-22 16,-2-6-38-16,-2 0-5 16,-2-3-50-1,-4-5-50-15,-6 1-133 0,5 1 106 0</inkml:trace>
  <inkml:trace contextRef="#ctx0" brushRef="#br0" timeOffset="52291.45">23598 8668 1229 0,'0'6'68'0,"3"-3"32"0,-2 2-7 0,6-2 0 0,1 3-15 0,-2 5-32 0,-1 2-14 0,-2 8-29 0,-3 7 3 16,-2 5-4-1,-4 5-1 1,4-3-2-16,2-5-7 0,5-8 4 15,3-10-1-15,3-5 1 16,2-4 4-16,7-11 0 16,4-5 7-16,1-10 12 15,2-7 8-15,-5-4 14 0,-3 3 0 16,-8 4 1 0,-5 2-5-16,-7 4-9 0,-6 6-2 15,-4 13-6 1,2 2-4-16,-2 17-3 0,1 7-7 0,7 6-4 31,2 3-2-31,10-1-5 0,7-1 2 0,7-6-1 16,4-6 1-1,2-6 2-15,-1-5 1 0,-1-8 0 16,0 0-3 0,-10-11 1-16,0-3 2 0,-6-8 3 15,-1-2 5 1,-5-1 4-16,1-1 2 15,-3 8 7-15,2 2 3 0,-2 8 0 16,0 6-6-16,-3 13-6 16,0 4 2-16,-3 11-13 15,0 4 4-15,0 2-22 0,1-2-10 16,2-3-11 0,0-7-2-16,2-7 15 15,-2-12 0-15,1 1 8 16,7-4 1-16,2-13 5 0,2-9 6 15,12-14 11 1,1-1 0-16,8-2 1 16,2-4 2-16,-2 15 4 0,0 5-3 0,-7 13 9 15,-4 10-6-15,-10 10-2 16,1 11-3 0,-8 0-18-16,-1 4-1 15,-2 0-13-15,-4-1 5 16,2-8 4-16,0-3 2 15,2-10 9-15,4-2 1 16,0-9 4-16,2-5 6 16,3-6 5-16,2-1-1 15,1 2 8-15,4-1 1 16,-1 5 13-16,0 7 7 0,1 10-2 16,-4 9 0-1,0 13-10-15,-4 4-9 0,-3 11-8 16,-2 0-9-16,-3 0-21 15,1-5-25-15,3-9-56 0,4-5-18 16,7-18-50-16,5-1-5 16,2-14 102-1</inkml:trace>
  <inkml:trace contextRef="#ctx0" brushRef="#br0" timeOffset="52982.62">24647 8736 1284 0,'-8'9'87'0,"2"0"36"0,6 4-41 0,4-7-7 0,7 2-4 16,5-5-2-16,3-3-8 0,3-1-10 0,5-7-10 0,0 0-2 16,-2-3-6-16,-1 0 5 15,-12 0-1-15,-2 0 1 16,-17 3 5-16,-5-3-12 0,-12 9-12 15,-4 2-8 1,-2 8-13-16,-2 10 0 0,5 7-4 16,4 2-16-16,10 6-30 15,5 0-24-15,15 2-54 16,5-7 3-16,12-4-5 16,6-9 12-1,8-5-3-15,4-8-101 0,9-2-61 16,-6-8 16-16,0 0 60 15,-7-5 137-15,-12-4 227 16,-4 1 47-16,-11 0 56 16,-3 0 3-16,-9-1-83 15,-2 4-27-15,-10 9-29 16,0 1-18-16,-4 7-35 16,0 9-18-16,-7 11-28 15,-1-1-9-15,9 3-14 16,-1-1-5-16,17-6-16 0,8 1-5 15,10-7-6-15,8-4 3 16,5-4 12-16,-1-5 8 0,-1-13 11 16,-1-7 6-1,-4-10 24-15,-1-6 14 0,-4-5 32 16,-5-7 12-16,-4-4 7 16,-4-8-4-16,-6-11-7 15,-3-6-13 1,-5 3-12-16,2 8-6 15,-2 26-11-15,0 14-9 0,2 24-12 16,0 10-10-16,-1 25-13 16,6 16-4-16,1 19-1 15,6 7-5-15,7 7-2 16,1 5-22-16,-2 14-112 16,-4 2-6-16,-8 12-253 15,0 11 224-15</inkml:trace>
  <inkml:trace contextRef="#ctx0" brushRef="#br0" timeOffset="54995.81">10256 5958 589 0,'22'-12'143'0,"0"-2"112"0,0 3-96 0,-6 0-6 0,-8 4-54 0,-3 1-11 0,-7 1-15 16,-3 4-10-16,-12 1-18 15,-7 4-12 1,-6 12-23-16,-1 9-3 15,1 10-6-15,6 4 2 16,10 9-3-16,0-4-1 16,12 3 0-16,5-9-1 15,10-5 2-15,7-8 1 0,10-10-2 16,7-4 1 0,2-11 4-16,2-5-4 0,-1-8 0 15,-6-7 5-15,-4-5-2 16,-3-5 11-16,-8 1 16 15,-2 2 5-15,-10 5 2 16,-6 2-6-16,-5 12-17 0,-4 2-6 16,0 12-8-1,0 8 0-15,8 18-2 16,3 2 1-16,16 9 0 16,11 0 0-16,13-13 0 0,4-5-1 0,6-9 2 31,-2-9 1-31,-7-7 13 15,-4-3 11-15,-17-13 5 16,-4-4 5-16,-13-12-4 0,-6-7-7 16,-7-5-9-1,-6-2 1-15,-9 5-13 0,-11 3-2 0,-15 11-3 16,-5 4-18 0,-9 17-30-16,5 2-17 15,7 15-46-15,11 10-18 16,16 4-100-16,12-4 127 0</inkml:trace>
  <inkml:trace contextRef="#ctx0" brushRef="#br0" timeOffset="55349.06">11035 5990 870 0,'11'19'127'0,"-4"8"218"0,-6 7-293 0,-2 6-11 0,-4 2-8 0,2-2-17 0,1-4-1 0,5-8 7 16,2-7-1-16,1-8 5 0,4-12 3 15,-2-9-3-15,1-6 5 16,2-13 10-16,-1-7 8 16,5-7 0-16,1-2 0 15,5 4-10-15,-1 1 6 16,1 13-4-16,1 6-5 0,-3 14-6 15,3 10-18-15,-5 14-12 16,2 7 0 0,-1 11-1-16,-1 2 2 0,2-1-24 15,1-2-20 1,6-6-66-16,-1-3-24 16,2-16-179-16,3-11 182 0</inkml:trace>
  <inkml:trace contextRef="#ctx0" brushRef="#br0" timeOffset="55615.1">11739 5906 1304 0,'-38'10'80'0,"0"-2"35"0,-1 6-11 16,4 5-23-1,8-5-15-15,13 2-27 0,9-2-14 16,13-1-15-16,8-2-6 15,9 4-1-15,5 4-3 0,3 7 1 16,0 0 2 0,-7 6-2-1,-4 1 1-15,-16 3-2 0,-6-1 0 0,-17 1 2 16,-9-1-13 0,-5-8-43-1,-2-5-34-15,4-11-312 0,9-10 256 16</inkml:trace>
  <inkml:trace contextRef="#ctx0" brushRef="#br0" timeOffset="56424.3">11939 5969 1268 0,'-3'4'66'0,"0"5"23"0,1 4-11 15,-1 6-15 1,3 4-5-16,5 6-14 0,3 4-7 16,11-3-12-16,0-2-9 15,11-3-13 1,1-3 3-16,2-11-5 16,-1-6 8-16,-2-11 2 0,-3-5-1 0,-5-10 4 31,0 1-5-31,-5-5 3 15,-3-7 7-15,-1 1 10 0,-5-3 4 16,-6 3 4-16,1 4-2 16,-5 8-10-16,-1 11-3 15,-3 15-9-15,-2 13-1 16,1 12-7-16,4 9 0 16,2 3-5-16,1-2-2 0,12-7-1 15,3-7 1 1,8-5 1-16,6-9 0 15,5-13 2-15,4-2 4 0,0-17 3 16,1-5-3-16,-4-9 11 16,-2 1 7-16,-3 2 8 15,-5 6 6-15,-10 8-14 16,-12 12-7-16,3 2-15 16,-11 9-2-16,-4 9-2 0,1 2 2 15,3 0 2 1,2 0-1-16,6-5 4 15,4-6-4-15,5-8-2 16,4-3 2-16,5-10-2 16,2-4 6-16,1-7 2 0,0 0-3 15,-1 5-1-15,-4 0-4 16,2 15-2-16,1 4 4 16,0 12 0-16,-3 4-6 15,-2 11-2-15,-4 4-40 16,-7 1-10-16,-1-2-2 0,-4-8 5 15,1-6 36-15,-1-10 12 16,-1-6 11 0,5-8-1-16,0-4 4 0,4-15 17 15,2-3-1-15,4-11 4 16,0-6 3-16,1 7-14 16,3 2 1-16,0 18-1 15,2 7 3-15,-2 19-7 0,-2 10-3 0,-5 13-5 31,1 4-9-31,-7 0 4 16,2-2-21-16,2-7-47 16,1-7-38-16,1-6 68 15,4-4-15-15</inkml:trace>
  <inkml:trace contextRef="#ctx0" brushRef="#br0" timeOffset="56944.01">13323 5985 1048 0,'-11'10'129'0,"1"-4"201"0,1 5-258 0,7 0 12 0,9-3-6 0,7-5-1 16,11-3-19-16,7-8-10 0,-1-3-14 16,4-3 1-16,-2-3-10 15,-6-4 8 1,-5 2 6-16,-8 5 2 15,-11-3 8-15,-6 2 0 0,-16 8-16 16,-5-3-12-16,-7 13-13 16,-7 11-7-16,-3 16-5 15,2 4 4-15,4 7-3 16,14 0-5-16,21-8 8 16,11-5-6-16,26-9 3 15,5-6 0-15,9-12 0 16,1-1 3-16,3-5-3 15,0-2 7-15,-1 3-3 16,0 3 0-16,-9 6-16 16,-5 7-19-16,-12 12-30 0,-9 1-7 15,-13 2-7-15,-4-3 4 16,-10-9 22-16,-5 3 11 16,-4-10 24-16,0-5 10 0,3-8 23 15,2-6 14 1,11-10 40-16,4-5 23 15,14-12 24-15,7-5 3 16,12 1-37-16,7-1-16 16,12 10-41-16,5-2-16 0,10 7-7 15,-3-1-21 1,4-5-81-16,2 1-63 16,6-15 82-16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8:20:59.5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3228 5096 1398 0,'-3'0'43'16,"-1"-2"-15"-16,-2 2-6 0,5-3-22 0,1 3-3 0,3 0 10 0,1-2 12 0,4 1 32 0,0-2 12 0,2 3-11 15,2 3-13-15,3 6-26 16,0-2-10 0,7 5-1-16,1 1 10 0,8 4 7 15,2-1 7-15,7 3 4 16,-1 1-1-16,2-1-8 15,2-1 4-15,4-1-1 16,5 2-3-16,5-3-6 16,3 0-3-16,3-1-4 15,-5 0 3-15,5 0 5 16,-3-5-6-16,2-1-2 16,3 1-3-16,1-4-2 15,3 0-1-15,9 1 1 0,2-1-2 16,2-3-1-16,0 2 1 15,0 0-1 1,0-5 2-16,3 0-1 16,4 0-1-16,2-2-1 0,5-1 0 0,2 3 6 15,-2 3 6 1,-9-1 3-16,-5-2 1 16,-1 0-4-16,-1-2-4 0,2-6-3 15,5-1-1-15,-7-4-4 16,-1 0 1-16,-12-1 0 15,-6 0 0-15,-4 0 3 16,-2 0 2 0,-4 1-5-16,-1 3 3 15,-4 6-3-15,0-3 1 0,-1 6 2 16,-4 1-1-16,-9 0 1 16,-4 1-6-16,-14-1-18 15,-3 0-29-15,-14-6-85 16,-11-6-34-16,-28-3 82 15</inkml:trace>
  <inkml:trace contextRef="#ctx0" brushRef="#br0" timeOffset="1339.07">9906 5187 468 0,'-3'-3'111'16,"1"-6"79"-16,2 1 0 0,0 1-11 0,2 6-36 0,-1-2-21 0,2 7-28 0,0 1-4 0,2 5-7 16,0-6-3-16,1 9-16 15,2-5-2-15,3 0-12 16,7 0-8-16,2-5-14 16,7 3-6-16,6-1-10 15,5 3 2-15,1-2-3 0,4 2-1 16,15-3-2-16,4 3-2 15,10-2-6 1,7 0 7-16,0 4-7 0,3-4 3 16,-5 2-2-16,-1-5 0 15,-10 2-1-15,-4-1 0 0,9-4 4 32,3 0-2-32,8-4 3 0,6 2-5 15,-4 4 1 1,3 2-1-16,-2 1-1 0,-9 5-2 15,3-2 1-15,-5 1 3 16,3 0-3-16,4 1 4 16,2-7-4-16,2 2-3 15,1-4 5-15,-4 3 0 0,-7-3 0 16,1 1 0-16,-2-1 0 16,2 2 0-16,4 4 1 15,-1-3-1-15,2 1 1 16,-6 3-1-16,-4 0-1 15,-3-3 2-15,6-2-1 0,4 2 1 16,7-5-1-16,2-5-1 16,-5-1 5-1,-8-1-1-15,-13-1-3 0,-12-3-21 16,-11-8-75 0,-8 0-45-16,-20-9 66 0</inkml:trace>
  <inkml:trace contextRef="#ctx0" brushRef="#br0" timeOffset="2500.96">15979 5225 1057 0,'0'-1'79'16,"0"-4"53"-16,0 3-16 0,2 1-24 0,1 1-11 0,5 0-16 0,5 0-5 0,4 0-10 15,4 0 8-15,7 0-7 16,0 0-1-16,7 0-12 16,5 0-4-16,5 0-10 15,3-2 0-15,8 0 0 0,3 2-4 16,13-1-7-16,4 1 1 15,11-3-11 1,3 3 3-16,1 0 2 0,1 4-8 16,-10 3 2-1,1 1-3-15,1 3-1 0,4-5 3 0,10 2 1 16,0 1 4-16,-2-4-1 31,-9 0 0-31,-2 1-1 16,-4-1-4-16,5 0 3 0,9-2-4 15,-2 1 1-15,-3 4 5 16,-3-3-7-16,-7 3 5 16,-4-6-3-16,3 2-5 15,-10-4 3-15,-1 0-2 0,-11-3-7 16,-8 0-10-16,-10-5-33 16,-6 2-24-16,-4-4-42 15,-7 7-11-15,-2-3 23 16,-2 6-307-16,-3 6 291 15</inkml:trace>
  <inkml:trace contextRef="#ctx0" brushRef="#br0" timeOffset="19239.43">6415 4271 666 0,'-10'17'113'0,"1"-1"128"0,1 8-170 0,3-7-21 15,2-4-20-15,3-5 10 0,6-5 11 0,0-2 13 0,4-1 0 0,-4-1 0 16,-1-1 3-16,-3 1-13 0,-1 1 3 16,1-2-6-16,1-11-14 15,-3 4-1-15,1-4-9 16,4 1-6-16,3-4 6 15,3-1 1-15,10-2-4 0,2-5 5 16,9-3-8-16,1-1 0 16,6-5 2-1,4 1-4-15,-4-6 8 16,2 4-4-16,2-3-10 16,-4 0 5-16,7-1-11 0,0 0-2 15,-3 2 4 1,-1-2 0-16,-2 1-2 15,-1 0-3-15,4 2 2 0,-1 2-7 16,1 1 5 0,3 2 1-16,-1 3-1 0,-2 1-3 15,6-3 5-15,-2 1 3 16,5-2 7 0,0-2 12-16,-3-1-9 15,0 2 2-15,-2 1-4 0,1 1-12 16,5 4 6-16,4 0-3 15,-3 4-5 1,1 4 0-16,-6 3-5 0,-5-5 3 16,3 3-1-16,-4 2 0 0,0-2 0 15,-2 4 1-15,-5-1 0 16,2 5-1-16,-4 3 0 0,3-1 0 16,-1 4-2-1,2-1 2-15,3 3 4 16,0 3-8-16,8 4 1 15,0 1 8-15,1 1-8 16,1 1 8-16,-6 2 2 16,0-5-2-16,-4 2 10 15,0 2-6-15,1-2 4 16,-1-2-2-16,2 2-5 16,4-6 4-16,1 5-2 0,2-1-5 15,2 0 4-15,-3-2-5 16,1 3 1-1,-5-3 0-15,-3 4-1 0,-4 2-1 0,-3 0 0 32,-2 4 0-32,0-1-1 0,-1 3 4 0,-1 2-3 31,-1-3 4-31,3 3 7 0,2 0-5 16,-5 4 6-16,-3-1-2 0,-7 7-4 15,-1-4 3 1,-1 3-8-16,1 4 1 15,3 6 2-15,0 0-6 16,4 1 1-16,0 5 3 0,4-4-3 16,3 1 0-16,-5 1 2 15,1 1-3-15,-4-1 1 16,-6 3 0-16,-5 2 0 16,-1 2 0-16,-5 3 0 15,-5 1 2-15,1-2 0 0,0-2-1 16,3-10-1-16,3-1 3 15,3-8-4 1,-1-3 1-16,-1-8 5 16,0-5-5-16,-3-5 2 0,-3-4 0 0,-4-5-1 31,1 2 3-31,-2-2-4 0,-5-7-20 0,-4-8-56 31,-2-3-42-31,3 2-96 16,0-4-20-16,14-2 123 0</inkml:trace>
  <inkml:trace contextRef="#ctx0" brushRef="#br0" timeOffset="20015.73">9904 4247 946 0,'-3'-8'99'0,"0"5"63"15,1-1-27-15,-2-1-38 0,2 3-11 0,-3-4-20 0,-1 1-5 0,1 2-13 0,5 3-12 16,0 0-9-16,2 0-3 16,7 3 3-1,2 5 0-15,3-2 10 16,2 4-1-16,0 6-9 15,1 1-6-15,1 7-13 16,1-1-3-16,0 1 0 16,0 0 0-16,3-5 1 15,-5-2 1-15,3-1-2 16,1 1 0-16,-8-4-3 16,4 1-1-16,-8-6 8 0,-1-4 9 15,0-2 8-15,-3-2 1 16,0-3 10-16,-1-3-4 15,1-7-5-15,1-6 2 0,1 2-15 16,-1-7-5-16,4 0 6 16,1 1-8-16,1-4 3 15,1 0 3-15,1 2-6 16,-1-2-1-16,-4 3-2 16,1-1-6-16,-4 8-1 15,-3 3-1-15,-3 4-36 16,0 9-31-16,0-1-73 15,0 2-37 1,0-2 93-16</inkml:trace>
  <inkml:trace contextRef="#ctx0" brushRef="#br0" timeOffset="22467.55">10382 2664 1132 0,'2'8'79'0,"-1"3"29"0,2-3 0 0,-3 1-22 0,0 1-15 0,0-7-5 0,0 0-6 0,-1-3 1 16,1 0-8-16,-2 0-14 15,-9-2-2-15,3-2-11 16,-4-3 3-16,-7 1-6 15,-5-5-4-15,-4 8-9 16,1-2-9-16,3 10-3 16,1 4-5-16,2 17 0 15,2 7 6-15,2 14-14 16,6 0-7-16,9-1-13 16,4-2-6-16,12-17 14 0,3-8 10 15,9-13 13 1,5-7 3-16,5-12 3 0,1-6 2 0,-1-16 3 31,-3-4 4-31,-8-11 5 16,-3-2 2-16,-4-4-6 0,-7-4 0 15,-5 5-1-15,-4-2 3 16,-4 4 5-16,-4 7 1 16,0 10 1-16,-1 9-3 15,-2 18 1-15,-1 9-2 0,-4 23-13 16,0 7-5-16,0 18 0 15,3 4-2-15,6 4 3 16,3 4 0 0,12 2-5-16,7-2-1 0,12-7-6 15,2-7 2-15,12-11-3 16,6-8-3-16,11-16 4 16,6-2 0-16,-6-15 3 15,-2-4 3-15,-12-7 4 0,-11 0 3 16,-9-4 2-16,-7 1-1 15,-11-1 3 1,-8-1 8-16,-11-2 3 16,-5 4 5-16,-9-2-4 15,0 4-12-15,-5 9-4 16,2 6-7-16,1 6-3 16,6 10 2-16,7-1 0 15,8 4 5-15,17 0-1 0,3-2 0 16,13-5 1-16,1-2-1 15,1-10 3-15,1-2-1 0,-5-5 1 16,-3-4 2 0,-3 2-2-16,-7 0 0 0,-2 5-3 15,-9 5 3-15,-1 2 0 16,-1 3 0-16,-9 11 0 16,4 10-6-16,1 3-11 15,4 0-4-15,7-2-1 16,7-6 5-16,7-8 12 15,6-6 4 1,3-13 2-16,3-3-1 0,0-13 8 16,1-4 4-16,0-12 12 15,0-2 8-15,-3-10 2 16,-5-4-9-16,-11 1-1 16,-6 0-11-16,-8 1 4 15,-3 5 6-15,-3 13 8 16,-1 13 5-16,0 24-9 15,-4 12-1-15,3 28-17 16,-2 6-1-16,5 16-2 16,2 7-1-16,6-3 0 0,4-4-5 15,4-9-30-15,5-10-28 0,-1-9-39 16,0-7-31 0,-6-12-38-16,-3-5-3 15,-6-16 88-15</inkml:trace>
  <inkml:trace contextRef="#ctx0" brushRef="#br0" timeOffset="22926.04">11120 2590 855 0,'13'-8'134'0,"6"3"211"0,6 5-224 0,8 5-9 0,8 1-9 0,7 1-26 15,2-7-13-15,2 1-14 16,-4-1-9-16,-3 0-20 15,-4-1-5-15,-3 1-5 0,-8-2 2 16,-9-1 6 0,-9 1 0-16,-12 2 4 15,-4 0-5-15,-18 7-12 0,-5-3-1 0,-13 15-5 16,-1 3-8 0,0 15 8-16,2 2-4 0,17 5-7 15,4-6 0 1,20-10-5-16,14-10 6 15,11-12 5-15,9-7 4 16,5-15 1-16,-5-3 3 16,-1-10 10-16,-2-4 5 15,-6-1 13-15,-2 2 9 16,-6 2-2-16,-8 0-2 0,-6 13-6 16,-5 15-13-1,-7 2-6-15,0 19-4 16,-3 19-3-16,1 6 2 15,4 2-12-15,5-2-15 0,12-12-52 16,9-9-38-16,15-13 69 16,8-15-14-16</inkml:trace>
  <inkml:trace contextRef="#ctx0" brushRef="#br0" timeOffset="24235.01">12767 2800 1256 0,'5'0'108'0,"-3"-2"43"0,-4-6-6 0,-7-3-18 0,-10-6-53 0,-8-5-26 0,-12 0-35 16,-4 4 0-16,-1 7-1 15,4 7-7-15,4 16-5 0,8 7-4 16,7 19-2 0,5 6 0-16,15 2 0 0,7-2 1 15,13-16-4 1,8-2 4-16,9-20 4 0,4-6-3 15,2-6 4-15,1-9 2 16,-9-11 7-16,-4-8 13 16,-9-8 21-16,-8-10 4 0,-1-11 1 15,-4-3-3 1,-6-5-11-16,-2 1-13 16,-5 2-2-16,-1 10-14 0,-1 23 1 15,7 13 6 1,-1 27 1-16,-2 14-1 0,-1 23-12 15,1 11 0-15,3 19-8 16,7 7 8 0,7 3-4-16,5-5 4 0,12-14-6 15,4-11-3-15,3-22 7 16,1-5-4-16,1-17 7 16,1-8-1-16,-2-19 3 15,-1-4-3-15,-13-10 1 16,-4-11 5-16,-15-1-3 0,-6 0 7 15,-13 7-3 1,-5 6 0-16,-9 23-7 0,-8 9-2 16,2 22-4-1,1 9 1-15,9 15 5 0,8 5-6 0,15-1 2 16,7-7-2 0,18-12 1-16,10-13 8 15,12-11-5-15,4-7 4 16,1-15-2-16,1-6-4 0,2-9 8 31,-2-3-3-31,-3-3 2 0,-7 0 9 16,-17 7-4-16,-2 7 1 15,-18 16 5-15,-2 4-11 16,-4 10 5-16,-7 13-5 16,-1 12-4-16,-1 8 3 0,-2 1-5 15,5 7 7-15,-6-3-3 16,1 3-4-16,5-2 4 15,-8-4-8-15,14-4-2 16,0-4 8-16,0-7-5 16,9-1 2-16,-4-5 1 15,5-3-1-15,-6-3-6 16,4-7 2-16,-8-6-5 0,2-1-6 16,1-4 11-16,-3-7 0 15,-3-4 7-15,0-1 1 16,-1-2 3-1,1-6-3-15,2 0 2 0,1 0-1 0,1-5-5 32,2-3 11-32,1-8 5 15,4-3 4-15,3-23 15 0,1-6-9 16,12-12 4 0,3-3 2-16,11 16-14 0,1 9 11 15,2 27 4-15,-2 8-4 16,-1 14 1-16,0 9-9 15,-11 8-17-15,-2 8-1 16,-15 5-1-16,-6 2-1 0,-10 1-2 16,-10 0-1-16,-15-3-5 15,-5 0-5-15,-9-8-24 0,0-5-22 16,-3-6-51 0,6-4-28-16,5-15-51 0,7-2-131 15,13-4 201 1</inkml:trace>
  <inkml:trace contextRef="#ctx0" brushRef="#br0" timeOffset="24876.09">14397 2614 984 0,'5'0'85'0,"1"0"70"0,0 0-29 15,2-2 0-15,2 0-15 0,6 4-17 0,3 1-3 0,9 3 0 0,7 1-9 0,12-1-24 16,2-3-11-16,9-3-23 16,2 0-15-16,-5-3-3 15,-3 1-32-15,-6-5-94 16,-6 2 117-16,1-8-47 0</inkml:trace>
  <inkml:trace contextRef="#ctx0" brushRef="#br0" timeOffset="26241.7">15942 2049 1248 0,'0'-13'87'0,"0"1"43"0,0 4-7 0,0-2-23 0,-4 9-10 0,0 2-23 0,-1 10-3 16,-4 23-27-16,-3 14-11 0,-2 23-14 15,-2 8-9-15,1 8-2 16,-1-5 3-16,3-3-5 16,1-5-10-16,5-13-3 15,3-7 1-15,1-13 2 16,1-6 6-16,2-16 5 16,2-7-4-16,2-13 0 0,6-12 4 15,4-12-1 1,2-5 2-16,7-11 6 15,3-3-1-15,7 4 10 0,1 4 9 0,4 11 3 32,-1 4 2-32,-7 13-4 15,-2 8-10-15,-3 10-6 16,0 7-7-16,-7 10-5 16,2 5-1-16,-2 5-7 15,2 0-11-15,7-7-32 16,1-2-18-16,5-7-24 15,1-7-2-15,2-14 9 0,0-2 5 16,4-15 19-16,-1-4 17 16,-3-5 26-16,1-6 13 15,-9-4 32-15,-7 1 9 0,-14-8 27 16,-7 4 15-16,-12 6 5 16,-9 1-1-16,-6 18-22 15,-7 5-8-15,-4 20-26 16,-3 8-8-16,3 8-9 15,5 6-5-15,16-2-3 16,7-2 2-16,16-6-3 16,9-4 0-16,11-8 5 15,4-3-3 1,5-8 2-16,1-8 5 0,-2-4 13 16,-3-3 10-16,-6-2 13 15,-4-3 2-15,-9 7-10 16,-5 2 0-16,-7 11-13 0,-5 0-12 15,-4 17-6-15,-6 4-5 16,4 13 0 0,-1 3 4-16,10-6-4 0,4-1 1 15,12-14-6-15,10-3 1 16,12-10-13-16,3-6-20 16,5-10-39-16,-3-1-30 0,0-10-44 15,-4 0-48-15,-1-4 115 16</inkml:trace>
  <inkml:trace contextRef="#ctx0" brushRef="#br0" timeOffset="27447.26">16940 2402 1349 0,'-5'-1'85'0,"7"1"32"0,3 0 6 0,12 1-12 0,0-1-14 0,9 0-20 0,4-1-5 0,8-2-26 16,1 1-4-16,4 2-19 16,-1 2-3-16,-7 2-12 15,-8 4-5-15,-15 5-1 16,-10 3-2-16,-16 1-3 16,-8 7 0-16,-18-1-4 15,-4 4-6-15,3 3 4 0,3 5-2 16,14-5 4-16,10 1 6 15,13-10-2 1,7-1 2-16,16-7-3 16,13-2 4-16,11-11-1 0,7-7 0 15,17-7 2-15,2-1-4 16,5-11 4 0,4 1-1-16,-12-3 0 0,-2-4 1 15,-15 5-1-15,-5 2 4 16,-12 6-1-16,-10-3 4 0,-16 8 10 15,-12 0 8-15,-22 3 4 16,-7 1-2-16,-13 12-8 16,-3 6-9-16,1 9-3 15,-3 4-7-15,9 2-1 16,4-1 0-16,18-3 1 16,11 0 3-16,15-5-1 15,9-3-4-15,7-4-1 16,7-6 2-16,0-4 1 0,6-6-2 0,-4-2 3 31,-2 0-3-31,-3-2-2 16,-7 2 3-16,-4 5-2 0,-8-7 5 15,-5 7 0-15,-3 6 5 16,0-2-6 0,0 2-1-16,-3 2 2 0,3 2-6 15,9 0 5-15,7-1-7 16,11-3-1-16,5 0 3 15,1-2 3-15,1 2 1 16,3 6 5-16,-1 1-7 16,-1 7-4-16,-7 3 4 15,-11 1-11-15,-7 4 2 0,-10-5-24 16,-5 0-5-16,-7-6 4 16,-4-1 4-16,2-7 30 15,-2-3 3-15,8-5 15 0,2-4 6 0,6-9 3 31,7-5-1-31,14-6-13 16,11-2-5-16,18 3-21 16,10 2-12-16,8 3-70 15,-2 4-23-15,-3-2-23 16,2 5-23-16,0 4-47 16,-2 1-2-16,-8 8 53 15,-11 3 71-15,-22 0 192 16,-9 4 50-16,-16 4 48 15,-13 0-16-15,-13 0-25 16,-8 1-11-16,-11-1-48 16,-1 0-11-16,5 3-47 15,2-1-12-15,12 6-16 0,4-1-6 16,14 7-11-16,9-3-3 16,7-1-8-16,10-4-6 0,7-5 4 15,3-2-6-15,6-7 11 16,0-2 2-16,3-11 6 15,0 1 3-15,-3-12 2 16,-2-1 11-16,-3-10 11 16,-1-6 17-1,-6-11 16-15,-4-9 10 0,-6-20 10 16,-5 1-8-16,-8 3-15 16,-4 12-3-16,-7 32-8 15,0 17 0-15,-3 25-6 16,2 14-7-16,6 19-19 15,3 10-5-15,9 11-3 16,10 3-10-16,11 2-38 16,8-1-33-16,11-9-55 15,7-6-36-15,4-11-62 16,0-5 2-16,-6-14 123 0</inkml:trace>
  <inkml:trace contextRef="#ctx0" brushRef="#br0" timeOffset="27676.86">19070 2442 1451 0,'6'6'96'0,"8"0"85"0,5-6-47 0,5-9 5 15,8-2-29-15,7-7-59 0,7 3-19 0,11-4-27 16,-1 1-19 0,3-1-104-16,-2 4-46 0,12-11 72 15</inkml:trace>
  <inkml:trace contextRef="#ctx0" brushRef="#br0" timeOffset="28765.49">19371 2327 806 0,'2'6'101'0,"1"0"72"0,6 0-26 16,3-1-43-16,2-5-17 0,1-5-20 0,1-2-13 0,2-4-7 0,-1-2-6 15,2-1-5 1,1 3 4-16,1 0 4 0,3 4-4 16,-2-1 0-16,1 5-7 0,4 3-9 15,-2 2-8-15,7-1-6 16,0 4 0 0,-4-2-5-16,-1 0-3 15,-7-3-2-15,-2 0 1 0,-4-1-13 16,-5-5-25-1,-6-1-85-15,-3-5-270 0,-1-12 236 16</inkml:trace>
  <inkml:trace contextRef="#ctx0" brushRef="#br0" timeOffset="29143.17">19662 1909 969 0,'7'-7'90'0,"1"4"53"0,-1-2-10 16,-3 4-39-16,1 2-12 16,-2 7-19-16,0 5-1 15,5 4-4-15,5 4-9 16,7 4 0-16,7-1-5 15,10-2-3-15,7 0-6 16,6 0-9-16,7-3-11 16,-2 1-6-1,-1 4 0-15,-15-2-6 0,-9 6 2 16,-20 6-3-16,-12 3-3 16,-26 11 3-16,-13-4-2 15,-14 5-13-15,-5 0-9 0,8-5-43 16,4-5-25-1,20-7-54-15,7-7-195 16,20-12 210-16</inkml:trace>
  <inkml:trace contextRef="#ctx0" brushRef="#br0" timeOffset="29749.02">20927 2079 1032 0,'-5'-8'142'16,"0"0"145"-16,-9-1-149 0,3-2-13 0,-14-2-42 0,-5 0-29 0,-8 9-24 0,-6 4-5 16,-3 6-10-16,2 7-3 0,14 4-5 15,6 3-5 1,18 4 3 0,7-3 8-16,19 2 1 15,11 9 6-15,21-5 9 16,5 1-2-16,3 0-1 0,-6-2-3 15,-12 0-14-15,-11 0 2 16,-19-3-7-16,-7 1 6 16,-22-5 1-16,-9 0-11 15,-20-2 8-15,-11-1-14 16,-10-7-27-16,2-2-10 16,7-7-44-16,12-3-14 15,19-12-38-15,5-4-17 0,23-22 85 16</inkml:trace>
  <inkml:trace contextRef="#ctx0" brushRef="#br0" timeOffset="29978.96">21062 1670 1530 0,'0'0'98'0,"0"7"65"15,0 4-16-15,0 16-13 16,4 6-26-16,0 13-40 15,3 6-15-15,1 11-21 16,1 6-10-16,2 2-16 16,2 3-2-16,-1-3-27 15,1-9-23-15,-4-10-65 0,-4-5-55 16,-3-14-56-16,-4-8-267 16,-1-11 303-16</inkml:trace>
  <inkml:trace contextRef="#ctx0" brushRef="#br0" timeOffset="30867.78">20990 2017 1490 0,'16'0'80'0,"7"-4"48"16,1 1-16 0,11-2-7-16,3-5-36 0,9 6-47 15,8-4-18 1,13 5-4-16,9 3-1 0,4 4-2 15,-4 4-1-15,-9 5-5 16,-10-2 5-16,-15 1-2 16,-10 1 7-16,-20-3 1 15,-12-1 8-15,-20-1 13 16,-11-5 4-16,-9 5-3 0,-2-2-7 16,-10 8-9-1,2 9-9-15,-4 5 3 16,5 5-6-16,22-5-13 0,10-2-2 15,27-11-1 1,14-2 3-16,21-7 13 0,1-6 1 0,5-9 2 31,-3-10 1-31,-8-2 2 16,0-2 10-16,-11 1-3 0,-8 3 5 16,-14 0 1-16,-6 8-10 15,-12 8 4-15,-4 9-7 16,-5 10-2-16,3 11 5 15,5 7-10-15,3 1 5 16,12 0 0-16,3-5-5 0,16-5 5 16,7-5 0-16,7-9-3 15,1-6 4-15,2-11-3 16,-2-13 1-16,-5-2 0 16,0-12 1-16,-3-9 11 0,3-12 10 15,3-20 19 1,2-8-1-16,-8-5 11 0,-5-6-4 15,-17-3-14 1,-5 4 3-16,-6 23-12 16,-8 17 3-16,-3 44 8 0,-2 18 2 0,-8 34-10 31,2 19-12-31,3 14-12 0,2 7-1 16,8 4 3-16,7 0-4 15,13-2-6 1,8-9-9-16,19-17-4 0,1-10 2 15,9-17 6-15,-1-9 6 16,-6-19 5-16,-2-8 0 16,-5-23 3-16,-4-10 2 15,-5-21 0-15,-3-11 4 0,0-17 1 16,-6-3-2-16,-5-11 8 16,-6-7-2-16,-5 5-1 15,-4 8 6-15,0 31 11 16,-3 26 3-16,-1 46 3 15,-1 18-2-15,-4 43-18 16,2 8-9-16,0 11-4 16,5 0-2-16,4-8-1 15,6 1 3-15,11-12-23 16,7-5-16-16,10-10-64 16,4-12-12-16,5-16-52 15,3-9-11-15,7-19-8 16,7-19-13-16,9-19 119 15</inkml:trace>
  <inkml:trace contextRef="#ctx0" brushRef="#br0" timeOffset="31129.08">23124 1822 1255 0,'-36'3'144'0,"-2"5"145"0,-9 9-149 0,6-1-8 0,-2 6-26 0,5-1-30 0,18 2-22 16,6 1-10-16,23 0-26 15,16 2-4 1,12 4-11-16,4 3 0 0,0 5-3 16,-2 2 5-16,-9 4-2 15,-8-5-1-15,-17-2 4 16,-11-4-10-16,-21-6-2 16,-6-2 6-16,-13-8-23 15,-1-4-19-15,-16-7-51 16,-4-6-47-16,-1-11-172 15,1 2 186-15</inkml:trace>
  <inkml:trace contextRef="#ctx0" brushRef="#br0" timeOffset="37306.3">16205 5205 629 0,'0'0'143'0,"-2"-2"84"0,-1 2-49 0,2 2-35 0,-9 5-60 0,1 1-19 0,-2 0-32 0,-8 2-9 0,3-7-5 0,2 0-1 0,-2-1 5 15,5 2-2 1,-3-2-11 0,3 3 4-16,0 3-8 0,0-2 2 15,1 3 6-15,-1-1 1 0,3-3 8 16,2 3 7-16,6-5 1 15,3 0-1 1,10-1-7-16,7-2 1 16,17-2-2-16,5-1 0 0,17 1 5 15,5-4-1 1,17 3 6-16,12 0 4 16,20 3-3-16,14 0-1 15,5 3-10-15,-6 5-7 0,-6-3-7 16,-3 4-3-16,3 2 0 15,-2-3 5-15,-14 1 5 16,-15 1 2-16,-33-9-8 16,-11-1 3-16,-25-3-8 15,-12-3 3-15,-16 1-1 0,-12-3-3 0,-23 4 2 32,-9-1-3-32,-29 5-8 15,-8 0-13-15,-17 6-16 16,-5 4-8-16,3 5-11 0,-1 0 4 15,-8 2 8 1,-1 2 0-16,2-6 27 16,4-1 2-16,27-6 10 0,13 1 6 15,24-7-1 1,11 0 3-16,16-5 5 16,10 2 7-16,17-3 7 0,13-5 1 15,25-2 0-15,13-6-1 16,30 0-9-16,15 3 3 0,25-6-10 15,4 6-5 1,7-6 1-16,-2 2-22 16,3-1-54-16,1-4-52 0,-15 6 59 15</inkml:trace>
  <inkml:trace contextRef="#ctx0" brushRef="#br0" timeOffset="122221.84">560 4971 1007 0,'-6'-12'104'0,"-2"1"57"0,2-2-3 15,-1 8-51-15,4-3-10 0,3 8-13 0,-3 0-9 0,5 8-9 0,-1 5-2 0,2 7-6 16,2 6-1-16,0 11-18 16,-5 9-3-16,0 12-16 15,-2 12-4-15,-3 13-6 16,4 12 0-16,-2 9 0 16,0 10 3-16,3 6 0 15,-4-2-2-15,4-3-3 16,0-5-6-16,-1-13 3 0,1-1-5 15,-2-14 0 1,1-10 0-16,1-13-3 16,1-9 5-16,2-15-2 15,1-8-4-15,-3-13-24 16,-1-6-27-16,0-8-40 0,-1-3-26 16,-1-8-31-16,-3-7-8 15,1-1-151-15,-3 0 183 16</inkml:trace>
  <inkml:trace contextRef="#ctx0" brushRef="#br0" timeOffset="122486.73">331 6539 1029 0,'-17'9'118'0,"3"2"90"16,1-3-34-16,12 3-52 16,4 2-12-16,9 4-20 15,7 1-18-15,8 7-20 16,2 3-18-16,2 2-24 0,4 5-5 15,-5-4-2-15,0-5-1 16,-2-11 14-16,2-7 5 16,-5-8 23-1,-4-8 17-15,-5-7 3 16,-8-9-3-16,-1-11-24 16,-3-4-17-16,-3-10-29 15,-2-3-39-15,-1-3-110 16,-1-8 162-16,-5-24-55 15</inkml:trace>
  <inkml:trace contextRef="#ctx0" brushRef="#br0" timeOffset="123575.53">331 3749 1078 0,'2'2'119'0,"0"-2"68"0,-2 0-46 0,0-7-26 0,0 7-34 0,-4 0-10 15,0 0-23-15,-4 7-6 0,-5-1-20 0,-4 5-8 16,-5 9-11-16,0-1 0 15,3 5-2-15,0 0-1 16,9-1 2 0,4-4-2-16,6-1 0 15,5-4-2-15,7-3 2 16,2-3 6-16,5 0 15 16,4-2 2-16,2 0 2 0,2 1-6 15,-2 2-12 1,-2 4-1-16,-7 2-3 15,-6 4 4-15,-10 7-5 0,-7 0 2 16,-12 12 3-16,-3 2-7 16,-6-1 2-16,-2 5-15 0,5-6-40 15,1-2-22 1,10-9-64-16,4-6-14 0,10-20 84 16</inkml:trace>
  <inkml:trace contextRef="#ctx0" brushRef="#br0" timeOffset="124009.27">462 3845 1052 0,'7'8'119'0,"-1"5"146"15,0 10-169-15,5 12-7 16,-4 8-28-16,4 7-28 0,0 1-11 15,0 2-21 1,1 2 1-16,1-6-1 0,-2-8-2 16,-3-14 1-16,0-5 2 15,-2-12-3-15,-3-9 3 16,-3-12 2-16,0-14-1 16,-9-16 4-16,1-11-7 0,-6-17 4 15,-1-2 1-15,-2-7 20 31,-2 1 7-31,8 1 5 0,3 1 7 16,13 21 0-16,9 11 3 16,7 21-6-16,-1 7-2 0,4 15-27 15,-2 4-5 1,-8 15-6-16,0 6-1 16,-7 10 1-16,-7 3-2 0,-8 5 5 15,-5 1-7-15,-9-3-20 16,0 0-19-16,-5-7-56 15,4-7-22-15,5-16-38 16,4-9-132-16,9-15 185 0</inkml:trace>
  <inkml:trace contextRef="#ctx0" brushRef="#br0" timeOffset="124477.15">899 3574 1337 0,'-9'-13'102'0,"-5"2"44"0,-4 0-18 0,-2 2-51 0,-2-2-21 0,3 4-35 15,0 7-10-15,8 12-8 0,4 8-6 0,7 7-2 0,5 3 5 0,6-3 0 0,5-5-1 0,3-8 0 16,3-5 0-16,-1-10 0 16,-4-9 3-16,-1-7 1 15,-2-7-2-15,-5-7 4 16,-1-1-4-16,-3 4 6 0,-3-2 8 15,-4 14 9-15,-1 5 2 0,0 16-10 16,-2 9-6 0,3 11-8-1,2 5-5-15,3 8 3 0,5-6-19 16,7-2-29-16,0-5-20 16,7-11-52-1,2-1-6-15,1-10-306 0,-1-3 277 16</inkml:trace>
  <inkml:trace contextRef="#ctx0" brushRef="#br0" timeOffset="124844.68">1133 3352 1046 0,'-21'0'150'15,"2"3"194"-15,5 8-228 16,0 6-18-16,4 10-37 0,4 4-22 0,6 9-21 31,6-2-10-31,10-2-6 16,3-8-1-16,11-2-2 0,3-7 1 15,8-8 0 1,2-3 2-16,-2-20 1 16,0-6-2-16,-5-14-1 15,-1-6 1-15,-8-3 1 0,-7-5 3 16,-10 5 0-16,-9 5-2 15,-7 9 6-15,-8 10 3 16,-11 12 15-16,1 10 5 0,-3 19 1 16,3 4 0-16,13 8-21 15,10 5-4 1,18-4-5-16,13-6-3 0,17-6 0 16,2-4 5-16,7-13-41 15,3-2-43-15,-2-20 50 16</inkml:trace>
  <inkml:trace contextRef="#ctx0" brushRef="#br0" timeOffset="128406.21">847 5353 653 0,'5'-6'67'0,"-2"1"61"0,-3 3 12 0,-1 2-15 0,-4 0-13 0,0 3-29 16,-1 1-15-16,3 2-13 0,1-5-2 15,0-1-14-15,-5 4-7 16,-1 2-5-16,1-3-9 16,-2 2-4-16,-4 1-1 0,1-1-6 15,-1 1 4-15,7-3-2 16,4-3 1-16,1 0 0 15,7-1 6-15,5-6 10 16,3 3 4-16,2-3 10 16,1 3-5-16,-3 0-7 15,1-2-2 1,-1 1-1-16,0-1-2 0,3 3 4 16,2 0 3-16,8 1-1 15,3 2 1 1,10 3 0-16,2 2-3 0,17 1-2 15,4 1-1-15,8-1 2 16,1 4-7-16,2-4 7 16,0 3-9-16,2 4-3 15,5 3 6-15,2 1-12 16,-2 4 2-16,-4-1 0 16,-6-1-6-16,-16 1 2 15,-4-4-1-15,-15-3-7 16,-4-1 2-16,-10-7-5 15,-8 0 4-15,-5-5-34 0,-2-5-26 16,-6-1-65-16,-1-5-41 16,0 0-9-16,2 0-273 0,1-7 295 15</inkml:trace>
  <inkml:trace contextRef="#ctx0" brushRef="#br0" timeOffset="128844.38">2125 5358 448 0,'-9'-5'89'0,"2"-3"92"0,-2 3-9 0,6 1-28 0,1 2-13 0,1 2-34 16,1 0-7-16,1 6-9 15,1-3-6-15,-2 7 13 16,1-4-5-16,-1 2-7 0,2-2 0 0,1 1-12 16,3-4-14-1,7 0-11-15,3 0-2 16,9 0-13 0,3 0 1-16,2 5-6 0,3-1-9 15,-4 2 0 1,-4 4-7-16,-6 1 1 0,-8 2-1 15,-11 6-3-15,-6 5 3 16,-18 9-3-16,-6 2 1 16,-11 3 2-16,-6 1-5 0,-7 2-22 15,0-3-6-15,-2-4-33 16,-1-7-9-16,10-8-26 16,4-8-19-16,11-9-227 15,12-5 217-15</inkml:trace>
  <inkml:trace contextRef="#ctx0" brushRef="#br0" timeOffset="129826.92">891 4512 1003 0,'4'0'113'0,"-1"5"88"0,-2 1-30 0,-1 5-54 0,0 5-14 0,-3 6-24 0,3 2-15 16,0 6-21-16,2 5-8 15,4 7-17-15,2 5-4 16,-2 4-6-16,2 1-8 16,-2 0 1-16,-4-3-1 0,-2-7-41 15,0-1-11 1,-3-12-57-16,0-9-28 0,3-12-229 16,0-8 225-16</inkml:trace>
  <inkml:trace contextRef="#ctx0" brushRef="#br0" timeOffset="130202.29">852 4814 1061 0,'0'1'88'0,"-3"1"53"16,0-1-21-16,1 2-36 15,-3 1-17-15,5-4-20 0,2 0-14 16,6-4-3-16,4 0 2 16,7 1 5-16,5-4 6 15,4 4-2-15,2 1-4 16,5 2-11-16,-2 5-6 16,-8 3-7-16,-1 2-3 0,-13 5 4 15,-5 4-1 1,-6 11 1-16,-1 2 1 0,-4 2-3 15,4-2-2-15,4 0-1 16,3-7-9-16,11-5-1 16,4 1 4-16,3-5-9 15,-2-4 0-15,1-9-44 16,-2-6-28-16,-1-9-62 16,-1-4-85-16,-12-9 133 15</inkml:trace>
  <inkml:trace contextRef="#ctx0" brushRef="#br0" timeOffset="130371.18">1108 4727 879 0,'4'-5'89'16,"-1"-4"96"-16,4-1-140 0,-7 7-61 15,0-3-108-15,0 1 72 16</inkml:trace>
  <inkml:trace contextRef="#ctx0" brushRef="#br0" timeOffset="131004.35">1283 4825 1086 0,'-4'7'123'0,"3"4"59"0,-1 4-49 16,1 0-23-16,7 6-42 0,-1 3-12 15,3 2-22 1,1 3-11-16,-1 2-11 15,0 1 0-15,1-4-7 0,-4-3-3 16,-2-4 3-16,-3-7-1 16,0 0 0-16,-4-3 0 15,-1-6-2-15,5-5 7 16,-8-5 14-16,5-6-1 16,-2-11 13-16,0-8-10 15,4-9-5-15,1-7 4 16,3 0-12-16,3 7 4 15,7 9-2-15,3 10 2 16,3 13-3-16,1 7-4 0,1 13-2 16,-4 7-5-16,2 9 2 15,-2 4-2-15,-3-5-4 16,-1 7-16-16,-4-7-13 16,-2-1 1-16,-4-11 0 15,-2 0 12-15,-4-8 16 16,-1-7 0-16,-1-4 0 15,-1-10 4-15,7-12 0 16,4-2-1-16,7-4 0 0,4 1 1 16,3 6 8-16,-1 5-2 0,0 8 9 31,1 5 0-31,5 14-2 0,1 6 0 16,-3 13-7-1,-1 6-8-15,-8 6 2 16,-2 5-26-16,-2 2-49 15,-1-3-23-15,1-7-66 0,-1-4-213 0,2-10 241 16</inkml:trace>
  <inkml:trace contextRef="#ctx0" brushRef="#br0" timeOffset="131387.59">1906 5148 969 0,'19'11'95'0,"0"-5"53"0,0 4-6 0,0-10-45 0,-1 0-14 0,1 0-12 0,-3-8-8 0,-6-3 3 16,-4-2-6-16,-6-4-2 15,-3 1-1-15,-7 2-5 16,-4-7-3-16,-8 10 3 0,-2-1-4 16,-6 7-3-16,5 10-14 0,1 9-13 15,4 9-10-15,10 9-6 16,4 0-2 0,14 5 0-16,8-2-2 0,14-2 0 15,6-4-1 1,8-10-2-16,0-2 3 15,2-9-28-15,-2-3-29 0,2-12-82 16,-2-5 70-16,0-3 7 16</inkml:trace>
  <inkml:trace contextRef="#ctx0" brushRef="#br0" timeOffset="162540.82">1740 7889 802 0,'6'-5'133'0,"5"2"210"0,-1 1-208 0,3-4-23 0,1 3-12 0,3 1-11 0,8-3-3 0,10 2 1 0,-2 2-1 0,8 1-9 16,-1 0-4-16,-2 3-28 15,-4-3-7-15,-2 0-21 16,-5 0-11-16,-7-3-4 15,-1-2 2-15,-5-3-4 16,-3 3-4-16,-1-4-28 16,-7 4-35-16,-3-4-63 15,-3 6-42-15,-7-8 88 0</inkml:trace>
  <inkml:trace contextRef="#ctx0" brushRef="#br0" timeOffset="162817.78">1989 7870 969 0,'0'0'165'0,"2"5"216"16,-2-1-250-16,0-1-5 0,2 10-22 15,-2 0-5-15,3 6-28 16,0 7-16-16,-3 12-19 15,1 5-15-15,-1 4-8 16,-1 2-2-16,1 3-6 16,-2 2-5-16,-1-4-35 15,2-3-21-15,-6-4-54 16,4-8-30-16,-2-8-23 16,-3-5-39-16,-1-11 117 0</inkml:trace>
  <inkml:trace contextRef="#ctx0" brushRef="#br0" timeOffset="163051.32">1694 8346 1284 0,'-6'8'102'0,"-2"-2"55"16,2 5-15-16,3 2-43 0,3 0-22 15,9-4-28-15,5-4 6 16,21 3-3-16,8-7 5 15,17 1-2-15,3-1-16 0,5-1-14 16,-2 0-11-16,-5-3-27 16,-2 2-29-16,-14-7-80 15,1-2-62-15,-13-7 91 16</inkml:trace>
  <inkml:trace contextRef="#ctx0" brushRef="#br0" timeOffset="163569.38">2512 8027 1732 0,'-4'0'39'0,"14"2"10"15,-7-2 39-15,8-3 0 16,-1 0-8-16,8-13-14 0,6-3-17 16,5-8-9-16,-1-3-7 15,2-4-11 1,0 0 0-16,-5 3-9 0,2 4 0 0,-11 11-4 15,-5 1 1-15,-7 13-2 16,0 2-1 0,-4 13-2-16,-4 7 1 15,1 9-2-15,2 7-2 16,1 8 0-16,3 3-1 16,3 5 0-16,1 2-2 15,-1 3 2-15,0-4 1 16,-4 2 0-16,1-1 2 0,-3-2 0 15,-3-5-5-15,-4-9-10 16,0-8-6-16,2-11-34 16,0-6-16-16,5-13-46 15,-2 0-19-15,2-11-32 16,2-2-8-16,0-4-199 16,-1-2 223-16</inkml:trace>
  <inkml:trace contextRef="#ctx0" brushRef="#br0" timeOffset="163911.26">2586 8458 809 0,'0'0'120'0,"0"-2"126"0,-2-1-113 0,1 2-4 0,-1 1-20 0,0 1-6 16,2 2-18-16,0 2-5 0,0-3-3 16,0-1-4-16,0 1-2 15,0 1-4 1,8-1-15-16,2-9-1 16,7 3-10-16,4-3-1 0,7-1 1 15,5-1 0-15,8 1-8 16,5 5-9-16,3 3-11 15,1 0-4-15,-1 6-5 16,-1 1-9-16,-9 0-57 16,-3 0-42-16,-18 1-119 15,-7-4-113-15,-21 4 192 16</inkml:trace>
  <inkml:trace contextRef="#ctx0" brushRef="#br0" timeOffset="175271.06">4670 10590 807 0,'-2'6'94'0,"2"2"55"0,-5-3-11 0,-1 1-40 0,0 5-21 15,-2-9-20-15,2 3-4 16,2-4-8-16,4-1 5 0,0 0-2 15,0 0-8-15,0-1-3 16,4-4-5-16,5 2 4 16,1-2 3-16,10 7 8 0,4-2 1 15,6 0-2 1,3-2-4-16,5-3-7 0,3 4-1 16,-5-1-17-16,-3-1-1 0,-8 1-8 31,-4 1-6-31,-9-2-7 0,-4-4-17 15,-8 0-37 1,-3-3-24-16,-8 5-54 16,-1-6-25-16,-6 2 91 0</inkml:trace>
  <inkml:trace contextRef="#ctx0" brushRef="#br0" timeOffset="175520.35">4824 10589 1255 0,'-12'12'86'0,"2"-1"39"16,-1 2-9-16,5 1-28 15,-2-1-12-15,2 4-22 16,-1 7-10-16,3 10-19 16,0 3-7-16,1 7-12 15,2 2-2-15,1-1-9 16,3 3-19-16,-2-9-31 0,1 0-9 0,0-7-28 31,-2-1-6-31,0-13-140 16,-4-7 142-16</inkml:trace>
  <inkml:trace contextRef="#ctx0" brushRef="#br0" timeOffset="175738.29">4555 11032 1061 0,'0'0'93'0,"3"0"80"16,5 1-57-16,9 4 1 16,2-2-7-16,3 5-15 15,2-5-9 1,-1 8-31-16,1-3-18 16,6 3-22-16,-2 0-7 0,5-1-6 15,2 1-6-15,1-5-44 0,-1 0-18 16,0-6-58-1,1-6-31-15,-6-7 96 16</inkml:trace>
  <inkml:trace contextRef="#ctx0" brushRef="#br0" timeOffset="176253.37">5132 10849 723 0,'0'1'141'15,"2"1"192"-15,-1-2-210 16,-1 0-8-16,3-5-23 15,2-1-5 1,4-4-11-16,6-4-4 16,0-6-6-16,4-4-5 0,7-3-7 15,-3-1-7-15,3-4-9 16,2 4-10-16,-4 1-10 16,-2 5-6-16,-7 8-4 15,-5 6-2-15,-5 2-6 16,-5 6 0-16,0 9 0 15,-5 7 0-15,2 8 3 0,3 4-2 16,-2 7 0-16,-1 3 0 16,1 1-3-16,1 0 6 15,-1 1-7 1,2 2 4-16,-1 1-1 0,1-2 1 0,-5-2-17 31,3-1-19-31,2-6-16 0,-3-7-27 16,2-8-26-16,1-9-7 0,0-8-41 31,-3 2-239-31,3-12 261 16</inkml:trace>
  <inkml:trace contextRef="#ctx0" brushRef="#br0" timeOffset="176492.37">5222 11090 812 0,'-11'6'151'0,"1"2"229"15,2 3-234-15,4-4-25 16,1-1-9-16,3 0-26 16,3-1-7-16,13-3-12 15,4-1-6-15,13-1-12 16,5 0-14-16,5 2-16 16,-1-1-7-1,4 2-13-15,0 2 4 0,-7-2-63 0,2 5-34 31,-8-5-39-31,-1-1 38 0</inkml:trace>
  <inkml:trace contextRef="#ctx0" brushRef="#br0" timeOffset="183489.03">7404 12957 838 0,'0'-4'98'0,"0"0"115"0,0 0-110 0,0 0 8 0,0 4-8 0,0 0-12 0,0 0-16 16,-3 2-2-16,1 4-17 15,-3-2-3-15,2 0-12 16,1 3-11-16,2-3-1 0,10 3 4 15,7-4 8 1,7-2 14-16,11-2 2 0,-1-1 1 16,7-7-11-16,-1 2-18 0,-4-2-8 15,-1 1-12 1,-8 3-9-16,-5 4 0 0,-10 1-27 16,-2 0-22-1,-10 6-52-15,-3 2-26 0,-7 5-35 16,1 1-13-1,-4 2 103-15</inkml:trace>
  <inkml:trace contextRef="#ctx0" brushRef="#br0" timeOffset="183776.78">7612 12982 1187 0,'0'0'88'0,"-3"4"44"16,1-1-11-16,-1 3-27 15,-2 4-1-15,-1 4-13 16,-2 6-7-16,-3 7-23 16,3 3-12-16,-3 11-17 15,0 5-11-15,3 4-6 0,-1 1-4 0,4-2-7 16,0-5-4-16,4-3-23 15,1-3-9 1,-3-10-29-16,3 2-14 0,-5-13-35 16,-2-3-26-1,0-4 84-15</inkml:trace>
  <inkml:trace contextRef="#ctx0" brushRef="#br0" timeOffset="183984.96">7301 13528 906 0,'-1'0'120'0,"1"0"138"16,12 2-108-16,2-2-26 16,5 0-7-16,7 0-15 0,-3-2-11 15,9 2-10 1,1 0-7-16,3 0-25 0,2 0-20 16,-3 3-18-1,-2 5-17-15,-2 3-57 0,1-3-17 16,1 6-90-1,-1-3-97-15,-7 2 166 16</inkml:trace>
  <inkml:trace contextRef="#ctx0" brushRef="#br0" timeOffset="184457.57">7991 13252 916 0,'-4'0'94'0,"1"0"83"15,-1-1-52-15,4-1-9 0,1 0-15 16,5-1-12-16,2-8-9 15,6-3-6-15,2-5 2 16,2-6-2 0,1-3-6-16,3-2-15 0,-5-2-4 15,3 2-15 1,-1 2-9-16,-6 4-6 16,-2 8-11-16,-5 5-6 0,-6 11 4 15,0-1-8 1,2-4 5-16,-5 16-1 0,1 8-5 15,1 8 6-15,-2 9-8 16,1 7 3-16,0 5-2 16,-1 6-11-16,3 6 6 15,0-3-13-15,-1-1-13 0,-3-5-16 16,0-7-14-16,1-8-28 16,1-6-13-16,0-6-15 15,2-5-21-15,-3-10 82 16</inkml:trace>
  <inkml:trace contextRef="#ctx0" brushRef="#br0" timeOffset="184683.83">7994 13605 1257 0,'-2'4'106'0,"4"-1"70"16,1 1-42-16,6-2-13 15,4-2-13-15,7-2-19 16,10-4-12-16,5 3-32 0,-3 0-17 16,4-3-13-16,-3 2-15 15,2 1-51-15,1-3-36 16,-3 0-103-16,2-2 92 0</inkml:trace>
  <inkml:trace contextRef="#ctx0" brushRef="#br0" timeOffset="198440.05">10112 15433 720 0,'-4'6'140'0,"-3"-6"179"0,7 2-226 0,-4-4-13 0,4-4-27 15,4 1-6-15,-2-2-1 0,-2 5 1 16,2 0-11-16,-2 1 0 16,0 1-16-16,0 0-3 0,-4 3 1 15,8 5 2-15,-3-5 1 16,-1 5-6-1,3-7 1-15,-1 4-3 16,3-3 0-16,1-1 8 0,-3-1 4 16,3 0 3-16,2 0 4 15,2-1-1-15,4-1 3 16,2 2 3-16,10-1-1 0,4 1 3 16,13-4-8-1,1 4-1-15,0-3-12 0,-1-3-2 16,-11 4-12-1,-2 1 3-15,-10 1-3 16,-3 0-19-16,-7-3-36 0,-4 3-31 0,-3-7-35 31,-3 4-5-31,3-6 5 16,-3 2 0-16,0 0-92 0,0-1 127 16</inkml:trace>
  <inkml:trace contextRef="#ctx0" brushRef="#br0" timeOffset="198779.24">10305 15465 1126 0,'0'-2'112'0,"0"-3"83"0,-2 7-73 0,-1-2-7 0,-3 6-25 0,-2 1-12 0,0 2-29 0,2 4-5 0,3-1-17 0,1 4-4 0,4 9-15 16,1 7-4-16,0 6-4 16,0 6 1-16,-1 5-2 15,-2 1 1-15,-5 7-5 0,-3-2-21 16,2-3-15-16,1-1-18 15,0-12-31 1,4-4-5-16,-1-7-3 16,2-10-6-16,2-7-126 0,-2-10-127 15,-4-1 195-15</inkml:trace>
  <inkml:trace contextRef="#ctx0" brushRef="#br0" timeOffset="198999.96">10060 16085 1186 0,'4'-15'74'0,"5"1"56"15,10-5-24-15,1 0 0 16,2 3 7-16,2 4-18 16,-3 1-9-16,4 11-41 15,0 3-15-15,10 11-26 16,1 7-14-16,5-1-35 15,3-1-33-15,-4-5-58 16,6-1-23-16,1-10 82 0</inkml:trace>
  <inkml:trace contextRef="#ctx0" brushRef="#br0" timeOffset="199511.83">10780 15522 1156 0,'1'6'89'0,"-1"-1"70"16,3-2-36-16,-3-2-23 16,2-1-2-16,1-3-17 15,2-2-5-15,1-7-17 16,2-2-12-16,3-9-11 16,3 0-4-16,1-4-12 15,2 0-5-15,3 0-8 0,-1 1-3 0,3 7-3 16,-3 4-1-1,-3 12-2-15,-5 3-1 16,-6 13 0-16,0 3 2 0,-5 11-1 16,-2 6-1-1,-4 4 2 1,1 8 0-16,-4 4 1 0,1 4 1 0,0 6-4 16,0-1-3-1,5 10-13 1,-4-4-5-16,7-1-12 0,0-3-12 15,2-6-29-15,1-4-13 16,-1-12-29-16,1-8-16 0,-3-16-237 16,0-12 236-16</inkml:trace>
  <inkml:trace contextRef="#ctx0" brushRef="#br0" timeOffset="199728.86">10783 16040 1337 0,'0'0'81'0,"3"0"48"16,2 0-6-16,9-3-15 15,0 3-6-15,8 0-29 16,2 3-19-16,9-1-29 16,8 4-11-16,6 2-13 15,4-2 3-15,1 2-55 0,0 3-18 16,-2-6 69-16,-2-3-47 15</inkml:trace>
  <inkml:trace contextRef="#ctx0" brushRef="#br0" timeOffset="-211478.4">12834 18012 708 0,'-5'1'150'0,"-3"4"131"0,3-3-109 16,-4-1-37-16,6 1-44 0,-2-2-12 0,7-3-15 0,10-5-6 16,-4 1-14-16,6-2-5 15,4 7-14-15,-7 2-5 16,11 7-7-16,-3 4-3 0,6 1 3 16,0-1 6-16,10-1 1 15,4-9-4-15,6-2 10 16,-3-6-5-1,-9-5-3-15,-1-2 4 0,-12 1-17 16,-5 0-18-16,-15 7-78 16,-8 1-48-1,-13 5 66-15</inkml:trace>
  <inkml:trace contextRef="#ctx0" brushRef="#br0" timeOffset="-211206.37">12999 17999 774 0,'-14'17'131'0,"2"2"161"16,2 3-118-16,5 2-45 15,4 1-8-15,2 4-27 16,4 2-9-16,1 4-32 15,4 1-12-15,-2 2-22 0,0 0-4 16,-4 0-20 0,-2 0-19-16,-5 1-49 15,-3 0-36-15,-6-1-172 16,1-5 163-16</inkml:trace>
  <inkml:trace contextRef="#ctx0" brushRef="#br0" timeOffset="-210966.02">12736 18608 1164 0,'-14'14'85'0,"4"-1"56"0,1-2-30 0,10-8-34 16,7-2-8-1,16-2-3-15,9-6 7 0,10-2-4 16,6-5 2-16,-1-2-33 15,6 3-16-15,4 1-49 16,-1 2-44-16,-2-1 30 16,-6 2-4-1</inkml:trace>
  <inkml:trace contextRef="#ctx0" brushRef="#br0" timeOffset="-210468.12">13529 18165 1237 0,'-1'1'102'0,"-2"4"68"15,1-4-68-15,2 1-7 16,5-4-24-16,1-2-7 16,5-7-12-1,3-8-6-15,4-3-10 16,-1-5-9-16,-1 0-13 16,1 3 1-16,-4 6-1 0,-2 3-7 15,-3 6 1 1,-2 4-2-16,-1 2 1 0,0 3 3 0,-2 8-3 15,-2 1 2 1,1 7-9 0,-1 1 4-16,1 6-4 0,-2-1 3 0,-2 3 5 31,1 2-5-31,-4 10 5 0,2 3-3 16,-2 9 0-16,1 3-6 0,2 5-2 15,-1 3-3 1,3-8-18-16,0-2-1 0,3-12-29 15,2-5-15 1,1-8-21-16,2-6-7 0,-2-6-18 16,2-7-15-16,-5-6 80 15</inkml:trace>
  <inkml:trace contextRef="#ctx0" brushRef="#br0" timeOffset="-210214.85">13533 18671 892 0,'-8'5'157'0,"0"-1"234"0,6 3-238 0,4-7-34 0,3 1-2 0,7-1-16 16,6 2-19-16,10-1-17 0,5 4-21 15,8 0-29-15,3 3-2 0,0 1-38 16,1 2-34 0,-3 2-102-16,-6-2-110 0,-10-11 148 15</inkml:trace>
  <inkml:trace contextRef="#ctx0" brushRef="#br0" timeOffset="-194339.29">5536 9332 109 0,'0'-8'45'0,"0"-3"56"0,0 4 16 0,0-4 0 16,0 7 13-16,-3 1 2 0,0 3-16 0,-5 6-33 0,-3 0-19 0,-2 2-35 0,-1 0-13 15,3-3-10 1,1-2-5-16,4-6 5 0,1-2 5 0,5-8 20 16,0 1 14-16,3-1 14 15,2-3 3 1,-2 7-9-16,-3-4-2 15,0 4-10-15,-3 4-4 16,2-1-5-16,1 4-2 0,-2-6 5 16,-3 2 3-16,2 3 0 15,3 0 0 1,-2-5-13-16,2 3-4 0,2-1 0 0,0 3-3 16,2-5 8-1,1 0 3-15,0 1 5 16,-2 0 4-16,-3 7 3 0,2-2-2 15,-2 2-3-15,-2 2-11 16,-3 4-11 0,-1 2 0-16,0 3-8 15,-2 1 7-15,1 3 3 16,3 2-5-16,-1-3 3 16,2-1 4-16,1 3-7 0,2-2 2 15,2 5-1-15,1 1-11 16,-1 2 2-16,1 2 1 15,0 1-2-15,0 2 8 16,0 0-8-16,-4 3 5 0,-1 8-7 16,0 1-3-1,1 7 8-15,1 4-10 0,-2 2 7 16,2-1 0 0,2 5-6-16,1 1 9 0,5-3-7 15,-2 1 1-15,2 0 1 16,0-1-2-16,-3-7 8 15,-1-1-10 1,1 0 6-16,1-1-3 0,-1 4-4 16,2-3 10-16,-3 3-6 15,-1-2 3-15,-1 4-1 16,0 1-1-16,-4 0 0 16,-1 0 0-16,0 1 0 15,-4 1-2-15,6-2 7 16,-4 3-9-16,2-3 7 15,3 0-2-15,1 0-5 16,4-1 8-16,2-4-5 0,-3 0 2 16,-2-9 2-1,-2-1-5-15,-2-12 3 16,-1-1-1-16,2-4-2 16,-1 5 2-16,2 8-3 0,0-3 4 15,0-1 0-15,-2 1 2 0,2-16-1 16,0-2-2-16,2-10-9 15,1-7-9 1,0-23-49-16,-1-7-39 16,-2-26-73-16,1-12-266 15,9-25 282-15</inkml:trace>
  <inkml:trace contextRef="#ctx0" brushRef="#br0" timeOffset="-193855.99">5872 9177 1256 0,'-3'0'93'0,"-4"0"46"16,-4 3-12-16,-4-1-39 0,-1 4-11 0,-2 2-31 0,-1 6-15 0,5 15-15 0,0 2-5 0,0 16-6 0,1 6-1 0,1 13-3 0,-3 13-1 15,0 17 1-15,-3 3 1 16,-5 10 1 0,-1-3-4-16,-3-9 0 15,0-10 1-15,2-17 0 0,5-14-9 16,1-18-25-1,6-11-16-15,8-18-31 16,4-9-11-16,5-23-20 16,6-10-196-16,6-23 203 0</inkml:trace>
  <inkml:trace contextRef="#ctx0" brushRef="#br0" timeOffset="-193535.78">5995 9292 1091 0,'14'-30'99'16,"-6"11"77"-16,-2 7-46 0,-9 10-23 16,-2 2-20-16,1 3-28 15,-6 7-11-15,7 10-16 0,1 9 1 16,-2 12-8-16,1 11-8 16,-8 11-7-1,-4 13-9-15,-10 15-1 16,-6 11-1-16,-9 15 1 15,-2 3 4-15,-3-3-1 16,1 3-1-16,5-13-7 16,1-6-13-16,8-13-3 15,5-12-7-15,10-29 0 0,4-6 0 16,8-25-11-16,3-11-9 16,8-20-12-1,3-13-2-15,10-26-31 16,6-15-78-16,2-15 107 15</inkml:trace>
  <inkml:trace contextRef="#ctx0" brushRef="#br0" timeOffset="-193271.54">6004 9579 1190 0,'15'-28'98'0,"-8"7"52"16,3 12-16-16,-7 12-20 15,-3 10-17-15,-3 18-26 0,-7 12-7 16,-7 17-21-1,-7 12-10-15,-9 20-16 0,-3 7-2 16,-8 4-9 0,1 5-3-16,2 9-3 15,0 5 1-15,8-4-1 16,3-6-15-16,5-21-20 16,6-13-15-16,11-25-25 15,5-15-3-15,4-25-20 16,7-13-15-16,5-27-270 15,1-16 244-15</inkml:trace>
  <inkml:trace contextRef="#ctx0" brushRef="#br0" timeOffset="-193038.32">6146 10097 1362 0,'-11'28'109'15,"-6"3"36"-15,-10 22-36 16,-3 6-19-16,-9 20-45 15,-4 8-14-15,-6 8-18 16,-3 2-10-16,5 0-3 16,4 0 4-1,10 4-12-15,6-4-12 16,7-9-32-16,4-8-17 0,7-23-32 16,2-13-8-16,9-23-197 15,4-21 190-15</inkml:trace>
  <inkml:trace contextRef="#ctx0" brushRef="#br0" timeOffset="-192821.86">6115 10607 1310 0,'-8'10'103'16,"-6"14"69"-16,1 2-52 15,-9 15-30-15,-3 7-20 16,-7 9-39-16,1 6-13 15,-1 9-15-15,-4 2-5 16,4 0-17-16,1 2-12 16,7-11-32-16,8-7-16 15,8-20-34-15,5-11-21 16,6-21 78-16</inkml:trace>
  <inkml:trace contextRef="#ctx0" brushRef="#br0" timeOffset="-192654.78">6161 10943 982 0,'-4'16'181'15,"-4"2"241"-15,-9 11-290 16,-5 9-14-16,-3 14-59 16,-2 5-23-16,-3 13-39 15,3 4-35-15,-4 12-85 0,-4 3 72 16</inkml:trace>
  <inkml:trace contextRef="#ctx0" brushRef="#br0" timeOffset="-189887.11">12749 16777 1001 0,'11'-14'104'15,"-2"3"93"-15,-4 4-68 0,-5 1-29 0,-3 4-12 0,-8 2-25 0,1 0-9 0,-7 8-27 0,3 2-13 16,-5 10-6-16,-2 7-1 0,-3 12-5 15,-2 9 3-15,-3 10 3 16,1 4-5-16,-1 5-1 16,3 4 0-16,-1 4-4 15,0-4 3 1,0-2-1-16,2-9 1 0,1-10 0 16,2-4-1-16,5-14-4 15,4-6-6-15,7-15-19 16,3-6-21-16,4-21-28 15,6-4-27-15,4-18 56 0</inkml:trace>
  <inkml:trace contextRef="#ctx0" brushRef="#br0" timeOffset="-189506.15">12897 16903 1302 0,'0'-2'59'0,"3"-4"20"16,-3 0-7-16,0-4-10 15,0 1-12-15,3 3-15 16,0-1-6-16,4 6-1 16,-4 4 0-1,-2 13 4-15,1 1 2 0,-4 13-1 16,-6 8 0-16,-9 7-13 15,-3 8-6 1,-14 13-9-16,1 5-1 0,-12 9-3 16,-4 2-2-16,-3 5 2 15,-2 1-1-15,8 1-10 16,8-4-12-16,10-3-6 16,6-5 0-16,8-16 9 15,4-7 4-15,7-18-12 16,2-10-15-16,4-20-24 15,3-5-15-15,8-15-23 16,2-8-154-16,3-20 166 0</inkml:trace>
  <inkml:trace contextRef="#ctx0" brushRef="#br0" timeOffset="-189121.58">13085 16925 1170 0,'0'-11'74'15,"-4"2"56"-15,-2 5-36 0,-3 3-9 16,-2 1-10-16,-4 6-17 16,3 8-8-16,-2 13-14 15,-1 6 6-15,0 18-9 16,-3 4-4-16,-1 17-10 15,0 10-8-15,-6 15-3 16,0 0-4-16,-7 12-1 16,2 2 1-16,-7 7-4 15,-6-1 3-15,-6-5-2 16,-3-5-1-16,6-11 0 16,7-5-10-16,6-13-10 15,6-9-4-15,6-14-6 16,4-9 4-16,8-19 1 0,2-13-16 15,9-14-18-15,6-14-8 16,11-18-20-16,4-10-15 16,9-23 62-16</inkml:trace>
  <inkml:trace contextRef="#ctx0" brushRef="#br0" timeOffset="-188770.84">13135 17045 1016 0,'-5'-2'137'15,"-1"9"180"-15,-5 10-223 16,-3 8-4-16,-7 16-16 16,-7 11-13-16,-4 13-17 15,-2 11-11-15,-1 14-22 16,0 6-6-16,-6 17-4 15,-5 10 1-15,-4 11-1 0,-5 4 1 0,-7 10 0 32,4 2-3-32,1-2-12 15,5-5-9-15,14-20-9 0,3-12-5 16,10-23 4 0,5-12 7-16,9-27 3 15,6-12-3-15,8-30-10 0,8-12-13 16,6-26-21-16,4-14-16 15,7-18 48-15</inkml:trace>
  <inkml:trace contextRef="#ctx0" brushRef="#br0" timeOffset="-188458.66">12891 18029 1239 0,'0'-8'111'15,"-2"3"74"-15,2-3-91 0,-2 5-2 16,2 2-26-16,4 1-4 16,-1 12-13-1,-3 4 3-15,-3 14-16 16,-4 6-1-16,-5 15-10 16,-4 9-15-16,-8 14-2 15,2 6-9-15,-6 7-2 16,2 3-4-16,0-5-13 15,-3 2-7-15,-1-13-14 16,2-8-7-16,4-14-18 16,2-11-17-16,9-19-17 0,12-20-14 15,-5 1-73-15,9-20-159 16,9-21 206-16</inkml:trace>
  <inkml:trace contextRef="#ctx0" brushRef="#br0" timeOffset="-188205.85">12971 18248 1403 0,'-9'16'88'0,"-6"11"45"0,-7 3-19 0,-5 14-38 32,-1 2-8-32,-8 9-29 15,4 3-11-15,-4 7-14 16,0 4-6-16,-1 5-8 15,-1 7-2-15,5-2-28 16,2-1-16-16,10-2-27 16,7-6-11-16,6-18 0 15,7-8-11-15,4-24-98 16,6-9 118-16</inkml:trace>
  <inkml:trace contextRef="#ctx0" brushRef="#br0" timeOffset="-187971.89">12998 18666 1392 0,'-10'17'122'0,"-4"-1"65"16,0 9-61-16,-2 4-11 0,-1 7-36 15,-1 2-19-15,-4 1-31 16,2 2-4-16,-2 7-25 15,0-4-9-15,8 5-31 16,1-2-23-16,5-14-30 16,5-1-22-16,3-24-20 15,8-8-11-15,11-16 78 16</inkml:trace>
  <inkml:trace contextRef="#ctx0" brushRef="#br0" timeOffset="-187788.81">13102 18696 1371 0,'-3'6'96'0,"-4"13"50"16,-5 3-15-1,-9 16-44-15,-4 3-25 0,-2 10-34 32,0 4-42-32,7-2-56 0,3 3-38 15,7-7-327-15,10-1 282 16</inkml:trace>
  <inkml:trace contextRef="#ctx0" brushRef="#br0" timeOffset="-154294.43">4708 7908 703 0,'-8'-2'100'0,"1"2"78"0,4-2-11 0,-3-4-46 0,-2 1-19 15,2-4-27-15,1 0-11 0,0 2 12 0,5 7-5 0,-3-6-5 0,-5 4 2 0,8 2-14 0,-3 0-10 16,8 8-13-16,6-1-1 0,3 2-1 15,5 0 8 1,13-4 6-16,4 1 4 16,6-9-8-16,1 0-8 0,-4-2-8 15,-1-4-15 1,-5 7-7-16,-4-1-1 16,-10 3-40-16,-7 0-26 0,-7 3-72 15,-5-1-41-15,-1 6-239 16,-3-3 248-16</inkml:trace>
  <inkml:trace contextRef="#ctx0" brushRef="#br0" timeOffset="-153975.18">4889 7893 1204 0,'-3'5'93'16,"0"6"49"-16,-2 5-10 15,0 3-28-15,-1 3-16 16,1 6-34-16,0-1-17 0,1 8-22 16,-1 3-6-16,2 4-7 15,1-1 1-15,1 8-1 16,-1-2-3-16,2 6-10 15,-3-3-17-15,0-6-37 16,1-1-21-16,-1-13-28 16,0-5-20-16,3-14-244 15,-2-9 243-15</inkml:trace>
  <inkml:trace contextRef="#ctx0" brushRef="#br0" timeOffset="-153662.71">4610 8409 1369 0,'-3'5'83'15,"-1"3"20"-15,-3 3-13 16,0-3-35-16,3 0-15 15,0-7-15-15,4-1-1 0,8 0 16 16,6 0 13-16,15 0 9 16,6 3 6-16,10 0-9 15,4 1-1-15,5-4-13 16,-2 0-16-16,-3 6-15 16,-3 2-18-16,-9 3-60 15,1 0-29-15,-11-3-95 0,0-2-270 16,-10-11 293-1</inkml:trace>
  <inkml:trace contextRef="#ctx0" brushRef="#br0" timeOffset="-152897.22">5323 8035 831 0,'0'-8'145'0,"0"2"187"0,3-5-197 0,3 3-8 16,-1 2-15-16,-2-5-9 0,-3 5-16 0,-1-2-1 0,-1-2-14 0,2 7-9 0,6-6-14 0,2-1-11 0,8 2-10 0,3-4 5 0,3-3-4 0,6 4-4 0,4 2-4 15,4 7-7 1,-3 2-5-16,1 0 1 15,-5 4-5-15,-2 5-7 0,-5 7 2 16,-3 6-2 0,-9 6 2-16,-9 2 0 15,-9 3 1-15,-4 2 0 0,-10 0-2 16,-2 3 3-16,-6 1-3 16,0 0 2-1,0-1-3-15,2 5 2 16,1-5-1-16,3-4 2 0,4-2 3 15,4-7-6-15,7-4 2 16,2-6 0-16,10-5-2 16,5-4 2-16,10-3 0 15,5-3 1-15,12-3 2 16,0-3-1-16,14 0 0 16,3-1 1-16,4 1-3 15,8-3 1-15,-1-1-13 16,-5 2-43-16,-4-1-95 0,-10 1-52 15,-13-6 92 1</inkml:trace>
  <inkml:trace contextRef="#ctx0" brushRef="#br0" timeOffset="-130958.04">7115 10461 576 0,'-5'0'98'0,"-1"5"113"16,1 1-58-16,2-3-19 15,1 2-26-15,2 3-32 16,-1-2-6-16,-1 2-5 16,1 1-2-16,1-2-9 15,-2 0-4-15,4-3-18 16,1 2-1-16,6-6 0 16,6 0 4-16,8-5 5 15,6 0 1-15,10-2-3 0,2-4-4 16,5 1-12-16,3-3-3 15,-7 1-14-15,-1 1 1 16,-8 0-6-16,-4 8 2 16,-10-2-5-16,-5 3-27 0,-14 2-32 15,-5 7-34 1,-12-4-55 0,-5 8-170-16,-3-10 199 0</inkml:trace>
  <inkml:trace contextRef="#ctx0" brushRef="#br0" timeOffset="-130664.22">7255 10518 1254 0,'2'4'93'0,"-2"-4"31"0,0 5-31 0,3 5-6 0,-6 4-22 0,0 9 0 16,0 7-17-16,-2 7-6 0,5 7-15 31,-3 2-9-31,3 4-12 0,0 0-5 16,-3-2-25-16,3-1-5 16,0-1-31-16,-2-7-11 15,2-12-8-15,-2-10-27 16,2-9-163-16,-3-6 167 15</inkml:trace>
  <inkml:trace contextRef="#ctx0" brushRef="#br0" timeOffset="-130424.45">6989 11049 1302 0,'0'0'73'0,"0"0"34"16,1-3-10-16,3 1-22 15,-1 1-3-15,1-2-23 0,0 3-8 16,2 0-16 0,5 3-5-16,6 3-7 0,5 0 0 15,11 2 2 1,7 3 0-16,9-3-3 16,4 0-2-16,1-5-7 15,-2-3-5-15,-5-3-43 16,-2-8-33-16,-4-6-45 15,-2-7 49-15</inkml:trace>
  <inkml:trace contextRef="#ctx0" brushRef="#br0" timeOffset="-129783.61">7568 10655 1090 0,'-3'0'74'0,"-1"0"49"0,4 0-22 0,0-2-23 0,0-4-6 0,10-2-11 15,1-3 3-15,3-2 1 16,4 4 1-16,-3-1-13 15,3 4-5-15,2 6-23 16,-1 0-2-16,-2 10-15 16,-1-3-4-16,-5 8-1 15,0 4-4 1,-3 6 1-16,-3 2-2 0,-5 3 2 16,-3 4-2-1,-5 4 0-15,-5 0 1 0,-6 1-3 16,-1 1-6-16,-2-2-10 15,0 0-5-15,3-7-2 16,0 1 7-16,5-7 12 16,3-5 3-16,6-1 3 15,6-3 2-15,7 0 0 16,6 3 3-16,10-7 7 16,9-1 3-16,13-4-3 15,11 1-1-15,14-5-7 16,-2-3-2-16,4 0-47 0,-10-3-50 15,-5-12 56-15</inkml:trace>
  <inkml:trace contextRef="#ctx0" brushRef="#br0" timeOffset="-123639.77">8446 9221 539 0,'-1'-1'136'0,"-1"1"138"0,2 0-124 16,0-3-29-16,0 3-39 0,0-7-13 0,0 6-17 0,0 1-7 15,-3 4-15-15,0 1 2 16,-2 9-9-16,1 4-3 15,-3 7-6-15,2 6-2 16,-1 6-2-16,-2 2-4 0,-3 1 1 16,-1 2-8-16,-6 7 0 15,-4 2 1-15,-1 5-5 16,-3-1-7 0,3-7-16-16,5-4-1 0,6-19-5 15,2-7 1-15,10-18 7 16,-5-2-7-16,12-15-29 15,5-12-28-15,7-9 51 16</inkml:trace>
  <inkml:trace contextRef="#ctx0" brushRef="#br0" timeOffset="-123335.36">8645 9217 1033 0,'7'-7'98'0,"-1"6"69"15,-3 2-63-15,-1 7-20 16,-7 6-26-16,-3 2-2 0,-8 8-9 16,-1 1-2-16,-4 8 3 15,-1 0-9-15,0 5-19 16,0 1-6 0,0 7-10-16,3 5-1 0,0 12-4 15,3 3 3-15,2 5-6 16,3-2 3-1,3-4-23-15,3-7-12 16,1-12-16-16,1-6-11 16,3-15 12-16,-2-5-7 0,2-18-13 15,3-7-12-15,3-17-214 16,2-14 190-16</inkml:trace>
  <inkml:trace contextRef="#ctx0" brushRef="#br0" timeOffset="-123080.49">8812 9242 1140 0,'4'8'82'0,"-6"7"43"0,-4 1-32 16,-5 16-27-16,-5 4-12 16,-1 8-25-16,-1 2-13 0,-2 14-10 15,1 3-6 1,-5 16-3-16,2 4 4 15,-8 7 2-15,0 0-3 16,0-2 0-16,-3-2 0 16,3-6-2-16,2-1-9 15,2-10-31-15,3-6-21 16,5-12-78-16,3-10-156 16,4-21 186-16</inkml:trace>
  <inkml:trace contextRef="#ctx0" brushRef="#br0" timeOffset="-122776.79">8786 9803 1144 0,'-7'18'84'0,"-2"8"30"16,-1 9-13-16,-4 8-26 15,-3 2-20-15,-4 9-18 0,-2 0-13 16,-10 10-18-16,-2 10 1 16,-6 8-6-1,0 10 1-15,-2 4-1 0,5-4-1 16,7-6-9-16,1-8-11 16,9-12-18-16,-1 0-11 15,10-14-16-15,1-6 2 16,6-24-14-16,5-6-48 0,8-24-150 15,4-8 160-15</inkml:trace>
  <inkml:trace contextRef="#ctx0" brushRef="#br0" timeOffset="-122495.95">8803 10320 1178 0,'-9'15'89'0,"-6"2"59"16,-2 4-36-16,-7 4-11 16,-1 3-24-16,-3 7-37 15,-4 3-7-15,-3 4-25 16,1 9-3-16,-3 2-3 16,6 7-4-16,6 2 0 15,1-2-5-15,7 0-15 0,2-4-17 16,6-5-24-16,4-5-12 15,5-15-15-15,3-10-4 16,5-18-101-16,5-8-78 16,3-22 153-16</inkml:trace>
  <inkml:trace contextRef="#ctx0" brushRef="#br0" timeOffset="-122282.02">8770 10593 864 0,'1'-4'146'0,"1"-4"215"0,-5 16-248 16,-2-1-8-16,-7 16-28 16,-4 2-17-16,2 9-29 15,-5 6-14-15,-3 6-11 16,1 9-1-16,-6 0-5 16,-1 7-10-16,-2-1-34 15,0-1-7-15,5-2-30 16,3-6-4-16,10-12-24 15,5-6-134-15,8-19 158 16</inkml:trace>
  <inkml:trace contextRef="#ctx0" brushRef="#br0" timeOffset="-122079.16">8861 10835 1240 0,'-3'6'85'15,"-5"11"33"-15,-7 8-22 16,-12 16-45-16,-2 10-16 16,-4 12-20-16,-1 6-8 15,0 2-28-15,3-6-22 16,4-2 2-16,6-9 3 0</inkml:trace>
  <inkml:trace contextRef="#ctx0" brushRef="#br0" timeOffset="-115613.41">9988 5198 699 0,'-13'10'114'0,"1"2"58"0,-1-1-20 0,5 2-22 0,0-4-38 0,2 3-8 0,4-8-21 15,-2 4-2-15,4-5-5 16,0 0-8-1,6-3-12-15,6 5-4 0,11-3-10 16,2-2 4-16,14 0-4 16,2 0-2-1,8-3 1-15,3-7-1 16,13 2 3-16,1 0 0 0,-1 0-5 16,-4 5-5-16,-23-1-5 15,-8 4 2-15,-19-2-6 16,-9 2 7-16,-9-2-1 15,-13 2-7-15,-16 7 1 16,-13-4-6-16,-16 8-3 16,-4-3 5-16,-4 4-15 15,1 1-5-15,5 0-8 0,3 1-4 16,13-3 16 0,13-2 3-16,19-5 9 15,16-3-1-15,27-2-1 0,12-3 4 16,26 0 11-1,6-7 9-15,2-2 7 16,8-1 3-16,-1-4-8 16,-3 3-2-16,-11 0-7 0,-11 4-1 15,-26 5-3 1,-23 6-4-16,-2-3 2 0,-23 6-5 16,-20 3 2-16,-17 4-2 0,-10 4-2 15,-4 2-6 1,-2 4-4-16,8-4-2 0,9 2-3 15,11-3 11-15,21-7 0 16,14 2 1-16,24-6 2 16,12 0 1-1,19-4 11-15,6-5 3 0,6-2 4 16,3-4-2-16,2-1-8 16,-5-1 8-16,-15 4-7 0,-12 4 0 15,-28 0 1 1,-11 5-2-16,-25 7-6 15,-10 4-2-15,-4 0-18 0,2-2-17 0,20 1-32 32,9-3-29-32,16-3 7 15,8-3 33-15</inkml:trace>
  <inkml:trace contextRef="#ctx0" brushRef="#br0" timeOffset="-114501.27">11146 5293 907 0,'-19'0'102'0,"-2"-2"64"0,4 1-65 0,3 1-21 0,4-7-23 0,6 3 3 0,4-1-7 15,6-3 1 1,6 0-1-16,6 5-12 15,10 1-12-15,7 2-3 0,14 4-9 0,3 0 4 16,3 0 2 0,-1 0 1-16,-9 3-3 15,-7-6-4-15,-12 4-5 16,-6 0 2 0,-10-2-1-16,-3-3-1 0,-11 0 4 15,-6 0-6-15,-12 0-4 16,-8-2 2-16,-17 2-10 15,-4 3 2-15,-12 7 0 16,-1-1-5-16,7 9 2 16,8-4 0-16,19 2-2 15,8-4 6-15,17-2-2 16,8-4-1-16,19-3 2 16,13 0 0-16,19-4 9 15,9-4 3-15,13-1-1 0,-2 3 4 16,-3-5-5-1,-7 3 3-15,-15-3-1 0,-11 6-7 0,-22 1 5 16,-13 1-7 0,-23 1 1-16,-14 3 1 15,-24 5-3 1,-11 4-4-16,-18 1-5 0,-3 3-7 0,8 2-8 16,9-2-1-1,28-1-1-15,11 2 7 0,31-6 2 16,11-2 4-16,27-4 8 15,12-1-3 1,18-1 12-16,7-2 8 0,4-4 0 16,-5-2 0-16,-14-3-4 15,-10-2 1-15,-18-1-4 16,-9 3 8-16,-23-3-5 16,-13 1-3-16,-17 4-2 0,-8-3-4 15,-6 5-2 1,-2 1-10-16,2 4 1 15,4 1-2-15,18 5 1 0,12-3 3 16,21 3 3-16,14-7-4 16,24 1 3-1,1-4 5-15,15-3-3 16,-4-4-27-16,-7-10 12 0,7 0 2 16</inkml:trace>
  <inkml:trace contextRef="#ctx0" brushRef="#br0" timeOffset="-102551.34">6776 5176 830 0,'-11'10'77'15,"-2"1"127"-15,2-2-144 0,0 4 32 0,-2-1 10 0,-1-1 0 0,0 2-20 0,-8-2-27 0,-2 0-14 0,-14 5-26 0,-6 4-1 0,-9-1-10 0,-4 3-2 0,5-6 1 0,1-2-3 16,9-6 2-16,-1-6 4 0,-1-4-1 0,0-6 5 15,-2-9 1-15,0-5 0 16,0-14 3-16,-2-8-3 0,5-16 1 16,0-5-1-1,4-12 5-15,4-4-1 0,2 1-2 16,5-5 2-16,9 9-9 16,3 2 2-16,10 9 7 15,6 2 2-15,6 5 1 16,10-1 2-16,12-2 8 15,5-4-2-15,19-6 5 16,8 0-1-16,5 5 0 16,3 5-3-16,-2 15 6 15,-1 11-3-15,-2 16-18 16,-2 8 4-16,-1 11-9 16,5 6-8-16,6 12 4 15,0-2-5-15,-2-1-2 16,-4 1 6-16,-5 3-2 0,-3 0 0 15,-7 11 6-15,-1 5-8 16,-8 12 6-16,-4 5-4 16,-9 6 0-16,-4-4 6 0,-10 4-9 15,-5 1 10-15,-9-1-7 16,-3 4 3-16,-11 2 0 16,-3 6-3-16,-7 1-6 15,-3 3-4-15,-1 5-6 16,-4-2-9-1,2-5 4-15,2-7-5 0,3-10 10 16,-1-4 4-16,1-9 4 16,-3-6 8-16,-7-4-15 15,-6-5 5-15,-11-11-16 16,-3-4-8-16,-13-2 2 16,0-6-7-16,3 0 11 15,-3-3 6-15,10-4 5 16,0-2 6-16,1-6-1 15,0-1-1-15,3-4 4 16,4-6 3-16,3-7 5 0,4-8-1 16,12-12-1-1,4-5 3-15,14-12 5 16,4-7 3-16,9-7 8 0,8-4 1 0,7-1 9 16,6-2 2-16,14 1 4 15,2 2 4 1,9 0-4-16,3 4-2 15,-3 6-2-15,0 1-7 16,-1 7 0-16,-1 5-1 16,-3 7-6-16,0 7-4 15,-7 12-5-15,-3 3 6 0,-1 18-10 16,3 8 6 0,7 11-1-16,10 7-11 0,12 14 6 15,2 7 1-15,4 6-5 16,-3 4 3-16,3 4 1 15,-4-3-3-15,-2 2 2 16,-5 3 2-16,-15 6-3 16,-5 10 0-16,-28 13 0 15,-9 9-12-15,-25 5-15 0,-13 2-12 16,-16 6-33 0,-6 4-8-16,-14-2-37 0,-3-1-3 15,-16-9-169-15,-11-7 172 16</inkml:trace>
  <inkml:trace contextRef="#ctx0" brushRef="#br0" timeOffset="-82529.19">5850 11487 587 0,'0'4'118'0,"1"-4"113"0,-1 3-40 0,0-3-49 16,3 0-23-16,-3 0-19 0,0 0 1 0,0 0-11 0,4 0-4 0,-4 0-22 15,0 0-15-15,-4 1-21 16,-2 4-6-16,-2 3-14 15,2 5-4-15,-3 2-3 16,2 1-1-16,2-2-1 16,4 2 4-16,2-3 5 15,3-2-1-15,4-2 10 0,1-2-1 16,5-1 1 0,2-5 5-16,6 3-2 15,5-3 3-15,1 4 1 16,-1-2 3-16,-2 6 2 0,-6-2 3 15,-3 5-3 1,-2 1-9-16,-6 1-10 16,-2 2-1-16,-4 3-8 0,-2 0 7 0,-3 3-2 31,-5 3-3-31,-8 2-1 16,-6 1-10-16,-6 4-22 0,-7-1-19 15,-3 1-39-15,0-5-12 16,4-8-22-16,5-2-18 15,7-15-5-15,5-2-104 16,6-24 154-16</inkml:trace>
  <inkml:trace contextRef="#ctx0" brushRef="#br0" timeOffset="-82289.12">5861 11484 839 0,'-10'-6'157'0,"1"3"216"0,3 3-264 0,1 0-9 0,5 3-28 0,0-3-4 0,14 3-12 15,5 0 1-15,13-3-4 16,7 0 2-16,2-3-27 16,0 0-9-16,6 0-11 0,-6-7-10 15,0 6-15 1,0-4-23-16,-6-2-85 15,-3 6 105-15,-2 0-24 0</inkml:trace>
  <inkml:trace contextRef="#ctx0" brushRef="#br0" timeOffset="-81304.36">6317 11795 1085 0,'0'0'103'0,"1"2"97"0,2 1-59 0,2 0-15 0,1 2-7 0,-1-1-28 15,0 4-27-15,-5 8-27 16,0 6-19-16,-10 6-28 16,-2 9-15-16,-5 2-59 15,1 1-23-15,0 1-50 16,2-2-73-16,0-7 143 15</inkml:trace>
  <inkml:trace contextRef="#ctx0" brushRef="#br0" timeOffset="-80839.22">6531 11462 923 0,'0'-8'129'0,"0"0"174"15,3-1-163-15,-1 6-25 0,0 0-14 16,1 3-28-1,-2 4-8-15,7-4-12 16,2 0 1-16,5 0-5 0,4-4-7 16,2-1-6-16,6 0-7 0,-2-3-14 15,5 0-2-15,-3 2-12 16,-5-2-3 0,-2 2 0-16,-2 0 4 15,-1 3 0-15,-4 1-2 0,-5 2 4 16,-5 3-9-1,-5 10-1-15,-7 7 3 0,-9 7-6 16,-2 11 7 0,-9 4-10-16,-1 7-20 0,7 11-24 15,-4-1-32-15,6 1-44 16,3-2 5-16,-5-8 63 16</inkml:trace>
  <inkml:trace contextRef="#ctx0" brushRef="#br0" timeOffset="-78306.89">9018 13801 918 0,'1'-2'111'0,"1"1"97"0,-2 1-101 0,-2-3-20 0,1-2-28 0,-3 0-7 0,1-4-11 15,-1-1 2-15,0 2 4 16,3 2 3-16,1 5 12 16,0-1-1-16,0 0-2 15,-2 2-3-15,1 0-11 16,-1 0-6-16,-6 7-10 0,5 2 3 0,3 7-9 31,-3 4-1-31,3 14-11 16,1 2-11-16,1 8 0 15,1 2 0-15,-3-1-5 16,0 3 1-16,2-9-28 16,-2-4-29-16,3-12-38 15,0-4-17-15,2-11-23 16,1-5-5-16,-1-3 89 0</inkml:trace>
  <inkml:trace contextRef="#ctx0" brushRef="#br0" timeOffset="-77689.39">9182 13878 915 0,'8'-11'114'0,"-2"0"119"0,2 2-100 0,-4-2-41 0,0 3-12 0,-4 3-17 0,0-3-9 15,1 3-1-15,1 2-4 16,9-5-2-16,0 5 1 16,5-6 4-16,3 4 2 15,-4-3-2-15,4 5-10 16,0 3-7-16,-3 0-15 0,-2 3-12 15,-1 5 2-15,-5 5-7 16,0-1-3-16,-5 4 0 16,-5 1-7-16,-1 5-1 15,-6 4 6-15,-6 1-6 16,-2 2 1-16,-2 3 4 16,0 1-9-16,-5 5 0 15,4-2 1-15,-5-1-1 16,-1-5 2-16,6-5 2 15,3-3-1-15,9-6 2 16,0-2 2-16,9-6-1 16,4-3 0-16,9-7-1 15,7 1 2-15,12-9 5 16,5-2 4-16,6 4-2 16,0-8-8-16,-3 3-79 15,-1 1-52-15,5-10 70 0</inkml:trace>
  <inkml:trace contextRef="#ctx0" brushRef="#br0" timeOffset="-73109.81">11778 16130 816 0,'0'3'103'0,"0"2"99"16,3-3-70-16,-1 2-44 0,1-4-7 0,-1 0-17 0,1 2-4 0,-1-2 5 16,-2 0-1-16,0 0 0 15,0 0-3-15,-2 9-15 16,-3-1-12-16,-1 11-18 16,-2 0-6-16,3 6-7 0,2 10 1 0,3 3 1 31,2 1 2-31,4 4-3 15,2-4-2-15,1-5-2 0,4-6-2 0,0-6-6 16,1-6-6 0,-3-7-22-16,-5-7-19 15,-3-4-48-15,-3-9-26 16,-1 0 67-16</inkml:trace>
  <inkml:trace contextRef="#ctx0" brushRef="#br0" timeOffset="-72601.12">11996 16058 1043 0,'-5'-2'108'0,"2"-1"105"0,2 3-108 16,1-3-10 0,1 3-22-1,2 0-16-15,2 0-8 0,0 0 1 16,7 3-2-16,1-3 1 16,8 2-12-16,4-2-10 15,0-2-10-15,2 2 1 16,3 0-10-16,-7 2-3 15,3 4-4-15,-7 3-5 16,-8 7-1-16,-5 5 4 16,-6 2-11-16,-3-2-2 15,-11 9-11-15,-1-2-8 16,-8 4-13-16,-4 2-4 0,0 3 4 16,-1-1 2-16,3-6 22 15,7 0 11-15,7-10 9 16,6-1 3-1,12-6 6-15,5-2 2 0,10-2 9 16,4-2 5-16,13-3 0 16,1-2-7-16,7-4-11 15,0-6-10-15,2-6-54 16,0 0-42-16,-5 0 55 16</inkml:trace>
  <inkml:trace contextRef="#ctx0" brushRef="#br0" timeOffset="-25944.28">5405 11674 781 0,'-6'7'132'0,"-4"3"147"0,-1-4-161 0,3 1-17 15,0-6-38-15,0 1-14 0,8-2-10 0,0 0-6 0,-1 0-3 16,1 0 0 0,0 0 5-16,1 1-3 15,1-1 7-15,1 3 1 16,3-3 6-16,1-1 2 0,4-5 14 15,0-4-1-15,6-4 4 16,-1 1-4 0,1 1-6-16,2-1-8 15,-1 5-23-15,-1 5-4 16,0 5-18-16,-2 7-2 16,-1 4-4-16,-3 6 2 0,-2 7-1 15,-2 4-3-15,-6-1-1 16,1 1 1-16,-5 0-3 15,-5-5-2-15,-2-5-1 16,-2-1 0-16,-4-6 1 16,2-4 6-16,1-1 3 15,3 0-10-15,6-5 6 0,4-3 0 16,1 7-1-16,6-3 7 16,5 3-1-16,4 2 4 15,0 4 0-15,1-1-4 0,1 3 1 31,-1-3-2-31,-1 2 0 16,-4 1 7-16,-4 3-5 0,-6 0 0 16,-12 5 3-1,-4 6-9-15,-13 6 4 16,-6-4-3-16,-6 4-23 0,-5-4-13 16,-10-1-43-16,3-3-34 15,-5-10-62-15,-4-1-314 16,6-5 315-16</inkml:trace>
  <inkml:trace contextRef="#ctx0" brushRef="#br0" timeOffset="-24078.55">9033 13790 575 0,'-3'2'119'0,"-3"2"95"0,1-2-40 0,2 3-46 0,-2 2-35 0,1-2-17 0,-1 1-8 0,0-4-8 0,3-2-4 0,1 0-6 16,-1 0-5-16,-2-8-8 15,5 0-4-15,1-4-8 16,4-1 5-16,-3 2 2 16,0-2-2-16,-1 4-4 0,-2 3-2 15,-2-4-9-15,1 1 0 16,-4-4-6-16,2-4-6 15,-3-4 5-15,-1-2-1 16,4 4 2-16,0-2 1 16,3 7 0-16,0 3-4 0,0 9 1 15,2 1 0-15,-1 2-3 16,-1 10 7-16,-5 5-3 16,-1 3 3-16,-7 0-2 15,1 6-7-15,-4 0 0 16,-3 4-4-1,0 1 3-15,-3-3 0 0,0-1 1 16,2 1-2-16,-4-2-1 16,5 4-1-1,-2-1-4-15,1 2 0 0,4-3-7 16,0-2 4-16,2-6 1 16,2 0-1-16,7-11-1 15,-2 3 1-15,7-11-1 16,5 2 6-16,3-4 4 15,2-7-3-15,7-1 3 16,3-4 0-16,9-2 0 16,4 4 7-16,3 4 3 0,2-2 2 15,2 7 0-15,-3 1-10 0,-2 2-2 16,-6 2-18-16,-7-2-59 16,-2 3-37-1,-10 0 56-15</inkml:trace>
  <inkml:trace contextRef="#ctx0" brushRef="#br0" timeOffset="-22580.85">11802 16122 539 0,'0'-1'97'0,"0"1"102"0,3 0-12 0,2-3-27 0,3-2-25 0,-2-1-32 15,2-1-9 1,-3 3-19-16,-5 2-3 15,0 2-19-15,0-2-5 0,-10 1-15 16,2 4-3 0,2 0-4-16,3 5 2 0,1 0-4 15,2-2 1-15,3 7 1 16,4 1 5-16,1 2 1 16,1 12 3-16,1 5-13 15,-3 7-11-15,-2 9-8 16,-3 1-3-16,-5 4-3 15,-4 7 4-15,-5-2-10 16,1 0-8-16,-2-2-16 16,2-9-13-16,5-14 9 15,3-13-1-15,1-13 2 0,0-10-8 16,2-12-43-16,2-8-32 0,-2-14 64 16</inkml:trace>
  <inkml:trace contextRef="#ctx0" brushRef="#br0" timeOffset="-22146.24">11775 16094 1275 0,'-9'11'52'0,"-4"3"13"0,-3-1-17 0,-4 10-9 0,-2 0 0 0,-4 3-13 15,3 3-2-15,4-4-13 16,3 2-3-16,2-2-6 16,4 3-4-16,-1-2 2 0,2-1-4 15,3-1 4-15,1-6 3 16,0-2-7-1,2-3 2-15,0-7-3 0,3-4 4 16,0-1 3-16,0 1 0 16,-2-1 5-16,9-5-1 15,2-4 14 1,2-5 5-16,8-3-1 16,2-1 8-16,10-3-6 0,4 2 3 15,7 2-6 1,7 7-5-16,3 7-12 0,4 4-4 15,-4 7-1-15,-5-2-8 16,-6-1-39-16,-5-3-28 16,-12 2 35-16</inkml:trace>
  <inkml:trace contextRef="#ctx0" brushRef="#br0" timeOffset="7727.06">9786 10607 1024 0,'-2'0'109'0,"-1"-3"87"0,2 2-74 0,-3-1-15 0,4-3-28 0,4 1-9 0,3 1-9 0,4-5 0 0,8 3 9 15,5-1-2-15,6-1-6 0,8 1-12 0,4 0-19 16,3-2-7 0,0 3-18-16,-2-3 2 15,-5 3-6 1,-3-1-1-16,-10 3-31 15,-6 0-19-15,-8 1-42 16,-10 2-25-16,1 0-25 16,-4-4 40-16,-7 4 53 0</inkml:trace>
  <inkml:trace contextRef="#ctx0" brushRef="#br0" timeOffset="8008.23">10007 10532 874 0,'0'-7'125'0,"0"4"135"31,3 0-91-31,2 8-40 0,4 6-12 16,-3 11-29 0,-1 8-20-16,-5 11-30 15,-5 9-15-15,-6 4-15 16,-1 6-7-16,-4-5 1 15,-3 2-2-15,3-5-16 0,2 2-9 16,-2-5-35-16,4-2-22 16,-1-9-45-1,0-5-176-15,-4-19 193 16</inkml:trace>
  <inkml:trace contextRef="#ctx0" brushRef="#br0" timeOffset="8191.41">9707 11128 1136 0,'5'3'97'0,"3"2"70"16,3 1-57-16,4-1-29 15,4-4-20 1,10 3-32-16,5-4-10 0,11 0-16 0,4 0-3 16,-1 0-18-1,0-5-22 1,-6 2-66-16,-7-5-176 0,-3-2 171 15</inkml:trace>
  <inkml:trace contextRef="#ctx0" brushRef="#br0" timeOffset="8610.82">10196 10764 1232 0,'5'-13'82'0,"-1"4"34"16,3-4-6-1,-2 2-33-15,2 3-7 0,1 0-11 0,5 0-6 32,7 5 2-32,6-2-8 15,8 9-17-15,3-3-6 16,-3 12-12-16,0-1-1 15,-11 6-4-15,-4 4-1 16,-11 3-8-16,-6 3-2 0,-12 9-4 16,-7 2-7-1,-10 0-1-15,-8 2-5 16,4-4 4-16,-1-1 7 0,12-11 7 16,7 0 3-1,15-7 3-15,10 2 2 0,15-4 8 16,6-2 3-16,8-3 1 15,5-8-1-15,6-3-9 16,6-3-7-16,4-11-34 16,-1 0-48-16,-9-10 50 15</inkml:trace>
  <inkml:trace contextRef="#ctx0" brushRef="#br0" timeOffset="26581.93">1690 10054 594 0,'0'0'112'0,"3"-2"54"0,0 1-17 16,0-2-19-16,0 3-39 0,0 0-5 0,1 3 2 0,-4-3 2 0,0 0-2 0,0 1-5 0,0-1-6 15,3-3-4-15,-2-8-6 0,2 3-13 0,2-4-14 16,0-1-17-16,-2 5-6 16,-1-3 1-16,-2 11-9 15,0 0 11-15,-3-3-9 0,-4 6 2 16,-5 10 2-16,1 6-14 15,-7 12 9 1,-1 7-3-16,-6 6-1 0,-2 5 2 16,-4 11-8-16,-2-2 2 15,1 4-1-15,0-1-1 16,2-9-2 0,4-3 3-16,8-19-9 15,4-6 0-15,8-16-27 16,6-5-19-16,-3-6-29 0,3-5-24 15,-4-13-40-15,4 4-18 0,-6-14 84 16</inkml:trace>
  <inkml:trace contextRef="#ctx0" brushRef="#br0" timeOffset="26864.16">1294 10350 957 0,'-5'-1'153'16,"0"-1"219"-16,4 2-269 15,-7 0 0-15,3 0-19 16,-1 2-16-16,-1 4-25 16,0 2-21-16,-5 11-17 15,0 3 1-15,-4 10-8 16,3 5 1-16,9 3 1 16,5-2-3-16,10-8 0 15,4-2 1-15,8-6 0 0,2-6 2 16,12-5 1-1,2-5 6-15,2-9-2 16,3-5-2-16,-1-3-6 16,-2 0-28-16,-8-3-60 0,-3 3-28 15,-11 0 50-15</inkml:trace>
  <inkml:trace contextRef="#ctx0" brushRef="#br0" timeOffset="27292.89">781 10751 1194 0,'0'-6'73'0,"-3"4"38"0,0 2-2 0,-1 14-18 0,3 5 0 0,1 13-24 0,3-1-3 0,-1 9-30 0,1 4-14 0,3-2-13 16,-3 3-11-16,5-9-23 0,-5-5-18 0,-1-7-44 0,-2-5-30 16,-3-10-214-16,-8-2 207 15</inkml:trace>
  <inkml:trace contextRef="#ctx0" brushRef="#br0" timeOffset="27562.3">606 10768 1389 0,'12'-20'92'0,"6"1"14"16,5 8 6-16,11 11-8 0,-3 1-26 15,2 11-5-15,-3 5-44 16,-4 3-15-16,-1 9-11 15,-2 4-3-15,-7-2 0 16,-2 6 4-16,-9 1 0 0,-5-5 2 16,-9 4-6-16,-7 0-11 15,-8-3-6 1,-6-4-12-16,2-4-3 16,-4-4-3-16,1-10-17 15,4 1-16-15,0-13-35 16,7 0-29-16,7-8 70 15</inkml:trace>
  <inkml:trace contextRef="#ctx0" brushRef="#br0" timeOffset="28002.91">1197 11024 1086 0,'-1'-8'110'0,"-5"-3"123"0,2-2-157 16,1-1 9-16,3 3-17 15,5 3-6-15,1-1-16 16,4 6-7-16,4-4-12 16,-1 3-5-16,7-3-8 15,1 1 2-15,4-7 1 16,-3-1 4-16,2-3 9 15,-4 1-5-15,-6 0-5 16,-1 2-3-16,-10 1-7 0,-3 2 0 16,-11 3-7-1,-5 2 2-15,-11 6-6 16,-3 5 3-16,-3 14 2 16,2 6-3-16,-1 8-2 0,7 5-3 15,9 8-3-15,8-5-6 16,15-3 5-16,5-7-4 15,17-12 2-15,5-6 2 16,6-12-13-16,1-2-22 0,-3-9-27 16,-7-1-23-1,-1-5-24-15,-1-1-17 0,-4-5 74 16</inkml:trace>
  <inkml:trace contextRef="#ctx0" brushRef="#br0" timeOffset="28476.22">1672 10847 1140 0,'5'0'101'0,"0"2"80"16,-5 1-33-16,-7 8-30 15,-2 3-16-15,-8 7-45 16,-2 4-17-16,-2 3-30 16,1 9-5-16,7 0-5 15,5 1 0-15,7-8-11 16,4-5-6-16,9-9 0 15,6-6-5-15,7-10 15 0,0-3 3 0,5-12 4 16,0-4 4 0,-1 0 4-16,-4-6 3 0,-6 5 8 15,-5 2 4 1,-8 6 8-16,-3 2 3 16,-4 9-1-16,-2 1-4 0,-2 12-12 15,3 6-7 1,2 9-10-16,4 1-5 15,10-6-9-15,5-2-6 16,9-5 4-16,2-7 1 0,3-8 9 16,-1-11 3-16,-4-10 9 15,-4 2 8-15,-5-6 18 16,-4-2 10-16,-8 0 2 16,-7 2 1-16,-10 1-14 15,-5 1-8-15,-9 4-17 16,-3 3-13-16,-3 10-32 0,3 1-22 15,2 11-48 1,4 7-27-16,14 6-31 16,5 0-123-16,11-2 180 0</inkml:trace>
  <inkml:trace contextRef="#ctx0" brushRef="#br0" timeOffset="29071.64">2314 10972 1482 0,'-14'-5'85'16,"-5"3"30"-16,-3 2-21 0,-2 4-15 0,2 2-17 0,5 7-22 0,1 2-11 0,4 11-15 16,2 4-11-16,5 4-26 15,5 1-13-15,10-10-18 16,4-9-4-16,8-11 20 15,0-9 15-15,5-13 18 16,0-5 5-16,-2-13 4 16,0-4-1-16,2-12 8 15,2-2 8-15,-4-5 15 16,2-4 10-16,-8-3 18 16,-5-1 5-16,-5-5 1 15,1 5 1-15,-6 15-19 16,1 10-9-16,-5 29-4 15,-5 12-6-15,-7 25-11 16,-4 14-1-16,0 25-19 16,-1 7-9-16,6 11-28 15,5-4-19-15,7 1-50 0,10-5-11 16,8-22 12-16,3-11 10 16,8-20 45-16,3-18 10 15,4-14 26-15,0-9 15 16,-7-15 20-16,-3-5 13 0,-6-5 16 15,-7 2 5-15,-5 5 19 16,-9 7 4-16,-7 17-6 16,-6 7-11-1,-6 21-29-15,2 18-11 16,-5 18-15-16,4 13 3 0,10 10-17 16,7-4-17-16,13-7-39 15,4-8-25-15,14-18-27 16,6-6-15-16,7-13-10 15,1-7 70-15</inkml:trace>
  <inkml:trace contextRef="#ctx0" brushRef="#br0" timeOffset="132785.7">11278 9228 994 0,'0'3'65'0,"0"-3"49"0,-3 3-21 0,0 3-1 16,0-4-16-16,0 10-14 0,-1 3-5 0,-3 10-16 0,-4 6 4 15,-7 12-17-15,-1 0-12 0,-8 7-6 16,1 7-7-16,-3 12-7 16,-2 1 1-16,1 4-11 15,0-7-2-15,3-10-3 16,3-11-6-16,8-13-12 16,5-9-12-16,11-23-21 15,2 1-14-15,12-23-74 16,5-5-107-16,8-17 151 0</inkml:trace>
  <inkml:trace contextRef="#ctx0" brushRef="#br0" timeOffset="133049.95">11439 9382 1240 0,'10'-1'71'0,"-10"2"35"15,0 10-5-15,-15 5-20 0,-10 3-9 16,-3 12-18-1,-1 3-7-15,-2 11-20 0,4 6-5 0,-6 12-16 32,0 5-5-32,0 9-1 15,0 6-1-15,7-4-19 16,3-3-9-16,5-19-26 16,6-7-10-16,4-15 3 15,5-10 3-15,3-12-6 0,1-12-29 16,5-13-240-1,4-15 215-15</inkml:trace>
  <inkml:trace contextRef="#ctx0" brushRef="#br0" timeOffset="133278.03">11450 9675 1204 0,'3'26'75'15,"-4"8"49"-15,-7 14-8 16,-16 20-25-16,-6 2-10 0,-8 11-37 15,-3-2-10 1,0 0-16-16,2 4-8 0,-1 4-7 16,4 0-9-16,8 1-26 15,3-4-13 1,7-13-20-16,6-12 4 16,4-21-5-16,1-11-8 0,11-24-45 15,3-9-111-15,9-27 136 16</inkml:trace>
  <inkml:trace contextRef="#ctx0" brushRef="#br0" timeOffset="133502.58">11523 10218 886 0,'1'9'137'16,"-7"1"154"-16,-5 21-190 0,-8 7-4 15,-8 14-38-15,-4 2-10 0,-1 11-18 16,-4-1-12-16,3 2-10 15,7 1-7 1,-5-4-8-16,4-2-2 16,2-1-22-1,0-3-7-15,7-7-30 16,4-2-21-16,8-18-99 0,4-10-95 16,10-20 153-16</inkml:trace>
  <inkml:trace contextRef="#ctx0" brushRef="#br0" timeOffset="133732.51">11518 10683 1170 0,'-3'22'97'16,"-3"7"37"-16,-12 12-42 16,1 6-11-16,-8 7-39 0,-1 4-9 15,-5 0-22 1,4 4-5-16,-5 1-6 15,1 0-21-15,4-8-33 0,-1-1-31 16,10-15-211 0,6-6 188-16</inkml:trace>
  <inkml:trace contextRef="#ctx0" brushRef="#br0" timeOffset="133890.13">11567 10898 845 0,'-5'38'132'0,"-4"12"210"0,-4 7-243 15,-9 15-36-15,-3 6-14 0,-7-7-48 16,4-2-30 0,-2-17 12-16</inkml:trace>
  <inkml:trace contextRef="#ctx0" brushRef="#br0" timeOffset="140261.06">7738 8884 952 0,'-1'-2'121'0,"-3"-3"112"15,0-1-106-15,1 3-7 0,-4-6-32 0,-1 1-10 0,-1 1-23 0,-4 4-15 0,-3 0-14 0,1 3-11 16,-4 3-13-16,1 2 3 16,-4 8-5-16,-1 2 0 15,-3 6-1 1,3 3 0-16,5 1-1 0,7-3 0 15,10 1-3-15,1 1-1 16,4-3 2 0,9-2 1-16,4-5 5 0,6 0 9 15,3-1 11-15,-2-2 12 16,3 0 5-16,-3 1-7 0,-2 2-11 16,0 1-10-16,-10 0-6 15,-4 7 3-15,-8 2-4 16,-9 1 3-16,-9 4 2 15,-4-2-7-15,-3 4 0 0,-2-4-1 16,0-2-7 0,-3-6-10-16,0-5-26 0,-4-3-15 0,7-8-34 31,3-4-11-31,7-15-40 16,9-6-226-16,10-16 238 0</inkml:trace>
  <inkml:trace contextRef="#ctx0" brushRef="#br0" timeOffset="140543.27">7983 8523 1579 0,'-3'0'82'15,"-7"0"26"-15,1 8 14 0,-6 7-12 0,-2 1-3 0,1 9-28 0,2 7-18 0,3 12-24 16,0 2-18-16,8 4-9 16,0 4-7-16,3 3-5 0,1-1 5 15,-1 6-18 1,0-2-28 0,-6-7-57-16,-2-4-34 0,-3-9-49 15,2-10 0-15,-3-11-212 16,1-11 240-16</inkml:trace>
  <inkml:trace contextRef="#ctx0" brushRef="#br0" timeOffset="141362.64">7762 8958 937 0,'14'-24'168'0,"5"1"252"15,12-3-291-15,6 1-6 0,4 0-11 16,-3 3-10-1,3 3-30-15,-3 3-12 16,1 5-38-16,2 5-4 0,-6 6-9 16,-1 5-11-16,-8-2 7 0,-6 8-8 31,-10-5 3-31,-6 0 8 0,-7 2-1 16,-3-3-1-16,-8 1-1 15,-4 1-5 1,-10-1-2-16,1 5-2 0,-4 5-13 15,5 4-3-15,7 10-7 16,7 5-10-16,9 3 0 16,-2-2 0-16,8-9 8 15,3-8 16-15,5-11 13 16,2-7 0-16,4-6 2 16,2-12 1-16,2-8 13 15,-1-4 8-15,-4-2 9 16,0-5 5-16,-4 9-11 0,-5 0 0 15,-2 13-14-15,-4 11-8 16,2 6-4-16,0 13-1 0,1 14 0 16,-1 7 0-1,5 9-6-15,1-5-7 0,4-3-12 16,1-5 0-16,3-12 1 16,2-10 4-1,3-11 16-15,-3-8 3 16,0-17 4-16,-2-5 4 15,-1-13 9-15,0-11 6 16,-2-4 4-16,-1-2 5 0,-2-1-5 16,-2 4-12-16,-5 10 3 15,-1 7-11-15,-2 21-6 16,-1 14 0-16,0 31 0 16,-1 13-2-16,-2 21-2 15,1 8 0-15,7 8-27 16,4-4 0-16,10-10-15 15,2-18 0-15,4-24 21 16,2-17 5-16,1-14 20 0,-3-11 5 16,-3-12 2-1,2-11 3-15,-5-11 4 0,0-7 3 16,-2-5 9-16,-4-8 1 0,-4 7 5 16,-1 1-5-1,-6 19 0-15,-1 17 2 16,-1 26-13-16,0 25 3 15,2 27-9-15,-2 18-10 0,-2 23 0 16,-1 11 0 0,6 4-22-16,5 1-22 15,11-8-74-15,3-12-73 0,8-23 104 16</inkml:trace>
  <inkml:trace contextRef="#ctx0" brushRef="#br0" timeOffset="142531.21">10698 8805 1121 0,'1'-5'82'0,"-4"2"53"0,0 1-12 0,-8 2-35 0,0 2-14 0,-10 0-21 0,-1 2-8 0,-6 0-12 16,-2-1-5-16,2 5-13 15,-2-4-7-15,4 6-8 16,3 2 2-16,5 6-1 16,3 2-3-16,8-1 0 15,2 3-2-15,10-1 2 16,5-5 0-16,7-1 1 16,5-2 1-16,8 1 5 15,3 0 4-15,3-1 3 16,1 0-4-16,-7-2 1 15,-3 1-4-15,-12 1 1 0,-2-1 3 16,-13 6 1-16,-2 1 2 0,-17 0-4 16,-6 4 2-1,-9 2-5-15,-8-2-3 16,5-1-12-16,0-7-13 0,7-11-27 16,4 3-17-1,7-11-29-15,3-3-20 16,8-5 62-16</inkml:trace>
  <inkml:trace contextRef="#ctx0" brushRef="#br0" timeOffset="142811.56">10844 8606 1369 0,'2'11'78'0,"-7"3"44"0,-1 5 0 0,-4 7 0 0,4 4-13 0,6 7-32 0,0 6-20 0,0 9-21 16,0 3-17-16,0 10-9 16,0 1-5-1,2 0-10-15,-2-1-13 0,0-10-47 16,0-4-27-16,0-13-58 15,1-7-19-15,1-17 92 16</inkml:trace>
  <inkml:trace contextRef="#ctx0" brushRef="#br0" timeOffset="143703.41">10783 9001 1022 0,'0'-15'139'0,"1"1"197"15,6 3-201-15,5 2-13 0,4-4-16 16,8-4-45-16,-1-2-21 16,7-2-28-16,4 2-19 15,2 7-46-15,3 4-20 16,1 3-64-16,-2 5-23 0,-7 6-96 16,-1 4-5-16,-11 4 91 31,-5 2 74-31,-11 1 214 0,-6 2 63 0,-6-6 22 15,-4-2-21 1,-1-8-42-16,-2-3-18 16,0-2-27-16,1-7-13 15,0 6-36-15,1-4-13 16,0 9-23-16,1 6-12 0,2 12-1 16,4 1-11-16,3 10-9 15,4-1 2-15,8-3-2 16,3-5 6-16,5-8 9 15,0-7 6-15,-2-7 1 16,0-5 4-16,0-11 10 0,-1-6 1 16,1-6 15-1,0-7-1-15,-1 0 3 16,-3 2-5-16,-1 2-4 0,-1 4-5 16,-5 11-9-16,-1 15 5 15,-1 1-9-15,-2 17 7 16,-3 14-9-1,0 6-3-15,4 4-10 16,1-2-10-16,9-7 2 0,4-7-4 16,3-12 9-16,1-6 2 15,-1-8 8-15,0-9 2 16,-1-7 0 0,-2-7 6-16,4-9 3 0,-4-5 13 15,0-6 7-15,2-1 6 16,-7-1 9-16,1-5-6 15,-1 1 3-15,-1 3-12 16,-3 10-11-16,0 12 0 0,-5 23-6 16,-4 1-4-16,4 23 0 15,0 11-9-15,-3 18-6 16,5 5-1-16,-2 7-35 16,1-3-13-16,11-3-22 0,0-13-2 15,6-17 17 1,4-8 19-16,0-13 21 15,-3-6 12-15,-2-12 13 16,0-7 2-16,-4-17 4 16,1-5 5-16,-1-13 12 15,-2-3 2-15,-8 2 16 16,-3 1-3-16,-5 2 9 16,0 2-2-16,1 15-8 0,2 11-8 15,1 26-18-15,-3 15-4 16,3 26-10-16,-1 12 5 15,1 21-16-15,1 7-13 16,3 12-52-16,-2 8-40 16,10 9 59-16</inkml:trace>
  <inkml:trace contextRef="#ctx0" brushRef="#br0" timeOffset="146409.51">12594 10502 940 0,'-13'0'95'0,"-4"3"69"0,-4 5-27 0,-2-2-36 16,-1 2-8-16,5 0-18 0,3-5-8 0,7-1-3 15,7-2-7-15,-1-2-3 16,8-6-4-16,11 3-10 15,3-4-5-15,7 4-16 16,9 4-5-16,5-2-12 16,4 1 2-16,3 4-1 15,-6 1 1-15,0 0 1 16,-6 2-3-16,-2-1 1 16,-3-1-3-16,-10-3-29 15,-4 0-32-15,-9-3-68 0,-9-6-37 16,-1-4 85-16</inkml:trace>
  <inkml:trace contextRef="#ctx0" brushRef="#br0" timeOffset="146647.9">12719 10492 988 0,'-2'-6'124'0,"-1"-2"155"0,-3 3-194 15,-4 9-29-15,-3 3-10 0,-4 8-9 16,4 10-5 0,7 14 1-16,1 5-1 0,5 15-14 15,2-1-5-15,0 2-9 16,-2 0-5-16,1-6-21 16,-1-9-9-16,0-7-41 15,0-6-32-15,-6-13 63 16</inkml:trace>
  <inkml:trace contextRef="#ctx0" brushRef="#br0" timeOffset="146891.44">12390 11051 1332 0,'4'11'68'0,"-1"-2"9"0,0 2-15 0,3-3-28 15,4-2-8 1,7-6-14-16,8-3-11 16,15-9 1-16,7-4 1 15,16 0-5-15,3-3 5 16,2 3-21-16,-3 2-16 16,-15 3-44-16,-4 3-99 0,-14 2 113 15</inkml:trace>
  <inkml:trace contextRef="#ctx0" brushRef="#br0" timeOffset="147374.64">13009 10652 1204 0,'-5'-2'75'0,"2"-3"39"16,1 2-13-16,4 0-32 15,4-2-5-15,8 2-9 16,5 0-4-16,7 3-10 15,2 2-4-15,0 5-16 16,-2 0-7-16,-3 5-8 16,-2 4-3-16,-4 3 1 15,-4-2-3-15,-10 6 1 0,-3 2 1 16,-13 0-4-16,-7 0-5 16,-9 4-24-16,-4 5-11 15,-8-1-11-15,-3 7 0 16,8-1 24-1,4-2 12-15,17-4 16 0,8-7 5 16,9-2 10-16,6-3 0 16,14-4 6-16,6-3-1 15,12-8-7-15,2 2-7 16,1-5-39-16,-2 4-40 16,-8-7 37-16</inkml:trace>
  <inkml:trace contextRef="#ctx0" brushRef="#br0" timeOffset="156989.64">14041 9235 973 0,'14'-9'97'0,"-2"-4"60"15,3 2-22-15,-11 2-51 0,3 6-10 0,-9 4-14 0,1 6-3 0,-11 10-6 16,6 0-11-16,-8 10-8 0,-2 5-10 0,-1 6-3 0,-7 3-4 16,4 7-4-1,-4 6-4-15,0 4-6 0,1 7 0 16,-1 8 0-1,0 1-2-15,4-3-16 0,-2 1-4 16,0-12-16-16,0-6-8 0,3-16-13 16,3-10-15-1,5-12-28-15,3-11-68 0,5-23 101 16</inkml:trace>
  <inkml:trace contextRef="#ctx0" brushRef="#br0" timeOffset="157337.34">14236 9243 1213 0,'10'-3'86'0,"-6"-2"46"16,0 5-14-16,-11 12-39 15,-5 6-10-15,-6 16-18 16,-7 5-8-16,-3 11-5 15,-2 2-8-15,-5 8-11 16,2 5-5-16,-3 11-11 0,1 7-1 16,5 12 1-16,1 6-4 0,7 3-10 15,2-1-10 1,3 1-14-16,1 3-10 0,-3-6-14 16,0-8 13-1,-2-22 1-15,-1-19-2 16,3-25-4-16,2-7-2 15,8-26-14-15,4-12-5 16,11-29-81-16,8-14-62 0,12-23-90 16,5-4 131-16</inkml:trace>
  <inkml:trace contextRef="#ctx0" brushRef="#br0" timeOffset="157606.24">14061 9967 490 0,'44'-71'126'0,"-11"13"130"15,-4 12-20-15,-17 23-49 16,-4 13-34-16,-8 21-46 15,-4 13-5-15,-11 9-20 16,0 11-8-16,-6 2-20 16,-1 3-14-16,2 3-16 0,1 4-6 15,0 4-12-15,0 10-1 16,-10 7 0-16,-4 7-6 16,-5 12-8-16,0 0-4 15,1-1-9 1,-1-7-2-16,-2-15-4 0,2-3-1 15,8-14-13-15,5-7-11 0,14-12-12 16,5-13-12 0,11-22-22-16,4-12-38 15,12-26-203-15,4-8 208 0</inkml:trace>
  <inkml:trace contextRef="#ctx0" brushRef="#br0" timeOffset="157862.43">14216 10281 1262 0,'8'6'104'0,"-12"7"46"16,3 7-20-16,-15 15-28 15,0 1-26-15,-3 15-22 16,-3 7-4-16,-9 12-19 0,-6 4-17 16,-4 6-7-16,-4 4-11 15,2-4-17-15,2 5-1 16,5-3-22-16,3-3-8 15,4-8-5-15,2-6-1 16,12-26-10 0,4-7-7-16,11-23-18 0,9-10-26 0,12-28-110 15,7-10-92-15,11-29 173 16</inkml:trace>
  <inkml:trace contextRef="#ctx0" brushRef="#br0" timeOffset="158055.69">14282 10743 905 0,'19'-25'163'0,"-5"3"171"0,-11 22-169 16,-6 8-27-16,-13 19-48 16,-6 9-17-16,-12 11-32 15,-6 5-18-15,1 8-13 16,-4 5-4-16,2 7-21 16,2-2-2-16,-1-1-24 15,5-4-16-15,13-13-30 16,7-11-17-16,15-19-106 0,6-16-76 15,14-22 160-15</inkml:trace>
  <inkml:trace contextRef="#ctx0" brushRef="#br0" timeOffset="158204.81">14345 10923 1193 0,'2'5'112'0,"-4"7"76"16,-6 10-45-16,-12 18-55 0,-1 9-30 15,-9 15-40-15,-3 6-30 16,2 12-104-16,-4-8-165 16,-3 8 159-16</inkml:trace>
  <inkml:trace contextRef="#ctx0" brushRef="#br0" timeOffset="214230.45">15456 12981 750 0,'-3'-2'93'0,"-1"-1"70"0,6 2-21 0,0-4-31 0,-4 3-7 0,-1 2-6 0,0-1-5 0,-4 1-6 16,-2 1-6-16,3-1-14 15,4 0-1-15,0 0-16 16,1 0-5-16,2 2-14 16,7-2-8-16,13 3 3 15,2-3-4-15,12 2 10 0,1-2 0 16,10-7-4 0,3 3 8-16,3-7-13 0,0-1-4 15,-12 1-11 1,-4 4-5-16,-12 0-2 15,-5 4-8-15,-8 3-31 0,-5 5-31 0,-3 1-29 16,-3 0-6-16,-2 4-16 31,-1-1 5-31,-5 2-34 0,1-1-131 16,-4-2 180 0</inkml:trace>
  <inkml:trace contextRef="#ctx0" brushRef="#br0" timeOffset="214526.9">15639 12982 1335 0,'-2'-12'96'0,"-1"4"47"15,-2-1-15-15,1 7-22 16,-3 2-20-16,2 9-20 15,4 6-4-15,-1 10-20 16,4 5-3-16,1 12-20 0,-1 4-11 16,1 11-7-1,-3 1-3-15,-3 5-34 16,-4-1-20-16,-1-9-37 0,-1 1-20 16,-4-10-10-1,1-1-2-15,-4-16-25 0,-5-8-93 16,-4-8 153-1</inkml:trace>
  <inkml:trace contextRef="#ctx0" brushRef="#br0" timeOffset="214686.45">15341 13590 663 0,'-27'-10'157'0,"6"1"145"15,15 6-114-15,6-4-29 16,13 3-52-16,7 0-7 16,12-5-24-16,5 6-7 0,14-4-8 15,-1 1-14-15,9-3-18 16,2-2-11-16,4-2-13 15,0 7-15-15,-7-5-67 16,-3 3-41-16,-9 5 56 0</inkml:trace>
  <inkml:trace contextRef="#ctx0" brushRef="#br0" timeOffset="-214326.84">16074 12997 1351 0,'6'-8'90'0,"5"-2"49"0,2 1-8 15,3 3-10 1,1-1-15-16,4 6-22 16,2 1-11-16,4 8-28 0,3 1-6 15,-3 5-19 1,1 2-5-16,-4 8-8 16,-5-1-8-16,-3 4-1 15,-8 0-1-15,-5 6-1 16,-3 3 6-16,-10 5-2 15,-4 5 1-15,-6-2-3 16,-6 4 3-16,1-1 2 0,-2-3-5 16,7 2 6-16,7-4-4 15,7-5 0-15,9 0 0 16,11-2 0-16,4-5-7 16,16 0 0-16,4-3 3 15,13-5-4-15,5 0 5 16,9-9-39-16,6-1-32 0,3-10-82 15,5-2-190-15,-2-10 208 16</inkml:trace>
  <inkml:trace contextRef="#ctx0" brushRef="#br0" timeOffset="-211384.25">18332 15430 817 0,'0'-6'121'0,"3"-5"173"0,0 1-159 16,3 2-23-16,-3 5-10 0,1 3-22 0,-1 6-3 0,-2 9-17 0,2-1-2 16,4 6-9-16,-1 1-3 15,8-5-14-15,4 1 3 16,13-11-10-1,9-3-2-15,10-3 4 0,7-4-10 16,4 1-1-16,1-4-5 16,-12 1-45-16,-4 1-21 15,-22-1-53-15,-10 3-40 0,-16-2-307 16,-10 5 292-16</inkml:trace>
  <inkml:trace contextRef="#ctx0" brushRef="#br0" timeOffset="-211164.28">18627 15492 1486 0,'0'0'96'0,"0"0"52"0,0 0-7 16,0 6-43-16,0 5-20 16,-2 14-43-1,-3 7-16-15,1 7-18 16,0 2-14-16,1 2-44 15,2 2-34-15,-1-2-52 16,-1 4-18-16,-3-3-219 0,-2-3 234 16</inkml:trace>
  <inkml:trace contextRef="#ctx0" brushRef="#br0" timeOffset="-210991.24">18384 15995 1212 0,'0'1'91'0,"4"2"66"15,4 2-34-15,13-10-29 16,9-3-13-16,11-4-25 16,9-9-4-16,10 6-25 0,5-1-7 15,6 6-65 1,-5 7-20-16,-9 3-89 0,-7-1-289 0,-9-4 292 31</inkml:trace>
  <inkml:trace contextRef="#ctx0" brushRef="#br0" timeOffset="-210650.75">19032 15555 1479 0,'8'-2'81'0,"3"-1"39"0,6 3-9 16,7-2-17-16,4 1-7 15,9-4-36-15,2 3-18 16,1-1-15-16,2 2-14 0,-9 7-10 16,-9 0-4-1,-16 12-15-15,-8 4-4 0,-19 9-6 16,-5 1-2-16,-12 3 3 0,-2 1 4 16,8-6 10-1,3 1 6-15,15-2 11 16,7-3 3-1,7 0 9-15,10-1-2 0,17-6-2 16,10-2-2-16,19-12-12 16,10-2-19-16,2-8-56 15,2-4-172-15,4-5 154 16</inkml:trace>
  <inkml:trace contextRef="#ctx0" brushRef="#br0" timeOffset="-209485.84">20831 17956 303 0,'-11'5'110'15,"1"1"75"-15,1 6-22 0,2-5-7 0,-1 4-37 0,2 0-23 0,3 1-18 0,0-3-6 16,3-4-1-16,4 4 6 16,4-6 2-16,5 2-1 15,8 0-11-15,-3-4-3 16,11-2-8-16,1-6 0 0,6-4-3 15,8-4-3 1,2-3-11-16,3-7-6 0,-5 3-11 16,-1-3-9-1,-5 7-16-15,-4 1-10 0,-10 9-28 16,-5 0-7 0,-13 7-21-16,-6 1-22 0,-5 4-44 15,-7 1 71 1</inkml:trace>
  <inkml:trace contextRef="#ctx0" brushRef="#br0" timeOffset="-209232.04">21001 17955 1203 0,'2'-3'87'0,"1"-2"58"0,0 3-30 15,-3 12-34 1,0 2-17-16,-2 18-32 0,-2 8-11 16,2 11-14-1,-4 5-4-15,1 6-11 0,0 0-16 16,0 1-43-16,2-1-26 0,-1-5-241 16,-1-3 212-1</inkml:trace>
  <inkml:trace contextRef="#ctx0" brushRef="#br0" timeOffset="-209017.87">20752 18488 1222 0,'23'-3'111'0,"3"0"60"0,7 1-53 16,-3-4-3-16,8 1-37 0,-1-1-16 15,8-1-29 1,-3 1-15-16,-4-2-18 16,6 5-21-16,0-6-46 15,7-3-28-15,-1 1-234 0,-2-3 205 16</inkml:trace>
  <inkml:trace contextRef="#ctx0" brushRef="#br0" timeOffset="-208498.3">21466 18078 767 0,'5'-5'137'0,"1"-4"199"0,4-1-190 0,1-2-31 16,0-1 0-16,8 2-11 15,1-2-10-15,2 2-23 16,2 0-13-16,-5 3-26 15,-2 2-6-15,1 6-13 16,-2 2-5 0,-4 9-5-16,-1 4-3 0,-6 9-10 15,0 3-9-15,-9 8-12 16,-2 2-10-16,-8 6-11 16,-7 0-1-16,-2 2 0 15,-4 3 4-15,-3-7 12 16,3-2 7-16,0-9 13 15,7-3 13-15,10-5 16 0,7-2 3 16,14-5 12-16,10-3-7 16,12-4-4-1,5-2-2-15,9-2-8 0,4-4 1 16,7-4-20-16,2-2-29 0,-5-3 28 16</inkml:trace>
  <inkml:trace contextRef="#ctx0" brushRef="#br0" timeOffset="-192890.46">11436 12968 1259 0,'2'7'47'0,"1"-3"0"0,-3 6-3 0,-7-2-20 0,3 1-4 0,-6 4-9 16,1-4-4-16,-1 1 3 15,-1-7 0-15,3-3 8 16,-1-6 3-16,3-4 2 16,-1-3 8-16,4-2 11 0,-3 0 4 15,0 3 6-15,2 4-4 16,-5 0-12-1,1 7-7-15,-6 2-15 0,-8 5-3 16,0-1-9-16,-7 0 0 0,2 0-2 31,1-5 0-31,-1-5 0 0,0-1 0 16,3-7 0-16,2-1-1 16,2 0 0-16,1 1 2 15,-2-1 0-15,4 3-1 16,0 3 2-16,-1 5-2 15,1 4-1-15,-2 4 1 0,5 1-1 16,0 1 1 0,2-1 0-16,6-3 1 0,0 0 1 15,1-3-2-15,5 0 0 16,0 0 0-16,-1 2-1 16,5 3 1-16,3 6 1 15,-3-2 0-15,-1 10-1 16,1 3 1-16,-4 6 0 0,1 4-6 15,-1 3-14-15,-1 1-4 16,1-3-5 0,-2 0 7-16,5 2 12 0,4-5 4 15,-1 6 6 1,3-3-2-16,2 5 0 16,0-2 2-16,7 4 3 15,1-2 5-15,-2 3-3 16,5 1 2-16,-3-2-8 0,0-1 1 15,1-1-1-15,3-5 0 16,2-1 3-16,5-7-3 16,3-2 2-16,3-2-2 15,5-2-2-15,3-5 2 16,4 2-2-16,-6 1 2 16,4 2 0-16,-5 6-1 15,-1 2 3-15,-3 5-3 0,-7 2 1 16,-1 1 0-16,-4 3-7 15,2-7 3-15,1 3-7 16,2-9 1-16,0 2 7 16,2-2-2-16,1-2 5 15,5 4 0-15,0 0-1 16,4 3 2-16,1 3 0 16,-2 7-1-16,-7-1 0 15,-7 2 0-15,-1 6-2 16,2 4 4-16,0-1 0 15,4 4-4-15,-2-4 2 16,-5 1-1-16,0-7 0 16,4 3 0-16,4-3 1 0,5 2 0 15,1 5 0-15,2-2 0 16,0-1 3-16,0 6-5 16,5 1 4-16,0 8-2 15,1 5-2-15,-8 0 4 16,1-5-4-16,-5-5 4 15,2-7 0-15,1-7-3 0,-3-6 2 16,0-2-1-16,4 0-2 16,2-4 1-1,8 7 1-15,2 1 0 0,-2 4 0 16,4 5 3-16,1 4-2 16,-2 4-1-1,-5 6 2-15,-1 4-2 0,-7 0 0 16,-1-5 2-16,-1-2-2 15,-4-5-2-15,5 0 1 16,-1-3 1-16,8-6-2 16,2 3 2-16,2-3 2 15,4-1-3-15,3 1 1 16,2-3 0-16,5 2 1 16,-1-5-1-16,-7-1 3 15,-3 4-3-15,-5-5-1 16,-3-1 2-16,1-3-1 0,-3-6 0 15,2 0 0-15,2 1 0 16,5 2 2-16,2-2 12 0,7 1 3 16,-5 3 3-1,1-2-5-15,-8 2-8 16,-8 5-5-16,-1 0-2 16,-5 2-3-16,-1-3-1 15,-5-3-4-15,-3 0 3 0,2-1 3 16,-3-1 0-16,1 3 1 15,2-4 0-15,0 2 1 16,-1 2 0-16,1-4 1 16,3 3 2-16,2-4-3 15,3 4 2-15,2-2-2 16,4 4 0-16,-1 0-5 16,-2 4-7-16,-5-2-1 15,-3 1-7-15,0 2 5 16,-2-3 9-16,2 0 3 15,0 1-1-15,2-4 4 16,1-2 0-16,1 0 0 16,0-5 10-16,0-4 1 15,3 0 1-15,0-7 0 0,6-1-6 0,8 1-1 32,2-4-5-32,7 1-2 15,-1-1 1-15,-6 4 0 0,-6 4 2 16,-9 2-5-16,-1 4-4 15,-6 0-3-15,2 1-3 16,0 1 6-16,1-1 8 16,2-3 2-16,2 0 9 15,-2-3 15-15,3 1 1 0,1-6 4 16,1 3-6-16,1-5-15 16,3 0-2-16,-6-5-6 15,-4-2-1-15,-5-4-6 16,-3-4-9-16,-5-4-8 15,-3-4 0-15,-2-5 1 16,-3-1 4-16,-4-10 8 16,-2-2 2-16,-8-6 5 15,-2-1 2-15,2-5 12 0,-5 0 7 16,2-1 7 0,-2-2 6-16,-1-5-3 0,-3-1-7 15,-4-7-5 1,2 0-8-16,-6-4-9 15,-4 0 4-15,-3-5-4 16,-4-4-5-16,-2 4-4 0,-5 0-6 16,-6 2 1-16,2 6 5 15,-9 1 8-15,7-3-1 16,0 5 9-16,0 2 6 16,2-1 6-16,0 1 10 15,2 4-1-15,-2-6-1 0,-2 6-9 16,-7 2-6-16,-7-2-8 15,-6 2-2-15,-9 6 2 16,3-3-1-16,0-3-3 16,7 2 0-16,13-4-1 15,0 0-2-15,6-3 8 16,1 0 10-16,2 4 15 16,2-4 11-16,1 9 2 15,1 1-5-15,-12 3-14 16,-1 1-4-16,-13 7-10 15,-5 2-7-15,-3 3 2 16,0-1-6-16,8-3-1 16,4 0 2-16,2-1-2 0,2-5 4 15,0 1 2-15,1-2 0 16,-6-1 6-16,1 0-1 16,-7-4 1-1,-4-2 5-15,4 6-8 0,-1-1-1 16,5 3-3-16,-2 0-5 0,1-5-1 15,-2 0 2-15,-4-8-2 16,-5 2 5 0,-3-5 0-16,3 2-1 0,5-4-1 15,7 3-2 1,9-3-1-16,-2 1 1 16,4-7 4-16,-1 0 0 15,4-9 2-15,-1-4-4 0,0-1-2 16,0-4-2-16,-6 4 1 15,-1 3 3-15,-10 8 1 16,-1 2 2-16,3-1-1 16,-2 1 0-16,6-5-1 15,2 1-1-15,7-4 0 16,6 2 0-16,-1-6 0 16,4 4-2-16,-2 6 0 15,-8 0 3-15,-3 5-4 0,-2-2 6 16,-3 3-3-16,7 1-1 15,4-1 4-15,2-7-6 16,5-4 2-16,2-4-4 0,9-2 1 16,4-2 1-1,5 5 3-15,0 4 3 0,2 4-1 32,-2 3 1-32,-6 7-3 0,-4 4-2 0,-4 11-1 15,-5 0 4 1,-7 12-1-16,-4 1 0 15,-8 6-3-15,5 0-1 0,3 2-1 16,5-5 2-16,12 0 6 16,2-3 0-16,8 3 2 15,2-3-7-15,-1 0 1 16,2 5-3-16,0-2 4 16,2 3 1-16,0 5 0 15,-2 0 2-15,-3 5-6 16,-4 2 5-16,-4 0-9 15,0 0-2-15,7 0 4 0,4-6-3 16,8-4 4-16,3 0 0 16,6-11-13-1,2 1-15-15,10-3-42 0,6 0-38 16,14-3-31-16,3 10 64 0</inkml:trace>
  <inkml:trace contextRef="#ctx0" brushRef="#br0" timeOffset="-189808.04">13875 12910 1290 0,'-3'-8'103'0,"0"-1"58"0,-4-7-91 0,1 0-19 0,-3-11-37 0,-2 4-1 0,-4-1-10 16,-2-1-1-16,-8 7-2 0,-4-1-5 15,-4 13-1 1,-3 0 0-16,-5 11 2 0,-3-1-3 0,-4 9 5 16,3 0 3-16,2 2-1 15,2 3 2 1,2-3 0 0,1-2-4-16,5-2 2 15,1-6 2-15,12-4-3 0,7 6 4 16,13-7-5-16,-2 1-1 0,7 12 2 15,8 1-8-15,6 11 9 16,6 2-5-16,0 13 1 16,2 1 4-16,1 7-5 15,-2 1 6-15,-1 3-2 0,2 0-1 16,4 0 3 0,1 4-5-16,6-4 8 15,3 4 6-15,-2-4 1 16,4 1 2-16,1-3-6 15,2 2-2-15,-1 3-2 16,1 2-3-16,3 0-2 16,1 3-4-16,6-2-8 0,-1 4-2 15,-1-1 4-15,-4-3 5 0,2-2 7 32,-1-4 0-32,1-5 0 0,0 3 0 15,3-1 5-15,6 2 3 16,9-2 0-16,4 3 0 15,-1 8-8-15,-7 0 3 16,-8 9 1-16,-9 0-6 0,-3 4 1 16,-2-4 1-16,-6 1-1 15,1-6 1 1,1-4 1-16,-1-1-2 0,10 4-3 16,0-3 6-16,5 3-1 0,-1 1-1 31,-1-4 0-31,2 2 0 0,-10-1 0 15,-3-7 0-15,-3 3 3 16,-3 1-3-16,-1-3 1 16,7 7 2-16,-3-4-2 15,2 4-5-15,1-4-1 16,1-3 3-16,7-4 0 16,6-9 4-16,7-6-3 15,3-1 1-15,-1-6 1 0,-2 4 1 16,-7-7 4-16,-3 1-2 15,-3-2-1 1,-2 2-2-16,4 5 0 0,-1 1-1 16,2 3 0-16,2-1 0 0,3 3 2 15,1 0-6-15,1 4 2 16,-6-1-2 0,-4-1 0-16,2 4 4 15,-9 0 0-15,1 2 2 16,-4-1-1-16,-1 3 4 15,0-7-2 1,0 3-1-16,-3 2 1 0,-1-4-3 0,4 5 2 16,0-2 1-16,5-3 1 15,-2-1-2-15,0-1-3 16,-2-2 1-16,4 3-4 16,-5-2 4-16,-2 4 2 15,0 1-2-15,-4 0 0 16,1 2-1-16,5-2 5 0,-1 1 3 15,1-4 8 1,5 5 1-16,0-5-8 0,5-3 3 16,8-5-6-1,-1 0 1-15,0-1-2 0,-1-1-4 0,-5-1 1 32,-2 2-1-32,-3-1 0 0,-3 4 2 15,-5-3-4 1,1 1 0-16,-3 0 3 15,3-2 0-15,-1-4 3 0,0 0-1 16,-3-2-3 0,4-1-1-16,2 0-1 0,-1-4 3 0,8 1 2 15,-5 1-1-15,1-7-1 16,1 3-2-16,-4-2 0 16,4-1 0-16,-2 0 1 15,0-1 0-15,-3-2-2 16,-2 1 3-16,2 0-1 15,1-6 1-15,1-2-1 16,3-5 0-16,1 0 1 16,3 0 1-16,-1-6 6 0,-4 0 9 15,-5-1 5 1,-3-1-1-16,-1-4-1 0,1-2-11 16,-1-9-4-1,-6-2 2-15,1-3-4 16,-3-10-1-16,-7 0-2 15,-3-6-4-15,-2-2-9 16,-4-1 6-16,-4-5-1 16,0 0 2-16,-4-2 6 0,-1 1 0 15,-3 1 4-15,-3 3 3 0,-3 0 9 16,-6 3 1 0,-4 2-3-16,-3 3-2 0,-8 1-6 15,-1 1-3-15,-10-2-2 16,-2 0-1-1,-7-2-1-15,-2 4 2 0,-7-5 2 16,1 1 0 0,3 1 10-16,1-6 10 0,11 4 7 15,-1-1 5-15,5 0-3 16,-2 1-4-16,-5 5-7 16,-3-2 5-16,-6 1-7 0,-3 1-12 15,-10-5 2 1,0-2-8-1,2-4-1-15,3-1 8 0,4-4-8 16,4-2 7-16,3 0-3 16,1-1 1-16,4 1-1 15,-5 0 0-15,-10 2-4 0,-7 0 1 16,-16 3 1-16,1 2-3 16,1 2 5-16,2 4-8 15,12-5 3 1,-4-1 1-16,1-9-2 0,-2-1 2 15,-13-4 1 1,2-1-1-16,-1 4 1 16,1 1 0-16,16 5 6 0,-2 3-6 0,0 1 3 15,-5-3 6-15,-15 6-12 16,-6-5 4-16,-4 3 0 16,5-2-4-16,11-5 3 0,1-1 0 31,7 1 1-31,-5-3-2 15,-6-3-3-15,-1 0 5 16,4-3 2-16,8-5 4 0,4 1 7 16,5-1-2-1,-1 0-6-15,3 2-2 0,-1 4-1 16,-7-1-5-16,-3 3 3 16,-5 0-1-16,6 3 0 15,8-1-2-15,15-2-1 16,1 1 2-16,6 1-3 15,0 2 4-15,2 2 3 16,0 2 0-16,3 5 3 16,0-2 0-16,-3 4-1 0,-2 3-1 15,0 4-1-15,0-2-1 16,5 5-4 0,0 5 6-16,4 6-4 0,-1 4 3 0,5-1-2 15,1 2-5 1,4-3 2-16,1-4 0 0,5-1 2 31,-4 4-1-31,6-6-1 16,1 5 0-16,2 4 1 0,2 4 0 15,3 3-2-15,-4-2 2 16,0 4-2-16,2 0 0 16,-3-2 5-16,6 1-4 0,0-6-1 15,-2 4 4-15,7-7-2 16,-4 4 0-16,4 1 1 15,1 0-3-15,0 4 1 16,2 6-1-16,-3 1 0 16,0 7 3-16,-7 1-11 15,-3 1-15-15,-9 12-42 16,-7 3-15-16,6 6-33 16,0-3 0-16,6 1 11 15,3-4 3-15,2-4 29 0,3-1 16 16,7-4 26-1,0-1 6-15,5-6 6 16,3 2-10-16,5-6-27 16,3-5-121-16,0-2 114 15</inkml:trace>
  <inkml:trace contextRef="#ctx0" brushRef="#br0" timeOffset="-183785.3">12521 14452 1832 0,'-52'38'-9'0,"27"-14"14"0,-5-2-5 0,-5 11-9 0,4-1-8 0,-2 4-15 0,1 0 7 0,5-1 4 0,4-10 11 0,2-6 10 0,4 0-3 16,6-13 2-16,1 2 1 0,6-10 10 0,-1-5 4 0,5-8 10 0,6-5 0 16,8-12 2-1,4-6 2-15,5-1-1 16,-1 0-3-16,5 6 3 15,5 3 4-15,7 6 14 16,5 5 6-16,10 3 6 0,4 4-13 16,9 5-10-16,-3 7-14 0,-8 0-11 15,-9 10-2 1,-25-1-9-16,-14 4 7 16,-11 6-5-16,-11 0 3 0,-18 4 0 15,-6 3-5 1,-14-3-5-16,2 2-12 0,1-9-11 15,8-5-6-15,6-9 5 16,2-5 14 0,9-7 7-16,5-1 8 0,10-3 6 15,2 3-3-15,11 1 11 16,5 1-3-16,7 3 1 16,3 3 0-16,4 4-4 15,3 9 0-15,-1 7-2 0,0 3 5 16,-1 6-3-16,-4-1 1 15,-4 5-7 1,-3-3-1-16,-12-2 0 16,-1 0-1-16,-14-4 3 0,-6-7 2 15,-10-2-3 1,-5-7 5-16,-4-5-8 0,-6-6 4 0,6-11-2 16,-4-4-2-1,7-7 6-15,3-1-6 16,0-1 9-16,3 5-9 0,6 6-14 15,4-1-7 1,10 9-35-16,7 6-10 16,5-1-43-16,9 4-21 15,9 2-235-15,4 0 228 16</inkml:trace>
  <inkml:trace contextRef="#ctx0" brushRef="#br0" timeOffset="-183363.03">12832 14761 1008 0,'14'-1'135'0,"1"1"209"15,-3 1-232-15,-10 7-32 0,-2-1-6 0,-14 8-22 16,-4 6-15-16,-10 7-12 0,-4 8-6 0,-9 7-13 31,3 1-3-31,2-1-3 16,5-4 2-16,10-2-2 0,8-6 0 15,13-3-3 1,11-5-1-16,13-6 1 0,8-8 1 16,6-4 4-16,-2-5 5 0,3-2 10 15,-4-7 11 1,-2-4 23-16,-3-1 2 0,-8-6 14 15,-4 1 4 1,-6-6-14-16,-1-1-8 16,-6 0-22-16,-4-1-12 15,-1 6-16-15,2 4-9 0,-2 6-41 0,0 11-33 16,0-2-77 0,0 1-32-16,6-4-310 0,-1 10 310 15</inkml:trace>
  <inkml:trace contextRef="#ctx0" brushRef="#br0" timeOffset="-182840.46">13069 15097 1372 0,'-2'11'92'0,"-3"0"62"16,-1 2-35-16,-8 0-30 0,-3 1-26 16,-5 9-41-16,-5 3-15 15,3 4-23-15,-3 7-7 16,2 1-12-16,3 2 0 15,3-7 8-15,11-6 10 16,7-13 19-16,1-5 10 0,9-9 12 16,-1-8 11-16,9-12 10 15,1-13 2-15,5-11 6 16,6 0-17-16,7 4-9 16,3 9 0-16,4 12 5 15,0 6-1-15,-10 11-2 16,-3 6-7-1,-10 10-23-15,-6 8 1 0,-14 6-20 16,-6 7-12-16,-16 3-9 16,-5 0 0-16,-12-7 22 15,-7 1 5-15,2-15 10 16,0-6 0-16,14-9-6 16,9-2 3-16,13-7 3 15,5 1-1-15,8 3 4 16,6 1-1-16,8 4 2 0,3 4 1 15,11 10 10-15,2 1-2 16,-4 2 12-16,-2 0 2 16,-17-5-7-1,-5-1 2-15,-17 0-6 16,-10-5-2-16,-20-2-14 0,-4-1-11 0,-8-1-28 16,-2-2-11-1,4-1-25-15,-1-1-21 16,7 0-17-16,8 0-10 0,17 0 68 15</inkml:trace>
  <inkml:trace contextRef="#ctx0" brushRef="#br0" timeOffset="-182242.97">13282 15439 1086 0,'8'21'148'0,"-2"1"173"0,-6 5-227 0,-5-2-28 0,-11 0-36 16,-1 2-7-16,-5-2-21 0,-2 2-2 15,2-3-7 1,0-2-4-16,5-8 2 0,4-4 5 16,5-9 4-16,5-4 8 0,6-10 20 15,7-4 13-15,7-8 20 31,5-5 4-31,13 0-7 0,9 0-15 0,10 5-19 16,3 6-3 0,-2 8-8-1,-11 3-6-15,-13 11 6 16,-4 5-13-16,-14 12 0 16,-4 1 1-16,-7 7-6 0,-8-1-8 0,-7-2-11 15,-1 1-1-15,-7-9-1 16,6 0 8-16,4-9 9 15,9-6 7-15,-1-2-5 16,-5 0 1-16,13-7 1 16,6 0-2-16,11 2 3 15,0 0 4-15,3 5 1 16,-1 6-1-16,-2 7 5 16,-3 3-5-16,-8 9 4 0,-8 3-4 15,-11 5 0 1,-8-3 6-16,-11 0-3 15,-2-4 4-15,-9-7 4 16,-5-5-5-16,0-10 7 16,-2-4 0-16,-3-7-4 0,6-11-3 15,2-9-12 1,10-4-16-16,15-2-25 16,5 4-17-16,10 9-55 0,6 4-20 15,10 10 72-15</inkml:trace>
  <inkml:trace contextRef="#ctx0" brushRef="#br0" timeOffset="-181889.38">13824 15867 1410 0,'-3'12'102'0,"-1"4"36"0,0-2-38 0,0 2-7 0,-3 0-19 0,-2 3-6 0,-7 3-24 16,-8 3-7-16,-4 5-28 15,-5 3-8-15,-3 4-7 0,3 2-7 0,1-3 4 16,8-3 0-1,5 1 8 1,7-5-4-16,10-2 0 16,4-1 0-16,10-6-28 15,9 2-6-15,7-8-28 0,2-1-22 16,5-7-27-16,3-3-20 0,3 1 72 16</inkml:trace>
  <inkml:trace contextRef="#ctx0" brushRef="#br0" timeOffset="-181520.92">14345 16343 1373 0,'0'0'105'0,"-3"-3"80"15,-2-2-35-15,-7-12-17 0,-4-2-22 16,-5-5-35-16,-2 7-20 16,-6 1-20-16,2 10-13 15,-1 7-11-15,1 4-9 0,-3 11-11 32,0 0 4-32,2 9-6 0,3 7-7 0,7 5 6 15,6 3-9-15,5-1 5 31,7 4 7-31,5-9-14 0,8 3-2 0,9-6-34 16,0-9-16 0,8-3-18-1,0-8-9-15,-2-6-33 0,1-5 4 16,-3-5 65-16</inkml:trace>
  <inkml:trace contextRef="#ctx0" brushRef="#br0" timeOffset="-181335.98">14083 16379 1185 0,'0'10'115'0,"7"2"134"15,7 7-186-15,6 2-22 16,7 4-22 0,1 0-17-16,6-1-31 0,-1-3-22 15,0-4-55 1,-5-3-191-16,2-6 184 0</inkml:trace>
  <inkml:trace contextRef="#ctx0" brushRef="#br0" timeOffset="-181114.9">14785 16627 1596 0,'-8'19'100'0,"-7"5"55"16,-3 1-28-16,-13 8-45 16,-6 5-20-16,-5 6-46 15,-4 0-28-15,2-4-58 16,3-1-32-16,12-12 61 16,6-7-11-16</inkml:trace>
  <inkml:trace contextRef="#ctx0" brushRef="#br0" timeOffset="-179975.75">14848 14312 1923 0,'3'-5'4'16,"-14"21"4"-16,-14 28 0 0,-2-3-8 0,-10 8-26 0,-8-2-16 0,1-7-23 0,0-2-4 0,11-8 11 0,3-7 2 0,11-12 18 0,6-8 3 0,10-15 17 15,8-12 12-15,11-11 16 16,7-9 23-16,10-3 22 16,7-2 7-1,7 5 2-15,-1 5-5 0,-5 13-5 16,-6 7 2-16,-5 16 6 16,-3 3-9-16,3 10-14 15,-2 9-7-15,-9 1-19 16,3 2 2-16,-11 0-7 15,-3-1 0-15,-8-2-7 16,-8-5-1-16,-14-2-2 16,-7 0-18-16,-8-9 0 15,-1 0-8-15,5-3 1 16,4-2 13-16,13 1 5 0,15 1 3 16,-7-2 4-16,19 4-1 15,8 6 2-15,6 4 7 16,5 9-2-16,3 5 0 15,5 9 5-15,-5 5 6 16,-1-3 6-16,-10 1 6 0,-17-1-2 16,-7-9-11-1,-22-4 0-15,-12-2-2 16,-21-10-21-16,-12-4-11 16,-16-8-30-16,4-1-19 15,2-9-16-15,12 1-22 0,22-9-33 16,12 1-109-16,27-4 147 15</inkml:trace>
  <inkml:trace contextRef="#ctx0" brushRef="#br0" timeOffset="-179582.43">15225 14618 1227 0,'-8'25'142'0,"-3"0"165"0,2 2-187 0,-2-2-11 16,0 2-20-16,1-2-14 0,-2 1-24 15,-1 4-13-15,-4 1-22 0,-4 2-12 0,-1 4-12 16,0 2-12 0,5-4-9-1,4-5-2-15,8-5-2 0,5-3 7 16,8-6 7-16,5-1 6 15,9-5 10-15,6-2 2 16,9-8 12-16,5-8 5 16,9-5 11-16,1-2 15 0,-3-11 3 15,-8 1-3-15,-14-6-6 16,-8 1-16-16,-19 1-11 16,-2 2-9-16,-14 4-26 15,-4 4-23-15,1 8-56 16,1 1-37-16,17 10 27 15,-1-6-360-15,21 9 328 16</inkml:trace>
  <inkml:trace contextRef="#ctx0" brushRef="#br0" timeOffset="-179038">15599 15093 1583 0,'-9'30'95'0,"-10"3"18"16,0-3-26-16,-9 6-51 15,-4-5-20-15,-1 3-16 0,3 0-9 16,6-7-13-16,8-2-2 16,12-11 0-16,-1-3 1 0,11-9 9 15,7-7 3 1,9-12 11-16,5-8 11 16,4-13 13-16,4-5 5 0,5-4 1 15,2 4-1-15,10 7 0 16,0 9-2-16,-6 13 3 15,-5 9-7-15,-11 10 7 16,-3 3-2-16,-10 9-7 16,-4 1 3-16,-13 5-13 15,-5 3-10-15,-12 0-10 16,-7 0-9-16,-6-4-5 16,-5-5-2-16,-1-6 11 15,4-5 1-15,12-2-3 16,7-4 9-16,15 0-9 15,4 0 4-15,12 3 10 16,2 6-1-16,2 7 6 16,2 3-1-16,-2 5 3 0,-5 1 11 15,-2-3 3-15,-8 2 7 16,-7-7 2-16,-3 3-10 16,-16-5 0-16,-9-8-4 0,-15 1-8 15,-7-6-1-15,-4-4-17 16,4 1-12-1,2-13-24 1,12-1-15-16,9-5-35 0,5 3-11 16,19 2-18-16,1-2-7 0,20 0 83 15</inkml:trace>
  <inkml:trace contextRef="#ctx0" brushRef="#br0" timeOffset="-178475.03">16189 15354 1361 0,'0'40'73'16,"-8"-1"22"-16,-4 1-39 0,-20 4-26 0,-6 0-15 0,-12 2-22 0,-1-5 1 0,9-5-16 0,4-6 5 15,13-10 0-15,4-2 0 0,9-10 8 16,10-8-4-16,2-8 14 15,14-8 9-15,10-14 27 16,7-11 13-16,18-8 16 16,8-9 1-1,11 1-15 1,0 0-8-16,-5 19-8 0,-2 12-6 16,-9 16-7-16,-7 10 3 15,-14 13-13-15,-7 6-9 0,-19 7-3 16,-7 4-4-16,-19 0-16 15,-8-1-4-15,-9-1-16 16,-10-3-6-16,-2-3 6 16,1-4 7-16,6-10 18 15,12-7 6-15,13-9 8 16,12-3 3-16,17 2 6 16,7-1 1-16,10 10 3 0,-1 2 3 15,-2 11-1 1,0 4 2-16,-4 7 4 15,-2 2 1-15,-11-2 3 16,-5 1 0-16,-13-3-1 0,-4 2-5 16,-18-7-7-1,-4-1-3-15,-19-5-20 0,-13-1-16 16,-6-10-19 0,-5 0-8-16,14-7-17 0,15-1-9 0,20-6-32 15,8-3-171 1,19-4 182-16</inkml:trace>
  <inkml:trace contextRef="#ctx0" brushRef="#br0" timeOffset="-178193.28">16659 15645 1512 0,'-37'31'88'0,"-4"2"40"0,-5 0-37 0,0-1-38 0,-1-1-13 0,3 2-28 0,1 4-16 0,8-4-12 16,-1 5-9-16,14 0-18 16,6 1 5-16,11-3 1 15,5 1 7-15,13-3 1 0,6-5-17 16,9 1-23-1,7-7-11-15,4-2 26 16,4-5-313-16,3-15 266 16</inkml:trace>
  <inkml:trace contextRef="#ctx0" brushRef="#br0" timeOffset="-177843.32">17014 15985 1409 0,'4'-9'101'0,"-1"-7"46"16,-3 2-30-16,0-4-18 16,-7 3-12-16,-5-3-13 15,-4 6-4-15,-6 7-11 16,-5 5-18-16,-6 5-14 15,-5 6-19-15,-8 12-21 16,-1 7-1-16,-7 14-18 16,5 5 11-16,8 3 3 15,7 0-1-15,18-4 8 16,8-3-12-16,11-4-14 16,8-6-16-16,16-10-22 15,5-3-5-15,9-17-18 0,1 0-3 16,1-11-18-16,-2-5-109 0,-10-7 149 15</inkml:trace>
  <inkml:trace contextRef="#ctx0" brushRef="#br0" timeOffset="-177665.88">16644 16032 1352 0,'-8'2'100'0,"5"4"76"0,14 2-110 15,6 10-15-15,13 4-20 16,5 4-8-16,4 4-33 16,4-3-29-16,-9-6-73 15,-2-4-289-15,1-15 260 0</inkml:trace>
  <inkml:trace contextRef="#ctx0" brushRef="#br0" timeOffset="-177093.04">17253 16297 900 0,'20'5'146'15,"4"5"230"-15,1-4-263 16,-1 2-8-16,4 4-7 16,-1-2-13-16,6 4-28 0,0 0-7 0,2 4-21 15,-7 4-10 1,-4 1-11 0,-4 1-4-16,-12-7-9 15,-3 2 2-15,-5 0-4 0,-11-6-4 16,-6 1-1-1,-9-1-6-15,-15-2 1 16,-6-7 6-16,-13 4 6 16,0-1 6-16,3 7 13 0,10 3-4 15,17 4 10-15,8 2 10 16,20 10-6-16,12 4 4 16,23 8-16-16,14 12-16 15,18-3-16-15,11-1-21 0,4-2-55 16,-4-12-33-16,-7-9 67 15</inkml:trace>
  <inkml:trace contextRef="#ctx0" brushRef="#br0" timeOffset="-100743.78">21156 530 1202 0,'-8'-1'90'16,"-3"1"79"-16,-4-2-48 0,3 2 7 0,-2 0-6 0,6 2-47 0,1-2 9 0,7-2-11 0,5-7-16 0,12-9 20 15,7-5-21-15,20-9-11 0,8 2 1 0,15 2-13 0,4 3 1 0,0 7-5 0,-5 10-6 0,-12 10-12 16,-12 9-7-16,-15 8-8 16,-7 5 4-16,-12 5-5 15,-6 6 1-15,-12 6 0 16,-7 3-8-16,-14 1-2 0,-9 2 1 16,-18 3-1-16,-7-4 5 15,-8 1 6-15,2 1-2 16,8-3 3-16,8 0 3 15,20-8-1-15,12-5-2 0,26-12 2 16,19-5 0 0,38-12 5-16,30-6 11 15,41-13 6-15,16-8 3 0,31-4-2 16,14-4-10 0,9 1-30-16,-3-4-46 15,-7-6-123-15,-20-5-58 16,-15-10 116-16</inkml:trace>
  <inkml:trace contextRef="#ctx0" brushRef="#br0" timeOffset="-115371.97">7178 7744 1197 0,'0'0'94'0,"0"0"45"16,0 1-17-16,-1-1-23 0,1-1-15 0,1 1-13 0,-1 0 2 0,2 1-2 0,-2-1-7 15,1 0-12-15,10 0-5 0,3 0-13 16,4 2-5-16,12-1 9 16,3 3-2-16,13-4 5 15,4-4 8-15,13 0-12 16,4-1 0-16,0-6-11 16,4 0-7-16,-8 0-8 15,5-3-6-15,-9-1-4 16,-7 1 2-16,-18 3-20 15,-10 3-27-15,-22 7-58 16,-5-4-45-16,-16 8-53 16,-8 5-5-16,-11-2 112 0</inkml:trace>
  <inkml:trace contextRef="#ctx0" brushRef="#br0" timeOffset="-115034.46">7640 7635 1494 0,'5'-13'92'0,"0"4"38"16,-4-1-11 0,-1 9-26-16,-1-1-13 0,-2 5-33 0,-2 7-13 15,-1 12-26-15,1 6-3 16,0 18-2-1,-1 9-3-15,1 8 0 16,-1 3 0-16,-2-1-25 16,0-2-19-16,-6-8-40 15,-4 1-23-15,-4-8-22 16,-1-2-11-16,-3-13-49 0,1-7-157 16,-3-17 217-16</inkml:trace>
  <inkml:trace contextRef="#ctx0" brushRef="#br0" timeOffset="-114839.21">7188 8152 1195 0,'-8'6'127'0,"3"5"109"15,2 7-65-15,8 1-32 16,6 3-24 0,11-3-21-16,6-2-21 15,10-8-22-15,4 3-4 16,6-8-26-16,2-1-9 0,1-3-17 15,-2-3-17-15,3-6-58 16,-2-1-36 0,-2-2-74-16,-3-6-23 15,-1-4 114-15</inkml:trace>
  <inkml:trace contextRef="#ctx0" brushRef="#br0" timeOffset="-114236.23">8071 7619 1415 0,'6'-14'88'0,"4"1"46"0,-2-1-11 0,3 0-15 15,3 0-13 1,3-1-12-16,2 3-10 16,2-1-4-16,1 5 1 15,-2 7-23 1,2 4-12-16,0 10-20 0,1 5-7 16,-6 9-8-16,-1 3 2 0,-8 5-2 15,-5 1-6-15,-11 0-8 31,-6-2-4-31,-5-8-4 0,-5 0 3 0,0-12 8 16,2-6-1 0,5-5 7-16,4-3 5 0,10-5 0 15,5-3 6-15,9 4 10 0,9-4 4 16,9 8 14-16,5 4 5 16,6 11 8-1,1 3-8-15,-6 8-7 16,-1 2-4-16,-13 4-19 15,-4-1-1-15,-14 1-4 0,-7-4-2 0,-19 2 0 32,-7 2 4-32,-14-1 0 0,-5 2 1 15,-1-8-7-15,-4 1-15 16,2-11-65-16,3 0-35 16,-4-6-127-16,5-7-2 0,-19-4 129 15</inkml:trace>
  <inkml:trace contextRef="#ctx0" brushRef="#br0" timeOffset="-103624.49">10075 7728 733 0,'-4'5'98'0,"3"1"90"0,-2-1-24 15,3 3-34-15,-3-7-15 0,-1 2-23 0,-2 2-5 0,-5-5-16 0,5 3-8 0,4-3-15 16,1 0 6-16,1 0-1 0,6-5 3 16,16-1 11-16,8-3-6 0,9-2-1 15,-1-4-5 1,13 3-21-16,2-1 0 0,3 7-18 16,-3-2-8-1,-18 5-2-15,-7-4-12 0,-14 6-23 16,-4-1-8-16,-10 2-54 15,0 0-25-15,-8 5-42 16,-3 0-29-16,-6-2 105 16</inkml:trace>
  <inkml:trace contextRef="#ctx0" brushRef="#br0" timeOffset="-103180.93">10191 7748 1108 0,'0'0'129'0,"0"0"172"0,2 5-161 16,-2-5-26-1,-3 3-14-15,1 5-32 0,-1-2-15 16,1 13-30-16,-2 7-6 16,-1 5-7-16,2 5-7 15,1 2-4-15,1-1-4 16,1-4-26-16,-5 0-19 15,-1-6-37-15,1 1-21 0,-5-3-8 16,1-3-5-16,-1-9-1 16,-5-5-37-16,0-8-100 15,-3 0 1-15,-9-2 48 16,5 1 80 0,-8 1 240-16,6 3 65 15,5 1 60-15,6 0 5 0,10-1-64 16,6 2-31-16,15-5-26 15,4 0-6-15,14-7-18 16,2 2 5-16,3-2-24 16,-5 0-20-16,-1 1-25 15,-7 3-18-15,-1 3-13 16,2 0-18-16,1 1-52 16,3-1-30-16,0-3-70 15,3-1-123-15,-4-3 180 16</inkml:trace>
  <inkml:trace contextRef="#ctx0" brushRef="#br0" timeOffset="-102622.93">10688 7740 1191 0,'13'0'84'16,"-1"-6"58"-16,4-2-9 0,3-4-10 0,2-6-4 0,2 4-22 0,-1 0-7 0,2 1-21 0,-2 4-15 0,2 3-20 15,-2 4-10-15,0 2-10 0,2 3-5 16,-5 7-4-16,-2 2-3 16,-9 4-3-16,-7 1 4 15,-7 7-2 1,-11 3 5-16,-7 0-5 0,-3 1-5 0,-1 0 0 16,3-4 0-1,9-7 4-15,3-2 1 16,12-6 1-16,5 0-1 15,7-2 6-15,7 2 9 16,5 4 13-16,4-7 4 16,6 8 0-16,5 4-4 15,-1 2-12-15,-3 12-1 0,-4 1-13 16,-1 5 4 0,-12 0-3-16,-8-4-1 15,-15 3 4-15,-10-1-2 16,-20 3-6-16,-11-1-11 0,-15 0-52 15,-9-5-42-15,-23-8-110 16,-20-4 114-16</inkml:trace>
  <inkml:trace contextRef="#ctx0" brushRef="#br0" timeOffset="-100817.19">12782 7807 776 0,'3'-5'82'0,"-5"-3"56"0,-2 7-33 0,-3 1-59 0,-5 0-6 0,2 6 4 15,2 2 4-15,2 1 12 0,3-6 5 16,8 7 4-16,7-7 1 16,12 3 8-16,6 1 6 0,6-6-3 15,2 2 3-15,1-4-6 16,1-4-9-16,2 3-25 15,-1-9-9 1,-3 5-21-16,-6 0-9 0,-12-1-5 31,-1 4 0-31,-11 0-28 16,-2-3-16-16,-4 1-31 0,-2 4-26 0,0-7-39 16,-5 1-28-16,-1 3 90 15</inkml:trace>
  <inkml:trace contextRef="#ctx0" brushRef="#br0" timeOffset="-100606.14">13059 7753 1092 0,'-1'6'119'0,"-7"2"153"16,-2 5-124-16,-4 4-42 0,0 7-15 15,0 9-51 1,4 5-14-16,2 3-17 15,2 3-1-15,6 2-8 0,0-5 2 16,5 1-20-16,0 1-36 0,-2-8-35 16,2 2-46-1,-5-7 67-15</inkml:trace>
  <inkml:trace contextRef="#ctx0" brushRef="#br0" timeOffset="-100404.37">12674 8283 1341 0,'19'3'107'0,"5"3"103"15,6-2-65-15,9-4-18 16,1 0-18-16,1-4-49 16,-2 1-24-16,-2-3-36 15,-1 1-33-15,3 0-79 16,2 1-50-16,-1 2 74 15</inkml:trace>
  <inkml:trace contextRef="#ctx0" brushRef="#br0" timeOffset="-99944.91">13471 7778 1436 0,'17'-19'118'0,"1"2"45"16,-1 4-17-16,4 4-7 15,5 3-33-15,0 1-18 16,5 2-33-16,2 4-9 0,-1 10-24 16,-2 2-12-16,-5 9-7 15,-3 2-2-15,-11 3-6 16,-6-1-6-16,-11 3-14 15,-10-1-3-15,-11-3-8 16,-1-1 6-16,2-8 7 16,6-5 1-16,6-3 13 15,6-8 2-15,8 0 5 16,-2 1 7-16,13 6 9 16,4 0-2-16,7 6 11 15,4 4-3-15,1 4-9 16,2 3 7-16,-9 1-12 15,-4-2-3-15,-10 0 0 16,-7-1-3-16,-18 1 2 16,-10 1 1-16,-13 1-13 15,-7-3-16-15,-6-1-28 16,-5-4-17-16,-5-7-45 0,-8-3-46 16,-15-11 92-16</inkml:trace>
  <inkml:trace contextRef="#ctx0" brushRef="#br0" timeOffset="-92923.55">15626 10455 485 0,'-3'6'60'0,"0"-3"46"0,1 0-6 0,1 2-16 0,1-5-11 16,0 0-23-16,-2-3-17 0,-1 0-17 0,3 3 6 0,-2 0 11 16,-4 0 11-16,1 3 2 15,-1 0-5-15,-2-2-12 16,0-1-7-16,2 2-10 16,4-2 0-16,1 0-6 15,-10 2 4-15,6-2 7 16,3 0-1-16,1 0 12 15,-1 1 5-15,1 1 3 16,-1-1-2-16,0 2-6 16,1-1-11-16,-10-7-10 0,3 2 0 15,2 2-2-15,6 1-1 16,-2 0 0-16,-4 4-4 16,7 1 3-16,1 1 7 15,9-1 22-15,3-3 8 0,4-1 14 16,4-1 5-1,4 2-5-15,4 1-3 0,4-3-6 16,0 0-13 0,1 2-16-16,-4-2-1 15,-5 0-15-15,-6 3-5 16,-7-3-14-16,-2 0-13 0,-10 0-25 16,1 0-13-16,-2-10-31 15,-5 4-29-15,-4 0 76 16</inkml:trace>
  <inkml:trace contextRef="#ctx0" brushRef="#br0" timeOffset="-92483.65">15617 10462 940 0,'4'0'110'0,"1"0"73"0,0 0-22 15,-5 11-53-15,0 2-20 0,-3 12-30 0,-2 5-12 0,3 11-17 0,1 5-6 0,1 4-12 16,0-5-3-16,3-1-14 0,0-3-16 0,3-11-31 31,1 1-18-31,-6-5-123 0,1-6-108 16,-8-7 172-1</inkml:trace>
  <inkml:trace contextRef="#ctx0" brushRef="#br0" timeOffset="-92258.7">15415 10978 1361 0,'20'0'113'0,"4"0"60"15,4-3-30-15,4 1-13 16,-2-4-45-16,1 1-26 16,1 2-41-16,1-5-11 0,2 5-28 15,-1-2-24 1,0 2-49-16,-3 0-38 15,-1-3-52-15,0-2-177 0,-3-3 227 0</inkml:trace>
  <inkml:trace contextRef="#ctx0" brushRef="#br0" timeOffset="-91824.44">15943 10497 1129 0,'-3'-9'121'16,"-3"-2"130"-16,6 3-130 15,3 0-6-15,9-5-9 16,11 5-8-16,7 0-6 16,3 1-5-16,5 3-24 0,-4 0-17 0,1 8-19 15,0 3-8 1,-10 4-11-16,-3 3-5 0,-6 5-5 15,-8 0 3-15,-10 4-10 16,-9 4-11-16,-16 0-12 16,-3 6-15-1,-9-9 10-15,6-2 13 0,4-5 10 16,7-9 14-16,16 5 3 16,6-4 2-1,16 5 19-15,4 2-1 0,12 3 10 16,4-3-2-16,0 4-10 15,-6-2-5-15,-6 4-3 16,-10-3-2-16,-11 1-8 16,-3 4 5-16,-12-2-9 15,-9 5-12-15,-15 3-42 16,-5-3-28-16,-19-1-71 0,-3 0-31 16,-8-3 108-16</inkml:trace>
  <inkml:trace contextRef="#ctx0" brushRef="#br0" timeOffset="-75240.63">18164 12964 1037 0,'-6'1'92'15,"0"1"62"-15,4-1-27 0,4-1-61 0,-1-1 0 0,12-6-15 0,1-2-12 0,7-7 20 0,1-1-8 0,1 4 4 0,-4-1 0 16,5 11-4 0,4 3-2-16,-1 0-10 0,6 3-4 15,1-1-14-15,0-2-7 16,3 0-6-1,-1-2-2-15,-8 0-6 16,-4-1-6-16,-8-3-48 0,-5 0-37 16,-8-2-67-16,0 1-138 15,-5-4 181-15</inkml:trace>
  <inkml:trace contextRef="#ctx0" brushRef="#br0" timeOffset="-74936.27">18436 12973 1270 0,'0'-9'93'0,"-2"2"73"15,1 3-68-15,-4 4-31 0,0 4-6 16,-1 15-21-16,0 0-9 15,2 13-7-15,1 5-8 16,3 3-9-16,0 3-3 16,0 5-16-16,3 3-12 0,-1-1-29 15,3-7-26 1,-4-4-41-16,-1-2-112 0,-1-12 139 31</inkml:trace>
  <inkml:trace contextRef="#ctx0" brushRef="#br0" timeOffset="-74749.67">18153 13599 1372 0,'19'0'107'0,"3"3"73"16,-4-1-39-16,7-2-19 15,-1 0-21-15,-2-10-51 16,1 6-12-16,-4-9-52 15,3 2-29-15,-1-10-66 16,-1 1-46-16,6-12 83 0</inkml:trace>
  <inkml:trace contextRef="#ctx0" brushRef="#br0" timeOffset="-74242.9">18767 12962 1243 0,'6'-6'92'0,"5"1"69"16,2-1-18-1,3 2-7-15,3 1-8 16,-2 2-20-16,4-1-18 0,2-4-30 15,-2 4-12-15,6 2-39 16,-2 2 5-16,-3 6-14 16,-2 3-2-1,-7 3-4-15,-5 0-14 0,-8 11-1 0,-5 1-13 16,-9 0 0-16,-5 1-1 31,-5-3 5-31,1 0 10 0,1-10 10 16,6-3 8-16,5-8 5 0,9-3 10 15,1 2 3 1,7-1 6-16,10-1 3 16,1 2-2-16,13 2 5 15,6 0-8-15,1 8 0 0,1 1-9 16,-8 4-5 0,-7 4 6-16,-10-1-4 0,-10 5-1 15,-19 12-1-15,-14 1-4 16,-19 9-11-16,-7 2-4 15,-14-7-24-15,1-2-19 0,-4-9-39 16,1-7-28 0,7-15 10-16,6-7 39 0</inkml:trace>
  <inkml:trace contextRef="#ctx0" brushRef="#br0" timeOffset="-73544.07">20808 15375 1179 0,'0'12'146'0,"2"-5"138"0,-2-3-176 16,0 0-15-16,0-4-38 0,0 0-9 0,10 1-19 0,5 7 1 0,14-3-9 0,7 0 6 0,10 1 0 0,1-6-6 15,-1-2-8 1,0-2-7-16,-12-1-20 16,1 0-18-16,-11-4-60 15,-5 2-41-15,-10-1-186 16,-6-1 184-16</inkml:trace>
  <inkml:trace contextRef="#ctx0" brushRef="#br0" timeOffset="-73365.64">20999 15447 1467 0,'0'5'107'16,"4"3"73"-16,2-2-1 15,3 5-45-15,-2 2-26 0,-4 1-59 16,0 11-30-1,-6 9-55-15,-4 3-34 0,-4 3-68 16,-3-2-45-16,-2 3-176 0,-3-5 209 0</inkml:trace>
  <inkml:trace contextRef="#ctx0" brushRef="#br0" timeOffset="-73181.7">20826 15908 1530 0,'27'5'113'0,"-1"-2"71"16,4 1-22-16,2 1-63 16,-8-5-24-16,7-6-55 15,-4-4-20-15,-2-5-62 16,1-4-39-16,-4-6-80 0,1-1-228 16,4 1 258-1</inkml:trace>
  <inkml:trace contextRef="#ctx0" brushRef="#br0" timeOffset="-72798.39">21291 15586 1454 0,'18'-5'120'0,"4"-4"47"15,11 4-39-15,8 1 0 0,6 0-53 16,0 1-24-16,-7 6-35 15,-9 1-16-15,-12 7-42 16,-6 3-12-16,-11 8-24 16,-7 6-7-16,-8 5 23 15,-4 2 10-15,-4-3 29 16,4-2 8-16,3-5 12 0,6-3 5 16,11-2 14-1,7-2 10-15,10-1 25 16,1 0 7-16,5-2 4 15,4 2-2-15,3 3-7 16,-1 1 5-16,-5 1-12 16,-8 0 2-16,-10 2-19 0,-9 1-12 15,-19 3-12 1,-6 5-13-16,-19 4-19 16,-8-1-5-16,-11-8-39 15,-5-6-25-15,-2-6-52 0,7-8-39 16,13-9 102-16</inkml:trace>
  <inkml:trace contextRef="#ctx0" brushRef="#br0" timeOffset="-71980.26">23785 17660 1351 0,'0'5'117'0,"0"3"73"0,0 1-72 0,5-1-8 0,1 1-20 16,5 2-12-16,4-7-27 16,2-1-10-16,8-2-25 15,4-1-3-15,5-3-11 16,4-2-2-16,0-1-11 15,2 0-19-15,-3-1-39 16,0 1-24-16,-11 5-45 16,0-1-18-16,-12 4-206 15,-8 1 221-15</inkml:trace>
  <inkml:trace contextRef="#ctx0" brushRef="#br0" timeOffset="-71750.07">23967 17690 1651 0,'1'1'116'0,"3"9"46"16,-4-1-31 0,-8 12-63-16,-5 7-28 15,-4 7-47-15,-4 9-22 0,-1 3-50 16,2 2-35-16,2-1-60 15,7-4-131 1,2-9 186-16</inkml:trace>
  <inkml:trace contextRef="#ctx0" brushRef="#br0" timeOffset="-71541.75">23705 18209 1640 0,'11'9'106'0,"6"1"49"16,7-1-23-16,6-9-37 0,2 0-23 0,5-6-40 31,3 0-12-31,9-4-30 16,3-1-19-16,6 0-101 0,-1-2-44 15,-3 4-309-15,1-2 272 16</inkml:trace>
  <inkml:trace contextRef="#ctx0" brushRef="#br0" timeOffset="-71059.47">24565 17780 1572 0,'3'-18'143'0,"2"-2"49"0,6 1-50 32,3 2-14-32,5 4-29 0,1-1 2 0,6 6-15 31,2 2-3-31,11 6-26 0,4 6-17 16,3 8-24-16,-5 2-6 15,-8 9-15 1,-9 5-15-16,-17 5-21 0,-7 3-22 0,-22 7-20 15,-11-2 7 1,-16 1 10-16,-3 0 10 0,0-11 28 16,3-1 14-16,16-16 20 15,6-2 9-15,16-6 15 16,10-8-1-16,-4 5 8 16,18-2 9-16,9 3 1 15,8-1-1-15,11 7 0 16,4 7-8-1,4 8-4-15,-1 3 2 0,-11 8-12 16,-10 3-7-16,-14 5-10 0,-13-2-3 16,-22 6-1-1,-8 1-5-15,-27 2-23 16,-1 6-20-16,-15-9-55 16,-4 1-26-16,-7-14-108 15,-6-7-56-15,-42-30 154 16</inkml:trace>
  <inkml:trace contextRef="#ctx0" brushRef="#br0" timeOffset="-60211.06">23340 9846 496 0,'-7'-2'150'0,"-4"-3"105"0,-2 10-88 16,-3 3-27-16,-1 3-69 0,-2 2-16 0,3 1-4 15,2 0 6-15,6-1 12 0,6-2 5 0,7-5-2 16,6-6-3-16,8-1-7 0,3-7 4 16,3-3-3-16,5 1 1 15,5-6-15 1,3 2-7-16,3-5-22 15,0-1-7-15,-9 4-6 16,-4 2-12-16,-7 4-18 16,-9 2-21-16,-2 2-38 15,-3 3-16-15,-5-2-32 16,-2 5-15-16,0-4-244 0,-9 4 244 16</inkml:trace>
  <inkml:trace contextRef="#ctx0" brushRef="#br0" timeOffset="-60024.44">23385 9836 1165 0,'-10'15'96'0,"1"-1"82"16,2 5-26-16,4-2-30 15,0 5-14-15,3 8-42 16,2 3-14 0,4 5-28-16,2 1-9 0,0-1-37 15,1-1-26-15,-1-7-48 16,-3-2-38-16,-5 0-277 15,-8 1 261-15</inkml:trace>
  <inkml:trace contextRef="#ctx0" brushRef="#br0" timeOffset="-59814.69">23047 10525 1384 0,'11'2'129'0,"5"-2"87"16,15-8-77-16,7-9 4 15,11-7-33-15,6-3-14 16,1-1-49-16,-1 1-24 16,-5 4-53-16,2 2-42 0,-4 2-76 15,-6 0-45-15,1 5-212 16,-10 1 236 0</inkml:trace>
  <inkml:trace contextRef="#ctx0" brushRef="#br0" timeOffset="-59357.67">23858 10234 1314 0,'-5'-10'106'0,"-4"1"67"15,-4-9-24-15,-7-2-39 16,-4-4-21-16,-4-4-43 16,-2 4-12-16,-2 9-18 15,4 5-11-15,2 20-4 16,7 5-6-16,7 22-13 15,-1 4-6-15,13 4-18 0,3-1-4 16,13-14 14-16,8-8 5 16,6-20 24-16,0-4 9 15,1-12 21-15,-2-3 14 16,-9-5 19-16,-7-2 2 16,-8-3-1-16,-4 2-6 15,-4 2-12-15,-2 5 2 0,1 9-9 16,2 7-2-1,-3 1-5-15,4 10-5 16,1 15-7-16,0 9-8 16,4 19-5-16,4 5-1 0,5 15-3 15,-2 5 0 1,0-2-7-16,-3-8-1 16,-8-10-1-16,0-3 2 15,-8-13-3-15,-5-8-4 0,-6-9-16 16,-4-6-4-16,-6-16-15 15,3-5-16-15,-6-18-24 16,4-7-17-16,2-10-27 16,4-11-13-16,5-6-86 0,6-3-127 15,14-1 211 1</inkml:trace>
  <inkml:trace contextRef="#ctx0" brushRef="#br0" timeOffset="-59022.74">23931 10139 924 0,'26'-8'114'0,"-5"5"90"0,-1 6-13 0,-9 13-50 0,-3 3-22 0,-1 5-38 15,-4 1-10-15,0 0-32 0,0 2-13 0,-1-7-15 0,1 1-7 0,0-9-3 0,0 0 0 0,2-11 1 0,1-1-1 0,0-9 4 0,1-7 4 0,1-11 14 16,0 0 9-16,1-6 6 16,5 5 5-16,5 3-17 15,5 2 1-15,-1 11-13 16,0 6-1-16,-1 9-8 16,0 11-4-16,-3 13 0 15,-4 4-12-15,-2 7-29 0,-5-3-29 16,3 1-56-16,2-3-35 15,-1-12-309 1,-1-4 296-16</inkml:trace>
  <inkml:trace contextRef="#ctx0" brushRef="#br0" timeOffset="-58344.62">24539 10092 806 0,'0'0'167'15,"0"5"217"-15,-6 6-261 16,-2 8-17-16,-3 4-44 0,2 6-17 0,2 4-26 31,3 0-5-31,4-5-11 16,3-6-3-16,9-11 2 15,7-8 2-15,8-10 15 0,2-3 15 16,1-12 23 0,-2 2 12-16,-9-3 10 0,-3 0 2 15,-12 1-18-15,-5 3-7 16,-16 3-33-16,-9 2-9 15,-8 3-31-15,-6 3-14 16,9 8-24-16,1 0-15 16,14 3-28-16,8 2-24 0,8 0-21 15,8-2-25-15,11-2-129 16,8 1-8-16,9-1 28 16,3 4 35-16,2-3 217 15,2-1 83-15,3 2 142 16,-1 4 37-16,-5 1 17 15,-2 4-36-15,-16 7-99 16,-8-3-33-16,-11 8-51 16,-6-2-14-16,-5-2-18 15,2 1-3-15,-2-6 6 16,3-4 12-16,-3-7 18 16,2-4 20-16,1-5 16 15,-1-8 1-15,6-7-13 16,0-7-7-16,11-9-24 15,6-5-3-15,9-2-13 16,2-3-5-16,0 10-11 0,1 6-15 16,-2 8-40-16,-4 3-42 15,4 7-146-15,-3 2 139 16</inkml:trace>
  <inkml:trace contextRef="#ctx0" brushRef="#br0" timeOffset="-57223.84">25112 10202 1101 0,'2'0'90'0,"-1"2"65"0,2-2-33 0,2 5-34 0,1-2-18 0,4 3-25 0,1 0-7 0,5-1-9 16,-2-3 5-16,3-2-5 15,-1 0 3-15,0-4 0 16,1-5-4-16,-4-2 1 15,-2 0-1-15,-6-2 0 16,-2 1-4-16,-6 1-2 0,-5 4-2 16,-8-1-17-16,-1 7 3 15,-7 7-7-15,3 0-1 16,-1 17 2-16,2 0 0 16,6 9 2-16,-2 6-2 15,11 1 3-15,5 0-1 16,5-4-4-16,11-6-1 15,6-9 1-15,5-6-4 0,6-11 2 16,1-1-15 0,0-4-38-16,-3-1-42 0,-6-3-46 15,-6 3-149-15,-9-2 176 16</inkml:trace>
  <inkml:trace contextRef="#ctx0" brushRef="#br0" timeOffset="-56258.91">23008 11174 666 0,'0'-8'146'0,"1"-5"132"0,-1 1-118 0,0 0-11 0,0 5-42 0,-1 0-5 16,1 6-19-16,0 1-5 0,0-2-25 16,0 2-11-16,-2 0-26 15,2 8-7-15,-2 17-8 16,6 10-1-16,2 15-1 16,2 7-3-1,1-3-10-15,2-1-4 0,2-21 1 16,1-4-2-16,2-13 12 0,0-9 3 15,-4-6 8-15,1-8 10 0,-7-13 15 32,-3-4 11-32,1-6 5 15,-3 1 1-15,-1 3-16 16,0 8-10-16,3 13-12 16,0 6-9-16,7 15-1 15,4 11-2-15,7 10 4 16,2-3-2-16,6-5 0 15,-1-12 2-15,2-6-3 16,-2-7 3-16,-4-3 26 16,-2-6 5-16,-6-4 29 15,-3-9 17-15,-7-8-1 0,-5-3 6 16,-4-15-21-16,-6-6-14 0,-7-6-26 16,2-6-12-16,3 3-10 15,0 8 0 1,9 21-18-16,1 6-20 0,2 15-50 15,4 10-34-15,6 8-69 16,3 8-30-16,2 4 125 16</inkml:trace>
  <inkml:trace contextRef="#ctx0" brushRef="#br0" timeOffset="-55529.27">23826 11276 1231 0,'-1'-12'108'0,"-1"-3"98"0,-1-2-55 0,0 3-13 0,-3-5-11 0,-4 0-33 0,1 3-10 0,-10-1-39 15,1 6-5 1,-2 11-21-16,-1 5-10 16,-1 13-4-16,0 9-12 0,3 16-4 15,4 1-6-15,7 3-28 16,3-4-2-16,6-8-11 16,6-9 10-16,9-8 29 15,-1-7 3 1,6-11 16-16,-4-3 6 0,1-16 17 15,2 0 11-15,1-8 17 16,-1-1 6-16,1-4 0 16,-6 2-5-16,-4 10-9 15,-3 4-5-15,-5 6-15 16,-3 10-2-16,0 5-16 0,-3 12-5 16,0 17-8-1,-3 0-8-15,6 4-20 0,0-5-16 0,5-9-1 31,6-8 5-31,4-12 24 16,4-4 14-16,3-4 7 16,-3-7 8-16,3-4 12 0,2 1 10 15,-3 2 7 1,1 5-6-16,-7 7-13 0,-4 0-9 16,-6 10-12-16,-3 2-7 0,-5 4-12 15,-4 3-7-15,1-6 12 16,-2-2 2-16,3-8 18 15,5-3 13-15,-4-2 21 16,5-9 18-16,4-14 16 16,3-2 5-1,4-12-23-15,3-5-14 0,8-2-25 16,4-6-9 0,3 3-15-16,2 3-13 0,-9 13-63 15,1 0-45-15,-3 16-57 16,1 4-34-16,-2 11-237 0,1 2 283 15</inkml:trace>
  <inkml:trace contextRef="#ctx0" brushRef="#br0" timeOffset="-54384.67">24372 11147 968 0,'-1'20'151'0,"-4"-1"188"0,0 2-159 0,-3-2-61 0,0-2-16 0,-3 4-48 0,-4-1-16 0,-1 8-24 0,2 4-8 0,4 0-6 15,4-4-2 1,4-8 0-16,1-4-3 0,1-16 3 16,0 2 7-1,4-13 11-15,3-7 16 16,7-7 15-16,-1-3 2 0,10-9 8 16,2 1-8-16,2 0-7 15,2 4-1-15,-6 10-15 16,-4 7-3-16,-5 15-12 15,-4 7-10-15,-5 14-7 16,-2 6-14-16,-3 7-25 0,-2 6-15 16,1-2-34-1,-1-2 1-15,2-3 5 16,2-8 14-16,1-9 36 16,2-8 5-16,2-13 25 15,3-6 3-15,6-11 10 16,1-2 7-16,4-9 8 15,1-1 8-15,0 1 12 0,0-4 0 16,-5 7 8-16,1 5 1 0,-9 16-13 16,-4 4 2-16,-5 16-14 15,-3 11-7-15,-5 10-8 16,0 5-7 0,1 3-7-16,4-2-6 15,6-7 0-15,5-6 3 0,7-10 0 16,2-11 5-16,5-8 3 15,0-7 5 1,3-7-1-16,-1-4 5 0,3-3 17 16,-5-3 2-16,-5 1 11 15,-3 0 0-15,-12 5-20 16,-2 9 0-16,-2 16-13 16,-5 7-4-16,0 18-1 15,-2 5-7-15,2 0-4 16,6 4-5-16,6-14-9 15,6-4 2-15,11-11 7 16,1-8 5-16,1-1 6 16,1-9 3-16,-1 1 0 15,-3-5 5-15,-7-1 6 16,-2 1 3-16,-5 3-5 0,-3 8 0 16,0 8-4-1,-4 4-4-15,-2 13-2 16,-4 3-5-16,2 1-2 15,3-6 2-15,4-2 4 0,3-11-2 16,7-7 6-16,0-4-3 16,4-11 3-16,3-8 11 15,1-4 12-15,1 2 13 16,0 7 12-16,-3 0 8 16,-3 14-4-16,-5 6-13 15,-11 20-14-15,-5 6-15 16,-11 26-17-16,-1 8-6 0,-3 8-40 15,4 6-26-15,2 1-34 16,1 4-8-16,7-9 22 16,1-5 15-16,6-14 38 15,6-12 10-15,-1-22 30 16,2-8 13-16,-2-20 33 16,1-10 16-16,0-21 11 0,1-13 15 15,2-28-13-15,-1-9 2 16,6-6-10-1,0 6-3-15,7 19 1 0,5 16-6 16,2 17-11 0,2 13-15-16,1 16-23 0,-2 7 0 15,-2 13-11 1,-4 5-2-16,-13 8-9 16,-7 4-12-16,-13 5-26 0,-10 3-10 15,-12 1-17-15,-4-3-8 16,-5-2-5-16,1-7-16 15,-2-12-33-15,3-10-33 16,0-11-304-16,7-8 301 0</inkml:trace>
  <inkml:trace contextRef="#ctx0" brushRef="#br0" timeOffset="-52208.73">23063 12396 929 0,'11'-10'146'0,"-3"-2"146"0,1-1-136 0,1 1-7 0,1-1-27 0,1 2-4 0,-1-2-22 16,0 1 0-16,5-1-15 15,2 0-14-15,5 4-25 0,4 3-11 16,-3 6-21-1,-1 4-5-15,-5 7-5 0,-4 4-5 16,-8 8-9-16,-4 1-12 0,-8 6-8 16,-10 3-8-1,-11 3-2-15,-5-3-1 16,-2 4 9-16,-1-3 7 16,8-5 15-16,2-4 12 15,14-5 2-15,5-4 0 16,10-3 4-16,7 1 2 0,10 2 11 15,4 4 8-15,8-5 0 16,5-1 3 0,0-2-5-16,-2-1-2 15,-7 4-7-15,-4 0-8 0,-13 7-7 16,-2 4 0-16,-20 2 1 16,-7 5 5-16,-14-4-2 15,-7-1-12-15,-6-3-16 16,-2-1-10-16,2-8-9 15,1-4-3-15,13-9-18 16,5-4-9-16,7-13-33 16,7-2-14-16,7-5-11 0,5 1-89 0,7-1 138 31</inkml:trace>
  <inkml:trace contextRef="#ctx0" brushRef="#br0" timeOffset="-51929.22">23897 12634 1485 0,'8'0'99'0,"-1"2"33"0,-4 4-8 0,-3 8-41 0,-2 11-22 0,-1 5-33 0,0 8-8 0,4 3-11 15,7 3-6-15,7-3-7 16,2-1-11-16,5-4-29 16,3-6-12-16,2-10-47 15,0-7-22-15,-4-13 73 16</inkml:trace>
  <inkml:trace contextRef="#ctx0" brushRef="#br0" timeOffset="-51726.82">23848 12412 1563 0,'-4'-7'95'16,"1"-5"24"-16,3-4-31 0,3-6-42 15,1 1-34-15,8-4-68 16,3 6-32-16,7 7-74 16,5 4-279-1,6 12 287-15</inkml:trace>
  <inkml:trace contextRef="#ctx0" brushRef="#br0" timeOffset="-51424.79">24243 12683 1042 0,'8'61'116'0,"-8"-9"127"15,1-3-125-15,-4-19-34 16,-3-1-18-16,1-10-34 16,-3-5-8-16,5-2-12 15,0-4-6-15,5 0-6 16,4 3-3-16,0-6-1 16,4 0 4-16,-2-5 8 15,-1-8 13-15,3-5 24 16,1-3 13-16,3-9 15 0,2-3 9 0,1-9-7 15,1 1-1 1,-3 6-5 0,-2-1-16-16,0 15-9 0,-1 3-17 15,-2 12-21 1,1 2-2-16,-8 12-31 0,-3 1-22 16,0 8-61-1,-2-3-35-15,5 2-56 0,7-6-7 16,4-10 122-1</inkml:trace>
  <inkml:trace contextRef="#ctx0" brushRef="#br0" timeOffset="-51128.45">24694 12653 1196 0,'5'-13'123'16,"-5"2"111"-16,-2 5-60 0,-9 6-34 15,-5 6-26-15,-3 5-44 16,-1 3-17-16,4 5-27 15,5-4-9-15,11 4-9 16,5-2-1-16,15-1-7 0,7 6 5 0,11 0-3 16,2-3-5-16,1 3 8 31,-2 0-6-31,-11-2 1 16,-7 2 0-16,-21 2-16 15,-8 1 3-15,-24 1-29 16,-5-1-18-16,-9-2-28 15,-2-5-18-15,9-9-18 0,3-6-12 16,9-12-187-16,6-8 197 16</inkml:trace>
  <inkml:trace contextRef="#ctx0" brushRef="#br0" timeOffset="-50905.57">24932 12249 1359 0,'16'-11'126'0,"-5"5"84"16,-3 6-20-16,-3 16-29 16,-5 6-33-16,1 16-34 15,-1 1-24-15,-3 13-32 16,0 5-11-16,0 6-24 16,1-2-18-16,4-1-53 15,-1-12-31-15,4-9-81 16,0-1-30-16,0-7-286 15,-4-5 297-15</inkml:trace>
  <inkml:trace contextRef="#ctx0" brushRef="#br0" timeOffset="-50561.42">24965 12823 832 0,'10'-11'128'0,"3"0"155"0,1 6-195 15,-2 5-11-15,-1 7-49 16,-4 5-20-16,2 7-29 16,-6 6-18-16,2-4-32 0,3 3-7 15,-5-9-26 1,2 1 13 0,-2-10 91-16,-1 1 48 0,-2-7 75 15,-4-3 14 1,1-5-23-16,-2-5-8 0,2-7-4 15,3-4 0-15,2-9-1 16,6-5-10-16,6-9-12 16,3-2-12-16,5 5-23 15,2 4-9-15,3 12-19 16,1 3-5-16,2 4-31 16,0 5-45-16,-3 4-105 15,-3-2 92-15</inkml:trace>
  <inkml:trace contextRef="#ctx0" brushRef="#br0" timeOffset="-49630.17">22665 13475 1271 0,'13'0'88'0,"12"-7"67"0,10 1-8 0,22-13 5 0,3-2-8 0,11-4-27 16,4-2-7-16,17 5-28 15,17 3-5-15,41 10-16 16,15 3-6-16,26 12-20 16,19 3-9-16,1 10-17 15,1-1-6-15,-12-7-2 0,-20-2 1 16,-35-9 1 0,-17-5 0-16,-41-1-8 15,-21 1-10-15,-27-4-45 16,-15 1-30-16,-19 3-45 15,-8-1-19-15,-15 3-25 16,-7 0-18-16,-19 4 118 16</inkml:trace>
  <inkml:trace contextRef="#ctx0" brushRef="#br0" timeOffset="-48777.96">23590 13673 915 0,'4'-3'132'0,"4"1"149"0,-4 2-142 0,3 0-8 0,-8 5-17 0,-5 3-10 16,-6 0-20-1,-3 1-16-15,-12 1-25 0,0-4-9 0,-14 1-21 32,-8-6-2-32,0 2-12 15,0 2-13-15,8-3-8 0,7-1-2 16,12 2 5-1,6 0 8-15,14-3 3 0,-3 5 5 16,13-3 3-16,2-1-2 16,2 6 10-16,-1 1 1 15,-3 7-2-15,-1 6 4 0,-7 6-9 16,-2 9 4 0,-9 5-12-16,-5 3-8 0,-4 5-6 15,-1-2-9-15,2-7 7 16,2-4 6-16,6-12 9 15,3-5 2-15,5-10 4 16,3 4-1-16,5-10 2 16,6 0 3-16,9 0 9 15,4-3 2-15,11-6 2 16,4 3-1-16,5 1-4 16,8 2-1-16,-3 2 0 0,-2 4-1 15,-6 10-3 1,-7 1 3-16,-17 7 0 15,-8 2 0-15,-13 1 3 16,-14 5-5-16,-15 3-2 16,-9 1 2-16,-18 0-7 15,-7-8 0-15,-4-2-5 0,4-4-6 16,3-8-13-16,6-3-4 16,12-11-14-16,10-5-2 15,12-7-21-15,10-4-12 16,14-1-30-16,10-6 13 0,12 0 53 15</inkml:trace>
  <inkml:trace contextRef="#ctx0" brushRef="#br0" timeOffset="-48078.93">24240 14015 1005 0,'-3'-3'182'0,"-1"-1"254"0,-7-1-291 0,-1 3-21 0,-10 2-38 0,-8 0-21 0,-11 14-28 0,0 4-3 0,-4 18-24 15,6 7-8 1,9 7-22-16,6 2-26 16,17-1-18-16,7-6-2 0,15-8 8 15,9-11 21 1,12-15 20-16,7-6 8 0,6-10 11 16,1-7 9-1,-7-13 20-15,-1-4 16 16,-8-1 20-16,-8 0 3 0,-7 8-6 15,-11 6-6-15,-8 9-21 16,-5 7-6-16,-4 15-18 16,1 7-17-16,0 15-18 15,8 2-21-15,11-1-7 16,7-2-2-16,10-17 3 16,0-5 20-16,9-14 12 15,-4-4 8-15,-3-12 17 16,-3-3 6-16,-5-9 22 15,-2-2 7-15,-4 1 22 16,-5-2-6-16,-6 9-2 0,-4 7 2 16,-1 15-18-16,-3 5-1 0,0 16-19 15,0 10-9 1,1 10-8-16,1 8-7 16,1-2-6-16,0 2-8 15,-2 3-12-15,-3 0 0 16,-2 0 4-16,-5-1 1 15,-3-5 9-15,-1-7 6 16,-3-9-1-16,-2-3 9 0,-1-11-12 31,-4-12-11-31,0-7-31 0,1-10-31 0,3-18-50 16,5-2-18-16,6-16-91 16,6 3 131-1</inkml:trace>
  <inkml:trace contextRef="#ctx0" brushRef="#br0" timeOffset="-47807.52">25003 14168 1129 0,'-1'-6'198'0,"-1"3"260"0,-7 0-272 0,-4 3-30 0,-6 14-48 0,-6 0-40 0,-11 18-38 16,-4 6-8-16,4 7-17 15,9 4-2-15,21-8-6 0,12-1-5 16,26-14-23-16,7-3-9 16,7-11-38-16,1-7-25 15,-1-7-67-15,-2-2 58 16,-1-7 43-16</inkml:trace>
  <inkml:trace contextRef="#ctx0" brushRef="#br0" timeOffset="-47114.84">22976 15504 1331 0,'2'2'72'0,"-2"-1"34"0,0 1-3 0,0-2-17 0,0 0-7 0,8-2-12 0,4-1-9 0,7 2-7 15,3-6-2-15,3 3-27 16,2 0-4-16,2 1-8 15,-3 0-5-15,-2 3-27 16,-5-3-22-16,-3 1-62 16,-4 1-44-16,-10 1-270 15,-2 1 259-15</inkml:trace>
  <inkml:trace contextRef="#ctx0" brushRef="#br0" timeOffset="-46931.83">22935 15733 1367 0,'10'3'121'15,"2"3"64"-15,7-6-62 0,5 0-12 0,1-1-53 16,5-4-23-16,0 2-46 16,5-2-30-1,4 0-78-15,2 4 7 16,-1-6 43-16</inkml:trace>
  <inkml:trace contextRef="#ctx0" brushRef="#br0" timeOffset="-46464.24">23629 15514 1126 0,'2'0'101'0,"-5"-4"79"16,3 4-52-16,-2 4-23 15,-1-1-23-15,3 3-21 16,-6 0-11-16,6 7-12 16,-4-2-4-16,1 6-11 15,2 10-11-15,-1 8-7 0,2 3-1 16,3 0-5-1,7-4 4-15,2-2-3 16,3-7-3-16,3-11-2 16,6-3-2-16,0-12 3 15,1-10 4-15,0-10 26 16,-6-2 8-16,-1-6 33 16,-4-1 12-16,-8-3 2 15,-6-5-7-15,-8 7-15 0,-6-1-10 16,-13 2-22-16,-1 8-7 15,-7 6-21-15,0 7-17 16,2 9-22 0,2 6-12-16,7 7-29 0,8-7-15 15,10 0-33-15,9-1-16 0,11-5-19 16,4 0-56 0,10-5 131-16</inkml:trace>
  <inkml:trace contextRef="#ctx0" brushRef="#br0" timeOffset="-46265.65">24125 15613 1262 0,'-8'14'217'0,"-3"-4"289"0,0-2-275 0,0-8-90 0,3-7-51 0,3-1-75 0,3-3-11 16,4 0-44-1,4 3-38-15,7 2-99 0,-1-2-56 16,4 5 115-16</inkml:trace>
  <inkml:trace contextRef="#ctx0" brushRef="#br0" timeOffset="-45847.79">24525 15193 1423 0,'-1'8'144'16,"-4"5"90"-16,-3 9-56 16,-1 6-18-16,-9 12-51 0,-1 7-32 15,-3 13-44-15,-5 0-9 16,5 5-19-1,0-2-5-15,13-5-19 0,4-6-16 16,11-12-6 0,9-4-8-16,8-11 5 15,7-6 15-15,0-13 3 0,3-10 18 0,-1-11 14 32,-2-5 10-32,-5-4 27 0,-6-1 1 15,-14 0 25-15,-5 3 3 16,-18 3-8-16,-5 1-1 15,-9 6-28-15,-4 6-20 16,-2 9-28-16,-3 6-21 0,3 10-55 16,2 3-53-1,9 2-90-15,13-1 115 16</inkml:trace>
  <inkml:trace contextRef="#ctx0" brushRef="#br0" timeOffset="-45480.16">23957 16126 1674 0,'0'0'144'0,"0"0"103"0,0 1-34 0,-4 5-55 0,-1 5-40 15,0 8-71-15,-1 10-26 0,3 15-16 0,0 6-11 0,3 1-25 16,0 1-17-16,3-6-59 16,1-1-23-16,1-7-83 15,0-6-16-15,1-13 126 16</inkml:trace>
  <inkml:trace contextRef="#ctx0" brushRef="#br0" timeOffset="-45015.45">24265 16138 1804 0,'-3'22'137'16,"-2"3"53"0,2 5-46-16,1 15-76 0,1-4-34 15,4 11-34-15,0 3-9 16,5-5-26-1,6-1-21-15,-4-9-45 0,2-7 1 16,-7-14 23-16,-5-7 20 0,-2-10 50 16,-5-5 9-1,-3-18 21-15,-3-6 13 0,-1-17 25 16,3-8 21-16,2-8 6 16,6-3-6-16,6 2-10 15,5 4-9 1,12 13-10-16,-1 3-8 0,8 14-4 15,3 8-15-15,-3 10-11 16,1 5 3-16,-7 4-10 16,-6 5-4-16,-5 6-4 15,-4 2 1-15,-4 7-7 16,-5 1-3-16,-16 12-8 16,-5-3-4-16,-6 5-16 15,-5-10-8-15,4-9-27 16,1-7-18-16,5-9-31 15,7-5-11-15,13-3-47 16,5-3 37-16,18 8 72 0</inkml:trace>
  <inkml:trace contextRef="#ctx0" brushRef="#br0" timeOffset="-44698.75">24711 16211 1460 0,'0'-3'187'0,"0"-7"139"0,-4 2-110 0,-4 2-12 0,-10 4-76 0,0 4-28 0,-11 10-45 15,-1 7-11-15,-5 19-20 16,2 11-11-16,10 9-13 15,5 1-9-15,17-4-8 0,2-5-6 0,21-10-7 16,5-7-12-16,16-16-10 16,6-7 4-16,6-13-30 15,3-7-10 1,-2-9-52-16,-3-6-40 16,-12-6 115-16,-12-1-13 15</inkml:trace>
  <inkml:trace contextRef="#ctx0" brushRef="#br0" timeOffset="-42931.84">23178 16830 1383 0,'6'-4'100'0,"4"2"60"0,2-3-15 0,4 5-7 0,3 4-11 0,5 0-31 0,6 6-12 0,17 4-32 0,19 6-14 16,21 4-15-1,9 1-12-15,18-1-6 16,1-2-2-16,21-9-3 16,3-5 1-16,-1-12 1 15,-7-5-2-15,-14-13 2 16,-5-2-1-16,-5-4 1 16,-1-7-1-16,-18 8 1 0,-9 2-4 15,-22 5 3-15,-8 4-1 0,-8 6-3 16,-3 4 0-16,-7 4-5 15,-1 2 1 1,-4-4 3 0,-3-1-1-16,-4-6 6 0,-3-2 0 15,-7-2 2-15,-4-1 3 0,-6-6 1 16,-9 1 14-16,-6-4 5 16,-4-2 4-1,-4-4 5-15,-1-6-6 0,4-4-6 16,1-6-5-1,3-7-1-15,2-5-5 16,6-17-4-16,-1-9 7 0,7-16-8 16,0-10-6-1,2 1 1-15,1-4-1 0,3 7-6 16,1 2 8-16,1 7-2 16,-3 3-9-16,-2 13 8 15,0 5-2-15,-2 14 0 0,-1 4 1 16,0 14-1-1,-2 1-2-15,-1 6 3 0,-2 5-1 16,-1 6-2-16,1 3-6 0,-5 10 4 16,2 1 0-1,-5 4-1 1,0 4 4-16,2 0-6 0,-6 5 5 16,2 5 4-16,-2-2-3 15,-2 2 2-15,1-5 1 16,-4 0 2-16,-3 0-2 15,-12 0 0-15,-4 0-3 16,-10 6 1-16,-1-3 4 16,-8 7-2-16,0-2-1 15,-10 0-2-15,-2-4 2 0,-3 1 1 16,-5-3 0 0,-4-1 2-16,-1-1-5 0,-1-3 2 15,7-6 1-15,5-1-5 16,1-1 7-16,0-5-5 15,-2 1 3-15,-3-1 0 16,2-2-5-16,7 11 4 16,5-1-2-16,14 6 0 15,5 2-4-15,7 8-4 16,8-3 2-16,8 3 0 0,1-2 3 16,10 0 3-16,2-3 1 15,4 2 0 1,3-2 2-16,0 2 1 15,1 0-3-15,-1 3-1 16,0-4 4-16,-1 6-3 16,-2 1 1-16,3-5 1 0,0 4-4 15,1-1 4-15,2-3 0 16,-3 2 1-16,2-3-1 16,3 4 0-16,0 1 0 15,-1-5-2-15,1 3 5 0,-5-8-2 16,0 3 1-1,4-2 0-15,-7 1-1 0,0 1-2 16,-5-3 2-16,-3 6-1 16,1-1-3-16,-1 3 3 15,2-3-5-15,-1 4 1 16,-2 2 2-16,4 2-1 16,4-2 1-16,1-5 2 15,3 2 0-15,1-2 1 16,-4 1 0-16,0-1-1 0,-2 2 1 15,-5 1-1 1,0-1 0-16,-2 3 0 16,0 0 0-16,3 0-2 0,1 0 2 15,7-1 0-15,1 6 0 16,6 3 3 0,4 4 1-16,6 13 4 0,3 2 4 15,5 8-6-15,0 12-2 16,0 9-4-16,0 7-3 0,-8 11-3 15,-6 5 0-15,-5 12-12 16,-3 7 0-16,0 13-2 16,3-1 1-16,4-6 1 15,11-5-11-15,5-13-17 16,4-6-19 0,4-17-45-16,-3-7-15 0,5-15-53 15,-3-7-119 1,6-21 188-16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06T18:42:34.5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16551 631 1035 0,'4'2'162'0,"1"3"185"16,0 4-207-16,-1 2 4 0,1 3-38 0,0 8-13 0,1 7-18 0,1 12-19 15,0 11-19-15,-2 6-17 0,0 5-17 16,-2-4 6-16,-1 2-14 16,-1-4-13-1,1-10-28-15,-1-4-23 0,3-18-28 16,-4-6-19-16,0-19-37 16,0 1-77-16,-2-21 129 15</inkml:trace>
  <inkml:trace contextRef="#ctx0" brushRef="#br0" timeOffset="396.87">16557 557 1233 0,'0'-16'99'16,"5"4"126"0,4-2-92-16,13 2-3 0,8 3 5 15,14 4-33-15,5-1-4 16,5 6-26-1,-1 5-16-15,-5 4-26 0,-2 5-12 16,-15 7-13 0,-4 1-3-16,-16-2-1 0,-6 3-3 15,-13-1-1-15,-14-2-5 16,-16-1-6-16,-8-2-3 0,-12-6-18 16,-2-4 4-1,0-10 2-15,1-1-3 0,18 0 19 16,10-4 1-16,20 5 7 15,9 3 6-15,9 9 3 16,12 5 12-16,18 12 10 16,9 5-4-16,11 15 4 15,3 4-16-15,0 4-8 16,-5 3 5-16,-4-4-48 16,-7-2-40-16,-13-7-72 0,-1-8-39 15,-9-7-232 1,-4-6 261-16</inkml:trace>
  <inkml:trace contextRef="#ctx0" brushRef="#br0" timeOffset="795.23">17174 630 682 0,'1'-8'158'0,"-1"5"168"0,3 1-166 0,1-1-3 0,0 8-31 0,1 3-11 15,1 12-12-15,4 7-3 0,1 19-21 16,0-1-15-16,-2 9-26 16,2 0-16-16,-3-10-19 15,2 1-8-15,-2-10-41 0,1-2-29 0,1-8-85 31,-1-4-251-31,-1-5 256 16</inkml:trace>
  <inkml:trace contextRef="#ctx0" brushRef="#br0" timeOffset="1222.56">18191 772 1046 0,'3'-11'83'0,"-3"-2"80"16,5 0-46-1,-3 4-18-15,-2 3-11 16,3 1-20-16,-3 5 0 16,6 12-2-16,-1 9 6 15,1 9-12 1,1 8-10-16,-3 9-20 0,1 2-17 0,0 1-9 15,-1-4-1 1,-2-2-32-16,0-7-17 16,-4-7-47-16,-1-4-30 0,-5-4-25 15,-6-7-219 1,-4-14 235-16</inkml:trace>
  <inkml:trace contextRef="#ctx0" brushRef="#br0" timeOffset="1400.79">17926 975 1307 0,'25'0'76'0,"7"0"40"0,7-5-7 0,9 2-14 15,-1-5-28 1,2 4-40 0,-6 2-14-16,-4 2-43 15,-1 0-29-15,-3-6-61 16,1-1-225-16,-1-4 215 0</inkml:trace>
  <inkml:trace contextRef="#ctx0" brushRef="#br0" timeOffset="1620.3">18660 734 874 0,'11'-7'160'16,"-3"6"250"-16,0 1-249 0,-4 14-36 15,1 7-6-15,-2 15-29 16,-1 3-23-16,-1 7-24 15,1 6-20-15,-4 0-18 16,2 3 1-16,-1-4-25 16,-2-9-18-16,3-4-65 15,-2-3-38-15,0-13-199 16,-1-3 199-16</inkml:trace>
  <inkml:trace contextRef="#ctx0" brushRef="#br0" timeOffset="2047.32">18617 784 963 0,'0'-23'121'0,"3"-3"232"0,7 4-254 15,4 3-3-15,7-1 1 16,10 6-28-16,4 4-3 15,12 9 3-15,5 7-9 0,3 7-12 16,-3 5-7-16,-6 6-19 16,-8 1 0-16,-14 1-16 15,-5-1-3-15,-18-5-5 16,-9-1-2-16,-17-3-3 16,-6-5-14-16,-20-9 3 15,-4-6-9-15,-4-3 4 16,1-4 11-16,12 3 3 15,13 8 7 1,14 4 2-16,16 15 1 0,13 11 12 16,13 10 9-16,15 9 2 15,8-1 3-15,4-2-8 16,-2 0-16-16,-4-13-2 16,-5-1-23-16,-1-7-61 15,-2-2-22-15,-7-7-76 16,-4-6-258-16,-6-9 285 15</inkml:trace>
  <inkml:trace contextRef="#ctx0" brushRef="#br0" timeOffset="2371.05">19258 778 1694 0,'12'-2'216'0,"37"1"-108"0,-1 4-53 0,0 3-4 0,-5 4-23 0,-4 5-11 0,-10 0-9 0,-10 5-14 0,-14 2 0 16,-10 3-4-16,-16 10-4 15,-9 1 8-15,-9 5-2 16,-4-1 1-16,5-4 7 15,7-4-4-15,17-4 3 16,11-3 1-16,21-6 0 0,11-1 8 16,15-11-3-16,11-3-2 15,7-9-27-15,7-6-31 16,8-11-56-16,2-2-46 16,8-4 82-1</inkml:trace>
  <inkml:trace contextRef="#ctx0" brushRef="#br0" timeOffset="2721.17">20269 715 1315 0,'5'8'76'0,"1"1"30"16,0-1 8-1,8 2 1-15,10 2-18 0,12 2-30 16,13 1-12-16,8-4-22 15,3-2-12-15,-2-3-15 16,1 1-9-16,-7-6-37 16,-6-1-28-16,-13-6-80 15,-6-4-100-15,-16-13 146 0</inkml:trace>
  <inkml:trace contextRef="#ctx0" brushRef="#br0" timeOffset="2962.84">20696 693 1471 0,'45'31'99'0,"5"2"37"0,5 1-1 0,2-1-25 0,0-2-21 16,-8-6-36 0,-8-1-3-1,-11-2-27-15,-11-6-13 0,-11 4-9 16,-8-4-1-16,-18-2-13 15,-9 1-15-15,-17-3-29 16,-5-1-26-16,-4 0-40 16,1-3-14-16,9-2-115 15,8-2-162-15,18-8 243 0</inkml:trace>
  <inkml:trace contextRef="#ctx0" brushRef="#br0" timeOffset="3196.28">21604 606 1198 0,'26'3'126'0,"-5"15"171"15,-7 7-121 1,-9 19-7-16,-5 6-14 0,-5 9-58 16,-4 4-34-16,1 0-35 15,-2-2-13 1,2-10-26-16,1-7-21 0,0-9-61 15,2-7-50-15,2-7-201 16,0-9 202-16</inkml:trace>
  <inkml:trace contextRef="#ctx0" brushRef="#br0" timeOffset="3577.55">21533 639 1661 0,'17'-17'108'0,"8"1"23"16,4 2 3-16,7 1-30 0,6 2-20 15,12 10-24-15,4 1-9 16,7 12-20 0,1 4-10-16,-4 9-5 15,-10 2-1-15,-11 1-13 16,-14-2-2-16,-26-4-5 15,-7 3-1-15,-29-11 2 16,-6 2-1-16,-6-8 2 0,-3-3-3 16,10-2 2-1,5 1 1-15,12 1 2 0,7 9 0 16,10 10-2-16,6 9 4 16,14 5-1-16,8 3 4 15,9-2 0-15,7-1-4 16,7-9 2-16,2-4-10 0,11-5-38 15,-4-5-17-15,1-9-75 16,-4-1-25-16,-18-10-157 16,3-3 175-16</inkml:trace>
  <inkml:trace contextRef="#ctx0" brushRef="#br0" timeOffset="4139.96">22861 584 2356 0,'3'9'3'0,"-1"15"-8"0,-13-3-8 16,-15 2-12-16,-15-1-14 0,-6-4 4 0,-2-3 1 0,10-2 4 0,12-4 18 0,8 1 0 15,14-4 14 1,5 2 7-16,14 3 14 15,10 3 6-15,15 2 4 16,10 3 4-16,18 2-10 16,0 1 4-16,-2 9-5 15,-6 2-1-15,-14 0-4 16,-5 2-4-16,-17-2-8 16,-7-1 3-16,-22 1-4 0,-13-5-2 15,-17-1 0 1,-9-2-3-16,-14-3-1 0,-11 0-2 15,-10-6-2-15,1-3-17 16,6-10-38-16,7-3-17 16,15-6-43-16,4-7-8 0,14-7-22 15,9 2-13-15,18 1-83 16,8 1 132-16</inkml:trace>
  <inkml:trace contextRef="#ctx0" brushRef="#br0" timeOffset="5050.26">22721 541 898 0,'3'-1'108'0,"0"-6"122"0,0 4-95 16,-1 2-12-16,-1-4-19 0,-1 0-23 0,3-3-8 0,4-1-22 16,-1-4-4-16,3-6-16 15,1 0-12-15,-1-3-3 16,-4 0-3-16,-10-5-6 16,-9-1-1-16,-17 0-6 15,-6-1-6-15,-4 6-17 0,0 1-13 16,3 12-32-16,1 4-21 15,2 14-120-15,-5 3 120 16</inkml:trace>
  <inkml:trace contextRef="#ctx0" brushRef="#br0" timeOffset="6603.73">16475 1723 1328 0,'1'12'67'0,"1"7"22"0,-2 8 2 0,0 14-5 0,0 3-23 0,-2 16-38 0,2 0-15 0,0 11-18 16,4-3-15-16,0-2-44 16,-1-5-22-16,-1-9-136 15,-2-1-115-15,-3-20 196 16</inkml:trace>
  <inkml:trace contextRef="#ctx0" brushRef="#br0" timeOffset="6992.37">16377 1887 1047 0,'24'-18'177'0,"2"2"261"16,9 9-300-16,0 0-6 16,0 7-44-16,-1 3-18 15,-1 8-48-15,-3 0-8 16,-4 5-14-16,-7 0-2 0,-7 3-2 15,-1-2 2-15,-11-1 0 16,-4 0-2-16,-15-8 3 16,-7 0 0-16,-8-8 0 15,-3 0-12-15,-2-2-1 16,1-4-2-16,10 1 5 0,6 2 5 16,20 3 5-1,-3 0-1-15,18 5 1 16,6 6 7-16,12 8 10 15,7 10-4-15,8 5 8 16,4 3-6-16,1 9-8 16,1-3 1-16,-6-1-29 15,-8-4-14-15,-2-6-63 16,-3-12-25-16,-5-4-39 16,-1-7-148-16,-5-13 205 15</inkml:trace>
  <inkml:trace contextRef="#ctx0" brushRef="#br0" timeOffset="7349.73">16918 1838 1361 0,'5'0'83'0,"1"-5"40"0,7 0 1 0,12 0-3 0,-3-6-14 0,10-1-30 0,2 1-15 0,6-2-10 16,7 2-15-16,4 5-26 15,1 0 2-15,-5 7-16 16,-1 5 3-16,-10 9-5 16,-11 4-2-16,-12 10 4 15,-7 1-8-15,-11 13 8 16,-4 6 3-16,-10 9-4 15,-3 1-11-15,3 4-29 16,3-3-22-16,8-10-33 16,7-4-8-16,7-15-24 0,5-12-8 15,8-12 81-15</inkml:trace>
  <inkml:trace contextRef="#ctx0" brushRef="#br0" timeOffset="7607.46">18139 1850 1436 0,'3'-4'107'16,"-1"0"111"-16,-1 1-89 0,1 6-11 15,-2 5-22-15,2 11-52 0,-1 8-14 16,2 12-13-1,2 6-9-15,-5 8-40 0,-1 1-13 16,-4-2-65 0,-6-2-41-16,3-6-184 15,-3-9 184-15</inkml:trace>
  <inkml:trace contextRef="#ctx0" brushRef="#br0" timeOffset="7827.39">17865 1986 1386 0,'0'9'81'15,"3"2"59"-15,2 2-47 16,10-2-6-16,7 0-16 16,15-6-44-16,10 0-4 15,13-2-14-15,2-3-6 0,5-10-13 16,-4 2-24-16,-3-6-62 15,-1-3-41-15,-9-5 71 16</inkml:trace>
  <inkml:trace contextRef="#ctx0" brushRef="#br0" timeOffset="8002.86">18655 1852 1087 0,'-3'14'173'0,"0"0"211"0,3 8-248 31,-2 4-3-31,4 10-53 16,-2-1-21-16,0 9-28 16,0 5-16-16,-2-4-28 0,1 3-29 15,-1-9-43 1,0-3-27-16,1-10-37 16,-1-9-36-16,1-16 110 15</inkml:trace>
  <inkml:trace contextRef="#ctx0" brushRef="#br0" timeOffset="8348.39">18560 1928 1225 0,'10'-38'86'0,"6"6"54"15,6 12-9-15,11 7-17 16,8 2-7-16,13 9-21 0,-2-1-16 16,3 5-12-1,-3-1 0-15,-11 6-26 0,-3 2-7 16,-16 1-19-1,-10 2-9-15,-13-1-12 16,-12 2 0-16,-12 1-11 16,-11 0-6-16,-7-1 12 15,1-2-3-15,-3-5 14 16,9 2 9-16,9-6-2 16,7 2 7-16,15 9 2 0,8 4 3 15,13 4 13-15,8 7 3 16,12 7-5-16,2 0-1 15,1-4-13 1,4 2-7-16,-7-9-6 16,-1-3-36-16,-1-3-51 0,-4-5-36 15,-3-8-22-15,-1-5 65 0</inkml:trace>
  <inkml:trace contextRef="#ctx0" brushRef="#br0" timeOffset="8906.03">19468 1857 1463 0,'3'-19'101'0,"-5"0"48"0,-1 0-4 0,-7-5-19 0,-2 1-25 0,-4-1-38 0,-8 3-10 0,-2 10-31 15,-6 3-4-15,0 15-12 16,4 5-2-16,4 14-1 16,4 2-7-16,9 8 2 15,8-4 2-15,12 1 0 16,9-3 0-16,13 3 0 16,7 0 0-16,8 5-2 15,3-2 0-15,1 2-11 16,-6-2-5-1,-6-4-14-15,-5 1 5 16,-14-5-22-16,-6-1 1 0,-15-2-9 16,-9-3-8-16,-12-7 21 15,-9 2 2-15,-11-8 18 16,-6-1 5-16,-7-8 11 16,0-11 6-16,8-9 25 15,2-7 24-15,17-16 27 16,10-2 11-16,23-6-4 15,13 1-7-15,19 9-26 0,13 3-17 16,13 8-14-16,-1 3-12 16,-1 4-29-1,-6 2-31-15,-13 4-110 0,1-1-76 0,6 3 122 32</inkml:trace>
  <inkml:trace contextRef="#ctx0" brushRef="#br0" timeOffset="10287.27">20061 1912 983 0,'3'1'85'0,"11"1"64"16,3 1-2-16,13 7-14 0,5 1-5 0,9 1-13 0,5 2-7 0,17-3-4 15,4-1-16-15,7-4-26 16,4-3-21-16,-7-1-32 16,-5-2 5-16,-3-3-44 15,-9 0-15-15,-14-8-59 0,-2-4-41 16,-16-5-168-16,-1-2 179 15</inkml:trace>
  <inkml:trace contextRef="#ctx0" brushRef="#br0" timeOffset="10526.03">20846 1790 1189 0,'11'-3'96'0,"5"3"62"15,8 2-11-15,6 9-3 16,3 1-22-16,3 6-36 15,2 2-17-15,-2-1-30 16,2 2-9-16,-3 4-18 16,1-1-3-16,-4 2-9 15,-7 1 2-15,-14-2-5 16,-9 1 0-16,-18-1-23 16,-11-6-23-16,-9 0-33 15,-5-5-33-15,0-1-29 16,0-2 4-16,0-8 76 15</inkml:trace>
  <inkml:trace contextRef="#ctx0" brushRef="#br0" timeOffset="10824.87">22116 1841 1248 0,'-4'3'131'15,"-4"3"92"-15,-5 2-75 0,-4 8 1 16,1 6-48-16,0 10-25 16,2 7-34-16,3 4-19 15,6 9-10-15,2 6-9 16,3 0-14-16,2 1-14 15,-1-6-53-15,-1-4-27 0,-1-9-42 16,-6-4-258-16,-7-9 266 16</inkml:trace>
  <inkml:trace contextRef="#ctx0" brushRef="#br0" timeOffset="11224.49">21916 1893 1397 0,'22'-32'90'0,"5"2"49"0,6 11 4 16,10 7-2-1,7 2-21-15,8 10-30 16,1 4-22-16,-2 8-25 16,-7 4-11-16,-9 1-19 15,-6 2-6-15,-16 2-5 16,-7 2-10-16,-18-2-4 0,-7 1 10 15,-17-2-8-15,-3-5 6 16,-6-6-7-16,-4-6-7 16,-4-9-3-16,0 0 1 15,4-4 8-15,8 5-1 16,15 1 8-16,7 4 1 16,13 8-2-16,5 6 7 0,14 13 2 0,9 6 7 15,9 8 4-15,10 8-7 16,3-1-1-1,-7-5-6-15,0-4-22 16,-6-1-3-16,-2-9-52 0,0-4-26 16,1-6-36-1,2-11-22-15,1-11-257 16,1-7 265-16</inkml:trace>
  <inkml:trace contextRef="#ctx0" brushRef="#br0" timeOffset="11629.7">22998 1954 931 0,'6'-15'141'0,"-4"-3"245"0,-2 2-235 0,-13 2-10 0,-4 0-12 0,-8-5-43 15,-4 3-21-15,-12 4-25 0,2 5-15 0,-2 9-24 16,2 9 1-16,10 11-2 15,5 7 2-15,17 1 1 0,8 1-3 32,13-1 0-32,7-3-11 0,10-7-9 15,-1-2-2 1,0-7 2-16,3-8 8 0,-10-5 9 16,-4-2 3-16,-4-9 5 15,-5-1-2-15,-2-2-1 16,1 2 0-16,-6 3 8 15,-3 9 0-15,0 4 17 16,0 12-2-16,-3 19-1 0,2 10-1 16,-7 17-14-1,0 3 0-15,3-3-9 16,0-1-5-16,4-5-65 16,1-5-19-16,-2-8-76 0,2-6 72 15</inkml:trace>
  <inkml:trace contextRef="#ctx0" brushRef="#br0" timeOffset="17398.13">16497 2793 537 0,'0'-6'130'0,"3"0"161"0,-1-1-137 0,1 3 4 0,2 1-29 0,-1-1-10 0,1 3-17 16,0 1-7-16,-1 5-8 15,0 4-12-15,-3 15-12 16,2 4-7-16,-1 19-24 16,-2 4-9-16,0 6-15 15,0 3-4-15,0-5-2 16,-2 1-10-16,1-2-38 0,-1-5-17 16,2-3-47-16,-1-5-15 15,-1-3-27-15,-1-5-140 16,0-18 189-16</inkml:trace>
  <inkml:trace contextRef="#ctx0" brushRef="#br0" timeOffset="17814.18">16530 2787 1318 0,'21'-22'101'0,"2"3"30"0,7 2-8 16,2 4-4-16,6 7-32 16,1 4-15-16,-4 7-24 15,-1 8-14-15,-7 9-21 0,-5 3-8 16,-9 2-5-16,-5 1-2 16,-10-1-4-1,-7 1 1-15,-9-4-1 0,-2-2-6 0,-12-3 3 31,-4-8-3-31,-6-3-7 16,-4-5 2-16,8-3 2 0,8 0 10 16,11-3 5-16,6 3 0 0,13 3-1 15,5 6 1 1,14 7 6-16,5 5 5 0,15 7 6 16,7 0 1-1,6 7-7-15,0 0 3 16,-8-5-7-16,-3-2-10 0,-8-3-45 15,-6-1-36-15,5-7-70 16,-7-2-163-16,-1-7 197 16</inkml:trace>
  <inkml:trace contextRef="#ctx0" brushRef="#br0" timeOffset="18302.43">17059 2781 1237 0,'4'-19'101'0,"3"0"104"0,4 3-64 16,11 3-12-16,1-1-8 16,9 5-30-16,3 1-14 0,-1 2-15 0,4 4-21 0,0 5-27 15,1 5 3-15,-9 5-12 16,-3 2-2-16,-13 4-7 15,-10-3-3-15,-11 3-2 16,-8 0 6-16,-12-2-1 16,-2 4-9-16,-4-5-2 15,3-2 2-15,8 0 4 16,5-3 2-16,12-1 3 16,5 2 2-16,11 2 1 15,6-1 1-15,12 3 6 16,6 0-8-16,9 2 8 15,0 0 7-15,0 4 1 0,-4-5-1 16,-10 5-8-16,-7 2-2 16,-10-4-6-16,-8 1 4 15,-18-4 0-15,-9 2-1 16,-21-1 1-16,-6 0 2 0,-7-2-18 31,-3-3-21-31,6-2-30 0,5-6-28 16,15-4-23-16,3-2-7 15,14-10-12-15,8-2-189 16,13-6 212-16</inkml:trace>
  <inkml:trace contextRef="#ctx0" brushRef="#br0" timeOffset="18587.86">18038 2677 945 0,'24'-11'134'0,"-10"4"186"0,0-1-164 0,-7 8-5 0,-4 8-18 16,1 8-39-16,-2 6-13 15,-2 11-22-15,10 11-22 16,2 8-17-16,4 0-14 0,4 2-3 15,-4-7-2 1,-3-2-38-16,-4-1-15 0,-6-13-67 16,-3 1-31-16,-3-16-316 15,0-5 293-15</inkml:trace>
  <inkml:trace contextRef="#ctx0" brushRef="#br0" timeOffset="18836.12">17863 2831 1361 0,'0'0'91'0,"0"0"56"15,5-1-32-15,11 1-13 16,7-4-21 0,18 1-39-16,8-1-12 0,13-1-20 15,4-3-2-15,5 0-11 16,-2-3-17-16,2-2-35 15,-1 1-29-15,-4-7-40 16,-1 3-16-16,-5 3-113 16,-7-1-66-16,-4 6 177 15</inkml:trace>
  <inkml:trace contextRef="#ctx0" brushRef="#br0" timeOffset="19018.63">18813 2672 683 0,'6'-2'145'0,"-1"-4"124"15,-4 3-42-15,3 1-70 0,-6 1-22 16,5 2-30-16,5 6-17 15,0 12-23-15,5 9-8 0,-1 14-19 16,-6 6-3 0,2 7-22-16,-1 3-8 15,-7-7-13-15,1 1-17 16,1-13-29 0,-4-1-20-16,-1-9-41 0,0-4-16 15,-5-11-100-15,2-5-84 16,-1-10 182-1</inkml:trace>
  <inkml:trace contextRef="#ctx0" brushRef="#br0" timeOffset="19378.55">18805 3019 1055 0,'-3'-65'98'0,"-2"-6"67"15,5 2-34-15,10 7-29 16,2 10-5-16,17 18-7 16,2 7-9-16,9 9 3 15,5 7-6-15,-1 11-15 0,2 4-15 16,-5 8-29-1,-3 6-6-15,-6-3-14 16,-4 1 4-16,-12 1-3 0,-4 2-9 16,-16 0 3-16,-11 2-7 0,-10-4 2 15,-6-3-1 1,-9-7 2 0,-1-6 4-16,-1-4-2 0,2-5 10 15,10 2-2-15,10-2 2 16,18 8 2-16,-3 5 2 15,18 14 8-15,4 9-2 16,10 11 7-16,3 7-9 16,6-6 1-1,-1-3-7-15,-3-10-6 0,-1-2 2 16,2-9-49-16,1 2-16 16,-3-6-78-16,4-5-37 15,1-14 106-15</inkml:trace>
  <inkml:trace contextRef="#ctx0" brushRef="#br0" timeOffset="19770.29">19613 2498 1433 0,'-2'-3'83'0,"0"2"40"0,2 1-15 0,-1 11-3 0,-2 1-29 0,-5 12-37 0,-2 4-3 0,-4 10-15 16,2 2-12 0,4-2-6-16,-5-1-7 0,15-5-8 15,4-4-3-15,8-9-12 16,8-3 2-16,2-13 0 16,1-3 9-16,0-6 10 15,2-5 1-15,-3-3 8 16,-5-1-3-1,-10 0 15-15,-2-1 15 0,-7 10 13 16,-2 4 13-16,-3 16-8 0,-3 7-12 16,-4 20-14-16,-2 1-10 15,-1 9-6 1,3-1-2-16,-2-6-13 16,4-4-18-16,1-9-43 15,5-4-33-15,9-10-61 16,0-4-179-16,15-7 210 15</inkml:trace>
  <inkml:trace contextRef="#ctx0" brushRef="#br0" timeOffset="20735.5">20283 2607 728 0,'3'2'100'0,"0"-1"91"0,2 3-37 0,1-3-30 0,1-1-23 0,2 3-21 0,-1-1-17 15,6-2-10 1,5 5 0-16,11 4-8 0,5 1 3 15,14 2-3-15,4 2-7 16,17 4-10-16,12 4-1 16,9-2-12-16,1 2-4 15,-8 0-4-15,-15-4-3 16,-15-6-16-16,-9-2-11 0,-15-9-31 16,-4-1-22-16,-17 0-22 15,-4-4-20 1,-8-6-108-16,-7 2-39 15,-2-6-63-15,-3 2 132 16,-32-37 10-16,41 41 316 16,-2-3 7-16,3 0 152 15,5 9-37 1,2-4-76-16,4 6-27 0,7 8-36 16,6 1-9-16,4 8-17 15,7 4-8-15,3 3-21 16,0 2-13-16,-6 3-15 15,-6-1-10-15,-12 1-10 16,-4 1-2-16,-15-10-4 16,-5 4-5-16,-15-2-13 0,-5-8-10 0,-4-1-40 31,-4-1-20-31,8-9-44 0,-1-3-26 16,3-9 84-1</inkml:trace>
  <inkml:trace contextRef="#ctx0" brushRef="#br0" timeOffset="21201.31">22116 2666 1334 0,'2'11'85'0,"1"8"65"0,3-1-13 0,-1 17-18 0,3 9-21 0,-2 12-42 16,-3 3-21-16,1 1-21 15,-4-3-4-15,-2-5-19 0,-3-4-11 16,2-9-38-16,-2-1-26 15,1-10-40-15,-1-1-22 0,-1-11-191 16,2-7 210 0</inkml:trace>
  <inkml:trace contextRef="#ctx0" brushRef="#br0" timeOffset="21596.13">22036 2915 821 0,'3'-74'138'0,"10"9"225"0,4 10-225 0,13 17-19 16,3 6-4-16,8 15-21 16,3 3 0-16,4 12-12 15,2 5-7-15,-1 15-30 16,1 9-11-16,3 9-17 16,-8 0-7-16,-8 8-5 15,-11-1-4-15,-18-5-7 16,-9 0-2-16,-21-10-1 0,-8 0 3 0,-13-7-11 31,-6-7-2-31,0-14 3 16,2-2-3-16,9-9 16 0,11-1-2 0,8 1-1 15,7 0 1-15,12 11 3 16,3 3 4 0,17 17 18-16,10 9 3 15,7 12 2-15,4 3-1 16,3-3-9-16,3 0-6 15,0-2-1-15,-1-2 1 16,-5-3-16-16,-5-7-20 16,-2-2-46-16,-3-4-30 0,-2-5-57 15,-3-8-8-15,1-10 87 16</inkml:trace>
  <inkml:trace contextRef="#ctx0" brushRef="#br0" timeOffset="22201.29">23292 2672 1189 0,'0'0'30'0,"1"0"32"0,-2 0 53 0,-7-3-9 0,-8 0 0 16,-12-1-34-16,-7 1-25 0,-8 3-19 0,-6-1-5 0,2 1-12 0,4 1-6 0,9 4-4 15,5 3-1-15,10 3 2 16,4-2-3-16,11 9 4 15,4-2 5-15,7 4 9 16,4-1 5-16,-2 3 4 16,-1-1-7-16,0-1-8 0,-3 2-1 15,-5-5-10 1,0 1 0-16,-2-1-1 16,1-3-2-16,-1-7-3 15,2-4-1-15,0-2 2 16,0 7-3-16,6-5 6 15,1 1 2-15,8-4 0 16,3 1 1-16,7 4 4 0,7 3-1 16,9 6 5-1,7 3 8-15,6 4 8 0,0 4 1 16,-4 5 6-16,-1 0-1 16,-9 3-6-16,-6 0 2 15,-21-1-14-15,-8 1-4 0,-24-3-6 16,-14 3-3-1,-16-3-3-15,-8 5-3 16,-8 1-13-16,-4-3-16 16,-2 0-38-16,1-5-38 0,-1-4 56 15</inkml:trace>
  <inkml:trace contextRef="#ctx0" brushRef="#br0" timeOffset="41974.02">15336 152 1415 0,'0'19'89'0,"-5"-7"28"0,5 1-1 0,-5-7-22 0,2-3-12 0,-2-1-13 15,-1 0 1-15,-8 2-23 0,-5 3-5 0,-8-1-21 0,-6 0-14 0,-5 4 0 0,-4 9-11 0,-4 7-2 16,-1 11 4-16,1 2-4 31,2 2 6-31,7 2 4 16,9-2-2-16,15-7-2 0,13 0-4 0,24-6-2 16,8-1 2-1,18-2 4-15,8 0 5 16,9 0 0-16,2 5-5 15,0 5 6-15,-4 1-2 16,-19 5-5-16,-15-1 1 16,-31 4-3-16,-11-3 3 15,-31 9-1-15,-7 1 5 0,-5-4-13 16,4 1-6-16,12-9-3 16,8-1 0-16,17-4 9 15,10-2 5-15,16 3 2 16,7 1 2-16,17-4 2 15,7 2 1-15,6 6 8 16,2 2 4-16,-9 10 4 16,-8 5-1-16,-32 9-2 15,-16 10-13-15,-34 17 3 16,-13 10-9-16,-10 12-2 16,1 8 5-16,14-8-6 15,9-10 9-15,18-12-2 0,4-9 8 16,24-15 10-1,9-1-3-15,25-11 8 0,15-7-7 16,23-21-6-16,15-12-7 16,14-23-21-1,1-18-37-15,-2-17-103 0,-9-9-95 16,-10-12 133-16</inkml:trace>
  <inkml:trace contextRef="#ctx0" brushRef="#br0" timeOffset="42622.63">13591 839 1434 0,'3'24'105'0,"-3"6"51"0,-1 8-11 0,-3 17-15 0,0 5-29 0,2 5-46 0,1 1-13 16,-1 5-26-16,0-5-7 0,2-3-19 0,0-3-24 16,0-17-42-16,-1-5-31 15,-4-16-49-15,5-19-4 0,-5-6 89 16</inkml:trace>
  <inkml:trace contextRef="#ctx0" brushRef="#br0" timeOffset="42826.16">13831 727 1562 0,'5'10'109'0,"-2"14"48"16,-2 7-2-16,-1 20-32 16,-3 8-27-16,-3 5-44 15,-1 0-21-15,1-2-19 16,0-9-17-16,1-2-43 15,0-7-13-15,-1-5-58 0,-2-2-27 16,-3-12-80-16,-6-3 115 16</inkml:trace>
  <inkml:trace contextRef="#ctx0" brushRef="#br0" timeOffset="43016.6">13536 1150 1438 0,'8'0'104'16,"1"-1"67"-16,4-3-14 16,9-2-16-16,3-3-24 15,3-12-59-15,2-1-26 16,2-5-21-16,0-3-29 16,2 3-76-16,3-1-48 15,-6 3-275-15,1 4 239 0</inkml:trace>
  <inkml:trace contextRef="#ctx0" brushRef="#br0" timeOffset="43458.67">14097 888 1347 0,'2'-9'107'0,"-2"4"59"0,3 5-16 0,-4 2-29 31,-4 10-27-31,-3 12-47 0,0 9-15 15,2 14-12 1,4 4-11-16,12-7-1 16,4-5-3-16,6-13-2 0,1-7 0 15,1-12 13-15,-2-2 5 16,4-11 10-16,-2-7 14 0,-1-7-5 16,-4-5-2-16,-6 1-11 15,0 3-7 1,-3 15-14-16,1 4-4 15,-2 15-5-15,1 9-4 16,1 13 2-16,1 1 4 0,2-6 0 16,7-6 1-16,3-12 1 15,2-4 1-15,3-9 8 16,-4-9 2-16,-4-9 35 0,0-1 5 16,-6-13 19-1,-2-5 3-15,-3-8-30 16,-2-9-7-16,-4-10-22 15,-2 1-3-15,-2 1-15 16,-3 6-26-16,1 19-78 16,-3 5-64-16,-5 4 85 15</inkml:trace>
  <inkml:trace contextRef="#ctx0" brushRef="#br0" timeOffset="52186.25">22473 4071 966 0,'-5'0'88'0,"0"-2"51"0,-3-3-16 0,2 1-41 0,1 1-17 0,1-4 4 0,2 6-5 0,1 1-5 0,-3 8 11 0,3 7-9 16,1 12 7-16,3 14-14 0,3 5-8 0,4 7-20 0,1 0-15 0,1-1-7 15,3-5-1 1,-1-9-18-16,0-4-14 15,-3-8-43-15,-1-3-32 16,-3-9-131-16,-2-7-190 16,1-14 245-16</inkml:trace>
  <inkml:trace contextRef="#ctx0" brushRef="#br0" timeOffset="52652.91">22760 4135 1000 0,'8'0'162'0,"0"4"260"16,1 5-278-16,-3 16-15 16,-1 5-15-16,0 14-36 15,-3 4-18-15,2 2-29 16,6 1-13-16,2-4-18 16,1-9 4-16,0-7-21 0,-2-1 1 15,-5-11-5-15,-1-3-3 0,-5-14 12 16,-7 2 5-1,-4-13-3-15,0-9 3 16,3-16 8-16,-1-7-4 16,3-18 7-1,-4-7 1-15,-1-13 4 16,6-1 5-16,9 3-1 16,10 7 4-16,11 24 10 15,0 12-1-15,2 18 7 0,0 5-1 0,-3 11-18 16,1 6 4-1,-8 10-11-15,2 0-6 0,-3 3 0 16,-5 1-1-16,-5 4 0 16,-3-4-1-16,-6 6-4 15,-8-3-13-15,-9 3-15 16,-6-3-16 0,-5 1-34-16,-1-8-19 0,7-7-25 15,6-4-12 1,16-8-11-16,9-4-151 0,16-8 190 15</inkml:trace>
  <inkml:trace contextRef="#ctx0" brushRef="#br0" timeOffset="52947.17">23393 4150 1238 0,'0'-4'101'15,"-4"-7"77"-15,1-1-39 0,-1-2-31 0,-3 1-27 0,-2 2-31 0,-7 8-12 0,-11 9-16 0,-4 13-5 16,-12 14-12-16,-1 13-3 0,3 7-3 16,6 9 7-16,13-5-6 15,9 3 4-15,15-11 2 16,9-8-8-16,11-11 6 15,8-8-5-15,6-10-27 16,2-5-9-16,0-11-69 0,-2-7-37 16,-3-11 79-1</inkml:trace>
  <inkml:trace contextRef="#ctx0" brushRef="#br0" timeOffset="53334.4">23531 4238 867 0,'19'-3'140'0,"5"-7"102"0,6 2-97 0,0 1-4 0,5-5-59 16,-1 0-22-16,4 2-24 0,0-1-19 0,-6 7-8 0,-7-6-14 0,-9 7-50 0,-4 3-39 0,-10 0 43 15</inkml:trace>
  <inkml:trace contextRef="#ctx0" brushRef="#br0" timeOffset="53585.26">23632 4392 877 0,'2'5'128'15,"4"-3"74"-15,7-5-42 16,7-1-18-16,7-3-47 15,5-1-22-15,2-3-21 16,0 1-19-16,-4-1-19 16,-2 3-9-16,-8-1-51 15,-1-2-42-15,-4 1 47 0</inkml:trace>
  <inkml:trace contextRef="#ctx0" brushRef="#br0" timeOffset="56444.59">24125 3993 817 0,'1'4'172'0,"1"-3"-10"0,-2 5-43 0,1-4 2 15,4 6-25-15,0 1-21 0,3 6-18 0,1 5-12 0,-6 12-16 0,-1 7-4 0,-7 13-18 16,-4 6 1-16,-7 4-6 16,5-2-3-16,3-11 1 15,6-7-1-15,15-15 3 16,6-13 4-16,12-14 14 15,6-1 11-15,-1-20 17 16,0-6 7-16,-7-9-2 16,-7-6-1-16,-8-7-6 0,-8-2-5 15,-9 1-4-15,-6-4-5 16,-15 4-13-16,4-1-5 16,-9 7-11-16,4 0-7 15,4 14-1-15,6 3 6 0,5 15-8 16,2 5-17-16,10 9-54 15,-4 6-34-15,9 4-68 16,5 4-300 0,-1 5 313-16</inkml:trace>
  <inkml:trace contextRef="#ctx0" brushRef="#br0" timeOffset="56901.48">24637 4206 894 0,'7'-1'125'0,"-3"-1"79"0,-2 2-48 0,-4 2-11 15,-4 4-43-15,0-3-11 0,-1 0-23 0,6-1-13 0,-1 1-13 16,2-1-10-16,0-1-2 16,0-1 3-16,0 2-13 15,0 9-3-15,0-8-16 16,0 7-4-16,-4-1 3 16,-3-3-5-16,1 2-38 15,0-6-39-15,2-4 11 16,1-9 8-16</inkml:trace>
  <inkml:trace contextRef="#ctx0" brushRef="#br0" timeOffset="57415.43">24609 3863 653 0,'0'-5'130'0,"5"5"186"16,4 0-168-16,7-2-21 15,6 2-17-15,3-3-26 16,2 3-9-16,6-3-8 16,0-3-5-1,0 1-16-15,1 0-3 0,-8 5-10 16,0 0-7-16,-7 5-9 16,-5-2-5-16,-8 7-11 15,2-3 3-15,-7 6-4 16,6 4 0-16,-4 2 6 15,-1 3 0-15,1 5 7 0,-2 3-3 0,-1 8-1 32,-6 6-3-32,0 11-4 15,-10 7 4-15,2 3-7 0,3-1 3 16,-2-7-15-16,8-5-14 16,1-14-20-16,-1-3-18 15,2-15-20-15,-1-6-10 16,8-12-13-16,2-10-242 0,3-9 235 15</inkml:trace>
  <inkml:trace contextRef="#ctx0" brushRef="#br0" timeOffset="58186.61">25060 3949 1878 0,'3'0'-1'0,"-11"0"2"16,10 8-1-16,-1 2 3 0,7 2 0 0,-1-2 0 0,-3 5 1 0,3 0-2 0,-3 5 0 0,-4 1-2 0,0 4 0 0,0 0 0 15,-3 0 0 1,2-3 3-16,-1-7-2 16,-1-6 3-16,0-4-3 0,3-4-1 15,0-1 1 1,0 0 1-16,6-1 1 0,2-7 3 16,0 3-7-16,6-6-2 0,0 3 3 15,2 4-1-15,3 2 3 16,-2 5 2-16,4 10 3 15,-2 3 4 1,-2 6-1-16,-1 1 7 0,-2 6-2 16,-3-1-5-16,-6 5-1 15,0-3-5-15,-8-5-3 16,-4 4 1-16,-12-4 3 16,-8-3 0-1,-9 2-4-15,0-5-2 16,-4-7-31-16,3 1-17 0,2-13-40 15,3-3-28-15,7-10-147 16,0-9 155-16</inkml:trace>
  <inkml:trace contextRef="#ctx0" brushRef="#br0" timeOffset="58515.61">25114 3831 1352 0,'6'8'103'0,"3"-8"36"0,4 3-9 0,6-5-15 0,3 1-38 0,5-9-35 0,3 1-12 0,0 3-17 0,-2-4-5 16,-1 1-44 0,-2 2-35-16,-6-5-41 15,-3 4 40-15</inkml:trace>
  <inkml:trace contextRef="#ctx0" brushRef="#br0" timeOffset="59248.63">24218 3930 300 0,'-2'0'92'0,"2"0"60"0,2 2 0 0,1-2 12 0,-2 0-11 0,-2-2-8 16,1 1-33-16,0 1-24 15,0-2-32-15,-7-7-10 16,3 7-22-16,-3-3-5 16,-4 9-16-16,-1-3 0 0,-10 5-4 15,0 6-18 1,-2 2-35-16,0 3-85 0,5-1 77 16</inkml:trace>
  <inkml:trace contextRef="#ctx0" brushRef="#br0" timeOffset="102235.15">20209 4802 291 0,'2'-7'74'15,"-2"0"72"-15,0-5 24 0,-5 4-2 16,0 1-17-16,4 1-33 0,4 3-13 0,-2 1-21 0,1 2-5 15,-1 0-5-15,-1 0-4 0,-7-9-10 16,3 6-2-16,3 3-12 16,-1 0-3-16,-14-11-9 15,7 9-11-15,-2 1-8 16,-3 1-4-16,-4 3 1 16,-8 6 6-16,-12 7-5 15,-5 8 1-15,-3 6-8 0,2 4-3 16,5 9-2-16,6 3-1 15,14-1-1-15,6 1 0 16,15-8 0 0,7-7-4-16,13-8 4 0,8-8-2 15,10-7 3-15,5-8 1 0,11-9 0 16,-1-7 0 0,2-8 1-16,-7-6 0 15,-9-9 7-15,-5-2 0 16,-9 0 2-16,-6 8 1 15,-10 11-5-15,-10 20 5 16,1-4-4-16,-7 23 1 0,-4 15-5 16,1 10-1-16,0 7-1 15,3-1-2-15,15-7 0 16,2-7-6-16,18-15 2 16,8-5 0-16,2-17 5 15,2-3 1-15,-2-19 11 16,-4-2 11-16,-9-6 17 0,-5 3 6 15,-19-3-8 1,-8 4-10-16,-18 2-18 0,-11 2-4 16,-10 3-24-16,-8 5-16 15,2 4-38-15,2 2-29 16,15 8-29-16,10-5-18 16,16 0 85-16</inkml:trace>
  <inkml:trace contextRef="#ctx0" brushRef="#br0" timeOffset="103041.07">20813 4812 1047 0,'-6'28'65'0,"-4"5"44"0,7 2-40 0,0 0 4 0,0-4-24 0,5 1-37 0,-1-12 2 0,1-1-8 15,1-6-1-15,-3-11 13 16,0-2 2-16,-5-12 7 16,-1-5 11-16,1-8-6 15,-1 0-2-15,6-8-1 0,1 3-5 16,10 4-2-16,5 6 0 16,6 9-5-16,0 8-1 0,0 6-7 31,0 8-1-31,-4 11-5 0,-2 5-2 15,-2 9 1 1,0 0-7-16,-5-3-17 0,3-1-10 16,-5-13-5-16,1-5 2 15,3-9 22-15,-1-10 13 16,6-4 7-16,-2-10 8 16,0-8 4-16,2 0 0 15,-2 0-7-15,-1 0-3 0,-1 15-6 16,-1 4-3-16,-4 19-1 15,-4 13-5-15,-2 13 1 16,-1 1-2-16,5 5-3 16,3-2-2-16,8-11-6 15,6-5 4-15,6-19 4 16,4-4 1-16,-1-13 8 16,1-8 4-16,-1-6 10 15,-1-2 8-15,-3 2 0 0,-3 6-6 0,-7 11-6 16,-4 8-1-1,-8 16 1 1,-4 11 0-16,-6 12-1 16,-4 5-3-16,-4-1-3 15,1 1-2-15,-3-2-4 16,1-2-6-16,-3-10 1 0,1-3 0 16,4-13 4-16,-1-6 9 15,7-15 1-15,2-7 3 16,6-13 2-16,6-6-1 15,8-16 0-15,6-3 0 0,5-20-3 16,4-2 2-16,7 9 14 16,-2 10 12-1,1 25 16-15,-7 9-2 16,-5 18-11-16,-6 5-13 0,-5 14-14 16,-6 6-5-16,-7 6 1 0,-1 2-3 15,-6 3-21 1,-2 2-20-16,-8-5-48 15,1-2-25-15,2-9-14 16,4-8 54 0</inkml:trace>
  <inkml:trace contextRef="#ctx0" brushRef="#br0" timeOffset="103249.96">21817 4987 1372 0,'-7'33'96'0,"-1"-3"38"0,0 5-35 0,7-5-41 0,2 3-26 0,12-6-30 0,4-4-26 16,9-9-39-16,5-2-27 0,-2-16 39 0</inkml:trace>
  <inkml:trace contextRef="#ctx0" brushRef="#br0" timeOffset="103376.98">21619 4858 1289 0,'5'-16'29'0,"5"-5"-31"0,8-4-22 15,11-3-293-15,2-4 224 0</inkml:trace>
  <inkml:trace contextRef="#ctx0" brushRef="#br0" timeOffset="104112.26">21966 4607 1257 0,'2'19'101'0,"-2"8"81"0,2 6-47 0,-1 9-17 32,1 7-22-32,-1 13-50 15,1 1-11-15,3-2-23 0,3 2-8 0,4-11-9 31,4-4-10-31,6-14-4 16,-2-7-2-16,9-14 5 16,-2-5 5-16,0-11 6 0,1-5 5 15,-3-18 0-15,-1-7 5 0,-1-9-1 16,-2-6-1 0,-8 4 5-16,-1-1 3 15,-10 11 6-15,-4 11 4 16,-2 12-5-16,-3 11-1 15,-2 14-6-15,2 11-3 16,1 8 9-16,3 4-3 0,9-1 7 16,4-3-5-16,12-8-9 0,5-4 7 15,7-10-9 1,6-7 0-16,6-7 5 16,1-8-9-16,0-6 2 0,-4 0 4 15,-13-7-5-15,-8-1 9 0,-13 1-3 31,-6 0-1-31,-6 12 4 16,-5 5-9-16,-7 11-1 0,-1 2 6 16,0 13-9-16,3 3 4 15,7-2 2 1,3 4-6-16,8-2 3 0,4-1 3 16,5-1-3-1,4 4 0-15,1-1 6 16,0-2-6-16,1 3-1 0,-3 1 7 15,-1-1-5-15,-3-1-3 16,-8-10 3-16,-4-5 1 16,-6-8-1-16,-2-5 5 0,-4-6 0 15,-4-5 3-15,7-9 16 16,2-8 9-16,9-10 6 16,11 2-7-16,16-3-13 15,10 3-12-15,12 10-6 16,6-3-2-16,2 9-7 15,-5 3-22-15,-1 0-97 16,-5-2-68-16,5-7 95 16</inkml:trace>
  <inkml:trace contextRef="#ctx0" brushRef="#br0" timeOffset="104824.3">22479 5651 1135 0,'13'-11'92'0,"-2"0"42"0,0 5 3 0,-2-1-20 0,-2 4-12 0,-4 1-9 0,-3 2-12 0,-11 2-30 16,-7 6-13-16,-8 8-29 15,-6 3-7-15,-3 11-5 16,2 0-1-16,6-4-1 15,8 1 2-15,13-6-2 16,6-2 5-16,16 3-1 0,4-2 1 16,14-2 1-1,5-3-2-15,5-2 1 16,2 0 2-16,-8-2 3 16,-8 0-4-16,-18 1-1 0,-9 2 0 15,-18 2 2 1,-14 3-3-16,-15 0 4 0,-9 0-17 15,-4 0-23-15,0-2-8 16,14-6-49 0,9-4-4-16,15-12-20 0,17-3-20 15,13-13 87 1</inkml:trace>
  <inkml:trace contextRef="#ctx0" brushRef="#br0" timeOffset="105140.35">23033 5676 1310 0,'1'-1'115'0,"-7"-7"36"16,-6 3-32-1,-9 2-14-15,-7 3-47 16,-2 3-11-16,-8 10-20 15,3 7-2-15,-3 13-14 16,8 3-6-16,10 9-4 16,10 0-1-16,23-4 0 15,15 5-1-15,18-14 0 0,1-6-1 16,5-11-31 0,-6-7-18-16,-3-15-32 0,1-2-21 15,-6-15-23-15,-4-11-19 16,-7-9 84-16</inkml:trace>
  <inkml:trace contextRef="#ctx0" brushRef="#br0" timeOffset="105990.18">23192 5534 940 0,'-17'-52'118'15,"1"11"115"-15,3 8-57 0,7 19-26 16,1 11-19-16,4 4-21 16,2 13-20-16,4 15-21 15,0 9-4-15,3 22-28 16,-2 4-14-16,-1 14-12 15,0-1-11-15,-2-8-6 16,-3-3-1-16,3-17-11 16,-3-8 5-16,1-15 3 15,1-7 8-15,-2-18 4 16,2 2-1-16,4-14 10 16,2-9-8-16,6-6 2 15,2 0 7-15,1 2-7 0,0 5 0 16,-1 11 5-1,0 3 0-15,0 10 0 16,3 6-1-16,3 5-1 0,3 1-9 16,11 2-3-16,2-5 5 15,3-1-4-15,5-7 8 16,-7-6-1-16,1-1 5 16,-10-9 13-16,-10-2 3 15,-1-9 11-15,-6-2-2 16,-8-4-1-16,-2-5-3 0,-13 1-8 15,1 2-1 1,-7 9-12-16,0 9-5 0,1 17-1 16,-6 11-5-16,4 17-3 15,-1 5 1-15,10 2-27 16,8 0-21-16,15-8-37 16,8-6-27-16,12-13-20 15,1-3-3-15,18-11-3 16,4 0-4-16,5-12-26 15,8-1-55-15,-4-3 73 16,-1-6 66-16,-16-3 150 16,-4 0 112-16,-19-4 25 15,-16-2-12-15,-17 5-46 16,-18 1-10-16,-17 11-37 0,-3 9-16 16,-4 10-24-1,6 6-21-15,7 11-20 0,5 2-4 0,18-2-11 16,7 1 0-1,14-4-13-15,9-4-2 16,5-9 0-16,3 0 0 0,-1-7 17 16,0-10-2-1,-3-8 2-15,-3-7 3 16,-3-7 5-16,-4-6 14 16,1-21 10-16,-2-6 9 15,3-18 10-15,4-3-6 16,4 4-9-16,0 13-11 15,-2 26-7-15,-1 17 4 16,-12 32 1-16,-1 11 4 0,-6 23-12 16,-3 13-11-16,-4 23-2 15,-2 3-6-15,1 14-54 16,-1 1-45-16,7-5-98 0,2-3 1 16,-5-9 99-1</inkml:trace>
  <inkml:trace contextRef="#ctx0" brushRef="#br0" timeOffset="106395.15">23759 6608 1303 0,'-19'6'110'0,"-2"2"55"16,5-1-20-16,2 1-39 0,8 4-28 0,4 6-30 0,2 5-10 0,5 4-13 0,0 1-10 16,12 2-13-16,0-4 2 0,9-11-10 15,5-7 3-15,-2-9 9 16,4-6-6-1,-5-12 28-15,-3 0 13 0,-9-9 16 16,-6-3 5-16,-15-3-12 16,-8-7-14-1,-14-1-17-15,-3-1-9 0,-6 9-20 16,1 7-15-16,-2 16-32 16,2 8-25-16,10 7-55 15,6 7-16-15,16 2-47 16,9 1-223-16,21-6 275 0</inkml:trace>
  <inkml:trace contextRef="#ctx0" brushRef="#br0" timeOffset="106620.69">24489 6321 1447 0,'2'-19'111'0,"-13"2"109"31,-8 4-51-31,-19 12-22 0,-8 2-23 15,-3 17-59-15,-1 5-8 16,9 17-13-16,7 5-17 16,12 14-17-16,10-1-5 15,15 2-21-15,2-5-14 16,9-4-64-16,-3-6-39 0,-8-2-110 16,0-2-199-16,-20-9 266 15</inkml:trace>
  <inkml:trace contextRef="#ctx0" brushRef="#br0" timeOffset="106790.28">24093 6588 1545 0,'33'-2'94'16,"5"1"18"-1,1-7-20-15,9-5-33 0,1 0-37 16,7-6-76-1,4 1-39-15,-3 2 48 16</inkml:trace>
  <inkml:trace contextRef="#ctx0" brushRef="#br0" timeOffset="107189.81">23307 7379 1333 0,'4'8'93'0,"-3"6"57"16,-1 5-17 0,-1 7-24-16,-1 5-32 0,2 4-41 15,0 1-14-15,5-3-12 16,1-1-7-16,7-9-34 15,-2-7-18-15,4-10-43 16,1-6-22-16,2-9 20 16,-1-8 41-16</inkml:trace>
  <inkml:trace contextRef="#ctx0" brushRef="#br0" timeOffset="107342.57">23281 7064 1228 0,'-13'-22'108'0,"0"6"81"15,2 3-47 1,5 10-49-16,4 2-37 0,9-4-58 31,7 2-27-31,8-2-55 0,5 5-46 0,9 3 66 16</inkml:trace>
  <inkml:trace contextRef="#ctx0" brushRef="#br0" timeOffset="107604.65">23675 7278 1227 0,'16'49'90'0,"-4"0"37"0,-12 0-73 16,0-3-14-16,-6-7-27 16,-5-3-3-16,3-15-9 15,-1-7 0-15,7-11 20 16,-7-7 10-16,7-12 24 0,2 0 12 16,2-12 9-1,4-7 12-15,5 0-7 16,3-1-1-16,8 14-22 15,-6 1-12-15,6 17-2 16,-5 1 0-16,-1 12-10 16,0 7-6-16,-5 12-21 0,-1 1-7 15,1-4-60 1,1 0-37-16,10-11-86 16,8-9-46-16,11-10 125 0</inkml:trace>
  <inkml:trace contextRef="#ctx0" brushRef="#br0" timeOffset="107855.05">24322 7329 946 0,'-2'-17'158'16,"-10"4"214"-16,-7 3-180 0,-19 10-60 15,-8 2-10-15,-11 15-37 16,-1 4-20-16,11 3-30 16,7-1-8-16,26 2-21 15,9 1-3-15,24 2-3 16,11-6-4-16,16 0 1 15,4 2 3-15,-6-5 1 16,-4 0 0-16,-18 0 3 16,-9 0-8-16,-18-5-15 15,-14-2-17-15,-19 1-42 16,-8 0-24-16,-6-9-42 16,3-1 0-16,12-10 73 15</inkml:trace>
  <inkml:trace contextRef="#ctx0" brushRef="#br0" timeOffset="108055.05">24438 6965 1239 0,'19'6'183'0,"-3"6"208"0,-13 18-232 16,-4 8-2-16,-10 14-53 15,-3 5-26-15,-5 3-38 16,0 3-15-16,0-5-23 15,5 1-31 1,4-9-84-16,9 2-64 0,1-4 83 16</inkml:trace>
  <inkml:trace contextRef="#ctx0" brushRef="#br0" timeOffset="108393.28">24325 7382 1270 0,'14'-14'131'0,"3"5"167"16,6 6-153-16,3 6-39 0,4 6-25 15,2 4-46-15,3 4-24 16,-2 5-13 0,-2 8-6-16,-4 2-35 15,-6-1-12-15,-13 2-24 0,-5-6 5 0,-11-3 33 16,-6-8 15-16,-10-12 43 15,-3-4 17 1,0-17 31-16,4-10 18 16,5-18 10-16,6-7 3 15,12-7-17-15,4-2-10 16,20-4-31-16,8 8-15 16,10 10-18-16,7 1-3 15,0 16-24-15,0 3-31 0,-7 8-86 16,-2 8-60-16,-10 7 98 15</inkml:trace>
  <inkml:trace contextRef="#ctx0" brushRef="#br0" timeOffset="110561.91">25107 7241 747 0,'0'0'103'0,"0"-2"133"0,-1-3-104 0,1 4 0 16,-3-4-16-16,3 3-23 0,0-6-3 0,-3 2-11 15,-2-3-12-15,-2 6-22 0,-5-4-17 16,-6 9-16-16,-4 6-5 15,-3 6-8-15,0 10 1 16,4 2-1-16,6 3 1 0,15-1-6 16,4 2 0-1,15-8 2-15,7 0-2 0,-3 0 7 16,7-6-1-16,-3 3 0 16,-10-3 3-16,-9 0-4 15,-11 1 1 1,-19 2 1-16,-10 0-6 0,-16 1-6 15,-9 4-3-15,-22-7-23 16,-2 2-10 0,6-11-37-16,8 0-35 0,26-10 68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01F3F0E-4081-4183-B7E8-AB9B846278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951D9F-9E8B-4A73-A519-02C2C1AEE4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C4029CA-888C-4C3F-A133-CDEC50D038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8B29974-A36E-4EDD-BE85-6426E87F9C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E556FD2-7269-499D-81C6-8BCDF41C33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A446CAC5-6C0F-4964-B3ED-AF75D0D33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9B8750-7EAD-4E4E-9C58-1899C674D9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4E1F5A9-896A-4DF1-BD99-E53EAB7A95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B47116-2B42-4D22-8D7D-4E590967A1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8AF1D81-98E3-4115-82D6-A5CFFB4B1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A6A8E4A-4348-49A9-B043-14D9690BE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EAB8CB7-FCA9-4DAF-B26D-A60DE4204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2C1C7-D290-4459-A840-26721F69D4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4375B12-8F45-4863-B8EA-62380277C3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EEDC9BD-5542-4BFE-961C-F93BE2390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7AF28C3-1283-4CB0-937D-86A67F5EF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DAF710-A4B0-48EA-8A44-6CEE117FA165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478F6A8-86C3-4522-9F1F-EB2AD149C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3C04F48-617D-4136-A618-EE7AF04FC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2483482-4E4F-4E42-9E52-E4192EFF4A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A957AF-D001-411F-9891-B5DCD1C62D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5F325B9-A2D0-49D6-8A10-71D4CA94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77A5A13-4D5F-4444-861D-1DF40ECC8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A69C27-1D2C-C537-A5EC-DC2A6FB90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5C1B738-0C44-85B1-782E-921C1F240D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8D08B8A-2014-85E5-C00E-F6D7D2808A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9CC867C-C456-569A-ACA6-7FDA85716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626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E86C482-9D30-42FC-A2B0-F0DF3702E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6BDCC4A-12E4-48C1-83A4-93FD05CF9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167D2AB-5FF6-46AE-9277-09C5026E9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59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9F102EC-1492-4891-A385-7E8EECA86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12CAC3-D52C-440E-8414-F4C7AB18F98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B73755F-7FBC-47FF-AAC8-DF5937D25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C16688F-BC73-4E2D-942B-D93C9FE5B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4906D63-6177-4B91-9836-57E3A9059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5899FA-7111-4AFD-9CC3-1E0208B80C0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12B5EEB-7AEA-41F8-B9A8-393CAB2F0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511D8ED-91A6-4FB7-8D9F-C9467EA4F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D6C3FB6-144A-4FB5-8195-1646DA025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BEA803-A414-4440-B459-AC2E721F8220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78315E0-4B96-4576-8A11-B5B4188E2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624C974-EBFE-403E-9B86-83984DF57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0B9DDF5-E4C9-4BFA-9178-6EF18373EA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9CA4A-90B9-4BFE-B68C-BA6DCAD8B42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22FEE7A-2687-4742-AB6E-447CC0345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CA2ED83-8248-4DAF-ACB6-960A876D1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CB5FE9F-DBA9-4ECD-9C96-E7592F0D0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284D5F-6BC9-4EF2-B726-BE63B893E9B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169A55-A2A6-4CDE-BB91-5A58EFB08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AB30143-6FF9-4FB2-B224-422A6C3FF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A2D1FE-A13A-42CB-ACAA-3CBBE2891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5D4B7C-B0B7-49F7-AEE6-3F96F24DC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2A087-F3D7-47F6-95D1-2CA79E38E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52753-379A-4889-B34E-6F35D8F77F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84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55515-6E28-4E97-BE37-7F4DDCDCE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437968-FB90-4B63-9143-B303A53249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3A3D8-DE2B-4198-B045-722A1B41E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111B7-8C76-42C3-B071-1DD21F5B3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15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E721D-95FB-4600-92AE-F1EBC222B8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A7D61-8174-4602-831A-AA82EA1D5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D9AE6E-3F8F-43E3-8139-35A8AADEB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E2603-179A-480C-93C2-C80138BE6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1103B4-028C-42D7-BB14-55C9FE8ED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78CBEF-8A78-4D6B-B475-0F2FCFB16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7F71D5-7236-4375-A358-996DA752B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AC482-CC73-466A-AFFF-12BC1AB4B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5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D5AEF-DFE7-48AD-BC60-4543BEFFA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9C1CDF-FA4F-49C7-AA05-56337B41D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B11BC0-30CD-4C12-9BF0-450B121C2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4D9B0-6827-400C-BB70-3001960B35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6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78ABF3-6C32-45DE-89CA-DABCF1CAF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10A92-59A1-4C3B-A3D7-05D215E16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00BCF8-D087-41E6-B167-23C39ADA26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7A05F-9A10-4DB5-9F49-C79D9B7D0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5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F88DD2-2F03-461A-AB5F-BA89ACA67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A75D4A-7F7A-4760-B26C-999B39130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DB368F-C6FD-422A-BA1B-D71EC7A3C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57D65-D2B3-42FE-901D-40CCDE6E8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88BDD8-C904-40CB-943B-A2E916837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D6E443-02E9-4467-8A67-8E0D030F8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775AE3-841A-4055-A839-967FBA7F7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C8430-90F2-4800-823C-77BA5D63A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91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385A29-2058-4159-AFF2-75BA9CA7A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F60BF5-1FB2-4EDD-9172-E0E04269C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211C1F-0ECF-4C32-BF9C-4C22C7555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FE651-FD2A-4A64-B610-90180D0E0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13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FCBA4-EA78-4472-A169-324E05FA6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904BCB-20B1-42F2-985F-4C8282452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7D5878-BE8B-4D2A-B725-F6A68665B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79362-9FE5-4158-8C51-E534CD88F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70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65631-F1BE-4C1C-8083-B0F4DBF3C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ADF50C-46CC-4B15-9709-617D3ED89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CA9484-FC3D-4730-B5E3-2C71F582A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42F0B-33B9-44A7-A439-D09AAC0C81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E7D5C1-A6C6-4B7A-B44B-5E50DEFAF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2B8A87-6572-430A-9ECD-E247D9F2B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B51597-89F9-4395-81A7-046364B286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5DC8CB-918A-43B6-9C35-0608D7211E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951CBF-FBAF-4B11-BB65-B8DD418E7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3903D522-452E-4CBE-9CA9-AF9296347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17: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812704C0-AB8B-498B-8994-CC33A8DA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847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handling with bypassing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EAAD8A-E338-A77C-1D50-34BA9E7E3363}"/>
                  </a:ext>
                </a:extLst>
              </p14:cNvPr>
              <p14:cNvContentPartPr/>
              <p14:nvPr/>
            </p14:nvContentPartPr>
            <p14:xfrm>
              <a:off x="2139480" y="1202040"/>
              <a:ext cx="7087680" cy="5268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EAAD8A-E338-A77C-1D50-34BA9E7E336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30120" y="1192680"/>
                <a:ext cx="7106400" cy="5287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3CEC8281-C738-4069-A70E-7E6029E2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27FD7E-48B6-4963-852C-73F9C80E524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58A96D2E-5DBF-40A0-A8D2-14F9AD39C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1184D017-EE9B-4025-9912-0014DBC28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896C1A-8848-4CDA-8905-5E3F5723B141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A8170D-63E4-4DAD-B6E0-D7B1D5FFD54A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51781C-EC7C-476A-9A06-AE001A1A0725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50F792-F540-4E09-8B11-F24B3526B6E2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7C9E05-C3B2-42EA-927E-F12BB373F316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3562" name="TextBox 16">
            <a:extLst>
              <a:ext uri="{FF2B5EF4-FFF2-40B4-BE49-F238E27FC236}">
                <a16:creationId xmlns:a16="http://schemas.microsoft.com/office/drawing/2014/main" id="{3B12B014-F0FC-4D41-A81D-A5618B0ED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C2B410-62C7-4A92-A3A1-0482D5EC810D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65A6EC-6C76-4380-BE59-11C5C2A67432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522E72-E77D-446B-A9EC-803FB70C69AD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DF6C3E-DB74-4803-AD02-0C2CC11A455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5D5197-E9DA-458D-84A2-E4CB7C417081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3568" name="TextBox 22">
            <a:extLst>
              <a:ext uri="{FF2B5EF4-FFF2-40B4-BE49-F238E27FC236}">
                <a16:creationId xmlns:a16="http://schemas.microsoft.com/office/drawing/2014/main" id="{43AE86A3-FA8F-412B-80A8-70BE6EB08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8979A5-E13D-4D29-A036-071ED6F6C3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056068-1AFB-4255-88F3-C9819E404B55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E74102-F1DB-4B12-B88F-087117A74E1A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6F0F21-D581-494D-B9AF-B890C2965A06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A75A37-6C8C-4B82-8241-322F9CDA548C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74" name="TextBox 28">
            <a:extLst>
              <a:ext uri="{FF2B5EF4-FFF2-40B4-BE49-F238E27FC236}">
                <a16:creationId xmlns:a16="http://schemas.microsoft.com/office/drawing/2014/main" id="{5F8681E9-F2FA-4E99-8B0F-17B0966A1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A059CE-442C-4FD1-94DF-22F0B6A1023F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24EE54-E64F-4BF8-9065-673A57AEC8B0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A73E73-4B1B-45F8-B9CE-9B5B20C4F6EB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3F15F2-FA63-435F-9C70-E27FADE74A6B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E2A60C-FC5A-4F7D-A672-5D5743834AE2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0" name="TextBox 34">
            <a:extLst>
              <a:ext uri="{FF2B5EF4-FFF2-40B4-BE49-F238E27FC236}">
                <a16:creationId xmlns:a16="http://schemas.microsoft.com/office/drawing/2014/main" id="{4A8AB57C-1BCF-41A9-AB7B-5B7CFAA83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521E759-7FE7-4D7B-AC1A-1446E9A533BA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CA800D-4BB6-4CAA-8769-7D467FFB5E8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1AF8036-9BAD-444A-AA17-C08195B50B11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73FB0B-A1A0-4A2F-A64D-E14F5E8916E9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7CF6FF-D1C4-4377-A99D-F1F823691EA0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6" name="TextBox 40">
            <a:extLst>
              <a:ext uri="{FF2B5EF4-FFF2-40B4-BE49-F238E27FC236}">
                <a16:creationId xmlns:a16="http://schemas.microsoft.com/office/drawing/2014/main" id="{9DAC4838-0235-4E5C-8FD9-ACF714D0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BFA7191-5DD7-46D7-938F-79CBEB3709F3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84E7EAE-F778-4181-9FD6-286DE2D393C7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B6107A1-A864-4D29-8DCD-7D52720E2CF2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BB5378-4BBD-47E9-8D91-95437BCE8F7C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11E260C-65E3-4C33-B80E-FD869B0D1E8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3592" name="TextBox 46">
            <a:extLst>
              <a:ext uri="{FF2B5EF4-FFF2-40B4-BE49-F238E27FC236}">
                <a16:creationId xmlns:a16="http://schemas.microsoft.com/office/drawing/2014/main" id="{E6E1157E-7759-47DD-B51A-76DB19C48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ACA4CB-0BBE-40A1-BBD4-B5340C85CE32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0414B4-A56F-4FC4-8364-DA56C5812332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7CD9863-18A9-4168-82D7-825984A8405D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562D981-03E1-4D8D-9048-1156E2B0D015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55CA824-3C39-4193-BEF8-2FC68B65A6D2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3598" name="TextBox 52">
            <a:extLst>
              <a:ext uri="{FF2B5EF4-FFF2-40B4-BE49-F238E27FC236}">
                <a16:creationId xmlns:a16="http://schemas.microsoft.com/office/drawing/2014/main" id="{F4F56CEC-FC44-417B-8080-5FC04604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F8C338-F986-4EF1-9466-9B8F826BBCC3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93671C8-246B-457E-B8AE-36EFC2DFF6AA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C22B0F-0B83-4528-A2A1-8062EADE664D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0B7AC02-BBCB-4921-9EF5-2D654114D12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836C536-8740-44DD-9FB0-42B68597FC65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604" name="TextBox 58">
            <a:extLst>
              <a:ext uri="{FF2B5EF4-FFF2-40B4-BE49-F238E27FC236}">
                <a16:creationId xmlns:a16="http://schemas.microsoft.com/office/drawing/2014/main" id="{516E41E1-D8D1-4E4C-A198-75EAD3AB7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3605" name="Text Box 4">
            <a:extLst>
              <a:ext uri="{FF2B5EF4-FFF2-40B4-BE49-F238E27FC236}">
                <a16:creationId xmlns:a16="http://schemas.microsoft.com/office/drawing/2014/main" id="{3C38EA25-886A-4B41-BF2B-285AB39C7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347A0FC-358C-5FFB-92F2-618CB955BEAC}"/>
                  </a:ext>
                </a:extLst>
              </p14:cNvPr>
              <p14:cNvContentPartPr/>
              <p14:nvPr/>
            </p14:nvContentPartPr>
            <p14:xfrm>
              <a:off x="4872960" y="54720"/>
              <a:ext cx="4266000" cy="2702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347A0FC-358C-5FFB-92F2-618CB955BE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63600" y="45360"/>
                <a:ext cx="4284720" cy="2721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DA8834D3-C045-4C1A-A495-BE9824FE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029104-DA97-4A4E-931C-8E5FA8668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6D861380-590B-4449-BF4E-72F6A13F8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F79E0DF9-F831-4FCB-AB13-ED72687F0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7942ED-7CBC-4B4D-9EC0-908AECC1BF52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0E4B65-8831-4FC9-919B-161773E1C665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EF7B72-3956-4BF8-ABEA-C4B78D0C498B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CDD877-03DC-4DBB-8165-87173176260C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93EF89-4324-4CD4-B177-590808DCD7D1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0" name="TextBox 16">
            <a:extLst>
              <a:ext uri="{FF2B5EF4-FFF2-40B4-BE49-F238E27FC236}">
                <a16:creationId xmlns:a16="http://schemas.microsoft.com/office/drawing/2014/main" id="{2638E87E-C423-43A4-BD76-72491EC40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E923AF-0E8C-4D83-999F-EBF24053FB08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886F41-D1CA-46BB-8C29-CA78E7DCE520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39422-D5E9-42FF-A741-EA3941FF9302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C531CA-8B94-4043-B36B-749ABDF829F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A9B95-BF78-4A24-9E47-F87DBCE8AEC9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6" name="TextBox 22">
            <a:extLst>
              <a:ext uri="{FF2B5EF4-FFF2-40B4-BE49-F238E27FC236}">
                <a16:creationId xmlns:a16="http://schemas.microsoft.com/office/drawing/2014/main" id="{A4919E8F-8456-4D51-A624-71DC6620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8633C0-E265-453B-8A1E-8A7C127671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CB1800B-54A7-43DF-AC76-129970FD1C37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7928B0-B334-4422-A4F4-2A4FA5D28661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6072A24-43A4-44A8-8F94-572589F9E9F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E7758C-CBFE-42B9-8840-0D7FB93C84E2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2" name="TextBox 28">
            <a:extLst>
              <a:ext uri="{FF2B5EF4-FFF2-40B4-BE49-F238E27FC236}">
                <a16:creationId xmlns:a16="http://schemas.microsoft.com/office/drawing/2014/main" id="{8D1F48F9-64C7-4882-8AED-158E29BA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841D5F-FD44-400A-9EA5-A3978D4870A5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418A6D-E3AB-4EF9-8CD7-2C7411DC0079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9D2AB5-B88C-401E-B1BA-AD52124632BD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D04796-C923-4B98-92E2-7353CBB7910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62831D2-E40D-4DF5-B6B7-575594004631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8" name="TextBox 34">
            <a:extLst>
              <a:ext uri="{FF2B5EF4-FFF2-40B4-BE49-F238E27FC236}">
                <a16:creationId xmlns:a16="http://schemas.microsoft.com/office/drawing/2014/main" id="{AC680D4C-4A51-4679-BA7F-BE96CCBE0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5ED67F-4B47-4870-B926-B10C7292DB6E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6BFD72-DA91-4D91-BF05-716292F698F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EAA8F27-A0CF-4F4E-8E62-47012E552D40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8627C6-E7AD-4497-B708-DDF68730BE71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3C2BB02-8C03-4807-9506-C7E9DE05428C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34" name="TextBox 40">
            <a:extLst>
              <a:ext uri="{FF2B5EF4-FFF2-40B4-BE49-F238E27FC236}">
                <a16:creationId xmlns:a16="http://schemas.microsoft.com/office/drawing/2014/main" id="{D974F4C6-AE34-4208-9016-250EB452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4BF0DDE-1363-43CA-BB6C-15CAEB137D7A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43935B-4202-43B2-A173-FF0F9090BC2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CE7342-7C59-41D2-82E0-3C127BAA714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CAB7D8-4A61-41DA-95A4-2367880A4EDB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A61CA33-FC52-40CA-84B4-654B247030C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0" name="TextBox 46">
            <a:extLst>
              <a:ext uri="{FF2B5EF4-FFF2-40B4-BE49-F238E27FC236}">
                <a16:creationId xmlns:a16="http://schemas.microsoft.com/office/drawing/2014/main" id="{96702822-47BB-4680-9631-5C8166E7B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F052193-E6D1-4BB4-92CF-D6FE5E0D1098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9DD811-8BCA-4C2F-9FA0-1AE20947EDA8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30844A5-C9EA-444E-ACA5-983965A29A10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AE1E23-DCFF-4CFB-80D9-E8C43D93CE7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124635F-F070-4BA3-8D09-71CC58BD8490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6" name="TextBox 52">
            <a:extLst>
              <a:ext uri="{FF2B5EF4-FFF2-40B4-BE49-F238E27FC236}">
                <a16:creationId xmlns:a16="http://schemas.microsoft.com/office/drawing/2014/main" id="{994328F5-EB29-45E4-8973-DACF588A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E6A3C-8F97-4068-A076-315AF393D5A9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BBD525B-B3B6-4F1B-A074-F139BAEBC2C8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1B0B831-E843-4F68-A111-EAD98C3876C6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6099E05-00E7-476C-AC67-D80148E6873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CA82962-D0D7-4266-AAF8-E51554FDC61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52" name="TextBox 58">
            <a:extLst>
              <a:ext uri="{FF2B5EF4-FFF2-40B4-BE49-F238E27FC236}">
                <a16:creationId xmlns:a16="http://schemas.microsoft.com/office/drawing/2014/main" id="{1D6E021B-267B-4C03-9877-1FB6A4C55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5653" name="Text Box 4">
            <a:extLst>
              <a:ext uri="{FF2B5EF4-FFF2-40B4-BE49-F238E27FC236}">
                <a16:creationId xmlns:a16="http://schemas.microsoft.com/office/drawing/2014/main" id="{17B28214-C330-4A7B-A16D-78D427A65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20F7F9-0A2D-72DC-5E25-128D38524071}"/>
                  </a:ext>
                </a:extLst>
              </p14:cNvPr>
              <p14:cNvContentPartPr/>
              <p14:nvPr/>
            </p14:nvContentPartPr>
            <p14:xfrm>
              <a:off x="53280" y="4680"/>
              <a:ext cx="8745480" cy="6733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20F7F9-0A2D-72DC-5E25-128D385240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920" y="-4680"/>
                <a:ext cx="8764200" cy="675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BCE06F-C55F-C373-102A-D9A63104DE76}"/>
                  </a:ext>
                </a:extLst>
              </p14:cNvPr>
              <p14:cNvContentPartPr/>
              <p14:nvPr/>
            </p14:nvContentPartPr>
            <p14:xfrm>
              <a:off x="3610800" y="1458720"/>
              <a:ext cx="2637000" cy="2400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BCE06F-C55F-C373-102A-D9A63104DE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01440" y="1449360"/>
                <a:ext cx="2655720" cy="2419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0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65827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$5, $1, $4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402374-EEE6-4981-AFEB-0355108BA044}"/>
              </a:ext>
            </a:extLst>
          </p:cNvPr>
          <p:cNvSpPr/>
          <p:nvPr/>
        </p:nvSpPr>
        <p:spPr>
          <a:xfrm>
            <a:off x="5634000" y="1722243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F8D673-E92A-4DBD-B42E-B096A17CEE22}"/>
              </a:ext>
            </a:extLst>
          </p:cNvPr>
          <p:cNvSpPr/>
          <p:nvPr/>
        </p:nvSpPr>
        <p:spPr>
          <a:xfrm>
            <a:off x="5634000" y="2272848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46847-616C-4490-8573-0E6158F86725}"/>
              </a:ext>
            </a:extLst>
          </p:cNvPr>
          <p:cNvSpPr txBox="1"/>
          <p:nvPr/>
        </p:nvSpPr>
        <p:spPr>
          <a:xfrm>
            <a:off x="5786400" y="1582995"/>
            <a:ext cx="2398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Production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E7F36E-B02E-4796-802A-7380E93ED97F}"/>
              </a:ext>
            </a:extLst>
          </p:cNvPr>
          <p:cNvSpPr txBox="1"/>
          <p:nvPr/>
        </p:nvSpPr>
        <p:spPr>
          <a:xfrm>
            <a:off x="5786400" y="2133600"/>
            <a:ext cx="267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Consumption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A4589-9B97-4C3C-9B82-068F33D07161}"/>
              </a:ext>
            </a:extLst>
          </p:cNvPr>
          <p:cNvSpPr/>
          <p:nvPr/>
        </p:nvSpPr>
        <p:spPr>
          <a:xfrm>
            <a:off x="4114800" y="49530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F919F3-3CD1-403E-ABB7-7CDB96817740}"/>
              </a:ext>
            </a:extLst>
          </p:cNvPr>
          <p:cNvSpPr/>
          <p:nvPr/>
        </p:nvSpPr>
        <p:spPr>
          <a:xfrm>
            <a:off x="5105400" y="35052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60F183-1B47-4191-9C2F-3DB0FD8A7229}"/>
              </a:ext>
            </a:extLst>
          </p:cNvPr>
          <p:cNvSpPr/>
          <p:nvPr/>
        </p:nvSpPr>
        <p:spPr>
          <a:xfrm>
            <a:off x="5181600" y="4198361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0FA9E3-047D-4B0E-82D4-008F0248AE5D}"/>
              </a:ext>
            </a:extLst>
          </p:cNvPr>
          <p:cNvSpPr/>
          <p:nvPr/>
        </p:nvSpPr>
        <p:spPr>
          <a:xfrm>
            <a:off x="4267200" y="5638804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656EE8-F11C-4BD5-8A5C-34BE8C1C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03905-EF65-44D2-848B-7B2F9A7CC005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C4719058-323D-47B8-B3B5-90A19A56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09A005-5D7F-4C37-AEE0-734D08C644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2BEC046-981F-4873-BBEB-D53B35995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99804EC-A395-4696-8D2C-795C11552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1" name="Picture 4" descr="appc-03-9780123838728">
            <a:extLst>
              <a:ext uri="{FF2B5EF4-FFF2-40B4-BE49-F238E27FC236}">
                <a16:creationId xmlns:a16="http://schemas.microsoft.com/office/drawing/2014/main" id="{CCF84E99-C15A-4E0A-A231-5FFDEA2A8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60538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7">
            <a:extLst>
              <a:ext uri="{FF2B5EF4-FFF2-40B4-BE49-F238E27FC236}">
                <a16:creationId xmlns:a16="http://schemas.microsoft.com/office/drawing/2014/main" id="{45395EB6-5E72-47EF-85B4-529261BCF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567488"/>
            <a:ext cx="15606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5506B3-496E-F701-639A-A0C96BBFB2B3}"/>
                  </a:ext>
                </a:extLst>
              </p14:cNvPr>
              <p14:cNvContentPartPr/>
              <p14:nvPr/>
            </p14:nvContentPartPr>
            <p14:xfrm>
              <a:off x="228960" y="1104480"/>
              <a:ext cx="8922960" cy="3095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5506B3-496E-F701-639A-A0C96BBFB2B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9600" y="1095120"/>
                <a:ext cx="8941680" cy="311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43BEE-87E7-6FFB-0551-5DF4A8690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79336A7-B7C0-6C7F-380D-9AE97340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5D39D9C4-FEFE-8910-9854-0643B26DD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261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675C0D7-CE29-9C6E-B933-61766F92CD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769DD59F-EC9A-5074-99C5-15257FC5C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1720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Unpipelined processor: 5ns + 0.2ns latch overhead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Cycle Time: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Clock Speed: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CPI:         IPC: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Throughput: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Pipelined processor: 5 stages, longest stage 1.2ns + 0.2ns latch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Cycle Time: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Clock Speed: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CPI:         IPC: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Throughput: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1C4ED90-2FEC-5433-7F04-9879EA7F83CB}"/>
                  </a:ext>
                </a:extLst>
              </p14:cNvPr>
              <p14:cNvContentPartPr/>
              <p14:nvPr/>
            </p14:nvContentPartPr>
            <p14:xfrm>
              <a:off x="339120" y="57960"/>
              <a:ext cx="8929800" cy="6779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1C4ED90-2FEC-5433-7F04-9879EA7F83C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9760" y="48600"/>
                <a:ext cx="8948520" cy="679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083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CE31BB-9BF3-4C60-BC9F-7AC4D739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4FE23E9-1976-45E0-8EA2-F1955545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4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Effects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06E508DC-21C4-4C48-9922-781371113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9C44A1F3-DA90-4411-B684-607A5644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7272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ratio of </a:t>
            </a: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number of pipeline stages = increase in clock speed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2BAA05-E2C3-5D02-294C-D8A3536DD8AC}"/>
                  </a:ext>
                </a:extLst>
              </p14:cNvPr>
              <p14:cNvContentPartPr/>
              <p14:nvPr/>
            </p14:nvContentPartPr>
            <p14:xfrm>
              <a:off x="1061640" y="1254240"/>
              <a:ext cx="7930080" cy="5287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2BAA05-E2C3-5D02-294C-D8A3536DD8A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2280" y="1244880"/>
                <a:ext cx="7948800" cy="530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093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B1A5804-8DD1-4058-B3D3-458726E3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B8D7B6-B707-49F8-A4BD-23900388FD3B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485BF405-666E-4AA8-8AE2-1AE0503F8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AA025CB5-EF9E-4C8B-A172-06AA5ABC9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53E76217-4739-4545-913C-F806657F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A696CEA-5298-63C1-11CB-BCB9214AFE29}"/>
                  </a:ext>
                </a:extLst>
              </p14:cNvPr>
              <p14:cNvContentPartPr/>
              <p14:nvPr/>
            </p14:nvContentPartPr>
            <p14:xfrm>
              <a:off x="74880" y="134640"/>
              <a:ext cx="9128160" cy="5835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A696CEA-5298-63C1-11CB-BCB9214AFE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520" y="125280"/>
                <a:ext cx="9146880" cy="5854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E0297C1-FD30-4152-BAAA-97615E0D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584EDF-65C3-4377-A1A7-7AAF646BDA79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43F08203-4D7E-423F-BB2E-C87717496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CC990301-B570-4F40-B721-2D7AB3505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016E2B0-4BA8-4839-9631-9EE3AE05E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can’t skip the DM stage, else conflict for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Consuming instruction may have to wait for producer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38EE894-5469-BBD6-7DE6-88577281651F}"/>
                  </a:ext>
                </a:extLst>
              </p14:cNvPr>
              <p14:cNvContentPartPr/>
              <p14:nvPr/>
            </p14:nvContentPartPr>
            <p14:xfrm>
              <a:off x="99360" y="1535400"/>
              <a:ext cx="8956800" cy="4767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38EE894-5469-BBD6-7DE6-8857728165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000" y="1526040"/>
                <a:ext cx="8975520" cy="478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8D6BB0C-07EB-436B-9AFC-A1CF5271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ACCF1-F08E-4378-990E-6D505B21FF90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A6EA5953-726C-4805-AF2D-42FC34D96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36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Structural Hazards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1ACC39C9-B861-4A71-85AF-EEEB31F40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865B749-81DD-46B8-A8BB-6FAFDB978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unified instruction and data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 4 (MEM) and stage 1 (IF) can never coincide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later instruction and all its successors are delayed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until a cycle is found when the resource is free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are pipeline bubbles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 are easy to eliminate – increase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of resources (for example, implement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and data cache, add more register ports)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F7ECEF6-A045-4A86-BD72-BA4A4B83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1AD9A3-3B06-47D3-A1CD-36AC69010353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3D657C6E-315A-4AF3-90E4-C3E3D974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73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25EDFE1-C3D9-46B1-97C4-2B57A9476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CC196A08-6ABD-4A16-A313-2F22DAE9B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949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produces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value in a given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subsequent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consumes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that value in a pipeline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consumer may have to be delayed so that the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consumption is later than the time of production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4B7402-C0AA-E673-37CA-8485E6C0FDD4}"/>
                  </a:ext>
                </a:extLst>
              </p14:cNvPr>
              <p14:cNvContentPartPr/>
              <p14:nvPr/>
            </p14:nvContentPartPr>
            <p14:xfrm>
              <a:off x="804600" y="191520"/>
              <a:ext cx="8280000" cy="3121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4B7402-C0AA-E673-37CA-8485E6C0FD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5240" y="182160"/>
                <a:ext cx="8298720" cy="3139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B62CA6F9-1865-4901-BE6B-30D9B4FC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3A81-5D54-4FD2-93D5-C6628638A3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5AF658A-2B28-4D93-BB65-0E73A483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F2A9563-DA64-471E-B055-73C14DDB5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8BA4E-D7E4-4B1B-ADA9-66B639E4E530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1435FE-A949-4426-9B9A-B63B608DAF09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F1F7A6-23C4-431B-A12B-EC8BA700C826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46418B-A714-4AFB-9EE7-0B2C412DD264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C612A4-F32F-4C4A-8BF3-1D41CCD100BF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14" name="TextBox 16">
            <a:extLst>
              <a:ext uri="{FF2B5EF4-FFF2-40B4-BE49-F238E27FC236}">
                <a16:creationId xmlns:a16="http://schemas.microsoft.com/office/drawing/2014/main" id="{E71B8A77-F711-46CB-9182-DEC8B41A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303E2-1E13-4021-831C-7BA30F18D286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0E0154-9D93-41DC-9E17-105F82216947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1C102A-87F7-4DE0-A04A-F31335DEDFC0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0CE1F-251D-41CB-9FC3-B7D78A10A298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F69FBA-766E-4FC8-AD90-3E8BF9321E18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0" name="TextBox 22">
            <a:extLst>
              <a:ext uri="{FF2B5EF4-FFF2-40B4-BE49-F238E27FC236}">
                <a16:creationId xmlns:a16="http://schemas.microsoft.com/office/drawing/2014/main" id="{27ADA0AE-7617-483B-A8CC-8B9210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D56EC5-545E-4DF6-95B7-AF3491D76C18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803FE9-D817-4CBD-A751-131B9DB1FBED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4129CA-41AC-452F-9CB6-78B14A5970EB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4323B7-6443-4455-864C-3246A8B2DABD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955867-53D1-4E8D-912C-8FC792F9C5AA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6" name="TextBox 28">
            <a:extLst>
              <a:ext uri="{FF2B5EF4-FFF2-40B4-BE49-F238E27FC236}">
                <a16:creationId xmlns:a16="http://schemas.microsoft.com/office/drawing/2014/main" id="{BB978189-A43F-43EE-80F5-8037DD8D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7E750-A864-48F9-BC75-AA0245F91534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418AC-453D-4123-969F-DF2E104D77D7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97F872-20C9-4CFD-A6E8-89481497A8F0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B8D836C-4DF6-4B41-8E5A-59AA578E0D4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22D1F0-EEDB-4280-84CF-C1BB46355A9C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2" name="TextBox 34">
            <a:extLst>
              <a:ext uri="{FF2B5EF4-FFF2-40B4-BE49-F238E27FC236}">
                <a16:creationId xmlns:a16="http://schemas.microsoft.com/office/drawing/2014/main" id="{13C3A53F-D020-4183-A8B0-CEB31246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F2A6F0-63C5-42F6-880F-BD7AEC2B7CA8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FE6766-D1B9-433D-BCAE-6D33E77A94D6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278519-2EB0-4B47-85F7-097979E812A3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4380EE-183E-4467-86B5-60EBFD6E32E3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666907-AF8E-4599-8529-29829CD28AC9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8" name="TextBox 40">
            <a:extLst>
              <a:ext uri="{FF2B5EF4-FFF2-40B4-BE49-F238E27FC236}">
                <a16:creationId xmlns:a16="http://schemas.microsoft.com/office/drawing/2014/main" id="{D91BE23A-52E9-40D1-8EA0-D7DB3B5CB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FC57FC-FC2F-4098-9423-57C2AA200290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3B894B-52B2-4031-8B44-9AB51A4E4E8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1C75353-2122-442F-A4A0-8928F5295A7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44065B-B329-4020-9842-AE295E810A75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D47646-C65D-46AC-89C9-5F3891209F18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44" name="TextBox 46">
            <a:extLst>
              <a:ext uri="{FF2B5EF4-FFF2-40B4-BE49-F238E27FC236}">
                <a16:creationId xmlns:a16="http://schemas.microsoft.com/office/drawing/2014/main" id="{F466B37C-1E9F-43A5-A323-C506FF000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AB22C1-B092-4D6A-9C91-D89F55A1AF61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CA2324-6D36-4B10-9BA4-97327183DED1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CB04E0C-E6B4-48AC-8A2D-71A16DEA54AA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186E0DD-A00D-43C9-8210-28C82E116AE9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EDF4E8-821F-4BDB-B409-BE2365989FFD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0" name="TextBox 52">
            <a:extLst>
              <a:ext uri="{FF2B5EF4-FFF2-40B4-BE49-F238E27FC236}">
                <a16:creationId xmlns:a16="http://schemas.microsoft.com/office/drawing/2014/main" id="{76ABAF6E-3DA5-4339-A215-2E85FDCB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1053EE1-96EF-455C-85FD-43AA1D505CB2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09C1025-7448-4845-A6B7-F6B9C0CC5237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8A3B585-CF12-439F-880D-36A79BB7A1F0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46B385-C3D1-409A-992C-22DACF3E8D95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DFC09EE-9339-4545-B151-91DEBCD34EC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6" name="TextBox 58">
            <a:extLst>
              <a:ext uri="{FF2B5EF4-FFF2-40B4-BE49-F238E27FC236}">
                <a16:creationId xmlns:a16="http://schemas.microsoft.com/office/drawing/2014/main" id="{78EF83DE-447D-4FD9-90AF-C43E6FAAF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1557" name="Text Box 4">
            <a:extLst>
              <a:ext uri="{FF2B5EF4-FFF2-40B4-BE49-F238E27FC236}">
                <a16:creationId xmlns:a16="http://schemas.microsoft.com/office/drawing/2014/main" id="{713A41B3-993E-4A0E-95C6-9CF5F4472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0FA0DA-389A-A0CB-66B5-0115030926EC}"/>
                  </a:ext>
                </a:extLst>
              </p14:cNvPr>
              <p14:cNvContentPartPr/>
              <p14:nvPr/>
            </p14:nvContentPartPr>
            <p14:xfrm>
              <a:off x="68760" y="120960"/>
              <a:ext cx="9084240" cy="6806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0FA0DA-389A-A0CB-66B5-0115030926E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400" y="111600"/>
                <a:ext cx="9102960" cy="6825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37932</TotalTime>
  <Words>1097</Words>
  <Application>Microsoft Office PowerPoint</Application>
  <PresentationFormat>On-screen Show (4:3)</PresentationFormat>
  <Paragraphs>364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209</cp:revision>
  <cp:lastPrinted>2025-03-06T13:58:22Z</cp:lastPrinted>
  <dcterms:created xsi:type="dcterms:W3CDTF">2002-09-20T18:19:18Z</dcterms:created>
  <dcterms:modified xsi:type="dcterms:W3CDTF">2025-03-06T19:03:30Z</dcterms:modified>
</cp:coreProperties>
</file>