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424" r:id="rId3"/>
    <p:sldId id="438" r:id="rId4"/>
    <p:sldId id="380" r:id="rId5"/>
    <p:sldId id="383" r:id="rId6"/>
    <p:sldId id="382" r:id="rId7"/>
    <p:sldId id="384" r:id="rId8"/>
    <p:sldId id="429" r:id="rId9"/>
    <p:sldId id="430" r:id="rId10"/>
    <p:sldId id="431" r:id="rId11"/>
    <p:sldId id="432" r:id="rId12"/>
    <p:sldId id="433" r:id="rId13"/>
    <p:sldId id="439" r:id="rId14"/>
    <p:sldId id="40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69C27-1D2C-C537-A5EC-DC2A6FB90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5C1B738-0C44-85B1-782E-921C1F240D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8D08B8A-2014-85E5-C00E-F6D7D2808A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CC867C-C456-569A-ACA6-7FDA85716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62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17: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847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69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43BEE-87E7-6FFB-0551-5DF4A8690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79336A7-B7C0-6C7F-380D-9AE97340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D39D9C4-FEFE-8910-9854-0643B26DD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261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675C0D7-CE29-9C6E-B933-61766F92CD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769DD59F-EC9A-5074-99C5-15257FC5C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1720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Unpipelined processor: 5ns + 0.2ns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Cycle Time: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Clock Speed: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CPI:         IPC: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Throughput: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Pipelined processor: 5 stages, longest stage 1.2ns + 0.2ns latch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Cycle Time: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Clock Speed: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CPI:         IPC: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Throughput: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3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cache, add more register ports)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73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94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subsequent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consumes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37626</TotalTime>
  <Words>1097</Words>
  <Application>Microsoft Office PowerPoint</Application>
  <PresentationFormat>On-screen Show (4:3)</PresentationFormat>
  <Paragraphs>364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207</cp:revision>
  <dcterms:created xsi:type="dcterms:W3CDTF">2002-09-20T18:19:18Z</dcterms:created>
  <dcterms:modified xsi:type="dcterms:W3CDTF">2025-03-06T13:57:54Z</dcterms:modified>
</cp:coreProperties>
</file>