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02" r:id="rId2"/>
    <p:sldId id="412" r:id="rId3"/>
    <p:sldId id="748" r:id="rId4"/>
    <p:sldId id="378" r:id="rId5"/>
    <p:sldId id="379" r:id="rId6"/>
    <p:sldId id="419" r:id="rId7"/>
    <p:sldId id="420" r:id="rId8"/>
    <p:sldId id="421" r:id="rId9"/>
    <p:sldId id="422" r:id="rId10"/>
    <p:sldId id="423" r:id="rId11"/>
    <p:sldId id="424" r:id="rId12"/>
    <p:sldId id="425" r:id="rId13"/>
    <p:sldId id="437" r:id="rId14"/>
    <p:sldId id="380" r:id="rId15"/>
    <p:sldId id="382" r:id="rId16"/>
    <p:sldId id="38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C5AC65B-4E9A-4867-B551-6A232186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A63BF2C8-DF60-4B2F-A7D0-DE4A0F80DE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FEE3F6-9AF7-43F1-9420-471F190451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EA8BE6C-1049-44F5-9D8B-85FB019AEC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04EAE9D-8AFE-404C-A53D-0F0056F067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21B515C-B21D-456E-917A-43A5612C1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F16A93-4CD0-47FC-AF04-4B0FCC98B7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B3014D9-B78C-4692-B5BB-893413C3A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3CB846-4CD2-4DAA-9704-79B6F3A9153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FBCC82B-FB3F-4BC6-9B5E-5D9774827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F84183-FCA2-47C4-A1A6-F422DEB17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967EE1C-41B9-4D96-8A49-375ADF262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986FA9-82EB-4C2D-B5EF-5D94E7FB84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231512E-1A10-41B3-A5CA-6FB45CEFD4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59702F3-AD82-44C8-AC28-88F782587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521D9B8-3086-4A83-807D-D04B9FE81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5D72AD-11CD-471B-872A-9305FD7BCAE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0B2758E-8964-44FD-BB22-639D5620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9E20EC4-6809-4306-97C7-CA62A70D5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0D359D9-ED30-4F56-93CC-2753C2A44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590F5-202F-4632-B8D6-AA63A08B7FF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CBA2D8B-86A4-41A1-A890-E33E692F6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CA71F7D-0099-4B8B-8798-44E98A5CF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9AB0AD7-F5A7-4439-9A5A-13E7DB5FB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D4CBF6-50BE-4F50-96B0-168F9FB33A0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2EA247B-C17F-4F24-AB2A-802D064C9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733464E-FCBD-466B-98DB-F6CD0FF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2C5115E-3E14-40A3-9076-FBD5464CD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8B6EF-8F45-4F33-B770-7C2177E28F90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372136E-CEE8-469B-A173-21D304567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65DFEB4-6FA1-49DE-9D10-3E4B4A26E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F98C876-7E3E-49CE-A4C9-AF7F6CAAA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2B21CA-3D64-4B5B-ADC5-DCB263BE039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99C10AE-DF50-40C7-A442-89B66FD2F2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3EC967D-2375-4F70-9038-6F33C756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983B953-DF1B-407D-9E54-3D3A475A9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94922-77D0-46EB-89D4-6191DA86C2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1A95130-EC0B-4C4F-BB23-643BE3782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88BD3DF-09B5-4540-BCCD-E2F26B96C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636049A-46B3-4D72-8B82-F0BC7A285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FAFBBD-9B1E-4BAF-8C60-F34CC2C8AB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CD016CB-8640-411A-A57E-F651E1FC1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024CAF3-0244-4617-A4BD-C2C73EAAD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3017CCC-AEE3-48D4-8FDA-99CAAF39D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5FE185-5C35-42DE-BF09-0C03DC95FD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8ED7EA-26A0-433A-BBE7-83CB02D2B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2EE6BE3-DBB9-4472-AD27-ECEAB62E3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863CFE0-7B5B-4D6B-AA9F-53B4ED715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B7C2F9-6A9D-4108-BA98-8CA25249180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2C67F2-2D18-4334-972A-89DDCEAAD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82D5A34-A044-45D2-8B55-379125D6E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F03E2-4058-4EDC-8669-318DF4687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B5397C-238D-43B6-B118-5553A8FFB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A1DE71-9BB6-48FE-8C27-7D9D47662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4F476-9C12-4AD2-8E3B-8B8C3BC00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3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A4715-62FC-4FD4-83FB-8767EFE8A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FE074A-8E2D-42E4-A1A2-C332CAE1A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5A9D9-11CE-4CA6-BC0D-72517D98F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9CC8-718B-4705-A020-7C49737AE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31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29B36-46F9-4680-8068-CBC62CB48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A4FD28-484C-4E08-B1EB-42CB54631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6B76F-6420-4F02-8B70-2A2D0D201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0276D-307A-4871-994E-57D8E553A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1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623D0-7E17-42F9-9140-518781025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E5574-B387-4BFC-8462-4D6B35C4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8CE4C1-4849-4BA7-8033-2D9211A36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5853D-3E9B-45BB-9627-A0689EB5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92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394F35-02F9-45D9-90F7-054E3F4C8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B619C8-99FB-474B-8DF3-EB7B69716B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7FD27B-8971-4152-8CC0-098F31B10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F5BE9-3078-4CB7-B659-6E2074BFD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544F8-E3C0-4BE7-8F5A-FA6C547F9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F7EE4-DAAD-4AA6-B4E7-377A130EC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49500-F876-4C65-BF44-87B89C06F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C63D8-6A7C-4A47-9EAC-5E4FAD9C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3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1F80D6-4777-44AE-9D7E-545FF8D45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119F8-F428-4419-8ED3-A8BB2760A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1A53ED-FB9B-4B09-AB51-E33B59F73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B86BB-D8A2-4980-BAE5-CFBA405F4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52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E0480E-A5C7-46A9-9603-296AFEC9A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1B8203-5BC5-448C-8604-95A4C709C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BDDA5BB-039A-4C0F-99D6-DDC356CF0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98D06-625D-4B66-833F-C5FE160F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53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9AA607-5277-41F4-BF64-4D46E5034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B126C5-C984-4080-9F51-9EBEB38FF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A1832-7CCF-4418-AEC6-5189F2C16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75D3-6FA5-4EF7-9438-01A7516A4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6C1BE-1139-49E7-A344-0A6C3FF9DA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BBCE9-A3D2-412B-9859-3D632DE7F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DF635-2F63-4BD0-BB75-31F89489A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EAF83-D45D-4750-885B-74C7218AF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15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9421D-A8D1-4DD6-8162-ACE7077731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3664A-B2C9-4ECF-B1FB-94DE9607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AF18D-E5E8-4544-BEF5-08FB7BFF0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851A8-40B8-4EEC-A24E-68DFC6618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DE365C-FE73-4AC8-A942-0B687D65A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D752B-52D5-42C8-B52D-9EF895065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B48CE7-B026-4C2C-AB48-A706DA570E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ABA833-A880-48AD-A4FC-FBF9BED8D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E9A75A-789D-4467-B0ED-A0CAF6C89A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A73D649-1BD3-4CAF-B546-CACD01B2E6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BCF737-4D51-4020-923B-B183F9AB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D74849-73D5-4D96-8DA3-0E49E17AF05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C49B45A1-54BB-4E80-94F4-69BF1B50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05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16: Basic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A12811-5C79-49A7-9E08-A9AAADBCE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B87EA847-4E9C-41B4-A7A4-D55B6794C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8390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805553CC-B329-4585-B0DF-50DF18B0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A63305-B60B-4777-BE27-BA345511956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068E8D0-51EC-4806-A454-B57037FE1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385AC098-44C9-40F5-B7D8-C401BC0F9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31A24AF5-B3EE-4A5C-9E1A-D8FC0E9FB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742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 access to/from data cache, stores finish in 4 cycles</a:t>
            </a:r>
          </a:p>
        </p:txBody>
      </p:sp>
      <p:pic>
        <p:nvPicPr>
          <p:cNvPr id="27654" name="Picture 4" descr="appc-03-9780123838728">
            <a:extLst>
              <a:ext uri="{FF2B5EF4-FFF2-40B4-BE49-F238E27FC236}">
                <a16:creationId xmlns:a16="http://schemas.microsoft.com/office/drawing/2014/main" id="{6A044CDD-1FFB-4324-93EF-BBA5E8AF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5DBC8951-5829-4159-BED4-2FB8FA05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74EEC-B521-49BF-BDA9-0658AF4D83F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0ADF401-0A93-415F-89CC-7A5334E7E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68B01E25-DFD0-4BDF-B99F-23E91C38B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DB4FF5A0-0C74-4BCB-9215-593D0401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653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Write result of ALU computation or load into register file</a:t>
            </a:r>
          </a:p>
        </p:txBody>
      </p:sp>
      <p:pic>
        <p:nvPicPr>
          <p:cNvPr id="29702" name="Picture 4" descr="appc-03-9780123838728">
            <a:extLst>
              <a:ext uri="{FF2B5EF4-FFF2-40B4-BE49-F238E27FC236}">
                <a16:creationId xmlns:a16="http://schemas.microsoft.com/office/drawing/2014/main" id="{D3DE33B9-292C-4C6E-815A-30DFF0064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449096C7-C630-4562-8F53-37E8F8F3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CDA83E-9501-4EDB-9D50-5C226680FF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9538B3DD-22A0-4010-9907-8A7E0F3A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35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Summary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308FFD6-DA2D-41D1-B7DB-2B54471BC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F3F103B5-03DC-4738-8599-B97A70EE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416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R1, R2,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R3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R1,R2   R1+R2         --          Wr R3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   R1, R2, 100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Rd R1, R2     --               --      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LD   8[R3] 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        R3+8      Get data     Wr R6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   8[R3] 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R3,R6   R3+8      Wr  data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8884C74-90D0-43C7-94B5-FBFE70CB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1837D5-0239-46FA-B5D1-24878C15873B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9B6150A-A3C8-4828-8C6A-5DDF65AC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4CD21ACF-450E-4A7C-9D77-269B53F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0E202D61-E096-4DFA-A3A5-4F13E461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9DF531D-B923-4902-B523-7C4DDAA5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4305B-26C4-48C3-A367-5EF1A7E5C1BD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802AE9E2-3667-496C-A41A-F97ECE8D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5292E539-5779-425C-897D-E3CC1369C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AEF0071F-E5FF-425B-8B07-C04C30C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8A55E1-D9CC-4F9B-B087-758B5D42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2F3B8B-2232-4C61-8B1B-73406133E18B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0D3F9CB-428D-4CE5-A945-B51F45BB1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ED7669D-A7EB-4DD9-9319-37745660A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669B5C15-A2C7-4E0B-B034-96229885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1685952-3D71-43F5-B75A-7165DD3A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3A363F-B4A8-4D25-A9F5-A66D401E18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364B10C-FE8F-440F-A04B-4BDD711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C1CB3D63-1C1B-493B-B645-A71498CA7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ppc-03-9780123838728">
            <a:extLst>
              <a:ext uri="{FF2B5EF4-FFF2-40B4-BE49-F238E27FC236}">
                <a16:creationId xmlns:a16="http://schemas.microsoft.com/office/drawing/2014/main" id="{000B81F8-53FB-4080-BDB1-BA14E998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7">
            <a:extLst>
              <a:ext uri="{FF2B5EF4-FFF2-40B4-BE49-F238E27FC236}">
                <a16:creationId xmlns:a16="http://schemas.microsoft.com/office/drawing/2014/main" id="{BA8A1BF9-6473-462A-A89A-23D313A1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C170FCED-7284-49D0-BBD2-8C4FBE5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B8DA5F-D168-4C16-9618-3E9909E6A5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81CD5694-1850-4532-904B-B39C28028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BB71FDAF-D60F-4209-A289-F477847DC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6D87E52B-91CF-46C4-935C-D62004A3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09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Use the PC to access the I-cache and increment PC by 4</a:t>
            </a:r>
          </a:p>
        </p:txBody>
      </p:sp>
      <p:pic>
        <p:nvPicPr>
          <p:cNvPr id="21510" name="Picture 4" descr="appc-03-9780123838728">
            <a:extLst>
              <a:ext uri="{FF2B5EF4-FFF2-40B4-BE49-F238E27FC236}">
                <a16:creationId xmlns:a16="http://schemas.microsoft.com/office/drawing/2014/main" id="{D2D1185A-6877-4CA4-BAED-CB0F8AE7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9A896229-4F62-4577-9D5A-12281CF9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293EC4-3F85-4501-9AE5-D9C9B018B0A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1CCFCDA-5C65-4198-BCB6-63414986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51602B4-AF83-4A2A-9AD0-E47341177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37D66C2-5650-4F4C-BA8D-992116A2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820" y="1371600"/>
            <a:ext cx="74973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Read registers, compare registers, compute branch target; for now, assume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branches take 2 cyc (there is enough work that branches can easily take more)</a:t>
            </a:r>
          </a:p>
        </p:txBody>
      </p:sp>
      <p:pic>
        <p:nvPicPr>
          <p:cNvPr id="23558" name="Picture 4" descr="appc-03-9780123838728">
            <a:extLst>
              <a:ext uri="{FF2B5EF4-FFF2-40B4-BE49-F238E27FC236}">
                <a16:creationId xmlns:a16="http://schemas.microsoft.com/office/drawing/2014/main" id="{97E880AA-8F8F-4A04-A533-6288DF703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58186A91-BC86-4D5B-B382-728F7874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12F32D-EAE1-4FAF-B278-1F0076E93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0826B938-49D6-4568-BF88-76B9C77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4CF93DE8-85BF-4D4A-87FA-092958989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AD67848C-122C-4BE7-A9F3-73F1D378F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106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 computation, effective address computation for load/store</a:t>
            </a:r>
          </a:p>
        </p:txBody>
      </p:sp>
      <p:pic>
        <p:nvPicPr>
          <p:cNvPr id="25606" name="Picture 4" descr="appc-03-9780123838728">
            <a:extLst>
              <a:ext uri="{FF2B5EF4-FFF2-40B4-BE49-F238E27FC236}">
                <a16:creationId xmlns:a16="http://schemas.microsoft.com/office/drawing/2014/main" id="{8D135E59-743E-4D24-A73D-7F0ADE8B1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35336</TotalTime>
  <Words>732</Words>
  <Application>Microsoft Office PowerPoint</Application>
  <PresentationFormat>On-screen Show (4:3)</PresentationFormat>
  <Paragraphs>173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196</cp:revision>
  <dcterms:created xsi:type="dcterms:W3CDTF">2002-09-20T18:19:18Z</dcterms:created>
  <dcterms:modified xsi:type="dcterms:W3CDTF">2025-03-04T02:07:51Z</dcterms:modified>
</cp:coreProperties>
</file>