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ppt/notesSlides/notesSlide14.xml" ContentType="application/vnd.openxmlformats-officedocument.presentationml.notesSlide+xml"/>
  <Override PartName="/ppt/ink/ink14.xml" ContentType="application/inkml+xml"/>
  <Override PartName="/ppt/notesSlides/notesSlide15.xml" ContentType="application/vnd.openxmlformats-officedocument.presentationml.notesSlide+xml"/>
  <Override PartName="/ppt/ink/ink15.xml" ContentType="application/inkml+xml"/>
  <Override PartName="/ppt/notesSlides/notesSlide16.xml" ContentType="application/vnd.openxmlformats-officedocument.presentationml.notesSlide+xml"/>
  <Override PartName="/ppt/ink/ink16.xml" ContentType="application/inkml+xml"/>
  <Override PartName="/ppt/notesSlides/notesSlide17.xml" ContentType="application/vnd.openxmlformats-officedocument.presentationml.notesSlide+xml"/>
  <Override PartName="/ppt/ink/ink17.xml" ContentType="application/inkml+xml"/>
  <Override PartName="/ppt/notesSlides/notesSlide18.xml" ContentType="application/vnd.openxmlformats-officedocument.presentationml.notesSlide+xml"/>
  <Override PartName="/ppt/ink/ink18.xml" ContentType="application/inkml+xml"/>
  <Override PartName="/ppt/notesSlides/notesSlide19.xml" ContentType="application/vnd.openxmlformats-officedocument.presentationml.notesSlide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730" r:id="rId3"/>
    <p:sldId id="753" r:id="rId4"/>
    <p:sldId id="754" r:id="rId5"/>
    <p:sldId id="755" r:id="rId6"/>
    <p:sldId id="758" r:id="rId7"/>
    <p:sldId id="756" r:id="rId8"/>
    <p:sldId id="748" r:id="rId9"/>
    <p:sldId id="731" r:id="rId10"/>
    <p:sldId id="746" r:id="rId11"/>
    <p:sldId id="759" r:id="rId12"/>
    <p:sldId id="747" r:id="rId13"/>
    <p:sldId id="734" r:id="rId14"/>
    <p:sldId id="735" r:id="rId15"/>
    <p:sldId id="760" r:id="rId16"/>
    <p:sldId id="736" r:id="rId17"/>
    <p:sldId id="737" r:id="rId18"/>
    <p:sldId id="738" r:id="rId19"/>
    <p:sldId id="412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1ACDA2F-C604-4D49-811F-8A3AE86D35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14814E4-C333-4006-A09F-B1A9C5AEB0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9FEAED-9A06-4CC0-80CF-C3D42ECE00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FE41A56-D311-4F43-91CB-D663173ABD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AEDFCC-82EF-46F3-A71F-E8D3A16C3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7:46:33.3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3119 9087 721 0,'30'-11'110'0,"8"0"141"0,1 3-193 16,-2 0-17-16,-7 8-24 0,-4 0 0 0,-4 2 13 0,-6 4 8 0,0 4-1 16,3 1-6-16,-3 0-17 15,6 1-4-15,-3 1-9 16,1 0 6-16,-1-2 6 0,5-2 6 16,1-1 14-16,3 2 4 15,4 1 4-15,-4-4-2 16,10 1-10-1,0 2-6-15,3-7-16 16,3 0-3-16,10 0-4 16,-7-3-2-16,12 3 2 15,-3-1 0-15,4-2 1 16,3 0-1-16,1-2 0 16,2-4 0-16,0 3 0 15,7-3-1-15,4 1 1 0,0 0 2 16,1-4-2-16,-9 1 2 15,4 2 0-15,1-2-2 16,-5 3 4-16,5-1-4 16,-6 2 1-16,8 1 4 15,4 3 5-15,4-1 5 0,-4 1 6 16,-4 0 1-16,-2 0-1 0,-4 0-3 16,4 0-4-1,2-8-2-15,7 3-8 0,7-3-1 16,-2-1-1-1,-1 2-3-15,-5-4 1 16,-1 7 1-16,-6-3 1 16,4 6 3-16,2 1-4 15,-6 0 2-15,6 1-3 16,-7 1-1-16,0-2 1 16,-1 0 0-16,-2-3 7 15,4 1 4-15,1 1 2 0,2 1 0 0,0-7-2 16,1 3-4-16,0-4-4 15,-3 0 1 1,-4-3-5-16,-1-2-1 16,0 5 2-16,7 4-2 15,2 0 2-15,-3 4 1 16,-1 4 2-16,-8 2 3 0,3 3 1 16,3 1 2-1,5-7 0-15,5 0 1 0,4-3-6 16,8 0-2-16,0-3 2 15,1 0-3-15,-6-4-1 16,-9 1-2-16,-9-2-51 16,-5 4-43-1,-21-15 57-15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7T18:32:43.67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7T18:32:44.706"/>
    </inkml:context>
  </inkml:definitions>
  <inkml:trace contextRef="#ctx0" brushRef="#br0">10146 17709 0,'0'0'0,"0"0"0,0 0 0,0 0 0,102-32 15,-19-3-15,0-1 16,-24 9-1,-11 7-15,-9 0 16,0 5 0,-15-1-16,4 4 15,-5 0 1,-7 4-16,-4 0 16,0 0-16,4 1 15,-8-1 1,-8 0-16,3 4 15,-3-4 1,0 4-16,0 0 16,0 0-1,0 0-15,0 0 16,0 0-16,0 0 16,0 4-16,0 0 15,0 0 1,0 0-1,0 0-15,0 0 16,0 0-16,0 0 16,0 4-1,0 0-15,0 0 16,0 0-16,0 0 16,0 0-1,0 0 1,0 0-16,0 0 0,0 0 15,0-4 1,0 4-16,0-4 16,0 0-1,0 0 1,0 4-16,0 0 31,0 0-15,0 0-1,0-1 1,0 1 0,0-4-16,0 0 15,0 0 32,-11 28-47,11-16 0,-8-4 16,8-4-1,0 0 1,0 0 0,0-1-1,-8-3 1,8 0-16,-12 0 31,12 0-15,0 0-1,0 0 1,0 0 0,-4 4-1,4 0 1,-8 0 0,8 0-1,0 4 1,0-4-16,0 0 15,0-4 1,0 0 0,0 0-1,0 0 1,0 0 0,0 0-1,0 0 1,0 0-1,-114 32 1,-28 62 0,-12 17-1,63-48 1,72-36 0,11-15-1,-4-4 1,8-4-1,-4-4 1,8-4 0,0-4-1,-12 4-15,-4-4 16,5-8 0,-5-15 15</inkml:trace>
  <inkml:trace contextRef="#ctx1" brushRef="#br0">3087 11834 1387 0,'-4'10'55'0,"-3"2"5"0,4 1-40 16,3-5-9-16,0-2-2 0,7-4 11 0,7-2 23 0,3-6 19 0,10-4 14 0,11-1-2 0,15 0-19 15,9 0-15-15,14 2-21 16,-1 1-4-16,4-3-4 15,3 0 5-15,4 0 15 16,-8-4 3-16,-3 3 10 16,-16-1-4-16,-16 5 0 15,-18 2-5-15,-25 4-14 0,-11 1-5 16,-39 2-23-16,-13 4-14 16,-32 16-30-16,-17 1-14 15,-6 11-8 1,-9 5 2-16,9 1 27 15,6 2 12-15,19-3 13 16,16-5 8-16,29-8 10 16,20-6 9-16,28-11 15 0,14-3 15 15,35-8 22-15,13-10 5 16,31-12-2-16,5-4-7 16,6-10-22-16,-3 0-9 0,-15 2-12 15,-5 3-6 1,-23 5 0-16,-7 7-4 0,-24 11-3 15,-26 9-4-15,-4-2-12 16,-30 16-7-16,-22 9-13 16,-12 12-4-1,-16 11 6-15,-1 7 10 0,-10 1 14 16,10-5 6-16,19-9 6 16,13-5 6-16,33-14 7 15,16-7 2-15,20-10-2 16,26-7-4-16,23-14-4 15,10-9-1-15,15-10-42 16,-1-4-42-16,-8-7 88 16,0-8-51-16</inkml:trace>
  <inkml:trace contextRef="#ctx1" brushRef="#br0" timeOffset="13257.66">3949 12055 1072 0,'-3'3'65'0,"3"4"24"0,-2-7-5 15,4 0-1-15,-2-2-6 0,8-4 8 0,4 1-7 0,4 5-20 0,-7 0-6 0,9 0-24 16,-2 5-6-16,14 4-8 16,3 2-1-16,11 0 4 15,5-3 3-15,9-3 2 16,7-3-1-16,12-4-4 16,7-4 1-16,-1 1-10 15,-5 0-2-15,-20 4-2 0,-9 1-11 16,-11 0-23-16,-13 0-17 15,-12 0-41-15,-6-4-17 0,-13-5-49 16,1-4 81-16</inkml:trace>
  <inkml:trace contextRef="#ctx1" brushRef="#br0" timeOffset="13544.18">4722 11820 1226 0,'-5'0'79'0,"0"0"22"16,5 3-27-16,0 1-8 0,4 0-10 15,3-1 7-15,15 1-5 16,7 2 1-16,10-3-16 16,4 0-9-16,-4 7-15 15,-1 1-5-15,-11 6-8 16,-3 7-2-16,-20 14-1 15,-7 7 2-15,-22 14-2 16,-11 4-1-16,-18 3-11 16,-4-3-16-16,-9-3-44 15,4-8-31-15,-4-8-222 16,-6-1 195-16</inkml:trace>
  <inkml:trace contextRef="#ctx1" brushRef="#br0" timeOffset="19241.77">2895 13091 939 0,'0'0'132'0,"0"-1"-65"0,0-1 89 0,0-1-60 0,0 3-16 0,2 0-3 0,1 6-5 16,1 5 0-16,0 11-5 0,0 12-2 0,-2 14-15 15,-2 4-14-15,-2 10-21 0,-1-5-9 16,2-4-15-16,1-4-13 15,0-12-31-15,1-11-28 16,2-13-64-16,2-10-255 16,3-14 252-16</inkml:trace>
  <inkml:trace contextRef="#ctx1" brushRef="#br0" timeOffset="19542.82">3144 13210 1463 0,'0'17'69'15,"-3"11"-2"1,0 2-20-16,1 13-28 16,-2 3-9-16,8-7-10 15,3-1 2-15,12-18-2 16,6-7 0-16,6-10 2 16,3-3 3-16,-1-11 7 15,-3-2 5-15,-10-12 31 0,1-2 9 16,-12-3 12-16,-7 1-4 15,-13 2-26-15,-5 3-11 16,-16 7-21-16,1 3-25 16,-12 6-41-16,2 6-33 15,10 5-57-15,1 5-23 16,17-5 95-16</inkml:trace>
  <inkml:trace contextRef="#ctx1" brushRef="#br0" timeOffset="19842.5">3553 13255 1231 0,'-5'22'58'16,"-4"4"14"-16,2 4-39 16,-1-2-5-16,8-4-17 15,8-5 0-15,7 1 2 16,3-6-3-16,8-9 14 0,1 3-5 15,-2-7 13-15,2-2-2 16,-4-9 15 0,1-5 4-16,-8-11 2 0,-5 4 6 15,-13-1-4-15,-7 4-3 16,-10-3-14 0,-11 0-9-16,-5 1-32 15,-4-1-20-15,2 8-42 16,4 1-28-16,14 10-49 15,2 1-281-15,23-2 277 16</inkml:trace>
  <inkml:trace contextRef="#ctx1" brushRef="#br0" timeOffset="20160.06">3892 13374 1206 0,'-11'1'87'0,"0"2"43"0,11 4-65 16,2-3-9-16,10 9-35 16,12 1-6-16,6 0-10 0,4 4-1 15,3-6 6 1,-6-5-1-16,2 1 22 16,-9-8 13-16,-5-5 16 15,-3-3 3-15,-13-11 0 0,-3 0-8 0,-10-11-7 16,-2 2-9-16,-4-4-23 31,-8-6-3-31,-7 5-36 16,4 2-21-16,-1 7-49 15,6 5-22-15,6 13-108 16,0 4 125-16</inkml:trace>
  <inkml:trace contextRef="#ctx1" brushRef="#br0" timeOffset="21239.55">4081 13173 1094 0,'-14'8'68'0,"-5"-3"40"0,0 6-66 0,2-2-9 0,1-1-7 0,-1-1-6 0,9-3-3 0,-3 4 1 0,3 2-12 16,2 2 2-1,-2 1-34-15,3 3-36 0,2-4 39 16</inkml:trace>
  <inkml:trace contextRef="#ctx1" brushRef="#br0" timeOffset="22340.1">3502 14053 1209 0,'19'-11'76'0,"-1"0"28"0,2-3-9 15,7 1-26 1,1 1-9-16,12-2-21 16,7-1-5-16,11-4-14 15,10 1-1-15,5 5-5 16,3 3 0-16,-4 10 1 0,-4 7-2 16,-14 9 1-16,-7 9-5 15,-11 8-8-15,-6 8 0 16,-6 8-1-16,-4 3-1 15,-4 5 3-15,-3-2-1 0,-1-2-7 16,4 4-3 0,5-5-7-16,1 0 0 0,11-8 6 15,5 1-1-15,4-4 6 16,3-2-1-16,3-3-3 0,3-6 4 16,7-5 3-1,2-1-1-15,-5-3 6 0,2-6 0 16,-1 3-2-1,-3-4 2-15,4 3-4 0,3-3 1 16,5 1-1 0,-4 0-1-16,-6-2 1 15,-1 3-3-15,-4-4 5 16,2 0-1-16,-1-3 3 16,1-6-1-16,2-3-2 15,2-3-1-15,9-5 0 0,5 3 2 16,4-1 1-16,0 1 4 0,-3 2 1 15,-8-6 1-15,-5 4-2 16,-4-5-1-16,0 1-3 16,-1 3 1-1,-4-4 0-15,2 2-2 16,4 0 0-16,0-4 0 0,-3-5 1 16,-5 1-2-16,-4-2 3 15,-7-4 1-15,-4-3 4 16,-2-2 5-16,-2-4 4 15,-4-1 4-15,-4 2 5 16,-2-1 1-16,-2 1 2 16,-9 0 0-16,1-3-7 15,-6-2 1-15,-4-6-5 16,1-2 2-16,-12-9-2 16,1 0-3-16,-6-8 5 15,-4-4-4-15,9 4 4 16,2 1-7-16,5 7-5 15,6 7-2-15,6 8-7 16,-1 6 3-16,3 9 2 0,-2 4-5 16,-1 4 3-1,-3 2 2-15,-1 1-8 0,1 3 5 16,-2 1-12 0,0 1-20-16,0 1-33 0,0 4-30 15,0-7-38-15,5 3-23 0,-2-7 90 16</inkml:trace>
  <inkml:trace contextRef="#ctx1" brushRef="#br0" timeOffset="22741.37">6836 13593 837 0,'-8'0'101'0,"0"0"140"0,-8 6-191 0,-4 5-4 0,-2 10-24 0,-8 1-11 0,1 6-3 16,-1 2-2-16,3-3 2 15,9 0 1-15,5-8 2 16,-1-5 8-16,12-5 12 16,-1-6 5-16,8-3 10 0,6-1 4 0,8-12-2 15,3-4 0-15,8-4-10 31,1-2-5-31,-7 1-14 0,-2-2-1 16,0 7-5 0,0 1 0-16,-6 8 5 0,0 5-1 15,-5 8 3-15,0 6-2 16,2 11-10-16,-1 3-1 16,4 10-6-16,6-4-2 0,-5-2 0 15,4-4-8-15,-5-5-34 16,3-6-18-16,-1-4-55 15,0-7-42 1,2-4 93-16</inkml:trace>
  <inkml:trace contextRef="#ctx1" brushRef="#br0" timeOffset="25193.12">6820 13457 981 0,'-3'6'105'0,"-3"1"62"0,4-1-56 0,0-3-15 0,2-3-18 0,2 0-2 0,3-1-3 15,-5-2 2-15,0-7-15 16,0-4-10-16,-7-7-24 16,4 1-9-16,-3-12-13 15,0 1 1-15,-5-12-5 16,1-3 1-16,-1-4 3 15,2-2 3 1,2-2 3-16,-1-6 4 0,4-1 3 16,2-8 6-1,-6-7-2-15,3-8-3 0,-4-7-2 16,3-1-10-16,-2 4 5 16,0 3-3-16,0 1-8 15,0 4 0-15,3-1 0 16,4-4-1-16,-7 0 4 15,5 2-3-15,1-7 0 16,-3 1-1-16,7 4 3 16,-2 2 1-16,0-4-3 15,-3 2-1-15,1-2-1 0,1-1 3 16,-2 1 0 0,-2 8 1-16,0 5-2 15,4 8 0-15,-1 1 0 0,-3 0 0 16,5 1 6-16,0-3 0 15,3-4 4-15,-1 4-3 16,-2-6-1-16,0 5-2 0,0 5 5 16,-5 5 1-1,2 6-6-15,-3 0 8 16,-4-3-7-16,2-1 2 16,2-4 5-16,0 2-7 15,3 5-4-15,1 0-1 0,4 3-3 16,2 4 0-16,1-1 4 15,3 6 4 1,-3 2-5-16,-4 1 0 0,2 3 0 16,-1 3 1-16,3-4 1 15,-2-3 0-15,6-5-2 16,-4 1-6-16,1 0 4 16,2-2 2-16,-3 7-3 15,0 0 1-15,-2 10 2 16,-3 10 0-16,0 6-1 15,-3 1 1-15,-4 9-1 16,0-4-2-16,0 6 4 16,-1-2 1-16,8 2 3 15,0 0-1-15,0 0-2 0,0 0 0 16,0 0-2 0,2 0 1-16,0 0 0 0,-2 0-2 15,1 0-1-15,-1 0 1 16,3 3 3-16,-1 2 1 15,3-2-3-15,-1 2-7 16,6 0 6-16,2-4 1 16,4-2 0-16,2-2 4 0,4-4-6 15,0 1-3-15,5-2 4 16,-1-1 0-16,3 2 1 16,-2-1 1-16,-4 5-1 0,-2-2-1 15,-4 2 4-15,0 0 2 16,-1 3-5-16,-2-1-1 15,-1-1-4-15,1 2 0 16,-3 2 3-16,0-1 2 16,-4 5 2-1,1 1 1-15,-7 2-2 16,-1-4 3-16,0 0-5 16,-5 1 0-16,4-3 3 15,1-1-4-15,0-1 2 0,0 1 0 16,-3 9-1-16,3-3 0 15,0 4-1-15,0 4 0 16,0 6 0-16,0-1 1 16,0 4 1-16,1 5-1 15,1-2 3-15,3 9-2 0,-4-1 1 16,4-1 3 0,-2 7-5-16,2-6 0 0,-5 9 3 15,0-1-1-15,1 6 0 16,1 2-1-16,-1 5 1 15,1-2-4-15,3 7 3 0,-2-1 0 32,2-4-1-32,3-3 2 15,1-5 2-15,-1-1-1 0,3-5-5 16,0 1 0-16,3-3 1 16,0-1 2-16,5 1 0 15,-3 6-1-15,1-1 2 16,4 6 1-16,-8 4-1 15,-1-4 4-15,-5 10-8 0,-6-5 2 16,-1 3-2-16,0-4 1 16,-3 1 1-16,3-3 0 15,-2-2 7-15,1 3-2 16,2 3-4 0,-1-1-1-16,5 3-1 0,-5-2 0 15,0 2 2-15,3 0 0 0,-6-1-1 16,0 1-1-16,-3-4 6 15,-5 3-2 1,1-9-4-16,5 1 0 0,-4-1-4 16,6 1 5-1,-4-3 2-15,3 3 3 16,4-5-4-16,0 1 0 16,1-4-2-16,7-2-1 15,-3 0 0-15,4-2 2 0,-4-3 4 16,-2-1-4-16,4 1 1 15,-6-3 0-15,2 4 0 16,0 0 2-16,1 0 3 16,-3 1-1-16,2 1-8 15,2 4-1-15,0 1 1 16,-4-2 1-16,-1 1 7 16,0 1 0-16,0-4-4 0,-1-3-1 15,-5-4 1 1,-1-1 0-16,2-2-2 15,2 5 2-15,0-4-6 16,2 2 3-16,1 2 7 0,0-3-5 16,1 1-1-1,4-3 3-15,1 0-10 16,-3 0 5-16,1-4-2 0,2 0-4 16,-3-6 10-16,0 1 0 15,3 1-4-15,-1-3 0 0,1 3 0 16,-2 1 0-16,2-1 4 15,0 2-1-15,-4-2-3 16,6 2 2-16,-7-4 6 16,-1-1 1-16,2-5-4 15,-2 2-1-15,-2-8-2 16,2-6 0-16,0-1 5 16,0 1 6-16,-11 4-5 0,2-6 1 15,-9-6 4-15,1 4-2 16,-3 1-5-1,-7 1-1-15,-6 4-1 16,-2 3-5-16,-1-3 9 0,-7 3 2 0,4-7-9 31,-2-3 2-31,0-2-17 16,1-3-10-16,4-1-42 16,3-9-36-16,6 1-48 0,6 4-140 15,-2 2 181 1</inkml:trace>
  <inkml:trace contextRef="#ctx1" brushRef="#br0" timeOffset="37158.96">6079 10690 629 0,'0'-7'94'0,"-2"1"63"0,2 6-27 0,-2-5 4 15,-4 5-34-15,5 2-12 0,-4 2-22 16,-2 0-19-16,4 0-5 16,-1 1-5-16,-4-6-3 15,5-3-1-15,-1-5-6 16,-5-2-3-16,7-2-7 16,-7-3 6-16,-1-6-4 15,6-3 7-15,2-3-5 0,2-2-3 16,6 5-8-16,9 4-3 15,2 8-2 1,2 6-4-16,5 7 1 0,-1 3 0 0,2 6-3 16,1-1 2-1,-11 5-1-15,0 1-1 0,-4 0-5 16,-2 7 0 0,-7-6 1-16,-2 1 1 15,-2-6 5-15,-6-4-5 0,-3-9 4 31,5-2-5-31,-2-12 2 0,3-1 2 16,5-2-2-16,2 1 5 16,9 5-2-16,2 1 7 15,2 0 0-15,9 2 1 0,0 0-2 16,1 0-1-16,-5 8-2 16,4 3-1-16,-5 10 3 15,-3 4-4-15,-5 17 5 16,-5 7-1-16,0 11-2 15,-4 0 0-15,-2 1-6 16,0-5-8-16,-2-12-17 16,-5-8-7-16,-1-14-22 15,0-9-18-15,-5-15-45 16,-1-9 60-16</inkml:trace>
  <inkml:trace contextRef="#ctx1" brushRef="#br0" timeOffset="37740.9">6038 10156 1265 0,'-13'-14'70'0,"0"-3"31"0,1-7-8 15,2 2-13-15,5-1-9 0,5 5-28 0,2-1-5 0,9 5-21 16,2-2-6-1,6 4-3-15,0 2-6 0,1 2 2 16,2-1-4-16,3 7 0 16,-1 2 1-16,1 7 0 15,-7 5 4-15,1 12-2 16,-7 3 0-16,-2 7-2 16,-1 4 0-16,-1-3 0 15,-3-7-1-15,0-9 0 16,1 0 0-16,3-11-1 15,-2-3 0-15,2-5 2 16,2 0-2-16,0-10 3 16,-1-1 8-16,1-4 7 15,-2-6 7-15,2-7-1 0,2-2-5 16,-8-8-8-16,6-2-5 0,-4 1-1 16,-2-7-4-1,5 5-28-15,-4 0-28 0,2 3-43 31,1 7-19-31,-4 1-207 16,-2 6 212-16</inkml:trace>
  <inkml:trace contextRef="#ctx1" brushRef="#br0" timeOffset="38166.74">5673 9422 1032 0,'16'4'100'0,"1"4"59"0,16 5-57 16,7-1-15-16,18 1-35 0,12 1-14 0,7-1-21 15,2-2-6-15,-5-3-11 16,-8 1 7-16,-7 1-12 0,-7 2-13 16,-8 3-35-1,-6-1-31-15,1 1-245 0,-7 0 208 0</inkml:trace>
  <inkml:trace contextRef="#ctx1" brushRef="#br0" timeOffset="38649.87">6262 9475 792 0,'4'11'92'15,"-1"2"94"-15,2-1-71 16,1-8-26-16,-1-1-16 16,-2-5-19-16,2-3 4 0,-3-7-2 15,-2-4 3 1,-2-4 2-16,2-1-2 15,-5 1-1-15,4-3 0 16,1 1-9-16,0 2-4 16,6 3-9-16,0 2-5 0,4 6-12 15,4 3-3 1,2 9-11-16,3 6-3 0,-3 12-2 16,1-6 3-16,0 11-2 15,-1-7 2 1,-3 3 0-16,-2 3-4 0,-5 3-1 15,0 5-7-15,-7 4-14 16,-6-3-7-16,-4 1-30 0,2 0-19 16,-2-10-30-1,-2-6-30-15,1-14 77 0</inkml:trace>
  <inkml:trace contextRef="#ctx1" brushRef="#br0" timeOffset="65554.73">9892 10325 461 0,'-5'0'96'0,"-3"0"89"0,3 0-11 0,-1 5-43 0,1-2-18 0,0 2-30 0,-2 1-5 0,3-3-6 0,-2 0-4 15,6-1-7-15,0 1-1 16,0-1-10-16,0-2-9 16,0 0-8-16,0 0-12 0,0 0-8 15,0 1 0-15,5 2-2 16,3 1 8-16,6-1 10 15,3-2 1-15,10 1 11 16,3-2 1-16,17 0-2 16,4-3 10-16,3-5-2 15,2 3-2 1,14-6 7-16,5 0-15 0,4 2-4 16,7 2-7-16,-4 1-19 15,-5 4 1-15,-6 2-14 16,-6 0 4-16,-21 2-1 15,-6 1 1-15,-20 3-32 16,-3-6-17-16,-4 2-37 16,-2-2-24-16,1-3-10 0,-4-10-5 15,2 1-13-15,-3-9-7 16,2 2-179-16,0-1-39 16,-2 4 185-16,-5-19-219 15,0 35 475 1,-4-3 141-16,4 3-51 15,-4-8 143-15,2 8-97 0,0-1-50 0,2-1-54 16,-1 2-15 0,-1-3-2-16,10 3 1 15,13 0-5-15,2 0 1 16,6 0-26-16,2 2-7 16,1 7-28-16,-4 0-15 15,-2 9-9-15,-3-2-7 16,-5 6 0-16,-6 1 4 15,-9 4 0-15,-4 1-1 0,-13 2 0 16,-5 5 0-16,-8 1-7 16,-6-2-6-16,0-8-23 15,-4 3-19-15,-4-14-49 16,8 0-15-16,-5-7-286 0,10-8 254 16</inkml:trace>
  <inkml:trace contextRef="#ctx1" brushRef="#br0" timeOffset="66388.17">9874 12134 447 0,'-25'8'84'0,"3"1"63"0,9-5-7 0,9-3-6 0,-1 4-16 0,5-4-4 15,11 4-19-15,6-3-10 16,16 4 8 0,7-1 5-16,18 3-10 0,4-4 0 15,2 3-13-15,-1 1-15 16,4-2-13-16,-3 2-10 16,1 1-18-16,0-2-4 15,-10 0-7-15,-8-2-8 16,-9 3-3-16,-5-5-17 15,-9 0-45-15,-4-1-14 0,-7-4-42 16,-2-4-15-16,-5-3-113 16,4-4-73-16,-7 0 175 15</inkml:trace>
  <inkml:trace contextRef="#ctx1" brushRef="#br0" timeOffset="66657.53">10657 12173 554 0,'-22'-15'137'0,"4"-1"117"15,-4 0-42-15,8 4-76 16,0 1-23-16,7 4-26 15,4 4-7-15,5 5-15 16,6 6-1-16,6-1 0 16,10 6-6-16,9-2 0 0,5-1-15 15,7 1-12-15,0 1 0 16,-1-1-6-16,-3 3 4 16,-11-3-6-1,-5-1-4-15,-11 3-7 0,-8 2-7 16,-7 1 0-16,-13 1 1 0,-18 5-15 15,-6 4-17-15,-25 5-36 16,-8 6-28-16,-12 8-39 16,1 1-1-1,4 3-5-15,1-2 63 0</inkml:trace>
  <inkml:trace contextRef="#ctx1" brushRef="#br0" timeOffset="69872.39">12752 9619 703 0,'0'0'102'0,"-3"1"70"0,3 1-24 0,0-2-14 0,0 3-18 0,1-1-19 16,-1 4-7-16,2 3-12 0,-1 12-9 15,1 4-7-15,-2 18-27 16,0 10-2-16,-2 23-22 16,-2 6-3-16,2 13-4 15,0-2-4-15,-2 0-4 16,-1-3-1-16,5-8-5 15,0-4 0-15,-3-14-1 16,6-8 5-16,-3-8 5 0,3-12-2 16,5-8 5-16,-6-4-1 15,-1-11-3-15,4-6 2 16,3-7-1 0,3-3-1-16,1-1 4 15,0-7 3-15,2 4-5 16,0 2 3-16,2 5-3 15,4 4 0-15,2 4 1 16,7-4 1-16,-1 4-4 0,4-3 2 16,4-4 1-16,3-1-1 15,-4-3 2-15,0 0 1 16,-18-6-1-16,-3-1 2 16,-9 2 1-16,0-3-4 15,-7-1 3-15,-3 2-3 16,-1-4 0-16,0-2 0 15,0-9-1-15,4 0 1 0,2-15-2 16,2-7 1 0,5-11-1-16,3-15 1 0,1-7 2 15,0-9 1-15,0-5 1 16,0-4-1 0,-6 7 6-16,0 2-1 0,-1 20 6 15,-2 12-2-15,-1 22-5 16,-1 10 1-16,0 11-8 15,0 4 5-15,-1 4-4 16,-2 3-1-16,-5-3 2 16,3 3-2-16,-6-1 0 15,0 0-2-15,-8 1 2 0,-5 1 1 16,-17 2-2-16,-3 3-2 16,-8 3 0-16,-6-1-2 15,-1 3 1-15,-1-6-6 16,0-1-16-16,8-1-12 0,13-1-35 15,7 1-29 1,20-5 56-16</inkml:trace>
  <inkml:trace contextRef="#ctx1" brushRef="#br0" timeOffset="71201.94">12992 12166 880 0,'4'-11'115'0,"3"0"124"0,-6 6-103 16,1 2-22-16,-1 3-11 0,-1 3-14 0,-3 0-8 0,2 10-17 16,-6 1-1-16,4 16-5 0,2 4-14 15,-4 20-9-15,3 9-13 16,1 18-15-16,-1 8 4 31,2 8-9-31,2-6-2 0,-1-10-4 16,1-9-9-16,3-21 2 15,-5-6 7-15,3-8-2 16,-2-6 1-16,-1-9-1 16,3-1-10-16,1-10 5 0,-4-2 6 15,3-6-9-15,0-3 5 16,6 0-1-16,4 0-3 16,6-1 13-16,5-6-3 15,1 3 4-15,6-4-1 16,1 0-1-16,6-2 1 0,11-2 0 15,0 2 0 1,-2-1 2-16,3 5-1 0,-10-3-1 16,-4 4 2-16,-7 0-3 15,-11 2 1-15,-3 1 0 0,-14 2-3 16,1 0 3 0,-1-1 0-16,-2-9 1 15,-1 1 1-15,-2-10 0 16,-6-3-2-16,4-10 0 15,-2-10 0-15,2-20-2 16,-2-13 0-16,-2-26 1 16,9-5 0-16,-1-1 0 15,5 12 1-15,8 21 3 16,-6 11 6-16,6 20-1 16,-2 9 0-16,-2 16-2 15,-1 6-4-15,-6 12-2 0,0-2 3 16,0-1-1-16,0 1 1 15,0 1 3-15,-5-4-4 16,-3 2 1-16,-1 3-1 16,-7 3-6-16,-4 2 3 0,-26 4-10 15,-14 2-8-15,-14 2-16 16,-8 6-20 0,-2 0-41-16,9 0-12 15,7 0-309-15,6-10 270 16</inkml:trace>
  <inkml:trace contextRef="#ctx1" brushRef="#br0" timeOffset="73501.17">13211 10010 755 0,'-10'0'77'0,"1"1"76"16,-5 3-93-16,-4 0-3 0,3 3-1 0,-6 2 6 0,5-1-4 16,4 0-1-16,-1-2-11 15,4 0-2-15,5-2-9 16,4-4-12-16,5 3 2 16,8-3 3-16,10-3 9 15,6-2 9-15,10-5-1 0,7 2-5 16,9 1-4-1,5-3-5-15,3 5-2 0,-1-1 0 16,-5 1 0-16,3-1-1 16,0 0-3-16,9-1-4 15,-1 3-9-15,3-1-6 0,6 2-2 16,2 3-5-16,-2 0 1 16,5 5 0-16,-8-4-2 0,-1 2 2 15,-2-1 2 1,2-2-2-1,-9-2 2-15,-2 1-1 16,-21-1-39-16,-13 4-41 0,-18 2-181 16,-10 1 148-16</inkml:trace>
  <inkml:trace contextRef="#ctx1" brushRef="#br0" timeOffset="74067.99">14557 9765 932 0,'-12'-19'79'15,"5"2"72"-15,2 0-101 0,5 6 6 0,5 4-12 0,1 6 3 0,-1 6 0 16,1 4 4-16,-4 7 0 16,-1 1-11-16,1-3 7 15,2 1-2-15,6-1-9 16,2-3 14-16,11 0 0 16,5-2-3-16,8-1 7 15,1 2-14-15,-3 1-16 16,-2-5-8-16,-7 5-10 15,-12 0-6-15,-5 2 0 16,-8 2 0-16,-8 9-1 16,-5 4 1-16,-22 6 0 15,-6-6 0-15,-9 3-10 0,-1 1-12 16,2-2-25 0,4-3-16-16,7-2-39 15,2-1-22-15,9-1 70 0</inkml:trace>
  <inkml:trace contextRef="#ctx1" brushRef="#br0" timeOffset="75067.31">13298 12632 777 0,'0'-4'56'15,"-4"-7"30"-15,1-2-15 0,0 0-17 0,2 4-3 0,1 3-8 0,0-1 3 0,1 4-1 16,4 2-4-16,3 1-9 15,6 0 1-15,10 0 6 16,1 1 7-16,13 1 19 0,3-1 5 16,12-4 13-16,9 0 0 15,7-10 4-15,10-4-7 16,13-2-11-16,12-6-7 16,5 1-18-1,1 1-8-15,-3 5-15 16,-7 6-12-16,-6 4-11 15,-2 5-4-15,-7 4 0 0,-8 5 3 16,-17 2-6-16,-12 2-1 16,-15 1-8-16,-6-3-8 15,-5 0-7-15,-3-1-8 16,-10-5-31-16,-7-2-17 0,-2 0-47 16,-7-6-195-16,-2-5 212 15</inkml:trace>
  <inkml:trace contextRef="#ctx1" brushRef="#br0" timeOffset="75450.53">14653 12082 875 0,'-5'8'96'0,"-4"-5"92"0,5 0-67 0,1-3-26 15,-1 7-11-15,2-1-24 0,2 2-7 0,2 9-12 0,5 4-10 16,6 4-5-16,6 2-2 15,13 1-7-15,-3 2-4 16,11 1-7-16,-2 4-6 0,-2-3 0 16,-6 1 5-16,-11-3 2 15,-2 4 5-15,-17-2 0 16,-9 3-1-16,-24 1-7 16,-15-3-16-16,-19 3-54 15,-11 1-30-15,-12-6 45 16</inkml:trace>
  <inkml:trace contextRef="#ctx1" brushRef="#br0" timeOffset="87955.56">17052 11115 810 0,'-4'5'76'0,"-6"1"44"0,1-4-11 0,2-2-37 0,-1 0-17 0,4-2-19 15,2-1-3-15,-3 0-1 16,4-2 5-16,1-4-3 0,1 4-2 15,3-4-6-15,-3-1-4 16,1 2-5 0,-1-1-1-16,1 1-3 0,1 2-5 15,0-1-2-15,-1 3-2 0,-1 4 4 16,1-2-3-16,-1 2 4 16,-1-2 2-16,2-2-9 15,4-9 6-15,-3 8-3 16,2 1 2-16,2-6 3 15,-6-2-3-15,2-1 0 16,4 0-3-16,-4-1 1 16,6 0-1-16,-4-7 7 15,4 3 3 1,-4-6-3-16,1-3 5 16,-2-3-5-16,-1 0-1 0,0 0-2 15,2 0-2-15,-5 2-2 16,1 1 1-16,1 3 3 15,1-1-2-15,-1 0 2 16,2-4-4-16,-4 1-4 16,2-3 3-16,-2-3-3 15,0 1 3-15,-2-3 0 16,1 1 1-16,-4-1 2 0,3 0-1 16,1 1 3-16,-1 4-2 15,2-4 4-15,0 3 3 16,0-2 2-16,3 1 3 0,1-1-4 15,2-5-3-15,-5 1-2 16,3-1-3-16,-3-1 0 16,-1 1 0-16,-3-2 1 0,0 1 2 15,1-1-2-15,-2 0 1 16,2 0-1 0,2-3-1-16,5 2 6 15,-2 1 5-15,-2 3 5 16,3 0-6-16,-4 5-4 15,-4 1-7-15,0-2-6 16,-6-4 1-16,4 2 4 16,-2 1-2-16,2-3 0 15,1 0-1-15,3-1-1 0,-2-5 1 16,1 3 2-16,-2 1 2 16,3 2-3-16,-3 4 2 15,2 0 5-15,0 4-2 16,-3 7-3-16,-2-1 0 15,-3 1-7-15,-3 4 4 0,1-2-1 16,2-3 0 0,3-1 0-16,2-2-1 0,-2-1 1 15,6-2 0-15,1 2-1 16,-2-2 1 0,3 4 3-16,0 0 1 15,-5 0-1-15,5 1 1 16,-10-2-6-16,-7 1-1 15,1-1 6-15,1-5-3 16,-6 4 4-16,4 1 0 16,-5-1-6-16,-2-1 2 0,-4 2 0 15,-7 2 0-15,-5 3-1 16,-4-2 0-16,-5 1 1 16,2 1 1-16,-3 4 2 15,-1-1 3-15,2 4-10 16,-1-3-1-16,-2 6 3 15,-7-7-1-15,-9 3 4 16,-4 0 0-16,-10 2 1 0,-3 1 0 0,4 6-4 16,-2 3 2-16,4 4-10 15,0 10-4-15,-6-5 1 32,-1 3-4-32,-10 1 5 15,1-3 1-15,7 4 6 16,3-6 4-16,11 6 2 15,-2 1-1-15,-9 2 0 0,-3-2 0 16,-6 1 0-16,1 4 1 0,7 0-1 16,7 0-2-16,5 2-3 15,-4-2 6 1,-2-3-1-16,-13-1 4 16,3 3 1-16,3-4-7 0,3-5 3 15,6 2-4-15,5-3 1 16,2-4 7-16,2 2-5 0,-1-3 0 15,-9-4-1-15,2 0-3 16,0 3 3-16,-1-2 1 16,3 0 0-1,1 3 1-15,4 3 0 0,-2 0-1 16,-9 2 0 0,-3 3 3-16,-7-4-3 15,-1 4 0-15,10-6 0 16,-1-1 0-16,6 1 0 15,-2-2 1-15,-2 1 2 0,-4-1-4 16,-5 5 3-16,2-3-5 16,4 4 0-16,-1 0 4 15,1 5-1-15,-1-4 0 16,-5 2-1-16,-6 2 1 16,1-3 0-16,2 3 1 0,8-1 2 15,9 1-3-15,8 0 0 16,4-2-2-16,-1 1-1 15,-4-1 4-15,1-3 0 16,2 1 0-16,10-7 4 16,0 0-1-16,10 0-2 15,-5 0 4-15,1 0-3 0,1 0 0 16,6 0-3-16,2 0 0 16,8-2 0-1,-3-3-1-15,0 1 1 16,6 1-1-16,-3-2 3 15,4 3-1-15,4 2 0 16,-2 0-1-16,3 5 0 16,6 0-1-16,-5 4 1 15,3-1 0-15,4 5-3 16,0-1 1-16,4 2 1 16,1 4 1-16,6-2 0 15,-3 4 0-15,5-1-3 0,-2 3 3 0,2 2-4 16,0 1 1-16,1-3 3 15,1 0-3-15,-1 0 3 16,-1 2 0 0,1 3 0-16,2-2-3 15,-1 2 2-15,-2-1 2 16,0 0-1-16,-2 5 0 0,0 4 0 16,3 3 0-1,-4 3 0-15,3 0 0 16,0-2 0-16,3-2-3 0,-2-4 3 15,-1-3 2-15,3-4-1 16,5 0-1-16,-2-3 1 16,2 1-5-16,1 0 1 15,-4-2 4-15,-1 1-8 16,-1 3 0-16,0-1-2 16,-1-2-7-16,-1 0 8 0,2-3 3 15,0-7 3 1,0-2 2-16,0-3-1 0,0-2 1 15,3-1-2-15,5-2-1 16,-5-2 1-16,5-1-1 16,-3 2 1-1,4-1 1-15,-4 1 1 0,3 3-1 0,-3-4 3 32,3 4-3-32,-4 1 3 15,4-1-2-15,-3 1-1 0,4-2 0 16,7 0-2-16,3 3 2 15,13-3-1-15,6 4 4 16,6-1-1-16,1 0 0 16,4 0 2-16,-9-1-3 15,-4-1 1-15,-8 1 0 0,-4-4 1 16,-5 1-3-16,-5-2-18 16,-4 1-19-16,-6-2-65 15,-4-2-37-15,-4-2 74 16</inkml:trace>
  <inkml:trace contextRef="#ctx1" brushRef="#br0" timeOffset="88390.98">10116 9215 1036 0,'-8'-9'88'0,"5"4"82"0,-4 0-66 0,4 5-31 0,8 8-23 0,-2 5-22 16,2 2-3-16,4 6-6 0,-3-4 2 15,12 7-10-15,-2-1-1 16,7 0-2-16,-2 2 0 0,4-2-5 16,-1-2-2-16,3-1 3 31,-2-2-3-31,-6-2-1 16,-5-1 2-16,-13 6 0 15,-10 1-2-15,-13 6 3 16,-8 4-2-16,-9 3-12 0,-4 1-5 15,-15 0-36-15,-7-3-24 16,-12-1-310-16,-2-2 255 16</inkml:trace>
  <inkml:trace contextRef="#ctx1" brushRef="#br0" timeOffset="96641.48">10379 10999 655 0,'0'-2'121'0,"2"-3"64"0,-2 1-40 0,0 0-19 0,-2-3-46 0,-3 2-8 15,-6-5-7-15,-1 2-7 16,-10-3-17-16,-2 2-5 16,-1-1-14-16,4 6 1 0,2 4-6 15,2 1-4-15,4 7-2 16,-1 5-8-16,0 4-3 16,4-3-3-16,6 5-3 15,-1 0 0-15,5-3 1 16,3 0 4-16,5-4 0 15,1 3-4-15,10-4 5 16,3 0-3-16,4 1 6 16,4-1 6-16,3 2-4 15,0 0 9-15,-9-1-4 16,-7 2-2-16,-14-1 5 0,-4 0-6 16,-15 2-2-1,-9 0 3-15,-10-1-16 16,-1-2-8-16,4-2-14 15,-3-5-9-15,7-1-16 16,4-2-4-16,4-4-17 16,5 1-11-16,9-7-204 0,5-3 187 15</inkml:trace>
  <inkml:trace contextRef="#ctx1" brushRef="#br0" timeOffset="96927.23">10592 10948 989 0,'-13'16'127'0,"-1"1"160"0,2 5-190 0,1 0 1 0,9 4-41 0,2-3-17 0,5 3-19 31,7-3-14-31,4 6 1 16,3-1-14-16,-5 0-48 15,-3 1-36-15,-4-2 44 0</inkml:trace>
  <inkml:trace contextRef="#ctx1" brushRef="#br0" timeOffset="98456.7">11360 12082 795 0,'2'-5'94'15,"1"-1"68"-15,0 0-13 0,-3 1-40 0,-3-3-16 0,-6 5-18 0,-4-3-10 0,-8 1-17 16,-2 5-10-1,-10 0-13-15,4 0-6 0,2 6-15 16,4 2 2-16,7 5-10 16,5-1-1-16,11 1 2 15,3 4-1-15,11-1-1 0,5 3 4 16,5-2-1-16,3 4-1 16,0-4 3-1,1 4 2-15,-4-7 0 16,-7 2-2-16,-4-1 0 15,-7 3 0-15,-11-3 3 16,-1 4 4-16,-15 0-1 16,-5-1 1-16,-6 1-6 15,-6-4 2-15,0-8-8 0,4-1-2 16,4-8-5-16,4-5-7 16,11-5 0-16,2 1-14 15,8 2-18-15,7-2-26 0,7-2 41 16</inkml:trace>
  <inkml:trace contextRef="#ctx1" brushRef="#br0" timeOffset="98890.52">11537 12162 1036 0,'0'-7'113'0,"-3"-4"95"0,4 1-118 0,7 2-3 0,3-1-24 0,4 1-7 0,3 2-9 16,1-1-1-16,0 4-17 15,2 1-6-15,-2 4-13 16,0 1-5-16,-5 5-7 15,-3 5-1-15,-11 9-5 16,0 0-4-16,-13 9-7 0,-6 1-10 16,-6 3 0-16,0 1 4 15,0-5 4 1,1 3 11-16,2-4 5 0,6-4 0 16,7-2 8-16,9-2 0 15,11-6 0-15,8 0-2 0,6-7-1 16,6-4-4-16,4-5-12 15,6-5-20-15,-1-6-40 16,-3-5 40-16</inkml:trace>
  <inkml:trace contextRef="#ctx1" brushRef="#br0" timeOffset="100116.24">10223 13388 377 0,'9'0'114'0,"-2"-3"107"0,2-4-21 0,2 7-38 0,0-3-37 0,-3 3-42 15,0 0-7-15,-6-1-10 16,-2 1 2-16,-2 4-4 16,-6-1-4-16,2 2-7 15,-7 2-7-15,1-3-10 0,-1 3-5 16,-3 0-5-16,-4-2-5 16,-4 3-8-16,0-3-7 15,-1 6-4 1,3 0-2-16,5 5-1 15,2 1 1-15,11 0-2 16,2-1 0-16,2 0-2 0,2-2-1 16,4 3 3-16,2-2-1 15,8 0 3-15,3 3 1 16,-2 1 0-16,7-2-2 16,-5 3-1-16,-1-2 4 15,1 2-4-15,-1-2 2 16,-10-3 5-16,3 0-2 0,-8-3 12 15,0-1 1-15,-8-1 10 16,1 1 0-16,-9-5-5 16,-3 0-5-16,-6-1-11 15,0 1 1-15,-5-4-6 16,0 3 3-16,2 0-1 16,-3-2-6-16,4-2-7 0,0 2-12 15,7-3-22 1,4-1-8-16,4-4-35 15,9-4-9-15,11-6-195 16,5-5 180-16</inkml:trace>
  <inkml:trace contextRef="#ctx1" brushRef="#br0" timeOffset="100707.31">10456 13471 1262 0,'0'-1'75'0,"0"-2"33"0,4-1-20 0,0-2-6 0,3 0-6 0,4-5-10 15,3 1 2-15,6-1-2 0,4 3-10 16,1-1-13-16,4 4-12 16,-1 5-23-1,-1 2-1-15,-4 9-5 16,-7-2-2-16,-8 4 1 0,-5 0-5 16,-7 5-6-1,-9-2 0-15,-11 6-17 16,-1 2 1-16,-5-5-5 0,-3-2 3 15,6-1 13-15,5-7 5 16,8-2 10-16,8-1-2 16,6 0 2-16,1-6 1 15,12 5 8-15,1 0 11 16,11-2 4-16,0-1 3 16,4 5-13-16,1 0-5 0,-3 4-4 15,-4 3-6-15,-4 3 4 16,-5 2 0-16,-7 7-4 15,1-3 4-15,-13 2 1 0,-8 1-4 16,-12-6 3 0,-10 2 3-1,-4-6-11-15,-5 0-1 0,0-5-11 16,1-3-20-16,7-5-26 16,3-3-24-16,6-3-53 15,3-5-260-15,18 0 258 16</inkml:trace>
  <inkml:trace contextRef="#ctx1" brushRef="#br0" timeOffset="112712.96">11657 9396 1114 0,'-2'-8'78'0,"-1"2"43"0,0-6-13 0,1 0-22 0,2 3-4 0,0 3-17 0,2-1-9 0,-2 7-26 16,0 2-8-16,0 11-15 0,0 6-2 16,-3 12 1-1,1 4 0-15,-4 9 10 0,3 6 0 16,3 15-3 0,0 8-2-16,3 12-9 0,-1-5-4 15,2-3-5-15,-4-7-5 16,3-13-3-1,-1-12 3-15,1-13 4 16,2-7 1-16,0-11 4 16,3-7 3-16,3-3 0 0,1-2 0 15,6-4 1-15,5 1 1 16,2-2 2-16,5 3 4 16,4 6-3-1,0-3-1-15,9 7-4 0,-2-3-1 16,3 1 0-16,-1 0 0 15,-4-5 2-15,-9-3 1 0,-3-1-2 16,-3-6 1-16,-9-4 3 16,1-3 1-1,-8-3-1-15,-3-7-1 16,-2 1-3-16,-2-6 0 0,-1-1 3 16,2-4-2-16,3-9 8 15,-4-8-1 1,7-10 1-16,2-5 3 15,-4-5-7-15,7 0 0 16,-4 0 3-16,2 8-2 0,-5 9-1 16,1 4 0-16,-3 13-5 15,-2 6 3-15,-2 9 0 16,-3 4 2-16,3 9-1 16,0 3 2-16,-3-4-3 15,1 7-3-15,-6-3 0 16,4 1 0-16,-4-1 1 15,3-1 1-15,-6 0-1 16,-3 0-3-16,-10-2 1 16,-3 6 0-16,-17 1-1 0,-10 2 0 15,-17 13-11-15,-14-2-12 0,-3 6-11 16,1 2-6-16,15-5-6 16,1-3 0-16,25-1-9 15,10 1-26-15,12-3 51 16</inkml:trace>
  <inkml:trace contextRef="#ctx0" brushRef="#br0" timeOffset="163991.43">19970 8148 0,'0'0'0,"0"0"0,0 0 0,0 0 0,0 0 16,0 0-16,0 0 15,0 0-15,43 4 16,-27-8-1,-4 0-15,0 0 16,8 0-16,-5-4 16,5 1-16,20-9 31,-1 0-31,0 0 16,13-11-1,11-5-15,8 1 16,0-5-1,12-7 1,-5 7-16,-18 5 16,-5 3-16,-24 8 15,-3 9 1,-16 3-16,4 0 16,-12 4-1,-1 4-15</inkml:trace>
  <inkml:trace contextRef="#ctx1" brushRef="#br0" timeOffset="164264.21">14228 786 1773 0,'-1'0'21'0,"1"8"-3"0,1 7 20 0,-1 1-3 0,7 11-3 0,-6 1-6 0,-1 17-13 0,0-1 0 0,-9 3-10 0,-1 2-1 0,-2-10 1 0,1-4-3 0,3-10-1 0,5 1 1 0,3-12 0 0,0-2 0 0,3-5 2 16,3-7-3-16,11 0 1 15,4-7 4-15,6 3-5 16,4 0 4-16,-1 3-2 0,5 1-1 16,3 3 0-1,1 3 0-15,10 4 0 16,3-1-2-16,15 2 2 0,4-3 1 16,11 2-3-16,-4-1 3 15,8-3-1-15,-3 1 0 0,15-1 5 16,16-1-6-16,9-4 5 15,6 1-4 1,8-1 4-16,-3 3-3 0,13 4 1 16,1-4 0-16,-2 4 3 15,-6 3 2-15,-8-3 4 16,9 2-3-16,2-1-6 16,6-1 4-16,-7 1-7 15,-2-1 5-15,7-1 1 16,1 0-6-16,-4-2 4 15,-4 3-6-15,-7-3 3 16,4 3 0-16,-5-4-2 16,-5 4 3-16,-14 2-1 15,1-2 4-15,3 1-2 16,4 2-3-16,-4-5 2 0,-8-1-3 16,-20-2 0-1,-10 2 3-15,-11 3-1 0,-5-2 0 16,-9 5 3-16,-5 0-1 15,-11 3 4-15,-4-4 1 16,-8 1-1-16,-6-5 7 0,-2 1-1 16,-4-7-4-16,0 1 0 15,-1 1-3 1,-2-4-2-16,-5 1 3 16,2-4-3-16,-2-1-2 15,-6-2 4-15,3 0-1 16,-7-6 0-16,0-2-2 15,-4-2-4-15,1-2 2 0,-6-2 6 16,2-10-4-16,3-9 5 16,2-1-1-16,4-9-3 15,2-5 5-15,2-3 2 16,1-5-1-16,8-1 2 0,0-3 4 16,3 2-11-1,0 0 4-15,-3 9-4 0,4 0-9 16,-8 13 7-16,-5 6-2 15,-4 7-4-15,-13 7 8 16,1 3-4-16,-4 7-3 16,4 0 2-16,1 1 1 15,1 5 2-15,-1-1-4 16,-1 1 14 0,-7 0-9-16,-5 0 8 0,-9-1-1 15,-9 1-9-15,-10 3 6 16,-4-3-12-16,-5 4 4 15,-8 4-4-15,-5-4-4 16,-24 4 8 0,-7 0-8-16,-13 0 7 0,-4 2 3 0,-1 0-5 15,5-2 7-15,-14 0-3 16,0-2 1-16,-5 0 2 16,-3-2-1-16,3 2-2 15,-7-1-2-15,-7 0-1 16,0 0 1-16,-2 3 2 15,-4 0-6-15,-2 3 4 16,-5 0-3-16,0 6-5 16,2 1 5-16,3 1 5 15,-6 2-3-15,3-1 2 16,3 1 1-16,2-1-3 16,6-2 0-16,11 1 8 15,11-6-5-15,16 1-1 16,3-3 1-16,12-3-2 15,7 3 2-15,18 0 3 0,8 2 1 16,15-2-5-16,5 5 2 16,7-1 0-16,3 2-6 15,5-3 6-15,-3 4 1 0,9-1-6 16,0-1 4-16,6-2 0 16,1-1 0-1,6 0 0-15,5-4 0 16,2 1 0-16,-3-2-4 0,-2 0-8 15,-2 0-7-15,-4 0-37 16,-1 0-25-16,-4 0-82 16,-5 0-204-16,-4-8 222 15</inkml:trace>
  <inkml:trace contextRef="#ctx1" brushRef="#br0" timeOffset="165640.93">15132 623 856 0,'-11'13'32'0,"-1"1"23"0,2 0-5 0,2-4 25 16,5-1 3-16,3-6-10 0,2-1-5 0,7-4 0 0,2-1 3 0,2-5 7 15,-1-3-8 1,-7 5-5-16,2-7 1 0,-7 4-6 15,0 3 4-15,-5-2-5 16,0 5-6-16,5 3-5 0,-5 0-5 16,1 11-1-16,0 4-1 15,3 15 2 1,1 8 0 0,5 14-2-16,4 7-9 0,2 7-11 15,2 10-2-15,-1 1-15 16,-4 0 2-16,2 0-19 15,-2-6-29-15,4-12-41 16,-1-7-33-16,5-19-58 16,8-17-241-16,4-31 267 15</inkml:trace>
  <inkml:trace contextRef="#ctx1" brushRef="#br0" timeOffset="165939.62">16360 565 1319 0,'8'-3'93'0,"1"0"40"15,-7 9-28-15,-2 7 16 16,-7 15-21-16,1 11-3 0,-7 23-18 15,4 4-6-15,1 13-26 16,3 1-21-16,5-4-9 16,3-5-11-16,4-16-4 15,-7-4 0-15,0-12-37 16,0-3-22-16,1-12-52 16,3-8-43-16,-3-16 86 15</inkml:trace>
  <inkml:trace contextRef="#ctx1" brushRef="#br0" timeOffset="166258.48">17278 671 1521 0,'0'0'94'0,"0"0"38"16,0 4 15-16,0 4-19 15,-2 3-13-15,-2 4-28 16,4 5-16-16,1 16-4 16,4 5-6-16,1 18-17 15,5 4-9-15,-1 11-24 0,2-2-5 16,-1-1-2-16,-6-3-16 0,5-8-71 15,-3-5-38-15,3-7-84 16,4-12-35 0,-1-20 142-16</inkml:trace>
  <inkml:trace contextRef="#ctx1" brushRef="#br0" timeOffset="166544.5">18213 500 1549 0,'0'-3'73'0,"2"6"23"0,0 8 2 0,9 21 25 15,-5 17-17-15,11 20-30 16,4 16-13-16,1 16-34 16,1 2-13-16,-10-4-16 15,0-4-20-15,-9-15-91 0,3-4-56 16,7-19 80-16</inkml:trace>
  <inkml:trace contextRef="#ctx1" brushRef="#br0" timeOffset="199094.59">7992 7548 1057 0,'0'0'74'0,"2"2"36"0,-1-2-1 0,7 0-4 15,2-4-14-15,4-3-18 0,5 2-14 0,0 3-32 0,8 2-10 0,3 2-17 0,6-1-23 0,13-1-42 16,1-3-58-16,13-9 65 15</inkml:trace>
  <inkml:trace contextRef="#ctx0" brushRef="#br0" timeOffset="205404.98">13443 13049 0,'0'0'16,"0"0"-16,-4 51 0,-4-16 0,0 5 0,4-1 15,4-3 1,-4-5-16,4-7 15,0-4-15,0-5 16,-4 1 0,-3 0-1,3-4-15,4 0 16,-4-4-16,0-1 16,-4 1-16,4 0 15,4 0 1,-4 0-16,4-4 15,0 4 1,0-4-16,0 0 16,0 0-1,0 0-15,0 0 16,0-1-16,0 1 16,-4 0-1,-4 0 1,4 0-16,4 0 15,0 0 1,0 0-16,0 0 16,0 0-1,0 0-15,0 0 16,0 0-16,-4 0 16,4 0-1,0 0-15,0 0 16,0-1-16,0 1 15,-4 0 1,4-4-16,-8 0 16,4 0-16,4 0 31,0 0-31,0 0 0,0 0 31,-4 0-31,4 0 16,0 0-16,0 0 15,0 4 1,0 0-16,0 0 16,0 0-16,0-4 15,0 0 1,-3 0 0,-1 0-16,-4 0 31,8 0-31,-4 0 15,4 0 1,0 0 0,0 0-1,0 0 1,0 0 15,0 0-31,0 0 16,0 0-1,0 0 1,0 0 0,0 0-1,0 0 1,0 0 0,0 0-16,0 0 15,0 0 1,0 0-1,0 0 1,0 0 0,0 0-1,0 0-15,0 0 16,0 0 15,0 0-15,-40-39-1,40 35 1,0 0 0,0 0-1,0 0 1,-4 0 0,4 0-1,0 0 1,0 0-16,0 0 15,0 0 1,0 0 0,-4 0 15,-3 0-31,7 1 16,-4 3-1,4 0 1,0 0-1,0 3 1,0 1 0,0 0-1,0 0 1,0 4 0,0 0-1,0-8 1,0 0-1,15 32 1,-11-21 0,-4 1-16,0 0 31,0-4-15,0-4-1,0 0 1,-8 12-1,-106 133 1,-170 198-16</inkml:trace>
  <inkml:trace contextRef="#ctx1" brushRef="#br0" timeOffset="206197.91">4230 11256 758 0,'0'0'120'0,"-2"-11"-11"0,2-4 116 0,0-4-109 0,0 2-18 0,0 6-15 0,-2-2-11 0,-2 4-2 0,-1 1-1 0,2 0-24 16,-3 4-2-16,1-6-9 16,2-1-3-16,-1-6 4 0,4-4-4 15,0-7 9-15,4-7 7 16,-1-9-8-16,2-7 3 16,1-12-8-1,-1-6-12-15,1-13-3 16,-1-2-8-16,-2-12-3 15,3-2 4-15,-4-14-7 16,-1-4 5-16,1-12-10 16,-2-3 2-16,0-8 1 15,0-3-7-15,0-1 8 16,0-1-3-16,0 2-2 0,5 2 8 16,2 5-9-16,3 5-1 15,3 9 6-15,-1 4-3 16,2 2 3-16,-1 5 3 0,0 7-4 15,-1 5 0 1,-5 10-2-16,2 4-1 16,0 1 4-16,-2 4-1 0,2 24 1 15,1 4-8-15,-7 24-1 16,0 9 3-16,-3 11-1 16,0 4 9-16,0 1-5 15,0 1-1-15,0-12 2 16,2 7 0-16,4-3-1 15,0-1 4-15,5 4-5 16,8-2-3-16,3 5 5 16,8 3-8-16,3-2 9 15,4 1-4-15,4-3 3 16,3 3-1-16,8-1 0 16,-2-1 0-16,6-3-2 15,-3 1 7-15,6 0-7 16,-6-1 8-16,2 3-6 0,9 1 0 15,7 1 2-15,0-6-6 16,4 3 4-16,1-3 0 16,-2-1 0-16,-6-3 1 15,11-1 2-15,4-4-6 0,20-4 5 16,4-3 0 0,10 5-1-16,3-6 5 15,-10 3-6-15,13 1 2 16,4 1-1-16,-3 0-1 15,-2-1 7-15,-13 1-9 16,-13-3 7-16,-6 6-4 16,-13 2-5-16,-8 1 8 15,-21 4-9-15,-12-1-13 16,-23 10-24-16,-12-2-30 0,-9-4-47 16,-6-2-19-16,-8-3-43 15,-3-1-176-15,-2 1 228 16</inkml:trace>
  <inkml:trace contextRef="#ctx1" brushRef="#br0" timeOffset="206537.44">6938 7086 1221 0,'10'-2'53'0,"-2"1"8"0,1 1 19 0,1 3 12 0,2 8 11 0,1-1-6 16,7 7-28-16,4 8-15 15,3 0-23-15,3 2-9 0,-2 0-12 16,7-2-4 0,-7 4-1-16,1-1-1 0,-6 3 7 15,-4 3 6-15,-6 2-2 16,-8 3 5-16,-18 1-11 15,-4-1-4-15,-21-1 1 16,-5-2-6-16,-9-1-19 16,-5-5-10-16,-1-10-53 15,1-5-27-15,2-15-163 16,3-10 155-16</inkml:trace>
  <inkml:trace contextRef="#ctx1" brushRef="#br0" timeOffset="207139.9">6350 7908 763 0,'-3'0'146'0,"1"-2"184"0,-4 2-184 0,3 5-33 0,0 4-23 0,1 10-12 0,-3 3-9 16,5 13-7-16,0 3-8 0,5 6-22 16,0 5-6-1,3 1-20-15,-2 1-1 0,2-9-6 16,-2 1-13-1,0-12-17-15,1-2-22 0,-3-9-34 16,-4-5-15-16,0-14-63 16,-7 1-204-16,2-18 232 15</inkml:trace>
  <inkml:trace contextRef="#ctx1" brushRef="#br0" timeOffset="207402.9">6322 8035 1132 0,'11'-25'96'15,"1"0"46"-15,9 1-27 0,9 7-2 16,8-5-10-16,6 6 3 16,5 3-25-1,-1 4-14-15,-8 7-24 0,-15 6-17 16,-12 7-15 0,-8 3-8-16,-12 9 0 0,-4 1-2 0,-12 8-2 15,-12 1-12 1,-8 0-22-1,-4-2-6-15,6-5-26 0,9-7-5 16,10-12-9-16,8-2-1 0,12-10-20 16,4-6-49-16,15-3-241 15,7 0 231-15</inkml:trace>
  <inkml:trace contextRef="#ctx1" brushRef="#br0" timeOffset="207675.87">7033 7957 1249 0,'3'3'91'15,"-1"3"22"-15,-12 2 2 16,-4 3-1-16,-10 2-25 0,-4-1-5 16,1 4-21-16,-1 1-11 15,4 2-19 1,2 6-11-16,11-1-13 15,5 3-9-15,9 0 0 16,8-1 0-16,9 0-1 16,10-3-1-16,3-10-20 15,10-7-14-15,3-6-44 0,4-6-22 16,1-11-30-16,7-4 62 16</inkml:trace>
  <inkml:trace contextRef="#ctx1" brushRef="#br0" timeOffset="212124.07">9138 5753 1144 0,'3'0'75'0,"-3"-1"40"0,0 1 1 0,-7 0-20 0,3 0-10 0,-6 11-17 16,4-3-8-1,-2 11-5-15,6 7-3 16,2 4-19-16,4 8-8 0,5 10-13 16,-1-4-4-16,-2 5-4 15,-1-2-11 1,-3-4-32-16,-2-4-24 15,-4-6-47-15,0-6-22 16,-9-14-279-16,0-10 262 16</inkml:trace>
  <inkml:trace contextRef="#ctx1" brushRef="#br0" timeOffset="212440.12">9067 5727 1316 0,'9'-21'101'16,"4"1"34"-16,4 2-22 16,7 1 2-16,1 12-33 15,-1 2-9-15,-6 14-29 0,3 10-19 16,-8 5-14-16,-1 3-3 16,-7-1-6-1,4-1 1-15,-4-5 0 0,-2-3-4 16,-6-5 1-1,-6-1 2-15,-7-5 2 16,-1 1 2-16,-4 1-11 16,1-4-5-16,-3 0-17 0,1-3-16 0,7-1-20 15,0-4-15 1,9-1-40-16,4-5-25 16,10-1-277-16,8-4 261 0</inkml:trace>
  <inkml:trace contextRef="#ctx1" brushRef="#br0" timeOffset="212840.28">9743 5911 1109 0,'0'-8'80'0,"-4"-3"73"0,-3-1-60 0,-5-6 2 0,-6 7-17 0,-5-5-16 15,-7 4 3-15,-2 7-12 0,-1 3 1 16,1 15-19-16,-1 3-12 15,6 12-11-15,4 7-4 16,7 1-2-16,7 1-1 0,7 0-1 16,10-4-3-16,11 1-1 15,4-4-4-15,14-8 0 16,-1-2 1-16,-1-7-15 16,-1-4-18-1,1-7-45-15,1-2-30 0,-9-7-285 16,-3-5 252-16</inkml:trace>
  <inkml:trace contextRef="#ctx1" brushRef="#br0" timeOffset="213143.09">10054 5881 1163 0,'5'0'117'15,"7"5"67"-15,-4 4-53 0,-5 7-9 0,1 6-33 16,-6 3-16 0,0 5-26-16,-1 4-10 0,2 2-26 15,-2-3 0-15,3 2-12 16,3-5-13-16,-6-7-39 15,1-2-36-15,-3-9-71 16,2-4-182 0,-6-5 211-16</inkml:trace>
  <inkml:trace contextRef="#ctx1" brushRef="#br0" timeOffset="213376.75">9885 6020 1198 0,'0'0'98'0,"2"0"51"15,4-2-44 1,8-1-5-16,4 2-26 16,5 1-14-16,7 0-22 15,0 0-7-15,3 0-18 0,-1 1-4 0,0 6-8 16,-7-3-16-16,-6 3-48 31,1-4-30-31,-4-2-204 0,0 1 178 16</inkml:trace>
  <inkml:trace contextRef="#ctx1" brushRef="#br0" timeOffset="213741.86">10430 5839 1184 0,'3'0'85'0,"0"-4"53"16,-2 8-13-16,-1 2-21 16,0 5-16-16,-6 8-31 15,0 1-10-15,-7 6-19 16,1 2-9-16,-7 5-13 0,0 0-1 15,-5 3-4-15,4-2 3 16,7-4-3 0,5-5-1-16,8-3-1 15,0-6-3-15,11-2-1 16,3-3 4-16,4-3-3 16,4-5 4-16,1-2 0 15,-2 1-4-15,1 0-1 0,0-2-15 16,-5 0-14-16,-1-2-15 15,2-1-29-15,-4-5-10 16,-2 2-149-16,-5-5 147 0</inkml:trace>
  <inkml:trace contextRef="#ctx1" brushRef="#br0" timeOffset="213971.31">10546 6034 1261 0,'-4'2'99'0,"-6"1"64"16,7 5-27-16,0 3-15 15,3 3-20-15,1 5-29 16,1 6-7-16,0 10-22 16,-2 3-9-16,-2 6-26 0,-4 3-3 15,1 2-9-15,2-3-22 16,-4-1-52-1,4-4-42-15,0-4 57 16</inkml:trace>
  <inkml:trace contextRef="#ctx1" brushRef="#br0" timeOffset="-190238.9">17458 3457 1880 0,'1'2'13'0,"-2"9"26"0,1 6-1 0,0 18 18 0,0 8-1 0,0 15-2 16,3 5-9-16,6 5-21 0,-6 0-15 0,7-1-6 0,-2-2 4 0,-3-7-8 0,-5 1-5 15,-5-7-2-15,0-5-17 0,-4-19-8 16,5-7 4-16,1-18-17 0,-3-6 1 0,1-16 1 16,2-6-1-16,0-10 18 15,-3-1 14 1,4 3 16-16,2-2 12 16,0 8 21-16,11 2 13 15,2 9 9-15,1 4-2 16,10 5 2-16,-7 6-6 0,8 2-5 15,0 7-5-15,7 5-15 16,0 3-7 0,-4 4-10-16,-1 1 1 0,-11 7-10 15,-4 0 1-15,-12 1-1 16,-6 4 0-16,-10-5 1 0,-8 4-2 16,-18-7 0-16,-2-4-16 15,-10-9-20-15,2-7-18 16,6-10-22-16,8-7-6 15,18-14-30-15,9-1-8 16,22-7-30 0,14 2-12-16,16 1 94 0</inkml:trace>
  <inkml:trace contextRef="#ctx1" brushRef="#br0" timeOffset="-189293.43">18065 4001 724 0,'-14'-6'137'0,"0"3"184"15,-1 0-152-15,4 3-24 0,4 4-17 0,0 7-29 0,-2-4-15 0,4 2-14 0,0 2-20 0,12-6-10 16,5 3-4-16,9-7-4 16,7-1 1-16,10-1-8 15,1-7-5-15,1-1-13 0,1-1 2 16,-13-3-6-1,-2 1 2-15,-15 1 3 0,-8-2-6 16,-6 1 5-16,-5 2-7 16,-13 4 0-1,-10 0 5-15,-10 6-6 16,-4 1 6-16,-3 10-6 16,8 2-1-16,9 9 4 0,5 1-10 0,20 6 8 15,6-2-5-15,14 3-3 16,10 1 11-16,12-4-4 15,-1 1 4-15,11-4-4 16,-2-2 0-16,2-6-5 16,2-2-14-16,-2-4-22 15,3-1-25-15,-3-4 5 16,0-5 8 0,1-10 29-16,0-5 22 15,-6-11 3-15,-3-1 2 0,-11-6 18 16,-8 3 6-16,-11-1 20 15,-7 1 14-15,-13 3-8 0,-7 3-10 16,-13 10-18 0,-2 2-8-16,-1 8-9 0,-5 6-2 15,4 9-2-15,5 2-5 16,12 6-3-16,6 3 8 16,11-3-7-16,2 0 3 15,13-5-1-15,1-3-2 16,11-5 21-16,5-1-4 15,5-7 18-15,5-2-2 16,-6-1-4-16,-2 2-2 16,-10 4-10-1,-6 7 2-15,-13 13-14 16,-6 7 1-16,-13 16-2 0,-9 3 1 16,-10 12-2-16,-4 2-5 15,-2-2-16-15,0 1-7 0,3-10 4 16,8-9 8-16,9-13 8 15,7-7 5-15,9-13 9 16,5-5-6-16,7-1 23 16,8-9 2-16,11-5 5 15,8-4 3-15,10-9-10 16,7-4-4-16,7-4-11 16,2 0 3-16,2-3-36 15,-2 1-33-15,-3 2-127 16,-7-3 104-16</inkml:trace>
  <inkml:trace contextRef="#ctx1" brushRef="#br0" timeOffset="-187667.84">20299 3826 845 0,'0'0'100'0,"-3"0"77"0,3-1-18 0,-2-2-43 0,1-2-26 0,-10 2-41 16,1-4-11-16,-4 3-24 15,-2 0-5-15,-9 4-5 0,-8 0-3 16,-5 4 3-16,-3 5-3 0,3-1 3 15,8 3-1-15,5 2 0 16,9-2-1-16,7 1-1 16,9 1 3-16,4 1 7 15,9 0 4-15,7 2 1 16,4 3 1-16,6-3-2 16,5 4 0-16,-2-2 1 15,-2 2-4-15,-4 1-6 0,-6-1 4 16,-5 4-8-16,-4-5 5 15,-18 1-1-15,-8 1 1 16,-15-4-1 0,-9-3 0-16,-6-6-1 15,-3-2-2-15,0-6-7 16,4-1-9-16,5-12-33 0,7 1-21 0,4-14-44 31,8-2-25-31,6-8 76 0</inkml:trace>
  <inkml:trace contextRef="#ctx1" brushRef="#br0" timeOffset="-187434.95">20037 3587 1159 0,'11'-2'100'0,"-6"2"85"16,4 0-41-16,-9 11-35 15,2 6-14-15,-4 20-37 16,-2 12-12-16,-1 14-12 15,0 4-14-15,-1 9-18 16,1 1 4-16,3 2-5 16,-2 0 2-16,4-2-36 0,0-6-23 15,6-14-46-15,-1-6-32 16,4-17-225-16,2-7 223 16</inkml:trace>
  <inkml:trace contextRef="#ctx1" brushRef="#br0" timeOffset="-187040">20577 3820 1218 0,'0'0'91'0,"-10"-3"31"16,-1 3-17-16,-8 3-34 0,-3 5-22 0,-3 6-22 15,0 2-8 1,7 4-7 0,-1-1-7-16,15 5-4 15,2 3 7-15,15 3-2 16,2-4 1-16,9 1 0 0,1 0-5 15,-1 0 0 1,-4 0 1-16,-5 0-1 16,-6-2 3-1,-9-3 1-15,-6-5-2 0,-16-4 1 16,-5-4-2-16,-11-6-15 16,-6-1-20-16,3-7-31 0,0-4-27 15,12-10-221-15,11-8 202 16</inkml:trace>
  <inkml:trace contextRef="#ctx1" brushRef="#br0" timeOffset="-186823.75">20868 3853 1349 0,'0'24'95'0,"-3"3"67"16,-3 9-34-16,-10 3-17 15,4 1-26-15,-6 2-47 16,6-2-16-16,5-2-19 16,7-4-2-16,13-5-51 15,4-6-47-15,9-5-235 16,2-7 192-16</inkml:trace>
  <inkml:trace contextRef="#ctx1" brushRef="#br0" timeOffset="-186657.84">21179 4344 1191 0,'0'22'125'15,"0"3"125"-15,-1-1-186 16,-9 1-6 0,-2 2-79-1,-4-2-29-15,-2 2-327 16,6-4 247-16</inkml:trace>
  <inkml:trace contextRef="#ctx1" brushRef="#br0" timeOffset="-186276.8">22097 3850 1014 0,'-15'-6'131'0,"-11"1"227"0,-2 0-239 15,-7 4-5 1,-3 1-3-16,1 4-43 0,-6 1-4 16,7 6-26-16,4 2-12 0,7 4-13 15,11 4-8 1,9 4-4-16,11 2-1 15,13 3 0-15,6 1-2 16,9 1 6-16,2 2 0 16,-6-2-4-16,-3 1 0 15,-12-8 1-15,-5 0 1 0,-13-4-14 16,-11-1-5-16,-18-5-26 16,-7-3-21-16,-10-4-20 15,-2-6-27-15,5-7-33 16,2-4-107-16,11-17 153 15</inkml:trace>
  <inkml:trace contextRef="#ctx1" brushRef="#br0" timeOffset="-186052.76">21839 3527 1162 0,'19'45'168'0,"-5"4"180"15,-9 19-201-15,-2-2-4 0,-5 4-50 16,1-2-30-16,1-5-33 16,0-2-11-16,6-6-17 15,-3-3-3-15,6-6-49 16,-2-10-31-16,2-6-79 16,2-9-26-16,2-15 94 15</inkml:trace>
  <inkml:trace contextRef="#ctx1" brushRef="#br0" timeOffset="-185759.33">22418 3751 1573 0,'-11'0'171'0,"-26"0"-80"0,-1 9-34 15,-1-1-12-15,3 9-13 16,9 1-13-16,16 5-15 16,5 6 1-16,20 5-3 15,11-1 0-15,7 4-1 0,-1 1 0 16,-1 1 0-16,-5 2 1 16,-9-3-1-16,-6-2-1 15,-10-3 0-15,-10-4-15 16,-15-4-33-16,-7-3-24 15,-10-11-51-15,-1-3-27 16,-4-11 88-16</inkml:trace>
  <inkml:trace contextRef="#ctx1" brushRef="#br0" timeOffset="-185394.26">22604 3867 1404 0,'0'-1'86'0,"0"1"83"15,3-3-54-15,11-4 8 0,5 4-16 16,8 3-50 0,1 0-9-16,7 0-11 15,-3 10-13-15,-10 2-14 0,-5 4 4 16,-17 1-14-16,-9 5-4 0,-15 4 4 15,-12-1-7-15,-2 3 13 16,-2 2-5-16,7 3 2 16,9 2-1-16,10-5-6 15,10 0 4-15,10-5-5 16,13-3 4-16,12-8-15 16,14-3-12-16,11-7-26 0,6-4-24 15,4-5-40 1,-6-3-13-16,-11-3-98 15,-8-3-183-15,-14 0 249 16</inkml:trace>
  <inkml:trace contextRef="#ctx1" brushRef="#br0" timeOffset="-185171.67">23109 4260 1280 0,'6'11'99'16,"-4"6"72"-16,-1 1-33 0,-2 4-23 16,-6 1-26-16,-4 3-47 15,-6 0-10-15,-7 3-28 16,5 1-31-16,-12-5-82 16,2-1-309-16,-1 4 253 0</inkml:trace>
  <inkml:trace contextRef="#ctx1" brushRef="#br0" timeOffset="-183749.07">23596 3583 1177 0,'2'-3'75'0,"2"-3"40"0,-2 4-13 0,0 7-16 0,-2 5-16 0,-2 12-16 15,-4 8-9-15,3 7-8 31,-1 11-6-31,0-2-22 16,-1 1 0-16,-5 2-6 16,-4-4 0-16,-5-2-5 0,-4-5-6 0,1-10 2 15,7-3-3 1,11-6 1-16,5-1-1 16,15-9 0-16,6-1 2 0,11-3-1 15,5-2 1 1,2-3-22-16,2-3-12 0,-2-3-27 15,-4-1-21-15,-1-1-116 16,-2-4-101-16,0-1 167 16</inkml:trace>
  <inkml:trace contextRef="#ctx1" brushRef="#br0" timeOffset="-183021.17">24028 3975 1052 0,'7'-10'100'0,"-7"-3"60"0,-5 2-13 16,-9 2-44-1,-11 1-21-15,-2 5-33 16,-6 3-6-16,1 9-25 16,-4 7-5-16,9 6-11 15,2 2-2-15,12-4 0 16,10 1-5-16,6-9-10 16,10 1 2-16,4-8-4 0,4 0 9 15,-1-9 8-15,2-2 2 16,-1-2 7-16,-4-3 5 15,-3 2 2-15,-4-1-2 16,-9 9-5-16,1-1-9 0,-7 12 2 16,-3 7-3-1,2 7-3-15,0-4 6 16,12 1-2-16,2-7 1 0,9-3 1 16,0-10-2-16,6-1 8 0,-3-7 3 15,1-8 17-15,2-2 4 31,-2-5 2-31,2-5 6 0,-1-3-8 16,2-9 2-16,-6-12-11 16,-4-9-2-16,-5-14 0 15,-1-5-4-15,-5 7 7 16,-1 13-2-16,-2 26 10 16,0 30 9-16,-2-6-14 15,-6 21 6-15,8 23-20 16,0 6-8-16,0 17 5 15,2-1-6-15,-2 3 0 0,5-3-1 16,-4-7-6-16,6-2-4 16,-3-11-14-16,-4-8-4 15,2-9 6-15,-2-5 4 0,0-14 6 16,5-1 5 0,6-11-2-16,3-2 1 15,6-1 7 1,4 0-3-16,0 5 4 0,4 4-1 15,-6 5-5-15,0 1 5 16,-1 12-5-16,-4 1-1 16,-6 5 3-16,-5 2-2 15,-9 1 3-15,-6-3-2 16,-10 0 3-16,-2-4-2 16,-10-2-25-16,-5-4-7 0,4-7-26 15,-4-4-18 1,10-9-19-16,6-7-22 0,9-11-23 15,9-2-139-15,13-10 179 16</inkml:trace>
  <inkml:trace contextRef="#ctx1" brushRef="#br0" timeOffset="-182496.03">24634 3937 859 0,'8'17'137'0,"-5"-4"228"0,2-5-258 0,4-5-7 0,4-3-8 0,4-8-40 0,2-3-2 16,0-5-16-16,2 2-7 15,-4-7-5-15,0 4 1 0,-9 1 4 16,-1-3 0-16,-15 5 0 16,-5 3-8-16,-11 9-13 15,-5 4-3-15,-1 19-4 16,-5 4 1-16,8 5 2 15,7 6-4-15,15-4 1 16,5-1-2-16,14-4 2 16,10-2-1-16,6-6-1 15,4-2 0-15,6-10 1 16,4-4 2-16,0-6 0 16,-4-10 5-16,-4-4 1 15,-6-9 2-15,-7-8 3 16,-5-4 2-16,-6-11 4 15,-4-9-5-15,-5-15-1 16,-1-9-6-16,-7-8-5 16,-3 4 3-16,-3 21 3 15,5 19 10-15,-5 37 15 16,-2 10 3-16,-2 31-1 16,-6 15-2-16,9 29-16 0,0 7 4 15,12 10-9-15,10-1-2 16,12-10-7-16,5 3 4 15,4-8-38-15,3 1-46 16,2-11-77-16,3-5-51 0,5-18 107 16</inkml:trace>
  <inkml:trace contextRef="#ctx1" brushRef="#br0" timeOffset="-163046.23">9630 7729 955 0,'0'0'91'0,"0"-1"60"0,0-2-17 0,0-7-52 0,0 1-5 0,0-1-16 0,-5 2 1 0,3-1-1 0,1 7-3 16,-1 1-11-1,1 1-11-15,-10 3-15 16,7 11-8-16,3 18-5 16,-4 1 0-16,5 8 0 15,2 1-3-15,7-7-5 0,2-3 1 16,11-12-1-16,4-4 3 16,0-15 1-16,4-1 8 15,-8-11 10-15,1-3 1 16,-14-2 8-16,0-6-7 15,-9 0 1-15,-1 0-3 16,-9-1-10-16,-5-3 4 16,-11 3-14-16,-2 2-1 0,-7 5-15 15,5 5-19-15,7 7-13 0,8-3-11 16,15 3-21 0,2-6-11-16,14-2-29 15,9 0-22-15,10-3 84 16</inkml:trace>
  <inkml:trace contextRef="#ctx1" brushRef="#br0" timeOffset="-162740.96">10141 7433 1135 0,'0'-22'101'0,"-5"0"33"0,-1 9-16 0,-7 5-19 0,-6 8-35 0,0 7-12 0,-6 12-16 15,-2 6 3-15,2 13-1 16,-3 4-11-16,2 12-5 16,4 6-12-16,10-2-8 15,4 5 2-15,8-1-6 0,6-4 0 0,5-12-31 31,-1-5-22-31,2-11-55 16,4-2-29-16,-8-11-252 16,0-4 245-16</inkml:trace>
  <inkml:trace contextRef="#ctx1" brushRef="#br0" timeOffset="-162574.28">9862 7770 1168 0,'-8'-17'105'15,"3"8"71"-15,5 4-64 0,9 5-33 16,4-2-22-16,8-4-18 16,4 1-11-1,10-7-19-15,2 1-5 16,1-4-36-16,2 1-43 0,-1-6 39 16</inkml:trace>
  <inkml:trace contextRef="#ctx1" brushRef="#br0" timeOffset="-162319.78">10259 7496 1144 0,'-6'-24'80'0,"0"7"64"15,-4 1-39-15,-1 10-4 0,0 6-14 16,2 5-21-16,-3 9-8 15,1 16-11 1,5 3-6-16,0 14-15 16,4 8-4-16,-1 9-15 15,0 0-2-15,3 1-38 0,0-5-26 0,6-10-57 16,-6-7-16-16,3-10 67 16</inkml:trace>
  <inkml:trace contextRef="#ctx1" brushRef="#br0" timeOffset="-162123.2">10079 7780 1234 0,'3'3'85'16,"5"0"40"-16,5 2-64 15,-4-5-4-15,12-6-32 16,1-1-9-16,5-4-12 15,4 2-16-15,6-1-39 16,4 2-64-16,4-3 58 16</inkml:trace>
  <inkml:trace contextRef="#ctx1" brushRef="#br0" timeOffset="-161847.39">10513 7684 1217 0,'-12'0'84'0,"-6"0"53"15,-1 4-25 1,-3 7-33-16,0-1-18 16,2 7-23-16,1-3-7 15,12 2-13-15,3 2-2 0,11 1-4 16,8-4-5-16,5 7-2 16,5-1-2-16,-2-1-3 15,-1 4 0-15,-3 1-1 16,-5 0 0-16,-14 2-5 15,0 2-12-15,-14-4-31 0,-7-1-16 16,1-9-51-16,-1-4-82 16,5-12 119-1</inkml:trace>
  <inkml:trace contextRef="#ctx1" brushRef="#br0" timeOffset="-161347.48">10573 7830 884 0,'8'2'131'0,"3"1"188"16,-3 3-196-16,8-4-28 0,-1-2-27 15,4-8-30-15,0-3-14 16,8-3-7-16,-5-2 3 16,-3 0 2-16,3 2 3 15,-15-5-3-15,-6 7 3 16,-4 4 4-16,-13 0-4 15,-1 8 0-15,-7 8-8 16,-1 7-9-16,4 6-4 0,4 11-4 16,3 4 1-16,6-2-2 15,6 1 0-15,10-6-2 16,10-6-4-16,5-4-2 16,4-6-1-16,2-10-1 15,-6-3-1-15,2-11 0 16,-6-3 3-16,0-7 4 15,-1-4 3-15,-7-7 1 16,-2-5 1-16,-4-6 0 16,-2-6 1-16,0-3 11 15,-6-8 6-15,1 5 8 16,-2 3 3-16,2 12 4 0,2 10 1 16,0 21 12-16,-1 4-1 15,1 16-15-15,-5 11-2 16,10 8-17-16,-4 10-9 15,5 9-2-15,4 0 0 0,-2 4-33 16,-3 1-17-16,4-5-67 16,-3 0-11-16,5-13-27 15,0-11 3-15,0-15 103 16</inkml:trace>
  <inkml:trace contextRef="#ctx1" brushRef="#br0" timeOffset="-161174.95">10862 7613 866 0,'1'-7'153'0,"3"6"251"0,3-1-286 0,6 2-43 16,1-1-13-16,10-4-39 16,3-5-7-16,1-2-41 15,2-2 64-15,3-8-39 16</inkml:trace>
  <inkml:trace contextRef="#ctx1" brushRef="#br0" timeOffset="-156540.14">18362 4711 953 0,'-7'5'121'0,"-2"3"120"16,1-4-119-16,2 4-11 0,3-6-27 0,-2 3-5 15,6 2-19-15,4 1-15 16,8 22-2-16,-5 7-5 16,7 18-16-16,-2 11 1 0,-5 8-15 15,1-3-5-15,-2-2-12 16,-3-10-18-16,0-12-31 16,0-9-22-1,3-14-44-15,2-13-7 0,-4-22 72 16</inkml:trace>
  <inkml:trace contextRef="#ctx1" brushRef="#br0" timeOffset="-154999.55">18396 4698 1292 0,'-6'5'67'0,"-2"5"13"15,2 2 12-15,1-1-17 16,5-3-12-16,11 2-14 16,5-1-10-16,17-4 4 15,7 1-5-15,16-3-1 0,18-1 2 16,27-2-8-16,13 0-1 16,15-3-10-16,2 3-9 0,16 0-9 15,1 0-1-15,15 0 0 16,-7 1-1-16,-1 1 3 15,6-1-3-15,-13-1 1 16,0 0 0-16,-15-4-3 0,-4 2 2 31,10-3 0-31,-4 5 0 16,1 0 0-16,-3 0 1 0,4 7 0 16,2-3 3-16,-5 6-4 15,2 2-3-15,-17 1-1 16,-3 0-2-16,3-1 5 15,1 1-2-15,-11-5 2 16,0-2 1-16,-11-4-1 16,1-4-1-16,12-1 1 15,5-5 0-15,-2 5 1 0,-4-2 4 16,-4 5-2 0,-3 5-1-16,10-2 2 0,4 5-5 15,-8-5 0 1,-7 0-3-16,-20 0 2 0,-6 1 4 0,-11-4-2 15,-2 0 5-15,-11-5-1 16,2 2-3 0,-9 1 3-16,1 1-3 15,-5-1 0-15,-1-1 0 16,-12 3 0-16,-1 3 0 16,-5-1-2-16,-8 1 2 15,-1-2-3-15,-1-1 3 16,4 0-2-16,0-3 0 15,3 0 2-15,0-3-1 0,4 1 2 16,0-3 3-16,-3 3-4 16,1 4 0-16,-9 1-1 15,-1 0-4-15,-8 1 5 16,-1-1-2-16,0 0 2 16,-1 2-5-16,2-1 4 15,-1 1-1-15,-2 0 4 0,0-1 3 0,0 2 3 16,0-1 1-16,0 3 1 15,0 3-4-15,1 6-4 16,-1 8-3 0,2 13-3-1,-2 10 4-15,0 12 0 16,-3 8 2-16,1 6 1 16,-1-5 1-16,0-5-6 0,3-4 2 15,0-11 1-15,0-7-1 16,2-7 3-16,-1-5-1 15,2-4-4-15,-1-2 0 0,-2-5 2 16,0-2 5 0,-5-5-1-16,2 2 2 15,-2-4 1-15,-1-1-4 0,1-3-2 16,-3 0 4-16,4-1 11 16,-1-2-1-16,-1-2 11 15,1 1-2-15,-5-4-10 16,-4-5 2-16,-5 3-8 0,-4-1-1 15,-12-3-5 1,-1 1-2-16,-20 2 2 16,-8-1 0-16,-22 7 1 15,-8 2 0-15,-9 0-6 16,-1 2-4-16,-6 1 7 16,-7 0-1-16,-9 3 1 15,-5-6 0-15,1 0 0 16,7-3-2-16,-3-5 2 0,2 4-1 15,-14-3 1-15,1 4 1 16,9-3-1-16,-4 3 3 16,-5 0-6-16,-5 1 3 15,-4-3 3-15,9 2-5 16,-8-2 2-16,-5 1 4 0,2-3-7 16,-4 1 7-16,9 0 0 15,-5-2-7 1,-2 2 1-16,0 4 0 0,11 0-6 15,8 2 6-15,-6 4 3 16,9 0-10-16,-3 4 9 16,6-3-3-1,17 1-5-15,-3-3 10 16,5-1-6-16,5-2 2 16,15-3-3-16,10-2-7 15,16-4 7-15,5-2 0 0,4-4 1 16,-1 1 4-16,0 2-2 15,8 1-6-15,-8 1 8 16,5 5-3-16,4 1 0 16,-4 0 3-16,9 3 3 15,3-1-4-15,8 2 2 16,-1-1-4-16,0 1-10 0,1 0 0 16,-2 1-8-16,1 2 5 15,0 7-6-15,-1-4 4 16,1 4-6-16,-2-1-2 15,9-3-11-15,2 2-12 0,11-6-38 16,1 1-17-16,7-5 56 16</inkml:trace>
  <inkml:trace contextRef="#ctx1" brushRef="#br0" timeOffset="-153941.62">19770 4815 899 0,'0'0'120'0,"0"0"72"0,0 0-61 0,-3 2-14 0,3 6-49 0,-1 3-11 0,2 11-6 15,2 11-4-15,5 13-8 16,-3 10-7-16,3 9-18 16,-6 1-10-1,-1 2-9-15,-1-5-18 0,0-8-40 16,2-6-15-16,-2-9-157 16,0-6 144-16</inkml:trace>
  <inkml:trace contextRef="#ctx1" brushRef="#br0" timeOffset="-152983.95">18710 5001 997 0,'0'5'75'0,"-3"-4"30"0,-2 3-12 15,-2 2-36-15,0-3-9 0,-1 3-16 16,-3 7-5-16,-1 6-11 15,1 6-7-15,1 4-7 16,2-1 1-16,8-3-2 16,2-3 2-16,12-12 2 0,7-6 2 15,9-7 14-15,3-8 6 16,6-9 9-16,-7-4 1 16,-2-1 2-16,-10-5 1 15,-12 2-3-15,-8 1-7 0,-16-5-12 16,-6 12-12-1,-9-1-10-15,-3 10-10 0,-2 10-26 16,1 2-16-16,13 9-46 16,5 1-84-16,15-8 112 0</inkml:trace>
  <inkml:trace contextRef="#ctx1" brushRef="#br0" timeOffset="-152556.73">19083 5088 1054 0,'0'22'81'0,"-4"5"58"16,-2 9-85-16,-3 2-10 15,-1 3-24-15,2-3-7 16,0 1-9-16,5-1-13 16,2-6-37-16,-4-1-12 15,2-10-18-15,0-4 2 0,3-15 30 16,-5-1 12-16,10-12 21 15,-5-5 15-15,3-12 7 16,8-7 11-16,-10-14 23 16,10-4 3-16,2-14 10 31,-2 3-7-31,7 4-6 0,4 9 8 16,1 25 4-16,1 7 10 15,-2 16-2-15,2 6-11 0,-1 9-17 16,-2 4-15-1,-4 8-16-15,-3-2-3 0,-10-2-3 16,-4 4 0-16,-13-10-1 16,-6 8-4-16,-11-4-15 15,-3-4-7-15,-5 2-26 16,-1-5-19-16,4-5-146 16,6-6 135-16</inkml:trace>
  <inkml:trace contextRef="#ctx1" brushRef="#br0" timeOffset="-151584.56">20796 4776 704 0,'-8'4'126'0,"0"6"153"15,-1-7-154-15,5 5-34 0,-2-5-19 0,6 8-23 0,5 3-2 0,0 21-6 16,3 6-12-16,-5 22-12 16,-3 2-5-16,-2 9-10 15,-3-3-15-15,2-7-47 16,2-2-39-16,1-15 46 16</inkml:trace>
  <inkml:trace contextRef="#ctx1" brushRef="#br0" timeOffset="-151101.64">20225 4935 632 0,'-24'8'116'15,"0"-2"134"-15,2 7-152 0,5-2-10 16,-2 1-50-16,2 1-15 15,7 3-22-15,4 3-1 16,3-7-2 0,3 4 1-16,6-2 1 0,8 2 3 15,4 3 12-15,2 0 1 16,5 3 1 0,1 2-5-16,-3-1-7 15,3-2 1-15,-12-1-4 16,-6 2 2-16,-10-7 1 15,-4-1 1-15,-19-5 3 0,-1-1-3 16,-13 0-9-16,-7-2-17 0,2-6-135 16,-2-1-147-1,13-10 170-15</inkml:trace>
  <inkml:trace contextRef="#ctx1" brushRef="#br0" timeOffset="-150874.14">20487 4985 1079 0,'-2'22'119'0,"-7"4"124"0,-6 7-167 16,1 8-2-16,0-2-43 31,3-1-13-31,5-6-13 16,6 1-1-16,1-6-25 15,7-7-32-15,6-6-264 0,5-3 201 16</inkml:trace>
  <inkml:trace contextRef="#ctx1" brushRef="#br0" timeOffset="-150385.09">21870 4768 983 0,'-6'14'123'0,"1"6"120"0,4 9-123 0,1 6-12 0,4 4-46 0,7 10-21 15,7 1-22-15,1 2-7 0,-5 5-7 16,-2 1-2-1,-8-2-31-15,-4 0-29 0,-8-7-170 16,-2-3 134-16</inkml:trace>
  <inkml:trace contextRef="#ctx1" brushRef="#br0" timeOffset="-149900.67">21253 4946 687 0,'-20'2'135'0,"4"4"142"0,3-5-155 15,1 4-9-15,-1 5-65 16,1-4-20-16,-1 5-23 16,0 0 0-16,1 3-2 15,-1 2-6-15,2 4 2 0,2 4-1 16,2 1 4-1,3 2 1-15,2 2 4 0,2 4 2 16,5-7-7-16,-2 0 7 16,10-3 1-1,1-4-5-15,8 2 3 16,-3-5-3-16,0-2-4 16,-5-3 5-16,-9-2 0 15,-5-2-5-15,-11-6-5 16,-5 1-24-16,-8-2-110 15,-1 0-156-15,-5-7 167 16</inkml:trace>
  <inkml:trace contextRef="#ctx1" brushRef="#br0" timeOffset="-149494.84">21334 5083 1140 0,'6'-11'81'0,"5"3"16"0,2-3 4 0,9 3-29 0,5 4-14 0,9 2-9 16,2 7-6-16,-2 3-16 15,-4 6-8-15,-9 6-11 16,-7 2-1-16,-10 5-5 16,-12 0-4-16,-11-2-5 15,-8 4-2-15,-12-3-2 16,-1 0-1-16,2-4 4 0,5-2 0 16,18-2 3-16,2-1 6 15,22-1-1-15,3 0-1 16,24-7-3-16,1 0 3 15,14-7 0-15,3-2-7 16,1-6-53-16,8-7-151 0,-1-4 129 16</inkml:trace>
  <inkml:trace contextRef="#ctx1" brushRef="#br0" timeOffset="-148843.2">22568 5118 915 0,'0'0'7'0,"0"-2"61"0,1 1 31 0,-1-2 1 0,3 1-21 0,0 5-2 0,-3 8-37 0,0 7-10 0,-4 7-21 0,1 6-7 0,4 1 2 0,5-4-5 16,4-4-2-16,4-5 11 0,5-11 12 15,3 0 17-15,-3-8 18 16,2-2-4 0,-7-11 2-16,-2-1-8 15,-8-8-6-15,-4-3-4 0,-12-4-17 16,-3-2-5-16,-9-2-12 15,0-2 0 1,1 5-13-16,1 0-9 0,1 11-17 16,4 5-17-16,3 14-43 15,4 8-85-15,9 9 108 16</inkml:trace>
  <inkml:trace contextRef="#ctx1" brushRef="#br0" timeOffset="-148553.2">23134 4959 938 0,'-2'-18'110'0,"-7"-2"158"0,-2 4-177 0,-7 3 5 15,3 2-16 1,-4 8-33-16,-2 3 4 15,7 5-8-15,-6 6-5 16,8 9-10-16,6 7-7 16,1 11-14-16,5 5-2 0,0 6-3 15,2 1-2-15,3-4-4 16,1-1-15-16,2-5-44 16,-2-4-31-16,-1-9-224 15,-3-8 193-15</inkml:trace>
  <inkml:trace contextRef="#ctx1" brushRef="#br0" timeOffset="-148352.64">22911 5239 1246 0,'13'-6'71'0,"3"-2"34"16,8-3-18-16,-1-2-17 15,4-1-24-15,3-5-33 16,3 0-4-16,0-3-48 16,3 5-32-16,2 1-313 0,-1-3 240 15</inkml:trace>
  <inkml:trace contextRef="#ctx1" brushRef="#br0" timeOffset="-148109.61">23416 4886 1237 0,'-22'-14'85'0,"3"3"32"0,2 6-5 15,-2 10-28-15,3 6-15 16,2 16-23 0,-7 7-3-16,9 15-14 0,-1 3-8 15,7 8-10 1,0-3-6-16,4-3-6 15,2-2-7-15,3-8-33 16,4-9-32-16,-4-4-37 16,0-4-230-16,-3-13 221 15</inkml:trace>
  <inkml:trace contextRef="#ctx1" brushRef="#br0" timeOffset="-147910.92">23183 5175 1218 0,'9'4'58'0,"5"-2"10"15,5-2-7-15,8-6-18 16,5-7-13-16,1 2-30 16,3-3-21-16,8 0-160 15,-3 1-170 1,13-1 188-16</inkml:trace>
  <inkml:trace contextRef="#ctx1" brushRef="#br0" timeOffset="-147636.39">23730 5104 962 0,'-9'-2'110'0,"-4"-3"133"16,-1 4-118-16,0-4-35 15,-4 3-12-15,-1-1-39 16,-6 3-2-16,2 2-13 15,-1 4-6-15,7 4-5 0,7 2-6 16,8 7-3-16,2 0 3 16,12 6-5-16,0-1 3 15,7 3-3-15,0 1 0 0,2-3-1 16,-4 1-1 0,-9-6 1-16,-2-1-1 15,-6-3-10-15,-8-3-9 16,-4-9-17-16,-4 4-20 15,-8-8-22-15,0 0-26 16,-2-9 58-16</inkml:trace>
  <inkml:trace contextRef="#ctx1" brushRef="#br0" timeOffset="-147026.78">23766 5258 651 0,'8'-1'130'16,"3"-3"190"-16,2 1-174 16,6-6-42-1,0-2-15-15,-2-2-32 0,4 1-4 16,-4 4-6 0,2-5 0-16,-6 4-8 0,-5-1-8 0,-5 4 1 31,-3-2-1-31,-8 5-4 15,-5-7-3-15,-3 7-12 0,-4 2-3 16,3 4-5-16,-6 8 0 16,3 6-2-16,3 7-2 0,2 1-3 15,8 5 3 1,7-3-2-16,6-4 2 16,5-4-1-16,3-4-3 0,7-11 4 15,2 3-3-15,9-10 0 16,-2-2 1-16,0-5-2 15,3-2 1-15,-6-4 1 16,1-1 2-16,1-9 0 16,-6-4 2-16,1-3 0 0,-4-6-1 15,-7-2 1 1,-7-8 3-16,1-8 4 16,-6 5 2-16,-1 13 10 15,-1 10 12-15,-9 20-1 16,2 9-3-16,0 11-5 15,2 11-14-15,1 10 4 16,5 7 2-16,0 5-8 16,0 5-2-16,3-3-7 15,2 1 1-15,6-4-3 0,3-4-3 16,2-4-22 0,0-5-15-16,-2-7-47 0,-1-1-15 15,-1-7-11-15,3-3-27 16,-1-10-171-16,-5-5 198 0</inkml:trace>
  <inkml:trace contextRef="#ctx1" brushRef="#br0" timeOffset="-146842.97">24016 5053 975 0,'-2'5'113'0,"4"0"124"0,14-2-156 0,12-3-2 0,15-2-41 16,-1-4-15-16,13 0-30 15,-3-2-31-15,4-10 23 0</inkml:trace>
  <inkml:trace contextRef="#ctx1" brushRef="#br0" timeOffset="-132925.95">9442 9098 997 0,'-2'0'90'0,"2"2"56"0,0-2-32 0,-1-6-42 0,2-1-12 0,-1 1-6 0,2 0-1 0,0 6 5 16,-2 0-1 0,0 0-11-16,-4-5-9 15,-3 3-10-15,0 2-3 16,-7-1-1-16,-2 1-2 0,-7 1-5 15,-7 1-5-15,-2 3-9 16,-1 1 1-16,0 0-3 16,1 2 4-16,12-2-3 15,1-1 3-15,11 0-1 16,0-4-6-16,6 1 4 16,-1 1-3-16,-1 7-1 0,2-1 3 15,-1 8 0-15,1 2 0 16,1 10 2-16,-6-1 4 15,4 4-1-15,0 6 0 16,-2 3 1 0,1 3-1-16,0 1-2 15,0 6 0-15,-1 7-3 16,2 7-4-16,-2 7 2 16,0-1-1-16,4 2 2 15,-2-5 4-15,-2-4-1 16,3-2 0-16,1-1 0 15,-2-1-5-15,3 5 3 0,-5 1-2 16,2 4 0-16,3 7 5 16,1 2-3-16,6-4 3 0,-3 0-1 15,6-8-2 1,-4-2 2-16,4 0-5 0,-1-1 1 16,-3-1 2-16,1 1 0 15,-3-3 2-15,0-6 0 16,-4-1-3-16,-2-4-1 0,0 1 0 15,-4-4 1 1,-5 4 1-16,2-1 3 0,-4 2-3 16,3 6 3-1,3 2-3 1,0 0 1-16,1-5 2 0,6-1-3 16,0 0-1-16,0-5-1 15,0-2 0-15,2-6 1 16,1-3 1-16,0-2-1 15,2 0 3-15,-4 4-2 0,4-1 4 16,-4-1 0-16,4-2-4 16,-3-7 2-16,-2-3-2 15,0 1-1-15,0-3 3 0,-2 0-2 16,1-2 2-16,-3 0-3 16,4 0-2-1,0 9 0-15,4 3-1 0,-1 3 4 16,0 4 1-16,0 0 0 15,2-1-1-15,-4-2-1 16,-1-4 1-16,0-2 0 16,0-1 3-1,0-1 0-15,0-1 0 0,-1 2-3 16,-1-4 0-16,-1 1-1 16,1 4 1-16,-1 0 0 15,2 2-1-15,1 4 2 16,-2-5-9-16,1 4-3 15,-4-3-4-15,2-2 3 16,0 1 7-16,1-8 3 16,-1-1 2-16,3-10 0 15,0-1 0-15,3-7 4 16,0-1 2-16,0-4-1 16,4-1 1-16,-4-1 0 0,1 1-3 15,3 1-1 1,-2 4 4-16,-2 1-5 0,3 1 4 15,-3 2-4-15,2-4 1 16,0 4-3-16,-1 1 1 0,4-6 0 0,-1 6 1 31,5-10 2-15,2 3-6-16,5-3 3 0,-1-5-3 16,5-6 3-16,-1 0 2 15,4-1-1-15,-6 1 0 0,-2 1-2 16,-4 4-2-16,-3-4 1 15,-8 6 2-15,2-6 0 16,-4-1 3-16,-1 0-1 16,0 0 0-16,0 0 1 0,5-5 0 15,-2 0 0-15,5-1 0 16,-5-5 1 0,3-2-4-16,2-2-1 15,2-1 1-15,-4-5-2 0,-3-3 2 0,5-6 2 16,2-6-2-16,-4-5 0 15,2-3-3-15,-3-7 1 16,1-1 2-16,0 0 2 16,-1 0 1-16,-4 0-2 31,-1 0 1-31,0-5-4 0,0 2 1 16,0-8 0-16,-1-3-2 15,-4 2 6-15,2 0-2 0,3 4 7 16,2 0-2-16,4 1 1 15,-3-2 1-15,2-2-5 16,3 1 4-16,-4-2-5 16,4 0-1-16,-1 6 1 15,-1-4-5-15,2 6 3 16,3-6-2-16,-2 4 1 16,1-5 2-16,-9 6-1 15,-1-2 0-15,-1 3 6 16,-1 0-2-16,-6 1 1 0,5-5 0 15,-3 3-7-15,0-6 3 16,6 2-4-16,-7 1 0 16,7 6 3-1,2 2-5-15,-4 9 5 16,2-1 1-16,-4 0-1 0,-4 0 1 16,1-2 0-16,-2-1 1 15,3-4-2-15,-2 7 0 16,-2 0 2-16,4 7-2 15,-5 3 2-15,1 2 1 16,9 2-3-16,1-5 1 16,1 4 2-16,3 4-3 0,0 0 2 15,-4 7 1 1,3 8-4-16,-4 1 1 0,-1 10 0 16,-4-1-1-16,1 1 3 15,2 1 1-15,-2-7-4 16,4-1 1-16,2-1-4 15,6-5 1-15,-1 1 4 16,0 2-1-16,-6 6 0 16,0 5 0-16,0 11-2 0,-1-2 1 0,-10-5 5 31,4 2-3-31,1 2 3 16,4 3 0-16,-5-8-6 15,5 8 5-15,0-2-3 16,-9-6 1-16,7 4 1 15,-3-1-4-15,3-1 3 16,-6 1-1-16,5-2 0 16,-4 3 0-16,3 2 0 15,2 1 1-15,-2 1 0 0,-3 0-1 16,-6 4 0-16,0 6-2 16,-9 4 1-16,0 2 1 0,-1-2-4 15,1 5 1-15,1-5 3 16,2 0 5-16,1-3-1 15,1-3 0-15,1 2-4 16,3 2-2-16,7 9-2 16,0-1 1-16,8 5 3 15,-2 5-2-15,4 4 4 16,0 3 1-16,2 9 7 16,3-3 3-16,-3 6-9 15,3 3 5-15,-4 9-8 16,-2 4-5-16,1 6 8 15,4 6-8-15,-3 7 4 16,1-2 1-16,2 3-4 16,-1 2 8-16,-1 4-5 0,3 0 0 15,-4 6 1-15,2 2-2 16,-2-3-2 0,-2-3 4-16,-1-3-2 15,3-2 2-15,2 2-1 0,1 3 0 0,5 7 3 16,1-7-13-16,-3 1 3 15,-1 1-2 1,0-7-6-16,-7-4 10 16,-1-4-4-16,-4 1-4 15,-1-9 3-15,2 1-2 16,1 1 5-16,-1-3 3 0,3 5-1 16,3 1-3-1,-1-5-5-15,-1-1-5 16,-1-9-7-16,-6-2-1 0,-2-10 1 15,0 1 0-15,-3-5 11 16,3-1 4-16,-1-4 5 16,-1 2 6-16,4-2-1 15,-2-5 2-15,3 5 1 16,-1-6-3-16,1-2 0 16,-1-5-2-16,0-4 0 15,-1 0 4-15,0-5 0 16,-3-1 0-16,7-3 0 15,-2-3-4-15,5-1 2 0,0-4 4 16,3-4 4-16,-3 0 0 16,4 0 7-1,0 0-4-15,3-1 1 16,0 3 0-16,0-4-7 16,4 1-3-16,-5 1-1 15,2 0-2-15,-2 3 0 16,1 1 3-16,-3 2-2 15,3 4 3-15,-6-1-1 0,1 4 0 16,-2-3-1-16,0-1-1 16,0-4 1-16,0-1 8 15,0-4 4-15,0-2 3 16,0-1 2-16,5-1-3 16,-4-6 0-16,2 4 2 15,-3 3-8-15,0-1-5 0,0-1 0 0,0 2-5 16,2-3 5-1,-2 9 0-15,0-6-1 16,0 2 3-16,0-1-4 16,0 1 0-16,1 3-2 15,6-8-4-15,4-4-2 16,6-2 4-16,2-5-2 16,11-2 2-16,3-8 3 15,2 1-4-15,0-1 4 16,-2 0-1-16,-2 1 0 0,-1-6 2 15,-3 2-1-15,-8 1 1 16,-5-3-8-16,2 4 0 16,-11-2-1-16,-1 0 1 15,0-1 9-15,-8-5-2 16,1 3 0-16,0-3 0 16,2-4 1-16,-1 4 3 0,2-11-2 15,2 0-2 1,4-6-5-16,0-4 2 0,-3-14-2 15,2-6 6 1,0-24-2-16,0-7 0 0,-2-11-1 16,0 1 0-16,0 0 4 15,2 0-1 1,1 2 8-16,2-3-4 16,3 0-1-16,-3-3 0 0,-2 1-1 15,-1-3 0-15,-5 4 0 16,0 2 2-16,-6-3-8 15,1-7 2-15,2 4-2 16,-7-6 1-16,7 15 0 16,3 8 0-16,-8 10 1 15,5 5-2-15,-6 14 5 16,-4 4-3-16,3 14 5 0,-1 5-5 16,4 0 3-16,5 3-3 15,-1-1 0-15,6-2 0 16,-1-4-2-16,1-5 2 15,1-2-5-15,1 1 7 0,-3 9-5 16,1 10 0-16,-3 13 2 16,-2 11-5-16,-1 10 6 15,-2 6 4 1,5 3-4-16,-1 0 0 16,-2 1 4-16,-10 1-4 0,12-2 2 15,-1 0 1-15,2 0-4 16,-8-2 7-16,0 4-1 15,-1 1 4-15,-7 5-5 16,-1 3-2-16,-10 1 1 16,-6 1-6-16,-12 0 5 15,0-1-5-15,-3-7 1 16,6-2 3-16,7-3-1 0,7 0 3 16,10 3-3-1,9-1-2-15,4 1 2 16,5 5-3-16,6-2-1 15,-2 4 6-15,5 2-6 0,-4 1 4 16,3 0 0 0,-2 2-3-16,0 1 6 0,-4 5-6 0,1 4 2 31,-1 6 3-31,-2 13-4 0,0-1 1 16,-2 8 5-16,-1 5-6 15,-2 9 4-15,2 11 2 16,0 20-7-16,1 6 5 15,2 18-3-15,-1 5-2 16,-2 9 2-16,-1 6-9 0,3 4-5 16,1 4-10-16,0-1-16 15,3 2 0-15,3 12-9 16,-1 0 5-16,3 2-22 16,-3-3-16-16,-5-5-239 15,0 4 204-15</inkml:trace>
  <inkml:trace contextRef="#ctx1" brushRef="#br0" timeOffset="-123135.22">9205 7242 789 0,'3'0'107'0,"1"-1"152"0,-4 1-338 0,-7 1-27 0,-4 1 3 0,-1 4 102 0,1-3 85 15,6-3 61-15,2 2 13 16,1-2-58-16,1 1-37 0,13 2-41 16,10-3-17-16,8 7-7 15,11-6 3-15,16 1 3 16,-2 1 13-16,12 2 19 15,4-4 5 1,6 1 7-16,10 4-12 0,9 4-10 16,6 2-4-16,3 3-2 15,-6-1 4-15,-6 2-7 16,0-5-1-16,-8 0-3 16,4-4-5-16,1-3 3 15,-4-4-2-15,-7-5-3 16,-8-5-2-16,-20-2-7 15,-12-1-30-15,-22-3-36 16,-6-4 37-16</inkml:trace>
  <inkml:trace contextRef="#ctx1" brushRef="#br0" timeOffset="-122567.41">10592 7242 1316 0,'6'0'73'0,"1"0"10"0,1 0-20 0,-1-3-38 0,4-6-16 0,4-4-4 16,0 2-4-1,4 1-2 1,-6 3 4-16,1 7-1 16,5 0-4-16,2 11 1 0,4 3-1 15,0 9-1-15,2-1 2 16,6 4 5-16,-1-3-5 0,7-4 0 16,4-3 6-16,2-6 0 15,1-3 0 1,-5 0 3-16,-9-4-1 0,-12 0-5 15,-6-1 4 1,-15 4-2-16,-10 2-8 16,-16 9-2-16,-11 7 2 0,-9 4 2 15,-4 2-1-15,2 2-16 16,5-4-19-16,5-3-178 16,-5-9 140-16</inkml:trace>
  <inkml:trace contextRef="#ctx1" brushRef="#br0" timeOffset="-120893.91">13372 4750 849 0,'4'4'125'0,"-2"5"60"0,0-1-23 0,-2 1-31 0,-2 4-40 0,0 1-11 0,2 4-24 16,0-3-6 0,2 14-18-16,4 5-4 15,4 12-3-15,-1 6-8 0,-2 5-7 16,-1 1-4-16,-6 1-6 16,0-9-1-16,-2-7-13 15,-2-7-9-15,2-12-21 16,-1-4-14-16,1-10-33 15,-6-3-18-15,2-13 61 16</inkml:trace>
  <inkml:trace contextRef="#ctx1" brushRef="#br0" timeOffset="-120542.46">13287 4774 965 0,'4'-13'83'0,"6"2"51"32,4-1-21-32,5 1-7 0,1 1-16 15,15 2-17-15,-8 2-3 16,6 5-18-16,3 2-9 0,-7 10-17 16,-1 2-9-1,-7 4-11-15,-2 2-5 0,-7-3 1 16,-5 1-1-16,-3 1 2 15,-4-4 0-15,-9 1-2 16,-4 3 1-16,-6 2-1 16,-1 2 1-16,-6-6-10 15,1 2-10-15,3-6-22 16,0-4-13-16,8-2-21 16,0-1-13-16,14-5-171 15,-3 0-111-15,15-2 197 16</inkml:trace>
  <inkml:trace contextRef="#ctx1" brushRef="#br0" timeOffset="-120164.9">13854 4866 890 0,'0'0'115'0,"-1"0"74"16,-5 4-58-16,-2 3-4 15,-6 0-30-15,-5 3-6 0,-2-1-23 16,-3-1-17-16,-1 3-25 16,2 5-12-16,2 5-7 15,0 5 4-15,4 3-4 16,1 4 1-16,5 5-2 15,8 0-6-15,5 1 2 16,9 0 1-16,6-2-1 16,2-4 0-1,6-3 0-15,1-5 2 0,2-8-4 16,7-1-11-16,-5-10-22 16,3-6-18-16,-8-9-30 15,-3-7-17-15,-3-6-278 0,-5-5 247 16</inkml:trace>
  <inkml:trace contextRef="#ctx1" brushRef="#br0" timeOffset="-119897.53">14170 4856 1027 0,'6'0'92'0,"2"5"58"16,0 3-26 0,-2 9-25-16,1 2-24 0,2 11-26 15,1 3-6-15,-2 5-16 16,-2-5-5-16,3 0-11 16,-6-3-8-16,-1-5-3 15,3 2-19-15,-7-6-17 16,1-6-19-16,-4-7-48 15,-6-6-102-15,0-8 124 16</inkml:trace>
  <inkml:trace contextRef="#ctx1" brushRef="#br0" timeOffset="-119648.49">14019 5020 967 0,'6'0'115'15,"6"2"89"-15,7-2-82 16,2 0 3 0,9 0-37-16,-3 0-16 15,4 0-25-15,4 0-17 0,-7 0-17 16,1 0-5-16,-6 1-7 16,0-1 4-16,-8-1-33 15,0-1-20-15,-4-9-66 16,0 2-176-16,1-12 182 15</inkml:trace>
  <inkml:trace contextRef="#ctx1" brushRef="#br0" timeOffset="-119298.3">14598 4673 653 0,'11'-8'154'0,"3"2"157"15,-2 3-154-15,1 3-18 0,-2 8-57 32,-5 6-14-32,-2 8-27 15,-4 3-5-15,-7 5-14 0,-1 5-7 16,-1 3-3-16,-7 0-6 16,3-1-2-16,1-2-2 15,2-3 0-15,1-7 0 16,7 0-2-16,2-8 0 15,2-1-2-15,9-3 2 16,2-5-2-16,6 1 3 16,7-6-2-16,4 0-7 0,-3-3-9 15,-3 0-9-15,-7-4-12 16,-1 2-1-16,4-6-24 16,-12-3-31-16,2 3-104 0,1-11-110 15,-10 1 169-15</inkml:trace>
  <inkml:trace contextRef="#ctx1" brushRef="#br0" timeOffset="-119098.47">14829 4905 919 0,'-1'6'125'0,"-5"4"101"16,1 7-92-16,0 0-3 16,2 7-41-16,3 1-7 15,0 2-21-15,5-2-12 16,-5 1-19-16,1-6-13 0,1-1-12 15,1-5-4 1,5 0-5-16,-3 1-8 0,2 7-56 16,-7 3-3-16,2 2-37 15,-2 3-295-15,-2 3 288 16</inkml:trace>
  <inkml:trace contextRef="#ctx1" brushRef="#br0" timeOffset="-118679.35">14121 5528 1209 0,'0'3'87'0,"0"0"26"0,0 8-5 0,2 5-21 16,4 8-22-16,-1 7-18 0,1 2-6 0,0 0-25 0,-6 1-4 16,0-1-10-1,0-5-11 1,-4-3-38-16,0-1-31 0,-2-7-60 16,-5-3-192-16,0-6 209 15</inkml:trace>
  <inkml:trace contextRef="#ctx1" brushRef="#br0" timeOffset="-118423.77">13914 5695 926 0,'-4'8'111'0,"-1"1"52"16,5-5-34-16,6 0-11 15,15-1-38-15,7-3-11 16,20-3-10-16,2-1-4 0,5-1-16 16,-1-5-3-1,-10 9-19-15,-5-1-8 16,-5-1-20-16,-4 3-18 16,-15-2-55-16,-4 2-42 0,-12 5 67 15</inkml:trace>
  <inkml:trace contextRef="#ctx1" brushRef="#br0" timeOffset="-117824">13536 6239 813 0,'8'-1'95'0,"-8"-1"59"0,0 2-12 0,-8 3-54 0,2 3-23 0,-6 12-26 16,0-2-7-16,-1 10-6 15,-3 6-4-15,5 4-5 16,-1 2-7-16,12-5-6 15,6-4 0-15,7-9-4 0,4-7 3 16,0-13 6 0,7-7 7-16,4-8 9 15,1-11 1-15,2 0 2 16,-4-11-1-16,-6 4 0 16,-2-2 7-16,-13 4-5 15,-6 7-7-15,-14 2-7 0,-5-1-8 16,-11 0-7-16,-3 5 2 15,-5-1-13 1,6 6-5-16,12 8-19 0,7 1-16 16,13 4-38-16,-3 4-27 15,13 9-263-15,8-2 236 16</inkml:trace>
  <inkml:trace contextRef="#ctx1" brushRef="#br0" timeOffset="-117585.85">14112 6170 1236 0,'-4'-18'103'0,"0"1"36"0,-9 3-28 16,-4 1-2-16,-2 5-34 16,-5 7-8-16,2 1-12 15,6 6-8-15,2 10-7 16,3 3-9-16,5 14-13 15,1 6-5-15,5 12-8 16,2 2-3-16,4 3-21 16,-6 2-17-16,0-4-52 0,0-2-56 15,-8 1-33 1,0-5 81-16</inkml:trace>
  <inkml:trace contextRef="#ctx1" brushRef="#br0" timeOffset="-117356.39">13724 6477 1341 0,'11'0'69'16,"4"0"28"-16,11-3-10 0,5-3 3 15,7-5-14-15,8-8-27 16,4 0-14-16,5 0-25 15,5 5-4-15,-9 0-46 16,-7 4-22-16,-4-2-68 16,-6-3-198-16,1 3 210 15</inkml:trace>
  <inkml:trace contextRef="#ctx1" brushRef="#br0" timeOffset="-117107.27">14405 6086 1140 0,'-13'-12'100'0,"1"4"111"0,-2 5-87 15,-5 7-23-15,0 6-8 16,3 9-32-16,-5 3-4 16,7 9-10-16,0 6-3 15,6 5-22 1,2 9-9-16,4 4-7 0,2 5-6 15,0-7-25-15,0 2-14 16,0-7-63-16,-3-7-33 16,0-8-284-16,3-9 258 0</inkml:trace>
  <inkml:trace contextRef="#ctx1" brushRef="#br0" timeOffset="-116915.64">14138 6427 875 0,'8'5'99'0,"3"2"98"0,-1-2-87 0,7-3-31 31,4-2-20-31,6-11-35 16,4-2-11-16,5-3-24 0,-1 2-19 15,1 0-89 1,1 3-103-16,-3 0 129 0</inkml:trace>
  <inkml:trace contextRef="#ctx1" brushRef="#br0" timeOffset="-116623.72">14602 6342 952 0,'0'-8'107'16,"-6"1"126"-16,-2 1-101 16,-8 1-20-16,-1 4-18 0,-8 2-27 15,-5 1-10-15,3 11-6 16,0-1-2-16,10 12-12 15,-1 0-7-15,14-2-11 16,4 4-4-16,9-2-9 16,7 1-2-16,6 1-1 0,0-3-6 0,-1 2 3 31,-1-1-4-15,-10 1-10-16,-4-4-3 0,-12 2-25 15,-7-2-16-15,-8 1-17 16,-4-6-9-16,0-8-35 15,0-2-10-15,9-12-222 16,0-7 212-16</inkml:trace>
  <inkml:trace contextRef="#ctx1" brushRef="#br0" timeOffset="-116039.61">14549 6548 956 0,'11'0'99'0,"1"-1"99"15,4-1-86 1,5-4-19-16,2 1-21 0,2-6-24 16,2 3-7-16,-6-1-3 15,-2-1-4 1,0-2-3-16,0 1 1 0,-5 3-1 16,-2-2 0-16,-8 5 4 15,-3-1-2-15,-6 0 6 16,-2 3 3-16,-11 3-6 15,-1 3 1-15,-8 6-7 16,-4 4 2-16,2 4-6 16,-4 5-6-16,16 4-8 15,-2 2-8-15,14 4 0 16,5-6-2-16,5-2 0 16,9-5-2-16,10-5-1 0,4-4-1 15,4-7-3 1,4-2-1-16,-4-4-12 0,2-6-12 15,-4-6-2 1,-4-2-4-16,-3-5 10 0,-1-3 9 0,-6-5 10 16,2-3 5-1,-7 0 2 1,-2-7 4-16,-4-6 11 0,-2 2 8 16,-6-5 18-16,-4-1 6 15,-4 11 8-15,-1 10-6 0,5 17-1 16,3 7-12-16,1 16-16 15,-5 11-4-15,3 16-14 16,3 7-1-16,-2 14-2 16,-3 4-3-16,7-2-24 15,0-1-23-15,4-4-34 16,5-8-25-16,4-10-24 16,-1-6 5-16,1-12-31 15,1-4-155-15,-1-13 203 0</inkml:trace>
  <inkml:trace contextRef="#ctx1" brushRef="#br0" timeOffset="-115850.52">14866 6356 1157 0,'3'5'57'0,"6"1"21"0,17-1-44 0,-3 1-4 0,17-6-16 15,-1-6-9 1,1-5-38-16,2-2-185 16,-4-3 145-16</inkml:trace>
  <inkml:trace contextRef="#ctx1" brushRef="#br0" timeOffset="-93360.1">16547 6892 1023 0,'0'0'67'0,"4"0"73"0,5-2-84 15,8-1 31-15,7 0 17 0,11 0 31 0,4-3 2 0,15 3-25 0,3-1-16 0,4 4-46 0,2 0-22 0,8 2-14 16,0 1-8-16,18-1-6 16,12 2-1-16,15-2 1 15,3 3-1-15,5 1 1 16,1 2 0-16,12 1-1 15,13 4 1-15,13 0 2 16,4-2-1-16,11-7 1 16,-3 1-1-16,11-5-1 15,-1 0 2-15,3 0 4 16,-1 0 4-16,1 6 6 16,1 4 5-16,-9 2-12 15,-11 1 0-15,-6 0-1 16,-10 1-10-16,-10 0 5 15,-1-1-3-15,-14-4-2 16,-13-4 2-16,-20-2-3 16,-7-3 7-16,-20 5-8 15,-5-5-3-15,-25-8 4 0,-10 6-12 16,-15 1 7-16,-10 1-4 0,-14 0-7 16,-13 6 8-1,-15 5 2-15,-13 3 9 0,-13 7 0 16,-9-2-3-1,-8 6 3-15,-13-3 0 16,-23 0-1-16,-13 2 2 0,-16-7-3 16,-1 0 0-16,-8-5 2 0,-10-5 0 15,1-5-6-15,-4 0-2 16,-2-6 1-16,4 4-5 0,1-7 8 31,4-1 2-31,-4-3-2 16,4-2-2-16,-4 2-9 15,-1-3 0-15,-5 3 0 16,-3 0 7-16,1 1 5 0,-5 1 4 16,2 1 1-16,3 3 1 15,7-3-11 1,9 5-8-16,13-3-4 0,6 3 0 16,13 3 10-16,8 8 3 0,28 1 5 15,13 4 0-15,26-1 2 31,15-2 1-31,22-1-2 0,15 2 0 0,26-8 3 16,19 0 0-16,30-7 7 16,13-7-3-16,31-2-3 15,8-3 0-15,11-6-1 16,12 6 2 0,9-6-3-16,12 7 2 15,12 2-2-15,1 4 0 16,7 5 2-16,2 4 0 15,5 4-2-15,13 5 3 16,-7 2 5-16,-3 2 0 0,14-5 5 16,-11-2-7-16,-8-6-2 15,3-2-3-15,-17-6-2 16,-11 4 5-16,-12-7-3 16,-15 1 3-16,-22 7-2 15,-3 3-6-15,-21 3 0 0,-18 7 2 16,-33 2-14-16,-19 4-4 15,-39 0-15 1,-23 1-15-16,-52-3-21 0,-22 1-12 16,-43-3-34-16,-20 1-106 0,-34-7 139 15</inkml:trace>
  <inkml:trace contextRef="#ctx1" brushRef="#br0" timeOffset="-62077.05">13563 14381 700 0,'-2'19'149'0,"-1"0"189"0,-3 5-161 0,-2-1-75 0,-2 1-14 0,7-8-26 0,3-5-12 0,-1-6 1 0,1-5-6 0,1-2-9 15,1-3 3-15,4-1-18 16,0 1-3-16,-4 4-11 15,-1 2 0-15,6 9 5 16,-4 2 9-16,0 6 5 16,5 5 1-16,-8 6 5 0,2 4 2 15,2 6-4 1,1 4-3-16,3 12-9 16,0 2-6-16,3 9-5 15,-5 4-3-15,2 7-6 16,-3 5-8-16,-5 3-20 0,1 5-6 15,-1-2-11-15,0-6-8 16,-1-16 8 0,1-14-1-16,0-20-13 15,3-5-10-15,2-19-15 16,-5-8-19-16,0-18-298 0,0-15 269 16</inkml:trace>
  <inkml:trace contextRef="#ctx1" brushRef="#br0" timeOffset="-61304.69">13506 14478 1011 0,'-6'25'87'0,"-1"5"43"16,-4 6-23-16,-6 3-44 0,-7 4-12 0,-12 1-20 0,-2-6-2 0,-3-6-16 0,2-6-5 16,7-8-2-16,7-9-1 0,11-4 5 15,7-7 2-15,7-9 7 16,2-8 0-16,14-7 2 16,7-3 2-16,9-1 2 15,1-1 12-15,3 4 7 0,-4-2 5 16,-7 7-4-1,-4 3-7-15,-9 1-12 16,-4 3-9-16,-3 3-2 0,1 1-5 0,0 4 1 31,-6 7-3-31,8-9 0 16,2 6 1-16,1 1 0 0,1-3 2 16,1 1 0-1,0 1 5-15,-1-5-5 0,1 5-2 16,-2-5-1-16,3 3-7 15,-8-3 3-15,7 2-1 16,-2-4-3-16,-3 2 1 16,6 4-3-16,-3 0 2 15,0 4-4-15,-4 0 5 16,0 5-4-16,0 5 3 0,1 4-1 16,3 3 0-1,3 7 1-15,3 4-1 0,12 10 0 16,4 5 2-16,5-2-3 15,-2 1-1-15,2-7 2 0,0-4-1 32,-5-7 0-32,0-3-8 0,-8-7-6 15,-4-3-11-15,-10-6-11 16,-10-5-12-16,-4-4-30 16,-11-3-22-16,-13-6-213 15,-3-4 198-15</inkml:trace>
  <inkml:trace contextRef="#ctx1" brushRef="#br0" timeOffset="-46247.32">13905 2172 1073 0,'0'3'84'0,"0"5"62"0,0-6-25 0,0 1-24 0,0-2-5 0,0-1-17 16,0 0 0 0,0 0-18-16,0-1-7 0,0-6-20 0,-2 0-7 15,-5-3-11-15,0-1-3 31,-5-5-3-31,-1-1 0 16,-1 3 0-16,-5-4-3 16,0 14-2-16,-3 7-1 0,0 17-2 15,1 13 2-15,4 15-3 16,1 5-4-16,11 6-15 16,2-4-9-16,8-12-3 15,9-6 4-15,10-18 14 16,3-12 7-16,1-7 5 15,2-5 2-15,-5-8 10 16,-1-4 7-16,0-16 13 16,2-3 0-16,6-7-1 0,-5 2-8 15,-2 11-12-15,-9 8 5 16,-7 12-9-16,-2 15 4 16,-7 14-2-16,0 8-1 0,-2 11 1 15,-8 0-2-15,4-7-3 16,1 1-14-16,12-13-40 31,9 0-28-31,7-12-44 0,4 0-29 16,12-9 89-16</inkml:trace>
  <inkml:trace contextRef="#ctx1" brushRef="#br0" timeOffset="-45247.76">14479 2284 1294 0,'-11'-11'106'0,"-11"0"46"0,-3 0-16 0,-10 3-33 0,0 3-25 0,1 5-26 0,-1 8-12 0,3 8-27 0,4 6-3 15,4 6-10-15,12 5 3 16,13-1-9-16,12-5-11 16,15-10-2-1,7-6-1-15,3-9 7 0,1-5 11 16,-7-12 2-16,-1 1 0 0,-7-13 2 31,-8-6-2-31,-3-9 7 0,-9-9 0 16,-4-9 6-16,-3-4-3 15,-8-4 0-15,-2 3-3 16,1 12-3-16,1 10 3 16,4 24 15-1,1 11 0-15,1 16 0 16,4 6-5-16,-5 23-16 15,6 8 7-15,1 25-7 0,7 5 5 0,8 4-6 16,4-2-22-16,7-10-47 16,8-6-27-16,3-12-33 15,3-8-9-15,8-16 27 16,-4-10 11-16,4-12 24 16,-1-6 8-16,-9-12 26 0,-9-4 14 15,-5-3 38-15,-3-6 27 16,-17-2 38-1,-3-2 14-15,-10-2 16 16,-10 5 3-16,-4 1-16 16,-3 7-6-16,-6 10-23 15,-1 8-19-15,-3 8-20 16,2 11-11-16,9 11-12 0,2 6 1 16,15 3-3-16,8 0 1 15,18-7-10-15,6-4-4 16,8-11-3-16,2-3 0 15,1-11 10-15,1-1 4 16,-11-17 7-16,-5-1-4 16,-4-14 3-16,-6-6 3 15,-4-13-1-15,-1-7 3 0,-11-13 3 16,1-4-2 0,-7-3 0-16,-2 5-3 0,8 19 3 15,-3 9 2-15,8 27 18 16,0 7 5-16,0 12-4 15,0 6 0-15,2 26-18 16,1 10-8-16,2 31-2 16,6 7 0-16,-2 8-18 15,2-1-22 1,8-13-62-16,2-8-42 0,6-17-16 16,3-4-8-16,-4-25-60 0,0-4-2 15,-3-16-50 1,-2-10-22-16,-2-10 196 15,20-51-72-15,-44 82 298 16,13-47 109-16,-5 1-72 0,2 5 137 16,-3 9-69-16,-2 10-36 0,0 11-52 15,3 5-9-15,0 11-43 16,2 9-18-16,-4 10-26 16,4-2-14-16,1 0-20 15,-1-6-3-15,9-10-28 16,8-4-9-1,4-12-44-15,5-1-29 0,5-7-28 16,2-8-200 0,-3-10 214-16</inkml:trace>
  <inkml:trace contextRef="#ctx1" brushRef="#br0" timeOffset="-45096.41">15268 1929 1317 0,'-27'0'137'0,"2"0"107"0,8 0-158 0,4-1-19 0,7-4-55 0,1-3-31 16,7-5-81-16,2-1-279 15,4 2 233-15</inkml:trace>
  <inkml:trace contextRef="#ctx1" brushRef="#br0" timeOffset="-44197.91">16686 2114 1144 0,'5'-8'82'0,"-3"-3"27"0,-4-2-13 0,-14 2-42 0,-6 2-22 16,-8 2-10-16,-6 1-2 15,0 6-3-15,-1 2 4 16,9 4-8-16,3 5-2 16,14 3-3-16,7-1-4 0,9 7 1 15,6 4 5 1,11 3 10-16,5 3 7 0,6-2 2 16,2 2-2-16,0 2-11 15,1-6-5-15,-4 4-3 16,-6-6-5-1,-13 0 6-15,-10-5 2 0,-20-1-3 0,-7-2 5 32,-18 0-9-32,-6 1-1 0,-9-6-5 15,-1 2-14-15,4-4-34 16,2-5-26-16,13-6-48 16,4-6-179-16,15-23 195 15</inkml:trace>
  <inkml:trace contextRef="#ctx1" brushRef="#br0" timeOffset="-43981.54">16527 1711 1405 0,'6'0'96'0,"-4"12"63"16,-2 8-30 0,-3 18-19-16,-8 9-20 0,3 16-36 15,-2 11-5-15,4 10-28 16,3 12-2-1,0-1-20-15,6-2-18 0,3-13-50 16,7-13-35-16,6-15-52 16,1-8 9-1,1-13 78-15</inkml:trace>
  <inkml:trace contextRef="#ctx1" brushRef="#br0" timeOffset="-43673.88">16918 1915 1267 0,'13'-13'120'15,"-2"4"107"-15,-5 9-122 0,5 6 5 16,-1 8-32-16,-4 5-19 16,2 16-18-16,-3 4-10 15,-5 21-13-15,-4 5-8 0,-3 6-8 16,-1 3 1-16,5-6-5 15,3-5 3 1,6-11-4 0,8-8 1-16,3-19-6 0,7-6-4 15,1-11-14-15,2-8-12 16,5-12-29-16,1-9-26 16,3-9-21-16,-1-8-15 15,-12-1-274-15,-8-7 268 16</inkml:trace>
  <inkml:trace contextRef="#ctx1" brushRef="#br0" timeOffset="-43502.33">16906 2107 1235 0,'-13'0'95'0,"11"0"53"16,4 0-22-16,17-1-32 16,6-7-18-16,16-6-30 0,2-4-10 15,1-7-23-15,5 0-24 16,-5 0-77-1,-1 1-39-15,-4 8 55 16</inkml:trace>
  <inkml:trace contextRef="#ctx1" brushRef="#br0" timeOffset="-43315.28">17418 2046 1180 0,'-11'0'130'0,"2"0"119"0,12-5-143 15,8-4 5-15,13-6-36 16,6 1-13-16,3-3-10 16,-2 1 0-16,-1 2-25 15,-5 1-9-15,2 4-14 16,-3 3-15-16,-7-2-59 16,-4 5-64-16,-4 1 72 15</inkml:trace>
  <inkml:trace contextRef="#ctx1" brushRef="#br0" timeOffset="-42607.52">17581 1831 1053 0,'8'0'121'0,"1"5"64"0,-3-3-75 15,4 1-16-15,1 2-46 0,2-1-9 0,1 3-20 16,-2-1-9-16,1 5-8 16,1 3 1-16,-4 2-3 15,-6 6-1-15,-5 3 3 16,-4 2-4-16,-12 1 4 0,-2 4-1 16,-13-1-4-16,1-1 5 15,-7-3-4-15,9-3-4 16,4-11 4-16,8-4-2 15,11-6 4-15,4-3 0 0,15 0 6 32,2 2-1-32,22-2 13 0,0 1 11 15,1 6 6 1,-3 4 4-16,-5 3-5 0,-2 2-7 16,-12 7-7-16,-2 1-6 15,-14 3-3-15,-3 3-2 0,-14 1-2 16,-7-2 1-16,-15-1-5 15,-2-3 0-15,-13-1-15 16,-1-7-18-16,0-3-55 16,4 4-41-16,18-9 64 15</inkml:trace>
  <inkml:trace contextRef="#ctx1" brushRef="#br0" timeOffset="-42431.78">17899 2587 1516 0,'-4'34'74'0,"-18"-2"-10"0,-5 1-6 0,-9-3-29 0,-2 0-42 0,8-3-57 0,3-7 40 15</inkml:trace>
  <inkml:trace contextRef="#ctx1" brushRef="#br0" timeOffset="-41858.54">18698 2079 1208 0,'0'-6'95'0,"-7"1"45"16,-1-5-18-16,-18-1-44 0,-6-1-21 16,-14-1-28-16,1 2-8 15,0 5-5-15,8 4-8 16,10 4-8-16,9 3 2 0,9 7 1 15,7 4 2-15,13 6 8 16,10 3 2 0,15 4 3-16,10 4-1 15,6-2 2-15,2 4 4 16,-7 0-2-16,-8-5-5 0,-15 3-7 16,-11-5-6-16,-24 1 0 15,-15-4 7-15,-21-2-4 16,-10 1-2-1,-6-10-27-15,0-1-22 16,9-12-44-16,2-2-28 0,11-12-227 16,8-10 214-16</inkml:trace>
  <inkml:trace contextRef="#ctx1" brushRef="#br0" timeOffset="-41656.63">18567 1773 1251 0,'11'38'119'0,"-6"3"149"0,-5 14-136 16,-4 10-8-1,-2 7-19-15,0 6-53 0,4-3-11 16,4-7-22-16,4-6-9 16,0-7-14-16,2-5-24 15,-5-2-52-15,2-9-43 16,0-8-216-16,-2-4 199 15</inkml:trace>
  <inkml:trace contextRef="#ctx1" brushRef="#br0" timeOffset="-41276.41">19229 1984 1386 0,'-1'-4'83'0,"-10"-6"22"0,-5 5-4 15,-14-1-5-15,-2 3-26 16,-2 6-22-16,-3 5-9 16,9 5-21-16,3 4-1 15,14 7-17-15,9 2 4 16,10 9-4-16,8 1-2 0,9 2 2 15,3 0-1 1,6-6 2-16,-6 2-1 16,-4-4 2-16,-9 3-2 0,-10-4-4 15,-6-1-1-15,-18 1-10 16,-8-3-6-16,-13-2-24 16,-5-3-24-16,0-9-27 15,0-7-13-15,10-10-116 0,5-9 140 16</inkml:trace>
  <inkml:trace contextRef="#ctx1" brushRef="#br0" timeOffset="-41081">19434 1905 1261 0,'7'18'142'0,"2"4"127"0,-6 13-142 15,4 1 6-15,-7 6-50 16,0 4-31-16,0-2-27 16,-2 2-7-16,2-7-20 15,2-5-25-15,1-1-74 0,6-3-47 16,-2 1 67-16</inkml:trace>
  <inkml:trace contextRef="#ctx1" brushRef="#br0" timeOffset="-40849.8">19832 2530 1727 0,'0'-6'36'0,"0"17"-13"0,-2 20 26 0,-4-2-27 16,-7 1-19-16,-2 3-16 16,-9-6-81-16,-3-9-250 15,8-5 215-15</inkml:trace>
  <inkml:trace contextRef="#ctx1" brushRef="#br0" timeOffset="-39449.79">20308 1874 897 0,'0'0'126'0,"-1"0"153"0,-5 0-186 0,1 2-10 0,-3 1-34 0,0 5-19 0,-5 1-10 16,2 4 0-16,-1 6-11 15,2-5-3-15,6 3 7 16,-1 2 1-16,11-5 8 16,5 4 9-16,10 0 8 0,10 1 7 15,6 3 11 1,5 4-4-16,5-6-9 0,-7 4-7 15,-13 0-18-15,-7 2-4 16,-15 1-4-16,-7-2 0 16,-21 2-9-1,-9-5-4-15,-10 0-36 16,-3-3-24-16,-4 0-55 16,4-5-31-16,1-12 80 15</inkml:trace>
  <inkml:trace contextRef="#ctx1" brushRef="#br0" timeOffset="-39234.2">20217 1929 1345 0,'30'-17'130'16,"1"-2"51"-16,-1 6-45 16,-3 1-5-16,6 2-76 15,-1 1-31-15,4-2-15 0,5 1-26 16,-1-1-60-1,5 5-34-15,0 1-39 16,2 5-262-16,3 10 278 16</inkml:trace>
  <inkml:trace contextRef="#ctx1" brushRef="#br0" timeOffset="-38975.66">20843 1934 1201 0,'-19'33'97'0,"0"3"54"15,-3 4-21-15,-3 1-37 0,3 8-27 16,6 1-40-16,5-4-11 15,19-7-10-15,6-6-2 0,16-14 0 16,10-3-2-16,4-14 7 16,-2-4 11-16,-4-14 18 15,-1-3 6-15,-12-9 13 16,-6-7-5-16,-8-1 0 16,-8-3 0-16,-13 1-15 15,-8-2-2-15,-16 1-23 16,-8 1-11-16,-12 10-20 15,-3 9-18-15,7 12-39 16,-1 7-19-16,26 11-62 16,11 0-60-16,16-4 130 15</inkml:trace>
  <inkml:trace contextRef="#ctx1" brushRef="#br0" timeOffset="-38591.27">21389 2021 1388 0,'-9'17'98'0,"-6"7"3"0,-2 9-15 15,1 5 6-15,4 3-59 16,4 0-15-16,14-5-12 16,10-6-3-16,15-7-1 15,12-10 6-15,9-5 6 16,0-8 3-16,0-14 14 15,-14-2 0-15,-8-5 5 16,-6-4 6-16,-13-8 7 0,-5 2 5 16,-6-14-9-16,-6 0-3 15,-12-9-20-15,-2-3-1 0,-13 13-8 32,-5 8-2-32,-19 25-6 15,-6 12-6-15,-10 26-26 16,1 10-29-16,12 10-82 15,13 2 320-15,39-24-165 0</inkml:trace>
  <inkml:trace contextRef="#ctx1" brushRef="#br0" timeOffset="26721.95">2721 15496 905 0,'-3'0'27'0,"22"8"4"0,-25 3 35 0,1-3-8 0,-7 3 5 0,-1-3-6 0,2-6-6 0,8 1-14 0,-7-5-10 0,6 1-16 15,-4-1-7-15,8 2-2 16,0 0 0-16,0 0-2 15,0 0-3-15,1 0 2 16,1 0 3-16,6-5 9 16,-2 5 1-16,7 0 9 0,4 0-4 15,-1 3 0-15,3-1 0 16,0 1-7-16,3 2 0 16,-3 0-6-16,3 6-1 15,3 1 0-15,-1-2 1 16,-1 6-2-16,6-4 3 15,-2-4-2-15,6 5 0 0,4-5 16 16,8 3 3 0,-3-5 7-16,9 3 4 15,4-2-10-15,2 1-6 0,0-1-5 16,1 0-9-16,-8 1-3 16,2-2 0-16,-4 2-2 15,1-2 5-15,3 0-1 16,5-4 3-16,2 0-4 15,9-1-1-15,2-1 0 16,-1 0-1-16,7-5 2 16,-4 1-2-1,3-4 2-15,-3 0 1 16,4 2 0-16,8-4 2 0,-2 5-1 16,3-1-2-16,-2 3-2 15,-9-5 1-15,2 3-3 16,-2-6 5-16,-3 0 0 15,7 5 2-15,5-7-3 0,7 2-4 16,0 0 6-16,-2-1 4 16,-9 1 5-16,-3-2 5 15,0 4-8 1,1 1 0-16,5-2-5 0,5 5-3 16,0 2 1-16,-7 3-2 15,-7 0 0-15,-7 5-1 16,-5-2-1-16,-2 5 0 15,2-2 2-15,2 4 0 16,5-1 2-16,5-2 4 16,-2-1 0-16,-2-3 8 15,-4 0-1-15,-5 4-1 0,6-1 0 16,0 3-7-16,-1-2 2 16,5 4-6-16,1 0 0 15,-2 1 4-15,3-1-5 16,-7-1 1-16,-2-2 1 15,0 0-2-15,-4-5 2 16,1 3 3-16,0-4 1 0,-4-2 0 16,12 1-1-16,5-1-1 15,-4 2-2 1,1-1-2-16,-6 1-1 0,1-1 1 16,0 3 0-1,-1-4 0-15,1 0 2 0,3 0-2 16,3 0-1-16,5 0 1 15,3 0 0-15,1 0 0 16,-4-4 1-16,-2 1 4 16,-8 2 5-16,-3 1 2 15,3 0 0-15,2 0-2 16,5 0-6-16,3 0-4 0,1-2 0 16,-1-1-4-1,-1-5 2-15,-4 0 1 16,5 2-1-16,5 3 2 15,7-2 0-15,3 2 0 0,-2 1 2 16,-3 1-2-16,-11 1 3 16,0-5 3-16,3-1 0 15,-3-1 3-15,4 0-3 16,-1-3-1-16,-1 7-5 16,-1-3-1-16,-1 6-4 0,-7 4-1 15,-8 1 4 1,-5 5-1-16,-4 1 2 15,-2-2 1-15,-5 4 0 16,3-4 3-16,-4 1 2 16,3-4 1-16,-5 0 1 0,1-4-3 15,-7-1 2 1,-4 1-3-16,-4-1-3 0,-3-1 2 16,-5 4-3-16,-2-3 4 15,-3 1-3-15,-6-1-1 16,-1 3 1-16,-7-4-3 0,0 1 2 15,3 1-1 1,-2 6 3-16,1-4-3 0,-2 1 2 16,-2-2-1-16,-4-1-1 15,3-2 6-15,1 0-1 16,2 0-1-16,-1 0-13 16,-1 0-18-16,-3-2-25 15,-6-9-19-15,2 6-29 16,-7-2-8-1,0 0 61-15</inkml:trace>
  <inkml:trace contextRef="#ctx1" brushRef="#br0" timeOffset="29419.94">571 14353 995 0,'3'-2'84'0,"-4"2"68"16,-1 2-66-16,2 1-20 0,-6 3-11 0,1-1 2 0,2 3-6 16,-3 6-2-16,6 8 2 15,6 13-23-15,0 12-1 16,1 18-17-16,-3 7-10 0,-1 6-3 15,1-6-9 1,-1-10-21-16,0-15-7 0,-3-12-27 16,0-10-19-16,0-12-205 15,-2-12 188-15</inkml:trace>
  <inkml:trace contextRef="#ctx1" brushRef="#br0" timeOffset="29689.24">413 14402 1388 0,'16'-27'99'15,"5"5"16"-15,1 8-8 16,1 1-11-16,3 10-37 16,1 3-9-16,9 2-25 0,-6 7-14 15,4 5-3-15,-7 0-8 16,-3 8 1-1,-8 2 0-15,-8 1-4 16,-5 4 4-16,-10-1-9 0,3-1 1 16,-12 0-12-16,2-2-7 15,-10-3-13-15,0-8-10 16,-2-9-14-16,0-5-12 0,9-5-33 16,0-7-86-16,17-3 117 15</inkml:trace>
  <inkml:trace contextRef="#ctx1" brushRef="#br0" timeOffset="29969.28">1019 14411 1060 0,'14'2'122'16,"-1"3"110"-16,-10 2-136 15,-4 5-14-15,-12 0-32 16,-1 2-6-16,-2 1-5 15,-8 2-5-15,4 5-4 16,-1 2-7-16,2 7-11 0,5 5-3 16,5 12-9-16,2-3 2 15,7 7-3 1,0-1-3-16,5-7-1 0,3-6-10 16,9-13-18-16,7-9-20 15,3-10-40-15,1-6-23 0,4-12-249 16,-4-10 233-1</inkml:trace>
  <inkml:trace contextRef="#ctx1" brushRef="#br0" timeOffset="30177.11">1409 14339 1164 0,'8'16'115'0,"-5"4"132"0,2 7-205 16,-5 8-4-16,-3-1-26 16,1 4 1-16,0-2-14 0,2-1-25 15,0-10-63-15,-1-7-196 16,1-9 172-16</inkml:trace>
  <inkml:trace contextRef="#ctx1" brushRef="#br0" timeOffset="30352.87">1332 14583 1366 0,'31'-12'79'0,"1"-1"21"0,-2 0-8 16,0 1-16-16,-5-2-23 0,-3-2-27 15,0 0-25 1,0-5-58-16,-3-1-37 0,0-4 48 15</inkml:trace>
  <inkml:trace contextRef="#ctx1" brushRef="#br0" timeOffset="30702.51">1915 14181 1232 0,'0'3'79'0,"-3"8"55"0,2 7-85 15,-6 5-14 1,-5 2-9-16,-1 5-9 16,5 0-4-16,2-3-7 15,6 0-6-15,3-3 2 16,8-9-9-16,8 0-10 16,5-6-13-16,2-3-6 0,3-4 2 15,1-10 10-15,-5-3 13 16,2-3 7-16,-3-5 13 15,-9 6 17 1,-1 5 11-16,-10 4 6 0,2 7 2 16,-6 11-4-16,-8 5-9 15,5 14-10-15,1 5-10 16,1 6-16-16,4 3-9 0,2-2-50 16,3-8-13-1,4-7 36-15</inkml:trace>
  <inkml:trace contextRef="#ctx1" brushRef="#br0" timeOffset="31686.35">339 15381 1249 0,'0'5'95'0,"-1"3"39"0,-2 9-42 0,1 4-16 0,0 12-33 0,2-3-11 16,0 11-25-16,4-2-4 0,2 4-14 15,0-4-13-15,0-7-38 16,1-1-29-16,-2-13-184 16,-5-1 169-16</inkml:trace>
  <inkml:trace contextRef="#ctx1" brushRef="#br0" timeOffset="31885.53">268 15604 1368 0,'27'-8'85'0,"-3"-2"25"0,3 5-21 16,-4-2-49-1,-1 0-22-15,-4 6-42 0,2-2-34 16,-1-2-218 0,6 2 177-16</inkml:trace>
  <inkml:trace contextRef="#ctx1" brushRef="#br0" timeOffset="32288.69">847 15523 998 0,'-8'-3'120'0,"-4"5"148"15,-1 4-163-15,-3 6-40 16,-1 6-16-16,9 5-20 0,0 6-14 15,11-1-9 1,5 4 1-16,10-13-10 0,5-2 1 16,7-12-3-16,3-4-8 15,-3-5 13-15,2-11 6 16,-5-10 8-16,0-3 11 0,-5-4 3 16,-8 4 5-1,-11 3 12 1,-5 1 4-16,-12 8-6 15,-11-3-9-15,-8 3-24 0,-5 2-9 0,3 5-32 16,2 7-10 0,6 12-33-1,4 4-32-15,7 2-196 0,3-2 187 0</inkml:trace>
  <inkml:trace contextRef="#ctx1" brushRef="#br0" timeOffset="32537.43">1268 15121 1326 0,'-15'-16'93'16,"-1"-1"28"-16,-6 4-28 16,0 5 8-16,0 2-23 15,0 6 1-15,11 6-15 0,1 7-6 0,7 14-19 16,3 9-14-1,1 16-7-15,9 11-17 0,4 7-30 16,-1 2-17 0,3-9-50-1,2-4-26-15,-8-14-135 0,3-5-157 16,-7-14 238-16</inkml:trace>
  <inkml:trace contextRef="#ctx1" brushRef="#br0" timeOffset="32742.85">1090 15455 1239 0,'18'-9'82'0,"-1"-1"32"16,5 1-20-16,6-1-39 16,4-4-20-16,1 0-29 15,0-6-23-15,2-7-37 16,-5-2-25-16,0-1 38 0</inkml:trace>
  <inkml:trace contextRef="#ctx1" brushRef="#br0" timeOffset="32934.92">1474 15058 1323 0,'-7'-5'96'16,"-4"0"30"-16,-1 10-31 0,5 3-2 15,-1 11-25-15,2 6-7 16,3 5-14-16,3 8-15 16,0 3-15-16,8 5-7 15,0-2-26-15,0 0-17 0,4-3-53 16,1-3-45-16,-2-8 70 16</inkml:trace>
  <inkml:trace contextRef="#ctx1" brushRef="#br0" timeOffset="33127.22">1360 15436 1229 0,'5'-4'77'16,"-4"0"10"-16,7 3-28 15,0 1-23-15,13-3-25 0,-6-5-11 16,12 0-45-16,5 0-28 15,2-5-176 1,4 1-82-16,-3-1 168 16</inkml:trace>
  <inkml:trace contextRef="#ctx1" brushRef="#br0" timeOffset="33357.56">1765 15299 1231 0,'-11'0'91'0,"-4"-3"42"15,-6 0-31-15,-6 3-43 16,-1 6-18-16,4 5-15 15,2 2-11-15,10 3-5 32,4 1-2-32,8 2-4 0,3 0 1 15,8 0-5-15,5-2-1 0,6 4 1 16,-3-4-1-16,-2 7 2 16,-4-7-1-16,-10 5-17 15,-3 3-3-15,-7 0-30 16,-5-2-24-16,-6-8-132 15,1-2-175-15,-2-5 217 16</inkml:trace>
  <inkml:trace contextRef="#ctx1" brushRef="#br0" timeOffset="33861.87">1882 15463 791 0,'18'6'137'15,"-1"-2"197"1,-1-4-254-16,-1-7 1 0,0-7-19 31,-1 1-11-31,-2-1-7 0,-4 0-4 16,-8 5-12-16,-4 2 7 0,-14 4-10 16,2 6 1-16,-6 15-12 15,3 1-1 1,-1 9-9-16,1 0-4 15,10-2 1-15,5-6-1 16,15-6 0-16,4-3 0 16,4-7 0-16,4-4-6 0,6-10 6 15,-3-6-2-15,6-11 0 16,-7 1 3-16,0-6 0 16,-1-1 2-16,-10 3 5 0,-1-3 8 15,-8 0 3-15,-2-7 9 16,0-9 20-1,-3 1-6-15,-5-6 17 16,1 2-3-16,-3 0-11 16,2 6 0-16,4 18-11 15,-1 10 10-15,4 18-11 16,4 7 3-16,5 18-18 16,2 10-10-16,3 9-12 15,1 8-10-15,-3 6-35 0,2-1-25 16,3 8-61-16,-5-2-8 15,-1-7-96-15,-4-10 126 16</inkml:trace>
  <inkml:trace contextRef="#ctx1" brushRef="#br0" timeOffset="34025.76">2139 15181 1261 0,'27'5'86'0,"2"4"23"0,5-7-49 0,3-2-27 0,4-13-56 31,6-11 17-31</inkml:trace>
  <inkml:trace contextRef="#ctx1" brushRef="#br0" timeOffset="50843.91">11494 16701 850 0,'-4'0'118'0,"-7"0"117"0,3-5-109 0,1-2-16 0,7 0-25 0,0-2-10 0,0 6-26 15,7-2-11-15,2 14-14 16,1 7-7-16,4 16-9 16,-1 5 1-16,-1 6-6 15,2 0-2-15,-3-4 1 16,-3-6-2-16,0-11-1 0,-5-8 1 15,-1-14 8-15,1 0 14 16,-9-18 31-16,1-3 8 16,-3-9 1-16,2-3-11 0,-5-5-28 15,3 3-12-15,3 4-5 16,4-1-6-16,5 7 0 16,7 1 0-16,7 4-53 15,4-2-25 1,8 3-67-16,0-2 7 0,3 4 75 15</inkml:trace>
  <inkml:trace contextRef="#ctx1" brushRef="#br0" timeOffset="51576.45">11774 16685 841 0,'0'2'75'16,"0"0"48"-16,4 1-25 0,4 0-2 15,0 0-15-15,5 2-13 16,4 1-20-16,-1-3-5 16,6-3-4-16,-1-1 4 15,1-6-2-15,1-2-5 16,-4-7-1-16,2 2-6 16,-9-2-4-16,-2 0-1 15,-13 4-1-15,-5-3 1 16,-5 4 3-16,-7 5 1 15,1 5-10-15,-2 1-4 0,1 6-10 16,-1 5-2 0,5 5-2-16,4 6-2 15,10 5-2-15,4 3 2 0,10 6-3 16,7 3-1-16,8-1 2 16,8-6-6-16,14-2-9 15,-4-11-1-15,6-8-1 16,-5-4-3-16,-4-13 11 15,4-5 4-15,-3-8 2 16,-1-6 7-16,2-10 2 0,1-1-1 16,-11-3 4-16,1-1-1 15,-21 2 14-15,-6 2 5 16,-9 4 9-16,-6 6-2 16,-5 10-7-16,-10 6-6 15,-4 14-10 1,1 10-4-16,-2 19-3 15,5 8-1-15,8 8-1 0,1 0 2 16,10-8-2 0,5 0-2-16,7-5 0 0,5-3 1 15,8-1 0-15,1-2 1 16,2 1 1-16,-3-3-4 16,-9 1-10-16,-4-1-6 15,-11-1-17-15,-10 1 5 0,-10-7 6 16,-5-1 8-16,-3-2 15 15,-5-4 8-15,2-6 30 16,0-7 11-16,3-10 32 16,9-7-1-16,12-7-10 15,11-3-9-15,10 0-28 16,10 2-9-16,8 5-15 16,3 2-27-16,5-2-80 15,5 1-51-15,3-5 70 16</inkml:trace>
  <inkml:trace contextRef="#ctx1" brushRef="#br0" timeOffset="51791.49">12906 16881 1478 0,'4'16'75'15,"-1"1"47"-15,-3-1-59 0,3 9-30 0,-5 2-13 0,1 11-58 0,-7 3-30 0,-5 4-78 0,-3 0 75 16</inkml:trace>
  <inkml:trace contextRef="#ctx1" brushRef="#br0" timeOffset="52292.86">13473 16871 1299 0,'0'8'136'0,"-2"2"133"0,-3-9-170 0,5 4-20 0,-7 3-45 16,2-2-15-16,5 13-22 15,0 2-13-15,8 7-14 16,1 0-6-16,7-1-20 16,4-3-3-16,3-5 0 15,-1-5-5-15,1-6-3 16,-1-5-22-16,0-6 55 0</inkml:trace>
  <inkml:trace contextRef="#ctx1" brushRef="#br0" timeOffset="52443.37">13455 16588 1324 0,'-9'-7'44'0,"-4"-5"11"0,10 4-77 16,2 3-34-16,1-3 33 15</inkml:trace>
  <inkml:trace contextRef="#ctx1" brushRef="#br0" timeOffset="53068.83">13760 16791 1320 0,'0'35'47'0,"-3"1"-3"0,0-3-19 0,-2 5-2 16,3-2-9-16,-1-6-11 15,3 0-2-15,0-14 10 16,5-3 14-16,-2-12 23 31,2-2 19-31,-1-11 19 0,3-3 2 16,1-12-1-16,-2-3-10 16,3 0-18-16,2 3-11 15,2 4-16-15,1 4-5 16,2 0-6-16,1 4-8 15,-1 11-9-15,-3-4 3 16,6 8-9-16,1 0 0 0,4 6-5 16,6 2-9-16,0 8-8 15,-2 4-8 1,-6 6-5-16,-3 4 2 0,-11 6 8 0,-3-2 11 16,-5 4 8-16,-6-8 7 15,2-8 1-15,1-6 1 16,-5-10 6-16,4-4 4 15,2-13 8-15,4-2 5 16,1-10 0 0,6-3-5-16,2 1 0 15,-4-3-3-15,5-1-4 16,-1 0-5-16,3-1-7 16,5 7-2-16,-3 5-2 15,2 5 6-15,2 8-3 0,-4 5 1 16,4 5-4-16,-2 6-8 15,-3 3-13-15,1 5-14 16,2 6-29-16,-4 4-7 16,-3 2-1-16,1 4 0 15,-8-5 4-15,-1 5 3 0,-2-7-11 16,-1 0-14 0,0-4-254-16,0-8 228 0</inkml:trace>
  <inkml:trace contextRef="#ctx1" brushRef="#br0" timeOffset="53706.14">14479 16903 1507 0,'-3'0'95'0,"1"5"37"0,1 4-24 0,-1 5-34 0,1 2-21 0,-1 9-30 0,2 1-9 16,0 5-14-16,-1-4-11 0,-1-7-11 15,-1-1 4-15,3-8 2 16,0-9 7-16,0-2 6 0,0 0-1 31,3-6 7-31,0-2 9 16,0-14 9-16,7 1 4 0,-2-7 6 16,3-2 3-16,3 5-3 15,3 1-3-15,-3 8-7 16,2 7-5-16,-2 7-6 15,1 5-7-15,-1 8-8 16,-2 4-16-16,0 5-26 16,-3 4-6-16,-1 1-22 15,-5 2 2-15,-1-7 19 0,-1 2 11 16,1-9 25-16,-2-4 8 16,0-7 21-1,-5-2 11-15,2-16 17 0,0-6 8 16,9-11 3-1,3-5-2-15,14-3-6 16,7 0 3-16,0 5-9 0,1 6-5 0,-1 16-10 16,-2 4-16-1,-2 18-8-15,-3 6-2 16,-5 13-3-16,1 5-9 16,-10 9-45-16,1 3-14 15,-3-2-80-15,-5 4 30 16,1-6 71-16</inkml:trace>
  <inkml:trace contextRef="#ctx1" brushRef="#br0" timeOffset="54409.21">15210 16919 1597 0,'-5'0'7'0,"16"-2"-1"0,9-6 16 0,-4 2 1 0,-2-7 4 0,-4 1 8 0,-4-2-2 0,-4-4 4 0,-4 1 3 16,-6 1-5-16,-4 3-5 16,-10 7-13-16,1 6-7 0,-1 13-12 15,-2 10-1-15,4 18-5 16,2 5-1-16,7 5-4 15,10-1-9 1,6-12-17-16,9-5-6 0,9-9-11 16,11-9 0-16,5-8-24 15,7-6-22-15,4-4 59 16</inkml:trace>
  <inkml:trace contextRef="#ctx1" brushRef="#br0" timeOffset="54795.65">15610 16960 1414 0,'-9'-16'104'0,"-5"0"53"16,-4 4-21-16,-4 1-29 0,2 7-29 15,1 9-42-15,3 6-13 16,-3 13-20-16,3 4-5 16,16 7-3-16,3-2-3 0,13-1-21 15,8-6-7-15,1-10-13 16,0-3 2-16,2-12 20 15,-2-2 8-15,1-12 14 16,-4-3 6 0,-6-9 11-16,-4-6 2 15,-4-12 14-15,-6-6 2 16,-2-11 17-16,0-8 4 16,-4-10 10-16,-2-3-5 0,0 2-7 15,-2 10-5 1,3 23-4-16,-6 15 7 0,11 23-9 15,-5 9-7-15,5 18-18 16,4 16-9-16,2 31-4 16,3 18-9-16,9 20-37 15,2 6-45-15,6-3-91 16,-3-6-36-16,-1-22 109 0</inkml:trace>
  <inkml:trace contextRef="#ctx1" brushRef="#br0" timeOffset="58932.87">9172 18384 1365 0,'2'0'64'0,"4"5"8"0,-3-4-31 0,7 4-27 0,-4 1-3 0,8-3-13 0,5-1-5 15,11-4 0-15,6-7-6 16,15-5 12-16,7-1-1 16,10 3 8-16,3-2 8 0,17 6 5 15,10-3 6-15,25 8 16 16,11 1-4-16,13 2-3 15,8 3-4-15,18 7-21 16,7 1-1-16,5 4-17 16,4 1-12-16,-1 5-22 15,-5 1-6-15,3-6-16 16,0-4-10-16,-8-12-79 16,-4-9 88-1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7T18:43:22.26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7T18:43:22.502"/>
    </inkml:context>
  </inkml:definitions>
  <inkml:trace contextRef="#ctx0" brushRef="#br0">20909 7722 0,'0'0'0,"102"-43"0,-27 23 0,-24 8 16,-177 119-16,43-32 16,36-28-1,16-19-15,11-9 16,8-3 0,-4 0-16,0 0 15,-3-1 1,-1 1-16,8 0 15,-4-4 1,-3 0-16,-1 0 16,0-5-16,-220 41 172,236-48-172,0 0 15,0 0-15,-4 0 16,8 0-1,-4 0-15,0 0 16,0 0-16,-4 0 16,4 0-1,4 0-15,-4 0 16</inkml:trace>
  <inkml:trace contextRef="#ctx1" brushRef="#br0">13698 953 726 0,'0'-2'82'0,"0"2"-2"0,-1-1 94 0,-4-2-21 0,0-2-2 15,1 2-23-15,-1-5-23 0,3 3 2 0,-1-3-8 0,1 2 0 0,1 0-9 0,1 4-7 0,-3 0-24 0,1 2-10 0,-6 10-19 16,2 7 0-16,1 23 5 16,-1 10 4-16,3 18-9 15,0 6-8-15,3 13-16 16,3 4-3-16,5 7 1 0,4-3-4 0,-4-13 2 15,5-8-14 1,-4-14-26 0,-4-10-24-16,1-15-40 0,-4-2-13 15,1-9-34-15,5-1-2 0,5-8-66 16,2-11-181-16,9-8 248 16</inkml:trace>
  <inkml:trace contextRef="#ctx1" brushRef="#br0" timeOffset="492.61">13935 1536 678 0,'11'-45'111'0,"-2"7"166"15,4 6-114-15,-11 15 8 16,-1 6-11-16,-4 11-38 0,-10 8-16 16,2 11-17-1,0 8-10-15,0 17-20 16,5 5-11-16,1 7-25 15,8 6-12-15,12-10-8 0,10-6 2 0,16-15-3 16,6-7 3 0,2-16 0-16,0-5 1 15,-5-9 8-15,-6-5 7 16,-13-7 17-16,-6-1 10 0,-9-6 0 16,-7 5-8-1,0 8-19-15,3 11-15 16,1 14-6-16,2 12-2 0,5 5 3 15,2 3 3-15,9-8-3 16,7-8 6-16,6-7-5 31,1-7 4-31,2-3 13 16,-3-3 14-16,-8-10 20 0,-6-4 14 0,-10-10 6 16,-6-6-9-16,-5-17-21 15,-3-4-13-15,-13-17-20 16,-4-6-7-16,-15-4-3 15,1-2-6-15,4 13-19 16,7 15-9-16,10 19-21 16,7 12-11-16,6 16-32 15,5 4-39-15,9 5-83 16,4 1 22-16,2 2 92 0</inkml:trace>
  <inkml:trace contextRef="#ctx1" brushRef="#br0" timeOffset="2406.52">16628 1272 803 0,'20'-10'105'0,"-4"5"113"0,-2-4-72 0,-3 1-8 0,-1 0-20 0,-10-1-15 0,-5-2-13 16,-11 1-14-16,-6-1-13 16,-9 3-27-16,-6-1-5 15,-5 2-11-15,-4 1-6 16,4 6-6-16,-3 2-2 15,12 7-6-15,-1 4 0 16,8 4-1-16,7 2 1 16,8 2-2-16,7 1 4 0,8 1 0 15,9 1 4-15,11 3-3 16,2-2-3-16,9 3 2 16,3 2-2-16,9 5 4 15,1 0 5-15,-4 3 8 16,2-7 0-16,-10 1 1 15,-8-4-5-15,-20-3-4 0,-9-4 2 16,-25-2 4-16,-8-4 1 16,-22 0-3-1,-2-4-3-15,-7-3-11 0,2-7-8 16,5-10-27 0,3-2-14-16,4-10-40 0,2-10-18 15,13-7-30 1,4-8-35-16,20-15 99 0</inkml:trace>
  <inkml:trace contextRef="#ctx1" brushRef="#br0" timeOffset="2691.85">16424 798 1088 0,'-3'7'175'0,"0"12"295"0,2 9-363 0,2 11 4 16,7 20-21-16,5 1-31 0,6 17-20 16,-5 5-10-16,3 14-19 0,-3 15-5 0,-4 16-14 15,-2 3-26 1,-7-20-51 0,1-9-23-16,-2-27-29 15,3-8 11-15,2-18 11 16,-1-9-14-16,6-25 82 15</inkml:trace>
  <inkml:trace contextRef="#ctx1" brushRef="#br0" timeOffset="3176.76">17328 1242 1038 0,'8'-7'111'0,"-1"-2"131"16,-4 2-77-16,-6-4-17 15,-10 4-21-15,-12 0-42 16,-4 1-16-16,-10 6-28 16,-7 3-9-16,5 10-18 15,2 2-5-15,6 1-5 0,7 3 2 16,12 5-1-16,9 1-4 16,8 7 2-16,12-1-1 15,8 7-2-15,7 1 4 16,13 1 0-16,1-1 0 15,5-4 0-15,-6 3 1 0,-7-4-3 16,-6-4-2 0,-16-3 3-16,-9 0-3 0,-23-5 12 15,-10-6 3 1,-10 0-2-16,-4-4 2 16,-6-4-14-16,4-5-11 15,3-6-23-15,-2-3-25 0,10-4-42 16,0-7-17-16,6-2-32 15,10-6 0-15,15-3 82 16</inkml:trace>
  <inkml:trace contextRef="#ctx1" brushRef="#br0" timeOffset="3408.35">17604 1196 1552 0,'7'6'97'0,"-6"13"33"0,-1 8-6 0,0 19 0 0,-3 10-39 0,-2 14-34 16,4 1-10-16,2-3-29 0,9-5-4 16,3-11-40-1,1-10-39-15,-2-7-115 0,6-2-235 16,7-8 243-16</inkml:trace>
  <inkml:trace contextRef="#ctx1" brushRef="#br0" timeOffset="3607.7">18084 1822 1380 0,'0'1'40'0,"9"7"19"0,6 14 49 15,-9 4 2-15,-12 10-26 16,-9 2-47-16,-19 8-50 16,-7-1-22-16,-7 3-73 0,1-9-210 15,6-11 194-15</inkml:trace>
  <inkml:trace contextRef="#ctx1" brushRef="#br0" timeOffset="4492.79">19657 1287 1296 0,'0'-9'100'0,"-2"-5"41"15,1-2 5-15,-13-3-39 0,-10-2-25 0,-14 1-28 0,-5 1-8 0,-18 0-20 16,-1 3-4-16,-1 13-11 16,2 2-8-16,18 5 1 15,12 9-1-15,18 3 2 16,10 4 1-16,20 4 0 16,12 1 1-16,18 8 4 15,3 3 1-15,4 7 0 16,0 4-2-16,-5 7-6 0,-10 6-3 15,-12 1 2-15,-4-1-3 16,-21-1-7-16,-8-7 5 16,-24-5-6-16,-11-12 0 15,-16-10 2-15,-3-8-4 16,-5-15 7 0,2-10 3-16,17-17-3 15,9-7 7-15,18-20-6 16,6-8 6-16,18-3 4 15,9 0 0-15,25 9 2 0,12 7-5 16,17 14 4-16,4 3-9 16,-5 11 0-16,0 3-15 15,-16 2-61-15,-10-2-46 16,1 1 57-16</inkml:trace>
  <inkml:trace contextRef="#ctx1" brushRef="#br0" timeOffset="4874.53">20610 742 1475 0,'-5'3'289'0,"-25"17"-131"0,-3 4-55 0,-11 22-9 0,-8 7-13 0,-4 25-13 0,3 8-11 0,1 22-22 0,3 10-5 0,8 19-20 15,11 2-4-15,17-18 2 16,16-12-6-16,19-38-6 16,5-11-22-16,14-21-53 0,0-9-36 15,18-15-77 1,1-9 68-16,7-22 46 0</inkml:trace>
  <inkml:trace contextRef="#ctx1" brushRef="#br0" timeOffset="5575.41">21130 1268 569 0,'11'-6'156'0,"-4"-2"140"0,-3 2-115 0,-2-2-7 0,-10 2-55 0,-5-4-20 16,-7 2-26-16,-15 2-9 0,-7 3-18 15,-7 0 3 1,-10 3-12-16,3 6-7 0,-1 5-9 16,9 0-11-1,12 3 5-15,16 0 1 16,18 5 0-16,10 2-2 0,20 4 0 15,12 0-2-15,20 1 0 16,3 0 1 0,0 3 2-16,-3 4-6 0,-13-3 1 15,-9 6 0-15,-21-3-8 16,-9-1 7-16,-22-1-1 16,-16-4-5-16,-14-3 2 15,-10-4-5-15,-15-10-16 16,-2-7-6-16,-5-11-54 0,5-5-25 15,11-12-54-15,11-5-115 16,19-20 165 0</inkml:trace>
  <inkml:trace contextRef="#ctx1" brushRef="#br0" timeOffset="5773.56">20928 937 1424 0,'-1'35'134'0,"-5"3"90"16,-12 17-108-16,4 0 5 0,0 10-53 16,9 4-24-16,3 7-22 15,2 3-7-15,5 4-11 16,5 1-6-16,-1-4-55 16,2-9-23-16,0-9-83 15,0-9 7-15,5-12 85 16</inkml:trace>
  <inkml:trace contextRef="#ctx1" brushRef="#br0" timeOffset="6356.94">21777 1391 1319 0,'0'4'64'0,"-3"-19"27"0,0-2 42 0,-10-4 16 16,-3 4-29-16,-17 1-51 16,-3 5-12-16,-8 11-20 15,-7 11-5-15,-2 15-10 16,2 5-3-16,13 4-8 15,18-2-8-15,20-6 0 16,17-5-2-16,16-8 1 16,5-6 4-16,10-8-3 0,-3-3 3 0,-4-13 1 15,-4 2 4-15,-7 0 18 16,-15-4 8-16,-4 4 7 31,-4 1 1-31,-7 4-7 16,-7 6-7-16,-2 11-14 0,-2 7-6 15,-3 11-1-15,3 5-1 16,4 15 15-16,1 1-5 16,11 12-7-16,1 2 0 15,8-1-9-15,-1 0 4 16,6-3-4-16,-3 0-1 16,-1-9-6-16,1-2 5 0,-11-10 3 15,-7-7-5-15,-15-9 7 16,-4-9-11-16,-12-14 2 15,2-6-3-15,-7-18-45 16,-5-9-15-16,2-10-55 16,5-6-27-16,3-5-45 15,8-8-11-15,14-7 111 16</inkml:trace>
  <inkml:trace contextRef="#ctx1" brushRef="#br0" timeOffset="6592.42">22183 1443 1534 0,'3'56'106'0,"-8"0"61"0,3 6-19 0,-10-5-15 0,4 1-36 0,8-11-63 0,0-1-10 15,9-8-18-15,2-5-10 16,4-1-36-16,-3-2-24 15,-1-7-61-15,-6-2-18 0,-3-15-21 16,-4-4-86-16,-1-10 160 16</inkml:trace>
  <inkml:trace contextRef="#ctx1" brushRef="#br0" timeOffset="6859.16">22142 1354 1302 0,'6'-38'116'0,"0"8"102"15,-1 8-26-15,4 9-23 16,2 7-22-16,5 1-46 16,3 5-21-16,11 6-29 15,-1 5-9-15,12 7-27 0,3 5-10 16,-10 7-5 0,9 5 0-16,-18 3 0 0,-9 0 2 0,-19 0 1 15,-13-4-9-15,-19-2-18 16,-7-7-11-1,-10-8-31 1,-2-6-10-16,0-7-9 0,4-4-24 0,20-7-17 16,6-5-5-1,26-9 22-15,9-4 46 0</inkml:trace>
  <inkml:trace contextRef="#ctx1" brushRef="#br0" timeOffset="7315.21">23320 1478 2272 0,'-8'-24'0'0,"22"75"-1"0,1 51-2 0,-14-15 7 0,-29 0-4 0,-20-2 1 0,-26-9-1 0,-13-1-9 0,-13-7-17 16,-8-2-17-16,-4-6-39 0,-1-3-29 15,12-6 6-15,6-2 40 16</inkml:trace>
  <inkml:trace contextRef="#ctx1" brushRef="#br0" timeOffset="8807.09">22672 806 1098 0,'22'-19'38'0,"3"4"22"0,5-3 10 0,11 9 32 0,3 4 7 0,8 13-11 0,-3 14-5 0,-2 22-19 16,1 16-11-16,1 22-20 16,0 10-15-16,-4 12-17 15,1 4-5-15,-18-5-28 16,-4-1-20-16,-19-12-62 15,-5-6-118-15,-17-8 132 16</inkml:trace>
  <inkml:trace contextRef="#ctx1" brushRef="#br0" timeOffset="14686.21">9373 9243 961 0,'6'4'74'0,"5"2"42"0,-2-1-17 0,4 4-8 0,-2-6-6 0,-5 0-10 16,2-3-5-16,-1 2-1 16,-7-2-5-16,0 0 2 15,0 0-9-15,-7 5-17 16,-5 1-10-16,-7 2-9 0,-8 4-7 31,-16-5-7-31,1 2-1 16,-14 2-7-16,4 0 2 0,4 2 2 15,2 0 3-15,9-1-2 16,3-1-5-16,15-5-1 16,-2 4-2-16,13 1-1 15,2-3 7-15,6 4 0 16,3 3 4-16,4 2 5 0,2 4-1 15,-1 9 3-15,1-1-2 16,-1 12 1-16,-1 7 2 16,-6 13-7-1,1 6 0-15,-2 10-3 0,-2 3-3 16,-3 7 2-16,2 1-3 16,-5 10 0-16,4 11-1 0,-3 17 1 15,3 3 1 1,-4-1-3-16,1 0 5 0,-2-11-2 0,1-2-1 31,0-2 1-31,-1-7-2 16,-2-7 1-16,0-4 2 0,3-2-2 15,-2 5 0-15,7-8-2 16,-3 1 4-16,6-3 2 16,0 2-2-16,1 5 0 15,4 3-3-15,-2-5 1 16,-3 0 0-16,0-11 9 0,0-5 5 15,-6-11 15 1,-2-4 4-16,0-10-2 16,3-7-3-16,4-10-6 15,-2-2-3-15,0-12-7 16,3-1-2-16,0-1-9 0,0-1-2 16,3-3 4-16,1 4-2 15,-2 2-1-15,4 1 2 16,-1 5-5-1,0 1 1-15,1 2 2 0,-3 0-1 0,4-10-1 16,-3 1 1 0,1-4-1-16,1-1-1 15,-1 1 6-15,1 1-3 16,1-2 0-16,4 1 1 16,-7-4-5-16,4-6 6 15,3 0-5-15,-3-6 2 0,5 1-3 16,4-2 2-16,-1 0 1 15,1-3 1-15,12 1 3 16,2 2-4-16,10 0 1 16,8 0-1-16,2 0-2 15,1-5 3-15,-2 1 0 16,-4-1 0-16,-11-5-1 16,-8-2 1-16,-7-4 2 15,-12-6-2-15,1 0 8 0,-1 1-10 0,-6-1 2 16,11 0-1-1,-10 0 1 1,5 2 0-16,-4-6-1 16,-1 0 1-16,2-7 0 0,0-4 0 15,-2-8 5-15,-1-9-5 16,-2-14 0 0,-2-3 3-16,-4-6-3 0,-2-2 0 15,-6-14 1 1,-2-5-3-16,0-15-3 15,4-2 8-15,2-2-6 0,4 2 2 0,9 6 5 16,-2 5-7 0,-1 6 2-16,0-3 4 0,-4-1-6 15,1-2 3-15,-2-10 3 16,-8-9-6-16,2-5 5 16,-1-1-2-16,4 3-7 15,8 3 7-15,6 8-8 16,0 6 8-16,2 17 1 15,-5 10-5-15,-1 16 6 16,-2 3-7-16,-3 6 5 16,-5 2 0-16,-6 1 0 15,-2-1-1-15,-3-8-5 16,-5 0 5-16,7 0 1 16,1 5-1-16,13 13 0 0,6 4 1 15,5 11-3 1,5 2 3-16,-7 9-1 15,2 0 0-15,-3 13-3 0,-4 3 2 16,-1 1 0-16,0 1 1 16,-5-4 0-16,4 5 1 15,-1-2 6-15,-2-6-9 16,4 8 4-16,0-1 2 16,0-1-6-16,0 2 5 0,-4-1-3 15,6 7-11-15,-5 8-34 16,-8 5-29-1,-10 6-79-15,-7 2-24 0,-18 5 96 16</inkml:trace>
  <inkml:trace contextRef="#ctx1" brushRef="#br0" timeOffset="19642.99">10844 10035 1133 0,'-4'-8'71'0,"-9"5"29"15,-3-3-20-15,-15 1-31 0,-1 5-13 0,-9 0-19 0,-3 3-7 16,14 5-8-16,2 0-1 16,15 1-1-16,8 2 0 15,10 0 2 1,8 2 3-16,7 3 8 16,7 1 2-16,6 1 8 0,3-1-4 15,1 2 1-15,-4-3-3 16,-6-1-2-1,-7 1 0-15,-7-2-6 0,-7-1-1 16,-6 3-3-16,0-2 0 16,-13 0-2-16,-4 2 1 15,-19 0-9-15,-5 3-8 0,-11-4-29 16,-2 3-22-16,4 1-63 16,2-5-164-16,12-8 177 15</inkml:trace>
  <inkml:trace contextRef="#ctx1" brushRef="#br0" timeOffset="19875.97">10737 9862 1090 0,'8'0'123'0,"-13"1"157"15,1 4-159-15,-7-2-20 0,0 3-15 16,7 4-22-16,-4-1-15 15,8 15-21-15,0 1-7 16,0 18-17 0,8 10-2-16,-8 7-1 0,0 5-19 15,0 0-47-15,0-1-24 16,4 2-74-16,-4-6-145 0,9-19 191 16</inkml:trace>
  <inkml:trace contextRef="#ctx1" brushRef="#br0" timeOffset="20367.49">11121 10127 1171 0,'0'-21'75'0,"0"2"34"16,-2-5-15-16,-4-1-15 15,-1 5-24-15,-4 4-30 16,-3 6-10-16,-5 15-11 16,-1 5-4-16,-2 20 0 0,3 1-2 15,6 5-1-15,7 1 3 16,12-14-2-16,7-5 3 16,7-9 5-16,2-6 3 15,2-4 17-15,0-7 1 16,-9-5 14-16,-2-3-1 0,-5-1-1 15,-2 0-2-15,-4 7-5 16,-2 7 0-16,0 2-12 16,1-3-1-1,-2 15-13-15,1 5-5 16,3 6 3-16,3 4-4 16,-3 0 0-16,2 1 5 15,-5 2-7-15,-1-1 5 16,-6 0-2-16,-5-2 0 0,-9-6 0 15,2 2-1-15,-5-8-14 16,-1-3-20-16,3-7-40 16,5-4-26-16,4-5-1 15,12-8-306-15,7-9 278 16</inkml:trace>
  <inkml:trace contextRef="#ctx1" brushRef="#br0" timeOffset="20750.33">11305 10125 1009 0,'17'3'106'0,"-4"8"92"0,-5 5-76 0,-6 9-37 0,2 4-23 0,-4 10-27 0,-1 2-11 0,-4 3-20 16,5 0-2 0,2 0-3-16,1-3-12 15,0-3-12-15,6-3 1 0,-4-15-2 16,3-1 8-1,-6-17 11-15,-1-2 0 16,-2-19 24-16,1-8 7 0,0-19 12 16,0-12 4-16,0-10-8 15,-2-7-3-15,5 7-1 16,8 0 0-16,8 25 12 16,3 12 5-16,3 18 0 15,-3 5-6-15,4 13-22 16,-4 5-8-16,-3 5-7 15,-7 4 0-15,-10 0 3 16,-8 3 1-16,-9 4-6 16,0-3-1-16,-11-2-8 15,3-1-14-15,-6-6-24 16,-4-4-17-16,5-9-42 16,4-2-11-16,4-12 60 15</inkml:trace>
  <inkml:trace contextRef="#ctx1" brushRef="#br0" timeOffset="22849.53">12927 9600 552 0,'0'-8'98'0,"1"2"103"0,-1-1-56 0,0 4-27 16,0 3-28-16,0 0-31 0,2 2 0 16,0 2-1-16,-2 3 2 15,-2 4-3-15,0-3-14 16,-1 1-9-16,-1 1-10 0,0-3-1 16,3 1 4-16,1 2 3 15,0-4-4-15,1 7-7 16,3 1-6-16,-3 5-11 15,5 1 3-15,-4 9-4 0,0-1-1 16,1 10 2-16,-3 0-4 16,0 6 2-16,0 3 1 0,0 2-1 31,3-8 0-31,-2-6 3 16,1-8-3-16,0-13 0 15,-4-3 1-15,2-9-1 16,0-2 4-16,0 0-3 15,0 0 2-15,0-2-3 0,0-1-8 16,2 1-5 0,-1-1-2-16,1 0-4 0,-1 3 3 15,1-2 2 1,1 2 0-16,-1 0 6 0,-2 0 2 16,0 2 2-16,0-2 4 0,0 1 0 15,0 1-1-15,0 0 2 16,0-1 0-16,0-1 0 15,0 0 0-15,6 0 0 16,-6 0-3-16,2-1 3 16,1-1 0-1,0-7 2-15,2 7 2 16,-1-1 0-16,3 0 1 16,2-4 0-16,4 3 0 0,12 2-2 15,0-3 1-15,13 5 4 16,2 0 2-16,5 0 14 15,12 5 2-15,9-5 1 16,7 0 0-16,-4 0-13 16,-4-5-5-16,-5 5-1 15,-8 0-7-15,-8 0 0 16,4 0 1-16,-6 0-3 0,1-1 0 16,-10 1 0-16,0 0 0 15,-16 5-1-15,-1-4 1 16,-10-1 1-16,-4 0-1 15,-2 0 3-15,0 0 0 16,0-1-3-16,-2-3 3 16,2 3-1-16,-1-1-1 0,-2 1 0 15,3-1 2 1,0 2-2-16,4-13-4 16,-2 6 4-16,0-6 0 15,-2-1-2-15,1-4 4 16,1-4-2-16,2-1-2 0,1-9 2 15,3-6-1-15,-5-14 1 16,2-5 4-16,-5-1-4 16,5-3 2-16,-5 13-2 15,0 6-2-15,0 18 3 16,0 7-1-16,-3 7-2 0,3 10 0 16,-2-1 1-16,-4-1-2 15,-1 4 4-15,3 1 3 16,0 3-1-16,-2 0 3 0,1 1 3 15,-2-1-3 1,0 0 4 0,-4-4 3-16,-3 0 3 15,-3-2 0-15,-10-2-2 0,-5-3-3 0,-12-1-6 32,-5 4-6-32,-12-2 0 15,-6 2 0-15,-23 4-7 16,-9 2-6-16,-13 3-12 0,-6 2-3 15,17 4-7-15,9 1 7 16,21 0-3-16,19 2-8 0,19-4-15 16,13-2-14-16,20-2-47 15,7-8-173-15,23-6 182 16</inkml:trace>
  <inkml:trace contextRef="#ctx1" brushRef="#br0" timeOffset="23991.88">13881 9851 313 0,'2'7'85'0,"-1"0"68"0,4 2 1 0,-3 1-28 0,-1-4-18 0,6 2-15 0,1-2-4 0,4 0-15 15,10-2 1-15,10-4-8 16,3 0-1-16,13-4-16 15,0 1-4-15,9-3-1 16,1 3-3-16,0 1 2 16,7 2-6-16,-4 2-7 15,7-1-6-15,8 3-11 16,1 0-1-16,5-2-1 0,-6-2 1 16,-5 0-2-1,-5 3 0-15,-10 2-11 0,-4-1 0 0,-10 4 4 16,-4 0-3-1,-10 0 2 1,-2-3-1-16,-10-2-16 0,-4 2-10 0,-10-5-25 16,-1 0-17-16,1-5-40 15,-10 0-137 1,-5-7 153-16</inkml:trace>
  <inkml:trace contextRef="#ctx1" brushRef="#br0" timeOffset="24291.78">14981 9750 808 0,'16'19'146'15,"1"-2"172"-15,7 2-201 16,-2-5-13-16,5 0-41 15,3 0-8-15,0 1-21 16,-5-1-11-16,-11 6-15 0,-6 4-4 16,-11 6-3-16,-10 6 2 0,-12 2 0 15,-5 3-2 1,-3-3 3 0,-4-2-7-16,3-9-24 15,-1-2-22-15,2-6-63 0,3-5-240 16,3-1 225-16</inkml:trace>
  <inkml:trace contextRef="#ctx1" brushRef="#br0" timeOffset="27317.45">14621 9035 809 0,'0'-1'94'15,"-9"-6"72"-15,-1 6-52 0,-6-1-46 0,-1 1-18 0,-3-1-23 0,1 2-2 16,-2 2-2-16,1 4-4 16,4 8-5-16,0 5-2 15,4-2-5-15,4 5-1 16,8-4-1-16,4 4 4 0,9 0 14 15,3-3 3-15,11 3 6 16,6 0 1-16,-2-5-13 16,6 5-3-16,-3-7-3 31,-5 0-5-31,-6 0 3 0,-8-3-2 0,-14 1-3 16,-1-2 0-16,-16 1-2 15,-7 1-2 1,-12 0-1-16,-5-1-5 0,1-5-31 15,3-1-11-15,6-6-50 16,3-8-92-16,3-6 119 16</inkml:trace>
  <inkml:trace contextRef="#ctx1" brushRef="#br0" timeOffset="27563.99">14403 8898 1155 0,'7'-2'98'0,"-1"2"90"0,0 5-69 16,5 9-15-16,1 7-16 15,3 9-31-15,4 6-13 0,-1 10-24 16,4-2-6-16,1 6-8 16,-4 2-1-16,-3 2-31 31,1-2-24-31,-7-5-53 0,1-1-26 15,-2-17-213-15,1-3 213 16</inkml:trace>
  <inkml:trace contextRef="#ctx1" brushRef="#br0" timeOffset="28030.52">14934 8977 1112 0,'0'-6'96'0,"-4"-5"74"15,-7 7-88 1,-1-2-1-16,-15 6-32 0,3 2-11 0,-7 10-19 16,-4 4-6-16,10 14-10 31,-2 0-3-31,13 5 0 15,6-2 2-15,16-5-2 0,9-7 0 16,8-12 1 0,5-4-1-16,0-8 4 0,-6-7 4 15,-4-2 9-15,-1-3 3 16,-6 0 9-16,-5 0 0 16,-8 1-3-16,5 6-2 0,-5 7-6 15,-4-1-3-15,1 4-6 16,3 10 1-16,8 12 3 15,5 3 1-15,-1 3-5 16,3 0-3-16,-3-2-7 16,1 2-3-16,0-1 6 15,-9-1-2-15,-4-4 4 16,-3 4-1-16,-10-3-16 0,-1-4-7 0,-5-6-36 16,0-4-12-16,-3-6-29 15,5-5-25 1,-2-11 74-1</inkml:trace>
  <inkml:trace contextRef="#ctx1" brushRef="#br0" timeOffset="28457.46">15006 9034 1345 0,'8'36'76'0,"3"5"9"0,-3 1-15 0,1 1-31 0,1-4-17 0,-1-4-19 16,2-2 1-16,0-7-3 16,0-3-11-16,-3-4-10 15,0-6-3-15,-3-7-5 16,-5-3 8-16,0-3 10 0,-6-8 5 16,-5-12 6-16,0-7 3 15,0-12 4-15,-2-12 2 16,0-9 16-1,1-8 2-15,1-1 6 16,3 6 2-16,6 16 4 16,4 13 5-16,10 16 2 15,4 11-5-15,2 7-9 0,4 3-7 16,0 8-11-16,-3 4 1 16,-4 5-12-1,-2-3 2-15,-8 7-1 0,-7-3-5 16,-9 1-4-16,-5 0-22 15,-4-2-36-15,-1 1-17 16,2-7-41-16,0-3-17 16,5-14 82-16</inkml:trace>
  <inkml:trace contextRef="#ctx1" brushRef="#br0" timeOffset="28790.6">15274 8362 1066 0,'-4'6'112'0,"2"-1"70"0,2-2-69 0,3 0-7 0,10-3-28 0,3-8-10 0,9-3-9 31,5-1-6-31,8-10-22 16,1 1-6-16,-3-3-18 0,-3 1-2 0,-10 5-27 16,-6 4-26-16,-6 6-59 15,-5 7-43 1,-4 4 80-1</inkml:trace>
  <inkml:trace contextRef="#ctx1" brushRef="#br0" timeOffset="29013.3">15287 8625 1167 0,'2'0'85'0,"10"0"42"15,2 0-9-15,13-11-18 16,3-3-18-16,8-5-30 16,1-6-13-16,-4-2-22 15,1 0-22-15,-10-3-54 16,0 5-41-16,-7-7 50 0</inkml:trace>
  <inkml:trace contextRef="#ctx1" brushRef="#br0" timeOffset="30695.82">16123 7908 1149 0,'3'-8'79'0,"-3"3"29"16,0 2-4-16,-9-3-10 0,-2 4-19 0,-8 2-19 0,-2 2-14 0,-4 7-13 16,-3 5-6-16,-1 11-10 15,-1 12 2-15,-3 7-8 16,3 6-3-16,5 10-4 16,8 3 0-16,12 2 0 15,8-7-3-15,16-9 4 16,6-8-2-16,10-19 2 15,7-11 2 1,4-11-2-16,-2-9 7 0,-6-7 3 16,-6-1 9-16,-16-5 6 15,-1-5 1-15,-15 0-2 16,-9 2-8-16,-5 1-9 16,-10 8-4-16,-4 5-4 15,-6 10-2-15,-3 10-18 16,0 10-10-16,9 6-32 0,4 2-21 15,12 0-47-15,5-3-189 16,11-12 202-16</inkml:trace>
  <inkml:trace contextRef="#ctx1" brushRef="#br0" timeOffset="31112.69">16387 7998 753 0,'0'0'93'0,"-4"4"130"0,1 4-118 0,0 5-19 0,-6 1-2 15,-2 11-23-15,-2 5-11 0,2 8-13 16,0 6-9-16,8-3-17 0,1-1-4 0,13-12-2 31,3-6 2-31,12-17 11 0,4-7 2 0,3-14 10 32,-2-4 5-32,1-4 11 0,-10 2 9 0,-9-1 2 15,-9-1 0-15,-15 0-19 16,-5 1-9-16,-14-3-14 15,0 4-9 1,2-1-11-16,-7 1-18 16,13 7-22-16,3 4-26 15,18 10-61-15,1 1-174 0,0-2 187 16</inkml:trace>
  <inkml:trace contextRef="#ctx1" brushRef="#br0" timeOffset="31423.53">16730 8020 1055 0,'0'15'33'0,"-1"11"1"0,1-1 7 16,8 0 10-16,0-4-3 16,12-4-14-16,9-4 1 15,-3-10 11-15,1-3 4 16,-3-7 13-1,-2-1-6-15,-2-6-2 16,-2-5 1-16,-12 0-5 16,-6-3-1-16,-8-1-10 0,-4-1-11 15,-14-1-14-15,-7 0-9 16,-9 4-6-16,-7 2-13 16,-2 8-31-1,5 10-21-15,15 7-49 16,9-1 14-16,16 2 53 0</inkml:trace>
  <inkml:trace contextRef="#ctx1" brushRef="#br0" timeOffset="31738.81">17161 7914 932 0,'-17'5'127'15,"1"-1"189"-15,2 6-233 16,3 2 3-16,6 6-36 16,5 2-23-16,5 1-16 15,9-1-6-15,13-4-1 16,4-3 1-16,7-10-1 16,3-3 6-16,-1-5 8 15,-1-6 0-15,-4-6 9 0,-8-4-2 16,-13 1 1-16,-11-4 4 15,-14-1-9-15,-10 0-3 0,-15-1-8 16,0 1-10-16,-7 5-8 16,2 10-13-1,0 13-41-15,5 8-33 0,8 16 52 16</inkml:trace>
  <inkml:trace contextRef="#ctx1" brushRef="#br0" timeOffset="36978.86">16099 11718 326 0,'-22'11'69'0,"-3"-7"68"15,5 1 2-15,-6-5-39 0,3-5-17 0,1 1-25 0,3-6-2 0,0 4 25 16,5 1 9-16,4 5 2 16,4 2-2-16,3 1-22 0,-4 2-5 15,7-5-8-15,0 1-3 16,0-1 1-16,7 2-5 16,8-5 5-16,11-2-2 15,23-3 2-15,7-3-6 16,18 0-20-1,4 0-4-15,2 0-17 0,-6-2 0 16,1 5 0 0,-6-1-7-16,-9 4 4 0,-8-1-5 15,-19 6 1-15,-11 0 1 16,-19 6-5-16,-7 1 2 16,-23 4 0-16,-11 4 1 0,-20 4-4 15,-12-1 1-15,-9 2-3 16,-4-4 0-16,-3 1 1 15,-2-3 4-15,9-1-3 16,7-2 5-16,26-3 3 16,17-6-6-16,28-2-2 15,12-4-2-15,32-7 0 16,15 0 6-16,24-3 5 16,3 2 0-16,5-3 0 15,-8 3 3-15,-8-2-5 16,-4 1 3-16,-23 2-1 0,-12 5-4 0,-34 6 0 31,-1 0 0-31,-30 9-3 16,-19 7-8-16,-14 6-11 15,-3 3-12-15,-8 7-5 0,3-2 1 16,0 0 10-16,5-4 11 16,14-5 7-16,15-7 7 15,34-9 9-15,13-5 1 0,32-8 6 16,10-8 4-16,15-4-3 15,7-2-1-15,-3-1-5 16,0 1-2 0,-7 0-3-16,-7 7-13 15,-16 2-62-15,-9 2-181 0,-32 8 155 16</inkml:trace>
  <inkml:trace contextRef="#ctx1" brushRef="#br0" timeOffset="45965.27">18906 2532 738 0,'2'4'60'15,"-2"4"56"-15,3-3 15 0,12 3 11 0,-4-3-9 0,19 2-33 0,4-2-14 0,13 1-19 16,3-2-12-16,12-3-15 0,9 1-3 16,24-2-19-16,13 0-1 15,14-3-7-15,4 1-2 16,11 0 4 0,7 2-2-16,11 2-7 0,9 6 3 0,4 5-9 15,9 4 1 1,-2-1 3-16,-3-1-1 0,-8 3 4 15,-12-4-3-15,-18 0-1 16,-16-1-1-16,-34-5 0 16,-26 0 0-16,-23-1 2 15,-12-3 2-15,-21-4 0 16,-10 0 0-16,-20-2-3 16,-13-4-2-16,-32 1 4 15,-9 3 0-15,-28-6-2 16,-5 4-1-1,-7-1-8-15,-4-1-6 16,-22 4-1-16,-5-4-1 0,-16 1 8 16,-2 2 0-16,-4-7 9 15,-3 6 0-15,3-3-2 16,-2 4 0-16,12-3-11 16,7 3-1-16,20 3 0 0,19 6 2 15,30 0 8-15,18 4 2 16,26 1 2-16,11-3 1 15,30 3-1-15,7-3 0 16,33 3 4-16,15-5 4 16,24 4 10-16,17-1 2 15,37-1-2-15,16 0 3 16,29 4 1-16,17 1 3 0,15 3 1 16,11 1-4-1,8 4-8-15,1 1-4 16,-21-8-8-16,-8-3 1 15,-23-9-3-15,-18-2 1 16,-35 0 2-16,-20-8 2 16,-42-5-42-16,-26-4-40 0,-29-16 45 15</inkml:trace>
  <inkml:trace contextRef="#ctx1" brushRef="#br0" timeOffset="52497.5">9339 12967 485 0,'-9'8'76'0,"0"-4"76"0,-3 4-46 0,5-6-32 0,2-1-14 16,2-2-6-16,3-2 5 0,1-2 15 15,2 0 5-15,8 4-15 16,-6-4-7-16,3 3-21 15,-2 4-5-15,1 3-9 16,4-1-6-16,-8 6 2 16,8 1 1-16,-3-3 3 15,1 3-4-15,13-3-3 0,-3 0-11 16,11-2-2-16,-1-3 7 0,1 0-4 16,4 2 4-16,-2-2-2 15,-1 8-3-15,-5 3-3 16,-6 5 0-16,-1 6 4 15,-1 5-3 1,-4-3-1-16,-3 9 2 16,-2-4-5-16,2 3-2 15,-6-4 7-15,3 1 0 0,-5-5-3 16,0 3 0-16,2-2-2 16,-5 0 0-16,-3 2 6 15,-2-3-3-15,0 1 1 16,-1-1 0-16,3-3-3 15,1-2 1-15,-2 2-2 16,2-4 0-16,0 2 4 16,2 2-2-16,0 1 3 15,0-1 0-15,2 1-3 16,0-4 3-16,2-1-4 16,-4-3-2-16,0-1 5 0,0 2-2 15,0 0 2-15,-4 3 0 0,-3-2-1 16,1 1 1-16,-2 4-1 31,-1 0-1-31,1 1 2 16,-2-1-2-16,2 7 3 15,2-4 1-15,0 0-4 16,4 3 1-16,1-5 5 0,1 0 1 16,0 2 0-1,0-3-1-15,1-4-7 16,1 2-1-16,1-6 2 0,0 1 0 15,0-1 3-15,2 1-2 16,3-2-2-16,4-3 1 0,1 1 0 16,0-5 1-16,1-2 6 15,2 0 0-15,3-2 1 0,-2-3 2 16,7 1-4-16,2-1-2 16,4 4-3-16,3-2-1 15,-3 0 3 1,4 4 0-16,-6-1-3 15,0 5 0-15,1-6 0 16,-9 3 0-16,9-5 0 16,-3 1 0-16,-2 3 0 15,6-3 0-15,-5 6 4 16,4 1-1-16,1 2-3 0,0 1 0 16,4-2-2-16,3 6 0 15,-7-2 2-15,3 1 1 16,-6 2 2-1,-2-2 0-15,3-1-3 0,5-2-3 16,2 2 3-16,8 3 1 0,1 0 2 16,3 3 1-1,-3-6 2 1,1 6 5-16,-4-10 6 0,-4 1 4 0,4-2 6 16,4-3 0-16,4 1-5 15,1 2-4-15,7-4-3 16,1 0-4-16,7 3 4 15,7-5-4-15,4-2-5 16,0-3 3-16,-2-2-5 16,0-2 3-1,0-4-2-15,4 3-1 0,7 3 5 16,-3-2-2-16,5 7 5 16,-2-2-4-16,-8 1-3 15,-4 1 2-15,-2 0-7 16,-5 2 2-16,0-3-1 15,7-1 0-15,1 2 3 16,2-1 1-16,2 3-2 0,-3-4-5 16,-12-1 0-16,-2-1-2 15,2-4 0-15,0 2 4 16,2 0-1-16,3-4 5 0,0 2-2 16,3 4 3-16,0-5-2 15,-5-1-2 1,-4 1-1-16,-1 1 0 15,2 2-3-15,8-2 0 16,-5-1 2-16,2-5-3 16,6 0 4-16,2-2 0 15,0 2 0-15,-4 5 1 0,-8-2 1 16,-6 3 1-16,-8 4-1 16,-7-1 0-16,-4-1-2 15,2-2-2-15,-3 4 2 16,-1-7 0-16,0 3 0 15,1 2 0-15,3-5 0 16,0 5-2-16,0-6 2 16,-1 4 1-16,-10-5 2 15,5 1 0-15,-10-1 1 16,-8 1 0-16,4-8-4 0,-6-1-2 16,-4-2 0-1,2-1-1-15,-10-4 3 0,2 0 4 16,0-2 2-16,-4-3-5 0,4 0 2 31,1-1-4-31,1-7-3 0,2-2 4 16,1-4 0-16,-3-2 6 15,0-3-4-15,-6-7 0 0,-1-3 3 16,0-5 5 0,-1-1 9-16,-6-1 7 15,3-2-8 1,1 2 0-16,3 3-4 0,1 3-5 15,7-3 5-15,-2 1-1 0,7-1 9 16,-2 3 1-16,-3 2-1 16,0-1-3-16,-5 4-3 15,-3 3-2-15,-2 3 0 16,-1 7-3-16,-2-1-2 16,1 5 2-16,2 8-4 15,1 2 0-15,2 4-6 16,5 4-1-16,-1 4-1 0,0 3-2 0,-2 2 3 31,-3 10-4-31,3-1-4 16,-3 2-2-16,2 3-3 15,-7 4 2-15,0 4 1 16,2-5-3-16,2 2-16 16,-4-2-3-16,5-6-8 0,0 2 1 15,0 1-8-15,1-3-6 0,4-6-27 16,-2-1-17-1,1-4-16-15,-3 0 0 0,-1-1 21 16,0 2 21-16,0 2 30 16,0 0 13-1,0 7 19-15,0-2 9 0,-1 4 16 16,-1 2 9-16,-1 7 23 16,1 4 4-16,-4-1 15 15,1-2 0-15,-3 3-6 16,0-3-4-16,-3 5-15 15,-9 6-11-15,-5 3-18 16,-4 3-5 0,-6 2-9-16,2 5 1 0,-3-7-3 15,6-1-5-15,5-6-8 16,7-9-1-16,17-10 1 16,-2 1 5-16,15-9 8 15,6-7 3-15,4-9 0 16,1-3 4-16,7-4 4 15,-1-2 3-15,2-1 11 16,-2 4 3-16,-2 0 4 16,-4 1 1-16,1 8-10 0,-7 0-2 15,-2 6-10-15,-3 5-3 16,-1 2 0-16,-1 0-5 0,2 6 1 16,1 0 1-16,3 3 0 15,1 8 3-15,-1 5 3 0,-2 6 1 31,3 8 2-31,4 6 1 16,1 13-3-16,3 1-4 0,0 3-6 16,-1 0-4-16,1-1-9 15,-3-3-14-15,0-6-58 16,-4-2-37-16,-4-8 62 16</inkml:trace>
  <inkml:trace contextRef="#ctx1" brushRef="#br0" timeOffset="53558.37">15063 14985 756 0,'3'-3'135'0,"2"-2"199"0,1-2-201 0,2-6-34 0,-2-1 3 0,-1 1-15 0,-3 1-9 0,-2 2-19 16,-2 2-10-16,-7 2-20 15,-2 3-9-15,-4 4-12 16,-2 2-6-16,-7 2 1 16,-1-2 2-16,-2-1-1 15,-4 1 0-15,4 3-2 0,2-1-2 16,6 3 0-1,6 1 0-15,2 4-1 16,6-3-1-16,2 4 2 16,2 3 0-16,1 0-2 15,4 4 0-15,4-4-3 0,2 4-1 16,7-4 3 0,4 5 3-16,2-3 1 0,6 3 1 15,-3 0-2 1,0-3 2-16,-3 0-2 15,-5-2 0-15,2 4 2 0,-7-2-2 16,-1 5-10-16,-5 1-5 0,-3 0-3 16,-2 5-3-16,-2-3 7 15,-2 0-2-15,-7-2-5 16,1 0-1-16,-4-1-3 16,-4-2 2-16,2-8 0 15,-1-3 6 1,1-9 8-16,2-4 7 0,-6-9 12 15,9-3 4-15,-7-8 10 16,-1-7 2 0,-1-5 4-16,4-4-2 15,5-3 0-15,9 1-2 0,9 6-4 16,-1-1-1-16,14-1 2 16,3-2-2-16,12-2-6 15,-1 3-5-15,0-1-26 16,0 0-23-16,-4-2 1 15,-5-4 7-15</inkml:trace>
  <inkml:trace contextRef="#ctx1" brushRef="#br0" timeOffset="64409.34">16841 12235 157 0,'-2'-3'47'0,"-6"-7"47"0,5 6-29 0,-5-4-10 0,2 5 2 0,0-1 17 16,1 1 23-16,0 3 35 0,5 0 7 0,3 0 4 0,4-1-5 0,-6 1-23 16,1 0-6-16,-2 0-16 15,-5-3-12-15,-4 3-21 16,-4 3-14-16,-9 5-22 15,-3 1-9-15,-12 7-10 16,3 7-5-16,2 9-3 0,2 4-3 16,13 12-8-16,4-1-5 15,13 3-8 1,3-2 0-16,13-7 10 16,5-7 7-1,12-10 6-15,2-10 6 0,4-9-4 16,-3-7 3-16,-1-12 22 15,-7-6 4-15,-6-9 21 0,-9-1 3 16,-10 2-7-16,-6 3-5 16,-13 3-16-16,-7 7-7 15,-14 8-7-15,-4 3-4 16,-6 9-14-16,6 5-11 16,9 5-36-16,7 4-21 0,16-4-52 15,1-4-182-15,13-13 198 16</inkml:trace>
  <inkml:trace contextRef="#ctx1" brushRef="#br0" timeOffset="64842.4">17008 12263 1062 0,'-1'-3'101'0,"-6"0"80"0,4 3-80 0,1 3-5 0,-4 5-26 0,1 2-18 15,-2 8-21-15,0 5-14 16,6 5-13-16,-4 3-2 0,11 4-2 15,2-3 0-15,13-7 1 16,1-6 0-16,5-13-2 16,-2-3 0-16,-5-11 9 15,2-3 11-15,-3-6 11 16,-3-3 8-16,-10-6 6 16,-4 0 2-16,-8-3-2 0,-7 2-6 15,-4 2-9 1,-5-2-14-16,1 10-21 15,1 1-15-15,-3 10-28 16,6 4-15-16,6 2-49 16,3 2-26-16,10 1 75 15</inkml:trace>
  <inkml:trace contextRef="#ctx1" brushRef="#br0" timeOffset="65210.96">17343 12117 907 0,'-11'0'116'15,"1"0"192"1,2 6-252-16,0 5 2 0,4 10-7 16,-1 2-12-16,11 6-2 15,0-1-5 1,15-3-20-16,-2-1-3 15,11-8-9-15,-2-4 3 0,1-5 12 16,4-7 7-16,-11-7 13 16,-3-2 1-16,-8-7 7 15,-5-1 6-15,-11-4 4 16,-2-2-2-16,-12-3-9 16,-7 1-10-16,-10-2-15 15,-3 2-5-15,2 5-26 16,3-1-5-16,13 12-32 15,7 4-21-15,11 10-48 16,6 2-21-16,6 3 73 0</inkml:trace>
  <inkml:trace contextRef="#ctx1" brushRef="#br0" timeOffset="65747.3">17732 11872 935 0,'2'-8'108'0,"3"2"85"0,-5-2-29 0,-4 2-20 0,1-4-17 0,-2 3-13 0,-4 0-10 16,-5-4-32-16,-8 2-12 16,1 4-20-16,-2-3-12 15,-3 7-7-15,6 1-6 16,2 9-17-16,6-1-2 16,10 3 0-16,1 3-2 15,5 2 8 1,9 0 0-16,11 3-1 15,1 1 2-15,5-1-8 16,-2 2 5-16,1 1-1 0,-1-2 2 16,-7 2-1-1,-2 2-8-15,-7 1-26 0,-7 0-11 16,-11 4-26-16,-7 7 0 16,-11 2 11-16,1-7 6 15,-1-5 26-15,0-11 6 16,5-12 21-16,5-7 14 0,2-15 30 15,7-3 10-15,5-15 20 16,3-4-2-16,10-1-22 16,-1-7-15-16,4 6-24 15,3-1-3-15,0 5-16 0,-3 4-36 16,1 8-99-16,3-3 81 16</inkml:trace>
  <inkml:trace contextRef="#ctx1" brushRef="#br0" timeOffset="74860.11">17259 11590 660 0,'-8'-8'38'0,"-3"0"17"0,-2-4 5 0,4-1 11 16,-1 0-2-16,4 1-10 0,-2-1-10 16,2 2-19-16,-4 3-5 15,-1 3 4-15,0 5 3 16,-4 5 17-16,0 6 10 0,1 2 12 15,2-1-1 1,4 0-5-16,1-3-8 16,7-7-19-16,0-1-4 15,5-1-3-15,5-8-4 16,13-3-1-16,4-3-4 0,11-2-12 16,3 5-3-1,8-1-4-15,5-1 1 16,12 2 7-16,6 1 1 0,-1-1 15 15,0-1 2-15,-6-2 8 16,0 3-1-16,-2-2-14 16,5 7 1-16,3 3-17 15,-5-1-3-15,-8 6 6 0,-6 3-4 16,-19 7 0-16,-6 9 1 16,-13 6 0-16,-6 3-1 15,0 0 1-15,0-4 2 0,3 1-8 16,2 0-1-16,-2 0 3 31,5 1-2-31,4 4-1 16,-1-4 3-16,3 7 2 15,-1-4-2-15,1 4 3 16,0 3 1-16,-8 0-5 0,0 1 4 16,-4 1-6-16,-4-3-1 15,-1-7 1-15,-4 2-3 16,2-4 8-16,5-2 1 15,0-1 2-15,2-2-2 16,2-2 3-16,4-1-1 0,-2-1-1 16,4 0 6-16,-4-5-10 15,0-1 0-15,2 0 2 16,0-2-4-16,-2-2 7 16,3-1 1-16,-4 2-1 15,1-6-4-15,-1 3-2 16,-1-4-1-16,-1 0-2 0,2 0 2 15,-1 0 0-15,1-1 2 0,0-4-26 16,-1-3-15 0,3 1-50-1,-3-6-32-15,1-4-151 16,1 0 159-16</inkml:trace>
  <inkml:trace contextRef="#ctx1" brushRef="#br0" timeOffset="76026.09">18748 12326 516 0,'-16'-1'105'0,"4"-1"114"0,2 5-84 15,2 4-3-15,1-1-32 0,0 0-10 0,4-2-21 0,3-3-12 16,0 1-4-16,6-5-10 16,5-5-9-1,2 1 2-15,0-1-14 0,2 4-3 16,1 2-1-1,3 2 0-15,-3 5 6 0,-2 4-3 0,8 7 7 16,-1 1-1-16,6 6 5 16,1 2 4-1,-3 3-5 1,-4 4 1-16,-1-1-11 0,1 2-6 16,-4 5 3-16,-4-5-3 15,-1 5 0-15,-7 2 2 16,-2 4 3-16,-3-2-4 15,-5 6 1-15,-2-4-2 16,-6 0-10-16,-3-3-1 0,-1-2-1 16,-1 1 0-16,3 1 0 15,2-3-1-15,0-2-1 16,1-1-2-16,4-13 2 16,-2 0 1-16,10-6 0 0,-1-5 2 15,7-2-6 1,1 1 5-16,5-6 2 0,4-1-7 15,1 2 2 1,4-3 1-16,2-1-1 0,-5 1 1 0,7 1 0 31,-1-3-1-31,3 6 0 16,7-3 0-16,-5 2 2 16,7 2 1-16,0-3-4 15,0 3 4-15,9 0 9 16,0 0 6-16,1-3 11 0,1 3 5 15,-7-6-9-15,-9 4-3 16,-10-3-10-16,-7-2-9 16,-14 0-22-16,-1-2-20 15,-12 1-49-15,0-3-19 16,1-2-36-16,1-2-11 0,9-3-249 16,2-1 254-16</inkml:trace>
  <inkml:trace contextRef="#ctx1" brushRef="#br0" timeOffset="76325.83">19606 13118 1065 0,'-6'-1'87'0,"-5"-1"69"0,8-1-60 15,3 3-14-15,0 5 0 0,6 1 4 0,4 2 3 0,2 6 4 0,1 3-12 16,0 5-25-16,-2 4-20 16,-2 4-20-16,-3 1-8 15,1 1-8-15,-1-1 0 16,3-1-1-16,-4 0-2 0,-3-2 6 16,-4-2 2-16,-12-6-3 15,-2 1-5 1,-14-2-26-16,0-2-6 0,-9-8-25 15,3-1-12-15,-9-8-37 16,-2 0 51-16,11-4 19 16</inkml:trace>
  <inkml:trace contextRef="#ctx1" brushRef="#br0" timeOffset="76892.3">19925 13217 1102 0,'-6'2'80'0,"-7"1"44"0,-3 7-51 0,4-4-2 16,4 8-14-16,3 4-5 0,5 8-2 15,8 6-2-15,1 12-15 16,3 3-6-16,-3 9-19 16,0-1-2-16,1-6-9 15,-5-5-9-15,-4-11-24 16,1-8-16-16,1-12-41 16,-3-12-72-16,2-2 103 15</inkml:trace>
  <inkml:trace contextRef="#ctx1" brushRef="#br0" timeOffset="77775.12">19840 13158 915 0,'5'1'94'15,"-1"2"83"-15,11 2-65 16,3-3-6-16,11-2-4 15,6 0-6-15,4-8-5 16,7 3-6-16,11-6-7 0,-4 1-11 16,7 4-22-16,-6-5-10 15,-2 5-15 1,6 0-6-16,5 2-4 16,7 1-1-16,-7 3-4 15,-3 0-2-15,0 3-1 16,0-1 3-16,-8 0-8 15,-5-1 3-15,-14-1 6 16,-4 0-6-16,-9-1 1 0,-7-1 4 16,-2 0-5-16,-2-2-1 15,2 0 6-15,2 1-6 0,0 2-3 16,1-1 8-16,3-1-2 16,-4 3 6-1,-1 0-2-15,1 0 0 0,-5 0-2 16,4 0-5-16,-4 0 3 15,-1-2 0 1,-1-1 3-16,-1 2 2 16,1-1 5-16,-4 2-6 0,-2 0 2 15,0 0-1-15,0 0-4 16,-7 0-1-16,3 2-2 16,0 4 0-16,0 0-1 15,2 1 2-15,2 4-1 16,0 0 0-16,0 6 5 15,2 2 6-15,2 6-1 16,-2 2 1-16,0 9-3 16,1-1-5-16,-3 8 1 15,3-4-4-15,-3 4-1 16,3 2-1-16,-1-4 0 0,-2 0 4 16,3-8-1-16,0-6 0 15,2-9 0-15,-4 0-2 16,1-11 2-16,-1-6-2 15,-1 1 0-15,0-2 5 0,-3-5 0 16,-2-4 1-16,-1-2 1 16,0 4-6-16,-4-4-1 15,-5 7 3 1,-6-3-2-16,-7 3 2 0,-15 4-4 16,-3 0-3-16,-26 1-2 15,-6 4-3-15,-19 1 1 16,-11 1-1-16,-7 0-10 15,-5-5 0-15,-14 1 4 16,0 3-5-16,8 2-8 16,11 8 0-16,28 1-16 15,18 2-4-15,23-1 5 16,17-7-8-16,31-8-16 16,9-3-8-16,28-14-77 15,9-5 86-15</inkml:trace>
  <inkml:trace contextRef="#ctx1" brushRef="#br0" timeOffset="78641.92">20091 13839 688 0,'-3'-5'144'0,"-4"-6"192"0,3 3-155 0,2 3-32 0,2-2-5 16,0 3-25-16,0 3-5 0,6-2-32 15,2 3-12-15,-2 6-21 16,1 13-4-16,-7 14-17 15,-3 14-4-15,-4 20-17 16,4 5-4-16,-6-1-2 16,4-5-13-16,5-14-15 15,0-8-24-15,8-18-34 16,9-10-10-16,1-15-31 16,2-6-11-16,5-20-258 15,-9-6 247-15</inkml:trace>
  <inkml:trace contextRef="#ctx1" brushRef="#br0" timeOffset="78941.84">20338 14008 1259 0,'-4'7'101'0,"-3"6"52"15,-1 11-76-15,-4 4-13 0,4 8-28 16,6-4-2 0,2-1-2-16,10-5 3 0,9-11 2 15,1-4-2-15,9-9 5 16,-1-2-2-1,-3-9 3-15,-1-1 2 0,-10-4-2 16,-4-3 7-16,-9-7-4 16,-2-3 1-16,-14-6-14 0,-7-2-8 15,-4 1-15 1,-1 5-6-16,3 12-5 16,5 9-12-16,-1 8-31 15,5 2-22-15,8 9-65 16,7-3-45-16,7 3 17 15,8 0-324-15,13-2 327 16</inkml:trace>
  <inkml:trace contextRef="#ctx1" brushRef="#br0" timeOffset="79642.84">20809 14086 1434 0,'9'-3'111'15,"-12"-6"59"-15,-5 1-33 16,-14-5-47-16,-3 1-20 15,-2 1-23-15,0 7 1 16,5 6-20-16,5 11-10 0,2 13-15 16,3 1-5-16,12 10-22 0,1-4-12 31,17-5-24-31,7-4-19 16,19-9 4-16,8-7 4 15,11-8 24-15,-1-1 16 0,-4-6 20 16,-7-5 10-16,-14-2 13 15,-8-5 10-15,-17 1 21 16,-8-4 11-16,-9 0 4 16,-8 2-11-1,-7 2-6-15,-1 4-12 0,-9 11-9 16,5 5 5-16,3 13-22 16,8 6 3-16,7 4-10 15,9-1-2-15,15-5 0 0,-1 1 0 16,9-9 7-16,-4-1-3 15,4-7 7 1,-6-8-5-16,-2-1 3 0,-2-2-2 0,-9 2 3 16,-6-2 1-16,0 8-1 15,-2-2 0-15,-4 10-5 32,3 8 1-32,1 1-3 0,2 7 5 15,5-2-1-15,5-6 0 16,4-5 0-16,3-5-3 0,4-6 2 15,2-2-3-15,4-9 5 16,0-3 2 0,0-6 5-16,0-6 12 0,-7-5 9 15,-1-1 11-15,-6-15 7 16,-4-7-1-16,2-20-2 16,-6-1-9-16,3-1-3 15,-5 11 5-15,2 26 3 16,-1 12 1-16,4 24-8 0,-1 6-8 15,2 22-19-15,-3 12-1 16,-3 16-6-16,1 9-7 16,-4 6-1-16,0 1-7 15,1-3-53 1,-1-9-29-16,-5-8-82 16,1-2-66-16,-6-17 144 15</inkml:trace>
  <inkml:trace contextRef="#ctx1" brushRef="#br0" timeOffset="79924.27">21238 14066 1190 0,'19'-11'133'0,"1"3"164"0,10 5-179 0,0 0-4 0,16 3 1 0,0 1 5 0,1 1-31 16,0 1-14-16,-15 3-28 0,-7-1-22 15,-8 11-14-15,-1 3-5 16,-11 3-7 0,0 0 0-16,-1 3 0 0,-2 2-3 15,-2-2-3 1,0 2-4-16,0-3-37 16,3-2-15-16,0-7-44 15,7-2-18-15,1-11-19 16,0-5-22-16,1-10 101 15</inkml:trace>
  <inkml:trace contextRef="#ctx1" brushRef="#br0" timeOffset="80074.45">21623 13869 1345 0,'-2'-10'50'0,"0"-1"6"15,1 0-33-15,1 3-28 16,3 0-17-1,8 2-39-15,5 1-258 0,6 5 208 16</inkml:trace>
  <inkml:trace contextRef="#ctx1" brushRef="#br0" timeOffset="80583.46">21847 13992 1088 0,'0'36'109'15,"-10"-3"98"-15,4-1-78 0,-4 1-44 16,4-3-9-16,6-5-11 15,6-1-13-15,10-15-8 16,6-1-7-16,3-8-15 16,4-2 2-16,-2-7 8 15,-2 0 9-15,-8-4 15 16,-1-3 4-16,-13-3-7 0,-4-4-1 16,-14-3-21-16,-8-5-7 15,-9 1-14-15,1 1-7 16,4 4-3-16,2 9 1 0,12 9-4 15,7 7-4-15,10 7-3 16,9 1 1 0,6 5-5-16,12 0 0 0,-1 1 4 15,7 3-3 1,2 0 7-16,-1 4 5 16,-2-2 1-16,-6 1 0 15,-8-4-1-15,-9 1-3 0,-10-5-9 16,-3-3 3-16,-1-4 2 15,-7-4 0-15,3-4 9 16,3-2-2-16,4-9 1 16,4-6 2-16,13-6 13 15,8 0 10-15,6 0 11 16,2 6 8-16,0 10 11 16,-4 3 0-16,1 10-11 15,-4 6-7-15,-4 13-21 16,-5-1-15-16,-11 12-57 0,-5-3-13 15,3-6-82-15,-3-2-48 16,11-18-299-16,10-2 290 16</inkml:trace>
  <inkml:trace contextRef="#ctx1" brushRef="#br0" timeOffset="81074.14">23128 13722 1497 0,'-13'14'77'0,"-9"10"11"0,-5 4-19 0,-9 20-25 0,1 4-16 0,4 16-8 16,5 4-10-16,18-6-6 0,13-4 0 15,14-21-11-15,6-7-1 16,10-16 3-16,-2-7-1 16,10-11 6-16,-4-2 4 15,-3-12 17-15,-7-5 12 16,-18-4 20-16,-11-3 9 0,-21-1-13 16,-9 2-10-16,-17 5-18 15,-5 2-16-15,3 15-20 16,5 3-13-16,12 10-30 15,13 1-17-15,15-7-55 16,12 3-5-16,20-10 70 16</inkml:trace>
  <inkml:trace contextRef="#ctx1" brushRef="#br0" timeOffset="81407.42">23554 13938 1384 0,'-13'0'100'16,"-6"0"104"-16,-3 6-140 16,-2 12-2-16,7 7-6 15,3 3-7-15,11 13-15 16,10 2-8-16,9-7-18 0,11-1-3 16,9-11-10-16,-3-10 7 15,4-6-1-15,-6-5 3 16,-10-13 0-16,-2-2-4 15,-8-9 16-15,-5-7-3 0,-6-8 11 16,-2-5 11 0,-7-13-6-16,1 0 2 0,-3 4-11 15,-2 9-14-15,2 16-11 16,-3 11-18 0,-5 15-49-16,-3 7-33 15,0 11-76-15,8 1-157 0,14-1 209 16</inkml:trace>
  <inkml:trace contextRef="#ctx1" brushRef="#br0" timeOffset="81724.03">23888 13866 1462 0,'-11'1'89'15,"-3"4"50"-15,0 9-78 16,-1 5-15-16,3 14-16 15,5 0-7-15,12 4-15 0,5-4 1 0,10-8-10 16,4-6 1-16,4-8 1 16,4-5-1-1,1-9 3-15,0-3 2 16,-17-7 21-16,-4-6 9 0,-15-3 13 16,-8-3 5-1,-12-8-7-15,-9-2 2 16,-3-1-20-16,-3-2-6 15,5 5-17-15,5 9-6 16,11 16-15-16,1 5-22 16,9 9-66-16,9 7-43 15,11 4-80-15,2-1 110 16</inkml:trace>
  <inkml:trace contextRef="#ctx1" brushRef="#br0" timeOffset="82265.69">24457 13771 1336 0,'27'-28'110'15,"-8"2"77"1,-6 6-32-16,-13 6-23 0,0 4-9 16,-13 5-27-1,-1 1-3-15,-16 4-20 16,-3 0-10-16,-7 3-5 0,-5 0-14 15,7 7-16-15,6-1-9 16,10 10-15-16,10-2-4 16,12 9-2-16,9 2-2 15,12 3-4-15,-1-1 3 16,16 4-5-16,2-1 10 0,2 1 0 16,2 1-8-1,-10-2-10-15,-12-1-12 0,-9-2-12 16,-7 3-32-16,-11-5 11 15,-5 1 3-15,-15-6 11 16,-8-1 36-16,-6-8-6 16,0-3 7-16,3-11 7 15,3-11 10-15,15-14 27 16,6-3 6-16,22-16 15 16,7-8 2-16,25-13-22 15,7-3-12-15,13-4-14 16,-3 2-12-16,4 7-49 15,-4 3-48-15,-13 8-300 16,-10 5 241-16</inkml:trace>
  <inkml:trace contextRef="#ctx1" brushRef="#br0" timeOffset="86856.42">20192 13277 926 0,'0'-6'95'0,"1"0"82"16,2-1-91-16,-3 0-9 0,-1 5-29 0,2 4-10 0,-1 7-9 15,-4 4-6-15,-4 10 0 0,-11-2-6 31,6 9-6-31,-4-3-6 0,9-2-7 16,6-6 0-16,4-11-1 16,9-5 3-16,5-5 3 15,-2-3 0-15,10-1 11 16,-4 1 8-16,2 1 17 16,4 4 2-16,-8 4-3 15,-5 0-10-15,-5 7-17 0,0-5-3 16,-7 7-8-16,-1-4 2 15,-6 5-1-15,-2 0-5 16,-11 5-37 0,2 2-19-16,-5-2-42 15,-2-3-121-15,2-7 147 16</inkml:trace>
  <inkml:trace contextRef="#ctx1" brushRef="#br0" timeOffset="87056.83">20220 13260 1276 0,'10'0'85'0,"2"0"45"16,1-2-35-16,4-5-31 16,2 0-20-16,3-4-26 15,3 0-13-15,-1 0-45 16,0 5-36-16,-1 0 42 15</inkml:trace>
  <inkml:trace contextRef="#ctx1" brushRef="#br0" timeOffset="87425.9">20466 13271 1012 0,'0'0'80'0,"-1"2"58"16,4-2-55-16,3-2-8 15,7-4-21-15,1-1-12 0,3 6-10 16,4-5 3-1,4 2-5-15,0 1 0 16,0-3-5-16,2 1-3 0,-1 4-7 16,-6-1-7-16,-4 2-5 15,-8 3-3-15,-8 4 1 0,-7 5 5 16,-5 12-2-16,-9 7-2 16,-2 10-11-16,-3-1-13 15,6 4-40 1,-2 0 18-16,9-8 15 15</inkml:trace>
  <inkml:trace contextRef="#ctx1" brushRef="#br0" timeOffset="90605.17">21192 12257 344 0,'-13'-6'50'0,"1"3"57"15,-1 1 26-15,0 4 43 0,1-1-8 0,4 1-21 0,2 2-31 16,4-2-48-16,2-2-10 16,0 2-6-16,3-1 2 15,2 1 3-15,3 1-8 16,3 3-5-16,-5 1-4 16,7 2-10-16,-1 2-1 0,7 6-2 15,-1 2-6 1,10 7-2-16,7-3-3 15,14-5-2-15,6-3 0 0,17-5-2 16,6-5 4-16,-1-9-3 16,3-2 1-16,3-11 4 15,-1-7-8-15,6-9 4 16,-4-5 4-16,1-11 0 16,-6-4 10-16,-13-7 1 15,-8-7-9-15,-23 1 6 16,-7-6-8-16,-18 1-1 0,-5-3 12 15,-18-4-9 1,-6 1 6-16,-5-10-11 16,-3-6-5-16,2-12-8 15,6-9-1-15,10-1 6 16,4 9-3-16,13 20 21 16,5 10-4-16,-1 22-1 0,4 5-3 15,-10 23-14-15,2 3-4 16,-8 19-2-16,2 4 3 15,-2 0-8-15,1 0 1 16,-1 1-29-16,0-1-28 16,-1 7-65-16,1-7-37 0,0 0-265 15,6-2 262 1</inkml:trace>
  <inkml:trace contextRef="#ctx1" brushRef="#br0" timeOffset="91019.9">22317 10653 1066 0,'-11'13'61'0,"-2"4"9"0,-3 4 4 0,-1 2-5 0,-5 6-26 0,-3-1-13 16,-2-1-10-16,6-2-4 15,1-3-2-15,7-11-7 16,8-4-1-16,5-7 0 16,-3-4 0-16,10-8 1 15,5-7 9-15,7-8 6 0,0-1 5 0,5-2 10 16,-5-3-1 0,1 1-7-16,5-3 2 15,-7 7-2-15,-4 3-3 0,-5 6 9 16,-4 9-4-16,-5 10-9 15,6 0-3 1,1 16-15-16,-1 9-4 16,8 12 0-16,2 2-1 15,3 1 0-15,-2-4 1 0,7-5-22 16,-4-2-16-16,10-6-48 16,0-2-26-16,5-7 57 15</inkml:trace>
  <inkml:trace contextRef="#ctx1" brushRef="#br0" timeOffset="91469.28">22866 11196 1198 0,'-2'11'60'0,"-4"0"19"0,-5 1-21 0,-2 1-7 0,-4 1-18 0,9 2-18 0,-5 0 2 0,12 0 4 16,1-2 2-16,9 0 9 16,9-1-1-16,8 1 8 15,6 2 0-15,3 2 4 16,-2-2 3-16,-6 9-12 0,-2-4-6 16,-9 4-16-16,-1-1-7 15,-7-5-4-15,-5-3-2 16,-6-2 2-16,-8 1 1 0,-5 3-14 15,-7-2-14-15,-10-1-39 32,-4 0-25-32,-8-6-127 15,-6-3-199-15,2-12 243 0</inkml:trace>
  <inkml:trace contextRef="#ctx1" brushRef="#br0" timeOffset="91669.87">22918 11082 1403 0,'19'0'83'0,"-5"0"16"0,-1-5-32 16,-9-2-12-16,12-9-26 16,1-2-14-16,9-5-15 15,0 2-30-15,4 7 36 16,4 0-13-16</inkml:trace>
  <inkml:trace contextRef="#ctx1" brushRef="#br0" timeOffset="92019.2">23274 11122 968 0,'18'-7'114'0,"-1"4"151"16,0-2-152-16,-1 5-5 0,1 2-16 16,4-2-10-16,4 3-14 15,10-6-12-15,3 1-4 16,4-1-15-16,3 2-1 0,-4-2-12 16,0-1-6-16,-4 3-12 15,-2 1-3-15,-10 0-3 16,-4 6-1-1,-8-1 1-15,-6 6-1 0,-8 6 1 0,-7 5 0 32,-8 8 0-32,0 5-2 15,-10 12 0-15,2-3 4 0,-3 8-4 16,-3 2-12-16,10 0-39 16,-7-2-11-16,5-8-54 15,9-5-17-15,2-6 77 16</inkml:trace>
  <inkml:trace contextRef="#ctx1" brushRef="#br0" timeOffset="95938.65">11965 8403 526 0,'-19'-19'89'0,"-2"2"177"0,-10-6-177 0,-3 8 22 0,-3-4-7 0,-11 6-33 16,1 2-7-16,0 3-25 15,-2 0-2-15,-2 2-9 16,2-3-3-16,0 2-2 0,-3 3 3 16,2 0-4-1,-4 4 2-15,-1 2-6 16,-3 0-6-16,6 1 2 16,-2 1 0-16,-1 0 3 15,-4 0 0-15,3 4-5 16,-4-2-4-16,3 7-6 0,-5 0 0 15,-7 1-2-15,-2 3 3 16,6-4-1 0,0 1 0-16,7-1-1 0,1-7 0 15,5 3 0-15,3-2 3 0,8-4 4 16,7 0 0 0,4 7 6-16,-5 1-3 15,-3 6-8-15,-3 5-1 0,-6 3-3 16,1 2 1-16,-3 6 1 15,3-1-1-15,10-4 3 0,5-1-3 16,10-5 0-16,4 2 2 16,6-7-6-16,0 3 4 15,4-2-2 1,1-1 2-16,1 2 0 16,4-2-2-16,-4 4 2 15,3-4 0-15,-1 7 1 16,0 0-1-16,-3 2-1 15,4 3 0-15,2 2-1 16,0-2 2-16,6 4 0 16,-2-2 0-16,5 1 2 15,-3-1-2-15,4-4 0 16,-1-1 0-16,-2-3-1 16,2-2 0-16,-4-1-1 0,3-1 0 0,1 0 2 15,-1-2 0-15,3-1 0 16,0 1 0-16,2-2 0 31,-1-7 0-31,4 3 0 0,-2 0-1 0,7-3 1 16,-5-1 0-1,6 3-1-15,-3-2 0 16,3-5 0-16,3 8-1 16,0-6 4-16,0 3 0 0,1 3-1 15,-6-5 0-15,1 2 0 16,1-2-1-1,-3-1-1-15,3-4 1 0,1-1-1 16,1-1 1-16,1-2 8 16,4 0-4-16,4 1 3 15,3 0-1-15,-3 1-5 16,0-4 2-16,-4 2 1 16,-7 0 1-16,-3 1 3 15,-2 2-1-15,-1 0-5 0,0 2 2 16,-2-1-4-16,-1-1 1 15,1 0 2-15,0 0 1 16,3-3 5 0,2 3 0-16,5-6 2 15,-2 3-3-15,3 0 0 0,-1 1-1 16,3 2 4-16,-2-2 3 16,0 2 3-1,-4 0 1-15,-5 2-4 16,-2-2-3-16,1 3 0 0,6 0-5 15,-5 0-2-15,3 1 0 16,-4-4-1-16,3 0 2 16,6 0-3-16,1-4 5 0,2 4-6 15,1 0 1-15,2 4 3 16,-5-4-2-16,-3 4 7 16,0-1-4-16,-4 2-3 0,-1-2 1 15,-3 1-8 1,0-1 3-16,1 0 3 0,-1-3 0 15,0 0-1 1,-1 0 0-16,-2 0 1 16,0 1-2-16,-2-1 0 15,-1 0 0-15,-2 2 2 16,2 0-3-16,-3-1 6 16,0 1-1-16,1-1-7 15,-3 4 4-15,2-5-3 0,1 2 0 16,-1 1 0-16,3-2-3 0,-3 4 5 31,3-2 0-31,-1-3 0 0,4 3 0 16,-3-1 1-16,-3 0-1 15,-2 1-1-15,0-3-3 0,-3 0-12 16,0 0-4-16,0 0-24 16,0-3-12-16,-3 1-23 15,3-1-12-15,0 1 5 16,0 1-5-16,0-1-121 15,0-11 136-15</inkml:trace>
  <inkml:trace contextRef="#ctx1" brushRef="#br0" timeOffset="96550.65">11221 9414 413 0,'0'0'116'0,"5"-2"88"0,3-1-39 0,0 1 1 0,1-2-45 0,-1-1-21 0,3 3-26 16,2-1-13-16,-4 0-7 15,4 3-2-15,6 0 1 0,-5 6 4 16,10 4-15-16,3-2-2 0,-2 1-15 31,0 2-3-31,-6-6-6 0,0 1-3 16,-3-4-4-16,0-2-5 16,-4-2-3-16,-4-1 1 15,-2 1-22-15,-6 1-18 0,0-1-51 16,-4-6-32-16,2 2 64 15</inkml:trace>
  <inkml:trace contextRef="#ctx1" brushRef="#br0" timeOffset="96883.94">11510 9250 993 0,'10'-2'79'0,"-1"2"44"16,-4 0-2-16,-2 2-34 16,5 6-4-16,-3 1-11 0,3 4-4 15,1 4-18-15,-4 5-4 16,4-1-15-16,4 1-3 15,1 0-3 1,3-7-4-16,2 1 0 0,0-5-6 16,0 2-8-16,-6-4-1 15,-8 6-11-15,-5 0-1 0,-12-2-25 16,-3 1-16-16,-7-3-45 16,-2-1-34-16,-4-1 73 15</inkml:trace>
  <inkml:trace contextRef="#ctx1" brushRef="#br0" timeOffset="97517.5">11865 9275 497 0,'-12'-2'72'0,"-1"2"125"0,-1 0-151 0,4 0 37 0,6 0 16 0,-1 0 18 0,3 2-4 16,2 3-28-1,0 3-6-15,0 7-12 0,5 3-3 16,-3 10-23-16,1 4-7 15,0 2-17-15,2 1-7 0,-4 6 3 16,-1 3-4-16,-1-1-5 16,-3 1-3-16,3 0-11 15,-1-6-10 1,1-7-20-16,1-4-13 16,3-16-44-16,3-3-139 15,-3-17 147-15</inkml:trace>
  <inkml:trace contextRef="#ctx1" brushRef="#br0" timeOffset="98528.22">11856 9254 1136 0,'0'-11'67'0,"4"2"23"15,-2-2 3-15,0 5-18 0,4 6-10 16,0-2-12-16,5 2 0 0,3 5-14 16,1 3 0-16,11-1-8 31,4 3-2-31,13-5-1 16,0-1 2-16,6-4-4 0,-5 2 0 15,3-4-8-15,-4 2-2 16,2-4-4-16,-4 1-1 15,-1 3-4-15,-4 0 1 0,-6 3-7 16,-6 1-2 0,-8 3 4-16,-5-1-1 15,-2 0-2-15,-3 1 1 16,2-6 0-16,2 1-3 0,-4-2 4 16,3 0 3-16,-1 0-6 15,-3 0 1-15,-3 0 4 0,-1 0-6 16,-1 0 7-16,0 0 3 15,-1 1-8-15,-4 1 4 16,-3 3 2-16,3-2-5 16,-3-3 5-16,5 5-2 0,2 1-4 31,1-3 2-31,0-1 0 16,0 7 3-16,3-7-3 15,0 6 2-15,-1-2 7 0,2 2-5 16,-4-2 10-16,0 2-1 15,0-3-9-15,0 3 2 16,0-4-1-16,0 6 0 0,0-1-3 16,0-1 4-1,0 5-7-15,0 2-2 16,0 8 0-16,0 5-2 0,0 10-2 16,0 4 4-1,0 4 4-15,2 1-2 0,-1 7-1 16,-1 0-15-16,0-2-24 15,0-3-10-15,0-12-6 16,0-2 12-16,0-10 17 16,2-9 11-16,-2-2 11 15,0-4-1-15,0-7 5 16,0-2 1 0,0 1-3-16,0 0 1 0,0-2 3 15,0 0 0-15,-2 0 3 16,1-2 0-16,-9-6-3 15,7 3 1-15,-3 1 0 16,-2-1-1-16,-1-1 1 16,-2 1 1-16,1-1 1 15,-3 2 0-15,2 3 1 16,-7-2-1-16,-6 3-4 0,-1-3 2 16,-5 3-1-16,0 0-2 15,-8-2 2-15,-5 2-3 16,-9 0-4-16,-5 2 3 0,-6 2-1 15,-1-1 2-15,4-1-1 16,8 1 1-16,15 2 1 16,10-5 0-16,13-5 1 0,8 0-2 15,3-7-4 1,6 1 1 0,0-8-2-16,2-5-9 15,1-9-59-15,-3 2-29 0,-3-20 51 16</inkml:trace>
  <inkml:trace contextRef="#ctx1" brushRef="#br0" timeOffset="99692.92">12395 8713 370 0,'0'0'111'0,"0"-3"150"0,0-1-75 16,-1 0-25-16,-1-3-17 0,-1 2-35 15,3-3-8-15,-5 3-8 16,-1-1-10-16,-7 1-27 0,-1 4-13 16,-6-1-24-1,-4 0-9-15,-5 2-2 0,0 2-2 16,0 3 1-16,-2 4-1 15,2 4-3-15,4 1 0 16,4 5-2-16,7 0-1 0,9 0-1 16,7 1 0-16,9 2 4 15,0-1 6 1,6 1 6-16,6 2 0 16,2-4 0-16,6 2-1 15,4-1 0 1,-3-2 8-16,-4 0-1 0,-6-4-1 0,-3 3 3 15,-6 1-10 1,-10-4 2-16,-2 3-5 16,-5 1-3-16,-7-2 0 0,-5-1-3 15,-1 3 5-15,-6-8-10 16,-2 1 1-16,-6-4-12 16,2-1-19-16,2-6-24 15,2-1-14-15,1-6-31 16,6-2-8-16,-5-13-157 15,11 1 159-15</inkml:trace>
  <inkml:trace contextRef="#ctx1" brushRef="#br0" timeOffset="100189.49">12196 8586 945 0,'-18'0'95'0,"0"-2"103"0,4 2-107 0,3-3 0 0,3-2-10 0,5 2-7 0,1-3 0 0,4 1-13 31,6-1-2-31,-4 3-8 16,4-1-7-16,-3 8 2 15,-5 2-13-15,-1 10 0 16,1 4 3-16,-2 15-9 0,2 9 5 16,5 5-4-1,-4 8-6-15,7 9 0 0,3 7-7 16,0 1-14-16,-1 0 1 16,2-13-5-16,-2-7-1 15,4-16-23-15,-1-8-16 0,-1-11-37 16,2-8-27-16,-4-11-56 15,1-2-193 1,3-22 219-16</inkml:trace>
  <inkml:trace contextRef="#ctx1" brushRef="#br0" timeOffset="101159.72">12761 8471 1033 0,'-5'-15'101'0,"1"-3"56"16,-9 2-49-16,7 0-18 0,-19 2-42 0,-9 1-12 0,-2 5-24 15,-3 8 0-15,4 14-2 16,7 10-1-16,4 6 0 16,5 6-5-16,11 2 4 0,5-2 6 0,12 4 10 15,4-9 5-15,12 3 1 16,2-4-2-16,6-7-3 31,4 1 0-31,0-7-4 16,3-1-3-16,-16-7-6 15,-2 2-8-15,-19-3 0 0,-3 3-1 16,-10-4 1 0,-5 2 0-16,-9 2-2 15,-1-5 0-15,-4 1-24 16,2-6-10-16,1-4-24 0,0-5-21 16,4-3-22-16,2-1 21 15,-1-6 36-15</inkml:trace>
  <inkml:trace contextRef="#ctx1" brushRef="#br0" timeOffset="101748.09">12812 8508 772 0,'3'0'97'0,"2"-4"52"0,4 1-5 0,1-7-34 0,2 2-26 0,1-11-20 16,-2 2-9-16,1-10-20 15,1-1-5-15,3-5-14 16,-2 3-2-16,0-3-3 15,-1 4-5-15,-4 7 6 16,2 5 0-16,-4 4 6 16,-6 13 7-16,1-1 4 15,4 2 2-15,-4 15 2 16,-1 8-2-16,2 10 2 16,4 7-1-16,-1 5-2 15,2 3-4-15,3 1-8 16,-5-2-7-16,4-7-2 15,-1-3-3-15,2-7-5 16,-3 1-1-16,0-12 2 0,-2 1-11 0,-2-7-35 31,-3-3-20-31,-6-3-49 0,2-4-17 16,-3 1-213-16,-5 0 215 16</inkml:trace>
  <inkml:trace contextRef="#ctx1" brushRef="#br0" timeOffset="101998.38">12944 8761 847 0,'-6'6'96'0,"1"-4"49"16,4-1-3-16,2 1-32 15,7-2-13-15,-2 0-3 16,5-3-2-16,8-5-12 0,0 1-11 15,14-5-19 1,1-1-13-16,8 1-19 0,-1-3-10 16,-1-5-21-16,-1 3-24 15,0-5 30-15,9-1-12 16</inkml:trace>
  <inkml:trace contextRef="#ctx1" brushRef="#br0" timeOffset="103697.73">11958 9489 246 0,'0'0'32'0,"0"2"34"15,0 0-58-15,0-2-10 0,5 0-7 0,-2 0 4 0,7-2 19 16,-3 0 12 0,6 2 12-16,-3 2 4 0,1 0 30 15,-8-2 22-15,-2 3 45 16,1-2 13-16,-2 1-11 16,-5 7-12-16,2-6-35 15,-5 1-4-15,3-1-9 16,2-3-7-16,2 0-14 15,-1 0-6-15,2 0-18 16,-1-2 1-16,-1 1-6 0,0-3-6 16,-9-2-9-16,2 12-7 15,-7 9-7-15,-1 4 0 16,-2 3-3 0,1 0 3-16,11-3-4 0,2 0 0 15,5-8 4 1,1-2 0-16,12-3 1 15,1 1 0-15,7-4 0 16,4-2-1-16,-3-1 3 16,2 0 0-16,-4 0-5 15,-7 0 1-15,-2 2 0 0,-3 4-1 16,-3 5 0-16,-2 7 0 16,-11-3-2-16,-3 6-3 15,-5 1-9-15,0 0-8 16,-3-5-21-16,0-1-9 0,4-8-14 15,-6-5-15-15,8-3-49 16,1-6-161 0,-1-10 178-16</inkml:trace>
  <inkml:trace contextRef="#ctx1" brushRef="#br0" timeOffset="103958.67">12018 9491 927 0,'0'-5'86'15,"5"-4"39"-15,1 2-8 0,7 0-37 0,4 2-8 0,4 0-8 0,-2 5 0 0,1 2-28 16,-7 1-13-16,-1-3-18 15,-1 0-16-15,-1-5-46 16,-1 0-128-16,4-1 112 16</inkml:trace>
  <inkml:trace contextRef="#ctx1" brushRef="#br0" timeOffset="104691.47">12249 9497 818 0,'4'-1'124'0,"3"1"132"0,-7-3-146 31,-2 3-21-31,-1 4-40 0,0-2-9 16,3-2-8-16,0 0 1 16,3 1 6-16,3-1-7 15,4-1-6-15,-3-1-9 16,6-2-9-16,-2 2-1 0,3-1-4 16,1 1 2-16,-3 1-2 15,-1-4-2-15,0 3-1 16,-1 1 0-16,-7 1 1 15,-2 0 0-15,1 0 0 16,0 0-1-16,-1 0-1 16,2 1 2-16,0 7 1 15,-1-1-2-15,1 0 7 16,-3 1-3-16,2 0 1 16,-2 0 2-16,0-2-2 0,0 1 6 15,-3-3 5 1,1 4 6-16,2-6 1 15,-3 1-3-15,1 0-1 16,-2 2-6-16,0 0 0 16,3 3 5-16,-2-1-2 15,-2 4 0-15,-1 2-4 16,-1 3-8-16,1 3-4 0,-3 4 1 16,-1 3 1-1,2 0 1-15,-4 0-2 0,-1-1-14 0,0-1-32 16,1-5-21-1,2-4-60-15,1 3-172 0,7-18 188 16</inkml:trace>
  <inkml:trace contextRef="#ctx1" brushRef="#br0" timeOffset="156041.1">14385 4301 891 0,'0'0'118'0,"0"0"176"0,0 0-170 0,-2-2 8 0,-1-2-9 0,0-3-17 16,-5 1-20-16,1 1-15 0,0 4-4 15,-9 1-14-15,-8 0-8 16,-14 3-1-16,-4 5-12 15,-17 1-9-15,-1 4 0 0,0 7-18 16,0 4 1-16,18 0-3 31,4 1-5-31,19 0 3 16,13 0-4-16,9 4 2 16,11 1-2-16,21 1-3 15,12-2 5-15,8-3-4 0,8 0 7 16,-1-6 0-16,-7-1-3 15,-4 3 4-15,-13-3-5 0,-13 2-1 16,-11-2 7-16,-16 1-4 16,-12-1 0-16,-17 5-1 15,-13-1 1-15,-15 3-10 16,-6-1-2-16,-4-3-30 16,4-6-26-16,9-10-23 15,15-5-16-15,22-7-30 16,9-5-11-16,20-8 84 15</inkml:trace>
  <inkml:trace contextRef="#ctx1" brushRef="#br0" timeOffset="156574.32">14495 4550 1226 0,'6'-12'90'0,"2"-3"43"0,2 1-24 0,2 2 8 0,-5 7-21 0,0 0-19 16,-5 11-16-16,-2 7-14 16,-2 14-15-16,-1 9-7 15,-3 11-13-15,6 9 0 0,9-3-7 16,7-1-5-16,11-11 0 15,6-6 1-15,7-19-1 16,1-5 6-16,-2-13 19 16,-4-9 4-16,-7-5 23 15,-4-6 4-15,-10-5-3 0,-3-1-9 16,-6 4-16 0,1 4-6-16,-6 18-20 15,3-2 1-15,2 18-10 16,-3 3 3-16,15 7-1 15,-1-1 2-15,12-10 4 16,5 0-2-16,-6-12 3 16,3 1-4-16,-9-2 3 15,-2-3 11-15,-10-10 30 16,-1 0 17-16,-7-9 10 16,-2-3-9-16,-7-5-29 15,-1-8-15-15,-6-6-16 0,1-2-18 0,-2-2-43 31,4 5-25-31,4 4-84 0,5-1-42 0,18-4 118 16</inkml:trace>
  <inkml:trace contextRef="#ctx1" brushRef="#br0" timeOffset="157290.6">16936 4225 1289 0,'1'5'89'0,"-2"3"37"0,-4-3 6 0,-16 3-19 0,2-5-23 0,-23 3-25 0,-4-3-20 0,-16 3-24 0,-4 1-6 0,8 5-12 16,1 1-5-16,21 3 5 15,7 4-4-15,17-2-3 16,12 4 7-16,17-3 4 31,10 3 3-31,17-3 4 16,8 3-1-16,11 3-6 15,-3 2 3-15,-1 1-5 16,-9 4-2-16,-17-2 1 0,-9 4 6 16,-19-4 6-16,-12 5 1 0,-21-5-4 15,-8 1-1-15,-16-2-6 16,-13-5-6-16,-3-9-10 16,-8-1-28-16,5-10-52 15,5-6-27-15,5-11-60 16,2-5-135-16,20-17 194 15</inkml:trace>
  <inkml:trace contextRef="#ctx1" brushRef="#br0" timeOffset="157524.04">16686 3968 1297 0,'2'-8'141'16,"-4"8"154"-16,-18 11-158 15,-5 10-3-15,-5 9-28 16,3 8-18-16,9 15-38 16,9 9-9-16,9 14-20 0,6 4-10 15,8 7-8-15,2 3-12 16,5-1-63-16,1 3-35 16,5-7-94-16,4-8-22 15,1-18 124 1</inkml:trace>
  <inkml:trace contextRef="#ctx1" brushRef="#br0" timeOffset="157925.57">17483 4344 1286 0,'11'-13'77'0,"-11"0"81"16,-11-1-51-16,-13 3 18 16,-6 2-15-16,-11 5-46 15,0 4-6-15,3 7-21 16,2-1-10-16,16 5-16 16,4 5-9-16,13 4 4 15,7-2 2-15,14 4 3 16,9 0-3-16,14 3 6 15,4 4 1-15,6-1-9 0,-5 0 6 0,-9-2-8 16,-7-4-8 0,-20 1 6-16,-2 1-2 15,-22-2-6-15,-13 3 1 16,-24 5-27-16,-10-3-10 16,-7 0-38-16,3-4-26 15,12-7-29-15,5-3-9 16,21-10-178-16,15-6 199 15</inkml:trace>
  <inkml:trace contextRef="#ctx1" brushRef="#br0" timeOffset="158273.49">17739 4526 1244 0,'-5'4'99'16,"2"-4"39"-16,4-10-25 0,7-2-10 16,9-14-26-1,6 1-15-15,3-3 3 0,1-4-3 0,-2 1-6 32,-2-2-8-32,-5 3-8 0,1 4-5 15,-9 12-12 1,-2 8 3-16,-8 12-9 0,-3 10 1 15,-5 14 3-15,-2 8-13 16,2 11 0-16,2 4-1 16,3 6-8-16,1-1 6 15,2-1-4-15,0-5-7 0,0-5-48 16,0-6-36 0,0-2-96-16,0-1-20 0,0-6 108 15</inkml:trace>
  <inkml:trace contextRef="#ctx1" brushRef="#br0" timeOffset="158473.51">17716 4955 1344 0,'2'11'136'0,"3"-7"103"16,14-4-94-1,6-7-8-15,13-2-33 16,1-7-27-16,9-4-38 15,-3-2-16-15,6-4-31 16,2-2-31-16,4 1-98 0,-6 2-42 16,-4 1 80-16</inkml:trace>
  <inkml:trace contextRef="#ctx1" brushRef="#br0" timeOffset="158732.95">18581 4806 1189 0,'8'0'131'0,"1"6"171"16,-4 0-118-1,0 12-2-15,0 4-25 0,-5 11-52 16,-5 5-25-16,-5 3-45 15,-7 1-6-15,-5 4-38 16,-10-3-25-16,1-2-77 16,-6 3-55-16,4-6-409 15,14 3 356-15</inkml:trace>
  <inkml:trace contextRef="#ctx1" brushRef="#br0" timeOffset="161056.07">19958 4262 744 0,'0'-8'81'0,"0"1"77"0,-3-2-45 0,-2-1-10 0,2 4-13 0,-8-3-18 16,-2-1-10-16,-1 1-5 16,-6 1-9-16,1-2-9 15,-6 4-3-15,-2-3-17 16,-6-1 1-16,-4 4-14 16,0 0 0-16,3 6-5 0,8 1-1 15,3 10 0-15,9 3 0 16,6 10-2-16,5 4 1 15,8 7 3-15,8 6-5 0,18 11 3 16,2 2 0-16,11 6-2 16,1 1 5-16,0-6-2 15,0-3-1-15,-3-3 0 16,-2 0 0-16,-18-6-3 16,-7-2-2-16,-19-7 2 0,-9-7-1 15,-17-8 4 1,-6-6-2-16,-8-13 1 15,-5-6 1-15,-5-12 2 16,-3-7-2-16,7-11 3 16,4-2-3-16,19 0 21 15,16 0 5-15,14 8 18 16,19-3 4-16,19 3-11 16,7-3-4-16,7 3-15 0,0 0-9 15,5-3-2-15,3 1-21 16,-9 1-89-16,0-1 71 0</inkml:trace>
  <inkml:trace contextRef="#ctx1" brushRef="#br0" timeOffset="161522.68">21107 3642 1233 0,'-5'16'100'0,"-3"-1"25"0,-3 1 10 0,-5 5-6 0,-7 1-32 16,-7 9-13-16,-16 12-38 15,-1 14-12-15,-24 17-18 16,0 14-10-16,-4 33-2 16,4 7-4-16,26 8-10 15,10-4-19-15,25-25-31 16,17-10-27-16,21-18-40 0,12-15-6 16,24-23-236-1,7-12 231-15</inkml:trace>
  <inkml:trace contextRef="#ctx1" brushRef="#br0" timeOffset="161905.28">21589 4378 1354 0,'-14'-20'68'0,"-8"1"24"0,-5-5-3 15,-12 2 5-15,-2-2-16 16,-10 6-24-16,1 3-8 16,-1 11-11-16,1 10-3 15,10 8-9-15,3 10-7 16,18 3-5-16,6-1-3 0,21 6-2 16,14-2 4-16,21 1 3 15,12 1-6-15,17-5 4 16,7 3-2-16,-6-5-9 15,-7 0 5-15,-26-3-6 16,-10 3 1-16,-26-4 5 16,-15-1 4-16,-25 3-5 15,-18-6 1-15,-23 0-6 0,-10-4-17 0,-3-7-32 16,8-6-30-16,10-9-54 16,5-7-32-16,15-11 92 15</inkml:trace>
  <inkml:trace contextRef="#ctx1" brushRef="#br0" timeOffset="162132.29">21361 3922 1091 0,'22'-3'166'0,"-6"2"221"0,-7 12-255 15,-7 8 12-15,-2 14-44 16,-8 9-8-16,3 20-43 15,-1 7-14-15,4 13-14 16,4 2-17-16,9-1-2 16,4 1-8-16,15-7-33 0,-3-1-34 15,2-10-65-15,1-6-30 16,-4-12 24-16,3-14 58 16</inkml:trace>
  <inkml:trace contextRef="#ctx1" brushRef="#br0" timeOffset="162654.95">22389 4292 1342 0,'0'-13'116'16,"0"-1"32"-16,-9-4-22 15,-7-4-6-15,-12 0-64 16,-12 5-21 0,-18 12-26-16,-7 8 0 15,-6 26-3-15,8 9-5 0,17 7-2 16,16-1 1-16,27-6-5 16,5-9 3-16,21-14 1 15,7-2-5-15,15-5 6 16,2-8 1-1,0-6 8-15,-3-4 9 0,-9-9 10 16,-3 2 7-16,-10-7 7 16,-10 4-6-16,-1 4 0 15,-6 10-10-15,-5 7-10 16,2 10-4-16,-2 10-9 16,0 12 5-16,8 6 4 15,3 7 4-15,8 3-1 16,-2 1 0-16,0 1-6 15,-3 1 0-15,-3 2-5 0,-7-4-3 16,-9-3-1-16,-5-3-1 16,-13-3 5-16,-4-4-2 15,-9-6-7-15,-7-6-4 16,-4-13-26-16,-1-9-20 0,0-11-41 16,7-11-27-16,6-19-42 15,14-12-19 1,20-25 106-16</inkml:trace>
  <inkml:trace contextRef="#ctx1" brushRef="#br0" timeOffset="162871.87">22719 4312 1268 0,'30'41'117'0,"-5"9"92"0,-4 9-104 0,-12-1 11 0,-1 1-50 15,2-1-20-15,-7-6-29 0,1 2-12 16,-4-4-5 0,-4 2-21-16,-9-3-39 0,-3-2-36 0,-6-9-57 15,0-6-170-15,0-17 197 16</inkml:trace>
  <inkml:trace contextRef="#ctx1" brushRef="#br0" timeOffset="163104.81">22593 4525 1071 0,'12'-92'115'16,"6"18"92"-16,5 14-56 0,12 32-9 15,3 17-20 1,14 14-9-16,3 10-18 0,-6 6-24 16,-5 3-13-16,-7 1-20 15,-12-4-11-15,-1 3-16 16,-4 0-5-16,-14-3-8 15,-4 2 2-15,-13-4-14 16,-10 2-12-16,-16-5-41 16,-3 1-25-16,-10-11-47 15,-1-2-25-15,12-7 96 16</inkml:trace>
  <inkml:trace contextRef="#ctx1" brushRef="#br0" timeOffset="163647.38">23102 3822 947 0,'0'-7'149'0,"2"4"153"0,6 0-153 0,3 3 4 0,8 6-23 0,6 5-6 0,14 7-14 16,12 4-8-16,12 14-33 15,10 5-9-15,4 9-24 16,5 9-9-16,-11 5-3 16,-2 6-5-16,-9 6-4 15,-9-5-2-15,-15 1-9 16,-11 4 1-16,-28-8-4 0,-21 4 2 15,-31-3-18 1,-17 4-18-16,-47 6-53 0,-15 8-42 16,-22 4 302-16,-16 12-179 0</inkml:trace>
  <inkml:trace contextRef="#ctx1" brushRef="#br0" timeOffset="213606.27">14448 11669 661 0,'4'-10'77'0,"0"6"58"0,-6-3-37 0,0 6-2 0,-4 1-18 0,1 0-9 16,-3 1-12-16,4-1-2 16,4 0-1-1,0 0-2-15,-2 3-7 0,-3-3 1 16,-7 4-21-16,7 0-3 0,-1 7-7 16,-1 4-8-1,0 4-3-15,0-2 1 0,7 0-3 16,0 1-2-16,7-4 9 15,2-3-2-15,7-2 16 16,3-1 5-16,4 2 4 16,-1-6 3-16,2 6-1 15,0-1-8-15,-1-2 0 16,-5 2-6-16,-6 4-12 16,-2-2-1-16,-7 3-5 15,-3 6 0-15,-9 4 0 16,-7 8 2-16,-8-1-2 15,-1 1-3-15,-3-2-30 16,-2-2-20-16,3-3-49 16,3-1-23-16,5-11-216 15,3-6 207-15</inkml:trace>
  <inkml:trace contextRef="#ctx1" brushRef="#br0" timeOffset="213807.46">14421 11672 1275 0,'1'0'83'0,"4"-2"62"0,3-2-64 0,3-6-7 16,5-2-25-16,3-3-17 0,6 1-28 15,2-3-2-15,6 1-41 16,2-1-30-16,4 3-219 15,-1-4 172-15</inkml:trace>
  <inkml:trace contextRef="#ctx1" brushRef="#br0" timeOffset="214132.47">14788 11525 894 0,'4'-1'109'0,"0"-2"163"16,1 1-170-16,0 2-4 15,3 0-9-15,0 5-27 0,4-4-18 16,6 1-11 0,-4-1-9-16,9-1-14 15,-2-3-2-15,12-1-5 16,0-3 2-16,0-1-1 0,4 4 0 15,-11 2 1-15,1 1-3 16,-5 5-1-16,-8 6-1 16,-7 9 0-16,-6 7 0 0,-7 17 2 15,-5 7 2 1,-5 17-11-16,0 1-5 16,4 7-49-16,1-1-29 0,5-9 51 15</inkml:trace>
  <inkml:trace contextRef="#ctx1" brushRef="#br0" timeOffset="-177363.61">16618 14244 386 0,'0'-8'68'0,"-3"5"110"15,-1 3-30-15,-3 5 40 0,1 4-8 0,-7 5-32 0,1 4-24 0,-1 5-46 0,-6 1-18 0,3 1-28 0,-1 2-8 0,3-3-8 0,-2 1-3 16,7-1 0-16,-2-5 2 15,4 0-1-15,4-5 4 16,5-2-1-16,2 1 4 16,9-5-1-16,3-2 6 15,4-3 4-15,10-1 5 16,2-2-2 0,4 1 1-16,2-1-2 15,-2 5-3-15,-3 3-2 16,-4 3-9-16,-13 10-7 15,-7 2-6-15,-15 6-4 16,-5 1 6-16,-15 9-6 0,-2-1 5 16,-8 0-18-16,3 0-20 15,-5-4-25-15,-2-1-29 0,-1-3-28 16,2-6-24-16,6-14-235 16,6-10 236-16</inkml:trace>
  <inkml:trace contextRef="#ctx1" brushRef="#br0" timeOffset="-177065.03">16644 14337 1081 0,'3'3'122'0,"0"-3"137"0,0-4-145 0,7-9-18 0,5-6-14 0,9-6-8 0,3 0-14 0,0 6-21 0,1 3-16 15,-1 8-35-15,3 6-22 0,1 6-59 16,3 3-20-16,3 4-214 0,-3-1 199 15</inkml:trace>
  <inkml:trace contextRef="#ctx1" brushRef="#br0" timeOffset="-176456.41">17074 14468 839 0,'-1'0'83'0,"-1"0"49"32,2 0-4-32,2-2-10 0,3 1-14 15,4-7-7 1,5 3-9-16,8-4-22 0,2-1-10 15,0 2-26-15,6-1-3 16,-10 0-5-16,5 1 3 16,1-3 2-16,4 0 3 0,1 1-11 15,5 4-5-15,-4 0-6 16,-4 1-4-16,-9 5-3 16,-5 0-1-1,-6 6 0-15,0 4-4 0,-3 8 5 16,-5 3 0-16,-8 11-1 15,-1 1 0-15,-4 12-4 16,-3 1 0-16,-1 9 2 16,-7-3 1-16,2 4 2 0,3-1 2 15,-1 3-10 1,2-3-4 0,4-3-13-16,0 5-12 0,6-14-14 15,5-1-10-15,3-12-36 16,0-12-23-16,0-17 69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7T18:48:59.44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7T18:48:59.577"/>
    </inkml:context>
  </inkml:definitions>
  <inkml:trace contextRef="#ctx0" brushRef="#br0">11637 16538 0,'0'0'0,"27"-40"0,-27 40 0,28-31 0,-4 3 0,-1 5 15,1 3-15,-8 4 16,-12 4-16,15 1 16,-15-1-1,8 4 1,-12 0-1,8 4-15,-8 0 16,4 0 0,-4 4-16,12 0 15,-12 0-15,4 0 16,-4 0 0,12 0-16,-12 4 15,7 0-15,-7 0 16,4 0-1,-4 0-15,12 0 16,-12 0-16,4 0 16,-4 0-16,0 0 15,0-1 1,0 1-16,0 0 16,0 0-1,0-4-15,0 0 16,0 4-16,0-4 31,0 4-31,0-4 16,0 4-16,0-4 15</inkml:trace>
  <inkml:trace contextRef="#ctx1" brushRef="#br0">3329 12774 1447 0,'0'0'30'15,"-5"-3"10"-15,10 3 50 0,-5-1 0 0,5 2 15 0,-5 1-4 0,0 7-11 0,0 2-13 16,-2 10-26-16,-1 10-17 0,3 17-20 0,-5 12-3 0,4 18-8 0,2 11 3 0,2 10-5 0,0 4 1 0,4 1-3 0,-3-2 0 0,1-9-10 0,1-3-4 0,1-14-1 16,2-7-15-1,-2-12-9-15,-1-11-2 16,-3-16-27-1,-3-15-10-15,-2-16-27 0,-2-10-24 16,-6-18 75 0</inkml:trace>
  <inkml:trace contextRef="#ctx1" brushRef="#br0" timeOffset="483.93">3278 13014 1433 0,'-3'0'70'0,"-5"0"3"16,-4 6 1-16,-4 12 6 15,-9 1-13-15,-1 12-1 16,3-1-9-16,-1 8-28 0,-1-5-6 16,-2 3-17-1,0-1-3-15,5-5 1 16,3-3 0-16,8-7-4 15,3-4 2-15,8-8-8 16,5-5-1-16,4-6 2 16,9-10 0-16,7-10 6 15,3-6-2-15,2-10 3 0,2-7 0 16,4-3-4 0,1 2 1-16,4 0 0 0,0 1-3 15,-11 10 3-15,4 4 1 16,-10 8-1-16,-4 7 4 15,-1 11 2-15,-11 1-2 16,0 10 0-16,-3 4-1 0,-2 4 1 16,-3 6 2-1,0 0 3-15,3 6 3 0,10 10 1 16,6 7 2-16,12 13-6 16,7 7-5-16,6 9-1 15,4-5-2-15,2-3-1 16,-1-8-19-16,-5-9-74 0,-4-8-42 15,-29-8 62 1</inkml:trace>
  <inkml:trace contextRef="#ctx1" brushRef="#br0" timeOffset="20608.21">12709 13623 1233 0,'0'1'13'0,"0"-5"2"0,-6 2 21 0,0-1 11 16,-2 3 14-16,5 0 10 0,3 3-1 0,0 3-7 0,0 2-4 0,1 5 0 0,-1-2 3 0,10 3 6 0,-3 0-1 15,11 7-18-15,-4 4-10 0,-3 11-22 16,3 13-4-16,-3 24-6 15,-4 7 1-15,-4 21-1 16,-3 5-6-16,-7 7 2 16,6 1-3-16,-10 6 1 15,1 1 1-15,4-4 2 0,-5-5 0 16,3-19-9 0,5-14-8-16,1-18-9 0,-1-12-8 15,3-22-18-15,0-13-15 0,-3-20-42 16,0-13-28-16,-7-27 76 31</inkml:trace>
  <inkml:trace contextRef="#ctx1" brushRef="#br0" timeOffset="21131.18">12794 13787 882 0,'-1'-2'121'0,"-2"1"197"0,-1 1-254 16,-7 0-30-16,-3 4-9 15,-6 6-8-15,-4 2 2 16,4 3 16-16,-4 2 4 0,2 5-10 15,3 3-5 1,-2 12-13-16,6-1-5 16,0 5-7-16,4-3 2 15,2 0-2-15,1-9 0 16,0-8 2-16,8-19 1 16,-3-2-2-16,5-19-1 15,2-16-1-15,4-12 0 0,9-9 2 16,4-5 0-16,7-2 0 15,9 3 2-15,-6 6 10 16,1 4 2-16,-9 12 10 16,-7 5 1-16,0 8-2 15,-2 1 0-15,2 13 0 0,0 1 0 16,-8 6-1-16,1 4-2 0,4 4-8 16,-2 11-1-16,3 15-2 15,3 7 0 1,1 22-7-16,-1 7 0 15,7 11-3 1,-1 5-12-16,4-4-35 16,2-3-35-16,2-15 39 0</inkml:trace>
  <inkml:trace contextRef="#ctx1" brushRef="#br0" timeOffset="76844.99">17396 10620 518 0,'-3'0'116'16,"1"-1"95"-16,2 1-14 0,0 0-39 0,0 0-38 0,2 0-35 0,1-2-5 0,0 2-15 0,-3 0-3 15,0 0-3-15,0 0 2 0,0-2-1 16,-4-1-1-16,-7-3-12 16,-2 1-9-16,-4-4-19 15,-7 4-6-15,0-1-8 0,-3 6-3 16,2 0-8 0,2 0 2-16,5 8 4 15,6-2-1-15,2 6-4 0,5 0 0 31,1 2 0-31,2-2 1 0,0 7 4 16,2-3 0-16,0 9 2 16,0 1-1-16,-3 5 7 15,2 5 0-15,-7 10-7 16,0 6 3-16,0 13-5 16,0 6-1-16,5 17 2 0,1 8-1 15,2 2 0-15,0 3 0 16,7-3 0-1,2-4-1-15,2 3 2 0,2-1 3 16,-2 2-6-16,2-1-7 16,-7-1-14-16,0-1-7 15,-6 1 1-15,-5-4 2 0,-1-4 6 16,-2-3 1-16,-6-9 8 16,-2-4 3-16,-4-10 8 15,1-7 3-15,5-14 1 31,1-8-1-31,7-7-1 0,1-6-2 16,5-7 2-16,2-4 1 0,5-6-1 16,0 0 4-16,12-7 6 15,1-1 0 1,7-5 4-16,5 1-4 16,-1 1-5-16,4-3-1 0,1 3-3 15,7 2-1 1,-7-5 0-16,-1 3-1 0,-7 2 0 15,-14-2 1-15,0 3 3 16,-2-1 0-16,-11-2-1 16,2-3 2-16,-3-10-4 15,-4-1 0-15,4-14 4 0,-2-7 0 0,-3-10 8 16,4-12 3-16,-3-17-4 16,1-11-1-16,-1-22-3 15,-4-10-1-15,-3-15 6 16,-2-5 8-1,2-5 0-15,6 0-4 16,5 15 6-16,2 1-7 16,12 17 0-16,0 11 6 15,7 24-15-15,-4 8 0 16,-7 17-2-16,1 7-8 16,-15 10 3-16,0 3-2 15,-7 5-21-15,-5 5-17 16,-6 7-57-16,-8 6-50 0,-11 10 80 15</inkml:trace>
  <inkml:trace contextRef="#ctx1" brushRef="#br0" timeOffset="90064.71">17380 10320 899 0,'5'2'107'0,"-3"0"99"0,-2 1-83 0,1 2-33 0,-4-4-14 0,3-1-7 15,0 0-2-15,0-1-12 16,6-9-4-16,-1-4-12 16,6-7-5-16,2-5 7 15,3-4 0-15,7-15 1 16,3-7 6-16,2-15 3 16,2-14 6-16,1-15 0 15,1 0-3-15,0-7-9 16,-4 4-10-16,-1 12-14 15,-5 8-3-15,-5 21-15 16,-3 7 2-16,-6 20-5 0,-3 10 0 16,-5 18-10-16,0 2-21 0,0 2-26 15,-5 12-23-15,4 6-26 16,-1 4-9-16,2-5-29 16,2-2-30-1,-1-7 103-15</inkml:trace>
  <inkml:trace contextRef="#ctx1" brushRef="#br0" timeOffset="90645.93">17387 10125 608 0,'4'-17'91'0,"-2"2"89"0,0 0-23 0,-4 4-42 0,-3 4-31 0,-3-2-43 0,-1 7-12 0,1 2-1 16,0 0 3-16,2 3 8 16,4 5 6-16,2 0 1 15,3 6 5-15,4 7-3 16,-1 3-5-16,0 4-8 0,-1 3-11 15,-5 4-12-15,-1 1-7 16,-6 4-3 0,-4-1 0-16,0-4-1 0,3-4 0 0,4-10-2 15,2-7 3 1,7-4 6-16,4-9 3 16,10-1 14-1,6-11 2-15,16-14 7 16,-1-10 0-16,4-9-6 0,2-8-1 0,-7 5-11 15,-1 4-13 1,-10 10-43-16,2 3-30 16,-9 5-145-16,3 8 128 15</inkml:trace>
  <inkml:trace contextRef="#ctx1" brushRef="#br0" timeOffset="94681.43">17940 8267 1341 0,'0'0'33'0,"-1"3"22"0,-10-3 35 0,-3 3 0 0,-2 2-10 0,-3-3-32 0,-5 7-15 0,-9 1-16 0,0 7-5 0,0 10-11 0,4 6-1 0,9 11-2 16,7 0-4-1,13 2-2-15,8-7 2 16,16-9 3-16,6-4 0 16,12-15 4-16,4-7 2 15,5-11-17-15,-6-8-19 16,0-11-48-16,4-9-32 0,-12-9-228 16,-5-8 210-16</inkml:trace>
  <inkml:trace contextRef="#ctx1" brushRef="#br0" timeOffset="94915.63">18150 7789 1317 0,'5'-3'90'0,"3"8"80"16,-7 3-92-16,11 20 3 15,-8 4 5-15,6 18-15 0,-2 10-8 0,7 8-24 31,-2 6-17-31,-5 6-9 16,5 9-18-16,-6 1-48 16,3 0-22-16,2-15-44 0,3-15-12 15,-1-25-37-15,-2-11-139 16,3-23 194-16</inkml:trace>
  <inkml:trace contextRef="#ctx1" brushRef="#br0" timeOffset="95165.36">18366 7758 1185 0,'4'-2'105'0,"-1"12"113"16,6 7-108-16,-4 22-3 15,4 10-12-15,2 21-34 16,2 1-14-16,0 6-29 15,-1-1-9-15,2 3-7 16,1 1-13-16,0-1-55 16,1-8-23-16,-3-22-56 15,-2-11-98-15,-2-26 158 16</inkml:trace>
  <inkml:trace contextRef="#ctx1" brushRef="#br0" timeOffset="95398.97">18792 8048 1214 0,'0'13'65'0,"-6"2"16"0,-10 11-3 15,-9 0 7-15,-11 9-9 16,-4 1-8-16,-1 4-8 16,3-2-9-16,13-5-15 15,11 0-13-15,17-2-15 16,14 7-7-16,17 2-4 15,15 4 4-15,14-11-2 16,6 0-18-16,2-6-65 16,-6-3-20-16,-4 1 45 15</inkml:trace>
  <inkml:trace contextRef="#ctx1" brushRef="#br0" timeOffset="96195.41">13222 14698 1107 0,'-6'-3'109'0,"-1"3"95"0,-7-5-110 0,-5 2-8 0,-5 2-21 16,-4-2-5-16,-7 3-12 0,2 0-5 15,2 11-12-15,2 3-7 0,15 13-14 16,3 7-4-16,8 10-10 15,3 5-2 1,6 2-3 0,5-2-2-16,19-15 0 15,5-7 0-15,14-16 6 16,6-6 1-16,5-15-22 16,2-5-16-16,1-15-56 0,-5 5-30 15,-14-10 71-15</inkml:trace>
  <inkml:trace contextRef="#ctx1" brushRef="#br0" timeOffset="96445.04">13511 14397 1454 0,'3'-9'110'15,"-3"-4"30"-15,0 13-30 16,0 11-13-16,0 11-21 15,4 14-8-15,-2 24-19 16,0 13-8-16,1 14-33 16,3 6-8-16,2 0-17 15,3-2-28-15,8-14-31 16,-3-2-17-16,7-19-33 16,-2-7 9-16,-1-16-36 15,1-15-96-15,-8-23 160 0</inkml:trace>
  <inkml:trace contextRef="#ctx1" brushRef="#br0" timeOffset="96666.72">13667 14482 1288 0,'0'-6'94'16,"3"1"55"-16,0 12-30 0,3 11-27 15,1 16-13-15,4 19-24 16,-3 13-11-16,1 20-23 15,2 0-10-15,0-2-7 16,-3 1-10-16,3-12-34 16,0-6-17-16,-1-16-46 15,1-12-17-15,-5-21-130 16,3-9 149-16</inkml:trace>
  <inkml:trace contextRef="#ctx1" brushRef="#br0" timeOffset="96878.79">14017 14724 1106 0,'-6'-5'101'0,"-7"5"66"15,-4 3-39-15,-10 19-43 0,-3 0-17 0,-2 13-22 16,2 4-5 0,7 9-13-16,4 2-5 15,20 2-13-15,12 0-6 16,19-1-3-16,13-9-9 0,17-7-36 15,7-7-27 1,2-6-335-16,2-8 262 16</inkml:trace>
  <inkml:trace contextRef="#ctx1" brushRef="#br0" timeOffset="97694.81">2931 14246 1472 0,'-6'0'81'16,"-2"-2"14"-16,-8 2-10 0,-4 6-24 0,-7 5-18 0,-8 16-19 0,-4 6-12 15,3 12-12 1,10 7-1-16,14 4-2 16,10 1-1-16,19-5 1 15,7-5-6-15,16-10-14 16,4-10-5-16,8-18-24 16,1-6-6-16,7-15-34 15,-3-12-64-15,2-14 95 0</inkml:trace>
  <inkml:trace contextRef="#ctx1" brushRef="#br0" timeOffset="97930.23">3179 14175 1359 0,'-3'-2'83'0,"-5"10"15"15,6 3-10-15,5 16-34 16,5 3-12-16,11 19-17 15,7 1-9 1,4 10-9-16,-2 3-3 16,-3 0-19-16,-1 7-22 0,3-10-52 15,-5-2-52-15,1-11-270 16,3-14 252-16</inkml:trace>
  <inkml:trace contextRef="#ctx1" brushRef="#br0" timeOffset="98132.59">3496 14164 1332 0,'-5'17'76'0,"2"8"30"16,9 19-20-16,4 10-4 0,10 15-23 31,4 2-18-31,1 7-26 0,4-1-8 0,-1-6-18 15,2-6-22 1,-1-13-64-16,0-10-51 16,-5-12 77-16</inkml:trace>
  <inkml:trace contextRef="#ctx1" brushRef="#br0" timeOffset="98362.89">3761 14492 1230 0,'-30'31'72'0,"3"4"28"15,0 4 6-15,13 1-19 0,8 2-12 16,19-2-32-16,13-9-13 16,19 2-16-16,8-7-5 15,21-11-18-15,5 0-29 0,11-11-178 31,3 3 139-31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51:01.4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10362 15093 300 0,'-24'1'107'0,"-1"1"91"0,3-1-18 0,3 1 8 0,3-4-33 0,3 1-13 0,4-1-29 0,6 1-16 16,3 1-13-16,-3 0-12 15,3 0-22-15,-2 0-8 16,4 0-12-16,7 0 3 16,15 1 5-16,12-1 3 0,18 0-2 15,10 0-8-15,31-1 4 16,12-1-4-16,18-4 3 15,7 4-2-15,12 2-16 16,3 5-5-16,7 4-13 16,-5 1-1-16,-17 1 2 15,-15 0 1-15,-22-5-21 16,-13 4-25-16,-24 1-52 16,-15-5-26-1,-23 5-272-15,-15 3 253 16</inkml:trace>
  <inkml:trace contextRef="#ctx0" brushRef="#br0" timeOffset="714.3">11106 15340 755 0,'-6'8'128'16,"1"-2"163"-16,2 5-162 0,-2 4-26 0,4-1-13 0,2 6-14 0,4 2 0 0,8 7-4 16,3 9-7-16,10 7-15 15,7 12-14-15,7 9-22 16,-1 8-7-16,-1 10-5 15,-6 3-5-15,-7 3-24 0,-3-8-9 16,-8-15-21-16,-1-13-8 16,-10-14-16-16,-3-11-6 31,-8-10-25-31,-3-9-185 0,-14-18 199 16</inkml:trace>
  <inkml:trace contextRef="#ctx0" brushRef="#br0" timeOffset="1101.41">11086 15394 1300 0,'-3'-11'89'0,"-2"3"50"16,-1 8-36 0,1 11-29-16,-3 6-13 15,-5 19-21-15,1 5-11 16,-7 10-14-16,-6-1-4 0,4-9-11 15,4-3-1-15,6-16 0 16,4-7 0-16,7-15-1 16,-1-2 0-1,9-12 0-15,3-8-1 16,9-7 3-16,5-7 2 0,7-5 14 16,-4-3 9-16,1 0 13 15,1 3 6-15,-3 3-5 16,-2 2-9-16,0 14-17 15,-3 10-9-15,2 19-8 16,0 10-3-16,5 24 4 16,5 17 2-16,7 7-18 15,6 3-11-15,3-5-47 0,-2-11-31 16,7-9-54 0,2-7-183-16,3-5 218 15</inkml:trace>
  <inkml:trace contextRef="#ctx0" brushRef="#br0" timeOffset="1986.8">11687 16561 1050 0,'3'-11'127'0,"-3"-2"176"0,-6 5-239 0,-7-3-15 0,-12 8-17 0,-2 3-9 0,-5 8-5 0,-1 9 3 0,-6 12-6 15,1 8-1-15,-6 17-11 16,6 9-3-16,13 14-4 0,4 7-1 0,20 1-1 15,1-6-4-15,20-21 2 32,10-12 0-32,13-22 5 0,6-8 2 15,1-12 13-15,-7-10 10 16,4-13 17 0,-4-11 10-16,-4-5 9 0,-3-1 4 15,-10 1-2-15,-7 5 0 16,-12 10-13-16,-3 6-11 15,-6 14-11-15,-3 9-12 16,-1 23-10-16,1 6-3 0,5 12-9 16,7 2-7-16,12-6-2 15,6-7 5-15,14-15 6 16,5-13 2-16,8-16 6 16,4-7 3-16,-9-12 16 15,-4-6 16-15,-15 0 24 16,-4-5 10-16,-18 9-9 15,-11-1-6-15,-14 5-23 16,-9 3-14-16,-15 1-7 16,-1 12-8-16,-8 6-32 15,2 6-12-15,5 13-48 16,4-1-33-16,18 1-41 0,9-5-25 16,14-6-162-1,14-4 203-15</inkml:trace>
  <inkml:trace contextRef="#ctx0" brushRef="#br0" timeOffset="2435.86">12261 17039 817 0,'38'11'164'0,"-2"3"210"0,-14 6-274 0,-3 4-23 0,-14 1-50 0,-3 0-14 15,-7-4-6-15,-3-4-2 0,2-14 14 0,3-4 11 0,3-18 7 16,3-2 6-16,8-9-7 15,3 4-1-15,5 0 8 16,6 6 2-16,-1 10-8 16,-1 7-5-16,1 16-15 15,1 3-6-15,4 17-6 16,1 2-15 0,6 9-48-16,5-5-16 0,3-10-8 15,-3-12 7-15,7-20 35 16,-9-13 11-16,-4-12 12 15,1-10 5-15,-12-11 12 16,-2-3 4-16,-10-13 17 0,-4-6 13 16,-8-11 17-1,-1-5 9-15,-14-7-1 16,-2 2 0-16,-2 18-20 0,2 14-4 16,7 37-3-16,6 16-9 0,2 29 2 15,2 18-11-15,3 32-8 16,2 17-6-1,8 8-26-15,-1 1-14 16,5-14-50-16,-2-10-27 0,-1-19-29 16,-1-6-275-16,-4-17 277 15</inkml:trace>
  <inkml:trace contextRef="#ctx0" brushRef="#br0" timeOffset="2919.3">12908 17086 1414 0,'6'-40'93'0,"7"3"45"0,1 5-21 0,11 4-21 0,2 7-5 0,17 10-14 16,5 2-16-16,3 6-23 0,-1 3-15 0,-12 9-20 0,-3-1-2 16,-10 11-2-1,-9-3-4-15,-11 7-24 16,-6 4-2-16,-3-3 0 0,-6 1 1 0,2-11 26 15,3-1 5 1,1-9-9-16,3-2 2 0,0 1-3 16,6-3-1-1,11 0 10-15,1 2 4 0,4 1-4 0,-3 6 5 32,1-2-7-32,-1 2-3 15,0-4 8-15,-2 0-2 16,4-5-1-16,-2-5 2 0,3-1 7 15,-5-1 10-15,4 1 16 16,-10-2-1 0,-2 2 11-16,-2-7 3 15,-7-7 2-15,0 2 11 0,-8-4-6 16,1 3-2-16,-7-1-10 16,-6 4-12-16,1 3-18 15,-5 9-13-15,2 7-28 0,0 2-19 16,0 2-46-16,-2-3-35 15,7-4-46 1,3-2-20-16,9-11-95 0,5-2 158 0</inkml:trace>
  <inkml:trace contextRef="#ctx0" brushRef="#br0" timeOffset="3268.73">13705 16425 1427 0,'-4'-6'131'0,"1"3"76"0,-9 7-51 16,2 14-9-16,1 13-37 0,1 10-22 0,8 22-30 0,3 13-11 15,8 11-25-15,5 3-4 0,4-8-13 32,-2-7-24-32,4-15-82 15,3-8-52-15,-4-20-92 16,1-8-262-16,-5-13 324 0</inkml:trace>
  <inkml:trace contextRef="#ctx0" brushRef="#br0" timeOffset="4018.46">13170 16987 1287 0,'0'4'75'0,"-5"-2"-139"0,2-2 141 0,0 3-27 0,1 0 4 0,-1 3 1 0,3-4 0 0,5 1-2 0,3 4-1 0,4-1-8 0,6 5-11 15,-3 3-8-15,0 8-18 16,-6 2-7-16,-7 1-7 16,-2 0-9-16,-8-3-23 15,1 0-11-15,0-7-41 16,0-6-49-16,3-14 80 15</inkml:trace>
  <inkml:trace contextRef="#ctx0" brushRef="#br0" timeOffset="4768.93">14675 16841 1547 0,'5'-1'11'0,"-23"7"6"0,-23 4 18 0,3 4 1 0,0 3-4 0,5-1-6 15,8 1-9-15,6 2 0 0,11-5-2 0,7 4-2 0,10-2-1 16,9 2-2-16,13 0 6 0,2-2-2 16,3 1-1-16,1-4-3 15,-10 1-4 1,-4 2 3-16,-16 4 0 16,-12-1 0-16,-13 8 0 15,-11 3-11-15,-11 1-30 16,-1 2-19-16,6-6-48 0,5-3-29 15,10-10 73-15</inkml:trace>
  <inkml:trace contextRef="#ctx0" brushRef="#br0" timeOffset="4987.84">15090 16829 1436 0,'14'20'98'15,"-5"6"37"-15,-2 5-46 0,-10 16-44 16,-4 7-21-16,-2 6-18 0,2-5-2 16,3-4-2-16,5-9-7 15,15-15-28 1,3-13-17-16,9-17-53 16,7-11-26-16,3-15 74 15</inkml:trace>
  <inkml:trace contextRef="#ctx0" brushRef="#br0" timeOffset="5134.34">15109 16649 1368 0,'-22'13'57'0,"4"-1"33"16,7-1-89-16,5 0-20 0,12 2-63 15,5-2-82-15,14 2 96 16</inkml:trace>
  <inkml:trace contextRef="#ctx0" brushRef="#br0" timeOffset="5640.72">15655 17108 1452 0,'-5'6'81'0,"-5"1"18"15,-2-6-22-15,-9-1-28 16,-2 2-19-16,-3 2-24 15,-8 8-9-15,5 6-23 16,4 9-13-16,11 3-10 16,3-1 3-16,12-10 13 15,9-5 11-15,9-10 15 16,4-4 9-16,6-6 25 16,-2-6 7-16,3-4 13 15,-4-5 2-15,0 2-3 16,-1-3 1-16,-13 3-8 0,3-1-5 0,-12 6-7 15,-3-1-3-15,-5 6 1 16,-4 6 7-16,-4 3 12 16,4 3 1-16,-3 10-4 15,5-1-10 1,0 7-17-16,1 5-5 16,8 9 2-16,4-2 0 15,10 17 1-15,4 2-1 16,4 15-4-16,-1 3-4 15,0 4-2-15,-9-1-1 16,-10-3-1-16,-4-8 0 0,-14-3 0 16,-9-4 2-16,-11-4 2 15,-2-8-4-15,-10-12-12 16,4-7-12-16,-4-22-37 16,0-13-15-16,2-20-35 15,3-13-16-15,11-18-26 16,10-7-102-16,26 1 157 15</inkml:trace>
  <inkml:trace contextRef="#ctx0" brushRef="#br0" timeOffset="5918.51">15986 17173 1405 0,'27'19'84'0,"-8"11"25"0,-12 3-45 16,-13 12-37-16,-8 1-12 0,-8 1-10 0,1-4 0 0,6-15-1 0,4-9 0 16,4-16 9-16,6-7 0 0,2-17 8 15,6-10 7 1,11-7-1-16,6-2-2 0,8 7 9 16,6 5-3-16,1 12 3 15,7 5-5-15,-7 11-18 16,-4 10-2-16,-2 13-42 15,-6 4-13-15,8 6-63 16,-4 2-36-16,10-8 81 16</inkml:trace>
  <inkml:trace contextRef="#ctx0" brushRef="#br0" timeOffset="6664.05">16817 17343 1349 0,'7'-22'119'0,"-11"1"82"16,-10-4-40-16,-24 6-40 15,-9 5-21-15,-10 12-47 0,-3 10-21 16,7 19-32-16,4 5-17 16,14 6-31-16,3-1-10 15,21-8-15-15,10-9-5 16,12-12 24-16,13-8 11 16,5-16 31-16,8-4 15 0,4-5 22 15,5 1 14-15,-7 7 19 16,5-4 5-16,-6 10 0 15,-5 6-9-15,-8 9-32 16,-12 7-9-16,-7 14-37 16,1 3-13-16,-6 1-2 15,10-4-4-15,7-14 24 16,-3-11 7-16,12-11 7 16,-2-10 9-1,5-17 15-15,-1-7 7 0,-1-12 28 16,-1-8 3-16,-5-14 23 15,-3-7-1-15,-8-17-8 16,-5-9-6-16,-12-1-19 16,0 7-7-16,-7 40-14 15,5 17-4-15,-4 47-4 16,5 24 0-16,-5 35-7 16,-1 22-9-16,12 31-6 15,-4 10-10-15,13 3-14 0,9-9 0 16,7-27-7-16,10-12 2 15,9-27-3 1,6-12 3-16,5-24 4 16,4-10 6-16,-4-21 21 0,-4-9 1 0,-4-16 4 15,-4-7 2 1,-15-7 8-16,-8-1 4 16,-11-2 12-16,-6-2 5 15,-4 9-2-15,-6 10-3 16,3 24-10-16,-2 18-5 0,5 22-7 15,2 15-1-15,6 22-1 16,-3 3-3-16,10 1 1 16,1-2-1-16,2-12-1 15,0-1-14-15,-7-8-2 16,1-5 0-16,-9-8 0 16,-1-3 14-16,-14-9-13 15,-5-2-8-15,-12-11-34 0,-9-10-22 16,-10-15-48-1,-2-8-32-15,-8-21-41 16,-2-6 96-16</inkml:trace>
  <inkml:trace contextRef="#ctx0" brushRef="#br0" timeOffset="10991.78">8218 2781 794 0,'0'1'38'0,"-2"-5"-20"0,-18-9 49 0,2 2-12 0,-4 3 17 0,5 0 9 0,6 7-8 0,3 1-18 0,10 6-21 0,4 3-2 16,13 6 0-16,6 3 7 15,16-3 6-15,14 0 4 16,26-4 2-16,20-4 4 16,47-4 1-16,19-8 3 0,49 0-8 15,15-7-6-15,19-2-21 16,16 1-7-1,-5-9-12-15,-3 6-5 0,-9-3 1 16,-22 2-1-16,-31 4-26 16,-20 5-52-16,-57 1 48 15</inkml:trace>
  <inkml:trace contextRef="#ctx0" brushRef="#br0" timeOffset="17545.9">9500 5071 690 0,'-14'1'112'0,"2"1"146"0,0 1-152 0,3 2-22 0,1-2-10 0,5-2-4 0,5 1 6 16,-1-1-2-16,9-1 0 0,5-1-17 15,6-2-9-15,7 0-18 16,4-7-6-16,7 7-6 15,2-2 1 1,10 5-2-16,4 0 0 0,10 8 0 16,7-6 1-1,15 2 0-15,0 3 0 16,12-6-6-16,12 1 0 16,16-1-2-16,19-1-5 15,21 7 2-15,8 1 2 0,13 4-1 16,6 1-4-16,9-4-3 15,12-4 2-15,13-11 6 16,3-5 8-16,20-8-3 16,-4-3-2-16,-1 1-7 15,5 4-5-15,-20 7 6 16,-6 7-1-16,-23 5-5 0,-22 3 1 16,-22 10-21-1,-18-2-34-15,-39-5 134 0,-19 11-84 16</inkml:trace>
  <inkml:trace contextRef="#ctx0" brushRef="#br0" timeOffset="25869.91">8309 7379 1068 0,'-14'2'54'0,"-6"4"33"0,1 2-25 0,-5-2 4 0,-8-1-9 0,12 0-16 31,-5-4-2-31,-1 1-12 15,12-2-2-15,-9 5-10 16,8-1-7-16,3 8-2 0,-1 0-6 16,4 7 0-16,-2 0 2 15,7 3-8 1,4-5 6-16,11 4-1 0,4-5-2 16,8-2 5-16,3 2 3 15,7-2 14-15,0 0 2 16,-2 3-1-16,-1-2-2 0,-15 0-13 15,-3 3-2-15,-12-1 0 16,-3 0 2-16,-16 4 2 16,-5-2 1-16,-7 1-5 15,-7-4-5-15,-1-5-31 0,1-1-16 16,5-14-52-16,7 0-137 16,7-20 147-16</inkml:trace>
  <inkml:trace contextRef="#ctx0" brushRef="#br0" timeOffset="26197.87">8488 7469 1228 0,'17'8'52'16,"-3"6"6"-16,-3 5-12 15,-8 5-1-15,2 1-10 16,-3 2-11-16,1 0-7 0,1-2-12 15,3 0-5-15,2-4 1 16,-1-2 0-16,-2-13 0 16,-4 0 0-16,-2-6 2 15,-2-8 7-15,-2-7 17 16,-4-6 8-16,-2-7 10 16,-1-2-3-16,3-7-11 15,-1-2-4 1,6-2-15-16,3-3-1 15,9 6-9-15,10 5-1 0,6 12-1 16,2 6-1-16,6 0-28 16,1 6-19-16,3 6-30 15,4-3-35-15,4 10 68 16</inkml:trace>
  <inkml:trace contextRef="#ctx0" brushRef="#br0" timeOffset="26442.02">9084 7425 1135 0,'-8'-3'75'0,"-3"1"30"15,-3 1-3-15,-10 2-43 16,-3 4-10-16,-7 12-12 16,-3 4-8-16,9 12-15 15,6-1-3 1,14 5-7-16,9 1-6 15,14 0 2-15,8-3 4 0,10 3-9 16,4-8 8-16,5-4-43 16,6-3-29-1,-1-12 41-15</inkml:trace>
  <inkml:trace contextRef="#ctx0" brushRef="#br0" timeOffset="27641.11">8254 9049 648 0,'2'-1'131'16,"-1"-4"103"-16,1 4-89 0,-2 1-17 0,-2 0-43 0,1 0-6 0,-12 0-15 0,-4 1-5 16,-12 5-27-1,-1 2-6-15,-9 5-17 0,-1 4-3 0,4-3-4 16,8 9 2-16,6-6 0 16,7 5-6-16,14-3 0 15,1 0-1 1,14-2-2-16,7 4 5 0,10-6 4 15,7 4 2-15,5 0 4 16,-2-5-4-16,-2 1 3 0,-1-1-5 16,-11 2 4-16,-5 1-1 15,-16-1 6-15,-11-1 1 16,-10 4-6-16,-11-1 1 16,-8-1-11-16,-7 0-12 0,-8-2-30 31,5-1-18-31,4-5-52 15,7-4-187-15,9-5 195 16</inkml:trace>
  <inkml:trace contextRef="#ctx0" brushRef="#br0" timeOffset="28016.6">8491 9229 1202 0,'8'13'59'0,"-5"1"1"16,0 10 14-16,-3 1-16 16,1-5-4-16,6 2-17 15,-6-4-11-15,4-6-9 16,1 1-14-16,-1-5 4 16,-2-3-6-16,-3-2-1 15,3-2 3-15,-3 1 7 16,-6-2 7-1,1-11 16-15,-4-3 9 0,1-12-4 16,2-2-3-16,3-19-16 16,3-5-12-16,4-11-3 15,7 0-3-15,15 9-2 16,4 8 1-16,15 18-1 16,-5 9-4-16,2 11 3 15,-1 6-9-15,-3 12-29 16,0-1-20-16,-5 9-61 0,-4-1-175 15,-6-3 186-15</inkml:trace>
  <inkml:trace contextRef="#ctx0" brushRef="#br0" timeOffset="28333.61">9133 9076 1065 0,'-22'-1'102'0,"-5"-1"136"0,-5 4-151 0,-7 6 8 0,-8 4-11 0,4 7-26 15,-1 5-10-15,12 6-15 0,7 6-7 16,16 5-11-1,9 6-5-15,22-4-9 0,8-2-1 16,17-10 0-16,10-4-4 16,9-14-6-16,7-1-46 15,7-4-46-15,2-3-165 16,-5-3 147-16</inkml:trace>
  <inkml:trace contextRef="#ctx0" brushRef="#br0" timeOffset="30206.8">8344 11541 1022 0,'-9'-3'92'16,"-4"-5"72"-16,-1 3-65 0,-12-6-23 0,1 5-7 0,0 3-18 0,-7 3-9 0,6 12-11 16,-3 9-10-16,7 7-11 15,6 9-5-15,5 2-7 16,11 2-2-16,5 0 0 15,3-6 3-15,11-8-5 16,5-5 4-16,7-10-2 16,4-5-2-16,-4-9 7 0,-2-3-1 15,-7-9 3 1,-2-6 4-16,-2-7-1 0,-1-8 6 16,-6-9 12-1,-1-8-3-15,-1-10 11 0,-4-4-7 0,-4-8 4 31,-1-3 4-31,-1-2-3 16,-4 3 1-16,-1 15-2 0,3 15-7 16,-1 22 4-16,4 23-1 0,-1-2-16 15,-4 23 3 1,2 29-13-16,1 12-4 0,2 20 5 16,3 2-4-16,9 1 4 15,8-2-4 1,7-11 1-16,8-8-6 15,13-17-13-15,5-4 1 0,8-16-4 16,1-11 9-16,-6-13 12 16,-4-5 3-16,-7-19 6 0,-6-2 8 15,-11-6 16 1,-4-1 2-16,-18-1 7 16,-7-3-1-16,-13 4-12 0,-4-1-2 15,-9 13-15-15,5 8-1 16,2 18-7-1,1 12-7-15,8 15 4 16,6 6-2-16,7 4-5 16,9-2 9-16,8-5-6 0,8-6 2 15,3-13 1 1,-1-7-2-16,8-11 5 0,-6-4 0 16,2-8 2-16,-4-7-1 15,-4-2 3-15,0-7 1 16,-1-2 3-16,0 2 4 15,-9 4 0-15,1 3-4 0,-2 14 3 16,5 0 1-16,-1 12-10 16,5 4 5-16,1 7-7 15,1 0 0-15,-6 3 3 16,2 0-3-16,-6-2 6 16,-2 4-9-1,0-7 4-15,-10 0 2 0,-5-1-8 0,-9-1 9 16,-8 1-4-1,-3-2-16-15,-8 2-15 16,-3-7-17-16,-5-6-33 16,2-3-12-16,6-13-30 15,2-8-18-15,9-15 80 16</inkml:trace>
  <inkml:trace contextRef="#ctx0" brushRef="#br0" timeOffset="30440.57">9406 11167 1173 0,'22'13'107'16,"0"9"89"-16,-10 6-68 0,-4 13-7 0,-4 4-15 0,-8 8-20 0,4 1-12 0,-4 3-31 16,2 3-15-16,2-4-17 15,-2 1-4-15,4-5-3 0,3-1-4 16,3-10-21-1,4-4-17-15,7-5-40 16,0-7-9-16,6-11-25 16,4-9 8-16,1-11-7 15,4-5-35-15,-4-10 99 16</inkml:trace>
  <inkml:trace contextRef="#ctx0" brushRef="#br0" timeOffset="30654.09">9489 11511 1290 0,'43'2'76'16,"4"-2"10"-1,4 0-21-15,1-5-26 0,0-3-22 0,1-5-63 31,0-10-260-31,-12-6 202 0</inkml:trace>
  <inkml:trace contextRef="#ctx0" brushRef="#br0" timeOffset="33351.08">6333 13823 1062 0,'-10'0'59'0,"-1"2"7"16,-3-1 0-16,0 6-6 0,1-4 0 0,-3 0 9 15,5 2-8-15,8-2-16 16,1-3-6-16,4 0-10 16,12-7-5-16,13 3 8 15,13 4-2-15,24 1 8 16,17 6 5-16,21 8-8 16,9 3-4-16,7 2-17 15,0-1-6-15,4 0-8 16,-2-3 2-16,-10-4-1 15,-12 1 3-15,-21-5 0 0,-18 0 4 0,-23 0-1 32,-11-5-2-32,-27 2 2 15,-13 2-4-15,-29-2 1 0,-16 3-4 16,-29-5-10-16,-9 2-5 16,-17-5-20-16,-1 0 1 0,0-8 0 15,1-6 10-15,5-3 16 16,10 1 6-16,29 5 3 15,19 4-1-15,48 7 1 16,2 0-1-16,46 8 9 16,21 3-3-16,20-1 3 15,5 1 0-15,16-6-49 16,-2-4-30-16,5-4 38 16</inkml:trace>
  <inkml:trace contextRef="#ctx0" brushRef="#br0" timeOffset="63509.95">10183 14959 942 0,'-25'22'47'0,"-3"0"17"0,-7-7-35 0,5 1 9 0,-3-8 29 0,6-3 17 0,7-5 31 15,-1-3 0-15,12 1-18 0,7 1-8 0,1-9-31 0,13 7-11 16,13 1-10-16,4 2-4 16,20 2 14-16,1-1-1 0,18-1 1 15,14-1-4 1,24-12-11-16,22-6-4 16,21-7-15-16,9-4-1 15,14-2-6-15,3-3-2 16,-3-1-2-16,-6 3-1 15,-23 8 1-15,-13 7-3 0,-34 15 2 16,-14 2 2-16,-33 9-3 16,-19 4 0-16,-33 9 8 0,-19 4-8 15,-30 2 9-15,-11-4 3 16,-21-4-10 0,-8 0 7-1,-18-6-9-15,-10-5-6 0,-20-8 4 16,-12-7-14-16,-1-10 1 15,-3 0-5-15,0 2-4 16,6 6 11-16,10 9 3 0,13 2 8 16,34 9 4-1,14 3 1-15,26 3-1 16,10-3-2-16,24-1 1 16,11-2-4-16,23-3-2 0,16 3 6 0,23-2 0 15,10-2 12 1,36-1 2-16,10-3-1 15,37-1-4-15,6-2-3 16,3 0-7 0,3-2 5-16,-12-1-3 0,-6-2 0 0,-23 4 3 15,-12-1-3-15,-34 2 3 16,-21 0-5-16,-28 2 8 16,-18-2-9-1,-22 6 6-15,-20-4-3 0,-27-1-8 16,-18-1 6-16,-29-3-15 15,-9-5 0-15,-12-4-8 16,-9-4-8-16,-12 2 5 16,-1 3-3-16,-1 9 9 15,10 2 1-15,32 13 5 16,15 1 11-16,30 3-1 16,13 0 1-16,25-2-1 15,14-4-5-15,36 1-4 16,18 3 2-16,30-1 4 0,13-2 4 15,27-5 5-15,14-3 5 16,31-8-2-16,9-3 3 0,4-5 3 16,-3-1 1-16,-14-1 4 15,-5 3-5-15,-30 1 7 16,-21 6-2 0,-41-1-2-16,-16 3 1 15,-34 2-15-15,-15 0-1 16,-33 7-10-16,-17-1-13 0,-39 2-9 15,-10 3-7-15,-21-8 0 16,-7-1 3-16,-6-6 8 16,-7-5 5-16,0-2 8 15,7 0 5 1,29 3 17-16,24 3 8 0,28 4 11 16,16-1 6-16,24 4 4 15,9-1-5-15,27 4-6 0,19-2 1 16,24 5-13-1,22 0 3-15,21 1-1 0,17 2-12 16,30-4-2-16,-1-1 1 16,13-6-5-16,4 0 2 15,-12-3 1 1,-1-2-3-16,-29 2 6 0,-17 1 10 16,-43-1 9-1,-15 0 0-15,-34 3-3 0,-12 0-4 16,-33-1-12-16,-21-3-9 15,-41 1-14 1,-15-1-9-16,-28 2-1 0,-1 2 2 16,10 8 1-16,6 3 5 15,20 8-7 1,14 3 6-16,36 3 4 0,21 0 3 0,41-10-3 16,29-4 7-16,44-15 1 15,16-11-3 1,35-17-28-16,11-6-23 0,20-15 34 15</inkml:trace>
  <inkml:trace contextRef="#ctx0" brushRef="#br0" timeOffset="67818.06">6473 13930 1415 0,'5'-3'17'0,"-16"13"-11"0,-10 4 16 0,-1-3-6 0,-3 1-3 0,-2 4 8 0,0-6-1 0,-6 4-3 0,1-6-2 0,-5-2-6 0,2-6-2 16,-1-2 7-16,-7-16 14 0,2-6 7 0,-8-14 7 16,-1-6 0-1,-4-10-5-15,5-2 0 16,0-3-4-16,8-4 0 0,6 0-9 16,2-3-5-1,0 4-8-15,2-1-6 16,-2 8-1-16,4 1-3 15,4-2 1 1,0-1-1-16,10 0 0 0,4 3 0 16,11 6-1-16,10 0 1 15,2 1 5-15,3 4 10 16,0-1 8-16,6 5 0 0,-1 6 2 16,4 1-6-16,0 5-6 15,3-1 1-15,-2 3-7 16,3-7-3-16,1 4 0 15,2-2-3-15,7 1 0 16,2-4 5-16,4 3-8 16,0-1 1-16,-2 1 3 15,-1 3-3-15,-1-1 0 16,1 2 0-16,-2 4-3 16,4 5 0-16,1 7 5 15,2 7 3-15,-4 3-2 0,3 2 0 16,5 1-2-1,1 2-1-15,2 0 1 16,-1-4-2-16,-3-1 2 16,-3-1-1-16,3 1 0 15,-3 0 1-15,-1 1 2 16,1 9-3-16,1-1-1 16,2 4 0-16,-1 6 1 0,4-4 5 15,1 7-5-15,7-3 3 16,-1 3-8-16,-3 2 0 15,-3 3 5-15,-3 3-3 16,-9 3 8-16,2-1-4 0,-1 5 3 16,-9-4 0-16,1 5-8 15,-6-3 3-15,-1-2-1 0,-2 3-3 16,0 2 8 0,4 0 2-16,-6 3-5 15,1 3 4-15,-2 2-7 16,-5 3-1-16,-4-5 3 15,-2 0 0-15,-11-3 1 16,-9 2 0-16,-7 1 1 16,-6-3-1-16,-5 2 6 15,-5 2-1-15,-4-1 0 16,-10 5 1-16,-3 3-7 16,-3 2 2-16,-6-4 0 15,-8 4-1-15,-8-3-1 0,-4 1-4 16,-9-5 4-16,9-5-6 15,0-8-5-15,7-9-13 16,7-11-28-16,-3-5-17 0,4-12-58 16,0-5 122-1,-9-17-23-15</inkml:trace>
  <inkml:trace contextRef="#ctx0" brushRef="#br0" timeOffset="70559">5359 14785 403 0,'3'-5'32'0,"-1"1"38"0,4-1 22 0,-6-3 31 0,11 5-5 0,-9 0-38 0,1-4-27 16,0 4-39-16,-3 3-14 15,0-1-35-15,0-1-32 16,0-1-170-16,-3-2 140 0</inkml:trace>
  <inkml:trace contextRef="#ctx0" brushRef="#br0" timeOffset="71772.19">5149 14438 856 0,'0'-14'131'0,"2"-2"173"0,-2 7-209 0,0-1 3 0,-5 9-13 0,2 1-4 0,-2 3-17 15,5 6-18-15,5 16-23 16,8 2-5-16,12 17-9 16,5 8-5-16,11 8 1 15,0 2-4-15,2-8-3 16,1-7 2-16,-3-17-3 16,-8-13 1-16,-2-9 2 15,-7-5 0-15,-10-6 5 0,-1 0 0 16,-7-10 21-16,0-6 8 15,-7-7 19 1,-7-4 7-16,-5-5-11 16,-1-5-11-16,-5-2-15 15,3-2-14-15,5 4-8 16,5 7-1-16,8 10-7 16,2 7-12-16,9 6-47 0,6 1-21 15,6 6-49-15,12 3-10 16,4 6 16-16,9 5-257 15,1 3 265-15</inkml:trace>
  <inkml:trace contextRef="#ctx0" brushRef="#br0" timeOffset="72782.07">5989 14593 738 0,'26'25'160'0,"-2"-1"132"0,-11-10-105 16,-7-6-36-16,-6-5-24 16,-8-3 0-16,-4-7-11 15,-4-2-12-15,-14-7-40 16,-2-1-11-16,-9 3-37 0,-5 1-5 15,12 11-11-15,1 6-9 16,15 16 5 0,4 5-5-16,9 12-2 15,5-3-3-15,13-2 0 16,3-2-1-16,11-14 3 0,6-4 10 16,0-12-2-16,5-1 0 15,-4-17 4 1,-4 3-2-16,-6-6 5 0,-3 1 2 15,-9 4 4 1,-1-2-2-16,-6 11-1 0,0 5-1 16,-1 5-6-16,3 10-3 15,5 10-5 1,3 4-5-16,3-2-11 0,1-6-3 0,5-9 6 16,0-9 4-1,-1-7 16-15,3-10 6 0,-6-6 15 16,-1-8 8-16,-3-8 16 15,-2-4 3-15,-3-12-4 16,-1-6 1 0,-9-3-16-16,-1 0-6 15,-11 5-11-15,-2 6-2 16,2 12-5-16,0 15 1 0,8 23-5 16,0 9-2-16,3 27 2 15,0 12-8-15,3 22 8 16,5 11-4-16,0 11-17 15,5 3-6-15,6-6-38 16,1-18-7-16,5-34 14 16,5-15 13-16,2-29 33 15,1-4 7-15,-5-14 7 16,-1-7 0-16,-3-9 16 0,-5-7 9 16,-3-3 18-16,-4 3 10 0,-7 11 1 15,-4 4-15-15,-1 19-16 16,0 13-9-16,-1 20-15 15,2 18 5 1,3 19-5-16,2 7-12 16,5-1-23-16,2-3-11 15,7-22 1-15,4-12 8 16,3-15 12-16,-2-6 15 16,-5-13-1-16,4-7 5 0,-8-7 9 15,-2-7 3 1,0 4 17-16,-4 1-3 0,-6 8 6 15,0 2 3-15,-4 15-19 16,3 1 1-16,-2 21-4 16,1 2-5-16,4 8-2 15,7-8 0-15,3-10-4 16,2-8-3-16,8-13 8 16,-1-5 4-16,2-16 0 15,4-3-4-15,-7-5 10 16,4-2 5-16,-9 2 19 0,0 4 14 15,-14 5 6-15,-2 4 13 16,-9 11 2 0,-8 3-8-16,-8 12-11 15,-2 9-20-15,8 18-21 16,2 7-6-16,8 11-7 16,6-1 0-16,14-5-4 15,6-4 0-15,9-17-11 0,5-2-15 16,4-13-61-16,3-4-44 15,0-13-82-15,-3-9 37 16,-6-21 88-16</inkml:trace>
  <inkml:trace contextRef="#ctx0" brushRef="#br0" timeOffset="74567.58">5444 15503 1082 0,'-4'6'72'0,"-1"2"34"0,5-2-18 0,-6 0-17 0,4 2-11 0,2 10-25 16,0 2-15-16,9 12-12 0,1 4-5 15,1-1 2-15,5 1-7 16,3-11 0-16,4-3-1 16,-1-11-1-1,4-8 3-15,-7-4 2 16,1-5 2-16,-1-7 16 16,-2-3 9-16,-2-1 26 15,-3-5 10-15,-10-4-4 16,-1 3-6-16,-2 2-23 15,-2-1-15-15,-4 10-13 0,3 4-1 16,4 11-7-16,9 5-1 16,7 9-10-16,8-1-1 15,7-3-2-15,9-2 7 16,13-11 4-16,2-8 7 0,4-7 1 16,-6 0-1-16,-18-4 9 15,-7 3-1-15,-20 2 7 16,-3 3 4-16,-11 3-6 0,-8-5-1 15,-12 5-8-15,1-4-3 16,-8-2 1-16,9 3-1 16,10-4 0-1,11 3-3-15,14 4 2 16,5-2 0-16,20 7 0 16,0 0 1-16,12 1 0 15,-1 2-2-15,2 0 0 16,-2 4 3-16,-6 4-2 0,-4-4 1 15,-11 10 0-15,-8 2-1 16,-9 3 0-16,-7-3 0 0,-4 0-10 16,-7 3 0-16,-4-8 1 15,0 1-2-15,1-9 12 16,-1-4-1-16,8-9 2 16,-1-2 5-16,11-9 5 15,4-2 5-15,9-9 4 16,5 2 3-16,6-5 0 15,1 4 2-15,9 6-2 16,7 1-5-16,-5 15-9 16,3 7-6-1,-12 11 1-15,-7 6-4 0,-11 10 1 16,-1 2-1-16,-2 3-3 16,1 3 7-16,3-5-2 15,-3 1-2-15,6-6 0 16,2-1-16-16,-3-9-23 15,2-10-12-15,7-3-33 16,-6-5-2-16,1-14 1 16,-6 2 37-16</inkml:trace>
  <inkml:trace contextRef="#ctx0" brushRef="#br0" timeOffset="74716.12">6661 15233 1368 0,'-8'-2'90'0,"0"-6"96"0,5-3-173 0,1-4-26 0,7-7-57 0,3-5-38 16,8-2 54-16</inkml:trace>
  <inkml:trace contextRef="#ctx0" brushRef="#br0" timeOffset="74913.95">6978 14933 1485 0,'3'18'109'0,"0"1"58"15,-3 9-34-15,0 16-36 16,2 7-27-16,-1 15-40 16,4 9-18-16,3 6-6 0,4-1-6 15,1-2-15-15,6-6-29 16,5-7-89-16,3-5-29 15,1-18-205-15,2-9 205 16</inkml:trace>
  <inkml:trace contextRef="#ctx0" brushRef="#br0" timeOffset="75112.25">7248 14850 1342 0,'-2'12'131'0,"0"14"127"0,2 19-146 16,2 15-9-16,3 21-27 16,-1 7-22-16,1 10-31 15,3-1-4-15,3-2-19 16,2-7-12-16,2-20-87 16,0-3-60-16,0-16 80 15</inkml:trace>
  <inkml:trace contextRef="#ctx0" brushRef="#br0" timeOffset="75670.28">7025 15277 1303 0,'33'2'85'0,"5"6"51"16,8 3-27-16,7 3 10 15,6-2-12-15,2-1-19 16,-4-7-13-16,2-6-29 0,-4-6-2 16,-3-8-7-16,0 2-9 15,-14-8 7-15,-5 5-14 16,-11-5-2-16,0 4 1 16,-16 4 9-16,-4-2 13 0,-10 7-1 15,-9-1 3-15,-4 10-25 16,-6 7-14-16,1 12-4 15,-4 7-7-15,7 12-1 16,8 6 3-16,12 2-5 16,6 1 0-1,16-7 4-15,6-9-6 0,3-5 6 16,7-6 0-16,0-9 2 16,3-6 3-16,-1-7-4 15,3-5 4-15,-7 0-5 16,-3-4 4-16,-11 3-17 15,-13 4-12-15,-9 0-13 16,-10 1-13-16,-4 3 5 0,-3-1 15 16,2-4 16-16,6-3 10 15,7-9 10-15,8-5-1 16,18-8 11-16,13 1 5 16,14 1 23-16,4 7 5 15,0 12-10-15,-2 6 1 16,2 15-23-16,-8 6-10 15,-7 5-69-15,-4 3-62 16,-17-4-183 0,3-7 163-16</inkml:trace>
  <inkml:trace contextRef="#ctx0" brushRef="#br0" timeOffset="76267.28">5728 16217 1426 0,'-8'-8'106'0,"4"-3"55"0,-6 5-3 0,7 3-22 0,-3 3-24 16,1 11-36-16,3 6-29 0,2 27-35 16,0 8-9-1,5 27-4 1,5 8 0-16,2 7 0 16,4 4-24-16,0-6-84 0,1-4-44 15,-3-8-109 1,1-6 126-16</inkml:trace>
  <inkml:trace contextRef="#ctx0" brushRef="#br0" timeOffset="76674.67">5459 16851 1426 0,'31'-28'94'0,"5"-6"36"15,1 6-15-15,5 1-10 0,6 2-25 16,-4 6-26-16,3 6-23 16,-6 10-21-16,-1 3-5 0,-7 13-6 31,-3 9 0-31,-8 6 0 16,-3 9-1-16,0-1 3 15,1-1 0-15,5-4 2 16,1-6 0-16,4-9-3 15,-8-6 3-15,1-15 0 16,1-5 7-16,0-13 9 16,-2-9-2-16,-8-10 7 15,-1-4-6-15,-9-8-7 16,-4-1 4-16,-3 6-4 0,-8 5-6 16,-5 11 15-16,1 11-3 0,-11 20-1 15,4 9 6-15,-3 18-20 16,6 2-21-16,2 1-51 15,2-4-38-15,15-23-81 16,12 4 195 0,24-37-42-16</inkml:trace>
  <inkml:trace contextRef="#ctx0" brushRef="#br0" timeOffset="77732.95">7246 16405 1191 0,'0'14'97'0,"-3"2"64"0,-5 3-29 0,-8 6 3 0,-1 0-6 0,-12 0-3 0,-2-1-17 0,-5-7-22 15,-4 2-23-15,1-2-39 16,-1 2-7-16,4 4-18 16,3 3-6-16,14 9 5 15,5 3-3-15,14 0-10 16,9-4 0-16,10-4-16 16,6-11 4-16,10-11 4 15,1-5-2-15,4-11 16 16,1-9 0-16,0-11 1 0,1-9 7 0,-2-10 8 31,1-6 9-31,-10-14 22 16,4-1 7-16,-10-7 11 15,-9-1 0-15,-16 4-6 16,-14 2-6-16,-11 10-14 16,-2 7-8-16,0 18 6 0,0 10 1 15,2 17-3-15,0 6-3 16,6 16-20-16,5 8 0 0,7 24-11 15,4 14 1-15,11 21 1 16,6 12-6 0,11 9 4-16,5-4-4 15,11-18-11-15,4-12 1 16,4-21-6-16,3-9-1 16,-2-16 9-16,-7-9 3 0,2-13 9 15,-11-11 2-15,-4-5 5 16,-5-6 1-16,-11-9 4 15,-6 1 10-15,-5-2 9 0,-3 1 1 16,-9 13 5 0,-4-1-10-16,0 19-8 15,-1 11-3-15,6 22-11 16,4 7 3-16,7 4-8 16,6 0 1-16,5-14-10 15,8-6-5-15,5-18 4 0,2-6-3 16,2-9 10-16,2-9 6 15,4-7 0 1,-4-2 5-16,0-1 3 16,-2 1-4-16,-7 7 4 0,-3 5-4 15,-6 11-1-15,3 4 0 16,1 12-7-16,3 2 3 16,-5 10-16-16,5 1 3 0,-6 1-10 15,-2-3 4-15,-3-1 13 16,-5 0-3-16,-9 2 14 15,-8 0 0-15,-9-2 0 0,-5 3 4 16,-7-3-1-16,2-6-5 16,-6-10-31-1,-1-12-28 1,0-19-60-16,3-5-32 0,12-13-41 16,11-7-252-16,19-14 291 15</inkml:trace>
  <inkml:trace contextRef="#ctx0" brushRef="#br0" timeOffset="77952.59">8246 16006 1725 0,'8'12'109'0,"-5"12"48"0,2 6-29 0,-2 22-25 0,2 9-24 0,0 15-32 0,-2 5-12 15,3 4-27-15,0-6-13 0,4-4-76 16,-1-10-43 0,2-7-109-16,0-3-254 0,-3-2 302 15</inkml:trace>
  <inkml:trace contextRef="#ctx0" brushRef="#br0" timeOffset="78117.34">8142 16573 1589 0,'21'-15'86'0,"4"0"15"15,6-5-36-15,6-4-35 0,0-1-13 16,5-7-12 0,-3-5-7-16,-3-11-94 15,-6-4 65-15</inkml:trace>
  <inkml:trace contextRef="#ctx0" brushRef="#br0" timeOffset="79013.38">7213 17539 640 0,'5'7'142'15,"-2"3"142"-15,1 2-98 0,8 6-75 0,2 7-22 0,-2 14-32 0,4 7-19 16,-3 6-22-16,-2 2-10 16,0 3-7-16,0-2-2 15,-3-14-3-15,-2-8-1 16,-6-16 5-16,0-6 4 15,0-11 8-15,-5-4 2 0,-1-12 18 16,-2-8 0-16,0-18 17 16,2-10 10-16,6-13-6 15,1-4-2-15,12 7-20 16,6 1-11 0,8 12-12-16,4 9-2 0,3 13-5 15,2 2-20-15,8 13-67 16,-5-1-38-16,1 5 58 15</inkml:trace>
  <inkml:trace contextRef="#ctx0" brushRef="#br0" timeOffset="79711.25">7735 17789 1218 0,'-3'24'104'15,"3"-7"80"-15,3-7-108 16,6-7-19-16,3-3-6 0,2-6 13 31,2-10 2-31,6-5-5 0,3-1-4 16,-2-6-5-16,-4 1-2 15,-9 3-9-15,-9 7 6 16,-12 1-7-16,-11 4-2 0,-8 5 0 16,-6 1-19-1,0 11-5-15,3 3-8 16,3 20-9-16,9 7 4 15,10 12-10-15,8 3 3 16,16 1-10-16,7-7 3 0,16-6-1 16,13-6-1-16,16-17 11 15,4-4-9-15,2-11 13 16,-4-4-8-16,-7-14 7 16,-8-5 1-16,-2-9 1 15,-4-6 15-15,-11-1 1 16,-2-7 13-16,-17 3 8 15,-4 2-5-15,-12 2-3 0,-3 6-4 0,-14 6-13 32,-1 5-1-32,-1 14-7 15,-1 5-4-15,1 17 2 16,0 11-5-16,5 20 1 16,-4 0 0-16,11 9-8 0,2 0 7 15,5-10-1-15,6 0 2 16,5-13 3-1,2-2-5-15,4-7 4 0,2 2-5 0,-2-6 3 16,1 5 2 0,-7 2-3-16,-2 0 3 15,-6 8-19-15,-6-1-4 0,-8 9-18 16,-5 3-11-16,-7 0 13 16,-2 2-3-16,-5-12 25 15,-7-2 8-15,-1-21 15 16,5-9 14-16,3-23 1 15,10-11-2-15,10-13-8 16,2-6-13-16,23 7-8 16,7 0 4-16,11 9-31 0,8-1-17 15,1-8-78-15,6-2-48 16,-2-6 97 0</inkml:trace>
  <inkml:trace contextRef="#ctx0" brushRef="#br0" timeOffset="79919.03">8631 17608 1510 0,'-14'25'107'0,"0"2"53"0,1 3-31 0,0 3-49 0,7-3-19 0,6-2-37 0,6 2-15 0,7-8-10 15,3-1-4 1,6-7-46-16,-2-3-39 15,6-11-1-15,-3-3 17 0</inkml:trace>
  <inkml:trace contextRef="#ctx0" brushRef="#br0" timeOffset="80068.78">8628 17375 1423 0,'-10'1'47'0,"9"1"-26"16,4-2-37-16,21 3-66 16,7-2 46-16</inkml:trace>
  <inkml:trace contextRef="#ctx0" brushRef="#br0" timeOffset="80333.34">9044 17583 1362 0,'-17'9'137'15,"-5"-6"84"-15,-6 5-87 16,-4 3-30-16,5 2-57 16,8 9-18-16,7 2-25 15,5-1-8-15,15 2-2 16,6-2-1-16,12-5-2 16,4-2 1-16,3-2 5 15,-2-3-1-15,-7 2 2 16,-5 1 7-16,-16 7-4 15,-4 2-4-15,-15 9-16 16,-13 1-9-16,-5-5-29 16,-4-1-12-16,-2-14-34 15,2-4-26-15,5-17-285 16,5-6 263-16</inkml:trace>
  <inkml:trace contextRef="#ctx0" brushRef="#br0" timeOffset="80563.91">9327 17059 1568 0,'-3'16'111'0,"-10"14"47"16,-1 6-24 0,-5 21-45-16,0 4-25 15,10 10-23-15,4 7-15 16,11 5-10-16,7-1-12 15,9 8-26-15,1 0-24 0,7-10-114 16,8-5-29-16,-3-30-144 16,-2-15-89-1,0-27 259-15</inkml:trace>
  <inkml:trace contextRef="#ctx0" brushRef="#br0" timeOffset="81202.42">9576 17794 714 0,'0'-28'136'0,"-6"4"113"0,1 5-47 16,-4 11-62-16,1 2-21 15,5 6-13-15,-1 0-5 16,4 1-18-16,0-1-10 16,2 4-22-1,1-6-4-15,3 0-18 16,1-2 4-16,2 1 3 16,2 3-9-16,2 0 2 15,-2 1 1-15,-3-1-10 16,0-1 6-16,4-3-9 0,1-5-3 15,1-2 11-15,0-3 1 16,1-4 12 0,-3 3-3-16,-2-4 4 15,-6-2-9-15,-4-1-2 0,-6 2-8 16,-11 1-6-16,-4 6-6 16,-7 2-8-16,-7 9 0 15,7 9-2-15,-2 12 0 0,3 18-4 16,10 9 0-16,10 17-23 15,6 4 1-15,18-8-12 16,3-5-4-16,12-22 4 16,6-12-7-16,6-18 11 15,3-7 8-15,-6-12-17 16,0-10-4-16,-7-9-7 16,-8-7-12-16,-2-3 27 15,-5 0 15-15,-8 13 14 16,-2 3 9-16,-5 18 8 15,-3 10 6-15,6 4 3 16,-6 14 0-16,1 12-1 0,-1 8-10 16,-1 4-3-1,0-1-3-15,0-9-6 16,0-2 9-16,-1-10-5 0,-1-7 5 16,-7-8 9-16,-1-5 0 15,4-9 23-15,-2-3 12 16,8-13 17-16,3-6 1 0,14-9-20 15,4-6-12-15,11 1-22 16,1 0-10-16,0-4-31 16,-6-1-38-1,-1-5-104-15,0 4 379 0,-7-4-193 0</inkml:trace>
  <inkml:trace contextRef="#ctx0" brushRef="#br0" timeOffset="81435.1">9180 17203 1074 0,'17'33'169'16,"6"-3"272"-16,10-16-339 0,8-6-7 0,4-16-30 0,7-9-17 0,-3-12-34 0,0-9-48 0,-6-6-189 16,4 2 144-1</inkml:trace>
  <inkml:trace contextRef="#ctx0" brushRef="#br0" timeOffset="82050.89">8582 16397 1271 0,'2'0'76'0,"-2"-3"58"0,-2 1-2 0,-1 2 10 0,-3 0 4 0,3 9-32 0,-1 3-20 0,11 10-36 31,2 9-20-31,10 18-23 0,-2 3-2 16,7 0-24-16,-3-6-17 15,1-11-58-15,0-9-39 16,0-11-65-16,-6-9-279 16,-1-33 304-16</inkml:trace>
  <inkml:trace contextRef="#ctx0" brushRef="#br0" timeOffset="82219.39">8601 16165 1455 0,'-16'-6'60'16,"7"-2"7"-16,1-3-61 16,10-2-52-16,10-3-35 15,9 1-294 1,-2 0 243-16</inkml:trace>
  <inkml:trace contextRef="#ctx0" brushRef="#br0" timeOffset="82464.24">8871 16474 1244 0,'13'60'67'0,"-4"-13"31"16,0-7-15-16,-2-23-7 0,-4-4 1 0,-3-15-2 15,1-7-7-15,-1-10-27 16,2-7-6 0,-2 0-22-16,0-6-3 15,2 4 1-15,-1 1-1 0,6 3 3 16,0 5 3-16,4 2-4 15,7 4 4-15,-2 5-6 16,1 2-3-16,3 6-7 16,4 8-5-16,-2 6-28 15,8 7-32-15,0 1-48 16,5 0-38-16,4-6 80 16</inkml:trace>
  <inkml:trace contextRef="#ctx0" brushRef="#br0" timeOffset="83001.28">9570 16376 970 0,'-10'-20'193'15,"1"1"261"-15,-10 0-291 16,-3 6-3-16,-7 9-71 16,-2 4-29-16,-4 14-42 15,7 6-18-15,4 10-7 0,10 5-3 16,14-5-19-16,9 0-11 15,9-11-4-15,5-5 0 0,3-9 17 16,-3-7 7 0,6-9 13-16,-6-3 4 0,-1-5 9 31,-4-3 14-31,-10 5 13 0,0-1 7 0,-5 6 1 16,1 5-13-16,-4 7-13 15,0 11-9-15,2 18-5 16,3 9-2-16,6 12-22 15,1-4-14-15,11-10-36 16,2-9-2-16,3-15 15 16,2-7 9-16,-5-14 37 15,-4-6 6-15,-5-16 8 16,-4-4 4-16,-2-14 1 16,-2-7 7-16,0-12 12 15,-4-5 25-15,-4-12 20 0,-6-6 13 16,-7-7 6-16,1 10-12 15,1 31-8-15,3 17 3 16,3 37-18-16,2 19-7 16,3 25-19-16,0 9-17 15,8 18-7-15,3 6-2 0,8 4-19 16,-2-4-26 0,5-10-83-16,2-5-47 0,-5-14 120 15,3-5-32 1</inkml:trace>
  <inkml:trace contextRef="#ctx0" brushRef="#br0" timeOffset="83299.85">9638 16204 1582 0,'0'5'86'0,"6"-5"31"0,5 2-10 0,9-9-14 0,10 1-3 0,4-7-17 0,3-2-3 16,4-3-20-16,4-1-6 16,0 12-17-16,1 0-5 15,-8 14-12 1,-3 7-4-16,-15 9-6 0,-1 10 0 0,-9 7-1 31,-1 1-5-31,-1 0-18 16,-3-6-13-16,3-12-35 0,3-7-17 15,-2-8-41-15,7-7-21 16,-4-13-222-16,-5-10 221 16</inkml:trace>
  <inkml:trace contextRef="#ctx0" brushRef="#br0" timeOffset="83450.35">10002 15909 1240 0,'-32'8'133'0,"1"0"121"15,4-1-115-15,7-7-72 16,7 0-27-16,13-10-65 16,2-3-22-16,16-7-49 15,8-2-33-15,7 5 72 16</inkml:trace>
  <inkml:trace contextRef="#ctx0" brushRef="#br0" timeOffset="83924.95">10172 16151 1201 0,'0'38'82'16,"0"-4"59"-16,2-4-64 16,6-8-22-1,4 0-13-15,0-17-21 0,2-2-3 16,3-9-6-16,-1-7 6 16,6-1 12-16,0-3 6 15,-9 3 15-15,-2-2 4 16,-18 2-1-16,-5-2-5 15,-7-6-23-15,-3 4-3 16,1-2-17-16,4 6-3 0,6 4 0 16,6 7 1-16,4 6-3 15,2 4 1-15,12 1 0 0,1 1-9 16,13 4-3 0,4-2-7-16,7 1-9 15,0 1 1-15,-2-1 0 16,-1 1 1-16,-11 0-5 15,-7-5 0-15,-8-2 7 16,-9-5 3-16,0-1 21 16,2-3 7-16,-2-14 12 15,0 0 12-15,2-10 7 16,1 0 9-16,5 0 7 16,3 2 4-16,5 9 6 15,1 0-10-15,3 13-7 16,4 11-14-16,3 17-26 0,3 9 1 0,-2 11-13 15,-3 1-10-15,-1 1-76 16,-2-4-63-16,2-5 80 16</inkml:trace>
  <inkml:trace contextRef="#ctx0" brushRef="#br0" timeOffset="86325.68">12280 9540 864 0,'6'1'129'0,"2"1"188"0,-1 0-202 0,5-2-12 0,1-2-1 0,12-6-12 0,7-3 7 16,12-2-12-16,8 1-3 15,22 6-17 1,17 2-13-16,21 4-24 15,12 4-8-15,21 0-14 16,9 1 0-16,9 1-23 16,-1-3-33-16,-20 4-77 15,-16 1 1-15,-26 3 52 16</inkml:trace>
  <inkml:trace contextRef="#ctx0" brushRef="#br0" timeOffset="86915.74">12482 13257 1380 0,'35'3'74'0,"18"7"31"0,17-4-8 0,26 3 1 0,7 2-13 0,18-8-34 0,5-3-14 0,11-3-60 15,-2-9-37-15,-16-9-4 16,-10-6 11-16</inkml:trace>
  <inkml:trace contextRef="#ctx0" brushRef="#br0" timeOffset="87800.03">13594 7682 1056 0,'16'-19'97'0,"1"2"100"0,-2-1-104 0,-8 4-17 15,-5 3-13-15,-8 2-21 0,-13 2-1 0,-5 6-17 16,-4 1-4-16,-2 8-10 16,0 8-2-16,0 4-7 15,1 5 0-15,9 4-3 16,7 1-4-1,13-4 0-15,5 0 2 0,12 1 2 0,5-2 2 16,4-5 3 0,5 1-4-16,4 1 2 15,4 1 2-15,1 0 1 16,-4 7 1-16,-11-2-1 0,-9-1-4 16,-14 3-3-16,-12 3 3 15,-12-6 1-15,-13 1 0 0,-2-8-17 31,2-4-15-31,2-11-49 16,3-7-26-16,9-12-204 0,2-9 189 16</inkml:trace>
  <inkml:trace contextRef="#ctx0" brushRef="#br0" timeOffset="88150.06">13867 7534 1121 0,'0'22'65'16,"-1"9"69"-16,-6 18-112 16,-1 3 3-16,7 2 2 15,-2-2-2-15,7-11-17 16,4-6-2-16,5-10-2 0,-2 0 2 0,0-12-2 16,-2-5 0-16,-9-5 0 15,2-3 2-15,-4-6 2 16,-5-4 4-1,-5-10 5 1,0-6 10-16,-1-13 16 16,5-5 9-16,4-7 0 15,4-5-4-15,11 2-12 16,3 3-10-16,6 10-10 0,4 4-6 16,0 10-9-16,1 3-1 15,2 5-31 1,0 5-28-16,1 3-51 15,5 3-185-15,-5 2 187 0</inkml:trace>
  <inkml:trace contextRef="#ctx0" brushRef="#br0" timeOffset="88532.91">14366 7575 931 0,'-27'-2'93'0,"-6"1"116"0,1 4-135 0,-6 13-8 0,2 7-11 0,3 15-16 15,8 6-2-15,17 5-17 16,8-1-6-16,17-7-3 16,7-5-5-16,15-11 1 15,1-8 0 1,1-6-22-16,3-7-17 15,-9-9-68-15,-1-5-260 16,-1-16 227-16</inkml:trace>
  <inkml:trace contextRef="#ctx0" brushRef="#br0" timeOffset="88977.5">14932 7341 1230 0,'8'2'93'0,"-5"8"109"16,0 4-118-16,0 8 0 15,2 8-6-15,-2-2-28 16,4 1-17-1,-1-4-19-15,5-3-8 16,0-5-5-16,-3-3 4 16,0-4-4-16,-4-2 0 0,-4-7-5 15,-4-1-3-15,-7-4-1 16,-2-6 2-16,-4-9 3 16,-1 0 3-16,1-8 3 15,0-9 4-15,1-2 3 16,3-1 0-1,7 1-1-15,4 5-4 0,7 6 2 16,3-1-2-16,9 3-3 16,5-2 1-16,5 3-21 15,8 5-13-15,-5-1-32 0,6 4-19 16,0 5-35-16,-1 3-135 16,1 8 160-1</inkml:trace>
  <inkml:trace contextRef="#ctx0" brushRef="#br0" timeOffset="89583.89">15314 7302 940 0,'6'16'81'0,"7"-4"103"0,2-1-81 15,8-7 6-15,-1-3-5 16,8-4-24-16,3-3-3 16,-8-7-22-16,2-1-8 15,-10-2-20-15,-4-1-7 16,-5-5-2-16,-8 0-2 15,-7 1-2-15,-7-1-2 16,-10 6-3-16,-4 2-3 0,-2 11 3 16,2 9 1-16,-2 15-3 15,11 7 0-15,6 5-4 16,13 4 0-16,16-4 1 0,6-3-2 16,11-7 4-16,5-4-4 15,8-8 1 1,4-3 4-16,-1-9-4 0,3-9 5 0,-4-4-2 31,-3-3 0-31,-10-6-1 16,-11-2-3-16,-15-6 2 15,-7-1 2-15,-9 5 9 16,-5 1 5-16,-7 7-1 0,-2 11-4 16,-1 12 2-1,-1 14-5-15,4 21-5 16,-2 9-1-16,10 10-7 0,3 2 1 15,0 11 1-15,-1 0 2 16,1 3 0-16,-5-2-3 16,1-8-1-16,-1-8 1 15,-4-8-5-15,-4-9-6 0,-2-17-16 16,-4-11-3-16,-6-16 6 16,3-10 14-16,-3-23 14 15,6-5 5-15,8-15 10 16,13 3-4-16,23 3-1 15,10 4 1 1,15 18-15-16,4 2-2 16,6 9 1-16,2 2-18 0,3-2-40 15,6 1-42-15,-5 4-44 16,2-5 64-16</inkml:trace>
  <inkml:trace contextRef="#ctx0" brushRef="#br0" timeOffset="90254.99">15238 8292 1022 0,'11'7'131'0,"2"5"119"0,1 10-129 0,0 7-13 0,2 17-37 0,4 2-11 0,-2 4-35 16,4-4-10-16,3-9-10 16,3-4-2-16,2-13 3 15,0-6 11-15,-4-7 20 16,-6-7 3-16,-6-5 6 15,4-8-2-15,-9-11 4 0,-1-8 4 16,2-10-6 0,-7-9-7-16,0-9-26 0,-3-7-7 15,-2-3-1-15,-1 2-7 16,3 16-15-16,0 10-12 16,11 18-50-16,0 6-22 15,3 10-57 1,5 5-20-16,5 5 95 0</inkml:trace>
  <inkml:trace contextRef="#ctx0" brushRef="#br0" timeOffset="91181.52">16002 8360 1215 0,'11'7'97'16,"-8"-7"80"-16,-3-5-24 0,-8-11-18 15,-8-1-23-15,-6-7-41 16,-3 0-17-16,-2 10-26 15,2 6-7-15,-2 16-10 16,0 6-10-16,3 21-5 16,6 0-5-16,10 6-18 0,3-8 3 15,13-6-2-15,8-7 6 16,9-15 16-16,8-3 5 16,-3-9 3-16,3-5-1 0,-6-1 2 31,0-1-4-31,-7 1 4 0,1 4 0 0,-9 7 1 31,1 4 1-31,-4 13-4 0,-4 6-2 16,1 4-1-16,-1 2 0 15,6-5 0-15,5-6 0 16,6-10 0-16,-1 0 2 16,2-6 3-16,-5-9-2 0,-3-8 2 15,-2-5-2 1,0-8 3-16,1-8 6 15,-3-11 7-15,-8-5 4 0,5-17 4 16,-8-1-2-16,-8-18-3 16,0-6-13-16,-6 6 1 15,1 8-5-15,2 31 6 16,3 20 14-16,-1 37-2 16,4 21 0-16,-6 31-12 15,0 16-9-15,11 12-2 16,0-4 0-16,21-8-1 15,1-10 1-15,9-5-10 16,-1-10-1-16,5-8-13 16,-5-13 0-16,1-9-6 15,-4-7 3-15,-8-12 8 16,2-6-2-16,-4-14 11 16,2-10 8-16,-5-7-2 15,-1-4 6-15,-5 2 11 16,0 3-7-16,-5 10 25 0,0 12-4 15,-3 14-2-15,-3 5 2 16,1 16-25-16,2 4 3 0,8-2-9 16,0-4 1-1,11-6 3-15,-2-4-1 0,5-7 4 16,4-2 3-16,2-9 4 16,-1-3-9-16,6-5 4 15,-6 0-2-15,0-7-2 16,1-1 3-16,-8-2 15 15,-5-3 0-15,-9 0 7 16,-6 5 1-16,0 8 1 16,2 7-2-16,-2 13-4 15,0 7 1-15,0 7-16 16,-4 5-5-16,8 0 1 16,2-6-2-16,10-2-1 15,4-3-4-15,2-6-15 0,8 0-7 16,3-10-52-16,5-1-26 15,5-13-61-15,-2 0-22 16,0-5-15-16,0 1-168 16,-5-1 240-16</inkml:trace>
  <inkml:trace contextRef="#ctx0" brushRef="#br0" timeOffset="91730.29">17180 7939 1092 0,'-6'6'84'0,"-4"2"64"0,4 8-25 0,6 0-18 0,5 3-14 0,1-2-21 0,3-3-6 0,6-6-13 15,5-3 1 1,-2-5-5-16,5 0-5 0,1-9 2 16,0-3-1-16,-9-2-5 15,0 0-3-15,-12 0 0 16,-3-2-10-16,-11-4 1 15,-8-1-7-15,-7 2-8 16,-5 5 3-16,-2 14-8 16,-4 3-2-16,6 26 2 0,-1 4-6 15,15 11 0 1,4 2 1-16,13-2-4 16,4-2 6-16,16-9-7 0,7-1 0 15,11-15 4-15,4-3-6 0,6-10 7 16,2-4 7-1,-1-13-7-15,2-4 7 0,-1-7-2 32,-3-4-2-32,-4-5 5 15,-4-1-2-15,-10 0 11 0,-10 4 5 16,-5 9 5-16,-6 7 3 0,-5 14-14 16,0 10-5-16,3 12-8 15,-1 0-2 1,5 8 0-16,2-4-2 15,1 0 0-15,-1-1 0 0,-10 2-10 16,-2 0 1-16,-9 1-4 16,-7-1-7-16,-8-5-14 15,-7 0-23-15,-12-11-54 16,-4-2-30-16,-16-12 387 16,-13-13-225-16</inkml:trace>
  <inkml:trace contextRef="#ctx0" brushRef="#br0" timeOffset="98160.67">20580 8009 948 0,'0'-2'72'0,"-2"-3"20"15,-1 5-6-15,-3 0-23 0,1 2-7 16,2 4 12-16,0-1-5 0,3 1-2 16,3 0-3-16,5 4-20 15,6 1 4-15,13 0-9 16,7-2 2-16,22 3 4 15,10-3-4-15,14 2 11 16,7-6-6-16,5-1-1 0,9-2 3 0,22-2-14 31,15 0-2-31,17-5-10 16,8 2-11-16,18 2-4 16,8 1 2-16,9 3-5 15,8 3 4-15,-1-1 1 16,-4-2-4-16,-3 3-13 15,-2-4-13-15,-32-1-41 0,-16 1-37 16,-42-7 61-16</inkml:trace>
  <inkml:trace contextRef="#ctx0" brushRef="#br0" timeOffset="119068.31">20577 8035 800 0,'-21'0'44'0,"2"-4"60"15,5 0-23-15,1 3 12 0,4-2 20 0,6 3-11 0,-2 0-24 0,5 0-14 16,0 0-20 0,5 4-10-16,-2 3-5 15,8-4 9-15,5 2 2 16,9-1 7-16,19-2 7 15,11-2 2-15,23-8 1 16,12 2-9-16,12-4-15 16,4 1-10-16,12 1-11 0,11 2 0 15,10 3-5-15,5 1-5 16,3 4 0-16,-5-2 0 16,4 9-4-16,6 0 5 15,-13-1-1-15,1 3-6 16,-20-9 4-16,4 1 0 0,-7-3 3 15,-11 0 0-15,-21-3-2 16,-19 1-1-16,-29 1 0 0,-12-6-3 16,-25 3 1-1,-10 1 0-15,-20-2-8 0,-7 5 7 16,-26 1-3 0,-13 6-8-16,-17-3 1 15,-11 6-1-15,-8-1-3 16,1-4-3-16,-6-3-6 15,-7-4-4-15,-13-10 4 16,-12-4 7-16,3-9 1 16,-8-2-1-16,-5 0-14 0,5 3-5 15,7 5-3-15,16 7 1 16,30 9 7-16,11 3-3 16,28 9 6-16,15 4 2 15,30 6 9-15,17 1 8 16,30 4 8-16,17 3 8 0,27-2 17 15,8 0 4-15,16-6 22 16,11 0-3 0,28-5 0-16,8-3 4 0,19-1-12 15,2-4-5-15,11-1-9 16,3 1-13-16,-2-6-5 16,-5-2-3-16,-10-4 0 15,-5 1 0-15,-10-4 0 16,-6 4 1-16,-27-4 0 15,-8 1 1-15,-23 1-3 16,-19-4-1-16,-32 0-26 16,-14 2-19-16,-30-1-65 15,-21-5 56-15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53:09.35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5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1" timeString="2025-02-27T18:54:27.488"/>
    </inkml:context>
  </inkml:definitions>
  <inkml:trace contextRef="#ctx0" brushRef="#br0">8530 2743 542 0,'-6'-2'119'0,"-4"1"88"0,9-1-64 0,1 2-19 0,1-1-33 15,10-3-5 1,5-5-18-16,9-1-13 0,16 1-22 16,7 1-10-16,7 0-12 15,11 4-4-15,13-1 2 16,14 3-1-16,35 1-1 16,19-1 2-16,40-1 0 15,25-7-3-15,37-4 4 16,16-2 6-16,51-7-2 15,15 1 6-15,41 4-2 16,16-1-6-16,29 13-3 16,12 5-5-16,9 5-11 15,-2 12-34-15,-1 16 27 16</inkml:trace>
  <inkml:trace contextRef="#ctx0" brushRef="#br0" timeOffset="3548.7">9436 5121 895 0,'-22'-8'100'0,"6"5"52"0,5 3-32 0,-5 6-23 0,10 4-26 16,3 2-1-16,9 4-17 0,11 3-5 16,10-3-6-16,11 3-4 15,17-7 0-15,13-2 7 16,28-4 2-16,18-6-2 15,32-5-3-15,12-1-12 16,33-3-12-16,11-1-1 16,24 1-10-16,9-1 0 15,9 1-4-15,-4 4-4 16,-8 3 2-16,-3-1 4 16,-37 3 2-16,-9-1 5 15,-39-1-5-15,-15 2-4 16,-30 3 4-16,-21 2-9 15,-29-3 0-15,-21-2 4 16,-18 4-4-16,-14-2-2 0,-27 4 0 16,-18-6-3-16,-28 5-6 15,-12 3 1-15,-18 0-6 16,-11 1-2-16,-29 1 2 16,-11-4 3-16,-19 0 1 0,-6-1 0 15,-11-3 7-15,-9 2-2 16,7-1 3-16,-6 2 1 15,16 3 2 1,5 2 3-16,20 1-2 16,11-2 3-16,18 1-4 15,12-1 0-15,9-1-1 16,12-2-1-16,31-3 3 16,10-1-1-16,28-2 3 0,11-5 0 15,17 4-1-15,10-7 0 16,24 5-5-16,15 1 4 15,25 2-1-15,18 0 3 16,22 5 3-16,10 3 1 16,31 0 5-16,11 3-2 0,21 0 9 15,9 0-2-15,11 0 7 16,9-2 4-16,-4-1-7 16,3-2 0-16,-6-4-1 15,-16-2-10-15,-20 0 7 16,-8-2 3-16,-37-6 0 15,-19 4 2-15,-32-3-1 16,-22 3-4-16,-34 2-7 16,-14-6 6-16,-41 5-7 15,-15-5-7-15,-29 3 3 16,-10 2-5-16,-11-5 3 16,-8 5 1-16,-19-5-4 15,-9-1 3-15,-18 1-5 16,-7 0 3-16,-10 2-10 15,-6-2-2-15,1 5-1 16,8 3 8-16,13 0 3 16,8 1 3-16,15 9-8 0,10-5-7 15,41 4-10 1,19-3-10-16,39 1-8 0,21-4-11 0,33-3-8 16,28-5-11-16,45-14-19 15,33-6 49 1</inkml:trace>
  <inkml:trace contextRef="#ctx0" brushRef="#br0" timeOffset="10242.85">7795 5810 817 0,'3'-12'133'0,"0"4"204"16,4 0-242-16,-6 3-7 0,2 5-7 0,-3 0-19 0,2-2-7 0,-2 2-13 15,-2 4-15-15,-1 7-7 16,2 8-5-16,-4 14-2 16,0 3-4-16,0 16-4 0,-2 0-1 15,-1 10-4 1,0-4 3-16,0 2-3 16,5-8 0-16,11-8 3 15,1-9-3-15,13-10 4 16,11-6-1-16,5-13-3 15,5-4 1-15,1-12-16 16,-2-7-8-16,-8-10-31 16,-1-6-18-16,-8-2-35 15,-11-1-21-15,-4 0 75 16</inkml:trace>
  <inkml:trace contextRef="#ctx0" brushRef="#br0" timeOffset="10451.68">7580 6028 1201 0,'15'8'74'0,"0"1"28"0,6-4-25 15,4-4 2-15,4-1-7 16,10-7-14 0,10-6-20-16,14-6-24 15,2-3-14-15,1 3-38 16,-3-3-36-16,-11 3 42 15</inkml:trace>
  <inkml:trace contextRef="#ctx0" brushRef="#br0" timeOffset="10917.08">8295 5862 789 0,'-2'-1'132'16,"-4"-1"189"0,1 2-229-16,4-2 5 15,-4 2-19-15,4 0 2 16,2-1-4-16,5-1-8 15,7-1-5-15,3-5-13 16,9 4-6-16,5-6-8 0,2 10-8 16,5 0 0-16,1 5-10 15,0 4-5-15,-2 5-8 16,-2 2-3-16,-12 6-2 16,-7 2-2-16,-16 4 0 15,-15 7 1-15,-15-2 1 16,-12 10 0-16,-1-2-1 15,1-2-5-15,13-1 0 16,5-3 4-16,16-7 0 16,10-3-2-16,20-7 0 0,16 1-2 15,22-13 6-15,15-4 0 16,16-7 3-16,5-14-13 16,-1-8-79-1,-4-11 281-15,-13-4-171 16</inkml:trace>
  <inkml:trace contextRef="#ctx0" brushRef="#br0" timeOffset="16317.37">17776 11270 902 0,'4'1'46'0,"-3"1"62"0,1 0-63 0,-2-2 32 0,0 0 16 0,0-2 8 16,0-1-4-16,-3-7-19 15,1-1-12-15,-9-1-23 31,0 1-9-31,-5 3-17 16,-3-5-1-16,-3 5-4 0,-6 0 3 16,-4-1-2-16,-4 6-3 15,-5-2-5-15,1 3 0 16,-4 4-4-16,5 6 0 16,-2 3-1-16,4 5-2 15,8 7-2 1,3 3 1-16,14 2-3 0,2 2 4 15,15 0-3-15,8-2-1 0,15-1 3 16,10 2 1-16,17-3 3 16,5 0 1-16,0-3 2 15,-3 1-2-15,-8 1 1 16,-8 2-3-16,-5 3 0 16,-11 1 0-16,-17 3-2 0,-6 0 3 15,-17 3-1-15,-4 0-3 16,-14-5-8-1,-5 1 3-15,-7-16 0 16,-6-6 5-16,1-14 15 16,-2-9 8-16,11-20 16 15,4-10 9-15,17-18 0 16,15-8-9-16,26-2-19 16,17 6-6-16,21 9-8 0,6 4-2 15,9 12-1-15,0-2-15 16,5 3 171-16,-3-6-120 15</inkml:trace>
  <inkml:trace contextRef="#ctx0" brushRef="#br0" timeOffset="25352.97">2802 16846 646 0,'0'-1'123'0,"3"-9"0"0,7-12 123 0,-1 8-78 0,-1 0-3 0,1 11-18 0,-6 6-6 0,-3 6-18 0,2 10-21 0,-4 9-40 15,-1 6-19-15,-8 0-35 16,3 4-5-16,1 5-10 15,-1-4-2-15,4-1-7 16,4-5 7-16,4-8-4 16,0-1 1-16,6-4 10 15,-2-4-7-15,3-3 7 16,1-1 1-16,3 1 1 16,-1-5-1-16,3-3 4 15,5-5-3-15,7-2-6 16,5-7 3-16,10-6-8 0,5 1 1 15,13-6 4-15,12 2 0 16,5 0 4-16,0 2 2 16,8 3 6-1,-5 2 3-15,14 5 4 16,14-2 5-16,13 6-6 0,5 2-3 16,5 0-4-1,-1 0-1-15,15-1-1 0,6-1 3 16,6-6-3-16,4 4-5 15,13-3 0-15,-5 4 1 16,9 0-3-16,4 3 6 16,7 0-1-16,-3 2-2 0,7-1 1 15,7 1-2-15,-8-4 1 16,8-1 5-16,5-14-4 0,0-4 6 16,-13-3-1-1,9-1-6-15,-7 5 3 0,-7 2-1 16,-9 7 1-1,-8 5-1-15,-11 4-2 0,-10 6 0 16,-18 2 0 0,-8 10 1-16,-29-1 0 0,-3 3-5 0,-8 1 2 31,-6-5 1-31,-8-8 4 16,-8-4 4-16,-19-5-4 15,-4-8 3-15,-18-10 9 16,-7-4 2-16,-10-13 11 0,-2-6 7 15,-11-7-13-15,-6-7 2 16,-3-7-6-16,-11-7-13 0,5 1 6 16,1 1-12-16,2 7 2 15,7 5 0-15,5 8-2 16,-1 1 2-16,6 11-3 16,-2 5 7-16,3 14-4 15,-1 3 11-15,-1 7 11 16,-8 5 3-16,-6 3 2 15,-3-2-7-15,-11 3-15 16,1 3-5-16,-15-3-1 16,0 0 0-16,-12-3 1 15,-5 0 0-15,-6-2-7 16,-14 3-4-16,-14-1-5 16,-15 3-8-16,-15 5 9 15,-5 1 4-15,-4 4 1 16,-10 2 4-16,-12-1 6 15,-6 0-3-15,-11-4 3 16,1-1 2-16,-3-5-2 16,-1 4 0-16,-2-5 0 15,-3 0 3-15,-4 0-6 0,4 0 3 16,-10 10-1-16,5 2 0 16,4 10-1-16,-6 4-8 15,-2 4-8-15,1 6-5 16,-3 2 7-16,9-4 1 0,2 3 19 15,8-4-2-15,8-6 1 16,1-2 1-16,12-13 5 16,4-8-1-16,10-8 7 15,7-5-4 1,16-4-5-16,4 1 4 0,4 2-13 16,5 6 7-16,15 4-8 15,9 4 3-15,18 4-1 16,6 2 1-16,18-9 0 15,9-1-2-15,12-1 2 16,8-9-23-16,10-2-47 16,12-4-53-16,25-5 61 15</inkml:trace>
  <inkml:trace contextRef="#ctx0" brushRef="#br0" timeOffset="25903.65">6230 16323 1414 0,'-2'1'92'0,"-2"-1"41"0,-1 0-17 0,5 0-18 0,0-5-13 16,3 4-12-16,7 7-11 0,2 8-23 0,2 12-10 0,1 23-19 16,-4 6-5-1,0 22-27-15,-2 11-20 0,-3 4-44 16,4-4-19-16,-1-14-29 16,1-15-9-16,2-20 85 15</inkml:trace>
  <inkml:trace contextRef="#ctx0" brushRef="#br0" timeOffset="27701.08">7653 16477 684 0,'0'2'138'0,"2"-1"156"0,-1-2-154 0,2-4-18 0,4-3-32 0,-4 0 0 0,0 0-19 15,-2-1-2-15,-1 3-4 16,-3-1-9-16,-3 6-12 0,-5-1-11 16,-8-1-9-16,-1 3-11 15,-15 3-4-15,-3-1-3 16,-3-1-7-16,2 2 4 16,9 5-1-16,4-3-5 15,18 5 2-15,-1-1-7 16,17 0 0-16,1 6 5 15,15 4 0-15,6 6 0 0,0 0 1 16,8 3 0-16,0 6-14 16,3-4-8-16,-7 4-20 15,-7-2-5-15,-9 2 8 0,-6 0 9 16,-12-3 21 0,-5-6 4-16,-14-7 10 15,-1-7 1-15,-5-10 1 16,-8-5 1-16,-4-9-4 15,3-8 0-15,-3-9 0 16,11-1 2-16,7-2 6 16,6-5 12-16,19 6 7 15,8 2 6-15,16 0 1 16,7-4-6-16,10-1-8 16,-1 2-5-16,4 0-23 15,-1 3-38-15,-3-5-203 0,-5 8 157 16</inkml:trace>
  <inkml:trace contextRef="#ctx0" brushRef="#br0" timeOffset="28651.41">7366 17345 1252 0,'5'0'85'0,"-10"4"39"0,0 9-49 0,-4 6-7 15,1 16-18-15,1 7-8 0,3 7-16 0,2 1-4 0,4-5-11 32,-1-1-4-32,10-8-4 0,0-3-5 0,-1-8-19 15,1-3-12-15,3-15-42 16,-3-7-33-16,2-14 61 16</inkml:trace>
  <inkml:trace contextRef="#ctx0" brushRef="#br0" timeOffset="28799.09">7260 17234 1349 0,'6'-6'47'0,"1"0"5"0,5-4-88 31,3-1-142-31,7 2 113 16</inkml:trace>
  <inkml:trace contextRef="#ctx0" brushRef="#br0" timeOffset="29251.3">7672 17562 1212 0,'-2'32'42'15,"-1"-5"-12"-15,-3-4-4 16,1-10-18-16,2-5 0 15,-2-4-2-15,4-4 7 0,1-4 15 16,1-3 7-16,4-13 13 16,1-5 9-16,4-7 1 15,4-4 4-15,8 1-3 0,2 5-6 32,1 5-19-32,-3 6-7 0,3 11-17 15,2 7-7-15,6 7-3 16,2 8-8-16,-8 7-12 15,0 2-7-15,-13 2-4 16,0 2 7-16,-5-8 14 16,-4 2 5-16,-2-12 6 15,-3-7 0-15,0-2 3 16,5-8 1-16,-5-8 8 16,6-8 2-16,5-2 12 15,4-8 5-15,7 5 8 0,-3 0 3 16,3 4-10-1,0 4-4-15,3 17-19 0,0 4-6 16,2 17-4-16,-3 11-14 16,-8 23-40-16,-2 9-31 0,-5 4-113 15,-1 3 108-15</inkml:trace>
  <inkml:trace contextRef="#ctx0" brushRef="#br0" timeOffset="29717.77">8462 17521 1338 0,'0'18'86'0,"-4"5"37"0,-1 2-49 0,0 9-37 0,-1 2-19 0,1-6-13 15,3 0-3-15,2-10-2 16,0-7 3-16,2-13-1 15,1-2 4-15,4-10 6 0,-3-9 1 0,7-6 14 16,3-1 2-16,10 0-2 16,5-1 10-16,2 9-8 15,4 1-2-15,0 11-9 32,-6 6-6-32,0 5-27 15,-5 10-19-15,-4 6-26 0,-7 0-17 16,-7 1 14-16,0-1 11 15,-4-12 35-15,-2 2 14 16,0-9 20-16,0-3 10 0,0-10 14 16,0-2 12-16,9-9-3 15,4-1 1-15,4 1-6 16,7 4 2-16,1 10-1 16,2 4-2-1,1 18-16-15,1 12-13 0,-7 15-12 16,0 9-3-16,-9 4-46 15,-1 3-31-15,-5-3-79 16,2-5 71-16</inkml:trace>
  <inkml:trace contextRef="#ctx0" brushRef="#br0" timeOffset="30352.06">9882 17393 976 0,'-5'0'149'0,"-1"4"186"0,-5-1-187 0,-3 1-45 0,-5 8-30 0,3 5-40 15,2 11-12-15,3 18-20 16,3 4-1-16,8 2-3 0,6-1-1 15,9-18-2 1,8-9 5-16,15-16-3 0,1-8 1 0,2-15 21 31,-4-8 9-31,-7-4 21 16,-11-6 8-16,-15-2-7 16,-5-3-6-16,-20-6-21 15,-2 3-10-15,-12 6-11 16,-4 5-7-16,2 15-25 15,-2 4-23-15,15 11-60 0,5 9-25 16,18 7-116-16,5 0-158 0,17-5 247 16</inkml:trace>
  <inkml:trace contextRef="#ctx0" brushRef="#br0" timeOffset="30717.28">10194 17453 1153 0,'32'16'103'15,"1"6"58"-15,-8 11-75 16,-1 7-28-16,-11 9-38 15,-9 3-10-15,-7 6-9 16,-5-6-4-16,-1 2-11 0,-4-5 4 16,5-12-14-1,-1-8 5-15,4-13 7 16,-3-9 5-16,4-16 16 0,-6-7 4 0,5-22 26 31,-1-4 4-31,3-21 19 16,1-10 1-1,6 1-14-15,5 1 6 0,11 14 0 16,12 11-6-16,7 10 11 16,4 9-15-16,-5 18-19 0,-2 5-1 15,-6 17-16-15,-5 4-7 0,-7 9 0 16,-9 4-8-16,-10-2-13 16,-6 8-4-16,-12-6-20 15,0-3-9-15,-4-5-42 16,-2-9-16-1,1-13-43-15,5-8-252 0,6-16 270 16</inkml:trace>
  <inkml:trace contextRef="#ctx0" brushRef="#br0" timeOffset="31200.41">10701 17564 1332 0,'33'9'72'0,"-6"-2"21"0,1-11-10 0,-6-5-11 0,-4-13-1 0,2-3-1 15,-7-4-2-15,-1-5-14 16,-8 4-13-16,-8 4-15 0,-7 3-2 16,-11 12-7-16,-6 7-5 15,-8 11-9 1,-5 10 0-16,0 16-8 0,3 8 2 15,14 8-4-15,10 0-8 16,15-10 0-16,12-4 4 16,15-11 1-16,6-8 1 15,11-10 8-15,4 0-2 0,-1-6 1 16,0 0 4-16,-5 0 1 16,0 2-4-1,-4 2 0-15,-7 1 1 16,-13 3-14-16,-8-2-1 15,-13 2 0-15,-7-1 1 0,-9-3 10 16,1-2 6-16,-4-10 11 16,6-5 7-16,4-12 17 15,4-3 3-15,20-7-4 16,7-4-1-16,17 2-18 16,4 0-6-16,6 2-2 0,5 3-26 15,2 6-70-15,2 0-39 16,0 14-252-1,-15-1 218-15</inkml:trace>
  <inkml:trace contextRef="#ctx0" brushRef="#br0" timeOffset="31967.56">11532 17557 1105 0,'-8'-15'140'0,"-1"-4"147"0,-2-5-158 0,8 5-11 16,-10-4-27-16,4 7-12 0,-4 3-36 0,-1 12-12 0,-4 10-24 16,3 13-6-16,-3 14-20 15,6 9-11-15,-1 2-22 16,4-1-9-16,9-12 4 16,0-4 6-16,9-14 22 15,8-5 8-15,6-17 19 16,0-2 6-16,-7-11 17 15,4-2 10-15,-4-2 14 16,0-2 8-16,-2 1-9 16,-1 3 0-16,-2 7-7 0,-6 3-13 15,-2 11-9-15,3 5-9 16,-3 12-4-16,4 5-2 16,4 7-3-1,0-3-7-15,9-3-14 16,1-5 1-16,12-5-18 15,5-7 7-15,4-6 7 16,4-6 4-16,1-2 20 16,4-3-2-16,1 8 5 0,-2-2-3 15,-1 5 3-15,-8 5 0 16,-9-3 1-16,-5-1-1 16,-16-1 3-16,-3-1 12 15,-16-6 13-15,-7 1 11 16,-3-2 4-16,-8 5-4 0,-8 3 10 15,-3 9-10-15,-1 6-4 16,5 4-6-16,5 12-30 0,11 2 4 16,15 7-10-16,8-4 3 15,16-12-2-15,13-9 0 16,3-15 5 0,0-8-6-16,0-17 7 15,-10-8 2-15,-4-10 10 16,-8-5 19-16,-5-6 22 15,-7-11 9-15,-4-7 18 16,-1-7-8-16,-2-11-1 16,-4-1-11-16,6 7-9 0,-2 15-3 15,1 28-5-15,4 17 6 16,-4 24-12-16,2 13-15 16,0 26-10-16,-2 19-20 15,7 35 4-15,5 18-8 16,2 17-62-16,9 1-46 0,4-3-180 15,7-9 167-15</inkml:trace>
  <inkml:trace contextRef="#ctx0" brushRef="#br0" timeOffset="38307.89">13023 6521 526 0,'-8'0'99'0,"-1"-3"136"0,6-3-90 0,-1 0-12 0,1-4-9 0,3 1-20 0,0-1-12 0,0 6-2 15,0 2-9 1,0 0-16-16,0 2-8 16,0 2-28-16,2 14-8 15,4 18-17-15,2 4-4 0,13 13 1 16,2-6 2-16,7 1-3 16,5-8 1-16,-5-6 1 15,3-6-3-15,-5-7 3 16,-2-8-2-16,-1-9 10 15,-6-2 12-15,-3-10 20 16,-7-5 11-16,-3-12 7 16,-1-9-12-16,-5-4-21 0,0-6-5 15,-5 1-15-15,4-6-6 16,-4 2-2-16,5 10-16 16,3 7-44-16,2 9-28 0,8 2-70 31,4 4-303-31,10 6 297 0</inkml:trace>
  <inkml:trace contextRef="#ctx0" brushRef="#br0" timeOffset="39933.31">13828 6572 1253 0,'6'-14'96'0,"-1"-5"28"0,-5-10-7 16,0-4-10-16,-10-5-39 15,1 4-19-15,-9-4-25 16,-4 5-7-16,-4 14-14 16,-1 6-1-16,-2 18-6 15,2 15 1-15,2 14 0 16,0 10 0-16,11 0 2 16,3 3-3-16,14-11 0 15,8-4-1-15,13-10 3 16,1-6-1-16,2-10 4 0,-2-6-2 15,-1-9 1 1,-2-5 4-16,-2-9 1 16,-2 3 5-16,-7 1 1 15,-4 5 0-15,-7 12-4 16,0-4-6-16,-1 25-4 16,-5 6-2-16,2 13 2 15,3-2-5-15,7-4 1 16,7-4-5-16,6-12 1 0,1-7 9 15,5-9 1-15,1-1 4 0,5-13 8 16,-2-7 3 0,2-7 20-16,-1-13 5 0,0-11 9 15,-3-11-1 1,-3-13-4-16,-2 0 3 0,-16-4-16 16,-1-2-4-16,-5 11-13 15,-7 11-13-15,3 24 1 16,2 14 8-16,-9 22 0 15,0 12-2-15,0 28 1 16,0 12-12-16,8 23-2 16,4 7 3-16,10 7-18 15,5-7 0-15,11-15-9 16,5-13 5-16,1-16 10 16,3-11 7-16,-1-18 8 15,-5-9 0-15,-3-12 1 0,-2-11-1 16,-5-5 5-16,-4-8-6 15,-3-2 4 1,-4 2 4-16,-6 7-6 0,-3 10 1 16,-3 13 0-16,-2 8-3 15,1 23-1-15,0 3-1 0,6 7 2 16,8 0-5 0,4-13 1-16,3-2 4 0,8-9 0 15,4-4 3 1,4-6-3-16,5-1 1 0,1-6 0 15,2-4-4 1,0-7 4-16,-1-7 2 0,-9-2 0 16,-6-8-1-16,-7-7 2 15,-9-1 4-15,-9-5-7 16,0 4 8-16,-12 11 14 16,-4 12-9-1,-5 20 12-15,-4 11-3 0,0 17-12 16,8 12-2-16,2 1-6 15,7 8 0-15,18-7 0 16,-2-5-1-16,14-8 6 16,2-2-9-16,4-6 2 15,3-1 0-15,-2-4 0 16,-4 0 0-16,2-7 1 0,-3-6 0 0,-5-3 0 31,-2-4 6-31,-8-4-7 0,1-3 8 0,-2-3-10 16,-7 1 1-16,1-1 2 31,-2-2-3-31,0 3 5 0,0 1-4 16,0 2 1-16,1 4 0 15,-1-3-1-15,0 5 7 16,0 4-7-16,0-3 3 16,0 3-2-16,0 0-3 0,0 0 6 15,0 0-3-15,0 0 0 16,2 0 0-16,0 0 1 15,-1 0-5-15,5-6 7 16,-4 3-5-16,3-7 3 16,1 4 1-16,4-2 0 15,-3-3-2-15,6-3-1 16,0 1 1-16,-2-2 1 16,-2-4 4-16,-2 1-5 0,-3 1 5 15,-2 1-7-15,-2 2 2 16,0-2 3-1,0 2-7-15,-6 0 4 16,2 1 3-16,1 2-4 16,-3 0 6-16,0 8-5 15,2-2-3-15,-3 10 0 16,2 0 1-16,-5 7-2 16,-2 2 6-16,-1 7-1 15,-1-2-4-15,1 3 5 0,5 3-5 16,5 2 9-16,2 1-6 15,7 6 2-15,3-6-3 0,7-1-5 16,3-2 12-16,8-3-9 16,-2-5 8-1,4-6 1-15,1-3-7 0,0-5 1 16,0-3 3-16,-1-6-4 16,3-2 5-16,-5-11 12 15,4 0-6-15,-7-6 13 16,-2 0-1-16,-8 4-11 15,-1 3-3-15,-4-1-6 16,-5 4-1-16,-1 3-1 16,-2 5 4-16,-1 6-4 15,0-2 0-15,0 1-2 16,-1 1-2-16,-1-1-12 16,1 0-18-16,-3 1-53 15,-7-9-37-15,5 6 308 0,-2-4-184 16</inkml:trace>
  <inkml:trace contextRef="#ctx0" brushRef="#br0" timeOffset="40895.93">14530 6200 284 0,'-5'-5'8'0,"-1"-3"1"0</inkml:trace>
  <inkml:trace contextRef="#ctx0" brushRef="#br0" timeOffset="41613.76">14492 6174 774 0,'-3'7'96'16,"1"-1"52"-16,-1-1-29 16,0 4-62-16,-2-4-13 15,2 3-9-15,0 5 1 16,3-1-1-16,0 1 0 0,0 10-2 16,1-1-5-16,2 10-8 15,2-2-10-15,-2 6-4 16,2 1-3-16,1-8-2 0,1 5 1 15,4-14-3 1,0 2 0 0,3-9-3-16,0-2 5 0,0-8-1 15,5-6 2-15,0-10 1 16,3-7 0-16,2-12 0 16,1-4 1-16,-1-5-1 15,-4-5-3-15,-5 4 7 16,-6 2-4-16,-7 9 8 15,-4 2 0-15,-4 10 8 16,-5 2 0-16,-2 9 9 0,-1 0-6 16,3 10-6-16,5 4-3 15,2 2-8 1,1 5 0-16,6 6-6 0,7-1 7 16,6 9-1-16,1 5-1 15,2 4 4-15,-3 3-8 16,-8-1-1-16,-7-5 3 0,-7 1-3 15,-7-6 4-15,-1-4-2 16,-5-2 0-16,-6-8 0 16,-7-8-1-1,-1-4 2-15,-3-2-2 16,0-3 0-16,1-1-2 16,3-3-2-16,6-6-2 15,3-4-1-15,8-4 8 0,7-10-4 16,3-4 7-1,8-5-4-15,4-2 0 0,-1 2 5 16,2 1-1-16,-4 4 1 16,4 7 3-16,-4 4-1 15,0 5-4-15,1 10 4 16,-3-2-7-16,-2 11 5 16,0 0 3-16,-7 11-1 15,1 5-1-15,0 12-1 0,-1 8-5 16,4 12-1-16,-2-3 3 0,10 7-3 15,1-6 0-15,10-8 3 16,6-10-2 0,7-15-42-16,4-4-34 15,-3-7 42-15</inkml:trace>
  <inkml:trace contextRef="#ctx0" brushRef="#br0" timeOffset="42229.58">16046 6115 1010 0,'3'0'89'0,"-3"3"55"0,0 5-35 0,-13 14-48 0,-1 4-23 0,-5 11-22 16,0 2-6-16,11 1-6 0,8-7-2 15,16-8-2 1,5-5 7-16,12-10 18 0,3-9 19 0,-3-10 9 16,3-4 3-1,-7-4 6-15,-9-7-1 16,-9-1-7-16,-11-6-6 16,-11-1-24-1,-4-1-12-15,-20 1-9 0,-9-1-3 16,-4 2-18-16,-2 2-10 15,12 6-24-15,11 2-19 16,16 13-30-16,10 5-27 0,4-2 72 16</inkml:trace>
  <inkml:trace contextRef="#ctx0" brushRef="#br0" timeOffset="42461.94">16552 5846 1091 0,'2'-18'142'0,"-4"-1"116"16,-12 4-149-16,-3 11-3 16,-9 4-51-1,-2 6 2-15,-2 16-10 16,5 8-2-16,4 16-6 16,1 6-10-16,9 9-17 15,4-1-3-15,7 3-8 16,5 2 0-16,6-4-16 0,2-2-24 15,-2-7-65-15,-3-6-50 16,-4-13 82-16</inkml:trace>
  <inkml:trace contextRef="#ctx0" brushRef="#br0" timeOffset="42647.62">16263 6149 1327 0,'15'-14'70'0,"-1"1"59"0,10 1-59 16,1-1-22-16,2 1-6 16,9 2-40-1,3 1-33-15,9 2-88 16,5-1-249-16,4 4 222 16</inkml:trace>
  <inkml:trace contextRef="#ctx0" brushRef="#br0" timeOffset="43328.37">17191 5556 1099 0,'5'0'109'0,"1"-3"59"0,-1 6-44 0,1 0-14 0,-4 8-28 16,-1 5-17-16,-2 13-20 0,-2 8-15 15,-7 19-20-15,-1 0-6 16,-5 19-2-16,-3-4-1 16,0 4-5-16,-1 1-10 0,12-10-11 15,3-6 3 1,16-16-5-16,10-7 11 0,7-17 6 16,7-11-1-16,3-12-5 15,1-9-10-15,1-12-30 16,-2-4-20-16,-12-4-133 15,-7-4-184-15,-14 1 233 0</inkml:trace>
  <inkml:trace contextRef="#ctx0" brushRef="#br0" timeOffset="43511.5">17008 5898 1148 0,'2'-3'100'16,"9"0"83"-16,9 2-85 15,10-7-11-15,10-3-25 16,1-4-15-16,11-2-33 16,1-5-1-16,-2 5-53 15,-2-1-26-15,-5 6-277 0,-9-1 208 16</inkml:trace>
  <inkml:trace contextRef="#ctx0" brushRef="#br0" timeOffset="43828.8">17554 5698 1215 0,'20'-11'77'0,"6"-1"50"16,-1 2-20-16,6 10-2 0,1 2-18 15,-2 9-34 1,-2 3-15-16,-6 5-22 15,-4 0-7-15,-18 8-11 0,-6 6 2 16,-17 6-9-16,-5 4-7 16,-10 4-11-1,-1-4 1-15,2-4 8 0,9-4 7 16,15-7 11-16,12-4-3 16,18-4 1-16,8-7-2 15,15-10 1-15,4-3 1 0,10-6-22 16,1-7-24-16,5-4-247 15,5-1 193-15</inkml:trace>
  <inkml:trace contextRef="#ctx0" brushRef="#br0" timeOffset="46839.36">16109 7688 1742 0,'9'0'105'0,"64"-1"-49"0,-13-2-23 0,19 3 7 0,12 0-7 0,28 6-2 0,16 3-5 16,17 6-16-16,4 0-2 16,0 3-6-16,-1-1-3 0,-17-7-9 0,-11-3-8 15,-41-3-29 1,-16-4-18-16,-26-4-45 0,-8 0-32 15,-21-12-198 1,-8 0 204-16</inkml:trace>
  <inkml:trace contextRef="#ctx0" brushRef="#br0" timeOffset="47118.59">17590 7581 1268 0,'10'-5'83'15,"-1"2"43"-15,-1-5-21 0,0 4 11 16,3 2-13-16,3 2-15 16,5 2-27-16,3 4-10 15,2 7-21 1,6 7-8-16,5 2-14 0,6 2 1 16,4 6-5-16,-2-2-1 0,-4 5 5 15,-4 0-6 1,-19 4-1-16,-8-1 1 15,-30 0-4-15,-10-3-3 0,-29 5 7 16,-14 0 2-16,-19 0-45 16,-17 0-31-16,-24-2 179 15,-14 2-121-15</inkml:trace>
  <inkml:trace contextRef="#ctx0" brushRef="#br0" timeOffset="50438.41">22880 9953 1207 0,'6'-2'79'0,"-6"-1"43"0,0 0-17 15,0-3-23-15,-1 1-5 0,-4-1-8 16,0 3-9-16,4 3-5 16,1 0-11-16,0 12-10 15,1 2-12-15,1 15-7 16,-4 6-3-16,-1 13-9 0,-3 6 3 15,-5 12-6-15,4 7 3 16,-1 4 0 0,1-1-2-16,7-12-1 15,3-8-4-15,12-20-15 0,4-9 3 0,2-15-6 16,1-10-1-16,2-13-5 31,4-8-18-31,-3-17-35 0,1-4-19 16,-11-2-6-16,-4-7 47 15</inkml:trace>
  <inkml:trace contextRef="#ctx0" brushRef="#br0" timeOffset="50625.3">22558 10229 1439 0,'24'-8'67'0,"4"2"21"16,8-4-18-16,13-4-14 15,8 2-18-15,6-3-24 16,-3-2-14-16,-11 0-62 0,-6 1-31 16,-7 2 42-16</inkml:trace>
  <inkml:trace contextRef="#ctx0" brushRef="#br0" timeOffset="50939.05">23202 10164 1304 0,'-3'-6'89'0,"-2"1"27"16,8-1-23-16,6 1-13 15,15 4-15-15,5-2-10 16,0-1-13-16,6 8-6 16,-5 0-20-16,-1 7-10 0,-9 2-6 15,-7 1-5-15,-12 3-4 16,-5 4-1-16,-20 4-11 15,-5 4-3-15,-10 5 0 16,-7 4 3-16,8 2 12 16,7-1 1-16,9-7 4 15,12-1 2-15,17-7-2 0,7-5 2 16,16-4 2 0,8-5-4-16,9-5-13 15,3-7-23-15,-2-6-59 16,4-4-10-16,-2-12 46 15</inkml:trace>
  <inkml:trace contextRef="#ctx0" brushRef="#br0" timeOffset="51152.25">23849 10164 1405 0,'4'2'82'16,"3"4"36"-16,-6 8-31 0,2 10-22 15,-1 9-14-15,4 3-20 16,-4 5-3 0,3-3-12-16,1 0-6 0,0-6-25 15,0-5-27 1,-2-7-58-16,-3-3 90 0,-4-6-23 16</inkml:trace>
  <inkml:trace contextRef="#ctx0" brushRef="#br0" timeOffset="51358.27">23681 10349 1453 0,'13'-5'70'0,"7"-6"8"16,6 2-1-16,10-2-8 15,0-4-16-15,7 3-19 16,3-1-12-16,-1 1-34 15,4 1-22-15,0 4-55 0,3-2-30 16,-1 4-291-16,1-3 259 16</inkml:trace>
  <inkml:trace contextRef="#ctx0" brushRef="#br0" timeOffset="51795.45">24612 10145 1280 0,'8'-14'77'16,"-3"-2"60"-16,-4-2-20 15,-7-1-12-15,-7-5-15 0,-12 0-34 16,-3 5-3-16,-5 5-10 16,-4 5-6-16,-1 15-14 15,5 11-9-15,-1 7-7 16,7 3-6-16,17 1 0 0,9-1-2 15,17 3-4-15,12 2 3 16,7-6-4-16,4 4 4 31,-1 2 0-31,0-5-1 0,-7 1-13 16,-7 0-7-16,-11 4-27 16,-12 0 6-16,-15 1 4 0,-10-5 1 0,-10-1 19 31,-7 0-7-31,-7-5 5 15,4-8 3-15,0-13 12 0,6-4 6 16,21-22 34-16,6-8 11 16,22-21 18-16,16-1 3 0,14-5-21 15,9 5-3-15,4 16-20 16,2 1-2-16,-10 13-12 16,0 6-23-1,-10 6-67-15,-9 7-46 0,-14 4 58 16</inkml:trace>
  <inkml:trace contextRef="#ctx0" brushRef="#br0" timeOffset="52674.18">23240 11428 830 0,'-8'-16'94'0,"0"2"112"0,1-8-92 0,0-2-10 0,3 0-9 0,-2-6-14 15,-2 3-2-15,-1 4-11 16,-2 1-7-16,-2 7-20 15,2 8-11-15,-6 7-20 16,-2 6-4-16,0 18-9 0,0 10-11 16,5 10-7-16,4 4-7 15,6-4-5 1,5-5 6-16,12-7 8 16,7-7 7-16,4-19 17 0,3 1 8 15,3-15 9-15,-3-3 5 0,-4-7 8 16,-2-4 5-16,-7-3 9 15,-5-3 4 1,-7-1-15-16,-2 4-5 0,-5 6-15 16,0 5-10-16,5 14-8 15,-4 2 0-15,-1 15-11 0,5 8-12 16,8 4-21-16,5 2-22 16,7-1-37-16,10-3-18 15,9-11-228 1,7-4 218-16</inkml:trace>
  <inkml:trace contextRef="#ctx0" brushRef="#br0" timeOffset="53057.54">23746 11495 1048 0,'6'-6'131'16,"-1"-3"104"-16,-13-4-98 0,-8-1-11 16,-10-2-35-16,2 5-11 15,-9 6-34-15,-2 5-13 0,-1 16-22 16,-4 6-9-1,7 10-2-15,6 2-12 16,18-4-19-16,14-1-3 0,14-10-2 16,9-7 7-16,8-7 22 15,-1-5 6-15,-3-6 6 16,-6-7 5-16,-2-7 10 16,1-3 7-1,-4-10 9-15,1-6 1 16,-6-16 8-16,-4-7-6 0,1-13-2 15,-1-11 1-15,-4 6-22 16,3 3 3-16,-3 26-10 16,-1 13 3-16,-1 29-2 15,0 10-4-15,1 26-4 16,-4 14-6-16,-2 21-14 16,-1 10-14-16,2 15-37 15,-1-3-29-15,7-7-60 16,5-3-143-16,11-22 182 15</inkml:trace>
  <inkml:trace contextRef="#ctx0" brushRef="#br0" timeOffset="53716.85">24282 11565 1231 0,'13'-33'120'0,"-8"0"112"16,-5-4-78-1,-5 3-46-15,-11 5-15 16,-11 15-43-16,-6 5-14 15,-16 20-18-15,-3 12-11 0,3 17-9 16,5 4-2 0,14 2 1-16,10-2-8 15,15-13-6-15,11-4 3 0,12-14-6 16,7-4 7-16,10-12 9 16,2-3 1-16,6-13 8 15,-2-3-2-15,-3-10 7 16,-5-4 1-16,-3-8 15 15,-2-5 14-15,-4-10 15 16,-3-8 10-16,-9-11 0 16,-7-2-4-16,-3 4-10 15,-1 8-8-15,-1 24-13 0,-1 16 4 16,-6 28-12-16,-1 16-1 16,-4 28-8-16,-2 19-9 15,2 22-4-15,1 10-5 16,10-5-20-1,2-8-10-15,17-19-22 0,7-10-13 16,10-20 12 0,7-6 3-16,4-17 22 0,3-10 16 15,3-13 4-15,3-11 7 16,5-7 8-16,0 1 0 16,-14 6 8-16,-8 7 10 15,-19 17-5-15,-15 9-1 16,-19 13-2-16,-7 10-14 0,-8 6-26 15,1-5-3-15,7-2-8 16,6-5 6-16,5-12 19 0,3-2 6 16,4-12 10-1,1 0 7-15,-2-12 12 0,5-7 13 16,12-13-2 0,7-7-7-16,14-10-2 15,9-3-20-15,11 0 1 0,-1 0-4 0,-9 3-26 31,-4 5-15-31,-12-3-64 16,-5 6-51-16,-8 3 88 16</inkml:trace>
  <inkml:trace contextRef="#ctx0" brushRef="#br0" timeOffset="55090.22">22250 10948 1247 0,'19'5'64'0,"0"3"22"0,2 0-4 0,6 3-5 0,-1 1-2 0,8 6-17 16,-6-1-12-16,-12 5-18 15,-2 0-9-15,-14 10-2 0,-10-4 3 16,-10 8-8-1,-12 2-3-15,-13 2-9 0,-12 2-3 16,-22 2-7-16,-9 1-3 16,-9 2-2-16,-2-1 5 15,6 1 3-15,5 0 3 16,-2-9 5-16,-3-5-1 16,-10-3 1-16,-9-3 0 15,0 0 2-15,-2-2 4 0,-2 2 3 16,-7-2-1-1,-18 0-2 1,1 2-3-16,1 0-1 0,2 1-1 0,-8 7 1 16,1 1-1-1,-3-3 1-15,7 4-3 0,4-3 3 16,2 3 0 0,3-3 3-16,3 3 2 0,18-3-4 15,1-7 1-15,5-3-1 16,-2-10-3-16,5-2 4 15,-1-2-2-15,10-4-2 16,2 4 3-16,-7 2-2 16,-3 6 0-16,-13 7-1 15,-9 6 2-15,5 4-2 16,2 9 0-16,8 2-1 0,-7 1-2 0,-2 5 2 31,-4-3 5-31,11-3 13 16,11 1 6-16,5-1 7 0,8-3 4 15,-8-1-9-15,0 1-4 16,7-2-8-16,6-2-5 16,18-1-8-16,6 0-1 15,7-5-1-15,8 0 0 16,8-3 3-16,6 0-2 16,9-9-4-16,1 1-2 15,9-3 1-15,2 0 2 16,6-4-4-16,6 4-1 0,-4-3-2 15,3-2 3-15,1 8 3 16,-3-6 0-16,8 1 1 16,2-4-1-16,7-2 4 15,5 0-2-15,5-8 2 16,5 4 6-16,11-12 8 16,9-2 9-16,18 0 9 15,15-1 6-15,5-2 8 16,6 1 6-16,1-1-8 15,-9 1-6-15,-1-2-15 16,-5 5-12-16,-4-1-1 16,-7 2-6-16,-14 1 0 15,-10-3 0-15,-12-2 0 16,-11-4 1-16,-11 5-3 16,-2 4-8-16,-9 4-36 0,-4 1-23 15,-7 9-48-15,-2-4-17 16,-4 7-18-16,-1 1-5 15,0-5-272-15,2 1 273 16</inkml:trace>
  <inkml:trace contextRef="#ctx0" brushRef="#br0" timeOffset="55483.55">17417 13104 1125 0,'-21'5'60'0,"4"3"28"0,1 3-16 0,8-4 1 0,2 1 2 0,12 3 5 15,7 0 9-15,12 2 9 0,3 3-8 16,9 3-23-16,1 3-21 16,-5 5-35-16,-2 3-4 0,-4 1-5 15,-2 4 2-15,-1-2 2 16,-7 5-6-16,-6-4 0 16,-1 4 0-1,-15-6 2-15,-1-1 4 16,-18-4-4-16,-3 0 4 0,-22 0-9 15,-12-4-7 1,-20 4-34-16,-8 3-38 0,-16 7 2 16,-7 5 22-1</inkml:trace>
  <inkml:trace contextRef="#ctx0" brushRef="#br0" timeOffset="61753.53">19646 14197 1300 0,'0'8'94'0,"0"-5"36"0,5-3-45 0,-1 0-1 0,6-13-17 0,2 1-4 0,6-1-3 15,-4 2-10-15,5 11-12 16,-11 5-10-16,0 15-16 15,-4 9 0-15,-4 12-11 16,-1 6 0-16,-6 0 2 16,0 4-9-16,0-9-6 15,-2-2 1-15,6-12-5 16,-2-4 5-16,5-13 9 16,8-3 1-16,4-12 1 15,4 0 0-15,8-6 0 16,0-1 2-16,6 2 3 15,4-2 4-15,10 3 3 16,7 3-1-16,17 2-4 16,1-3-1-16,7 3-1 15,0-4-5-15,4 2 0 16,4 4 2-16,10-2-2 16,14-2 2-16,5 3 3 15,4 2-4-15,-5 0 5 0,-17 2-6 16,-10 0-2-16,-6 1 1 15,-13-2-5-15,-3 1 6 16,-16-2 4-16,-7 1-3 16,-10-2 2-16,-10-1-4 15,-4-7 1-15,-5 4 1 16,-1-3-4-16,-9 7 4 0,-1-1-4 16,2 2 3-16,-1-1 3 15,1-3-4-15,1-5 2 16,-8 1 2-16,1-1-5 15,-6-1 2-15,1-9 0 16,-1-4-2-16,-2-9 2 0,-1-9 0 16,3-22-2-1,-7-13 0-15,1-14-2 16,-1 2 4-16,3 11 0 16,1 9 0-16,2 22 4 15,3 10-4-15,3 20 2 16,-2 7-2-16,-1 9-7 15,-3 8 4-15,-8 1-3 0,0 0 8 16,-6 9 1 0,-1-4-3-16,-5-1 1 0,-1 1-1 15,-1 0-2-15,-10-1 2 16,-10-2 3-16,-9 1-8 0,-32-1-11 16,-14 2-6-1,-19 1-18-15,-9 0-9 0,-16 1 2 16,-5 5-6-1,-4 8 10-15,3 2 6 0,27 7 7 16,11-3-1-16,29-7-21 16,17-3-15-1,33-13-31-15,22-2-216 16,23-10 205-16</inkml:trace>
  <inkml:trace contextRef="#ctx0" brushRef="#br0" timeOffset="62786.57">21449 14056 449 0,'-11'-7'-27'0,"-2"-1"103"0</inkml:trace>
  <inkml:trace contextRef="#ctx0" brushRef="#br0" timeOffset="63645.57">20801 14219 1050 0,'0'-3'65'15,"0"-2"45"-15,1 5-16 0,2-3-11 16,-3 3 2-16,0-2-8 15,2 1-16-15,1 2-23 16,8 1-16-16,5 1-22 16,3 0-1-16,8 2 1 15,-1-5 3-15,8-3 1 16,3 3-2-16,8-3 1 16,-3 1-3-16,10 0 0 15,4-1-1-15,10-5 1 0,5 2 0 16,8-10 0-16,-2 1 1 15,-4-3-1-15,-9-5 5 16,-10 7 0-16,-7 3 5 16,-1 8-2-1,-3 5-9-15,-6 7 1 16,-2 2-3-16,0-1 0 16,-1 2 3-16,4-1-1 0,3-6 3 15,8 0 2-15,3-3-1 0,5-1 2 16,-3-2-4-1,-1-7-1-15,-10 4 0 16,-2-4-2-16,-3 1 0 0,3-1 2 16,5 1 0-1,-4-10 1-15,7 2 3 0,-5-10 1 16,4-3 2-16,1-3 0 16,4 1-1-16,-2 2-4 0,-2 2 0 15,-10 4 0-15,-11 4 1 16,-2 1-1-16,-4 0-2 15,-2 2 4 1,2 1-4-16,0-3 0 16,-1 2 0-16,1-4 1 0,0 4-1 0,3 1 1 31,1 0-2-31,4 3 1 16,3-2 5-16,0 2 4 15,3 5 3-15,-1-3-2 0,4 3-3 16,4 4-3-16,4 0-4 15,4-3 3-15,-2 0-1 16,-2-2 2-16,2 1 1 16,1 2-2-16,2 1-1 15,-1 11-11-15,-2-1-19 0,-2 12-66 16,-3 1-74 0,-6 10 89-16</inkml:trace>
  <inkml:trace contextRef="#ctx0" brushRef="#br0" timeOffset="69636.1">24235 13411 321 0,'-20'5'96'0,"-1"6"91"15,2 2-56-15,8 1 7 0,2 2-38 0,-1-2-21 0,7-3-20 16,-3 2-10-16,6-5-2 16,3 1 4-16,2-3 7 0,-2 1 4 15,-3-6-8 1,0 1-2-16,0-2-11 0,0 1-2 16,0 1 1-16,-3 7-1 15,3-7 2-15,0 0-4 0,0 1 4 16,4-2-6-16,4 2 3 15,5-3-2-15,-1-6-7 16,3 1-1-16,2-1-8 16,-3 1-9-16,4 5-9 15,-4 2 3-15,-2 6-5 16,7 0 1 0,-5 4 1-16,7 6-4 15,-8-1-1-15,-2 3 5 0,3-2-1 16,-8 4-1-16,7 0 1 15,-1 2 0-15,6-1-1 16,-1 4 4-16,-3 0-2 16,0 0-2-16,-1 3 3 15,0-2-6-15,-2 4 2 16,-2 1 1-16,-4 1-1 16,-2-5 6-16,0-1-3 15,-3 1-2-15,0 1 2 0,-3-2-4 16,2 3 3-1,-3 1 1-15,3-2 3 0,-2 3 0 16,-4 0 6-16,3 5 5 0,-6 3-1 16,-1 3 0-16,-3 0 2 15,-3 2 2 1,-4 3 9-16,1-3-2 0,-4 3 6 16,-1 0-9-16,-9-4 3 15,1 6 2 1,-16-2-2-16,-1 1-1 0,-10 1-16 15,-3-3 4-15,-2 4-13 16,1-1 2 0,-1 4 3-16,2 0-5 0,6 2 0 15,-5-3 3-15,3 1-7 16,-5-6 2-16,-10-2 4 16,0-4-5-16,-3-9 5 15,0 4-1-15,4-8-4 16,-1-1 4-16,1 1-4 0,-6-8 1 15,-20 0 2-15,-2 0-2 16,-6-6 2 0,-2-1-1-16,9-2-4 0,-5-2 2 0,-20-2-7 15,-1 1 1-15,-13-4 4 16,5 4-8 0,3-2 4-16,-9 1-4 15,-7 0 2-15,-1 3 5 16,-1-6 2-16,-2 2 7 15,-5-5-7-15,-11 3 4 0,-1-1 2 16,-4 3-8 0,0-5 11-16,0 3-9 15,-9-1 5-15,-4-3-1 0,-1 1-3 16,-1 1 4-16,-14 1-3 16,6-2 1-16,1-1 2 15,-7 1-2-15,-4-3 4 16,-3-3-1-16,-2-2 2 15,-16-7-4-15,17-4-1 16,2-6 1-16,-22-2-3 0,11 0 4 0,-6 4-1 16,-9-4 1-16,11 1-1 31,-2 1 5-31,-15 3-1 16,9-3-4-16,-10 6 2 15,-9-3-7-15,6 3 0 0,-8 0 2 16,-3-4 3-16,10 1 0 15,-10-6 0-15,0-1 1 16,8-2-4-16,-8-5 8 16,9-5-6-16,5-1 2 0,-12-1-1 15,7 1 3-15,-17 1-1 16,-1 3 3 0,12 4-1-16,-8-4-2 15,9 3 4-15,5-4-8 0,-14-2 2 16,12 0-7-16,-9-6 6 15,2 0-2-15,16-3 5 16,-10 1-2-16,15-4-2 16,2-1 4-16,-10-2-7 15,14-4 6-15,0 3-1 16,-8 2 1-16,20 10-1 16,-3-3 5-16,-10 12-7 15,15-3 4-15,4 8-2 16,-8-5-1-16,15 4 2 15,1-4-7-15,-4 1 9 16,8-4-8-16,9 0 7 16,-4 4-2-16,7-4-2 15,10 0 1-15,8 0-1 16,1-1 6-16,12 1-10 0,-1-5 10 16,5 3-9-16,8-4 4 15,24-3 4-15,7-3-8 16,9-5 10-16,10-5-9 15,10 1 2-15,7-7 6 0,18-6-4 16,5-1 11 0,19-12 0-16,-2-1-5 15,18-4 4-15,1 1-6 16,14 0-8-16,7 4 8 16,4 4-9-16,10 3 3 15,2 15 1-15,1 6-4 0,2 7 6 16,-1 12-6-16,1 9 9 15,-4 8-5-15,3 5 1 16,0 1 3-16,1 2-4 16,1 0 4-16,0 0-7 15,2-1 1-15,6-1 3 16,2-1-6-16,4 0 7 16,1 1 0-16,4-3-5 15,2-1 8-15,6-2-4 0,5-1-2 16,1-7 5-16,8-3-4 15,7-2 0-15,14-1 2 16,-2-3-1-16,-3-2 0 16,-2-1 0-16,-9-1 5 15,-11 5-7-15,-1 4 3 0,-14 7-2 16,0 10-2-16,-8 5 3 16,1 9 1-16,2 0 6 15,-2 3-9 1,3 6 6-16,-5-4-8 15,-8 1 2-15,-4-4 2 0,-4-1-7 16,-2-1-5-16,-7-1-11 16,-8 1-9-16,-3-5-49 15,0-4-33-15,-8-1-76 16,0-4 90-16</inkml:trace>
  <inkml:trace contextRef="#ctx0" brushRef="#br0" timeOffset="70050.38">4302 11623 814 0,'-11'11'104'0,"2"0"125"0,4-1-133 0,2-4-5 0,3-1-12 0,9-5-1 0,5 0-4 0,13 0-12 16,6-5-1-16,18 8-22 0,4 0-7 15,5 13-15 1,-3 6-4-16,-10 11-8 0,-6 10-3 16,-17 4-1-16,-4 10 0 15,-20 0 3-15,-9 1 0 16,-12 5-1-16,-9-3-4 16,-9-3-24-1,-12-2-22-15,-13-6-60 16,-10-2 55-16</inkml:trace>
  <inkml:trace contextRef="#ctx1" brushRef="#br0">4288 12386 0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54:38.6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18448 5036 917 0,'0'9'98'0,"5"4"35"0,8-5-27 16,7-2-5-16,15-3-21 0,6-3 6 0,13-3-7 0,7-3-7 16,18-2-17-1,2 0-10-15,1 2-11 0,-4-4-3 16,-11 7-11-16,-6-2-6 15,-20 7-7-15,-11 1-3 16,-20 0-6-16,-10 4-1 16,-16-1-2-16,-14 5 0 0,-19 6 3 15,-13 4 3-15,-23 4-3 16,-9-3-6-16,-9 0-9 16,-1 0-4-16,12-8 7 15,18 2 4 1,27-3 10-16,17-1 3 0,24-2 5 15,10-7 1-15,26 0 4 16,15-3 2-16,27 0-3 16,18-3 2-16,14-2-6 15,-1-6-2-15,-7-3-23 16,-17-6-42-16,-24-6-404 0,-8 3 311 16</inkml:trace>
  <inkml:trace contextRef="#ctx0" brushRef="#br0" timeOffset="926.86">13164 6173 1205 0,'12'1'79'15,"-2"-1"24"-15,1 5-3 0,-7 3-13 0,3 3-12 0,-6 5-13 0,-1 6-9 16,-4 13-15 0,-1 9-6-16,-3 20-10 0,0 6-8 15,-5 15-9-15,-1 5-5 0,-3-5 0 16,1-1 2 0,13-15 1-16,3-9-3 15,9-17-1-15,9-7-4 16,7-14 0-1,5-9-3-15,8-13-11 0,1-13-9 16,4-12-29-16,-4-4-17 16,-12-10-48-16,-6-5-198 15,-17 1 205-15</inkml:trace>
  <inkml:trace contextRef="#ctx0" brushRef="#br0" timeOffset="1093.48">12935 6461 1324 0,'31'-1'58'0,"10"-7"-5"0,7 0 7 15,7-9-15 1,5-2-18-16,-2-8-15 0,2-4-27 16,-1 1-149-16,-3 0 115 0</inkml:trace>
  <inkml:trace contextRef="#ctx0" brushRef="#br0" timeOffset="1543.48">13596 6447 812 0,'-2'-3'125'0,"-3"-5"169"0,2 5-175 0,3 2-3 15,-3 1-16-15,8 1-20 16,1 1-6-16,10-2-12 0,6 0-4 16,5 3-9-16,6 3-9 15,3 2-17 1,2 5-2-16,-3-1-8 15,-2 4-3-15,-13 0-7 16,-5 4 1-16,-12 6-5 16,-6 4 0-16,-15 3 1 15,-7 1-4-15,-10 9 4 0,-2-1-5 16,0-1 0 0,6-3 4-16,16 0-1 0,3-6 3 15,20-4-1-15,11-4-1 16,17-4 3-16,10-7-1 15,12-10 3-15,7-3 1 0,12-11-38 16,2-3-31 0,-5-5-170-16,2-5 136 0</inkml:trace>
  <inkml:trace contextRef="#ctx0" brushRef="#br0" timeOffset="4193.47">17707 7679 775 0,'6'-3'117'0,"-4"-7"118"16,3 2-111-16,1 1-2 0,-5-4-24 0,-1 3-9 0,0 3-11 15,0 3-6-15,0 2-10 0,0 0-5 16,0 2-26-16,-1 11-8 16,-2 13-3-16,0 11-2 15,1 13 2-15,-1 5 0 16,3 12-11-16,0-1-7 0,0-8 1 16,3-4-7-16,2-16 1 15,1-4 2-15,5-15-9 16,2-1-5-1,-1-12-18-15,6-3-10 16,2-6-18-16,-1-7-7 16,2-7-8-16,-2-5-2 15,-5-5-15-15,-3 0-12 0,-13-1-257 16,-9 1 231-16</inkml:trace>
  <inkml:trace contextRef="#ctx0" brushRef="#br0" timeOffset="4358.97">17461 7805 1279 0,'12'13'64'0,"12"-2"34"0,1-6-31 15,18-5 7-15,3-5-4 0,1-9-24 16,7-4-14-16,-5-1-16 16,1-3-20-16,-4 3-64 15,3-3 10-15,-7-3 16 16</inkml:trace>
  <inkml:trace contextRef="#ctx0" brushRef="#br0" timeOffset="4759.27">18191 7692 1147 0,'3'-4'92'0,"5"4"58"16,0-4-15-16,10 1-12 15,-3 1-14-15,11-1-13 16,4 3-11-16,1 0-28 16,-1 1-16-16,-6 10-26 15,-2 2-15-15,-10 6-4 16,-7 5 0-16,-6 10-3 15,-6-1 1-15,-12 5 1 16,-4 5 3-16,-7-1-5 16,-2 3 1-16,4-1-2 15,4-5 0-15,13-1 9 0,5-6 1 16,15 1-2 0,7-2 0-16,14-1 0 0,8-3 0 0,9-8 1 31,7-2-3-31,7-10-63 0,2-4-16 15,2-6-170-15,0-4 134 16</inkml:trace>
  <inkml:trace contextRef="#ctx0" brushRef="#br0" timeOffset="6208.14">18073 10119 1031 0,'11'-7'87'0,"-3"-4"60"0,-3-1-29 0,-5 1-15 0,-7-4-10 0,-4 0-16 0,-3-7-8 0,-8-5-12 31,-3-2-7-31,-12-4-17 16,0 5-11-16,-6 1-13 0,0 3-9 15,4 12-3-15,-2 9-1 16,5 6-5-16,3 11 2 16,12 10 0-1,8 4 1-15,9 7 2 0,8 3-1 16,14-1 0-16,5 3 2 15,18-1 0-15,5 1 3 0,5-2 0 16,2 3 0 0,-2 1-1-16,-9-2-6 15,-8-3-6-15,-19-2-9 0,-21-5-8 16,-11 2-3-16,-26-6-20 16,-7-2 4-16,-12-11-7 15,-4-9 9-15,7-8 25 16,4-15 13-16,17-11 26 15,12-5 6-15,21-1 23 16,8 1 0-16,28 0 2 16,9 5-4-16,21 4-20 15,4-3-5-15,17 9-15 16,3 1-2-16,-1 0-72 16,-5 3-194-16,-3 7 170 15</inkml:trace>
  <inkml:trace contextRef="#ctx0" brushRef="#br0" timeOffset="8157.79">3816 16442 1699 0,'-4'5'94'0,"-4"5"12"0,0 2-43 0,-2 4-13 0,-4 3-31 0,0-3 1 0,-2 0-7 0,0 1-10 16,2 0 1-16,-2 7-2 15,4 14-3-15,-1 12 4 16,2 16-12-16,0 4-1 15,3 1-5-15,5-7-5 16,8-10 10-16,3-5 3 16,9-13 4-1,4-7-3-15,5-15 2 0,6-3 2 16,12-11-3-16,5 0 5 16,16-8 0-16,6 2 0 15,14-4 0-15,3 2-1 0,12 4 0 0,13 0 0 16,15 0 2-1,12 2-1 1,12-1 0-16,-1 1-4 16,21 1 0-16,3-7 5 0,15-2-2 15,13-2 2-15,2-2-1 16,5-2 1-16,16 2 2 16,-6-1 1-16,-3 3-3 15,11-2-1-15,3 4 0 16,-4 7 1-16,21-2 0 0,-6 8 3 15,-3 2-4 1,7 3-1-16,-10 5 0 0,3-1 1 0,8 1 0 16,-8-4 0-1,8 1 13 1,-1-5-1-16,-7-5 5 0,5-2 8 16,-6-6-2-16,-3-6 6 15,-3-8-3-15,-11 0-7 0,-24 0-5 16,-12-2-14-16,-32-7 5 15,-11 1-5-15,-28-8 1 32,-17 0 1-32,-30 0-4 0,-19 2 7 15,-16 1-3-15,-10 2 1 16,-6 0 2-16,-2 1-3 0,-4-6 2 16,2-3 11-16,-6-9 1 15,-4-10 4-15,-5-13-4 16,-5-9-10-16,-1-9-4 15,-1 1 0-15,-7 7-2 16,1 5-1-16,-8 21-2 16,-6 10-7-16,-9 16 7 15,-10 9-2-15,-25 7-1 16,-10 6 3-16,-17 7-8 16,-12 4 4-16,-9 6 4 15,-12-2-1-15,-24 2 4 16,-9 3 1-16,-13-5-1 0,-12 2 2 15,-18 2 0-15,2-4 0 16,-26 3-3 0,-6-2 5-16,7 9-4 15,-18-2-5-15,0 3 1 16,7 4 1-16,-17-4-1 0,11 3 3 16,-9-4 4-16,0 2-10 15,4-3 5-15,-9 3 4 16,13-10-9-16,-1-2 8 15,3-8 1-15,9-6-6 16,5-1 4-16,3-1 1 16,19-1-4-16,9 2 3 0,7 4 9 15,8-3-10-15,7 8 5 16,3 3 2-16,11 16-11 16,6 7 9-1,9 13-4-15,5 10 0 0,14 3 2 16,6 2-7-16,17-9 1 0,12-2 4 15,36-10-40 1,9-6-18-16,30-8-58 16,13-7-45-16,21-12 95 15</inkml:trace>
  <inkml:trace contextRef="#ctx0" brushRef="#br0" timeOffset="8647.77">8287 15991 1286 0,'-3'11'100'0,"0"4"66"0,-3-1-18 0,6 11-11 0,0 4-16 0,3 18-35 0,3 5-20 0,-1 19-48 0,1 6-3 16,-6 13-26-16,0 5-23 15,2 1-47-15,2 2-39 32,11-9-45-32,4-5 79 15</inkml:trace>
  <inkml:trace contextRef="#ctx0" brushRef="#br0" timeOffset="9241.95">10194 16261 1429 0,'-7'-3'99'0,"-6"-5"46"16,-4 7-48-16,-7-3-6 0,-11-5-26 16,1-4-10-1,-15-6-18-15,-2-4-11 0,-1 1-16 16,3 1-6-16,14 16-4 15,9 5-1-15,15 13-5 16,4 11 1-16,9 2-4 16,9 12 2-16,9 2 5 15,10-1-5-15,10 2 4 16,-1-1-1-16,5-4-1 16,-1-1 4-16,-11-4-2 15,-7 4 3-15,-9-5-1 16,-8 1 1-16,-10-2-7 15,-8-2-4-15,-16-4-3 0,-9-2-1 0,-11-6 9 32,-4-8 4-32,2-9 10 15,6-6 4-15,12-12 3 16,9-2 6-16,21-10 5 16,8-6 6-16,24-4 4 15,15-2-15-15,18 3-3 0,4-5-15 16,5 0-18-16,-3-4-39 15,3-12 30-15</inkml:trace>
  <inkml:trace contextRef="#ctx0" brushRef="#br0" timeOffset="12858.28">16614 5088 782 0,'-22'16'72'0,"3"3"41"0,0-7 7 0,11 1-17 0,2 1-15 0,12-9-19 16,8 1-8-16,14-8-2 15,12-1 4-15,15 2 0 16,3-4-4-16,7-1-11 16,-2 1-10-16,-9-3-11 15,-2 5 1-15,-11 3-8 16,-8-2-5-16,-14 2-4 16,-14 0-7-16,3 4 2 15,-15 0 4-15,-12-1-2 16,-7 1 0-16,-17 2-3 0,-1-1-5 15,-18 2 0 1,-4-2-1-16,-8 0-2 0,0 0-1 0,14-4-2 31,14 2 4-31,21 1-1 16,11 0 2-16,17-1-3 0,14 2-1 16,19 1 1-16,13-2 2 15,25-1 3-15,2-3 0 0,6-3 3 16,2-1 5-1,-15-2 1-15,-4 1-4 0,-16 2-2 16,-10-3-3 0,-17 3 1-16,-20 3 2 0,-15-2 2 15,-21 2-3-15,-22 5-3 16,-15 3 0-16,-11 4-4 16,-9 1-5-16,-10-2-7 15,8-3-8-15,12 3 0 0,17-1 3 16,32-4 9-1,16 0 2-15,26-6 3 16,20 2 3-16,25-2 4 16,21 0 7-16,18-3 8 0,3-4 4 0,4 1-2 31,-16-4-3-31,-11 3-5 16,-8 0-2-16,-28 1-1 15,-6 4 1-15,-32 2 1 16,-21 0-3-16,-21 8-2 0,-18 3-3 15,-18 4-1-15,3-1 0 16,7 1 1-16,11 1 0 16,27-3-4-16,14-2 2 0,27-3-1 15,16-3-1-15,28-1 2 16,8-7 1 0,15-5-10-16,-1-6-13 15,-4-8-69-15,-9 0 55 0</inkml:trace>
  <inkml:trace contextRef="#ctx0" brushRef="#br0" timeOffset="14229.58">7498 7600 394 0,'0'-3'59'16,"0"-7"46"-16,4 4 39 0,0 0 11 0,3 0-6 0,-6-2-18 0,4 0-52 15,1 3-13-15,-4-1-17 16,-1 4-1-16,1 1 3 15,-2-1 4-15,0 0 1 0,0 2-2 16,0-1 3-16,0-4-5 0,-3-1-4 16,4 6-1-1,1 0-13-15,0 0-10 16,-2 0-11-16,6 3-1 0,-5 6-4 16,3 7 8-16,2 14 0 15,-5 6-8-15,3 23-4 16,-3 5-3-1,1 14-3-15,2-1 3 0,0-6 0 16,5-8 1-16,2-17-2 16,2-7-1-16,4-10-8 15,2-4-6-15,3-6-25 16,0-10-3-16,0-6-13 16,2-7-12-16,-2-14-1 15,2-4-19-15,-12-6-116 16,-5-2-163-16,-10-6 212 15</inkml:trace>
  <inkml:trace contextRef="#ctx0" brushRef="#br0" timeOffset="14428.54">7257 7895 1185 0,'30'11'61'0,"8"-9"21"0,8-1-12 0,4-10 15 0,1-5-10 16,4-5-20-16,-3-10-16 16,-5-2-43-16,-4 1-33 15,-7-7-237-15,-4 3 178 0</inkml:trace>
  <inkml:trace contextRef="#ctx0" brushRef="#br0" timeOffset="14824.05">7967 7731 1112 0,'9'-9'100'15,"2"-1"50"-15,2-1-25 16,0-6-18-16,-2-1-26 15,-2-2-13-15,1-2-16 16,1-3-6-16,3 1-11 16,0 3-4-16,-1 7-12 0,-2 3 0 15,-2 10-4-15,-1 5-6 16,3 12-4 0,0 9-4-16,2 19-3 0,1 8 2 15,-3 10 3-15,0 4-4 16,0 4 3-16,-5-9 0 15,2-4-2-15,2-11 0 0,-2-5-23 16,0-10-19-16,1-6-17 16,-6-3-19-16,-1-10-22 15,-2-11-5-15,-5 2-289 16,-6-4 257-16</inkml:trace>
  <inkml:trace contextRef="#ctx0" brushRef="#br0" timeOffset="14993.53">8082 8117 1022 0,'6'4'101'0,"4"0"91"16,2 1-72-16,7 3-1 0,7-5-16 15,0-1-23-15,11-2-14 0,5-4-26 32,6-3-17-32,4-4-15 15,5-1-20-15,7-5-71 16,6 0-65-16,7 3 76 15</inkml:trace>
  <inkml:trace contextRef="#ctx0" brushRef="#br0" timeOffset="16125.83">8005 5757 781 0,'1'-4'137'0,"-1"1"165"0,5-8-195 0,-3-1-5 0,1-9-26 0,-3 2-5 0,3 7 1 31,3 1-1-31,-3 11-22 16,1 9-9-16,-4 13-22 0,-2 10-7 15,-3 18-6 1,5 4-3-16,0 12-1 0,-4 6-1 16,4 7-1-1,-2 0 2-15,2-5 1 0,6-4-2 16,5-20 0-16,4-9 0 16,7-17-9-16,0-12-4 0,6-12-12 15,4-11-13 1,-4-17-20-16,2-4-15 0,-9-15-139 15,-1-2 132-15</inkml:trace>
  <inkml:trace contextRef="#ctx0" brushRef="#br0" timeOffset="16323.64">7705 6036 1370 0,'25'8'64'0,"5"-8"-7"0,18-5 7 16,8-9-12-16,4-4-15 16,7-7-7-16,-6 0-17 15,-6-2-41-15,1-3-25 16,-9-3-305-16,-1 6 233 0</inkml:trace>
  <inkml:trace contextRef="#ctx0" brushRef="#br0" timeOffset="16627.52">8390 5771 1159 0,'1'6'69'15,"7"-6"56"1,3 0-42-16,10-5 31 0,6-1-11 16,10-2-20-1,9 2-16-15,5 4-24 16,-2 2-9-16,-10 8-18 15,-14 5-7-15,-12 9-12 16,-12 6-3-16,-15 8-2 16,-11 4-3-16,-8 4 0 15,1-1 1-15,7-1 3 16,8-1 5-16,23 0 1 16,13-4-3-16,25-12-12 0,13-6-10 15,14-19-27 1,6-13-12-16,13-22-201 0,3-2 169 0</inkml:trace>
  <inkml:trace contextRef="#ctx0" brushRef="#br0" timeOffset="18243.78">9115 8510 938 0,'-7'-11'67'0,"0"2"38"0,-4-2-59 0,-3 3-12 0,-3-2 3 0,-2 2 13 16,-2-1 20-16,2-2 1 15,0 1-1-15,5 2-5 16,9 1-1-16,5-4-9 0,16-4 5 15,11-7 1-15,22-1-1 16,14-1 4-16,27 3-14 16,5 6-5-16,10 5-21 0,-2 7-7 15,-4 6-12-15,-6 8-4 16,-4 7-1-16,1 7-1 31,-18 11 3-31,-6 5-3 0,-12 10 1 16,-10 2 3-16,-8 9-3 15,-6-1 0-15,-4-1 0 16,1 2-1-16,4 1 0 16,7 1 5-16,3 7-6 0,-2-1 3 15,-1 4 0 1,-6 5-1-16,-2-2 0 0,-5-1-1 16,-4-9 1-16,-3 3 1 0,-5-5-2 15,0 1 4 1,-4-2-3-16,2 1 1 0,0-2-1 15,3-9 2 1,4-2-1-16,-4-5-1 0,3-4 4 16,-4-1-9-16,0-4 9 15,-2 2-8-15,-5-3 1 16,-4 1 8-16,-1-1-6 16,-4-1 5-16,-3 5-1 15,-5 0-5-15,-2 3 2 16,0-6-1-16,4-7-1 15,7 2 1-15,9-7 1 16,5-1 1-16,9-5 0 16,2 2 3-16,3-1-4 15,-3-5 0-15,-1 3 0 16,0 0-1-16,2-2 5 16,0 2-4-16,1-5 5 15,0 0-5-15,2-3 0 16,0-4 5-16,4 1-5 15,4 1 10-15,0-3-7 0,-5 4 1 0,5 2-3 16,1-1 0 0,2 4-1-16,3-1 0 0,0-2 3 15,6 1-7-15,-4-2 5 16,-1-1-3-16,2-3-1 16,-4 3 4-16,2-4-2 15,-1 2 5 1,5-6-3-16,2-1 2 15,-4-2 1-15,5-4-9 0,4-5 10 16,9-1-6-16,6 4-1 16,7-1 7-16,6 1-9 15,-2 1 5-15,-4-2-1 16,1 3 0-16,0-7 0 16,3 2 2-16,4-1 0 15,-1-1 3-15,-11-1 14 16,-6 0-6-16,-13 1 10 15,-9 2-4-15,-2 4-10 16,-2 4-3-16,5 2 0 0,1 8-7 16,3-3-1-16,3 5 7 15,-5-4-7-15,-5 2 4 16,-2-5 3-16,-7-2-10 16,-10-1 5-16,-10-1-12 15,-10-7-47 1,-2 0-23-16,-9-6-80 15,-4-5-18-15,5 3 98 0</inkml:trace>
  <inkml:trace contextRef="#ctx0" brushRef="#br0" timeOffset="18893.53">13179 10294 959 0,'-8'0'87'0,"-1"0"50"0,1 0-12 0,3 0-34 0,4 0-7 0,2 1-9 15,4 1 1 1,6 3-9-16,2 2-7 0,9 6-19 16,3 3-10-16,10 9-17 15,6 7-5-15,1 1 4 16,9 6 1 0,-1 5 4-16,-2-7 1 15,-1-1-1-15,2-5 5 16,1-5 1-16,-2-1-1 0,-9-11-7 15,-3-1-11-15,-15 4-1 16,-4 2-1-16,-15-5-1 16,-2 5 6-16,-11-6-2 15,-5-1-2-15,-9 2 5 16,-8 2-8-16,-8 3 0 16,-5 3-1-16,-8 3-4 15,-3 4-3-15,-4 6-25 16,-4-2-10-16,1 3-39 15,4 0-16-15,15-1-44 0,9-7-75 16,20-2 132-16</inkml:trace>
  <inkml:trace contextRef="#ctx0" brushRef="#br0" timeOffset="22325.41">13843 10909 547 0,'2'-7'75'0,"4"3"69"0,-1-4-9 16,3 3-20-16,-3-1-14 0,1 1-25 0,-3 2-13 0,-1 3-12 16,-2 0-2-16,0 0-11 15,0 0 2-15,3 5 1 16,5-4 0-16,9 1 5 16,10-2 3-16,19-2-2 15,4-3-2-15,10 2-5 16,2-3-9-16,-2 6-7 15,-5 0-10-15,-6 8-7 0,-7 6-3 16,-9 11-2-16,-1 8-2 16,-10 13 0-16,-1 6 1 15,-12 11-2-15,-3 2 0 16,-2 7 1-16,-1-1 0 0,-3 4 0 16,3-1 1-16,-2-8 0 0,1 2-1 31,3-4 1-31,1 3 0 15,-3 7 0-15,0 3-3 0,4 5 19 16,4 0 4-16,-2 0 2 16,2-2 4-16,2 2-20 15,-5 0-2 1,-2 4 4-16,0 0-6 0,-4 0-1 16,1-3-1-16,-3-1-2 15,-3-1 2-15,0-1-1 16,-4-1 4-16,7 1-1 15,0 2-2-15,4-1 1 16,0 4-5-16,3-5 0 0,1-2 1 0,1-3 1 16,-1-4 2-16,-3 0 4 15,-4 0-3 1,-1 3-1-16,-5 0-1 0,4 2-2 16,-1 0 4-16,1-7 0 15,-1 2-2 1,-1-5 1-16,-2 2 0 15,-1 5 2-15,-2-4 0 16,2 4 4-16,-4-2-2 16,2 0 0-16,2-7 4 15,0-9-5-15,1 2 3 0,3-13-1 16,1 5-2-16,1-6 1 16,1 1-5-16,1-3 2 15,0-2-2-15,1 4 0 16,0 3 1-16,-1-1-1 15,-2 3-3-15,0 1 1 16,0 0-3-16,1-7 1 16,1 2 4-16,1 0 1 15,0-3 0-15,2 2 3 0,-2-2-4 16,5-2 2-16,-2 2 0 16,2-1 1-16,3-1 2 15,-3 1-3-15,5-4-2 0,-1 2 0 31,2 1-3-31,5-1 3 16,-5 0 2-16,4-2-2 0,-1-4 2 16,-1-4-4-16,0-4-2 15,4-4 0-15,1-4 0 16,4-2 1-16,2 2 4 16,-2-2 1-16,-1 2 3 0,1-2-4 15,-3 2 2 1,3 1-3-16,1 2 0 0,-8-3 1 15,3 1 0 1,-4 1 3-16,2-4-6 16,-3-1 2-16,1-1-5 0,5-4 3 15,4 0 0-15,4 0 2 16,6-5 2-16,7 0 0 0,4 0 5 16,5-4-1-16,0-1 0 0,0-3-6 15,-1-4-3 1,1 6 0-1,0-7 0-15,9 7 4 16,-1-3 5-16,6 3-5 16,4 0 0-16,12-5-2 15,1 1-4-15,6-5 4 16,-2-7 3-16,-9 0 6 16,1-6 3-16,0-2 11 15,3 2-7-15,8 1 1 0,2 3-8 16,-6 6-8-16,-7 4 6 15,-14 0-6-15,-7 3 7 16,-7-2-4-16,1 1 0 16,-6 2 1-16,1-4-7 0,-6 2 2 15,0-4 0-15,-2-1-1 16,2-3 6-16,2-7-3 16,-8 4 1-1,-5 1-1-15,-3-2-1 0,-13 9 0 16,-2 1 1-16,-10 9 1 15,0 0-2-15,-6-2-9 16,-2 2-10-16,-8 2-20 16,0 2-9-16,1 2-19 15,-3 3-8-15,2-4-28 16,0 2-23-16,-8-5 76 0</inkml:trace>
  <inkml:trace contextRef="#ctx0" brushRef="#br0" timeOffset="22818.03">17201 15635 1205 0,'-7'5'64'0,"1"4"9"0,-7 1-16 0,4 2-8 0,-1 1-1 0,6-4 8 0,2 4 2 0,5 0-9 15,8-2-3-15,15 9-8 16,5 1-7-16,15-2-10 16,7 3-9-16,11-3-6 15,3 0 6-15,-5-2 4 0,-4-3 6 16,-15 0 4-16,-4 4-3 0,-10-4-3 31,-7 3-5-31,-11 4-4 0,-8-1-6 0,-9 10-1 31,-10 3 3-31,-11 11-2 16,-11 2-1-16,-6 11-3 0,-8 3 1 16,-13 9-1-16,-6 1 0 15,-4 5-11-15,-3 1-20 0,14-3-42 16,4-7-30-16,4-14 52 16</inkml:trace>
  <inkml:trace contextRef="#ctx0" brushRef="#br0" timeOffset="27040.06">8978 7394 1146 0,'8'-7'56'0,"-2"1"6"0,2 0 15 0,-1 2 19 0,0 3-6 0,-5 2-4 0,1 4-2 15,-3 8-14-15,-5 7-9 16,-1 17-14-16,0 4-18 0,3 22-18 31,-2 12-4-31,5 15-2 0,5 13-5 0,-2-2 0 16,3-5-2-16,0-11-32 15,1-14-5-15,-1-13-38 32,-1-7-20-32,-2-15-16 0,2-9-112 15,-5-26 144-15</inkml:trace>
  <inkml:trace contextRef="#ctx0" brushRef="#br0" timeOffset="27689.69">9078 7381 1216 0,'-8'-10'53'16,"1"1"-4"-16,-2 1 3 16,6 2 23-16,-2 1-10 0,3 5 0 15,2 0-11-15,4 0-24 16,7 0-3-1,9 2-3-15,10 1 5 0,16 2 9 32,11-4 2-32,20-1 8 0,8-6-1 15,11-5-13-15,7-3-4 16,3-5-15-16,6 0-8 16,8-2-2-16,-8 1-5 15,-19 7-1-15,-24 2-1 16,-26 11-2-16,-13 0 4 0,-16 13-5 15,-8 6 5-15,-11 0-2 16,-1 6 2-16,-8 0 1 16,1 0-1-16,5 2 0 15,-1 1-1-15,7 6 0 16,2 2-1-16,3 8 2 16,5 5 0-16,7 14 0 15,-1 13 1-15,5 10-1 16,0 4 0-16,-2-8 1 0,0-8-1 0,-4-18-4 31,-4-9 0-31,-2-16-2 16,-1-1 1-16,-6-11 0 15,0-1-5-15,-5-9 1 16,-6-3 2-16,-6-6 7 16,-8-4 0-16,-12-1 0 15,0 2-2-15,-11-2-3 16,-5 3-1-16,-23 4-18 15,-9 4-5-15,-16 2-6 0,-10 3-4 16,4-1 5-16,4-2 4 16,-10-7-17-16,7-2-5 15,5-9-5-15,7 2-6 0,29 5-22 16,11 2-177-16,23 1 174 16</inkml:trace>
  <inkml:trace contextRef="#ctx0" brushRef="#br0" timeOffset="28272.88">9404 7576 953 0,'-6'-3'54'0,"-5"-1"1"0,-3 0-3 16,3 6-17-16,-4 4-1 0,1 2 5 0,-3 3-2 0,3 8-8 15,1 0-5-15,2 6-12 16,3 1-4-16,3 0-1 15,8 0 7-15,5-4 6 16,2-5 2-16,12-4 11 16,-2-2 0-16,7-5 7 15,8 0-3-15,0 2-2 16,-2 0-13-16,-2 3-15 16,-7 2 5-16,-10 2-10 0,-3 1-2 15,-11 5 5-15,-6 4-4 16,-16 0-2-16,-2 4-6 0,-14-4-34 15,2-2-24-15,-3-2-181 16,-4-10 151-16</inkml:trace>
  <inkml:trace contextRef="#ctx0" brushRef="#br0" timeOffset="28506.85">9488 7584 1063 0,'-10'16'69'0,"1"-3"19"0,2-1-4 15,7-10-19-15,0-1-22 16,13-4-14 0,1 0-15-16,10-8-8 0,-2 0 1 15,10 0-42 1,-1 0-31-16,7 5-242 0,1-4 186 0</inkml:trace>
  <inkml:trace contextRef="#ctx0" brushRef="#br0" timeOffset="28855.76">9756 7630 955 0,'5'-2'101'0,"-1"2"83"16,3 0-71-16,-6 0-18 15,7 2-15-15,-3 3-24 16,4-2-6-16,6-3-19 16,0 2-9-16,11 1-6 15,2 0-8-15,7 2-5 16,-4 1-1-16,1 5-1 15,-7 3 1-15,-9 3-3 0,-5-1-3 0,-5 3 1 16,-1 2 3-16,-5 4 2 31,0 5-2-31,-8-2 0 16,-1 5-2-16,-6 5 0 16,-4 2-1-16,-6 9-24 15,0 1-17-15,-2 2-45 16,-4 0-77-16,2 0 102 15</inkml:trace>
  <inkml:trace contextRef="#ctx0" brushRef="#br0" timeOffset="30022.38">13257 11366 695 0,'0'3'27'0,"-5"-3"11"16,2 0-11-16,1 0 38 0,2-3 19 0,0 3 33 0,0 0-5 0,0 0-17 16,0 6-9-1,0-1-9-15,-5 8-8 0,-1 2-15 16,-7 6-8-16,-5 4-24 16,0 2-9-16,2 3-4 15,-1 0-9-15,11-3 0 16,4-8 4-16,5-5 3 15,12-5 5-15,10-2 10 16,6-6 2-16,10-1 1 16,3 3 3-16,2 5 3 15,-5-1-6-15,-11 7-3 16,-11 3-4-16,-13 2-12 16,-6 5 3-16,-17 2-3 0,1 3-4 0,-22 4 0 15,-1-3-13-15,-5-2-26 16,0-1-15-16,9-6-32 15,8-4-8 1,5-11-185-16,3-6 181 16</inkml:trace>
  <inkml:trace contextRef="#ctx0" brushRef="#br0" timeOffset="30238.61">13301 11426 1287 0,'0'2'91'16,"4"1"38"-16,6-3-50 15,3-3-5-15,10-7-26 0,2-3-9 16,12-1-27-16,-4-1-8 16,6-1-40-16,1 0-28 15,-1 5-156 1,4 1 128-16</inkml:trace>
  <inkml:trace contextRef="#ctx0" brushRef="#br0" timeOffset="30521.81">13635 11409 1142 0,'-1'-4'74'0,"2"1"26"0,9-1-22 16,2 2 0-1,4-6 8-15,6 5-1 0,8 1-3 16,6-2-7-16,4 4-11 16,-1 0-13-16,-1 3-12 15,-5 3-10-15,-4 4-20 16,-9 4-4-16,-9 9-2 16,-1 4-1-16,-13 10 3 15,-10 2-3-15,-8 11-4 16,-1 4-2-16,2 8-9 15,-4 2-17-15,8 2-44 0,-4 4-30 16,6 1 47 0</inkml:trace>
  <inkml:trace contextRef="#ctx0" brushRef="#br0" timeOffset="32654.73">19709 14202 562 0,'-3'-4'119'0,"-2"0"98"0,-3-6-101 0,0 2-21 0,4 2-33 0,-1-3-2 0,5 2 10 15,0-1 3-15,0 4 9 16,1-4-3-16,-1 6-8 15,0 1-3-15,0 1-18 0,2 0-2 16,0 14-11 0,2 9 4-16,3 15-7 0,2 5-4 0,-4 9-13 31,3 6-4-31,-7 1-12 16,2 5 3-16,-1 6-1 15,1-1-4-15,-3 7-9 16,-1-4-8-16,-1-17-17 0,-1-4-10 15,1-21-17 1,1-8-14-16,1-22-21 0,3 2 3 16,0-25 50-16</inkml:trace>
  <inkml:trace contextRef="#ctx0" brushRef="#br0" timeOffset="33570.33">19742 14108 860 0,'-11'-3'74'0,"6"0"48"16,-1-3-25-16,4 6-16 0,1 0-7 0,1 6-3 0,0-3 6 0,1-1-6 0,12-1-3 16,4-4-2-16,9-8-8 15,7 0-15-15,6-1 1 0,13-3-12 16,10 4-2-16,18-4-1 15,1 0-2-15,10 3-7 16,-1-9-1-16,3 2-13 16,7-1 1-1,21-1-6-15,12-1-1 16,2 3 1-16,-5 4-3 16,-6 2 5-16,-2 2-2 0,4 5 0 15,-6-2-1-15,-26 6 0 16,-26 2-3-1,-33 2 3-15,-14 3-4 0,-17-1-1 16,-8 1 2-16,-8 1-2 16,3 2 8-16,-2-3-1 15,5-4 4-15,6-1 3 16,-2 0-9-16,0 0 3 0,1 4-7 16,6 2 2-16,1-1 2 15,-4 6 0-15,2 1 3 16,3 12 0-1,-6 3 6-15,2 11-4 0,-4 6 5 16,-1 9-7-16,1 6 1 16,-6 4-3-16,3 0-1 0,0-5 0 31,1 1 0-31,3-9-2 0,0-6 2 16,3-6 0-16,-1-3 0 15,-2-12 5-15,5-7-9 16,-5-5 8-16,-5-8-6 15,-5-1 3-15,-4-2 1 16,-6 0-2-16,-7-2 0 16,-11 1 1-16,-6 1-1 0,-21 5-2 15,-4 4-2-15,-13 7-9 16,-7 4-10-16,3 7-20 16,-11 8-7-16,-21 3 0 15,-10 3 4-15,-14 4 16 16,-1 0 8-16,17-4 13 15,3-5 2-15,4-9 6 16,4-2 4-16,25-13-5 16,13-5 3-16,33-4-2 15,14-6-3-15,20-5-1 16,10-5-21-16,11-10-41 16,10 2-13-16,6-1 32 15</inkml:trace>
  <inkml:trace contextRef="#ctx0" brushRef="#br0" timeOffset="34787.08">20327 14272 732 0,'0'-3'94'0,"-3"-5"66"16,3 4 1-16,-1-4-41 0,-1 5-7 0,2-2-13 0,2 2-8 0,-1 3-12 16,-1-2-12-16,-5 10-26 15,-1 5-12-15,-6 6-19 16,-3 6-8-16,0 3-4 15,0 2 3-15,7-5-1 16,4-6-1-16,5-3 2 16,9-3-2-16,7-4 5 0,5 1 8 15,8-4 13 1,2 2 8-16,6-2-3 16,-4 2-3-16,-7 0-16 0,-5 0-5 15,-12 3-2-15,-10 3-4 0,-13 7-6 16,-11-1-16-1,-6 8-35-15,-6 1-25 16,3-2-37-16,1-2-24 0,6-11 81 16</inkml:trace>
  <inkml:trace contextRef="#ctx0" brushRef="#br0" timeOffset="35003.68">20356 14211 1262 0,'4'0'107'0,"1"2"60"16,0 4-42-16,-2-1-40 0,2 2-27 15,4-3-35-15,4-3-12 32,9-4-7-32,5-2-11 0,4-3-44 0,7 2-31 15,-1 3-348-15,-1 1 275 0</inkml:trace>
  <inkml:trace contextRef="#ctx0" brushRef="#br0" timeOffset="35369.89">20684 14257 960 0,'1'1'117'15,"6"2"176"-15,1-3-220 16,9-1 7-16,10-10 8 16,9-2 5-16,7-4-5 15,-1-5-12-15,6 0-22 16,-7 1-16-16,-2 1-23 15,-1 1-7-15,-11 6-4 0,-7 4-2 0,-9 9-1 16,-6 3-3 0,-5 13-1-16,-3 6-1 0,-7 11-3 31,-4 2 9-31,-2 13-2 0,-4 3-6 16,-5 10-11-1,1 2-16-15,4 10-43 16,-4 6-24-16,2 1-320 0,4 7 267 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55:22.73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7T18:57:06.737"/>
    </inkml:context>
  </inkml:definitions>
  <inkml:trace contextRef="#ctx0" brushRef="#br0">8082 2697 1200 0,'-33'14'57'0,"-3"2"-6"0,3-2-3 16,9-3-8-16,3-1 6 0,17-10 17 0,13-7-8 0,29-7-9 0,16-3-7 0,42-4-13 16,17 3 6-16,56 3-6 15,22 3-9-15,55 1-11 16,35 3-3-16,49 3-1 15,33 3-3-15,40 4 2 16,19 3-1-16,35 4-4 0,21 5 4 16,22 7-8-16,8-1-25 15,11 7-51-15,7 2 45 16</inkml:trace>
  <inkml:trace contextRef="#ctx0" brushRef="#br0" timeOffset="1224.39">10029 5358 1015 0,'-27'3'0'0,"-8"3"-81"0,-7-3-77 0,-9 4-8 0,12-11 28 16,1 0 76-16,10-9 121 15,2-1 33-15,3-2 42 16,-3 0 13-16,1 8-37 15,0-1-16-15,4 9-12 16,2 3 2-16,-3 3 4 0,8 1 2 16,-2-1-10-16,4-3-6 15,2-1-10-15,-1-1-5 16,7-1-6-16,2 0-10 0,-1 0-11 16,6-1-9-16,11-2-13 15,5-1-6-15,14-5-4 16,8-1-2-1,14-1 1-15,9 2 1 16,21-2 8-16,8 0 4 16,17-3 6-16,9-4 7 0,21-1-3 15,19 2 3-15,29-5-4 16,16-3-5-16,29 3-3 16,8-4-8-16,31 12-3 15,13 2 5-15,17 12-4 16,5 6 1-16,1 11-1 15,1 13-1-15,-11 14-3 16,-1 1-23-16,-21 5-88 16,-17-3-122-16,-24-15 125 0</inkml:trace>
  <inkml:trace contextRef="#ctx0" brushRef="#br0" timeOffset="6406.66">8904 9261 943 0,'2'-8'115'0,"4"-3"118"0,-1 11-134 0,-4 0-4 0,6 5-12 0,-3 7 5 0,3 9-8 16,-4 7-6-16,0 8-27 16,0 2-20-16,2 5-19 0,-5 2-5 15,0 9-2-15,-2 8-1 16,-1 5-2-1,3 3-3-15,3-9-4 0,2-2-1 16,6-20-4-16,2-11-2 16,4-10-1-16,3-10 4 15,1-11 5 1,4-7-13-16,4-15-23 16,-3-5-12-16,-3-13-49 15,-6-1-24-15,-14-3 78 0</inkml:trace>
  <inkml:trace contextRef="#ctx0" brushRef="#br0" timeOffset="6601.68">8783 9500 1471 0,'1'11'58'0,"5"-4"-15"15,5 1-19-15,1-8-10 16,0-5-4-16,12-8 1 15,-1-9-2-15,6-3-34 16,7-2-38-16,0-11 41 16</inkml:trace>
  <inkml:trace contextRef="#ctx0" brushRef="#br0" timeOffset="6932.79">9231 9578 974 0,'1'1'76'0,"7"-1"40"15,5-3 3-15,7-11-24 0,4 0-8 16,0-5-20-16,-7 0-7 16,0-3-2-16,1 1-7 15,-7 1-8-15,-2-1-10 16,-3 7-5-16,-2 0-4 15,-3 12 1-15,1 2-2 0,7 0 4 16,-4 13-5 0,0 4-2-16,-1 5 4 0,4 8-13 15,-1 5 2 1,4 4-12-16,-4 2-2 16,5 5-8-16,-3 0-25 0,4 0-53 15,1 1-37 1,-6-11-243-16,0-3 221 0</inkml:trace>
  <inkml:trace contextRef="#ctx0" brushRef="#br0" timeOffset="7107.01">9399 9948 1248 0,'13'0'93'16,"4"-3"71"-16,10-3-87 15,8-8-3-15,1 3-18 0,4-7-19 16,-1 2-9-16,5 4-31 31,0-1-23-31,-6 10-70 16,-8 6-255-16,-17 11 219 0</inkml:trace>
  <inkml:trace contextRef="#ctx0" brushRef="#br0" timeOffset="7584.04">8912 10625 1106 0,'5'-10'84'0,"-4"4"51"15,2 4-1-15,-11 9-26 0,5 5-9 16,-8 6-19-1,3 7-8-15,2 10-17 0,-7 4-11 16,2 7-22-16,2 4-15 16,4 7-7-16,0-3 1 15,5 1-4-15,7-3-4 16,5-13-10-16,7-6-8 16,10-17-3-16,-6-6-1 0,7-12 3 15,2-10-9-15,-4-14-12 16,2-1-11-16,-11-10-35 15,-1-1-17-15,-15 2 59 16</inkml:trace>
  <inkml:trace contextRef="#ctx0" brushRef="#br0" timeOffset="7738.6">8847 10854 1313 0,'29'-5'62'0,"1"-5"-1"15,1-2-8-15,5-7-15 0,-4 0-19 16,4 0-33-16,2-2-24 16,-6 6-249-16,1 0 190 15</inkml:trace>
  <inkml:trace contextRef="#ctx0" brushRef="#br0" timeOffset="8034.02">9234 10808 1399 0,'1'1'90'0,"1"-1"44"16,9-1-12-16,2-6-16 16,4 1-22-16,7-2-24 0,-2 4-17 31,3 4-13-31,-3 0-4 16,-6 4-18-16,-2 6-2 0,-9 7-5 15,-7 4-5-15,-9 15 2 16,-9 3-5-16,-7 7 0 15,-2 4 7-15,1 3 0 16,7-5 6-16,9-7-1 16,6 2-9-16,20-15 3 15,11-4-4-15,16-11-4 16,13-10 2-16,2-14-4 16,6-5-43-16,6-11-45 0,0-11-46 15,4-14 60 1</inkml:trace>
  <inkml:trace contextRef="#ctx0" brushRef="#br0" timeOffset="8821.37">13058 10710 447 0,'11'-3'21'0,"1"-2"23"0,1-4-45 0,0 1-15 15,-1-3-64-15,3 3 50 0</inkml:trace>
  <inkml:trace contextRef="#ctx0" brushRef="#br0" timeOffset="9638">12816 10622 537 0,'0'-7'125'0,"0"-1"68"0,-3 2-13 0,2-3-24 16,1 6-55-16,0 3-8 0,3 6-32 0,-2 0-1 15,-2 7 4-15,1 1-3 16,3 5-5-16,3 6-13 15,2 7-22-15,11-1-6 0,5 2-11 16,3-1-4-16,6-7 2 16,-2-4-2-16,-2-10 0 15,-1-5 10-15,-3-6 13 16,-3-3 8-16,-7-7 4 16,-6-1-6-16,-10-4-11 15,-9-3-5 1,-4-2 2-16,-3-2-4 0,-1 0 2 15,2-2-1-15,7-3-7 16,3-6-2-16,6 5-4 16,1 1-2-16,12 6-4 0,1 7-18 15,10 1-37 1,1 2-25-16,3 5-60 16,2 5-28-16,3 1 101 15</inkml:trace>
  <inkml:trace contextRef="#ctx0" brushRef="#br0" timeOffset="10251.49">13542 10768 1271 0,'-5'0'81'16,"-6"-6"46"-16,3 0-36 0,-12-8-5 16,3-1-16-16,-7 0-29 15,-3 2-14-15,2 5-18 16,-2 8-8-16,2 11-3 15,1 6-3-15,10 12-6 16,4 2-4-16,17-4-3 0,7-3 0 16,7-8 3-16,7-8 9 15,0-4 9-15,-1-5 1 0,-3-10 13 16,-1 0 0 0,-13-4 12-1,1 4 6-15,-6 7-9 16,-4-1-3-16,1 6-12 15,-5 6-6-15,-2 7-6 16,2 8 1-16,4 6-4 0,6 4 1 16,8 0-2-16,6-6-2 15,7-7 0-15,4-6 1 16,6-10 1-16,-4-8 4 16,4-9 2-16,-5-5 1 15,-3-4 7-15,-3-4 3 0,-13-8 22 16,1-3 2-1,-9-11 3-15,-3-3 2 0,-8-11-14 16,-6-5 2-16,-4 2 3 16,-4 1-14-16,0 20 5 15,5 15-6 1,4 22-1-16,4 8 5 16,3 25-18-16,-2 10 3 0,3 26-6 15,2 9-2-15,8 13-1 16,3 1-3-16,8-8-1 15,10-4-12-15,4-20-26 16,6-9-11-16,2-10-34 16,5-11-13-16,-2-9-28 15,2-6-15-15,-13-8 80 16</inkml:trace>
  <inkml:trace contextRef="#ctx0" brushRef="#br0" timeOffset="10764.64">12962 11254 758 0,'-10'6'132'0,"-1"7"178"0,-5 1-220 0,-3 7-27 0,7 4-9 16,1 6-17-16,6 4-4 0,7 1-20 0,5-2-5 0,8-11-1 31,0-7-8-31,12-11 7 0,3-7 10 16,5-18 10-1,4 2 15-15,-4-12 13 0,0 2-8 16,-19 3 10-16,-9-2-3 15,-14 2-4-15,-9 3-8 16,-21 1-14-16,-5-3-12 16,-4 9-11-16,-1 2-11 15,9 7-23-15,5 6-15 0,4 4-51 16,10 4-29-16,18 2 68 16</inkml:trace>
  <inkml:trace contextRef="#ctx0" brushRef="#br0" timeOffset="10986.65">13465 11237 990 0,'-3'-14'155'16,"-4"-2"234"-16,-13 2-316 0,-2 1-6 0,-8 10-21 31,0 3-1-31,3 16-7 16,0 7-3-16,10 15-17 0,7 5-8 15,14 9-9-15,8 3-17 16,13-5-49-16,-1-1-17 16,3-8-64-1,-2-3-100-15,-11-10 158 0</inkml:trace>
  <inkml:trace contextRef="#ctx0" brushRef="#br0" timeOffset="11153.59">13252 11428 1389 0,'17'-10'60'0,"7"2"5"16,6 3-10-16,3 5-15 15,3 4-5-15,2-1-22 16,-2 6-16-16,1-4-45 0,-4 4-35 0,5 2 44 31</inkml:trace>
  <inkml:trace contextRef="#ctx0" brushRef="#br0" timeOffset="11870.13">14132 11003 967 0,'-3'0'66'0,"0"2"41"0,1 9-23 0,2 5 14 0,-8 3 9 0,2 4-7 0,0-1-7 16,1 5-6-16,5 5-21 16,0 2-4-16,0 1-18 15,-2 5-5-15,4 7-18 16,7 3-4-16,-5 1-12 16,5-1-4-16,-1-12 1 15,0-8-5-15,8-8 1 16,6-8-2-16,1-4-5 15,3-9-4-15,2-7-17 16,-7-7-17-16,-3-7-37 16,0-5-6-16,-6-4-30 15,-2-2-13-15,-10 1 81 16</inkml:trace>
  <inkml:trace contextRef="#ctx0" brushRef="#br0" timeOffset="12036.56">13981 11262 979 0,'-7'5'141'0,"12"-5"183"0,9 0-230 16,18-8-18-16,7-3-16 15,7-8-12-15,-2-5-10 16,-1-3-30-16,-4 2-23 16,-6 1-60-16,-1 7-41 15,-7 5 58-15</inkml:trace>
  <inkml:trace contextRef="#ctx0" brushRef="#br0" timeOffset="12371.54">14456 11237 1233 0,'0'0'84'0,"0"0"46"16,3-2-14-16,8-3-20 15,1-6-10-15,7-6-16 16,0-3-6-16,3-4-6 0,-1-1 0 16,-2-1-11-16,-5 3-10 15,-6 7-2-15,-2 2-13 16,-6 12-1-16,0 1-4 0,2 7-13 16,-4 11 9-1,1 13-8-15,-1 10-6 16,-1 9 2-16,3-1-9 0,5 5 0 15,-5-3 8 1,1-3-30-16,-1-1-10 16,2-5-47-16,-2-6-35 15,-2-5-37-15,1-5 111 16,-7-9 7-16</inkml:trace>
  <inkml:trace contextRef="#ctx0" brushRef="#br0" timeOffset="12553.16">14484 11579 1017 0,'0'2'160'0,"0"1"198"16,2 0-227-16,7-2-37 15,8 1-19-15,9-2-15 16,8 0-13-16,10-8-17 16,5 3-14-16,3-3-50 15,-3 2-34-15,-6-2-86 16,-7 5 76-16</inkml:trace>
  <inkml:trace contextRef="#ctx0" brushRef="#br0" timeOffset="13052.74">13851 12095 918 0,'8'-19'110'0,"0"-3"87"0,-3 11-85 0,1 4 8 0,-6 4-13 0,0 6-1 0,0 5-8 0,-6 5-5 31,0 10-14-31,-1 4-10 0,-1 10-26 15,0 2-13-15,2 10-25 16,-2-3-1-16,5 4 0 16,3-1-3-16,5-5-1 15,6-8-3-15,9-7-16 16,1-10-2-16,12-10-20 16,5-9-17-16,0-11-19 15,1-6-23-15,-3-9-17 16,-7-3-19-16,-10 0 76 15</inkml:trace>
  <inkml:trace contextRef="#ctx0" brushRef="#br0" timeOffset="13253.02">13757 12311 1304 0,'11'-3'62'0,"9"-7"19"0,5-1-13 15,7-5-13-15,11 0-10 0,1-4-23 16,6 3-8-16,2-2-40 16,-3 6-34-16,-5 5-289 15,-4 2 227-15</inkml:trace>
  <inkml:trace contextRef="#ctx0" brushRef="#br0" timeOffset="13575.81">14236 12158 1091 0,'-1'-5'103'0,"-6"-3"127"0,7 5-112 16,2-3-23-16,6 1 3 16,9 2-18-1,5 3 2-15,5 0-16 16,0 1-13-16,-2 2-25 15,-1 7-14-15,-7 6-12 16,-4 6-2-16,-12 8-15 0,-4 3-7 16,-14 6-10-16,-2 4-8 15,-3 4 6-15,-2 5 6 16,5-3 15-16,3-5 6 16,13 2 6-16,8-11-1 15,17-10-6-15,8-6-24 0,19-14-32 16,11-5-21-16,9-19-206 15,17-14 189-15</inkml:trace>
  <inkml:trace contextRef="#ctx0" brushRef="#br0" timeOffset="20962.72">16592 12077 1078 0,'-4'0'87'0,"3"0"56"0,-1 3-31 0,4 1-20 0,9 3-3 0,13-3 4 0,7-1-5 0,24 3 4 16,13-4 1-16,13 1-16 16,9 2-10-16,11-5-17 15,6 0-12-15,16-7-15 16,-2 3 0-1,-10-9-12-15,-12 2 0 0,-33 3-7 16,-14 2 0-16,-20 4 1 16,-13-4-6-16,-19 6 5 15,-13 6-9-15,-21 0 5 16,-7 5 0-16,-21 0-5 16,-6 1 8-16,-23-8-20 15,-9-1-2-15,-4 2-9 16,-3-5-1-16,9 0 6 15,7-5 3-15,15-1 14 16,7 0-3-16,23-2 11 16,14 6 2-16,23 2-3 0,9 0 2 15,25 0-2-15,14-4 5 16,26-3 3 0,8-5 10-16,23 1 5 0,8-5 0 15,21-6 6-15,2 6-14 16,-11-8-1-16,-19 9-10 0,-33 2-5 31,-20 2 3-31,-29 11-8 0,-11 0 5 16,-20 6-3-16,-20 4 3 15,-29 4-7-15,-16 0-4 16,-27 5-3-16,-12-2-4 16,-2-1 2-16,-1 1 1 0,11-4-2 15,10-5-3-15,13-2 10 16,20-1 1-16,31-5 4 15,19 0 5-15,41 0 4 16,24-3 5-16,33-3 11 16,17-2 2-16,25-8-4 15,10-1 0-15,16-2-2 16,0-2-8-16,-21 2 3 16,-22 2-9-16,-42 9-4 15,-26 0 6-15,-33 7-5 16,-19 2 2-16,-37 7-20 0,-17 3-13 0,-42 6-81 31,-9 7-55-31,-10 4 96 16</inkml:trace>
  <inkml:trace contextRef="#ctx0" brushRef="#br0" timeOffset="33127.37">12569 6637 1097 0,'0'17'55'0,"0"5"52"0,3 3-13 0,6 7-15 0,2 2-13 0,4 7-20 0,0 4-21 0,1-4-11 16,0-4-12-16,1 1 0 15,-10-8-3-15,-1-3-42 16,-4-2-27-16,-10-12 33 16</inkml:trace>
  <inkml:trace contextRef="#ctx0" brushRef="#br0" timeOffset="33444.76">12531 6698 1234 0,'11'-9'79'0,"2"-1"54"15,1 1-44-15,3 2 5 0,4 1-8 16,2-2-21-16,1-3-8 15,6 3-17-15,-3 0-10 0,3 5-14 16,1 8-4-16,-2 8-12 16,1 2 2-16,-7 9-2 15,-1 1-3-15,-9 2 1 16,-5 1-1 0,-8-1 2-16,-5 0 1 15,-12 0-15-15,-8 1-19 0,-20-6-42 16,0 0-24-16,-15-4-25 15,4-6-14-15,11-5 85 16</inkml:trace>
  <inkml:trace contextRef="#ctx0" brushRef="#br0" timeOffset="33787.37">13291 6750 1099 0,'10'-3'103'0,"-6"0"71"0,-7-2-77 16,-5 5-10-16,-12-2-16 16,-5 2-8-1,-2 2-6-15,-5 6-5 0,1 8-24 16,-4 3-8-16,5 9-14 15,-1 8-1-15,12 8-3 16,4 1-1-16,15 2 1 16,10-3-3-16,18-5 1 15,7-2 2-15,11-12-2 16,4-3 0-16,9-17-25 16,2-4-19-16,-1-5-37 15,-5-11-25-15,-7-11 59 16</inkml:trace>
  <inkml:trace contextRef="#ctx0" brushRef="#br0" timeOffset="34016.46">13812 6689 1430 0,'6'19'60'15,"1"4"5"-15,-4 9-5 16,1 6-4-16,1 1-15 0,0 2-33 16,4 3 0-1,-2 0-6-15,1-4-22 0,-5-1-45 16,0-3-47-16,-3-15 53 16</inkml:trace>
  <inkml:trace contextRef="#ctx0" brushRef="#br0" timeOffset="34227.92">13634 6865 1277 0,'20'0'72'0,"5"0"23"15,5 0 2-15,10-5-7 0,4 1-21 16,3-4-34-16,1 2-9 15,-6-4-26-15,2 2-23 16,-1-1-70-16,-4-2-161 0,-9-2 150 16</inkml:trace>
  <inkml:trace contextRef="#ctx0" brushRef="#br0" timeOffset="34620.61">14262 6534 1343 0,'1'0'79'0,"4"2"25"16,1 7-8-16,-3 7-2 15,7 8-25-15,-9 2-24 16,-1 6-15-16,0 3-15 16,0 1-5-16,0 0-4 15,2-6-5-15,3-2-1 16,3-4 5-16,6-7-8 15,2-4-5-15,6-8-21 16,1-7-20-16,2-9-25 0,1-6-10 16,-3-4-2-1,-4-2 14-15,-4-1 25 0,-6 0 19 16,-4 5 26-16,-5 7 5 16,0 12 23-16,-3-5 3 0,-1 18 15 31,4 9 6-31,0 11 2 15,7 6 4-15,5 4-14 0,3 3-10 16,3-2-15-16,3-2-11 16,-2-7-24-16,-3-7-29 0,-5-9-102 15,-3-8 84 1</inkml:trace>
  <inkml:trace contextRef="#ctx0" brushRef="#br0" timeOffset="35146.98">12684 6881 840 0,'0'-6'98'0,"0"-1"105"16,0 1-86-16,-8 0-13 0,6 3-1 0,-1-2-18 0,-1 3-6 15,7 2-11-15,-2 2-13 16,7 9-11-1,3 3-14-15,0 18-14 16,-3 7-2-16,0 18-11 16,-3 9 1-16,-4 10-2 15,6-2-1-15,-1-13-14 16,5-4-25-16,3-17-57 0,2-7-18 16,6-10 53-1</inkml:trace>
  <inkml:trace contextRef="#ctx0" brushRef="#br0" timeOffset="36884.8">13099 9384 1008 0,'8'3'79'16,"-7"6"55"-16,2 4-21 0,-6 3-42 0,-5 6-13 0,-4 3-27 0,-2 5-12 0,3 8-5 0,3 3-5 15,5-3-7-15,7-2 4 16,9-9-9-16,1-7 3 16,10-13 17-16,-4-7 9 15,4-11 12-15,0-5 3 16,-2-6-4-16,-2-5-2 16,-1-6 2-16,-6-5 5 0,-5-1-2 15,-8-1 5-15,-8 5-3 16,-13 2-6-1,-10 5-13-15,-7 1-9 16,-13 11-13-16,-1 5 2 0,8 13-16 16,6 6-13-16,18 0-35 15,1 1-36-15,16 1-37 16,10-4-33-16,12 0 90 16</inkml:trace>
  <inkml:trace contextRef="#ctx0" brushRef="#br0" timeOffset="37125.62">13634 9344 1355 0,'0'-9'91'0,"-7"-5"59"0,-10 1-70 16,-8-1 3-16,-4 4-25 16,-1 7-13-16,-3 5-9 15,8 9 1-15,0 12-1 16,3 6-1-1,6 13-20-15,6 4-1 16,12 6-12-16,6 2-4 16,9-1-24-16,4 0-28 15,2-6-46-15,-4 0-34 16,0-12-187-16,-9-2 196 16</inkml:trace>
  <inkml:trace contextRef="#ctx0" brushRef="#br0" timeOffset="37318.98">13310 9619 1505 0,'35'-11'60'0,"8"1"13"0,-2-2-5 16,3 2-18-16,5 2-7 16,-2 0-27-1,5-1-19-15,2-4-38 0,2 1-35 0,4-3-63 16,0-3-258-1,-1 2 250-15</inkml:trace>
  <inkml:trace contextRef="#ctx0" brushRef="#br0" timeOffset="37527.67">14069 9358 1336 0,'-47'-26'69'0,"4"0"23"0,-7 1 5 16,12 16-7-16,1 6-7 15,8 14-17-15,-1 12-10 0,11 9-18 16,4 9 0-16,11 8-17 16,8 4-5-16,11-1-6 15,2-1-16-15,3-5-33 0,-1-5-21 16,-1-5-72 0,-6-8-29-16,-8-6 87 15</inkml:trace>
  <inkml:trace contextRef="#ctx0" brushRef="#br0" timeOffset="37675.69">13700 9616 1403 0,'24'-13'39'16,"4"2"-5"-16,7 0-25 16,3 0-6-16,1-2-10 15,15-4-41-15,9 0-39 16,6-6-198-16,2 0 176 15</inkml:trace>
  <inkml:trace contextRef="#ctx0" brushRef="#br0" timeOffset="37921.46">14403 9414 1299 0,'-9'0'93'0,"-7"0"47"16,-7 0-28-16,-12 6-32 16,-3-4-8-16,-3 2-15 15,3 4-9-15,8 5-21 16,8-1-11-16,19 7-11 15,8 2-2-15,15 3-1 16,-1-2 0-16,3 6 0 16,2 0 0-16,-5 1-1 15,-2 1 2-15,-12 1-4 16,-8-4-6-16,-10 0-25 16,-11-2-22-16,-2-11-42 15,0-3-27-15,4-14-335 16,3-14 298-16</inkml:trace>
  <inkml:trace contextRef="#ctx0" brushRef="#br0" timeOffset="38409.5">14456 9516 1262 0,'17'0'102'0,"3"0"25"15,4-5-6-15,-5-4-1 0,8-7-34 16,0 0-14-1,3-7-19-15,-2-2 5 16,-9 1-16-16,0 3-4 16,-18 6-15-16,-2 0-10 0,-20 11-9 15,-2 1 1 1,-7 10 0-16,0 9-5 0,0 9 4 16,3 5-1-1,13 5-4-15,7 3 5 0,12-2-7 16,8-1-1-16,14-10-14 15,6-7-7-15,6-12-10 16,5-9-1-16,2-10 13 16,-3-4-1-16,-7-12 14 0,-4 3 3 0,-12-11 6 15,-4 1 1 1,-7-5 5 0,-6-8 3-16,4-6 19 0,-10-11 5 15,-4-10 9-15,-1-4 0 0,-6 13-12 16,9 15 10-16,-1 33 6 31,1 13 2-31,5 27-7 0,-1 12-8 16,1 23-21-16,1 9-6 15,7 9 1-15,0 0-5 0,5-7-1 16,6-11-17-16,-2-8-51 16,4-9-60-16,-4-9-62 15,0-5-31-15,-4-12 112 16</inkml:trace>
  <inkml:trace contextRef="#ctx0" brushRef="#br0" timeOffset="38575.31">14793 9083 1442 0,'24'7'61'0,"11"1"30"0,6-6-33 0,14-8-4 0,3-9-7 0,7-11-25 0,-2-4-45 0,2-15 13 32</inkml:trace>
  <inkml:trace contextRef="#ctx0" brushRef="#br0" timeOffset="39857.8">17997 8068 577 0,'-27'7'80'0,"2"2"64"0,2-4-5 0,11 4-15 15,9-4-15-15,14 3-6 0,10-5-2 0,29 0 0 0,15 1-1 16,27-4 10-1,9-4 10-15,15 1 2 16,17-2-1-16,23-2-30 16,10-1-15-16,7-2-35 15,12-2-4-15,-20-4-17 16,-10 2-4-16,-24 1-7 0,-29 0 2 16,-40 7-1-1,-18 0-2-15,-41 6-2 0,4-2-4 16,-42 2-3-16,-14 5-3 15,-30-2-3-15,-17 0-7 0,-29 0-10 16,-1 4-4 0,-2-7-11-16,4 0 9 0,12-3 9 15,-2-5 4-15,24 6 17 16,14 5-1-16,39 7 2 16,21 1 5-16,28 1-5 15,15 1 5-15,30-5 5 16,14 0 0-16,22-10-2 15,5-7-5-15,6-7-5 16,2-6-12-16,10-5-82 16,1-6-56-16,1-8 76 15</inkml:trace>
  <inkml:trace contextRef="#ctx0" brushRef="#br0" timeOffset="40234.68">20353 6832 1339 0,'3'38'120'0,"-2"3"92"0,2 3-69 0,-4 8-35 0,-1 5-39 0,-6 9-38 0,4 5-17 15,-1-6-14-15,5-2 2 16,0-11-45-16,5-6-28 0,1-2-65 16,2-8-34-16,-2-11 90 15</inkml:trace>
  <inkml:trace contextRef="#ctx0" brushRef="#br0" timeOffset="40497.19">20299 6908 1175 0,'-8'-92'110'0,"8"17"126"32,8 16-140-32,14 31 18 15,8 11 1-15,9 10 6 16,6 7-18-16,-3 13-46 16,-2 7-20-16,-7 12-24 15,-6 1-6-15,-7 5 2 16,-3 0-7-16,-17 3 4 15,-7-2-7-15,-19-1 1 16,-4 0-2-16,-9-11-31 16,-7-5-18-16,2-16-59 15,6-6-30-15,10-14-43 0,4-10-251 0,26-7 275 16</inkml:trace>
  <inkml:trace contextRef="#ctx0" brushRef="#br0" timeOffset="40785.19">21216 6816 1460 0,'-7'8'57'0,"-10"5"52"16,-13-1-56-16,-10 4 16 16,-2-2 11-16,1-1-11 15,1 1-1-15,4 11-14 16,8 4-12-16,9 20-16 15,8 12-14-15,14 12-12 16,6 2 3-16,15-10-6 16,9-7 5-16,5-23-3 15,5-6-3-15,-1-17-13 0,2-9-9 16,2-15-39 0,5-9-35-16,-2-17-40 0,1-7 65 0</inkml:trace>
  <inkml:trace contextRef="#ctx0" brushRef="#br0" timeOffset="40984.23">21796 6766 1574 0,'6'27'87'0,"1"7"46"16,-4 4-31-16,3 2-10 15,-3 1-21-15,7-2-29 16,-2 0-15-16,-2-1-12 15,-3-1-15-15,-3-4-63 16,-1 0-42-16,-6-9-206 16,-1-6 178-16</inkml:trace>
  <inkml:trace contextRef="#ctx0" brushRef="#br0" timeOffset="41173.98">21597 6958 1499 0,'3'0'59'0,"1"5"22"32,7 4-1-32,8 2 9 0,6 2 5 15,16-7-10-15,6 1-23 16,7-6-27-16,4-2-14 16,-3-7-31-16,5-5-16 15,-3-6-65-15,2-4-52 16,0-6 74-16</inkml:trace>
  <inkml:trace contextRef="#ctx0" brushRef="#br0" timeOffset="41551.16">22508 6567 1497 0,'-7'16'86'0,"-4"1"46"16,0 7-41-16,-3 3 13 0,-2 1-6 15,4 5-20-15,-3 2-25 32,4 3-20-32,2 0-21 0,6-1-1 15,3-3-10 1,8-9-4-16,9-13-30 0,11 1-12 16,10-13-27-16,5-2-7 15,6-15 0-15,1-2-2 0,2-8 24 16,-1-3 14-16,-9 4 31 15,-9 7 26-15,-17 6 26 16,-13 12 11-16,-10 12 19 16,-8 9-3-16,-12 15-4 15,-1 6-2-15,6 8-17 16,3-4-14-16,14 0-13 16,5-1-15-16,8-10-6 15,5-5-33-15,4-9-76 0,-1-7-42 16,-2-8 65-1</inkml:trace>
  <inkml:trace contextRef="#ctx0" brushRef="#br0" timeOffset="41990.21">23625 6638 1407 0,'12'5'114'0,"7"1"-57"0,-2 12 98 0,-1 4-48 0,-8 8 3 0,2 9-14 0,-4 13-41 0,0 6-13 0,-3 4-22 15,-1-5-11-15,-2-4-5 16,-2-2-12-16,-7-7-53 0,1-9-20 16,-5-5-72-16,2-8-25 15,0-11 103-15</inkml:trace>
  <inkml:trace contextRef="#ctx0" brushRef="#br0" timeOffset="42174.25">23456 6883 1532 0,'20'7'78'15,"9"-3"19"-15,7 0 21 0,13-2 9 16,-2-1-13-16,10-1-40 16,-2 0-22-16,-1-1-40 15,4-2-22-15,-7 1-73 16,-1 2-56-16,-10 2 74 15</inkml:trace>
  <inkml:trace contextRef="#ctx0" brushRef="#br0" timeOffset="42674.19">22888 8100 1853 0,'9'-16'0'0,"-6"0"29"0,1-6 15 0,-8-3 2 0,-13-10 2 0,-15 2-19 0,-15-3-6 0,-6 0-12 0,-4 11-16 0,5 10-3 0,6 17-28 0,8 11-20 0,13 4-59 0,11 5-26 0,22-8 72 0</inkml:trace>
  <inkml:trace contextRef="#ctx0" brushRef="#br0" timeOffset="42906.28">23449 7654 1691 0,'-6'-22'69'0,"-13"4"19"15,-6 7-1-15,-19 11 18 16,-4 3-13-16,0 16-7 15,0 7-12-15,10 18-17 16,8 13-8-16,10 15-32 16,9 8-1-1,8 1-10-15,3-4-10 0,9-7-37 16,2-6-24-16,3-12-76 16,1-8-30-16,-3-12-44 15,1-8 100-15</inkml:trace>
  <inkml:trace contextRef="#ctx0" brushRef="#br0" timeOffset="43097.11">23050 8051 1583 0,'19'-1'68'0,"10"-1"15"15,15-6-44-15,8-5 6 0,13-4-11 16,10-10-5-16,7-9-36 15,2 0-33-15,-4-7-85 16,-4-1-203 0,-7 0 195-16</inkml:trace>
  <inkml:trace contextRef="#ctx0" brushRef="#br0" timeOffset="43290.54">23872 7613 1106 0,'-30'0'190'0,"0"0"291"0,0 11-334 15,0 3-6-15,3 13-32 16,7 9-26-16,4 15-43 16,8 2-15-16,4 9-15 15,4-6-7-15,3 0-19 16,0-4-23-16,-3-8-69 16,0-2-45-16,-8-7-224 15,2-3 221-15</inkml:trace>
  <inkml:trace contextRef="#ctx0" brushRef="#br0" timeOffset="43460.56">23424 8075 1616 0,'29'-13'49'0,"8"2"5"0,4-3-24 15,8 0 19-15,2-5-2 0,-1-3-14 16,4-2-28-16,1-3-57 15,5 4-38-15,3-3-246 16,2 0 212-16</inkml:trace>
  <inkml:trace contextRef="#ctx0" brushRef="#br0" timeOffset="43676.43">24249 7810 1479 0,'-47'17'74'0,"-5"-1"27"16,-5 1-14-16,5 5 0 0,0 0-9 15,17 2-17 1,13 5-15-16,21-1-17 16,8-1-17-16,17 1-14 15,3 0 3-15,4 4-7 16,1 0 4-16,-15 1-25 16,-4-5-12-16,-16 5-41 15,-18-4-21-15,-9-3-21 16,-4-2-16-16,-3-18 80 15</inkml:trace>
  <inkml:trace contextRef="#ctx0" brushRef="#br0" timeOffset="44235.63">24289 8121 1494 0,'15'7'60'0,"3"-2"7"0,2-5 5 0,13-5 15 16,-1-4-7-16,11-7-8 0,-4 0-5 31,-1-3-15-31,-5 2-9 0,-9 1-6 16,-9 4-11-16,-21-1 2 16,-13 2-3-16,-14 10-8 15,-8 1-2-15,-3 17-4 16,0 7-2-16,4 12-5 15,4 2 3-15,17-1-4 0,13 3-3 16,18-1-1-16,9-1-2 16,17-9-15-16,8-3-1 15,2-7-12-15,4-4-30 16,1-14 9-16,-3-2 7 16,4-18 12-16,-2-10 19 15,-5-7 1-15,-8-4-1 16,-12-4 6-16,-8-6 4 0,-12-10 12 15,-11-9 11 1,-8-23 15-16,-4-4 12 16,2 9-6-1,6 18-2-15,2 34 3 0,6 32-2 16,-2 3 0-16,2 24-11 16,8 24-6-16,0 11-7 0,4 13 2 15,6 2-4-15,-2-1-10 16,-2-2-1-16,0-14-20 15,0-4-15-15,-8-8-60 16,2-4-28-16,-6-7-69 16,-5-5-2-16,0-14 102 15</inkml:trace>
  <inkml:trace contextRef="#ctx0" brushRef="#br0" timeOffset="44418.53">24696 7908 1504 0,'19'6'67'0,"12"3"34"0,9 1-17 0,15 1-3 0,5-10-18 16,-2-1-37-16,-1 0-12 0,-8-7-70 0,-7 0-50 15,9-10 56-15</inkml:trace>
  <inkml:trace contextRef="#ctx0" brushRef="#br0" timeOffset="45305.27">22460 7990 1145 0,'0'0'85'0,"0"0"51"0,-3 1-32 0,2 2-13 0,-1 1-10 0,0-1-10 0,1 3-17 0,-1 0-14 0,1 4-7 15,-7 4-17 1,-2 8-4-16,-2 6-8 16,5 6-2-16,1 3 0 15,4 4-2-15,15-4 0 0,8-3 2 16,10-12 7-16,13-4 5 15,4-17 8 1,1-5 1-16,-1-14-6 0,1-7 0 16,-4-11-1-16,0 1-2 15,-18-4 0-15,-8-1-5 0,-27 1-3 16,-16 1-2-16,-17-1-4 16,-11-1-14-16,-4 10-34 15,0 10-28 1,6 18 156-16,-2 7-87 0</inkml:trace>
  <inkml:trace contextRef="#ctx1" brushRef="#br0">19359 15915 0,'0'0'0,"51"-20"0,-51 20 0,0 0 0,59-27 0,-59 27 0,47-28 0,-7 8 15,-24 9-15,-8 3 16,-8 0 0,11-4-16,-3 0 15,12 0-15,-4 0 16,-8 5 0,4-1-16,-5 0 15,-3 0 1,8 0-16,-8 0 15,8-4 1,-4 0-16,-8 1 16,4 3-1,-4 0-15,0 4 16,0 0 0,0 0-16,0 0 15,0 0-15,0 0 16,0 0-1,0 4-15,0 0 16,0 0-16,0 0 16,0 0-1,0 0-15,0 0 16,0 0 0,0 0-16,0 0 15,0 0-15,8 0 16,-4 0-1,-4 0 1,0 0-16,0 0 16,0 0-1</inkml:trace>
  <inkml:trace contextRef="#ctx0" brushRef="#br0" timeOffset="104296.35">13466 8920 1457 0,'0'0'116'0,"0"0"-62"0,8-1 1 0,5 1-1 0,9-5-16 0,5 2-7 0,11-1-15 0,7 4-2 0,7-4-4 0,4 1-2 0,4-2 2 0,-2-3-1 0,0 2 1 16,-1-5 0-1,-11 3-1-15,-10 1 0 0,-20 1 0 16,-14 3-1-16,-20 1-6 16,-13 2 1-16,-21 5-6 15,-5 3 1-15,-17 3-3 16,0-2-4-16,-7 4-5 15,2-2 1-15,5 3 2 16,13 2 4-16,18-8 5 16,15 0 1-16,28-5 1 0,9-3-1 15,35-3 2 1,8-3-1 0,26-1 0-16,5-5 1 0,13-1-19 15,5-1-32-15,0-7-328 16,-4 6 254-16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58:38.8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21296 13681 858 0,'9'0'109'16,"-1"-1"115"-16,5-4-91 0,6 3-40 0,0-3-20 0,12-2-23 0,9 0-4 0,12-4-9 0,-2-1 3 15,2-1-11-15,-6 0-2 16,-2 1-15-16,-4 4-5 0,-13 3-4 15,-8 4-4-15,-19 1 6 16,-7 0 2 0,-16 4 0-16,-9 7 3 0,-23 5-6 15,-4 1-3-15,-19 1-4 16,-4 5-12-16,11-5-3 16,3 4 3-16,31-9 1 15,15-1 11-15,29-7 1 16,16 0 3-16,31-5 12 15,18 0 2-15,14-5 5 16,4 2-1-16,-10 1-5 16,-11-1 0-16,-13 3-7 15,-18 2-1-15,-24 4-6 16,-16 3-2-16,-33 10-13 16,-6 2-35-16,-23 4-81 15,-6 0 76-15</inkml:trace>
  <inkml:trace contextRef="#ctx0" brushRef="#br0" timeOffset="2522.44">18179 7778 754 0,'0'13'110'15,"-2"-5"165"-15,2-2-188 0,6-1 11 0,7-5-12 0,6-2-11 0,6-2-10 0,0-4-14 0,13 3-14 16,2-6-9-16,7 5-13 15,8-1 3-15,-1-1-6 16,3 2 1-16,-2-2-1 16,-8 0-2-16,-10 2-3 15,-11 4 0-15,-24 2-8 0,-4 4 0 16,-29 7 1-16,-13 4 0 16,-26 11 0-16,-9 4 0 15,-4 0-2-15,1 1 1 16,11 1 1-1,11-7 0-15,22-8 0 0,8-4 0 0,36-13-3 16,18-2 3 0,18-9-4-16,17 0 2 0,9-6 5 15,7 3-1 1,6-7 2-16,-1 5 0 16,-12 2-24-16,-14 2-19 15,-26 4-61-15,-18 5-201 0,-36 3 191 16</inkml:trace>
  <inkml:trace contextRef="#ctx0" brushRef="#br0" timeOffset="15925.95">18493 7805 860 0,'-2'-3'97'0,"-3"0"52"0,1 1-4 0,-6 4-56 0,-3 3-17 0,4-2-22 16,0 1-5-16,1 3 0 0,-3-3-4 0,3 4-7 16,1 3-2-16,-5 4-13 15,-1 0-5-15,1 9-7 16,-9 4 2-16,2 7 0 16,-6-2-1-16,0 5 0 0,-2-2-7 0,2 2-1 31,-1 0 2-31,-5 0-3 0,2 3 5 15,-1 6-1-15,-3 2 1 16,2 8 3 0,4 6-6-16,-5 3 7 15,2 7-1-15,4-2 3 0,0 1 0 0,6 4-5 32,1 0-3-32,-6 6-2 0,-1 3 3 15,1 5 2-15,-2 1 1 16,7-3 3-16,1-1-4 15,0-8 0-15,0-8 2 16,0 0 1-16,0-5 0 0,2-4 5 16,3-7-2-16,-5-6-4 15,4-8-3 1,-5-7-4-16,-5-5 0 0,-2-5-1 16,0 1 4-16,-9-13-1 15,3 4-4-15,-2-6-7 16,2 2-5-16,11-1-2 0,0 2 2 15,7 0 4-15,1 2-1 0,3-2 3 32,0 0 1-32,3 1 2 15,2-2 3-15,-2 4 1 16,3 1-1-16,-3 2 1 16,2 3 2-16,-3 1-1 15,-2 0 0-15,-4 2 3 16,0-1-3-16,-4 0 0 0,1-2 0 15,3-3-2-15,2 3 0 16,4-2 2-16,-1 1 3 16,4 1-1-16,-4-3 0 15,6 1-2-15,-3-2-1 16,3 2 1-16,0-6-1 16,-5 5-2-16,-2 3 2 15,0 0 1-15,-3-3 1 0,-1 0 1 16,4-5-2-16,2 1-1 15,1-1 1-15,0 2 1 0,5-2-1 32,-3-2 0-32,4 7 0 15,1-1-1-15,-1 5 1 0,2 7 1 16,0 2-2-16,0 6 1 16,2 1-1-16,-2 2 1 15,-4-3 0-15,1-10 1 16,-3-6-2-16,1-15-34 15,-3-7-23-15,-6-10-236 0,-2-7 183 16</inkml:trace>
  <inkml:trace contextRef="#ctx0" brushRef="#br0" timeOffset="18891.29">18253 7897 644 0,'-5'-4'81'0,"4"-3"150"0,-1 3-126 0,4 1 1 0,-2-3-8 0,4 3-28 0,-2 3-6 16,-1 5-2-1,1 6 7-15,-13 7-17 16,-6 5-7-16,-21 3-23 16,-10 6-13-16,-15-1-7 15,-6 1 0-15,-1-7 0 16,6-6 4-16,10-5-5 15,10-3 2-15,17-4 2 16,7-6-4-16,16-5 7 16,9-3-5-16,20-4 7 15,7-3 4-15,9-3 2 0,11-5 4 16,10-5 3-16,4-2 1 0,3-4-3 16,1-1-4-1,-17 2-9-15,-4 4 0 0,-11-1-5 16,-10 6 2-16,-10 5-1 15,-6 6-2-15,-12 10 1 16,-1-1 0-16,-13 14-3 16,-12 3-1-16,-8 13-3 15,-4 4-5-15,-9 6-5 16,-2-3-2-16,-2 3 0 16,4-7 4-16,15-7 6 15,9-4-1-15,15-9 4 16,8-7 0-16,11-6 3 15,9-7-1-15,7-7 0 16,5-7 0-16,4-7 1 16,-1-4 2-16,3-6 1 15,-5 2 2-15,-2 1-1 0,-6 3 2 16,-7 13-2-16,-2 5 2 16,-5 10-2-16,-2 4-4 15,-7 6 2-15,-1 5 4 0,1 5 2 16,3 1 4-1,1 7 2-15,5 1 1 0,11 8 10 16,-2 6 4 0,7 6-4-16,3 6 0 0,-3-4-17 15,-3 2-4 1,-4-10 1-16,-2-5-8 0,-6-4-4 16,-4-5-19-16,0-6-67 15,-6-5 174-15,-2-11-88 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59:45.4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18966 6917 1031 0,'-6'0'53'0,"-5"0"36"0,-5 2-28 0,-3 6 14 15,0 0 2-15,-2-4 0 0,9 3 3 0,1-7-12 16,9 0 3-16,1 0-6 15,-1 0-6 1,2 1-11-16,8 7-4 0,6 8-10 16,2 11-6-16,8 20-7 15,7 7-2-15,10 13-7 16,2 4-2-16,9-3-8 16,-7 2-1-16,11-9-2 15,-4-7-8-15,-8-15-8 0,0-7-6 16,-14-20-22-1,-6-1-13-15,-12-9-33 0,-10-2-22 16,-12-11-202-16,-12-5 200 16</inkml:trace>
  <inkml:trace contextRef="#ctx0" brushRef="#br0" timeOffset="356.06">18805 6868 858 0,'0'0'140'16,"0"2"225"-16,-2 9-260 0,-9 9-30 16,-6 10-8-16,0 7-16 15,-5 4-7-15,4 1-4 16,2 6-10-16,7-4-20 16,4 2-1-16,8-15-8 15,4-4-1-15,8-16-1 16,1-11-2-16,8-17 7 15,7-17 4-15,1-13 6 16,-4-11 5-16,-4-8-4 16,-10-1-4-16,0 3 6 15,-4 4 1-15,-7 16 3 0,0 7 3 16,5 23-10-16,3 11-7 0,10 23-3 16,6 17 0-16,15 15-4 31,5 3 2-31,9 3-21 15,10-6-31-15,11-9-84 16,7-4 76-16</inkml:trace>
  <inkml:trace contextRef="#ctx0" brushRef="#br0" timeOffset="13483.17">7390 10865 575 0,'-2'1'47'0,"5"-6"10"0,5-4 75 0,-3 3-22 0,1-5 1 0,-6 1-22 0,2 2-31 0,4-3-3 15,-1 0-7-15,6 2-1 0,-11 2 3 16,0 1-7-16,-5 1 1 15,-3 1-4-15,2 4-9 16,-4-4-2-16,1 1-1 16,-4 2 0-16,-6-10-1 15,2-2-1 1,-4-1-2-16,2 0-1 16,-6 1-4-16,0 0 0 15,-3 6-6-15,-4 2 1 0,7 0 0 16,-2 4-3-16,5 1 0 15,3 4-2-15,5 6-3 16,0 1-2-16,4 1-1 16,2 6-2-16,5-1-1 15,0 2 1-15,3 6-1 16,0 7 1-16,0 4 0 0,0 3 2 16,-2 7 3-16,2 6-4 15,0 7 4-15,0 4 1 16,0-2 0-16,2-1 2 15,-2 2 0-15,0-2-6 16,-2 3 0-16,-2-3-1 16,0 4 0-16,0 6-1 15,-1-1-1 1,2 4 1-16,3 7-1 0,1 4 0 16,7-2 2-1,3 7-2-15,0 3 0 16,-1 4 1-16,-1 8-2 15,1 2 2-15,-4 7-1 0,0 1 0 16,-4 1 1 0,-2 0 0-16,-5 2 2 0,-4 3 0 15,-4-2-3-15,2-1 0 0,2-2 0 16,1-2 0-16,0-1 1 16,0-3-2-16,5 0-1 15,0 0 2-15,1-7 0 16,2 1 0-16,0-5 0 0,0 3 0 15,-5 1 0 1,4 2 0-16,-1-1-1 0,1-2 1 16,1-8-3-16,0-4 2 15,-2 1 1 1,2-1 0-16,-2 2 0 16,1-3 3-16,-5-6-3 15,1-4-1-15,2-9 1 16,-4-3-2-16,3-4 0 15,-4-5-2-15,3-4 1 0,3-1-2 0,-2-6-1 16,1-2 4-16,3-6-3 16,-2-5-2-1,4-3 4-15,1-5-4 0,3-4 4 16,0-2 0-16,2-5 1 16,-1-3 1-16,2 0 1 15,0-1 0-15,-1-4-2 16,3 3 2-16,4 1 0 15,2 1 0-15,3-2 0 16,6-1 0-16,5 2 0 0,1-4-1 16,1-9 4-16,3 0 4 15,-6-10 4-15,5-4 6 16,-8-1-3 0,-7-4-2-16,-4 2-1 15,-3-4-5-15,-7 8 0 16,0-3-2-16,1 7-3 15,-4-4 0-15,3 2-1 16,0 0 1-16,1-8-3 0,1-1 5 16,1-3-2-16,-1-6 0 15,-2-12 2-15,1-3-3 16,-3-16 1-16,6-1 5 16,-9 0 5-16,-1-9 9 15,-4-2 6-15,-12-14-1 16,-3-16-4-16,5-7-3 0,-8-11-10 15,6-4-5-15,-5-3 2 0,-2-11-9 16,8-5 6 0,-2 0 6-16,8 1-6 0,2-4 9 15,-2 2-9-15,4-3-1 16,-3 7 5 0,5 8-4-16,-3 0-1 15,3-4-1-15,3 5-2 16,3 2 2-16,6 12 4 15,2 3-4-15,2 0 3 16,3-4-8-16,4 4 1 16,1-1 8-16,1 6-5 15,1-2 4-15,1-1-1 16,-10 3 0-16,0 7-2 0,-1 8 2 16,-8 14 4-16,0 4-6 15,-5 3 4-15,0 4-3 16,-10 6-1-16,4 4 0 0,-7 21-1 15,-4 6 3-15,4 12 1 16,-1 5-1-16,9-1 4 31,-4 2-6-31,6-8-3 0,-1 1 8 0,3-3-8 16,2 1 3 0,-1 3 4-16,0 6-12 15,-6 6-37-15,-8 5-37 16,-7-1-65-16,-1 3-14 15,-8 4 85-15</inkml:trace>
  <inkml:trace contextRef="#ctx0" brushRef="#br0" timeOffset="42601.18">10079 9576 454 0,'7'0'106'16,"7"-1"125"-16,8 1-71 0,0 1 13 0,8 2-21 0,2 0-25 0,10 2-38 0,12-5 1 0,9-11-13 15,9-1-2-15,9-11-18 16,6 3-11-16,-5-8-16 0,-8 1 1 0,-21 3-8 31,-15 4 8-31,-22 7-3 16,-14 0-2-16,-20 7-6 16,-18 4-10-16,-33 7-8 0,-10 1-1 15,-24 7 3-15,-10 1-1 0,-1 7-8 31,-3-2-5-31,1 3-1 16,13 1 0-16,18-5 5 16,20-2 2-16,38-4-1 0,18-4 0 15,39-3 7-15,17 1 7 16,30-6 9-16,10-3 4 0,9-5 5 16,1 3-1-16,1-4-11 15,-2 1-1-15,-11 3-9 16,-19 4-4-16,-23 1 5 15,-24 8-1-15,-30 9-4 16,-18 3 3-16,-21 3-2 16,-4-1-4-16,-4-8 3 15,-2-3-1-15,13-11-4 16,4 0 7-16,21-2-4 16,19 2 3-16,6-3-3 15,19 3-3-15,13 0 2 16,7-1-17-16,-1-6-92 15,-8-4 75-15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9:01:38.2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12144 2620 563 0,'-12'3'14'0,"-7"2"-12"0,6-1 54 0,7-2 43 0,6 0 36 0,8 2 18 16,4 4-33-16,9 3-30 0,14 2-24 0,-2 0-17 0,11 4-20 0,-1 2-1 0,12-5-6 0,8-3 9 0,20-8 10 15,15-1 4-15,13-2 8 16,2 0-7 0,15 0-8-16,-2 3-11 0,15 2-11 15,4-1-1-15,5 3-10 16,1 1 5-16,2 1-3 15,8-4-5-15,5 1 8 16,-4-3 0-16,13 2 3 16,4-5 3-16,5 0-5 0,7-3-3 15,9 0-6 1,4-5 0-16,15-2-1 16,10 1-1-16,-2-2 1 15,8 0 0-15,7 3 1 16,-12 3-2-16,13 5 0 15,0 3 0-15,-13 7-1 16,10 1 1-16,-7 1 0 16,-2 1 1-16,16-11-2 0,-4-2 1 15,-8-2 2-15,7-3-2 16,-6 1 2-16,-1 0 1 0,5 3 3 16,-9 1 8-1,-15 5 2-15,-5 2 4 0,-11 3-5 16,-15 3-7-16,-21-2-2 15,-11 0-6 1,-31-2 1-16,-14 1-1 0,-30-6 0 16,-20-1-1-16,-26-3-9 15,-17-1-6-15,-10-2-17 16,-8-4-13-16,-22 1-2 16,-11 0 3-16,-37 3 15 15,-15 1 13-15,-29 2 11 16,-11 3 2-16,-19 3 3 15,-15-2 3-15,-27 8-5 16,-12-1 2-16,-24 2 0 16,-6 0-1-16,-18-10 4 15,-16 5-2-15,-3-5 1 16,-11-2-1-16,-1 9-2 16,4-7 6-16,-6 8-2 15,12 2 3-15,-8-1 5 0,12 1-2 16,7-1 2-1,0 1-2-15,18 0-1 0,-2-5-3 16,10 3 1-16,4-4 5 16,3-5-3-16,4 1 1 15,10-3-3-15,7 0 0 0,-3-1-3 16,5-1 2 0,-1-1 1-16,-1-5-1 15,11 2 2-15,5-4 1 16,9-2 1-16,2-1-2 0,10 2-1 15,11-3-2 1,7 0-3-16,11 3 1 0,14 1-2 16,-1 5 3-16,14 4-2 15,8-1 0-15,23 2-2 16,7 2 1-16,21-2 1 16,7-2-3-16,17-3 3 0,12 2-2 0,14 3-2 15,-2-4-3 1,29 0-2-16,7 1 0 15,26 3 6-15,10 3 1 0,10 2 2 32,11 0 0-32,18 3-1 0,14 0 2 0,6 0 0 15,10 3 0-15,12-2 4 16,10-3-1-16,12 4 4 16,8-5-1-1,13-2 0-15,2 1-2 16,5-2 1-16,11 1 2 15,7 3 1-15,-3-1 2 0,11 6-3 16,0-4-2-16,-11 5-2 16,6 1-3-16,2-1-2 15,-6 3 0-15,7-8 0 16,5-2 1-16,-3-8 1 16,8-2-1-16,8-7 3 15,-13-2-3-15,11 1 0 16,-1-1 3-16,-13 4-2 15,6 2 0-15,-12 2 3 16,-10 0-4-16,-6 3 2 16,-3 3 6-16,-13 4-3 0,-11 1 0 0,-12-2-4 31,-10-1-1-31,-13-2 0 0,-6 0 3 0,-9-5-6 31,-8-1-6-31,-15-2 0 16,-1-3-5-16,-13 1 7 0,-9 1 0 15,-17 3 0-15,-10-1 5 16,-24 3-2-16,-12 2 5 16,-11-4-3-16,-15-1-1 15,-21-4-2-15,-15 2-3 16,-34 1 5-16,-14-3 0 16,-14 1 0-16,-9 6 1 15,-8-4-3-15,-7 5-5 0,-17 1 1 16,-5-3-2-16,-15 1 5 15,-5 2 5-15,-2-6 1 16,-4 3 0-16,-13-6 1 0,1-1-1 16,-8-1 0-16,-4-1 1 15,-4 1 0 1,0 2 0-16,-10 5-1 16,-9-2 2-16,4 7 0 15,-7-1-2-15,-13 4 0 16,0 2 0-16,-12 7 0 0,-10 4-1 15,6 5 1-15,-11 1 0 16,11 1 0-16,1 3-1 16,0-2 1-16,12 1 0 15,3 0 0-15,4-4 0 16,24-4 0-16,15-3 0 16,14-5 0-16,9-7 3 0,25 2-2 15,4 2-1 1,25-7 0-16,13-1 5 0,7 0 1 15,12-2 4-15,15-1 2 16,11 1-5-16,18-1-1 16,11 1 0-16,17-1-1 15,-2-3 2-15,16 7-4 16,4 0 1-16,2-7-2 0,15 6-5 0,27-10 3 31,12 1-2-31,24-11 0 16,15 3 5-16,22-1-1 15,7-2 4-15,19 1 3 16,6 0-1-16,22 3 2 16,5 1-2-16,20 6-2 15,8 1 2-15,7 0-2 16,4 1-2-16,14 4-1 16,-6-5-3-16,15-5 0 0,6-4 1 15,1-4 1 1,7-3 1-16,14 4-4 0,0-3 1 0,11 9 0 15,-8 3-1-15,8 4 1 16,-1 7 2-16,-18 3 1 16,14 0-3-16,-28 2 0 15,-3 1-2-15,3-3 1 16,-22-2 1 0,1 1 1-16,-4-6-1 15,-19 3 0-15,-11 1 0 16,-12 1-1-16,-5 2 3 0,-25 2-2 15,-5-1 3-15,-23 2-4 16,-17 4-1 0,-14-3 2-16,-15 6 0 0,-23-2 0 15,-11 4-3-15,-22 4-11 16,-11 0-10-16,-29 3-16 16,-14 1 4-16,-23 4-6 15,-20-5 4-15,-9 1 9 0,-11-6-7 16,-9-1 5-16,-4 0 9 15,-9-1-2 1,-3 1 4-16,-3-4-4 16,1-4-17-16,-16-3-16 0,-6-2-148 15,-15-14 135-15</inkml:trace>
  <inkml:trace contextRef="#ctx0" brushRef="#br0" timeOffset="46618.78">2867 7510 1040 0,'-2'7'111'0,"-6"-1"58"0,8-5-40 0,0 1-30 0,10-2-17 0,4 0 4 0,9-2-9 16,7 1 14-16,13 1-8 0,9 0-7 0,24 0-15 0,15 1-15 0,21-2-19 0,10-9-7 0,12-2-13 16,16-4-4-16,6-3 4 15,0 2-6-15,-20-1-4 16,-29-1-5-16,-31 5-41 15,-12 5-12-15,-23 2-42 16,-7 4-25-16,-23-6-23 16,-15-1-74-16,-14-7 135 15</inkml:trace>
  <inkml:trace contextRef="#ctx0" brushRef="#br0" timeOffset="46883.57">4285 7059 1218 0,'6'11'115'15,"2"5"40"-15,13-3-10 0,7-2-2 16,13 3-16-16,8 0 1 0,3 3-30 16,0 10-21-16,-9 6-36 15,-12 2-19-15,-14 6-18 16,-7-2 4-16,-10 1-5 16,-10 4 5-1,-8 2-7-15,0 4-2 16,-15-4-1-16,-2 0 2 0,-6-7-11 15,-3-4-16-15,0-10-19 16,3-11-16 0,2-14-29-16,1-6-14 0,-3-10-44 15,0 0-84-15,-15 1 139 16</inkml:trace>
  <inkml:trace contextRef="#ctx0" brushRef="#br0" timeOffset="47615.4">2701 8182 737 0,'-6'-2'135'0,"-1"-1"130"0,-2-3-111 0,9 0-26 0,-2-1-32 0,1 1-4 0,1 4-18 16,3 2-7-16,5 8 0 16,-4 11-14-16,4 13-17 15,-1 12-6-15,1 14-22 16,3 5-6-16,-5 7 0 0,7-4-13 15,1-8-34 1,3-1-18 0,2-17-71-16,2-10-99 0,-4-21 142 15</inkml:trace>
  <inkml:trace contextRef="#ctx0" brushRef="#br0" timeOffset="47978.41">3010 8311 1342 0,'-1'-1'90'15,"-1"-2"23"-15,-6 4-19 0,3 9-28 16,-4 9-26 0,-1 11-9-16,6 14-16 0,1 5-3 0,6 1-6 15,9-6-3 1,14-17-5-16,0-8 2 0,9-14-1 15,0-5-1 1,1-10 29-16,-1-4 6 16,-7-5 22-1,-4-1 14-15,-13-4-14 0,-10-4 4 16,-15-1-13-16,-11-1-12 0,-13 2-9 16,-6 6-11-16,0 8-13 15,-2 9-1-15,3 14-28 16,6 7-19-16,10 8-52 15,9-2-31-15,18-11-19 16,5-5-300-16,20-18 305 16</inkml:trace>
  <inkml:trace contextRef="#ctx0" brushRef="#br0" timeOffset="48290.28">3471 8236 1238 0,'-7'6'88'15,"1"7"39"-15,-10 4-54 0,4 10-31 16,-7 3-13 0,8 4-5-1,9 6-4-15,10 2-6 0,5-4-2 16,15-5-8-16,2-6 1 16,8-11-6-16,5-8 1 15,-4-11 4-15,0-5 4 16,-7-8 27-16,0-1-1 15,-15-9 16-15,-6-5-5 0,-13-4-10 16,-10-4 5-16,-12-4-3 16,-4 1-9-16,-10 4-10 15,-2 3-20-15,1 15-43 16,3 5-14-16,-1 15-47 16,11 7-20-16,7 4 74 15</inkml:trace>
  <inkml:trace contextRef="#ctx0" brushRef="#br0" timeOffset="48617.49">3922 8217 1129 0,'-3'22'88'15,"-8"0"59"1,-2 9-86-16,-1 7-6 15,3 3-17-15,11 8-7 0,11-3-3 16,14-7-16-16,-1-10-4 16,6-21-1-16,6-4-7 15,-3-16 14-15,2-4 7 0,-2-12 22 16,-12-6 10-16,-4-8 10 16,-11-2 8-16,-6-4-4 15,-4 6 8-15,-22-2-12 16,3 3-18-16,-17 9-22 15,-4 2-18-15,5 22-15 16,-2 7-18-16,11 15-65 16,8 5-47-16,-7 1 69 15</inkml:trace>
  <inkml:trace contextRef="#ctx0" brushRef="#br0" timeOffset="53694.68">8536 4520 1014 0,'0'-6'99'0,"4"0"62"0,-4-9-64 0,3 1-15 0,-5-6-28 0,-7 2-13 0,-9 6-6 31,-2 2-12-31,-7 9-8 16,-1 7-4-16,-1 13-11 0,2-2 3 0,4 15-8 31,4-4 5-31,11 4 1 0,2-1-1 16,7 1 0-16,4-1 3 15,3 1 4-15,1 4 3 16,2 11 14-16,0 7-3 0,-4 12-5 15,-1 8-1 1,-6 12-14-16,-8 2 3 0,-1 7 1 16,-6 2-5-16,0 12 4 15,-1 8-3-15,3 14-1 16,-1 6 1-16,5-1 1 16,4-1 0-16,-1 7 0 15,6 3-1-15,0 3-10 16,-2 1 0-16,0-1-4 0,-1 5-6 15,-3 3 8 1,-2-1-4-16,-8-6 3 16,-1-5 11-16,1 3-2 0,8-1 5 15,4-12-1-15,-3-9-1 16,4-29 0 0,3-8 0-16,10-6 2 15,-6-6 0-15,7-8-2 16,-3-3 3-16,-2-10 0 15,4-3 5-15,-8-7 5 0,-1-7 0 16,1-5-1-16,-2-1 0 16,0-4 2-16,0 1-7 15,1 2 0-15,-1-4-3 16,7 3 4-16,-1 5 5 16,0-8 8-16,-1 3 3 15,3 0-4-15,-2-7-5 16,5-2-1-16,0-4-5 15,0-12 6-15,0-2 0 0,7-3 0 16,4-3-1-16,3-2-8 16,7-1 4-16,4 3-7 15,2-4-2 1,1 3-1-16,1-4 0 16,-6-3 0-16,-2-4 0 0,-9 3 2 15,-2-1-5-15,-8 8 2 16,-2-2 5-16,-11 0-4 15,0 1 5-15,-3-5-3 16,-5-2-5-16,8-6 3 16,-5-3-3-16,3-6-1 0,2-8 8 0,-1-15-5 15,-4-6 6 1,-1-21-1-16,-2-12-7 0,-3-22 5 16,4-7 1-1,3-16 1-15,4-7 2 16,-2-14 7-16,2-8 2 15,0-5-1-15,-1 0 3 0,-4 5-10 16,2-1-2-16,3-1-2 16,-3-1-4-16,4 1 1 15,2 4-5-15,5 9 5 16,5 9 3 0,-5 13-3-16,7 10 1 0,-10 11-3 15,0 1-3-15,0 5 5 16,-5 1-3-16,0 5 2 15,-7 5 3-15,7 4-7 16,2 2 4-16,3 5-1 16,3 3-5-16,-1 13 3 15,-2 7 5-15,0 20-3 16,-2 7 5-16,-5 10-3 16,1-1 0-16,-4-3 2 15,4-5-2-15,2-7 0 16,-1-3 0-16,10-8-1 0,-1-3-1 15,-3 6 2-15,1 2-3 16,-7 16 3-16,0 10 4 16,-8 14-1-16,3 4-2 0,-8 8 0 31,-1 3-1-31,-11 14 0 16,-2 0 3-16,-9 2-5 0,-4 1-12 15,4-7-17-15,1-7-24 16,5-14-20-16,4-5-37 0,0-3 67 15</inkml:trace>
  <inkml:trace contextRef="#ctx0" brushRef="#br0" timeOffset="60835.79">11676 5526 700 0,'-3'-4'130'0,"-2"-4"130"0,-1 1-135 0,-1 1-27 0,-1 0-32 0,1 1-6 0,0-1-7 0,6-4-15 16,4-2-12 0,6-4-8-16,20-1-5 0,7-7 3 15,14 3 10 1,15 2 5-16,12 5 7 16,12-1 3-16,7 7-14 0,2 0-4 15,-4 3-9-15,-4 3 1 0,-12 4 3 31,-4 6-1-31,-13 9-5 16,-9 10-5-16,-11 11-5 16,-6 1 0-16,-11 10-2 0,3-1 1 15,3 4 1-15,0 3-2 16,14 0 1-16,-2 0 0 16,6-6-2-16,8-8 1 0,3-9 0 15,6-7 0-15,-2-17-32 16,-3-5-20-16,0-19-70 15,-1-6-121-15,-5-17 149 16</inkml:trace>
  <inkml:trace contextRef="#ctx0" brushRef="#br0" timeOffset="61209.88">13403 5449 831 0,'0'2'98'0,"3"4"74"0,7 7-48 0,3-1-27 0,-1 1-21 16,13-1-24-16,2 1-5 15,11 0 5-15,5-2-9 16,4 1-6-16,-1 2-4 0,0 2-25 15,-5 0-4 1,-5 5 1-16,-5 2 0 16,-12-1 2-16,-8 5 3 0,-11 5 4 15,-9-1-2 1,-16 9 1-16,-10 1-1 0,-11 0-7 0,-6 1-4 16,-11-2-1-16,1-3 0 15,1-2-4-15,4-5-12 16,11 2-49-1,9-4-33-15,16-1 48 16</inkml:trace>
  <inkml:trace contextRef="#ctx0" brushRef="#br0" timeOffset="61878.31">12168 8165 735 0,'16'-22'54'0,"-4"-5"54"0,22-5 2 0,-1-6 18 0,14-4 12 0,10-4-12 16,6 8-32-16,9 0-12 16,11 7-32-16,3 10-8 0,-2 10-26 15,0 10-7-15,-13 13 2 16,3 4 2-16,3 8 5 16,2-2 5-1,12 3 1-15,-4-4-2 0,-3-1-7 16,-7 4 1-16,-22-10-12 15,-4-1-1-15,-15-9-6 16,-6-1-22-16,-10-9-45 0,-7-5-36 16,-8-14-292-16,-5-4 248 15</inkml:trace>
  <inkml:trace contextRef="#ctx0" brushRef="#br0" timeOffset="62118.87">13446 7682 915 0,'27'10'139'0,"-2"2"202"0,10 2-242 15,3 7 6-15,3-4-13 16,6 4-18-16,5-1-8 16,-2 2-20-16,1 2-15 15,-13 4-15-15,-10-1-6 0,-18 8-5 16,-14 4-3-16,-27 12-1 15,-15 2 0-15,-22 7-15 16,-11 0-15 0,-20 11-69-16,-19-1 56 0,-23 2 2 15</inkml:trace>
  <inkml:trace contextRef="#ctx0" brushRef="#br0" timeOffset="71016.92">18308 7616 1019 0,'-2'-2'84'16,"1"1"35"-16,1-1 1 0,5-3-39 0,-2 1-2 0,6-1 3 0,5-3-5 0,7 5 2 0,7-2-9 0,13 4-17 15,8 1-11-15,24 4-8 16,17-1-1-16,15 1-3 0,9-4 0 16,6-4-8-1,-3-2-11-15,-4-2-7 16,2-1 2-16,-15-1-6 16,-10 1 6-16,-37 1 1 15,-15 3-7-15,-27 5 8 0,-17 2-9 0,-27 4 0 16,-16 5 5-16,-32 5-9 15,-12 1 9-15,-4-1-3 16,-6-2-4-16,-3 0-1 16,-3-2-13-16,-12-1-9 15,-4-4 0 1,9 0 4-16,13-3 3 16,19 3 11-16,17-1 4 0,26 0 3 15,6-1 0-15,33-3 0 16,1-1 1-16,26-4-1 15,16-2 4-15,25-7 8 16,18-1 5-16,26-1 4 16,18-7-3-16,14 3-2 15,0-5-7-15,-11 3-2 16,-13 3 3-16,-25 2-8 0,-9 8 4 16,-37 2-6-16,-15 5-2 0,-32 1 7 15,-13 7-7-15,-37 5 6 16,-12 3-2-1,-24 3-2-15,-9 1 4 16,-9 5-5-16,-10-4 0 0,-14-4-13 31,-1-3 0-31,12-4 1 16,8-5 0-16,38-4 13 0,13 1-3 16,31-2 0-16,24 0 0 15,8 0 1-15,26-5 1 16,34-1 2-16,15-2-1 15,39-6-2-15,10-4 4 16,12-1 1-16,-4-4 4 16,-5 2-2-16,2 4-5 0,-25 3 2 15,-12 4 3-15,-45 7 1 16,-27 3-1-16,-30 5-2 16,-17 4-1-16,-46 7 1 15,-17 3 2-15,-24-2-2 16,-9 5-11-16,9-1-22 15,0 1-3-15,7-2-11 16,8 1 3-16,28-1 4 0,16-4 5 0,37-2-10 16,18-3-7-16,33-11-12 31,17-1-20-31,25-13 47 16</inkml:trace>
  <inkml:trace contextRef="#ctx0" brushRef="#br0" timeOffset="79644.17">19837 11040 1062 0,'-5'-8'99'0,"-6"1"82"0,-13-2-102 0,-1 3-5 0,-13-4-12 0,-3 4-2 0,2 1-3 0,-1 5 7 15,12 5-10-15,7 6-4 16,9 11-10-16,-1 6-5 16,10 20-3-1,0 4-3-15,6 17-8 0,13 5-6 16,4 7-13-1,-4-4 0-15,-3-5 1 16,-2 3-7-16,-7-6-39 16,0 0-21-16,-4-10-44 15,-7-9-14-15,-7-15 5 16,1-7-233-16,-12-17 233 0</inkml:trace>
  <inkml:trace contextRef="#ctx0" brushRef="#br0" timeOffset="79822.36">19352 11713 1187 0,'-3'-32'104'0,"3"6"76"16,11-1-64-16,13 9-21 16,8 3-17-16,15 2-12 15,6-3-5-15,4 1-22 16,0-4-10-16,-2 1-21 16,0 3-18-16,-2 2-48 15,-3 2-35-15,1 11-66 0,-4 1-32 16,2 10 106-1</inkml:trace>
  <inkml:trace contextRef="#ctx0" brushRef="#br0" timeOffset="80788.49">20108 11639 923 0,'-9'16'122'0,"-13"-4"115"16,1-1-59-16,-9-11-36 0,3-8-10 16,-4-4-28-1,-1-4-13-15,4 2-46 0,-2 1-18 16,9 7-18-16,2 6-10 15,11 13-4-15,-3 7 1 0,5 15-19 16,4 6-8 0,4-2-4-16,4-1-6 15,12-13 21-15,2-6 8 0,7-11 10 16,3-8 1-16,3-8 1 16,-3-6 2-16,2-5 6 31,-4-5 10-31,0-1 12 0,-1 0 12 0,-6 3 0 15,-7 6-5-15,-8 10-16 16,-1 6-11 0,-5 17-8-16,2 4-2 0,-7 10 0 15,8 7 0-15,2-2-14 16,4-6-3-16,15-6-9 16,-4-11 3-16,9-13 12 15,1-8 6-15,-3-10 6 16,-4-5-1-16,-2-6 2 15,-1-5 2-15,4-6 13 16,-4-6 7-16,6-10 14 0,-6-11 3 16,-6-10-9-1,-4-10 5-15,-15-7-12 16,-3-6 0-16,-4 10-7 16,-1 15-6-16,7 34 4 0,4 16-1 0,-1 29 1 15,3 20-2 1,-2 36-13-1,1 9-1-15,1 29-1 16,1 5-2-16,4 2-9 0,6 6-25 16,11-15-45-16,3-8-19 15,7-19-28-15,6-13 23 0,0-26 45 16,3-10 13-16,3-23 46 16,-5-14 0-16,1-18 7 15,-2-8 12-15,-8-10 22 16,-4-9 13-16,-7-7 19 15,-4-7 13-15,-12-12-15 16,-3-5-9-16,-14-5-12 16,-1 7-17-16,1 24-8 15,2 17 3-15,5 33-7 0,4 17 1 16,0 31-5 0,-2 10-1-16,2 30-9 0,1 9-5 15,7 10 5-15,8 0-6 16,7-11-11-1,6-5-6-15,-1-22-12 16,6-14-3-16,6-17 13 0,-1-9 5 16,0-12 8-16,-1-3-1 15,-8-13 1 1,-7-4 10-16,-1-9 15 0,-5 1 10 16,-7 0 15-16,-3-4 9 15,-8 12 9-15,-3 2 5 16,-1 18-18-16,2 11-8 0,0 22-27 15,3 7-8 1,3 13-4-16,1 1-5 0,13-8-21 16,7-12-17-16,4-13-50 15,5-8-11-15,5-15-28 16,-4-11-8-16,4-15-21 16,-2-8 85-16,-6-5 31 0</inkml:trace>
  <inkml:trace contextRef="#ctx0" brushRef="#br0" timeOffset="81404.96">21247 11316 1304 0,'-41'-8'98'0,"3"1"34"0,11 11-77 0,7-1-17 0,12-2-40 0,0 1-5 0,11-1-5 0,8 6-3 15,13 7-24-15,4 0-6 16,10 16-6-16,3 6 4 0,-6 12 34 15,0 2 18 1,-12 4 36-16,-7-1 17 16,-5-4 21-16,-6-6 11 0,-4-15 8 15,-1-7-1-15,0-20 3 16,-1 6 0-16,2-17-10 16,1-2-4-16,4-1-32 15,5 3-15-15,5 17-28 16,9 5-8-16,5 10-3 15,8 5-6-15,2-6 6 16,5-5-1-16,4-10 0 16,-3-11 1-16,12-8-2 15,-4-5 2-15,-10-6 0 16,-4-1 7-16,-23-2 2 16,-4 3 4-16,-18 12 9 15,-5 5-1-15,-13 20-1 16,-1 9-5-16,-3 27-5 0,1 12 1 15,8 21-2 1,9 5-4-16,9 9-5 0,1-3-2 16,2 8-26-16,1-5 4 15,-8 1-11-15,-3-4-2 16,-14-16 25-16,-4-8 0 16,-13-18 12-16,-2-10 2 15,-12-25 3-15,0-13 0 0,-12-28 15 16,-1-18 3-1,10-33 2-15,11-9 0 16,28-6-16-16,11 2-4 16,24 22-8-16,9 7-3 15,17 15-15-15,5 6-28 16,8 4-86-16,6 7-48 0,5 1-258 16,15 2 248-16</inkml:trace>
  <inkml:trace contextRef="#ctx0" brushRef="#br0" timeOffset="82662.57">22429 11820 1467 0,'-13'-6'79'0,"4"4"31"0,2 2-4 0,9 2-16 16,6 4-3-16,8-3-20 0,6-3 5 16,4-3-12-16,4-8-5 15,4-3-18-15,-6-5-11 0,-4 0-13 16,-5-3-4-16,-8 5-2 16,-4 4 5-1,-13 4 6-15,-6 5-2 0,-15 9 4 16,-5 6-4-16,-10 13-6 15,-1 1 1-15,8 13-11 16,5 8 0-16,16 11 0 16,1 7-6-16,17-1-7 15,8-8-12-15,18-9-33 16,11-11-16-16,13-16-32 16,11-5-14-16,10-14 14 15,10-9 1-15,9-9 32 16,-3-4 18-16,-14-5 26 0,-10 0 20 0,-18 1 35 31,-10 0 22-31,-20 1 38 16,-8 0 17-16,-16 0 0 15,-17 1-6-15,-14 8-27 16,-8 4-9-16,-7 18-18 16,2 13-8-16,-1 17-15 0,6 5-12 15,7-3-13-15,11 0-12 16,26-13-23-16,17-6-8 15,19-13 4-15,7-6 12 16,4-14 20-16,-4-8 11 16,2-13 2-16,1-6-4 15,1-9 3-15,1-10 3 0,-10-6 21 16,0-5 13-16,-13-18 18 16,-8 0-1-16,-15-12-15 0,-5 1-6 15,-8 21-6 1,-2 18 8-16,0 42 2 0,-1 17-1 15,-2 34-18 1,-3 17-11-16,4 31-18 16,2 13-7-16,10 18-14 15,4 1-16-15,17-15 1 16,13-10-4-16,12-30-6 16,11-16-15-16,7-24 10 15,2-6 5-15,-3-18 28 16,-8-3 28-16,-14-14 6 0,-11-1 15 15,-13-3 8-15,-8-5 10 16,-12 3 16-16,-8 4 7 16,-11 12 3-16,-2 8 5 15,-8 22-18-15,2 15-17 16,0 21-17-16,-2 7-12 16,13 18-8-16,5 5-11 0,12 9-25 15,0 9-10-15,5 9-30 16,-1 9-5-16,-9 3-3 15,-4-1-6 1,-7-11 19-16,-4-14 16 16,-5-24 29-16,-3-18 18 0,-2-32 17 15,4-15 3-15,6-30 28 16,3-17 16-16,14-25 15 16,6-11 0-16,19-10-9 15,12-1-8-15,20 6-12 16,8 0-5-16,21 8-18 15,6 4-12-15,0 9-6 16,1 4 4-16,-8 6-3 16,-3-2 3-16,-7 2 0 15,-4-2-2-15,-16 7 8 0,-3 8 10 16,-20 8 19-16,-10 5 11 16,-16 0 9-16,-9 6-10 0,-15 9-3 15,-12 1 6-15,-2 9-3 16,-7 6 0-16,3 21-14 31,-2 6-12-31,11 16-14 0,7 3 2 16,26-9-4-16,12-4-4 0,24-14-15 15,11-4-20-15,13-18-39 16,10-3-33 0,0-14-57-16,11-7-47 0,-5-9 119 15</inkml:trace>
  <inkml:trace contextRef="#ctx0" brushRef="#br0" timeOffset="94627.82">19698 5969 924 0,'-17'4'65'0,"1"5"25"0,8-6-6 0,3 2 0 0,4 0 5 0,-4-4-2 16,3-1-12-16,2 0-2 15,0 0-10-15,2 0 3 16,4 0-19 0,-6 0-7-16,0 0-14 15,0 2-5-15,13 7-2 16,-1-2 5-16,18 5 8 15,8 1 2-15,16-1 8 16,17 1 5-16,30-2 1 16,11-1 2-16,23-4-16 15,6 0-11-15,4-4-11 16,10-2-6-16,-13-7-3 0,-8 1-1 16,-40-2-4-16,-21 0 3 15,-34 2-17-15,-18 1-15 16,-18 5-21-16,-8-1-26 15,-14-2-22-15,-4 3-14 0,-3 0-20 16,1 0-14-16,2-5-222 16,2 0 237-1</inkml:trace>
  <inkml:trace contextRef="#ctx0" brushRef="#br0" timeOffset="94991.29">20985 5922 1075 0,'2'-3'78'0,"3"0"46"16,-4-2-8-16,1 4-29 16,-2 1-10-16,-2 1-17 15,-9 1 0-15,5 7-10 0,-2 1-6 16,2 4-12-16,6 2-3 15,1-2 1-15,7 5 6 16,8-5 1-16,12 0 0 0,5 0-7 16,2 2 0-16,9-2-13 31,-6 4-7-31,3-4-5 0,-3 2-2 16,-14-1-5-16,-9 4 2 15,-18 6-3-15,-17 2 0 16,-21 11 4-16,-10 3-1 0,-17 10-18 15,-12 1-17-15,-16 8-38 16,-15-5-37-16,-10 6-276 16,-1 4 248-16</inkml:trace>
  <inkml:trace contextRef="#ctx0" brushRef="#br0" timeOffset="103944.25">11671 10437 777 0,'13'-14'123'0,"-1"0"54"0,-1 0-24 0,-7 3-19 0,-3-2-48 0,-1 2 0 16,-8-2-8 0,-1-1-4-16,-12 0-1 15,2-3-12-15,-11 1-22 16,2-2-6-16,-8 3-15 16,-1-1-1-16,4 10 10 0,6 6 3 15,7 4 7-15,3 14-4 16,7 8-14-16,-4 12-2 15,9 13-12-15,5 9 0 16,6 14-3 0,9 5-2-16,4 1-4 0,-4 1 1 15,3-9 1-15,-1-1 2 0,-1 5-25 16,-2-1-1-16,-4-10-30 16,-7-8-11-16,-5-22-15 15,-6-10-29 1,-4-22-4-16,-1-6-257 0,-4-21 247 15</inkml:trace>
  <inkml:trace contextRef="#ctx0" brushRef="#br0" timeOffset="104143.94">11201 10846 962 0,'0'3'139'0,"2"6"247"15,4-1-253-15,6 3 0 16,4-3 1-16,14-8-33 15,7-9-14-15,8-9-33 16,4-4-10-16,5-5-27 16,-2 4-1-16,-2 5-34 15,-5 6-47-15,-1 5-96 16,-5 7 31-16,-1 10 40 0</inkml:trace>
  <inkml:trace contextRef="#ctx0" brushRef="#br0" timeOffset="104693.65">11952 10820 1174 0,'-8'-20'109'0,"-8"1"65"0,-3 2-55 15,-3 4-15-15,-3 7-40 16,0 3-20-16,0 7-25 16,1 7-10-16,10 13-6 15,1 8-1-15,10 12-3 0,0 3 0 16,7 5-8-16,7-3-8 16,4-13 0-16,4-11-3 15,6-20 8 1,2-8 8-16,4-14 4 15,-2-9 5-15,-1-10 10 16,-3-3 10-16,-4-1 16 16,-7 1 8-16,-9 1 0 15,-4 0-3-15,-2 11-16 16,-4 5-7-16,-4 16-14 0,1 6 0 16,0 11-12-1,6 10-1-15,2 8 1 0,6 5-3 16,10 2 6-16,2 2 0 15,5-7-8-15,-4 1-4 0,5-10-2 16,0-3-3 0,-7-7 9-16,-6-7 5 15,3-5-4-15,-8-1-8 16,-2-6-7-16,-1-4-8 0,-6-1-5 0,1-3-8 16,-4 3-24-1,4-1-11-15,-3 2-34 16,-3-1-165-16,2-1 179 15</inkml:trace>
  <inkml:trace contextRef="#ctx0" brushRef="#br0" timeOffset="105709.69">11289 10603 873 0,'15'-16'90'0,"13"-14"58"0,15-5 8 0,13-15-9 0,4-1-12 0,5 3-17 0,-2 8-9 0,-11 16-33 16,-6 13-20-16,-22 24-27 0,-12 15-10 15,-28 29-10-15,-14 16-1 16,-20 20 0-16,-5 1-8 15,-12 1 6-15,0-7-7 16,8-17-2-16,6-17 1 16,23-21-6-16,15-17 3 15,22-24 2-15,15-16 3 16,27-21 0-16,3-15 9 0,16-11 7 16,3-3 14-16,0 3 8 15,0 3 5-15,-19 24 1 16,-11 9-18-16,-29 27-8 0,-13 16-7 15,-26 31-8-15,-19 13-3 16,-12 21 1 0,-12 6 0-16,1-4-6 15,9-4-3-15,16-14-5 16,14-11-2-16,30-24 3 16,19-11 3-16,25-24 5 15,17-10 3-15,18-15-3 16,5-3 6-16,6 0 3 15,-10 5 0-15,-17 10 5 0,-14 12-3 16,-36 16-1-16,-24 10-6 16,-38 22 2-16,-17 10-2 15,-21 20-6-15,-6 10-8 0,6 2-18 16,7-3 4 0,28-15-1-16,20-19 7 15,35-26 9-15,18-13 3 16,32-31 6-16,17-12-3 0,20-12 23 15,1-8-1-15,4 6 5 16,-8 10 3-16,-27 15-12 16,-21 16-8-1,-39 26-1-15,-24 13-1 16,-29 25-5-16,-17 12 8 0,-10 9-3 16,3 0-5-16,21-17-2 15,12-11-9-15,30-25-1 16,19-16 7-16,28-19 2 15,14-15 4-15,21-18 5 16,8-2 4-16,-8 2 3 16,-7 8 3-16,-28 17 1 0,-20 13-10 15,-38 22-1 1,-24 15 2-16,-24 18-6 0,-12 13-7 16,-2 11-4-16,8-4-18 0,16-7-13 15,14-9-7-15,34-21-54 16,15-8-16-16,33-33 58 15</inkml:trace>
  <inkml:trace contextRef="#ctx0" brushRef="#br0" timeOffset="106126.33">12506 10787 1308 0,'0'2'30'0,"-2"6"-16"0,2 20 67 0,-2 1-26 0,2 5 6 0,0 1-2 0,5-8-40 0,5-4-6 0,1-7-12 0,-3-6 10 0,0-12 9 16,-4-6 11-16,-5-4 8 15,-4-4-6-15,-12-5-5 16,-2 1-1-16,-3-10 10 16,-1 0 17-16,3-10 10 15,-2-1 4-15,8-7-22 16,3 2-7-16,14 2-18 15,8 6-15-15,9 0 1 16,6 3-3-16,-1 4-7 0,6 4-24 16,7 0-64-16,8 2-53 15,6 1 66 1</inkml:trace>
  <inkml:trace contextRef="#ctx0" brushRef="#br0" timeOffset="106359.26">12914 10600 1500 0,'-9'-4'95'15,"4"4"69"-15,0-1-57 0,7 6-16 16,1 1-12-16,5 10-25 16,6 6-9-16,-1 8-25 15,1 3-6-15,3 6-19 16,-4 1-4-16,3-6-48 15,1-7-15-15,2-11-37 16,-3-3-38-16,-4-10-189 16,-1-3 207-16</inkml:trace>
  <inkml:trace contextRef="#ctx0" brushRef="#br0" timeOffset="106545.4">12881 10333 1467 0,'-22'3'98'0,"0"5"50"16,1-6-94-16,12-2-8 15,6-10-34-15,9-2-2 16,13-6-46-16,5 1-36 16,14 3-326-16,6 4 254 0</inkml:trace>
  <inkml:trace contextRef="#ctx0" brushRef="#br0" timeOffset="106841.82">13405 10486 1405 0,'-13'-19'120'0,"-4"0"58"0,-7 3-70 0,-9-1 9 16,0 12-57-16,-2 5-11 15,2 18-17-15,6 5-2 16,8 12-5-1,7 1-7-15,13 1-11 16,10-3-5-16,15-1-2 0,12-4 0 16,14-2 0-16,1-1 1 15,2 0 0 1,-7 0-4-16,-18 1 2 16,-10-3 2-16,-17-2-3 15,-3-6-1-15,-12-2-20 0,-6-1-20 16,-12-4-24-16,-3-4-20 15,-11-7-35-15,0-1-21 16,8-8 78-16</inkml:trace>
  <inkml:trace contextRef="#ctx0" brushRef="#br0" timeOffset="107059.92">13645 10467 990 0,'-3'19'133'0,"-4"6"226"16,1 4-259-16,3 7-13 0,4-3-6 16,9-1-38-1,2-2-19-15,6-5-17 16,1-2-5-16,8-7-22 16,-1-3-25-16,3-5-73 15,-4-5-231-15,-5-3 214 16</inkml:trace>
  <inkml:trace contextRef="#ctx0" brushRef="#br0" timeOffset="107675.56">13793 10467 598 0,'35'55'72'0,"-9"-7"71"0,-2-3-2 16,-11-8 0-16,-2-9-23 16,-10-9-30-1,1-8-3-15,-2-13-4 16,-2-9-4-16,2-9-2 16,-1-10-5-16,2-2-14 15,3 4-1-15,7 6-28 16,8 9 0-16,6 15-11 15,6 7-5-15,9 4 4 16,-4 1-9-16,5-1-2 16,-3-2-1-16,-2-3-2 0,-3-2 13 15,-11-6 11-15,1 0 10 16,-19 0 8-16,-4-2 8 16,-3 1-7-16,-11-5-4 15,0 4 0-15,-4 4-12 16,1 5-5-16,8 6-3 15,1 14-3-15,0 3-3 16,9 19-1-16,6 6-3 0,1 11-8 0,4 7-2 31,4 13-14-31,-5 1-17 16,-2 3-11-16,-1-8-20 0,-17-8-16 16,-4-9 7-16,-9-15 2 15,-8-9 4-15,-8-17 14 16,0-10 3-16,-4-20 22 15,-1-12 27-15,10-18 68 16,3-6 25-16,21-10 10 16,10 1-2-16,29 1-49 15,11-1-10-15,24-1-23 16,4-1-14-16,9-4-1 16,1 0-7-16,-1-5-43 0,6-1-37 0,-2-4 151 15,6-9-95-15</inkml:trace>
  <inkml:trace contextRef="#ctx0" brushRef="#br0" timeOffset="109125.03">15164 10630 844 0,'3'0'131'0,"3"1"193"0,2 2-238 15,2 4 6-15,-1 2-12 0,4-4 0 0,3 1-15 0,4-3 0 16,2-6-16 0,3-2-7-16,4-6-10 15,-1-1 0-15,-3-6-11 16,-7 4-4-16,-6-3-1 16,-2 1-6-16,-20 3 3 15,-2 2 0-15,-18 5-9 16,-5 6 2-16,-3 2-3 0,2 9-4 15,6 9 3 1,3 5-3-16,13 10-4 16,3 3 6-16,11 3-2 0,5 0 1 15,14 0-7-15,7-8-11 16,15-1-23-16,7-7-17 16,9-9-34-16,3-4-21 15,1-10-9-15,-9-1 1 16,0-2 21-16,-9-4 14 0,-4-4 32 15,1-2 12 1,-17 0 52-16,-2 0 39 0,-18-2 53 16,-5-1 30-1,-9-2 11-15,-9 2-2 16,-7-5-30-16,-5 5-17 16,2 3-31-16,2 3-17 0,8 8-20 15,1 4-10-15,3 15-13 16,8 3 0-16,3 7-6 15,5-1-12-15,13-7-5 16,6-4-6-16,11-11 3 16,-2-6 16-16,4-6 2 15,-1-7 5-15,-4-10 2 16,-2-2-4-16,-6-4 6 0,-6-9 2 16,-4-11 12-16,-1-6 9 15,-8-19-2-15,-6-5-8 16,-7-3 1-16,-2 8-1 15,0 24 17-15,3 13 10 16,4 26-11-16,3 13-2 16,4 28-22-16,1 14-7 15,1 24-2-15,4 11 0 16,7 6-3-16,3-5 1 16,8-10-17-16,6-12-11 15,12-17-10-15,3-3-5 0,11-16 20 16,7-5-23-16,-2-10 13 15,-5-7 8-15,-9-13-2 16,-15-7 29-16,-10-6 17 16,-10 0 6-16,-16-1 19 15,-8-2 14-15,-7 6-7 16,-4 5-3-16,-7 12-10 16,2 14-11-16,-1 22 0 0,-1 11-4 15,15 16-13 1,2 7 0-16,12 10-11 0,2 4 3 15,3 2-8 1,-3-1-7-16,0-2-35 0,-3-3-6 0,-11-11 0 16,1-6 1-16,-7-13 18 31,-1-11-7-31,-2-12 11 16,-4-8-2-16,0-20 26 0,-1-5 6 15,7-20 4-15,-1-12 0 16,3-21-2-16,-3-6 1 0,12-1 0 15,7 4 0 1,16 27-2-16,11 6-2 0,6 20-36 16,6 0-31-16,11 3-59 15,7-1-198 1,15-7 205-16</inkml:trace>
  <inkml:trace contextRef="#ctx0" brushRef="#br0" timeOffset="109507.83">16396 11025 1383 0,'-3'0'79'0,"3"0"53"16,-2-1-14-16,4-7 0 0,10 2-6 0,3-10-35 0,7-1-14 0,0-1-17 15,3-4-5-15,-3 0-4 16,-1 3 4-16,-7-3-2 0,-6 2-5 15,-4 4 1-15,-4 0 3 16,-4 3-1-16,-3 5 4 16,-5 2 0-16,-2 3-9 15,-8 3-6-15,-1 2-1 0,-3 5-16 16,-1 12-3-16,2 11 3 16,6 8-4-1,9 10 6-15,9-6-1 16,18-1-3-16,10-5-4 0,19-10-3 15,4-6 3-15,13-18-3 16,2-2-8-16,3-13-35 16,-2-3-36-16,-8-14-102 0,-3-1-50 15,-2-9 121 1</inkml:trace>
  <inkml:trace contextRef="#ctx0" brushRef="#br0" timeOffset="110407.97">2458 10615 846 0,'-3'2'129'0,"-3"3"86"0,6 4-60 0,6 1-37 0,6 9-30 0,3-1-12 0,4 9-24 16,1 0-15-16,-3-2-25 16,-2 1-7-16,-3-4-4 15,-5-7 1-15,-7 1 0 16,0-2 2 0,-13-1-2-16,0-4 2 0,1-4-3 15,-1-5 1-15,2-6 11 16,3-7 9-16,3-7 14 15,1-9 5-15,-6-18-2 16,2-3-12-16,4-7-14 16,2-3-7-16,5 9-8 15,8 7-16-15,8 10-32 16,2 7-26-16,7 11-57 16,5 2-26-16,2 3 90 0</inkml:trace>
  <inkml:trace contextRef="#ctx0" brushRef="#br0" timeOffset="110611.64">2893 10502 1184 0,'4'17'90'0,"0"2"37"0,1 6-34 16,1 2-14-16,1 8-25 16,-1 0-10-1,3 2-21-15,1-2-11 0,1-5-9 16,-2-6-4-16,2-10-41 15,0-6-19-15,-1-10-148 16,1-9 118-16</inkml:trace>
  <inkml:trace contextRef="#ctx0" brushRef="#br0" timeOffset="110741.26">2789 10279 1149 0,'-1'-3'43'15,"1"0"-17"1,3 3-11-16,9-1-18 0,9-3-64 16,11-2 47-1</inkml:trace>
  <inkml:trace contextRef="#ctx0" brushRef="#br0" timeOffset="110987.71">3234 10358 1300 0,'-12'26'92'15,"-9"-3"34"-15,-4-2-3 16,-2-1-52-16,2 1-17 0,11-4-27 16,2-3-14-16,12 2-9 15,5 0-5-15,16 0 0 16,9-1 1-16,11 4 0 16,6 3 0-16,2 5 0 15,-8 2-2-15,-16 5 2 16,-7 1 0-16,-18-2 3 15,-8 0-2-15,-18-3-23 16,-7-3-29-16,-9-14-61 0,-6-6-221 0,7-18 208 31</inkml:trace>
  <inkml:trace contextRef="#ctx0" brushRef="#br0" timeOffset="111558.79">3469 10445 1366 0,'2'16'69'0,"-1"1"1"16,3 5-6-16,-3 7-15 15,5-3-19-15,5 3-10 16,2-1-9-16,4-3-11 16,6-4 2-16,2-2-10 15,-3-5-10-15,6-1-28 16,1-7-4-16,-4-6 2 15,2-2 14-15,-8-4 30 16,0-5 3-16,-13 0 15 16,0-3 6-16,-6-2 25 15,-6-3 9-15,1 3 14 0,2 7 0 16,3 9-9 0,2 0-7-16,4 9-6 15,5 4-7-15,3-4-5 16,5-2-3-16,5-6-15 15,3-1-1-15,3-11-1 16,-1 2 7-16,1-10 5 16,-9 2-2-16,-2-4-1 15,-5 4-3-15,-8 6 7 16,-2 9 11-16,-3 2 2 0,-1 13-7 16,-1 17-3-16,5 9-8 15,-2 18-8-15,1 0-5 16,2 10-9-16,-5 3-1 15,0-5-18-15,0-2 0 0,-11-16-10 16,0-3-12-16,-11-8-7 16,-5-9-2-1,-5-13-15-15,-6-4-1 0,2-20 2 16,1-15-6 0,4-24 1-16,-2-12-1 0,1-29-24 15,-7-14 66-15,-9-35 4 16</inkml:trace>
  <inkml:trace contextRef="#ctx0" brushRef="#br0" timeOffset="111690.29">3449 10070 1253 0,'9'30'132'0,"1"-3"90"0,-2-1-34 0,-1-8-67 0,-2-4-41 0,3-14-64 15,-5-5-44-15,7-11-89 0,-4-15-189 16,18-10 178-16</inkml:trace>
  <inkml:trace contextRef="#ctx0" brushRef="#br0" timeOffset="112290.08">4447 10928 890 0,'19'6'80'0,"0"-1"48"16,6-2-16-16,2-3 13 0,3-5-19 0,3-4-10 0,4-9-20 16,-11-1-8-16,1-3-23 15,-3-1-14-15,-16-3-19 16,-2 4-4-16,-12 3-6 16,-4-3-2-16,-13 8 0 15,-3 3-2-15,-5 6 3 16,-2 5 0-16,0 5-2 15,3 11 0-15,1 12-2 16,6 5 2-16,8 10 1 0,4 3 0 16,22-4-1-1,7 4 0-15,12-13-2 0,8-1-4 16,6-15-34-16,-2-4-26 16,18-13-84-1,-8-7-212-15,7-13 227 16</inkml:trace>
  <inkml:trace contextRef="#ctx0" brushRef="#br0" timeOffset="113308.9">5089 10929 1316 0,'-14'5'103'0,"-8"-2"50"16,-5 8-60-16,-3 0-19 16,-1 3-40-16,-1 5-13 0,10 5-17 15,6 3-2 1,5 4-3-16,8-2-1 15,8-4-3-15,8-5 1 0,9-7 2 0,1-2-1 16,4-9 4-16,0-4 1 16,-2-11 2-16,4-5 0 15,-7-16-1-15,-3-3-1 32,-4-9-1-32,-4-6 2 15,-3-8 3-15,-3-5 1 0,-8-6 1 16,-5-1-2-16,-6-4-2 15,-2 11 4-15,5 26 15 16,5 12 7-16,-2 27 1 0,5 14-8 16,1 23-13-16,2 7-10 15,6 22-2-15,7 7 2 16,11 1 0-16,9-5-1 16,12-12-22-16,8-8-11 15,8-15-6-15,-1-7 3 16,-8-13 19-16,2-6 12 0,-10-12 6 15,-2-6 0-15,-10-15 3 16,-5-8 4-16,-8-7 14 16,-7 1 8-1,-13 3 16-15,-10 4-4 0,-8 8 2 16,-2 10-7-16,-4 14-14 16,0 11-5-1,0 19-15-15,3 10 0 0,10 20-6 16,5 4 5-16,7 12 2 15,3 3-3-15,0-2-1 16,6-1 1-16,-9-13-6 16,0-8-8-16,-9-11 6 15,-5-9-5-15,-7-13 4 16,1-6 10-16,-2-16-1 16,6-3 1-16,-3-23 6 15,2-8-3-15,4-17 1 16,0-4 3-16,12-10-8 15,7 2 0-15,13 10-5 0,8 1-20 16,12 9-34-16,4 8-21 16,7 4-43-1,2 1-2-15,7 6-14 0,-2 0-58 0,-2 7-64 16,-6 5 16-16,-7 10 133 16,-5 2 155-1,-9 6 189-15,-8 7 21 16,-4 3-51-16,-11-1-61 15,3-5-42-15,0-2-10 0,4-8-8 16,7-2-3 0,2-10-8-16,1-3-5 15,2-4-14-15,-4 1-5 16,-3 2-13-16,-9-5-6 16,2 7 2-16,-4 0-5 0,-11 3 10 15,-3 1 7-15,-15 6 0 16,-4 2 3-16,-9 2-8 0,1 3-10 15,-1 10-12-15,4 4-7 16,12 13-8 0,4 5-2-16,16 7-1 15,9 1-4-15,18 0-1 0,9-4 4 16,10-7-5-16,5-6-7 16,2-10-52-1,6-3-17-15,2-16-75 16,-1-7-38-16,2-18 122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7:46:52.32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84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7T18:07:17.372"/>
    </inkml:context>
  </inkml:definitions>
  <inkml:trace contextRef="#ctx0" brushRef="#br0">20338 4981 791 0,'-3'0'101'0,"2"1"97"0,1-1-89 0,-2 0-1 0,4 2-19 0,-2 6-8 0,0 1-6 16,-2 4-10-16,-4 7-10 0,4 4-4 15,-1 9-13-15,1 11-2 16,1 15-12-1,-4 12-6-15,4 20-11 16,1 13-6-16,0 24-2 16,0 9-1-16,6-5 1 15,-1-5 1-15,9-20 1 0,6-9 0 16,4-16 2-16,3-8 1 16,0-13 1-1,-2-9-1-15,-5-8 3 16,-2-4-4-16,-10-9 5 0,0-1-2 15,-5-9 1-15,0-5-2 16,0-7 2-16,-1-1-1 16,-2-5 0-16,0-3 7 0,-2 0 4 15,-7 2 4-15,1-4 9 16,0-1-9-16,-6 0 0 0,-9 0-5 16,-10 0-11-16,-5-2 3 15,-14-1-7 1,-4 1-1-1,-28-1 0-15,-9-2-1 0,-21-2 3 16,-7-2-1-16,-13 2 0 16,-11-3-1-16,-12 10 0 15,-2 3-1-15,0 8 0 16,9 13 3-16,13-2-3 16,9 1-2-1,17-6-14-15,18-1-7 0,29-2-17 16,5-2-5-16,17-2-30 15,9 2-19-15,10-2-34 16,8 0 60-16</inkml:trace>
  <inkml:trace contextRef="#ctx0" brushRef="#br0" timeOffset="949.93">18325 8121 1148 0,'5'9'85'0,"-5"-1"36"0,6-3-42 0,1-2-14 0,-1 0-20 0,0-2-10 0,5-1-4 15,4 4 0-15,0-1-1 0,12 3 3 0,19-1-1 32,8 3 0-32,36-5-3 15,17-2-1-15,27-2 0 16,3-7-3-16,30-6-5 0,8-2-5 0,13-1-7 31,11-2-3-31,-10 1 0 0,-6 6-3 16,-20 2 1-16,-21 4-2 15,-35 6 3-15,-11 0 7 16,-31 0-4-16,-11 2 2 0,-26-2-4 16,-6 1-5-1,-22-1 0-15,2 2-4 0,-4 1-2 16,-11-3-1-16,-1-2-1 15,3 2 3-15,2 3 1 16,2 2 1-16,4 2 3 16,3 2 0-16,0 4 8 15,3 2 6-15,-1 7 17 16,0 5 1-16,-1 14 3 16,-1 8 0-16,-1 28-13 15,-1 15 2-15,-4 29-14 16,-1 10-6-16,-5 22 0 0,-1 13-4 15,-7 4-5 1,2 0-6-16,7-15-10 16,7-13-4-16,7-21-2 15,8-17 5-15,6-23-19 16,4-13-12-16,-7-26-29 0,2-13-27 16,-4-29-204-16,4-15 199 15</inkml:trace>
  <inkml:trace contextRef="#ctx0" brushRef="#br0" timeOffset="1849.24">22301 9961 1397 0,'0'30'57'0,"1"-3"0"0,-1-5-4 0,0-2-5 0,-1-6 2 0,-1-1-2 0,-1-5 0 0,0-3 0 15,3-10-1-15,2-9-13 16,-1-11-9-16,2-20-10 16,-1-8-7-1,-2-32 11-15,-5-15 0 16,-3-31-3-16,2-20 7 0,-7-30 3 16,4-9 2-16,-4 6 1 15,2 12-7-15,5 33-8 16,-5 19-1-16,-2 26-9 0,4 9-3 31,-9 20-1-31,1 13-6 0,-2 17 9 16,-1 7 4-16,7 15-7 15,5 5 1-15,8 8-1 16,0-1-7-16,5-4 3 16,11 3-1-16,10 1-4 15,8-2 3-15,7-4 1 16,0-1 2-16,6-3 2 15,5-1 0-15,16-1 1 16,8-1 1-16,15 1-2 16,16-1 1-16,4 3-3 15,2-1 1-15,9 4 2 16,-5 1-3-16,9-1-10 0,-2 4-7 0,-21-4-22 16,-18 2-15-16,-36-7-57 15,-24-4-36-15,-18 2 84 16</inkml:trace>
  <inkml:trace contextRef="#ctx0" brushRef="#br0" timeOffset="2321.48">22044 6663 876 0,'-25'15'93'0,"1"-4"151"0,3-8-189 0,-2-3 9 0,4-10 15 0,1 1-6 16,12-1-11-16,1 1-1 15,13 7-12-15,6 2 7 16,23 10 9-16,16-2 4 15,45 1 10 1,13 1 4-16,38-9-6 16,17 1-17-16,25-9-20 0,6-4-14 15,5-3-29-15,-3-9-21 16,-33-3-43-16,-18-2-26 16,-50-8-57-16,-29-1-16 0,-42 1 92 15</inkml:trace>
  <inkml:trace contextRef="#ctx0" brushRef="#br0" timeOffset="2732.56">21667 4802 1516 0,'0'0'38'0,"-5"2"21"0,5-2 37 0,-2 2 2 0,2-2-13 0,7 6-35 0,-1 7-11 0,8 21-17 16,2 21-4-16,-3 38-6 16,1 21-4-16,-9 31-6 15,-1 21-20-15,1 26-35 16,-5 4-24-16,2-7-60 15,2-16-15-15,14-26 84 16</inkml:trace>
  <inkml:trace contextRef="#ctx0" brushRef="#br0" timeOffset="4604.77">20962 6939 482 0,'1'-4'124'0,"4"0"110"0,-5 3-11 0,0-4-61 0,0 5-31 0,-3 0-43 0,0-1-10 15,-9 1-7-15,3-2-2 0,-2 2-3 16,3 0-2-1,-1 8-17-15,7 1-4 0,0 20-16 16,2 5-1-16,0 26-13 16,4 10-3-16,5 10-7 15,2-1-12-15,2-8-32 16,-1-3-8-16,1-22-36 16,1-9-6-16,-1-15 0 0,-4-6-30 15,-1-11-231 1,2-7 224-16</inkml:trace>
  <inkml:trace contextRef="#ctx0" brushRef="#br0" timeOffset="5381.06">20756 6791 964 0,'16'-13'75'15,"6"-1"63"-15,10-5-43 16,1 2-15-16,3 1-9 0,-3 4-14 16,1 1-8-16,-4 9-18 15,1 2 2-15,-4 2-10 0,0 4-5 16,1 0-2-1,5 2-5-15,4 2-3 0,8-3 3 16,12 1 7 0,6 0 0-16,7 2 0 15,1-4-4-15,-10 2-10 16,-7-2-2-16,-20 0-2 16,-10-1-3-16,-16 0 3 15,1-3 0-15,-9-2-3 16,0 0 5-16,-4 3 1 0,-3-2 0 15,7-1 3-15,-1 0-2 16,1 0-4-16,0 0 5 16,0 2-1-16,1 6-2 15,6-4 2-15,-7 4-1 16,3 3 3-16,0 4 7 16,-1 3 6-16,1 5 2 15,-2 5 0-15,1 5 2 0,1 6-8 16,0 1-2-16,2 14-3 15,-2 4-7-15,0 7-3 16,-3-1 0-16,-1-4-15 0,-4-3-1 16,5-5 3-1,2-3-4-15,1-11 9 16,5-7-1-16,-1-7 3 16,1-2-2-16,3-8 8 15,-3-6 1-15,-1-3 2 16,2-5 5-16,-9-8 3 15,0-3 3-15,-8-5 2 16,-4-1 0-16,-6-4-2 16,-4 2-3-16,-6 2-5 0,-9 3-2 15,-8 4-7 1,-12 4 1-16,-14 4-1 16,-2 2-1-16,-12 2 3 15,3 0 1-15,11-2-7 0,-3 0-4 16,14-4-18-16,6-2-11 0,1 0-34 15,10-1-23-15,13 1 16 16,5-3 20 0</inkml:trace>
  <inkml:trace contextRef="#ctx0" brushRef="#br0" timeOffset="7651.6">21167 6026 656 0,'0'0'113'0,"0"0"122"0,-2 0-97 0,2 0-25 0,2-1-17 0,-1-2-23 15,4 3-5-15,0-7-21 0,-5 7-4 0,1-1-8 16,-1-1-11-16,2 0-8 16,-2 10-6-16,-2 2-6 15,-4 7 9-15,3 4 5 16,0 4 3-16,3 8 0 16,0 0-10-16,1 8 6 15,9 0-2-15,-1 10 10 16,4 1 5-16,3 3 0 0,-1 5-5 0,-4-2-7 31,0 4-4-31,-6-1-6 0,0 2-1 0,1 2-2 31,-6 0 0-31,5 2-5 0,3 4 3 16,-3-3-1-16,2 6 0 16,0-6 0-16,-1 3-1 0,-3-5-2 15,-1-1 2 1,-2 4-1-16,-2 4-2 15,-1 4 3-15,-2 2-4 16,1-3 3-16,0-1 0 0,4-10 1 16,-1-7 0-16,1-7-1 15,0-4 1-15,0-11-2 16,1-6 4-16,-1-9-7 16,4-5-1-16,0-4-12 0,1-1-11 15,0 2 3 1,3 0 4-16,-2 1 11 15,2 3 4-15,-3-3-18 16,-1-3-7-16,-1-3-29 0,1-8-14 16,0-9-39-1,1-7-237-15,1-9 229 16</inkml:trace>
  <inkml:trace contextRef="#ctx0" brushRef="#br0" timeOffset="8254.67">21069 7988 837 0,'8'-3'95'0,"0"3"68"0,1-3-16 0,1-2-33 0,-1 5-19 0,-6-2-17 15,0 1-6-15,-1 1-9 0,-2 0-4 16,0 1-20-16,-3 9-8 16,3 3-14-1,0 4-6-15,11 8-5 0,1-1-2 0,14 4-4 16,4-1-1-16,9-5 2 15,5 0-1-15,0-9 1 16,2-7 0 0,-3-4 0-16,-5-2 5 15,-13-4 1-15,-2 1 5 16,-18-6 3-16,-3-2-5 16,-2-7 0-16,-5-5-6 0,2-6-9 15,-2-5-5-15,5-6-23 16,-1 1-20-16,1 3-56 15,0 4 27-15,-7-1 29 16</inkml:trace>
  <inkml:trace contextRef="#ctx0" brushRef="#br0" timeOffset="8988.1">21192 5886 844 0,'-5'11'94'0,"-3"-2"107"0,2 4-106 0,-2-2-28 15,-3 0-9-15,-2 2-18 0,-1-2-5 0,-5 8-11 16,-1 3-9-16,-4 3-6 16,0-3-8-1,9-1 0-15,2-6 0 0,8-5-5 16,5-10 4-16,0 3 8 16,7-6 7-16,5-10 9 15,7-1-3-15,0-13 0 16,0-3-6-16,0-3-3 15,-5-5 8-15,2 10 5 16,0 3 6-16,-4 9 8 0,1 10-5 16,-4 9-13-16,1 11-7 31,-2 19-9-31,0 5-7 0,6 8 1 16,6-1-9-16,2-2-30 15,7-4-14-15,-2-7-53 16,4-7-271-16,1-14 250 15</inkml:trace>
  <inkml:trace contextRef="#ctx0" brushRef="#br0" timeOffset="14969.97">20081 7152 477 0,'-8'-1'57'0,"-3"-1"77"0,5 1-36 0,3-4 6 0,0 5-4 0,1 0-26 0,2 0-12 0,-5 0-19 16,5 0-4-16,-1 0-2 16,-1 0 0-16,1 0-8 15,1 0 1-15,-2 8 2 16,4-4 2-16,9 4 10 16,3 3 3-16,11-4 2 15,2 1 1-15,9-1 1 0,2-2 2 16,2-5-10-16,-1-1-2 15,10-6-8-15,3 3-5 16,2-4-6 0,7 1-4-16,-7 6-12 15,-1-2-5-15,6 9-2 0,-2-3 1 0,4 8-2 32,5 3 1-32,1-1 1 15,-3 4-1-15,1-6 1 16,0 2 0-16,9-2 0 0,0-2 0 15,8-2 2-15,2-3-2 16,-7-4 0-16,-5 0 1 16,-12 2-2-16,-4 0 1 15,0 2 1-15,-5 3-2 16,4-6-2-16,-1-1 0 0,-1-3 1 16,7-5 1-1,8-3 1-15,2-3 0 0,-3-2-3 16,1-3 3-16,-9 0 0 15,-3 5 3-15,4 2-1 16,-3 2-1-16,-3 10 0 16,-5 0 0-16,-13 0 0 15,-3 3-1-15,-8-3 0 0,-6 5-2 0,-9-5-18 16,-9 0-13 0,-2-8-38-1,-7 2-13-15,-5-4-29 16,-4-2-96-16,3-1 138 15</inkml:trace>
  <inkml:trace contextRef="#ctx0" brushRef="#br0" timeOffset="15469.39">22515 6890 1442 0,'-1'7'27'0,"1"5"22"0,0 3 4 16,0-4-20-16,11 6 7 0,2 0-7 0,12 2-3 0,5 2 1 0,11 6-8 0,6-2 0 0,4 3-12 0,1 7-3 0,-14-5-2 16,-2 6-5-16,-22 0-1 15,-14-3 0-15,-24 2-1 16,-10 0-6-16,-18-8 2 16,-2-2-15-1,0-6-21-15,-1-5-14 0,6-5-29 16,-1 1-10-16,4-10 47 15</inkml:trace>
  <inkml:trace contextRef="#ctx0" brushRef="#br0" timeOffset="16304.79">20024 6837 1259 0,'26'-2'68'0,"-7"-1"21"0,-2 2-20 0,-11 1-18 16,-3 3-3-16,-4 6-2 0,-7 4 5 0,-13 3-10 0,-2 6-12 0,-17 1-16 16,-2 4-10-16,-9 1-6 15,1 4 1 1,4 6-8-16,2 3 3 15,9-2 3-15,8 1-4 16,15-9 7-16,12 4-5 16,19 3 0-16,9 0 1 15,21-2-7-15,8-5-8 0,18-5-59 16,6-3-174-16,14-8 159 16</inkml:trace>
  <inkml:trace contextRef="#ctx0" brushRef="#br0" timeOffset="25438.8">12340 1021 1027 0,'5'6'91'0,"1"-3"50"15,-4-3-8-15,-1-3-16 0,2-3-13 0,2-5-13 0,-3 0-16 0,-2-4-33 0,0 1-10 0,-8 0-16 16,-8 1-5-16,-9 7-5 16,-5 3-4-1,-18 9-2-15,-2 7-3 0,-5 11 1 16,4-4 0-1,12 4-1-15,7 1 1 0,21-3 1 0,7 5 0 16,19 1 7 0,12 4 1-1,9-2 7-15,2 0 0 0,10 1-4 16,0-1-1-16,0 5-7 16,1-2-1-16,-15 2 2 15,-5-1-3-15,-18-2 0 16,-8 0 2-16,-16-1 2 15,-7 1 4-15,-18-9-2 16,-8-1-3-16,-9-12 1 16,-8-4-1-16,-2-12-30 15,2-8-20-15,2-12-50 16,7-7-26-16,16-5-28 0,10-3-170 16,20-1 208-1</inkml:trace>
  <inkml:trace contextRef="#ctx0" brushRef="#br0" timeOffset="25672.2">12676 600 1364 0,'19'6'99'0,"-5"7"33"0,-12 23-24 0,-1 11-2 0,-4 35-28 0,-6 10-8 0,-1 7-31 15,6-4-15-15,4-15-17 16,3-4-4-16,6-12-17 16,2 0-22-16,0-6-56 15,-6-5-43-15,-3-12-217 16,-1-6 206-16</inkml:trace>
  <inkml:trace contextRef="#ctx0" brushRef="#br0" timeOffset="25855.21">12425 1145 1459 0,'3'-3'92'0,"7"0"21"0,-2 1-11 16,3 1-30 0,5-2-32-16,4-4-23 0,7 0-8 15,14-3-32-15,9-1-22 0,13 5-74 16,5 1-14-16,2 5 62 15</inkml:trace>
  <inkml:trace contextRef="#ctx0" brushRef="#br0" timeOffset="26738.61">13198 1254 1228 0,'-6'0'93'0,"-11"0"72"15,-6-6-55-15,-8-4-23 0,-7-1-26 16,2 7-43-1,-1 2-7-15,11 8-11 0,2 12-3 16,8 5-3 0,7 9 0-16,6 3 0 0,9-5-1 0,5-2-2 31,6 0 0-31,12-9 2 16,5-8 2-16,6-11 5 15,-1-9 2-15,-1-7 3 16,-6-4 2-16,-9 2 6 0,-4 1 0 15,-14 7-1-15,-3 7-1 16,-2 8-8-16,-7 11-1 16,-2 22-2-16,-1 6 0 15,9 3-2-15,10-4 1 16,12-12-1-16,13-6-2 0,9-12 3 16,3-7 0-1,1-9 1-15,-6-9 1 0,-8-14 1 16,-1-2 1-16,-7-15 7 15,-4-7 7-15,-4-15 17 0,-1-9 2 16,-5-9-5-16,-2-9-3 16,-6-9-12-1,-6-3-7-15,-5 11 8 16,-1 14-2-16,4 32 0 16,2 17 3-16,-2 30-6 15,1 11 0-15,0 33-3 16,-2 19-4-16,1 32-3 15,1 10-1-15,0 3 0 16,11-1 0-16,9-9 0 16,9-10-1-16,13-20-1 15,4-8 1-15,10-22-9 16,7-12 5-16,-1-22-3 0,5-8 3 16,-1-22 15-16,-1-12-2 15,-15-8 6-15,-11-4-1 16,-23-2 0-16,-12 1-2 0,-4 16-6 15,-8 7-4-15,-8 33-5 16,-5 18-2 0,-7 33-4-16,1 11 1 15,15 6 4-15,13-8 1 16,15-18-1-16,15-12 1 16,13-17 1-16,8-3 0 0,3-15 2 15,-4-8 4-15,4-11-5 16,-5-6 0-16,4-10 4 15,-6-4-3-15,-1 4 4 16,-7 3 1-16,-8 12-4 16,-2 13-2-16,-11 19-3 15,-2 10 0-15,-5 14 0 0,-3 3 3 16,-4 4 1 0,-1-2-1-16,-9-2-2 0,-7-7-4 15,-8-2-35-15,-6-10-17 16,-6-9-60-16,-3-1-31 0,-9-10 83 15</inkml:trace>
  <inkml:trace contextRef="#ctx0" brushRef="#br0" timeOffset="26972.31">13832 896 1823 0,'19'-3'57'0,"111"-14"-61"0,-28-2-65 0,9-2-182 0,-2 1 155 0</inkml:trace>
  <inkml:trace contextRef="#ctx0" brushRef="#br0" timeOffset="27121.9">15219 983 1374 0,'17'3'64'16,"-2"0"85"-16,-4-12-158 0,-7-4-12 15,-4 1-81-15,-3-1 65 16</inkml:trace>
  <inkml:trace contextRef="#ctx0" brushRef="#br0" timeOffset="27328.74">15199 1458 1584 0,'6'20'82'15,"2"-7"-10"1,-5-10-30-16,-1-6-5 0,-2-19-79 0,-4-7-48 16,3-20 45-1</inkml:trace>
  <inkml:trace contextRef="#ctx0" brushRef="#br0" timeOffset="28138.25">16579 888 1278 0,'9'0'90'0,"1"0"8"0,-4 7 2 0,2 7-1 0,-2 17-34 0,-1 9-16 16,-3 20-18-16,-1 4-9 15,-4 9-17-15,2 1-2 0,-7 0-8 16,5-6-11-16,3-7-31 15,0-7-27 1,0-11-37-16,0-10-7 0,0-22 63 16</inkml:trace>
  <inkml:trace contextRef="#ctx0" brushRef="#br0" timeOffset="28371.18">16612 918 1449 0,'10'16'93'16,"-1"6"43"-1,8 5-1-15,10 8-18 16,3 4-30-16,14 4-49 16,1 2-13-16,8 0-18 15,6 0-2-15,5 6-6 16,1-6-39-16,-2 3-44 0,0-3-39 15,-16-13-59 1,1-2-76-16,-15-17 151 0</inkml:trace>
  <inkml:trace contextRef="#ctx0" brushRef="#br0" timeOffset="28621.25">17078 794 1980 0,'0'-10'38'0,"-4"35"-13"0,1 46 30 0,-3-8-9 0,7 13-19 16,7-2-3-16,14-9-13 15,1-7-5-15,10-2-16 16,5-6-36-16,-1-4-92 0,-3 1-39 15,-9-12 79-15</inkml:trace>
  <inkml:trace contextRef="#ctx0" brushRef="#br0" timeOffset="29971.55">18202 1601 891 0,'0'10'121'0,"2"4"176"0,9 5-154 0,2 1-1 0,10 7-12 0,2 5-41 15,2-1-25-15,-8 2-39 16,-6-4-15-16,-16-6-28 16,-7 2-26-16,-18 1-53 15,-2-3-24-15,-19-5-334 0,-3-4 293 0</inkml:trace>
  <inkml:trace contextRef="#ctx0" brushRef="#br0" timeOffset="30770.17">19916 753 921 0,'-2'0'119'0,"-3"0"167"0,-7-3-160 0,-9-5-20 0,-3-2-19 0,-12-6-45 16,-8-1-19-16,-11 1-11 15,-7 4-7-15,-1 4-5 16,2 8 1 0,1 12-1-16,0 9-1 15,9 17 3-15,10 4 2 0,10 12 3 16,9 4 3-1,11 7-5-15,4 3 1 16,9 4-4-16,3-1-2 0,-5 5 1 16,1 1-1-16,-1 5-4 15,-1-4 4-15,-1-9-8 16,2-1-2-16,2-16 5 16,4-5-2-16,11-9 6 15,4-5 1-15,18-11-2 16,7-3 2-16,15-11 0 15,6-3 5-15,2-7-3 0,2-9-18 16,-6-5-44 0,-15-9-35-16,-13-10 47 0</inkml:trace>
  <inkml:trace contextRef="#ctx0" brushRef="#br0" timeOffset="30986.36">19132 1344 1443 0,'26'5'87'0,"19"-10"2"0,11-1 1 0,30-16-25 0,3 0-38 0,14-5-68 0,3-3-41 0,-2 5 47 15</inkml:trace>
  <inkml:trace contextRef="#ctx0" brushRef="#br0" timeOffset="35801.83">2452 5518 1055 0,'4'0'69'0,"-2"0"25"0,1 0-5 0,-3-4-23 0,2 1-12 0,2-1-17 15,0 3-14-15,5-2-14 0,5 1-4 0,2 2-2 32,8 2 3-32,4 1 4 15,7-2 7-15,4 3 9 16,4-3 1-16,3-1 2 15,1 0-2-15,2-1-10 16,1-4-2-16,4-3-7 0,3 5 1 16,-4-5-5-1,4 3 1-15,3 4-5 0,2 1-1 16,2 1 1-16,-2 2 0 16,-7 5 0-16,0-1 2 15,5 0-2-15,3 0 2 16,0-1 1-16,7-1-4 0,6-4 3 15,6-1-4 1,1-1 0-16,2-2 2 0,-3 1 0 16,-3-3 2-16,5 4 2 15,7-1 3-15,-1 2-4 0,3 3 2 16,-1 5-3-16,-7 2-2 16,0 1 0-1,1 1-1-15,0 2 1 16,7-1 0-16,10-3 0 15,1-3 0-15,6-2-1 16,-4-2 3-16,1-6 1 16,5 0 6-16,13-2 2 15,3-4-3-15,-5 1 3 0,-11 3-5 16,-14 2-4-16,3 3 3 16,-10-2-5-1,4 1 0-15,-4-4 5 0,-9 2-4 16,-4-2 1-16,-7-1 1 15,-7 3 1-15,7 1 3 16,-8 2 4-16,2 0 5 16,-5 2-3-16,0 1-1 0,-8 5 0 15,-5-3-6-15,-4 1 1 16,1-3 2-16,-3 0-8 16,0-1 6-16,-4-2 6 15,-1-3-3 1,-8-1 4-16,4-5-4 0,-2 0-8 15,-2 2-2-15,-3-4 4 16,1 3-4-16,0 2 1 16,3 1 3-16,-1 2-6 15,2 0 2-15,-11 1 4 16,3-2-6-16,-4 1 2 16,0-1 3-16,5-2-5 15,2 1 4-15,0 1 3 16,-1-4-5-16,3 5 8 15,-1-5-5-15,6 3 2 0,-2 2 5 16,6-4-1-16,0 4 2 16,10-5-6-16,2 4-1 15,5-3 1-15,7 1-2 16,6 0 5-16,5-2-4 16,2 3-4-16,-4 0 1 15,-2 2-2-15,-3 2 1 16,-2-1 0-16,2-1 0 15,1 0 2-15,3 1-2 16,6 1 0-16,0-2 3 16,-4-5-2-16,-2 3 4 15,-2-5 0-15,-3 3-2 16,11 2 0-16,2 2-2 0,11 0-2 16,-4 3 1-16,12 0 0 15,-5 3-1-15,1-3 4 16,5 0 1-16,1-5 3 15,12 0 3-15,7 4-2 16,-4 1 0-16,-3 3-4 16,-5 6 0-16,-11 2 2 15,5 2-4-15,2 0 0 0,-1-4 1 16,5 0-3 0,-3 1 0-16,-2-2 0 15,4-2-1-15,1 0 0 16,10 1 4-16,-1-3 1 0,-1 3 2 15,-3-6 1-15,0 4-1 16,12 1-1-16,7-2-2 16,0 0 1-16,-8 4-3 0,3 3-1 15,-3 2-1 1,11 1-1-16,4 0 1 16,-5-1 3-16,-2-2 2 0,-7-2-2 15,13-4 0-15,2 0 0 16,0 3-1-16,-2 3 3 15,-7-5 0-15,6 5 5 16,-7-3-2-16,2-2-2 16,-3 1 1-16,-2-3-5 15,1 3-1-15,9-4 6 16,-4 1-2-16,2 7 1 16,-5 1 3-16,-6 2-2 0,5-2-4 0,-4 1-2 31,-1 3 2-31,-3-2-4 15,0 2 5-15,10-4 1 16,9-5-5-16,8 4 7 16,-2 0-1-16,4-5 12 15,12 2 2-15,0-5-3 16,-2-1 1-16,2 2-9 0,4-1 5 16,6-3-8-16,2 2-2 15,5-2 4 1,0-2-6-16,-12 4 2 0,-9 3-2 15,-28 1-4-15,-18-3 0 16,-23-3-13-16,-11-1-13 0,-20-2-28 16,-16-5-16-1,-19-3-31-15,-12-5-18 0,-21-8-38 16,-11-4-6-16,-27-10 94 0</inkml:trace>
  <inkml:trace contextRef="#ctx0" brushRef="#br0" timeOffset="36971.14">13173 3872 979 0,'-9'-14'73'0,"4"0"79"0,-3 1-55 0,6 8 10 0,1-1-2 0,-1 6-26 0,2 6-12 0,0 7-26 16,0 6-3-16,0 14-14 15,-5 5-3-15,1 14-8 0,1 11-2 16,3 19-4 0,-2 14 3-16,-3 13 5 15,2 4-4-15,0 3-2 16,-5-3-4-16,3 10-5 16,-6 2 3-16,-3 12-1 0,0-1-1 0,-3 1 1 31,9 2-3-31,6 2 1 15,4 6-1-15,10 3 1 16,1 3-1-16,6 11 0 0,1 5 1 16,4 10-2-16,1 3 4 15,-7 9 0-15,-1-1-2 16,-8 4 1-16,-1 2 5 0,-8-2 11 16,-1 0 7-16,-2 1 7 15,-2-1-8 1,2-9-7-16,1 4-7 0,-1-3-8 15,3 0 5-15,0 0-7 16,0 1 5-16,0-3-2 16,0 4-4-16,0-8 2 15,-2-1 0-15,2 1-3 16,2-6 3-16,3 5 2 16,-4 0-4-16,4 5 2 0,1-7-1 15,1-2-1 1,0-5 3-16,0-12 0 15,2-4 5-15,1-10-1 16,1-10-2-16,-3-11 2 16,-7-8-6-16,-1-14 3 15,-1-6-2-15,-6-10 1 16,3-8-1-16,-1-12 0 16,2-12 5-16,3-15-6 15,3-11 3-15,6-19-36 0,-1-18-27 16,2-35 149-1,-9-33-100-15</inkml:trace>
  <inkml:trace contextRef="#ctx0" brushRef="#br0" timeOffset="38949.82">3663 5405 513 0,'-12'-24'87'0,"2"7"84"0,1-2-6 0,4 10-10 0,2 1-23 16,-3 8-39-16,2 0-22 0,1 11-22 0,2-2-5 15,2 8-7-15,6-1-1 16,11 2 7-16,9-1-3 0,16-3 16 16,17 0 1-16,17-3 8 15,13-4 2 1,13-1-8-16,2-3-5 0,6-1-23 16,4-2-10-16,-8 0-16 15,-3 0-1 1,-30 0 1-16,-20 1-2 0,-32 1 1 0,-16 4-2 15,-24-4-2 1,-16 2-2-16,-32 1-6 16,-14-3-8-16,-18-2-17 15,-5 0-14-15,9-7-19 16,7 4-12-16,17 3-14 16,11 8 3-16,19 5-129 15,20-1 140-15</inkml:trace>
  <inkml:trace contextRef="#ctx0" brushRef="#br0" timeOffset="44314.07">11412 2289 1048 0,'-6'11'116'0,"3"1"54"0,1 6-19 0,1 1-29 0,-6-2-45 0,6 7-21 16,1 2-27-16,6 9-4 16,2 5-10-16,0 1-7 0,5 1-8 15,-7 2-17-15,5-11-44 16,3 1-18-16,-3-16-221 16,-1-8 188-16</inkml:trace>
  <inkml:trace contextRef="#ctx0" brushRef="#br0" timeOffset="44501.33">11401 1986 1435 0,'-15'8'88'15,"2"3"73"-15,-3-3-134 0,8-4-10 16,4-5-18-16,-3-9-31 15,12-2-285-15,-3-2 220 16</inkml:trace>
  <inkml:trace contextRef="#ctx0" brushRef="#br0" timeOffset="44831.49">11722 2443 1197 0,'19'38'51'0,"-2"-2"-10"16,-5-4-1-16,-7-5-10 16,3-5-15-16,-5-11-8 15,0-5 6-15,-1-9 22 16,-2-8 4-16,0-8 1 16,-3-3-9-1,-2-6-9-15,-1-6-3 0,1-7 7 16,-3-1 3-16,5 2 3 15,1 3 1-15,7 10 9 16,6 6 3-16,7 18 3 16,5 3-6-16,9 11-6 0,-1 6-12 15,4 13-14-15,-2 4-7 0,-3 3-6 16,-8 1-13-16,-4 0-45 16,-3-6-19-16,3-2-64 15,-1-10 69-15</inkml:trace>
  <inkml:trace contextRef="#ctx0" brushRef="#br0" timeOffset="45247.46">12324 2427 1440 0,'2'18'93'0,"3"5"36"16,-1 6 3-16,1 15-23 15,0 5-33-15,12 11-42 16,0 6-13-16,7 8-12 16,0 3-19-16,-8 1-16 15,-4-4-33-15,-2-17-39 16,-7-10 3-16,-2-11-30 16,-4-11 15-16,-3-18-19 15,0-7-2-15,-5-24 40 0,0-11 33 16,-4-29 88-16,0-14 33 15,-6-24 30-15,1-12 4 16,4 9 5-16,6 5 2 0,12 29 2 16,9 18-1-1,8 26-23 1,3 10-9-16,8 14-26 16,1 7-12-16,-2 17-16 0,-4 4-4 15,-9 7-14-15,-2-1-1 16,-11 2-23-16,-4 0-14 0,-7 0-34 15,-10-3-31-15,-5-4-41 16,-3-7-59-16,6-15 114 16</inkml:trace>
  <inkml:trace contextRef="#ctx0" brushRef="#br0" timeOffset="45813.53">12793 2509 1417 0,'0'8'90'0,"-2"3"33"0,-3 2-24 0,-1 3-15 0,0 7-21 0,6 4-28 16,-2 0-3-16,9-5-20 16,5-5-5-16,9-5-4 0,6-8-2 15,4-7 2-15,2-5-2 16,2-11 4-16,-7-3-1 15,-1-3 14-15,0 0 4 0,-3 4 4 16,-1 2 6 0,-9 10-18-16,-6 6-5 15,-3 15-3-15,-3 12-10 16,1 12 8-16,3 4-3 0,8-9-5 16,5-1 7-16,13-14-4 15,3-3 0-15,9-4-6 16,8-4 0-16,5-4-5 15,1-1 10-15,-6-9 2 16,-2-4 2-16,-5-6-2 0,-1-3 0 16,-6-8 3-1,-8-9 3-15,-13-15 6 16,-9-12-6-16,-19-13 12 16,-11-4-6-16,-5-3 12 15,2 11 13-15,4 20 4 16,9 17 3-16,4 23-14 0,3 14-12 15,5 26-11-15,6 15-7 16,2 26 0 0,6 13 4-16,10 7-4 15,1-5 0-15,12-2-31 0,-3-7-27 16,1-2-87-16,0-6-7 0,-10-7-52 16,-8-5-89-16,-9-20 200 15</inkml:trace>
  <inkml:trace contextRef="#ctx0" brushRef="#br0" timeOffset="45996.64">13429 2530 1506 0,'3'3'90'0,"6"5"25"0,7 5-37 0,6-4-13 0,16-3-30 0,4-4-13 0,20-7-46 15,12-6-40-15,7-12-270 16,7 4 212-16</inkml:trace>
  <inkml:trace contextRef="#ctx0" brushRef="#br0" timeOffset="46563.46">14845 2241 1726 0,'2'-1'57'0,"3"-4"0"0,-4-1-12 0,2-1-2 0,5 1-9 0,-5 3-47 0,0 3-37 0,1 5-89 16,-4 3 74-16</inkml:trace>
  <inkml:trace contextRef="#ctx0" brushRef="#br0" timeOffset="46790.82">14799 2703 1574 0,'0'8'121'16,"2"-1"83"-16,0-7-143 15,-2-7-1-15,0-7-66 16,-2-5-46-16,2-3-220 15,0 0 171-15</inkml:trace>
  <inkml:trace contextRef="#ctx0" brushRef="#br0" timeOffset="49078.95">16319 2210 581 0,'1'-2'91'0,"2"-6"114"0,2 5-57 0,-2-3-7 0,0 0-24 16,2 4-42-16,-2-7-11 15,1 4-3-15,2-5-4 16,-5 4-4-16,-1 0-3 16,0 6-8-16,0-2-8 0,0 2-14 15,-11-8-6-15,0 8-10 16,-1 2-2-16,-9 4-1 16,-2-3-1-16,-12 7 0 15,-5-7 1-15,-9 6-1 16,-4-2 0-16,-4 4 0 15,3 0 0-15,10 5-3 16,6 4 1-16,13-4 1 0,1 1 0 16,15 2 0-16,3 0-1 15,6 3-1-15,0 5 0 16,1 6 1 0,1-1 1-16,-2 9-1 15,0 3-6-15,-11 11-19 16,-2 5-10-16,-4 0-14 15,-4 0 8-15,10-10 19 16,3-1 8-16,10-11 17 0,7-2-1 16,7-14 3-16,9-4 2 15,7-15 0-15,6-3 0 16,6-11-6-16,-1-5-24 16,-4-11-93-16,-1-6-217 15,-11-6 197-15</inkml:trace>
  <inkml:trace contextRef="#ctx0" brushRef="#br0" timeOffset="49249.28">15705 2677 885 0,'25'1'150'0,"7"-1"241"0,3 0-277 0,9-5-30 15,6-4-26-15,4-7-47 0,9-1-26 0,-2-5-73 16,-2 0-163-16,1 4 147 16</inkml:trace>
  <inkml:trace contextRef="#ctx0" brushRef="#br0" timeOffset="50395.15">16540 2273 1378 0,'0'0'42'0,"1"-2"-4"0,2 2 31 0,-3 3-10 0,0 10-13 0,-4 3-12 0,-3 17-12 0,-4 8-4 0,2 16-11 15,2 3-5-15,3 3-2 16,4-6 0-16,12-10-1 16,6-6 0-16,2-10 1 15,4-5 2-15,1-11 1 16,0-10 2-16,-1-10 12 15,1-7 7-15,0-17 15 16,1-5 2-16,-7-7-1 16,1-3-4-16,-12 6-10 0,2 6-4 15,-4 13-10-15,0 11-7 16,2 13-8-16,3 14-4 16,3 13-1-1,-3 7 3-15,13 5 2 16,1 0 3-16,8-1-24 15,4-5 2-15,-1-7 1 16,-3-7 2-16,-1-15 40 16,-10-2 9-16,0-17 21 15,-2-7 9-15,-1-18 8 0,2-6-2 16,-9-16-10-16,-7-3-9 0,-7-12-21 16,-2-4-8-16,-14-1-12 15,-1-2-7 1,5 13-7-16,2 14-6 0,2 19-14 15,7 12-12-15,3 18-36 16,0-5-21-16,6 13-50 16,2 6-23-16,8 2 94 0</inkml:trace>
  <inkml:trace contextRef="#ctx0" brushRef="#br0" timeOffset="51811.07">17327 2509 1050 0,'6'-4'83'0,"5"-4"39"0,0 2-14 0,2-1-40 0,-5 7-23 0,-4 3-26 15,0 8-10-15,-3 15-7 16,5 8 0-16,-2 15-2 16,10-3 0-16,3 3-6 0,2-8-1 15,6-10 1-15,1-5 2 16,-1-18 24-16,0-2 12 16,-6-17 21-16,1-3 7 15,-7-12 1-15,-5 0-6 0,1-3-18 16,-2-1-9-1,1 11-19-15,0 7-8 16,3 12-7-16,1 3-1 0,2 17-2 16,1 7 0-16,8 2 4 15,3-1 0-15,0-1 3 16,6-4-2-16,-1-8 5 16,-4-3 8-16,-11-10 17 15,-2-4 11 1,-6-9 20-16,-6-3-5 0,-5-10-12 15,-7-3-12-15,-1-6-20 16,-3-6-4-16,0-10-11 16,1-3-10-16,4-5-23 15,4 4-15-15,8 13-33 16,8 6-10-16,6 15-29 16,7 11-57-16,3 12 114 15</inkml:trace>
  <inkml:trace contextRef="#ctx0" brushRef="#br0" timeOffset="52389.05">18351 2678 1313 0,'4'-1'91'0,"-4"-4"30"0,-4-8-11 0,-12-2-49 0,-3-6-27 0,-8 5-33 0,-8 4-1 0,-4 15-5 16,0 9-4-1,-9 14-11-15,7 7-7 0,14-3-4 16,8 1 2-16,24 1 11 16,8-7 8-16,14 2 6 15,4-8 0-15,5-3 2 16,1-7 0-16,-6-7 1 16,-5-4 1-16,-3-6 3 15,-1-6 4-15,-8-10 9 16,1-3 6-16,-6-6 10 15,-1 2-1-15,-2-1-8 0,4 7-7 16,-5 9-5-16,-5 15-2 16,1 2-1-16,-1 13-3 0,-1 13-5 15,-1 6 0-15,7-4 0 32,3-1 1-32,6-9 1 15,5-6 1-15,3-12 9 0,3-2-2 16,3-17 11-1,4 1 7-15,-2-10 8 0,-2-1 7 16,-6-7-2-16,1 5-11 0,-11 0-2 16,1 5-6-1,-10 9 6-15,-2 15 1 0,1-1-10 16,6 2-6-16,-3 14-8 16,3 5-2-16,6 6 1 15,0-1 1-15,8-2-4 16,3 2 0-16,2-7-1 15,5-1 0-15,-1-8-24 16,-2-7-20-16,-3-7-52 16,-5-10-39-16,-8-6 73 0</inkml:trace>
  <inkml:trace contextRef="#ctx0" brushRef="#br0" timeOffset="52527.03">18562 2361 1264 0,'-9'0'74'0,"2"-4"64"0,4 0-116 0,8-11-35 0,7-3-32 16,3-4 26-16</inkml:trace>
  <inkml:trace contextRef="#ctx0" brushRef="#br0" timeOffset="52755.52">18920 2224 1430 0,'2'16'96'0,"-2"4"80"16,1 4-49-16,-1 4-8 0,-1 5-25 15,-1 10-51 1,2 0-14-16,-1 4-22 0,-3-1-4 16,9 4-3-1,-2-3-9-15,8-2-25 16,5-6-8-16,6-9-34 15,3-5-10-15,1-9-56 16,-1-3-10-16,-11-15 79 0</inkml:trace>
  <inkml:trace contextRef="#ctx0" brushRef="#br0" timeOffset="52910.38">18854 2465 1408 0,'12'5'77'0,"6"3"39"15,12-3-21-15,8-1-9 16,7 1-28-16,4-2-48 16,0-1-35-16,0 1-38 15,2 3 33-15</inkml:trace>
  <inkml:trace contextRef="#ctx0" brushRef="#br0" timeOffset="53077.18">19627 2923 1424 0,'3'38'118'15,"0"-2"55"-15,-3 5-68 0,-5-3-17 16,-10-2-63-16,-11 0-42 16,-7-7-74-16,-3-3-41 0,-8 1 64 15</inkml:trace>
  <inkml:trace contextRef="#ctx0" brushRef="#br0" timeOffset="54009.94">20525 2222 1051 0,'1'4'134'16,"1"-3"132"-16,2 7-119 0,1-3-4 0,1 4-22 0,4 7-23 0,-1 9-34 16,-1 10-18-1,-1 11-30-15,-4 10-10 16,0 8-6-16,0 0-1 0,-1-4-20 15,-1 0-13-15,-1-6-38 16,0-7-24-16,2-6-46 16,-1-6-7-16,-1-16 79 15</inkml:trace>
  <inkml:trace contextRef="#ctx0" brushRef="#br0" timeOffset="54276.58">20499 2315 1166 0,'7'-3'118'0,"5"2"123"0,9 5-119 31,6 11-1-31,9 18-29 0,2 6-24 0,1 13-35 16,5 0-10-16,7 8-13 0,-1-6-4 31,9-1-3-31,-4-2-2 15,0-7 1-15,2-4-7 16,-10-11-26-16,-1-8-20 16,-10-13-55-16,-7-8-25 0,-9-17 70 15</inkml:trace>
  <inkml:trace contextRef="#ctx0" brushRef="#br0" timeOffset="54518.36">21006 1980 1309 0,'-2'11'94'0,"2"8"95"0,-1 9-19 16,-1 16 0-16,2 8-26 16,0 11-61-1,0 5-22-15,9 5-30 16,1-7-10-16,12-2-17 15,3 0-1-15,5-6-31 16,5-1-27-16,0-7-72 16,-2-6-47-16,-5-11 89 0</inkml:trace>
  <inkml:trace contextRef="#ctx0" brushRef="#br0" timeOffset="55076.16">21840 2066 1344 0,'0'0'48'0,"-3"-6"-5"0,-13-5 31 15,-10-2-20-15,-9-1-16 0,-8 8-19 16,-7 1-4-16,-12 15-7 15,4 10-6 1,-4 10 3-16,6 6 3 0,22 2 6 16,11 2 0-16,26-1 2 15,19-3-5-15,27 4-3 0,4-1-1 16,20 4-3-16,3 2 0 16,12 0-2-1,7 2-1 1,-5 3-1-16,-7 1 0 0,-27-5 0 15,-19-2 0-15,-37-8 0 16,-19-4 2-16,-33-6 2 16,-12-4 0-16,-25-12 4 15,-1-10-3-15,-7-11-3 16,-4-10-3-16,3-13-41 16,0-3-21-16,16-7-44 15,13 2 46-15</inkml:trace>
  <inkml:trace contextRef="#ctx0" brushRef="#br0" timeOffset="56653.65">22582 2415 1004 0,'-7'-6'107'0,"-4"2"68"0,3 4-73 0,2 4-18 0,-3 13-38 0,-1 3-10 15,1 14-18-15,1 5-6 16,6 2-11-16,2 5-1 15,13-8-1-15,3-7 1 16,7-6 8-16,4-4 8 0,-6-13 13 0,2-2 6 16,-1-12 7-16,4-5 2 15,-3-8 5 1,3-5-1-16,-9-3-16 0,-4 2-9 16,-4 9-16-1,-3 2-6-15,-1 11-4 16,-2 6-4-16,7 11 0 15,-1 4-1-15,10 4 5 16,5-3 2-16,4 0 1 16,1-7 1-16,2-6 5 15,-2 1 5-15,-11-7 20 16,3-5 13-16,-5-4 24 16,-2-4 7-16,-5-9-2 15,-5-5-13-15,-8-11-29 0,-5-8-13 16,-7-9-31-16,4-5-15 15,-4 4-33-15,8 5-20 16,2 18-37-16,1 14-25 0,5 17 34 16,-2 1-368-16,10 14 333 15</inkml:trace>
  <inkml:trace contextRef="#ctx0" brushRef="#br0" timeOffset="57488.16">23415 2517 1335 0,'-2'-11'90'16,"-7"-3"18"-16,-9-6-10 0,-10 2-43 0,-5 3-21 0,0 7-21 0,-4 9-7 0,1 20-9 15,0 4-4-15,9 8-1 16,11 3 1-16,13 2-9 15,9-3-8-15,18-10-4 16,4-6 0-16,4-8 11 16,4-6 12-16,-3-5 7 15,-6-8 2-15,0-5 3 16,-2-7 4-16,-3-5 13 0,-3-2 6 16,-8-3 4-16,-1 1-4 15,-9 4-13-15,-2 3-4 16,-6 13-2-1,1 5-4-15,-5 12-3 16,0 7-4-16,6 5-5 16,2 4 0-16,14-2 2 0,8-3 1 15,8-5 2-15,6-5 3 16,8-5 3-16,-1-4-1 0,1-8 8 16,-4-3 7-1,3-5 14-15,-2-3 11 16,-2-2 11-16,-8-1 1 0,-9 2-7 15,-6 4-7-15,-10 14-12 16,-3 1-7-16,-6 4-11 16,-7 11-4-16,-1 8-9 15,1 2 0-15,9-4 3 16,5 3-1-16,12-1-1 16,7-7 1-16,9 0-9 0,-1-4-11 15,2-11-36-15,5-2-23 16,-2-12-52-16,0-8-28 0,-3-7 91 31</inkml:trace>
  <inkml:trace contextRef="#ctx0" brushRef="#br0" timeOffset="57622.02">23785 1970 1348 0,'-26'8'47'16,"4"-5"-8"-16,7 5-21 0,14-8-19 0,4 0-31 0,16-8 18 0</inkml:trace>
  <inkml:trace contextRef="#ctx0" brushRef="#br0" timeOffset="57868.62">24289 1970 1632 0,'-5'33'96'0,"-6"7"17"16,-3 4 5-16,-7 16-44 15,1 11-30-15,-2 11-26 0,3-2-7 16,6-7-6 0,8-9-3-16,13-12 0 15,5-7-2-15,15-9-16 0,1-6-9 16,8-13-32-16,1-9-17 15,-1-8-33-15,-7-6-29 16,-2-15 75-16</inkml:trace>
  <inkml:trace contextRef="#ctx0" brushRef="#br0" timeOffset="58025.19">23957 2262 991 0,'-3'24'131'16,"8"1"243"-1,17 0-275-15,22 0-5 16,13-7-18-16,20-9-53 16,10-7-32-16,6-15-80 15,-3-6 61-15</inkml:trace>
  <inkml:trace contextRef="#ctx0" brushRef="#br0" timeOffset="62252.71">21708 8616 596 0,'0'-3'82'0,"-3"-2"70"0,3 2-37 0,-2 3-28 0,-3-2-14 0,5 4-13 16,0-1-7-16,0 1-1 15,0 1-9-15,0-1-2 32,-4 9-4-32,2-7-5 0,-6 6-3 15,3 1-12-15,-7-3-1 16,2 6-3-16,1 5 0 16,-1 4-5-16,1 6-1 0,-4 2-4 15,5 6-1-15,-3 1-4 16,5 1 1-16,6-4-1 15,0-7-2-15,14-6 1 16,4-5 2-16,7-4-1 16,2-2-3-16,3-3-6 15,-2-6-6-15,2-4 3 16,2-6 2-16,-3-3 13 16,1-5 12-16,-1 2 9 15,-1-2 5-15,-4-4 18 0,-2 4-2 16,-1-4-3-1,-4 2-2-15,-1-1-14 0,-2 0-6 0,-8 0 0 32,0-1-1-32,-10-1 1 15,-4 1 5-15,-11-2-6 16,0-3 5-16,-5 1-9 0,1-3 0 16,-3 0-6-1,0 1-5-15,3 8 5 0,5 9-4 16,-1 7 2-16,1 5 3 15,3 2-8-15,-4 6 0 0,0 3 0 16,0 7-7 0,-2-1-4-16,-2 2-6 0,-1 4-9 15,2-3-3-15,3 6-3 16,-3-4 6-16,11 2 8 16,4 1 4-16,7 0 2 0,7-4-5 15,12-7-5-15,-2-2 6 16,10-11 5-16,6-5 10 15,5-10 10-15,3-7 0 16,-2-5 19 0,-2-2-1-16,-12-1 3 15,-9 3 3-15,-12 4-2 16,-5-3-3-16,-13 6-2 16,-5 2-11-16,-15 3-10 15,-2 7-4-15,-3 6-5 16,-4 9 3-16,4 5-10 15,-1 8 5-15,4 1-6 0,8 3 2 16,9-1 0-16,8-3-2 0,17-5 3 16,7-7 3-1,15-10 12-15,10-4 3 16,3-14 15-16,5-3-3 0,9-9 7 16,-3-2 6-16,-3 0-2 15,-5-5 9-15,-20 2-2 16,-5 0-3-16,-19 6-5 15,-12 2-9-15,-13 13-12 16,-9 5-5-16,-11 20-6 16,-4 7-7-16,1 12-3 15,3 3-8-15,14-5-1 16,10 1 5-16,12-12 4 16,7-2 0-16,16-9 8 15,4-1-4-15,15-12 7 16,11-1 10-16,5-9 8 15,0-5 6-15,-11-1 12 16,-8-2 2-16,-18-1-1 16,-10 5 2-16,-18 10-18 15,-7 1-7-15,-17 14-8 16,-1 4-8-16,3 8 1 0,8 3-2 16,11-2 1-16,8-7 2 0,11-2-4 15,7-4-1-15,12-4-11 16,6-4-23-1,9-10-77-15,4-7-48 16,6-13 78-16</inkml:trace>
  <inkml:trace contextRef="#ctx0" brushRef="#br0" timeOffset="63732.5">20378 5779 1168 0,'-2'11'111'0,"-1"0"71"0,0-2-62 0,-2 4-5 0,2 4-47 0,1 4-17 0,2 5-31 15,4 6-7-15,4-2-10 16,4 2-4-16,7-12-2 16,6 1 0-16,7-9 4 15,-1-7 4-15,3-5 20 0,-3-5 10 16,-4-7 7-16,-3-4 1 15,-12-6-10-15,-4-4-4 16,-13 0-7-16,-4-3-4 16,-16-4-11-1,-8 5-4-15,-4 2-14 16,-4 3-9-16,3 21-7 0,4 12-10 16,7 18 1-16,6 12 0 15,15 7 5-15,11-3 7 16,12-6 13-16,11-3 3 15,9-17 8 1,2-2 8-16,1-11 13 0,1-7 7 16,-5-13 4-16,-1-6 0 0,-7-6-7 15,-4-7-2-15,-13-4 0 16,-6-3-4-16,-12 0-6 16,-12-3 2-16,-8 7-6 15,-3 6-8-15,-7 18-1 16,2 15-4-16,-1 26-9 15,4 12 8-15,4 13-4 16,4-1 5-16,22-8-1 0,6-1-1 0,19-11 5 31,6-9-6-31,9-13 11 16,4-6-3-16,4-13 10 16,-4-5 2-16,-2-8 0 15,-4-4 9-15,-14-4-5 16,-8 2 5-16,-14-8 1 15,-14 1-12-15,-16 4 1 16,-4-4-2-16,-14 19-10 16,6 11-1-16,-4 23-5 0,3 13-10 0,10 9 4 15,6 2 0-15,23-9-1 16,5-1 3 0,18-13-2-16,10-5 4 0,1-8 2 15,6-6 4-15,2-11 6 16,0-3 3-16,-5-6 4 15,-2-4 8-15,-15-4-3 16,-5 1 0-16,-20 3-2 16,-9 4-11-16,-18 10 2 15,-4 10-10-15,-1 14-11 16,-1 13-8-16,10 8-6 16,7 1-2-16,17-8 12 15,10-4 4-15,17-11 5 16,6-7 11-16,6-6 12 15,6-3 9-15,-3-11 17 16,-7 1-5-16,-9-4-1 0,-10-2 0 16,-12 3-17-1,-7-4-1-15,-12 5-11 0,-1 7-5 16,2 7-5-16,1 2-2 16,9 7-5-16,4-3-1 15,9 0-23 1,11 0-7-16,10-9-46 0,3 3-39 15,6-7 81-15</inkml:trace>
  <inkml:trace contextRef="#ctx0" brushRef="#br0" timeOffset="74536.59">6844 5413 1091 0,'-8'17'70'0,"-5"-3"29"0,7 4-10 0,-2-6-25 0,6-1-12 0,4-3-3 15,1-5-2-15,2-1 3 16,-2 0-3-16,8-2-1 15,2-2-7-15,6 2-14 16,3 0-1-16,11 0-10 0,2 0 2 16,9 2 6-16,5-2 7 15,12-2 10-15,9-3 1 16,8-6-3-16,4 0-10 16,4-3-13-16,-3 1-4 15,-1-1-7-15,-4 0 1 16,7 4-2-16,2 4 0 15,-2 6-2-15,-2 0 0 0,-10 0 3 16,1-1 1 0,-3-6 5-16,2-5-5 0,6-1-1 15,7-1-2 1,4 1 2-16,0 2 2 0,-2 8 0 16,-7 0 3-16,-7 6-2 15,-5 0 1 1,4 2-5-16,-2 0-5 15,6-4 3-15,7-1-3 0,-2 0 3 16,-3-4 0-16,-3 0-2 16,-5 1 0-16,4 2 3 15,3-1 2-15,1-3 1 16,1 4 1-16,4-2-5 16,-4-1 0-16,-11 4-3 15,-5-3-1-15,-12 3 3 16,-3 0 0-16,3 0 0 15,4 5 1-15,-2-5 0 0,3 0 0 0,4 0 1 16,2-6 0-16,12-1-1 16,-9 1 2-16,-3 0 1 15,-5-2 2 1,-1 6-3-16,-5-1 0 16,0 5-5-16,2 2-2 15,-2 3 3-15,5 4 0 16,0 1 3-16,4-2 1 15,4 3 1-15,-2-6-3 0,3-2-1 16,0 0 1-16,7-4 0 16,-4-1 0-16,5 0 2 15,9 0-1-15,-1 0 0 16,-5 0 0-16,2 0 3 16,-5 2-3-16,-6 0-1 15,6-1 3-15,-5 1-1 16,2 2-1-16,-1 0 0 15,-4-1-2-15,-8 2-4 0,-7-5 1 16,-23 0-10 0,-9 0-10-16,-19-7-62 0,-9-2-42 15,-40-7 64-15</inkml:trace>
  <inkml:trace contextRef="#ctx0" brushRef="#br0" timeOffset="118957.87">11759 1737 1138 0,'-6'14'71'0,"-6"-1"23"0,-3-4 9 0,0-1-18 0,2-2-5 0,8-6-3 16,-1 0-11-16,9-6-21 0,5 0-5 0,5 2-20 0,4 0-5 0,2 4-7 15,-3 0-2-15,4 6 3 16,2-3 6-16,10 2 11 16,7 1 6-16,15-4 4 15,11-2-3 1,18-10-3-16,1 2-3 0,14-10-7 0,-1 0 0 15,12 4-8 1,13-3-3-16,-1 10-4 16,-6 1 0-1,-1 9-4-15,-8 0 2 16,1 10-3-16,3 1 0 0,-7 8-1 16,-2 0 1-16,-10-3 0 15,-1-1 1-15,3-4 0 16,0-5-1-16,16 1 2 15,0-6-2-15,5 0 2 16,4-1 0-16,3-2-2 16,6-1 0-16,8 8 0 15,1 2 0-15,-8 4 0 16,-11 5 1-16,-9-2 0 16,4 4-1-16,-9-6 0 0,-8 0 0 0,-10-4 1 15,-3-7 3 1,0-2 2-16,2-4-1 15,4-2 0-15,2-3-1 16,6 1-2-16,-6 0 1 0,-2-1-2 16,-4 1 0-16,1 0-1 15,3-1 0-15,9 0-1 16,4 2 1 0,-8 0 0-16,-7 4 0 0,-5-1 0 15,-4-1 1-15,7-5-1 16,4 0 1-16,7 0 1 15,4-3-1-15,-3 2 0 16,-2-1-1-16,-12 2 0 16,-2 0 0-16,-1 4 0 15,5 2 0-15,2 2 1 16,-2 0 0-16,0 2 0 16,-7 1-1-16,-1 0 0 0,1 2-1 15,8-4 1 1,11 1 0-16,19-2 0 0,4-2 1 0,7-6-1 31,2-1 0-31,1-5 0 16,4 0 0-16,2 1 0 0,-2 5 1 15,-15 2-1-15,-6 3 0 0,-20 3-6 16,-7 1-18 0,-20 9-39-16,-13 1-27 15,-16 4-77-15,-12 9-66 16,-24 3 136-16</inkml:trace>
  <inkml:trace contextRef="#ctx0" brushRef="#br0" timeOffset="168393.57">11464 17729 514 0,'0'18'123'0,"-6"-6"97"0,1-4-63 0,2 0-16 0,-3-6-37 0,4-2-15 0,2-4-12 16,-8-2-13 0,5-5-3-16,0 2-3 0,2-1-19 0,2 2-2 15,-1 8-20-15,0 0-4 16,-1-1 6 0,-6 4-2-16,7 3 3 15,-1 1-5-15,7 2-1 16,-4-3 3-16,5 1 4 15,1 0 4-15,2-3 0 16,1-4 1-16,-6-2 7 16,-2-4 6-16,1-4 4 15,-2 1-3-15,-8-2-7 16,-1 3-13-16,-4 3-11 0,-1 2-2 16,2 6-16-1,6 8-3-15,-3 7-10 16,7 7-11-16,5 2 1 0,0-2 0 0,9-8 8 15,-1-7 10 1,2-6 14-16,1-4 9 0,-8-6 14 16,5 1-1-1,-10-4-2-15,-3-2-6 0,-2 0-6 16,-6-2-4-16,-3 4-6 16,0-2-2-1,6 3-11-15,2 6 3 16,3 1 3-16,-1-1 1 0,1 2 3 15,-3-14-1 1,7 4 3-16,1-2 4 16,3 2 9-16,-2-2 3 15,1 5 5-15,-1 0-3 0,0 3-4 16,4 6 1 0,-1 7 5-16,2 6 2 0,-3 10 0 15,-2 2-3-15,-4 12-6 16,-2 7-7-16,-8 3 6 15,-6 6-10-15,-5-1-35 16,-5-2-20-16,-12 1-54 16,-2-1-27-16,-4-1 13 0,-9-2 54 0</inkml:trace>
  <inkml:trace contextRef="#ctx0" brushRef="#br0" timeOffset="-171443.73">3400 7312 822 0,'0'-4'66'0,"0"3"44"0,0-1-41 0,0 2-16 0,1 2 10 0,3 1 2 0,-3 5 7 0,-1-3 5 0,0 2-17 16,0-3 1-16,-1 2-12 15,-4-3-10-15,3 2-2 16,2-4-4-16,-1 3 16 16,-9-1 1-16,2-3 11 15,-3-2-7-15,-5-3-21 0,-4 1-3 16,-7 2-20-16,-9 0-4 0,-7 2 0 15,-6 0-9-15,-1 2 3 16,3 3 1-16,4 3 0 16,2-4-1-16,13 6-2 31,4 1 3-31,11-3-4 16,2 0 3-16,10 1 0 0,-1-6-6 15,2 5 3-15,2-3 1 16,-1 3-1-16,2-3 3 15,1 6 6-15,-1 0-4 0,-2 3 0 16,1 5 3-16,-2 11-7 16,1 3 3-16,-1 17 4 15,0 9-8-15,-1 7 3 16,-1 2 3-16,2-2-3 16,-1-1 0-16,1-6 0 15,0-3-1-15,1-7 1 0,2-2 0 16,2-8-1-1,5-6 1-15,-1-3-5 0,2-3 8 0,0-2 0 16,-5-1-7 0,-2-5 4-16,-1 3 0 0,-3 0-5 31,-7-1 5-31,3 2-6 16,-4 1-10-16,3-8 7 0,-3 0 0 15,5-4 2-15,2-2 4 16,1-3 2-16,3-3-1 15,1-4-2-15,3 0 1 0,2-2-1 16,-4 0 2-16,6-2 2 16,-5 1 2-16,4-1 1 15,-1 0-4-15,-4-1 3 16,3 2-2-16,-2 3 0 16,0 1 1-16,2 4-1 15,3 1-2-15,7-1 0 16,-3-2 3-16,11 2-3 15,1-5 8-15,17-2 6 16,11-1 6-16,10 3 9 16,-2 0-7-16,1 0-3 15,-5 5-8-15,-9 0-56 16,-4 3-58-16,-25 4 60 16</inkml:trace>
  <inkml:trace contextRef="#ctx0" brushRef="#br0" timeOffset="-167210.7">8041 8679 838 0,'3'3'85'0,"2"3"93"0,-3-4-88 0,-2-1-4 0,-5 3-14 0,3-4-15 0,1 1-11 16,1 5-8-16,0-1-1 16,-2 6-8-16,-1 3-5 15,-10 2-10-15,-4 5-6 16,-5 2-6-16,-8-4 5 16,-10 3-6-16,-4 0 3 0,-6-3 0 15,2 0-5-15,6-9 5 16,2-2-2-16,1-8 2 15,-7-5 4-15,2-8 4 16,-6-4 2-16,-2 0 1 16,3 1-2-16,-2-2-7 15,2 1-2-15,-3 1-3 16,2-3 0-16,6-3-1 16,-4-3-1-16,10-10-1 15,2-2 2-15,1-6 2 16,-1-6 0-16,1-3 2 15,5-2-1-15,-1-4-2 16,4 4 4-16,5 2 3 16,3 2 4-16,6 3 6 15,4-2 0-15,6 1 4 16,3-4 3-16,4-6-7 0,3-3 2 0,9-6-10 16,-2-2-1-16,6-4-3 15,1 6-4-15,-4 3 2 16,-3 9-6-1,-3 6 5-15,-1 5-3 16,1 11 0-16,1 0 6 0,3 6-6 16,2 5 8-16,-1 2-2 15,1-6 3-15,4 3 3 16,2-2-9 0,3-2 6-16,4 0-4 15,4-6-2-15,6 1 8 0,-2 1-10 16,-2 4 2-16,-6 10-1 15,5 2-3-15,-10 11 2 16,3 4-4-16,2 7 3 16,-9 5-4-16,12 0 4 15,-2 1-3-15,7-1 1 16,3-1 7-16,-1-1-8 16,-2-2 9-16,-1 3-5 0,1 3-1 15,-3 7-1-15,-3-1-4 16,-10 8 4-16,-5 1-9 15,-1-2 11 1,-1 1-3-16,3-1 2 0,7-2 5 0,0-1-7 16,2-1 7-16,3-1-6 15,-3 4 4 1,3 5-3-16,-3 5 1 0,-7 2 2 31,-2 3-7-31,-6 2 5 0,1 4-5 16,-12 4 5-16,4 1-1 15,0 3 3-15,-2 5 2 16,7-3-6-16,-6-1 5 0,6-2-6 16,-6-4 2-1,6 1 3-15,3-1-4 16,-9 4 5-16,4 0-7 0,-8 7-1 16,-11-6 1-16,-3-4-1 15,-8-2 8-15,-5-11-4 0,2-1 3 16,-8-7-2-16,6 3-2 15,2-3 1-15,2 0-11 16,8 2-13-16,2-4-15 16,8 2-32-16,5-3-12 15,4-8-118-15,2-6 118 16</inkml:trace>
  <inkml:trace contextRef="#ctx0" brushRef="#br0" timeOffset="-164382.75">10915 7226 896 0,'0'-4'103'0,"0"-1"69"0,-1 0-65 0,1-4-29 0,0 1-27 15,-2 3-10-15,1 2-1 0,1 3-5 16,-3 0-1-1,-5-8 0-15,6 5-10 0,-6 3 4 0,-1-2 3 16,2-6 4-16,-12 2 1 16,1-3-6-16,-9-2-13 15,-8 0-5 1,5 6-10-16,-5-3 3 0,-3 2-3 16,4-1-1-16,-4 3 3 15,5-3-5 1,4 7 1-16,1 0 1 0,3 5-4 15,3-2 3-15,-2 8 1 16,-1-3-1-16,1 8 0 16,-3-3 2-16,0 2-5 15,1-1 2-15,2 1 1 16,5 5-4-16,5-2 5 16,4 5 0-16,-1-2-1 15,-1 2-1-15,-1 3 0 16,-6 0 1-16,0 6 0 15,5 7-1-15,-3 5-2 16,1 7 3-16,-1 7-2 16,4 4 3-16,0-1-1 0,2 1-8 15,7 2-2-15,-6-4-3 16,9 2 2-16,-1-5 3 0,4-5 5 16,-1-2-2-16,12-7-1 31,-1-1 5-31,6-1-1 0,2 2 2 15,-6 4-6-15,-1 2-5 16,-4 2-8-16,-5-1-8 16,0-4 2-1,3 0-2-15,-3-13 10 0,4-7 4 16,5-8 6-16,1-6 7 16,10-8-2-16,4 0 4 15,12-5 2-15,2-2-6 0,6-1 4 16,2 4 0-16,-7 2-4 15,1 1 3 1,-3 5-4-16,-3-2 3 0,0 2 0 0,-9 5-3 16,0-7 6-16,-4 0-3 15,0-6 2-15,2-9 0 16,-5-7 0-16,5 0-1 0,-5-7 1 16,-3-2 4-16,0-1 0 31,-3 0 2-31,1 2 0 15,4 0-3-15,4 2-1 16,2-3-4-16,0 3 0 0,-1-3 1 16,-4-2 7-16,1 2 6 15,-9-7 6-15,-3 2 4 16,-6-8-5-16,-1-1 1 0,-4-10-7 16,-4-5 1-16,-1-3 0 15,-5-1 0-15,7-2 7 16,-5 2 2-16,4-4 6 15,-6 9 3-15,1-10-10 16,-4 1 0-16,0 2-9 16,-1-3-6-16,0 5 7 15,1 1-4-15,-2 5-3 16,0 2 4-16,-2 5-11 16,0 3 0-16,1 7 0 15,2 5-6-15,-4 11-23 16,6 7-11-16,-1 12-64 15,-4 9 108-15,15 5-25 16</inkml:trace>
  <inkml:trace contextRef="#ctx0" brushRef="#br0" timeOffset="-154316.15">15954 7195 954 0,'8'-16'92'0,"0"0"43"0,-5 2-43 0,0 1-10 0,-6 1-45 0,-2 4-11 15,-4 5-6-15,-4 1 2 0,-7 4 7 0,-2 1-2 16,-5 6 0-16,-1 6-6 0,2-4 6 31,4 1 0-31,0-2 4 0,2-10 8 16,1-3-5-16,0-4 1 16,-5-5-13-16,0-1-9 15,-7-3-11-15,-1 1-2 16,-1 0 0-16,0 0 3 15,-6 8-3-15,-2-1 0 0,-5 8-2 16,-3 10 0 0,0 4 1-16,3 5 1 0,4 0 0 15,7 0-1-15,5-7 1 16,5-1-1-16,6-3 2 16,0-6 0-16,6-1 0 15,1 1 1-15,2 1 0 16,-1 4 5-16,2-3-3 15,-1 4-1-15,2 5 1 0,-3 1-4 0,-1 3 0 32,1 4 3-32,0 4-4 15,1 2 1-15,5 4-1 16,1 2 0-16,-1 7 1 16,2 1-1-16,1 6-1 15,2 4 2-15,0 7-2 0,-1 4 2 16,1 9 1-1,-2-5-3-15,-1 0 2 16,0-1-3-16,1-4 3 0,1-4-3 16,-1-5-8-16,4-2 0 15,-1-2-5-15,1 2 2 0,1-1 1 16,2-3-3 0,-1 0 2-16,3-7 1 0,-4-1 6 15,3-5 5-15,-1-5 1 16,3-6 2-16,-3-3-1 15,-1-4 3-15,4 0-1 16,-5-1 0-16,5-1 0 16,-5 0-1-16,4-1-1 15,-1-2 1-15,3 1-1 16,1-6 1-16,-1-2 2 16,2-3 3-16,2 0 2 15,1 0-1-15,2 4-1 16,1-2-2-16,-2 9 0 15,-1-3 1-15,-3 3-1 16,-2-2 0-16,1 2-1 16,1-4-2-16,9-2 3 15,1-4 0-15,12-2 1 16,8-4 1-16,6 0 1 16,5 2-2-16,0 1 0 0,0-2-2 15,-1 4 2-15,-4 0-2 16,-1 0-3-16,-7 0 1 0,-4 4-1 15,-5-1 5-15,-6-3 7 16,-2 0 10 0,-5-6 13-16,5-3-1 15,4-13 8-15,0-2-8 16,4-4-14-16,3 2-2 16,-3 0-12-16,0 2 0 15,2 7 4-15,-7-6-1 16,-4 8-6-16,-4-3-1 0,-6 6-2 15,-6-1-2-15,-5-4 7 16,-10-4 0-16,-1-6 0 16,2-2 4-16,-8-11-7 15,-1-10 0-15,1-10 2 16,-7-10-7-16,4-7 7 16,2-10 0-16,-1-7-7 15,4-10 3-15,4-4-1 0,3 12 0 16,3 8 1-16,3 14 0 15,2 12 0 1,-1 7-1-16,-2 8 0 0,-7 4-3 0,-1 8-32 31,3 4-13-31,-4 6-29 16,2 6-15-16,-1 6-23 0,2 5 89 16,4 0 2-16</inkml:trace>
  <inkml:trace contextRef="#ctx0" brushRef="#br0" timeOffset="-134558.58">11554 12519 543 0,'0'8'140'0,"0"-4"112"0,0 0-101 0,0 0-33 0,0-4-46 0,0 0-11 0,0 0-8 16,2-1 2-16,0-4-11 0,-2 3-11 15,0 1-2-15,-2-1-5 0,0 1-6 16,2 1 5-16,-1-2-10 16,-2 1-2-16,1 1-2 0,2 0-1 31,-3-5 13-31,6 6 7 16,7-1 11-16,-1 4 8 0,10-4 5 15,1 1 0-15,6 1-1 16,-1-2-11-16,6 3-15 15,4 2-10-15,0-1-11 16,-4 1 0-16,-5-2-7 16,-4 2-6-16,-6-3-18 15,-4-1-26-15,-10-1-64 16,-2 0-38-16,-3-3 72 0</inkml:trace>
  <inkml:trace contextRef="#ctx0" brushRef="#br0" timeOffset="-132266.36">12184 12440 432 0,'0'-2'102'0,"0"1"111"16,0-1 6-16,0-1-34 0,0 2-31 0,0 1-71 0,1 0-16 0,1 1-28 15,-2 4-16-15,0 0-7 16,-2 4-2 0,2 7-5-16,0 4 2 15,2 7-8-15,-4 0 0 0,1 9-4 16,-7-4 0-16,3 1-4 15,-1-3 0-15,4-8 3 16,-1-9 2 0,3-7 2-16,0-6 2 15,0 0 7-15,0-6 3 16,0-13 8-16,-1 0 3 16,-1-8 2-16,-4-6 0 0,3-5 3 15,-1 0-2-15,4 5-7 16,0-2 0-16,4 13-6 15,-3 5-3-15,5 7-6 16,-1 6-1-16,3 4-6 0,2 3 0 16,4 11-3-16,3 6-1 15,7 10 3-15,-4 5-5 0,7 3-7 32,-2-2-3-32,-1-7 2 15,-2-4 6-15,-1-8 10 0,-4-7 10 16,-6-7 16-16,-5-2 13 15,-3-7 30-15,2-5-2 16,-5-9 6-16,-1-3-3 16,-3-8-26-16,0-1-4 15,1-4-25-15,-5-3-8 16,3 4-8-16,0 7-4 0,4 7-1 16,-1 8-10-16,2 12-36 15,0 1-21-15,3 3-49 16,2 7-28-16,0 2-118 15,3-1 148-15</inkml:trace>
  <inkml:trace contextRef="#ctx0" brushRef="#br0" timeOffset="-130543.79">12723 12336 600 0,'0'1'97'0,"5"-1"77"0,3 0-6 0,3 0-31 0,-2-1-21 0,1-1-26 15,-2 2-15-15,-5 0-3 16,-3 0-7-16,-3-1-9 16,-7 1-6-16,-5 1-17 15,-11 1-9-15,-5 1-7 0,-4 3-4 16,0 2-4-16,7 2-5 15,7-1-5-15,7 4 2 16,11-5-5-16,2 3 3 16,5 0-1-16,10 1 1 0,7 4 1 15,4-2 0-15,4 4 2 16,2-3-3 0,-1 6 1-1,-1-4 2-15,-6 5-2 0,-7-4 3 16,-7 4-2-16,-7-6 0 15,-4 7 11-15,-12-4-5 16,-6 2 5-16,-4-4-4 16,-12-4-4-16,4 2-1 15,-2-5-7-15,2-2-11 16,8-7-22-16,9-1-13 0,5-6-32 16,10 1-5-16,11-4-147 15,5-1-146-15,12-1 219 0</inkml:trace>
  <inkml:trace contextRef="#ctx0" brushRef="#br0" timeOffset="-130277.04">13031 12584 976 0,'-6'-7'140'0,"-2"-5"209"0,-2-1-279 0,-1-1-6 0,0-4-17 0,-1 3-3 16,-3 8-8-16,0 4-3 16,-3 13-13-16,-2 5-5 15,2 15-8-15,3 2-7 0,7 3-4 16,0 2-3-16,11 1-23 16,7-6-11-16,10-4-26 15,4-3-14-15,1-9-98 16,2-3-131-1,3-8 182-15</inkml:trace>
  <inkml:trace contextRef="#ctx0" brushRef="#br0" timeOffset="-129743.58">13257 12623 1349 0,'-4'-22'89'0,"-5"0"29"15,-5 8-24-15,-2 6-36 16,0 6-22-16,0 12-21 15,-4 4-8-15,3 16-10 16,-2 4-1-16,6 7-16 0,8-6-3 16,5-8 0-1,2-5-3-15,9-13 15 16,3-1 6-16,5-8 3 16,0-8 5-16,0-4 10 0,0-7 7 15,-7 0 12-15,0-1 1 0,-8 1 13 16,1 1-4-16,-2 6-7 15,-1 4-8-15,-2 8-15 16,0 0-10-16,0 4-2 16,0 4-3-16,4 5-3 15,4 0 7 1,8-1-5-16,8 1 3 0,3-5-1 16,4 1-4-16,4-6 7 15,1 7-3 1,0-5 3-16,-6 4-1 0,-4 2-2 15,-4-2-8-15,-8 9-17 16,-1-6-5-16,-10-4-5 16,-3 2 9-16,-5-7 19 15,-5-1 7-15,1-2 22 0,3-4 8 16,-5-2 17-16,3-5 2 16,5-3 7-16,1-7-11 15,8 4-11-15,5-7-10 16,13-1-16-1,3 1-2-15,8-4-6 16,1 0-4-16,-3 1-63 0,-1-6-43 16,-12 3 56-16</inkml:trace>
  <inkml:trace contextRef="#ctx0" brushRef="#br0" timeOffset="-129242.31">12278 12117 616 0,'-17'-11'123'0,"-3"1"167"16,1 2-173-16,8-1-29 0,0 7-10 0,9 2-14 0,2 2 2 0,11 9 17 0,5 3 3 15,12 0 19-15,9 4 3 16,21-3-8-16,14 1 0 16,39-5-11-16,15-6-15 15,19-5-16-15,18-2-22 16,4 1-19-16,0 1-18 0,-4 8-88 15,-6 0-43-15,-29 1-47 16,-11 2 65-16</inkml:trace>
  <inkml:trace contextRef="#ctx0" brushRef="#br0" timeOffset="-127177.52">10209 13188 1478 0,'0'0'33'0,"-2"-5"-7"0,-4 2 25 15,3-5-6-15,-1 5-9 0,-2-4-8 0,0 6-4 0,-7 1-13 0,1 6-5 16,-7 2-6-16,-2 5-1 0,-6 4-1 16,-3 0-2-16,5 5-2 15,5 2 0-15,2-2-2 16,3-1 2-16,8-3 6 16,-2 0-4-16,9-4 6 15,1 0-2-15,2 2 6 16,4 4 2-1,-4-4 0-15,6 8-1 0,-1 0-5 0,0-4-2 16,5 1 0 0,-1-7-1-16,9-5 0 0,-1-4 0 15,1-4 0 1,3-1 0-16,-7 0-27 0,-1-4-12 16,-7-7-63-16,-6-3-123 15,-3-5 140 1</inkml:trace>
  <inkml:trace contextRef="#ctx0" brushRef="#br0" timeOffset="-126994.58">10000 13456 1258 0,'4'0'102'0,"5"0"59"15,1 0-78-15,-1 0-18 0,5 0-39 16,4-2-20-16,-1 2-47 15,10-2-25-15,-4-1-230 16,3-6 185-16</inkml:trace>
  <inkml:trace contextRef="#ctx0" brushRef="#br0" timeOffset="-126543.62">10299 13260 1131 0,'0'-2'100'0,"0"2"67"16,3 4-52-16,5 10-43 15,3 2-20-15,3 6-26 16,0 0-16-16,0 1-6 16,0-5-3-16,1-4 0 15,-1-5 2-15,-3-5-3 0,-2-4 3 16,2-7 6-16,-3-4 4 15,-1-5 16-15,-3-1 1 0,3 3-1 16,-4 1-8-16,0 9-15 16,3 4-7-16,1 6-5 0,2 11-4 15,7 10-13 1,0 1-9-16,6 1-5 0,5-4 1 16,6-12 15-1,0-4 17 1,-2-9 32-16,-7-1 19 15,-10-12 44-15,-6-4 10 0,-5-6 8 16,-3-6-13-16,-6-9-41 16,1 0-22-16,-3-8-28 15,2 0-14-15,6 5-50 16,-5 2-20-16,5 14-54 0,7 9-19 16,0 10-262-16,5 6 263 15</inkml:trace>
  <inkml:trace contextRef="#ctx0" brushRef="#br0" timeOffset="-126079.11">10983 13345 815 0,'7'0'119'0,"-1"0"99"0,0-3-29 0,-4 1-46 0,-2 1-8 0,0-4-20 16,-2-1-2-16,-7-2-29 16,-1-3-19-16,-4-2-30 15,-2 4-13 1,2 6-16-16,-5 3-6 0,2 4-8 15,3 9-7-15,3 12-23 16,3 8-12-16,5 5-26 16,-1 3-21-16,6-3-19 15,-2-2-19-15,13-7-188 16,-2-4 200-16</inkml:trace>
  <inkml:trace contextRef="#ctx0" brushRef="#br0" timeOffset="-125495.79">11187 13489 1408 0,'-5'-14'115'15,"-6"-4"55"-15,-3 4-39 0,-5 3-53 16,0 5-26-16,5 6-40 16,-4 3-7-1,6 16-10-15,2 1-5 0,2 9-7 0,8 2-8 31,5-7-2-31,3-7-4 16,6-4 5-16,2-4 9 16,3-7 6-16,-2-4 7 15,5-9 4-15,2-3 1 0,3-7 10 16,-3 4 0-16,-9-2 9 16,0 7 2-16,-8 4-2 15,-5 8-4-15,-2 0-6 16,-2 6-7-16,-4 13-5 15,1 0-6-15,5-2-4 16,0-1 4-16,7-5-1 16,1-6 6-16,4-5 2 0,2 0 4 15,1-3 9-15,-1-2 1 0,-3 5 3 16,0 0-2-16,0 6-8 16,-10 0-6-1,6 4-13 1,-2 3-18-16,-5 1-12 15,0 0 0-15,0-3 17 0,0 0 12 16,0-9 25-16,0-1 13 16,0 1 27-16,-8-7 29 15,8-4 20-15,9-4 4 16,4-6-22-16,1-1-22 0,5-6-32 16,-2 1-13-16,7 0-17 15,3 4-15-15,0-4-50 16,1 5-36-16,-4 1-88 15,1-3-178-15,0 7 225 16</inkml:trace>
  <inkml:trace contextRef="#ctx0" brushRef="#br0" timeOffset="-125145.65">11644 13662 840 0,'7'0'146'0,"2"-1"215"0,2-3-259 0,5 3-32 0,4-7-29 0,1 3-19 0,3-6-50 15,-1 0-23-15,1 6 25 0</inkml:trace>
  <inkml:trace contextRef="#ctx0" brushRef="#br0" timeOffset="-124245.55">12282 13509 977 0,'0'-1'104'0,"3"-1"82"0,-3 2-42 0,0 0-54 0,0 2-19 0,0 6-34 16,-5 1-14-16,2 11-11 15,-2 4-6-15,-4 12-1 16,1 2-5-16,2 0-13 16,-1 2 1-16,6-17-1 0,2-9 2 15,6-10 23-15,-1-6 12 16,3-12 16-16,1-2 8 15,1-12 6-15,-3-2-3 16,-2-2-8-16,-3-3-8 0,0 9-10 16,-3-1-13-16,5 13-3 15,-3 10-5-15,4-2-4 0,3 19-2 16,7 12-8-16,5 7-1 16,5 10-26-1,9-2-6-15,-2-9 0 0,4 1 9 16,-7-13 28-1,-5-2 27-15,-6-8 24 16,-7 1 11-16,-8-10 26 16,-4-2 0-16,-4-10 5 15,-5-7-10-15,-1-11-21 16,4-5-15-16,-2-9-23 16,4-2-5-16,4-4-10 15,0 6-1-15,1 4-8 16,9 9-19-16,-3 15-58 15,4 3-40-15,5 12-75 0,5 2 69 16,4 7 55-16</inkml:trace>
  <inkml:trace contextRef="#ctx0" brushRef="#br0" timeOffset="-123893.68">12916 13527 1334 0,'-3'-19'98'0,"-7"1"60"0,4 4-20 0,-2 0-26 0,-5 3-29 0,1 8-44 15,-2-2-13-15,-1 13-19 16,3 4-6-16,1 9-1 16,6 9-3-16,5 0 0 15,5 5 0-15,9-5 3 16,-1 1-2-16,2-3-4 0,7-1 9 15,-7-1-6 1,0-1 4-16,-7-5 3 0,-9 1-9 16,-9-4 3-16,-2-1 2 15,-9-10-3-15,-3 2-1 16,-7-6-12-16,-2-2-11 16,-4-11-12-16,-4 0-6 15,19-5-34 1,0 2-9-16,24-1-20 0,9 0-237 15,13 5 238-15</inkml:trace>
  <inkml:trace contextRef="#ctx0" brushRef="#br0" timeOffset="-123652.56">13135 13725 1231 0,'2'-3'108'0,"-2"2"93"15,-3-6-65-15,-10 4-32 16,-1 0-27-16,-12 5-34 0,1 5-16 16,-3 9-13-16,-1 5-3 15,11 9-10-15,3 1-7 16,7 5-37-16,5 1-17 0,8-3-54 16,6-5-21-16,11-12-190 15,8-6 198-15</inkml:trace>
  <inkml:trace contextRef="#ctx0" brushRef="#br0" timeOffset="-123210.68">13274 13754 1671 0,'0'0'20'0,"-13"-3"7"16,-12 3 12-16,0 7-11 15,1 6-10-15,7 4-18 16,-2 5-3-16,14-3-8 15,4-1-2-15,7-6-4 16,7-5 0-16,7-1 10 16,4-6 0-16,-1-5 7 15,7-1 2-15,-4-7-1 0,0 1 1 16,-10-1-1-16,-3 2 1 16,-12 8 0-16,-1 3-1 0,-9 0-1 31,1 3-3-31,-5 8-12 15,1-1-1-15,1-1-16 16,6 4 1-16,0-4-3 16,4 1 5-16,9-6 17 0,-4-1 5 15,10-4 22-15,1-5 7 16,2-1 9-16,-1 1 5 16,-4 1 3-16,-1 2 4 15,2 1-2-15,-2 2-4 0,-1 0-16 16,2-1-6-16,1-1-8 15,-2-6-5-15,-3 1 3 16,4-3-5-16,-7-4-16 16,3 0-10-16,5-4-57 15,-2 1-32-15,9 6 60 16</inkml:trace>
  <inkml:trace contextRef="#ctx0" brushRef="#br0" timeOffset="-62260.15">7131 12456 1109 0,'0'-2'44'0,"-3"-3"1"0,1 1-24 0,-4-4-15 0,1-3-2 16,3-2 1-16,-4-1 11 0,6 0 13 0,3-5 5 0,2 3 5 31,1 3-7-31,5 2-4 16,2 5-5-16,3 0 0 0,3 3 8 0,3 1 12 15,0 2 12-15,8-6 11 16,-2 3-4-16,10-2-15 15,2-1-6-15,2-1-21 16,4-4-3 0,4 2-8-16,2-2-5 15,1 3-3-15,2-2-1 0,3 3-1 16,4 0 3 0,13 4 1-16,-1-3 3 0,-1 4-2 15,-5 1-3-15,-7 1 1 16,1 4 0-16,-5 4-2 15,3 2 5 1,-5-6-1-16,6 1-4 0,10-2 1 16,11-3 3-16,2-3 3 15,0 0 1-15,-1 3 2 16,-1 0-4-16,-1 3 0 16,6 3 5-16,-4 7-2 15,4 3-3-15,-8 7 1 0,-7 1-7 16,-10-2 0-16,-10 0 3 15,-2-3 3 1,4-6 2-16,1-7 3 16,5 2-2-16,3-6-4 15,2-1 1-15,1 1 0 16,4-2-6-16,-6 0-1 16,-7 1 2-16,-2 4-4 15,-3-2 4-15,8 2 0 0,-3 1 0 16,0-1 3-16,-5 0-4 15,-8-1 0-15,4-4-2 16,2-6-1-16,2 0 6 0,-1-7 1 16,1-3-3-16,-7-2 0 15,0 0-5-15,-9 4-1 16,-3 1 4-16,-1 2 2 16,-6 5-1-16,-7 6-7 0,-1 0-14 15,-15 5-33-15,-5-1-24 16,-12 6-66-1,-8-2 74-15</inkml:trace>
  <inkml:trace contextRef="#ctx0" brushRef="#br0" timeOffset="-58058.51">7296 8791 751 0,'-14'1'85'0,"0"2"48"0,1 1-27 0,1-4-22 0,4 1-19 0,3-1-9 0,0 0-8 16,9-1 4-16,-1-1-4 16,8-1 5-16,0 1-10 15,-2-2-9-15,7 2-7 16,-6 0-9-16,2 2 4 0,2 2-4 15,4 3 2-15,7-2 1 16,2 2-2-16,1-1-2 0,12-2 1 31,1-2-2-31,11-5 0 16,5-1 4-16,9-4-9 0,8 1-3 16,11 1-4-16,8-5-3 15,5 6 0 1,-2-1 2-16,-12 0-2 0,3 3-2 15,-5-1 3-15,4-1-3 16,11 3 2-16,-6 2 3 16,-3 2-6-16,-9 0 2 15,-8 2 3 1,-1-2-1-16,-2 1 9 0,6-1-4 0,3-3-1 16,10 0-2-16,4 1-1 15,1 2-2-15,-1 0 1 16,2 7 2-16,-4 1-3 15,9 4 3-15,-1-1-5 16,1 0 1-16,-9-6 0 16,-12 0-2-16,-8-8 7 15,-1-2-4-15,-6-6 2 16,4-2 6-16,-9 4-7 16,-2-2 6-16,3 4 4 15,1 0-4-15,-4 2 6 16,-3 5-6-16,-13 0-4 15,-7 0 2-15,-7 0-2 16,-4 1 6-16,-4 3 0 16,2-1-1-16,-6 1 7 15,-6-2-7-15,3 0 4 0,-2-1 4 16,-7-1-4-16,-1 0 4 16,0-1 1-16,0-9-2 15,-11 5-3-15,-3 2-1 16,-10-5-9-16,-4 5 2 15,-11 3-5-15,-12 0-2 0,-21 2 0 16,-6 4-9-16,-2-1-1 16,-2 1 1-16,0-4 2 15,3-2 5 1,3-2 3-16,-1-3-1 0,1-1 1 16,0 1 0-16,-6 2 1 15,5-3 0-15,3 4-4 16,3-1 2-1,11 3 3-15,-3 0-3 0,0 0-9 16,-2 0 0-16,-9 2-13 16,0 1-6-16,-5 3 9 15,2-3-5-15,6 1 14 0,1 2 4 16,1-1 2 0,-1 2 6-16,-4 0-5 0,-8-1 7 15,-1-1 1-15,-1 3-5 16,13-7 6-16,2 2-6 15,15-3 5-15,2 0 1 0,5-1-1 32,-6-2 0-32,1-2 0 0,-1 0-2 15,-1 2 1-15,-3-2 3 16,-9 2-6-16,1 3 1 16,1 0-1-16,5 0 1 15,17-1-5-15,2-3 0 16,9 3 0-16,-4-7-6 15,5 5 10-15,-5-3 1 0,-4 4-1 16,4 2 1-16,-6 8-4 16,0-2 3-16,3 4-1 15,0 1 7-15,8-2-1 16,1-3 4-16,5 1 1 16,3-4-5-16,10-2 4 15,10-1-1-15,1 0-7 16,-2 2 3-16,13-2-5 15,7 0-1-15,10 0 5 16,8 2-8-16,12 5 5 16,4 0-6-16,8 2 3 15,9 2 3-15,8 0 1 16,10-3-3-16,25 2-3 16,8-1 6-16,20 1-1 15,4-4 1-15,11 0 1 16,5-3-1-16,11-3-3 15,-2 0 7-15,1 0-4 0,8 0-2 16,-9 10 2-16,5 4-2 16,-18 7-7-16,-14 4-5 15,-11 2-8-15,-13-1-2 16,-23-2-26-16,-12-2-13 16,-16-11 3-16,-8-11 12 0</inkml:trace>
  <inkml:trace contextRef="#ctx0" brushRef="#br0" timeOffset="-55259.64">15121 8764 530 0,'-8'-13'109'0,"4"-2"136"0,-6 0-124 0,1 4-19 0,-4 3-9 16,-1 2-8 0,-3 6-13-16,-6 2-11 0,1 7-7 0,3 1-13 15,1 2 0 1,10-1-11-16,1-4-7 16,7 0 0-16,8 0-2 15,11-1-2-15,11-1 6 16,13-2 16-16,12 2 2 15,27-2 12-15,14 0-8 16,15-1-11-16,4-2-9 0,-2-2-15 16,-16-1 4-16,-12 0-13 15,-8-2 0-15,-20 2 2 16,-7-2-5-16,-16-3 2 16,-14 3 4-16,-20-7 1 15,-9 2 1-15,-28 4-9 0,-15-5-8 16,-20 11-12-16,-12 0-6 15,-23 8-4 1,-13 5-4-16,-22 2-11 16,-5 1 4-16,-7 5 7 15,5 2 10-15,9 1 13 0,6 0 7 0,25-1 3 32,16-4 0-32,42-6 9 15,21-4-1-15,40-9 19 0,25-8 6 16,51-11 14-16,25-3 8 15,37-8-5-15,18-3-6 16,20 5-11-16,2 1-14 16,-1 3-5-16,-1 2 2 0,-21 5-3 15,-12 1 2-15,-46 8-4 16,-22 4-1-16,-50 2-8 16,-24 2 5-16,-35 6 0 15,-22 5 0-15,-44 7-5 16,-17 4-2-16,-25 5-15 15,-2-1-10-15,-13 6-5 16,-6-4-4-16,3 5-2 16,-2-1 5-16,23 3 4 15,16-8 4-15,32-10 15 16,20-6 2-16,38-11 13 16,33-2 5-16,36-4 9 15,23-2 12-15,34-6-2 16,15-5 4-16,35 2-6 15,9-2-11-15,7 3-3 16,-3-1-3-16,-19 1-8 16,-10-2 6-16,-39 7-5 15,-19 2-2-15,-49 3 6 0,-19 3 1 16,-43 3 2 0,-22 9-12-16,-40 5-7 0,-20 2-12 15,-14 8-4-15,-3 1 10 16,-15-5 0-16,-3 1 9 15,1-5 1-15,3-5 4 0,28-8 0 16,15-3 1 0,23-3 9-16,16 0-3 0,38-5 9 0,25 3 2 15,39-3-9 1,19 3 4-16,35-4-4 16,7-1-8-16,35-2 4 15,18-1-2-15,4-3 1 16,5-1-1-16,-25 1 0 15,-14-1-5-15,-22 6 0 16,-19 3 2-16,-37 6 3 16,-31-2 1-16,-50 4-9 15,-28 6-8-15,-38 7-18 16,-15 1-2-16,-7 5-12 16,-6 6 1-16,10 0-6 0,15 2-8 15,29-7-4-15,25-2-13 16,50-10-67-16,20-8 82 15</inkml:trace>
  <inkml:trace contextRef="#ctx0" brushRef="#br0" timeOffset="-53991.54">15238 12355 733 0,'-19'12'77'0,"2"-1"49"0,1-1-24 0,3-5-13 0,2-1-10 0,10-8 3 0,4-3-6 16,11-4-3-1,14-1-12-15,21-2-10 0,13-1 3 16,26 6-8 0,4-2-2-16,15 5-11 0,3-4-10 0,17 2-11 31,2 2-1-31,-4 0-2 0,-13-1 1 0,-29 1-3 15,-26 3 2-15,-30 0 1 16,-22 3-1-16,-5 3 4 16,-24 5-8-1,-28 3-12-15,-14 3-6 16,-35 2-20-16,-16 7 2 0,-9 3-2 16,-5 0-1-1,5 0 12-15,-4-3 0 0,2 4 11 16,13-2 4-16,24 1 3 15,15-4 4-15,41-7 7 16,18-5 10-16,25-10 12 16,25-8 12-16,41-13 8 15,24-2 2-15,34-7-10 16,6 0-8-16,8-3-12 16,-8 3-14-16,-6-2 1 15,-9 7-8-15,-30 6 1 0,-25 5 0 16,-41 6-11-16,-18 6-19 15,-32 7-68-15,-18 8-37 0,-49 15 65 16</inkml:trace>
  <inkml:trace contextRef="#ctx1" brushRef="#br0">13037 13246 0,'0'0'0,"0"0"0,0 0 0,0 0 0,0 0 0,0 0 0,0 0 0,0 0 15,87-59 1,-32 27-16,0 1 15,-12 3 1,-19 8-16,-4 5 16,-5 3-1,-11 8-15,-4 4 0,0 0 16,0 0 0,0 0-16,0 0 15,0 4 1,0-4-1,0 0-15,0 0 16,0 0-16,0 0 16,0 0-1,0 0-15,0 0 16,0 0 0,0 0-16,0 0 15,0 4 1,12-8-16,-4 0 15</inkml:trace>
  <inkml:trace contextRef="#ctx0" brushRef="#br0" timeOffset="-62978.7">7140 5291 1493 0,'0'0'28'0,"-1"8"-5"0,1 6 39 0,0 1-12 0,4 2 7 0,12 2 2 15,17-3-6-15,8-2 2 0,27-2-5 0,13 0-5 0,18-9-10 0,13 1 0 0,25 1-15 16,5 0-6-16,10 4-3 15,-9 4-8-15,-20-7-2 0,-4 1 2 0,-15-7-1 16,-13 0 0 0,-21-2 4-16,-14-4-4 15,-40 1 2-15,-13-1 10 16,-34-1-4-16,-26-4 0 16,-27-1-8-16,-12-1-6 15,-13 0 0-15,-6 2 4 0,-6 4 0 16,-13-1 0-16,1 3-9 15,2 0-4 1,7 0 1-16,15-4 1 16,16 3 3-16,12-4 1 0,23 4 3 15,15 4-1-15,31 2-1 0,10 5-1 16,21 5 0 0,14 1-3-16,19 1 10 15,13 1-2-15,17-4 0 0,9-1 4 16,12-8 3-1,10-3 0-15,-7-3 1 16,-3-2 3-16,-31 1-5 16,-21 0 0-16,-35 2 5 15,-21-3-4-15,-28 5-4 0,-19 1 5 16,-37 2-12-16,-5 7 4 16,-1 4-4-16,-3 1-8 15,35 4-5-15,16-2-5 16,26-1-5-16,21-4 1 15,32-7 2-15,20-4-17 16,47-14-55-16,18-9-33 0,45-11 64 16</inkml:trace>
  <inkml:trace contextRef="#ctx0" brushRef="#br0" timeOffset="-62146.16">10464 5430 1081 0,'-39'0'28'0,"-7"-5"-14"0,3 1 34 0,-1 1 20 0,16-4 30 0,9 6 5 0,6 2-21 0,2 1-15 15,10 4-19-15,4 0-2 16,21 2 18-16,13 3 8 0,28-8 10 16,11 4-4-16,34-4-22 15,10-3-14-15,13 0-22 16,5 0-3-16,6 0-5 15,4 0 2-15,-10 0 3 16,-11 0-6-16,-26 3-2 16,-20-1-5-16,-32 6-5 15,-18-2 6-15,-42 3 0 16,-22 4 0-16,-36 4 2 16,-21 2-5-16,-32-3 2 15,-10-2-2-15,-7-4 3 16,3-4-3-16,10-9-13 0,9-2 0 0,15-3-4 31,13 3 4-31,37 4 13 16,16-1-3-16,36 2-2 15,22 2-1-15,33-1-7 16,23 4 8-16,27 0 1 16,12-4 0-16,17-2 5 15,3-5 1-15,13-4 2 16,0 2 2-16,-17-6 0 15,-15-2-4-15,-34 4 6 16,-21 2-4-16,-47 1-2 0,-20 4 2 16,-54 5-12-16,-21 3-9 0,-47 10-11 15,-21 10-8-15,-22 12 3 16,2 9 2-16,19 8-22 16,23-1-5-16,54-10-32 15,27-7-18-15,63-19-5 16,30-15 49-16</inkml:trace>
  <inkml:trace contextRef="#ctx0" brushRef="#br0" timeOffset="-60729.63">3474 5358 429 0,'-14'7'79'0,"1"0"69"0,-3 1 12 0,4 1-8 0,-1-3-25 0,-6 4-32 16,10-2-8-16,-7 1-17 15,6-1-8-15,-1-2-11 0,5 1-5 32,6-7-5-32,-1 1 2 15,4-1-1-15,5 0 0 0,15-1 3 16,7-4-8-16,16-1-1 16,4-1-1-16,15 1-4 15,8 3 1-15,21-5-10 16,10 3-9-16,12-3-8 15,-1 2-5-15,-2-3 0 0,-2 1 2 16,4 3-1 0,-5 3 4-16,-10 1-5 0,-15 2 3 15,-27 1-2-15,-15 4 1 16,-21 4 3 0,-17-1-4-16,-23 4 9 0,-15 0-3 15,-23-1-3-15,-14 2 1 16,-26-11-3-16,-8 1 0 15,-21-6 2 1,-3-1 1-16,-17 1-5 16,-11-1-4-16,-10 0-11 0,1 3-7 15,10 5-5-15,13-4 4 16,21-1 12-16,18 0 7 16,40-1 4-16,17-6 0 15,45 7-3-15,-7-1-2 16,41-1 5-16,19 2 6 15,33 2 4-15,22 1 1 0,21 3 1 16,3 1-5 0,10 1 0-16,2 1-3 0,4-1-4 15,-2 0-1-15,-16 1 0 16,-10-4 1-16,-15 3 2 16,-13-3 1-16,-29-2-2 15,-16 1-1-15,-45-4 8 16,-7 0 0-16,-40 0 0 15,-25 0 3-15,-28 0-11 0,-16 0-2 16,-12-3-2 0,-13 0-6-16,-15-2-13 15,2-1-2-15,3 0 1 16,13-4 3-16,30 4 13 0,22-3 2 16,39 2 4-1,29 1-5-15,54 0 7 0,23-1 8 16,46-5 7-16,19-1 3 15,31-3-2-15,13-3-7 0,6 0-74 16,-5-7-14-16,-34-4 36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7:59:40.32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7T18:09:22.151"/>
    </inkml:context>
  </inkml:definitions>
  <inkml:trace contextRef="#ctx0" brushRef="#br0">9925 6632 1437 0,'3'0'-2'0,"-24"3"-1"0,2-6 5 0,2-3 12 0,4-7 13 0,4-3 9 0,7 2 1 0,2-2-6 0,5 10-15 0,5 6-7 0,7 11-9 16,5 3-3-16,2 11 1 0,4 5-2 0,7 5 5 0,3 3 7 0,14-7 13 15,5-4 6 1,34-9 17 0,13-7 4-16,44-11 3 15,20-7 2-15,23-5-4 16,22-1-1-16,22 0 7 0,9 2-9 16,29 10-8-16,-3 2-10 15,9 20-19-15,-4 4-1 0,-12 15-17 16,-3 4-20-1,-20 1-87-15,-3 0-44 0,-23-39 80 16</inkml:trace>
  <inkml:trace contextRef="#ctx0" brushRef="#br0" timeOffset="115765.88">3651 8919 494 0,'4'-7'124'0,"4"2"122"0,5-2-77 0,1 2-15 0,-1 3-30 0,-2 2-16 0,-3 7-20 0,1 2-12 0,1 5-26 0,-1-1-17 0,-3-2-12 16,5 0-9 0,5-6 2-16,5-2 1 0,7 2 0 15,8-4 3-15,9 4-3 16,2 3-2-16,5 6-5 15,-2 3-5 1,2 7-3-16,-3-2 0 16,2 3 0-16,-1-4 0 0,4-9 1 15,9-2 2-15,13-10-2 16,-4-6-1-16,12-6 2 16,-5-2-2-16,6 2 1 15,-3 1-1-15,3 3 0 16,0 3 0-16,2-3 1 15,6 3 0-15,-3 5-1 16,-5-1 0-16,-6 1 2 16,-6 1 2-16,-2-1-2 15,5 2 4-15,7-2-5 16,10 0 2-16,2-5-1 16,4-4-2-16,1-10 0 15,-9 0-1-15,16-3 0 16,9 1 2-16,4 1-1 0,-2 3 3 15,-3-1-1-15,-8 6 0 16,4-3 0-16,5 4-4 16,9-1 2-16,-5-1 0 15,-3 5-1-15,-4-3 2 16,4 5 5-16,6 3-1 16,-1 1 3-16,-3 2 2 0,-10 0-4 15,-3 0-3 1,16-3 0-16,4 1-4 0,8-6 1 15,1 1 3-15,-2-1 8 16,1 3 3 0,8 2 4-16,3 3 2 0,-1 3-7 0,-2-3-6 15,1 3-3 1,7-8-6-16,5-1 0 16,-1-7 4-16,1 2-1 15,11-1 3-15,-12 4 0 16,1 2-5-16,-7 4 2 15,-3-3-1-15,4 2-1 16,-1 0 2-16,-5-3-1 16,4-2 4-16,1 2-1 15,4-1 0-15,-5 6 8 16,-5-1 5-16,0 5 0 0,-2 2 5 16,-7 3-12-16,-6 0-6 15,-10-2 1-15,1-3-5 0,9-3 2 16,-4-5 2-16,1-1 3 15,1-5-3-15,-4 3 2 16,10 2 1-16,5 4-1 16,-5 2 4-16,-6 8-3 15,-6 3-5-15,-5 2-1 16,7 1-1-16,-2-3 1 16,-4-8 4-16,-5-3-5 15,-1 0 4-15,8-1-5 16,4 1 5-16,1 0-1 15,-5 3 4-15,-10 8-4 16,-8 0 0-16,1 2-1 16,2 1-1-16,2-2 1 15,-3 1 1-15,-8 0 1 16,-1-1-4-16,-7-1 5 16,7-1-6-16,12 5 0 15,-3-4 6-15,0 5-4 0,-7-3-1 16,-7 0 1-1,1-4 1-15,9 0 1 16,-3-1 1-16,7-5-3 16,-1 2 2-16,-4 2-2 0,2-4-1 15,-2 1 1-15,7 3 0 16,9-4 0-16,-2 3 5 0,0-4-5 16,-5-2 0-16,5-2 3 15,-1-6-3 1,17 0-1-16,3 1 1 0,-1-3 3 0,-2 5 2 15,-3 4 6 1,2-2-11-16,-2 3 3 16,-5 0-3-1,-10 0-5-15,-4-2 5 16,5-1 3-16,6 0-3 0,0-5 5 16,-6 5-5-16,3 0 1 15,-5 3 0-15,8-4-1 16,8 4 1-16,-1 0-5 15,-2-1 7-15,-15-2-10 16,-2-1-7-16,-15-5-77 16,-6 0-39-16,-37-9 65 15</inkml:trace>
  <inkml:trace contextRef="#ctx0" brushRef="#br0" timeOffset="171002.74">10876 8944 619 0,'-43'6'27'0,"-5"4"14"0,5-6-36 15,2-2 18-15,8-5 45 0,3-4 18 0,11-5 26 0,5-1-12 0,4 4-26 0,1 1-11 16,2 5-9-16,-2 4 2 0,-4 9 1 16,1 2 3-16,-4 4 1 15,2 1-4-15,4-1-18 16,7-3-10-16,9-8-9 16,13-4-2-16,16-6 8 15,11-7-1-15,18-6-3 16,9-2 0-16,0 1-9 15,2-2-1-15,4 7-3 16,3-3-7-16,0 7 1 16,3-1-2-16,-4 2-1 15,-1 4 0-15,-4-4 0 0,-5 2 0 16,5 1 2 0,-5-3 0-16,5 4-2 0,4-1 1 15,7 2-1-15,1 3 2 16,2 1 1-16,-3 0-4 15,-18 3 0 1,-2 5 0-16,-8 5 0 0,1-1 2 16,-1 2 0-16,5 4 0 15,9-6-2-15,1-1 1 16,10-3 0-16,-1-5-1 16,7-1 3-16,5 0 0 0,11 1-2 15,7 1 0-15,-2 1 1 16,-6 3-2-16,-5-5 3 15,-6 5-1-15,3-5-1 16,5 2 5-16,2 0 7 16,-3-2 3-16,3-2 6 15,-9 3-7-15,1 0-6 16,7 0-1-16,-1 2 2 16,6 2-1-16,-6 3-1 0,-2-5 1 15,-9 4-2 1,-3 1 1-16,6-7 1 15,6 1-4-15,5-3-1 16,-3-2-3-16,1 0-1 16,-4 0 2-16,-1-2-2 15,3 2 1-15,1-3 0 16,-2 3-1-16,-6 0 1 0,-4 0 1 16,-8 0-1-16,4-3 3 15,7 0-3-15,6-7 1 16,10-1 3-16,-5 3-4 15,0-4 1-15,0 1-3 16,7-1 0-16,5 1 1 0,6 2 2 16,-4 1 0-16,-10-1 3 15,-3 1 0-15,6 0 1 16,4 0 0-16,3-2 2 16,2 3 0-16,-10-3-4 15,-2 1 2-15,1 1-5 16,-1-2 2-1,9 7 0-15,-6-3 1 16,-4 4 2-16,-9 2-2 0,-2 2 1 16,5 6 0-16,-3-2 0 15,3 4 1-15,-11-1 4 16,-2 0-2-16,-8-2 2 0,6 2 1 16,-3-4-6-1,2 3 2-15,5-5 1 16,-4 2 6-16,-4-1 9 15,-5-2-4-15,0 0-2 16,-1-1-2-16,1-1-7 16,7 0-1-16,-2 0-1 0,-3-1-5 15,-5 1 0-15,-8 0 2 16,-14 3 3-16,-8 3-1 16,-9-4-4-16,-10 2 1 0,-1-2-2 15,1-2-3-15,-6 0 10 16,2-2-6-1,-13 1 0-15,-5 1 7 16,-2 0-11-16,-2-5 7 16,-17-1-1-16,-1 1-2 0,-12 2 0 15,-1-3-4-15,-7 2 4 16,-5 3-1-16,-8-1-1 16,-8 2 2-16,-14 0-3 15,-2 0-5-15,-5 0 11 16,-2 2-1-16,-1-2-3 15,-3-2 5-15,2-2-7 16,-5-1-3-16,-1-2 8 16,-4 3-9-16,-6 1 4 15,2 1 1-15,2 2-4 0,-3 0 4 16,-14 0-9-16,-3 2-4 16,-6 4 0-16,2 0 4 15,-6 1 1-15,-2-1 7 16,-7 0 3-16,-6 0-1 0,8-1 3 15,3 2-2 1,-7-4-2-16,-1 0-2 16,-5-2 7-16,-3 4 1 15,10-3 6-15,-11-2-4 0,-4 0-4 16,-1 0 6-16,4-2-10 16,0-3 4-16,-2 1 1 15,1 2-7-15,2-6 4 16,4 3-3-16,5-4 2 15,2 0 0-15,1 2 4 16,7-2-1-16,14 4-5 16,6-4 3-16,2 1-2 15,1 3-1-15,2 2 3 0,3-2 0 16,5 5-1-16,1 0 1 16,-9 3 0-16,-8 0 0 15,-5 2 0-15,0 5 2 16,-4-1 2-16,4-1-3 15,-6 0-3-15,-3-2 0 16,-2 0-1 0,4-1 8-16,15-3-5 0,-3 2 1 15,1-4 3 1,2 2-7-16,-7 0 3 16,4-1 6-16,11 1-1 0,0-1 8 15,-7-1 1-15,-4 0-2 16,-7-1-4-16,0-2-6 0,7-1 3 15,0-2-3-15,0 0-3 16,2 0 1-16,1-1 1 16,6-1-5-16,17 4 4 15,-3-6-1-15,12 7 0 16,3-5-4-16,1 3-5 16,5 4 1-16,5-4-9 15,3 0 6-15,16 4 10 16,5-2-7-16,12-1 7 15,2 1 1-15,6 2 1 16,6-1 1-16,7 2 3 16,4 0-1-16,1 0-9 15,-3 0 3-15,4 0-3 16,0 0-1-16,0 0 7 0,-3 0 0 16,3 0 3-1,-1 0 2-15,-1 0-5 16,1 0 1-16,-9 0-1 0,5-1 1 15,-6-1-1-15,3-1 1 16,4 0-1-16,-6 0-2 16,9 1 2-16,-1 2 0 15,2-2-2-15,-1-1-4 0,-3 2 9 16,3-1-2-16,-1 0-2 16,-10-1 2-16,4 5-2 0,-3 1-1 15,-4 0-3 1,0 2-15-16,-6 0-22 15,-2 1-22-15,-12-3-56 16,-8-1-38-16,-25 1 80 16</inkml:trace>
  <inkml:trace contextRef="#ctx0" brushRef="#br0" timeOffset="-58033.14">1797 6597 443 0,'-8'2'69'0,"-5"-1"59"0,-1 9 30 0,5-2-12 0,-2 3-7 0,4 1-22 0,0 2-22 16,2 5-35-1,0-3-6-15,5 3-13 0,6 2-6 16,15 1-1-16,6-3-5 16,18 0-3-16,9-5-6 15,12-13-11-15,4-1 0 0,2-12-6 16,-2-6 2-16,-4-10-22 16,-4-4-20-16,-7-5-41 15,-2-4-51-15,-15-10 74 16</inkml:trace>
  <inkml:trace contextRef="#ctx0" brushRef="#br0" timeOffset="-57779.05">2232 6359 1067 0,'-17'6'96'0,"1"1"51"16,7 2-14-16,9 4-47 15,9 1-8-15,12 2-14 16,10 4-5-16,10-6-19 15,10 1-8-15,12-1-13 16,-2-2-7-16,-5 7-3 0,-3-3-5 16,-15 9-2-16,-14 2 2 15,-19 5-3-15,-13 4 3 16,-29 8-2-16,-8 2-2 16,-23 6-9-16,-5 6-23 15,2 5-60-15,-3 2 6 0,20 7 34 16</inkml:trace>
  <inkml:trace contextRef="#ctx0" brushRef="#br0" timeOffset="-57059.86">1366 8408 525 0,'-8'6'132'0,"4"0"146"0,-3-1-150 0,4-4-11 0,11 4-35 16,5-3-5-16,7-2-16 31,10 3-4-31,11 0-6 0,5 5-1 16,15 1-15-16,9-1-2 0,9 0-18 15,11-3-10 1,0 0-3-16,-5-2-4 16,-13-3 2-16,-10 1-8 0,-18-1-26 15,-6 0-21-15,-13-7-96 16,-4-8-119-16,-7-15 158 16</inkml:trace>
  <inkml:trace contextRef="#ctx0" brushRef="#br0" timeOffset="-56832.49">2071 8162 1064 0,'-12'3'98'0,"7"0"39"0,5 5 1 16,19-2-51-16,5 5-12 0,14 0-10 31,1 0-8-31,2-3-16 16,2 0-8-16,-4 1-11 15,-6 2-6-15,-9 5-8 16,-12 3-2-16,-12 13-3 0,-7 7-2 16,-19 16-7-16,-7 5-16 15,-14 8-52-15,-5 5-32 16,-14-2 53-16</inkml:trace>
  <inkml:trace contextRef="#ctx0" brushRef="#br0" timeOffset="-53562.89">940 10204 961 0,'0'0'57'0,"2"0"24"0,3-5-5 16,4 0 8-16,13 2-2 0,7-2-4 0,21 5-22 15,15 0-5-15,23 5-12 0,4-2-4 16,10-1-14-16,-1-2-6 16,-9 3-10-16,1 0-5 15,-13 0-18-15,-4 1-13 0,-18-3-34 16,-12 1-32-16,-22-5 59 16</inkml:trace>
  <inkml:trace contextRef="#ctx0" brushRef="#br0" timeOffset="-53328.21">1841 10007 1157 0,'11'0'88'16,"3"4"27"-16,12 9-3 0,-1 1-5 16,5 8-28-16,5 0-11 15,-5 4-29 1,4 0-9-16,-2 6-8 15,-1-7-1-15,-13 4-8 16,-6 1 0-16,-12 3-10 16,-9 3 1-16,-20 3-9 15,-2 1-11-15,-27 2-39 16,-12 4-34-16,-25-7 50 0</inkml:trace>
  <inkml:trace contextRef="#ctx0" brushRef="#br0" timeOffset="-50009.62">10672 12410 775 0,'10'0'111'0,"3"0"73"0,10 0-76 0,-2-6-16 0,12 1-36 15,0-4-8-15,5 4-9 0,1-2-3 16,4 6-15-16,-4 1 4 16,13 3-9-16,5 3-5 0,14 1-4 15,8-1-3-15,14 3-4 31,7-2 1-31,7 2 4 0,2-4-1 16,12 1-2-16,15-4 1 16,15-2 7-16,7-2 5 15,22-4 3-15,3 1-1 0,11 4-12 16,8-1-3-16,8 4-3 16,-1 2-1-16,4 4 4 15,13-1-2-15,-5 0 0 16,0-2-1-16,19-3 1 15,-13-1 0-15,5-1 1 16,9-1 4-16,-17 1-7 16,3 6 2-16,15 2-2 15,-15 3-1-15,8 2 7 0,1-1-3 16,-15 2 0-16,5-1 3 0,4 1 3 16,-12-4 3-1,4-9 22 1,7-4-4-16,-14-14 1 15,9-7-3-15,16-11-13 16,-15 4 0-16,12-4-9 16,-1 2 2-16,-21 5-5 0,4-1 0 15,-9 9-1 1,-10 2 0-16,-6 6 1 0,0 2 2 16,-7 4 3-16,-14-2 5 15,-9-3 1-15,-12 3 0 0,-18-6-4 16,-10-5-9-16,-24 0-51 15,-23-6-31-15,-31-13 44 16</inkml:trace>
  <inkml:trace contextRef="#ctx0" brushRef="#br0" timeOffset="-48881.47">18704 11426 551 0,'0'8'99'0,"-2"-5"114"0,2 0-62 0,0 0-17 0,0 0-11 0,0-3-21 0,-1-3-5 0,1 0-14 15,1 2-2-15,-1 1-14 16,0 0-9-16,0 0-22 15,4 9-9-15,-3 5-5 16,-1 8 3-16,-1 13-2 0,1 9-1 16,0 21-7-1,4 12-6-15,3 26-7 16,4 15 0-16,0 16-1 0,3 6-1 16,-3 15 0-16,-2 4-1 15,1 8 0-15,-5-1-1 0,4 7 2 16,2 6 0-1,0 7 2 1,0 0 1-16,5 0-3 16,-3-6 5-16,1-7-2 0,-2-1-3 15,1-3 1-15,-5-2 1 16,-5 0-1-16,0 2 2 16,-7 0 0-16,-1 1-4 15,-3-6 1-15,0-2-1 16,5-10 3-16,1-7 3 15,2-5 5-15,0-6 5 16,0-14 2-16,2-14 2 0,3-7-8 16,1-4-6-16,-5 2-3 15,-1 0-3-15,4-1-1 16,-1-6 4-16,-3-10-2 16,5-3-2-16,-1-14 3 0,-1-12-5 15,5-19-7 1,2-12-14-16,2-28-57 0,-4-19-43 15,5-29 67 1</inkml:trace>
  <inkml:trace contextRef="#ctx0" brushRef="#br0" timeOffset="141235.67">10329 11551 930 0,'7'-8'84'0,"3"-3"55"16,-4 0-18-16,1-4-24 0,-4 3-8 0,-3-1-14 0,0 4-8 0,-8-1-7 15,0 1-5-15,-8-1-9 16,4 4 4-16,-6-3-7 16,2 4-4-16,2 5-5 0,-6 0-7 15,-2 8-12-15,1 7-3 16,-6 6-10-1,-3 6-2-15,2 12 2 16,-7 5-2-16,5 8 1 16,0 7-1-16,8 4 0 15,11 0-1-15,11-5 1 16,8-7 3-16,13-12-4 16,7-3-1-16,2-15-28 15,6-2-18-15,-7-14-49 0,-3 1-29 16,-4-6-205-16,-9-6 198 15</inkml:trace>
  <inkml:trace contextRef="#ctx0" brushRef="#br0" timeOffset="142235.42">10325 11850 1158 0,'5'-16'87'16,"0"4"30"-16,-4 2-28 16,-1 6-7-16,0 2-36 15,0-1-11-15,2 6-16 0,0-1-6 16,4 5 2-16,-3 5 0 15,2 6 0-15,-4 3-2 16,3 11-6-16,-4-1-4 16,0 4-2-16,0-4-1 15,0-7 0-15,0-4 1 0,6-10-1 32,3-7 2-32,9-6 7 0,2-8 7 0,1-13 10 15,4-1 6-15,-5-11 9 16,4-2-1-16,-7-3-7 15,-1 3-3 1,-5 8-3-16,-3 2-1 16,-8 17-2-16,0 7-6 15,-6 9-11-15,0 9 0 16,-1 19-5-16,3 8 3 0,4 5-5 16,7 2-2-16,8-12-2 15,5-6 1-15,5-16 3 16,7-5-5-16,-2-9 4 15,-6-7-11-15,2-8-2 16,-8-4-2-16,-1-11-3 16,-1-1 7-16,0-5-6 15,4 4 8-15,-9 4 1 16,-5 7 0-16,-2 10 5 0,-1 11-3 0,0 3-1 16,3 8 3-16,1 13 5 15,0 0 1-15,-2 3 0 16,-5-2-1-16,3-5-1 31,-4 1 1-31,-1-10-1 0,2 0 1 16,-1-10 1-16,-9-1 1 15,5-7 5-15,-4 0-1 0,9-7-4 16,-2-6 0-16,2-4-3 16,2-6-1-16,4-5 1 15,5 0-5-15,3 1-3 16,4 1-6-16,-4 9-5 15,-1 7-4-15,-1 14-5 16,-4-1-8-16,2 12-16 16,-1 6-12-16,4 10 1 15,-2 1 4-15,3 5 20 16,2 2 8-16,-2 1 13 0,-1-1 4 16,-4-1 10-16,-3 1 4 15,-1-12 1-15,-3-3 6 16,-4-12 7-16,-4-3 12 15,1-7 15 1,-4-6 4-16,-1-8 4 16,4-5-1-16,-2-12 0 15,5-2-2-15,4 0-9 0,9 1-6 16,4 3-14-16,5 3-6 16,1 6-10-16,3 3-9 15,-9 7-38-15,1 6-22 16,0 9-8-16,-1 0 25 15</inkml:trace>
  <inkml:trace contextRef="#ctx0" brushRef="#br0" timeOffset="142518.51">11401 11651 1370 0,'-9'0'98'0,"-8"0"27"0,-2 4-32 0,-7 7-37 0,1 1-28 0,5 4-17 0,7 3-4 0,8 0-4 32,10 3-2-32,8-6 0 15,7 1-1-15,7 2 0 16,3-5 0-16,-2 5 0 16,-4 2-1-16,-7-7-1 0,-4 2-1 15,-11 3 0-15,-9-4-8 16,-13 3-18-16,-6 1-13 15,-5-2-25-15,-1 5-15 16,1-11-88-16,-2-8 100 0</inkml:trace>
  <inkml:trace contextRef="#ctx0" brushRef="#br0" timeOffset="142749.24">11613 11372 1255 0,'-11'27'105'0,"-4"11"77"16,-2 5-44-16,0 13-42 16,4 1-26-16,2 6-48 15,6-1-11-15,9-2-19 16,-1-4-24-16,8-11-77 15,0 2-220-15,1-3 201 0</inkml:trace>
  <inkml:trace contextRef="#ctx0" brushRef="#br0" timeOffset="143587.28">11524 11771 1365 0,'13'-4'77'0,"0"-3"23"16,2 6-20-16,1 1-27 15,2 0-26-15,7-2-28 16,3-1-13-16,10-3-36 16,-2 3-12-16,5-4-17 15,2 2 1-15,-10 2 31 16,2-3 18-16,-10 1 43 15,-6 2 26-15,-16 3 34 16,-3-8 8-16,-19 8-6 0,-8 2-11 16,-3 6-32-16,-1 3-11 0,2 6-20 15,4 7-3-15,8 1-2 16,4 0-4 0,8 2-15-16,10-5-2 0,8-5-2 15,3-2 2-15,4-6 18 16,-1-6 2-1,2-6 4-15,-3-3 6 0,-3-2 7 16,-4-2 4-16,-3 4-2 16,-7 6-3-1,1 0-12-15,-2 11-1 0,-2 11-5 16,2 7-5-16,0 2-18 16,3-4-6-16,7-11-4 15,2-7 5-15,6-15 18 16,2-7 13-16,-1-10 29 0,2-9 12 15,-4-9 27 1,4-9 6-16,-2-10 8 0,4-7-5 16,-2-8-17-16,-7-2-9 15,0 2-32-15,-3 12 0 16,-3 22 16-16,-2 16 1 16,-6 25 3-16,-8 17-3 15,4 23-26-15,-9 12-5 0,0 19-3 16,7 8-4-16,5-2-32 15,7-4-14 1,13-20-20-16,4-7-1 16,9-21 25-1,0-8 15-15,1-9 20 0,-5-8 5 16,-1-17 18-16,-2-5 6 16,-3-14 7-16,-6-5-1 15,-5-2 3-15,-5 8 1 0,-6 5 10 16,0 11 4-16,-6 18-10 15,-5 6-8-15,2 20-16 16,4 10-4-16,3 4-3 16,2-3 0-16,8-4-6 15,6-4-20-15,7-7-25 16,4-4-24-16,0-11-44 16,1-6-10-16,-12-9-240 15,-2-7 235-15</inkml:trace>
  <inkml:trace contextRef="#ctx0" brushRef="#br0" timeOffset="143736.24">12144 11487 1619 0,'2'-1'67'0,"15"-7"19"0,5 2-23 0,19-13-27 15,7-5-53-15,4-6-1 0</inkml:trace>
  <inkml:trace contextRef="#ctx0" brushRef="#br0" timeOffset="149683.44">13594 11478 704 0,'3'0'106'0,"2"-3"92"0,5 3-20 0,1-8-28 0,1 3-16 0,6-1-19 16,-1 1-17-16,-1 0-28 15,3-2-16-15,6-1-19 0,5 0-7 16,1 0-7-16,4 2-8 15,-2-4-9-15,2 7-5 16,-5-2-23-16,0 5-13 16,-6 3-47-1,-9-3-25-15,-13 0-216 16,-2 4 200-16</inkml:trace>
  <inkml:trace contextRef="#ctx0" brushRef="#br0" timeOffset="149900.04">13788 11421 1035 0,'0'-3'113'0,"0"3"121"16,0 0-128-16,0 11-29 16,2 6-13-16,3 13-17 15,1 8-15-15,-1 6-21 16,2 4-4-16,0 1-5 15,-1 1-9-15,0-7-24 0,-1-2-14 16,-3-8-46-16,-2-3-23 16,-8-10 66-16</inkml:trace>
  <inkml:trace contextRef="#ctx0" brushRef="#br0" timeOffset="150133.17">13610 11899 845 0,'-2'11'96'0,"-4"2"63"0,5-5-22 0,5 1-29 16,6 1-11-16,12-4-13 16,12 2 2-1,9-4-5-15,9 1-12 0,8-3-16 16,3-2-16-16,0 5-19 15,-7 2-19-15,-12 4-48 16,-8-1-46-16,-27-1 47 16</inkml:trace>
  <inkml:trace contextRef="#ctx0" brushRef="#br0" timeOffset="150636.4">14386 11587 1110 0,'0'-3'105'0,"5"1"76"16,-2 2-61-16,0 5-13 0,2 4-12 0,-4 9-16 0,-1 12-29 0,0 7-14 0,-1 14-26 0,1-1-5 15,0 1-3-15,0-4-5 16,1-4-42-1,-1-5-7-15,4-10-47 0,-3-3-25 0,-1-14 81 16</inkml:trace>
  <inkml:trace contextRef="#ctx0" brushRef="#br0" timeOffset="150902.58">14132 11631 923 0,'5'2'113'15,"-2"-1"83"-15,8 4-55 16,-1-5-6-16,8 0-14 16,6-5-7-16,5-3 7 15,4-3-5-15,1-11-15 16,0 0-11-16,2-8-41 15,-2-3-14-15,-2 0-25 16,3-5-7-16,4 6-34 16,4 1-46-16,6 3-107 15,7 1-178-15,6-10 203 16</inkml:trace>
  <inkml:trace contextRef="#ctx1" brushRef="#br0">23283 17121 0,'0'0'15,"0"0"-15,0 0 0,0 0 32,55-51-17,16-12-15,12-4 16,-12 12-16,-24 15 15,-11 13 1,-13 7-16,-3 4 16,-12 5-1,8-1-15,-12 4 16,8 0 0,-9 0-16,1 4 15,8 0-15,-8 0 16,0 0-16,4 0 15,-4 0 1,0 0-16,0 0 16,-4 1-16,8-1 15,-4 0 1,0 0 0,0 4-16,-4 0 15,4 0 1,-4 0-16,0 0 15,0 0-15,0 0 16,0 0 0,0 0-16,0 0 15,0 0 1,0 0-16,0 0 16</inkml:trace>
  <inkml:trace contextRef="#ctx0" brushRef="#br0" timeOffset="152648.87">16899 11461 1456 0,'0'0'32'0,"2"0"0"16,-2-2 35-16,-3-3 7 0,-2 2-4 0,-3 3-9 0,-5 0-6 0,-2 3-10 0,-12-1-17 0,0 3-9 0,-11-2-14 0,-1 2-1 15,-5 1-2-15,1-3 0 16,10 5-2 0,3-2-2-16,14 5-1 15,3 2 1-15,12-2 2 0,1 3 0 16,1 2-2-16,1 4 0 15,3 7 1-15,-2 5-1 16,-3 10 4-16,-3 2-1 16,-2 10-3-16,-3 4 0 15,0 4-2-15,2-5 1 16,3-4 3-16,3-7 0 16,8-10 1-16,1-7 0 0,10-12-1 15,0 2 0-15,13-14-4 16,-1-2 3-16,5-8-10 15,-1-6-13 1,-3-5-35-16,-6 1-26 0,-5-9-44 0,-4 7-13 16,-15-6 77-1</inkml:trace>
  <inkml:trace contextRef="#ctx0" brushRef="#br0" timeOffset="152832.3">16533 11839 1247 0,'8'0'76'0,"8"0"37"15,0 2-25-15,11-2-21 16,2 4-23-16,6-4-34 16,1 2-28-16,4-2-153 0,-1 0 115 15</inkml:trace>
  <inkml:trace contextRef="#ctx0" brushRef="#br0" timeOffset="153117.09">17308 11678 1476 0,'8'7'91'0,"-5"7"38"16,0 5-14-16,-3 12-25 15,0 6-22-15,-6 8-37 16,-4 3-13-16,2 2-17 16,0-3-5-16,1-7-28 15,2-4-17-15,-3-11-54 0,3-1-23 16,1-15-124-16,-1-2 141 15</inkml:trace>
  <inkml:trace contextRef="#ctx0" brushRef="#br0" timeOffset="153332.67">17055 11759 906 0,'-6'-10'153'15,"3"4"245"-15,3-2-252 0,2-1-11 16,4 1-16-16,13-6-21 16,6-5-9-16,16 1-5 15,8-2-7-15,16-1-23 16,-1-1-16-16,7 2-29 16,-1 1-22-16,-7-5-92 15,-5 2-75-15,1 3 89 16</inkml:trace>
  <inkml:trace contextRef="#ctx0" brushRef="#br0" timeOffset="202476.76">9415 12166 639 0,'3'1'113'0,"2"4"103"0,-3-5-50 0,1 0-61 16,-3-2-15 0,-2 1-20-16,1-1-6 0,-10 2-11 15,1-1-2-15,-6 1-14 16,2 0-2-16,-13 3 0 16,-3 0-2-16,-11 5 5 15,-8-2 1-15,-7 0-1 16,-1 1-2-16,-11 1-11 15,-1-5-3-15,-10 3-8 0,-11-3-7 16,-17 0 7 0,-1 1-1-16,3 5-6 15,2 0-1-15,16 2-5 0,8-3-5 16,15 0-10-16,12-3-4 16,11-5-16-16,9-2-9 0,15-1-22 15,6 0-17-15,11-8-32 16,9 2-28-16,-1-7 85 15</inkml:trace>
  <inkml:trace contextRef="#ctx0" brushRef="#br0" timeOffset="202761.69">7935 12091 970 0,'-19'-1'89'0,"4"1"76"16,0 0-56-16,4 0-20 15,5 3-9-15,-10 7-23 16,1 1-12-16,-8 4-22 16,-5 9-7-16,-8 3-13 15,-4 1-3-15,-1 7 0 16,-1-7 1-16,5 4-1 0,9-2 1 16,11-8-2-16,7 3-2 15,12-4 7 1,4 1 3-16,18-8-4 0,3 0 4 15,20-5-22-15,7-5-17 0,20-6-52 32,12-4-184-32,4-7 171 0</inkml:trace>
  <inkml:trace contextRef="#ctx0" brushRef="#br0" timeOffset="203285.06">9521 12402 1014 0,'-13'2'70'0,"2"2"55"0,3-2-62 0,2 0-2 0,-2 1 2 15,-3 6 7-15,3 2 5 16,-6 7-10-16,-3 7-5 0,-15 10-22 16,-1 2-10-16,-11 4-18 15,-2 5-1-15,-3 3-8 16,-5 1 2-16,2 9-2 16,-3-4-1-16,6 2 0 15,0-2-2-15,12-12-6 16,2-6-3-16,10-8-1 15,9-9-1-15,5-9-10 0,3-9-9 0,6-4-33 16,-1-7-16-16,2-5-24 31,-1-1-73-31,-4-3 114 16</inkml:trace>
  <inkml:trace contextRef="#ctx0" brushRef="#br0" timeOffset="203584.94">8653 13000 1186 0,'-6'5'80'0,"1"2"33"0,-3-2-5 16,0 3-19-16,0-3-14 0,-6 4-18 16,0-2-16-16,-6 5-21 15,2 1-5 1,2 6-13-16,-1 0 0 0,4 3-2 15,-1 3 0-15,5 0 3 16,1 0 0-16,8-1 2 16,1-7 0-16,15-6-2 15,5-9 1-15,18-11 1 16,7-6-1-16,12-8-6 16,4-2-22-16,-8-2-78 15,-4-2 61-15</inkml:trace>
  <inkml:trace contextRef="#ctx0" brushRef="#br0" timeOffset="207325.08">9158 12347 678 0,'-5'0'79'0,"-1"0"91"15,1 0-44-15,-1 0-9 0,0 0-10 0,-9 2-29 0,-5 2-15 0,1 4-18 0,-6 5-1 0,-5 1-8 16,-2 2-1-16,-6 4-11 16,0 4-7-16,-3 3-8 15,-6 1-2-15,-3 8-3 16,-6 1-1-16,-4 4 0 16,4-2 0-1,-11-1-1-15,1 0-2 0,-2-2-2 16,2-3-3-16,0 0 2 15,-5-1 1-15,5-2-1 16,1-8 2-16,3 0-3 16,2-2 3-16,0-4-4 15,5 2-8 1,8-4-11-16,7 0-2 0,15-3-18 16,2-2-13-1,10-4-42-15,11-5-150 0,-6-1 156 16</inkml:trace>
  <inkml:trace contextRef="#ctx0" brushRef="#br0" timeOffset="207708.27">7692 12893 1298 0,'8'0'70'16,"-3"-2"18"-16,-5 4-23 0,-9 2-26 0,-6 1-16 0,0 5-15 0,-4-6-9 0,0 7-3 15,-3 2 3-15,1 3-4 16,1 3-2-16,4 0 2 15,3 1 1-15,4 4-1 16,7-5 7-16,7 1-1 16,3-3 2-16,9-1 7 15,5-2-2-15,4-4 1 16,5-2 0-16,4-7-1 16,3-1-5-16,-1-3-39 15,3-6-38-15,-4-1 40 0</inkml:trace>
  <inkml:trace contextRef="#ctx0" brushRef="#br0" timeOffset="-214362.27">6042 12964 1136 0,'0'1'60'0,"-4"2"16"0,2-1-13 0,0-2-1 0,2-2-1 0,4-9 9 0,8 2-1 15,4-10 2-15,0 3-3 16,15 2-3-16,2 1-1 16,2 12-17-16,3 2-11 0,-8 9-18 15,1 4-8-15,-7 5-9 16,-8 5 0-1,-3 5 3-15,-10 3-8 16,-6-2-1-16,-7 2 1 0,-7-9-15 16,-4-1 0-16,-1-3-4 15,-2-5 4-15,7-10 5 16,6-1 6-16,9-3 2 16,9 0-1-16,9 0 7 15,6 4 6-15,6 1 5 16,8 3-1-16,2 0-1 15,2 3-2-15,-1 9-5 16,-1 1 1-16,-2 11 0 16,-7-3-4-16,-14 8 8 15,-5 2 7-15,-23 8 0 16,-9-2-1-16,-16 4 0 16,-4-8-8-16,-7-12 12 15,-2-3-1-15,-4-14 1 0,-5-5-5 0,-12-20-33 31,-7-12-32-31,-18-27 203 16,-3-24-136-16</inkml:trace>
  <inkml:trace contextRef="#ctx0" brushRef="#br0" timeOffset="-210495.53">14279 11027 741 0,'0'0'72'0,"0"2"53"0,1-2-18 0,3 0-27 15,-1 0-9-15,0-2-15 0,-2 0-11 0,4-5-10 16,5 0-3-16,-2-5-7 16,-2-3-6-16,3-5-5 15,1-2-4-15,-2 0-3 16,3-7-2-16,-2-4 0 16,2-3-2-16,3-5 3 15,2-6 5-15,5-2-3 16,-1 1 3-16,1-2-2 0,2-2-3 15,-4-2 0-15,3 2 2 16,-1-1-3-16,-4 1 6 16,1 0-1-16,-1 1 0 0,-3 1 2 15,0 1-7 1,1-3 0-16,4-3-4 16,3-7 0-16,3-4 2 15,0-2 1-15,3-3 3 0,4 5 11 16,-5 0 3-16,-2 6-3 15,4 1-2-15,-3-1-12 16,-2 4-3 0,1-6 2-16,-1-4 1 0,1-8-4 15,-1 3 1-15,-2 0 1 16,0 1 2-16,0 9 9 16,2 1 5-16,-4 6-3 15,2 1 1-15,0 4-6 16,-3-2-4-16,2-2 5 0,-2-6 1 15,4 1-1 1,1-10 1-16,4 8-5 0,1-1-2 16,1 7 2-16,-2 5-1 15,-2 2 3-15,0 4 0 16,-2 4-4-16,-4 1-1 0,-1 5-4 16,-6 5-2-16,-5-1 2 15,5 4 1 1,-2-2 2-16,0-4 0 0,0-1 0 15,1 1 2 1,3-4-3-16,0-1 3 16,4 4-2-16,-5 2-1 15,1 13-2-15,-3-1-2 0,-4 12 2 16,-6 5-3 0,-1-1 4-16,1-1 0 0,9-7-1 15,-8 1 2-15,2-5 3 16,3-1 0-16,1-5 2 15,-3 3 7 1,2-1-8-16,2 4 3 0,-9 6-2 16,1 0-5-16,-2 8 4 15,0 0-5-15,0 0-6 0,0 0 0 0,0 0 3 32,2-1-1-32,7-9 3 15,-4 6 0-15,3-9-2 0,-2 3 0 0,2-2 3 16,0-2 0-1,-2 4 1 1,0 2-1-16,-1 0-2 0,-5 8 1 16,0-1-7-16,0-1-3 15,0 2-14-15,0-4-9 16,0 2-6-16,0 0-3 16,0 1 7-16,0 1 4 15,0 0 1-15,0 1 0 16,-2 1-1-16,-1 0-10 0,2 1-38 15,1-2-170-15,-2-1 156 16</inkml:trace>
  <inkml:trace contextRef="#ctx0" brushRef="#br0" timeOffset="-209946.2">15541 7477 694 0,'6'-1'97'0,"1"-3"104"0,-1 1-80 0,3-3-37 0,-4 1-17 0,0-3-15 15,3 2-5-15,-5-5-9 16,3 1 2-16,0 1-9 0,4 0 0 15,6-1 4 1,3 1 2-16,6 2 2 16,3-1-1-16,4 5-6 15,3-3-3-15,-7 4-8 16,3 2-4-16,-8 7-11 16,-3-1 1-16,-7 7-6 15,-4 2 0-15,-9 7-1 0,-6 4-1 16,-2 4 1-1,-3 3-1-15,3 5 2 16,2-2 0-16,1 3-5 0,3-1-11 16,2-2-21-16,7-4-22 15,-1-5-27-15,4-8 41 0</inkml:trace>
  <inkml:trace contextRef="#ctx0" brushRef="#br0" timeOffset="-208118.8">16458 6985 759 0,'-2'5'96'0,"-4"1"68"0,1 2-54 0,2 0-20 0,-5 1-24 0,5 2-10 0,-4-4-6 16,7-6-4-16,-1 1-6 15,1 1 1-15,0-1-10 16,0-2 4-16,6-8-7 16,2 1-4-16,5-4-3 0,6 0-3 0,3 3 7 15,6 2 1-15,0 1-7 32,6 4-4-32,3 7-11 0,4 2-3 0,-7 8-1 15,-1 1 0-15,-18 7-5 16,-3 3-2-16,-22 4-4 15,-4 4-5 1,-13 4-4-16,-1-4 1 16,-4-10 4-1,1-4 6-15,4-12 9 16,3-3 2-16,10-6-2 0,12 0 1 16,-1 0-2-16,0 2 0 15,12 3 8-15,6 1-1 0,7-1 4 16,-3 3-3-16,6-4-2 15,2 6-1-15,0-5 0 16,-5 4-1-16,-8 2-3 16,-6 2 1-16,-19 2-2 15,-8 8 1-15,-16-1 1 16,-11 0 2-16,1-2 2 16,-6-6 0-16,2-10-3 15,2-4 0-15,7-13-13 0,9-6-13 16,2-11-43-16,4 0-21 15,17 3-173-15,0 2 156 16</inkml:trace>
  <inkml:trace contextRef="#ctx0" brushRef="#br0" timeOffset="-207211.08">17469 7130 1036 0,'3'-3'68'0,"-3"3"55"15,0 9-86-15,3 6-5 0,3 10-3 0,1 13-7 16,2 0-4-16,5-1-13 16,1-3 1-16,7-14-1 15,1-4-3-15,-2-11 21 16,2-5 8-16,-2-7 29 16,-1-2 14-16,-2-7 8 0,-4-6-4 15,-6-10-13-15,0-5-10 16,-5 0-26-16,3 1-13 0,-6 8-13 15,2 1-3 1,-2 8-17-16,1 5-18 0,9 11-59 16,-2 3-31-16,11 7-283 15,1 0 253 1</inkml:trace>
  <inkml:trace contextRef="#ctx0" brushRef="#br0" timeOffset="-206059.98">18168 7266 951 0,'1'3'137'16,"-2"-3"170"-16,-9-3-203 16,-9-8-16-16,-12-2-46 15,-1-1-23-15,-6 6-19 16,4 2 0-16,7 4-1 16,3 2-4-16,10 2-1 0,8 4-3 15,6 2-14 1,3-2 1-16,11 1 1 15,6-3 1-15,4 1 13 0,-3-5 2 16,1-3 5 0,-3 3 2-16,-2 0 3 15,-4 0 1-15,-7 3-6 0,-5-1 2 16,6 4-5-16,-6 3-1 0,6 7 2 16,1 3 3-1,6-3 0-15,6 1-2 16,1-6 4-16,10-4-6 15,-5-7 3-15,2-8 1 0,2-2-1 16,-6-4 7-16,-2-3 3 16,0-7 5-1,-6-6 11-15,-2-6-1 16,-2-10 7-16,-1-4-4 0,0-6-1 16,-7-2-1-16,-4 6-11 15,-2 6-3-15,-4 19-6 16,3 8-6-16,-1 19 0 15,3 10 0-15,-5 26-4 16,1 7 2-16,0 21 1 16,2 7-1-16,4-6-9 0,7-7-1 15,7-18-5-15,2-10 0 0,8-14 6 16,0-5 1 0,7-11-1-1,0 0-1-15,-3-15 7 0,-5-2-2 16,-3-3 7-1,-1-4 2-15,-12 5-1 0,0 2 2 16,-5 7-2-16,-3 9-1 0,-1 13-3 16,-1 4-3-16,-1 5 0 15,0 2 4 1,7-12 2 0,3-3-1-16,5-3 1 0,4-5 0 15,5-10 2-15,1-2 2 0,4-4-1 16,-5-8 3-16,3 2 7 15,-4 5 3-15,-7-2 4 16,-2 11-6-16,-10 8-10 16,-1 2-2-16,2 15-2 15,0 7-2-15,1 2 1 16,3 1-1-16,13-5 2 0,5-4 0 16,9-12 2-1,5-4 1-15,-4-12 2 16,7-6-1-16,-1-7 2 0,-2-1 3 15,-5-6 5 1,-2 0 2-16,-15-1 1 0,-5-1 0 0,-12 5-2 31,-10 2 2-31,-7 9-2 16,-2 10-2-16,-4 19-6 0,2 12-6 16,5 21-3-16,2 4 1 15,15 0-2-15,4-4 0 0,13-17 0 31,7-7-2-31,-2-8-1 0,3-5 6 0,0-9 2 16,2-6 1-16,3-7-1 16,0-4-2-16,0-10 0 15,0-4 0-15,1 2 2 16,1 4 4-16,-4 19 1 16,1 3 0-16,-12 14 1 15,-3 9 0-15,-4 7-5 16,-1-2-2-16,-7 2 3 15,-1-2-7-15,-4-9 2 16,-8 0 5-16,-9-5-2 16,-6-3 2-16,-11 0 2 15,-3-2-9-15,-2-8-28 16,-3-4-22-16,7-8-65 16,4-5-178-16,9-6 185 15</inkml:trace>
  <inkml:trace contextRef="#ctx0" brushRef="#br0" timeOffset="-205042.02">20561 6783 977 0,'3'2'90'0,"-1"1"45"0,-2 0-24 0,0-1-11 0,-2-1-22 0,2 1-15 16,0 3-16-16,0-1-15 15,0 10-17-15,0 9-3 16,0 14-8-16,2 6-2 16,-2 17 1-16,1 6-4 15,-1 0-4 1,0-1-13-16,0-13-29 16,3-11-7-16,4-14-33 15,-3-7-1-15,3-12 53 16</inkml:trace>
  <inkml:trace contextRef="#ctx0" brushRef="#br0" timeOffset="-204777.22">20913 6753 909 0,'0'2'129'0,"0"1"221"15,-2 5-275 1,0 4 6-16,1 12-10 16,1 3-10-16,0 12-30 15,-3 6-10-15,3 10-16 16,-5-3-4-16,0 1-4 16,2-4-16-16,0-6-31 15,0-1-26-15,3-8-116 0,0-9 112 16</inkml:trace>
  <inkml:trace contextRef="#ctx0" brushRef="#br0" timeOffset="-204561.42">20564 7083 969 0,'32'-8'110'0,"4"3"166"16,3-6-184-16,5-1-19 16,-3 1-19-16,-3 1-61 15,-5 5-29 1,-4-3-168-16,-10 2 129 0</inkml:trace>
  <inkml:trace contextRef="#ctx0" brushRef="#br0" timeOffset="-204165.98">21211 7332 1273 0,'9'3'62'0,"2"3"16"0,-1 1-20 0,-7 1-16 0,0 3-13 0,-6 1-32 0,-10 1-16 0,-6 3-49 15,-3 3-132-15,-8-2 123 0</inkml:trace>
  <inkml:trace contextRef="#ctx0" brushRef="#br0" timeOffset="-203813.1">21761 6846 1200 0,'-14'10'79'0,"-5"-1"51"16,-11 4-13-16,-1 4-9 16,-4 2-16-16,0 9-44 15,8 1-15-15,2 7-19 16,5 2-9-16,15 3-5 15,5 2 3-15,19 1-1 16,6-3 0-16,7-8-2 16,1-3-16-16,8-13-18 15,1-3-21-15,9-10-35 16,-1-4-3-16,1-5-190 16,-5 0 180-16</inkml:trace>
  <inkml:trace contextRef="#ctx0" brushRef="#br0" timeOffset="-203562.69">22113 7245 1127 0,'14'14'91'16,"1"1"90"-16,-8 0-57 15,3 3-17-15,-1-1-13 0,-7 4-48 16,1 2-13-16,-11-2-23 16,-8 1-14-1,-6 2-41 1,-11-1-32-16,-5 1 42 16</inkml:trace>
  <inkml:trace contextRef="#ctx0" brushRef="#br0" timeOffset="-202946.97">22962 6722 1162 0,'-5'-2'84'0,"-1"1"42"0,0-4-22 0,-7-3-20 0,-6 2-21 0,-6-5-23 0,-2 1-9 16,-12 7-15 0,-3 3-4-16,-6 6-9 0,-1 13 0 15,8 17-3-15,3 10-3 16,9 16 0-16,4 7-3 15,14 5 2-15,11 2 2 16,16-11 1-16,12-5 1 16,12-15-3-16,5-10-9 0,8-13-43 15,2-9-21-15,-3-12-174 16,-6-1 148-16</inkml:trace>
  <inkml:trace contextRef="#ctx0" brushRef="#br0" timeOffset="-202746.71">22962 7103 1113 0,'2'16'109'0,"1"5"132"0,-2 4-133 16,1 6-24 0,1 1-21-16,-3-2-41 0,0-2-11 15,2-4-3 1,-1-4-11-16,2-4-46 0,-3-3-22 15,0-4-181-15,0-9 148 16</inkml:trace>
  <inkml:trace contextRef="#ctx0" brushRef="#br0" timeOffset="-202552.07">22680 7021 1143 0,'12'-1'145'0,"9"-6"163"0,21 1-173 16,6-5-6-16,10-5-44 0,3-1-28 15,-7-7-35-15,-2 4-25 16,0-5-73 0,-1-1-55-16,1 4 62 15</inkml:trace>
  <inkml:trace contextRef="#ctx0" brushRef="#br0" timeOffset="-197890.53">17516 11103 748 0,'0'1'98'0,"5"1"68"0,-2-1-17 0,0-1-44 0,5 0-20 0,-6 2-31 0,1-2-11 16,-3 3-16-16,0-1-4 16,0-1-6-16,0-1-3 15,-2 2-7-15,12-7-7 0,4-6 0 16,9-6-1-16,9-4 3 16,7-2 9-16,9-6 19 15,9-4 7-15,12-5 6 16,13-3-2-1,17-1-19-15,6-2-8 0,-1-1-11 16,-5-4-2-16,-7 2 0 16,-3-3 3-16,14-2-4 15,11-2 1 1,1-1-2-16,0 3 0 0,-14-5 4 0,-6 0-1 16,4 5-1-1,7-1 5-15,1 4 11 16,-1 0 5-16,-16 5 10 15,-10-2-8-15,-4 3-9 16,-2-1-4-16,-3 2-7 16,8 1 2-16,-5 4-2 0,-6 4-4 15,-18 6 0 1,-12 7-1-16,-16 6-4 0,-9 4-3 16,-12 9-24-16,1-7-4 15,-8 5-22-15,-5-1-13 16,-4-3-24-16,-4-1-25 15,1-8 66-15</inkml:trace>
  <inkml:trace contextRef="#ctx0" brushRef="#br0" timeOffset="-197485.96">20148 9459 1053 0,'-2'0'33'0,"-6"2"-9"0,-1 4-1 0,-6 5 15 0,1 2 5 0,3 0 2 15,5 1-5-15,6-3-12 0,3-2-2 16,10-2 6-16,7-3 9 15,13-1 14-15,4-3 3 0,4-1-7 16,-2-1-8 0,4 1-17-16,2-4-2 0,3 5-11 15,2 2-2 1,-10 4-7-16,-4 7-3 16,-12 10-1-16,-4 4-3 15,-12 6 2-15,-3 3-3 16,-15 12-6-16,-4 2-5 15,-13 8-21-15,-9 4-9 16,-4-4-21-16,1-6-12 16,1-14 47-16</inkml:trace>
  <inkml:trace contextRef="#ctx0" brushRef="#br0" timeOffset="-196761.58">21097 9112 1047 0,'0'-4'87'0,"5"-3"54"0,-2-2-40 0,5-2-25 0,-2-2-14 0,4-1-12 15,2 0-5-15,4 0-4 16,5 1-3-16,5 1-10 16,3 0-4-16,2 9-11 0,3 3-4 15,-4 10-7-15,0-1-2 16,-8 9-2-16,0-1-1 16,-11 8 3-16,-3 5 0 0,-18 6-9 15,-6 4-3-15,-14 4-6 16,-1-3 0-16,-7 0 8 15,2-3 1-15,6-3 5 16,0-9 1 0,17-4 0-16,5-6 3 0,15-8-1 15,7 3 3-15,16-5 4 16,4-1 1-16,17-5 1 16,6-1-4-16,9-7-13 15,0-2-16 1,-1-7-40-16,-4 1-32 0,-10 0 51 15</inkml:trace>
  <inkml:trace contextRef="#ctx0" brushRef="#br0" timeOffset="-196395.45">21858 9157 790 0,'0'-10'134'16,"-4"2"204"-16,8 5-239 0,-3 5-10 16,4 6-26-16,3 9-16 0,0 11-19 15,7 9-7-15,1 2-9 16,5 0-5-16,1-7-8 16,3 1 1-16,2-8-2 0,4-1 1 15,-1-11 1 1,-1-6 0-16,-7-7 10 15,-3-1 4-15,-10-12 14 16,-1-4 2-16,-8-11 1 16,0-10 0-16,-8-11-10 15,2-3-7-15,-5 0-7 16,5 3-10-16,6 11-22 16,0 10-6-16,6 7-37 15,0 9-22-15,4 7-311 16,1 2 260-16</inkml:trace>
  <inkml:trace contextRef="#ctx0" brushRef="#br0" timeOffset="-195615.45">22512 9253 1217 0,'7'-5'55'0,"-7"-4"5"15,-5-4-19-15,-16-9-9 16,-4 1-6-1,0 7-11-15,-5 5 1 16,3 9-11-16,2 12-3 0,3 9-17 16,4 3-5-16,12-2-1 15,5-8-6-15,8-9 16 16,8-1 8-16,2-4 14 16,0-4 13-16,-1 0 12 15,0-3-2-15,-5 2-6 16,2 5-5-16,-9 0-12 15,3 5-7-15,-6 7-3 16,-1 2-3-16,3 10-3 16,-1 0 4-16,7 1 1 15,4-1-1-15,7-10 1 0,1-3-1 16,6-10-2-16,0-1 6 0,3-12-2 31,-4-4 0-31,-5-8 2 16,-2 1 7-16,-7-4 15 0,-2-13 7 15,-8-10 3 1,-2-10-9-16,-12-16-12 16,0-3-5-16,-2-1-5 0,-4 9-4 15,9 19 8 1,-1 13 3-16,9 23 10 0,1 14 5 16,-2 12-7-1,2 17-6-15,2 26-9 0,-1 13-4 16,9 21 1-16,-2 1-1 0,9-9 0 15,0-8-14-15,9-19-3 16,2-8-1-16,4-18 1 16,1-7 15-16,1-13 0 15,-4-6-2-15,4-13-4 16,-6-2-1-16,-3-17 1 0,-1 2 6 16,-11-5 2-1,-4 4 0-15,-7 2 0 16,-2 9 2-16,0 7-2 15,1 4 1-15,1 9 0 16,1 1-1-16,5 9 1 0,4 4 3 16,4 2 1-1,6 3 2-15,3 0 7 16,-6 1-1-16,-4-2 1 0,-4 0-2 16,-10-2-5-16,-7 0 2 15,-11-2-3-15,-4-3-1 16,-12-4-21-16,5-7-21 15,-12-10-51-15,2-3-30 0,4-12 62 16</inkml:trace>
  <inkml:trace contextRef="#ctx0" brushRef="#br0" timeOffset="-194908.35">23785 8665 988 0,'2'0'111'0,"0"6"117"0,1 3-122 0,1 6-4 0,-2 0-13 0,3 6-12 16,1 4-28-16,-3 5-18 16,2 9-21-16,0 6-5 15,-4 4-5-15,-1-7-1 16,2-4-21-16,-1-8-14 16,3-10-44-16,-1-5-18 15,-3-17-317-15,0-7 269 16</inkml:trace>
  <inkml:trace contextRef="#ctx0" brushRef="#br0" timeOffset="-194650.42">23707 8665 1194 0,'1'-15'92'0,"2"1"72"16,8 2-68-16,0-1 4 0,10 2-9 15,4 0-4-15,8 8-17 31,7 4-17-31,7 14-22 16,-1 8-10-16,-4 9-19 16,-4 4-2-16,-16 7-11 0,-9 1-7 15,-16 6-2-15,-13-3 2 16,-12 7-13-16,-13-2-8 16,-2-1-26-16,-1-2-25 15,0-5-36-15,11-13-30 16,10-13 87-16</inkml:trace>
  <inkml:trace contextRef="#ctx0" brushRef="#br0" timeOffset="-194416.95">24328 9177 1450 0,'16'11'70'0,"-3"2"5"16,-13 1-5-16,-2 3-27 15,-9 5-17-15,-14 4-18 16,-5 2-5-16,-18-1-26 16,-5 3-32-16,-4-5-261 15,0-4 203-15</inkml:trace>
  <inkml:trace contextRef="#ctx0" brushRef="#br0" timeOffset="-193664.1">24650 8587 1107 0,'5'-6'75'0,"-4"1"39"16,2 2-16-16,-3 3-10 0,0 0-6 0,-1 2-13 0,-1 1-3 0,-2 3-18 16,2-3-5-16,2 10-6 15,2 1-3-15,2 3-12 16,3 4-3-16,0 4-10 16,0-4-2-16,-4 9-4 15,-2-2 1-15,-2 4-4 16,-4 1-1-16,0 0 0 0,4-5-5 15,1 1-2-15,0-4 0 16,6-1 1 0,4-6 3-16,4 0 4 0,3-2 1 15,4-4-2-15,2 1-1 16,6-8-2-16,4-1 1 16,-5-7 3-16,1-3-1 0,-2-7 3 15,-5-6 0-15,-3-3 4 0,-4-3 0 16,-12-2-6-16,-3-4 1 31,-7-1 6-31,-4-4 2 16,-4-10 7-16,1-1-1 0,-2-8-8 15,2-2-5-15,2 6-3 16,0 10-4-16,5 11-15 16,0 8-10-16,7 10-63 15,2-1-41-15,6-7 73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7T17:56:12.46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7T17:56:13.362"/>
    </inkml:context>
  </inkml:definitions>
  <inkml:trace contextRef="#ctx0" brushRef="#br0">9207 12863 0,'0'0'0,"0"0"0,0 0 0,0 0 0,44-27 0,-17 11 16,-15 4-1,12 0-15,-8-3 16,7-1 0,5 0-16,3 0 15,-11 1-15,0 3 16,-4 4-16,-12 4 15,7 0 1,-3 0-16,-4 4 0,8 0 31,-107 67-15,9-8-16,26-15 16,33-13-1,-1-7-15</inkml:trace>
  <inkml:trace contextRef="#ctx1" brushRef="#br0">2897 5441 940 0,'0'0'47'0,"1"2"7"0,2 1 62 0,2 0-11 0,1 3 4 0,2-2-15 0,3-1-19 0,2-2-12 0,4-1-16 0,5-1-15 0,7-4-14 16,5-1-4-16,6-1-2 0,4 1 3 0,11 0 13 16,-1-1 1-1,6 4-4-15,1 3-7 0,2 0-12 31,4 0-3-31,4 0-2 0,0-4 0 0,11-4-1 16,8-3-2 0,11-2 1-1,-7 0 1-15,9-2 5 0,-4 0-1 16,-3 4-1-16,9 5 0 16,-8 0-2-16,3 4-1 15,-4 1 0-15,-6-1 0 16,6 0 0-16,-3-1 1 0,8 2 0 15,8-1-1 1,0 2 1-16,1 2-4 0,-7 4 3 16,-7-3 0-16,5 5 0 15,3 0 1-15,3 3-1 16,-2 5-2-16,-3 3 0 16,-4-5 1-16,3 5 1 15,11-2 3-15,2-3-1 0,5-1 0 16,0 0-2-1,-4-4 2-15,6-6-1 16,4 2 0-16,3-2 0 16,0 0-1-16,-4-1 0 15,-7 4-2-15,3 4 4 16,-2 4-5-16,-7 5 7 16,-4-4-3-16,-9 4-2 15,1 0 5-15,10-6-3 16,11-2 3-16,6-8-3 0,0 0-2 15,8-1 0-15,-6-2 0 16,8 0 6-16,3 0 5 16,-4 5 1-16,-1-1 1 15,-11 4-8-15,-1 0-4 0,3 3-1 16,-10-1-2-16,1-3 3 16,0 1 0-16,-1-5 0 15,6 4 0 1,2-7 1-16,-8 0-1 0,2 5 3 15,-5 2-1-15,-5 1-1 16,9 8 0-16,-9-3 4 16,0 2 1-16,-6-2 5 15,-6-5 5-15,3 1-11 16,-2-1 3-16,13-3-5 16,-5-2-3-16,6-3 0 15,1-5 0-15,-2 1 4 16,10-7 1-16,9-2-1 15,2-1 1-15,-3-5-10 16,3 2 1-16,5-4 5 16,1 2-3-16,3-4 6 0,-7-1-2 15,-4 7-2-15,3-1 3 0,6 10-3 16,4 0-1-16,-7 8-3 16,0 4 0-16,-1 2 4 15,4 5 5 1,-2-6-5-16,-2 3 2 0,-12-4-1 15,1 4-1-15,-2-5 1 16,0 2 4-16,-13-2-10 16,-12 0-11-1,-20-4-58-15,-8-4-40 16,-17-15 55-16</inkml:trace>
  <inkml:trace contextRef="#ctx1" brushRef="#br0" timeOffset="10299.32">3435 6521 673 0,'7'0'56'0,"-3"2"39"0,0 0 3 0,4 1 9 0,2 1-13 0,4 0-12 0,2-1-9 0,7 3-16 16,1-4-5-16,4-2-18 16,10 1-7-1,6-1-5-15,5 0-6 0,13 0-1 16,2 5 6-16,11 1-1 0,-1-1 2 15,3 3-1-15,-3-5 0 16,0-1-7-16,1-2 0 0,7 0-1 31,4 0-5-31,4 1 5 0,6 7-1 0,-10-2-8 16,-3 2 1 0,-4 3-3-16,-3-4-1 0,3-1 1 31,12-1-1-31,9-2-1 0,2 0-2 0,2-1 5 15,-7-2 3 1,0 0 4-16,4 0 4 16,7 3 0-16,2 0 2 0,-6 6-7 15,-1 1-2-15,-13-5-4 16,0 2-1-16,12-5 1 16,4-2-3-16,9-2-1 15,0-2 0-15,-9-3-1 16,3 1 2-16,-5 6 2 15,3 0 1-15,3 6 0 16,-7-1-2-16,-5 3-3 0,-5-3 0 16,-8 3 0-16,7-5 2 0,2-2 0 31,1-1 1-31,1-1 2 0,-12-2 4 0,-5-1 1 16,-2 0-2-1,0 2-3 1,5 1 3-16,3 1 0 0,5 0 1 0,-3 0 0 15,-5-2-2-15,-9-7-1 16,-2-3-1 0,-5-2-1-16,8 0 0 15,-3 1 0-15,3-1-2 16,0 6 1-16,-4 2 1 0,-9 3-2 16,-5 3 0-16,-6 0 1 15,-3 0 2-15,2 0 0 0,-3 0 0 31,-6 0-1-31,-3-3-2 0,-2 1 1 16,1 2 0-16,9-5-2 16,0 5 1-16,6 0 1 15,-5 0-1-15,2 4 1 0,-2 2-1 16,-2 0-2-16,1 4 3 0,-1-4 0 16,3 0 4-1,5 1 1 1,0-3 2-16,-8-2 1 15,0 1-1-15,-4-3-1 16,-2-1-1-16,8-1-2 16,-1 2 0-16,-1 0-3 0,2 0-2 0,-5 2 3 15,-3-1-3 1,3 2 1-16,2-1 1 16,9 1-1-16,3-1 2 0,8-2 6 15,8 1 3-15,3-1 3 16,0 0 4-1,7-1-6-15,-2-9 5 0,-2 2-7 16,5 0-5-16,-5-4-3 16,1 2-4-16,4 6-2 15,1 4 3 1,2 3-13-16,-1 5-14 0,-7 6-45 0,-4-5-35 16,-7 1-51-1,0-2 74-15</inkml:trace>
  <inkml:trace contextRef="#ctx1" brushRef="#br0" timeOffset="37225.94">3352 8463 852 0,'7'3'74'0,"2"3"36"0,-7-4-27 0,6 1-22 0,-2-1-5 0,3-2 5 0,-2 0 1 0,5 0-14 0,1-2-6 0,4 2-18 16,2-2-6-16,5 2-12 16,3-3 0-16,9 3-4 15,2-1 4-15,12-4 11 16,7 2 3-16,8 0 5 16,7 3 1-16,6 0-11 15,-2 3-3-15,1 5-6 16,0-2 0-16,-9 3-5 15,5 2 0-15,2-4 1 16,4 4 3-16,8-2 2 16,-2 4 6-16,0 1-1 15,-1 2-3-15,-2 3 0 0,2-2-4 0,2 0-1 16,9 1 2-16,11-7 6 31,-2-3 5-31,3-4 3 0,-8 0 3 16,2-3-9-16,5 7-2 0,9-2-7 15,0 4-2 1,-1 2-2-16,-11-5-1 16,-6 1 2-16,11-4-2 15,7-7 1-15,5-2 2 0,3-12-1 16,-6 3-1-16,-4-2-1 16,2 5-1-16,4 5-1 15,-4-2 1-15,0 6 1 16,-14 1 0-16,-6 1 0 15,7 1 1-15,2 9 4 16,0-2 1-16,-3 0 4 16,-9-4 4-16,-13-4 3 0,3 0-1 15,-3 0-3-15,4 0-2 0,10 2-9 16,-8-2 1 0,4 0 0-16,-10 0-2 15,-4-6 0-15,0-2 1 16,2-3 0-16,8 4 2 15,-3-2-3 1,6 6 1-16,-6 4-1 0,-7 2-1 0,-4 5 1 31,-5 2 1-31,0-7 3 16,4 2 5-16,4 1 0 0,0-1 4 16,-5 3-9-16,1-5-2 15,-15 2 3-15,-8 1-3 0,-6-3-2 16,-3 2 3-1,2-1-8-15,8-2 0 0,4-4 5 16,4 1 0-16,2-7 3 16,2 0-1-16,9 3 6 15,-1-1-1-15,6 1 5 0,-4 5 10 16,-4 0-10 0,3 5-3-16,-5-3 0 0,0 1-10 15,-10-2 0-15,-5-1-1 16,-13 2-24-16,-8-2-15 15,-10 0-40-15,-9 0-33 16,-7-5-236 0,-7-1 217-16</inkml:trace>
  <inkml:trace contextRef="#ctx1" brushRef="#br0" timeOffset="47899.82">2378 9552 666 0,'-5'8'118'0,"-2"-1"85"0,0 4-71 0,-3 0-22 0,-2 1-43 0,0-2-9 0,0-1-12 16,1 1-9-16,1-1-1 0,7-2 2 0,2-1-6 15,1-1-5-15,3 2-1 16,6-2-5 0,7 5 10-16,8-1 1 0,15-3-1 15,8 4 0-15,23-2-7 16,9-2-2-16,19 0-6 15,10 2-3 1,20 2-9-16,11-4-2 16,14 0-1-16,-2-1-1 0,-4 3 0 15,-8-3 0-15,-11 4-15 16,-7 1-12-16,-24-4-40 16,-14 3-34-16,-21-2 56 15</inkml:trace>
  <inkml:trace contextRef="#ctx1" brushRef="#br0" timeOffset="63498.35">8902 9552 414 0,'7'0'74'0,"-3"4"87"0,4 0-41 0,3-2 15 0,7-2 1 0,5-5-8 0,6-3-30 16,2-4-12-16,9-2-12 0,4-1-11 0,0 4-17 0,2 0-10 16,-2 3-17-16,2 4-7 0,3 2-8 15,-7 2 1 1,6 0 0-16,-6 3 3 0,6-1-2 15,2-1-1-15,8 1 9 16,9-2 12-16,16 0 8 16,6 0 2-16,7 0-8 15,3 0-9-15,1 3-5 16,-3-1 0-16,3-1 5 16,7 1 2-1,19 1 13-15,1-3 0 0,21-2-4 16,8-1-8-16,14-6-18 15,13-1-4-15,15 2-1 16,0-4 1-16,0 5 3 16,-12 1-3-16,-13 5-33 15,-10-3-31-15,-10 3 31 16</inkml:trace>
  <inkml:trace contextRef="#ctx1" brushRef="#br0" timeOffset="68615.38">5523 10549 1088 0,'2'6'58'0,"1"2"14"0,-1-1-35 0,4-1-9 0,-3-3 1 0,2-1 10 16,6-1 22-1,0-1 2-15,5-3-2 16,3 0-12-16,-1-2-29 16,5-1-11-16,5-2-6 15,5 2-1-15,7-5 1 16,5 3 1-16,6 5-5 16,6-1-1-16,1 4 1 15,3 5-1-15,-1-3 5 16,-3 1 5-16,3-3 6 0,-1-5 2 15,2 0-1-15,5 2-4 16,10-3-6-16,6 1-1 0,3-3-4 16,0 2-2-16,2-5 2 15,-5 2 0-15,5 4 3 16,5-1-1-16,2 9-4 16,9 3 1-16,-4 5-1 15,-1 3 2-15,-14-1 0 0,-1-1 0 31,-2-5 0-31,13-7-1 0,6-7 2 16,-1-5-1-16,4-7 3 16,-14 3 1-16,3 7-2 15,3 4 0-15,1 10-1 16,6 6-1-16,-1 6 0 16,-4 0 1-16,-12 7-2 15,-8-7 1-15,2 2-1 16,6-4 0-16,8-9 2 15,10 2-1-15,1-4 1 16,-3 3-1-16,0-4-2 0,-8 0 2 16,0-3-13-16,0-3-28 0,-27-8 27 15</inkml:trace>
  <inkml:trace contextRef="#ctx1" brushRef="#br0" timeOffset="97276.05">1440 11562 941 0,'4'3'100'0,"5"0"90"0,-4 0-102 0,4 0-15 0,10-3-24 0,8-3-2 0,12-3-11 0,12-1-3 16,7 0 3-16,12-4-6 15,13 1-10-15,-2 5-8 0,-1-1-11 16,-9 1 0-16,-17 4 2 16,-13-1 3-1,-22 2 5-15,-14 2 4 16,-23 9-3-16,-15 3-2 16,-24 3-8-16,-14 7-2 0,-22 0-3 15,3-4-1 1,2 2-6-16,9 0-2 0,18-3 1 15,10 0 0-15,21-6 6 16,17 1 1-16,21-3 11 16,14-5 5-16,26 1 12 15,7-6 0-15,24-7-8 16,11 0-17-16,8-7-132 16,1-1 93-16</inkml:trace>
  <inkml:trace contextRef="#ctx1" brushRef="#br0" timeOffset="99573.03">2781 11710 736 0,'8'0'75'0,"-3"1"49"0,4 1-19 0,4 3-38 0,0-5-13 0,6 1-12 0,1 2 1 0,2-3 2 16,-1 0-2-16,6-1 0 0,4-1-4 16,2-1-11-16,11-5-5 15,-1-1-13-15,8-2-3 16,13-3-1-16,1-1 0 16,7 1 2-1,-1 0-4-15,-4 1-2 0,2 1 1 16,5 1-3-1,-3 0 2-15,13 1 4 16,1-1-4-16,0 3 6 0,-3 4-1 0,-4-3-4 16,-7 4 8-16,-5 3-1 31,2-1 4-31,-1 1 4 0,3 0 2 16,-4 1 0-16,-3 1 3 15,-4 1-6-15,-9-3-3 0,4 0-4 16,-1-2-3-16,1-1-1 15,-3 0-3-15,1-3 0 16,-2 2-2-16,8 1 2 16,4 2 2-16,7 1-1 15,-1 0 0-15,0 1-1 16,-6 1-1-16,-10 3 1 16,1 1 3-16,-5 0 5 15,-1 2 2-15,2-5 1 16,-5 4-3-16,3-7-5 15,1 1-2-15,7-6-1 16,2 2-1-16,7-1 2 16,-4-4-2-16,-3 5-1 0,-2 1 1 0,-3 0 0 15,0 2 5-15,-7 2-4 32,2-2 0-32,-6 0-1 0,2 0-2 15,7-2 3-15,8-4 0 16,1 1 1-16,-1 1 1 15,-1-1 1-15,1 2 1 16,-6 3-3-16,-1 0 1 16,-2 1-2-16,-10 1-1 15,-1 3-1-15,-2 1 1 16,-4-3-3-16,1 3 1 16,-1-4 0-16,4 0-1 0,2-1 2 15,0 1 1-15,-1 4-2 16,1-3 1-16,-3-1 0 15,-2-1-1-15,2 1 2 16,-5-2 1-16,5-2-1 0,-6 1-1 16,6-7 5-1,-3 0-1-15,-4 0 0 16,2 2 4-16,-6-1-5 16,-2 3 0-16,0 2-1 15,0-1-3-15,2 3-3 0,-4 0 0 16,1 5 1-16,-2-2 1 15,3 2 1-15,5 1 4 16,6 0-1 0,0-1-1-16,5 0-2 15,0 3-2-15,7-5 0 0,-5 1-1 0,9 3 2 16,-2-1 0 0,-1 0 0-16,4-2 1 0,1-3 0 15,2-1 0-15,9 2 2 16,4 1-1-16,8-2 1 15,0 3-2-15,-3 0 0 16,-6 1 0-16,-5 0-1 16,-8 3 1-16,3-5 1 15,5 2 8-15,-3-1 1 16,8-2 4-16,1-1 1 16,7-1-6-16,-1 0-5 15,-7 0-1-15,-5 0-2 16,-2-1-1-16,-3 1-2 15,7 0-1-15,-1-5 2 16,4 4-2-16,1-1 3 16,-1 0 2-16,1 1-1 15,1-1 4-15,-11 2 0 16,-5 0-1-16,-1 0 8 0,-7-1 2 16,11-4 3-16,-1 3-3 15,2-2-7-15,-3 2 1 16,-12-3-8-16,-2 2 0 15,-13 0-67-15,-8-3-76 0,-25-2 85 16</inkml:trace>
  <inkml:trace contextRef="#ctx1" brushRef="#br0" timeOffset="213042.89">7607 14161 1169 0,'-4'-15'109'0,"-3"0"62"0,2-1-34 0,4 0-2 0,-4 7-28 0,2-1-13 0,0 10-40 0,1 2-20 16,2 21-20-16,0 14-11 16,7 16-4-16,4 10 0 0,1 2-12 15,2-4-7-15,4-16-1 16,-4-8 2-16,0-13 7 16,0-10 4-16,-1-9 13 15,-2-3 5-15,-5-6 18 0,1-2 15 0,-6-5 10 31,-1 0-7-31,0 3-13 0,2 2-13 16,3 4-17 0,6 2-3-16,9 5-5 0,5 6 4 0,18 8-2 31,4 0-7-31,4 0-7 16,1-3-1-16,-2-13-3 15,-9-3 12-15,-4-3 9 0,-6-8 0 16,-10-7 26-16,-7-1 15 15,-8-7 23-15,-6-9 7 16,-8-14-3-16,-4-9-20 0,-7-12-21 16,-2-1-10-16,1 7-17 15,1 12-8-15,8 14-19 16,3 11-9 0,8 17-56-16,5 9-38 0,9 6-95 15,3-4 109-15</inkml:trace>
  <inkml:trace contextRef="#ctx1" brushRef="#br0" timeOffset="213426.93">8377 13867 1213 0,'14'-27'134'16,"0"4"92"-16,-1 13-88 0,-2 7-18 0,-3 14-33 0,-3 13-14 0,-5 25-33 0,0 12-7 0,-2 20-20 16,-1 9-9-1,-5 10-23-15,2 3-22 0,0-7-32 16,2-6 1-16,4-19 18 0,0-14 17 15,2-23 36-15,0-10 1 16,-1-24 17 0,5-5 6-16,-2-18 13 0,2-12 5 15,3-8-6 1,6-2-7-16,5 4-11 16,4 4-11-16,7 14-6 0,2 7-18 15,10 14-68-15,3 2-38 16,3 15 55-16</inkml:trace>
  <inkml:trace contextRef="#ctx1" brushRef="#br0" timeOffset="214006.58">9025 14541 1479 0,'0'-18'109'16,"-3"-4"81"-16,-3-8-23 0,-7-3-29 15,-2-5-29-15,-4 5-57 16,3 8-20-16,2 14-30 15,3 9-6-15,4 21-18 16,-1 8-21-16,7 12-29 16,1 2-8-16,9-6 9 0,-1-10 18 15,8-14 35 1,0-9 8-16,-2-4 9 16,3-5 7-16,-1-8 13 15,-2 1 9-15,-3-6 12 16,-1 1-5-16,-1-2-6 15,-6 4-5-15,2 7-9 16,0 9-1-16,-2 7-6 16,5 11-4-16,0 10-5 15,1-1-6-15,4-1-5 16,3-5 1-16,4-9 1 16,1-4 9-16,2-9 5 15,1-4-2-15,0-5 3 0,-1 3-3 16,-2-3-2-16,-1-3 4 0,-4-1-2 15,3-4 0-15,-5-11 5 16,5-3 1 0,-5-16 28-16,4-9 10 0,-2-14 23 15,-4-9 12-15,2-12-8 16,-4-5-10-16,-5 5-16 16,1 10-13-16,-3 28-12 15,2 15 4-15,1 31-5 16,-4 12-2-16,-1 28-1 15,-1 17-12 1,-1 24-8-16,1 13-22 0,0 18-62 16,0-1-40-16,1-10-89 15,7-4-24-15,-5-25-34 16,4-9 134-16</inkml:trace>
  <inkml:trace contextRef="#ctx1" brushRef="#br0" timeOffset="214173.84">9314 14064 1649 0,'21'-12'87'0,"4"1"36"0,8-2-23 0,7 0-33 0,4-1-21 0,-2-5-44 0,2 0-41 15,5-12-63-15,8-2 58 16</inkml:trace>
  <inkml:trace contextRef="#ctx1" brushRef="#br0" timeOffset="-214119.53">10739 14336 1204 0,'8'3'98'0,"-4"-3"38"0,3 0-20 0,-6-2-1 0,1-4 4 0,-2-2 3 0,0-5-7 32,-6-2-10-32,-10-6-22 15,-2-1-19-15,-13-2-26 16,-1 4-7-16,-1 4-20 0,2 5-6 15,4 13-5 1,2 12-3-16,1 20-14 0,8 7-1 16,5 13-15-16,8 1-17 15,4-4-11-15,11-7 4 16,5-17 16-16,8-7 10 16,2-13 24-16,1-6 3 0,-2-12 12 15,-3-8 5-15,4-14 6 16,0-5 1-16,6-8-4 15,-3-4 4-15,2 1-2 16,-7 2-3-16,-9 17-7 16,-4 6-1-1,-10 23-6-15,2 2-2 0,-4 26-7 0,0 6-12 16,2 11-16 0,1 4-3-16,0-9-2 15,7-1 6-15,2-11 14 16,-2-4 11-16,3-10 4 15,-2-5 8-15,0-3 6 16,0-5-3-16,-2-2 8 16,-3-4-3-16,-6 3 3 15,0-4-3-15,-4 4-10 16,-4 1-5-16,3 1-20 16,-1-1 2-16,3-7 4 15,1-4 5-15,4-9 16 16,2-5 7-16,4-3 16 0,3-1 7 15,7 1 7-15,2 3-7 0,5 7-8 16,1 2-7-16,-3 10-6 16,-4 4-3-16,3 8-6 15,-1 6 0 1,-2 9-3-16,4-2 1 16,-2 0-2-16,4-1-8 15,2-8 1-15,3-5 4 0,2-6 7 16,1-8 13-16,-5-5 20 15,5 0 5-15,-11-10 18 16,0-4 1-16,-6-3-1 16,-10-5 4-16,-6 9-7 15,-4 4 1-15,-18 11-10 16,-4 11-13-16,-16 19-11 16,-4 10-13-16,-1 17-8 15,4 6 0-15,15 6-4 16,7 5 3-16,24-8-6 15,15-2 1-15,18-10-8 0,11-2-2 16,15-11-16-16,1-2-20 16,0-16-42-16,2-6-44 15,-5-15-85-15,6-9 533 16,-12-7-274-16</inkml:trace>
  <inkml:trace contextRef="#ctx1" brushRef="#br0" timeOffset="-213693.74">12674 13719 1226 0,'2'-5'127'0,"4"1"-35"0,-1 4 85 0,0 7-14 0,0 11-14 0,-10 18-31 0,-1 16-21 0,-2 25-60 0,-3 13-13 0,3 16-20 0,-3 3-17 16,1-10-58-16,4-3-40 15,-2-17-88-15,3-10-187 16,-1-18 242-1</inkml:trace>
  <inkml:trace contextRef="#ctx1" brushRef="#br0" timeOffset="-213145.46">12368 14377 1377 0,'27'-30'114'0,"5"-7"72"0,2-10-37 15,3-3 3-15,1-9-12 16,1-2-10-16,5 2-26 16,-1 9-3-16,-2 17-28 15,-5 12-11-15,-3 21-30 16,-11 14-14-16,-4 24-15 16,-6 14-7-16,-10 19-10 15,1 7-27-15,-8 0-29 0,-7 3-12 16,4-9 5-16,-3-7 20 15,8-18 29-15,1-15 16 16,2-16 9-16,0-13 0 16,10-9 5-1,-3-10 3-15,12-11 3 0,-3 2 0 16,6 9-4 0,0 3-4-16,2 13-4 15,6 4 2-15,3 5 2 0,6 0-4 16,9-1 3-1,2-3 1-15,9-8 0 0,-1-7 2 16,2-8 9-16,-6-6 6 0,-18-1 11 16,-11-1 19-16,-22 3 5 15,-9-2-6-15,-19 6-5 16,-8 1-12-16,-12 10-12 16,6 8-1-16,12 15-6 15,11 7-11-15,16 8-8 16,13 6 0-16,23-6-3 15,7 1-14-15,15-12-31 0,2-5-51 16,2-12-75 0,-1-5-56-16,10-13 124 15</inkml:trace>
  <inkml:trace contextRef="#ctx1" brushRef="#br0" timeOffset="-212599.88">14782 14400 1353 0,'-20'16'108'0,"-7"6"61"0,-9 2-79 0,-2 3-16 0,3 3-44 0,7 6-9 0,12 3-22 15,5-1-7-15,14-6-5 16,11-7-2-16,19-13 2 0,10-5 3 16,15-15 27-16,-3-9 15 0,2-12 34 15,-9-6 17 1,-12-2 2-16,-8-1-5 0,-18 1-21 15,-6 4-11-15,-13 3-22 16,-12 4-6-16,-20 7-33 31,-9 1-23-31,-13 14-60 0,-2 4-35 0,11 11-65 16,7 3-214-16,16 2 261 16</inkml:trace>
  <inkml:trace contextRef="#ctx1" brushRef="#br0" timeOffset="-212091.88">15046 14411 1546 0,'1'14'64'0,"1"4"4"16,-4 4-20-16,2 3-12 0,2 2-15 15,7-3-20-15,7-7-1 16,9-11-6-16,4-9 5 15,4-11 7-15,3-7 7 16,-1-7 27-16,-2-2 8 16,2-5 27-16,-7 1 12 15,-9-3 1-15,0 3-3 0,-14 15-31 16,1 6-10-16,-9 13-27 0,-2 13-3 31,0 12-8-31,-1 10-8 16,9 9-29-16,10 0-16 15,9-6-21-15,6-7-2 16,5-15 26-16,2-3 13 16,-2-15 26-16,-1-9 5 15,-2-11 8-15,-3-6 7 0,-1-10 14 16,0-5 14-16,-3-13 15 16,1-9 7-16,-5-17 10 15,-2-18 5-15,-12-11 0 16,0 0-1-16,-9 13-18 15,1 23-11-15,2 37-13 16,-7 17-7-16,3 24-10 0,-6 20-5 16,3 24-10-1,2 18-7-15,6 23-20 0,0 8-27 0,6 2-88 16,4-2-60-16,-1-12-93 16,-1-4 132-16</inkml:trace>
  <inkml:trace contextRef="#ctx1" brushRef="#br0" timeOffset="-211625.54">15631 14389 1626 0,'20'-22'87'0,"7"-3"54"0,5 0-8 0,7-1-4 0,1 0-10 0,-1 7-27 15,1 4-13-15,-11 11-11 16,0 10-7-16,-10 10-29 16,-3 9-8-16,-9 18-17 15,1 7 1-15,-8 15-27 0,-1 7-13 16,-6 6-45 0,0 0-29-16,0-3-24 15,1-9 0-15,3-17 47 16,1-16 33-16,2-16 68 15,0-15 33-15,-5-9 25 16,4-15 6-16,1-28 1 16,0-12-10-16,6-20-3 0,5-4-14 15,10-6-17 1,12-1-1-16,11 21-13 16,7 2-1-16,-1 28 6 0,-7 13-10 15,-2 17-12-15,-11 10 1 16,-11 7-13-16,-8 15 4 15,-13 9-12-15,-11 7-17 0,-12 7-43 16,-6-1-29-16,-9 2-55 16,1-3-33-1,-4-8-36-15,5-4-170 0,5-17 246 16</inkml:trace>
  <inkml:trace contextRef="#ctx1" brushRef="#br0" timeOffset="-211092.45">16364 14258 1532 0,'4'0'122'0,"-3"0"88"0,-1 5-43 0,-1 4-60 0,-6 7-21 0,3 6-52 16,0 2-17-16,6-2-11 15,4 0-6-15,10-9-6 16,1-4-5-16,9-9-7 0,4-9 3 0,6-9 1 15,5-5 7-15,5-9 6 16,-4-1 3-16,-4-3 11 16,0 1 8-16,-13 7 5 15,-1 9 0-15,-11 13-4 16,-2 12-8-16,-10 21-3 16,-1 6-1-16,0 14-26 31,0 2-14-31,8-8-62 0,9-3-22 15,17-15-3-15,3-10 11 0,8-8 60 16,-4-7 29-16,0-10 58 16,-5-4 25-16,-6-16 34 15,-6-1 13-15,-4-17-4 16,-3-4 1-16,-1-20-22 16,-3-13-9-16,-10-14-14 15,-6 0-22-15,-4 21-14 16,4 18 1-16,0 36 4 15,3 23-2-15,0 6-4 16,6 22-11-16,6 27-17 0,2 17-1 16,3 15-14-16,4 3-14 15,4-1-80-15,0-7-45 16,2-8-126-16,-2-3-22 16,-9-14 163-1</inkml:trace>
  <inkml:trace contextRef="#ctx1" brushRef="#br0" timeOffset="-210899.9">16936 13938 1436 0,'18'-14'156'0,"9"3"195"16,5 5-194-16,15 2-48 0,8 1-9 0,13-8-52 0,13-3-19 0,10-11-43 15,10-2-40-15,2-12-108 16,-4-1 98-16,-3 2-6 16</inkml:trace>
  <inkml:trace contextRef="#ctx1" brushRef="#br0" timeOffset="-210375.9">18661 14241 1039 0,'-28'-13'162'0,"0"5"257"0,-2-3-279 15,-10 2-34 1,-2 1-4-16,-3 0-44 15,0 7-23-15,4 2-28 16,0 9-8-16,9 4-7 16,8 2-2-16,13 4-4 15,11-3-2-15,19 6-2 16,5-9 5-16,22 5 8 0,1 0 3 16,10-2 9-1,6 5-4-15,-13 2 4 0,-9-4-2 16,-23 5 4-16,-12 5 11 15,-28 0-9-15,-16 7 6 16,-15 2-28-16,-12 2-21 16,-8-5-34-16,5 1-35 15,2-19-40-15,3-10 6 0,14-16 68 16</inkml:trace>
  <inkml:trace contextRef="#ctx1" brushRef="#br0" timeOffset="-210161.15">18854 13632 1658 0,'22'11'103'0,"-8"14"59"16,-8 12-28-16,-7 29-28 16,-9 14-18-16,1 26-41 15,3 4-17-15,2 2-19 16,4-7-23-16,4-20-90 15,-1-2-52-15,0-13-384 0,6-1 322 16</inkml:trace>
  <inkml:trace contextRef="#ctx1" brushRef="#br0" timeOffset="-209159.6">18732 14361 1580 0,'21'-21'136'0,"6"4"124"16,15-5-136-16,6 6-8 0,5 0-38 16,4-3-16-16,0 4-56 15,4 0-29-15,-4 3-39 16,8 6-20-16,0 9-9 16,2 3 5-16,-10 3 37 15,-6 4 19-15,-28 0 29 16,-16-2 15-16,-23-2 14 15,-16-1 2-15,-15-3-7 16,-5-2-10-16,-6-3-13 0,9 3-2 16,14 2-13-1,2 3-7-15,17 4-9 16,5 3-3-16,11 3 5 16,9 3 3-16,7-4 9 0,9-1 2 15,12-11 7-15,2-2 7 16,10-8 9-1,-3-7 8-15,-5-1 22 0,-3-3 9 16,-13-3 16 0,-8 4 8-16,-9 2-6 15,-3 2-7-15,-5 9-24 0,-6-1-14 16,-1 14-17-16,-2 8-3 16,6 17-5-16,-2 4-8 15,14 2-12-15,6 1-8 16,13-15-7-16,11-9 4 0,2-17 13 15,1-7 12-15,0-15 23 16,-2-7 13-16,-3-13 24 16,0-4 8-16,-9-14 17 15,-1-8 7-15,0-15 17 0,1-10-5 0,-9-20-24 16,-2-2-15-16,-9 7-40 31,-3 18-6-31,-5 39-6 16,0 19 5-16,-5 33 0 15,1 18 1-15,-4 24-4 16,5 18-8-16,3 34-7 16,1 7-13-16,10 9-24 0,3-9-5 15,12-17-20-15,11-16-3 16,17-22 14-16,3-8 4 0,6-21 26 16,-5-8 14-16,-2-20 17 15,0-8 7-15,-4-16 13 16,-1-6 10-1,-21-7 11-15,-5-3 4 0,-20 7 1 16,-5 7-6 0,-13 18-15-16,-3 18-12 0,-9 29-15 15,-3 10-10-15,1 16-21 16,2 1-6-16,17-3-14 16,13-6-5-16,17-12 9 15,11-11 11 1,5-13 14-16,3-7 20 0,-3-9 33 15,-2-8 10-15,0-8 20 16,-7-4-5-16,-1-3-7 16,-1 3-7-16,-4 2-11 15,1 4-7-15,1 7-17 16,-4 6-4-16,7 8-10 16,-3 7 5-16,-4 13-4 15,-1 3-4-15,-12 6-20 16,-1 0-19-16,-9 3-30 15,-12 2-22-15,-14-3-38 0,-7-7-16 16,-17-10-183-16,-11-6 200 16</inkml:trace>
  <inkml:trace contextRef="#ctx1" brushRef="#br0" timeOffset="-208976.73">19837 13804 1971 0,'72'-6'81'0,"4"-7"2"0,8-1-32 0,1-3-63 0,-3-2-43 0,3 1-104 0,-3-1 225 0,5 13-92 16</inkml:trace>
  <inkml:trace contextRef="#ctx1" brushRef="#br0" timeOffset="-208667.77">21618 13476 2052 0,'9'3'128'0,"37"11"-58"0,-10 1-30 0,4 8-3 16,-7 7 0-16,-9 8-10 16,-12 6 0-16,-17 7-13 15,-10 1 2-15,-11 9-4 16,-2-1-1-16,-7 3 2 16,5 0-5-16,7-7 2 15,2-9-10-15,13-11-43 16,2-6-33-16,4-8-92 15,2 3-63-15,8 12 125 16</inkml:trace>
  <inkml:trace contextRef="#ctx1" brushRef="#br0" timeOffset="-208482.43">21657 14927 2156 0,'-1'2'105'16,"-9"-7"-18"-1,-2-16-132-15,-9-7 43 16,-23-10-53-16</inkml:trace>
  <inkml:trace contextRef="#ctx1" brushRef="#br0" timeOffset="-185436.75">8852 15186 1164 0,'0'0'91'0,"0"0"65"0,6 0-31 0,-6 4-34 0,-3 1-12 0,-3 9-38 0,-2 4-14 0,0 15-21 16,-1 8-3-16,-1 15-2 16,2 12-2-16,-4 3-2 15,1 2-5-15,0-10 3 0,-1-8-4 16,8-15 7-16,-6-7 2 15,7-18 3 1,3-11 5-16,-8 0 18 16,3-19 9-16,1-17 5 15,1-7-3-15,9-26-13 16,3-8-3-16,12-13 8 16,3-9 14-16,4 0 20 0,8 5 2 15,1 18 0-15,-8 14-8 16,3 26-23-16,-7 12-10 15,-4 20-17-15,-1 11-2 16,-6 20-7-16,-1 10 2 0,-3 24-2 16,2 10-2-16,6 19 0 15,-1 5 2-15,2-8-11 16,-3-4-9-16,-8-21-40 16,-2-9-17-16,-6-14-22 15,0-13-16-15,-6-19-20 0,-4-10-20 16,-12-23 90-16</inkml:trace>
  <inkml:trace contextRef="#ctx1" brushRef="#br0" timeOffset="-185252.75">8732 15365 1569 0,'8'10'90'0,"12"-2"43"0,4 0-9 0,12-8-28 0,4 0-14 0,-1-4-43 0,4-7-18 16,3 2-53-16,1-2-35 16,7 0-102-16,-1 1-163 15,1-4 195-15</inkml:trace>
  <inkml:trace contextRef="#ctx1" brushRef="#br0" timeOffset="-184919.08">9628 15130 1471 0,'-6'-22'105'0,"-7"-3"69"15,-4 3-10-15,-10 3-30 16,-3 6-20-16,-3 15-35 15,-2 9-15-15,-4 21-16 16,2 12-4-16,4 20-17 16,8 14-6-16,16 12-13 0,12-1-2 15,22-2-10-15,10-13 3 16,4-15-15 0,2-9-14-16,2-18-44 0,-1-5-24 0,-2-12-32 15,1-10-25-15,-3-10 92 16,-2-12-2-1</inkml:trace>
  <inkml:trace contextRef="#ctx1" brushRef="#br0" timeOffset="-184470.49">9945 15340 1692 0,'-3'-3'104'0,"0"1"-47"0,1-2-34 0,2 2-1 0,0 2-8 0,5 2-12 0,8 2-2 0,12 0-2 0,5-1-1 0,8-3-8 15,1 0-11-15,4-2-36 16,-4 1-25-16,-2-3-32 0,-6-2-305 0,12-10 276 31</inkml:trace>
  <inkml:trace contextRef="#ctx1" brushRef="#br0" timeOffset="-184153.27">10471 15400 1463 0,'-11'14'104'0,"-5"5"57"0,-2 5-37 16,-4 9-47-16,3 0-27 0,2 11-44 15,4 2-2-15,17 3-5 16,3-2-11-16,17-15 3 15,6-7 1-15,6-17-1 16,2-8 7-16,0-13 21 16,0-7 9-16,-3-10 26 15,-4-7 8-15,-10-5-4 16,-7-7-4-16,-16 6-5 16,-10-2-6-16,-17 5-16 0,-9 2-11 0,-6 12-43 31,6 10-21-31,7 21-48 0,6 13-26 0,6 12-45 31,11 5-17-31,9-6-233 16,14-4 255-16</inkml:trace>
  <inkml:trace contextRef="#ctx1" brushRef="#br0" timeOffset="-183852.47">10707 15529 868 0,'38'0'163'0,"0"4"194"15,-18 5-219-15,-1 4-30 0,-8 10-52 16,-11-4-20-16,0 3-32 15,0 4-2-15,-6-14 2 16,3 1 5-16,3-12 20 16,0-1 22-16,2-3 26 15,1-8 16-15,-2-8 9 16,2-6-10-16,-1-7-8 16,3-5-7-16,6-3-18 15,5-4-2-15,4 8-10 16,-3 1-9-16,7 13-6 15,1 6-12-15,5 10-14 16,3 6 0-16,4 16-10 16,-6 3 4-16,-4 9-16 15,-5 3-32-15,-9 12-70 16,-4 6-33-16,-12 6-76 16,0 4-14-16,-2-7 139 15</inkml:trace>
  <inkml:trace contextRef="#ctx1" brushRef="#br0" timeOffset="-183002.27">11927 15749 886 0,'3'0'128'0,"0"1"170"0,2 2-161 0,-4 4-58 0,-1-1-11 0,0 3-41 0,0 2-8 0,0-1 4 32,2-4 1-32,4-4 9 15,2-2 6-15,3-5 4 16,-1-3 2-16,-4-4 0 0,2-1-6 16,-7-1-5-16,-1 1-2 15,-8 2-14-15,1 5-7 0,-9 6-11 16,3 1-5-16,-1 12-9 15,1 3-2-15,7 3-4 16,6-4 6-16,2-2 5 16,7-3 3-1,5-7 9-15,2-2-6 0,-2-1 9 16,0-3 6-16,-6-3 1 16,-6 1 4-16,-4-4-6 15,-6-1 0-15,-4 4-11 16,-2-4 0-16,-1 6 0 0,4-3-8 15,5 6 2 1,3 1-1-16,3 0 0 16,0-2 7-16,5-1 2 15,3 3 0-15,4-2 9 16,4 2 4-16,0-3 27 0,3 2 14 16,1-2 8-16,-1-1 3 15,5 4-15 1,3 4-8-16,-7 7-14 15,-3 8-16-15,-6 14-10 16,-11 8-4-16,-3 19-15 0,-8 3-9 16,-14 9-56-16,-5 5-27 0,-20 1-64 15,-2 4-38-15,-16-7 125 16</inkml:trace>
  <inkml:trace contextRef="#ctx1" brushRef="#br0" timeOffset="-180172.14">13059 15100 1343 0,'0'-7'80'0,"-3"-6"33"0,2 5-15 0,-6 2-8 0,3-1-7 0,-1 6-13 0,0 1-11 15,2 9-11-15,-3 6-8 16,1 13-3-16,0 11-7 16,-3 21-14-16,5 16-4 15,-5 12-9-15,4 2-1 16,-3-3-1-16,3-5-3 16,2-17-4-16,0-7-6 0,2-14-23 15,0-6 1-15,2-21-26 16,3-7-8-16,3-24-25 15,-2-10-29-15,2-16 68 0</inkml:trace>
  <inkml:trace contextRef="#ctx1" brushRef="#br0" timeOffset="-179945.85">13441 15006 1502 0,'5'-5'127'0,"-4"0"96"0,-5 5-38 15,-10 18-44-15,-5 1-27 16,-3 15-56-16,-4 4-19 16,4 13-24-16,5 2-9 15,7 15-11-15,7 3 0 16,5 2-32-16,1-2-22 16,6 0-61-16,-2-2-21 0,-1-8-55 15,-6-7 41 1,-8-22 86-16</inkml:trace>
  <inkml:trace contextRef="#ctx1" brushRef="#br0" timeOffset="-179772.56">12943 15373 1384 0,'22'-3'125'0,"6"2"113"16,7-3-113-16,6 3-56 15,1 1-28-15,1 6-71 16,0 2-33-16,2 5-80 16,3-2 72-16</inkml:trace>
  <inkml:trace contextRef="#ctx1" brushRef="#br0" timeOffset="-179437.88">13589 15553 1025 0,'4'0'115'0,"-1"-3"83"0,9-2-66 15,4 0-9 1,6-6-26-16,-1 0-18 16,2-3-22-16,1-5-7 0,0 2-1 15,-1 0-2-15,1-7 6 16,-7 0-4-16,-6 1-10 15,-6-1-5-15,-10 5-13 16,-7 0-6-16,-7 10-12 16,-3 2-1-16,-2 15-5 15,-1 6-1-15,1 18-3 16,7 10-8-16,6 14-25 16,1 7-10-16,15 3-53 0,8-1-25 15,12-10-46-15,8-11-173 16,7-17 218-16</inkml:trace>
  <inkml:trace contextRef="#ctx1" brushRef="#br0" timeOffset="-178855.85">14266 15621 1350 0,'2'-47'94'15,"-7"2"56"-15,-3 8-36 16,-11 8-31-16,-1 9-15 15,-7 16-34-15,-1 12-12 16,1 24-19-16,-3 6-5 0,6 14-28 16,2 1-10-16,13-4-15 15,9-9 0-15,7-17 17 16,9-10 16-16,8-13 15 16,-5-13 7-16,4-6 16 15,1-3 0-15,-2-8 12 16,-6 4 4-16,-3 0 6 15,-1 7 3-15,-7 8-7 16,-3 8-10-16,-7 11-14 16,-3 10-5-16,3 10-5 15,2 8 0-15,3 5-13 16,3 3-13-16,8 0-15 16,5-4-3-16,6-15 10 15,-1-9 8-15,4-11 18 16,5-2 3-16,-3-10 5 15,-1 1 0-15,0-10 4 16,-3 1 3-16,-2-4 7 0,-2-3 3 16,0-5 3-1,0-5 3-15,1-9 7 0,1-3 10 16,1-13 21-16,-3 1 12 16,1-12 25-16,-6-6 4 0,-4-4 13 15,-10 3-10-15,-10 8-20 16,-4 6-16-16,-5 20-27 15,3 13-17-15,5 17-13 16,7 12-9-16,-1 24-11 16,3 13-4-16,2 25 3 15,5 8-26-15,1 14-59 16,2 5-25-16,5-6-138 16,-7-7 144-16,-4-12 32 15</inkml:trace>
  <inkml:trace contextRef="#ctx1" brushRef="#br0" timeOffset="-178271.99">14601 15659 1388 0,'23'-2'84'0,"3"-7"30"0,8-2-9 0,1-10-22 0,0-4-13 0,3-5-3 0,-4-3 0 16,-4-3 14-16,0 1 4 16,-9 2 11-16,-7 0-1 0,-5 6-3 15,-9 5-4 1,-11 9-31-16,-1 8-10 16,-9 5-25-16,1 7-12 0,-4 12-8 15,-1 6 0-15,-2 13-11 16,2 3 4-16,7 12-15 15,3 3-16-15,11 0-13 16,6-4-10-16,12-11 13 16,5-6 10-16,5-14 20 15,3-4 6-15,-2-12 3 16,0-5 3-16,4-7 4 0,1-5 0 16,3-6 1-16,-5 3 1 15,-4 4 1 1,-5 4-4-16,-8 7-19 0,-3 3-33 15,-8 13-26 1,-2 5-8-16,-9-4 10 0,0 2 33 0,-3-10 34 16,3-1 28-16,-4-6 39 31,3-2 15-31,2-10 25 0,4-2-4 16,6-7-14-16,5-3-12 15,11-2-33-15,4-1-12 16,7-2-17-16,1-1-5 0,1-2-51 15,1-5-35-15,-2-1-115 16,2 3-51-16,-5-4 132 16</inkml:trace>
  <inkml:trace contextRef="#ctx1" brushRef="#br0" timeOffset="-178089.83">15257 15626 1634 0,'5'1'171'0,"1"-1"138"0,10-6-172 0,6-7-30 0,6-9-58 0,4-1-20 15,7-9-65-15,-6-3-39 16,8-6-131 0,-6-9-203-16,14-15 236 15</inkml:trace>
  <inkml:trace contextRef="#ctx1" brushRef="#br0" timeOffset="-177523.55">15866 15439 1301 0,'-24'4'57'0,"1"5"20"16,-4-3-3-16,0 7-8 0,3 6-9 15,1 1-24-15,5 12-9 16,-1 11-8-16,5 5-10 16,9 14-4-16,4 3-5 15,6-5-11 1,9-2 3-16,13-16-1 0,6-8 6 0,5-22 17 15,3-7 10-15,1-21 27 32,2-11 13-32,2-14 11 0,1-9-3 0,-10-8-11 15,-3-2-3-15,-18-2-6 16,-13 1-4 0,-15 2-13-16,-14 4-10 15,-15 9-14-15,0 8-5 16,-4 18-18-16,2 17-8 0,10 20-48 15,3 16-20 1,8 7-49-16,5-2-21 0,15-8-260 16,4-4 265-16</inkml:trace>
  <inkml:trace contextRef="#ctx1" brushRef="#br0" timeOffset="-177190.44">16275 15492 1291 0,'7'9'84'0,"-5"0"35"16,0 12-36-16,-9 6-37 0,-2 3-20 0,2 4-12 16,-5 0-5-16,7-8-9 31,0-5 1-31,2-10 8 16,3-10 7-16,0 3 25 15,0-8 12-15,5-8 27 16,3-7 3-16,0-13 5 15,4-1-3-15,9-5-8 0,4 2-2 16,5 5-16 0,0-1-2-16,-2 15-21 0,-2 3-1 15,1 14-19-15,-4 6-9 0,-4 10-5 16,-3 9-8-16,-7 10-22 16,-1 4-24-1,-5 8-71-15,1-3-45 0,-3 4-28 16,-1 1 88-16</inkml:trace>
  <inkml:trace contextRef="#ctx1" brushRef="#br0" timeOffset="-176757.21">17218 15955 1295 0,'-2'-3'88'0,"-1"-3"62"0,3 1-6 0,-1 3-2 0,1 1-5 0,1 2-6 16,1 4-23-16,7 8-6 0,-2 3-23 15,0 7-39-15,-5 6-8 16,-8 12-58-16,-7 4-39 16,-9 15-143-16,-11 3 27 15,3 10 66-15</inkml:trace>
  <inkml:trace contextRef="#ctx1" brushRef="#br0" timeOffset="-173525.44">18068 15378 1325 0,'8'-8'97'0,"3"0"51"0,-5 2-22 0,-1 4-32 0,-6 2-18 0,-7 8-28 0,-3 10-8 16,0 19-26-16,-2 11-7 15,-1 15-7-15,-2 1 0 16,2 1-8-16,1-2-5 0,12-11-1 16,1-11 1-16,1-16 5 15,9-7 9-15,-2-21-1 16,3-10 6-16,-3-15 13 16,-4-13 0-16,-2-11 7 15,-1-10-1-15,6-10 3 0,-6-9 5 16,15-2 6-16,5 2 5 15,7 12 8 1,8 6 5-16,-4 12-3 0,-4 10-11 16,-3 10-5-16,-2 13-10 15,-5 14-7-15,0 10 1 16,-4 21-10-16,-1 14-2 0,-2 20-3 31,-2 12-5-31,-4 7-16 16,3 7-15-16,-5-5-63 0,2-5-16 15,3-9-57-15,-2-11-6 16,0-19 2-16,0-7-1 16,-6-18 106-16</inkml:trace>
  <inkml:trace contextRef="#ctx1" brushRef="#br0" timeOffset="-173334.82">17977 15534 1559 0,'8'2'93'0,"11"-1"57"0,12 4-11 0,13-5-24 0,7 0-12 0,-1-13-48 15,-4 1-20-15,-5-10-28 16,-3 0-25-16,-2 4-66 16,-4 2-37-16,-7 4-75 15,-3-1 92-15</inkml:trace>
  <inkml:trace contextRef="#ctx1" brushRef="#br0" timeOffset="-173125.72">18665 15190 1532 0,'-2'-15'130'0,"2"-1"43"16,-2 6-24-16,-1 6-9 15,3 5-52-15,0 9-17 16,5 16-38-16,-3 14-14 15,2 23-11-15,1 9-2 16,-3 10-21-16,-1-4-24 0,-1-10-58 16,0-8-31-16,5-12-72 0,3-14-52 15,3-16 147-15</inkml:trace>
  <inkml:trace contextRef="#ctx1" brushRef="#br0" timeOffset="-172925.54">18887 15132 1472 0,'8'-8'121'0,"-5"8"81"15,2 10-25-15,-5 20-42 0,0 14-31 16,0 19-53 0,3 6-12-16,2 8-23 0,4 1-9 15,-4-10-36-15,6-5-37 16,3-18-76-16,2-5-41 15,-2-15 91-15</inkml:trace>
  <inkml:trace contextRef="#ctx1" brushRef="#br0" timeOffset="-172757.31">19062 15605 1368 0,'6'0'82'0,"9"-5"40"0,2-1-37 0,8-5-28 16,2-3-41-16,1-2-96 16,6-3-163-16,-4-6 144 15</inkml:trace>
  <inkml:trace contextRef="#ctx1" brushRef="#br0" timeOffset="-172442.13">19483 15488 1456 0,'-11'16'81'0,"-1"-2"29"16,7 10-28-16,5 8-22 0,-2 1-22 16,12 3-38-1,4-6-10 1,7-10-12-16,-1-10 0 0,13-13 4 15,-6-7 9 1,1-9 23-16,6-6 12 0,-17-3 27 16,2-7 18-16,-10-6 19 15,-1-3-5-15,-6-2-22 16,-4-4-8-16,-14 2-37 16,2 7-4-16,-8 13-19 15,0 9-20-15,3 21-63 16,-5 10-39-16,2 20-43 15,3 1 68-15</inkml:trace>
  <inkml:trace contextRef="#ctx1" brushRef="#br0" timeOffset="-172176.26">20091 14940 1513 0,'-2'-27'106'16,"-10"6"63"-16,-4 9-11 0,-16 12-30 16,1 14-13-16,-6 13-33 15,1 9-9-15,8 10-18 16,2 6-8-16,12 4-21 16,5 8-6-16,7 11-14 15,1 4-15-15,-1 6-37 16,-1-1-37-16,0-2-69 0,0-6-38 15,1-13-35-15,-3-8 101 16</inkml:trace>
  <inkml:trace contextRef="#ctx1" brushRef="#br0" timeOffset="-171992.54">19761 15671 1337 0,'6'-12'91'0,"7"1"65"0,3 1-25 15,6-2-40-15,5-4-6 16,10-3-44-16,8-6-23 16,7-12-52-16,-2 1-27 15,9-11-81 1,-7-4 67-16</inkml:trace>
  <inkml:trace contextRef="#ctx1" brushRef="#br0" timeOffset="-171792.55">20436 15003 1580 0,'-20'-10'130'0,"-7"7"89"16,2-2-17-16,-1 10-26 0,1 3-32 15,6 11-67 1,-3 6-16-16,6 13-28 0,4 12-7 0,4 21-14 31,3 11-5-31,-1 11-17 16,3 4-28-16,3-3-74 15,1-5-18-15,6-11-97 16,-4-3-28-16,-2-17 164 16</inkml:trace>
  <inkml:trace contextRef="#ctx1" brushRef="#br0" timeOffset="-171603.51">20009 15574 1694 0,'28'-2'97'0,"13"-1"19"16,13 0-19-1,6-8-37-15,-4-2-26 0,4-14-69 16,0-8-53-16,5-17 52 0</inkml:trace>
  <inkml:trace contextRef="#ctx1" brushRef="#br0" timeOffset="-102854.45">16431 3635 1280 0,'0'-11'83'0,"0"-1"38"0,-2 1-7 0,-3 4-22 0,4-4-12 0,-1 10-19 0,1 2-11 16,1 12-27-16,-2 14-8 15,1 22-16-15,1 3 2 16,1 16 2-16,7-4-2 0,8-9-5 16,3-7-7-16,6-21 1 0,3-9 2 31,2-16 7-31,-3-2 7 16,-5-14 8-16,2-10 6 0,-4-3 12 15,-1-4 6-15,-1 1 3 16,-4 3-9-16,-6 7-6 15,-2 7-11-15,5 13-13 16,5 9-2-16,4 20-4 16,4 4-2-16,6-2 0 15,-5 3 9-15,16-11-5 16,0-5 5-16,-1-9-1 0,5-7 0 16,-13-9 18-1,-4-1 15-15,-9-7 24 16,-3-7 1-16,-10-4 1 0,-6-2-21 15,-7-8-21-15,-6-4-5 16,-11-5-28-16,-6-1-17 0,-8-6-42 16,2-3-32-1,8 3-59 1,9 3-12-16,16 8-80 0,9 1-76 16,22 12 197-16</inkml:trace>
  <inkml:trace contextRef="#ctx1" brushRef="#br0" timeOffset="-102571.02">17125 3344 620 0,'33'0'170'0,"-1"3"100"0,-10 9-43 0,-7 7-40 0,-2 11-65 16,-5 10-15-16,-2 18-32 15,-1 7-20-15,-3 3-24 16,1 4-7-16,-2-7-15 16,-1-4-4-16,3-10-2 15,5-10-4-15,-5-13-3 16,2-6 1-16,-3-15-2 15,-2-6 3-15,3-7 4 16,-3-13 3-16,3-11 2 0,3-5-3 16,7-4-3-16,3 1 0 15,4 6-1 1,4 7-1-16,1 16-1 16,0 9-2-16,-2 14-10 15,-3 10-17-15,2 6-63 0,2 0 43 16,14-7 5-1</inkml:trace>
  <inkml:trace contextRef="#ctx1" brushRef="#br0" timeOffset="-102055.45">17997 3793 1073 0,'-25'-23'115'0,"-7"2"147"15,-4-1-167 1,-10 14-8-16,5 3-27 0,4 16-39 0,5 7-1 15,15 5-16-15,7 3-6 16,16-4-9-16,2-7-4 16,11-5 2-16,7-2 6 15,2-10 6 1,5-4 2-16,-6-7 1 16,-2-6 1-16,-4-1 1 15,-2-2-2-15,-2 8 2 16,-4-1 2-16,-12 15-2 15,1-1 3-15,-10 15-6 0,-5 5 0 16,1 14-3-16,4 0 2 16,9-1 0-1,9-7-2-15,12-11-1 16,5-3 0-16,1-11 0 0,7-1 4 16,-5-10 3-16,0-2-4 15,-2-8 4-15,-11-2 7 0,9-7 15 16,-7-8 12-1,1-14 20-15,4-13 13 16,-7-17 4-16,0-8-5 0,-9 4-8 16,0 12-16-1,-5 34 5-15,-1 13 0 0,0 27-9 16,-1 16-6-16,2 19-22 16,-3 6-4-16,2 14-10 15,3 5 3-15,2 1-45 16,6 2-29-16,-7-4-82 15,1-2-45-15,-4-16 107 16</inkml:trace>
  <inkml:trace contextRef="#ctx1" brushRef="#br0" timeOffset="-101873.43">18105 3609 1472 0,'7'6'101'0,"1"2"8"0,13-3-26 0,6-1 2 0,12-12-56 0,2-3-13 15,8-6-74-15,3-8-42 0,11-15 54 16</inkml:trace>
  <inkml:trace contextRef="#ctx1" brushRef="#br0" timeOffset="-100916.89">19750 3788 1171 0,'3'-3'101'0,"-3"-6"62"0,-6 1-25 0,-4-3-25 0,1-2-26 0,-12-2-32 15,2-1-8-15,-6 3-21 16,-5 5-9-16,0 8-13 16,2 10-4-16,-7 15-5 15,0 10-1-15,7 4-8 16,0 2-5-16,17-5-10 15,9-4 1-15,19-12 7 16,15-4 8-16,11-13 9 16,5-4 2-16,11-15 2 0,-2-5 4 15,-2-5 6 1,-5-3 2-16,-10 7 7 16,-7 3-4-16,-17 10 1 0,-13 7-5 15,2 2-6-15,-1 0 1 0,-7 8-4 16,-5-2-1-16,3 1-1 15,4-3 3-15,1 1-6 16,0 0 2-16,3-4 1 16,3 4-3-16,4 0 3 0,-1 0 0 15,4 4 0-15,-2-1 0 16,-5 3 1 0,5 3 1-16,0 5-2 15,2-3-4-15,0 1-21 16,1 2-7-16,0-6-9 15,-5-1 5-15,-1-5 21 16,-5-6 8-16,-1-1 17 16,-2-3 14-16,0-6 16 0,-2-2 9 15,-1-7 2-15,3 3-2 16,7-6-8-16,4 1-8 16,12-3-9-16,3 0-12 15,7 4-7-15,6 0-2 16,-3 5-8-16,4 3-16 0,-12 3-69 15,4 2-39-15,-12 1 62 16</inkml:trace>
  <inkml:trace contextRef="#ctx1" brushRef="#br0" timeOffset="-100605.7">20397 3852 969 0,'14'-2'138'0,"3"-3"138"0,4-3-176 0,4-4-2 0,-1-6-39 0,-4 1-8 0,-1 3 3 15,-5-2-3-15,-4 0 1 16,-7 7 1-16,-11-2 10 16,-8 4-2-16,-9 7-2 15,-5 2-13-15,-9 15-15 16,-6 7-7-16,8 12-20 0,5 7 9 15,10-2-11-15,14 0 3 16,13-6 3-16,12-9-7 0,23-8 9 16,5-7-10-16,18-11 5 15,2-3-24-15,5-12-86 32,5 1-43-32,12-13 61 0</inkml:trace>
  <inkml:trace contextRef="#ctx1" brushRef="#br0" timeOffset="-100173.87">22044 3697 943 0,'1'-6'129'0,"4"6"151"0,0 0-123 0,3 9-18 0,-2 5-19 0,2 10-36 0,-2 4-17 0,1 7-33 16,4-3-14-16,-2-2-11 15,4-5-19-15,4-9-42 16,-1-2-25-16,1-10-121 15,2-4 110-15</inkml:trace>
  <inkml:trace contextRef="#ctx1" brushRef="#br0" timeOffset="-100002.12">21998 3494 1595 0,'0'-4'33'0,"3"-5"-24"16,8-4-1 0,7-7-42-16,8 2-34 0,12-2 35 15</inkml:trace>
  <inkml:trace contextRef="#ctx1" brushRef="#br0" timeOffset="-99724.14">22451 3757 905 0,'9'44'118'0,"-6"-8"156"16,2-15-215-16,-3-7 0 0,4-14-16 16,-3-5-4-1,3-10 0-15,-2-11 0 16,0-5 2-16,3-1-6 16,-4-7 4-16,2 1 7 15,6-6-4-15,0 0 6 16,11 3-10-16,5 4 0 0,4 22 3 15,5 5 4-15,9 20-6 16,-3 7-2-16,7 13-18 16,-9 6-13-16,-11 10-6 15,-3-7-2-15,-14-2-45 16,-1-4-37-16,0-10-75 16,2-2-215-16,11-9 229 15</inkml:trace>
  <inkml:trace contextRef="#ctx1" brushRef="#br0" timeOffset="-99340.08">23296 3623 1431 0,'0'9'82'15,"-9"6"89"-15,-1 8-60 16,-4 9-10 0,-3 4-15-16,3 11-56 15,-1 1-15-15,4 2-17 16,5 2-14-16,1-3-45 15,2 1-37-15,-3-1-25 16,3-4-1-16,3-12 22 0,1-10 34 16,7-23 27-16,-1-11 12 15,0-22 25-15,1-9 18 16,-3-18 32-16,-5-11 20 16,-6-27 19-16,-7-11-4 15,2-16-21-15,8 10-15 16,11 36-6-16,9 27 3 0,10 40 2 15,6 13-6-15,-1 25-13 16,2 7-6-16,-2 17-10 16,-2 2 2-16,-17 5-3 0,-7-5-8 15,-19-3-9-15,-6-6-17 16,-12-7-57 0,-1-8-30-16,5-10-318 15,2-9 274-15</inkml:trace>
  <inkml:trace contextRef="#ctx1" brushRef="#br0" timeOffset="-98819.37">23554 3610 1263 0,'3'10'104'0,"1"4"113"16,1 3-101-16,-5 5-17 15,0 2-12-15,2-7-43 16,4 1-12-16,7-6-13 15,4-2-8-15,10-7-5 16,-7-3 1-16,4-3 0 16,-2-7-7-16,-1-2 0 0,-4-7 1 15,2-2 1-15,-2 2-1 16,-4 5-1 0,-1 3 1-16,-8 11-7 15,-4 10 6-15,-2 8 0 16,0 9-5-16,2 2 4 15,4-4-5-15,10-5-2 16,2-2 6-16,3-9-1 0,1-1 3 16,2-8 4-16,2-5-4 15,-1-6 3 1,3-3-3-16,-6-8 3 16,1-9 2-16,-1-12 7 0,-1-9 4 15,-5-19 8-15,2-11 14 16,-11-6 1-16,0 6 6 0,-4 26 11 15,-1 22-4-15,0 29 2 16,-1 16-10-16,-3 24-20 16,3 14-10-16,-7 18-10 0,5 4-1 15,1 5-20-15,2-3-27 16,5-7-81-16,1-5-40 31,4-10-197-31,-4-2 205 0</inkml:trace>
  <inkml:trace contextRef="#ctx1" brushRef="#br0" timeOffset="-98441.08">24136 3561 1494 0,'28'-19'86'0,"8"-4"-3"0,2-1 9 0,8 4-12 15,4 2-22-15,4 7-11 0,-3 5-11 0,-7 6-23 16,-10 1-2-16,-15 4-12 16,-11 3 4-16,-9 5-3 15,-9-1-6-15,-9 3 3 0,-3 0 0 16,5 1 0 0,1 1 3-16,14-2-1 15,4 0 1-15,14 7 2 16,1-3-1-16,7 5 3 15,0 0-4-15,-6-2 0 16,-2-2 1-16,-11 1 1 16,-10-2-1-16,-15-2 9 15,-6-4-1-15,-11-4 1 16,-9-3-2-16,0-2-20 16,-4-3-16-16,15-4-41 0,5-2-18 15,6-12-48-15,15-2-177 16,9-19 203-16</inkml:trace>
  <inkml:trace contextRef="#ctx1" brushRef="#br0" timeOffset="-98135.74">24716 2869 1470 0,'5'0'90'0,"0"2"44"16,4 2-2-16,15-4-2 16,3 2-22-16,15 4-36 15,4 4-8-15,6 13-27 0,-3 1-5 16,0 9-13-16,1 3-12 16,-2 10-8-1,-6-3 2-15,-10 4-5 0,-15-4 4 16,-17-1-3-16,-12 2-1 15,-18-4-7-15,-7-1-27 16,-1-1-56-16,1-2-47 16,7-1-102-16,4-2 124 0</inkml:trace>
  <inkml:trace contextRef="#ctx1" brushRef="#br0" timeOffset="-97950.64">25065 4027 1768 0,'-18'9'123'0,"1"-7"22"16,-2-7-43-16,2-20-114 15,3-8-118-15,-1-5 53 0</inkml:trace>
  <inkml:trace contextRef="#ctx0" brushRef="#br0" timeOffset="-83170.26">23622 11464 0,'0'0'0,"0"0"0,0 0 16,51-24-16,-7 8 0,15-7 0,-8-5 15,16-7 1,-47 23-1,-12 0-15,4 4 16,-8 0 0,-4 4-16,3 0 15,5 0-15,-4 0 16,-4 1 0,0-1-16,4 0 15,-4 0 1,0 0-16,0 0 0,0 4 15,-4 0 1,0 0-16,-4 0 16,5 0-16,3 0 31,-4 0-15,0 0-16,-4 0 15,4 0-15,4 0 16,0 0-16,0 0 15,0 0 1,0 0 0,-4 0-16,4 0 0,0 0 15,-4 0 1,-4 0-16,8 0 16,0 0-1,0 0-15</inkml:trace>
  <inkml:trace contextRef="#ctx1" brushRef="#br0" timeOffset="-83747.77">17895 4290 656 0,'-2'0'101'0,"1"0"62"0,-4 2 9 0,5 5-32 0,0-5-29 0,6 3-12 0,0 1-9 15,15-9-7 1,4-2-4-16,11-3-8 0,5-1 0 16,1 1-17-16,-5 5-13 15,0 3-20 1,-9 3-15-16,-4 6-8 0,-1-1 5 15,-7 0-9-15,3 0-4 16,-2-5-26-16,-1-3-17 0,-5-6-49 16,-3-2-22-16,-3-5 70 31</inkml:trace>
  <inkml:trace contextRef="#ctx1" brushRef="#br0" timeOffset="-83486.54">18078 4303 1289 0,'12'-7'89'0,"-4"6"41"16,-6 2-40-16,-10 9-26 16,0 9-18-16,-5 6-15 15,6 3-10-15,2 10-3 16,-2 2-6-16,6-1-12 0,-2 0 2 15,4-2-25-15,1-7-18 0,-1-4-31 16,-1-2-28 0,-4-7-126-1,-6-1-139-15,-4-14 205 16</inkml:trace>
  <inkml:trace contextRef="#ctx1" brushRef="#br0" timeOffset="-83298.21">17884 4642 1058 0,'1'-5'108'0,"1"2"79"0,4 1-77 16,2-3-15-16,6 4-15 16,4-1-15-16,7 2-22 15,-2 0-10-15,4 0-25 16,2-1-7-16,5 1-40 16,1 0-16-16,5-7-65 15,1 4-86-15,-11-2-190 16,4-2 220-16</inkml:trace>
  <inkml:trace contextRef="#ctx1" brushRef="#br0" timeOffset="-82770.14">18316 4640 981 0,'-3'16'88'16,"-2"1"65"-16,2 4-87 16,-5-1-9-16,3 1-26 15,2-6-1-15,-3-2-7 16,3-7-4-16,3-6 21 15,1-1 3-15,10-10 11 16,2-3 7-16,-1-5-20 0,1-5 1 16,-7 0-9-16,2 2-10 15,-1 5-2 1,1 6-13-16,3 8-7 0,-5 3-1 16,0 12-5-16,-4 4-2 15,2 9 2-15,3 2-7 0,1 0-13 16,4-3-3-16,1-9-12 15,4 0 1 1,7-9 3-16,-2-6 3 0,2-11-10 16,-1-2-5-16,-5-3-28 0,-1-4-31 31,-7-4-36-31,-1 2 14 0,-1-9 43 16,-3 1 55-16,-4-10 99 15,-1 1 23-15,-5-12 34 16,-1-2-1-16,-2-1-15 15,2 7-16-15,6 9-2 16,0 13-3-16,6 12-7 16,2 4-1-16,0 12-9 15,2 8-16-15,-4 16-18 16,0 9-9-16,-1 11-25 16,-4 5 1-16,-1 5-4 0,2 1 1 15,1-4-28-15,-1 0-21 16,2-9-43-16,4-5-24 0,0-13-14 15,3-5 0-15,-4-19-222 16,-4-3 228-16</inkml:trace>
  <inkml:trace contextRef="#ctx1" brushRef="#br0" timeOffset="-82598.39">18499 4520 1437 0,'11'0'90'0,"2"0"25"0,4 0-16 0,5-1-30 0,2-6-30 0,4 3-27 0,2 2-20 0,9 2-73 16,7 0-24-16,9 2 44 16</inkml:trace>
  <inkml:trace contextRef="#ctx1" brushRef="#br0" timeOffset="-82015.42">19286 4370 927 0,'-1'0'133'0,"-3"2"164"0,1 3-148 16,-3-4-29-16,1 12-16 0,-1 3-29 0,1 6-19 0,-1 6-20 15,0 4-14-15,1-1-15 16,-3 2-4-16,6-3-32 15,-1-5-26-15,-2-6-47 16,2 2-24-16,-1-8-153 16,-6-6 170-16</inkml:trace>
  <inkml:trace contextRef="#ctx1" brushRef="#br0" timeOffset="-81448.95">19035 4356 932 0,'-6'-1'102'0,"4"1"110"0,-1 0-101 15,3 0-3 1,0 0-20-16,2 0-20 0,3-2-8 0,7-4-6 16,4 1-12-16,3-4-6 15,5 2-3-15,2-4 8 16,3-3 3-1,4 1 2-15,5 1-6 16,0-1-6-16,1 1-4 0,1 4-8 16,-7 1 2-16,-2 6-6 15,-9-2-2 1,-4 3-3-16,-3 6-6 0,-4 3-6 16,-1 1-1-16,-7 7-7 15,-3 5 1-15,0 10 3 16,-3 1 3-16,-2 9-1 15,-1-2 4-15,-2-2-4 16,0 1-1-16,2-10 2 16,3-4 0-16,6-11 2 15,3-1-2-15,2-12 1 16,3-1-1-16,2-6 5 16,6-7-6-16,-5-6 2 15,0 0-3-15,2-3-4 0,-2 5 10 16,5 4-6-1,-7 5-2-15,1 12 0 0,-3 5-13 16,-4 12-1-16,-1-1 3 16,-7 5-16-16,2 2-1 0,-6 2-11 15,-4-6-5 1,4 1-14-16,0-2 3 16,4-5-23-16,0 1 1 15,2-10-11-15,0-2-16 0,0-6 70 16</inkml:trace>
  <inkml:trace contextRef="#ctx1" brushRef="#br0" timeOffset="-79916.49">21957 4344 1204 0,'5'1'111'0,"1"1"36"0,-6-4-28 16,-2-3-24-16,-4 2-43 0,-11-5-13 0,-5 0-16 0,-8 4-5 0,-11 2-10 16,0 2-2-16,-3 10-6 15,1-1-1-15,11 10 0 16,1 0 1-16,12 3-3 16,5 2 3-16,7 1 0 15,7 0-2-15,4 4 3 16,2 0 1-16,3 5-1 15,-4-3 2-15,0 2-2 16,1 2-1-16,-3-4-1 16,0 4 1-16,-1-3 0 15,3-1 1-15,-2-5 0 0,6-8-1 16,7-7-2 0,1-1 1-16,10-10-3 15,2-5 3-15,2-3-13 16,2-4-15-16,-6-2-28 15,-2-5-27-15,-7 0-83 16,-6-3-207-16,-8-2 230 0</inkml:trace>
  <inkml:trace contextRef="#ctx1" brushRef="#br0" timeOffset="-79716.24">21686 4620 1335 0,'11'-4'69'0,"8"1"33"15,1 0-19-15,13-5-15 16,4 2-17-16,2-7-29 16,2 5-11-16,0-3-47 15,6 0-28-15,-1 3-232 16,5 1 180-16</inkml:trace>
  <inkml:trace contextRef="#ctx1" brushRef="#br0" timeOffset="-79537.18">22339 4679 899 0,'-5'7'142'0,"-1"-6"235"16,3 2-247-16,-7 4-20 16,2-4-25-16,-3 6-53 0,-5-1-14 0,-3 5-17 15,2 3-15 1,-10 1-56-16,-3-1-27 15,2 0-215-15,0-5 187 16</inkml:trace>
  <inkml:trace contextRef="#ctx1" brushRef="#br0" timeOffset="-79336.09">22052 4601 1252 0,'14'-4'82'0,"3"4"66"15,4 0-40-15,4 13-4 16,0 0-27-16,2 12-53 16,-2 2-4-16,-6 4-16 15,0 1 0-15,5 1-10 16,1 0-13-16,-6-5-30 16,6-1-24-16,-3-6-62 15,2-7-113-15,-2-9 148 16</inkml:trace>
  <inkml:trace contextRef="#ctx1" brushRef="#br0" timeOffset="-79074.5">22504 4452 1331 0,'8'-23'99'15,"-1"5"52"-15,2 10-10 16,1 12-27-16,-6 8-15 15,4 13-26-15,-3 10-12 16,0 8-27-16,1 7-16 0,-1 7-14 16,-1 0 1-1,-2 0-11-15,0-1-11 0,1-7-33 16,3-1-22-16,-1-12-28 16,-1-9-6-16,3-15-8 15,-1-10-9-15,0-12 69 16</inkml:trace>
  <inkml:trace contextRef="#ctx1" brushRef="#br0" timeOffset="-78910.77">22443 4590 1340 0,'6'0'88'0,"10"0"43"15,8 0-30-15,9-4-13 0,9 1-28 16,-1-3-29-16,2 0-11 15,3 4-73-15,4-4-45 16,4 6 52-16</inkml:trace>
  <inkml:trace contextRef="#ctx1" brushRef="#br0" timeOffset="-78366.93">23733 4444 998 0,'0'0'97'0,"0"2"107"0,-6 4-93 0,4 4-4 0,1 7-15 0,-2 2-20 16,3 6-16-16,-2 5-25 15,-3 3-6-15,2 4-19 16,0-1-5-16,2-3 1 16,-1 2-18-16,-4-1-44 15,1-5-25-15,-3-1 35 16</inkml:trace>
  <inkml:trace contextRef="#ctx1" brushRef="#br0" timeOffset="-77833.72">23296 4437 1059 0,'-9'3'109'0,"6"-3"139"15,4-3-123-15,15-1-3 16,9 0-9-16,21-7-24 15,6 0-18-15,13-4-19 16,3 1-13-16,-2 0-20 16,-5 0 1-16,-2-3-2 0,-12 1 6 15,-7 3 9 1,-9 2 0-16,-13 6 8 0,-6 5-6 16,-6 5-16-16,-4 9-5 15,-2 16-6-15,-6 2-3 16,1 14 3-16,2-1 2 15,-3 4-11-15,1 0 1 0,0-6-2 16,2-4-2 0,0-6 2-16,3-3-8 0,0-9-1 15,1-7 1-15,2-9-3 16,-3-5 8-16,7-2 3 0,-6-9 2 31,4-6 5-31,5-6-4 0,2-3 5 16,4-3-5-16,6 4 3 15,2 0 0-15,1 11 3 16,0 4 5-16,-3 15 1 16,0 6 2-16,2 11-1 15,0 3-6-15,-1 5-7 0,-2 2 2 16,-2-7-27 0,0-1-56-16,4-9-79 0,-1-7 249 15,18-5-118-15</inkml:trace>
  <inkml:trace contextRef="#ctx1" brushRef="#br0" timeOffset="-75501.47">14299 3673 595 0,'-6'15'126'0,"0"-1"77"0,-5 3-43 0,1-1-6 0,-1-7-47 0,5 1-11 15,0-2-10-15,6-7-6 16,4-1-9-16,6 0-2 16,9-6 5-1,4-10-5-15,12-1 13 0,8-8-6 16,7 2-5-16,5 6-3 0,7 5-34 16,-5 5-7-1,-1 14-19 1,-8 0-6-16,-9 15-1 15,-7 4 3-15,-15 8-4 0,-3 4-2 16,-17 2 3-16,-8 1-1 16,-17 1-2-16,-15 2 6 15,-18 2-6-15,-9 1-2 16,-2 2 7-16,-1 2-7 16,18-10 8-16,6-2-6 15,25-14 3-15,10-2 4 0,24-11-3 16,13-6 4-1,26-2-6-15,19-6-1 0,17-6 2 16,8-3 1-16,-1-1-7 16,-7-3-31-16,-5-4-82 0,-7 0-55 15,-10-4 80 1</inkml:trace>
  <inkml:trace contextRef="#ctx1" brushRef="#br0" timeOffset="-74402.15">15266 3943 1077 0,'-3'0'119'0,"2"6"111"0,2 4-141 0,6 1-14 0,4 3-40 0,1 0-16 16,1 0-15-16,3 1-2 15,-2 0-4 1,3 0-1-16,-9-8-37 15,2 3-20-15,-9-10-238 16,4 0 188-16</inkml:trace>
  <inkml:trace contextRef="#ctx1" brushRef="#br0" timeOffset="-74250.99">15211 3710 1322 0,'-12'-5'63'0,"2"-1"-4"16,5 2-21-16,2-3-31 0,3-1-7 16,8 1-45-1,2-2-114-15,5-1 103 16</inkml:trace>
  <inkml:trace contextRef="#ctx1" brushRef="#br0" timeOffset="-73903.09">15468 3956 948 0,'5'28'83'16,"3"-1"53"-16,-3-7-69 15,4-4-8-15,1-5-32 0,-4 0-10 16,3-8-12-16,-9-3 5 16,0 0-4-16,4-3 5 15,-8-5 3-15,-3-1 8 16,0-7 9-16,-4-1 3 15,3-9 2-15,5 0-9 0,3-11 2 16,8 6 2-16,5 2 4 16,-4 6 5-16,10 5 6 15,-5 4-6-15,5 13-3 16,2 1-7-16,-4 11-14 16,0 8-7-16,-2 6-6 15,-3 5-2-15,1 1-1 0,4 1-10 16,2-1-40-1,-3-5-17-15,3-6-52 16,0-1-12-16,-2-6 78 16</inkml:trace>
  <inkml:trace contextRef="#ctx1" brushRef="#br0" timeOffset="-73483.25">15814 3927 1348 0,'-6'-3'85'0,"2"3"21"0,3 3-15 16,2 11-8-16,4 4-22 16,3 15-20-16,-2 5-5 15,-1 4-28-15,0 7-6 0,1 3-6 16,-1-1-12-16,3-6-51 16,-4 1-8-1,-2-14-53-15,0-5-10 0,-1-18 10 16,-1-7 11-1,0-15 52-15,0-6 28 0,-1-17 42 16,-3-5 12-16,0-11 27 16,-6-5 9-16,-1-8 10 15,0 2-7-15,5 5 0 16,1 11 6-16,10 17 10 16,-2 9 7-16,10 16-10 15,-1 5-12-15,4 11-11 16,3-1-10-16,-3 9-10 15,-4 0-11-15,-8 3-11 16,-6 0-2-16,-11-3-5 16,-2 0-8-16,-8-5-53 0,1 0-34 0,5-6-286 31,1-6 236-31</inkml:trace>
  <inkml:trace contextRef="#ctx1" brushRef="#br0" timeOffset="-72852.56">15986 3877 744 0,'8'6'151'0,"-2"5"190"0,7 5-250 0,2 1-17 0,3-3-53 0,-2 1-16 0,-2-3 2 15,-3-5 3-15,0-4 4 16,-6-3 6-16,2-10 7 16,4 1 0-16,-7-2-2 0,2 0-6 15,-6 1-4-15,-3 1-2 16,3 7-4-16,-2 2 3 16,-9-5-8-1,6 10 1-15,1 3-1 0,2 0-6 0,4 0 2 31,13-5-1-31,-2-1-1 16,1-2 3-16,-1-2 5 0,-2-1-6 16,-2-7 5-16,-1-2 11 15,-1-2 4-15,-7-7 12 16,3-7 8-16,-3-2-7 16,0-7-5-16,0 0-11 15,0 10-7-15,-5 6 4 0,5 20 6 16,0 4 0-16,-3 17-5 15,3 9-9-15,0 10-9 16,3 1 3-16,3-6-1 16,5-2 2-16,-1-4-2 15,-2-7-11-15,4-4-6 16,-1-4-6-16,0-9 0 0,-4 1 4 16,-6-5 8-1,3 0 1-15,-3 0 6 16,2-1 2-16,-1 2 0 15,3 5 1-15,1 7-3 16,-3 0 4-16,3 2 0 16,-6 1 1-16,-4-2 0 15,0 1-10-15,-5-6-38 16,3-1-25-16,-7-8-269 16,-3-6 220-16</inkml:trace>
  <inkml:trace contextRef="#ctx1" brushRef="#br0" timeOffset="-72699.44">16150 3793 1403 0,'27'-1'66'0,"7"-3"-9"15,-5-2-1-15,10-2-42 0,-1-3-50 0,9-3 17 0</inkml:trace>
  <inkml:trace contextRef="#ctx1" brushRef="#br0" timeOffset="-45247.24">11837 7037 749 0,'11'-25'124'0,"-5"1"173"0,4 7-191 0,-7 4-4 0,0 2-14 0,0 10-9 16,-3 1-8-16,2 15-33 15,-2 11-3-15,1 15-19 16,-1 6-8 0,7 3-2-16,0-1-6 15,12-14 0-15,2-10 1 0,12-15-2 16,-1-7 5-16,4-11 2 16,-1-13 10-16,-9-5 14 15,-5-4-4-15,-13-5 0 16,-4 7-10-16,-5 6-14 15,-4 6 2-15,5 16-5 16,0 3-3-16,8 19 4 16,5 2-10-16,12-2 0 15,6-3 0-15,10-15 1 16,2-4 5-16,0-11 4 16,-2-1 14-16,-3-4 1 0,-10-1 17 15,-11-2 8-15,-10 0-9 16,-11 0 1-16,-8-2-17 15,-12 4-10-15,-1 3-2 16,-2 7-4-16,0 0-9 0,4 2-17 16,10-1-14-1,8-9-27-15,10-4 3 16,14-7 17 0,6-11 8-16,16-8 31 0,3-1 3 15,7-5 5-15,-9 1 10 0,-7 0 8 16,-8 7 10-1,-11 10 12-15,-5 11-1 16,-11 20 11-16,1 2-7 0,-12 29-11 16,-3 13-5-1,-2 15-18-15,2 11-1 0,2 6-4 16,2 3 2-16,5-1-9 16,5-4-2-16,3-7-2 15,5-13-3-15,2-20 2 0,2-10 2 16,6-22 4-16,-2-3 1 15,7-23 5-15,2-10-1 16,2-7-8 0,3-5-8-16,2 10-14 0,-2 9-1 0,5 21-14 31,-7 12 3-31,8 21-17 16,-3 8-2-16,0 9-5 15,1 0 5-15,8-13 26 0,1-10 9 16,4-17 40-1,4-7 17-15,-14-9 20 0,-3-8 12 16,-14-8-9-16,-4-3-10 16,-16-3-18-16,-11 2-16 15,-8 3-9-15,-6 4-2 16,-7 15-3-16,1 5-3 0,-1 20-4 16,-1 4-2-16,9 12-9 15,8 2-2-15,16-4 4 16,8-2-2-16,18-11 13 15,5-4 4-15,1-10 9 16,1-7 9-16,-8 1-2 16,-1-3 2-16,-5 7-10 0,-4 2-5 0,0 11-1 31,2 5-2-31,-4 8 3 16,2 2-2-16,11 1 4 15,2-2 0-15,5-12-5 16,5-8 7-16,-5-18 16 15,-3-9 13-15,0-19 21 16,-6-5-1-16,-9-6-1 16,1-9-10-16,-8-1-2 0,-8-4-7 15,-1-3-10-15,-4-4-2 0,-3-3-9 16,0 1 3-16,3 18 14 16,1 10 4-1,7 32 3-15,-2 19 2 0,4 29-24 16,3 12-3-16,3 25-10 15,2-1 0-15,6 7-3 16,4 0-26-16,2-1-59 16,4 3-19-16,-7-4-32 15,-2-8-7-15,-12-20-67 16,-5-13 122-16</inkml:trace>
  <inkml:trace contextRef="#ctx1" brushRef="#br0" timeOffset="-45068.75">13414 6772 1552 0,'10'-8'92'0,"7"-3"23"0,12-1-28 0,4 1-16 0,9 0-36 0,6 0-12 16,-1 4-46-16,3-1-23 15,1 8-73-15,-2 2-41 16,0 7 83-1</inkml:trace>
  <inkml:trace contextRef="#ctx1" brushRef="#br0" timeOffset="-43598.29">13982 6846 1362 0,'-1'7'93'16,"-1"0"38"-16,2 6-17 15,11 9-33-15,5 3-19 16,8 5-28-16,4 3-11 0,8-3-15 15,4 2-1 1,-1-13-3-16,-1 0-1 0,-10-13 19 16,-4-1 6-16,-11-5 10 15,-7-3 5-15,-4-8-3 16,-4-5-11-16,-6-6 2 16,-4-3-10-16,-3-7-11 15,-2-3 4-15,4-2-14 0,7 2 6 16,4 2-1-1,2 6-5-15,13 11 0 0,1 2-1 0,7 4-21 16,4 3-12-16,7 2-43 16,-1 5-25-16,10 6-34 31,2 7 12-31,2 6 22 16,3 6 26-16,-4 2 49 0,-1 0 9 15,-6-1 32-15,-5-4 15 16,-11-6 26-16,-9-5 12 15,-13-8 11-15,-10-3-4 16,-12-3-22-16,-2-8-16 0,2 0-23 16,-1 0-6-1,6 3-9-15,7 0-1 0,10 8-3 16,-2 4-8-16,6 5-2 16,6 4-1-16,4 1 4 15,4-2 3-15,5-4 7 16,4-5 2-16,-6-3 2 0,-1-1-1 15,-5-7 3 1,-1 0 0-16,-5-1-1 16,-3-2 0-16,-4 6-2 0,-1 2-1 15,3 7-2 1,2 9 0-16,-2 19-2 16,8 9 2-16,3 12-15 15,5-1-9-15,11-9-12 16,-3-7-7-16,-2-19 23 15,1-5 15-15,-9-17 34 0,-3-13 9 16,-1-15 16-16,-5-9-2 16,3-20-6-16,-2-10-1 15,4-9-7-15,3-7-2 16,-9 0 2-16,3-4 0 16,-1 2 2-16,-4 11 8 15,5 29-6-15,-9 15 10 0,-1 32-17 16,0 16-4-16,-3 26-12 15,-2 13-15-15,4 18-1 16,-1 5-2-16,8-1-7 0,-1-1-8 16,11-13-20-16,3-3-15 0,1-16-6 31,4-7 8-31,0-16 17 16,1-3-5-16,0-13 16 15,0-5 5-15,-1-13 3 16,-5-6 18-16,-3-6 0 15,-5 2-3-15,-5 6 3 16,-4 4-6-16,-2 16 5 16,0-1-3-16,-2 15-3 15,-3 3 3-15,5 4-3 16,4 1 6-16,10-8-1 0,3-5 0 16,7-6 1-1,1-3-3-15,0-11 3 0,-4 2 2 0,1-7-5 16,2-1 7-16,-2-7-7 15,-5-3 3-15,-1 2 11 16,-5 3-4-16,-3 9 5 16,-2 9 3-1,-4 8-11-15,-2 11 6 0,3 11-3 16,-2 1-8-16,13-1 0 16,10-6-5-16,3-9 1 15,5-5 4-15,4-6 4 16,2-4 4-16,-2-11 7 15,0-3-5-15,-9-9 9 16,-2-2 7-16,-7-1-6 16,-3-1 7-16,-10 4-2 15,-10 3-10-15,-7 13 3 16,-7 8-11-16,-3 16-9 16,-3 14 1-16,4 14-6 15,-1 4 7-15,12 3-12 0,10-7-10 16,15-13 3-16,5-7-9 15,7-17 13 1,1-4 13-16,6-8-7 0,-4 0 7 16,4-7 1-16,4-4-5 15,-5 5 3-15,7 3 1 16,-9 6-2-16,-1 5-1 16,-6 6 3-16,-8 5-4 15,1 8 3-15,-3 0 3 16,-11 2-4-16,2-3-2 15,-11 3 1-15,-7-5 3 16,-12 7-2-16,-11-7 3 16,-2 5-5-16,-3-2-10 0,1-10-22 15,7 1-20-15,5-10-46 16,4-12-28-16,8-10-313 16,4-6 283-16</inkml:trace>
  <inkml:trace contextRef="#ctx1" brushRef="#br0" timeOffset="-41853.09">17065 6540 956 0,'1'-3'101'0,"1"2"58"0,-2-1 8 0,-5 2-39 0,-4 3-16 0,-10 7-20 0,0 2-8 0,-14 2-11 15,-3 1-3-15,1 2-15 16,-3 2-17-16,13 9-18 15,4 5-12-15,2 10-5 16,13 11 0-16,6 12-3 16,5 5 0-16,6 5-34 15,3-6-24-15,-1-5-58 16,-2-3-31-16,0-13-166 0,-10-10 184 16</inkml:trace>
  <inkml:trace contextRef="#ctx1" brushRef="#br0" timeOffset="-41290.86">16678 7086 1155 0,'13'-33'82'0,"8"1"54"16,4 1-28-16,11 10 8 0,7 2-5 31,-2 15-24-31,0 5-14 0,-7 17-44 16,-2 5-16-16,-2 10-12 15,-8 7-3-15,-3-2-13 16,-6-1-5-16,-9-8-5 16,-1-2-3-16,1-7 10 15,-8-10 4-15,3-7 5 16,-5-3 5-16,4-13 2 0,-3-4 6 16,4-12 0-16,-1 1 0 15,2-11 7-15,2-2-1 16,6 0 1-16,-1 6 2 15,6 5-4-15,0 9-5 16,2 4 3 0,0 4-1-16,5 9-2 0,1 2 2 15,-2 5-3-15,-2 5-2 16,-4 5 2-16,-6 3-2 0,0 4-1 16,2 1 1-1,-4 7-2-15,6 2 1 16,0-3 0-16,3 1 0 15,7-6 0-15,2-6-1 0,9-7 4 16,1-4 10-16,-1-10 16 16,-6-7 5-16,-7-2 13 15,-12-7 1-15,-7 4-13 16,-8-7-6-16,-17 4-15 16,-4 1-7-16,-17 0-13 15,-1 5-17-15,-3 6-38 16,-1-2-24-16,15 9-39 15,7-4-5-15,20-1-55 16,12-2 96-16</inkml:trace>
  <inkml:trace contextRef="#ctx1" brushRef="#br0" timeOffset="-40883.1">17556 6944 1251 0,'4'27'66'0,"-1"3"16"0,-1 3-21 0,-2-8-4 0,-3-6-20 0,1-6-16 0,2-5 4 16,-1-8-3-16,1-2 2 15,-3-9 3-15,1-3-3 16,-4-8 8-16,6-2-1 16,1-4-3-16,4 2-3 0,6 3-15 15,0 5-2-15,5 7-8 16,1 10 2-16,-1 9-3 15,-3 7-6-15,-1 8-27 16,-4 2-7-16,-3-2-16 16,1 0 7-16,0-12 23 0,-4-5 8 15,3-5 16 1,1-2 5-16,0-12 12 0,2-4 1 16,5-10 17-1,-1-1-2-15,7-2 5 16,5 3 2-16,4 6-11 15,4 4-3-15,-7 12-11 16,1 4-7-16,-9 9-21 16,3 7-28-16,-4 1-65 0,1 2-168 15,-4-11 164-15</inkml:trace>
  <inkml:trace contextRef="#ctx1" brushRef="#br0" timeOffset="-40686.34">18286 6867 1400 0,'-2'17'91'15,"2"5"23"-15,2 2-52 0,3 1-4 0,7-6-46 0,-2 3-15 0,7-9-51 16,0-5-34-16,-2-4 46 15</inkml:trace>
  <inkml:trace contextRef="#ctx1" brushRef="#br0" timeOffset="-40533.24">18283 6769 1091 0,'-2'-9'25'15,"7"-4"-117"-15,1 3-122 0,13-1 118 16</inkml:trace>
  <inkml:trace contextRef="#ctx1" brushRef="#br0" timeOffset="-40281.72">18499 6946 1176 0,'0'25'64'0,"0"-5"10"16,1-2 1-16,1-14-11 15,0 0-9-15,-1-8-17 16,4-2-1-16,-2-10-5 16,7-4 4-16,-3-5 8 15,3-2 6-15,1-8 2 16,0 0-8-16,2 4-14 0,-1 4-4 16,6 8-7-16,4 7-5 15,0 10-5-15,0 4-6 16,0 9-7-16,-2 3-13 15,-4 5-43-15,2-4-27 16,2-3-42-16,-4-1-270 0,8-11 265 16</inkml:trace>
  <inkml:trace contextRef="#ctx1" brushRef="#br0" timeOffset="-39888.95">19042 6766 1423 0,'-5'17'89'0,"-5"5"23"16,4 5-13-16,-2 6-35 16,-1-1-29-16,6 2-29 15,-1-2-6-15,4 1-20 16,0-6-14-16,2 0-31 16,0-4-13-16,-4 3-22 15,-1-9 10-15,-3-9 11 16,-5-8 12-16,9-14 42 0,-3-13 6 0,4-16 38 15,2-7 15 1,-1-15 28-16,8 0 18 16,8 6-9-16,1 0 11 0,7 25 10 15,1 11-13 1,-4 14-4-16,-1 7-13 16,1 7-31-1,-4 5-8-15,-6 7-8 0,-5 3-9 16,-9 1-8-16,-3 4-8 15,-15 5-44-15,-1-1-18 0,-3-3-62 16,5-2-108-16,1-11 152 16</inkml:trace>
  <inkml:trace contextRef="#ctx1" brushRef="#br0" timeOffset="-39426.63">19333 6654 1521 0,'-3'19'73'0,"-5"-2"10"0,5 7-9 16,3-1-22-16,2-4-20 15,14-4-25 1,4-3-4-16,5-4-2 16,1-6 1-16,-1-2-2 0,2-5-1 0,-12-5-6 31,0-2 1-31,-4-2 1 0,-3-4 1 15,1 10 2-15,1 1 0 16,-1 8 0 0,-6 5-3-16,-3 10 4 0,-3 2-1 15,1 0-6-15,-4 0-4 16,14-7-3-16,12-2-1 16,6-9 9-16,8 0 2 15,1-11 18-15,-8-3 12 0,3-5 28 16,-2-3 18-16,-6-9 14 15,1-7 10-15,-9-6 1 16,-3-15-2-16,-7 2-26 16,-2 4-11-16,-2 17-12 15,-2 12 2-15,-1 32-9 16,2 8-7-16,-6 25-17 0,4 11-14 16,3 8 0-1,3-1-12-15,7-2-61 16,1-5-47-16,2-4-79 15,2-6-31-15,1-1-316 16,-5-5 340-16</inkml:trace>
  <inkml:trace contextRef="#ctx1" brushRef="#br0" timeOffset="-39230.82">19684 6676 1026 0,'22'0'181'0,"3"0"263"0,11-2-346 0,5-4 1 0,16-7-56 0,6 1-25 0,10-5-37 15,7-4-47-15,2-7 37 0</inkml:trace>
  <inkml:trace contextRef="#ctx1" brushRef="#br0" timeOffset="-38667.49">21012 6730 886 0,'0'-4'124'0,"0"-3"154"15,0 0-108-15,-5-4-27 16,-3-1-15-16,-12-1-39 16,-7-1-20-16,-11 0-31 15,-1 4-16-15,-5 13-20 16,-2 8-4-16,14 11-6 15,4 4 2-15,22 0 0 16,17 4 1-16,15 4 3 16,12-3 3-16,13 4-3 15,1 1 3 1,0-6 3-16,-8 3-5 16,-11-5 3-16,-9-4-2 0,-19-3 0 0,-9-4 1 0,-14-4-1 31,-12-6-8-31,-15 0-46 15,-4-6-21-15,-14-10-35 16,11-4-228-16,7-12 229 16</inkml:trace>
  <inkml:trace contextRef="#ctx1" brushRef="#br0" timeOffset="-38120.57">21148 6873 973 0,'42'22'166'16,"-1"2"205"-16,-4-7-231 15,-4-3-6-15,0-9-31 16,-2-5-7-16,1-13-19 16,1-4-4-16,-3-7-31 15,-11 1-14-15,-8-6-18 16,-8 3-6-16,-11 4 3 16,-11-1 3-16,-9 1-5 15,-2 5 4-15,-6 9-10 16,7 5-3-16,6 9-4 15,2 7-4-15,15 7 12 16,1 4-9-16,11 1 12 16,7 5-5-16,8 2-3 15,5-1 9-15,7-1-6 16,5 2 7-16,3-7-6 16,0 2 2-16,-4-10-3 15,-4-3 0-15,-10-6 3 16,-7-5-1-16,-6 2 7 0,-9-5-7 15,-2-5 6-15,-7-1-6 16,-3-6-2-16,4-3 1 16,-2-7-4-16,7-1 6 15,2-3-3-15,7-2 3 0,12 1-1 32,0 2 0-32,12 0 9 0,1 3-2 15,13 6 12-15,-2 5-7 16,-4 9-2-16,-4 5-7 15,-11 12-6-15,-10 4 0 16,-3 6-25-16,-5 0-10 16,1-6-64-16,-3 1-35 15,6-5-203-15,-2-4 197 0</inkml:trace>
  <inkml:trace contextRef="#ctx1" brushRef="#br0" timeOffset="-37784.16">22443 6744 1402 0,'-19'-10'86'0,"-13"7"53"0,-9 6-43 16,-14 13-20-16,-5 3-10 0,3 8-28 0,7 0-4 0,25-1-15 16,14 3-8-16,28-6-7 15,10 3-3-15,20 2 1 16,5-1 1-16,5 1-2 16,-5 2-5-16,-11 0-2 15,-11-1-4-15,-14-9-16 16,-8-1-6-16,-19-2-12 15,-13-4-14-15,-17-2-37 16,-11 2-26-16,-8-10 65 16</inkml:trace>
  <inkml:trace contextRef="#ctx1" brushRef="#br0" timeOffset="-36968.24">22520 7015 926 0,'7'9'135'16,"-4"3"244"-16,0 10-306 0,-2-5-2 15,12 0-7-15,4 2-16 16,10-8-14-16,9 2 5 16,9-5-2-16,8 0 5 15,4-7 8-15,-6-1 4 16,-17-1 9-16,-10-7 3 0,-16 0-11 15,-7-8-4 1,-13-4-24-16,-6-6-14 0,-18-8-3 16,-3-3-11-16,-7 4-6 15,3 0-1-15,5 14-21 16,7 3-10-16,6 15-2 16,6 6-8-16,11 7 1 0,8 2 18 15,17 1 6-15,4 2 11 16,15-3 15-1,15 4-3-15,10-6 1 16,8 2 3-16,2 2-2 16,-7 1 2-16,-8 2 0 15,-5 0-2-15,-9 0 2 16,-5-3-3-16,-17-2 1 16,-7-1-3-16,-13-1-9 0,-6-2 6 15,-7-5 1-15,-3-2 4 16,0-5 8-16,-3-4 1 15,5-10 10-15,3-6-3 16,8-5 1-16,5 0 2 16,17-3-14-16,6 5 6 0,14-2-6 15,12 2-4-15,5 0-9 16,15 3-10 0,5 1-1-16,1 6-7 15,-4 0 5-15,-2 3 0 16,-19 2 7-16,-8 6 4 0,-18-1 10 15,-22 5 11-15,-2 0 15 16,-23 6 6-16,-12 0 14 16,-9 4-9-16,-3 1-5 15,4 2 7-15,10-1-15 16,12-1-3-16,19 3-3 16,9 1-10-16,17 7-3 15,5 1 9-15,7 7-13 16,-5 2 3-16,-3 7-2 15,-12-1-2-15,-12 6-3 16,-6-1 1-16,-19-5-4 0,-9-2-5 16,-9-9-19-16,-7-10-19 0,-3-7-29 15,6-7-30-15,1-10-38 16,7-10-216-16,9-5 228 16</inkml:trace>
  <inkml:trace contextRef="#ctx1" brushRef="#br0" timeOffset="-36634.62">24516 6845 2357 0,'6'-10'0'0,"-20"31"1"0,-18 23-19 0,6-2-15 0,0 4-33 0,3 2-23 0,8-4-50 0,3 0-32 16,-1 0 95-16</inkml:trace>
  <inkml:trace contextRef="#ctx1" brushRef="#br0" timeOffset="-36450.48">24208 7895 2058 0,'7'13'51'16,"4"-13"-59"-16,-4-10-61 0,1-28 211 15,3-12-142-15</inkml:trace>
  <inkml:trace contextRef="#ctx1" brushRef="#br0" timeOffset="-34452.2">24420 6567 307 0,'-19'-5'15'0,"-5"1"7"0,13-4-29 0,6 3-2 0,-1-4 47 15,3 1 53-15,1 1 72 16,2 7 34-16,-1-1-4 16,-6-1-32-16,-4 4-34 0,5-1-25 0,-8-2-21 15,0-4-10 1,3-1-31-1,-4-2 1-15,17-3-6 16,-1 1 4-16,12-9 7 16,4 2-4-16,9-3-4 0,8 1-4 15,6 0-3 1,1 5-6-16,3 3-3 16,-5 4-5-16,-1 6-7 0,0 2-1 15,-11 18-9-15,-3 8 0 16,-21 16 1-16,-5 1-1 15,-10 9 4-15,-9 3-3 16,2-4 1-16,-4-8-2 16,4 1-2-16,0 0-4 0,3 2-8 0,-3 5-1 15,2-2-19 1,-5 6-15-16,-1-6-18 0,1-4-19 16,2-13 6-16,4-6-239 15,7-18 211 1</inkml:trace>
  <inkml:trace contextRef="#ctx1" brushRef="#br0" timeOffset="35847.44">22552 5225 988 0,'0'-8'98'0,"4"2"48"0,9-5-31 0,1-2 0 0,2 1-29 0,1 2-5 16,-2 5-9-16,-4-1-11 0,-8 11-9 0,-3 0-5 0,-13 15-6 16,-7-1-1-16,-20 14-11 15,-4 2-4-15,-10 9-17 16,-9 2-5-16,-1 9 4 0,-7-1-2 16,-8 1-1-1,1 5-4-15,12-8-7 16,14-7-4-16,25-11-19 15,13-9-10-15,16-14-27 16,9-11-28-16,19-16-17 0,14-14 50 16</inkml:trace>
  <inkml:trace contextRef="#ctx1" brushRef="#br0" timeOffset="36377.37">23077 5227 504 0,'-9'4'46'16,"-1"3"57"-16,5-7-55 16,-1 0 19-16,3 0 30 15,-2-5 10-15,0 2 28 0,-1 0 2 16,0-4-11 0,0-1-10-16,2 2-10 0,0 0-10 15,1 0-12 1,-1-1-7-16,4 1-16 15,4 1-5-15,5 0-4 16,5-1-8-16,0 3-1 0,2 3 2 16,-2 5-13-1,-1 3 4-15,0 4-8 0,-2 6-3 0,1 5 5 16,4 4-6-16,5 8 2 16,5 3-6-1,14-2-2-15,2-1-1 16,14 4-10-16,0-1-1 15,11-3-6-15,0-2-6 16,-7-8-34-16,-3-5-21 16,-17-5-82-16,-12-3-42 15,-7-5-353-15,-12-7 327 16</inkml:trace>
  <inkml:trace contextRef="#ctx1" brushRef="#br0" timeOffset="37593.61">21520 5891 982 0,'-8'-11'102'0,"-3"1"79"0,2-3-54 0,4 7-22 0,3-5-18 0,4 0-14 16,-1 8-2-16,4 3 4 0,3 3 1 0,2 10 8 0,-1 6 0 15,-3 11-13-15,4 0-12 0,-7 6-33 16,3 2-3-16,1 1-21 16,4-6 5-1,-5-1-16 1,3-5-13-16,-4-2-27 15,0-6-31-15,-5-7-22 0,0-4-29 16,0-8-36-16,-10-3-174 16,-9-11 208-16</inkml:trace>
  <inkml:trace contextRef="#ctx1" brushRef="#br0" timeOffset="37934.39">21324 5798 1092 0,'4'-2'106'0,"2"-3"70"16,-1 4-23-16,2-4-18 31,6 2-15-31,8 3-12 16,9 1-10-16,9 1-19 0,4 3-6 16,9 6-32-1,1 3-4-15,3 6-20 0,-1 12-8 16,0 1-4-16,-6 3-4 15,-13 1 1-15,-11-1-2 16,-21 0 3-16,-14-1-7 16,-23 1 0-16,-8 0-8 0,-19-2-8 15,-5-5-6-15,-6-3-23 16,-8-4-6 0,4-8-26-16,5-3-12 15,20-11-22-15,14-8-20 16,21-3-241-16,12-6 236 0</inkml:trace>
  <inkml:trace contextRef="#ctx1" brushRef="#br0" timeOffset="39098.98">23648 5881 1117 0,'0'-1'90'0,"0"-6"49"0,3 1-12 0,2-2-18 0,-5 0-17 0,0 2-15 0,2 3 0 0,-2-4-6 15,1 7 5-15,1 0-13 0,4-3 0 16,-4 2-7-16,-1 1-9 16,1 0 2-16,-2 0-11 15,0 0-8-15,0 0-3 16,1 1-14-16,3 9 1 16,0 2-8-16,-1 4 2 0,5 1-3 15,-1 1-4 1,1 2 2-16,-4-1-4 15,-1 2 2-15,-3-1 0 16,5 1 0-16,-5-2-1 0,6 1-8 16,1-4-5-1,-1-2-8-15,7-1 0 0,1-2 4 16,6-5 5-16,3-1 5 16,-5-4-2-1,5 1-4-15,0-2 2 0,-2-2 2 16,2-1 4-16,-1-6 4 15,2 1 5 1,-10-5-3-16,1-1-1 0,-4-2 12 0,-4-1-2 16,-2-7 14-16,-5-1 6 15,-6-8-2-15,-2-3 3 16,-9-10-12-16,-2-5-3 16,4 6-10-1,-2 4-3-15,9 14 0 16,-1 5-3-16,7 14 0 0,2 6 0 15,0-1-35 1,0 3-25-16,0-1-101 0,0-4-71 16,11-17 127-16</inkml:trace>
  <inkml:trace contextRef="#ctx1" brushRef="#br0" timeOffset="43879.54">13462 11705 848 0,'-35'0'108'0,"-4"-1"94"0,-10 2-96 0,1-1-20 0,6 3-10 15,2-3-5-15,9-1-7 16,5-1-2-16,9-3-15 0,3 1-6 15,6 0-5-15,6 4-8 16,1-7-1 0,13 3-6-16,15 1-10 15,13-3-1-15,28 1-5 16,6-1 5-16,13 1 0 16,6 0 1-16,6-2-3 15,7-1-2-15,20 0 1 16,10-5-4-16,7-1 3 15,10-6 1-15,21 1 2 0,10 0 5 16,12 8 14-16,9 6 4 16,11 6 5-1,-5 9 3-15,13 7-10 16,1 5 0-16,-11 4-16 0,4-3-6 16,6-10 6-16,-5-8-4 0,21-7 6 15,3-11 4-15,-2-9-17 16,12-1 1-16,-6-4 3 31,-15 2-6-31,-9 9 2 0,-23 3-9 16,-47 13-63-16,-28 3-46 0,-50 15-339 15,-29 2 284-15</inkml:trace>
  <inkml:trace contextRef="#ctx1" brushRef="#br0" timeOffset="101071.84">622 8007 1018 0,'0'-5'81'0,"-7"4"29"0,3 1-6 0,-7 3-28 0,0 2-14 0,-2-4 1 0,5 1-7 16,10-2-11-16,9 0 1 31,19 3 1-31,11 2-1 0,22-2 0 16,9 1-8-16,6-2-14 15,5-2-7 1,-5 2-5-16,0 1-4 0,-8 2-6 16,-13 2-2-16,-20 3-27 15,-11 2-13-15,-17 0-44 0,-4 0-27 16,-11-4-293-1,-12-5 260-15</inkml:trace>
  <inkml:trace contextRef="#ctx1" brushRef="#br0" timeOffset="101437.95">1008 7728 1291 0,'0'0'63'0,"-1"0"10"0,-4 0 6 0,3 1-22 15,1 3-1-15,4 3-17 16,5-2-9-16,9 3-14 16,8 6-5-16,15 0-3 15,6 2 3-15,15 3 10 16,5-5 3-16,4-1 9 15,1 0 3-15,-14 2-6 16,-10 3-9-16,-20 4-7 16,-12 5-7-16,-22 9-2 15,-19 5 5-15,-23 12-1 0,-12 6-9 0,-27 7-18 32,-7 8-22-32,-16 8-49 15,3 3-22-15,5 4-43 16,4-10-267-16,17-12 276 0</inkml:trace>
  <inkml:trace contextRef="#ctx1" brushRef="#br0" timeOffset="129327.64">17699 4802 527 0,'-3'0'142'16,"3"2"128"-16,3-2-42 0,0 0-63 0,4 2-39 0,0 1-42 0,4 2-8 0,-6 1-4 0,3 5-4 16,-8 3-9-16,0 7-9 0,-8 2-12 15,-4 6-12 1,-14 7-4-16,-4 3-5 0,-12 5-11 16,-7 2-1-1,-9-2-5-15,2-6-3 0,3-3-32 16,-3-10-17-1,17-1-51-15,6-5-26 0,9 0 75 0</inkml:trace>
  <inkml:trace contextRef="#ctx1" brushRef="#br0" timeOffset="129972.55">16462 5190 917 0,'7'-12'110'0,"-3"2"65"0,6 4-15 0,2 8-46 0,1 2-15 0,-2 14-7 0,-5 2-9 0,-4 12-14 0,-2 7-10 16,-6 7-21-16,-5 3-14 15,1 3-16-15,4 3-7 16,-2-3-8-16,3-6-16 15,2-5-40-15,1-8-21 16,4-11-49-16,3-8-13 16,7-14 83-16</inkml:trace>
  <inkml:trace contextRef="#ctx1" brushRef="#br0" timeOffset="130213.45">16738 5186 1203 0,'3'-10'93'0,"-3"9"71"0,0 2-26 16,-7 17-13-16,-1 5-19 16,0 15-30-16,3 1-11 0,5 7-21 15,0-5-13-15,6 0-16 32,5-1-14-32,-1-7-16 15,-5-3-8-15,3-8-42 16,-2-5-21-16,-3-9-30 0,-1-6-11 15,-4-7-236-15,-7-8 234 16</inkml:trace>
  <inkml:trace contextRef="#ctx1" brushRef="#br0" timeOffset="130375.8">16495 5364 1397 0,'8'9'84'0,"8"1"42"16,3-1-16-16,16-6-7 15,3-3-20-15,4-3-32 16,5 2-18-16,-6-7-51 16,1 3-49-16,-1-4-299 15,6 1 238-15</inkml:trace>
  <inkml:trace contextRef="#ctx1" brushRef="#br0" timeOffset="131557.96">19247 4782 595 0,'-3'6'113'0,"-2"1"125"0,-5 0-86 0,2 6-32 0,1-2-35 0,-1-1-32 16,5 1-14-16,1-5-14 0,-1 0-7 16,3 1-8-1,0-3 4-15,5-1 5 16,1 4 3-16,3-1 2 15,7 2 3-15,5 3 5 16,2 2 3-16,9 6 7 16,6 4 2-16,15 10-3 15,6 0 1-15,5 4-11 16,1-1-9-16,3-5-7 0,-3 1-11 16,-9-7-3-1,-10-4-10-15,-8-4-60 0,-3-3-21 16,-9-7-204-16,1-4 177 15</inkml:trace>
  <inkml:trace contextRef="#ctx1" brushRef="#br0" timeOffset="132007.78">20501 5151 961 0,'1'2'119'0,"1"-2"160"0,0 0-146 0,-2 0-19 0,-7-5-10 0,-4 5-27 0,-1-5-7 0,-12 4-11 0,-4-1 1 15,-9 8-18 1,-4-1-8-16,2 11-9 0,-1 7-10 16,-2 11-4-1,7-3-4-15,10 7-3 16,11-2-3-16,15-1-1 15,7-5 0-15,21-3-2 16,-3-4-3-16,7-4-19 16,4-1-22-16,-3-9-46 0,-2-1-35 15,-5-6-184-15,-2-6 184 16</inkml:trace>
  <inkml:trace contextRef="#ctx1" brushRef="#br0" timeOffset="132711.76">18628 4815 605 0,'0'0'127'0,"3"0"183"0,4 2-161 0,-1-2-27 0,7 0-6 0,-2 0-33 16,-2-2-7-16,-3 2-29 0,-4 2-13 15,-2 7-15-15,-2 4-4 0,-4 14 2 16,-2 4-2 0,-3 15-7-16,5 3-2 0,3-4-4 31,-2 1-1-31,7-13-26 0,2 0-19 15,0-7-55-15,5-4-101 16,-6-8 125-16</inkml:trace>
  <inkml:trace contextRef="#ctx1" brushRef="#br0" timeOffset="133757.18">18441 5219 860 0,'4'-7'95'0,"-2"1"53"0,-2 3-6 0,-2 0-62 0,-10 1-18 0,-6 1-8 0,-2-2 2 0,-5 3-7 16,-4 0-3-16,-4 6-22 15,3-1-12-15,-1 4-6 16,-1 5-3 0,5 8-3-16,3 5-2 15,2 2 1-15,8 5 0 16,3 3-2-16,2-3 3 15,13 4-4 1,1-3 2-16,19-1 2 0,3-5 0 0,7-7 0 16,-1-6-6-1,1-8-24-15,-4-4-24 0,-5-10-54 16,2 0-219-16,-7-9 210 16</inkml:trace>
  <inkml:trace contextRef="#ctx1" brushRef="#br0" timeOffset="134012.92">18439 5367 1190 0,'5'5'111'0,"-4"3"55"16,-1 6-42-16,0 3-8 15,-1 10-40 1,-4 5-18-16,5 1-33 15,0 0-11-15,5 1-14 16,-1-7-4-16,6-1-8 0,-7-8-21 16,2-3-37-16,1-4-32 15,-4-10-224-15,-1-1 204 16</inkml:trace>
  <inkml:trace contextRef="#ctx1" brushRef="#br0" timeOffset="134240.45">18336 5345 1108 0,'7'2'84'0,"-4"-1"52"0,2 4-9 0,1-4-18 31,5 4-7-31,3 0-21 15,5-2-4-15,11-1-27 16,3 1-11-16,3-2-24 16,1 3-22-16,-7-1-83 15,-3-3-88-15,-8 0 97 0</inkml:trace>
  <inkml:trace contextRef="#ctx1" brushRef="#br0" timeOffset="-11946.56">8481 16353 1498 0,'-5'0'60'0,"-2"3"1"0,0 1-31 0,-1 1-24 0,4 0-1 0,4 0 5 16,1-4 6-16,12-1 17 15,4 2 5-15,16-1 0 16,8 1-6 0,18 1-13-16,7 0-7 0,11-1-4 15,1-2-2 1,10 0-2-16,3 0 1 0,18-5-6 15,16 2 1-15,12 0-6 16,-1-5-1-16,12 2 2 16,5-2 0-16,7 3 5 15,13-3 0-15,5 3 0 16,8-1 3-16,10 3 0 16,0 0 3-16,9 1 6 15,-6 2-1-15,7 0 9 16,9 0 0-16,-5 5 3 0,-8 4-4 15,4 1-8-15,-4-1-1 16,-13 2-13-16,1 0-1 16,1-1-4-1,-5 1-4-15,0-6-3 0,0 4 6 0,0-4 1 16,0 3 3-16,2 3 13 16,3-2 2-1,-2 9 2-15,-1 0 5 16,-6 5 3-16,2 2 1 15,-14-3 11-15,4-2-3 16,-4 1-9-16,-2-1-5 16,-3 2-11-16,-4 1-3 0,-6-8 1 15,-1 1-2-15,12-5 2 16,1-1 1-16,12-6 2 16,5 3 1-16,5-1-3 15,4 7 1-15,15-1-1 16,-3 1 5-16,2 1 5 15,7-5 1-15,9 4-5 16,-2-2 0-16,17-5-4 0,-1 1-5 0,-12-1 6 16,7 2-5-16,-13 3-1 31,-1 5 3-31,-10-1-3 16,-6 6 0-16,-27-5-10 15,-25 4-13-15,-41-6-64 16,-25 5-44-16,-50 7 69 0</inkml:trace>
  <inkml:trace contextRef="#ctx0" brushRef="#br0" timeOffset="72824.41">21579 13388 0,'0'0'0,"0"0"16,0 0-16,0 0 0,0 0 0,0 0 16,0 0-16,47 0 15,-23-4-15,4 0 16,-1 0 0,-3-4-16,11 0 15,-11 0 1,8 0-16,-9 1 15,1 3-15,31-12 16,-3 0 0,-13 4-16,-7 0 15,-5 1 1,-3-1 0,15 0-16,1 0 15</inkml:trace>
  <inkml:trace contextRef="#ctx1" brushRef="#br0" timeOffset="73008.96">17798 4716 1195 0,'-17'0'44'0,"3"-3"1"0,3 1-2 0,8-3-4 0,4 4 0 0,10-1-6 0,8 1 2 0,13 1-4 0,1 0 8 16,16 3 15-16,11 1-5 0,17 0 8 0,11-3 1 0,10 2-5 0,2 4 3 0,7-3-19 0,8 3-10 0,13-3-11 0,1 0-8 0,-4-4 0 16,-7 0 1-16,-15 0 0 15,-1 0-5-15,-15 3 4 16,-8 1-10-16,-30 0 2 15,-16 0 3-15,-31 4-10 16,-14 2 7-16,-33 4-8 16,-15-2 3-16,-27 1 3 15,-11 0-4-15,-6-5-1 16,-8-4-3-16,-20-4-7 16,-14 0-5-16,-8-6-14 15,-9 3-2-15,-4 0-3 0,9 0 4 16,10 4 17-16,14 2 5 0,36 7 10 15,18-1-1-15,21 1 2 16,20-1 0 0,28 4-1-16,16-1 3 0,29 1 10 15,15 0 12 1,28-6 17-16,13-2 3 16,35-3-3-1,15-2-10-15,17 0-8 0,5 0 2 16,-1-2-3-16,3-3 1 15,-6-1-4-15,-7-2-1 0,-23 0-9 16,-14-4 3-16,-24-1-4 16,-13-1-2-16,-31 1 8 15,-20 2 3-15,-32-1 2 16,-19 4-4-16,-37 2-4 16,-12-2-8-16,-27 8-5 15,-11-2 0-15,-17 2-20 0,-10 0-5 16,-14-2-20-16,-3 1-8 0,-2-1 9 31,-3-4 3-31,16 4 26 0,9 1 1 16,37 1 7-16,19 0 5 15,34 1-3-15,11 3 9 16,32 2 2 0,14-1 1-16,28 3 17 0,20-4 2 15,37 3 11-15,19-6-4 16,33-1-9-16,6-1-2 0,13-4 2 15,2 3 4-15,-7-1 3 16,-1 2-3 0,-36-6-4-16,-13 2-6 0,-37 2-3 15,-13-1 0-15,-34-1 3 16,-20 2 0-16,-39-5-4 16,-14 3-3-16,-38-1-5 15,-12 3-2-15,-33 4-7 16,-10 2 0-16,-8 7-12 15,-4 2 3-15,20 3-1 16,7 4-2-16,14-4 5 16,14-2-3-16,30 0 9 15,20-6 2-15,37 3 0 0,19 1 3 16,42 0 7 0,18 0 6-16,37-6 3 15,7-2 3-15,22-5-18 16,16-4-23-16,6-16-79 0,7-6 67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11:26.7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2688 4743 769 0,'22'-8'107'0,"-3"-2"78"0,3 9-78 0,-9 1-25 0,-7 3-24 0,2 0-6 0,-6 2-9 0,-1-4-2 0,1 1-14 0,7-1 2 0,4-1-14 0,4 0-6 0,7 0-4 16,3 0-5-16,11 2 0 15,3 3 2-15,8 1-2 16,3 3 4-16,6-1-3 16,-1 2 2-16,8 1 1 0,6 1-5 15,-2 1 1-15,4 0-3 16,-2-2-1-16,4-5 5 16,9 0 2-16,9-2-1 15,14-6-1-15,4-3 0 16,5-1-1-1,0-4 5-15,13 7 3 16,0 2-4-16,9 5 3 16,-1 6-6-16,-14 1 2 15,6-3 1-15,5-2-2 16,0-3 8-16,-3-3-5 16,-4-1 5-16,-8-4 4 0,0-6-6 15,7 0-1-15,-3 1-3 16,-6 4-4-16,-8-3-3 0,-7 7 2 15,1 2-2-15,-1 5 3 16,1 3 5-16,-9 0-2 16,-5-1 1-16,-1-2-2 15,-1 0-1-15,6-7 1 16,2-4 1-16,6 0 4 16,1-4 2-16,-2 1 8 15,1 1 0-15,14-8-2 16,0 2-2-16,6-3-9 15,2 2-1-15,-7 0-3 16,-3-1-1-16,-1 10 0 16,8-1-1-16,-10 10 2 15,-1 1 1-15,-11-1 0 16,-10 0 0-16,9 3-1 0,5-6-2 16,6 2 2-16,4-1 0 15,-5-1 2-15,2 0 1 16,-5-3 6-16,6 3 4 15,9-3 2-15,-7 0 0 16,-5 8-6-16,-1-2-3 16,-7 6-6-16,-3 4 1 15,4 1 1-15,-9-1 0 16,-1 1-1-16,-5-2 1 0,-1-2-3 16,-1-5 1-16,7 3 0 0,7-5 0 15,7 0 3 1,1 0-4-16,-1-3 2 15,2 0-2-15,0-6 0 16,7-1 1-16,12 0 2 16,-2-5 0-16,-1 0 1 15,-6 2 0-15,-2 4-1 16,1-2 1-16,5 7-3 16,-6 1 1-16,-9 4-1 15,-4 4-3-15,-1 5 2 16,7-4-1-16,11-1 3 15,-3 0-1-15,7-8 3 0,-4 2-1 16,5-1 0-16,11 2 0 16,10 4-3-16,1 4 0 0,-1 3 0 15,-6 3 1-15,6 4 0 16,1-4-2-16,-1-3 2 16,1 1 0-16,-6-9 3 15,1 0 1-15,2 0 1 16,-3-4 1-16,-8 3-2 15,4-4 1 1,11 6 1-16,-1-6 0 16,0 7 4-16,-3-2 0 15,-2 7-2-15,5-2 3 0,-11 0 4 16,-14-3 1 0,-9 0 2-16,-15-3-4 0,-4 2-12 15,-6 3-2-15,-19-4-1 16,-11 1-1-16,-18-6-20 15,-11 1-11-15,-13-4-38 16,-1-7-26-16,-7-9-297 16,4-13 257-16</inkml:trace>
  <inkml:trace contextRef="#ctx0" brushRef="#br0" timeOffset="1422.08">16650 3400 963 0,'0'-3'2'0,"0"3"42"0,-3-3 56 0,-3 0-9 0,1 3-5 0,0 2-12 0,0 9-27 0,2 1-3 0,3 7-6 16,0 6-3-16,5 9-10 0,4 2-6 0,6 11-13 0,3 5-5 0,0 14-1 16,-6 1-2-16,-7 5 1 15,-2 10 1-15,-3 11 1 16,-1 13 2-16,-1 17-2 15,1 6 2-15,1 8 0 0,0-1-3 0,0 15 2 16,-2 6-4 0,2 7 1-16,0 1 3 15,5 5-2-15,4 6 2 16,2 3-1-16,3 1 0 0,-1 3-1 16,1 0 1-16,1 6 0 15,0 0-2-15,3 10 4 16,1-5-2-16,3 3-3 15,-3 0 4-15,9 2-3 16,-6-2-2-16,2 10 3 16,1-1 2-16,-1-12 2 15,-1 5 2 1,1-5 2-16,-5-2 2 16,-5-2 5-16,0-1 1 15,-4 2 2-15,-2-2-7 0,-4 11-4 16,-2 1 1-16,-2 4-2 15,-3-4 1-15,-2 6-4 16,-1-4 1-16,1-13-4 16,0-7 0-16,4-10 3 15,-2-1-3-15,1 0 1 16,0 3-4-16,-2-3-4 0,1 3-1 16,1-8 3-16,2 2 3 0,2-4 0 15,1 1 2-15,1 1-1 16,-2-1 0-16,4-1 3 15,2-4-2 1,10-6 2-16,4-5 0 16,6-9-3-16,4-3 2 0,1-4 1 15,1 3 0 1,4 2-2-16,3 1-1 16,-4-4-2-16,-1 4 1 15,-6-1 3-15,-3-5 1 16,-1-11-2-16,1-6 2 0,2-4-5 15,-1 4 1-15,-1 3 2 16,-3 1-1-16,-4-6 1 16,-3 0 2-16,-1 0-2 15,5-3 1-15,-4-1 0 16,5-7-1-16,3-14 5 16,1-3 4-16,0-5 10 15,1 1 6-15,-8 5 14 0,0-4 0 16,-5-2-1-1,-1-5-6-15,0-17-14 16,1-1-3-16,0-11-9 16,-3-3-6-16,2 0-23 0,-4 1-10 15,-4 1-22 1,3 4-10-16,-8-7-11 0,1-1-15 16,-5-23 55-16</inkml:trace>
  <inkml:trace contextRef="#ctx0" brushRef="#br0" timeOffset="25196.73">3419 13358 1394 0,'0'-3'15'0,"0"9"4"0,0-1 26 0,1 3 0 0,6-1 8 0,2 1-5 15,10 2-12-15,2 2-6 0,10-7-12 0,-1 1-7 0,6-2-1 0,2-3-4 0,5 1 0 16,4 6 3-16,4-7 4 16,-1-1 1-16,4-6 0 15,-1-4-2-15,9-10-8 16,3-1-2-16,-1-10 1 16,3 1-3-16,4-3 2 0,-5 1-2 0,9 7 1 15,6 1 0 1,1 10-1-16,0 2 0 15,-5 7 0-15,-7 5-1 16,-2 3 0-16,-1 0 1 0,-7-1 0 31,0-1 0-31,5 1 2 0,6 0 0 16,0-2-2-16,5 0-1 16,-5 0 1-16,-7 0 0 15,-5 0 0-15,-1 0 0 0,-3 6-1 16,5 2 0-16,-5 3 1 15,7 0 0-15,3 0 2 16,-1 0 0-16,4 0-2 16,-3-6 0-16,-4 3 0 15,1-7 0-15,-4 1 0 16,-1-2 0-16,8-2 0 16,-1-1 2-16,11-2 2 15,2 5 1-15,-6 0-4 16,-2 8 2-16,-12 0-1 15,-6 1-3-15,-1 6 2 16,1-3-3-16,-3 2 2 16,5-3 2-16,0-3-3 15,9 2 1-15,7-7 0 16,4 2 0-16,-1-4 2 16,2 4-2-16,-1-5 0 0,-4 0 5 15,2-5 11-15,-3 2 3 16,6-6 1-16,5 4-4 15,-1 0-11-15,-4-1-2 16,-8 6-1-16,-6 0-2 16,-3 1 1-16,3 7-1 15,-5-4 0-15,5 3-1 0,3-2 1 16,3 3 4-16,10-6-6 16,3-1 2-16,-4-2-1 15,-4 1 7-15,-1-4 2 16,-9 1 1-16,3 3-2 15,0-1-7-15,1-1 3 16,3 2-2-16,-2-1-1 0,2-1 1 16,-2-4-1-1,-3 1 1-15,-1 2 3 16,-2-5 1-16,4 5-4 16,-1-7 0-16,4 6-1 15,2-3 0-15,1 1 12 16,1 6 2-16,-2 0-5 15,-11 3-3-15,-7 8-8 16,-4 0-2-16,5 2 3 0,5 1 1 16,4 0 1-16,3-1 2 15,-3-2 0-15,7-6 0 0,9-2 2 16,2 1-4 0,-2-4 1-16,-6-1-4 15,5-4 1-15,-3 2 0 0,9-2 1 16,1-1 6-16,1 1-4 0,7-3 2 15,-4 4-3 1,-6 0 1 0,1 4 2-16,-8 2-4 0,3 0 0 0,4 4-3 31,-1 0-2-31,-1-3 8 0,-2 7-2 16,-3-4 0-16,-9 0-1 15,-5 1-4-15,0 1 4 16,2-5 0-16,1 6 1 15,1-2 4-15,6 4-3 16,2 4-3-16,-4-2 3 0,0 3-1 16,-6-4 2-16,-4-4-3 15,7 2-2 1,2-1-3-16,8-4 2 16,8 3 7-16,2-3 0 0,5-2 0 15,0 3-4-15,-3-6-2 16,1 2-2-16,-3-2 3 15,12 0 4-15,5 1-3 0,1 2 0 16,-1 4-3-16,-1-1 2 16,-9 3 5-16,-4 4-4 15,-3-2 5 1,5 2-7-16,2-1-2 16,-4-1 5-16,0-4-1 15,-2-1 2-15,-7-6 2 16,7-3-4-16,4-4-2 15,5 3 6-15,7-4-7 0,-1 5 7 16,0-4 1-16,-8 6-6 16,1 1 3-16,2 0-2 15,3 3 0-15,-4 2-3 16,-1-5 1-16,-7 0-2 16,-2-7 0-16,-3-1 4 0,4-3 1 15,7-1 2-15,8-2 2 0,0-5-3 16,-4 1 1-1,-2-5-1 1,-5 2-2-16,2 2-1 0,2 0-4 0,1 8 3 16,-5 0 1-1,-10 3 5-15,-4 5 0 16,-11 3-2-16,-2 0-5 16,-6 2 1-16,1 1-3 15,-3 2 5-15,0-2 0 0,2-3-1 16,-11 0 1-16,-2 1-4 15,-6 3 4-15,-8 0 0 16,3 3 0 0,-8-3 0-16,-3 1 0 0,0 6 1 15,0-5 0-15,-4 2 4 16,1 0-3-16,-3-3 0 16,-4-3 3-16,1-1-5 15,-5 1 0-15,-2-2 8 16,0 0-1-16,1-2 10 15,-1 1 1-15,0-3-1 0,4 1-4 16,-6-3-10 0,7 4 3-16,-4 1-7 15,1-7 3-15,0 6 0 16,-5 1-5-16,1-6 9 16,3 4-5-16,-6-1 0 15,1-3 1-15,-2 6-5 16,1-1-1-16,1 0 6 15,0 2 0-15,7-3-2 0,-1 0 0 16,0 2-2-16,6-1 0 16,-3-1 2-16,3 0 0 15,-3-2 2-15,-3 2 1 0,-1 0-3 16,-1 1 0-16,-5-3-3 16,1 1-1-16,-2 2 9 15,0-6 0-15,2 3-4 16,-1 4 0-16,6-4-3 15,0 0-2-15,9 5 5 16,2 0 1-16,5 0-5 16,6 7 0-16,4-4 3 15,0-3 0-15,8 1 0 16,1 1 1-16,3 0-1 16,2 1 0-16,2-3 4 15,-3 0 0-15,1 1-6 16,-4-1-3-16,2 5 1 0,4-3 0 15,3 1 7 1,8 0 2-16,8-3-1 16,-2 0-3-16,1-3-1 0,-1 1 1 15,0-3-5-15,-1-2 4 16,-1-3 0-16,1-4-2 16,0 3 1-16,6 1 1 0,3 1-5 15,3 3 4 1,-9 3 5-16,-6 3-1 15,-1 1-2-15,-9 1 0 16,7 4-1-16,4-1-4 0,1 3 6 16,7-2-1-1,7 2-4-15,4 3 2 16,4-3 1-16,-2-2 3 16,-2 0 0-16,-5 1 2 0,-1-3-5 15,1 4-1-15,1-3-1 16,-1 3-3-16,-11-5 4 15,-3 0-3-15,-11 0 4 16,-7-3 0-16,-1 2 1 16,0-2 3-16,-6 0-4 15,0 1 4-15,-7-1-7 16,-6 2-9-16,-6 1-10 0,-3-1-16 16,-8 3-38-1,-6-5-28-15,-10-5 54 0</inkml:trace>
  <inkml:trace contextRef="#ctx0" brushRef="#br0" timeOffset="64044.17">3195 6190 767 0,'8'3'96'0,"1"4"36"0,-6 4-3 0,-3-2-18 0,-1 9-29 0,1-4-7 0,0 0-23 0,4-1-9 15,12-1-12-15,2-2 3 0,13-7-3 16,4-2 1-16,6-1-5 16,1 0-12-1,7-1-5-15,0-2 3 16,6-2 10-16,4 0 3 16,4 2-1-16,5-5-6 0,6 5-11 15,3 3-1-15,-1 0 0 16,-7-2 2-16,-4 2 0 15,-5-3-2-15,-5 3-3 16,5 3-2-16,3-1-1 16,5 3 1-16,8 3 0 15,-1-4 0-15,3 6-2 16,-10 2-2-16,3-1-1 0,-7 2 2 16,-1-3 3-1,1 5 0-15,-6-7 4 16,8 3-1-16,10-1-1 0,3-4-1 0,6 0-1 15,-8-4 0-15,1-2 0 16,-4-2 2-16,1 1-1 16,9 1 0-16,8 1-3 31,4 2-2-31,-2 7 1 0,-4-4 1 16,-8 5 1-16,-4 0 2 15,2-6-3-15,13-5 1 16,7-5-1-16,2-6 0 15,5 0 3-15,-6-1-1 16,-1-3 4-16,2 1 0 16,4 0-4-16,3 1 2 0,-2 4 0 15,-3-2-4-15,-14 5 5 16,-1 2-4-16,-3-3-1 16,9 5 4-16,4-1-6 0,2 3 2 15,-6-2 0-15,-7-2 0 16,2 2 1-1,0-1-1-15,13-7 0 16,2 1-1-16,3 1 2 0,-6 2 3 16,-10 3-4-1,-2 1 1-15,-2 5-1 16,-1 5-2-16,1 0 2 0,-1 3 0 16,-10-2 0-1,-6 2 0-15,-6-9 2 0,0 0-1 16,1 5 2-16,5-5 2 15,4 9-5-15,1-3 1 16,-2 3-1-16,1 0-2 16,-11 0 9-1,-5-5 1-15,8-1 2 0,0-3 0 16,5-4-7-16,10-4 0 16,0-1 1-16,3 0 2 0,5 3 3 15,-8 1-2-15,-4 3 0 16,-4 2 3-16,-3-2-4 15,1 5 0-15,4-2-1 16,3 3 1-16,5-3-3 16,-4 0 8-16,4 4-4 0,-7-4-5 15,3 5 2 1,1-4 1-16,4 3 0 16,5-4 3-16,2 2 2 0,-3-2-5 15,-2 3-3 1,-9-1-1-16,-1 1-1 15,2-4 1-15,3-2 4 16,8 3 2-16,-5-3-6 16,-2 0-1-16,-7-2 4 0,-8-1-3 15,-3 2 3-15,-1-7-1 16,-4 5-4-16,8 3 6 16,-3-5-5-16,1 3 5 15,-1 1-1-15,-2-1-2 16,-6 0 3-16,-8-2-5 15,3-4 0-15,0 3-3 16,5-3 0-16,-1 7 6 16,4-9 1-16,-1 4 2 15,2-2 0-15,2 0-5 16,0 0-1-16,4-1 7 0,-6 1-6 16,-7-2 4-1,-2 1-4-15,-5 1-4 16,-1 2 5-16,1 3-2 15,2-2 0-15,2 0 0 0,2 5 1 16,7 0-1-16,-1 0 1 16,7 2 0-16,-1-4 0 15,-2 2-2-15,3-3 2 16,-5 0-2-16,4 1-1 16,6 1 0-16,6-2 2 0,10-1 3 0,0 1 1 15,0 0 2 1,-2 3-1-16,-6-1-5 0,0-1 0 15,3 0 0-15,0 2-1 16,-2-4 2-16,7 2 0 16,-5-1-1-16,-5 0 5 0,-6 3-2 31,-8-7-2-31,4 4 4 16,-1 0-1-16,6 0 2 0,6-2 0 15,2 1-4-15,-1 4-2 16,0-4 0-16,-5 4 0 15,-9 0 3-15,6 0-1 16,-5 4-1-16,-4-4-3 16,5 0 0-16,8 0 1 15,2-2 1-15,0-3 5 16,-4 4-1-16,-4-3-4 16,-4 4 0-16,1 0-5 0,4 0 2 15,4 0 4-15,3 0 2 16,2 2 0-16,-2-2-1 15,-6 2-1-15,-3-2 0 0,-8 0 1 16,3 0-2-16,-1-4 2 16,-1 3 0-1,9-1 0 1,2-4 4-16,2 4-4 16,-3-1 1-16,-5 2-4 15,-6-4 0-15,-6 0 2 16,0 2-1-16,-2-3 4 0,3 1 0 15,-3 3 1-15,3 1-1 0,-3 1-4 16,-4 0 0 0,-3 0 1-16,-4 1 0 0,4 1 3 15,-6 0 0 1,2-1-5-16,3-1-1 16,4 0 2-16,0 0 0 0,1 2 1 15,-3-1-1-15,0 4 0 16,6-3 0-16,2 1 3 15,2 0 2-15,3 2-3 16,1-2 1-16,-7-2 2 0,1 6 0 16,1-4-2-16,-3 0 0 31,3 0 0-31,-1 2-2 0,-5-3 2 16,-3-1-3-16,-1 1-1 15,-2-2 2-15,4 0 0 0,4 0-1 16,-1 0 1-16,-2-2-1 15,1 2 0-15,-4-1 0 16,3 1 0 0,1-2-1-16,3 0 0 0,3-2 1 15,0 0 0-15,7 1 1 16,-4-3 1-16,2 1 1 16,0-1-4-16,-7 1 1 15,-2 1 0-15,-8-4-2 0,-7 4 3 16,-8 0 0-16,1 2 0 15,-3 1 0-15,6-1-1 16,-5 0 1-16,-2 2-1 16,0 0 1-16,-12 0-1 15,-5 0 0 1,-8 0-8-16,-2 0-10 16,-18 2-48-16,-12-2-43 0,-20-8 61 15</inkml:trace>
  <inkml:trace contextRef="#ctx0" brushRef="#br0" timeOffset="70441.98">13171 6255 520 0,'-12'0'45'0,"-7"0"17"0,1 0 32 0,3-3 15 15,-4 3-5-15,3-2-7 0,0 2-23 0,2 0-7 0,3 2-10 16,0-1-3-16,6 4-10 16,0 0-9-16,5-4-3 15,0 1 1-15,13-2 5 16,1-3 0-16,13-8-1 0,5-3 0 16,4-7-3-16,3 5 5 31,2 1-4-31,8 2-4 0,0 5-14 0,0 5-4 15,-5 3-7-15,-6 0-1 16,-9 0 0 0,-6 5-2-16,-5-5 5 0,-6 3-4 15,-2-3 10-15,1-3-1 0,-11 3-3 16,0 0 3-16,-5-4-9 16,-9 6-2-1,-8 3-7-15,-7 3-9 16,-4 3-5-16,-5 1 2 15,-3-1-3-15,-3 0 5 16,5-3 5-16,7 3-1 0,8-1 9 16,6-6-1-16,10 3 3 15,8-7 1-15,0-3 0 16,11-2 4-16,8 0 3 16,9-4 6-16,15 4 1 15,-2-3 1-15,0 7-7 16,6 1-2-16,-12 0-5 15,-1 3 1-15,0-2 0 0,-14 4-2 16,-1-3 1 0,-2-1-1-16,-10 1-1 0,-6-1 1 0,-10 2 2 15,-5 4 1-15,-13-3 1 16,-10 3-3-16,-11-2-1 16,-9-1-5-16,-16 1-8 31,4-2-4-31,-5 0-3 15,6 2-2-15,13-2 3 0,10 2 4 16,20 1 2-16,24-4-2 16,-1-1 0-16,21-1 3 15,22-1 3-15,9-2 9 16,14-4 12-16,2 3 1 0,6-3 4 16,1 1 2-16,-8 6-10 15,-10 0-2-15,-17 2-6 16,-12 2-2-16,-13 4 1 15,-10 2-1-15,-11-1 2 16,-7 7-1-16,-12-7 0 16,-3 2-1-16,-8-3 2 0,-1-1-2 15,-3-1-1-15,-5-5-2 16,6-1 0 0,2-1-1-16,12-1 2 15,5-2-1-15,14 0 0 16,6 3-2-16,10-2-3 15,10-7-1-15,13 2 1 16,4 0 5-16,14 1 3 16,3 3 0-16,-3-2 0 15,-2 1 3-15,-8 4-3 16,-12-1 2-16,-8 1-10 0,-8-3-17 16,-11 3-47-16,0-4-30 15,-12-9 52-15</inkml:trace>
  <inkml:trace contextRef="#ctx0" brushRef="#br0" timeOffset="77525.28">9568 6296 658 0,'-1'-5'90'0,"-1"-3"36"0,-3 4-17 0,2 0-20 0,3 0-30 0,-1 2 0 15,1 2-19-15,1 2-4 16,-1 4-5-16,2 2-4 0,-2 8 3 16,0-1-2-1,0-2-12-15,4 0 0 0,6-2-1 16,9-8 9-16,14-5 19 16,8-2 2-16,5-4 1 0,6-2-2 31,5 4-18-31,-1-4-1 0,4-1-10 15,0 3-5-15,-11 2-3 16,-3-2-1-16,-22 2 0 16,-7 1 1-16,-15 5 1 15,-6-4 0-15,-8 4-4 16,-9 0-1-16,-4 3-4 16,-5 3-2-16,-13 5-3 0,-5 2-5 15,-14 2-3-15,2 4 0 16,3 2 1-1,-1 1 2-15,12-8 2 0,-1-1 1 16,17-10 3 0,5-3 1-16,10-5 5 0,9-11 3 15,8-1-2-15,2 0 1 0,20-5 1 16,3 1 1 0,14 4 8-16,9 1 2 0,7 3-2 15,8 1-2-15,-4 5-7 16,2 4 0-16,-14 3-3 15,-6 2-1 1,-21 6 0-16,-11-4 0 16,-11 4 1-16,-11 5 2 0,-8-2-1 15,-3 2 0-15,-14 1 1 16,-4-2-3-16,-10-2 1 16,-7-2-1-16,-4 0-1 15,-9-4 0-15,7 0 1 16,-2 2 0-16,16-6 1 15,10 0 0-15,18 0-1 16,9-6 1-16,15-7 1 16,8 2 1-16,17-5 1 15,10 2 4-15,16-2 5 0,9 2-1 0,10 3 4 16,4 0-5-16,7 3-8 31,-1 2-1-31,-9 3-2 16,-14-2 0-16,-23 3 6 0,-15 2 1 0,-13 7-3 15,-9-3 2-15,-9 6-4 16,-6-2-2 0,-15 0 6-16,0 1-6 15,-17-1 2-15,-5 0 1 0,-6 0-6 16,-5-5 3 0,0-2-2-16,3-1-4 15,8-1 2-15,6-7-4 0,9 3 4 16,14-4 3-16,12 4-1 15,8-4 2-15,12 4-3 16,5-6-1-16,13 4 4 16,9 1 0-16,5 3 2 15,10-3 1-15,1 3-5 16,0-1 0-16,-2 0 2 16,-1 0-1-16,-19 3 3 15,-8 1 1-15,-14 0-3 16,-8 1 3-16,-17 4-2 0,-10 2-1 15,-19-3 3-15,-6 4-2 16,-1-5-2 0,-4 2 0-16,-5 0-5 15,1-2-1-15,6 0-3 16,7-1-2-16,15 1 3 0,10-3 0 16,13 0 7-16,10-5-1 15,17 0 0-15,17-1 3 16,10-3 0-16,14-2 6 15,8-2-1-15,7 0-1 16,-4 1 0-16,-6 2-3 16,-15 5-18-16,-17-1-30 0,-29 6 57 15,-7-5-32-15</inkml:trace>
  <inkml:trace contextRef="#ctx0" brushRef="#br0" timeOffset="90659.72">19447 6230 649 0,'0'0'51'0,"-2"0"44"0,2 1 8 0,-3 4 17 0,2 0-11 0,-4 4-27 0,2-3-13 16,-7 6-14-16,3-3-11 0,-1-1-12 15,1 0-3 1,7-7-13-16,2 2 9 16,14-4 3-16,1-4 3 15,15-3 8-15,4 2-9 0,10-3-7 31,4 5-6-31,13 3-6 0,0 1-3 16,2 0-5-16,0 1 0 0,-2 6-1 16,1-1 0-16,-4-6 0 15,-8 0 1-15,-6-5 6 16,-8-1 2-16,-13 0 2 16,-9 1-3-16,-11 0-2 15,-10-1-4-15,-11 1 1 0,-4 4-3 16,-29-1-2-16,-8 2 0 15,-20 5-8-15,-2 1-7 16,-5 0-11-16,2 4-8 16,7-7-6-1,-6-1 5-15,10-2 2 0,8-4 12 16,16-2 7-16,14 0 5 16,20 1 12-16,11-1 1 0,21 3 12 15,13-4 3 1,17 3 9-16,6-3 5 15,17 2 1-15,7 2 3 16,3-1-6-16,7 4-6 16,-1 0-9-16,-6 3-9 15,-9 0-5-15,-12 2-2 0,-20-1 2 16,-12-2 3-16,-20-2-2 16,-7 2 6-16,-20-2-4 15,-16 0-2-15,-25 0-1 16,-9 0 0-16,-10 0-9 15,0 1-3-15,6 1-11 16,5 4-5-16,12 0 0 16,3 4-4-16,25 1-3 15,15-3-8-15,24-2-19 16,17-4-21-16,28-10 48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15:01.1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10075 11115 786 0,'3'-6'93'0,"3"-3"-15"0,-4-1 59 0,-1 7-37 0,-1 4-12 0,-5 6-27 0,4 7-7 0,-1 5 5 0,-2-3-9 0,8 1-2 0,1-1-7 16,11-8-11-16,6 0 0 0,14-5-9 0,7 0 1 0,26 0 0 0,9 0-8 0,13 5-4 15,13 8-1-15,0-4-9 16,-6 1 2-16,-16-10 0 0,-9-1-3 0,-21-2 2 15,-7-3-2 1,-10-5-4 0,-8 3 4-16,-16-1-2 15,-9-1 1-15,-21-2-2 16,-14 1-1-16,-19 6-8 0,-12 1 1 16,-27 2 3-1,-10-1 2-15,-11-7 7 0,-8-4-3 16,14-4-4-16,5 1-5 0,16 3 2 15,16 6 8 1,18 5 0-16,10 4 4 0,27 0 5 16,5 4 3-16,18 2 9 15,7 1 1-15,19 3 7 16,4 0-2-16,13 2-6 16,11-8-5-16,14-7-5 15,7-2-8-15,17-13 2 16,0-1-1-16,-5 0-3 15,-9 2 2-15,-24 2-2 16,-12 6 4-16,-29 5-1 16,-10 5-3-16,-18 11 1 15,-13 4-5-15,-25 10 3 16,-14 2 1-16,-31-5-13 16,-2-9-2-16,-18-8-12 15,0-4-1-15,14-1-1 0,2 0 7 16,19 3 7-16,16 3 7 15,21-8 10-15,14 1 2 16,31 4 11-16,17 5 6 16,25 11 17-16,13 2 1 15,29 3-8-15,9-2-7 16,30-13-20-16,20-6-14 16,-7-21-48-16,4-3-38 15,-23-12 48-15</inkml:trace>
  <inkml:trace contextRef="#ctx0" brushRef="#br0" timeOffset="23283.49">22389 8400 648 0,'-3'8'105'15,"3"-1"81"-15,0-2-3 0,10-5-44 0,-3 0-31 0,9-11-28 0,3 2-19 0,10 1-19 0,-1 0 0 0,15 5-18 16,2 3-3-16,18 1-8 15,18 6-6 1,14 1-3-16,5 1-4 0,5-3-1 16,-3 2 1-16,5-3-15 15,9-5-12-15,-15-5-42 32,-16-6-215-32,-30-16 186 15</inkml:trace>
  <inkml:trace contextRef="#ctx0" brushRef="#br0" timeOffset="26446.35">17407 13579 1030 0,'-14'0'77'0,"-6"3"30"15,1 6-21-15,-5 4-17 0,0 1-8 0,8-3-5 0,2-3 0 0,3 0-3 0,3 0-11 0,7-5-12 16,2 0 0-16,18 5-7 0,8-2 5 16,25 4 11-16,13 1 3 15,14 0 12 1,6-3-8-16,-1 1-13 0,1 1-15 16,-5-9-18-16,2 4 1 15,-8-4 0-15,-7 4 4 16,-23-3 0-16,-14 3-5 0,-21-2-5 15,-9 1-7-15,-12-4-11 16,-15 0 3-16,-22 0-11 16,-11-1-4-16,-11-10 8 15,-6 0 2-15,2-3 13 16,-3-2 10-16,3 8 2 16,3 8-6-16,7 14 4 15,12 7 0-15,16-6 3 16,17 1 2-16,20-3 3 15,11-1 2-15,28-2 3 16,9-1 6-16,23-7 7 16,4-4-1-16,15-9-6 15,0-3-8-15,6-6-9 0,4 4-4 16,-15 2-14-16,-9 1 1 16,-32 5-10-1,-11 5 0-15,-31 3 0 0,-12 6-1 16,-32 7-25-16,-22 4-15 15,-26 2-25-15,-9 2-3 16,6 2-16-16,6-1-162 16,19 2 186-16</inkml:trace>
  <inkml:trace contextRef="#ctx0" brushRef="#br0" timeOffset="29308.88">12245 9262 953 0,'22'-3'84'0,"4"-2"68"0,5 1-50 0,13 1-16 0,7 3-13 15,10 3-28-15,12 1-12 0,-2 0-12 0,2 0-11 0,-9-1-11 16,-9-1 1-16,-14-2 0 16,-6 0-1-16,-14 0 1 15,-12 0 2-15,-10 0-5 16,-7 0-1-16,-22 0 0 15,-7 0-2-15,-18 0 6 16,-9-2 1-16,-15-2 3 16,0-3 3-16,-3 7-3 0,11-1 2 0,19-2-4 31,12 6 3-31,23-2 9 0,9-1 3 0,16 8 15 16,11 0 5-16,27 2 3 31,14-2-6-31,26-4-9 15,14-2-10-15,4-10-12 0,-2-5-18 16,-9-12-75-16,-4-6 58 16</inkml:trace>
  <inkml:trace contextRef="#ctx0" brushRef="#br0" timeOffset="47882.47">22544 8335 493 0,'-2'-3'85'0,"-1"1"73"0,-3 2-47 16,0 3-40-16,-6 2-19 0,1 3-20 0,-1 0 0 0,5-3 6 15,-2 3 10-15,1-5 12 16,3-2 1-16,5 1-11 15,-1-1-11-15,1 1-17 0,-6 7-4 16,4 1-8-16,2-4 0 16,2 5-3-16,4-3 1 15,6 5 14-15,6-7 3 16,15 2 14-16,6-3 1 16,15-4-1-1,11-1-1-15,17 0-3 16,8 0-5-16,-2-1-12 15,-1-2-5-15,-2 1-8 0,-5 2-3 16,9-6 2-16,1 3-2 16,-8-2 0-16,-5 3 1 15,-19 2-3-15,-15-3 0 16,-21 6-7-16,-20-3-2 16,-12 0-9-16,-21 0-4 15,-26 2-2-15,-11 1 2 16,-14 0 8-16,-6-1 3 0,-2-2 6 15,1 3 0-15,3-2-3 16,2 4 0-16,-3 3-2 16,2-3 2-16,16 4 7 15,7-2 0-15,27-1 2 16,16-1-2-16,18-5-1 0,-7 1 4 16,17-1 8-16,9-1 4 0,13-4 9 31,6-5-4-31,18 1-3 15,10 1 2-15,6-3-6 16,0-2-1-16,3 4-5 16,-8 4-1-16,6 5-2 15,-2 5-2-15,-5 3 3 16,-2-2-4-16,-13 5-2 16,-10-1 1-16,-17-6-1 15,-9 4 2-15,-18-5 0 0,-6 5 0 16,-24-5-1-16,-7-1-1 15,-16 0 2-15,-11-2-1 16,-9 0-11-16,-5-4-4 0,-16 0-5 16,-10-6-1-16,-10 2 3 15,-2 4 2-15,15 2 4 16,15 2 4-16,25 0 5 16,14 0 1-16,25 0 3 15,11-2 0 1,15-2 11-16,10-1 5 0,21 5 13 15,12-3 6-15,26 3 0 16,10 0-5-16,24 0-8 16,7 0-7-16,2-3-5 15,4 3 0-15,-9 0-9 16,-6 0 2-16,-3 6-4 16,-7-1-2-16,-18 3 5 0,-18-4-1 15,-25 4-2-15,-16-1-2 16,-20 0-3-16,-8 4-2 15,-32-4 5-15,-6 1-1 16,-24-4-3-16,-8-2-3 16,-7-4-9-16,-7-1-2 0,-20 0 1 15,-7-2 5-15,-3 5 8 16,2 3 3-16,25 5 4 16,18 2 2-16,29 1-2 15,11 1 0-15,24 0 1 16,11-5 1-1,16 1 12-15,10 2 5 16,21-4 7-16,12 2 0 16,21-6-11-16,7-1-5 0,22-1-6 15,11-1-2 1,-5-1 2-16,4 0 0 0,-20-1-2 16,-10 2-2-16,-13 1-2 15,-12 0 0-15,-26-2 3 16,-9 2 3-16,-29 0-5 15,-9 0-3-15,-29 0-11 16,-8 2-4-16,-18 4-1 16,-1-1-2-16,-14-2 5 15,-4-3 0-15,-1-2-5 0,-2 1-1 16,16 1-6-16,12 0 6 0,17 0 5 16,5 3 5-16,24 2 10 31,8 2-3-31,22 1 4 0,12 0 2 15,17 0 8-15,10 0 9 16,19-3 11-16,17 3 2 16,10-7-7-16,4 1-4 15,2-2-12-15,-14-3-4 16,-5-5 1-16,-1 1 0 16,-17-2-1-16,-4 1-1 15,-31 2-1-15,-25 6-2 0,0-3-4 16,-30 3-4-16,-23 1-19 15,-12 12-5-15,-13-2 2 16,-5 3 0-16,-2-3 16 16,6-1 3-16,4 2-5 0,6 1-3 15,19-2-12-15,8-2-1 16,37-9-15-16,-1 3-22 16,31-4-202-16,2-4 172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19:49.6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2844 1284 435 0,'-1'2'106'16,"-1"4"152"-16,-7 0-112 0,1 2 5 0,0-1-25 0,7-3-30 0,-3 1-11 0,4-5-27 16,5 2 8-16,-2-2-11 0,7-2-1 15,-4-3-2-15,3-1-8 0,4-7 3 16,0-4 2-16,10-7 2 16,4-6 0-16,13-9-4 15,4-4-3 1,5-1-17-16,4 2-6 0,1 2-16 15,-2 5-5-15,-8 9-9 16,2 2-14-16,-16 10-54 16,-3 1-39-16,-11 7-280 15,-2-5 240-15</inkml:trace>
  <inkml:trace contextRef="#ctx0" brushRef="#br0" timeOffset="372.54">3665 502 1014 0,'9'-10'106'0,"-4"3"61"15,0 7-49-15,0 4-10 0,-5 7-23 16,0 4-3-16,-2 2-11 15,-6 7-8-15,3 1-21 16,-3 3-8-16,2 7-16 16,-3 1-6-1,1 4-7-15,0-1 3 16,-2 0-6-16,4-1-1 0,1-6-1 16,2-4 0-1,3-6 0-15,3-3-1 0,8-9 1 16,4-2 0-16,7-4 0 15,5 3 2-15,6-7-2 16,3-4 1-16,5-2-3 16,0 3-15-16,-2-5-53 15,1 3-33-15,-10 2-178 16,-2-2 159-16</inkml:trace>
  <inkml:trace contextRef="#ctx0" brushRef="#br0" timeOffset="798.85">4179 761 1067 0,'2'-19'94'16,"-4"0"56"-16,-3 5-27 16,-10-1-23-16,-3 3-19 15,-9 2-26-15,1 6-10 16,-3 7-36-16,-7 9 1 15,9 15-7-15,2 5 0 16,11 9-1-16,3-2-1 0,12-7-1 16,10-6 0-16,13-13 0 15,4-5 2-15,7-18 6 16,0-5 2-16,-1-12 4 16,-2-9 2-16,-4-1 3 0,-10 3 1 15,-9 5-4-15,-6 4 0 16,-6 11-9-16,-5 8-1 15,-3 12-5-15,0 16 0 16,2 14-1-16,-1 4 0 0,12-6 0 31,3-1 0-31,12-9-2 16,3-8 1-16,4-7-8 16,-2-6-15-16,0-6-45 15,-3-5-29-15,2-6-161 16,-2-3 148-16</inkml:trace>
  <inkml:trace contextRef="#ctx0" brushRef="#br0" timeOffset="1475.46">4444 614 1238 0,'0'0'82'0,"2"3"41"0,6-3-1 0,14-3-26 0,5-2-7 0,7-4-27 0,1-1-14 0,0 1-27 16,-4-2-3-16,1 6-12 0,-2 0-2 16,-11 7-3-1,-5 4-1-15,-16 7-1 16,-9 9-1-16,-17 8 2 16,-1 8 0-16,-8 7 0 15,2 3 2-15,10-7-3 16,7-8-2-16,18-8 0 15,8-6 0-15,17-11 3 0,7-5 1 16,9-9 1 0,2-15 1-16,9-7-1 0,1-5-2 15,-5 0 2-15,-3-5-1 16,-12 8 2-16,-7 3 4 16,-10 10 4-16,-10 6 4 15,-8 11-2-15,-2 6-2 0,-8 10-7 16,0 6-4-16,4 5-1 15,6-1-2 1,10-5 0-16,5-2 1 16,9-11 0-16,8-5 3 0,0-14 0 15,6-2 1 1,-3-7 1-16,0 1-2 16,-4 5 2-16,-5 1-1 15,-12 3 0-15,-2 6 1 0,-10 4 1 16,0 0 1-16,1 14-2 15,4 8 0-15,1 19 3 16,5 2-2-16,2 10 2 16,-5 2-3-16,6 2-3 15,-5-5 0-15,2-6 1 16,-7 0 9-16,-9-10 11 16,-8-3 6-16,-21-9 5 15,-3-4-3-15,-10-7-15 0,-2-8-7 16,11-10-2-1,-1-8-11-15,12-12-36 0,2-8-27 0,14-19-78 16,11-8-36-16,25-21 104 31</inkml:trace>
  <inkml:trace contextRef="#ctx0" brushRef="#br0" timeOffset="2383.94">6276 480 1227 0,'-14'-2'80'0,"-7"1"24"0,-12 2 5 0,-3 12-25 0,-4 4-12 0,-1 16-18 0,5 7-11 0,4 4-27 0,7 2-3 0,14-7-10 0,9-3-3 0,21-17 0 15,8-1 1-15,10-15 4 16,4-6-1-16,3-8-3 15,-2-7 0-15,2 2-1 0,-3 2 1 16,-3 6 3 0,-3 1 0-16,-10 7-1 0,-4 4-1 15,-7 12-2 1,-5 3 0-16,-5 8-2 16,-4 0 1-16,-4-4-1 15,1-1 2-15,-3-12 0 16,1-4 1-16,5-6-1 15,-6-6 1-15,6-7 1 0,6-6-1 16,5-6 1 0,5-2-1-16,12-8 2 0,10 7-3 15,10 4 2-15,-4 6-2 16,-5 8 0-16,-7 8 1 16,-10 6-2-16,-3 7 1 15,-8 4-1-15,-8 6 0 0,-6 4 1 16,-7 2-1-16,9-2 1 15,2 0-1-15,15-10 0 16,5-4 1-16,4-11-1 16,2-8 3-1,1-6-1-15,2-5 0 16,-1-5 1-16,-7-6-1 16,-2-1 1-16,-4-3 6 15,-8 3 13-15,-2-4 3 0,-11 7 5 16,-6 6-3-16,-12 9-16 15,-4 10-5-15,-11 12-7 16,2 6-14-16,3 4-27 16,1 1-28-16,21-7-51 15,6-5-18-15,21-8 75 16</inkml:trace>
  <inkml:trace contextRef="#ctx0" brushRef="#br0" timeOffset="2868.79">7423 543 1251 0,'-19'11'72'0,"-10"2"22"0,-7 1 12 0,-18 9 8 0,1 3-19 0,-2 7-26 0,-1 8-18 0,17 6-29 15,11 2-6 1,23-6-14-16,6-6-2 0,23-15-4 15,8-7-2-15,20-14-5 16,8-5 0-16,4-14-2 16,-1-2-2-16,0-6 9 15,-6 0 0-15,-8 0 6 16,-6 1 1-16,-16 3 2 0,-8 5 6 16,-16 7 5-16,-3 7 5 15,-16 14-3-15,-5 5-2 16,-5 12-9-16,-1 5-5 15,14-6 0-15,10-3-3 16,16-16-3-16,7-7 4 16,13-7-8-16,4-7 3 15,0-12 2-15,3 0-2 0,-2-2 9 32,0 0 5-32,-12 4 14 15,-8 4 7-15,-17 3 26 0,-7 0-1 16,-18 4-14-1,-6-3-8-15,-6 6-24 0,-3 0-5 16,4 2-24-16,8-1-26 0,13 0-59 16,8-3-31-16,20 2-8 15,3 4-220-15,19-3 249 16</inkml:trace>
  <inkml:trace contextRef="#ctx0" brushRef="#br0" timeOffset="3441.57">8208 656 1404 0,'-11'7'97'0,"-11"2"26"0,-11 2-17 0,-6 0-16 0,-6 4-36 16,6 3-13-16,-2 8-22 0,2 0-4 0,13 6-13 31,6-7-2-31,25-6-7 16,10-5-3-16,18-14 0 0,1-6-2 15,10-10-5-15,-2-7 1 16,7-7 3-16,-3-3 4 16,-2-5 9-16,-6-2 2 0,-3-7 15 15,-2-2 1-15,0-5 11 16,-5-2 16 0,-12-4-7-16,-3 5 4 0,-10 14 5 15,-3 11-12-15,-6 26-1 16,-7 14-11-16,-8 18-14 15,3 12-6-15,-1 12-9 16,8 6 2-16,11-6-4 16,6-1 1-16,19-10-38 15,4-2 2-15,12-4-4 16,4-8 1-16,7-13 33 16,4-6-1-16,0-8 5 15,-4-5 0-15,-9-11 6 16,-5-3 4-16,-11-3 0 15,-7-3 7-15,-12 4-1 16,-3 6 1-16,-10 15 2 16,-3 8-6-16,-9 23 2 15,-2 8-4-15,6 14-3 16,5 0 1-16,16-2-2 0,8-10-4 16,11-11-23-1,8-10-9-15,2-12-44 0,3-8-27 16,-7-19-312-16,2-9 266 15</inkml:trace>
  <inkml:trace contextRef="#ctx0" brushRef="#br0" timeOffset="3583.43">8765 387 1458 0,'-31'-7'83'15,"-2"3"91"-15,12-10-159 0,4-12-1 0,20-13-39 0,3-12-24 0,21-12-57 16,0 0-133-16,15-1 150 16</inkml:trace>
  <inkml:trace contextRef="#ctx0" brushRef="#br0" timeOffset="4615.01">10190 1844 524 0,'-3'6'108'0,"-1"-3"148"0,4 1-141 0,2-3 18 0,9-1-14 0,3 0-8 15,8-3-17-15,5 0-4 0,24-3-9 16,5-1-13-16,31-4-2 16,17-1-12-1,10-4-13-15,3-5-10 0,-2-2-18 16,-14 1-5-1,-14-5-23-15,-10 2-5 16,-25 2-45-16,-13 5-17 16,-23 6-34-16,-14 0-24 0,-26 4-197 15,-14 3 208-15</inkml:trace>
  <inkml:trace contextRef="#ctx0" brushRef="#br0" timeOffset="4819.59">10919 1579 1205 0,'19'3'92'0,"9"2"55"16,13 3-7-16,17-5-22 0,9 5-11 16,13-2-21-16,4 4-10 15,-5 12-27-15,-10-2-11 0,-23 13-22 16,-19-1-12 0,-26 6-4-1,-12 0-1-15,-25-2-1 0,-5 0 7 16,-27-1-48-16,-6-7-37 15,-8-12 3-15,-5-5 10 16</inkml:trace>
  <inkml:trace contextRef="#ctx0" brushRef="#br0" timeOffset="5616.41">9220 308 1177 0,'0'3'80'0,"0"8"10"0,-2 3 8 0,-6 5-5 0,2 11-22 0,-5 2-10 0,0 13-25 16,1 1-9-16,1 8-12 15,2 3-1-15,6 6-9 16,1-3 3-16,8 1-6 16,4-1-2-16,12-9 1 15,3-6 1-15,17-13-2 0,2-7 5 16,11-11 2-16,7-9-1 15,-1-10 8-15,-3-7-2 16,-1-7 5-16,-9-2 0 16,-14-1 3-16,-9 5 10 15,-19 3 6-15,-8-5 5 0,-12 9-8 16,-9 2-12-16,-4 8-11 16,-2 13-8-16,5 6-2 15,9 6 1 1,10 5-1-16,5-2 3 0,17-1-2 15,11-3 2-15,11-7-5 16,9-1 1-16,15-8-23 16,9-5-16-1,11-8-63-15,7-7-43 0,15-15 78 16</inkml:trace>
  <inkml:trace contextRef="#ctx0" brushRef="#br0" timeOffset="6613.17">12414 1481 1185 0,'-1'-3'97'0,"-10"-2"27"0,-4-3-33 16,-7-4-9-16,-5 2-42 16,1 6-16-16,-12 5-14 15,0 10-8-15,-2 10 3 16,3 2-6-16,10 9 1 15,8-2 0-15,19 0 2 0,1 1 0 16,21-4 5-16,10 0 0 16,9 1 3-16,3-2 10 15,4-1 2-15,0-3 2 16,-8-5-3-16,-4 4-5 16,-18-5 4-16,-9-1 5 15,-22 4 3-15,-12-3-2 16,-13 1-12-1,-7 2-8-15,-4-3-9 0,1 0-9 16,4-7-37-16,3-4-20 16,11-5-45-16,6-1-19 0,18-12 72 15</inkml:trace>
  <inkml:trace contextRef="#ctx0" brushRef="#br0" timeOffset="7589.11">12559 1653 1285 0,'11'10'67'0,"-1"5"39"16,-9 6-14-16,-1 7-12 0,-6 1-14 15,1 1-29-15,-1-5-16 16,3-5-12 0,1-1-8-16,2-6 1 15,0-2-2-15,0-9-1 16,2-1 4-16,-1-1 6 15,1-3 7-15,3-13 5 0,1 0 0 16,5-7-4-16,8-4-2 16,3 2 2-16,3 1-2 15,5 8 1-15,-3 12-3 16,-3 5-5-16,-5 10 0 0,-2 14-6 16,-4 2-1-16,4 3-1 15,4 3-3 1,4-6-22-16,6 0-12 0,1 0-40 15,-1-5-20-15,9-8-15 16,4-9-17-16,7-10-41 16,-1-4 14-16,-1-9 44 15,-8 1 45-15,-8-2 134 0,-6 2 33 16,-19-6 33-16,-5 0 7 16,-19-6-13-16,-4 4-16 15,-4 2-25 1,-3 7-21-16,0 16-38 15,2 1-8-15,-2 21-14 16,-3 4 1-16,13 4-6 16,4 0 0-16,23-8-2 0,6-5-1 15,14-9 0 1,4-7 3-16,6-4 1 16,-1-9 2-16,-1-1-1 0,1-1 0 15,-7 0 0-15,-10 1-1 16,-6 4 2-16,-15 7-3 15,1 4 1-15,-8 9-1 0,-4 8 1 16,-2 6-1-16,1 5 0 16,3-2 0-1,11-3-2-15,14-4 3 0,8-8-1 0,7-6 2 16,3-8 2-16,1-9-1 31,2-5 8-31,1-9 6 16,1 2 20-16,1 0-2 15,-7 3 1-15,-2 5-6 0,-8 12-14 16,-7 7-1-16,-11 22-13 16,-4 12 0-16,-10 18-3 15,-5 4-1-15,-4 1-10 16,-2 1-15-16,2-8-17 0,1-11 2 16,2-15 15-1,6-9 14-15,0-17 13 0,-3-6 2 16,2-21 3-1,4-7 3-15,5-26 6 16,9-7 3-16,9-17 2 0,7-7 1 16,14 7-2-16,7 6-10 0,12 16 4 15,4 15-3-15,3 17 2 16,-2 10 1 0,-10 17-6-16,-2 8-6 0,-26 8-1 15,-14 4-1 1,-19 5-5-16,-12 2 2 15,-13-2-41-15,-7 1-23 0,-4-11-65 16,5-2-25-16,12-10 83 16</inkml:trace>
  <inkml:trace contextRef="#ctx0" brushRef="#br0" timeOffset="7956.67">14222 1800 1280 0,'13'25'73'0,"-5"5"23"0,-7 5-3 0,-7 4-37 0,-7 4-18 0,-6 2-25 16,0 1-10-16,-1-3 1 0,-1-4-11 15,2-12-19-15,8-3 3 16,5-16-2-16,6-7 13 0,5-7 15 16,3-15 8-16,14-12 12 15,0-14 8 1,8-16 19-16,3-5 4 15,5-9 19-15,3-1-11 16,5 12-13-16,2 5 2 16,-10 32-17-16,0 10-1 15,-9 23-6-15,-3 13-16 16,-8 7-12-16,-6 4 0 0,-13 0 6 16,-7 1 0-16,-14-2 0 15,-3 1-3-15,-7-9-11 16,-1 1-21-16,6-13-42 15,0-1-28-15,12-12-50 16,8-7 6-16,17-11 72 16</inkml:trace>
  <inkml:trace contextRef="#ctx0" brushRef="#br0" timeOffset="8131.73">14738 1620 1429 0,'0'38'80'0,"-6"-5"27"15,-2 3-20-15,-3-9-23 16,1-5-25-16,12-9-25 0,6-4-6 16,14-7-48-16,6-4-33 15,5-7-373-15,2-5 292 16</inkml:trace>
  <inkml:trace contextRef="#ctx0" brushRef="#br0" timeOffset="8564.03">14976 1727 968 0,'11'19'102'0,"0"-3"82"16,-8-3-91-16,1-2 1 0,-4-10-34 0,-7-1-5 31,7-3-5-31,2-6 0 15,4 2-9-15,5 1-10 16,5-2-16-16,1 2-3 0,4 4-8 16,-2-1-2-16,3 8 0 15,1 0-2-15,-2 1 1 16,1-3 0-16,0 2 1 16,3-1 0-16,-4-2 5 15,-1 0 8-15,-2-1 24 16,-2 4 11-16,-9 1 5 15,1 5-1-15,-8 7-11 0,0 4-1 16,-9 11-11 0,-2 9 1-16,-5 12-14 0,-1 9-7 15,-4 14-5 1,2 2-10-16,0 2-7 0,2-6-6 0,0-10-19 31,-1-5-8-31,-5-14-19 0,-1-2-9 16,-3-14-34-1,-1-5-28-15,-1-17 80 16</inkml:trace>
  <inkml:trace contextRef="#ctx0" brushRef="#br0" timeOffset="9560.49">16399 1317 1189 0,'6'8'112'0,"-6"2"41"0,-7-3-11 15,-11 1-6-15,-9 3-40 0,-10-1-22 0,-3 9-30 16,-4 8-11-16,1 10-20 15,9 11-5-15,7-3-4 0,16 3-6 16,22-10-2-16,16-10-9 16,18-4-5-16,4-12-2 15,6-10-4-15,5-2 6 16,-1-8 7-16,1 2 2 16,-11-2 9-16,-8 1 0 0,-16 7 1 15,-6 0 0-15,-10 12-1 16,-4 0 0-16,-5 7-1 15,-5 5 2 1,-4-1 0-16,3 1 1 0,-2-11-1 16,3-5 1-16,5-7-2 15,-2 2 2-15,-1-3 4 16,-6-6-4-16,2-8 6 16,6-2-3-16,4-11-2 0,6-4 6 15,14-1-7-15,5-3 2 16,15 7-2-1,2 6-3-15,7 6-1 16,-4 8 1-16,-6 8-1 16,1 2 2-16,-18 9 2 15,0 2-3-15,-15 7 1 16,-7 1-1-16,-6 8-2 0,0 0 4 16,-4 1-1-1,6-5 1-15,10-3-1 0,4-6-1 0,4-8 3 16,7-7-2-16,0-2 5 15,1-10-2 1,0-5 6-16,2-6 5 0,-8-2 6 16,0-4 13-16,-19-5 2 15,-13 1-2-15,-11-1-15 16,-9 2-12-16,-6 16-6 16,-2 3-3-16,-2 12-29 15,7 0-19-15,19 0-53 16,9 0-28-1,22-8-25-15,14 3-114 0,18-7 167 16</inkml:trace>
  <inkml:trace contextRef="#ctx0" brushRef="#br0" timeOffset="10071.77">17702 1467 1355 0,'-9'-2'74'0,"-9"2"26"0,-5 4 8 0,-7 7-3 0,-5 3-22 0,-3 11-29 0,0 7-13 16,4 10-21-16,2-1-6 15,18 2-10-15,9-4 0 0,19-7-1 16,12-7-5-16,18-11 1 16,6-7 2-16,5-9-4 15,5-6 1-15,0-8 0 16,2-4-2-1,-10-5 1-15,-2 1 3 0,-13-1 2 16,-10 4 1-16,-13 2 1 16,-10 5 7-16,-16 8 1 15,-12 6 0 1,-1 15 2-16,0 4-9 0,1 10-4 16,8 4 1-16,12-6 0 15,7-4 0-15,12-10-2 16,12-5 2-16,11-5-1 15,11-6-1-15,6-5 2 16,5-5-2-16,-8-6-1 16,-8 2 4-16,-12 0 6 0,-15-4 4 15,-15 1 13 1,-12-2 1-16,-18 0-9 0,-11 4-4 16,-17 6-12-16,-2 2-4 0,1 9-12 15,8-4-32 1,23 5-65-16,24 0-33 15,2-3-188-15,27-2 196 16</inkml:trace>
  <inkml:trace contextRef="#ctx0" brushRef="#br0" timeOffset="10638.73">18721 1670 1215 0,'-3'-1'134'0,"-5"-9"174"0,-17-4-211 0,-5 0 1 16,-9-3-19-16,-2 3-27 0,0 10-19 16,-4 4-7-16,8 13-18 15,5 11 0-15,13 2-8 16,5 3-7-16,15-2-24 16,9-7-5-16,12-7-6 15,5-2 9-15,8-10 16 16,-1-2 4-16,3-12 7 15,-3-4-3-15,-5-12 9 16,-3-2 2-16,-2-18 11 16,-2-8 13-16,-9-17 7 15,-5-9 7-15,-10-1-6 0,-7 2-6 16,1 27 2 0,-5 17 6-16,-1 27 10 0,-5 11-9 15,0 22-14-15,0 8-5 16,7 19-22-16,5 4 8 15,12 6-3-15,9-6-8 16,18-1 8-16,-1-4-7 0,15-10 0 16,6-8 3-16,-1-8-12 15,-1-10 9-15,-9-10 2 16,-3-4-2-16,-10-9 6 16,-1-1-2-16,-8-6 4 15,-11 4 5-15,-10 8-4 0,-4 6-2 16,-18 12-3-1,4 9-6-15,-1 14 10 16,2-1 0-16,18-4-3 16,4 2-15-16,21-15-14 15,6-3-18-15,14-9-34 16,5-7-7-16,-8-5-54 0,1-8-12 16,-4-7 80-16</inkml:trace>
  <inkml:trace contextRef="#ctx0" brushRef="#br0" timeOffset="10799.13">19125 1215 1617 0,'-20'-2'36'0,"2"-3"-17"0,4-4-8 0,6-8-7 0,7-7-10 15,7-8-63-15,3 1-115 0,7-4 104 16</inkml:trace>
  <inkml:trace contextRef="#ctx0" brushRef="#br0" timeOffset="11171.32">19441 920 1525 0,'12'36'65'0,"-5"7"47"16,-7 6-35-16,-8 7 19 15,-5 3-6-15,-4 13-32 16,-2-1-8-16,2 2-31 15,2-1-5-15,15-17-10 16,11-2-4-16,13-19 1 16,4-10-2-16,9-16 2 15,2-7 0-15,2-7 0 0,-1-7 0 16,2-13-4-16,-7-6 1 16,-7-3 3-16,-1-7 2 0,-19 7 8 15,-8 0 7 1,-17 15 3-16,-16 6 6 15,-7 15 4-15,-1 10-9 16,-2 18-2-16,10 4-7 16,14 8-9-16,12 5 1 0,22-7-5 15,12-1 2-15,22-10 6 16,13-3-2-16,10-6-7 16,12-6-18-16,4-7-59 15,2-6-36-15,2-8-33 16,-3 1 64-16</inkml:trace>
  <inkml:trace contextRef="#ctx0" brushRef="#br0" timeOffset="30673.69">6246 2708 1075 0,'-5'21'49'0,"-3"1"3"0,5 1-8 0,3-2 0 0,0-1-1 0,14-5 15 0,10-4 7 0,17-7 7 16,14-4 0-16,32-3-7 0,17-3-7 16,24-5-20-16,9-2-13 15,18 4-5-15,12 6-4 16,11 4 12 0,-3 10 0-16,8 3 2 15,-14-1 1-15,-11 4-14 0,-8-1-3 16,-32 3-5-16,-12-3 1 15,-29-4 0-15,-12 1 2 16,-32-5-3-16,-17-5-5 16,-32-1 0-16,-19-2 4 15,-33-3 0-15,-17-4-5 0,-24 1-2 16,-9 0-2 0,-30 1-7-16,-7 2-3 15,-14-2-6-15,-9 3-2 0,1-2 4 16,5 2 6-16,18 2 6 15,12 0 2-15,28 0-1 16,13 0 1-16,30 2 2 16,18-2-2-16,32 0 1 0,16-2-3 15,42 1-3-15,22-6 6 16,42 6 0 0,16 1 6-16,28 8-1 15,18-1 1-15,21 3 1 16,6 3 0-16,21-1 12 15,1-2 1-15,-4-10 9 16,6-2 3-16,-18-9-3 16,-8 2 1-16,-26-4-4 15,-14 0-2-15,-34 1 4 16,-22-4-7-16,-37 3 2 0,-27 1 7 16,-45-9-11-16,-26 4 3 0,-56-2-13 15,-18-2-9-15,-56 9-7 16,-22 1-11-16,-25 6-5 15,-15 0-15-15,-15 7-9 16,4 4 3-16,-6 5 1 16,12-1 13-16,22-1 9 15,8-1 6-15,37-3 11 16,18-2-4-16,42-3 10 16,28 3 0-16,50-3-2 15,16-5 5-15,41 2 1 16,22 0-1-16,52-8 5 15,27 0-3-15,45-5 0 16,16 0-3-16,23-1 1 16,9 3 6-16,5 3-4 15,9 5 10-15,-18 1 2 16,-15 5-13-16,-32 6 5 16,-29 5-7-16,-33 6 3 15,-24 6 2-15,-37 3 2 0,-23 6-2 16,-44 3-7-1,-21-1 8-15,-44-2-4 0,-19 1-2 16,-23-17 6-16,-7 0-10 16,-28-10 4-16,-7-6-2 0,-21-6-2 15,-15-4 0 1,-3-9 0-16,-3 3-2 0,6-7 2 16,14 1 1-16,31 1-1 15,13-3 0-15,40 10-5 16,19 2 6-16,30 5-4 15,19 4 1-15,39 3 0 16,21 3-7 0,50 2 7-16,24-3-3 0,50-4 3 15,28-1 4-15,37 1-3 16,14 4 0-16,35 9 1 16,-5 2-1-16,18 7 3 15,-5-1 3-15,-22 0 0 16,-7-2 5-16,-40-3 4 0,-23 4 4 15,-49-6 10-15,-31 3 1 16,-52-7-9-16,-25-1 4 16,-38 3-16-16,-24-2-1 15,-52-2-1-15,-21-4-4 16,-32-10 1-16,-14-5-1 16,-15-6-2-16,-3-6-5 0,-8-2-9 15,0-3-8 1,5 10 1-16,7 1-6 0,20 14 2 15,12 5 6 1,33 8-2-16,19 1 12 16,24 10 2-16,22-1 5 0,36 2-6 15,18 4-4-15,42-4 2 16,21 2-5 0,47-3 9-16,25 0 0 0,45-6 9 15,24-1 1-15,31-5 4 16,11-1 7-16,1-6-3 15,5-3 9-15,-18-7 1 16,-10 1-9-16,-35 0 2 16,-25 1-11-16,-56 1-3 15,-25 6 1-15,-56 1-8 16,-29 0 6-16,-73 3-44 0,-33 5-24 0,-74 6-56 16,-39 8-32-16,-49 10-25 15,-33 12-269-15,-24 9 294 31</inkml:trace>
  <inkml:trace contextRef="#ctx0" brushRef="#br0" timeOffset="54998.99">1751 11308 1397 0,'-1'0'76'0,"-6"0"1"0,1 3 5 0,-7-3-6 0,-6-3-11 0,1 3-1 0,-11-10-17 15,-2 7-9-15,-6 0-19 16,-4 0-6-16,-9 12-8 16,-7 7-7-16,-17 16-5 15,-3 7-4-15,-1 16-5 16,6 10 3 0,15 18 5-16,13 7 0 0,18 14 4 15,12 10-1-15,21-4-4 16,7-1 3-16,21-24 2 15,7-4-1-15,24-20 3 16,9-4 1-16,18-16-2 16,6-8 3-16,15-20-30 0,10-13-30 0,29-13-47 15,5-11-234 1,9-13 219-16</inkml:trace>
  <inkml:trace contextRef="#ctx0" brushRef="#br0" timeOffset="55383.31">13449 13167 1444 0,'-6'-6'35'0,"-15"-2"-53"0,-13-8-97 0,-30-11 72 0</inkml:trace>
  <inkml:trace contextRef="#ctx0" brushRef="#br0" timeOffset="55846.33">12824 12752 1327 0,'26'5'67'16,"0"0"10"-16,3-5-17 0,4-2-5 16,-5-1-21-1,2-5-6-15,10 3-7 16,5 4 1-16,0 1-6 16,0 1-5-16,-5 12-3 0,-1 1-3 15,-1 8 2-15,0 0 4 16,-11 5 2-1,0 5 1-15,-7 6 2 0,-4 1-1 16,-3 4-4 0,-9 2 0-16,-4 6-5 0,-4 1-3 15,-4 12-2 1,0 4-2-16,-5 10 1 0,-3 0 1 0,-4-13-2 16,-2-5-3-16,-13-13-2 15,-3-7-4-15,-11-12 4 16,-12-1 3-16,-12-14-9 15,-15-4-15-15,-32-18-60 16,-20-12-269-16,-23-6 230 16</inkml:trace>
  <inkml:trace contextRef="#ctx0" brushRef="#br0" timeOffset="56895.2">1772 13668 1426 0,'25'-12'72'0,"5"-1"-8"0,-2 1-18 16,2 8-33-16,0 1-11 0,-12 6 1 0,4 2-1 0,-6 3-2 0,1 0 0 0,10 0 0 0,0-5 3 0,18 0 1 16,10-1-7-16,16 1 3 15,21-2-1-15,23-1 1 16,11 4 4-16,21-3-3 16,3 2-3-16,16 1-1 15,4-3 2-15,5 2 7 16,0 5 8-16,2-5 5 15,1-1 3-15,2-1-7 0,3-2-2 16,2-2-5 0,-1-5-8-16,9 2 3 15,10-1-4-15,2 4-2 16,-3 3 5-16,8 10-1 0,-5-4-1 16,-11 2 2-16,5 0-3 15,-4-2 0 1,-2-1 5-16,1-1 5 15,9-2 3-15,-5-2 3 0,0 0-3 16,4 2-2-16,-3-2 8 16,-6 3 6-16,-2-2 9 15,4 4 2-15,-2-2 1 16,-1 0-12-16,10 0-9 16,2 2-7-16,-9-3-5 0,9-1-1 15,-7-1 0-15,-9 2 0 16,6 0-4-16,1-2 2 15,2-2 1-15,-1-1 0 16,-8-5 2-16,1 3-2 16,-11-4-1-16,1 6 0 15,-7-4 1-15,-19 7 2 16,-5 0-17-16,-31 7-79 16,-24 4-132-16,-30 0 125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22:18.1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10502 5290 714 0,'-6'0'107'15,"-1"1"149"-15,3-1-165 0,-1 3-7 0,2 2-6 0,3 0-16 0,0 4 6 0,5 1-8 16,2 3-3-16,6 4-9 16,6-3-12-16,17 2-6 0,15-2-11 15,23-6 3 1,11-3-1-16,29-9 4 15,10-2 5-15,34-3 7 0,16-5-3 16,24 1 1 0,19 0-8-16,10 4-11 15,6 3 0-15,10 6-10 16,-20 0 3-16,-23 0-10 16,-17 0-22-16,-41-4-59 0,-13-2-47 15,-31-7 62 1</inkml:trace>
  <inkml:trace contextRef="#ctx0" brushRef="#br0" timeOffset="1299.45">15402 5444 907 0,'-8'3'36'0,"5"1"6"0,3 2 2 0,2-4 23 16,7 1 11-16,7-3 9 0,3 0 5 0,12-2-17 0,2-1-11 0,4 1-15 0,1 1-12 16,9 1-22-16,3 3 0 15,14 6-10 1,7-1-2-16,20 3 1 15,12 2 6-15,18 1-1 16,5 2 5-16,8 0-1 16,18-4-4-16,13-4 6 15,6 0-2-15,21-5 12 0,10-1 3 16,6 4 4-16,15-1-3 16,9 7-5-16,-10 3-1 15,-1 0-12-15,3-2 3 16,-19-4-10-16,-4 1 0 15,-17-10-2-15,-23-8-7 16,-21-9-50-16,-12-7-48 16,-38-12 57-16</inkml:trace>
  <inkml:trace contextRef="#ctx0" brushRef="#br0" timeOffset="33111.62">3730 8482 1033 0,'-2'3'62'0,"-4"2"21"0,-2 2-15 16,-2-2-12-16,1-2-6 0,6 2 5 0,0-5 4 0,3-5 1 16,4 1 0-16,7-1-21 0,5 0-9 0,5 4-13 15,5 1-6 1,12 0 0-16,6 1 0 0,13-2 8 15,6-3 6-15,7-5 10 16,4 1 3-16,5-3-1 16,6-3-2-16,6 1-13 15,4-3-1-15,3 2-10 16,-5 5-1-16,-8 4-8 16,-6 10-1-16,-10 6-1 0,2 6 0 0,-14-1 2 15,3-2 2-15,10 0-1 31,4-4-3-31,5-1 0 16,0-6 0-16,-4-1 1 16,-4 0 0-16,7-1 0 15,7 4 0-15,13-2-5 16,7 3 1-16,-1 2 3 0,-1 3 0 16,-13 3 0-16,-7-1 0 15,4 0 1-15,0-2 1 16,6-5-1-16,-1 0 1 15,-3-6-4-15,0 0-2 0,-4 0 8 16,3-1-1 0,7 2-1-16,0 7 1 15,-1 5-3-15,1 4-1 0,-2 1 1 16,-6-3 1-16,-2 3 0 16,3-9 0-16,12-1-1 15,4 0-3-15,5-8-1 16,-5-5-1-1,-11-1 5-15,2 0 0 0,-2-1 5 16,1 4 0-16,6-5-4 16,-4 0-1-16,-1-1 0 15,-9-4 0-15,-2 2 7 16,0-1 1-16,2 2-6 16,3 2-2-16,-3 0 0 15,-5 0 0-15,-5 2 0 16,-2-3-1-16,2 6-1 0,1-7-1 15,3 5 4-15,12 1 0 16,-2-1 1 0,0 3 0-16,-10 2 3 15,-6-1-2-15,4 1-3 0,-3 0 0 16,6 1-1-16,2 1 1 16,4-2 0-16,0 1 1 0,3 1 3 15,-3 4 0-15,1 2-4 16,2 0 1-1,3 5-2-15,3-7 1 16,-1 2 0-16,-5 6 0 16,0-3-3-16,3 2 1 15,0-2 2-15,5-6 1 0,9 2 7 16,-1-2 1 0,2 1 4-16,-2-2-5 15,0-3-2-15,7 2-5 16,10-3 1-16,7 0 1 0,4-4-1 15,6-6-1-15,15 4 2 16,9 0 0-16,5 2-3 16,4 1 1-16,4 3 0 0,1 2-1 15,1 3-1-15,-1 4 4 16,-11 2-7 0,-8-5 3-16,-20 5-46 15,-16 4-44-15,-41 7 55 0</inkml:trace>
  <inkml:trace contextRef="#ctx0" brushRef="#br0" timeOffset="39582.91">3676 9407 763 0,'-8'-9'103'0,"2"-1"60"0,-1 6-42 0,3-3-28 0,0 6-6 0,-2 1-5 15,1 5-10-15,-1 1-7 32,-2 3-24-32,-3 4-10 0,5 0-9 15,1-1-8-15,5 1-10 16,2-2 3-16,7-2-4 16,4 1 4-16,6-1 2 15,6-4 5-15,11 0 3 16,5-2-6-16,18-5 7 15,1-4-8-15,14 0 1 0,3-4 0 16,5 2-9 0,-3 2 3-16,-2 0 0 15,1 1 0-15,10 2 0 16,3-2 1-16,1 5-6 0,1 0-1 0,-6 5 3 16,-2-2-2-16,-5 6 3 15,4-4-3-15,9 3 1 16,2-5 1-16,3 5-1 15,-4-3 5-15,-7 3-1 16,-7-4-4 0,1 1 4-16,4 1-4 0,10-6 0 15,1 0 1-15,3-7-2 16,-4 0 1-16,-5-4-1 16,-2 2 1-16,9 6 1 15,0 3 0-15,1 6 2 16,-8 0-3-16,-8-1 0 15,-5 0-1-15,-2-5 0 16,2 0 2-16,-6-7 1 16,3 4-1-16,5 0-2 15,-2-2 1-15,0 5-1 0,-1 0 0 16,-5 2 0-16,0 3 1 0,2-1-1 16,4 4 2-1,8 0-2-15,2 2 0 0,-3-1 3 16,-9-4 4-16,-4-4 5 15,-3 1 0 1,0-2 0 0,3-5-8-16,2 1 0 15,7-3-4-15,7 2-1 0,-2-1 1 16,-3 3-2-16,-5 0 3 16,-4 1-1-16,-5 2 2 15,4 0-2-15,4 2 0 16,3 1 1-16,5 5-1 0,-2-7 0 15,-4 3 0-15,-3-6 1 16,-3 0 1-16,5-7 0 16,7 0 0-16,6-1-3 15,0-6 1-15,1 4 1 16,-4 2 1-16,-8-1 3 16,5 6-1-16,-9 2 1 15,7 3-3-15,-6-1 2 16,1 1-4-16,4 0 0 15,-2-2 1-15,-5 2-3 16,-6 0 2-16,6 0 0 0,2 0 1 16,7 2 0-1,10 1 0-15,-7 5 1 16,2 3 0-16,-3 5-1 16,-6 4 1-16,1 1-1 15,-2-1 1-15,-1-1-1 0,8-2 1 0,-3-7 4 16,7 1 0-1,-4-3 4-15,-3-2 0 16,-3 0-6-16,-5-4 3 16,-3 0-5-16,-7-2-2 0,-11 0-12 15,-8-4-24-15,-12-2-74 16,-7-3 219-16,-31-4-113 16</inkml:trace>
  <inkml:trace contextRef="#ctx0" brushRef="#br0" timeOffset="48288.84">3950 11041 1283 0,'-6'-11'59'0,"-3"-5"-8"0,5-1-14 0,0-11-33 15,4-1-5-15,0-1 4 0,6-4-2 0,-4 2 6 0,-1 1 2 32,7 2-4-32,-8 4 4 15,10 6-9-15,-3-3-2 0,6 9 5 16,3 2-3-1,4 7 2-15,6-3 10 0,10 6 13 16,3-3 10 0,5 4 10-16,7 0-3 0,3 0-11 15,6 0-6-15,9 4-14 16,7 0-3-16,6 3-7 16,-3-3-1-16,1 4 3 15,4 3-1-15,1 2-1 16,2 0-3-16,10 4 0 15,9-1-1-15,6-2 4 16,2 5 2-16,-1-13 2 16,-4 2 4-16,13-3-2 15,4-1 2-15,3-2 1 0,1-2-3 0,-7 2 3 16,3-1 0-16,8-1-5 16,3-1-1-1,7-4-4-15,-5-5 2 16,4-1-1-16,4-1 1 15,3-2 1-15,-5 3 0 16,0 1-3-16,-3 4 1 0,-3 1 7 16,-4 2 3-1,-11 1 9-15,-6 2 1 0,2 2-9 16,4 1-1-16,3 3-8 16,-3 1 2-16,-7 1 0 15,0 1-3-15,4-1 4 16,9 1-5-16,-4 2 0 15,0 0 0-15,2-4-1 16,9-3 1-16,13-5 2 16,3-4 0-16,16-6 0 15,6-2 1-15,13-2 6 0,6-1 3 16,11 10 6-16,3 4-3 16,-3 8-4-16,-3 1-4 0,5 1-5 31,-15 3 2-31,2-4-1 15,6 3-5-15,-23-1-46 16,-6-2-49-16,-15 1 55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7T18:23:19.6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4040 5569 971 0,'0'-3'213'0,"5"-2"-89"0,0 0-46 0,6-4 6 0,-3-1-2 16,4-2-30-16,-2-1-6 0,2 1-19 0,3-1-9 0,5 5-10 0,4 0-4 15,3 7-6-15,3 1 1 0,6 3 1 16,3 6-2-1,10 4 3-15,5-1 1 0,14-1 3 16,6-6-4-16,14-5 4 16,2-1-2-16,11-3 2 15,3-3 4 1,22 3 0-16,10 4 4 16,9 5-3-16,0 5-4 0,7 5-5 15,6 0 1-15,17-8-2 16,3-3 3-16,16-6-1 15,-2-1 2-15,6-7 14 16,8 1 9-16,7-2 11 16,0 1-1-16,16-1-11 0,-2 4-8 15,-12 2-12-15,-5-3-2 16,-7 3-3-16,-10-3 0 16,-17 2-33-16,-5-5-33 15,-39-10 38-15</inkml:trace>
  <inkml:trace contextRef="#ctx0" brushRef="#br0" timeOffset="3230.3">3614 6573 743 0,'0'4'72'0,"2"-3"51"0,0 1 13 0,4-2-33 0,-5 0-4 0,9-3-20 0,-2-2-8 15,6-5-19-15,3 3-7 0,2-1-23 16,6 0-3-16,1 3-6 15,1 0-6 1,1 8 5-16,5-1-6 0,7 3 8 16,2 1-3-1,9-6-1-15,1-3-2 0,4-3 1 16,8-2 2-16,0 0-4 16,6-3 7-1,15-3-4-15,8-1-5 16,8-5 7-16,8 4-2 0,-2 2-1 15,-1 1 7-15,4 4-4 16,1 4-5-16,4 5 1 16,1 0 0-16,0 0 2 15,-8 5 5-15,0-5 4 16,12 3 1-16,11-1-3 0,0-4-2 16,-1 0-1-16,-2-1-6 15,11 3 0-15,1 0-3 16,7 5 1-16,-5 4-3 0,-8 7 0 15,2-2 0 1,1 5-1-16,2-4 1 16,-3-6 3-1,1 0 10-15,0-1 4 0,5 0 2 16,-1-5 0-16,-1-3-4 16,5 0-6-16,8 0 8 15,11-3 4-15,5-5-8 16,17 4 12-16,5-4-13 0,3 3-4 15,6-4 4-15,-9 5-12 16,-8-5 0-16,-3 3 6 16,-13 2-4-16,-28 1-1 15,-11 3 3-15,-41 5-16 16,-27 1-32-16,-43-6-105 16,-34-11 92-16</inkml:trace>
  <inkml:trace contextRef="#ctx0" brushRef="#br0" timeOffset="5101.25">3488 7447 874 0,'2'10'90'0,"-4"-4"42"15,-3 7 14-15,-2 1-53 0,0 0-8 0,1-1-12 0,1-6-13 0,2 1-10 16,3-5-13-16,3 7-10 16,7-2-4-16,7 3-8 15,7 3-3-15,9 0-11 16,9 5 4-16,12-5-6 15,9-1 1-15,22 0 1 0,13-6 0 16,13 0-1 0,5-6 1-16,11-2 1 15,8-7-3-15,20-5 3 16,10 1-2-16,18-1 0 0,13 4 4 16,4 2-7-16,7 6 5 15,11 1-2-15,-12 1-1 16,9 2 1-16,12 1 1 0,-6-4 2 15,6-7-2 1,8 1 3-16,-8-5-3 0,-3-2-1 16,7 1 4-16,-18-1-3 15,-14 0-11-15,-26-2-417 16,-39-7 310-16</inkml:trace>
  <inkml:trace contextRef="#ctx0" brushRef="#br0" timeOffset="9532.33">12662 4774 1227 0,'11'-17'84'0,"2"1"99"0,2 10-122 0,-2-1 14 0,-4 7-8 0,-2 10-11 15,5 17-13 1,7 14-8-16,5 34 3 0,4 20-1 16,9 30-13-16,0 12-4 15,6 30-15-15,6 11 1 16,11 8-2-16,0 3-2 16,0-29-15-16,-7-26-5 15,-12-44 0-15,-3-23-11 16,-16-32-23-16,-4-10-30 0,-18-21-113 15,-11-17 106-15</inkml:trace>
  <inkml:trace contextRef="#ctx0" brushRef="#br0" timeOffset="10298.92">12987 4419 1362 0,'3'-8'58'0,"-1"-1"3"16,2-1 17-16,10 3 5 0,7 0 0 16,11 1-7-16,5 0 0 0,12-1-12 15,13 1-7 1,20-5-22-16,8 3-7 15,31-5-15-15,9-1-7 16,35 0 3-16,21-3-1 0,27-7 4 16,18-3-3-16,16-7-3 15,9-4-7 1,18 1 1-16,-10 4 5 0,4 5-5 16,-12 4 7-16,-43 10-2 15,-15 1 2-15,-51 6 13 0,-25 3-5 16,-47 4 2-1,-23 4-5-15,-39 0-7 16,-8 1-1-16,-18 6 5 16,-7-1 4-16,-10 7-2 15,-7 0 1-15,1 7-8 16,3 4-1-16,8 9-3 16,3 5 2-16,11 17-2 15,4 5 0-15,7 24 1 16,5 17-3-16,11 33 2 15,4 22-3-15,7 30 7 0,0 14-4 16,-5 14-3-16,-5-10-20 16,-7-11-19-16,1-10-4 15,-2-30 7-15,-1-8 17 16,3-21 16-16,-3-8 6 0,-8-14 3 16,-9-10 0-16,-13-16 4 15,-7-6 7 1,-17-14 9-16,-2-14 7 0,-23-21-2 15,-5-12 0 1,-22-24-19-16,-17-8-2 0,-37-13-18 16,-21 1-17-16,-37-2 0 15,-19 4-10-15,-17 10 15 16,-12 4 9-16,-8 15 11 16,12 3 6-16,5 0-1 15,17 2 1-15,38-8-2 16,16-7-2-16,42-7-25 15,26-8-19-15,34-13-55 16,24-5-42-16,43-25 81 16</inkml:trace>
  <inkml:trace contextRef="#ctx0" brushRef="#br0" timeOffset="10733.17">13914 5033 1013 0,'8'3'113'0,"0"2"126"0,-1 1-71 0,-3-1-2 0,1 1-8 0,-2-1-21 0,2 4-6 16,-4 5-38-16,3 10-20 15,2 17-28-15,-1 16-19 16,4 14-21-16,-1 9 0 0,1 7-5 16,4 1-11-16,3 4-49 15,1-7-28-15,4-14-64 16,-1-10-23 0,4-23-55-16,-7-8 122 0</inkml:trace>
  <inkml:trace contextRef="#ctx0" brushRef="#br0" timeOffset="11431.56">14572 5206 1569 0,'10'-5'61'15,"-9"5"27"1,2-1 5-16,-3 1 22 0,2 0-16 15,1 6-36 1,2 7-16-16,0 18-16 0,1 7-11 16,-3 16-1-16,2 7-12 15,1 4-7-15,-1-2 0 16,4-9 0-16,2-5 5 16,0-19-5-16,-4-7 5 15,1-12-5-15,-8-9 4 0,-3-12 1 16,-5-5 3-16,-7-25-3 15,-3-9-5-15,0-17 0 16,4-7 1-16,3-10-1 16,3-7 0-16,10 5 0 15,4 6-2-15,13 19 7 0,5 16-3 16,7 12 5-16,-4 15 3 0,1 17-7 16,-2 13 6-16,0 17-1 15,3 9-6-15,-4 21 1 16,2 6-2-16,0 7-2 31,-5-7-1-31,6-14 5 16,4-5-3-16,-6-20 3 15,4-3-2-15,-3-16-1 0,3-4 6 16,-1-15-6-16,7-9 4 16,3-15 0-16,7-6-1 15,3-11-1-15,-2-9 1 0,-2-6 4 16,-1 0-6-16,-17 5 7 15,-7 7 0-15,-7 22-1 16,-7 12 3-16,-1 23-1 16,1 14-5-16,-4 29-2 15,-1 9 6-15,7 23-4 16,0 7 6-16,6 6-4 16,0 1-5-16,5-1 2 15,-1-3-14-15,1-16-44 0,-1-8-16 16,3-21-53-1,-5-5-32-15,4-12-229 16,1-9 237-16</inkml:trace>
  <inkml:trace contextRef="#ctx0" brushRef="#br0" timeOffset="12151.02">20024 4134 1395 0,'-4'38'51'0,"-4"15"14"0,2 14 1 0,1 19 17 0,3 9 0 0,2 20-14 0,11 16-9 0,7 39-19 16,4 13-13-16,1 25-18 16,-2 12-8-1,-1-1-48-15,-1-3-23 0,-4-14-65 16,3-23-45-16,0-38-50 16,1-31 16-16,3-55-103 15,-2-33 170-15</inkml:trace>
  <inkml:trace contextRef="#ctx0" brushRef="#br0" timeOffset="13014.43">20353 4227 1321 0,'0'3'60'0,"0"-1"61"16,0 2-72-16,3-2 9 15,6-8 21-15,10-4-1 16,17-10-21-16,10-2-9 0,24-5-21 16,13 0-6-16,32 2-8 15,12-2-3-15,24 2-5 16,7-1-5-1,23 0 2-15,18-3 7 0,25 1 3 16,8 3-3-16,-2 1-1 16,2 3-6-16,-13 7-4 15,-13 0 6-15,-20 1-2 16,-6 4-2-16,-35 3 2 16,-16-4-1-16,-39 9 2 15,-24-1-1-15,-36 2-2 0,-9 3 1 16,-13 2-2-1,-8 0 3-15,0-2 1 16,-2 2 0-16,0-1 0 0,4 4-3 16,1 0 1-16,7 3-1 15,1 2 0-15,3-1 1 16,2 4-2-16,6 5 1 16,-7 4 6-16,0 2 3 15,-3 10 15-15,1 11 0 16,-4 29 1-16,-4 19 1 15,-2 29-13-15,-3 12-3 16,-1 32 0-16,-2 9-4 16,-1 22-2-16,0 7-2 0,-4 1-3 15,-5-5 5 1,2-21-3-16,2-15 3 16,9-28 0-16,1-13-3 15,9-13-1-15,-1-7 0 16,-3-8-1-16,1-8 0 0,-4-10 5 15,0-9 4-15,-4-8-4 16,-3-4 6-16,-7-10 2 16,-3-8 0-16,-10-13 6 0,-2-3-2 15,-15-15-4-15,-7-4-1 16,-27-9-2-16,-17-5-8 0,-34-2-1 31,-18-2-2-31,-26-1 2 0,-29 1 1 16,-28 1 0-16,-33-4 1 15,-26 3-3 1,1-2-3-16,-15-7 2 16,21 4 3-16,14-7 9 15,23 0 3-15,56-1 4 0,27-2-9 16,55-1-23-16,22-7-15 16,41-4-50-16,12-4-33 0,45-18-71 15,20-5-52-15,46-26 136 16</inkml:trace>
  <inkml:trace contextRef="#ctx0" brushRef="#br0" timeOffset="13414.18">21102 5129 1474 0,'6'20'86'0,"1"4"14"0,-3 3-10 0,-4 3-16 0,0 5-24 0,-3 6-20 0,2 1-7 0,-4 2-13 0,2 2-1 16,1-2-18 0,-1-4-22-16,1-10-61 15,-1-7-33-15,2-21-312 0,-6-4 272 31</inkml:trace>
  <inkml:trace contextRef="#ctx0" brushRef="#br0" timeOffset="13681.76">21048 5116 1437 0,'10'-4'82'15,"-1"-1"23"-15,12 5-10 0,4-5 7 16,13 5-3-16,11 2-8 15,12 9-30-15,10 9-6 16,-6 13-34-16,-5 11-9 0,-5 9-14 31,-14 0 2-31,-12 6-5 0,-9-4 5 16,-18-2 0-16,-6 6 0 16,-26-6 0-16,-4-1-4 0,-25-6-5 15,-2-8-18-15,-2-16-35 16,-2-9-21-16,10-17-49 15,6-16-20-15,21-18-243 16,10-12 238 0</inkml:trace>
  <inkml:trace contextRef="#ctx0" brushRef="#br0" timeOffset="14431.9">21848 5212 1220 0,'2'40'78'0,"1"-1"34"15,-2 4-14-15,4 4-18 0,-3 4-12 16,2 2-27-16,3 6-8 16,-6-6-20-1,3-1-3-15,-3-3-5 0,-1-9 0 0,0-10-2 16,0-5-2-16,-3-9 2 31,3-15 0-31,0 2 1 0,-3-11 3 16,3-20-1-16,1-7 3 15,6-20-3-15,4-9 3 16,-2-14 8-16,2-1 5 16,-4 5 9-16,0 8 3 15,0 14-6-15,1 5 1 16,-4 20-3-16,3 8-3 0,-4 11-5 15,3 6-7 1,-3 9-5-16,4 12-3 0,1 9-3 16,1 12 0-16,5 2 0 0,-1 2-4 15,10 0 6 1,3 2 0-16,1-5-2 0,4-3 0 16,1-5 1-16,-2-6 0 15,-2-10 0-15,-1-4 1 16,0-12 1-1,1-2 3-15,-4-12 1 16,-2-9-1-16,1-8-4 16,3-4 2-16,-1-6 16 15,3-1-1-15,4-5 8 0,-4 2 2 16,1 6-16-16,-3 2 5 16,-3 12-7-16,-8 7-3 15,-5 8 4-15,1 5 0 16,-6 6-5-16,4 11 1 15,4 15-7-15,-2 7 2 16,4 15 6-16,0 4-1 0,7 18 3 16,-2 3-4-1,2 11-6-15,2 3-1 0,-5-9 0 16,-5-3 0-16,-1-14-28 16,-2-6-28-16,-5-13-94 15,-4-6 366-15,-21-11-191 16</inkml:trace>
  <inkml:trace contextRef="#ctx0" brushRef="#br0" timeOffset="19733.47">16257 1018 1337 0,'-1'-2'14'0,"7"7"14"15,0 3 18-15,2 3 13 0,0 4 3 0,0 17-13 0,-5 7-2 0,0 20-22 0,-3 13-4 0,5 21-13 0,-2 15 0 0,7 8-7 16,-4 4 1-16,5-16-28 16,2-12-14-16,-1-21-13 0,2-13-21 15,-1-17-27 1,-2-14-89-16,-9-26 111 16</inkml:trace>
  <inkml:trace contextRef="#ctx0" brushRef="#br0" timeOffset="20579.43">16297 1109 1090 0,'6'0'85'15,"0"0"34"-15,4-3-19 16,2-2 2-16,10-4-35 16,2-7-12-16,6-3-23 15,6 2-4-15,10-4-8 16,3 5-3-16,9 5-8 16,2 5-7-16,13 3-1 15,1 0-1-15,3 1 0 16,4-6 3-16,6-3-2 15,7-1-1-15,21-4-1 16,8-1 0-16,4-1-1 16,-7 1 1-16,-16 1-6 15,-5 5-2-15,-17 6-3 0,-6 1 2 16,-23 5 0 0,-13 4 6-16,-20 1 4 0,-9 4 0 15,-11 1-2-15,-4 1 3 16,-1-1-2-16,-1 4-3 15,2-4 5-15,3 3-4 16,2 2 3-16,7 4 10 16,2 7-1-16,-1 1 10 0,7 8 0 15,-6 5-1 1,5 13 1-16,3 8-9 16,-7 7-5-16,9 10-1 15,-9 11-4-15,-3 4 0 16,5-4 3-16,-8-1-3 15,1-22-1-15,5-2 0 16,-6-11-9-16,2-4 1 0,-2-3-3 16,0-2-3-16,1-9 6 15,-3-1 2-15,-3-9 3 16,-1-4 6-16,-7-6 1 0,-2-3 0 16,-1-5 9-16,-3-4-2 15,-6-4 4 1,2 0-4-16,-8-1-7 0,-3 1-2 15,-6 0 1 1,-7 0 0-16,-17 0 0 16,-2 0-2-16,-12 0-2 0,-5 0 2 15,-16-3-2-15,-11-4 2 0,-36-7 3 32,-10-8-3-32,-15-8 0 15,1-5 12-15,5 7 20 16,10 1 7-16,26 10 6 0,13 3-15 15,39 1-20-15,17 1-5 0,14-1-10 16,9 0-6-16,19-1-27 16,7 1-22-16,8 1-17 15,1-4 34 1</inkml:trace>
  <inkml:trace contextRef="#ctx0" brushRef="#br0" timeOffset="21117.17">16510 1447 1324 0,'0'-2'39'0,"1"8"2"0,7 16 34 0,-3 4-18 0,4 7-16 0,-2 3-22 0,0 3-14 0,3-1-2 0,-5 2-18 0,3 1-9 0,-4-2-51 16,-1 1-83-16,-1-9 96 16</inkml:trace>
  <inkml:trace contextRef="#ctx0" brushRef="#br0" timeOffset="21411.36">16478 1518 932 0,'6'-49'98'0,"5"9"70"15,-4 10-29-15,2 13-27 16,1 6-13-16,1 6-28 15,-2 5-12-15,2 2-24 16,2 6-14-16,1 3-14 16,5 3 4-16,-2 3-8 15,-1 4-3-15,-3 1 2 16,-4 6-1-16,-9 1-1 16,-3-4-2-16,-11-8-6 0,-7-6-18 15,-4-11-31 1,0-3-20-16,6-14-92 0,-5-2-219 15,12-5 241-15</inkml:trace>
  <inkml:trace contextRef="#ctx0" brushRef="#br0" timeOffset="21969.28">16811 1491 738 0,'17'25'112'0,"-1"0"168"0,-8 2-200 15,-5 1-6-15,0 1-32 16,-3-1-18-16,-3-4-21 16,3-4-1-1,-2-7 3-15,2-12-3 16,0 1 9-16,0 0 0 0,0-9 1 16,-4-5 9-16,4-14 2 15,0 1 2-15,3-13 6 0,0-1-9 16,3 1-7-16,5-3 4 15,4 5-9-15,5 9 0 16,5 3-1-16,2 9-3 16,5 5 0-16,-4 9 4 15,-9 1-2 1,3 7-2-16,-6 9-2 16,-3 0-6-16,-2 0 0 0,0 6-4 15,-8 3-3-15,0 0 3 16,-3 5-6-16,-5 0 10 15,2-5-2-15,0 1 5 16,3-7 0-16,5-5-2 0,9-5-2 16,2-6 0-16,6-9 5 15,3-2 3 1,-5-8 7-16,3-4 5 0,-6-2 4 16,-1-6 5-1,-12-1 8-15,0-4-3 0,-8 3 1 16,-5 5-6-16,-10 0-11 15,-3 4-5-15,-3 7-8 16,-4 1-13-16,4 7-26 16,3 1-23-16,8 2-52 15,12 3-120-15,1 0 141 0</inkml:trace>
  <inkml:trace contextRef="#ctx0" brushRef="#br0" timeOffset="22230.31">17617 1387 1167 0,'8'0'82'0,"-8"0"59"0,-2 1-10 0,-15-1-3 0,-2 0-19 15,-8 3-37-15,-6 2-10 0,2 5-26 16,5 1-12-16,3 11-13 15,13 4-11-15,13 8 0 16,4 3 4-16,24 0-6 16,6-3 3-16,10-8-13 15,3-3-22-15,-7-9-54 16,1-1-35 0,-3-10 63-16</inkml:trace>
  <inkml:trace contextRef="#ctx0" brushRef="#br0" timeOffset="24409.86">18243 1557 607 0,'-4'2'73'0,"-6"-1"111"0,7-1-71 0,-5 0-6 0,5-3-14 0,3 3-40 0,-2 0-3 16,4 2-7-16,3 1 1 16,1 3-6-1,-1-4-4-15,4 1 13 16,-1-2-4-16,9 1-4 0,-1 3 4 15,8-5-14-15,0 0 2 16,-2-7-2-16,1 1-2 0,3 0-1 16,2-1-5-1,3 6-5-15,7-4 1 16,0 5-7-16,3 0 2 0,0 2-2 16,3-2-7-16,5 4-2 15,5 1 1-15,3 3-4 16,4 0 3-16,1-2 0 15,-2 0-2-15,6 2 2 16,7-3-1-16,13 3 1 16,14 3 7-16,7 0 5 0,8 2 2 15,0 1-1 1,1-3-3-16,11 5-5 16,-1-2 2-16,7 0 0 15,4 2 3-15,-6-4 0 16,10 1 3-16,4-3-3 15,-2-1-7-15,-1-3-2 16,-1 2-2-16,5-6-1 16,1-1 5-16,5-1-1 15,-3-3-3-15,-7-3 1 0,4 0-4 16,-11-1 1-16,-13 3 2 16,-23 0-1-16,-22-2-4 15,-20 0-29-15,-13-1-27 16,-23-2-59-16,-15 0-6 15,-25 1 65-15</inkml:trace>
  <inkml:trace contextRef="#ctx0" brushRef="#br0" timeOffset="25775.38">20032 568 813 0,'5'-11'79'0,"-2"-3"125"16,-1 1-128-16,-2 4 0 0,0 4-6 0,-5 5-27 0,0 11-1 0,-3 16-1 16,1 9 6-16,-1 24-13 15,-3 13-4-15,-2 18-15 16,2 4-7-16,-2-1-20 16,1-10-17-1,9-19-46-15,-1-9-47 16,9-19-122-16,0-14-112 0,1-16 197 15</inkml:trace>
  <inkml:trace contextRef="#ctx0" brushRef="#br0" timeOffset="26175.31">19987 548 1110 0,'15'-8'58'0,"3"-3"-1"16,-6 3 27-16,1 6 4 0,0 2-16 15,-1 5-14-15,4 8-28 16,1 4-4 0,7 10-11-16,1 1-5 15,12 12-3-15,-1-1-1 16,13 8-6-16,11 2 6 15,17-1-4-15,10 7-3 16,22 0 4-16,9 6-6 16,7 1-6-16,-1-1 0 0,-1 9-11 15,-3 7-4-15,0 8 3 16,0 13 1-16,-18 3 4 16,-7 0 11-16,-11-18 6 15,-7-8-2-15,-9-17 3 16,-8-9-7-16,-14-7-39 0,-9-8-56 15,-24-16-260 1,-13-10 218-16</inkml:trace>
  <inkml:trace contextRef="#ctx0" brushRef="#br0" timeOffset="26584.36">19834 1349 1556 0,'4'1'129'0,"29"12"-55"0,5 1-17 0,6 10-8 0,15 6-17 16,4 11-9-16,10 16-11 0,-3 7-5 0,9 9-7 0,2 2 2 0,17 3-2 16,15 4 3-16,26 6-3 31,1 5 3-31,7 10-1 0,3-1-4 15,-6-9-5-15,-2-5-13 16,-18-12-25-16,-13-10-9 16,-36-12-34-16,-10-4-16 0,-19-12-35 15,-19-5-183-15,-13-18 205 16</inkml:trace>
  <inkml:trace contextRef="#ctx0" brushRef="#br0" timeOffset="26913.95">21932 1984 1420 0,'0'29'85'15,"-5"4"8"-15,0 3-1 16,-6 10-32-16,3 7-25 16,4 7-17-16,-3 7-3 0,4 2-8 15,-2-4-3-15,4-10-36 16,-2-3-30-16,3-8-73 15,3-11-223-15,11-15 226 16</inkml:trace>
  <inkml:trace contextRef="#ctx0" brushRef="#br0" timeOffset="27764.1">20988 861 1635 0,'2'-4'-9'0,"-5"12"7"0,-2 3 1 0,3-5-3 0,7-9 14 0,-2-8 4 0,7-14-3 0,-2-7 6 0,-2-14-9 0,0 2-2 0,-1-5-1 0,-3 0-2 0,-1 5 2 16,-1-3-2-16,7 9 4 15,-3 6 1-15,1 10 7 16,3 8 4-16,-5 9-4 16,5 5-4-1,-3 13-9-15,1 8-2 16,-1 15-2-16,-2 3 2 15,2 9 0-15,1-4 0 0,7-5-1 16,1-4 0-16,8-11-1 16,-3-9 1-16,4-10 4 15,6-7 1 1,2-13 4-16,-1-7-1 0,3-10-2 16,-4-3 2-16,-1 1 4 15,-3 2 1-15,-2 1 3 16,-9 4 2-16,-5 9-2 15,-4 6 6-15,-5 12-10 16,0 9-5-16,-2 17-3 16,-10 5-3-16,-1 18 0 15,2 3 0-15,6 3-3 0,5 2-12 16,4-7-25-16,5-7-16 16,7-8-34-16,-4-7-18 15,7-12-179 1,3-5 179-16</inkml:trace>
  <inkml:trace contextRef="#ctx0" brushRef="#br0" timeOffset="28534.62">21668 794 811 0,'-1'0'116'0,"-6"4"195"0,4 3-202 16,-1 10-13-16,-3 0-4 0,6-2-36 0,1-4-16 0,11-2-11 15,3-7-2-15,8-5 1 16,2-7-4-16,-1-6-7 16,1-3-3-16,-5 2-10 0,-5 0 1 15,-14 1-1-15,-1-1-1 16,-12 1 0-16,-9 0 1 16,0 10-6-1,0 7 1-15,-2 17-1 16,2 7-2-16,5 17 5 15,-2 1-2-15,8 1 2 16,4 0-1-16,7-14-5 16,11-3 2-16,8-8 4 15,2-11 1-15,10-5 11 0,6-11 0 16,4-12 0 0,7-1 2-16,1-4 4 0,-1-3 4 15,-7 4-2-15,-3 3-1 0,-13 9-13 16,-3 9-7-1,-9 4-3-15,-6 9-5 0,-3 9 2 16,-6 1-1-16,-3 5-1 16,-1 1-1-1,1-6-4-15,4-3 4 0,2-6 0 16,4-7 2-16,9-6-2 16,-1-4 1-16,10-10 0 15,4 0-2-15,5 2 2 16,-1 0-2-16,1 11 4 15,-2 3 3 1,-6 8-3-16,-1 3-8 0,-4 3-11 16,0-2-2-16,-5-1 0 15,0-3 8-15,-2-5 10 16,-5-3 2-16,-2-7 5 16,-3-3 4-16,4-7 4 15,0-5 0-15,10-10 4 16,6-6 0-16,5 2 10 15,6 0 1-15,3 12-2 0,-1 8 0 16,1 18 0 0,1 14 0-16,-4 26-3 0,0 10-2 0,-9 13-12 15,-4 0-6 1,-9-4-26-16,-1-7-39 0,-2-9-70 16,-4-7 72-16</inkml:trace>
  <inkml:trace contextRef="#ctx0" brushRef="#br0" timeOffset="41243.82">23091 1379 1155 0,'3'-3'94'0,"2"-4"34"0,-5 1-10 0,-6 0-8 0,-7 3-31 0,-1 3-17 16,-5 9-14-16,-6 8-1 0,-10 21-15 15,-11 16-3 1,-12 23-20-16,-3 15-7 0,4 5-1 16,14 1-9-1,27-17 0-15,16-9 1 0,26-18-3 16,13-13 5 0,19-16 5-16,4-9-2 15,-1-19 11-15,-4-10 3 16,-6-17 5-16,-7-11 5 0,-6-5-6 15,-10-4 0-15,-17 9 3 16,-11-2-2 0,-14 15 0-16,-13 9-4 0,-11 13-10 15,-6 10-3-15,-9 14-15 16,-3 5-14-16,-7 1-59 16,-1-4-25-16,18-7-160 15,14-7 153-15</inkml:trace>
  <inkml:trace contextRef="#ctx0" brushRef="#br0" timeOffset="41684.73">23557 1395 1426 0,'-18'1'80'0,"-7"4"4"16,-2 7 13-16,-3 3 0 0,-1 10-37 16,4 6-21-16,2 15-28 15,-1 5-5-15,8 2-15 16,5-1-11-16,10-6-8 16,6-10-2-16,14-7 3 15,2-9 11-15,13-4-5 16,1 0 6-16,13-12 4 15,-2 0 1-15,-5-9 14 0,-4-5-4 16,-11-2 5 0,-7 1 5-16,-9 1 11 15,-3 1 9-15,-9 9 6 16,-3 1 5-16,-9 15-1 16,-2 6 3-16,-2 10-12 15,3 2-8-15,5 3-12 16,9 1-10-16,2-5-1 0,-2-3-15 15,3-5-49-15,-2-5-7 16,2-7-69-16,6-7-93 16,-4-18 155-16</inkml:trace>
  <inkml:trace contextRef="#ctx0" brushRef="#br0" timeOffset="42133.27">24222 1555 1227 0,'11'-39'87'0,"-11"0"65"0,0-1-29 0,-18 7-1 0,-1 9-19 0,-13 20-37 16,-1 7-13-16,-13 24-16 15,-4 14-11-15,-1 22-6 16,4 11-7-16,7 12-4 16,6-2-5-16,20-11-4 15,2-10-4-15,16-18-10 16,8-4-2-16,12-14-7 0,6-9 3 16,5-17 2-16,2-4 5 15,3-13 7-15,-4-6 0 0,0-5 8 16,-9 1 6-16,-9 2 18 15,-7 7 11 1,-10 13 19-16,1 0 3 16,-13 18-18-16,-7 10-13 0,-7 12-22 15,-2 3-3 1,4 1-16-16,4-1-17 0,5-11-48 16,3-4-27-1,3-8-45-15,3-2-205 0,-1-11 233 16</inkml:trace>
  <inkml:trace contextRef="#ctx0" brushRef="#br0" timeOffset="42884.61">23957 1849 1377 0,'-12'-3'93'15,"-4"1"21"-15,7 2-28 16,4 0-3-16,16-6-40 15,5-2-12-15,18-3-19 0,6-2-9 16,10-1-3 0,2 0-8-16,0 0-35 0,-1-2-8 0,-9 0-35 15,-4-3-12-15,-9 3-6 16,-9 4-1-16,-2-1 33 31,-7 4 29-31,-4 9 65 0,-2 0 29 16,-5 12 32-16,-3 7 10 15,1 2 4-15,1 7-7 16,-2 5-14-16,3 2-12 0,-5 3-20 16,0-4-12-16,-1 4-17 15,1-1-6-15,-3-3-29 16,4-4-13-16,-7-6-44 16,0-4-7-16,3-15-12 15,0-3 6-15,5-12 31 0,-4-4 10 16,4-10 31-1,3-6 16-15,0-9 29 16,2-4 12-16,2-17 23 0,6-7 7 16,7-12-6-1,4-5 1-15,12 16 7 16,-3 16-5-16,6 19 10 0,2 14-3 0,0 19-10 31,0 5 0-31,-7 17-17 16,-1-1-14-16,-17 7-19 0,-7-1-5 15,-12 0-10-15,-8 4 1 16,-16-2-4 0,-3 0-7-16,-7-2-9 0,1-1-6 15,7-11 2-15,1-5-1 16,18-5 17-16,8-5 4 16,19-2 4-16,10 2 1 15,8 8-1-15,4 4 4 0,8 6-1 16,-3 4 7-16,-1 0-1 15,-1 2-5-15,-12-2 4 16,-7-2-5-16,-18-4-2 16,-4 1 4-16,-29 2-3 15,-12-3 3-15,-10 0-1 0,-12 3-3 0,0-8-19 16,4-3-20-16,2-5-41 31,14-3-26-31,10-7-48 16,6-5-245-16,7-9 257 15</inkml:trace>
  <inkml:trace contextRef="#ctx0" brushRef="#br0" timeOffset="46133.17">20192 1059 707 0,'-2'12'105'0,"-3"2"57"0,-3-1-44 0,-1-5-11 0,6-2-40 0,-3 1-2 0,10-7 2 15,1 0 1-15,4 0-8 16,3 0-4-16,-5-5-25 16,-2 2-10-16,3-1-8 15,-2 3-8-15,-3 1 7 0,4 0-5 16,-4 1-3-16,-1 6 2 15,-10 4-5-15,-5 1 7 16,-4 7-3-16,-4-3-3 16,-4 3 3-16,6 0-5 15,0-2 1-15,0 4 2 16,13-2-7 0,6 0 4-16,9 0-3 0,5 0 3 0,10-5 1 31,0-3 1-31,6-5 3 0,-5 2-5 15,0-2 4-15,2 1-4 16,-8-3 0-16,-2 3 3 16,-2-6-1-16,-6-1 0 15,1 0 3-15,-7-6-3 16,-3-5 0-16,0-3 6 0,0-5 0 16,-2-8 1-16,5-6 1 15,5 1-3-15,2-6 2 16,2 5 2-16,-4 5-1 15,-6 3 0-15,-5 9-6 16,-10 2-4-16,-3 7-3 16,-4 4 0-16,-7 3 2 15,-2 2-2-15,-4-1 1 0,3-1-7 16,8 0-19-16,6 0-4 16,16 0-35-16,10 0-14 15,7 0-248 1,13-3 209-16</inkml:trace>
  <inkml:trace contextRef="#ctx0" brushRef="#br0" timeOffset="46599.39">20558 1226 1190 0,'11'-5'84'16,"-3"-1"29"-16,-5 1-8 0,-3 5-33 0,-3 0-20 0,-8 11-28 0,-2 2 0 0,-8 10-11 16,-1 4-3-16,-4 11-9 15,-4 3-2-15,3 8-8 16,5-5-9-16,14-3-5 0,8-3 0 0,17-16 7 16,7-6 7-16,6-8 8 31,1-8 1-31,1-7 4 15,1 1 0-15,-1-7 0 16,-1 2 1-16,-6-3-6 16,-6 2 2-16,-3-1-3 0,-5 0 2 15,-3 1 0-15,-2-3 2 16,1 0 0-16,-3-7 2 16,1-5 12-1,-3-3-5-15,-2-10 7 0,0 1-1 16,-7 0-7-16,1 5-6 15,-11 6-1-15,-4 8-9 16,-4 7-10-16,-3 5-5 16,-6 10-14-16,6 6-11 0,1 7-30 15,5 1-37-15,14-3-247 16,7-4 224-16</inkml:trace>
  <inkml:trace contextRef="#ctx0" brushRef="#br0" timeOffset="47017.06">20927 1316 1244 0,'0'22'94'0,"0"-3"0"0,0 3-8 0,0 3-6 0,-5 5-60 16,-12 1-6-16,-2 9-12 0,-3-1 1 15,-7 4-1 1,3 6-8-16,0-7-4 0,10-5 1 16,9-9-3-16,8-4 10 15,12-5 0-15,3-5 1 16,14-9 4-16,0-1-4 0,4-8 5 16,4-1-5-1,-10-9 4-15,1-4 1 16,-9-7 6-16,-5 1 6 15,-6-10-1-15,-7-4 8 0,-2 3-7 16,0-6 0 0,-2 0-2-16,-1 0-5 15,-2-3 3-15,2 6-8 16,-6 5 1-16,-1 0-2 0,-6 11-10 16,1 3-5-16,-6 11-37 0,2 6-26 15,-3 12-61-15,-2 6-118 16,4 4 153-16</inkml:trace>
  <inkml:trace contextRef="#ctx0" brushRef="#br0" timeOffset="47461.57">21263 1541 879 0,'0'5'122'0,"-2"4"108"0,2 4-121 16,0 0 13-16,-3 1-50 16,2 3-20-16,-12 7-13 15,0 3-13-15,-2 9-11 16,-6 3-4-16,-3 2-11 16,-1 2 6-16,1-4-13 15,4-1-6-15,3-8-4 16,4 0-9-16,8-8 7 15,2-6 0-15,8-7 10 0,4-5-1 16,9-8 0-16,2-3 9 16,9-9-8-1,1 0 12-15,6-6 5 16,0 3 2-16,-1-3 6 16,-7 0 0-16,-4 3-2 15,-8-3-3-15,-7 0 4 0,-9-3-2 0,-1-2 0 31,-9-3-2-31,2-7-9 0,2 3-2 16,-4 4-5-16,4 6-3 16,-5 10-16-16,-2 4-17 15,-1 7-49-15,-8 3-121 0,-2 2 128 16</inkml:trace>
  <inkml:trace contextRef="#ctx0" brushRef="#br0" timeOffset="48065.94">21594 1921 901 0,'3'-3'109'0,"2"0"146"0,-3-3-144 0,-2-1-7 0,0 1-18 0,-2 1-34 0,4 4-11 16,-2 2-15-16,-2 7-7 0,0 8-9 16,-5 1 0-1,-3 10-4-15,-3 6-5 0,-4 3-1 16,-7 2 0-16,-4 3-9 15,3 0-2 1,0-3-11-16,3-2-1 0,9-12 4 16,7-3-7-16,10-9 11 15,7-1-3-15,16-9 9 16,3-2 8-16,5-5 1 16,3-4 0-16,-8-1-15 15,1-2 3-15,-6 2-5 0,-4-1 0 0,-2-6 12 31,-5 3 0-31,-1-5 3 16,-2 0 2-16,0-2 8 16,-2-4 2-16,-1 0 0 0,2-2 2 15,-10-3-6-15,0 0-1 16,-11 2-1 0,-2-4-1-16,4 12-2 15,1-1 5-15,0 13-5 16,5 0-1-16,3 8 1 15,0-1-6-15,0 1 1 0,0 0-9 16,0 0-114-16,-8 4 90 0</inkml:trace>
  <inkml:trace contextRef="#ctx0" brushRef="#br0" timeOffset="53963.91">20987 6422 1111 0,'3'36'60'16,"11"2"15"-16,10-8-11 0,20-9 10 0,13-6-4 0,34-7 13 0,20-5 2 16,23-4-12-16,14-4-7 15,11-1-30-15,17 0-11 16,0 1-17-16,1 2-4 0,-15 3-3 16,-15 0-1-16,-32 0 0 15,-18 4 0-15,-45 3-1 16,-27-1 0-16,-50 3-9 0,-27-4 1 15,-38 5 4-15,-24 1-1 16,-12 0 10 0,-7 1 2-1,-15-2 2-15,0-2-1 0,-7-4 1 16,7 1-1-16,9-5-2 16,10-6 3-16,15-10-3 15,8-6 5-15,38 0 7 0,12-6 1 16,34 7 4-16,9-1 2 15,18 8-6 1,15 1-7-16,28 1 0 16,15 0-4-16,34 1 2 0,9 0 5 15,19 2 0-15,3-2-5 16,1 3 3-16,5 3 1 0,-6 5-10 16,-16 0 5-16,-27 5 0 15,-25 4-10-15,-35 1 2 16,-7-4 3-16,-28-3-3 15,-12 2 10-15,-22-3-6 16,-26-2-4 0,-26-2 7-16,-16-6-11 15,-16-4 12-15,-1-7-7 0,-16-5-1 16,-2-1 5-16,13 9-8 16,9-1 3-16,53 10 2 15,20 4-6-15,38 3 7 16,15 3-5-16,43 7 4 15,23-2 4-15,49 1 7 16,20-6 7-16,23-1 0 16,15 0 6-16,7-6-7 15,-1 3-6-15,-17-1-10 16,-18 1 2-16,-60-4-18 0,-22 2-5 16,-58 1-52-1,-5-3-51-15,-62 1-286 16,-13-9 250-16</inkml:trace>
  <inkml:trace contextRef="#ctx0" brushRef="#br0" timeOffset="93396.09">4222 5291 772 0,'-8'-1'133'0,"-6"1"176"0,-8 3-202 0,3 8-12 0,-8 6-13 15,2 2-6-15,6-3-20 0,4-3-5 0,8-2-17 0,5-7-4 0,13 1-6 0,6-3-3 0,18-4-5 16,6-1 0-16,19 1-11 16,6-1-2-16,23 3-2 15,7 0 0-15,16 5 5 16,5 1 4-16,6-3-3 0,4 2 8 0,17-5-1 15,9-1 0-15,6-6 5 16,4 1-5-16,6 0 6 31,-4-1-4-31,7 4-2 16,0 2 1-16,-8 2-7 16,-4 6-3-16,-7-3-1 0,-2 6-3 15,-20-4-1-15,6 2 2 16,-14-5-2-16,0-1 3 15,-20-2 1 1,-12-2 2-16,-23-1 0 0,-9-2-4 0,-31 0 2 16,-4 2-1-16,-24 3-1 15,0-8 0-15,-19 8 0 16,-11 5 0-16,-14 3-5 16,-15 5 0-16,-18 7-11 15,-8 4-3-15,-32 3-9 0,-9-1-5 16,-22 3-11-16,-9-2-9 15,-27-5-8 1,-6-10-8-16,-11-5-1 16,-16-9 6-16,22-3 27 15,13-1 12-15,33 3 23 16,29 3 0-16,36 8 0 16,19-2-2-16,45 2 3 15,25 5 8-15,50-13 28 16,30 0 9-16,47-12 14 0,37 0 7 15,43-2-22-15,20-1-5 16,29 1-19-16,-2 2-9 16,8 1-10-16,-4 0-17 15,-26 0-72-15,-4-2-32 16,-17-6 54-16</inkml:trace>
  <inkml:trace contextRef="#ctx0" brushRef="#br0" timeOffset="94428.9">9003 3921 660 0,'18'-11'139'0,"1"3"108"0,-7-1-74 15,3 5 0-15,-4 4-48 0,1 2-17 0,-7 4-14 0,3 7-9 0,-7 7-8 0,-4 6-3 0,-6 11-23 16,-7 9-6-16,-8 19-20 0,-1 12-6 16,-10 24-3-16,-3 6-11 15,-4 12-3-15,-2 0-5 16,-2 6 0-16,-3 1-2 16,5-25 3-1,3-17-1-15,14-32-25 0,8-18-17 0,8-19-36 16,8-12-38-1,9-30-250-15,15-17 239 16</inkml:trace>
  <inkml:trace contextRef="#ctx0" brushRef="#br0" timeOffset="94965.64">9641 4165 752 0,'-3'-17'141'0,"-1"-2"125"16,0 3-128-16,-4 1-16 0,-3 2-44 0,-3 0-12 0,-4 4-4 0,-2 3-5 0,-7 6-10 0,2 3-3 0,-5 16-14 16,-3 11 0-16,-4 12-3 15,1 9-4-15,4 9-6 0,6-4-6 16,15 0-7-1,9-8-1-15,15-10 0 16,10-5 0-16,14-12-3 16,2-4-1-16,11-12-43 0,-5-3-21 15,4-4-49 1,1-4-167-16,-1-7 183 0</inkml:trace>
  <inkml:trace contextRef="#ctx0" brushRef="#br0" timeOffset="95413.85">9977 4380 1188 0,'1'-24'89'0,"-1"-3"39"16,0-1 5-16,-8-10-23 16,-6-1-17-16,-3-1-23 15,-8 6-13-15,-1 16-20 16,-2 7-10-16,-4 19-17 15,1 13-8-15,3 20-6 0,-2 9-3 16,4 8 0-16,7-2 4 16,18-8 1-1,4-7 1-15,19-14 1 16,3-5 0-16,1-18 3 16,0-3 3-16,1-6 2 15,0-7 0-15,-2-10 18 16,-6-2 5-16,-1-6 6 15,-4-1 2-15,0-3-12 16,0 1-4-16,2 13 4 16,-3 4 4-16,-2 16-11 0,-2 9 0 15,-1 15-18-15,-2 5-5 16,-4 5 6-16,-2 2-14 16,3-6-27-16,2-3-18 15,7-6-41-15,3-7-14 16,-1-5-35-16,11-7 29 0,-1-10 56 15</inkml:trace>
  <inkml:trace contextRef="#ctx0" brushRef="#br0" timeOffset="96205.51">10469 4331 989 0,'-14'-2'137'16,"-5"1"224"-16,-10-7-237 0,-4 3-2 0,-6-1-13 0,1 1-43 0,5 2-14 0,9 3-16 15,12 8-11-15,5 11-8 16,6 4-6-16,2 11-11 0,2 2 1 16,10 0-10-16,6 2-8 15,11-8-17-15,9-5-3 0,6-11-18 16,2-6-7-16,-6-8 14 15,3-8 5 1,-11-9 20-16,-1-5 22 16,-7-10-5-16,-9-2 6 0,-7-14 0 15,-2-7-1 1,-7-14 10-16,0-13-1 16,-2-3 9-16,-3-2 6 0,1 13 11 15,-1 11 10-15,2 23 16 16,1 17 5-16,2 21-8 15,-8 8-11-15,5 24-6 16,-3 10-4-16,1 15-11 16,3 6-2-16,-5 12-14 15,3 1-8-15,3-3 3 16,2 0 4-16,10-17-2 16,0-9-6-16,2-12-9 15,0-6-9-15,-7-11-11 16,7-2 6-16,1-14 7 15,-2-6 10-15,7-13 12 16,-4-3-4-16,5-3 1 16,7-1-7-16,1 8 2 0,-1 5 5 0,-6 13-1 31,-4 5-1-31,-3 4-3 16,4 1-2-16,2-3 3 0,-1 1 7 15,6-4-4-15,4-4-2 16,8-7-2-16,6-2-3 15,-2-4 5-15,2 1 1 16,-5-4 0-16,-2-2-1 16,-8-1 0-16,-4-1 3 15,-15-5 14-15,-9 0 8 16,-11-1 5-16,-8 7-8 0,-12 18 1 16,-4 9-5-16,-6 18-2 15,-1 12 5-15,7 14-11 16,6 2-6-16,22-5-6 0,11-8-1 15,25-17-1 1,12-10-9-16,19-14-41 0,6-3-5 16,3-12-66-1,-2-5-38-15,2 1 108 16</inkml:trace>
  <inkml:trace contextRef="#ctx0" brushRef="#br0" timeOffset="96938.31">9836 4697 973 0,'0'0'112'0,"0"-3"48"0,-3 3-13 0,-5 3-16 0,-3 0-31 0,-4 6-9 15,-8 4-23-15,-7 4-11 0,-9 13-19 16,-7 7-7-16,1 16-9 16,0 10-8-16,14 10-4 15,4 4-3-15,19-3-7 16,10-8 0-16,18-12-10 15,5-5-8-15,5-21-47 16,5-4-35-16,5-11-193 16,2-12 171-16</inkml:trace>
  <inkml:trace contextRef="#ctx0" brushRef="#br0" timeOffset="97328.96">10352 4817 1174 0,'-27'0'95'15,"-3"0"52"-15,-3 1-21 16,-3-1-22-16,4 0-18 0,-2 0-16 16,2 0 2-16,4 2-13 0,6 4-5 15,3 7-16 1,5 6-10 0,9 15-11-16,3 4-7 15,4 11-7-15,12 3-3 0,-1 2-3 16,-1-4 0-16,1 1-12 15,-11-6-20-15,-2-5-50 16,-2-2-31-16,-8-8-42 16,-2-5-150-16,-2-12 197 15</inkml:trace>
  <inkml:trace contextRef="#ctx0" brushRef="#br0" timeOffset="97532.67">9854 5102 1223 0,'-13'-8'109'16,"5"-1"101"-16,2 6-77 16,9-2-26-16,10 3-10 0,12-1-23 15,10-6-4 1,14-2-15 0,1 0-11-16,4 1-22 0,-1 2-15 15,-5 5-31-15,-6 3-35 16,-1 11-80-16,3 2-39 15,-4-1 91-15</inkml:trace>
  <inkml:trace contextRef="#ctx0" brushRef="#br0" timeOffset="98193.59">10527 5165 1266 0,'7'-23'99'0,"-3"2"38"16,-2-4-6-16,-13 3-39 16,-3 6-20-16,-8-1-21 15,-7 9-7-15,-2 8-20 16,-7 3-5-16,-6 19-14 16,3 3-3-16,8 7-4 15,9 4 0-15,18 0-1 0,6-4-1 16,14-9-2-16,9 0-2 15,14-17 3-15,4-1-1 16,-2-7 6-16,1-6 0 16,-6-3 1-1,-4 0 3-15,-3-8-4 0,-3 0 3 16,-7 0 1-16,-3 3-1 0,-11 7 7 16,-6 6-2-16,-5 8 0 15,-6 7-1-15,-5 15-6 16,4 3 0-16,5 2-1 15,8-3-1-15,15-10-4 16,8-9-2-16,5-7 4 16,4-3-1-16,5-11 4 15,-2-2 3-15,0-2-2 0,4-7 0 16,-11-4 1 0,1 1 1-16,-5 0 5 15,-7-2 0-15,-3 5 7 16,-4 5 3-16,-2 9-4 15,4 8 4-15,-4 14-10 16,2 6-2-16,-2 6-2 16,7 0-4-16,0-2 4 15,1 0-1-15,5-4 1 16,-7-1-2-16,-1-5-3 0,-7 1-4 16,-12-1 2-16,-10 2-15 0,-15-5-4 15,-2 0-21-15,-12-7-33 16,1-4-3-16,1-6-36 15,0-7-15 1,12-7-282-16,8-4 262 16</inkml:trace>
  <inkml:trace contextRef="#ctx0" brushRef="#br0" timeOffset="98487.07">11285 4779 1325 0,'-10'9'111'0,"2"5"31"0,-4 12-18 15,2 4 6-15,-2 11-51 0,-1 3-20 0,2 6-28 0,1 1-12 0,4 2-12 16,-5-1-2-16,2 2-2 15,-1-2-3 1,4-11-7-16,1-3-13 0,10-11-22 16,7-5-9-16,14-11-16 0,0-2-16 15,12-9-4-15,2-9-8 16,9-5-164 0,-8-8 178-1</inkml:trace>
  <inkml:trace contextRef="#ctx0" brushRef="#br0" timeOffset="98733.92">11002 5037 1298 0,'27'-1'122'0,"0"2"30"0,9-2-14 15,7-2-19-15,6-5-63 0,4-10-22 16,7 0-21 0,-3-8-9-16,3-2-44 0,-5 0-36 15,-4-2-337 1,4-7 260-16</inkml:trace>
  <inkml:trace contextRef="#ctx0" brushRef="#br0" timeOffset="99100.32">11632 4583 943 0,'6'-4'119'0,"3"4"192"15,4 0-187-15,4 6 21 16,2 6-9-16,10 6-22 16,5 7-6-16,7 13-29 15,4 6-15-15,4 8-25 16,-1 5-21-16,-3 4-10 15,-3 1-1-15,-17 1-9 16,-10 2 3 0,-23 2-13-16,-22 4-25 0,-25 2-50 15,-20 3-35-15,-19 6-64 16,-4 8-130-16,-38 17 194 16</inkml:trace>
  <inkml:trace contextRef="#ctx0" brushRef="#br0" timeOffset="116419.42">5919 10719 844 0,'-36'0'87'16,"1"-1"156"-16,4-1-238 0,-6-9-5 0,3 5-1 0,-1-2 5 0,3 0 15 0,6-1 8 0,2-4 15 16,7 5 6-16,4 0 2 15,2 5-2-15,9 6-5 0,-1 5-6 0,10 5-2 16,4 4 4-16,12 8 1 15,7 9-2-15,19-6-4 16,13 0-4-16,21-4 3 16,17-7 1-1,23-7-2-15,9-1-2 0,29-7-12 16,13-1 0 0,18-1-11-16,13 0 1 15,3 2-3-15,-2 1-1 0,-3 3 3 16,-6 5-5-1,-23 2-41-15,-15 1-46 16,-28 4 48-16</inkml:trace>
  <inkml:trace contextRef="#ctx0" brushRef="#br0" timeOffset="117098.32">9373 10754 1144 0,'1'-3'32'0,"-1"0"-20"0,2 3-52 0,-13 1-177 0,6 4 139 16</inkml:trace>
  <inkml:trace contextRef="#ctx0" brushRef="#br0" timeOffset="117550.55">9272 10760 947 0,'0'0'68'0,"0"2"51"15,0 0-30-15,0 1-22 16,1-2 2-16,1 4-3 16,-2-3-4-16,-5-1-7 15,0-1-4-15,-4 0-8 16,-2-3-8 0,0 2-11-16,1-1-3 0,6 2-14 0,4 0 1 15,1 6-8-15,10 4-3 16,14 4 7-16,13 5 2 15,14-5 16 1,8-1 7-16,14-2 4 16,8-10 7-16,10-5-3 0,9-4 0 15,5-7-3-15,-4-3-8 16,-12-1-6 0,-14-3-6-16,-29 1-8 15,-11 4 0-15,-21 2 6 0,-11 1 4 16,-18 2-5-16,-10 2-1 15,-32 5-11-15,-17 7-4 16,-29 12 2-16,-20 2 0 16,-1 11-1-16,3 4-6 15,11-4 6-15,16 5 0 0,19-9 2 16,14-4 4-16,36-5-10 16,24-1 0-16,48-5-2 15,21 0 0-15,51-10 5 16,14-12 2-16,43-16-28 15,7-5-36-15,18-10-33 16,-1-7 42-16</inkml:trace>
  <inkml:trace contextRef="#ctx0" brushRef="#br0" timeOffset="119352.61">12323 10847 1246 0,'-11'7'48'0,"-2"0"10"0,7 3-43 0,3 1-7 0,6-3-3 16,5 0 3-16,7-4 9 15,9 3 6-15,12-3 5 32,13 3-6-32,13-4-3 0,13 3-7 15,17 1-9-15,4 0 2 16,13 0 2-16,9-1 1 0,13-1 13 31,14-1 3-31,15 0 4 16,-6-4 6-16,9 0-6 0,9-4-3 15,8-2-4-15,3-5-9 16,19 0-2-16,-4 0-4 0,6-2-4 16,12 4 2-1,-8 3-3-15,4-1-1 0,10 4 4 16,1 2 4 0,-4-1 8-16,8 2 8 0,13 0 7 15,-5 0 1-15,24 3-5 16,-4-1-3-16,5 4-13 15,7-3 0-15,-2 5-2 16,16-5 2-16,-7 0-1 0,9 4-2 16,10-4-4-1,-10-2-3-15,4 3-8 0,-8-3-12 16,-11 6-49-16,-9-3-32 16,-40 6 53-1</inkml:trace>
  <inkml:trace contextRef="#ctx0" brushRef="#br0" timeOffset="129998.89">6370 13743 998 0,'26'-10'20'16,"2"-2"-57"-16,7-1-41 0,-5-1-23 0,4 4-4 0,-7 1 47 0,-3 2 30 0,-5 6 56 15,0 1 29-15,-3 5 26 16,-5 4 19-1,-4 4-1-15,3 3-11 16,-1-2-6-16,7 0-17 16,8-6-21-16,1-5-7 0,11-5-6 15,-2-2 4-15,11-6 2 16,1-1 6-16,1 6-9 16,4-1-5-16,-1 6-11 15,2 2-10-15,8 6-5 16,-3-4-1-16,9 4 1 15,4-2 4-15,-4-1 16 16,3-3 5-16,2-2 17 16,5-7 1-16,9 1-8 15,7-5-4-15,10 3-14 0,6 2-6 16,-7 4-9-16,-8-2-2 0,-3 2-5 16,-2 0 0-16,3 2 0 15,6 0 0-15,1 0-2 16,-4 0-2-16,-1 0 4 15,-6 0-4 1,8 0 4-16,10-1 1 0,14 1-1 16,4 0 0-1,6 0 2-15,-3 0 1 0,10 1 0 16,6-1 1-16,-5-1 3 16,7-1-1-1,-7-1-1-15,5-5 1 0,2 0-2 16,-9 2 1-16,1 4 1 15,-8 1 0-15,0 2 2 16,-4 4 0-16,-6 8-3 16,-7 1 0-16,-16 3-5 15,-4-1 0-15,-7 0 3 16,7-2-3-16,4-4 0 16,4-1 2-16,5-6-3 15,-1 0 2-15,6 4-1 16,1-1 0-16,18 7 1 0,-2 2-1 15,5 7 10-15,2 4 0 16,-2-1 7 0,4-1 2-16,2-6-1 15,1-3-4-15,-12-6-8 0,-8-3-1 16,-4-4-18-16,-8-4-23 16,-26-7-90-16,-7-5 80 15</inkml:trace>
  <inkml:trace contextRef="#ctx0" brushRef="#br0" timeOffset="134478.44">16715 14072 751 0,'-2'-6'96'0,"4"-5"136"0,-1 3-123 0,9 2-4 0,-4-2-3 0,0 5 2 15,-4 1-2-15,-4 2-4 16,1 3-3-1,-10 7-19-15,3 2-11 0,-3 15-28 16,0 5-6-16,6 18-13 16,2 8 0-16,6 20 2 15,6 8-4-15,10 22-3 16,3 13-1-16,2 23-3 16,3 1-3-16,-10 11-6 0,1 8-2 15,-10 0-4-15,-7-3-10 16,-1-5-11-1,-8-9-4-15,-6-17-12 16,-3-5 8-16,4-35 1 16,2-22-6-16,5-37-7 15,1-20-17-15,-3-30-12 0,5-18-14 16,-3-36-30-16,1-18 69 16</inkml:trace>
  <inkml:trace contextRef="#ctx0" brushRef="#br0" timeOffset="135132.84">16882 14326 899 0,'-11'-25'134'16,"-5"0"217"-16,0 9-304 16,4 8-5-16,-6 5 4 15,7 6 4-15,3 3 4 16,-1-1 1-16,9 1-15 15,9-4-6-15,9-2-8 0,-2-5-1 16,21-7 14 0,3-4 2-16,10-6 4 0,12-5 3 0,-2 2-9 31,-2 3 0-31,-7-4 0 16,-1 4-3-16,-15 8-10 15,-7 0-2-15,-12 4-10 16,-7 7-1-16,-2-3-8 15,-7 6 1-15,0 0-8 16,3 6-3-16,3 2 7 0,1 5-3 16,5 6 5-1,1 6 1-15,3 13-6 0,1 4 0 16,-1 17-1-16,-1 1 2 16,0 9 2-16,2 7 3 15,5 10 0-15,5 11-7 0,-3 7 6 16,-2 1 2-16,-8-2-21 15,-2-5 0-15,-4 1-20 16,0 0-12-16,-3 2 1 0,-2-3-3 31,-3-8 9-31,0-13 8 0,-5-7 13 16,5-7 9-16,-1-13 9 16,-4-4 10-16,-4-18 21 15,-4-2 9-15,-12-8 11 16,-7 0-7-16,-18-4-7 15,-12 0-7-15,-9-1-5 16,0-1-2-16,0 1-17 0,8 3 2 16,5 1-12-16,6 1-2 15,4-4 7-15,7-3-14 16,13-10-22-16,3-1-17 16,6-11-72-1,5-3-33-15,9-13 82 0</inkml:trace>
  <inkml:trace contextRef="#ctx0" brushRef="#br0" timeOffset="135711.01">16409 16485 1404 0,'3'-13'84'0,"2"4"44"0,-2 1-9 0,-2 8-15 0,-1 3-19 0,0 18-38 0,0 4-10 0,0 27-23 15,0 6-1-15,-1 23-7 16,-1 1-10-1,1 8-29-15,-6 0-19 0,2-4-43 0,-2-5-20 16,-3-17-8 0,2-12-18-16,2-25-91 15,0-13-143-15,-1-21 214 0</inkml:trace>
  <inkml:trace contextRef="#ctx0" brushRef="#br0" timeOffset="136043.73">16355 16711 1335 0,'16'-90'98'0,"9"12"60"0,3 9-8 16,17 23-11-16,-1 8-10 16,8 23-33-16,5 7-21 15,-10 17-34-15,-3 4-14 0,-14 14-16 16,-3 4-2 0,-19 9-11-16,-10 2-1 0,-12-1 4 15,-14 2-8-15,-6-8-14 16,-3-7-11-1,-12-6-28-15,0-3 3 16,0-11 16-16,5 0 14 0,14-8 23 16,5-5 11-16,13 2 10 15,12 3 0-15,2 9 9 16,12 5 1 0,15 16-3-16,5 5-3 15,6 5-6-15,2 1-10 16,6 3-16-16,-1-2-19 0,0-1-63 15,7-3-34-15,-7-5-151 16,-1-8-169-16,-3-9 264 16</inkml:trace>
  <inkml:trace contextRef="#ctx0" brushRef="#br0" timeOffset="136738.49">17048 16946 1069 0,'0'1'131'0,"0"5"185"15,0-1-230-15,4 5-8 0,4-4-13 16,0-1-8-16,2-5-13 16,4-10-2-1,5-6-8-15,4-4 3 16,1-8 7-16,0 2-7 16,-10 1 3-16,-3 1 1 15,-11 7 7-15,-6-2 6 16,-15 3-7-16,-4 4-7 15,-4 9-26-15,1 4-3 0,6 17-2 16,5 7-4-16,2 8-3 16,3 5-4-16,12 1-11 15,8 2-3-15,14 0-2 16,12-5-6-16,14-4 6 16,9-12 6-16,12-7 4 15,7-5 6-15,4-10 4 16,1-7 0-16,-12-8 1 15,-6-7 4-15,-14-14 7 16,-10-3 8-16,-10-6 9 16,-7-1 4-16,-17 4-7 0,-8 0-6 15,-13 9-3-15,-8 1-4 16,-4 18-9 0,-4 7-2-16,4 20-2 15,1 11 0-15,6 14 1 16,6 8 1-16,11 5-4 15,4 1-2-15,7 4 2 0,12 8-4 16,-3 5 4 0,1 9 1-16,-8 3-4 0,-6 3-25 15,-9 6-15-15,-8 2-15 0,-19 3-17 16,-8 0 23 0,-18-6 17-16,-5-7 17 0,-9-21 28 15,-1-14 17-15,6-29 16 16,5-11 14-16,17-26 10 15,10-16-1-15,28-23 1 16,10-8 0-16,31-8-13 16,22 2-4-16,30 5-19 15,19-5-17-15,10-2-2 0,0-5-21 16,-10-8-96 0,-8-3-74-16,-14-10 89 15</inkml:trace>
  <inkml:trace contextRef="#ctx0" brushRef="#br0" timeOffset="150350.69">17713 13661 1109 0,'0'9'134'0,"-4"4"113"0,-3 2-97 0,6 4-14 0,-6 2-38 0,3 1-13 0,2 5-29 0,-6 6-8 16,7 8-11-16,1 5-8 0,3 14-18 15,3 4-5-15,-6 4-7 0,0 1-6 16,-2-13-30 0,-1-3-24-16,3-18-43 15,-1-11-24-15,1-12-32 16,0-10-3-16,-3-12 91 16</inkml:trace>
  <inkml:trace contextRef="#ctx0" brushRef="#br0" timeOffset="150687.99">17656 13833 1469 0,'0'0'79'0,"0"-5"33"16,7 0-2 0,4-8-13-16,3-5-6 0,7-3-15 15,2 1-10-15,9 7-23 16,-1 7-11-1,4 6-19-15,-3 3-7 0,-7 9-2 16,-2 6 2-16,0 2-2 16,-5 4-2-1,0-4-2-15,-10 4-1 0,-10 0-4 16,-10 1-6 0,-7 0-3-16,-7-1-5 0,-7-7-16 15,3-4-5 1,-6-5-25-16,0-5-13 0,9-3-25 15,10 0-10-15,7-2-26 16,8-4-237-16,15-2 247 16</inkml:trace>
  <inkml:trace contextRef="#ctx0" brushRef="#br0" timeOffset="150971.45">18357 13899 1183 0,'19'-10'76'0,"-5"2"50"31,2 2-15-31,-15 3 14 16,-1 0-12-16,-11 3-24 0,-6 3-4 16,-8 2-22-16,-8 6-5 15,-2 1-22-15,2 10-9 16,-3 5-13-16,12 6-10 15,7 13-4-15,5 6 0 16,17 0-5-16,5-1-7 16,15-14-11-16,10-8-11 15,6-7-26-15,1-9-10 0,6-9-49 16,-3-1-36-16,-1 1 89 16</inkml:trace>
  <inkml:trace contextRef="#ctx0" brushRef="#br0" timeOffset="152600.88">17855 14662 1104 0,'5'0'103'0,"-3"8"91"16,-2 1-40-16,0 7-24 0,-5 5-13 0,2 7-42 0,-5 2-15 0,5 6-29 15,1 4-11-15,2-2-12 16,2 1-1-16,-2-3-23 16,3 2-23-16,-3-3-57 15,1-1-39 1,-1 1 70-16</inkml:trace>
  <inkml:trace contextRef="#ctx0" brushRef="#br0" timeOffset="152912.87">18190 14735 1424 0,'-2'3'72'0,"-9"12"21"0,-3 11-33 16,-7 18-35-16,2 2-4 15,7 10-17-15,4 0-1 16,10-11-2-16,7-10-2 0,15-16-6 15,2-8 1-15,8-16 5 16,2-6 9-16,-5-12 20 16,-1-9 15-16,-8 0 17 15,-7-2 2 1,-12 4 6-16,-6-3-8 16,-12 3-16-16,-8-3-19 15,-12 4-32-15,-3 6-28 0,-4 12-51 16,1 11-20-16,8 11 38 15,6 9 13-15</inkml:trace>
  <inkml:trace contextRef="#ctx0" brushRef="#br0" timeOffset="153234.21">18482 14900 1247 0,'3'6'52'15,"-3"7"0"-15,0 6-21 0,0 5-14 16,0-2 0-16,8 3-2 16,3-3-2-16,8-6 14 15,4-5-3 1,2-10 21-16,-1-1 10 16,-2-7 13-16,-1-6 14 15,-5-9-1-15,-5 0-1 0,-11-8-5 16,-8-2-13-16,-10-1-13 15,-2-2-14 1,-5 4-18-16,-5-1-5 16,1 10-37-16,-1 8-25 15,8 13-58-15,2 5-35 0,10 12-35 16,7-3-237-16,14-1 269 16</inkml:trace>
  <inkml:trace contextRef="#ctx0" brushRef="#br0" timeOffset="153532.93">18997 14861 1278 0,'-9'19'58'16,"-2"3"31"-16,-2 8-62 16,2 3 0-16,8-8-6 15,3 0-3-15,10-11-10 16,5-1 0-16,9-11-1 15,0-2 3-15,4-10 17 0,-1-2 10 0,-5-7 24 16,-2-7 11-16,-4 3 15 16,-8-4-9-1,-9-1-12-15,-9 2-10 0,-10-8-24 16,-12 4-19 0,-3 1-42-16,-1 7-23 0,-2 11-47 15,3 10-16-15,1 2-274 16,-3 2 249-16</inkml:trace>
  <inkml:trace contextRef="#ctx0" brushRef="#br0" timeOffset="154335.79">21839 13397 1037 0,'0'2'92'0,"-2"1"40"0,2 8-18 0,2 3 3 0,-1 15-5 0,4 4 1 0,-3 12-2 16,-2 14-17-16,1 16-19 16,2 15-14-16,-1 30-37 15,3 19-7-15,-1 27-16 16,4 13 0-16,5 31 4 16,1 5 0-16,5 27-6 0,3 8-7 15,0-14-1 1,-4-4-2-16,-4-36 5 15,-3-28 7-15,-3-40 1 0,-5-25 0 16,-3-44-17-16,-3-13-20 0,-7-27-38 31,-4-19-33-31,-3-25-58 0,-4-22 86 16</inkml:trace>
  <inkml:trace contextRef="#ctx0" brushRef="#br0" timeOffset="155228.31">21889 13260 755 0,'-27'-20'93'0,"2"-1"136"0,0 4-152 16,8 9 21-16,4 2 1 15,3 12-13-15,9 6 8 16,2 9-4 0,3 3-11-16,8-1-2 15,6-5-11-15,10-12-7 16,11-6-8-16,20-21-2 15,21-5-6-15,26-19-9 16,11-3-1-16,21-8-9 16,4-5-4-16,26 2-12 15,4 1-3-15,17-2-7 0,14 5 1 16,-7-2 7-16,-3 8-7 16,-17 12 2-16,-16 5 4 15,-33 21-5-15,-15 5 0 0,-31 7 0 16,-24 6 0-16,-32 0 1 15,-8 4 1 1,-17 0 4-16,-1 4 1 0,-4-1-5 16,-6 2 3-1,3 4 1-15,-1-1 0 0,-1 5-4 16,-1 4 1-16,2 8-2 16,4 2 1-16,-3 14 2 15,6 8 5-15,1 17-6 16,-2 12-3-16,3 27 6 15,-5 15-4-15,5 30-2 16,0 10 0-16,-3 27-5 16,3 7-7-16,-2 24 0 0,2 11-1 15,-8-10-2 1,-3 3 6-16,-3-12 7 0,-10-13 2 16,2-4 13-16,-3-7 10 15,-7-24 13 1,2-7-2-16,-3-26-6 0,2-14-11 0,2-23-14 15,-1-10 1 1,2-25-5-16,0-10 1 0,-1-22 4 16,-2-10-4-16,-2-11-3 15,-7-4-5 1,-7-7-3-16,-2-4 3 16,-14-10 8-16,-8-6-4 15,-27-12 4-15,-17-8-5 0,-18-18-5 16,-17-9 1-16,-33-8-23 15,-9 2-6-15,-18 21-18 16,-11 17 2-16,29 31 18 16,17 6 11-16,39 11-2 15,32-2-20-15,49-20-76 16,22-11-30-16,36-14 76 16</inkml:trace>
  <inkml:trace contextRef="#ctx0" brushRef="#br0" timeOffset="155982.85">23849 17058 1227 0,'0'6'100'0,"0"0"97"0,0 0-71 0,3 5-19 0,1 4-11 0,1 7-38 0,-3 3-21 0,-2 10-28 31,1 1-13-31,-4 7-19 16,3 5-6-16,-5-7-3 15,4 0 4-15,1-14 11 0,0-6 10 16,6-20 11-16,-4-2 7 16,2-23 17-16,3-4 0 15,-6-23 12-15,4-9-4 16,1-15 0-16,1-6 4 16,5 5-7-16,6 10-5 15,-3 21-8-15,4 15-6 0,-6 22-6 16,-2 11-1-16,0 16-11 0,0 11 1 15,2 14-6-15,-1-5 0 16,3-1 4 0,4-8 0-16,6-19 1 15,6-8 3-15,6-15 10 16,2-7 5-16,0-13 23 16,-5-1 8-16,2-2 3 15,-3 5-5-15,-8 8-14 16,-6 11-6-16,-5 13-14 15,-6 11 1-15,-6 21-9 0,-2 9-6 16,-10 14-14-16,1 2-17 16,1 8-47-16,3-7-22 15,5-5-64-15,2-13-18 0,12-19-283 16,0-19 285-16</inkml:trace>
  <inkml:trace contextRef="#ctx0" brushRef="#br0" timeOffset="156644.82">24566 17185 941 0,'0'5'176'0,"-6"3"236"0,0 6-293 0,-2 0-26 0,3 0-36 15,4-2-5-15,1-11-12 16,3-1-7 0,9-11-1-16,6-3-9 0,2-2 8 15,1-1 2-15,-2-2 10 16,-2 3 12-16,-4 3 13 15,-4 2 6-15,-6 3-1 16,-4 4-6-16,-10 4-25 16,-2 1-15-16,-4 14-19 15,-5 5-10-15,-2 16-9 16,3 5 3-16,4 2-17 16,8 1-2-16,9-17-4 15,3-7-3-15,12-10 16 16,4-7 10-16,3-5 9 0,4-2 6 15,1-3 3-15,-2 1-4 16,0 0 2-16,-3 4-3 16,-1 4 0-16,-7 4-4 15,-3 5-32-15,-6 0-1 0,-2-5-5 16,-2 4 8-16,-1-10 29 0,3 0 2 31,-1-11 13-31,1-2 4 16,8-3-1-16,5-2 5 0,6 0 0 15,6 4-10-15,1 3 0 16,-2 2-1-16,-2 5-16 16,-5 4-5-16,-5 0-21 15,-3 2-3-15,-2 1-4 16,-9-3 11 0,-1 3 16-16,2-3 7 0,-2 0 6 15,0 0-1-15,1-9 14 16,4-1-5-16,8-4 7 15,3 0 1-15,3-2 9 0,4-1 6 16,2 12 6-16,2 5-3 0,-1 17-9 16,-4 9-7-16,-13 13-24 15,-4 5-17 1,-5-4-38-16,-7-2-31 0,1-15-48 31,5-9-26-31,2-22 122 0,-1-9-20 16</inkml:trace>
  <inkml:trace contextRef="#ctx0" brushRef="#br0" timeOffset="157284.35">21711 14700 1047 0,'-5'20'56'0,"7"-4"37"0,12-2-4 0,24-4 36 0,17-5 3 0,41-4 1 16,23-1 4-16,30-6-17 15,14-7 6-15,37-9-14 0,2-3-16 16,18-4-26 0,10 3-15-16,-19-1-31 0,-17 3-2 15,-34 2-10-15,-26 2-7 16,-44 1-5-16,-11 5-12 16,-29 2-13-16,-15 1-5 15,-31-4-43-15,-11-4-37 0,-30-18 137 16,-12 0-68-16</inkml:trace>
  <inkml:trace contextRef="#ctx0" brushRef="#br0" timeOffset="157485.53">23363 13692 1152 0,'15'8'-1'0,"1"5"-14"0,13 9-49 0,-14 5-195 16,-4-2 164-16</inkml:trace>
  <inkml:trace contextRef="#ctx0" brushRef="#br0" timeOffset="158032.15">23162 13719 1453 0,'-3'-9'83'0,"-6"1"32"0,-4 3-5 16,-4 3-19-16,-5 2-12 0,3 3-13 16,-5 7-19-16,0 3-22 15,2 9-4 1,-3 6-23-16,5 8 0 0,1 10-15 16,4 6-9-16,14 0-10 15,2-5 1-15,21-10 4 16,7-11 5-16,10-10 16 0,7-6 1 15,0-10 22-15,-2-7 5 16,-5 0 13 0,-2-6 6-16,-12 3 5 15,-8 3-4-15,-9 2-7 16,-6 5-10-16,-4 8-22 0,-6 6-3 0,5 17-25 31,-3 4-1-31,7-3-2 16,9-7 1-16,10-14 14 0,7-3 7 15,9-8 13-15,4-3 5 16,-2-8 25-16,-5 0 8 16,-11-2 22-16,-6 4 12 0,-19-6-9 15,-13 0-6 1,-19-8-26-16,-6 5-21 16,-5-1-27-16,4 4-9 0,1 8-51 15,4 0-18-15,12-2-79 16,11 1-34-16,19-8 114 15</inkml:trace>
  <inkml:trace contextRef="#ctx0" brushRef="#br0" timeOffset="158618.07">23823 14052 1519 0,'10'-5'117'0,"-13"-3"89"0,-5-1-51 0,-18-6-47 0,-8 4-30 0,-4 8-51 16,6 3-10-16,-2 11-20 16,7 8 2-16,6 16-14 15,2-4-14-15,15 4-22 16,4-6-7-16,17-14 1 16,7 1 12-16,7-14 28 0,4-4 12 15,-7-9 15-15,1-9 8 16,-6-10 10-16,-1-4 6 15,-6-10 12-15,2-6-2 16,-4-10 16-16,2-8-3 0,-7-6-5 16,-1 0-2-16,1 15-7 15,-5 9 1-15,-1 30 8 16,-2 18-7-16,-1 8-14 0,-3 16-6 16,-6 27-20-1,1 10-4-15,-2 13-6 16,2 4-15-16,13-10-17 15,8-8-18-15,14-17-23 16,14-12 13-16,14-17 10 16,14-5 23-16,-1-10 27 15,3-10 0-15,-13-11 14 16,-7 1 7-16,-16-4 21 16,-12 0 7-16,-18 2 21 0,-5 0 4 15,-20 1-9-15,-3 7-9 16,-14 9-11-1,-3 9-18-15,-4 21-4 0,1 7-4 16,17 12-19-16,3 1 5 16,33-7-15-16,15-2-3 15,24-9-18-15,3-10 0 0,13-12-63 16,3-6-41-16,6-19-88 31,5-10 503-31,-4-24-242 0</inkml:trace>
  <inkml:trace contextRef="#ctx0" brushRef="#br0" timeOffset="161033.26">19499 14785 485 0,'-9'8'111'15,"-4"0"141"-15,0-3-114 0,1-1-28 0,-1-2-14 0,5 1-26 0,-1 3-2 16,7-4-4-16,2-2-7 16,-1 1-2-16,-2-1-4 15,3 0-14 1,3 4-3-16,12-1-4 15,1 1-2-15,9 4-5 16,9 3-3-16,0 10-9 16,10-5-4-16,7 6-6 15,3-2-1-15,15 10 0 0,7-1-1 16,10-1 1-16,8-3-4 16,2-11 4-16,-11-3 2 15,-5-11 3-15,-13-1 6 16,-12-10 5-16,-5-5 0 15,-13-9 4-15,-10-8-2 16,-12-11-8-16,-5-4 0 0,-6-13-8 16,-4-7-1-16,-4-8 2 15,-3-6 1-15,3-1 0 16,1-1 1-16,3 2 1 16,1 3 4-16,10 7 7 15,3-1 0-15,1 5 0 16,-1 4-2-16,-2 8-7 15,-1 9 3-15,0 6-2 16,-4 8-6-16,1 8 1 16,1 0-5-16,-4 10 4 15,3 3 1-15,-5 2 2 16,2 7 2-16,3 0-5 16,-2-2 3-16,6 1-4 15,1-6 2-15,6-1-4 16,5-2 2-16,1-1 2 0,3 2-7 15,-2 4 6-15,0-2-6 16,0 7 2-16,-1 0 0 0,0 3 0 16,5 5 6-16,-2-4-4 31,-2-1 8-31,5 0-8 0,1 0 0 16,7-1 0-1,4 1-2-15,4-2 1 0,5-1 2 0,8 3 9 16,6 0-4-1,7 3 5-15,-4-1-3 16,1-2-3-16,-13 0 2 16,-2-7 0-16,-8 3 2 0,-7-3-3 15,-4 3-6-15,-17 2-8 16,-3 2-20-16,-16 0-20 16,0 0-13-16,-4 6-13 15,1 1 8-15,0-4-4 16,3-2-6-16,-8 4-40 15,2-5-184-15,0-8 187 16</inkml:trace>
  <inkml:trace contextRef="#ctx0" brushRef="#br0" timeOffset="161665.88">21613 13404 1064 0,'2'1'82'0,"-1"4"57"0,-1-2-27 0,3 2-13 0,-3-4-12 0,2 4-23 0,4-3-10 16,-4-2-3-16,9 0-9 15,-3 0-5-15,3 3-6 16,5 9-11-16,1-1-6 0,-1 15-3 16,1 2 1-1,4 5 0-15,5 2 2 0,4-4-4 16,2-5 0-1,6-1-4-15,-5-6 2 16,0 0 9-16,3-5-5 16,-7 0 5-16,-2-3-7 0,-12 0-8 15,-5-4 5-15,-15-1-6 16,-14-3 5-16,-8 6-12 16,-9 1-11-16,-8 9-14 15,-7-2-11-15,-4 7-18 16,0-1-3-16,9 3-17 15,8-7 3-15,13-7-7 16,3-2-17-16,19-10 66 16</inkml:trace>
  <inkml:trace contextRef="#ctx0" brushRef="#br0" timeOffset="162637.62">22014 13522 1208 0,'-2'-13'71'0,"-6"-1"41"0,4 8-34 0,-4-1-2 0,5 7 5 0,1 5-13 16,2 8-12-16,2 4-11 15,2 8-17-15,4 2-5 16,3 6-11 0,-4-3-4-16,0 0-5 0,-7 2-4 15,-1-5-4-15,-5-4-3 16,1-7-2-16,-3-5-1 16,6-9 1-16,1-1 1 0,-1-1-1 31,4-3 2-31,9-5 3 0,5 3 1 15,7-2 4-15,6 2 1 16,7 2 0-16,3-2 2 16,7 2-3-16,-3 1 0 15,-1 1-1-15,2-1 1 0,1-4 0 16,2 4 0-16,8 2 3 16,0 2-2-16,1 7 4 15,-3-4-5-15,-2 1 0 16,2-4 2-16,-4-4-3 15,-6-3 4-15,-15-1 3 16,-7-2-4-16,-10 0 7 0,-11-3-3 16,-5-1 1-1,-1-1 0-15,-4 4-3 0,4 1-3 0,-3 3 2 32,4 2-2-32,2 3 3 0,3-2 2 0,0-6-3 31,3 5 1-31,0-3-1 15,-3 0-3-15,-3-2 3 16,-4 1 4-16,1-4-3 0,-5-8 6 16,3-9-6-16,-1-3-3 15,-1-20 0-15,-1-3-1 16,0-1-2-16,8 8 0 16,3 11 2-16,0 10-4 15,3 17 4-15,-1 6-4 0,-5 8 2 16,-5 2 0-16,-5 8 2 15,-1 0 2-15,-3 0 1 16,-4 4 1-16,-4-7-2 16,-5-1 0-16,-6-4 0 15,-5-1-1-15,-11-3-1 16,-7-1-2-16,-4 2-15 16,-5 4-14-16,-12 8-43 0,-7 6-15 15,5 3-133 1,5 2 131-16</inkml:trace>
  <inkml:trace contextRef="#ctx0" brushRef="#br0" timeOffset="169162.81">19173 17387 1307 0,'0'-16'102'0,"4"2"59"0,-2 0-10 0,1 1-21 0,0 4-14 0,0 3-31 16,-1 6-18-16,3 11-18 16,1 9-10-16,-1 26-6 0,4 17-6 0,-4 13-13 15,4 2-3-15,-7 3-15 16,3-9-14-16,1-8-41 16,-1-12-22-16,3-19-31 15,-2-11-3-15,-5-21-3 16,4 6-4-1,-6-26-15-15,-9-6-225 0,-4-15 238 16</inkml:trace>
  <inkml:trace contextRef="#ctx0" brushRef="#br0" timeOffset="169432.54">19152 17453 964 0,'-9'-75'137'0,"9"10"141"16,6 4-106-16,10 16-43 15,3 7-7-15,12 10-5 16,1 11-11-16,7 14-21 15,1 4-17-15,-6 17-41 16,1 5-10-16,-8 6-15 16,-4 2 0-16,-10-1 6 15,-7 3 0-15,-10-4 0 0,-9-1 0 16,-14-1-8-16,-7-4-6 16,-6-7-25-1,-1 2-15-15,5-12-34 0,3 0-21 16,15-4-32-16,15-2-21 15,5-2-245-15,17-7 249 16</inkml:trace>
  <inkml:trace contextRef="#ctx0" brushRef="#br0" timeOffset="169675.62">19800 17349 1382 0,'7'2'108'16,"-6"1"69"-16,-2-1-20 0,-12-1-55 15,-7 4-23-15,-4-2-47 16,0 2-17-16,-7 9-7 16,5 10 0-16,-2 13-5 15,3 9 0-15,9 8-5 16,2 1 0-16,15 2-3 0,7-4-1 16,18-7 2-1,7 0-11-15,5-15-3 16,3-2-6-16,-5-17-45 15,-1-7-8-15,-5-10-47 0,6-6 8 0,-5-14 69 16</inkml:trace>
  <inkml:trace contextRef="#ctx0" brushRef="#br0" timeOffset="169883.08">20234 17384 1446 0,'8'22'106'0,"-8"6"51"16,6 6-31-16,-6 8-48 16,0 5-22-16,5 2-37 15,-2-3-13-15,4 1-37 16,1-6-20-16,-4-6-65 16,-4-10-37-16,0-6 87 15</inkml:trace>
  <inkml:trace contextRef="#ctx0" brushRef="#br0" timeOffset="170062.59">19947 17606 1321 0,'25'-3'113'0,"7"-2"100"15,7-4-73-15,18-4-28 16,-5-6-17-16,0-3-53 15,0 5-15-15,-14-3-43 16,0 5-34-16,2 6-69 0,-3 3-44 16,1-7 86-16</inkml:trace>
  <inkml:trace contextRef="#ctx0" brushRef="#br0" timeOffset="170446.18">20756 17261 1538 0,'0'0'98'0,"0"0"48"0,-1 0-23 0,-5 11-46 16,-5 3-20-1,-2 16-39 1,-1 6-13-16,-2 15-3 16,5 3-2-16,6-4-9 15,5 0-4-15,16-12-4 16,6-6 1-16,8-5-2 15,5-4-2 1,4-10 1-16,-3-5-4 0,-2-15-1 16,-3-7 5-16,-6-6 5 15,-1-4 2-15,-16-1 12 16,-2 0 11-16,-6 4 19 16,-9 5 12-16,9 15 20 0,-10-1 3 15,9 16-1-15,2 9-5 0,-1 11-22 16,5 6-8-16,0 9-19 15,-1 3-10 1,-4-2-60 0,2 1-46-16,1-12-101 0,-6-4-326 0,14-16 338 15</inkml:trace>
  <inkml:trace contextRef="#ctx0" brushRef="#br0" timeOffset="171378.68">20307 18236 1885 0,'1'-7'4'0,"-4"17"-2"0,-16 13 1 0,5-5 2 0,-13 2-6 0,0-2 1 0,-9 4-1 0,-6-7 0 0,-9 9 2 0,-10-2-2 0,-3-3 2 0,-2 2 0 16,-8-7 0-16,-8-2 0 15,-17-1-3-15,-20 4-1 0,-16 0-3 16,-6 6 1-16,-13 3-2 15,-9 1 2 1,-15 6-4-16,-4-1 1 0,-16 3-9 16,2-1-5-16,4-4 1 15,-13 2-5 1,-2-4 10-16,3-9 2 0,-1-8 7 16,-5-9 7-16,9-15 7 15,10-9 8-15,1-14 12 16,9-9 7-16,15-8 10 15,2-2 8-15,19-9 10 16,13-4 1-16,4-7-2 16,3-13-10-16,13-13-25 0,13-5-14 15,23-12-12-15,2-3-7 16,12-8-3-16,7-8 10 16,3-8-8-16,9-1 3 15,7 0 3-15,3-7-2 0,17 2 1 31,5-3 0-31,22 11 4 0,15 11 5 16,7 11 9-16,11 3 8 0,5 7 8 16,0 6-6-16,12 6-9 15,1 6-4 1,6 5-10-16,2-3 2 16,17 0 5-16,6 3 0 0,4 8-4 15,0 6 3-15,4 15-4 16,-9 6 1-16,9 6 5 15,3 0-6-15,3 8-1 16,2 6-3-16,-13 16-3 16,-12 8 2-16,-23 13-8 15,-8 10-12-15,-14 11-23 16,-9 2-16-16,-10 3-29 16,-7-3-2-16,-16 1-36 15,-3-7-21-15,-10-10 89 16</inkml:trace>
  <inkml:trace contextRef="#ctx0" brushRef="#br0" timeOffset="171894.84">16025 14582 1161 0,'7'-2'93'0,"-1"2"38"0,6-2-21 0,-2-2-10 0,3 2-24 0,-1 4-8 0,7 9-22 16,5 5-7-1,3 12-13 1,6 5-9-16,3 2-5 16,3 1-6-16,2-9-3 15,7-2 3-15,-2-9-5 16,2-2 7-16,1-1 6 0,-4-1 4 15,-11 4 0-15,-7 1-1 16,-16-1-9-16,-9 8-6 0,-16 3 5 16,-10 6-5-1,-14 11-4-15,-6 2-5 16,-7 9-9 0,1-3-5-16,1 0-2 0,-2-2-10 15,1-9-27-15,-1-4-28 0,3-12-31 16,-4-11 55-16</inkml:trace>
  <inkml:trace contextRef="#ctx0" brushRef="#br0" timeOffset="174760.41">17920 15427 1331 0,'3'-8'105'0,"5"5"38"0,-6 3-45 0,-4 1-14 0,-6 12-39 16,0 9-1-16,0 8-21 0,0 6-4 16,4 5-7-1,4 0-5-15,0-3-3 16,0 0-16-16,4-13-39 16,4-3-28-16,7-12-57 15,0-9-184-15,1-1 207 16</inkml:trace>
  <inkml:trace contextRef="#ctx0" brushRef="#br0" timeOffset="175064.35">18198 15536 1395 0,'-8'8'74'15,"-3"6"4"-15,0 8-18 0,6 2-27 16,8 4-15-16,11-4-9 15,0-4 0-15,12-6-10 16,1-3 1-16,-2-9 0 16,6-2-3-16,-9-6 16 15,-4-7 5 1,-6 0 11-16,-7-2 10 16,-5-1-3-16,-5 2-3 15,-14 1-12-15,0 4-7 0,-17-3-24 16,-5 1-13-16,-1 5-26 15,-3 1-19 1,17 2-22-16,9 3-25 0,25 0 69 16</inkml:trace>
  <inkml:trace contextRef="#ctx0" brushRef="#br0" timeOffset="175359.71">18497 15555 1266 0,'-11'12'86'16,"-1"2"46"-16,7 2-51 0,-3 0-15 16,10 1-24-1,7-2-16-15,10-3-14 0,6 1-4 16,7-5-5 0,-2 0-2-16,0-4-1 15,0-1 5-15,-5-1 11 0,-5-7 13 16,-7-3 21-16,-3-3 8 15,-10-8 2-15,-4 0 0 16,-15 4-20-16,-3-7-10 16,-11 1-12-16,-1 1-17 0,-4-1-37 15,0 5-27 1,6 7-46-16,9 4-25 16,12-1-207-16,6 1 212 0</inkml:trace>
  <inkml:trace contextRef="#ctx0" brushRef="#br0" timeOffset="175726.84">18874 15503 1439 0,'8'0'85'0,"-3"0"12"15,1 0-16-15,-4 3-49 16,-2 8-14-16,0 5-13 0,0 6-2 15,0 4-1-15,3 3-4 16,-1 6-17-16,4-6-14 16,-4-2-14-16,4-5 1 15,5-7 9-15,0-3-1 0,11-4 10 16,0-5-2-16,3-4 1 16,-3-10 12-16,0-2 9 15,-6 0 8 1,-6-1 20-16,1 3 13 0,-11 0 22 15,0 0 11-15,-7 6 12 16,7 5 5-16,-4 0-3 16,4 13-4-16,0 12-22 15,0 11-12-15,0 10-32 16,0 11-8 0,0 4-66-16,0 6-55 15,1-3 70-15</inkml:trace>
  <inkml:trace contextRef="#ctx0" brushRef="#br0" timeOffset="177765.14">19463 15875 805 0,'-11'1'123'0,"-2"-1"166"0,2 2-192 0,5-2-32 0,-2 0-10 0,8 0-20 0,5-2 1 16,9 2-6-16,2 0-4 16,10 3-8-16,8 7-7 15,7 7-9-15,-2 4-4 16,15 2 1-16,-1 3 1 15,4 2-3-15,1 2 5 16,4-8-1-16,3-9 4 16,14-12 5-16,6-2 2 0,-10-13 10 15,-2-5-8-15,-15-2 1 16,-6-4-3-16,5-2-9 16,0-1-1-16,-3-1 1 15,1-1-3-15,-5-4 2 16,4-3 5-16,0-7 9 15,-7 2 1-15,-1-7 5 16,-8-2-4-16,-8-5-9 16,1-3-1-16,-6-6-5 15,4 1 0-15,-4 1-3 16,3 0 3-16,-1 9-5 0,-5 4 4 0,-1 5 4 31,-1 3-1-31,2 2 5 16,-1-1-2-16,1 0-6 0,2-3 2 15,1 2-4-15,2 1 0 16,3 3 1-16,1 0-1 16,2 2 0-16,10 6 0 15,-2-3 0-15,0 4 0 16,-2-2-2-16,-1-1 3 0,-3 5-2 16,-8 2 1-16,-2 0 2 15,-1-2-2 1,-2 5 4-16,3 0-3 0,2 3 1 15,3 5 1-15,-2-4-4 16,7 4 2-16,-7 2 0 16,4-4-1-16,-1 0 2 15,3 2-2-15,3-7-1 16,3 4 1-16,10-3 0 0,7 2 0 0,-6-1 0 31,-9 2 0-31,-5 0 1 16,-11-4-1-16,3 2 1 15,-1-1-2-15,1-6 1 16,-6-2 1-16,2-5-1 0,1 0 3 16,4 0-4-16,-3 4 1 15,-1 4 0-15,4 1-3 16,-4 6 4-16,-1-1-1 16,2 1 0-16,-1-1 0 15,0 4-1-15,-1-1 3 16,-8 3-3-16,-4 1 2 0,-7-1-2 15,2-3 0 1,-2-1 1-16,2-1 0 16,0 4 2-16,5 3-4 0,-5 6 1 15,-7 2 1-15,1 3-7 16,-1-1-11-16,-1 1-34 16,0 0-27-16,-6 4-42 15,3 0-259-15,-7 0 249 16</inkml:trace>
  <inkml:trace contextRef="#ctx0" brushRef="#br0" timeOffset="178275.56">22788 13634 309 0,'-30'12'9'0,"2"4"-2"0,-7 3 8 0,12-3 16 0,-1 4 15 0,8-4 50 0,0-3 21 0,5-2 30 16,3-6 1-16,8-5-26 16,-4-4-24-16,7-3-36 15,5-1-10-15,3-5-16 16,3 0 1-16,3 2 4 16,4-1 2-16,6-1 6 15,3 2-7-15,6 2-2 16,3 1-3-16,-4-2-10 15,1 4-5-15,-12 0-9 16,-3 4-6-16,-6 2-4 16,-5 2 1-16,-1 7-3 0,-9 1 6 0,0 8-1 15,-1 3 5-15,-10 7 4 16,3 1-9-16,-2-1 0 16,-2-1-6-1,4-5-28 1,0-8-12-16,8-12 245 0,2 3-173 15</inkml:trace>
  <inkml:trace contextRef="#ctx0" brushRef="#br0" timeOffset="179025.09">22872 13285 671 0,'-2'0'130'0,"-2"0"162"0,4-1-183 0,-3-7-12 0,10 3-34 16,6-1-8-16,3-1-4 15,9 6 0-15,-4-1-4 16,-2 2-3-16,1 0-8 0,2-3-7 16,5 0 2-16,4-2-4 15,1-6 0 1,4 2-1-16,7-4-7 0,1-3-4 16,-3-4-9-16,3-2-3 15,0-2-2-15,-4-1 1 16,4-2-1-16,-1 3-1 0,-9 1 2 15,-2 5-2 1,-8 3 0-16,-10 7 0 16,-2 5-1-16,-1-1 2 0,-6 11-4 0,6-2 3 15,-6 2-2 1,0 6-3-16,-2 0 5 16,-3 1 0-16,3 5-4 15,3 0 5-15,-3 8-1 16,4 4-1-16,-1 13 2 15,0 7-2-15,1 7 1 16,-1 0 0-16,7 1 0 16,-5-1 1-16,3-6-1 15,0-1 0-15,-10-14 0 0,1-2-2 16,-2-14-4 0,0-2 2-16,-3-12 0 15,3-5-3-15,-4 1-2 0,-3-9 1 16,-4-5-6-16,-4-3 6 15,-10-2 3-15,0 3-5 16,-15 8 6-16,-9 5-7 0,-15 5 6 16,-4 6-1-1,-9 7 2-15,-4 2 1 16,9 4-7-16,-3-5 6 0,9-4-7 16,0-2-6-1,0-7-20-15,6-4-13 16,12-2-32-16,11 0-186 0,18-2 181 15</inkml:trace>
  <inkml:trace contextRef="#ctx0" brushRef="#br0" timeOffset="200933.68">8158 13667 834 0,'-3'0'140'0,"3"-3"205"0,-3 0-268 0,7-5-56 0,6-8-6 0,4-11-15 0,6-4 3 16,6-9-2-16,2 1-3 0,4 1 5 15,4 3 4-15,8 12 6 16,8 10 1-16,11 22-2 16,8 13-8-16,5 23 4 15,0 8-3-15,1 6-1 16,2-6 5-1,27-15-6-15,24-13 6 16,44-23-10-16,18-10-22 0,33-22 16 16</inkml:trace>
  <inkml:trace contextRef="#ctx0" brushRef="#br0" timeOffset="205480.43">4053 16037 873 0,'-8'0'93'0,"-8"0"82"16,12 0-79-16,-8 0-45 0,0 0-9 0,-1 0-11 0,-3 0 6 0,5 0 3 0,4-1 2 15,-1-1-2-15,1 0-7 16,7-1-14-16,7-3-2 0,10-2-9 15,10-3 2-15,8 0 11 32,2-2-3-32,15 2 4 15,1-1-2-15,10 1-7 16,4 0 0-16,15 3-5 16,5-2 2-16,8 6-7 15,1-3 3-15,7 3-6 16,1-3 0-16,16 1 2 0,9-2-3 15,11-5 1-15,-4 1 0 0,5-4 0 16,-1-1 2-16,15-4 2 16,7 5 0-1,7 1-1-15,9 2 0 16,-3 2 0-16,2 3-1 0,8 3 2 16,-6 1-2-16,8 7 3 15,-1-2-1-15,6 7-3 16,-6-3 2-16,-9 0-2 0,1-4 1 15,-6 4 0 1,3-3 3-16,-4 1-1 16,1 5 0-16,-2-2 2 15,0 3-2-15,-4 6-38 16,4 2-38-16,-20 3 42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86A36B77-79F6-42BC-9804-3E38A52F50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3870108-D4E9-433B-A94E-C1508E74B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FFA99CD-367C-47E5-9914-A52F683D87E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AA8BC80-94CC-463F-82B4-4D16891B1D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7E56299-C7DA-439A-BD9A-E88D1B693E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04FACD0-E269-4ABE-8E33-BD448DB706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D05F83-9007-49CB-85F1-CF9D86A65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7F719D3-B500-4D35-AF80-B5AB7C47D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57A7CC-C741-44F0-87B9-6529CD12D8E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B5DE2C1-1CA3-414A-BE2E-3566CD0A18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14F764E-FAAB-43D6-A689-869F9DEA4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747895F-F27C-4A87-8436-199B5C126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326424F-F0A5-4C42-B685-FD1D0C411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DA7515A-0B6A-4F16-B9A9-31F40CA37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7A3EA-63EA-934B-EF5D-EF9B2977F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086F2BC-E223-4589-573F-DC96257B7B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91A07B4B-843E-A2E0-E441-3C84DD4352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34473B43-3C05-45A1-AE9B-A7F26E314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043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C7E6514-6AE7-4F21-B79F-30A7F45084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7FBAFA-1452-4B6B-BD86-8898D046685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907F95D-51D2-49A8-B2B8-C1C8062426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B6A20B0-E2A5-46C7-B00D-1B7A9A469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B1EF3F8-66C8-4636-9D3B-004F513E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08EE3-A4C0-4514-B344-CC2D3727FFC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6C14511-F66D-4052-8B0A-3E55152CD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241E789-0403-48F3-A611-70BDB5A7F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1824906-526A-454D-8E01-56F00E04C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E21D12E-185D-479A-B338-22BDA3932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AF51FE8-A2FD-4DCB-825D-07B11C543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0FB559-447F-3331-058B-1D85DC150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5CEB694-89CE-053E-82C0-0A06A69B8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54413EDD-D337-275B-B54C-3F546EC11E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0C5F08E-3AE7-77A9-2972-17E283CF1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6273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C809F16-5D47-42AB-8E2F-4D68721D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8B2DFF-5209-4D4F-B387-2936279A9F9A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145325-3B4B-45AF-B5FB-CA8213E7AC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2DEDDB1-F16D-48DC-942F-37098BFF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B1E099-B38B-49B6-A3D0-E0A896F80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BC544-1364-4184-A0E2-D6556083FA10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6CADF7-A5FF-4DE8-9A84-C384C0F0AD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3C6025-EFB5-4462-A486-A59221410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A0C1433-6C78-44AB-B6FA-0CEFEB7A2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3BED54-078B-4A2D-BF8E-9D7B4D49805C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7D4001B-8E87-4F3D-9137-54674B62AF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E112880-E721-4FCD-885B-CC6DA7988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C2844E5-7D37-40ED-AF82-A9872C737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B9125-2E5F-483F-9170-CE53AE0ED1AF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1F5269-794A-46A2-8509-2D0C28F0C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AA6BD2-4B57-49BC-8812-1A643EA0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931D51-5C86-45BD-87DC-C402F55C8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6987CF-F8C5-44E3-81AC-FA73960855C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339B4E5-4FDD-4445-82A4-6EF9AB295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8566DD1-10A4-4324-B13C-1A2D9F826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7EB9DCA-742C-4FC3-BB8A-56EBDFF0C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2D63A5-D28C-4494-AA76-A996249E8570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9A49835-8CC5-435E-9F14-71D7953F9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7275056-1110-4E02-BD4C-5092FE5F3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E109DE6-D8C0-45CC-A815-06D0E6E29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065C9E-6089-4260-B072-A2753D008A2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9859482-BAF9-4F5C-9B55-EB9FBF14F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18749F2-0519-4273-837C-88998769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57CB61F-E838-4F49-91B4-C3C521092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500446-39F6-4CAA-A3B1-25DFFCDB414C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6E2687-082C-4415-88AB-E29D225E1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6D1C3C1-BB64-4B89-B98F-F044EF863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3979A98-35ED-4BBC-AF3B-D80D85430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C3BB4C-5313-4AD5-B67D-7D1E7E08D5E7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360C09E-A25B-43E2-9609-5C1B35AD20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EABE658-B014-4DA9-81E3-8B140F370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E9B5FC-4952-48C0-95F3-93ECC0691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F6A44-E39E-4C63-8BD1-28C7BDFB0B9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BDBE205-B521-4ACD-9B96-1045A6EEB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90DC40E-84CC-41E6-B667-78FC0236F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C5B8AC-37A5-48F2-A266-06AD621318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60ABC-1CB0-471A-8A10-FC8F3C8EA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0B3DC1-7AC5-4FA1-8818-F1BA81C66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F437B-9DC1-4F6B-BD21-52B90485C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6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15E94-B877-43BB-8837-9501AA362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154CF-F87F-4630-B13C-B6F7F192E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D1CD53-BC7D-4DDB-B9E7-A0620494A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15345-9EAC-4E77-89CA-209EC23A4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83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A9DFE-29C4-4B2F-8B50-D0402191E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A8195B-C272-4ED2-884C-8E3BB92B7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E0C38D-F43D-4A7E-9B48-64BD1F335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01E88-03C0-4892-A8A5-F5D25EB40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57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AED00-F33E-432E-A375-458931072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35498-7F34-4DB1-A825-CDC5A19F8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33E3D0-A927-4FB8-BE90-01F5FBC5AE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84053-7703-4801-822C-4E9F62DEA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959209-90CC-4340-B3EF-E0EB2B568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1E39-9243-4B27-B6C1-47F173B2C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E59719-DF69-4FDA-973E-31AB5775D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BAEE5-1356-4DFA-A489-A18EEC403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3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CBD002-73E8-4B24-8E25-4F3EFF1F3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9C931-EBF6-4047-B953-2B571F56D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FFE8E3-2693-452B-8E22-40F832AA7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F2E69-41B1-4424-999C-E1FECCDD7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21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2357B1-ABB6-4BC1-9DC4-91779EED2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979E82-F232-47F9-99E1-412D7908D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4C2BD3-8FAA-4174-8358-8A8160B299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8A7B8-CDF3-4F1E-AE8C-C870A3B7D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90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5725ED-5F01-4813-962D-D0267AC33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344756-3D63-48EF-8EE9-5B5A121D2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0AADE2-F421-49BF-93BC-D4789EA9E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DEDE2-1F2B-4E1A-A015-2328B6C3C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15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05E14F-319F-459D-9F7A-6E1ED1484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E18F82-9F2A-49F2-90CD-1B560182E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735C37-E069-464C-92AC-692A00C66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DAB04-132D-499A-8423-909837559B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05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23A63-3C82-4650-8D92-16CA6C186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F0E25-862C-48D8-AA28-5D74D6FB8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6DA58-CB97-4185-A745-BBF3F642C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A89CD-CD95-48A1-953E-31D313333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3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8AA346-A293-460C-AEEA-C93435C16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69F14C-2355-47F1-8DD7-A6FEEFB829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2455AC-A361-4E03-89D8-35D7F0266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A887F-6EB4-4C29-B317-3588F51E3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73462F-B6A5-4F39-9523-185DFA612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DC4116-B924-4EE7-9ACC-35350A092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740606-452B-4E10-BAAA-C012068EB4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E67944-CD7C-41AA-B529-84E63C5E95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75D84E-5CF6-400E-8070-2CB7694BDA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B39FC5D-774A-4CF0-8D5E-481B839A81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customXml" Target="../ink/ink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customXml" Target="../ink/ink14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customXml" Target="../ink/ink15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customXml" Target="../ink/ink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customXml" Target="../ink/ink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customXml" Target="../ink/ink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96D444E-5659-4F7E-8E5A-79169325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D21B3-AEED-469B-B03A-FE33A63FD56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9CF3348-F62A-453E-9EAF-CC980E38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93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15: Basic CPU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0747379F-C43B-4688-B48A-F5992874F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934430F-2A42-4D8F-A5DE-0DD41969E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90105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FSM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Single-cycle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172CC8-B4E2-E64F-FCD1-EA132FCBD10D}"/>
                  </a:ext>
                </a:extLst>
              </p14:cNvPr>
              <p14:cNvContentPartPr/>
              <p14:nvPr/>
            </p14:nvContentPartPr>
            <p14:xfrm>
              <a:off x="1122840" y="3237480"/>
              <a:ext cx="2159640" cy="8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172CC8-B4E2-E64F-FCD1-EA132FCBD10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13480" y="3228120"/>
                <a:ext cx="2178360" cy="9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7CE36-9DC1-495E-BB07-68C53F64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F4641DF-CE50-4F74-99E3-A82D581B6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F165D8F-C146-4866-85CD-B99A4CAFD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0C37F53-636B-42A9-A9D0-A83898109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F63AF093-954B-4132-9E88-4E5D3EDE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1930CBE1-8EA7-4693-930B-CF552FE53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7B3613C5-A8BF-43BB-8777-F8282215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6097BB-EB4B-6F3D-6A1A-0976E5587BCE}"/>
                  </a:ext>
                </a:extLst>
              </p14:cNvPr>
              <p14:cNvContentPartPr/>
              <p14:nvPr/>
            </p14:nvContentPartPr>
            <p14:xfrm>
              <a:off x="96480" y="160920"/>
              <a:ext cx="8953200" cy="6478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6097BB-EB4B-6F3D-6A1A-0976E5587BC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120" y="151560"/>
                <a:ext cx="8971920" cy="649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9C5F1-8CE3-25F3-1698-1DF25AEB5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BF06492-4C46-1F5B-C528-BDC8E66D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610937A3-ADB3-3877-7D98-F74C72F32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63770B1F-2608-54F5-8E91-3F56DD622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6323C079-EA5F-4D62-F9D1-381044795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9F05D3AD-9A16-C5D4-4351-163301859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BE06E107-19B9-DB8D-51DA-5E0372951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E6F778D2-C52E-C6F7-51BE-74141809E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F178266-B486-763F-543C-62028DEB720C}"/>
                  </a:ext>
                </a:extLst>
              </p14:cNvPr>
              <p14:cNvContentPartPr/>
              <p14:nvPr/>
            </p14:nvContentPartPr>
            <p14:xfrm>
              <a:off x="3191400" y="266400"/>
              <a:ext cx="5687640" cy="5329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F178266-B486-763F-543C-62028DEB720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82040" y="257040"/>
                <a:ext cx="5706360" cy="534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7376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1E07416-D6F6-4773-991A-DB4FD8D2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20A680-BC42-429E-AB19-E0448873F3DB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DF73373-A032-464B-A5D2-E416DCF0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190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Clocking Methodology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9EC8C10-FB39-46D1-A6D7-F5A1975D1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CD6A05C5-5CDD-42EA-B2E9-26E923AC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75578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Which of the above units need a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is being saved (latched) on the rising edge of the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Keep in mind that the latched value remains there for an entire cycle</a:t>
            </a:r>
          </a:p>
        </p:txBody>
      </p:sp>
      <p:pic>
        <p:nvPicPr>
          <p:cNvPr id="20486" name="Picture 6" descr="f04-01-9780124077263">
            <a:extLst>
              <a:ext uri="{FF2B5EF4-FFF2-40B4-BE49-F238E27FC236}">
                <a16:creationId xmlns:a16="http://schemas.microsoft.com/office/drawing/2014/main" id="{A18C88E5-21F3-437F-ACC4-F62586D02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7" name="Text Box 5">
            <a:extLst>
              <a:ext uri="{FF2B5EF4-FFF2-40B4-BE49-F238E27FC236}">
                <a16:creationId xmlns:a16="http://schemas.microsoft.com/office/drawing/2014/main" id="{1C9F1087-5B62-4965-A96C-C12D62C62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235" y="5272087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74805F-1BDA-40E9-3EA2-104D9F96A889}"/>
                  </a:ext>
                </a:extLst>
              </p14:cNvPr>
              <p14:cNvContentPartPr/>
              <p14:nvPr/>
            </p14:nvContentPartPr>
            <p14:xfrm>
              <a:off x="973440" y="2792160"/>
              <a:ext cx="5860800" cy="3161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74805F-1BDA-40E9-3EA2-104D9F96A88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64080" y="2782800"/>
                <a:ext cx="5879520" cy="3180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7614C9-F3AD-4C7A-A733-ABFB2A3A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CE8A2F-5E81-4543-985C-81EA625BC9EE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B6712C-56A9-4FDE-8D72-30A3957E6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691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R-type Instructions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8E3847A-B28D-429A-A379-8CD3624F0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DD5CFFF7-B1AB-472C-B0F6-65EE89C6E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47481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add  $t1, $t2, $t3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role of each signal</a:t>
            </a:r>
          </a:p>
        </p:txBody>
      </p:sp>
      <p:pic>
        <p:nvPicPr>
          <p:cNvPr id="22534" name="Picture 6" descr="f04-07-9780124077263">
            <a:extLst>
              <a:ext uri="{FF2B5EF4-FFF2-40B4-BE49-F238E27FC236}">
                <a16:creationId xmlns:a16="http://schemas.microsoft.com/office/drawing/2014/main" id="{EF82E6B8-AD8A-4E07-A369-58C1140CB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514600"/>
            <a:ext cx="80327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5" name="Text Box 5">
            <a:extLst>
              <a:ext uri="{FF2B5EF4-FFF2-40B4-BE49-F238E27FC236}">
                <a16:creationId xmlns:a16="http://schemas.microsoft.com/office/drawing/2014/main" id="{90FE81D3-8390-4773-AC60-A3D08CDFE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938" y="588010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FAE699A-416C-43EC-0D07-C6F19EC8B706}"/>
                  </a:ext>
                </a:extLst>
              </p14:cNvPr>
              <p14:cNvContentPartPr/>
              <p14:nvPr/>
            </p14:nvContentPartPr>
            <p14:xfrm>
              <a:off x="1849680" y="966600"/>
              <a:ext cx="6681600" cy="5668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FAE699A-416C-43EC-0D07-C6F19EC8B70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40320" y="957240"/>
                <a:ext cx="6700320" cy="568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A99983A-86A8-4D3E-9745-351E0404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C87809B-7CA6-46A3-B295-6EDD56A8B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E50A7D3-4BEE-4A62-88D6-5B454444E8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0DFCF7BD-5EC6-4FBF-B15D-E04517157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E959979C-D389-4BDA-8BD7-59FBBA42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F81C0E7B-7EA5-4992-9D25-CD67328B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81C451F5-610A-4719-971A-6A1ECB6BA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C337F475-F0E0-4365-A481-E3A55A6D4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28F64796-42E5-4EAD-85D6-DFE6FD6AC2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87625F-74C0-4750-90E5-AE1657EE9140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EF739A27-D782-48F9-8BCB-00A09A1AF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21232E1-B3C2-D4F2-C989-22F2EF9D639D}"/>
                  </a:ext>
                </a:extLst>
              </p14:cNvPr>
              <p14:cNvContentPartPr/>
              <p14:nvPr/>
            </p14:nvContentPartPr>
            <p14:xfrm>
              <a:off x="981000" y="915480"/>
              <a:ext cx="8035200" cy="5553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21232E1-B3C2-D4F2-C989-22F2EF9D639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71640" y="906120"/>
                <a:ext cx="8053920" cy="5571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A4348-3D11-18D6-C001-DEE5C2EA7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C678B2C-F551-2CC5-6F2D-A7EC727D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C6FC1DDD-BCCC-14CB-ACEA-8182DD708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65D9C1F-B651-94FD-09EF-D6AEAF4DF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CF5CABAF-8BDA-A014-F20B-EACE5255C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FD0B15A7-0798-ECD7-B4CF-871DD4032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985BA64F-3912-0CD7-100E-A91C9BCD9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5D8B0245-5B4E-B40A-DFB9-590FB4967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07EF8877-3866-F503-5EC3-10063C693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0AC45DB3-935F-89A1-86AD-DDE3C032DE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19A227-856F-5D3F-F559-65830A16D8E4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F7899789-6886-AF34-F84D-AA2550730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EC50388-CA01-F124-6BD3-CA08B522B898}"/>
                  </a:ext>
                </a:extLst>
              </p14:cNvPr>
              <p14:cNvContentPartPr/>
              <p14:nvPr/>
            </p14:nvContentPartPr>
            <p14:xfrm>
              <a:off x="1283400" y="1809360"/>
              <a:ext cx="6539040" cy="4363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EC50388-CA01-F124-6BD3-CA08B522B89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74040" y="1800000"/>
                <a:ext cx="6557760" cy="438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3736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E17B9F-88D1-4460-9998-AD0D5B66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54CE11-8E40-4626-B91A-DC1478A1811B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98AAD6A-8D6D-43DF-BD83-DA58D965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777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J-type Instructions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7323B2EE-73D8-43DD-88EE-B831DD462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CDA10CD-D516-46B0-A93C-7E30B0DDA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95425"/>
            <a:ext cx="50070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beq $t1, $t2, offset</a:t>
            </a:r>
          </a:p>
        </p:txBody>
      </p:sp>
      <p:pic>
        <p:nvPicPr>
          <p:cNvPr id="26630" name="Picture 6" descr="f04-09-9780124077263">
            <a:extLst>
              <a:ext uri="{FF2B5EF4-FFF2-40B4-BE49-F238E27FC236}">
                <a16:creationId xmlns:a16="http://schemas.microsoft.com/office/drawing/2014/main" id="{3923FDB2-CED7-4B09-B05D-12729EC4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8769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AC9DF337-4A9B-419E-8A57-7A43AFC6C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196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2F4C4D-C1BE-B8BC-F259-95ACF852147A}"/>
                  </a:ext>
                </a:extLst>
              </p14:cNvPr>
              <p14:cNvContentPartPr/>
              <p14:nvPr/>
            </p14:nvContentPartPr>
            <p14:xfrm>
              <a:off x="2855160" y="947520"/>
              <a:ext cx="6202080" cy="4782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2F4C4D-C1BE-B8BC-F259-95ACF852147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45800" y="938160"/>
                <a:ext cx="6220800" cy="4800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124B28-A4DB-4CA3-AE11-5E4012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E5B62D-3166-4102-BFE6-079A6DB77FA4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2542748-90CB-44FE-A255-35376BCE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10,000 Feet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EFF6F290-310B-476F-B91C-2150189E6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77" name="Picture 6" descr="f04-11-9780124077263">
            <a:extLst>
              <a:ext uri="{FF2B5EF4-FFF2-40B4-BE49-F238E27FC236}">
                <a16:creationId xmlns:a16="http://schemas.microsoft.com/office/drawing/2014/main" id="{C2ACCF78-F519-4D28-B0B0-1759C936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326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8" name="Text Box 5">
            <a:extLst>
              <a:ext uri="{FF2B5EF4-FFF2-40B4-BE49-F238E27FC236}">
                <a16:creationId xmlns:a16="http://schemas.microsoft.com/office/drawing/2014/main" id="{98778898-46F2-498C-95B5-26256805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7579A5-E72B-5BDC-0A21-0E209DD0708F}"/>
                  </a:ext>
                </a:extLst>
              </p14:cNvPr>
              <p14:cNvContentPartPr/>
              <p14:nvPr/>
            </p14:nvContentPartPr>
            <p14:xfrm>
              <a:off x="6076800" y="2782440"/>
              <a:ext cx="1778760" cy="2199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7579A5-E72B-5BDC-0A21-0E209DD0708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67440" y="2773080"/>
                <a:ext cx="1797480" cy="2217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27D05B-EA16-4A20-B5A4-4E782E1D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6B097-A63C-4EB8-A744-B31AC654230C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C2444E2-91B0-4D5E-A2DD-8650B73CC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53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5,000 Feet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AE9D17C-46E8-491F-9AC9-EA3FDA29A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f04-17-9780124077263">
            <a:extLst>
              <a:ext uri="{FF2B5EF4-FFF2-40B4-BE49-F238E27FC236}">
                <a16:creationId xmlns:a16="http://schemas.microsoft.com/office/drawing/2014/main" id="{A200FF17-4380-496D-A5FB-AFA74C1B1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39863"/>
            <a:ext cx="6521450" cy="506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00E08A8E-CA39-4099-A5BD-44F10CC10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7975" y="65500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402EA0-4399-985E-4AFE-B6D02E485F23}"/>
                  </a:ext>
                </a:extLst>
              </p14:cNvPr>
              <p14:cNvContentPartPr/>
              <p14:nvPr/>
            </p14:nvContentPartPr>
            <p14:xfrm>
              <a:off x="2506320" y="2428920"/>
              <a:ext cx="4472280" cy="3445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402EA0-4399-985E-4AFE-B6D02E485F2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96960" y="2419560"/>
                <a:ext cx="4491000" cy="3464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B8669F1-CAEC-44A4-85F6-5604CE9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970B3E-D588-4B12-9A48-92874EDCB70A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35C96CE-28E1-4CA0-9BDE-AA7078EE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90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Latches and Clocks in a Single-Cycle Design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9CFE769D-17FD-433D-A31E-BDD412ACB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32E9453-49F2-4948-82A9-4A666F51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F1516B9B-EEA8-41D0-B3BB-6208EB722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155257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56B7597-3306-4250-8D87-E998680F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375" y="1552575"/>
            <a:ext cx="13716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9224" name="Rectangle 36">
            <a:extLst>
              <a:ext uri="{FF2B5EF4-FFF2-40B4-BE49-F238E27FC236}">
                <a16:creationId xmlns:a16="http://schemas.microsoft.com/office/drawing/2014/main" id="{EF16E59A-16DC-4CD6-B0E2-2576C3D4B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1552575"/>
            <a:ext cx="1331912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9225" name="Rectangle 36">
            <a:extLst>
              <a:ext uri="{FF2B5EF4-FFF2-40B4-BE49-F238E27FC236}">
                <a16:creationId xmlns:a16="http://schemas.microsoft.com/office/drawing/2014/main" id="{B46C998C-E6DA-409E-866E-906B9A62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589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E249FAA1-98E6-4D2D-9E78-D0CED443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Addr</a:t>
            </a:r>
            <a:endParaRPr lang="en-US" altLang="en-US" sz="2000" dirty="0"/>
          </a:p>
        </p:txBody>
      </p:sp>
      <p:sp>
        <p:nvSpPr>
          <p:cNvPr id="9227" name="Line 25">
            <a:extLst>
              <a:ext uri="{FF2B5EF4-FFF2-40B4-BE49-F238E27FC236}">
                <a16:creationId xmlns:a16="http://schemas.microsoft.com/office/drawing/2014/main" id="{DB9494CA-DCC1-44A9-9D3B-A710DE02C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3813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>
            <a:extLst>
              <a:ext uri="{FF2B5EF4-FFF2-40B4-BE49-F238E27FC236}">
                <a16:creationId xmlns:a16="http://schemas.microsoft.com/office/drawing/2014/main" id="{FE987690-5397-46D2-9077-14F0E835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8137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5">
            <a:extLst>
              <a:ext uri="{FF2B5EF4-FFF2-40B4-BE49-F238E27FC236}">
                <a16:creationId xmlns:a16="http://schemas.microsoft.com/office/drawing/2014/main" id="{37AF8B50-67C5-4C4F-A167-F3252FD4A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381375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4">
            <a:extLst>
              <a:ext uri="{FF2B5EF4-FFF2-40B4-BE49-F238E27FC236}">
                <a16:creationId xmlns:a16="http://schemas.microsoft.com/office/drawing/2014/main" id="{55BC1950-2E00-4508-B7AC-B8976CB62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4035425"/>
            <a:ext cx="868782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The entire instruction executes in a single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Green blocks are latches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a new PC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the result of the previous cycle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falling edge, the address of LW/SW is recorded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  we can access the data memory in the 2</a:t>
            </a:r>
            <a:r>
              <a:rPr lang="en-US" alt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half of the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31" name="Line 25">
            <a:extLst>
              <a:ext uri="{FF2B5EF4-FFF2-40B4-BE49-F238E27FC236}">
                <a16:creationId xmlns:a16="http://schemas.microsoft.com/office/drawing/2014/main" id="{E7E52316-822A-408D-A36C-3BCB2765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5">
            <a:extLst>
              <a:ext uri="{FF2B5EF4-FFF2-40B4-BE49-F238E27FC236}">
                <a16:creationId xmlns:a16="http://schemas.microsoft.com/office/drawing/2014/main" id="{5D2D7B12-62DA-451D-A565-3E47BE1B4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51816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5">
            <a:extLst>
              <a:ext uri="{FF2B5EF4-FFF2-40B4-BE49-F238E27FC236}">
                <a16:creationId xmlns:a16="http://schemas.microsoft.com/office/drawing/2014/main" id="{EADF2611-CD96-44F4-AD54-3B0A7B0299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29600" y="56388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8507343-39FE-50CD-B550-83486D265BA0}"/>
                  </a:ext>
                </a:extLst>
              </p14:cNvPr>
              <p14:cNvContentPartPr/>
              <p14:nvPr/>
            </p14:nvContentPartPr>
            <p14:xfrm>
              <a:off x="881640" y="892080"/>
              <a:ext cx="7815600" cy="3844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8507343-39FE-50CD-B550-83486D265B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2280" y="882720"/>
                <a:ext cx="7834320" cy="3863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290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60264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35C885B-CE70-463B-90FC-6BFB40720394}"/>
                  </a:ext>
                </a:extLst>
              </p14:cNvPr>
              <p14:cNvContentPartPr/>
              <p14:nvPr/>
            </p14:nvContentPartPr>
            <p14:xfrm>
              <a:off x="882720" y="216000"/>
              <a:ext cx="7912080" cy="6364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35C885B-CE70-463B-90FC-6BFB4072039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3360" y="206640"/>
                <a:ext cx="7930800" cy="6382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191D5E6-E25C-5360-9CAA-2C5560891DE6}"/>
                  </a:ext>
                </a:extLst>
              </p14:cNvPr>
              <p14:cNvContentPartPr/>
              <p14:nvPr/>
            </p14:nvContentPartPr>
            <p14:xfrm>
              <a:off x="338400" y="2289240"/>
              <a:ext cx="8649360" cy="3943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191D5E6-E25C-5360-9CAA-2C5560891DE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9040" y="2279880"/>
                <a:ext cx="8668080" cy="396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A2A5FC-1238-42CE-976F-90C18AC34B4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A27EE9-5C7C-4156-ACC6-18B79621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38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– Residential Thermostat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6C5376D-A016-42A4-B13D-1B3839C8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6FB5643E-5F5E-460F-A0FF-F024C90C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82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Two temp sensors: internal and external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within 1 degree of desired, don’t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change setting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&gt; 1 degree higher than desired, turn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 on; if internal temp is &lt; 1 degree lower than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desired, turn heater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external temp and desired temp are within 5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degrees, disregard the internal temp, and turn both AC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heater off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9169CAD-911F-F645-C4E3-A43E61F8D6AE}"/>
                  </a:ext>
                </a:extLst>
              </p14:cNvPr>
              <p14:cNvContentPartPr/>
              <p14:nvPr/>
            </p14:nvContentPartPr>
            <p14:xfrm>
              <a:off x="204480" y="1032840"/>
              <a:ext cx="8872560" cy="5086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9169CAD-911F-F645-C4E3-A43E61F8D6A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5120" y="1023480"/>
                <a:ext cx="8891280" cy="5105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>
            <a:extLst>
              <a:ext uri="{FF2B5EF4-FFF2-40B4-BE49-F238E27FC236}">
                <a16:creationId xmlns:a16="http://schemas.microsoft.com/office/drawing/2014/main" id="{13FF95F8-B2A1-4AAC-9DD9-D2844718B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8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 Table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F4CC5FA-C900-4309-AD42-355A4D56B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17116E51-2CA3-42E1-9F11-7DEE4A9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4B10F0-B208-4C5D-873E-17C1C56EC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63053"/>
            <a:ext cx="7302057" cy="501394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C6A94BB-644E-9D97-436F-303A00001A6A}"/>
                  </a:ext>
                </a:extLst>
              </p14:cNvPr>
              <p14:cNvContentPartPr/>
              <p14:nvPr/>
            </p14:nvContentPartPr>
            <p14:xfrm>
              <a:off x="967680" y="1220760"/>
              <a:ext cx="6931080" cy="5281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C6A94BB-644E-9D97-436F-303A00001A6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8320" y="1211400"/>
                <a:ext cx="6949800" cy="5300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568DA92-142A-425F-AA63-B5EE89148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3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Diagram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E7E08D33-D52D-4539-A4D8-956F64A21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FB7594E-09CB-4130-B62E-E302C15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763713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B9D5D0-F4A4-4B3C-85C8-89DE5AF2CEFC}"/>
              </a:ext>
            </a:extLst>
          </p:cNvPr>
          <p:cNvSpPr/>
          <p:nvPr/>
        </p:nvSpPr>
        <p:spPr>
          <a:xfrm>
            <a:off x="15240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332B91-0DE4-4437-A062-6218C96A5697}"/>
              </a:ext>
            </a:extLst>
          </p:cNvPr>
          <p:cNvSpPr/>
          <p:nvPr/>
        </p:nvSpPr>
        <p:spPr>
          <a:xfrm>
            <a:off x="59436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87679D-277F-4D58-9863-DE2A390A9556}"/>
              </a:ext>
            </a:extLst>
          </p:cNvPr>
          <p:cNvSpPr/>
          <p:nvPr/>
        </p:nvSpPr>
        <p:spPr>
          <a:xfrm>
            <a:off x="3810000" y="4343400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52F8665-ECD1-40FE-9785-FF74BE5E4DAD}"/>
              </a:ext>
            </a:extLst>
          </p:cNvPr>
          <p:cNvCxnSpPr/>
          <p:nvPr/>
        </p:nvCxnSpPr>
        <p:spPr>
          <a:xfrm>
            <a:off x="2971800" y="22860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9A9354-E361-4726-814F-4480EA9B94D3}"/>
              </a:ext>
            </a:extLst>
          </p:cNvPr>
          <p:cNvCxnSpPr>
            <a:cxnSpLocks/>
          </p:cNvCxnSpPr>
          <p:nvPr/>
        </p:nvCxnSpPr>
        <p:spPr>
          <a:xfrm flipH="1">
            <a:off x="2971800" y="28956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1E0758-B003-442B-A3C2-3CA54F26C7C6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276600"/>
            <a:ext cx="1371600" cy="1295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14F7AA-E74E-468F-8E90-A13C0C37371E}"/>
              </a:ext>
            </a:extLst>
          </p:cNvPr>
          <p:cNvCxnSpPr>
            <a:cxnSpLocks/>
          </p:cNvCxnSpPr>
          <p:nvPr/>
        </p:nvCxnSpPr>
        <p:spPr>
          <a:xfrm flipV="1">
            <a:off x="5181600" y="3276600"/>
            <a:ext cx="1143000" cy="132715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DA3D6D-C808-4F52-9440-40B30BDEF643}"/>
              </a:ext>
            </a:extLst>
          </p:cNvPr>
          <p:cNvCxnSpPr>
            <a:cxnSpLocks/>
          </p:cNvCxnSpPr>
          <p:nvPr/>
        </p:nvCxnSpPr>
        <p:spPr>
          <a:xfrm flipH="1">
            <a:off x="5257800" y="3375025"/>
            <a:ext cx="1257300" cy="15017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D2E848-ABE1-4D71-B4F3-8F958D1C142C}"/>
              </a:ext>
            </a:extLst>
          </p:cNvPr>
          <p:cNvCxnSpPr>
            <a:cxnSpLocks/>
          </p:cNvCxnSpPr>
          <p:nvPr/>
        </p:nvCxnSpPr>
        <p:spPr>
          <a:xfrm>
            <a:off x="2457450" y="3375025"/>
            <a:ext cx="1447800" cy="13493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 Box 4">
            <a:extLst>
              <a:ext uri="{FF2B5EF4-FFF2-40B4-BE49-F238E27FC236}">
                <a16:creationId xmlns:a16="http://schemas.microsoft.com/office/drawing/2014/main" id="{10E95C12-6388-4C86-8F3C-C308FAFC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28908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F0222350-44F0-4B56-97D6-C6338405C8B2}"/>
              </a:ext>
            </a:extLst>
          </p:cNvPr>
          <p:cNvSpPr/>
          <p:nvPr/>
        </p:nvSpPr>
        <p:spPr>
          <a:xfrm rot="16200000">
            <a:off x="4405313" y="564832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rrow: Curved Right 23">
            <a:extLst>
              <a:ext uri="{FF2B5EF4-FFF2-40B4-BE49-F238E27FC236}">
                <a16:creationId xmlns:a16="http://schemas.microsoft.com/office/drawing/2014/main" id="{3BA93A2A-BBE6-4804-92A9-FC71E7A0493E}"/>
              </a:ext>
            </a:extLst>
          </p:cNvPr>
          <p:cNvSpPr/>
          <p:nvPr/>
        </p:nvSpPr>
        <p:spPr>
          <a:xfrm rot="10800000">
            <a:off x="7480300" y="2171700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rrow: Curved Right 24">
            <a:extLst>
              <a:ext uri="{FF2B5EF4-FFF2-40B4-BE49-F238E27FC236}">
                <a16:creationId xmlns:a16="http://schemas.microsoft.com/office/drawing/2014/main" id="{F10048B1-9EF8-4CBA-B50A-F3D16288EB4C}"/>
              </a:ext>
            </a:extLst>
          </p:cNvPr>
          <p:cNvSpPr/>
          <p:nvPr/>
        </p:nvSpPr>
        <p:spPr>
          <a:xfrm>
            <a:off x="1085850" y="213677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Text Box 4">
            <a:extLst>
              <a:ext uri="{FF2B5EF4-FFF2-40B4-BE49-F238E27FC236}">
                <a16:creationId xmlns:a16="http://schemas.microsoft.com/office/drawing/2014/main" id="{16C83F9D-893C-470B-B834-C1ABE4172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37052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0" name="Text Box 4">
            <a:extLst>
              <a:ext uri="{FF2B5EF4-FFF2-40B4-BE49-F238E27FC236}">
                <a16:creationId xmlns:a16="http://schemas.microsoft.com/office/drawing/2014/main" id="{7C05BC1B-7054-47F0-BC4D-D31CAC72D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37433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1" name="Text Box 4">
            <a:extLst>
              <a:ext uri="{FF2B5EF4-FFF2-40B4-BE49-F238E27FC236}">
                <a16:creationId xmlns:a16="http://schemas.microsoft.com/office/drawing/2014/main" id="{1AB0AC8F-EE35-4871-B853-89E3FCEE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061075"/>
            <a:ext cx="2507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 D-G, D-H, U-G</a:t>
            </a:r>
          </a:p>
        </p:txBody>
      </p:sp>
      <p:sp>
        <p:nvSpPr>
          <p:cNvPr id="10262" name="Text Box 4">
            <a:extLst>
              <a:ext uri="{FF2B5EF4-FFF2-40B4-BE49-F238E27FC236}">
                <a16:creationId xmlns:a16="http://schemas.microsoft.com/office/drawing/2014/main" id="{D74CCA36-8147-483B-A6EE-7A89DA48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136775"/>
            <a:ext cx="7155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3" name="Text Box 4">
            <a:extLst>
              <a:ext uri="{FF2B5EF4-FFF2-40B4-BE49-F238E27FC236}">
                <a16:creationId xmlns:a16="http://schemas.microsoft.com/office/drawing/2014/main" id="{85871F8C-FC51-4E7C-A53B-AFAE2A77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813" y="2205038"/>
            <a:ext cx="7457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4" name="Text Box 4">
            <a:extLst>
              <a:ext uri="{FF2B5EF4-FFF2-40B4-BE49-F238E27FC236}">
                <a16:creationId xmlns:a16="http://schemas.microsoft.com/office/drawing/2014/main" id="{93912955-CD5F-4EB6-9633-32E7689EF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36020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0265" name="Text Box 4">
            <a:extLst>
              <a:ext uri="{FF2B5EF4-FFF2-40B4-BE49-F238E27FC236}">
                <a16:creationId xmlns:a16="http://schemas.microsoft.com/office/drawing/2014/main" id="{0D42F6CD-F584-48F0-93FB-860D8AD0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3633788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7DE2B291-DD4C-41A4-BF29-97362D7E3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44" y="5553243"/>
            <a:ext cx="218579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 – desired zone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– undesired zone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7C9B9664-78E4-4937-B00B-F2BC0D341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613" y="4613275"/>
            <a:ext cx="2016386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 – cold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 – goldilocks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 – hot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BB00248-3F81-BBAE-2359-7E62339447B7}"/>
                  </a:ext>
                </a:extLst>
              </p14:cNvPr>
              <p14:cNvContentPartPr/>
              <p14:nvPr/>
            </p14:nvContentPartPr>
            <p14:xfrm>
              <a:off x="3601440" y="2998800"/>
              <a:ext cx="4915800" cy="1988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BB00248-3F81-BBAE-2359-7E62339447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92080" y="2989440"/>
                <a:ext cx="4934520" cy="2007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43CA-4F62-4D95-8E37-E00197B35257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32E4B5A-D3D1-4A2B-A02B-AAABAD596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44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 vs. Flip-Flop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E33B31A8-313B-438C-AB0E-1FBA171EA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DA5343A-1A45-42C1-835E-4371D165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53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Recall that we want a circuit to have stable inputs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an entire cycle – so I want my new inputs to arrive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start of a cycle and be fixed for an entire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flip-flop provides the above semantics (a door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swings open and shut at the start of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But a flip-flop needs two back-to-back D-latches, i.e.,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more transistors, delay,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You can reduce these overheads with just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D-latch (a door that is open for half a cycle) as long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you can tolerate stable inputs for just half a cycle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9023A9-7019-7462-22AA-0A9F857DA268}"/>
                  </a:ext>
                </a:extLst>
              </p14:cNvPr>
              <p14:cNvContentPartPr/>
              <p14:nvPr/>
            </p14:nvContentPartPr>
            <p14:xfrm>
              <a:off x="360000" y="20160"/>
              <a:ext cx="6900120" cy="4930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9023A9-7019-7462-22AA-0A9F857DA26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0640" y="10800"/>
                <a:ext cx="6918840" cy="4949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0905E7-81E1-4544-B2ED-F40DF8909E84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3B8B0C-FBFB-4836-8837-9FA235BB3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MIPS Architecture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C563BBB4-886D-4635-809F-D928DC8DB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3720DBC9-21AF-4DBB-B4CD-D83C38D4B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86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Now that we understand clocks and storage of states,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we’ll design a simple CPU that executes: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basic math (add, sub, and, or,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memory access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and jump instructions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j)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6BDD2A-F130-55C5-A5C9-1934328AA061}"/>
                  </a:ext>
                </a:extLst>
              </p14:cNvPr>
              <p14:cNvContentPartPr/>
              <p14:nvPr/>
            </p14:nvContentPartPr>
            <p14:xfrm>
              <a:off x="1296000" y="1904400"/>
              <a:ext cx="5797800" cy="2070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6BDD2A-F130-55C5-A5C9-1934328AA06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86640" y="1895040"/>
                <a:ext cx="5816520" cy="2089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A0E5751-6324-4ECB-9A4A-A14CAFA2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0B8958-40EE-497D-B06A-D4BD3B1F5E07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4D7EFEA4-6C6D-4836-ADDF-D948CF917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412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 Overview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878BC27-2C21-4D4D-A4E3-7D448DCE4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5AD3D52-FFDE-400B-8ABC-9151BC4DE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597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data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now, let’s make them separate units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registers, ALU, and a whole lot of control logic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CPU operations common to all instructions: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use the program counter (PC) to pull instruction out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of instruction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read register values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B593CFF-3293-B9A8-5D24-D825451FDD0A}"/>
                  </a:ext>
                </a:extLst>
              </p14:cNvPr>
              <p14:cNvContentPartPr/>
              <p14:nvPr/>
            </p14:nvContentPartPr>
            <p14:xfrm>
              <a:off x="1243800" y="151560"/>
              <a:ext cx="7827120" cy="6621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B593CFF-3293-B9A8-5D24-D825451FDD0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4440" y="142200"/>
                <a:ext cx="7845840" cy="6640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57491</TotalTime>
  <Words>959</Words>
  <Application>Microsoft Office PowerPoint</Application>
  <PresentationFormat>On-screen Show (4:3)</PresentationFormat>
  <Paragraphs>190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289</cp:revision>
  <cp:lastPrinted>2025-02-27T13:38:25Z</cp:lastPrinted>
  <dcterms:created xsi:type="dcterms:W3CDTF">2002-09-20T18:19:18Z</dcterms:created>
  <dcterms:modified xsi:type="dcterms:W3CDTF">2025-02-27T19:14:54Z</dcterms:modified>
</cp:coreProperties>
</file>