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6.xml" ContentType="application/inkml+xml"/>
  <Override PartName="/ppt/notesSlides/notesSlide9.xml" ContentType="application/vnd.openxmlformats-officedocument.presentationml.notesSlide+xml"/>
  <Override PartName="/ppt/ink/ink7.xml" ContentType="application/inkml+xml"/>
  <Override PartName="/ppt/notesSlides/notesSlide10.xml" ContentType="application/vnd.openxmlformats-officedocument.presentationml.notesSlide+xml"/>
  <Override PartName="/ppt/ink/ink8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9.xml" ContentType="application/inkml+xml"/>
  <Override PartName="/ppt/notesSlides/notesSlide13.xml" ContentType="application/vnd.openxmlformats-officedocument.presentationml.notesSlide+xml"/>
  <Override PartName="/ppt/ink/ink10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ink/ink11.xml" ContentType="application/inkml+xml"/>
  <Override PartName="/ppt/notesSlides/notesSlide16.xml" ContentType="application/vnd.openxmlformats-officedocument.presentationml.notesSlide+xml"/>
  <Override PartName="/ppt/ink/ink12.xml" ContentType="application/inkml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63" r:id="rId2"/>
    <p:sldId id="760" r:id="rId3"/>
    <p:sldId id="759" r:id="rId4"/>
    <p:sldId id="711" r:id="rId5"/>
    <p:sldId id="712" r:id="rId6"/>
    <p:sldId id="713" r:id="rId7"/>
    <p:sldId id="714" r:id="rId8"/>
    <p:sldId id="748" r:id="rId9"/>
    <p:sldId id="749" r:id="rId10"/>
    <p:sldId id="750" r:id="rId11"/>
    <p:sldId id="751" r:id="rId12"/>
    <p:sldId id="752" r:id="rId13"/>
    <p:sldId id="718" r:id="rId14"/>
    <p:sldId id="728" r:id="rId15"/>
    <p:sldId id="757" r:id="rId16"/>
    <p:sldId id="719" r:id="rId17"/>
    <p:sldId id="729" r:id="rId18"/>
    <p:sldId id="730" r:id="rId19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9" autoAdjust="0"/>
    <p:restoredTop sz="94660" autoAdjust="0"/>
  </p:normalViewPr>
  <p:slideViewPr>
    <p:cSldViewPr>
      <p:cViewPr varScale="1">
        <p:scale>
          <a:sx n="74" d="100"/>
          <a:sy n="74" d="100"/>
        </p:scale>
        <p:origin x="112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4BC6C12D-D90D-49AA-BBDD-AF50179E5B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AD77DDD6-C0DA-4108-B2A7-863D56B5FA7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9DC66446-62EC-4C0D-BA11-544DE1E4915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9626B8D8-C6E5-4AF4-A289-05806260BFD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254773D-EAF3-41FB-B27F-3766E07FC3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5T17:45:52.8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3166 10101 1635 0,'0'0'53'0,"1"0"-21"0,20-23 1 0,160 72-26 0,-107-120 23 0,-12 52-11 0,4 4-8 16,-4-2-6-1,5 1-4-15,7 4-3 0,2 2 2 0,11 4 0 32,8 4 1-32,1-4 3 0,2 4-1 0,-10 1 1 31,2-1-4-31,3 2-2 0,6 0-2 15,9 0 2-15,-1 0 1 16,-4 0 0-16,-7 3 3 16,-5 4 1-16,5-1-3 15,4 4 5-15,10 1-5 16,-1-4 1-16,-6 3-1 0,-2 1-2 16,-7 0 1-16,10 2-1 15,13-2 3-15,-2-5 5 16,2-3 9-1,-5-4 1-15,-3-4 1 0,3-2-2 16,5-2-5-16,-2-2-1 16,-5-2-4-1,-6 1 0-15,-9 1-4 16,4 3-1-16,1 2 0 16,2-1-1-16,-1 4 1 15,-1 0-1-15,-10 3 1 0,-2 0 1 16,11 6 0-16,1-1 1 0,5-2-2 15,3 2 1-15,-9-2-1 16,2 0-1-16,3-3 1 16,13 0 0-16,4 0 0 15,-2 2 3-15,-2-2-1 16,-7 0-2-16,8-3 1 16,-1-4-1-16,11 1 0 15,-7-4 1-15,-1 1 10 16,-3 3 7-16,3-4 5 15,1-2 0-15,-4 2-6 0,-2 2-6 16,-3-1-4-16,-1 7-4 16,2-6 1-16,-1 4-3 15,-17-4-9-15,-10 3-11 16,-27-3-48-16,-13 3-33 16,-26-7 50-1</inkml:trace>
  <inkml:trace contextRef="#ctx0" brushRef="#br0" timeOffset="-25294.67">3726 7302 1234 0,'1'-3'-2'0,"-15"9"0"0,0-7 7 0,1-4 11 0,5-8 28 0,4-1 14 0,7-5 18 0,5-4-12 16,6 2-23-16,5 1-14 15,0 7-21-15,0 0 0 16,-8 5-2-16,-10 8 6 0,5 8 16 16,-9 3 9-16,-6 5 12 15,1-3-2-15,3-2-12 16,4 0-7-16,5-8-12 0,7-3-2 31,12-3 4-31,5-5 0 0,8-2 16 0,4 7-3 16,1 6 0-16,1 7-6 31,-2 7-16-31,2 2 2 16,2 2-9-16,-1-2 2 0,9-7 5 15,2 1-5-15,7-12 12 16,7-1-4-16,14-3 4 15,11-6-2-15,21 4 0 16,7-3 1-16,13 5-10 0,4-2 2 16,23 10-6-1,6 9 1-15,3 11 3 0,1 5-2 16,2 11-1-16,-1 4-3 0,14-8-9 16,18-5-3-16,12-18 0 15,8-8 3-15,31-13 1 16,-4-4 8-16,6-5-1 15,2-2-3-15,-25 1-56 16,-10 0-49-16,-35 1 57 16</inkml:trace>
  <inkml:trace contextRef="#ctx0" brushRef="#br0" timeOffset="-7793.41">13545 4634 779 0,'-2'0'120'0,"4"0"69"0,4 0-41 0,0-5-25 0,2 2-40 15,-3 0-19-15,-1 3-11 0,3 0 0 16,-7 0 3-16,1 0 8 16,-4 4 13-16,-6-4 0 15,-4 2-11-15,-6-2-7 16,-14 3-4-16,-10-3-17 0,-13 3-12 31,-11 5-11-31,-4 10-16 0,0 7 3 0,4 13-2 16,2 7 0-16,10 22 0 15,6 11-3 1,5 15 4-16,6 7 1 0,19-6-5 16,9-1-1-1,23-15-4-15,12-6-2 0,18-10-5 16,1-10-4-16,8-13-1 16,2-7-6-16,2-18-4 15,6-8-10-15,-2-15-31 16,0-8-6-16,-11-10-33 15,-5-8-13-15,-11-1-119 16,-6 1-7-16,-16 2 48 16,-8 5 40-16,-6 2 217 15,-8 6 70-15,0 10 65 16,-2 6 16-16,-4 12-35 16,1 1-35-16,2 13-41 15,1 8-21-15,9 13-28 0,4-1-9 16,11 7-25-16,12-8-4 15,18-8-3-15,7-8 3 16,10-15 21 0,2-9 15-16,-2-7 11 15,1-8 17-15,-10-8 12 0,-4-2-10 16,-19-6 5-16,-9 2-16 16,-22-5-21-16,-12-2-10 15,-21 2-17-15,-14-3-7 16,-16 14-45-16,-6 6-29 15,-16 16-72-15,3 8-45 16,5 1-44-16,13 2-142 16,37-9 227-16</inkml:trace>
  <inkml:trace contextRef="#ctx0" brushRef="#br0" timeOffset="-6884.72">13969 5294 1289 0,'8'23'71'0,"-5"3"31"0,-3 4-11 0,-3 7-9 0,-2 2-19 0,2 5-32 16,1-3-12-16,2-9-13 0,2-7-3 16,3-19 10-1,-1-4 15-15,1-12 23 0,1-9 9 16,2-15 20-16,3-6-8 15,4-2-10-15,2-6-3 16,3 7-11-16,1 4 0 16,3 11-14-16,-1 7-11 15,-1 18-17-15,-3 7-4 16,-1 13-4-16,-6 5 3 0,2 6-5 16,5 1-9-16,-4-7-3 15,2-8-5-15,-1-7 2 16,-2-9 9-16,5-11 9 15,1-6 4-15,2-5 1 16,0-8 2 0,-1 5-7-16,-2-1 1 0,-2 9 4 0,1 6-3 0,-3 11-3 31,1 8-2-31,2 11-3 16,2 6-12-16,4 0-19 15,6-3-11-15,6-6-20 16,7-7-11-16,1-9 25 15,3-6 14-15,-4-10 14 16,-1-4 18-16,-7-15-33 16,-3-4-12-16,-1-15-30 15,-6-11 4-15,1-10 25 0,-3-12 12 0,-10-6 52 16,-1-5 19-16,-8-1 41 16,-6 12 22-16,0 24 17 15,-1 16 11-15,3 42-6 31,2 13-1-31,4 36 4 16,2 11-12-16,-3 23-10 0,1 10-19 16,-1 2-34-16,-4-4-20 0,-1-8-15 15,0-10-4-15,-6-16-26 16,-2-8-10-16,3-14-23 16,-1-7-4-16,5-16 10 15,1-6 10-15,6-15 19 16,10-5 12-16,6-12 10 15,8 1 3-15,6 3 0 16,-1 2-5-16,3 12 1 16,1 7 0-16,-4 14 0 15,-2 6 2-15,-9 8-1 16,-6 5 1-16,-13-2 0 0,-8 3 1 0,-16 1-11 16,-11 4-8-16,-11-5-1 15,-1 1-2-15,-6-7-24 16,2-7 5-16,9-10-35 15,5-13-10-15,19-17-8 16,9-11-13-16,24-18 2 16,9-7-13-16,15-2-133 15,6-1-63 1,4 11 159-16</inkml:trace>
  <inkml:trace contextRef="#ctx0" brushRef="#br0" timeOffset="-6719.6">15635 4932 837 0,'31'39'185'0,"-4"10"263"0,-5 3-235 0,-1 10-82 0,-5-7-9 0,2-6-61 16,0-5-20-16,2-16-6 15,-1-6-32-15,-3-9-14 16,-2-5-18-16,-9-18-68 16,-3-5-35-16,-9-25 64 0</inkml:trace>
  <inkml:trace contextRef="#ctx0" brushRef="#br0" timeOffset="-6571.41">15573 4640 1598 0,'-9'8'103'0,"-1"-2"43"16,2-1-22-16,2-13-46 0,3-5-38 15,8-9-76-15,4-4-43 16,15-3-87-16,7 1-304 15,23 18 300-15</inkml:trace>
  <inkml:trace contextRef="#ctx0" brushRef="#br0" timeOffset="-6286.32">16094 5082 1356 0,'-11'93'59'0,"-2"-18"6"15,1-10-10-15,2-24 0 16,2-8-13-16,7-17-19 15,1-10-2-15,4-12 8 16,4-8 11-16,3-23 36 0,0-7 10 16,4-14 8-1,2-2-5-15,7 8-5 16,6 11-2-16,4 24-18 16,1 9-13-16,0 20-29 15,-5 15-15-15,-5 20-5 16,-3 4-5-16,-8 3-37 15,2-4-27-15,4-6-78 16,6-8-28-16,8-9-38 16,9-5-106-16,6-9 201 0</inkml:trace>
  <inkml:trace contextRef="#ctx0" brushRef="#br0" timeOffset="-5770.16">16856 5419 1043 0,'31'-27'145'0,"-12"-6"188"15,-9 0-123-15,-10-11-20 16,-8 0-20-16,-16-10-53 15,-3 5-34-15,-15 11-38 0,-1 10-18 16,1 25-25 0,1 11-1-16,9 26-12 0,7 6-14 15,22-2-6 1,11-4-3-16,22-8 2 16,6-7 15-16,11-8 11 15,-1-10 5-15,-3-1 8 16,-4-8-3-16,-12-3 14 15,-10-1 6-15,-9-1 4 16,-6 5 3-16,-4 8-19 16,-3 13-10-16,-4 23-3 15,-4 8-2-15,5 16-24 16,8-6-12-16,19-4-59 0,3-12-3 16,24-13 26-16,-2-11 16 15,4-14 79-15,4-11 26 16,-15-11 29-16,0-6 16 15,-10-15 2-15,-2-12-10 0,-1-22-13 16,-4-15-17-16,-4-29-20 16,-10-19-9-16,-7-13-18 15,-7 8 2 1,3 31 6-16,2 24 10 0,3 52 17 16,1 16-5-16,2 33-9 15,-1 16-9-15,1 31-18 16,2 10 1-16,0 19-2 15,3 6-22-15,3 10-43 16,1 2-37-16,2-1-79 16,4-4-19-16,-7-12-20 15,1-9 106-15</inkml:trace>
  <inkml:trace contextRef="#ctx0" brushRef="#br0" timeOffset="-5486.85">17168 5069 1877 0,'49'0'114'0,"8"0"62"0,1-5-27 0,7 1-41 0,-5-6-13 0,0 5-43 15,-6 5-13-15,-4 5-21 16,-6 9-13-16,-9 13-6 15,-7 6-4-15,-14 18-17 16,-2 5-11-16,-12 7-29 16,-4 7-26-16,-2-13-29 15,1-5-26-15,8-16-39 0,12-6-13 16,8-19-263-16,6-8 283 0</inkml:trace>
  <inkml:trace contextRef="#ctx0" brushRef="#br0" timeOffset="-5361.28">17772 4700 1489 0,'-36'-6'44'15,"5"-2"-4"1,7-2-30-16,11-1-42 16,15-1-29-16,17-3 24 15</inkml:trace>
  <inkml:trace contextRef="#ctx0" brushRef="#br0" timeOffset="-4404.35">17987 4933 1581 0,'-9'74'77'0,"-9"4"21"16,1-1-28-16,3-11-39 0,4-3-13 16,16-15-24-16,13-14-16 15,15-15-15-15,8-6 1 16,9-13 6-16,5-2 16 15,0-9 43-15,-9-1 17 16,-14-7 48-16,-14-2 19 16,-16-6 10-16,-3-9-6 15,-27-16-35-15,-9 2-24 16,-18 1-40-16,-4 8-11 16,3 17-16-16,-2 10-3 0,10 17-18 15,1 7-11 1,21 5-8-16,14 1 0 15,22-6 15-15,16-1 12 0,17-7 19 16,6-2 12-16,13-2 21 16,5-9 11-16,5 6 9 15,-2-3-2-15,-8 7-13 16,-8 1-10-16,-16 6-18 16,-5 10-4-16,-17 7-10 0,-6 9-6 15,-11 9-34-15,-6-2-19 16,-1-1-28-16,6-3-12 15,9-10 31 1,9-6 18-16,11-8 38 0,7-1 12 16,14-9 18-16,3-1 12 15,6-1 24 1,4-2 12-16,0-7-5 0,7-3-10 16,-9-7-23-16,-5 1-5 15,-12-6 0-15,-16-4 6 16,-12-1 16-16,-5 4-1 0,-21-4-7 15,-8 3-5-15,-13 8-26 16,-2 6-6-16,2 13-1 16,7 8-9-16,11 8-24 15,12 3-6-15,18-2-1 16,6 1 7-16,19-4 29 16,0 2 3-16,3-9 4 15,-1 0-1-15,-12-7 4 16,-7 0 4-16,-8-8-1 15,-5 5-1-15,-10 6-16 0,-4 5-6 16,-6 11-23 0,-2 1-15-16,6-3-19 0,5-2-16 15,9-9 24-15,10-6 17 0,5-16 48 32,4-6 34-32,4-16 38 0,4-7 20 15,10-14 32-15,4-15 3 16,7-19-10-16,-3-16-9 15,-7-25-27-15,0-12-16 16,-13-17-23-16,-3-2-13 16,-14 29-16-16,-7 33 5 15,-12 70 3-15,-9 33 1 16,-14 59-1-16,-8 27-5 0,-8 42-3 16,-3 16-2-16,11 9-3 15,4 1-1 1,26-4-8-16,13-8-10 0,24-14-29 15,18-18-20-15,24-26-48 16,8-12-31-16,12-31-66 16,10-11 109-16</inkml:trace>
  <inkml:trace contextRef="#ctx0" brushRef="#br0" timeOffset="-4190.54">21606 4779 790 0,'-68'-18'-26'0,"2"-2"-44"0,-2 1-148 0,11 2 162 0</inkml:trace>
  <inkml:trace contextRef="#ctx0" brushRef="#br0" timeOffset="-3832">21346 4566 1365 0,'0'6'84'0,"0"1"35"0,0 0 5 16,-5 4 2-16,-5 2-16 15,-8 1-18-15,-6 8-7 16,-16 4-9-16,-8 4-13 15,-14 18-13-15,-4 14-15 0,-7 15-24 16,10 8-2-16,16 1-7 16,15-4 1-16,37-12-7 15,17-6-4 1,33-19-36-16,12-8-21 16,13-23-58-16,2-6-36 0,3-15-40 15,2-2-177-15,1-15 237 16</inkml:trace>
  <inkml:trace contextRef="#ctx0" brushRef="#br0" timeOffset="-3621.25">21901 5072 1349 0,'-3'-9'144'0,"-11"4"141"0,-8-3-97 16,-21 8-28 0,-8 3-27-16,-13 10-49 0,1 7-18 15,6 10-34-15,13 3-16 16,23 16-12-16,13-5-4 15,26 5-5-15,13 0 1 0,24-11-6 16,7-5-18 0,7-9-33-16,-1-5-19 0,5-16-52 15,-1-3-15-15,-1-21-56 16,-1-5-224 0,-7-14 268-16</inkml:trace>
  <inkml:trace contextRef="#ctx0" brushRef="#br0" timeOffset="-3404.38">22281 4288 1619 0,'-5'15'101'0,"-2"22"59"16,3 14-7-16,8 31-8 16,5 16-18-16,10 17-40 15,1 6-26-15,4-3-35 16,0-2-12-16,1-22-46 0,0-9-33 0,-3-17-71 31,-3-9-42-31,-8-14-53 0,-4-8-215 0,-7-22 282 16</inkml:trace>
  <inkml:trace contextRef="#ctx0" brushRef="#br0" timeOffset="-3021.08">22229 4817 1582 0,'59'9'113'0,"2"4"62"16,8 1-15-16,10 3-1 16,13-1-37-16,9-3-24 15,3-2-9-15,8-3-30 16,-8-5-9-16,-14 1-26 16,-16-4-11-16,-36 0-10 15,-13-1-1-15,-28-2-12 16,-17 0-19-16,-31 1-20 15,-14 2-14-15,-18 8 4 16,-1 5 7-16,18 7 16 16,17 2 14-16,35 6 4 15,19-2 10-15,34 5 7 16,19 4-1-16,21 6 18 16,5 6 2-16,-4 4 17 15,-7 1 5-15,-19-2 4 16,-9-6 1-16,-29-3-5 0,-16 2-2 15,-36-5-18-15,-18-7-3 16,-33 1-31 0,-15-5-37-16,-12-13-78 0,-3-1-65 15,17-21 97-15</inkml:trace>
  <inkml:trace contextRef="#ctx0" brushRef="#br0" timeOffset="329.17">13686 8401 1442 0,'8'7'100'0,"5"-6"43"0,1 4-2 16,4 3-26-16,-7 3-13 0,4 16-22 0,-4 9-11 0,5 27-23 15,6 11-9-15,4 27-23 16,11 19-4-16,14 28-9 0,9 15-11 16,30-3-30-1,3-7-13-15,11-36-5 16,0-21 7-16,-22-31-4 0,-12-21-5 15,-29-27-43-15,-10-20-39 16,-15-36 86-16</inkml:trace>
  <inkml:trace contextRef="#ctx0" brushRef="#br0" timeOffset="1905.82">13576 8313 1335 0,'30'-21'93'0,"3"-5"35"15,8-4 0-15,3 0-21 16,1 1-12-16,5 2-20 15,4-2-12-15,4 8-26 16,4 1-9-16,12 5-19 16,8 4-2-16,11 0-3 0,3 3 6 15,5-1 11 1,0 3-2-16,11-4 4 16,8 7-7-16,-11 3 0 15,-7 2-6-15,-28 4-1 16,-17 2-2-16,-24 0-8 15,-11 0 1-15,-11-5-4 16,-9-2 4-16,0-1 3 16,-1 3-2-16,4 1 2 15,0 2 0-15,3 3-4 0,3 2 3 0,4 5-2 16,9 3-3-16,9 3 3 16,10 3-3-16,17 8-2 15,11 5 3 1,11 16 2-16,0 7-1 0,-5 17-1 15,-4 2-15-15,-6 5-27 16,-5-7-3-16,-10-14-9 16,-3-1 5-16,-8-14 20 15,3-6 8-15,-1-5 11 16,-5-8 7-16,-7-11 5 16,-7-10 0-16,-12-6-16 15,-5-8-9-15,-6-7-26 16,-1-6-11-16,-1 1 14 15,7-5 2-15,7 3 24 16,4 0 9-16,8-3 9 16,-4-2 12-16,7-6 15 15,2-1 10-15,3-13 9 0,5-2 3 16,0-17-11 0,-3-10-8-16,-2-7-14 0,-3-8-6 15,-7 7-4-15,0 9 0 16,-1 23 0-16,0 13 4 15,0 17-1-15,-2 6 1 0,-5 7-1 16,-3 3 0-16,-4 3-3 16,-6 0 0-1,-1 0 3-15,-1 0-3 0,0-2 4 16,0 2 2-16,2 0-5 0,6-3 3 31,7 1-4-31,6-1-1 16,11 3 2-16,4 3-3 15,8-1 3-15,5-2-5 0,6 0 2 16,2-5 0-16,6 0-2 16,6-3 3-16,12 1 1 15,12-6 0-15,22 0 1 16,5 1-1-16,8-7-3 16,0 1 1-16,4 6-2 15,8 1 0-15,-2 8 2 16,-6 3-1-16,-21 6-1 0,-10 0 3 0,-5 4-1 15,2-7 0 1,0 0 0 0,-4 3 1-16,-10-2 1 0,-12-1-1 15,-20 0 1-15,-12 2-2 0,-21-4-3 16,-16-1 3 0,2 6-1-16,-13 2 0 0,-8 2 0 15,-1-2-2 1,2 4 2-16,1 1-4 15,5 6 1-15,-1 0 0 16,1 4 1-16,1 6 5 0,-3 5-2 16,-5 6 2-16,-3 10-2 15,-8 4 0-15,-4 12 0 16,-5 8-4-16,-18 12-25 16,-9 2-2-16,-10 2-18 15,-2 0-9-15,7-4 4 16,5 1-9-16,15 0 17 15,9-5 13-15,14-13 32 16,6-10 9-16,6-12 24 16,5-6 6-16,7-6 8 0,1-2 9 15,0-8-13 1,-2-1-5-16,-1-4-9 0,-2-3-4 0,-1-4 1 16,-1-2 5-1,-4 0 4 1,-1-6-2-16,-6 3 1 15,-2-4-7-15,-1 3-1 0,-4-4-5 16,2 2-11-16,-3 1-2 16,-2-6-7-16,-2 2 6 15,-10-2-8-15,1 1-1 16,-10-1-6-16,-1 2-6 16,-13 1-3-16,-8 2-4 15,-15-1-8-15,-11 3 0 16,-30-6-15-16,-13-1-10 0,-21-5-1 15,-8-1 3-15,-26-3 19 16,-6 1 17-16,-37 2 13 16,-10 7 2-16,4 20 5 15,-12 2 1-15,20 9-2 16,4 2-2-16,11-4-28 0,17-4-20 16,32-11-34-16,11 1 4 0,32-11 44 31</inkml:trace>
  <inkml:trace contextRef="#ctx0" brushRef="#br0" timeOffset="2796.15">15105 9067 1633 0,'0'-5'34'0,"0"16"-4"0,3 19 22 0,-3 5-22 0,0 21-18 0,-8 15-17 0,-6 8-35 0,1 3-22 0,2-11-53 0,2-14-1 0,10-22 38 0,6-12 29 0,5-23 83 16,2-11 20-16,-3-22 6 15,-1-6-1-15,-5-12-19 16,-2-9-4-16,-3-20-12 16,1-10-3-1,1-16-8-15,-2 2-5 0,11 13 9 31,3 15 11-31,5 29 23 0,6 15 20 16,1 24 19-16,0 12-2 0,6 21-10 16,1 10-18-1,3 18-35-15,1 9-11 0,-4 10-26 16,0-1-25-16,-6 0-46 16,-5-3-29-16,-10-13-52 15,-2-4 26-15,-16-17 76 16</inkml:trace>
  <inkml:trace contextRef="#ctx0" brushRef="#br0" timeOffset="2964.7">15218 9127 1501 0,'24'6'101'16,"3"5"43"-16,4-3-61 15,4-3-14-15,1-5-42 0,4-5-27 16,4-9-69-16,5-4-47 16,6-4 58-16</inkml:trace>
  <inkml:trace contextRef="#ctx0" brushRef="#br0" timeOffset="3367.36">15851 9209 888 0,'2'26'129'15,"-2"0"88"-15,0-9-15 0,-5-7-60 16,-2-4-25-16,-2-6-37 16,-4 0-21-16,1-8-35 15,1 3-12-15,1 7-18 16,2 9-12-16,7 14-21 16,-2 5-12-16,6 5-17 15,3-4-3-15,8-9 22 16,1-6 9-16,0-10 33 15,3-6 16-15,-9-12 15 16,-1-10 13-16,-6-10 7 16,-2-10 0-16,-5-15-6 15,0-8-1-15,-3-11-5 16,-1-1 1-16,-1 6 7 0,2 11 5 16,5 18 7-16,2 13 10 15,2 23-7-15,4 6-5 16,3 14-19-16,4 15-14 15,1 21-10-15,0 10-8 16,2 13-35-16,1 2-27 16,5-4-55-16,2-5-33 0,11-17-60 15,2-8-207-15,6-17 265 16</inkml:trace>
  <inkml:trace contextRef="#ctx0" brushRef="#br0" timeOffset="4170.36">16428 9242 1302 0,'-26'-46'77'0,"-8"8"31"0,-7 7-40 0,-4 18-29 0,0 13-11 16,11 24-23-16,5 14-2 0,14 14-10 16,8 3-16-16,20-5-19 15,7-7-11-15,15-12 10 16,3-10 12-16,-2-13 28 15,1-5 12-15,-9-9 7 16,-3-13 10-16,-4-14 15 16,-4-12 5-16,-4-11 6 0,-9-7-1 15,-2-13-5-15,-4-5 1 0,-4-7 3 16,1 1 5-16,2 10 2 16,2 11 6-16,1 20-2 15,1 15-3-15,4 27-11 16,1 11-17-1,1 27-16-15,-1 17-9 0,-3 20-5 16,-3 12-12-16,2 15-53 16,2-2-8-16,9-15-12 15,6-13 5-15,8-26 45 16,3-12 5-16,6-20 11 16,3-9 12-16,6-15 16 15,0-8 12-15,3-14 16 16,1-8 8-16,-7-5 13 0,-6-3-1 15,-17 6-1 1,-9 10-2-16,-15 12-22 0,-6 10-3 16,-14 15-20-1,-5 10-9-15,-3 16-6 16,1 6-9-16,13 13-16 0,10-2-4 0,17-9 1 31,9-8 5-31,22-16 24 16,7-3 4-16,11-15 11 15,1 1 3-15,-6-10 8 16,-1 2 1-16,-5 3-12 0,-7 5-2 16,-11 10-12-16,-1 6-5 15,-14 14-34-15,-4-1-24 16,-7 4-60-16,-2 0 6 16,-3-8 36-16,-2-2 28 0,3-17 87 15,-4-8 17 1,3-9 39-16,1-8 21 0,2-13 8 15,2-10-5-15,17-5-33 16,13-2-22-16,20-2-32 16,19 6-12-16,17 9-14 15,8 1-26-15,11-3-125 0,5-2-333 16</inkml:trace>
  <inkml:trace contextRef="#ctx0" brushRef="#br0" timeOffset="6127.96">13701 7725 211 0,'1'0'35'0,"4"0"52"0,0-8 15 0,6-2 34 16,0-5 33-16,5-6 31 0,-1 1-4 0,-4-6-14 0,-1 4-27 16,-12 6-38-16,-2 7-13 15,-7 7-21-15,-4 7-14 0,0 14-20 16,-1 9-10-16,2 20-14 15,3 5-5-15,6 11-13 16,5 2-4-16,5-8-18 16,4-4-21-16,0-15-50 15,1-9-29-15,3-11-254 16,-1-11 230-16</inkml:trace>
  <inkml:trace contextRef="#ctx0" brushRef="#br0" timeOffset="6327.61">14032 7546 1256 0,'8'27'96'0,"-3"11"117"16,-1 3-108-16,-1 10-12 15,-1-1-22-15,1-7-50 16,0-4-14-16,2-12-44 0,1-7-30 15,4-16-107-15,1-8 93 16</inkml:trace>
  <inkml:trace contextRef="#ctx0" brushRef="#br0" timeOffset="6492.15">14324 7521 1488 0,'1'52'83'16,"-2"2"2"-16,-7 7-19 0,0-4-45 16,3-5-21-16,2-15-42 15,3-14-30-15,11-12 36 16</inkml:trace>
  <inkml:trace contextRef="#ctx0" brushRef="#br0" timeOffset="6661.58">14620 7610 1308 0,'0'53'78'0,"-3"-2"12"0,0-4-28 0,0-11-52 16,3-12-36-1,5-21-210-15,3-11 156 0</inkml:trace>
  <inkml:trace contextRef="#ctx0" brushRef="#br0" timeOffset="6785.01">14862 7614 1196 0,'-21'81'95'0,"1"1"95"0,1-3-162 15,1-13-37-15,12-22 2 16</inkml:trace>
  <inkml:trace contextRef="#ctx0" brushRef="#br0" timeOffset="7390.74">17408 7474 1095 0,'5'33'162'0,"-1"2"220"0,3 10-293 0,1 6-22 0,-4 4-44 0,3 5-14 16,-3-9-37-16,1-6-25 0,-3-10-29 16,-1-10-333-16,-1-11 277 15</inkml:trace>
  <inkml:trace contextRef="#ctx0" brushRef="#br0" timeOffset="7578.51">17847 7592 1490 0,'-2'59'52'15,"-1"2"12"-15,-2 4-54 0,0-8-2 16,5-18-20-16,0-11-23 15,8-17-129-15,2-9 101 16</inkml:trace>
  <inkml:trace contextRef="#ctx0" brushRef="#br0" timeOffset="7741.55">18298 7567 1427 0,'-2'50'78'0,"-3"7"53"31,-1 0-105-31,-6-3-3 0,2-12-24 16,7-10-21-16,3-20-59 15,3-7-202-15,3-24 176 16</inkml:trace>
  <inkml:trace contextRef="#ctx0" brushRef="#br0" timeOffset="7927.62">18637 7674 1441 0,'2'41'46'0,"-2"0"-19"0,-2 0-11 0,-1-8-18 16,1-6-25-16,4-16-168 16,6-9 126-16</inkml:trace>
  <inkml:trace contextRef="#ctx0" brushRef="#br0" timeOffset="8061.77">19027 7513 1178 0,'1'33'137'16,"-1"8"164"-16,-3 10-171 15,-2 10-48-15,-4 6-31 0,-5 1-115 16,-4-4-39-16,-7-2 48 15</inkml:trace>
  <inkml:trace contextRef="#ctx0" brushRef="#br0" timeOffset="10146.81">15589 9434 1323 0,'24'25'42'0,"-2"2"-3"0,0 3-34 0,2 5-26 0,-2 3-46 0,-3 0-17 0,1 1-24 16,-3-4 25-16,-4-2 21 0,-5-6-186 16,-2-2 180-16</inkml:trace>
  <inkml:trace contextRef="#ctx0" brushRef="#br0" timeOffset="10708.17">15812 9843 996 0,'-5'6'118'0,"3"3"101"0,-1-7-79 0,6-2-32 15,0 0-7-15,7-9-3 0,-2-3-8 16,3 3-37-16,-2-2-16 16,-1 11-32-16,0 8-6 15,0 25-3-15,-3 11 1 16,1 22-21-16,-1 4-15 15,1 4-77-15,0-3-18 16,4-13-241-16,2-15 217 0</inkml:trace>
  <inkml:trace contextRef="#ctx0" brushRef="#br0" timeOffset="10922.53">16301 9701 1450 0,'4'15'88'0,"-1"9"24"15,-1 6-23-15,-2 14-33 16,6 7-24-16,-4-2-27 0,3-1-1 16,-1-8-45-1,0-5-30-15,0-10-58 16,1-6-291-16,6-7 275 15</inkml:trace>
  <inkml:trace contextRef="#ctx0" brushRef="#br0" timeOffset="11089.16">16640 9716 1144 0,'4'15'111'0,"-2"8"122"16,-2 10-155-16,-3 13-34 0,-5 5-16 15,0-1-25-15,3-6-8 16,5-11-43-16,4-7-19 16,7-23 31-16</inkml:trace>
  <inkml:trace contextRef="#ctx0" brushRef="#br0" timeOffset="11261.59">17201 9614 1386 0,'0'33'57'16,"-1"5"9"-16,-6 6-36 0,0-3-14 31,-3-3-3-31,2-13-32 16,5-11-31-16,5-17 32 16</inkml:trace>
  <inkml:trace contextRef="#ctx0" brushRef="#br0" timeOffset="11394.43">17498 9794 1004 0,'-11'41'22'16,"0"-5"-264"-16,-2-11 176 15</inkml:trace>
  <inkml:trace contextRef="#ctx0" brushRef="#br0" timeOffset="11539.01">17873 9634 1568 0,'-3'62'71'0,"-8"9"-23"15,-5 5-81-15,-12 2 13 0</inkml:trace>
  <inkml:trace contextRef="#ctx0" brushRef="#br0" timeOffset="26477.9">14305 8381 645 0,'5'-19'19'0,"-4"0"-5"0,-1 5-8 0,-6 1-19 0,0 2-3 0,-5 11 27 15,0 6 55-15,-1 12 84 0,1 1 23 16,5 4 18-1,3-1-39-15,6-7-44 16,3-4-18-16,7-10-32 16,-2-1-10-16,3-8-13 15,2 4-6-15,-8-3-9 0,3 4-6 16,2 3-10 0,-2 0-2-16,14-1 3 0,5-1 6 15,9-6 21-15,7 0 8 16,1-8 7-16,-2 1-6 15,-8-3-18-15,-5 6-7 0,-19-1-48 16,-7 2-40-16,-16 6-78 16,-5-1 75-1</inkml:trace>
  <inkml:trace contextRef="#ctx0" brushRef="#br0" timeOffset="27163.67">14341 8382 1085 0,'-5'10'59'0,"-2"-5"15"0,0 4-11 0,4-4-7 0,2 3-6 0,4 1-3 0,-3 2 5 0,0 6 0 15,-2 1-3-15,-4 4-12 16,1-2-12-1,-8 6-15-15,-1-1-6 0,-2 2-6 16,4 3-4 0,7-2-8-1,2 0 1-15,9-2 3 0,4-3 3 16,6-9 5-16,7-3 1 0,1-1 1 16,3-7 1-16,3-1 2 15,-4-2 0 1,3-2 3-16,-2-7 2 0,-5-1 5 15,0-2 0-15,-5-1-5 16,1 3 5-16,-4-2 2 16,-3-4 7-16,-2 7 9 15,-1-4-4-15,-3-4 3 16,1 2-3 0,0-5-1-16,-1-5 2 0,3-5 6 15,-2 0 2-15,-1-6 5 0,-2 2 0 16,-3-2-3-16,-4-2 2 15,-4 12-12-15,0 0-5 16,1 9-7 0,1 6-7-16,6 8-5 15,0 1-2-15,0 2-9 16,-3 2-7-16,6 4-31 16,0-3-25-16,4-1-68 15,-1-2-37-15,3-7 96 16</inkml:trace>
  <inkml:trace contextRef="#ctx0" brushRef="#br0" timeOffset="28611.47">14354 8952 631 0,'0'-5'118'0,"-2"-5"106"0,-1 4-108 0,-3-2-26 0,-2 4-45 16,3 0-13-16,-1 4-5 15,3 4 2-15,0-1 8 0,3 3 7 0,0 2 2 32,1 1-3-32,5-4-12 15,-1 3-4-15,5-2 0 0,1 4 1 16,0 2-2-16,3 4-7 16,-1 5-10-16,1-1-2 15,-2 4-8-15,-1-2 0 16,5-3-4-16,0-10 1 0,3-7 4 15,5-5 6-15,-1-12 30 16,2-3 14 0,2-8 22-16,-2-4 5 0,-4-1-14 15,-4-1-11-15,-6 4-21 16,-4 3-9-16,-4 7-18 16,-3 1-4-16,-2 9 0 15,2 6 0-15,0-1 0 16,0 2 0-16,0 1 0 0,-1 4-3 15,4 1 2-15,-2 1 1 16,-1 2 0 0,2 2 0-16,0-4 0 15,-2 4 1-15,3-1-2 16,-2-3 3-16,1 4-2 16,1-1-1-16,0-1-2 15,2 3 3-15,0 2 1 16,-1 1 0-16,0 5 0 15,-1-3-1-15,-3 6-4 16,-2-2-6-16,-4 4-2 0,-4 3-7 16,1 4-4-16,-2-2 4 15,0-1 3-15,0-3 5 16,1-9 8-16,1 1 2 16,-2-13 7-16,1-1 4 15,-5-3 2-15,-4-3 0 0,-5 1-6 16,0-6-1-16,-3 7-6 15,5-1-8-15,5 4-21 16,4-1-13-16,13-1-32 16,0 0-13-16,2-5-29 15,6-2-158-15,3-11 181 16</inkml:trace>
  <inkml:trace contextRef="#ctx0" brushRef="#br0" timeOffset="28895.8">14393 8884 758 0,'-17'-2'116'0,"0"2"91"0,2 8-85 0,6 3-9 0,6 8-33 0,3-3-1 0,3 6 3 15,2-2 0-15,6 7 3 16,0 3-4 0,1-3-24-16,3 5-13 0,-4-1-28 15,-2-4-13 1,-1 4-43-16,-3-1-19 0,3-3-53 16,-1 0-36-16,6-10 90 15</inkml:trace>
  <inkml:trace contextRef="#ctx0" brushRef="#br0" timeOffset="29326.23">14573 9335 1071 0,'5'0'83'0,"3"8"59"0,0-5-19 0,4 11-24 0,2 2-20 0,1 7-39 0,2 6-15 16,0 7-19-16,2 5-5 0,-1 5 0 15,-1 1-9-15,3-7-22 16,4-7-12-16,5-10-42 15,-3-1-125-15,0-18 130 16</inkml:trace>
  <inkml:trace contextRef="#ctx0" brushRef="#br0" timeOffset="29994.71">14381 8285 481 0,'-2'-19'124'0,"2"-2"177"0,0 7-130 0,3 11-12 0,7 3-29 0,-6 12-28 15,0 4-3-15,-1 8-5 0,-3 3-3 16,0 1-26 0,0-1-15-16,-3-7-36 0,3-2-24 15,0-10-61-15,3-5-42 16,9-13 51-16</inkml:trace>
  <inkml:trace contextRef="#ctx0" brushRef="#br0" timeOffset="30174.74">14526 8084 1355 0,'5'14'68'0,"-2"9"4"15,0 6-18-15,-3 11-32 16,0 2-22-16,0 4-28 0,0-6 17 15</inkml:trace>
  <inkml:trace contextRef="#ctx0" brushRef="#br0" timeOffset="30529.64">14551 8769 1205 0,'-3'-3'2'0,"9"10"-1"0,10 25-194 0,-2-4 142 15</inkml:trace>
  <inkml:trace contextRef="#ctx0" brushRef="#br0" timeOffset="56166.25">4603 12544 962 0,'6'6'95'0,"0"-2"64"0,1 0-41 0,-4-2-39 0,0 1-12 0,2-3-8 0,-1 0-4 0,1-6-4 0,1 1-1 16,2-3-4-1,-1-3-3-15,-1-5-2 16,2-3 0-16,-3-6 8 15,-2-5 10-15,-3-1-2 16,-5-4-8-16,-11 3-18 16,-6-1-16-16,-9 10-9 15,-4 4-5-15,3 12-13 16,-1 7-7-16,6 19-8 16,1 10-1-16,7 21-5 15,3 12-2-15,10 17-14 16,6 3-11-16,11 4-12 0,4-4-3 15,9-19 10-15,4-15 12 16,6-25 35-16,2-10 19 0,2-26 41 16,-2-2 17-1,-8-22 25-15,-7-4 5 0,-20-8-5 16,-5-3-12-16,-18-3-25 16,-5 2-15-1,-6 0-20-15,1 9-7 16,13 10-6-16,5 8 6 15,12 20 10-15,2 3 7 0,10 14 5 16,3 9-4-16,7 10-7 16,4 8-1-16,3 10-6 15,-1 0 0-15,-4 0-13 16,-1 1-15-16,-2-4-47 16,0-4-31-16,4-11-64 15,6-6-25-15,-1-19 103 0</inkml:trace>
  <inkml:trace contextRef="#ctx0" brushRef="#br0" timeOffset="56711.21">5242 12475 1255 0,'-7'1'133'0,"-1"-1"120"0,-1 0-138 0,-2-3-10 0,0-5-38 15,-5 3-15-15,-4-4-20 0,-6 7-14 0,-2 4-10 16,0 9-3 0,4 16-11-16,2 8-1 0,8 17-7 15,3 4-5-15,11 11-9 16,6-3-2-16,10-7 5 15,3-11 6-15,3-13 11 16,3-9 6-16,3-15 2 0,2-3 1 16,-6-14 4-1,-2-7 4-15,-6-12 10 16,-5-8 4-16,-8-11 5 16,-3-10-6-16,-5-17-1 15,-6-12-8-15,-3-14 3 16,-2-4 0-16,-4-10 14 15,-1 1 10-15,9 9 1 16,2 8 8-16,12 32 6 16,2 19 2-16,3 32-2 0,-1 13-9 15,2 35-25 1,1 17-8-16,6 35-9 0,4 13-3 16,3 20-14-16,8 10-26 15,8 6-65-15,7 0-17 0,6-18-35 16,-2-12-10-1,-2-34 35-15,-8-17-12 0,-1-34-73 16,-3-14-81-16,-5-33 161 16</inkml:trace>
  <inkml:trace contextRef="#ctx0" brushRef="#br0" timeOffset="57154.12">5871 12467 1319 0,'-8'8'149'0,"-6"6"108"0,-10 2-84 0,-4 4-21 0,-5-4-41 0,-2-2-24 0,0-4-43 15,-1-3-14-15,6 6-21 0,3 6-6 16,10 9-7 0,6 12-7-16,13 13-3 15,5 4-9-15,12-5-19 0,3-3 3 16,7-16-12-16,-2-4 6 15,-1-10 11-15,0-8 6 16,-4-11 12-16,-2-5-3 0,-1-14 12 16,-1-13-3-1,-3-15 2-15,-2-13 13 0,-4-16 14 16,1-10 5 0,-9-12 7-1,-1-14 1-15,-11-5 8 0,-6-1 4 16,-7-3 1-16,2 5 2 15,8 31-13-15,6 17-2 16,7 39 4-16,1 19-5 0,3 34-7 16,2 21-7-16,4 39-14 15,2 20 1-15,5 25-11 16,3 9-20-16,4 5-77 16,4 2-44-16,3-12-84 15,5-13-91-15,3-37 193 0</inkml:trace>
  <inkml:trace contextRef="#ctx0" brushRef="#br0" timeOffset="58570.04">8234 12191 1156 0,'8'-10'102'0,"-1"2"77"16,-3 2-27-16,-5-2-20 0,-2 4-10 0,-13-4-22 0,-6 3-8 0,-15 3-31 16,-5 1-21-1,-20 1-24-15,5 0-13 16,2 5-4-16,6 4 2 15,21 5-4-15,4 4 1 16,12 4-5-16,2 0-1 16,10-3 0-16,3-2-1 0,8 0 3 15,5-1-1-15,6 0 3 16,7 4 2-16,12-4 9 16,9 1 1-16,7 1-1 15,-5-4 7-15,-5 2-6 16,-10 1 8-16,-12 5 8 15,-9 3 2-15,-16 10 8 16,-5 1-9-16,-19-2-1 16,-1 0-6-16,-21-2-13 15,-9-1 2-15,-10 1-9 16,-4-2-3-16,3-13-7 16,6-3-6-16,5-14-13 0,2-4-8 15,11-18-9 1,-1-4-10-16,20-1-9 15,7-1-11-15,13-10-34 0,7-3-16 16,15-16 68 0</inkml:trace>
  <inkml:trace contextRef="#ctx0" brushRef="#br0" timeOffset="58785.05">8062 11700 1405 0,'-20'0'172'16,"-9"7"163"-16,-4 18-179 0,-3 6-22 0,11 15-50 0,6 6-18 16,14 18-29-16,7 7-15 15,15 19-8 1,8 7-5-16,10 12-8 16,1 1-24-16,1 4-75 15,-6 0-35-15,-7-14-83 16,-5-12-10-16,-11-19 133 15</inkml:trace>
  <inkml:trace contextRef="#ctx0" brushRef="#br0" timeOffset="59192.78">8562 11885 1397 0,'-3'16'113'0,"0"6"47"16,3 6-25-16,0 4-11 15,5 12-40 1,1 6-15-16,4 15-32 15,-2 4-10-15,-1 15-15 16,-2 1-6-16,-3 8-13 16,-2-1-14-16,-2-3-6 15,-1-8-5-15,5-13 7 16,4-7 13-16,5-13 3 0,5-9-6 16,3-15-4-16,6-10-6 15,6-14-5-15,4-10 3 16,1-15-3-16,-2-5-12 15,-9-16-37-15,-6-6-32 0,-8-6 61 16</inkml:trace>
  <inkml:trace contextRef="#ctx0" brushRef="#br0" timeOffset="59384.99">8395 12337 1505 0,'10'10'89'0,"1"-4"35"16,6-4-14-16,10-5-29 16,4-8-15-16,9-4-33 15,6-2-13-15,7 1-73 16,9-3-51-16,10 7-240 0,-2 2 192 16</inkml:trace>
  <inkml:trace contextRef="#ctx0" brushRef="#br0" timeOffset="59844.71">9096 12169 1465 0,'0'-37'96'16,"0"8"54"-16,4 3-5 15,7 14-15 1,5-1-20-16,5 11-34 15,2-2-13-15,6 8-30 16,2 4-13-16,-1 11-12 16,2 2-6-16,-8 10-5 0,-9 6-2 15,-12 0-10-15,-6 4-8 16,-14-1-11-16,-2 1-1 16,-6-6 8-16,-2-9 8 15,8-10 17-15,5-6 5 16,14-10 8-16,0 0 3 15,8 1 8-15,12 1 5 16,7 4 3-16,6-1 6 0,2 6-1 16,-2 0-7-16,2 3-2 15,-5 3-4-15,-10 6-3 0,-2 2 5 16,-14 0 6 0,-4 5 0-16,-15 3 2 0,-11-1-6 31,-13 2-15-31,-2-4-4 0,-6-3-20 15,-1-6-16-15,7-10-44 16,3-10-33-16,16-2-76 16,8-7-30-16,16 3 111 15</inkml:trace>
  <inkml:trace contextRef="#ctx0" brushRef="#br0" timeOffset="60059.21">9765 12880 1503 0,'4'33'114'0,"1"3"78"0,-3 1-41 0,-6 4-56 16,-3 4-30-16,-8 7-90 0,-2 4-41 0,-3-1-65 15,-3-3 59-15</inkml:trace>
  <inkml:trace contextRef="#ctx0" brushRef="#br0" timeOffset="60784.59">11292 12155 1546 0,'-14'-2'106'0,"-10"0"41"0,-8-4-21 0,-12 3-54 0,-5 0-28 0,-3-2-34 16,2 5-11-16,5 8-11 15,4 6 2-15,13 8-3 16,9 0 1-16,19 7 5 0,11-7 5 16,18 5 7-1,2 1 11-15,13 0 17 16,0 1 5-16,9-1 9 0,-1 4 0 15,-10-4-12-15,-6 4-9 16,-21 5-10-16,-11 6-7 16,-19 1-7-16,-12 3 6 0,-16-1-10 15,-6-3-9 1,-3-13-24-16,-5-3-21 0,-1-15-33 16,0-9-19-16,-4-18-29 15,5-17-17-15,10-31 90 16</inkml:trace>
  <inkml:trace contextRef="#ctx0" brushRef="#br0" timeOffset="60975.32">11024 11771 1462 0,'4'-1'128'0,"1"1"96"15,-5 12-28-15,0 26-53 16,-2 13-29-16,2 39-66 15,2 14-21-15,-2 27-19 16,0 10-5-16,2 11-34 16,1 1-26-16,5-8-80 15,1-13-60-15,2-34 112 16</inkml:trace>
  <inkml:trace contextRef="#ctx0" brushRef="#br0" timeOffset="61327.2">11602 12700 2191 0,'0'-12'2'0,"2"51"-7"16,1 10 2-1,7-2-4-15,-2-9-7 0,6-16-7 16,3-6-6-16,0-15-7 16,7-2-3-16,1-12 1 15,1-12-2-15,-1-13 3 16,0-8-3-16,-1-9-25 15,-1-1-16-15,-5-6-41 16,-7 1-169-16,-14 7 186 16</inkml:trace>
  <inkml:trace contextRef="#ctx0" brushRef="#br0" timeOffset="61501.56">11347 12349 1290 0,'6'26'147'15,"7"-2"153"-15,15-15-164 0,9-7-13 16,7-11-35-16,5-6-21 16,-4-11-37-16,-2-3-26 15,3-7-94-15,-2-2-39 16,6-3-330-16,9 0 271 0</inkml:trace>
  <inkml:trace contextRef="#ctx0" brushRef="#br0" timeOffset="62028.09">12254 12129 2490 0,'0'2'10'0,"27"6"-4"0,-10 0-11 0,2 11 0 16,-13 1-5-16,-9 10-16 15,-5 2-6-15,-14 5-12 16,-8 3-2-16,-1-2 18 16,-2-2 8-16,3-8 14 0,8-6 7 15,9-9 0 1,7 0 2-16,17-10 9 16,12 0 9-16,7 5 6 0,5-2-2 15,5 7-2 1,-6 4-13-16,2 2-9 0,-4 5 0 15,-11 3 2-15,-6 3 1 16,-12 4 3-16,-3 2 0 0,-9 9-4 16,-15-1 2-16,-6-2-5 15,-7 3-9-15,-11-16-34 16,4 0-25-16,-6-17-58 16,-1-5-26-16,5-18-54 15,2-14 105-15</inkml:trace>
  <inkml:trace contextRef="#ctx0" brushRef="#br0" timeOffset="62511.9">11634 11793 1373 0,'3'5'132'0,"-4"5"68"0,-14-3-79 0,0 5-24 0,-6 0-57 0,4 1-18 0,7 1-5 16,7 5-5-16,8 8 5 16,8 7 4-16,4 14 7 15,0 10 1-15,-3 11-11 16,-3 10-5-16,-3 10-14 15,-3 7-11-15,-3-2-29 0,-4 4-21 16,-4-9-49-16,1-12-9 16,8-14 10-16,13-17 12 15,11-18 32-15,4-11 9 0,6-23-41 16,-1-7-168-16,5-12 170 16</inkml:trace>
  <inkml:trace contextRef="#ctx0" brushRef="#br0" timeOffset="63383.84">6258 12309 1443 0,'-2'0'100'0,"-1"0"48"16,-2 2-12-16,-4 9-24 0,-1 0-18 15,-2 8-27-15,1 6-12 16,4 16-19-1,6 9-4-15,5 21-20 0,9 11-7 16,6 8-6-16,3-3-6 16,5-11-6-16,1-15-7 15,2-20-19-15,0-12-8 16,3-18-12-16,-1-11-12 0,-1-26-48 16,-5-10-14-16,-6-32 69 15</inkml:trace>
  <inkml:trace contextRef="#ctx0" brushRef="#br0" timeOffset="63541.66">6153 11861 1745 0,'-9'13'105'0,"0"-4"9"15,7-6-33-15,15-10-117 0,4-11-81 16,27-23 69-16</inkml:trace>
  <inkml:trace contextRef="#ctx0" brushRef="#br0" timeOffset="64182.85">13011 12982 1412 0,'0'10'121'0,"-1"1"78"0,1 0-3 0,3-5-31 0,5 2-14 0,6 5-25 15,2 1-19-15,3 10-36 16,-4-1-16-16,-7 7-40 16,-5 7-8-16,-10 4-26 15,-8 7-22-15,-13 3-65 16,-8 3-50-16,-5-4-74 15,0-9-21-15,-4-16 138 16</inkml:trace>
  <inkml:trace contextRef="#ctx0" brushRef="#br0" timeOffset="64513.44">13560 12200 1521 0,'5'3'121'0,"-2"4"82"15,-1 2-1-15,-5 9-20 16,-4 4-10-16,-1 12-49 15,5 6-24-15,-1 12-40 16,4 8-22-16,4 14-21 16,-4 2-10-16,10 2-15 0,1-2-20 15,0-11-59 1,1-5-36-16,1-19-89 0,6-5-43 0,3-23 145 16</inkml:trace>
  <inkml:trace contextRef="#ctx0" brushRef="#br0" timeOffset="64832.5">14015 12372 1629 0,'-18'6'129'16,"-4"6"90"-16,-1 2-65 15,0 9-56-15,3 7-30 0,7 18-60 16,7 7-9-16,11 14 1 15,7-4-17-15,14-2-9 16,5-14-10-16,9-14-4 16,4-9 12-16,3-18 17 15,2-6 11-15,0-18 11 16,-10-8 10-16,-13-7 20 16,-9-4 13-16,-19-4 4 15,-7-5-1-15,-21-7-16 16,-6-4-15-16,-18 0-18 15,0 6-20-15,4 13-43 16,4 10-27-16,15 15-84 16,7 5-36-16,22 6 111 15</inkml:trace>
  <inkml:trace contextRef="#ctx0" brushRef="#br0" timeOffset="65159.21">14576 12416 1656 0,'-20'33'118'15,"-4"-1"33"-15,0 14-55 16,2 3-18-16,10 6-50 16,9 2-21-16,9-2-23 15,13-11-5-15,14-19-3 0,8-4 4 16,9-20 15-16,6-9 15 0,-1-12 26 15,0-9 19-15,-8-13 30 16,-9-2 7 0,-19-7 10-1,-9-1-10-15,-23 2-19 0,-14-1-15 16,-19 1-35-16,-12-1-9 16,-7 12-64-16,-2 7-39 15,2 17-96-15,7 8-77 16,1 7 144-16</inkml:trace>
  <inkml:trace contextRef="#ctx0" brushRef="#br0" timeOffset="67001.76">17657 14244 1453 0,'10'-5'24'0,"-32"12"1"15,-26 13 30-15,7-1-8 0,-3 0 6 0,3 0-2 0,16-6 0 0,3-1 3 0,15-1 10 0,6 3 7 16,12 4 15 0,9 9 5-16,21 14-3 0,18 11-5 15,13 23-33-15,6 14-17 16,7 27-18-16,-1 11-31 15,4 18-26-15,3 6-26 16,4-8-55-16,-5-5 3 16,-17-34-12-16,-12-17 11 0,-28-26 24 15,-6-20 3-15,-14-19-7 16,-12-20-8-16,1-12 60 16</inkml:trace>
  <inkml:trace contextRef="#ctx0" brushRef="#br0" timeOffset="68699.93">17660 14118 1019 0,'-28'-3'140'0,"0"-2"150"15,-1 10-172-15,4-2-12 16,11-3-34-16,6 3-13 0,16-3-5 15,12-1-1 1,23-1 9-16,9 0 11 0,17 2 6 16,4 0-5-16,17 2-13 15,12-2-16-15,34 8-21 16,8-2-6 0,9 5-18-16,-2 5-3 0,-4-5-3 15,0 2 2-15,-16-2 4 16,-15-7 0-16,-34 3 6 15,-17-4-2-15,-26-3 3 16,-10 0 0-16,-18 0-4 0,-10 0-2 16,1 0 0-1,0-2-1-15,-1 1 0 16,4-9 0-16,1 10 0 16,5-1-2-16,2 1 2 15,1 0 1-15,-3-2 8 16,0 4 3-16,0 6 4 15,2 6-1-15,9 16-6 16,8 9-2-16,14 13-4 16,3 8-2-16,5 9-7 15,-1 7-2-15,-8-2-13 0,-4-6-8 16,4-8-8-16,1-11-5 16,-3-5 6-16,0-6 6 15,-11-8 18-15,-5-3 2 0,-5-5-2 31,-2-3-2-31,-7-8-4 0,-10-7-7 0,1-2-7 16,1 0-6-16,-1-2-14 0,-4-11 0 16,2-5-3-1,3-5 6-15,8-5 19 16,0-1 9-16,5 0 20 16,-3 0 1-16,-1 0 0 15,-2 5 0-15,-2 6 8 16,-2 1 5-16,-3 4 14 15,2 0 9-15,1 1 4 16,2 1 4-16,6-1-4 0,4-6 0 16,7-4 6-16,0-2 0 15,8-5 5 1,4-1-3-16,-11-1-11 0,3-1-9 16,-5 7-14-16,-9 2-3 15,1 9-6-15,-3-1 2 16,-7 7-4-16,-4 4-2 0,-1 0-4 15,1 1-5-15,2-12 2 16,-4 4-2 0,7-4 1-16,-1-1 4 15,8-5-5-15,4-5 2 16,1-1 6-16,-1 3 1 16,1 5-1-16,0 6 0 15,-4 8 1-15,-3 3-2 16,-6 0 2-16,-4 0 3 0,0 0-6 15,-1-2 2-15,4-6 7 16,1 3-1-16,2-7 1 16,2 1 1-16,1-4 2 15,1 4 5-15,-1 4 3 16,-1 2-4-16,-1 3-7 16,-2-2 0-16,-4 2-8 15,-2 2 0-15,-1 0 0 16,2 0-3-16,4-3 4 15,0 0 2-15,1-2-3 0,2-3 1 16,2 0 0 0,-1 2-1-16,-1-5-2 0,-2 3 1 15,-3 2-1-15,-2 6 3 16,-1-4 5-16,1 3-2 16,0 1-6-16,2-2-1 15,1 2 0-15,1 3 1 16,4-3 3-16,1 0-1 15,3 0-2-15,5 0 0 16,8 0 3-16,3 0 5 16,9 0-1-16,5 4-1 15,7-3 2-15,3 2-6 0,4 7 3 16,-3-9-1-16,11 6-2 16,9-1 1-16,8-1 0 15,13 3 1-15,1-4-1 16,-6 3-2-16,-6-6 1 15,-4 4 2-15,-7 0-1 16,0-4 3-16,-11 1 2 16,-8-2-4-16,-10 0 5 0,-11 0 1 15,-12 1-8 1,-7 1 1-16,-9 0-3 16,0 1-2-16,0 1 4 15,1 1-1-15,4 3 1 16,-2-2 0-16,-1 1-4 15,0-3-1-15,-3 0 3 0,0 0 1 16,-5 4 2-16,0 0 0 16,-2 3-2-16,-3 5 2 15,-6 4-6-15,-1 6 6 16,-6 2 1-16,4 5-1 0,-2 5 0 16,2 5-1-16,-3 4-3 15,1 8 0-15,5 8 6 16,-2 3-2-16,1 5-9 15,-3 2-3-15,-2 1-7 16,-2-3 6-16,-6 6 9 0,0 2 3 31,-4 3 2-31,2 5 1 0,2-10-2 16,2-4 0-16,4-7-12 16,4-5-13-16,8-1-22 15,2-8-7-15,6-3-4 16,3-8 1-16,5-11-1 15,2-8-9-15,3-12-39 16,-3-10-22-16,-3-11 74 16</inkml:trace>
  <inkml:trace contextRef="#ctx0" brushRef="#br0" timeOffset="69261.92">18522 15873 1111 0,'-30'3'94'0,"0"-1"72"0,5 1-17 0,4-1-8 0,13-2-7 0,10-4-27 15,9-2-12-15,11-5-13 16,5-1-14-16,12 2-17 0,13 7-17 16,27 4-26-1,22 11-6-15,43 2-5 16,7-3 3-16,32-7 5 16,16-2-1-16,17-2-5 15,27-3-2-15,14 3-10 16,-1 0 3-16,4 5 3 15,-17 3 0-15,-36 3 7 16,-15 1-1-16,-36 1-4 0,-7 6-3 16,-39 1-13-16,-20 4-11 15,-41-8-34-15,-21-1-25 0,-20-7-67 16,-13-8-106-16,-15-19 156 16</inkml:trace>
  <inkml:trace contextRef="#ctx0" brushRef="#br0" timeOffset="71080.1">16947 11604 1233 0,'-1'-1'34'0,"4"5"4"0,3 6 36 0,-4-1 3 0,-2-2-3 0,-3 0-10 0,1-2 1 0,-1 1-1 0,3-1 8 0,-3 3 1 0,4 5-16 15,-1 4-18-15,2 18-23 16,0 6-12-16,-1 20-7 0,-1 1-8 15,-1 7-26 1,-1-4-4-16,-3-13-9 0,2-8 10 16,3-14 20-16,5-5 9 15,3-15 11-15,6-4 0 0,6-6 11 16,-1-3 1-16,14-3 5 16,4 1 4-16,12 3-3 15,3 4-2-15,17 4-8 16,7 4-3-16,20 4-2 15,16 0-3-15,0-1 0 16,-1-1 6-16,-4-2 0 16,-2-1 5-16,14-1-3 15,1 1-4 1,-8 1-2-16,-10 1-2 0,-21-5 1 16,-6 4 3-16,-7 2-2 15,2 1-1-15,-6 0 0 16,-2 1-2-16,-8-2-5 15,-6 1 3-15,-13-4 1 16,-10-2-1-16,-9-6 3 16,-10-1 4-16,-6-12-4 15,4-6 1-15,-8-10 0 0,1-7-5 16,3-6 4-16,-6-8 6 16,6-9 17-16,-3-3 8 15,-2-15 13-15,0-3 5 16,-4-6-7-16,-5 0-5 0,1 4-8 15,4 4-16 1,-4 8-9-16,0-2-1 16,2 11-9-16,-6 1 6 0,11 10-3 15,6 13 1 1,-3 13-2-16,7 13 0 16,-4 10 2-16,-1 0-1 15,-12 13 1-15,-9 1 1 16,-11 11 0-16,-11 2-5 0,-13-3 2 15,-5-5-5-15,-12-4-7 16,-8 4-1-16,-36-5-16 16,-18 4-4-16,-23-1-2 15,-12-9 2-15,-12 6 11 16,2 5 3-16,11 6 3 16,7 7-2-16,34 6-19 15,9 1 1-15,17-3-5 16,17-1-4-16,29-10 10 15,21-6-10-15,28-11-36 16,14-8-139-16,13-11 141 16</inkml:trace>
  <inkml:trace contextRef="#ctx0" brushRef="#br0" timeOffset="71876.55">16848 11103 996 0,'6'-11'163'0,"4"0"231"0,-4 0-217 0,4 4-37 0,-3-1-12 0,-3 8-48 0,0 4-19 0,3 16-27 16,-3 10-18-16,3 17-11 15,-1 5-16-15,-1 7-54 16,-1-6-26-16,4-4-45 15,-5-8-6-15,1-14 13 16,-1-2 3-16,-2-15-56 16,-1-9-93-16,-3-12-69 15,-2-14 51-15,-4-21 254 16,0-6 183-16,-2-17 175 16,-1-7 5-16,3-6-101 15,7-3-51-15,9 11-32 16,9 8-11-16,10 17-23 15,0 11-8-15,5 13-29 16,1 7-17-16,-2 12-31 16,0 6-15-16,-10 8-6 15,-4 5-6-15,-11 9 4 16,-7-2-6-16,-6 5 3 0,-4-1-1 16,-1-2 0-16,-3-3 5 0,4-2 1 15,0-1 0-15,5 8 0 16,0-1-2-1,7 7 0-15,5 7 0 0,6 0 0 16,6 3-10 0,4-9-31-16,-4 1-15 15,5-15-47-15,0-1-6 16,1-14-32-16,-3-5 0 0,-1-13 86 16</inkml:trace>
  <inkml:trace contextRef="#ctx0" brushRef="#br0" timeOffset="72458.57">17298 11011 1148 0,'1'7'87'0,"4"2"53"0,3 0-41 0,4-2-19 0,6-1-11 0,-1-4-11 0,2-2-9 16,0-7-1-16,0 1-5 15,-5-3-4-15,-3 2-1 16,-5-2-2-16,-6-2-6 15,-4 1-8-15,-6 4-2 16,-6-2-14-16,1 3-5 16,-1 10-8-16,2 5-9 15,7 15-6-15,6 0-2 16,9 7 6-16,11 1 6 16,9-8 6-16,8 0 5 15,10-12 3-15,-2-7 0 16,7-9 12-16,-7-10 1 15,0-12 4-15,-6-3 3 0,-5-10-1 16,-5-2-1 0,-12 3 1-16,-2-1-3 0,-14 5-2 15,-1 6 0-15,-7 8-2 16,-1 6 1-16,-4 7-7 0,3 6-5 16,-1 9-6-1,5 9 0-15,6 16-4 0,3 7 1 16,13 15 2-1,-2-1-5-15,0 6-14 16,-1-2-3-16,-8-6-11 16,-5 1 0-16,-10-13 11 0,-9-2-2 15,-14-10 2-15,-5-7 3 0,-6-10 8 32,-2-8 6-32,4-19 18 15,6-7 6-15,15-16 11 16,10-6 3-16,24-3-1 0,6-5-5 15,23 8-14 1,7 0-1-16,9 14-48 0,4 8-40 16,-4 4 46-16</inkml:trace>
  <inkml:trace contextRef="#ctx0" brushRef="#br0" timeOffset="73184">17802 11724 1426 0,'0'0'56'0,"-1"2"13"0,-2-2 45 0,-2 0-6 0,-3-4-18 0,-6 0-40 0,-5-3-16 0,-6 3-24 0,-7 4-9 16,-3 6-6 0,2 7-2-16,3 7-6 0,10 4 1 15,15 3 2-15,8 1-3 16,18-1 7-16,9 4 2 15,8-9-1-15,-1-3 5 0,6-3 0 16,-5-3-2-16,-7 1 2 16,-4 0 2-1,-13 0 0 1,-2 2 1-16,-16-2 3 0,-7 0-2 16,-11 1-8-16,-6 0-17 15,-5-5-35-15,-7-5-16 0,-2-10-34 16,5-1-15-16,1-13-217 15,1-5 211-15</inkml:trace>
  <inkml:trace contextRef="#ctx0" brushRef="#br0" timeOffset="73397.75">17719 11516 1153 0,'0'1'155'0,"6"9"197"15,-3 6-154-15,4 17-47 0,-1 1-20 16,3 17-57-16,-1 4-19 16,8 0-29-16,-2 1-16 0,2-3-45 15,1 1-29-15,-1-10-61 32,0-3-28-32,-5-10-184 0,-2-8 199 15</inkml:trace>
  <inkml:trace contextRef="#ctx0" brushRef="#br0" timeOffset="73693.61">17990 11472 1142 0,'2'3'165'15,"-1"0"223"-15,2 11-257 16,1 7 1-16,-1 7-25 15,0 8-23-15,0 13-26 0,2 3-11 16,0 5-28-16,1 6-10 16,2 2-9-16,1-2-20 15,7-9-22-15,3-7-9 16,8-14-16 0,3-9 3-16,3-7-5 15,-3-8-1-15,1-9 0 0,-2 0 2 16,-4-9-5-1,-1-8-9-15,-9-2-32 16,-5-3-201-16,-13-2 207 0</inkml:trace>
  <inkml:trace contextRef="#ctx0" brushRef="#br0" timeOffset="73862.62">17949 11834 1162 0,'24'10'146'15,"1"-7"149"-15,5-1-181 16,2-4-19-16,2-11-51 16,4-1-25-16,5-9-76 15,-1-3-45-15,1 0 51 16</inkml:trace>
  <inkml:trace contextRef="#ctx0" brushRef="#br0" timeOffset="74261.99">18350 11699 1603 0,'5'-5'100'0,"6"-3"39"16,4 2-16-16,6 0-20 0,4 6-27 15,4 3-34-15,-1 3-8 16,-3 7-24-16,-4 1-4 0,-10 5-15 15,-2 0-18-15,-10 3-30 16,-7 3-6 0,-8 0 4-16,0 0 10 15,-3-4 26-15,2-2 11 16,7-11 10-16,9-5 4 0,1 3 8 16,9-3 1-16,10 1 10 15,2-4 5-15,6 3-4 16,-1 3-2-16,3 3-9 15,-2 1-2-15,-8 4 11 16,-5 3-4-16,-14 9-1 16,-11 4-1-16,-11 3-21 15,-8 1-13-15,-7 7-34 16,-2 0-31-16,-2-3-62 16,0-3 90-16,-6-7 9 15</inkml:trace>
  <inkml:trace contextRef="#ctx0" brushRef="#br0" timeOffset="75730.87">18091 12415 919 0,'13'-7'119'0,"-4"0"148"0,1-1-146 0,-6 3-25 0,-2 3-7 0,-2 2-16 0,-2 0-12 16,-4 5-25-16,0 5-5 15,1 10-11-15,0 7 4 0,5 14 11 16,2 9 0-16,6 20-3 16,0 7-1-16,6 14-14 15,5 6-4-15,9 15-6 16,2 4-3-16,10 15-2 16,-1 6 0-1,0-3 0-15,3 2-2 0,-5-24 2 16,3-3 2-16,-7-24-4 15,-2-12-3-15,-8-26-6 16,-4-9-15-16,-7-27-44 16,-1-10-34-16,-9-18-390 15,-1-16 318-15</inkml:trace>
  <inkml:trace contextRef="#ctx0" brushRef="#br0" timeOffset="76796.17">21699 13798 2204 0,'2'5'-2'0,"-2"48"-12"0,-5 81-60 0,0-3-10 0,2 5-55 0,5-24 0 0,7-43-8 0,4-23-116 0,9-37 178 16</inkml:trace>
  <inkml:trace contextRef="#ctx0" brushRef="#br0" timeOffset="77677.21">21808 12763 1145 0,'-11'-14'74'0,"-2"1"20"0,-3 9-44 16,2-1-4-16,2 8-19 0,-1-1 7 0,4-1 17 15,1 2 8-15,6 5 16 0,-1 0 5 16,3 8 22-16,0 0 5 0,-2 9 7 15,1 8 2 1,-7 11-23-16,-3 7-15 16,0 21-36-16,-3 10-19 0,4 26-16 15,4 8-2-15,6 9-5 16,8 1-9-16,8-16-69 16,-1-9-10-1,6-27-57-15,4-12-11 16,-4-26-5-16,-3-14-179 15,-3-22 223-15</inkml:trace>
  <inkml:trace contextRef="#ctx0" brushRef="#br0" timeOffset="78696.92">21331 11749 1273 0,'2'8'111'0,"1"2"84"0,-1 1-21 0,1 6-23 0,-1 8-29 16,1 11-43-16,0 6-27 0,-2 16-37 0,3 3-3 16,-4 4-21-1,0-2-12-15,0-9-48 16,0-7-19-1,3-12-58-15,0-7-29 0,3-15 103 16</inkml:trace>
  <inkml:trace contextRef="#ctx0" brushRef="#br0" timeOffset="79026.21">21751 11902 1511 0,'-6'8'81'16,"-7"-2"22"-16,-1 9-26 0,-2 10-37 16,2 8-15-1,6 16-24-15,5-2-6 16,9 2-8-16,12-3 2 16,5-16-2-16,9-3 5 0,1-15 7 15,0-6 3-15,0-13 11 16,-1-8 4-1,-2-7 13-15,-5-6 2 16,-11-2 4-16,-9-6 0 16,-16-1-9-16,-10 3-4 0,-9-4-12 15,-1 0-10-15,-2 5-34 0,3 6-19 16,5 15-51 0,-1 5-26-16,7 12 74 15</inkml:trace>
  <inkml:trace contextRef="#ctx0" brushRef="#br0" timeOffset="79326.04">22164 11961 1287 0,'-1'17'121'0,"-1"5"109"0,1 6-154 31,1 7-13-31,8 6-38 15,6 0-10-15,11-3-12 0,7-5-9 16,13-16-5-16,4-4 2 16,0-11 7-16,-5-6 16 15,-11-8 34-15,-4-12 8 16,-10-3 27-16,-7-1-4 16,-10-8-7-16,-11-1 0 15,-14-5-21-15,-8-5-9 16,-18 4-31-16,-2 5-22 0,-12 16-66 15,3 14-39-15,7 14-75 16,2 10 92-16</inkml:trace>
  <inkml:trace contextRef="#ctx0" brushRef="#br0" timeOffset="80992.91">19973 11505 986 0,'16'-16'118'0,"1"-1"75"16,-1-1-112-16,-2 7-30 0,-6 7-53 0,-3 4-6 0,-5 9-3 0,-2 2 3 16,-1 5 23-16,-3 3 11 15,0 6 21-15,1 5 1 0,5 3-4 16,0 7-8-16,11 8-15 15,3 4 0-15,5 8-12 16,2 3-7-16,-4 4-20 16,-1 4-12-16,-7-2-12 15,-3-3 1-15,-4-9 7 16,0-3 4-16,-2-18 2 16,1-3 0-16,2-9 2 0,5-4 3 15,5-7 9 1,6-1 10-16,9-2 18 15,7-1 12-15,9-5 20 16,-1 2 6-16,6-5 5 16,-1 1-6-16,4-2-6 15,10 5-3-15,3 1-14 16,3-1-2-16,15 4-11 0,7-1-5 16,14 0-7-16,0 1-1 15,-1-2-2-15,-1-1-2 16,6 2 6-16,15-2-1 15,1 4 0-15,-2-6-1 0,-1 1 8 16,-10 2 12-16,20-7 15 16,3 0 8-16,-2-4-4 15,2-2-11 1,-7 3-15-16,8 0-3 0,9 4-9 16,-7 2-1-16,2 9 2 15,-8 2-5-15,5-2-2 16,5 1 3-16,-5-2-6 15,-5-3 3-15,-14-3 4 16,-5-4-1-16,-6-2 0 16,-7-6 0-16,-17 1-2 15,-11-3 2-15,-24 5 2 16,-4 3 0-16,-19 1 1 16,-9 0 1-16,-8 1-4 15,-6-1 4-15,1 0-2 16,-2-11 0-16,-2-1 6 15,2-2-4-15,0-13-2 16,2 0 3-16,3-16-7 0,1-4 2 0,5-21 3 16,-3-11-3-1,4-18 8-15,-1-17 0 16,-3-3 0-16,-1 4 0 0,-4 20-5 16,0 14 1-16,-3 33 4 15,0 11 1-15,-5 18 7 16,-1 6 4-1,-10 11 0-15,-6 3-1 16,-17 8-1-16,-10 3-5 0,-24 5-7 16,-10-1 0-16,-17-4 0 15,-6-1 4-15,-4-6 1 16,1-3-1-16,-23-6-10 16,-6-7-1-16,-15-4-1 15,-1-3 3 1,-2-6 3-16,-10 0-4 0,-1 0-1 15,-8-8-6-15,-1-2 1 16,3 4-2-16,-5-8-6 0,1 1 0 16,-4 4-1-1,-2-6 4-15,11 9-1 0,-5 3-3 0,3 7 0 16,4 12 0-16,0 9 6 31,9 8 1-31,17 13 2 0,8 1-2 0,17 3-10 16,8 1-4-1,34-6-8 1,15 0-4-16,24-11-17 0,10 1-5 16,12-7-6-16,5 0-12 15,13-4-24-15,7-2-44 16,9 0 74-16</inkml:trace>
  <inkml:trace contextRef="#ctx0" brushRef="#br0" timeOffset="81475.22">22751 11421 1052 0,'7'-4'181'0,"-1"5"304"0,-1 9-291 0,-2 15-19 0,0 8-8 0,3 17-55 15,1 10-27-15,7 24-45 16,6 6-20-16,7 4-27 15,2-2-30-15,-3-9-79 16,-4-5-39-16,4-12-72 16,-7-5-182-16,-18-9 255 15</inkml:trace>
  <inkml:trace contextRef="#ctx0" brushRef="#br0" timeOffset="83226.05">23163 10849 1469 0,'0'9'114'0,"0"-2"65"0,0 4-22 0,0-2-45 0,-5-4-31 0,5 3-36 15,-1 4-14 1,4 9-15-16,2 9-3 0,-1 12-20 15,6 6-20-15,-4 2-58 16,-1-4-31-16,1-7-65 16,2-6-35-16,2-23 125 15</inkml:trace>
  <inkml:trace contextRef="#ctx0" brushRef="#br0" timeOffset="83411.2">23125 10589 1631 0,'3'6'64'0,"1"-5"-18"16,0-1-12-16,4-14-19 0,3-3-24 16,3-8-47-16,5-4-39 15,-1 2 48-15</inkml:trace>
  <inkml:trace contextRef="#ctx0" brushRef="#br0" timeOffset="83659.99">23460 10775 1309 0,'11'52'73'0,"-7"-7"12"16,-2 3-23-16,-4-12-27 15,-4-3-17-15,0-8-12 0,0-1 0 16,-1-11-6-1,4-5 0-15,3-5-3 16,0-2 6-16,8-13 29 16,3-6 17-16,6-9 36 0,1-4 13 15,4 4-15-15,1 3-8 0,0 13-44 16,-5 7-15-16,-3 4-38 16,0 1-31-16,1 2-64 15,3 5-46-15,10-6 87 16</inkml:trace>
  <inkml:trace contextRef="#ctx0" brushRef="#br0" timeOffset="83924.68">24013 10718 1355 0,'-22'0'83'0,"-8"3"25"15,0 7-48-15,-1 5-35 16,1 7-19-16,11 4-9 15,5-1-4-15,14-5-5 0,9 2 1 16,16-6 1-16,7 2 4 16,4-3 6-16,-1 4 6 15,-5 5 3-15,-3 1 1 16,-15 7-5-16,-8-1-3 16,-14 4-2-1,-7 1-3-15,-13-6-18 0,-3-2-24 16,-5-13-135-16,-2-9 108 15</inkml:trace>
  <inkml:trace contextRef="#ctx0" brushRef="#br0" timeOffset="84161.11">24280 10295 1455 0,'17'3'121'0,"-2"7"85"15,-6 9-9-15,-6 14-24 16,-3 8-17-16,-3 19-56 16,-6 3-28-16,-2 5-43 15,-2 1-15-15,0-7-46 16,5-9-30-16,5-9-81 0,3-6-44 16,0-9-52-1,0 1 108-15</inkml:trace>
  <inkml:trace contextRef="#ctx0" brushRef="#br0" timeOffset="84468.45">24247 10846 1619 0,'24'-35'124'16,"2"11"60"-16,4 10-10 16,8 11-50-16,-5 3-17 15,4 3-38-15,-1 3-24 0,-3 2-31 16,0 3-9-16,-9 8-25 15,-5-1 1-15,-8 4-23 16,-3-2-9-16,-8 1 0 16,-2-6-7-16,-4-5 28 15,-4-2 9-15,-5-10 22 16,0-4 16-16,1-15 24 16,3-9 13-16,13-9 13 15,6-7-5-15,14 1-22 0,4 0-9 16,9 8-16-1,3 2-7-15,5 2-21 0,4-2-33 0,5 0-103 32,3-7-76-32,-3-13 117 15</inkml:trace>
  <inkml:trace contextRef="#ctx0" brushRef="#br0" timeOffset="88724.34">20106 15351 741 0,'-8'11'61'0,"0"2"43"0,2-7-32 0,2-1-26 0,3-4-17 0,-1 1-12 16,2-2 6-16,0 0 10 15,0 2 5-15,0 2 4 16,-1 3-7-16,-1-3-13 16,-1 4-9-16,1 2-8 15,-1-2 5-15,3 3 18 16,0 1 18-16,0 4 28 16,3 5 5-16,2-3-6 15,1 1-9-15,4 0-19 16,-1 2-4-16,2 4-8 15,0 3-5-15,1 1-11 16,-3 4-3-16,-1 3-3 0,-2-4 2 16,2 4-1-16,0 0-2 15,6 2-3-15,0 2-1 16,5-1-2-16,-1 4-1 16,1 2 2-16,1 6 1 15,-6-5 0-15,5 2 0 16,-12-2-4-16,0-3-1 0,-2-7-1 15,-5-6 0 1,-1-8 2-16,-3-3-1 0,1-5 1 16,0 2 1-1,3-2-4-15,-3 3 1 0,0 6 0 16,1 2 0-16,-4 0 4 16,-2 3-1-16,0 1-2 15,-1-2-1-15,-1-2-2 16,2 0 2-16,-6 2 0 15,-2 0 1-15,-4 4-1 16,-2-1 0-16,0 3 2 16,1 4-1-16,-3-3-1 15,2 3 0-15,-3 0-2 16,-3 0 2-16,4 0 1 16,-1 0-1-16,4-7 7 0,2-2 7 0,-4-1 1 15,-6-3-1-15,-4 1-6 31,-1 0-5-31,-8-1 0 0,-2-1-1 16,-5 1 0-16,-1-8 0 16,-8-2-5-16,-1-1-3 15,-2-2-2-15,-1-7-3 16,9 3 3-16,-3-6 6 16,3 4 2-16,-7-3-1 0,-3 4-2 15,-7-6-5-15,-10 1-1 16,1 1 1-1,-5-4 0-15,2-1-1 0,11-5-2 16,2-3 2-16,4-4 4 16,4 0 1-16,-7-8 8 15,3 1 8-15,-11-4 11 0,-4 1 3 16,3-2 0-16,-4-1-6 16,9 0-9-16,4 2-2 15,-11-5-8 1,-2-2 2-16,-13-5-5 15,-4-2 0-15,2-5 5 0,6-1-3 16,16-11 2-16,1-3 2 16,10-6 8-1,0-2-3-15,0 2 11 16,1 0 2-16,1-5 5 16,-1 1 12-16,7-5-2 0,0-4-3 15,4-9-12-15,1-4-4 16,-1-4-14-16,2 0-1 15,2-4-1-15,0 1-2 0,1-4 0 16,-1-2 0 0,2-1-2-16,3 0-2 15,-1 1 4-15,9 2 3 0,2-7-3 16,4-12 0-16,4-5 1 16,3-3-2-16,1-4 1 15,-1 7 1-15,6-3-5 16,-1 3 3-16,2 10 1 15,1 0 3-15,-1 8-3 16,1 5 0-16,2 3 2 0,0-1 0 0,5 6 4 31,0-5-2-31,2 8-7 16,4 3-2-16,-4 0 0 16,-1 0 0-16,-1 3 5 15,-7-3 2-15,0 10 3 16,1-2-2-16,1 3-2 0,4-1 0 15,3 4-6 1,2 2 0-16,5 6 2 0,2 2 2 16,3 3 3-1,0 3-2-15,0 5 0 0,0 4 1 0,-2-1 0 16,2 2-1 0,0 1-2-16,-1 1-3 15,6 4 4-15,3 2 3 0,0 4-2 16,3-2 0-16,3 6-6 15,1-1 1-15,6 5 0 16,2 5 5-16,1-2-2 16,-1 5-3-16,4 5 5 15,-2-4 0 1,2 2 0-16,1-1 1 0,-4-2-1 16,-1 3-5-16,-1 4 4 15,0 3 2-15,2 2 1 16,-1 6-2-16,3-3-2 15,0 4-3-15,3 2 1 16,0 1 2-16,6 4 2 16,1 4-1-16,2 0-1 0,-2 3 5 15,-5 8-1 1,-2-2 1-16,-10 7-11 16,-4 1-10-16,-5 2-21 0,-4 0-7 15,2 1-15-15,-4 2-1 16,7-8 0-16,-3 2-2 0,0-3 0 15,-1-4-5-15,-5-1-30 16,3-4-185 0,-6 1 183-16</inkml:trace>
  <inkml:trace contextRef="#ctx0" brushRef="#br0" timeOffset="89457.65">16738 11383 908 0,'0'0'115'0,"0"0"83"0,0 4-85 0,0 3-18 0,0 0-18 15,0 2-1-15,3-1-1 16,-2 2-2-16,4-3-15 16,4 0-8-16,9 4-15 15,7 1-3-15,15 7-10 0,4 0-5 16,1 2-9-16,1-5-3 0,-8-2-4 15,-3-3 2-15,-2-7-2 16,-8-2-1 0,-4-4 6-16,-2-1 4 0,-13-8 9 15,0-4 7 1,-6-12 1-16,-3-10 1 0,-2-13-1 16,-1-7-4-16,-3-7-2 15,1-6-6-15,-14 2-10 16,1 4-2-16,-7 5-19 15,1 7-29-15,0 10-87 0,-3 1 135 16,-14 1-46-16</inkml:trace>
  <inkml:trace contextRef="#ctx0" brushRef="#br0" timeOffset="98908.13">17186 12386 703 0,'0'0'123'0,"-2"2"85"0,2 0-15 0,-5 1-73 0,2 0-26 0,3-2-20 15,-3-1-3-15,3 0-5 0,2 0-7 16,1-4-12 0,3 1-12-16,-6 3-3 0,2-2-1 15,-2 2-1-15,-2 0-3 16,-1 11-3-1,-2 3 0-15,2 15 2 16,-2 7 3-16,4 16-3 16,1 9-9-16,1 6-12 15,-1 2 1-15,2-3-11 16,-2-6-6-16,0-14-17 16,3-8-17-16,-3-11-37 0,-2-12-20 15,2-15-46-15,-3-3-197 16,8-17 219-16</inkml:trace>
  <inkml:trace contextRef="#ctx0" brushRef="#br0" timeOffset="99567.72">17651 12621 1122 0,'11'-4'131'0,"-5"0"104"0,-3-3-102 0,4-1-7 16,-7 0-39-16,-2-3-12 0,2-3-18 15,-6-1-6-15,3-5-12 16,-4-4-6-16,-2-3-11 16,-2 2-4-16,-8 2-6 15,-2 2-4-15,-7 8-4 16,1 7-1-16,0 12-9 16,2 9-5-16,3 13-9 0,2 7-7 15,9 7-6 1,1 1-2-16,12-2 6 15,4-8 5-15,10-8 14 16,3-3 5-16,4-11 7 16,4-4 3-16,2-6 3 15,-4-4 2-15,-5-11 0 16,-1 0-3-16,-5-8-2 16,1 0 0-16,-3 1-4 15,-2-1 1-15,-2 5 2 0,0 2 1 16,-1 4 11-16,0 7-1 15,1 7 1-15,-4-2 0 0,6 7-5 16,-1-1 6-16,-4 4 8 16,3-5 5-16,-7 8-2 15,-1 5-4-15,-4 8-9 16,-4 9-11-16,-6 8-4 16,-4 7 1-16,1 4-19 15,4 2-15-15,-1-1-43 0,6 0-21 16,4-12-44-1,-1-6-21-15,8-18 98 16</inkml:trace>
  <inkml:trace contextRef="#ctx0" brushRef="#br0" timeOffset="104166.15">18042 17520 1086 0,'0'-2'85'0,"-1"-3"69"0,1-1-60 0,-2-2-15 0,2 3-10 15,0 4-15-15,0-2-15 0,0 6 3 16,3 0-3-16,2 11 10 15,0 7 4-15,4 9-6 16,2 6-4 0,3 14-7-16,-1 7-11 15,-4 5-8-15,-1 4-9 16,-4-3-18-16,-1-3-13 0,-5-10-36 16,-1-7-6-16,0-13-22 15,1-10 1-15,2-10-72 16,2-10-253-16,1-22 259 15</inkml:trace>
  <inkml:trace contextRef="#ctx0" brushRef="#br0" timeOffset="104428.66">18435 17575 1388 0,'-6'38'103'0,"-5"-4"66"15,4-4-34-15,-2-3-21 32,-1-6-29-32,10-4-33 15,2 2-15-15,4-2-22 0,7 8-5 16,-2 5-12-16,-3 5-14 16,6 6-35-16,-1 3-25 15,2-1-68-15,4 3-19 16,-1-10 88-16</inkml:trace>
  <inkml:trace contextRef="#ctx0" brushRef="#br0" timeOffset="104914.83">18987 17715 1235 0,'-5'-9'104'0,"1"1"78"16,-6-5-34-16,-9-1-31 0,-3 1-18 16,-11 4-29-16,-8 7-21 15,0 4-22-15,-2 7-1 0,7 7-18 16,3 8-4-16,11 6-6 31,6 4-11-31,16 6-9 0,11-2-3 16,13-7-17-16,4-5 1 15,5-9 13-15,4-9 6 0,-3-7 17 16,3-4 4-16,-6-9 9 16,-4-7 4-16,-5-11 13 15,-6-2 5-15,-7-6 9 0,-1 0 4 16,-8 4-6-1,-3 4-1-15,-2 12-13 16,-1 3-5-16,6 15 0 16,0 4 3-16,8 17-4 15,5 10 0-15,6 10-8 16,1 10-10-16,-1 4-7 16,-5-1-9-16,-1 6-29 15,-4-2-14-15,-1-4-54 16,3-4-32-16,-1-6 81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5T18:53:56.16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12794 6427 1184 0,'5'-24'65'0,"1"0"55"0,1 1-99 0,-6 7 1 15,-2 5 7-15,-7 0 15 0,-3 9 27 0,3 2 4 0,-8 7-8 16,8 4-14-16,0 1-23 16,5 1-10-16,9 0 11 15,4-2 5-15,23 1 24 16,3-1 15-16,29-4 6 15,17-1-2-15,44-6-14 16,23-2-17-16,24-4-19 16,12 4-10-16,13-1-10 15,3 0 0-15,-6-5-8 16,-10 4-1-16,-19-4-26 16,-16 0-29-16,-31 0-61 15,-13-5-38-15,-36 1-179 16,-12-4 191-16</inkml:trace>
  <inkml:trace contextRef="#ctx0" brushRef="#br0" timeOffset="1029.73">17253 6510 954 0,'-2'8'84'0,"-1"-5"32"0,1 1-15 0,2-4-36 0,0-4-9 0,5 3 6 0,-3-5-4 16,9 2-3-16,1 3-7 0,7 1-15 16,13 1-3-1,9 9-2-15,8 4 3 0,11 0 1 16,3 5 7 0,8-3 0-16,0 0-7 15,11-5 2-15,9-3-7 16,20 0-7-16,9-2 1 15,-1-1-8-15,-7-2 3 0,-6-2-3 16,0 2-3-16,9 1-1 16,8-3-7-1,-8 4 1-15,-4 1 0 16,-12-3-3-16,-1 2 5 0,4 0 5 16,1-2-4-16,-2-1 9 15,-3-2-4-15,-4-2 2 16,-2-6-1-16,3-3 2 15,6 2-4-15,9-9-2 16,-3 2 4-16,12 1 6 0,-1-6 7 16,13 9 7-16,6-1-7 15,0 7-9-15,-4 1-2 0,-5 5-4 32,-7 5-1-32,-6 1-3 15,-6 8-1-15,-25-3-9 16,-20 0 9-16,-26-1-24 15,-17-6-23-15,-20-2-65 16,-1 4-60-16,-11-7 91 0</inkml:trace>
  <inkml:trace contextRef="#ctx0" brushRef="#br0" timeOffset="9137.17">3450 9887 802 0,'-6'22'105'0,"-3"-2"111"0,9-2-81 0,3-12-28 0,8-4-7 0,11-4-18 0,5-3-3 0,14-4-18 0,6 3-10 15,14 2-16-15,10 8-10 16,29 3-14-16,15 6-5 15,16 6-1-15,17-5 1 16,27 2 9-16,18 1 4 16,32-4 3-16,18-4 4 15,19-7 8-15,29-4 8 16,19-4-7-16,9-5 3 0,1 6-22 16,-12 2-11-16,-18 11-1 15,-28 5-15-15,-32 4-78 16,-26 5-47-16,-40-1 66 15</inkml:trace>
  <inkml:trace contextRef="#ctx0" brushRef="#br0" timeOffset="10322.84">9478 9026 1184 0,'3'0'93'0,"-3"0"60"0,2 1-11 0,-8 2-15 16,-5 2-3-16,-5 2-14 0,-8 4-1 0,-6 6-29 16,-8 7-14-16,-3 9-38 15,7 16-11-15,2 10-17 16,7 12 0-16,17 7 0 15,5-7-9-15,22-5 7 16,12-11-8-16,17-9-14 0,2-11 0 16,10-13-1-16,-2-13 9 15,1-18 11-15,-4-10 11 16,-5-13 2-16,-7-6 3 16,-10-14 10-16,-4-3-9 0,-18-16 1 15,-8 2-2 1,-11-5-5-16,-20-2 9 15,-13 7 1-15,-5-1-11 16,-6 21-19-16,3 15-19 16,0 21-51-16,6 8-30 15,7 10 223-15,-3 1-125 16</inkml:trace>
  <inkml:trace contextRef="#ctx0" brushRef="#br0" timeOffset="11720.28">11775 8956 1436 0,'-11'10'61'0,"-6"9"-9"15,-7 1 11-15,-3 13 7 0,-9 12-14 0,-5 16-12 0,-11 13-14 0,-6 24-19 0,-5 6-5 0,4 11-5 16,10 3 1 0,21-2-9-16,14-8-6 15,23-15-23-15,10-15-16 16,24-25-37-16,4-10-42 16,11-23 75-16</inkml:trace>
  <inkml:trace contextRef="#ctx0" brushRef="#br0" timeOffset="11996.68">12304 9429 1556 0,'-38'29'87'0,"-11"-1"22"15,0 4-29-15,-1 6-19 16,4 1-29-16,17 0-23 16,10 4-3-16,24-10-6 15,11-1-1-15,27-7-5 0,7-8-6 16,10-9-13-16,3-8-17 16,2-14-43-16,-1-10-19 0,1-12-145 15,-2-3-165-15,-8-20 242 16</inkml:trace>
  <inkml:trace contextRef="#ctx0" brushRef="#br0" timeOffset="12442.18">12703 8870 1502 0,'-21'-22'109'0,"1"10"68"16,2 14-19-16,1 26-32 15,8 13-20-15,-1 27-37 16,9 14-11-16,1 26-26 15,3 2-11-15,8-1-16 16,6-5-9-16,16-24-17 0,5-4-7 16,2-18-35-16,-3-10 10 15,-5-17 16-15,-11-12 1 16,-1-19 35 0,-1-8-7-16,-6-25 4 0,-1-6 9 15,-1-13-1-15,-4 1 0 16,-1 10 3-1,-1 10 0-15,-5 18 2 0,0 11 2 16,0 21-3-16,6 10-8 16,3 9 0-1,4-1-4-15,14-7-4 0,4-3 5 16,10-13 2-16,5-3 1 16,-10-6 19-16,-4-5 12 15,-16-5 13-15,-7-2 13 16,-17-9 5-16,-9-3-9 0,-18-8-17 15,-9-6-13-15,-5-8-29 16,3-2-20-16,9 5-37 16,7 4-25-16,12 10-67 15,6 5-35-15,20 0 103 16</inkml:trace>
  <inkml:trace contextRef="#ctx0" brushRef="#br0" timeOffset="12687.82">13599 9458 1543 0,'-6'5'100'0,"-13"4"35"0,0-4-22 0,-13 7-34 0,4 3-26 0,4 8-33 15,-4 7 0-15,18 3-16 0,9 4-5 16,15-7-5-16,11 1-7 0,10-10-12 15,1-1-5 1,4-7-18-16,-1-12-18 0,-6-9-40 16,0-9-30-1,-4-18 73-15</inkml:trace>
  <inkml:trace contextRef="#ctx0" brushRef="#br0" timeOffset="12874.11">13892 8819 1543 0,'-9'17'117'16,"-2"10"56"-16,-3 22-49 15,3 11-7-15,3 19-25 16,3 3-15-16,2 5-31 16,0 1-20-16,0-3-18 15,-7-4-26-15,2-6-80 16,2-5-58-16,3-18 74 15</inkml:trace>
  <inkml:trace contextRef="#ctx0" brushRef="#br0" timeOffset="13117.99">14250 9272 965 0,'-37'22'119'0,"-11"3"206"15,4 2-236-15,0 4-11 0,4 1-2 32,17-5-40-32,7 0-15 15,24-4-7-15,11 1-9 0,17-8-5 16,11-1-9-16,6-11-20 16,2-8-12-16,6-13-40 15,-1-7-275-15,-5-2 237 16</inkml:trace>
  <inkml:trace contextRef="#ctx0" brushRef="#br0" timeOffset="13404.26">14713 8572 1569 0,'31'12'86'0,"4"10"55"15,4 13 9-15,10 14 9 16,-1 1-14 0,1 5-43-16,-4 7-15 15,3 0-38-15,-6 4-14 0,-6 5-22 16,-2 4-9 0,-17 9-1-16,-11-4-7 0,-21 6-38 15,-15-3-28 1,-23 4-78-16,-11 1-29 0,-18 5-58 15,-10-3-170-15,-20 8 255 16</inkml:trace>
  <inkml:trace contextRef="#ctx0" brushRef="#br0" timeOffset="50202.45">3636 8780 849 0,'2'-5'103'0,"0"0"51"0,1 4-12 0,-3-1-48 0,0 2-16 0,0 0-2 0,0 0-6 0,1 2-9 16,-1-2-5-16,7 4-7 16,-3 1-5-16,9-2-14 15,6-1-3-15,8-2-4 16,6 0 0-16,11 0 7 15,10 0-4-15,7 0-10 16,4 0-4-16,6 1-7 16,-3 3-5-16,0 0 2 0,6-1-2 15,5-3 0 1,7 0 4-16,7 2-4 16,1 0 0-16,5 4-3 15,-6 2-2-15,-2 4 8 16,-2 6-3-16,-1-2 4 0,5 1-1 15,-3 2-3 1,5-3-1-16,-10-1-4 16,-3-2 0-16,-1-4 2 15,5-5 3-15,12-4 2 0,13-2 0 16,4-1-8-16,5 1-4 16,-4 2 5-16,6 2-3 15,10 9 10-15,4-2 1 0,-4 9-6 16,-7 5 5-1,-3-2-4-15,-1 1 0 16,2-5 5-16,0-6-3 0,-3-11 4 16,-3-9 4-1,0-15-61-15,1-10-36 0,-11-17 49 16</inkml:trace>
  <inkml:trace contextRef="#ctx0" brushRef="#br0" timeOffset="52157.14">1532 2836 664 0,'-8'6'119'0,"-3"5"103"0,-2 2-50 0,-2 4-68 0,-1-4-30 0,2-5-32 0,3-4-11 16,7-4-1 0,1-4 9-16,11-4 9 15,8-3 11-15,17 3-7 16,10 6-2-16,21 2-12 0,17 3-11 16,28-3-14-1,18-3 0-15,17-16 0 0,7-1 4 16,14-13 10-16,-6-3 6 0,-1-1 2 15,-1-1-4 1,-16 4-11-16,-7-3-11 0,-28 11-4 16,-18-1 2-16,-41 9-6 15,-23 6 6-15,-30 6-6 16,-23-1-4-16,-47 10-25 16,-23 7-20-16,-48 14-46 15,-18 9-24-15,-36 12-8 16,-4 7-5-16,-12 8 28 15,-4 3-4-15,24 5-21 0,15 3 13 16,29-6 31 0,17-2 26-16,42-11 111 15,18-8 31-15,41-17 41 16,29-8 31-16,47-21 2 16,22-12-6-16,44-27-21 15,20-13-13-15,40-15-37 0,21-8-12 16,18-10-28-16,20 2-10 15,-1 4-14-15,-8 4-2 16,-12 14-7-16,-24 8 0 16,-42 16 2-16,-22 2-5 0,-54 21-5 15,-25 4 5-15,-48 18-9 16,-25 8-1 0,-61 18 1-16,-32 9-27 0,-56 20-19 15,-20 6-17-15,-35 19-40 16,-6 6-5-16,-12 9-23 15,8 0-4-15,31-11 12 16,22-8 17 0,64-19 60-16,28-11 35 0,70-21 76 15,42-12 38-15,78-19 53 16,33-11 23-16,61-19 12 16,24-12-14-16,28-14-35 15,14-7-27-15,5-4-54 16,-13-1-12-16,-24-2-28 15,-27 7-18-15,-56 6-98 16,-29 4-80-16,-45 1 94 16</inkml:trace>
  <inkml:trace contextRef="#ctx0" brushRef="#br0" timeOffset="53940.05">9492 7669 862 0,'0'0'88'15,"0"2"70"-15,-3-2-15 0,2 3-7 0,-6-3-15 0,0 0-22 0,-3 0-3 0,-6-5-31 16,-4 4-12-16,-4 1-26 16,-6-2-8-1,-8 1-11-15,-1 1-3 0,-1 0-5 16,3 4 0-16,8 4-2 15,4 3 1-15,9 2-2 16,7 1 1-16,9 10-4 16,1-2 1-1,15 10 2-15,1-6-3 0,15 6 5 16,4 1-4-16,2 3 2 0,2-3 2 16,-1 2 1-1,-8 1 1-15,-4 1-2 0,-5 2 1 0,-12-3-27 31,-5-1 4-31,-5-3 1 0,-11-6-2 0,-7-2 24 16,-4-8-9-16,-14-4-4 31,-4-2 2-31,-4-12 2 0,3-6 7 16,3-9 3-16,7-11 6 16,15-12 9-16,13-4 6 15,19-8 23-15,18-2 4 0,20-6 12 16,9 2 3-1,5 0-8-15,-2 6-11 0,-7 3-21 16,-9 5-4-16,-12 7-62 16,-11 3-40-16,-12 5-276 15,3 3 211-15</inkml:trace>
  <inkml:trace contextRef="#ctx0" brushRef="#br0" timeOffset="54424.72">10728 7780 1350 0,'-7'-8'98'0,"-4"2"70"0,-4 1-29 16,-17 3-20-16,-6 2-25 0,-8 5-59 0,-2 1-12 0,2 7-23 15,3 6 2-15,13 1-2 0,5 3-2 16,17 3 0-1,8 0-7-15,14 0 8 0,8 0-1 16,15-1 2-16,2 0 2 16,10-3 2-1,3 0 3-15,-3 2-2 16,-5 0-1-16,-14 2-4 16,-9 1-2-16,-23 3 1 15,-14-1 1-15,-20-4 0 0,-10 0-9 16,-4-1-30-1,2-7-22-15,-1-6-52 16,5-9-24-16,3-12-243 16,0-9 234-16</inkml:trace>
  <inkml:trace contextRef="#ctx0" brushRef="#br0" timeOffset="54639.54">10755 7387 1377 0,'30'11'63'0,"-4"8"15"0,-8 2 11 15,-3 12 17-15,4 0-4 16,0 14-30-16,-1 4-12 0,-6 10-36 16,-4 2-15-16,-2-4-22 15,-4 1-28-15,3-8-64 16,-5-8-43-16,6-10 73 15</inkml:trace>
  <inkml:trace contextRef="#ctx0" brushRef="#br0" timeOffset="55672.86">10772 7759 1345 0,'-13'-4'60'0,"2"-3"27"0,21-1-8 16,4-3 21 0,11-3-1-16,4-5-10 15,5 0-41-15,-2-1-15 16,15 1-21-16,2 3-16 16,13 0-41-16,9 7-25 15,4-1-45-15,1 7-11 16,-10 3 8-16,-4 0 13 15,-21 5 47-15,-11 6 16 0,-13 0 42 16,-9 3 17-16,-10-1 40 16,-4 0 18-16,-14-2 29 15,-6-7 4-15,-2-1-22 16,1-3-10-16,0 5-43 16,-1-3-11-16,7 9-16 15,1 1-5-15,7-2-1 16,9 3-1-16,4-1-4 15,11-1 3-15,6 2 0 16,3-5 3-16,3-2 4 16,0 0-1-16,1-6 1 15,-2 0 2-15,-5 0 2 0,2-6 6 16,-6-5 1 0,-4 2-3-16,2-9 0 15,-3 2-5-15,3 2 0 0,2-2 1 0,-5 4-6 16,4-1 2-1,1 5-5-15,-2 4 3 16,3-1-2-16,-1-3 1 0,6-3 1 16,-3-5-2-16,6-9 8 15,-2-7 4-15,5-12 6 16,2-5 7-16,-3-12-4 16,-4-9-3-16,-9-15 10 15,-6 2-4-15,-5-1 3 16,-1 16 4-16,-1 35-6 15,-4 13-2-15,-1 26-9 16,0 18-3-16,-4 28-12 16,-2 19-1-16,0 20 3 15,7 10-4-15,1 3 3 16,8-6-2-16,10-15-7 16,3-7-6-16,12-27-15 15,7-13-1-15,4-15-9 16,10-12 3-16,2-9 21 15,-9-11-1-15,1-4 20 16,-10-6 0-16,-11-3 3 16,-3-2-1-16,-14-1 10 0,-5 1 9 15,-10 9-5-15,-7 5 2 16,-2 16-13-16,-5 15-6 0,2 13-8 16,3 6 3-16,10-2-3 15,9-8-7-15,22-10 1 16,3-11-2-16,12-7 3 15,-3-3 8 1,1-6 3-16,-2-1 3 0,-5-1-5 16,-2 0-1-16,1 2 6 15,-2-4-6-15,0 10 3 16,0-2 2-16,2 12 1 16,0 4 0-16,0 4-5 15,-2 3-1-15,-8 2-32 16,-4-5-7-16,-7-3-23 15,-6 1-26-15,-8-2-7 16,-9-3-20-16,-10 1-18 16,-8-1-220-16,-6-5 232 15</inkml:trace>
  <inkml:trace contextRef="#ctx0" brushRef="#br0" timeOffset="55922.09">11442 7058 1426 0,'75'28'68'0,"10"-3"42"0,9 0-49 15,15-10-11-15,13-4-11 0,1-16-25 0,-3-11-32 0,-16-15-262 16,-3-18 198-16</inkml:trace>
  <inkml:trace contextRef="#ctx0" brushRef="#br0" timeOffset="60884.23">4389 13825 1828 0,'19'17'-6'0,"104"79"4"0,-25-31-9 0,15-12 4 0,-5-15 0 0,-7-30 7 0,4-13 5 0,-4-25 24 16,-3-11 16-16,-16-26 24 0,-16-15 6 15,-25-22 0-15,-14-13-13 0,-22-11-12 16,-8-1 0-16,-29 3-3 16,-14 7 2-16,-39 11-19 31,-11 16-13-31,-27 26-23 0,-6 14-16 0,-2 33-39 16,1 11-22-1,4 14-36-15,17 9-13 16,41 2-25-16,24 3 8 15,46 9 78-15</inkml:trace>
  <inkml:trace contextRef="#ctx0" brushRef="#br0" timeOffset="61586.34">7191 12718 878 0,'1'14'142'0,"1"-2"163"0,-2-1-189 0,-2-6-24 0,-9 5-21 0,-4-6-5 15,-11 9-11-15,-7 6-1 16,-5 9-26-16,-3 12-6 0,2 10-16 0,-1 12-6 31,17 10 0-31,7 17 0 0,21 19-2 16,15 7-4-16,23 5-2 15,17-3 1-15,28-14-13 16,8-14 3-16,19-24 0 16,1-16 3-16,-6-32 32 15,-4-15 15-15,6-29 35 16,-8-11 15-16,-11-25 7 16,-13-6-4-16,-31-16-20 15,-14-7-6-15,-22-14-24 16,-13-6-4-16,-29-7-17 0,-18 2-6 15,-34 2-3-15,-15 6-5 0,-13 16-9 16,-6 17-10-16,8 37-30 16,1 23-16-1,10 40-37-15,6 14-25 0,21 18-20 16,20 7-17-16,36-1 98 16</inkml:trace>
  <inkml:trace contextRef="#ctx0" brushRef="#br0" timeOffset="62097.61">10182 13232 975 0,'-25'-13'176'0,"-9"0"250"0,-7 1-289 0,-6 1-7 0,-10 9-23 0,-1 2-20 15,6 14-38-15,6 10-17 16,15 19-31-16,12 15-7 0,16 27-2 15,9 18-4 1,32 16-6-16,17 5-11 0,29-13-15 16,10-8-3-1,15-35 17-15,1-15 10 16,10-31 20-16,8-12 6 16,0-26 11-16,-11-19 14 0,-18-20 19 15,-15-14 8-15,-23-13 8 16,-13-8-1-16,-30-6-3 0,-14-5-4 0,-34-6-13 15,-16-1-5 1,-30 0-22-16,-15 7-7 16,-31 27-28-16,-7 17-26 0,-10 50-63 15,10 20-37-15,20 42-70 16,13 19 62-16,23 16 69 31</inkml:trace>
  <inkml:trace contextRef="#ctx0" brushRef="#br0" timeOffset="62535.95">12536 13366 1493 0,'-46'8'78'0,"-5"-1"28"0,1 5-1 0,12 6-23 0,7 12-22 0,21 22-30 31,2 12-21-31,22 24-15 0,18 10-4 0,26 7-8 31,21-2-8-31,30-26-2 16,6-12 4-16,-1-38 12 0,-5-12 17 15,-8-19 27 1,-7-19 15-16,-1-18 38 0,-12-11 10 16,-24-12 5-16,-13-7-2 0,-33-10-26 15,-14-7-10-15,-35-13-22 16,-16-3-11-16,-37-8-15 16,-14 3-9-16,-10 13-20 15,2 11-18-15,-6 27-48 16,6 21-27-16,18 36-34 15,7 13-16-15,48 32-16 16,17 9 3-16,40 8 94 16</inkml:trace>
  <inkml:trace contextRef="#ctx0" brushRef="#br0" timeOffset="63004.89">15281 13411 1402 0,'-32'-37'114'0,"-7"-4"33"0,-10-5-7 0,-5 2 1 15,-6 6-26-15,-5 6-21 0,-6 26-46 0,2 11-20 0,-8 34-35 16,9 21-3-16,19 32-2 16,10 15-5-16,39 21-17 15,30 7-18-15,36-6-55 16,22-7-7-16,18-32 26 16,0-21 22-16,12-39 71 0,10-17 30 15,3-31 40 1,-5-16 20-16,-11-29 21 15,-17-13 1-15,-26-14-13 16,-5-3-10-16,-42 0-28 16,-17-3-19-16,-48 1-24 15,-23 2-13-15,-39 6-37 16,-14 9-19-16,-24 30-41 16,1 21-17-16,11 38-23 15,9 21-10-15,33 26-21 16,17 7-10-16,36 9 95 15</inkml:trace>
  <inkml:trace contextRef="#ctx0" brushRef="#br0" timeOffset="63435.64">17147 13284 1525 0,'-36'4'70'0,"-1"12"-4"0,1 3-12 0,-2 21-28 0,7 8-20 0,9 23-10 15,11 16-5-15,20 14-22 16,12 3-20-16,26-6-51 15,16-8-6-15,25-27 20 0,16-14 23 16,21-21 83-16,-7-15 31 16,-1-21 55-1,-11-6 15-15,-15-24 34 0,-4-13-1 16,-11-21-1-16,-8-13-2 16,-19-23-26-1,-16-7-16-15,-33-8-51 16,-26-4-11-16,-38 0-32 15,-21 11-10-15,-16 23-31 0,-5 12-28 16,-8 36-74-16,-6 18-41 16,-3 28-68-16,2 18 122 15</inkml:trace>
  <inkml:trace contextRef="#ctx0" brushRef="#br0" timeOffset="63985.41">20502 13099 1202 0,'-23'-36'84'0,"-2"-2"50"0,-2 0-5 0,0 5 3 0,0 5-8 0,-1 12 2 0,2 3-5 15,-7 13-39-15,-5 8-19 0,-4 24-44 16,-9 10-13-16,4 36-14 15,4 21-5-15,21 30-10 16,19 13-28-16,38 8-39 16,17-16-7-16,28-24 9 15,12-21 24-15,14-36 44 16,12-15 17-16,16-31 39 16,3-12 9-16,-4-33 54 0,-9-11 16 15,-21-23 11 1,-8-9 11-16,-23-10-29 15,-13-4-8-15,-47 0-34 16,-21-1-11-16,-61 2-20 16,-21-1-13-16,-37 7-30 15,-23 9-27-15,-10 25-52 16,-8 15-28-16,16 26-44 0,25 12-14 16,38 7-33-1,27 6 0-15,54 4 115 0</inkml:trace>
  <inkml:trace contextRef="#ctx0" brushRef="#br0" timeOffset="64568.63">23481 12987 1598 0,'-17'-11'160'0,"-9"3"55"0,-10 7-41 0,-5 2-26 16,-9 18-83-16,-2 6-29 0,3 16-34 0,4 21-7 0,11 23-2 16,13 22-13-16,18 21-39 31,13 1-16-31,19-7-37 0,17-10-2 15,21-29 32-15,13-13 18 16,30-29 37-16,1-18 15 16,9-26 34-16,-4-16 24 0,-7-23 47 15,5-9 20-15,-10-23 18 16,-8-8-7-16,-26-19-24 16,-17-3-6-16,-32-20-28 15,-10-6-13-15,-36-10-23 16,-20 3-6-16,-40 15-32 15,-28 21-9-15,-34 46-18 16,-16 20-36-16,-37 48-74 0,-7 22-45 16,-15 22 72-16,-7 10 16 15</inkml:trace>
  <inkml:trace contextRef="#ctx0" brushRef="#br0" timeOffset="65335.03">4279 12691 1353 0,'-2'-3'97'0,"-6"9"48"0,-1 10-24 0,-6 26-35 0,-4 13-26 0,-4 26-35 0,2 17-10 0,9 18-15 16,7 7-1-16,18 11-2 16,10-9-1-16,17-18-17 15,12-12-19-15,11-27-45 0,13-10-30 16,2-22 64-16</inkml:trace>
  <inkml:trace contextRef="#ctx0" brushRef="#br0" timeOffset="66384.27">4299 14449 932 0,'-6'3'112'0,"-4"0"90"0,-2 4-97 0,2-4-21 0,2 3-24 16,-4 1-1-16,4 2-15 16,0 2-8-16,0 8-18 0,6 8-8 15,1 15-9-15,2 10 1 16,4 10-1-16,3-2 1 16,8-16-3-16,6-6-3 15,5-19 1-15,4-8 3 0,2-14 31 16,2-5 13-16,-6-16 33 15,-3-4 5-15,-2-16-2 16,-7-1-7-16,-9-7-11 16,-8 0-10-16,-19 3-17 15,-6 8-5-15,-5 7-21 16,-5 7-4-16,2 5-21 16,-3 6-22-16,9 10-50 0,2 3-24 0,15 10-43 15,7 1-13-15,16 3-290 31,7-1 292-31</inkml:trace>
  <inkml:trace contextRef="#ctx0" brushRef="#br0" timeOffset="66693.25">4829 14504 1020 0,'-9'13'121'0,"-7"6"129"0,-3 3-151 16,-2 11-50-16,-2 6-21 15,5 18-30-15,11 5 0 16,0 4-13-16,10-8-7 0,15-15-14 16,4-13-2-16,17-19 11 15,1-5 18-15,-1-15 50 16,-1-5 19-16,-10-8 34 16,-4-5 3-16,-10-8-9 0,-6 0-7 15,-16-7-10-15,-4 1-14 31,-12-2-19-31,-4 4-9 0,-10-4-24 16,-2 8-10-16,1 5-36 16,4 10-16-16,13 7-54 15,9 9-20-15,9 7 74 16</inkml:trace>
  <inkml:trace contextRef="#ctx0" brushRef="#br0" timeOffset="66983.77">5214 14675 1171 0,'-5'6'104'0,"-1"-1"100"0,-3 12-144 16,4 7-26-16,5 10-23 16,3 6-5-16,21-1-12 15,-1-3 1-15,18-9 2 16,2-5 8-1,4-17 31-15,4-3 16 16,-12-10 48-16,-9-11 11 16,-6-5 5-16,-12-4-4 15,-8-2-34-15,-9-3-20 0,-20 3-25 16,-5-2-13-16,-19 7-42 16,-2 5-33-16,-6 5-82 15,4 4-43-15,-1 11 90 16</inkml:trace>
  <inkml:trace contextRef="#ctx0" brushRef="#br0" timeOffset="67550.05">7049 14605 1360 0,'-8'25'87'0,"0"2"21"0,0 5-38 0,2 7-38 0,3 5-23 0,7-1-11 0,6 1-9 0,10-9-2 15,9-5-3-15,7-21 4 0,10-4 6 16,0-16 21-16,-4-10 22 16,-6-9 32-16,-9-4 14 15,-11-7 16-15,-8 3-8 16,-16-3-28-16,-11 3-12 15,-20 8-30-15,-7-3-18 16,-9 13-54-16,1 4-39 0,5 11-88 16,8 5-326-16,25 6 322 15</inkml:trace>
  <inkml:trace contextRef="#ctx0" brushRef="#br0" timeOffset="67850.22">7596 14714 1366 0,'-14'33'38'0,"6"8"-23"0,-1 2-13 16,9 4-4-16,11 0-12 16,14-15-3-16,3-7-2 15,13-17 10-15,7-8 25 16,1-11 49-16,4-6 26 0,-10-9 34 15,-7-4 3-15,-20 5-13 16,-18 0-2-16,-25 6-53 16,-10 0 16-16,-22-6-45 15,-2 3-43-15,-10-3-42 16,3 3-57-16,14 12-46 16,5 7-8-16,15 12 99 0</inkml:trace>
  <inkml:trace contextRef="#ctx0" brushRef="#br0" timeOffset="68100.92">8232 14474 1634 0,'-14'19'123'0,"1"7"61"16,-4 15-80-16,-2 4-26 16,5 12-52-16,3 1-15 15,9-4-46-15,4 0-37 0,10-7-86 16,-1-4-204-16,19-2 222 16</inkml:trace>
  <inkml:trace contextRef="#ctx0" brushRef="#br0" timeOffset="69166.3">10070 14552 253 0,'-11'12'0'0,"5"-2"-20"0,-4 1-6 0,8-2 2 0,1 2 4 0,1 0 20 15,0-3 26-15,0 0 79 0,1-2 39 0,1 1 70 0,1-3 5 16,-3-4-42-16,0 2-26 16,0 1-66-16,-1-3-24 15,-1 2-27-15,0-2-5 0,1 1 7 16,1-1 4-16,-2 0 8 31,-2 0 5-31,0 0-8 16,1 0 2-16,3 0-8 15,-4 0 2-15,-12 2-8 0,11 1-7 16,-6 3-8-16,-2 1-6 16,-1 12-10-16,0 1 0 15,1 16-4-15,2 10-2 0,10 6 0 16,1 3-8-1,12-4-7-15,12-7 1 0,8-11-1 16,4-9 7-16,13-18 9 16,-8-6 3-16,0-14 24 15,-5-7 15-15,-11-13 24 16,-1-6 6-16,-11-7-15 16,-6-2-9-16,-7-3-27 15,-6 0 0-15,-10 6-14 16,-7 2 4-16,-9 11-13 15,-6 5-21-15,0 16-35 16,4 5-34 0,4 14-54-16,9 5-52 0,17 11 117 15</inkml:trace>
  <inkml:trace contextRef="#ctx0" brushRef="#br0" timeOffset="69366.44">10534 14621 1490 0,'11'22'99'16,"-7"6"36"-16,1 10-24 0,-13 14-58 0,0 5-21 0,-3 5-44 0,-1-1-27 16,5-4-62-16,4-3-38 0,5-18 72 15</inkml:trace>
  <inkml:trace contextRef="#ctx0" brushRef="#br0" timeOffset="69666.95">10911 14927 1380 0,'0'35'31'16,"-3"1"-12"-16,3 2-16 15,9-7-7-15,5-5 4 0,18-15 0 16,2-10 10-16,11-12 48 16,-3-8 12-1,-1-3 38-15,-4-5 9 0,-11-6-1 16,-4 3 1-16,-14-4-15 16,-8 5-7-16,-17 5-32 15,-8 4-17-15,-15 6-23 0,-4 3-27 16,-2 8-67-16,2 6-38 31,6 16-96-31,5 3-109 16,21 14 183-16</inkml:trace>
  <inkml:trace contextRef="#ctx0" brushRef="#br0" timeOffset="70232.98">12468 14578 1247 0,'-7'4'119'0,"0"0"77"0,-6 3-96 0,4-3-21 0,-3 7-48 0,5 10-12 15,-1 12-21-15,3 8-1 0,5 16-6 16,3 1-8-16,14-7-9 16,9-7-2-16,7-24 4 15,5-4 9-15,6-16 29 16,3-9 14-1,4-17 34-15,-2 0 13 16,-16-12 18-16,-6 0 2 16,-20-2-6-16,-2-1-12 15,-13 4-30-15,-15-1-15 0,-22 5-36 16,-8 6-28-16,-4 11-67 16,0 8-35-16,13 14-70 15,6 2-151-15,24 5 223 16</inkml:trace>
  <inkml:trace contextRef="#ctx0" brushRef="#br0" timeOffset="70475.98">13025 14548 1654 0,'-7'10'133'31,"1"3"56"-31,-3 9-74 0,-4 8-30 16,2 14-52-16,-2 0-18 16,4 6-29-16,6 1-20 15,4-12-68-15,6-2-38 16,4-19 3-16,8 0 47 0</inkml:trace>
  <inkml:trace contextRef="#ctx0" brushRef="#br0" timeOffset="70649.39">13339 14533 1690 0,'0'63'113'16,"0"8"36"-16,3 0-45 16,-3-3-67-16,1-1-47 15,7-16-128-15,0-10-194 0,17-8 188 31</inkml:trace>
  <inkml:trace contextRef="#ctx0" brushRef="#br0" timeOffset="71382">14864 14679 838 0,'3'-4'124'0,"-1"-1"141"0,-1-1-152 0,-4-1-55 0,-3 1-12 0,-2 3-9 0,-1 0 4 0,2-4-7 31,-1 4-5-31,8 2-1 0,0-1-4 0,0 0 5 32,0 2 13-32,0-1 9 15,0-2 2-15,2 3 2 16,4 3-8-16,-3 0-10 0,-1 2 0 16,-4 1-5-16,1-3-2 15,-1 0 2-15,-4 4 0 0,6-4-7 16,-2 2 5-16,1 1-12 15,-1 5-7-15,2 5-1 16,3 7-8-16,2 15-3 16,3 6 4-16,-3 8-6 15,0 5 4-15,-4-2-14 16,-1 1-12 0,0-9-31-16,0-6-15 0,6-13-5 15,4-6-5-15,1-12-2 16,3-10-18-16,0-16 62 15</inkml:trace>
  <inkml:trace contextRef="#ctx0" brushRef="#br0" timeOffset="71948.53">15153 14706 755 0,'0'2'118'0,"0"-1"150"0,0-1-186 0,0 0-18 0,-2 2-15 0,1 1-4 0,-1 7 4 16,-3-1 7-16,2-1 14 16,0 8 5-16,0-1-7 15,-3 6-7-15,1 7-27 16,2 1-12-16,0 9-17 0,3 1-5 15,6-1-2-15,5-7-2 16,6-10 0 0,5-9-1-16,5-8 3 0,2-8 2 15,1-3 20-15,0-1 3 0,-10-5 21 16,-1 2 8 0,-11-9 6-16,-2 1 10 0,-6-11-17 15,-11-2-6-15,-3-4-22 16,-7-4-11-16,-7 1-6 15,1 0-2-15,-1 12-15 0,1 3-12 16,3 19-31-16,5 5-26 16,4 7-41-1,0 5-22-15,11 9-272 16,4-1 263-16</inkml:trace>
  <inkml:trace contextRef="#ctx0" brushRef="#br0" timeOffset="72348.11">15716 14720 1291 0,'-3'-20'93'15,"-8"1"76"-15,3-2-33 0,0 9-18 0,-9 7-11 0,1 7-24 0,-1 10-7 0,2 14-25 16,1 10-9-16,5 10-29 16,1 2-10-1,13 1-18-15,2-3-16 16,19-10-32-16,7-3 0 0,11-18 14 16,5-9 11-1,0-12 38-15,1-9 2 0,-10-10 16 16,-2-3 6-16,-13-5 22 15,-13 1 13-15,-13 1 7 16,-12 1-4-16,-18 1-14 16,-7-4-20-16,-6 0-18 15,-5 0-19-15,8 9-60 16,1 8-28-16,6 10-89 16,5 6-187-16,17-3 229 0</inkml:trace>
  <inkml:trace contextRef="#ctx0" brushRef="#br0" timeOffset="72769.14">17078 14492 1613 0,'0'23'127'0,"-5"4"70"0,3 14-85 0,2 8-23 0,0 13-49 0,2 2-18 0,-1 6-56 16,4 1-23-16,1-13-77 15,5-4-49-15,4-21 103 16</inkml:trace>
  <inkml:trace contextRef="#ctx0" brushRef="#br0" timeOffset="73067.28">17600 14709 1487 0,'-11'13'87'15,"1"12"22"-15,4 11-34 0,0 7-46 16,7 6-23-16,9-10-34 16,4-4-12-1,13-19 0-15,4-10 10 16,2-14 37-16,7-12 24 0,-2-10 41 16,-2-7 26-16,-8 1 24 15,-6 5 7-15,-20 1-19 16,-8 3-16-16,-27 3-39 15,-7 4-20-15,-10 6-37 16,-6 3-32-16,3 15-69 16,-7 9-42-16,9 11-78 15,12 1 105-15</inkml:trace>
  <inkml:trace contextRef="#ctx0" brushRef="#br0" timeOffset="73264.64">18359 14578 1520 0,'1'2'143'0,"1"3"-38"0,-7 22 138 0,-6 6-74 16,-11 16-54-16,-8 6-29 16,-3 0-61-16,1 2-34 15,7-13-65-15,8-8-46 16,13-11 171-16,17-6-91 0</inkml:trace>
  <inkml:trace contextRef="#ctx0" brushRef="#br0" timeOffset="73899">20285 14498 1364 0,'-2'0'114'0,"-3"5"59"0,-7 1-68 0,-4 5-10 0,-1 10-44 16,1 5-13-16,-3 14-25 15,5 10-9-15,7 12-22 16,7-1-13-16,21-6-19 15,6-12-1-15,15-21 12 0,6-11 10 16,10-19 29-16,-1-7 16 16,0-9 28-16,-7-5 17 15,-20-7 15-15,-6 3 6 16,-19-2-3-16,-9-1-5 0,-19 0-19 16,-10 0-21-1,-18-2-34-15,-4 1-30 0,-3 9-68 16,4 6-44-16,7 14 51 15,4 8 7-15</inkml:trace>
  <inkml:trace contextRef="#ctx0" brushRef="#br0" timeOffset="74330.78">20887 14481 1328 0,'2'9'101'0,"0"-3"64"0,-2 5-26 0,0 2-8 0,0 1-10 0,-2 7-28 16,0 6-10-16,1 17-36 15,-2 9-10-15,4 14-23 16,-1 0-26-16,0-4-53 16,3-3-38-16,7-19-55 15,2-7-16-15,4-16-258 16,8-6 271-16</inkml:trace>
  <inkml:trace contextRef="#ctx0" brushRef="#br0" timeOffset="75147.44">21165 14466 1069 0,'0'0'117'0,"0"2"114"0,0 0-64 0,-6 2-45 0,1 0-13 0,2 5-38 16,-5 0-17-16,8 10-23 16,0 2-7-16,5 12-13 0,3 5-4 15,1 12-6-15,-1 2 1 16,0 2-17-16,1-2-13 16,-4-6-29-16,0-8-23 15,1-12-26-15,-1-8-14 16,3-10-90-16,4-7-123 15,1-10 196-15</inkml:trace>
  <inkml:trace contextRef="#ctx0" brushRef="#br0" timeOffset="75880.07">21222 14783 192 0,'0'-4'-40'0,"-3"-3"17"0</inkml:trace>
  <inkml:trace contextRef="#ctx0" brushRef="#br0" timeOffset="77237.57">21192 14843 1080 0,'-5'4'98'16,"-1"-1"77"-16,4-2-82 0,2-1-8 16,0 0-20-16,8-1-2 0,3 1-10 31,3 0-3-31,2 0-13 16,-6 1-8-16,1 9-15 15,-2-6-7-15,2 9-5 16,0 3-3-16,2-4 1 15,3 3 0-15,7-7 0 16,-1-5 2-16,10-6 2 16,3-7 4-16,-5-6 13 15,-2-4 11-15,-3-7 12 0,-6-1 5 16,-5-7-2-16,-4 2-5 16,-5-7-8-16,-2 7-10 0,-14 2-5 15,-5-4-9 1,-9 7-2-16,-8-7-2 0,-4 0-4 15,-4 2 1-15,-1-5-8 16,5 0 7 0,7 10-11-16,5 4-1 0,8 15 0 0,-4 11-11 15,7 23-15-15,0 13-15 32,-3 22-38-32,1 9-29 0,5 3-28 15,4-1 66-15</inkml:trace>
  <inkml:trace contextRef="#ctx0" brushRef="#br0" timeOffset="77987.56">23572 14528 384 0,'-25'-5'5'0,"-2"-3"-5"0,8-3-19 0,7 2 5 0,1-5 28 16,9 1 31-16,1 0 38 0,1 1 11 0,0 6-15 16,-4-6-21-1,4 6-46 1,-1 0-23-16,6 0-46 16,-2-1-28-16,2 1-66 15,-1 1 78-15</inkml:trace>
  <inkml:trace contextRef="#ctx0" brushRef="#br0" timeOffset="78046.24">23492 14381 40 0,'-3'5'0'16</inkml:trace>
  <inkml:trace contextRef="#ctx0" brushRef="#br0" timeOffset="79811.97">20278 14321 1340 0,'2'13'124'16,"0"3"70"-16,-1 12-84 0,4 7-13 0,1 15-51 0,5 7-15 0,3 19-22 15,2 9-5-15,2 6-23 16,1 2-20-16,-2-6-31 15,2-16-15-15,-2-19 10 16,1-11 16 0,-6-22 18-16,-2-6 13 0,-7-15 11 15,-3-10-1 1,3-17 13-16,-3-9 10 16,0-23 22-16,0-9 7 15,0-18 18-15,0-10-1 16,-8-1 3-16,-6 6 3 0,-5 19-4 15,-6 8-4-15,4 28-4 16,1 11-5-16,1 25-3 16,6 13-8-16,-1 27-14 15,1 14-11-15,5 26-3 16,5 10-2-16,5 13-6 16,7-5 7-16,5-11-8 15,5-8-1-15,2-23-15 16,1-7-13-16,-6-20-11 15,-4-8 4-15,1-14 14 0,-5-11 9 16,1-17 18 0,1-10-2-16,-7-19 5 0,-3-11 4 0,-5-17 7 15,-4-13 6-15,-9-3 11 16,-5-2 4-16,-2 11 5 16,-2 7 0-1,1 24-7-15,9 17-2 16,8 28 0-16,-2 17-9 15,3 38-5-15,0 18-5 0,0 34-15 16,5 19-1 0,4 11-7-16,4 1-15 0,6-20-3 15,-1-9-9 1,10-29-7-16,2-9 3 0,0-30 4 16,4-11 8-16,-8-26 14 15,1-11 7-15,-6-27 6 16,0-7 3-16,-13-17 4 15,-7-8 3-15,-8-13 10 16,-4-2 6-16,-11-5 13 16,3 5 2-16,-2 16 2 0,3 13-3 15,5 29 2 1,4 16 6-16,7 26-6 16,6 9-5-16,7 32-11 15,8 13-12-15,11 20-4 16,-3 11-1-16,3-2-1 0,3-1-2 15,-6-19-18 1,5-9-19-16,1-23-25 0,0-12-6 16,-1-14 4-16,-2-12 18 15,-8-15 16-15,-6-8 6 16,1-21 11-16,1-13 3 0,-8-22 8 16,-1-8 6-16,-4-17 16 15,-3 1 12 1,-7 7 23-16,4 14 9 0,-1 34 1 15,-3 19-6-15,4 34-17 16,-2 16-11-16,3 33-15 0,-3 15-12 16,5 23-13-16,3 8-13 31,3-2-25-31,3-12 1 0,6-23 1 16,4-13 6-16,4-27 22 15,2-13 2-15,-3-22 2 16,0-16 7-16,-7-19 1 15,-1-14 3-15,-11-11 4 16,-5-9 0-16,-9-4-13 0,-4 1-15 16,-6 10-48-1,0 12-30-15,7 21 52 0</inkml:trace>
  <inkml:trace contextRef="#ctx0" brushRef="#br0" timeOffset="80388.25">23454 14301 1665 0,'-14'25'113'0,"1"13"60"0,4 11-36 0,7 19-41 0,2 11-29 0,8 10-35 16,5 6-16-16,3-13-33 16,7-6-29-16,-4-19-62 0,3-12-35 15,2-15-53-15,-7-8-112 16,4-15 189-16</inkml:trace>
  <inkml:trace contextRef="#ctx0" brushRef="#br0" timeOffset="80571.88">23836 14414 1730 0,'-3'64'119'16,"-4"2"43"-16,4 8-41 15,-3 3-54-15,3-3-34 0,3-12-42 16,0-7-31-16,6-16-61 16,0-9-38-16,5-12-164 15,2-10 175-15</inkml:trace>
  <inkml:trace contextRef="#ctx0" brushRef="#br0" timeOffset="80755.89">24271 14438 1232 0,'0'57'242'0,"-4"8"366"0,2 5-398 0,-1 8-91 16,4-6-33-16,6-9-81 16,-4-4-45-1,11-12-119-15,-1-6-65 16,23 0 109-16</inkml:trace>
  <inkml:trace contextRef="#ctx0" brushRef="#br0" timeOffset="83520.41">5438 13465 1100 0,'2'2'111'0,"-1"1"85"15,-1-3-48-15,-1 1-39 0,-3 3-17 0,4-1-30 0,2 3-8 0,9 2-17 16,11 4 0-16,16 0 12 15,8-8 3-15,28 4 14 0,16-6 0 16,27 1-22-16,9 3-3 16,11-1-21-16,-8-2-7 15,-9 3-4-15,0-4-7 16,-19 0 1 0,-11 1-12-16,-27 1-34 0,-14 1-26 0,-20 3-65 31,-9-5-26-31,-7-3-29 15,-10-3-95-15,-3-17 176 0</inkml:trace>
  <inkml:trace contextRef="#ctx0" brushRef="#br0" timeOffset="83759.91">6501 13232 1315 0,'-4'17'99'0,"4"5"46"16,3-5-12-16,16 4-20 15,8 3-8-15,7-2-13 16,6 1-7-16,5 9-26 16,0-4-18-16,-6 5-21 15,-7 2-6-15,-12 0-14 0,-10 3 7 0,-14 1-7 16,-7 2-1-16,-12-2-12 16,-6-1-17-1,-10-5-46 1,-5-7-36-16,-16-12 185 15,-7-9-100-15</inkml:trace>
  <inkml:trace contextRef="#ctx0" brushRef="#br0" timeOffset="84259.86">8325 13519 1028 0,'-3'9'92'0,"3"2"101"0,6-6-127 0,12 3 3 0,13-5 13 0,16 2 5 16,23-1 6-1,15-2-4-15,18 1-4 0,1-1-5 16,-3 4-27 0,-2 0-12-16,-17 4-48 0,-3 1-35 15,-19 0-37-15,-10-5-27 0,-18-3-39 31,-8 2-82-31,-13-13 138 0</inkml:trace>
  <inkml:trace contextRef="#ctx0" brushRef="#br0" timeOffset="84493.08">9196 13148 1331 0,'-10'-5'113'0,"4"5"69"15,8 11-23-15,12 10-20 16,10 9-14-16,13 8-11 15,9 3-10-15,5-2-21 16,-1 5-18-16,-4 2-28 16,-8 1-12-16,-11-1-20 15,-4 1-2-15,-16 2-3 16,-7-1 2-16,-13 2-31 16,-12 1-21-16,-13-4-49 15,-6-8-38-15,-19-10-72 0,-8-6-119 0,-7-13 189 31</inkml:trace>
  <inkml:trace contextRef="#ctx0" brushRef="#br0" timeOffset="85014.75">11023 13623 1027 0,'3'11'151'0,"0"-2"240"0,5-4-273 16,11-5-8-16,5-5-4 0,15-6-7 0,11 0-6 0,18 2-29 0,11 2-14 15,11 4-24-15,5-1-18 16,-9 2-21-16,0 0-21 0,-11 2-36 16,0 0-13-16,-15 0-37 31,-2-1-6-31,-16-9-13 15,-5-1-35-15,-20-8 101 16</inkml:trace>
  <inkml:trace contextRef="#ctx0" brushRef="#br0" timeOffset="85226.09">11761 13370 971 0,'-14'2'166'0,"1"1"199"0,16 8-231 15,10-4-15-15,17 5-13 16,9 1-7-16,23 4 1 15,9 0-14-15,5 7-32 16,-9 3-19-16,-13 8-22 16,-13-2-10-16,-19 11-3 15,-12 0-17-15,-29 10-49 0,-6 4-24 16,-23-4-65 0,-1-1-23-16,-12-12 98 0</inkml:trace>
  <inkml:trace contextRef="#ctx0" brushRef="#br0" timeOffset="85721.72">13315 13668 1307 0,'2'2'71'0,"7"-2"43"0,7-2-5 0,18-7 3 0,9 3 7 0,17-4-22 0,-2 4-3 0,18 0-25 16,9-2-10-16,8 1-24 15,12-4-15-15,-1 2-16 16,-8 4-14-16,-8 5-27 0,-15 0-17 16,-21 7-36-16,-8 0-23 15,-23-5-26-15,-17-2-19 0,-2 3 89 16</inkml:trace>
  <inkml:trace contextRef="#ctx0" brushRef="#br0" timeOffset="85944.88">14037 13235 1490 0,'19'23'102'0,"7"7"58"16,0 4-13-16,19 7-22 16,0 1-12-16,1 1-40 15,3-2-20-15,-11-2-27 16,-3-3-18-16,-12-4-24 15,-9 3-17-15,-15 2-57 16,-10 3-29-16,-21 4-60 16,-1 2-23-16,-17-7 117 15</inkml:trace>
  <inkml:trace contextRef="#ctx0" brushRef="#br0" timeOffset="86437.87">15817 13385 814 0,'-24'1'69'15,"1"4"45"-15,2 3-23 0,2 4-15 0,5 3 7 0,14 7 8 0,10-5 1 0,15 7 12 16,8-5 3-16,24 1 4 16,7-4-3-16,34-5-23 15,9-5-10-15,2-3-10 16,0-6-15-16,-19-1-9 15,-6-3-19-15,-15-2-45 16,-9-1-19-16,-21-1-74 0,-9 0-38 16,-25-3-271-16,-11-2 255 15</inkml:trace>
  <inkml:trace contextRef="#ctx0" brushRef="#br0" timeOffset="86677.34">16243 13175 1519 0,'22'8'88'15,"5"8"48"-15,3 4-9 16,14 12-6-16,-1 5-22 16,6 8-43-16,1-1-17 0,-6 5-30 15,-9 0 1-15,-11 1-47 16,-12-1-15-16,-13-2-20 15,-10 0-22-15,-21-2-1 16,-6-1-17-16,-8-9-39 16,-7-4-238-16,5-18 252 15</inkml:trace>
  <inkml:trace contextRef="#ctx0" brushRef="#br0" timeOffset="87153.18">18253 13481 1362 0,'-5'-5'87'0,"5"4"23"0,8-3-6 0,16 9 2 0,4 0-11 0,26 4-10 0,15 1-7 16,29-9-22-16,25 1-7 0,19-10-17 16,3-3-5-1,-5-6-18-15,-5-1-9 16,-17-2-36-16,-9 2-33 0,-27 0-79 15,-18 0-42-15,-37 2 103 16</inkml:trace>
  <inkml:trace contextRef="#ctx0" brushRef="#br0" timeOffset="87388.07">19141 13134 1307 0,'43'3'104'0,"15"7"67"16,11 4-16-16,15 9-29 16,4 6-25-16,-15 4-52 15,-8 5-17-15,-20 3-31 16,-8 6-10-16,-23-1-18 16,-13 1-8-16,-23 2-15 15,-11-2-18-15,-25 1-23 16,-8-3-17-16,-10-13-26 15,-3-8 66-15</inkml:trace>
  <inkml:trace contextRef="#ctx0" brushRef="#br0" timeOffset="87885.71">21272 13399 1076 0,'-4'6'95'0,"0"0"67"0,23-6-63 15,16 2 4-15,31 4-9 0,16 4 8 16,29 1-13-16,10 1 6 16,17 1-14-16,16-2-16 15,5-5-19-15,-2 1-15 16,-19-7-19-16,-14 0-8 16,-14-8-14-16,-12 2-25 0,-27-9-46 15,-18-7-30-15,-26-5-65 16,-16-7-275-16,-14-3 289 15</inkml:trace>
  <inkml:trace contextRef="#ctx0" brushRef="#br0" timeOffset="88084.31">22547 13057 1486 0,'9'7'90'0,"10"8"53"0,5 4-12 0,19 14-32 15,9 8-5 1,12 9-33-16,4 4-22 15,-9 6-16-15,-12-3-5 16,-25 1-26 0,-12 0-7-16,-29-1-49 0,-16-3-27 15,-28-6-41-15,-13-3-27 16,-4-11-135-16,-4-2 171 16</inkml:trace>
  <inkml:trace contextRef="#ctx0" brushRef="#br0" timeOffset="89207.92">23826 12661 806 0,'-3'11'110'15,"0"-2"135"-15,-2-2-90 16,7 2-32-16,4 1 1 15,1 1-19-15,2-7-10 0,1-4-11 16,1-1-10 0,3-12-27-16,2-7-7 0,9-14-23 15,3-13-4-15,4-10-7 16,-4-6-3-16,-1-12-1 16,-3-3-2-16,-12-12-2 0,-12-6 1 15,-25-11-2-15,-14-5 1 16,-29-5 0-1,-11 1 2-15,-30-1 0 16,-22 5-4-16,-39 5-1 16,-10 6-4-16,-41 11-3 15,-8 3 4-15,-20 18 1 16,-29 3 1-16,-12 10 0 0,-27 9 5 16,-18 4 0-16,-10 10 1 15,-16-1 7-15,3 5 0 16,-15 4 10-1,6-2-5-15,-7 2 4 16,3-7 4-16,-6 10 0 16,5 2 5-16,-13 4 5 0,-5 7-2 0,4 5-5 15,-18 3-1-15,8 1-5 16,-11 1-9-16,8 1 6 16,7 1-6-16,1 5 1 15,16-8 9-15,2 5-4 16,11 3 3-16,-4 3 1 15,7 5 0-15,-5 10 5 16,4 7 1 0,-10 12-7-16,0 5-8 15,-7 13-8-15,-4 3-2 0,7 10-1 16,-10 3-1-16,23 5-1 16,-7-6 1-16,31-8 1 15,9-6 0-15,20-7-2 16,18-11 1-16,9-7 2 15,16-1 1-15,5-5 7 16,7 4 3-16,28-6-2 16,-4 4-1-16,11-2-6 15,16-2-3-15,13-4 2 16,0-1 0-16,20-11-8 0,6-1 5 16,10-2 0-16,22-3-5 15,5 2 9-15,3-5-3 0,19 4-2 16,5 1-6-16,25-3-9 31,1 1-1-31,18 1-14 16,6 1 9-16,17-5 8 0,16 2-8 0,15 5 12 15,12 1 2-15,14 11 1 16,2 6 3 0,17 7 7-16,2 0-4 0,3 9 0 15,3 4 7 1,6 4-1-16,10 7-3 0,5-1 0 15,1-1 0-15,0-3-3 16,-9-5 0-16,-4-11-15 16,-7-5-17-16,-5-9-21 15,-10-7-15-15,-12-15-53 0,-7-6-47 16,-4-23 97-16</inkml:trace>
  <inkml:trace contextRef="#ctx0" brushRef="#br0" timeOffset="89986.65">4231 12296 861 0,'-11'19'94'0,"0"2"40"0,-3-2-15 0,8-7-53 0,-4-4-14 0,12-6-11 0,6-4 2 16,-1-2 15-16,11-3 1 16,-6 4 13-16,3 3 3 15,0 6-18-15,1 5-8 16,5 10-14-16,2 4-12 0,6 11-11 15,7 4-2-15,10 4-5 16,11 3-3 0,-1-6-1-16,4-4-2 15,-1-11 1-15,-2-8 5 0,-2-12 11 16,0-6 3 0,-11-9 6-16,-6-6 3 15,-10 1 0-15,-6-5 0 16,-9 2-1-16,-7 3 1 0,-7 0-11 15,-5 1 1-15,-10-3-1 16,2-3-8-16,-5-6 17 16,-2-5 0-16,1-14-5 15,-3-8 3-15,3-11-18 0,4-2-6 16,8 5-1 0,5 3-8-16,0 16-68 0,3 12-61 15,5 6 72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5T18:57:04.3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9054 6823 1187 0,'-2'6'41'0,"1"7"-15"0,-6-1-6 0,3 1-16 0,-3-2 1 0,6-5 20 0,-1 2 7 15,4-3 9-15,6 3 5 16,4-5-11-16,7 2-10 16,13-1-9-16,7-2-6 0,10 1-11 15,6 0 2-15,7-1 6 16,-2 2 7-16,5-4 22 15,-4 2 10-15,4-4 1 16,6-5-2-16,6-3-21 16,8-3-6-16,10-1-9 15,1 2-3-15,-1-1-3 16,-12 0-1-16,3 4 0 16,-4-2 1-16,4 0-3 0,7 0 1 15,7 0 0-15,2 0-1 16,-1 1 2-16,2-1-2 0,-2 2-2 15,0 1 1 1,11 2 0 0,1 4 1-16,3-6 6 15,-1 3 3-15,-3 1 11 16,3-1 3-16,13 5 2 0,-5 2-2 16,-5 5-4-16,-6 6-6 15,-13 3-4-15,1 4-2 16,9-1-5-16,0 2 6 0,-2-7-7 15,-5 0 0-15,2-1 1 16,7-4-6-16,9-4 4 16,4 4-2-16,-2-1 1 15,-2 0-1-15,-5 5 3 16,8-1 3-16,11 1 7 16,-5 0 2-16,2-1-1 15,-8 2 2-15,-11-1-9 16,2 1 1-16,-10 0-1 15,-8-3-4-15,-18 2-8 16,-14-2-16-16,-15-8-46 16,-8-3-39-16,-11-6-318 15,2-16 271-15</inkml:trace>
  <inkml:trace contextRef="#ctx0" brushRef="#br0" timeOffset="9710.7">4318 8868 1418 0,'-14'44'83'0,"1"4"19"0,7-9-55 0,6-3-27 0,6-9-21 0,0-8 1 16,9-8 4-16,4-3 4 0,4-7 5 15,4-1-2-15,16 7-8 16,9 9-1-16,14 4-4 16,8 5 0-16,18 8 5 15,2-6-3-15,20-2 0 16,25-4 3-16,28-13 17 16,13-8 19-16,44-18 11 15,1-15-3-15,25-16-21 16,23-7-14-16,-2-3-53 15,13 6-56-15,3 5 58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5T18:57:50.69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2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25T18:58:14.198"/>
    </inkml:context>
    <inkml:brush xml:id="br1">
      <inkml:brushProperty name="width" value="0.05292" units="cm"/>
      <inkml:brushProperty name="height" value="0.05292" units="cm"/>
      <inkml:brushProperty name="color" value="#00B050"/>
    </inkml:brush>
    <inkml:brush xml:id="br2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19463 8526 696 0,'0'0'131'0,"-2"-2"-46"0,1 2 151 0,-4 0-121 0,0-3 0 0,2-2-2 0,-2 1-17 0,5 2-3 0,0 0-8 0,0 2-1 0,0 0-19 0,0 0-8 0,3 4-11 0,-3 7-4 16,-3 14-1-16,2 6 6 15,-1 17-3-15,4 10-5 16,6 16-14-16,1 10-8 16,-1 23-10-16,-2 11-4 15,2 20-2-15,-3 2 0 0,-5 7 1 16,0-1-1 0,-5-16-7-1,0-15-8-15,2-29-9 0,3-16-12 16,0-21-7-16,0-8-14 15,5-19-36-15,1-16-33 16,2-19-227-16,-1-10 216 0</inkml:trace>
  <inkml:trace contextRef="#ctx0" brushRef="#br0" timeOffset="474.02">20766 8486 1065 0,'-17'11'123'0,"4"0"112"0,0 4-111 0,7 4-5 0,4 7-16 0,4 9-3 15,11 23-14-15,4 7-10 0,8 28-16 0,0 21-14 0,2 31-22 0,-3 16-4 0,-4 15-15 0,-4 9-3 0,-9-15-35 16,-1-6-18-16,-5-30-28 16,10-17-12-16,-4-30-3 15,2-12-11-15,9-24-19 16,-6-13 60-16</inkml:trace>
  <inkml:trace contextRef="#ctx0" brushRef="#br0" timeOffset="1173.97">19218 10177 882 0,'21'-19'85'15,"-5"6"81"-15,-1 6-40 0,-4 0-15 0,0 4-15 0,-4 2-21 0,-1 1-1 0,-6 0 4 0,0 0 4 0,-17 0-6 16,-10 0 0-16,-11 3-13 16,-12-2-17-16,-17-1-12 15,-5 0-14-15,-47-1-12 0,-12 1-2 16,-26 1-2 0,-12 2 0-16,-24 4-5 0,3-6 5 0,-1 2 4 15,-2 2 3-15,15-3 8 16,3-1-3-16,14 4-8 15,17 3-2 1,29 1-5-16,13-2-3 16,16 2-17-16,17-3-31 0,26-4-84 15,21 1-39-15,22-1 79 16</inkml:trace>
  <inkml:trace contextRef="#ctx0" brushRef="#br0" timeOffset="1847.17">16977 11480 1245 0,'-19'6'77'0,"0"-3"34"16,-2-3-19-16,2-2-22 0,11-1-17 0,-3-5-6 0,2 5-11 0,6-1-9 0,3 4 0 15,-2 0-12-15,-1 0-3 16,1 6-6-16,12 6-4 0,6 1 5 16,6 0 2-1,14 2 9 1,10 0 1-16,22-4 1 0,9 0 6 15,32-8-10 1,20-3 2-16,19-3-6 0,9-4-12 16,19 0-1-16,3-6 1 15,13 2 1-15,2 1 1 16,2 1 2-16,-7 1-6 16,-14-3-2-16,-5 6 5 15,-34-1-13-15,-13 6-4 16,-42 0-54-16,-26 6-46 0,-50 10 61 15</inkml:trace>
  <inkml:trace contextRef="#ctx0" brushRef="#br0" timeOffset="2429.57">19550 11579 1015 0,'0'-16'98'0,"-2"2"108"0,-4 1-79 0,1 5-9 0,-6 4-8 0,0-3-29 16,1 4-8-16,3 0-20 15,-1-3-11-15,8 4-8 16,0 1-13-16,-2 2 1 15,7 9 0-15,4 7 5 16,4 10 5-16,-2 12-2 0,0 7-2 16,-3 20-10-1,3 12-1-15,-3 26-6 0,6 9-5 16,-3 23 0 0,2-1-4-16,-4 12-2 0,-6-2 3 15,-3 0-2-15,0-3-1 16,0-9 0-16,0-7 1 15,0-14 1-15,0-11-2 16,-1-24 4-16,2-12-9 16,1-26-40-16,3-6-26 0,1-27-93 15,0-9-32-15,21-23 104 16</inkml:trace>
  <inkml:trace contextRef="#ctx0" brushRef="#br0" timeOffset="2990.3">21135 11622 1344 0,'6'-2'92'0,"-4"4"41"0,-2 5 2 0,-2 19-6 15,2 10-20-15,-1 18-19 0,1 15-24 0,3 29-21 0,8 15-18 0,2 28-18 0,4 7-6 0,3 19-3 0,1 0 0 0,-2-1-23 16,-2-4-11-16,-4-6-55 16,-4-9-5-16,2-21-12 15,-4-15 1 1,1-44 34-16,1-13-17 15,-7-24-269-15,-2-29 244 0</inkml:trace>
  <inkml:trace contextRef="#ctx0" brushRef="#br0" timeOffset="3395.84">21141 11692 1110 0,'2'-12'86'0,"1"4"52"15,2 3-12-15,-2 5-19 16,-3 0-14-16,5 0-29 0,3 2-7 16,7 6-11-16,14-5-5 15,21-3 0-15,23 0-9 16,31-8-4-16,10 2-8 16,24-5-9-1,6-2 3-15,23-3-7 0,4-3 0 16,-4 2-8-16,-3-7-7 0,-22 2-30 15,-3 2-20-15,-34-4-60 16,-18 4-31-16,-46-9 84 16</inkml:trace>
  <inkml:trace contextRef="#ctx0" brushRef="#br0" timeOffset="3980.12">21044 10119 880 0,'-7'12'98'0,"3"-1"62"0,2 0-13 0,7-6-36 0,4 0-7 0,10-5-7 0,9 0-1 0,23 0 2 0,14 0 0 15,34-3-12-15,18 1-14 16,15-3-20-16,9-1-16 15,10-3-16-15,12-2-4 16,-1-7-11 0,1 1-4-16,-12-1-2 15,-9-5-17-15,-11 2-42 0,-16 2-41 0,-28-1-256 16,-18-5 221 0</inkml:trace>
  <inkml:trace contextRef="#ctx0" brushRef="#br0" timeOffset="8493.36">19976 10499 184 0,'0'0'85'0,"-4"-7"47"0,4 4 19 0,0 2 14 0,0-1-8 0,-1-4-8 16,-4-1-13 0,3 0-19-16,1-1-33 15,1-2-9-15,3 4-7 16,2 0 3-16,-2-2 2 0,2 3 3 0,-1 3-11 16,-2 2-7-16,-2 0-18 15,0 0-10 1,-2 5-16-16,-2 3-3 15,4 6-6-15,-2 5 6 0,5 16 6 16,4 7-2-16,-1 17-1 16,0 4-4-16,-3 8-8 15,1 5 5 1,2 1 5-16,-5 0-35 0,6-4 1 16,-1-7-5-16,0-16-22 15,1-7 25-15,-3-19-21 16,3-2-19-16,-6-13-21 0,-1-9-28 15,2-11 63-15</inkml:trace>
  <inkml:trace contextRef="#ctx0" brushRef="#br0" timeOffset="9519.95">20006 10385 940 0,'7'-3'114'0,"3"-3"100"0,-4 4-104 0,2 1-12 0,-6 1-31 0,2 0-9 16,1 0-16 0,-3 1-5-16,2 2-5 15,3 2-3-15,-1-3 2 16,5-1-3-16,10 1 5 16,5-2 1-16,4-2 5 15,7-1 3-15,1-6-5 16,-7-1 3-16,7 2-11 15,0-1-4-15,8-1-7 0,-1 4-5 16,-2 3-11-16,-7 1 1 16,-14 4-5-16,-3 4 2 0,-12-1 2 15,0 3 2 1,-5-5-4-16,1 3-1 16,3-3 1-1,-1-3-2-15,5 0 5 0,-2 2-3 0,1-2 6 16,0 0-3-16,-4 1-4 15,3-1 1-15,-6 2-2 16,1 0-2 0,-2-2 8-16,1 3-2 0,3 2-1 15,-1-2 1-15,0 5 0 16,0-1 5-16,3 11 3 16,1-2-2-16,-2 10 1 15,2 1-2-15,-2 8-2 16,-1 3 1-16,0 6-5 15,1 8-2-15,-5 6-2 16,4 5 2-16,1-4 1 16,-4 1-4-16,3-10-5 15,-2-6 1-15,2-9-2 16,-2-7 10-16,0-7 1 16,3-4-1-16,-6-6-1 0,2-1-2 15,-2-10 4-15,0 1 1 16,-2-1 1-16,-7 2 0 0,1-5-6 31,0 3 1-31,-5-2-1 16,1 1 0-16,-7-3 4 15,-2 1-1-15,-2 3-5 0,1 2 1 16,-2 3-1-16,2-2 2 16,-2 0-2-16,2 0-4 15,-3 0 4-15,-2-3 0 0,-6 0 3 16,0-3 3-1,-7 0-2-15,4 0 2 0,0-4 1 16,-4 1 1-16,4-2-11 16,-2 3-11-16,7 2-13 15,1 0 0-15,9 3 4 16,5 6 2-16,5-2 14 16,3 3-5-16,4-3 5 0,4 0 7 15,0-4-1-15,0 4 5 16,0-4-5-16,0 0-12 15,0 0-35 1,-2 1-29-16,-1 1-24 16,-5-1 44-16</inkml:trace>
  <inkml:trace contextRef="#ctx0" brushRef="#br0" timeOffset="16573.25">19961 10691 594 0,'3'-6'82'0,"1"3"105"15,-1-1-62-15,-3 4-15 0,-3 0-12 0,-5 0-44 0,-5 4-10 0,-1 4-13 16,-3-4-2-16,1 4-5 15,3-5-1-15,7-1-6 16,-2 3-5-16,8-2 4 16,0-2 2-1,0 4 14-15,3-5 4 16,2 6 10-16,-5-6-7 16,0 0-7-16,0 2-6 0,0-2-10 15,-3 0 0 1,1 0 5-16,1 0-2 0,1 0-1 15,-2-6 2-15,10 1-10 16,-3 2-2-16,4 0 3 16,-1-1-3-16,-2 1 4 15,-1 3 3-15,-3 0-7 16,-2 0-1-16,0 0 2 16,-2 2-8-16,-1 9 4 15,0 5-5-15,-2 7-2 16,2 4 4-16,1-2-6 0,2 2 5 15,2-9-4-15,1-1-7 16,3-5 2-16,-1-5-5 16,3-2 8-16,0-5-1 15,-3-5 6-15,-1 0 2 0,-2-4 5 32,-2-2 5-32,-2-7 1 15,-1 1-2-15,0-5-4 0,-5-3 3 16,2-1-4-16,-4-2 5 15,2 1-5-15,2 3-3 16,0 6 2-16,3 11-5 16,3 7 0-16,0 3 1 0,0 19 0 15,0 7-1-15,-4 9 3 16,0 4-5 0,-1-2-4-16,2-2 8 0,3-8-6 15,5-10 0-15,2-11 2 16,5-2-8-16,0-10 12 0,2-5 3 15,1-11 7 1,-1-3 13-16,-3-8 2 16,0 0 4-16,-6-10 4 15,-1 3-4-15,-4 0-7 0,-6-1-2 16,-7 10-9 0,-1 3-7-16,-5 4 2 15,0 9-7-15,7 12 0 16,-7 6-1-16,11 14-8 0,-2 7 4 15,9 13 1-15,1 4-2 16,5-3-4-16,4-2-5 16,4-12-5-16,2-6 3 15,-2-10 7-15,0-7 9 16,-5-4 4-16,-1-3 0 16,-2-9 2-16,-2-3-3 15,-4-7-1-15,-6-1-1 0,0-7 1 16,-6 3 0-16,0-5 6 15,-2 2-1-15,-1 13 0 0,3 1 1 16,4 13-8 0,-1 11 2-16,1 17-2 0,4 5-3 15,-4 19-1-15,4 3-6 16,0-1-18 0,5-7-12-16,8-11 0 15,3-13 5-15,6-10 20 16,2-9 16-16,-3-7 13 15,1-5 6-15,-6-6 16 16,-1-4-1-16,-7-7 1 16,-3 3-4-16,-3-10-9 15,-5 3-8-15,-3 1 4 0,-5 1-5 16,2 6-4-16,1 8-1 16,4 9-14-16,3 8 5 15,4 13-5-15,2 5-2 0,2 5 2 16,5-4-10-16,11-5-1 15,1 0 7-15,3-8-2 16,2-1 8-16,-12-6 3 16,1-3-8-16,-9-5-11 15,-2-1-17-15,-4-1-61 16,-2 2-33 0,-6-1-366-16,2 7 313 15</inkml:trace>
  <inkml:trace contextRef="#ctx0" brushRef="#br0" timeOffset="17792.43">20818 10645 716 0,'2'0'111'0,"-2"0"93"0,0 0-25 0,3-1-35 0,5-2-25 0,-4-1-22 15,6-2-8-15,-10 3-6 0,0-3-9 16,0 6-20-16,-8-3-9 15,-3 6-26-15,-3 9-9 16,-2 9-11 0,2 2 2-16,-1 4-5 15,3-1 3-15,2-8 2 0,9 1-5 16,4-15 4 0,3-3-2-16,4-4 3 15,1-5 9-15,0-5 12 16,0-2 10-16,0-7 11 0,-3-4-3 15,-2 4 4-15,0-1-4 0,-7-3-6 16,-2 7-1-16,-2 10-17 16,-6 1-7-16,0 18-9 15,-3 7-4-15,-10 18 0 16,4 4-12 0,2 5-25-16,7-1-4 0,10-12-19 15,4-5 15-15,16-11 20 16,-4-5 7-16,6-7 22 15,-2-6 4-15,-2-8 20 16,2-7 3-16,-2-10 10 16,-2 0 3-16,-9-5-4 0,-4 4 3 15,-2 4-4 1,-2-5-5-16,-4 8-4 16,1 3-9-16,0 9-10 15,-4 14-5-15,-1 16-7 16,-4 10 0-16,0 11-28 15,4 2-6-15,7 2-33 16,3-7-10-16,11-11 14 16,2-10 6-16,4-9 36 0,5-6 11 15,2-10 20-15,-5-5 7 16,-5-4 10-16,-1-7 14 16,-7-2 9-16,-3 2 1 15,-6-1-4-15,-2 1-11 0,-3 7-12 16,-1 4 1-1,4 15-12-15,-6 7-2 0,-1 16-6 16,-1 4-4-16,7 7-16 16,1-4-7-16,8-6-22 0,3-7-7 15,2-8 12-15,7-6 14 0,-3-5 20 16,1-3 13 0,-2-8 18-1,-2 0-3-15,-7-5 24 16,4 0-1-16,-6-6 3 15,-8 2 6-15,5-1-11 16,-8-2 1-16,3 4-15 16,2 6-9-16,0 13-12 15,-1 13-8-15,-4 12-4 16,-1 6-4-16,1 9-21 16,1-7-3-16,8-9-18 0,2-4-1 0,7-15 24 15,9-4 3 1,-5-5 23-16,0-6 10 0,-3-7-1 15,-2-4 3-15,0-4-9 16,2 0-22-16,-3 0-88 16,-5 4-32-16,-5 9 65 15</inkml:trace>
  <inkml:trace contextRef="#ctx1" brushRef="#br1">25062 16305 0,'0'0'0,"0"0"16,0 0-16,0 0 15,43-27 1,-31 11-16,-4-4 16,3 0-16,-3 5 15,-4-1 1,48-8-16,7 1 16,-8 7-1,4 4-15,-4 0 16,17-4-1,46-19 1,-12-1-16,-23 9 16,-35 7-16,-9 4 15,-11 5 1,-8-1-16,-1 4 16,-7 4-16,4 0 15,-4 4 1,-4 0-16,-4 0 15,8 0 1</inkml:trace>
  <inkml:trace contextRef="#ctx0" brushRef="#br1" timeOffset="24786.54">20256 10092 669 0,'0'0'142'0,"2"-3"114"0,0-4-98 0,-1 1-18 0,5-2-55 0,-2 3-16 0,-4 5-15 15,-2 0-13-15,-9 5-7 16,0 3-4-16,-6 6-11 0,-1 4 1 16,4 4-14-16,-3 3 0 15,12 2-4 1,-1-2-6-16,7-1 0 16,9-5-3-16,1-4 1 15,8-1 6-15,6-12 0 0,0-2 5 0,7-8 6 31,-2-4 4-31,3-6 9 16,-2-4 1-16,-5 3-5 0,-11-1-8 16,-13 4-4-16,-7-3 3 15,-15 3-2-15,-2-1 0 16,-10 4-3-16,4 4-4 16,2 4 1-16,4 5-2 15,5 5-4-15,3 4-2 16,3 12-2-16,1 1 1 0,9 5 1 15,-4-1-3-15,6-5 1 16,6-4 3-16,2-6 0 16,2-1 4-16,5-10 6 15,1-3 2-15,4-10 8 16,4-4 4-16,0-4 3 16,-2-2-6-16,-8 0 3 0,-2 1 0 15,-13 2-1-15,-5-2 6 16,-12 6-12-16,-4 3-5 15,-5 7-6 1,0 6-3-16,-5 13-3 16,2 6 2-16,1 6-7 15,-5 0-4-15,17-6 2 16,8 0-7-16,14-11 8 0,10 1 3 16,11-6 6-16,0-3 5 15,6-1 4-15,3-4 4 16,-1-6-1-16,8 0 4 15,-9-2 3-15,-4 4 0 16,-12 3 0-16,-17 6-6 0,-1-7 2 16,-19 6-11-1,-12 2-1-15,-4 6-2 0,-6 5-9 16,6 3 0-16,2 2-14 16,5 0 0-16,12-3 3 15,5-1-2-15,11-7 10 0,0 2 4 16,16-3 0-16,6-3 5 0,1-4 4 31,6-3 0-31,-1-7 7 16,1-4-2-16,1-2 11 15,-7 1-1-15,-7 3 4 16,-13 0 1-16,-9 0-6 16,-11-2-2-16,-12 6-11 15,-2-1-3-15,-7 11-8 16,-2 3-6-16,-1 10-6 15,3 8-1-15,10-1-7 16,1 2 2-16,24 0 5 0,6-6 0 16,19-5 11-16,7-5 5 15,2-4 8-15,-1-4 6 0,-3-4 7 16,-5-7 3-16,-1-4 1 16,-1-2-2-16,-10-1 0 15,-3 1 0 1,-10 3-4-16,-11 0-1 15,-10 10-12-15,-1 4-4 16,-9 4-16-16,-1 10-1 0,2 11-6 16,4 2-5-16,7-3 4 15,13 0-2-15,17-8 11 16,9-4 7-16,8-9 17 16,5-1 11-16,-1-9 16 15,-10 1 5 1,-5-8-1-16,-8 2-5 0,-6 0-11 15,-8-2-10-15,-4 3-10 16,-1 2-2-16,0 7-17 0,-1 4-7 16,3 0-58-1,3 6-33-15,-1 6 63 0</inkml:trace>
  <inkml:trace contextRef="#ctx0" brushRef="#br1" timeOffset="26185.7">20436 11224 857 0,'0'0'108'0,"2"0"79"0,-4-1-22 0,1 1-45 0,-7-2-21 15,-3 2-34-15,-2 0-9 0,-4 5-29 16,1 1-8-16,-8 10-13 16,4 6-3-16,2 5-4 15,4-1-1-15,6-3 0 16,7-8-1-16,7-5 0 16,4-7 3-16,10-3 19 15,4-3 11-15,6-11 21 0,3-5-1 16,-6-5 0-16,-2 2-8 15,-11 0-17-15,-8-2-5 16,-6 4-9 0,-6 1-1-16,-13 5 2 0,-1-2-4 15,-6 6-3-15,1 4-8 16,6 11-13-16,2 7 2 0,4 6-13 16,5 5 1-1,5 3 5-15,3 0-3 0,7-2 12 16,-1-3 1-16,8-4 6 15,3-9 5 1,2-2 3-16,5-6 1 0,0-3 8 16,1-8 0-16,-8-8 6 15,-4 0 6-15,-5 0-2 16,-7-1-3-16,-9 1-3 16,-4 3-11-16,-13 3-4 15,-5 7-3-15,-7 8-9 16,-1 2 0-16,8 17-14 15,-3-1-2-15,14 6-9 16,10-1 3-16,11-5 8 16,7-5 8-16,10-4 17 0,5-8 1 0,9-3 15 15,3-3 8 1,5-7 6-16,-2-1 0 16,-7-2-2-16,-7 1-10 15,-15 4 0-15,-7-2-1 0,-11 3-1 16,-11 2-4-16,-11 3-10 15,-9 2-1 1,-2 3-16-16,-2 8 1 16,11 2-10-16,6-2 1 15,15 2 7-15,4-7 2 0,15 2 9 16,10-5 2-16,8-3 11 16,9-3 5-16,8-5 10 15,-1 2-1-15,-5-5-4 16,-9 3-3-16,-12 2-4 15,-7-2-1-15,-15 4-2 16,-8 4-1-16,-15 4-4 16,-9 4-7-16,-3 4-9 15,0-2 0-15,8 5-10 16,10-2 8-16,13-8 4 16,7 4 2-16,16-7 10 0,7-1-1 15,13-2 13 1,11-1 4-16,-3-7 9 0,0 1 4 0,-12 2-1 31,-9-1-3-31,-12 4-8 16,-8-2 1-16,-16 5-16 0,-4 0-10 15,-15 7-29-15,-1 4-18 16,3 0-43-16,-3 1-30 16,9-2 74-16</inkml:trace>
  <inkml:trace contextRef="#ctx0" brushRef="#br2" timeOffset="81789.48">18420 10899 801 0,'0'-1'95'0,"-2"-6"75"0,2 3-18 0,0-1-41 0,2-1-11 0,0 1-18 0,-1 5-12 0,-1-2-25 15,0 2-8-15,0 0-18 16,-1 0-6-16,-1 0-3 16,0 3 2-16,-1 4 7 15,3 1 3-15,-1 3 12 0,-1-5-1 16,2 2 1-16,-1 1 4 15,1-6-9-15,0 1-3 16,0 2-10-16,1-3-7 16,2 8 1-16,2 2-1 15,-5 4 7-15,3 7-2 0,-1 3-3 16,4 1 4 0,-3 3-14-16,2-4 4 0,4 3-2 15,2 3-7-15,2 0 3 0,-2 1-5 16,-6 3-24-1,-2-3-4 1,-3-4-31-16,-2-5-12 16,-1-9-23-16,0-4-12 0,3-12-134 15,-5 0 144-15</inkml:trace>
  <inkml:trace contextRef="#ctx0" brushRef="#br2" timeOffset="84189.48">18485 10824 570 0,'0'-4'130'0,"-2"4"135"0,2-3-114 0,2 3-15 0,-1 0-51 16,-1 2-21-16,-1-1-22 15,-6 3 1 1,1 5 3-16,3-4 1 16,-5 3-7-16,5-4-10 15,-2 0-17-15,5-1-5 16,0-3-6-16,0 0 1 16,0 0 5-16,0 0 1 0,8 0 7 15,3 0 2-15,2-3 7 16,1 1 0-16,2 0 4 15,4 1-1-15,-1 1-1 16,3 0-2-16,3 0-4 16,5-2-2-16,7 1-6 0,4-4 0 15,6 0-5-15,-3 2-6 16,4 0 3-16,-6-2-5 16,-10 4 0-16,-2 1 3 15,-11 0-3-15,-7 0 5 16,-7 0 0-16,-3 0 1 15,-1 0-3 1,1 0-5-16,-2 0 3 16,0 0-2-16,0 0 3 0,0 0 0 15,0 0-1-15,0 0 0 16,0 0-3 0,3 0 1-16,-3 0-2 0,1 0 2 15,-1 0 1-15,2 0 1 16,0 0 1-16,-1 0 3 15,9 3 0-15,-1 3-3 16,-3 0 0-16,5 4-6 0,0 1-1 16,-6 1 2-16,5 1 0 15,-4-2 3-15,-1-5 2 16,1 1 0-16,-1-4-1 16,-5-2 4-16,1 1 0 0,-1 0-3 15,0-2 8-15,0 3-2 16,0-3 5-16,0 0 6 0,0 0-9 31,0 0 0-31,0 0 3 16,0 0-2-16,0 0 2 15,0 0-1-15,0 0 0 16,0 0 1-16,0 1 1 0,0 1-2 16,-4 6-9-1,0 1 1-15,1 10-6 16,-3 2-2-16,1 10 4 15,2 2 0-15,2 4-1 16,1-1 1-16,1-5-2 0,1-1 2 0,1-14-1 16,0 1-1-16,-3-7-2 15,3-1-1-15,-3-9 3 16,0 2 0-16,0 0-7 16,0-1-2-16,0 1-2 15,-8 6-1-15,5-4 10 16,0-2 1-16,0 1 4 0,1-3 4 15,-1 0-4 1,-11 0 3-16,4-5 0 16,-1 1-1-16,-6 2-3 15,-2-4-1-15,-11 1-2 16,0 5-1-16,-17-3 5 16,-5-2-3-16,-8 4-26 15,-6-1-12-15,2 4-18 16,4 1-1-16,7 0 18 0,9 0 13 15,15-1 14 1,10-2 8-16,18 0 6 0,-1 0 2 16,-3-8 6-16,7 3-4 15,1 0 1-15,0-3 1 16,-3 2-4-16,-3-2-1 16,-2 3-5-16,-2-2-4 15,3 5-2-15,4 0 3 0,-1 1 1 0,1 1 0 16,1-5 2-16,6 3 0 31,1 2 3-31,1-3 1 16,-1 0 4-16,0-3-2 15,1 0 4-15,-4-5-2 0,3-4-2 16,-5-4 0-16,0-6-2 16,0-3 1-16,1-4 4 15,-3-2-1 1,1-1 3-16,-2 5 3 0,0 8 2 15,4 8 3-15,0 9 2 16,-1 5-6-16,-2 0-4 16,2 1-4-16,2 6-1 0,0 1 4 15,6 3 0-15,-3-3-1 16,6-1 2-16,3 5-5 0,2-9 6 16,8 0 0-16,8-3 6 15,9 0 10-15,11-3-1 16,4 1 4-16,-1 1-15 15,-7 1-7 1,-12 1 0-16,-11 2-2 16,-12 4-3-1,-2-6 3-15,-14-1-1 0,-3 0 3 16,-8 0 3-16,-6-1 0 16,-7-7-6-16,0 3-3 0,-7-5-14 15,-7 3-4-15,-11 0-15 16,-5 6-10-16,-5 2-6 15,0 6-1-15,2 10 7 16,7 0 13-16,17 5 17 16,6-3 4-16,17 0 9 15,10-6 1-15,15-5 1 16,10 0 7-16,13-8 8 16,11 0 4-16,3-8 12 0,6-5-1 15,5-3-2-15,2 1-5 16,-15-1-6-16,-9 0-8 15,-19 8-1 1,-10 2-5-16,-12 4 0 16,-5 2 3-16,-11 0-7 15,0 7 0-15,-9-3-5 16,-5 6-1-16,-9-4 2 0,-6 4-1 16,-2 1-8-16,-2-5-1 15,3 0 2-15,5-1 5 16,13-4 7-16,4 3 0 15,13-4 2-15,10 0-2 0,2-5 0 16,14 2 0-16,8 1 0 16,12-1-3-16,7 3 4 15,12 0 6-15,6 2 2 16,0-1 3-16,-6 4-3 16,-9 1-4-16,-15-1 0 15,-15 4 1-15,-14-1 1 16,-4 3-5-16,-22 0-1 15,0 2-1 1,-21-2-11-16,-6 0-1 0,-2 0-7 16,-6-5-8-16,10 2-2 15,7-5 5-15,16 1 8 16,7-3 8-16,18-1 5 16,2 3 2-16,17-1 1 15,4-2 3-15,14 3 10 16,4 2 3-16,10 0 4 15,5 1-3-15,1 0 0 16,-5-1-2-16,-5-2-1 0,-15 0 3 16,-8-1-5-16,-8-1-7 15,-14-1-3-15,-6 3-2 16,-13 1-11-16,-13 0 1 0,-6 0-15 16,-4 0-12-16,-12 3-13 15,2-3-5-15,-5 3 7 16,2-4 11-16,20 1 21 15,8 3 4-15,26-7 10 16,-1-5 3 0,23-3 12-16,6 2 8 0,10-2 15 15,6 0 2-15,3 2-1 16,-4-2-5-16,2 3-11 16,-7-3-5-16,-12 5-8 15,-4-2-1-15,-18 4-6 16,0 1-1-16,-16 5 1 0,-6-2-3 15,-6 6-11-15,3-4-5 16,11 6-10-16,9 2 5 16,12-4 4-16,13 0 3 15,9-2-9 1,4-7-18-16,8-8-44 0,-7-5-329 0,8-26 274 16</inkml:trace>
  <inkml:trace contextRef="#ctx0" brushRef="#br2" timeOffset="100674.1">18766 11350 776 0,'-5'0'114'0,"5"0"102"0,0-1-46 0,6-2-39 0,-1 3-17 0,-2-7-16 0,2 3-8 0,-5 0-14 16,-2-4-9-16,2 5-20 15,0 3-9-15,0 0-13 16,-6 5-7-16,6 11-4 15,-2 6-5-15,-1 9-1 16,2-2-6-16,-9 9-3 16,2 0 1-16,-4 3 0 15,-4 7 0-15,-3 3 3 16,-5 2-6-16,-1 1-1 16,-2 3 6-16,2 0 1 15,3-4-3-15,4 1 0 0,-2-7-4 16,6-4-10-1,1-7 1-15,4-11-4 16,2-1 1-16,3-11-9 16,2-6-5-16,2-7-23 15,-2-3-8-15,2-8-25 16,0-5-20-16,-4-6 64 16</inkml:trace>
  <inkml:trace contextRef="#ctx0" brushRef="#br2" timeOffset="101136.64">18381 12033 1092 0,'-8'5'71'0,"3"-4"39"0,-4 1-16 0,1 0-24 0,3-2-12 0,5 3-23 0,3 3 10 0,7 0 7 15,2 7 8-15,-1 4-11 16,3 2-15-16,-4 6-22 16,-5 2-9-16,-1 6-3 0,-1-1 0 15,-1-1-6 1,-2-5-1-16,0-11 2 16,2-2 0-16,4-10 6 15,3-3 9-15,12-3 16 0,4-10 15 16,8-1 12-1,5-3-6-15,3-4-23 16,2-1-12-16,-4 3-103 16,-6-1-170-16,-15 4 162 15</inkml:trace>
  <inkml:trace contextRef="#ctx0" brushRef="#br2" timeOffset="103162.79">17765 12520 1045 0,'0'-6'103'0,"0"0"93"0,-1 0-49 0,-2-1-31 0,1 2-18 0,0 1-34 16,1-3-10-16,-1 4-19 15,2 3-8-15,3 7-19 16,5 5-3-16,3 20-8 0,2 7 2 16,3 18-4-16,0 4-13 15,4-1-12 1,-3-6-6-16,1-15 7 15,-1-9 10-15,-1-17 14 16,0-7 5-16,-1-14 17 16,3-3 8-16,-7-9 18 15,-5-7 10-15,4-6-6 16,-6-2-4-16,3 5-15 16,1 2-15-16,1 9-6 0,7 11-11 15,7 11-2-15,6 13 6 16,7 16-10-16,2-6 7 15,-2 1-3-15,1-8 0 16,0-9 6-16,-8-7-3 16,-6-8 18-16,-5-4 14 0,-10-6 39 15,-8-2 13-15,0-7 2 16,-10-2-18-16,1-11-36 16,-5-2-13-16,3-1-13 15,3-1-3-15,8 2-35 16,4 1-22-16,9 2-95 0,3-2 280 15,15-3-127-15</inkml:trace>
  <inkml:trace contextRef="#ctx0" brushRef="#br2" timeOffset="105284.55">21602 10371 1169 0,'0'0'17'0,"-5"-2"5"0,-3 2 15 0,-1-1 7 0,4 1-11 0,5 0-10 0,0 0 1 0,5 0 7 0,4-3 5 0,-7 1 10 0,7-1 1 0,-5 0 5 15,-3-7 7-15,4-2 5 32,0-3-2-32,3-11-10 15,3-7 0-15,3-10-9 16,3-4-5-16,2-10 0 0,2-6-13 16,5-5-1-16,0-6-7 15,-1-3-10-15,2-1 2 16,-4 14-9-1,-5 2 0-15,-4 16 0 0,-3 7-1 16,-3 11-14-16,-7 9-3 16,1 8-35-16,-2 9-16 15,0-1-42-15,-2 1-21 0,-7-4 74 16</inkml:trace>
  <inkml:trace contextRef="#ctx0" brushRef="#br2" timeOffset="105722.21">21712 9467 590 0,'0'7'88'0,"-1"-1"125"15,1 3-98-15,0-1-13 0,0-3-9 16,5-2-29-16,-1-3 0 16,7-6 5-16,5-2 3 15,6-6 1-15,7-4-2 0,-3-1-6 16,4-1-5 0,0-4-8-16,-1-2-8 0,-1-1-14 15,1 1-10-15,1 3-14 16,-5 4 0-16,0 9-8 15,-4 1 3-15,-9 11-1 16,-1 5-4 0,-11 9 5-16,2 9-4 0,-7 9 1 15,-6 8 5-15,6-2-6 16,-4 2 4-16,7 2-16 16,2-7-21-16,0-6-31 15,2-9-23-15,7-14-36 16,-1-6-259-16,0-17 255 15</inkml:trace>
  <inkml:trace contextRef="#ctx0" brushRef="#br2" timeOffset="106417.68">22517 8501 1272 0,'-3'-2'87'0,"-8"2"26"0,-3-2-8 0,-7-2-36 0,-4 4-19 16,-7-2-19-16,-4 1-12 0,-10 1-12 15,1-2-4-15,-3 4-3 16,6 5 0-16,13-2-1 16,7 5 2-16,16-4 9 15,6-1 3-15,11 6 11 16,0 1 4-16,8 4-4 15,-5 0-1-15,-1 9-14 16,-4-1-5-16,-6 7-3 16,0 6 0-16,-3 4 0 15,-3 4 2-15,-1 6-2 16,-4 1-1-16,1-2 0 16,7-1-1-16,7-11-1 0,7-6 2 15,5-10-1-15,4-3-2 16,4-8 3-16,-6-2-3 15,4-6 5-15,-1-1-4 0,-7-4-18 16,5-3-9 0,-8-6-31-16,-1-1-20 15,-2-4-38-15,-5-6-194 16,-3-5 198-16</inkml:trace>
  <inkml:trace contextRef="#ctx0" brushRef="#br2" timeOffset="106704.07">22179 8770 1007 0,'16'-1'104'0,"8"-1"89"0,-7 2-63 0,4 0-36 0,2 3-27 0,-8 2-37 16,-1 0-10-16,3 1-18 16,2-1 0-16,6-4-30 0,2-1-32 15,0-4 35-15</inkml:trace>
  <inkml:trace contextRef="#ctx0" brushRef="#br2" timeOffset="107433.61">23091 8671 1534 0,'-1'-2'29'0,"-12"-2"3"0,-7-3 28 0,-4 3-15 0,-1 0-7 0,6 6-17 0,-2 7-9 0,10 1-9 0,3 7-2 0,10-1 1 16,7 3-2-16,6 3 5 16,-1 0-2-16,6-5 6 15,-1 4-1-15,3-1 2 16,-3 1-3-16,-1 1-4 0,-1-3 4 16,-6-3-2-16,-3 0 4 15,-3-4 7-15,-5-2-1 16,-11 1 9-16,-2 1-6 15,-12 1-6-15,-1-1-6 16,-2 1-8-16,-5 0-6 16,3-5-21-1,-5-7-10-15,8-1-43 16,10-6-12-16,14-4-157 0,11-5 151 16</inkml:trace>
  <inkml:trace contextRef="#ctx0" brushRef="#br2" timeOffset="108046.84">23225 8882 1056 0,'0'5'109'0,"0"1"120"16,2-4-136-16,4-2-26 15,5 0-23-15,5-6-23 16,3-1-3-16,3-4 1 0,3 2 0 15,1-4 7-15,0 0-1 0,1 1 8 16,0-2 1-16,-3-1-1 31,-2 1-3-31,-8-3 2 16,-5-4-2-16,-7 1 1 16,-2-1 4-16,-6 7-4 15,-4 0 3-15,-9 5-6 16,0 2-3-16,-6 14-13 15,-5 5-7-15,2 15-9 16,-1 5-5-16,6 10-4 16,4-1 2-16,8-3 1 15,9-2 4-15,8-9 5 0,9-11 1 16,12-8 0-16,6-8-5 0,6-10 6 16,8 1-3-16,4-5 2 15,-10-1 6-15,0 3-5 16,-8 1 5-16,-11 4 0 15,-1 3-6-15,-10 4 0 16,-7 6-2-16,-7 3-11 16,-5 9-11-16,-6-1-15 15,2 5 1-15,-3-6 6 16,9 0 19-16,-2-8 12 16,8-7 4-16,0-4 15 15,10-9 4-15,4-11 18 16,2-3 0-16,7-3-4 15,1-2-5-15,4 5-13 16,1 4-8-16,-1 7-4 0,4 7-6 16,-6 1-12-16,-2 7-24 15,0 7-68-15,-8-1-41 16,-1 3 68-16</inkml:trace>
  <inkml:trace contextRef="#ctx0" brushRef="#br2" timeOffset="108397.71">24161 8598 1004 0,'-17'10'108'0,"-6"6"87"0,-7 9-105 0,-4 3-4 0,4 4-21 0,5 1-9 0,7-3-5 16,10-3-6-16,11-2-20 15,7-1-6-15,4-2-13 16,3 1-4-16,-1-5 2 16,0 4-3-16,-13-3-1 15,-3 3-8-15,-14 3-10 16,-8 2-6-16,-6 3-22 15,-4 0-4-15,4-10-28 16,1-2-15-16,13-18-138 0,9-10-92 0,8-17 173 31</inkml:trace>
  <inkml:trace contextRef="#ctx0" brushRef="#br2" timeOffset="108866.16">24147 8792 1389 0,'-3'7'77'16,"-4"4"22"-16,2 3-10 16,4 3-23-16,2-1-21 0,12-2-22 15,6-3-5-15,11-8-8 16,0-3-6-16,-2-3 0 16,2-6-1-16,-4-1 8 15,-11 4 6-15,-2-5 13 16,-2 3 3-16,-9 2-7 15,-4-4-2-15,-11 6-15 16,-4-3-6-16,-2 4-3 0,-3 0-1 16,8 3-1-16,-2 0 2 15,16 0-3 1,0 3 0-16,13-4-1 16,10-1 2-16,-1 0 2 15,4-2-6-15,-3 4-13 16,-1 4-10-16,-3 4-20 15,0 3-12-15,-6 3-17 16,0 1-8-16,-9-4-8 16,-2-2 10-16,-5-3 30 0,-2-1 26 15,-6-6 54-15,5-7 26 16,4-6 30-16,5-4 7 16,13-7 3-16,3-5-16 15,9-2-24-15,5-4-14 0,8 0-30 16,7 0-18-16,2 3-88 15,2-7-218-15,-11-17 186 16</inkml:trace>
  <inkml:trace contextRef="#ctx0" brushRef="#br2" timeOffset="110549.24">16880 13173 282 0,'7'2'99'0,"-3"3"73"0,-7-1-10 0,0 6-9 0,1-2-51 16,1 0-15-16,2-1-25 0,3-5 2 15,2-2 2-15,-1-2-2 16,-2-1-7-16,-3 3-8 16,0 0-12-1,3-1-15-15,-3 1-10 0,-5 1-9 0,5 6-3 32,-3 2 1-32,8-3 1 15,1 4-1-15,7 1-1 16,-1-3 3-16,6 0 1 0,1-5 5 15,-2-3 6-15,5-5 9 16,-5-8 9-16,4 1 8 16,-5-10 12-16,-4 0 0 0,-1-2-11 15,-3-4-7-15,-3 2-20 16,-5 4-11-16,-2 0-3 16,-7 6 2-16,-4 4-2 15,-9 1 0-15,-5 9-5 16,-1 7-8-1,0 14-4-15,4 3-4 0,8 21-5 16,0-1 3-16,13 13 0 16,3 2 4-16,13-3-4 15,3-4 4-15,4-14 7 16,5-2 0 0,-1-19 10-16,-5-2 2 0,5-15-1 15,-2-4 6-15,3-10 11 16,2-9 6-16,4-8 22 15,3-6 0-15,0-2 1 16,-4 3 0-16,-6 5-19 16,-4 7-2-16,-7 15-14 15,-4 7-11-15,-7 11-13 16,-2 8-15-16,-3 8-24 16,-5 6-7-16,-5 9 8 15,4-2 8-15,-2-8 29 16,1 1 11-16,9-14 3 0,-1-5 1 15,5-7-1-15,7-6 3 16,4-5 12-16,5-2 6 0,3-10 19 16,6 4-2-1,2-6 1-15,-1 3 2 0,-1-3-12 16,-3 6 5 0,-2-1-12-16,-6 9-5 15,5 5-9-15,-8 3-6 16,0 5-7-16,-4 3-6 0,-4-1-6 15,2 5-8-15,-2-3-15 16,2-6-7-16,-3 2-14 16,-2-5 2-16,-1 0 6 15,-1-6-1-15,-1-7-102 16,0 3 100-16</inkml:trace>
  <inkml:trace contextRef="#ctx0" brushRef="#br2" timeOffset="111298.97">16743 13016 1162 0,'3'-2'112'0,"-6"2"78"0,-13 2-103 0,-9 7-28 0,-8 5-44 0,-5 7-8 16,0 7-8-16,5 1-1 15,9 2 2 1,9-1-5-16,15-6 5 16,6-1-2-16,18 1 1 15,10-2 3-15,7 3-3 16,10-1 4-16,-2-2 5 15,-5 3 3-15,-13 2 8 16,-13 1 0-16,-20 2-2 0,-12 0-5 16,-22 4-5-16,-7-5-7 15,-6-5-23-15,2-8-18 16,9-11-50-16,8-5-19 16,17-13 59-16</inkml:trace>
  <inkml:trace contextRef="#ctx0" brushRef="#br2" timeOffset="111815.27">17674 13238 728 0,'-10'8'154'0,"-2"1"196"15,4-2-206-15,2 2-15 0,-2 2-33 0,5-1-20 16,3-1-21-16,0 4-13 0,1-1-24 16,4 4-7-16,-5 0-11 15,3-2-12-15,-1 3-23 16,-2-1-17-16,0 5-44 16,-2 1 0-16,-1-2 49 15</inkml:trace>
  <inkml:trace contextRef="#ctx0" brushRef="#br2" timeOffset="112181.49">18071 13134 907 0,'-3'0'160'0,"-5"1"254"0,-4 6-273 16,-14 4-47-16,-2 3-18 0,-8 2-50 16,4 6-16-16,7 0-7 15,5 2-3-15,12-4-3 16,3-1 3-16,10 2-1 16,7 1-4-16,17-3 5 15,2 7 0-15,10 0-2 16,3-1 6-16,-7 3-4 15,-6-1 1-15,-15 3 2 16,-11-3-3-16,-18 0 1 0,-6-1 2 16,-16-2-30-16,-1-8-19 15,-2-7-48-15,4-7-32 0,4-5 69 32</inkml:trace>
  <inkml:trace contextRef="#ctx0" brushRef="#br2" timeOffset="112810.75">18305 13292 1134 0,'0'4'125'0,"-2"-1"148"15,-9 9-210-15,5 0-12 0,0 13-37 16,4 1-11-16,5 4-2 15,5 1-4-15,9-9 4 16,6-3-1-16,3-13 0 16,4-4 9-16,-1-8 20 15,1-2 11-15,-10-10 18 0,-1 4 1 32,-14-6-11-32,-5 1-14 15,-11 0-11-15,-7 0-15 0,-7 3-20 16,-2 0-10-16,1 2-45 15,-1 3-13-15,9 5-16 16,17 4-2-16,-1-6 6 16,16 4 22-16,13-1 25 15,0 0 14-15,11 5 38 16,0 3 11-16,1 5 30 16,1 3 15-16,-9 4 24 15,-4 0-7-15,-10 4-21 0,-4-3-17 0,-8 0-28 16,-4 0-7-1,-1-4-4-15,-1-2 0 0,1-9 5 16,0 1 8-16,0-2 19 16,0-11 12-1,1-7 19-15,1-7-1 0,9-13 1 16,0-4-9-16,8-9-16 16,14-1-9-1,7 3-21-15,2 8-6 16,7 7-38-16,-5 4-47 0,2 9-320 15,4 4 256-15</inkml:trace>
  <inkml:trace contextRef="#ctx0" brushRef="#br2" timeOffset="121620.94">20980 12076 601 0,'-4'0'98'0,"1"1"71"0,-2-2-23 0,2-4-37 0,0 3-25 0,4-1-18 16,1 0-2-16,7 0-16 16,-3-2-1-16,1 4-18 15,-1 1-1-15,-1 6-13 16,-5 2-3-16,0 1 7 15,1 5-3-15,-1-2 2 16,0-8 0-16,0-2 0 16,0-1 5-16,2 3 9 15,3-11 3-15,-1 3-9 16,0-6-2-16,-3-1-11 0,-1 6-1 16,0 5 1-16,2-1-1 15,-1 5 6-15,4 7-4 16,0 5-1-16,6 6-3 15,5 5-6 1,6 0 1-16,8 6 8 16,8-5 1-16,15 4 0 15,12 1 7-15,17-3-10 16,3 3 0-16,-3 0-3 0,-9-1-6 16,-20-7 3-16,-12-4-5 15,-15-2 0-15,-6-4-21 16,-10-2-49-16,-3 0-21 15,-7-12 0-15,0 5 29 0</inkml:trace>
  <inkml:trace contextRef="#ctx0" brushRef="#br2" timeOffset="121940.31">21761 12257 1160 0,'-4'0'75'0,"-1"0"36"0,2 3-15 0,-2 2-17 0,5 1-11 0,3 5-13 15,7 3-3-15,9 10-9 16,6 1-1-16,5 4-10 16,-2 1-12-16,-3 3-11 0,-1 0-6 15,-7 0-2 1,-1 3 2-16,-9-3-3 0,-6 4 2 15,-10-3-2-15,-7 4-1 0,-8-9 4 16,-4-6-3-16,-7 1-8 16,-3-10-12-16,-1-8-36 15,4 2-19-15,4-9-36 16,7-9-174-16,13-13 186 31</inkml:trace>
  <inkml:trace contextRef="#ctx0" brushRef="#br2" timeOffset="123526.67">22476 12629 848 0,'5'-1'126'0,"1"1"125"16,-4 0-119-16,-2 0-9 0,-2 1-28 0,-4-1-18 0,1 0-7 0,-4 2-13 0,-4 1-14 15,0 5-8 1,-2-5-18-16,-4 5-8 16,-2 1-8-16,-6 2-1 15,2 11-3-15,0 2 2 16,9 1-6-16,-1 4 7 0,10-2-5 16,7 1 3-1,8-1 0-15,8 1-1 16,6-6 2-16,5-1 0 0,4-2 2 15,6-2-3-15,-4-3 3 16,2 0-1-16,-7 2 2 16,-4-2 6-16,-10 7 14 15,-13 1 4-15,-12 5 3 16,-8 0-5-16,-15-1-9 16,1 0-8-16,-12-11-4 15,3 0-1-15,1-9-4 16,-3-6-6-16,-1-11-21 15,4-3-7-15,10-5-31 16,9 1-11-16,19 6-26 16,11 1-15-16,11 8-286 15,4-4 265-15</inkml:trace>
  <inkml:trace contextRef="#ctx0" brushRef="#br2" timeOffset="124001.61">23124 12989 718 0,'-3'-13'154'0,"-1"1"203"0,-1-1-210 0,0 3-3 0,2 1-17 16,-2 1-9-16,-4 3-15 16,-2 1-20-16,-10 5-37 15,-3 6-10-15,-4 2-28 16,-2 7-6-16,3 4 1 16,5 2-7-16,11 2-6 0,6 0 8 15,13-5-7-15,8 3 7 16,5-7-1-16,7 6 1 15,-3-5 2-15,4 3 0 16,-4 0 6-16,-5-5-8 16,-4 3 7-1,-5 0-5-15,-6 1-2 0,-10 4 2 16,-9-2 2-16,-5 6-2 16,-8-4-5-16,-3-2-6 15,-1-10-41-15,-4-6-15 16,7-10-43-16,9 0-11 0,17-16-13 15,8-2-65-15,20-6 133 16</inkml:trace>
  <inkml:trace contextRef="#ctx0" brushRef="#br2" timeOffset="124555.71">23222 13077 969 0,'18'2'128'15,"-3"-1"115"-15,-7 7-125 16,0-3-25-16,3 4-42 15,-1-4-14-15,2 3-11 16,4-6 1-16,1-2-3 16,4 0-1-16,1-8 4 15,5 1-3-15,-2-4 16 16,-3-4 6-16,-6-4 9 16,-3-3 9-16,-7 1-3 0,-3 1-5 15,-6 2-4-15,-7 4-6 16,-10 3-11-16,-1 1-3 15,-5 10-20-15,-4 7-2 16,6 10-12-16,-4 10-4 0,7 16-4 16,0 5-7-1,10 9-14-15,5-3-12 16,6-12 3-16,8-4 8 16,8-17 17-16,0-9 12 0,9-12 4 15,2-9 2-15,7-7-2 16,-1-6 4-16,7 2 3 15,-1-1-2-15,-2 1 2 16,-4 2-2-16,-10 6-6 16,-8 1 0-16,-7 6 1 15,-8 5-7-15,0 0-20 16,-5 3-5-16,-3 3-15 16,5 4 4-16,0 1 23 15,1-2 0-15,2-7 18 16,6-2 1-16,4-8 24 0,6-5 10 15,2-2 18-15,-3 0 3 16,8 4-11-16,3 8-8 0,2 3-19 31,2 8-9-31,2 8-62 16,-6 0-70-16,-5-7 71 16</inkml:trace>
  <inkml:trace contextRef="#ctx0" brushRef="#br2" timeOffset="125892.34">18767 9165 1227 0,'-3'0'40'0,"12"-2"9"0,6-9 45 16,-7 0-10-16,-4 3-16 0,-1 2-23 0,-3 6-17 0,0 3-5 0,2 9 1 0,3 6 3 0,14 12-6 0,0 8 0 15,15 4-4-15,6 7-5 16,9-3-3-16,4 1-3 16,6-4-3-16,2-5 0 15,10-4-4-15,6-4 0 0,4-5-1 16,-2-1-1-16,-15-2-25 15,-11 0-18-15,-14-4-38 16,-15-1-30-16,-5-6 66 16</inkml:trace>
  <inkml:trace contextRef="#ctx0" brushRef="#br2" timeOffset="126222.55">19613 9502 1117 0,'0'13'70'16,"3"1"23"-16,6 0-19 0,9 3-31 15,7-1-13-15,10 3-16 16,-4 0-2-16,1-3-7 15,-7 0-3-15,-6 2 1 16,-2-2 1-16,-10 2 7 16,-3 0 7-16,-8 3 2 15,-7-2-4-15,-13 0-11 16,-8 0-5-16,-13-7-5 16,2-1-1-16,-8-1-28 0,3-4-21 15,-1-1-302-15,-5-4 239 16</inkml:trace>
  <inkml:trace contextRef="#ctx0" brushRef="#br2" timeOffset="127108.4">17202 8810 1084 0,'3'1'90'0,"0"6"59"0,1 5-67 0,-4 7-7 0,0 14-40 0,0 4-9 15,1 8-24-15,-1 4 1 0,3 3 0 32,0-1-2-32,4-12 7 15,-2-4-5-15,-2-16 2 16,1-7 4-16,-4-12 17 16,2-1 11-16,-8-12 13 0,-1-11-1 15,-5-13-13-15,-2-8-11 16,-5-14-8-1,0 2-2-15,0-2 1 16,3 4 4-16,3 13 5 0,4 5-8 16,6 17 1-16,1 9-4 15,10 11-11-15,2 5 8 0,15 10-12 16,6 11 1-16,12 11 0 16,9 1-2-16,6 0 1 15,2-8 0-15,0-9 1 0,-6-9 0 16,-16-10 7-16,-13-2 7 15,-11-7 44 1,-8-5 7-16,-7-10 18 0,-7-11-7 16,-6-8-29-16,0-4-10 0,-8 0-22 31,-1-3-8-31,3 4-8 16,1-1-1-16,6 8-21 15,6 10-22-15,7 12-61 0,1 4-44 16,15 7-61-1,12 3-246-15,16-10 288 0</inkml:trace>
  <inkml:trace contextRef="#ctx0" brushRef="#br2" timeOffset="127439.6">18079 8523 1192 0,'-15'-7'97'0,"-3"4"68"0,-7 0-97 0,0-2-1 0,-5 10-40 0,3 0-10 16,8 11-8-1,5 2-7-15,7 1 3 16,7 0-6-16,10-1 1 16,6 1 8-16,12-4 4 15,7 3 14-15,6 2 8 0,1-2-1 16,-7 4-7-16,-5 3-7 15,-16-6-15-15,-3 4-1 16,-20 6-2-16,-5 2-10 16,-16 7-29-16,-5-8-20 15,2-8-49-15,1-9 30 16,9-16 35-16</inkml:trace>
  <inkml:trace contextRef="#ctx0" brushRef="#br2" timeOffset="128002.94">18278 8578 1101 0,'2'11'87'0,"-2"0"63"16,4 0-49-16,4-8-18 16,0-1-11-16,8-5-14 15,-2-10-4-15,0-6-1 16,1-1 0-16,-3-4-11 15,-1-1 3-15,-8 3-10 16,-3 1-3-16,-4-1-7 16,-9 6-6-16,-1-1-10 15,-5 6-4-15,0 6-5 0,0 5-3 16,-2 10-2-16,1 10-1 16,7 16 3-16,2 10-3 0,13 8 6 15,7 1-4 1,9-5-1-16,2-4 4 15,5-14-4-15,2-7 7 0,6-14-2 16,-3-6 6-16,0-10 0 16,0-8 4-1,0-3 5-15,0-6-5 16,2 0 1-16,-7 3-6 16,-9 5 2-16,-5 2 1 0,-10 10-2 15,-1 0-3-15,-1 4-4 16,-5 3-2-16,-1 4-3 15,-2-1 6-15,4-2-3 16,-4-6 1-16,5-7 3 16,0-8 0-16,4-11-1 15,6-4 3-15,5-8 5 16,3 0 0-16,5 2 19 0,3 7 3 16,5 13-4-16,1 7 1 15,6 9-22-15,0 13-6 16,-4 4-10-1,7 7-22-15,-7 4-67 0,4 4-42 16,3-3 71-16</inkml:trace>
  <inkml:trace contextRef="#ctx0" brushRef="#br2" timeOffset="167202.14">2483 11417 782 0,'7'-19'89'0,"-3"-3"77"0,-2 6-75 15,-4 3 2-15,-7 2-13 0,-4 8-7 0,-3 1-2 0,-7 2-6 0,2 0-10 0,7 0-12 16,6-6-13-16,10 0-12 16,6-5 4-16,14-3 16 15,5-1 14-15,6 0 13 16,-5 0-12-16,-1 7-11 16,0 1-17-16,0 3-17 15,-4 0 1-15,10 4-9 0,-6-3 4 16,6 1-4-1,2 0 3-15,8 1-2 16,2-1 0-16,11-3-1 16,3 2-3-16,8 2 4 0,5-2-4 15,7-5 8 1,3 3-4-16,3-6 2 16,-3 5-1-16,-6-1 0 0,-2 1-2 15,4 3-3-15,2-2 3 16,7 4-2-16,4-3 2 15,-2 4 3-15,-4 0-3 16,-6 4-2-16,-4-3 6 16,1-1-5-16,6 6 3 15,3 2-1-15,-4 5-1 0,-2 0-1 16,-7-1 2-16,-2-1 1 16,1-3-4-16,-3-2 3 15,1-1-3-15,8-3 0 16,8-1 2-16,5 2 1 15,-3 1 0-15,-5 2 3 16,-8 3-3-16,-1 4-1 0,-2 6 2 16,-5-3-5-1,4-2 6-15,1-1 2 16,-2-2-8-16,4-5 8 16,-2-1-9-16,-5-5 2 15,3 0 5-15,1 0-6 16,-4-4 6-16,6 8-3 0,7-1 2 15,3 3 1-15,4 4-4 16,3 2 4-16,-8-2-6 16,4 2 5-16,0-1-2 15,-1-6-2-15,0 3 3 16,-4-3-3-16,-11-1 3 0,-20-4-36 16,-14 0-43-1,-19-1 45-15</inkml:trace>
  <inkml:trace contextRef="#ctx0" brushRef="#br2" timeOffset="-210262.03">8207 10680 1242 0,'-2'-3'122'0,"-4"-5"70"16,6 5-58-16,0-5-15 0,0 3-23 0,1-3-6 0,4 2-19 15,0-3-13-15,6-2-16 16,2-1-13-16,9 0-12 0,-2 1 0 15,13-2 5-15,7 1 5 16,10 2 10-16,9-1 0 16,13 3-6-16,5 5-4 15,1 6-11-15,-7 5-6 16,-19 5-4-16,-13-1-6 0,-20 6 1 16,-8 7-1-16,-22 13-4 15,-9 9-5-15,-29 10-13 16,-10 3-4-16,-12 6-1 15,-1-1 1-15,4-1 10 16,5-4 6-16,20-9 8 16,9-10 3-16,19-16 4 15,11-3 5-15,19-16 18 16,12-1 11-16,28-10 24 16,20-10-3-16,18-14-12 15,9-9-12-15,1-12-27 16,-5-1-12-16,-12-5-109 15,0-1-69-15,-20 3 86 0</inkml:trace>
  <inkml:trace contextRef="#ctx0" brushRef="#br2" timeOffset="-209317.19">9940 10489 1082 0,'2'-5'98'0,"0"-2"82"0,4 3-26 0,-6-3-19 0,2 3-9 0,-2 3-8 0,0-1-7 0,-4 2-17 16,4 0-12 0,2 7-36-16,-2 5-11 0,3 20-26 15,0 7-3-15,2 16-1 0,0 10-3 16,-1 9-6-16,3 2-17 15,-2-5-24 1,-2-2-15-16,3-15-25 16,-3-10 0-16,3-13-9 15,-4-12-2-15,-2-17-23 16,-5-4-95-16,-3-24 129 16</inkml:trace>
  <inkml:trace contextRef="#ctx0" brushRef="#br2" timeOffset="-209068.33">9871 10559 1430 0,'0'-18'92'0,"3"6"56"0,0 5-13 15,13 9-18-15,5 6-14 0,13 11-18 16,3 8-8-16,5 14-26 16,1 6-12-16,-1 10-26 15,-5 1-8-15,-3-6-6 16,-5-2-1-16,-7-12-15 15,0-3-7-15,-11-10-16 16,-1-4-13-16,-3-10-15 16,-3-6-14-1,-1-10-41-15,-2-8-21 0,2-15 77 16</inkml:trace>
  <inkml:trace contextRef="#ctx0" brushRef="#br2" timeOffset="-208852.53">10236 10248 1498 0,'0'13'144'0,"-2"5"66"15,0 16-30-15,2 8-16 16,0 12-53-16,8 4-27 16,3 10-35-16,3 0-15 0,7 1-9 15,1 2-15 1,3-6-14-16,-4-7-18 0,-1-11-52 15,-5-6-32 1,-1-11-102-16,-2-9-12 16,-1-15 108-16</inkml:trace>
  <inkml:trace contextRef="#ctx0" brushRef="#br2" timeOffset="-208462.78">10802 10336 1267 0,'9'-11'139'0,"1"0"90"16,-7 3-85-16,-3-3-5 16,0 5-23-1,-13 0-10-15,-12 4-22 16,-3 4-15-16,-20 10-31 0,6 10-13 15,-4 10-14-15,8 6-5 0,14 9-3 16,10 0 0-16,17 2 0 16,10 0-1-1,20 0 3 1,8-5 3-16,13 0 13 0,3-3 3 16,-5-1 4-16,-7-4-2 15,-15-3-14-15,-6-1 1 16,-19-4 1-16,-5 0 7 15,-21-1 0-15,-7 2 2 0,-24-9-15 16,-10-1-5 0,-10-16-20-16,-10-3-23 0,1-19-72 15,1-4-61 1,7-14 87-16</inkml:trace>
  <inkml:trace contextRef="#ctx0" brushRef="#br2" timeOffset="-203342.95">11786 10715 1114 0,'0'-5'112'0,"-3"2"62"0,-5 1-47 0,0 2-11 16,2 3-28-16,0 4-6 16,-1-3-18-16,1 8-7 15,-2 0-24-15,-1 7-11 16,-4 14-11-16,-3 3-11 0,2 16-4 15,0 5-10-15,3 2-17 16,11-7 0-16,8-19 0 16,9-11 12-16,10-19 11 15,3-9 5-15,3-16 15 16,-1-8 5-16,-4-18 18 16,0 4 1-16,-12-5-1 15,-9 5-2-15,-15 8-7 16,-14 1 1-16,-7 8-11 15,-10 2-5-15,-10 11-22 16,3 3-22-16,0 11-30 0,8 6-9 16,16 7-10-1,8-1 12-15,19-2 10 0,11-2 11 16,12-7 19 0,10-1 14-16,6 2 14 15,5 1 2-15,5 5 10 16,-1 3 4-16,6 2 11 15,-3-4 2-15,1 7-2 0,-5-7-8 16,-19 9-5 0,-7-4-2-16,-15 0-2 0,-5-1-2 15,-8-1 4-15,-2-2 4 16,-3-10 8-16,-4-5 5 16,2-11 9-16,4-6 9 15,0-8 12-15,10-3 4 0,1-5-7 16,5 5-10-16,12 5-20 15,-6-2-12-15,10 11-5 0,0-6-28 16,4-7-122 0,1-1-215-16,12-29 200 0</inkml:trace>
  <inkml:trace contextRef="#ctx0" brushRef="#br2" timeOffset="-202798">13389 10292 1421 0,'5'-6'102'0,"-4"1"62"0,1-4-14 0,-10-1-27 0,-6 2-19 0,-14-1-38 0,-6 6-18 0,-11 1-19 16,-1 4-9-16,-5 6-17 15,1 7-3-15,1 4 0 16,8 8 0-16,14 5 3 16,4-2 3-16,13 6 3 15,4 2-2-15,3 1-1 16,3 4-1-16,3 4-2 16,-2-3 0-16,1 3 0 15,-1 2-2-15,3 2-1 0,0-4-5 16,0-1-7-16,2 3 2 0,0-7-7 15,4 6-26 1,-1-6-3-16,4-4-10 16,6-10-16-16,-2-6 26 15,7-12-23-15,1-8-1 0,-1-9-7 16,1-9-14 0,-5-10 1-16,1-3-214 15,-1-9 205-15</inkml:trace>
  <inkml:trace contextRef="#ctx0" brushRef="#br2" timeOffset="-202579.95">12992 10779 1276 0,'1'0'136'0,"9"-4"164"0,5-1-131 15,11-1-28-15,4-7-21 16,4-3-53-1,4-1-24-15,0 1-29 16,9-3-14-16,7-3-77 0,0-2-38 0,4-7-89 16,-3 1-284-16,2-5 315 15</inkml:trace>
  <inkml:trace contextRef="#ctx0" brushRef="#br2" timeOffset="-202158.53">13582 10551 1483 0,'-21'0'113'16,"8"3"56"-16,9 0-32 16,4 8-37-16,8 5-20 15,4 14-29-15,6 8-12 16,-3 9-18-16,1 5-15 0,3-5-9 16,0-4 0-16,5-15-2 15,1-12 0-15,3-14 4 16,-1-4 5-16,-3-12 17 0,-1-8 13 15,-8-10 30 1,-1-4 5-16,-5-2-11 16,-2 0-7-16,2 15-23 0,2 7-14 15,5 11-2-15,6 10-10 16,14 11-11-16,1-2 4 0,7 0-6 31,5-1 9-31,-8-5-9 16,0-2-2-16,-10-1 7 15,-10-5 7-15,-12-10 40 0,-4 2 15 16,-11-9 24-16,2-4-1 16,-7-12-25-1,-1-8-14-15,-1-20-25 0,4-17-24 16,-1-11-42-16,7-1-27 16,6 12-74-16,2 9-37 0,8 14-258 15,-7 0 268 1</inkml:trace>
  <inkml:trace contextRef="#ctx0" brushRef="#br2" timeOffset="-118956.08">8175 11820 529 0,'-8'-5'121'0,"-1"-1"118"15,4-2-101-15,0 2-37 0,1 0-30 0,2 3-12 0,2-1 0 0,-3 4 6 0,-5 0-4 16,5 0-5-16,-7 4-10 0,1 5-19 16,3-3-2-16,-4 1-7 15,1-3-3-15,9-4-1 16,-2 3-4-16,2-3 3 15,0 0 1-15,2 0 0 16,4-3 2-16,0 3 3 16,1 0 5-16,0 3 11 15,5 4 4-15,8 2 3 16,7 1 5-16,9 2-7 0,2 4 6 16,6 0-3-16,5-3-11 0,0-1-8 31,3 2-17-31,-6-4-8 15,0-4 1-15,-9 4-2 0,-5-6-14 16,-13 4-48-16,-6-3-33 16,-13-4-72-1,0 1-9-15,-13-7 97 16</inkml:trace>
  <inkml:trace contextRef="#ctx0" brushRef="#br2" timeOffset="-118675.61">8536 11680 1289 0,'-3'0'108'0,"2"0"53"16,1 8-35-16,4 3-8 0,6 8-29 15,7-4-8-15,10 1-22 16,6-2-11-16,10-1-10 0,-1 0-13 16,-1 1-8-16,-4 3-5 15,-4 1 1-15,-11 4-3 16,-13 3 1-1,-7 3-4-15,-15 7-6 16,-6-2 1-16,-14 0-20 16,2-1-18-16,-6-7-36 15,3-3-30-15,4-5-24 16,5-4-7-16,15-5-7 16,13-5-3-16,27-6 83 0</inkml:trace>
  <inkml:trace contextRef="#ctx0" brushRef="#br2" timeOffset="-118034.67">9529 11708 1340 0,'-8'-3'91'0,"-3"-2"45"0,-2 1 0 0,-1 2-27 0,0 0-7 0,3 2-20 16,3-1-8-16,0-4-11 0,8 5-5 16,0-3-20-16,8 1-4 15,3 1-5-15,3-5 0 16,8-1 4-16,7 4 2 0,4 0-3 16,1 3-6-16,6 5-10 15,-1 1-3-15,-2 7-16 16,-3 2 0-16,-13 6 2 15,-4 3-5-15,-11 4 5 16,-1 0 0-16,-8 5 0 16,-5 2 2-16,-12 1-4 15,-6 5-4-15,-10-4-13 16,-5-1-4-16,-5-1-7 16,-6 1-4-16,-1-6 3 15,-4-2 2-15,-6-4 10 16,3-4 6-16,11-4 12 15,14-2 2-15,18-4 5 16,14-1 2-16,25-2 14 0,8 2 8 16,25-3 9-16,6 1 3 15,10-1-10-15,-1 2-9 16,4 6-4-16,0 0-5 16,-4 5-20-16,5-3-41 15,-10-3-119-15,-3-1-75 0,-26-1 117 16</inkml:trace>
  <inkml:trace contextRef="#ctx0" brushRef="#br2" timeOffset="-116640.27">11105 11691 863 0,'1'8'91'0,"-1"3"53"0,2 0-36 0,1 0-8 0,3 0-23 0,-2-5 1 0,2 2 0 0,-1-3 6 16,-2 1 7-16,0-1-3 0,-5 3 6 16,-2-3-11-1,-9 2-15-15,-8 0-11 0,-9 1-16 16,-6-5-9-16,-6 0-10 15,-9-2-2-15,4-4-15 16,-1-1-3-16,1-3 0 16,5 1-4-16,8 1 2 15,9 2 2-15,11 5 0 16,3 4-1-16,9 7-1 16,-4 6 0-16,8 14 0 15,-2 6-2-15,0 12 1 16,0 2 0-16,-2 10-3 15,0 0 2-15,-2 0 2 16,5 2-6-16,9-11 1 16,2-4 0-16,14-7-3 15,0-5 2-15,6-12-4 16,1-4-4-16,7-10 1 16,-10-8 4-16,7-7-21 15,-3-8-13-15,-4-6-37 16,3-9-33-16,-13 1-29 0,1-2-11 15,-17-3 82-15</inkml:trace>
  <inkml:trace contextRef="#ctx0" brushRef="#br2" timeOffset="-116441.14">10688 12233 1422 0,'18'0'72'0,"1"2"21"0,9-2-6 0,4-3-22 0,4-3-16 15,0-1-29-15,2-4-9 0,8 2-16 0,3-2-23 0,3-4-71 16,-3 3-38-16,-7-4 65 0</inkml:trace>
  <inkml:trace contextRef="#ctx0" brushRef="#br2" timeOffset="-116013.11">11261 12063 1302 0,'-10'0'102'16,"1"-3"57"-16,4 0-22 0,2 1-38 15,3 2-19-15,5 10-39 16,3 2-12-16,4 9-25 16,6 9-4-1,9-2-1-15,6 4-6 0,0-9 4 16,5-4-5-16,-4-11 4 15,1-2 4-15,-8-2 10 16,-7-4 10-16,-4 0 14 16,-14 0-4-16,9-2-8 15,-6 2-2-15,4 2-17 16,4 5-1-16,4 1-5 16,5 5-7-16,6 0-3 15,9 1 4-15,-1-6 0 16,-3 0 4-16,-1-8 10 15,-7-4-5-15,-11-2 28 16,0-3 16-16,-9-9 36 16,0-2 15-16,-13-12 4 0,-3-6-15 15,-6-12-20-15,-4-4-13 16,2-7-27-16,-1 2 2 16,5 15-27-16,6 6-7 15,9 18-18-15,0 7-25 16,11 10-71-16,5 2-44 15,12 4-102-15,5 3 131 0</inkml:trace>
  <inkml:trace contextRef="#ctx0" brushRef="#br2" timeOffset="-115091.08">11299 11745 1276 0,'-7'4'106'0,"1"4"51"0,-5 6-24 0,0 2-12 0,2 5-34 0,-1 5-21 0,10 12-30 0,2 13-11 16,10 15-13-16,1 10 0 0,1 7-16 0,4 2-15 15,-6-7-18 1,-1-9-1-16,0-17 5 16,-4-9 9-16,-3-20 25 15,-1-7-5-15,2-16 18 16,0-8 9-16,3-22 15 16,0-9 5-16,3-23-4 15,0-2 4-15,-2 1 0 16,9 6 8-16,-6 17-1 15,1 10-10-15,-5 26-20 0,1 5-6 16,-1 25-14-16,-2 8-3 16,9 12-1-16,-4 1-1 0,11-3-8 15,3-6 2-15,0-8-5 16,4-11 1 0,-4-6 14-16,-2-5 0 0,-4-8 15 15,0-2 8-15,-6-6 15 16,-5 3 11-16,-3-2-3 15,-2-3-3-15,-2-3-14 0,-1-4-15 32,3-5-1-32,2-3-10 0,2-5 7 15,2-5 10-15,0-6 7 16,-1-1 11-16,-1-7-2 16,-6-5 4-16,-2-4-18 0,-7 3-1 15,-11-2-5 1,-3 8-17-16,0 11 1 0,1 5-22 15,10 19-21 1,10 12-9-16,-1 2-66 0,2-8-29 0,14 15-95 31,4-6 15-31,11-2 114 16</inkml:trace>
  <inkml:trace contextRef="#ctx0" brushRef="#br2" timeOffset="-114376.09">10941 12743 957 0,'-3'0'152'0,"-5"1"192"0,3-1-198 0,-5 0-12 0,3 0-24 0,-6 0-29 15,-6-4-37-15,0-1-24 0,-3 5-18 0,-2 5-1 0,-2 7-6 16,2 4 5-16,5 1-7 0,3 5 4 16,16-4-3-16,6 4 0 15,12-5 0-15,7 4 4 16,10-4 2-1,-2 4-4-15,6-6 11 16,-1 4-5-16,5 2 8 16,-5 2 2-16,-10 3-3 15,-4-1 5-15,-20 0 14 16,-7 2 4-16,-17-2-1 0,-5 0-8 16,-9-7-23-16,-3-2-16 15,-1-9-33-15,-2-3-15 16,4-6-61-16,3-1-16 15,14-7-79-15,6-1 112 16</inkml:trace>
  <inkml:trace contextRef="#ctx0" brushRef="#br2" timeOffset="-113770.66">11163 12883 1241 0,'8'2'81'16,"1"-2"21"-16,-1 1-22 0,2-1-7 0,2-1-24 31,4-1-5-31,5-7 3 16,2 1 6-16,-1-3 13 16,4 1-2-16,-6-5-1 15,4-1-2-15,-10-2-7 0,-3-4-2 16,-8 3 1-16,-3-3-7 15,-1 3-11-15,-7 4-3 16,0 7-15-16,-3 0-5 16,-6 13-8-16,1 6-6 0,-3 14-10 15,-2 8-1-15,2 16-17 16,0 4-14-16,13 4-20 16,0 2-4-1,12-12 19-15,7-3 15 0,1-17 24 16,6-5 9-16,4-14 12 15,-2-7 15-15,3-8 17 16,1-8 7-16,2-7 4 16,1 0-10-16,-6 3-14 15,-1-1-11-15,-8 9-16 16,-4 4-2-16,-8 7-25 16,1 7-13-16,-3 7-15 15,-2 3-1-15,2 2 24 16,-1 0 13-16,-1-8 14 15,2-6 2-15,3-7 9 16,8-6 9-16,2-6 18 16,1-3 2-16,8-13 5 15,0 0-2-15,8 2-6 16,0 1 4-16,5 9-5 0,-2 11-4 16,0 13-11-16,-1 13-10 15,-10 17-16-15,0 0-32 0,-6 8-80 16,-1-1-53-16,3-8 80 15</inkml:trace>
  <inkml:trace contextRef="#ctx0" brushRef="#br2" timeOffset="-112767.62">12854 12033 821 0,'-1'-5'138'0,"2"2"192"0,-2-3-177 0,1 1-5 16,0 2-10-16,-8 0-26 15,0 3-14-15,-13 8-43 0,-2 3-24 16,-4 12-19-16,0 4-14 15,3 11-2-15,4 5-3 16,11 4-4-16,9-4 7 16,18-9-10-16,12-5 10 15,11-14-1-15,4-7 6 0,4-11 24 16,-4-9 13-16,-10-11 20 16,-5-2-1-16,-13-2-12 15,-4-1-15 1,-13-7-15-16,-5 2-9 0,-9-1-3 15,-7-1-12 1,-1 6-10-16,-3-2-6 0,8 10-6 16,6-1 4-16,11 10 5 15,14 4 1-15,13 6 6 16,9 4 4-16,21 9 4 16,1 3-2-16,10 8-18 15,1 2-7-15,-12 1-22 16,-11 2 1-16,-18 1 15 0,-7 5 6 15,-32-6 28-15,-8-2 7 16,-14-10 11-16,-7-6 7 16,6-7 22-16,5-9 2 0,10-10 11 15,11-5 3-15,13-8-13 16,16-9 0-16,20-7-15 16,12 0-12-16,17-11-11 15,4 4-6-15,3-4-80 16,-3-5-54-16,8 1 71 15</inkml:trace>
  <inkml:trace contextRef="#ctx0" brushRef="#br2" timeOffset="-110796.33">14777 11642 1057 0,'5'3'89'0,"1"3"52"0,-2-2-31 0,-4 2-28 0,-2 0-11 0,-1 5-14 16,-5-3-1-16,5 6-9 31,-5 4-5-31,2 9-13 0,-5 1-10 16,-4 18-13-16,3 1-6 16,-6 10-5-16,1-4-1 15,4-2-4-15,-1-10 3 16,6-11 2-16,2-7 5 0,0-10 13 15,6-11 10-15,-2 1 35 16,-4-10 5-16,1-15 12 16,0-6-9-1,5-16-21-15,4-11-3 0,3-12-14 16,8-2-2-16,7 4 4 16,-3 5-3-16,6 21-1 15,-5 11-2-15,1 20-17 16,3 9-6-16,2 23-5 15,9 14-5-15,6 19 1 0,3 3 6 16,8 4-8-16,-1-5-1 16,1-11 0-16,1-7-2 15,-10-17 12 1,1-5 1-16,-20-11 23 16,-5-3 18-16,-14-10 35 15,-5-8 12-15,-13-21-7 16,-3-9-16-16,-1-18-22 0,-4-6-7 15,4-12-14-15,4-4 1 16,1 4-17-16,4 5-6 16,8 20 2-16,0 13-10 0,8 18-30 15,-2 7-35-15,7 14-103 16,6-2-38-16,9 5 348 16,8 5-175-1</inkml:trace>
  <inkml:trace contextRef="#ctx0" brushRef="#br2" timeOffset="-110494.98">15886 11435 1544 0,'-20'-11'155'0,"-7"-1"69"16,-15 2-88-16,-4 4-30 0,-3 1-63 0,2 8-17 0,9 4-12 0,11 7-6 15,19 6-21-15,5-1 1 16,23 7-2-16,7-3-4 16,19 6 22-16,1 2 10 15,2-1 10-15,0 5 12 16,-13 3 1-16,-7-4-8 16,-18 4-6-16,-11 0-3 0,-25 1-10 15,-10-4-1-15,-16-5-30 16,-5-5-33-1,-6-7-81-15,-3-6-43 0,-1 3-187 16,-3 3 203 0</inkml:trace>
  <inkml:trace contextRef="#ctx0" brushRef="#br2" timeOffset="-109977.73">14828 12449 1452 0,'-3'0'53'0,"9"0"29"0,-4-1 44 0,-7 1 5 0,-9 1-27 0,-16 4-50 0,-3 5-7 0,-15 5-24 0,2 4-6 0,-2 7-7 16,8-3-12-16,9 2-5 15,5 1 4-15,20-6-3 16,6-2-5-16,19-1-1 16,11-1 4-16,14 1 10 15,8 4 15-15,2-1 8 16,-1 1-7-16,-16-1 0 16,-10-1-5-16,-21 3-3 0,-9 2 1 15,-21 2-1-15,-12 1-7 16,-18 0-36-1,-3-2-20-15,1-3-56 0,2-6-19 16,18-3-36 0,9-10 18-16,20-6 81 0</inkml:trace>
  <inkml:trace contextRef="#ctx0" brushRef="#br2" timeOffset="-109405.59">15039 12744 807 0,'7'11'143'0,"-1"-6"206"15,-1 0-213-15,-1-5-12 16,4 0-13-16,-1-3-18 16,2-2-10-16,2-8-14 15,2-1-8-15,6-8 1 16,1 0 2-16,-1-3 3 15,0-4-1-15,-6 3-8 16,-7 0 1-16,-6 6-8 16,-5 1 0-16,-6 5-14 0,-5 1-10 15,-6 7-10 1,0 6-15-16,2 9-3 16,1 9-8-16,6 12-10 15,7 3 6-15,1 12-9 16,4 3-7-16,7-3-5 15,5 3-5-15,5-12 8 16,7-8 8-16,3-4 13 16,0-10 3-16,0-4 7 15,-6-7 2-15,-1-5 11 0,2-9 15 16,-3-9 7-16,5-7 13 16,-3-5 3-16,7-7-13 15,4-5-2-15,-4 3-11 0,2 6-13 16,-6 7 2-16,-1 12-4 15,-4 8-9-15,-4 8-2 16,-1 8-4-16,1 9-17 16,-2 7-7-16,1 1-19 15,3 2 3-15,-4-3 1 16,-1-5 5-16,-3-8-1 16,-6-10-5-16,0 2-19 15,5-6-21-15,-3-16-65 16,-3-6 410-16,21-27-222 15</inkml:trace>
  <inkml:trace contextRef="#ctx0" brushRef="#br2" timeOffset="-108222.98">11275 13516 1168 0,'-5'-2'91'0,"-2"-3"49"0,3 2-11 0,4 3-21 0,0 2-6 0,0 6-6 0,4 3-5 16,-3 7-6 0,1 9-9-16,2 21-21 15,0 8-14-15,5 28-23 16,-1 17-12-16,0 20-9 16,1 7-4-16,-6 3-19 0,2 0-1 0,-5-8-19 15,0-2-10-15,-5-12 12 16,2-10 1-1,-1-23 6-15,0-13 3 0,3-28-32 16,-1-10-15 0,-3-19-25-16,-2-9-18 0,-11-22 76 15</inkml:trace>
  <inkml:trace contextRef="#ctx0" brushRef="#br2" timeOffset="-107955.39">10956 14599 1020 0,'21'27'125'16,"-1"6"154"-16,12 9-208 15,0 7-20-15,1 11-31 0,0 3-15 16,-3 4-13-16,6-4 0 16,-3-18 0-16,2-2 2 15,4-26 26-15,2-6 22 16,0-19 46-16,-3-10 19 15,6-28 10-15,-4-8-17 16,-1-14-40-16,2-7-17 0,-11-6-42 16,-1-2-49-1,-10 1 41-15,6-2-21 0</inkml:trace>
  <inkml:trace contextRef="#ctx0" brushRef="#br2" timeOffset="-106759.67">9814 15632 898 0,'-14'6'94'0,"0"2"58"0,1-2-43 0,4-2-25 0,2-3-12 0,1-1 16 16,3-1 3-16,3-4 3 0,3 0-2 15,10-1-4-15,7 1-13 16,18-3-9-16,8 0-11 0,17 2-26 16,2-2-2-1,-4 8-18-15,-9 2 0 0,-15 7-8 16,-9 5-1-16,-15 7-3 16,-6 2 4-1,-18 9-6-15,-4 1-22 0,-22 14-36 16,-8 4-16-16,-14 7-10 15,-4 2 18-15,-2 2 31 16,6-7 12-16,16-5 22 16,5-4 5-16,24-16 14 15,9-3 9-15,18-10 17 16,15-1 15-16,18-13-6 16,14-4-3-16,17-10-20 15,4-2-19-15,-3-1-28 0,0 4-47 16,4-1-420-16,-3 5 330 0</inkml:trace>
  <inkml:trace contextRef="#ctx0" brushRef="#br2" timeOffset="-106440.47">11233 15764 1595 0,'-37'-6'80'0,"-4"3"15"0,-8 8-17 0,-3 14-32 0,3 6-21 0,13 8-24 0,11-2-7 0,20 1-4 15,11-5-1-15,26-2 1 16,9-1 2-16,13-1 14 15,1 3 6-15,-5-1 7 16,-4 6 3-16,-14-2-6 0,-12 4-5 0,-20 5-1 16,-16-4-11-1,-15 9-38-15,-9-7-24 16,-4-6-61-16,-3-3-23 0,6-14 78 31</inkml:trace>
  <inkml:trace contextRef="#ctx0" brushRef="#br2" timeOffset="-105909.3">11509 16102 1425 0,'14'0'103'16,"3"-3"42"-16,2-10-33 15,0-3-15-15,-2-7-16 16,2-6-8-16,0-1-4 15,-1-4 8-15,-6 5-2 16,1 2-3-16,-12 4-6 0,-5 1-12 16,-11 7-16-16,-5 3-14 15,-8 12-12-15,1 5-14 16,-2 17-16 0,3 6-3-16,5 18-25 15,7 4-2-15,12 4-5 16,7 0 6-16,14-12 18 15,1-6 12-15,7-15 10 16,5-4 4-16,-4-7 1 16,2-6 2-16,0-4 14 0,-3-3-1 15,-3 0 11-15,-5-8-3 16,-8 3-8-16,0 2-2 16,-10-4-5-16,1 4 3 0,-1-3-6 15,1-4 0 1,4-9 6-16,2-3 2 0,5-8 21 15,6-4 10-15,4-1-2 16,4 4 0-16,-2 9-9 16,-1 7-7-16,-3 10-1 15,-1 8-14-15,-3 10-22 16,2 9-34 0,-3 11-78-16,2-4-37 15,8 0-101-15,6-6-102 16,10-20 215-16</inkml:trace>
  <inkml:trace contextRef="#ctx0" brushRef="#br2" timeOffset="-105646.86">12460 15758 1436 0,'-22'-13'136'0,"-11"2"93"16,-4 4-38-16,-4 8-58 0,2 5-33 0,6 9-54 0,6 4-20 0,14 3-23 0,10 4-8 15,16 6-4-15,9-4-4 16,6-1 1-16,7 3-1 0,4 2 3 16,1-1 5-16,-12 7-12 31,-4 6-6-31,-22 0-39 0,-7 5-11 0,-20-3-35 31,-10-2-15-31,-1-12-26 0,-5-7-263 16,14-12 271-16</inkml:trace>
  <inkml:trace contextRef="#ctx0" brushRef="#br2" timeOffset="-104508.06">12633 16081 1423 0,'-1'13'107'16,"-5"-2"75"-1,-1-6-36-15,1-1-26 0,3 0-22 16,3-3-44-16,1-1-17 16,7 0-19-16,3 2 0 15,3-1 10-15,2 1 5 16,0 1 4-16,-2 2-4 16,-1-2 0-16,-1 0 3 15,3-1-8-15,-4-2-2 16,-2 3-18-16,-7-3-1 15,-2 0-4-15,0 0 3 16,-11-3-3-16,-3 9-8 16,-13 3-16-16,-2 4-17 15,1 3-3-15,0-4 0 0,12 1 16 16,3-5 11-16,12-3 8 16,8-5-1-16,8-5 10 15,8 0 4-15,-1-4 5 16,4 2 4-16,-7-2-5 15,-7 3-5-15,-12 6 1 16,2 0-3-16,-2 1-2 16,-8 4-1-16,2 6-1 0,-1 2 1 0,7-2-2 31,7 3 2-31,-3-8 2 16,-4-3 0-16,8 1 3 15,-3-1-1-15,8-3 4 16,7 0 1-16,-1 0 10 15,8-3-1-15,0-7-1 0,3 1-1 16,-8-7-8-16,0-2 1 16,0-4 2-16,-8-3-2 0,-5-5 7 15,-4 2-4-15,-11-5-3 16,-5 4 8-16,-10 4-10 16,-5 6 0-16,0 11-6 15,1 2-2-15,1 6-12 16,5 5-5-16,10-2-16 15,7-3-31-15,9-3-37 16,10-8-16-16,11-7-47 16,9 1-6-16,1 0-18 15,1-1 8-15,4 9 38 16,2 1 35-16,-10 8 64 16,-2 9 34-16,-9 6 64 15,-11 2 29-15,-9 10 54 16,-4 4 8-16,-3 2-17 15,-2 2-28-15,-1 0-47 16,3-5-22-16,1-5-22 16,2-1-3-16,0-12-5 15,2 1 3-15,-2-13 8 16,0 0 22-16,5-10 27 16,-1-5 9-16,0-12 5 15,0-9-18-15,4-5-25 16,5-8-9-16,6 1-24 0,6-1-1 0,11 4-49 15,7 4-30-15,9 4-67 16,5 4-37-16,-7 10-8 16,-4 4 9-16,-7 8 59 15,-10 6 44 1,-4 7 76-16,-8 2 36 0,-9 6 60 0,-6 1 20 16,-10 1 30-1,-5 3 4 1,-4-1-1-16,-8 3-8 0,-5 4-34 15,-5 4-16-15,-3 10-48 16,5-1-15-16,8 4-24 16,12-2-6-16,21-3-4 15,16-6-4-15,15-6 5 16,5-2 0-16,5-2 4 16,-1-1 1-16,-14 1-14 15,-5-3-14-15,-28 12-30 16,-9-1-17-16,-23 8-47 0,-13 3-27 15,-24-3 86-15</inkml:trace>
  <inkml:trace contextRef="#ctx0" brushRef="#br2" timeOffset="-104008.52">9918 16851 1245 0,'-3'-6'121'15,"-6"-1"85"-15,-7 4-81 0,-1 0-5 0,-13 8-33 0,-2 1-3 0,-4 13-11 0,-7 1-11 16,-4 14-10-16,4 5-15 16,12 16-28-16,9 8-6 15,17 15-9-15,11 0-3 0,21-5 1 16,14-10-4-16,13-25-24 16,15-18-19-16,8-23-36 15,5-14-13-15,5-23-49 16,-9-12 58-16,-14-19 42 15</inkml:trace>
  <inkml:trace contextRef="#ctx0" brushRef="#br2" timeOffset="-103525.23">10314 16454 1395 0,'-23'0'136'16,"4"9"91"-16,-2 10-26 15,9 23-57 1,4 11-46-16,3 25-55 15,3 9-30-15,9 14-17 16,2 2-5-16,15-17-20 16,11-10-5-16,9-30-1 0,3-10 3 15,-1-17 21-15,-7-14 3 16,-4-10 7-16,-2-12 2 16,-3-9 11-16,-5-2 16 15,-6-2 4-15,-5 5 3 16,-9 3-7-16,0 7-11 0,-10 14-6 15,0 10-5-15,2 13-15 16,3 10-19-16,13 6-17 16,1-2 4-16,18-11 7 15,2-9 14-15,4-16 13 16,5-6-1-16,-8-13 18 0,-7-5 17 16,-6-4 23-16,-6 1 8 15,-7 3-5 1,-7 9-4-16,-2 4-9 15,0 11-8-15,0 11-5 16,0 9-15-16,5 24-16 16,6 8-22-16,11 2-32 15,3-2-8-15,8-16-7 16,3-15 13-16,-1-21 17 0,1-13 11 16,-7-23-20-16,1-18-18 15,-3-17-67-15,-2-12-27 16,-2-12 83-16</inkml:trace>
  <inkml:trace contextRef="#ctx0" brushRef="#br2" timeOffset="-103218.78">11351 16507 1051 0,'-8'13'154'0,"-3"12"146"0,-6 18-80 0,1 24-76 0,3 8-28 0,-1 14-55 16,1 4-23-1,4-6-27-15,1-3-7 16,8-13-6-16,5-8-18 0,6-17-14 15,1-10-1-15,3-25-3 16,-1-10 20-16,5-19 16 16,3-3 10-16,11-12 20 15,0 3 12-15,7 6 17 16,-1 2-6-16,-1 17 1 16,-7 5-18-16,-4 15-14 15,-6 8-3-15,-13 4-12 16,-5 5 0-16,-10 1-4 15,-4 0-12-15,-14 0-27 16,-3-3-20-16,-10-8-56 16,-6-5-29-16,0-12-172 15,3-10 185-15</inkml:trace>
  <inkml:trace contextRef="#ctx0" brushRef="#br2" timeOffset="-102858.4">11685 16428 1614 0,'35'16'115'16,"-10"19"43"-16,-9 17-31 0,-10 23-56 15,-3 11-37-15,-6 13-30 16,-1-1-9-16,0-5-25 16,4-6-8-16,0-16-24 15,0-7-7-15,0-20-6 16,4-7 5-16,-4-23 25 15,0-13 15-15,0-12 46 16,-2-11 26-16,4-17 28 0,7-4 17 16,7 2 8-16,8-1-5 15,9 13-6-15,5 4-12 0,-2 16-21 16,-3 5-12-16,-13 15-22 16,-7 12-9-16,-16 13-21 31,-8 5-13-31,-21 9-48 15,1 2-23-15,-9-1-36 16,-1-5-17-16,13-16-3 0,6-15-4 16,19-26 91-16</inkml:trace>
  <inkml:trace contextRef="#ctx0" brushRef="#br2" timeOffset="-102608.89">12105 17043 999 0,'20'11'164'16,"-1"-3"185"-16,0 3-196 15,2 0-14-15,2-9-29 16,0-1-10-16,-1-4-18 16,-2-1-3-16,-10-7-7 15,-1 3-4-15,-9-3 3 16,-9 3-10-16,-7 1-16 16,-8 3-18-16,-6 15-27 15,-3 5-20-15,-2 20-51 16,5 6-21-16,13 12-61 15,14 3-20 1,20-11-51-16,12-10-191 0,23-22 258 16</inkml:trace>
  <inkml:trace contextRef="#ctx0" brushRef="#br2" timeOffset="-102224.77">12794 17242 1420 0,'-4'0'134'16,"-12"0"88"-16,-13 0-37 15,-19 5-55-15,-1 3-37 16,1 12-55-16,7 7-15 0,18 9-27 16,8 2-18-16,15-6-24 15,13-4-12-15,15-15-19 16,10-7 15-16,11-16 21 16,0-4 17-16,-5-13 21 15,-6-6 2 1,-13-6 21-16,-6-5 12 0,-6-10 35 15,-4-4 16-15,-4-16 43 16,-3-10 2-16,-12-22 7 16,-4-15-12-16,-2 1-40 15,5 11-8-15,8 38-18 16,2 27-3-16,1 43-4 0,1-4-11 16,1 43-16-16,1 12-11 15,3 39-14-15,-4 15-2 16,6 12-59-16,4 3-28 15,7-6-89-15,2-9-83 16,4-15 564-16,3-14-304 0</inkml:trace>
  <inkml:trace contextRef="#ctx0" brushRef="#br2" timeOffset="-101757.14">13774 16441 1721 0,'14'13'118'0,"-1"15"54"0,-1 11-43 0,0 29-56 0,-6 13-30 16,2 16-34-16,-4 4-5 0,3 2-30 0,-3-5-37 0,6-15-95 15,-4-6-48-15,2-18 100 16</inkml:trace>
  <inkml:trace contextRef="#ctx0" brushRef="#br2" timeOffset="-101342.39">13713 17069 1624 0,'52'-35'124'0,"-4"6"76"16,-2 3-37-16,-8 11-48 0,-3 0-34 15,0 8-54-15,-4 4-14 16,4 5-13-16,1 6-4 16,-6 7-7-16,-3 4 1 15,-8 7-11-15,-3 7-3 0,-10-2-8 16,0 7-2-16,4 0-3 15,-2 0-6 1,6-3 4-16,3-9-4 16,4-13 17-16,1-7 2 0,4-10 17 15,0-9 18-15,-4-9 31 16,-3-5 24-16,-8-8 28 16,-6 2 3-16,-9-5-3 15,-8 4-20-15,-17 4-26 16,-7 1-15-16,-7 14-45 15,-4 7-19-15,5 12-72 16,4 12-40 0,16 14-89-16,17-1 306 0,22 0-98 15</inkml:trace>
  <inkml:trace contextRef="#ctx0" brushRef="#br2" timeOffset="-100959.7">14809 17166 1647 0,'0'-15'147'16,"-14"-4"110"-16,-4-5-51 16,-21-1-72-16,-10 3-42 0,-1 6-62 15,-3 3-6 1,17 15-14-16,8 7-10 0,12 9-12 16,5 2-10-16,11 1-3 0,11 1 10 15,10 0-4 1,10-2 13-1,5-4 5-15,5-6-6 16,-1-6 20-16,-2-4-1 0,-13 0 18 16,-6-1 18-16,-11 2-1 15,-7 6 8-15,-5 13-14 16,-7 5-12-16,-10 16-12 16,1 8-15-16,-3 10 1 15,8 4-8-15,-3 1-22 16,6-1 1-16,4-4-19 15,-3-4-5-15,0-8 1 16,0-7-24-16,-5-15-39 0,0-11-19 16,-1-17-57-16,1-18-9 15,5-20-250-15,3-12 268 16</inkml:trace>
  <inkml:trace contextRef="#ctx0" brushRef="#br2" timeOffset="-100476.83">14904 17198 1389 0,'20'17'118'16,"1"-1"80"-16,2 0-21 15,-4-11-37-15,2-5-12 16,1-8-23-16,-5-7-14 0,2-4-1 16,-2-6-10-16,-10 2-5 15,-1-1-9-15,-12 5-18 16,-2 0-10-16,-14 8-12 15,-5 5-10-15,-6 12-17 16,-5 10-1-16,6 20-33 16,6 11-10-16,13 13-23 15,8 5-13-15,23-2-7 0,8-6-1 16,15-11-4-16,8-13 1 0,5-14 7 16,6-15 1-1,-3-15 21-15,9-8 11 0,-6-18 28 31,-3-9 12-31,-10-9 30 16,-6-10 13-16,-11-9 48 16,-2-8 22-16,-15-8 33 15,-7-6 4-15,-6-8-13 0,-6-4-11 16,-7 12-27 0,1 19-7-16,1 39-20 0,6 22-10 15,0 37-25-15,1 18-9 0,-3 39-18 16,-1 13-5-16,-1 27-48 15,6 7-23-15,-4 10-85 16,4 1-49-16,-1-3-85 16,-3-9-342-1,9-24 403-15</inkml:trace>
  <inkml:trace contextRef="#ctx0" brushRef="#br2" timeOffset="-99926.14">15533 17632 1375 0,'3'-64'121'0,"2"0"103"0,1-4-31 0,7 2-25 16,-2 0-17-16,9 6-24 16,-1 4-15-16,5 15-9 15,-2 13-2-15,-1 14-35 16,1 9-8-16,-5 13-30 16,-3 11-19-16,-4 16-7 15,-4 6-7-15,-8 17-24 0,-1 2-9 16,0 6-31-16,3-6-5 15,5-2 14-15,9-9 12 16,10-17 20-16,6-7 8 0,11-17 6 16,4-8 2-16,17-11 17 15,4-5 9-15,7-3 13 16,-7 2 13-16,-1-5 5 16,-5 1 4-16,-8-1-16 15,-8-3-6-15,-11 1-10 16,-8 9-8-16,-17 4 13 0,-5 11-10 15,-1 0-2 1,-8 7-7-16,-1 12-28 16,1 8-6-16,1 2-36 15,4 2-4-15,1-9-6 16,1-5 5-16,9-4 33 16,-2-7 10-16,3-6 24 15,4 0 12-15,4-6 18 16,-1-8 10-16,4-8 30 15,3-3-4-15,-1-10 7 0,-2-3-10 16,3-5-12-16,0 4-9 16,5 1-16-16,-3 8-7 15,3 11-17 1,0 8-14-16,3 8-69 0,0 0-48 16,-4-10 434-16,12-6-277 0</inkml:trace>
  <inkml:trace contextRef="#ctx0" brushRef="#br2" timeOffset="-79092.43">494 11481 1010 0,'9'0'97'16,"-4"-1"61"-16,0 1-14 0,-5 0-36 0,0 1 0 0,-6 4 0 0,-2-4 4 0,-3-1-1 15,-5 0-6-15,0-1-29 16,-6-1-17-16,-2-1-37 16,-3 3-13-16,-1 8-8 15,0 6-3-15,4 11-11 16,7 9 0-16,1 11-16 16,8 6-12-16,8 7-13 15,6-3-8-15,12-3 11 16,2-3 13-16,13-11 23 15,-1-6 10-15,7-13-13 16,1-15-14-16,2-8-24 16,-2-14-24-16,-1-10-35 0,-1-2-133 15,-10-5 154 1</inkml:trace>
  <inkml:trace contextRef="#ctx0" brushRef="#br2" timeOffset="-78286.01">683 11655 1177 0,'-8'0'105'0,"5"0"66"0,-8 6-29 31,5 3-44-31,3 6-15 0,3 5-30 16,3 7-6-16,5 1-22 15,3 7-10-15,1 1-9 16,4-4-5 0,6-5-3-16,-3-2-4 0,8-13-4 15,-2-5 0-15,-1-15 5 16,1-6 6-16,-3-13 20 15,2-2 10-15,-10-7 29 16,-1 0 7-16,-9-2 5 0,0 2-4 16,-4 6-26-1,-2 5-9-15,-1 10-23 0,3 14-4 16,-2-2-4-16,5 18-3 16,5 14-1-1,5 4-3-15,1 8-22 0,8-5-9 16,2-7-14-1,6-10-1-15,-2-13 22 16,1-6 12-16,-3-10 15 0,1-10 3 16,-1-8 7-16,-4-9 9 15,0-2 12-15,-7-2 3 16,0 1-6-16,-4 4-5 0,-2 9-11 16,-3 7 0-16,-1 12 2 15,0 8-3-15,-2 17-2 16,3 9-4-16,-2 10-1 15,2 2-6-15,6-1-22 16,0-5-5-16,2-7 2 16,-6-6 3-16,-4-13 22 15,-4-4 6-15,0-4 0 16,-1-9 4-16,-2-9 5 16,3-10 1-16,8-9 5 15,-1-4 1-15,14-6-6 0,4-1-5 0,2-1-3 16,0 5-3-16,1 10-3 31,4 9-1-31,-5 15-25 16,-2 5-20-16,-8 18-37 15,-1 10-8-15,-3 17 5 16,-4 4 9-16,-4 6 28 0,-2-3 8 16,-3-7 26-1,-5-5 18-15,-1-9 47 0,0-8 18 16,-1-8 18-16,-4-7 8 15,0-12-16-15,2-3-9 16,2-11-16-16,-1-8-12 0,8-5-14 16,8-3-5-16,8-3-11 15,13-5-4-15,7 3-2 16,6 2 0-16,14 6-41 16,-3-3-32-16,4 8-86 15,-5 5-45-15,-9 2 108 16</inkml:trace>
  <inkml:trace contextRef="#ctx0" brushRef="#br2" timeOffset="-77725.74">661 12388 1479 0,'3'0'37'0,"-15"-2"-3"0,-6 4 23 0,-7 6-18 15,1 1-12-15,2 9-15 0,5-3 0 0,3 4 5 0,6 3 4 0,9 1 7 16,9-1 5-16,12-3 4 0,6 3-3 15,13-7-5-15,0 0 1 16,8-6-4-16,2 2 0 16,-10-6 7-1,-5 6 3-15,-14 1-2 0,-9 4 2 0,-16 5 2 16,-16 2-8-16,-18 6-8 16,-7 2-10-16,-25 7-16 15,-2 0-12-15,-10 1-30 16,1-1-4-16,12-5-6 15,8-6-5-15,25-14 6 16,9-1-13 0,19-19-43-16,10-9-16 0,20-14 69 15</inkml:trace>
  <inkml:trace contextRef="#ctx0" brushRef="#br2" timeOffset="-77498.8">972 12055 1573 0,'3'-12'133'16,"-5"5"111"-16,-2 7-72 15,-9 16-25-15,-1 9-32 16,4 19-52 0,3 10-13-16,7 17-33 0,4 6-5 0,7 8-14 15,5-1-22 1,8 1-65-16,-2-8-46 0,3-12-95 15,-3-8 50-15,-8-11 84 32</inkml:trace>
  <inkml:trace contextRef="#ctx0" brushRef="#br2" timeOffset="-76703.32">923 12483 1581 0,'-2'-5'94'0,"2"0"37"16,4-3-20-16,13-1-28 16,10-4-15-16,11-3-25 15,7 1 4-15,12-4-8 16,5 4-3-16,-9 8 6 16,-2 0-4-16,-23 7-11 0,-10 7 0 15,-18 0-7 1,-5 8-7-16,-20 4-4 0,-5 4 1 0,-15 4-24 31,1 3-10-31,10 3-17 16,5-4-12-16,18-4 7 0,11-6 10 15,11-13 15-15,10-6 10 16,9-11 21-16,-4-11 10 0,6-5 19 16,0-3 8-16,-9-6 0 15,-5 6-7-15,-7 5-12 16,-7 3-10-16,-2 20-16 15,-1 0 0-15,4 21-19 16,-2 10-8-16,5 12-37 16,5 1-14-16,3-7 1 15,4-8 10-15,5-16 40 16,-1-11 18-16,-2-11 31 16,-1-11 15-16,-12-11 19 0,1-4 7 15,-7-12 0-15,-2-7-2 16,4-11-6-16,-3-4-6 15,2-11 1-15,3 2-8 16,4 11-6 0,1 9 4-16,-4 27-11 15,3 15 2-15,-1 29-11 16,-2 15-11-16,0 26-4 0,-1 11-8 16,0 14-17-16,1 3-6 15,3-6-22-15,1-9-2 16,4-21 22-16,3-12 8 15,0-21 16-15,1-10 1 16,-4-10 1-16,-2-4 0 16,-3-4 3-16,-1-7 6 0,-7-2 2 15,-3-3 8-15,-9-1-1 16,-6 7 1-16,1 13-1 16,-2 4-3-16,4 20-9 15,4 16-6-15,6 13-5 16,4 7-1-16,11 0-2 0,10-7 0 15,10-16-22 1,8-8-20 0,5-22-30-16,-5-7-16 0,-6-13-44 15,-10-9-19-15,-11-3-63 16,-7-7-223-16,-22-1 282 16</inkml:trace>
  <inkml:trace contextRef="#ctx0" brushRef="#br2" timeOffset="-76520">1440 12000 1821 0,'18'0'111'0,"5"-9"44"0,7-1-27 0,4-1-61 0,-4 0-18 0,0-2-69 0,1 2-63 0,-1-6 399 15,5-3-276-15</inkml:trace>
  <inkml:trace contextRef="#ctx0" brushRef="#br2" timeOffset="-75762.17">2237 11607 1205 0,'0'-6'85'0,"-3"-3"47"0,1 7-1 0,2 2-7 0,0 6-6 16,2 8-2-16,3 5-5 0,-2 10-10 15,2 4-15-15,-1 6-33 16,-2 2-21-16,-1 10-21 16,3 1-5-16,-3 5-6 15,2-2-11-15,-3-8-47 16,2-3-30-16,-2-12-94 15,-5-5-8-15,0-7 99 16</inkml:trace>
  <inkml:trace contextRef="#ctx0" brushRef="#br2" timeOffset="-75558.74">2149 11886 1527 0,'8'4'100'16,"7"-1"59"-16,0 0-29 16,10-6-30-16,2 1-28 0,9-6-44 15,2-3-26-15,3-5-101 16,5-4 318-16,-13-13-191 16</inkml:trace>
  <inkml:trace contextRef="#ctx0" brushRef="#br2" timeOffset="-54863.17">9595 13706 207 0,'0'-1'-28'0,"-3"-6"68"0</inkml:trace>
  <inkml:trace contextRef="#ctx0" brushRef="#br2" timeOffset="-54230.1">9595 13654 484 0,'-2'0'85'15,"1"0"65"-15,-5 2-12 16,-4 3-31-16,1 1-19 0,-1-3-14 15,5 0-5-15,4-1-12 16,-4-4-7-16,5-4-5 16,-1-5-2-16,1-2 1 15,3 1 1-15,1-1 8 16,-4 2 0-16,0 0-7 16,0 1 1-16,0 1-1 0,0-2-2 15,0 5 8 1,0-1 2-16,0 7-3 15,0-1-1-15,0 1-18 0,2 1-8 16,1 10-11-16,-1 5-9 0,2 19-1 31,0 6-2-31,2 24-1 16,3 12 2-16,6 16-20 16,5 6-12-16,4-20-18 15,1-10 0-15,5-34 20 0,5-13 15 16,-7-22 32-16,-1-8 16 15,-3-11 20-15,-6-6 7 0,-3-13 7 16,0-3-8-16,-11-9-4 16,0-1-3-16,1 4-10 15,-2 5-8-15,5 18-11 16,3 10-8-16,8 20-17 16,6 13 5-16,8 19-5 15,5 6-4-15,8 13-10 16,-3-4-8-16,1-7-4 0,-3-10 2 0,-11-14 13 31,3-7 4-31,-8-11 25 0,-6-1 12 16,-9-12 48-16,-4-12 26 0,-9-16 3 31,-7-15 3-31,2-19-37 16,-3-13-22-16,2-4-18 15,-2 3-15-15,-2 14-16 0,5 14 2 16,7 24-8-16,1 14-7 15,1 14-66-15,1 3-55 0,9 7-173 16,3 0-329 0,22 11 376-16</inkml:trace>
  <inkml:trace contextRef="#ctx0" brushRef="#br2" timeOffset="-53046.87">11625 13855 888 0,'0'-4'131'0,"0"1"95"0,-4 3-73 0,-3 0-18 0,-2 5-34 0,-2 3-12 0,1 0-20 15,4 1-10-15,-2 5-29 16,5 5-6-16,3 5-15 16,0 0-8-16,5 7-1 15,3-4-6-15,6-3-5 16,0-10 4-16,8-9-2 15,-1-7 3-15,-1-11 8 16,2-4 6-16,-6-5 20 16,-2-3 19-1,-9 0 17-15,-7-1 9 0,-10 1-3 16,-4 1-16-16,-6 4-23 16,1 1-10-16,-2 5-19 15,1 1-5-15,9 8-10 16,11 5-8-16,-2-3-20 15,12 3-7-15,12-3-3 16,8 3 0-16,10 0 21 16,2 3 9-16,1 4 15 0,0 4 5 15,-7 4 1-15,1 6 1 16,-11 3-1-16,-10-2-1 16,-11 1-10-1,-3 1-10-15,-12-2 3 0,-3-6 3 16,-2-5 8-16,-3-8 13 0,4-6 22 15,-2-11 11-15,12-16 24 16,5-3 3-16,7-12-16 0,13 0-7 16,11-3-20-16,4 6-7 31,6-2-13-31,1 9-22 0,1 2-108 16,3 1-62-16,-14 10 94 15</inkml:trace>
  <inkml:trace contextRef="#ctx0" brushRef="#br2" timeOffset="-52380.88">12357 13661 1382 0,'0'12'111'0,"-3"7"53"0,0 8-72 0,-5 6-17 0,0 11-48 16,-3 2-13-16,3 4-20 0,4-1-2 15,-1-9-7-15,3-6-3 16,1-13 9-16,-1-8 7 0,2-10 27 16,0-2 13-1,-3-15 32-15,3-6 9 0,-2-21 11 16,2-10 0-16,2-12-7 15,4-3-3-15,5 1-7 16,4 2 0-16,2 20-24 16,-1 9-4-16,-2 24-19 15,3 13-18-15,2 27-7 16,-5 10-19 0,2 25-56-16,0 1-21 0,6 3-35 15,3 1-46-15,8-18 45 16,2-5 23-16,-2-20 60 15,2-10 81-15,-13-12 54 16,-3-5 24-16,-11-8 32 16,-3-13-11-16,-10-12-15 15,-1-14-12-15,-4-8-43 16,1-8-14-16,2-7-27 16,6 4-17-16,1 8 1 15,8 7-5-15,9 13-2 0,0 4-8 0,5 12-84 16,-3 3-34-16,0 11-142 15,-6 8 281-15,3 19-55 16</inkml:trace>
  <inkml:trace contextRef="#ctx0" brushRef="#br2" timeOffset="-51881.07">12878 13656 1493 0,'-3'-11'109'0,"-2"0"64"0,-1 0-45 0,6 6-26 0,0 5-27 0,0 17-35 15,8 10-16-15,-4 19-48 16,-4 6-15-16,8 2-18 0,0-4-7 16,10-15 23-1,0-8 12-15,-2-15 31 0,5-9 13 16,-7-7 35-16,-1-9 22 15,-1-11 23-15,-4 1 9 0,-2-4-8 16,-1 0-9-16,1 5-26 31,-4 5-8-31,-2 17-18 16,0-7-18-16,5 28-7 16,3 4-21-16,7 19-38 0,3 5-22 15,4 0-44-15,5-5-21 16,1-19 28-16,4-10 28 15,-4-15 80-15,-1-8 56 0,-5-5 55 16,-3-7 26-16,-7-12 16 16,-5-4 1-16,-7-7-20 15,-3-6-23-15,-15-7-38 16,4-3-30 0,-3 6-31-16,-1 0-5 0,10 17-27 15,-1 2-28-15,9 5-68 16,0 4-57-16,11 4-119 15,3 4 14-15,8 9 135 16</inkml:trace>
  <inkml:trace contextRef="#ctx0" brushRef="#br2" timeOffset="-45707.71">10587 14053 956 0,'11'0'72'0,"-3"-4"46"0,-3-1-34 0,-3 2-12 16,1 3-10-16,-8 0-16 0,-1 1-7 0,-2 4 6 16,-2 1-1-16,4-6 16 15,0-1 8 1,3-9 5-16,3-1-6 15,3-8-2-15,3-4 7 16,5-9-3-16,-3 2-4 0,-5 3-15 16,-3 5-13-16,-11 5-19 15,-6 4-4-15,-9 4-4 16,-2 6-6 0,1 4-14-16,4 10-11 0,4 16-24 15,6 11-3-15,10 12-2 16,3 13 13-16,8-4-5 15,6 1-3-15,3-8 2 16,1-8-2-16,2-11 22 16,2-9 9-16,-3-18 6 15,0-6 7-15,0-14 6 16,-6-10 8-16,7-18 14 16,-1-10 7-16,-3-10 15 0,6 4 3 0,-11-4 9 31,-6 12-6-31,-2 13-10 15,-3 11-14-15,0 24-11 16,-6 1-5-16,-4 27-8 16,2 14-3-16,0 21-28 15,4 5-7-15,7 2-20 16,-2-5-2-16,15-14 23 0,5-9 6 16,7-17 17-16,-1-10 9 15,1-13 1-15,-1-6 13 16,-6-13 8-16,-3-3 8 15,-5-8 11-15,-2-3-4 16,-11 4-3-16,0 6-7 0,-5 7-6 16,-6 5-6-16,8 12-2 0,-5 7-7 15,8 11-8 1,2 2 3-16,6 7-9 16,4-1-4-16,7-2-7 0,2-1-4 0,-2-9 3 31,1-2 6-31,-1-7 9 15,-1-4 2-15,-4-4 4 16,-8-5-9-16,-3-3-29 16,-3-3-19-16,-8-2-68 15,-1-4-28-15,-5-13 81 0</inkml:trace>
  <inkml:trace contextRef="#ctx0" brushRef="#br2" timeOffset="-45400.63">10870 13645 1379 0,'-8'-8'136'0,"-3"2"103"0,0 6-126 0,-2 0-28 0,4 0-51 0,1-2-24 0,3-7-56 16,10-1-31-16,3-6-71 16,7 1-43-16,9-3-217 15,-2 1 238 1,52-26-89-16,-71 43 406 15,13 0-15-15,0 7 138 16,-3 4-59-16,-7 17-75 16,3 5-21-16,1 18-23 15,-1 12-17-15,10 8-29 16,-3 12-16-16,6 7-20 16,3-3-11-16,1-13-53 15,0-6-34-15,1-24-74 16,-2-9-251-16,-10-12 262 15</inkml:trace>
  <inkml:trace contextRef="#ctx0" brushRef="#br2" timeOffset="-45223.42">11054 13900 1522 0,'38'-3'66'0,"3"-6"-8"0,0-4-21 16,-1-1-90-16,-1-7 36 0</inkml:trace>
  <inkml:trace contextRef="#ctx0" brushRef="#br2" timeOffset="-44017.74">13607 13861 1076 0,'-2'-2'105'0,"-1"-2"84"0,2 0-37 0,1 0-36 0,-2-7-12 0,0-2-32 0,1-1-6 16,-6-3-33-1,-2 1-4-15,-4 0-13 0,-4 2-8 16,1 3 3-16,0 3-5 16,4 8-9-16,-4 9-3 0,-4 17-18 15,4 8-12-15,3 14-9 16,7 5-12-16,7 1 2 15,9-4 11-15,4-17 20 16,5-6 10-16,6-11 18 16,-4-13 7-16,2-4 14 15,-2-12 6-15,-2-12 8 16,0-4 3-16,-5-5-5 16,-1-1 8-16,-5 5-4 15,-4 2 0-15,-4 7-6 16,2 7-12-1,-2 12-7-15,0 2-9 0,-2 3-2 16,1 12-4-16,-2 8-13 16,3 4-7-16,4 1-16 15,7-4-1-15,3-11 8 16,7-4 7-16,-2-7 14 16,0-2 6-16,0-5 10 15,-7-3 5-15,3 0 8 16,-6 0 4-16,-3-1 1 15,1 4-1-15,-7 2-7 0,1 1-5 16,1 1-8-16,-2 1 0 16,5 8-4-16,1 8-1 0,0 12-4 15,4 5-1-15,4 3-1 16,6-3-3-16,-2-9-7 16,4-10-11-16,-3-14-21 15,1-12-22 1,-2-15-50-16,-4-3-33 15,-9-16 79-15</inkml:trace>
  <inkml:trace contextRef="#ctx0" brushRef="#br2" timeOffset="-43858.23">13780 13623 1372 0,'-6'0'94'0,"-3"-2"39"0,5-1-74 0,4 1-20 0,5-10-81 0,5-2-53 15,2-10 53 1</inkml:trace>
  <inkml:trace contextRef="#ctx0" brushRef="#br2" timeOffset="-43684.47">14055 13404 1446 0,'1'22'86'0,"3"3"40"31,0 3-13-31,3 9-34 0,-3 5-15 16,7 9-37-16,2 7-15 16,1 11-20-16,0 9-16 15,1 8-56-15,7 1-30 0,-7-14-27 16,3-15-7-16,-4-20-170 16,-6-13 203-16</inkml:trace>
  <inkml:trace contextRef="#ctx0" brushRef="#br2" timeOffset="-43484.45">13916 13670 1455 0,'8'2'95'0,"16"-1"34"31,9 1-11-31,17-2-39 15,4-2-22-15,3-3-29 0,-1-4-17 16,-5-2-79 0,1-2-53-16,2-1 65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5T19:05:54.832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2521 5323 1106 0,'-3'8'73'0,"-5"0"15"0,5-7-14 31,-5-1-15-31,6-9-3 16,2-7 5-16,2-9-23 15,7 0-6-15,-4-2-19 16,6 5-6-16,0 4-6 16,-1 6 0-16,-2 10-4 15,0 4 1-15,3 13 4 0,4 11 7 16,6 5 15-16,3 2 6 15,10-1 5-15,10-4 3 16,16-9 3-16,11-3-1 0,24-10-3 31,14-4-5-31,11-4-16 0,11-6-2 16,8 4-9-16,4 1 2 0,16 6-7 16,4 11-2-16,-2 14 1 15,-2 7 0-15,-11 8-1 16,-6 2 6-16,-11-4-29 15,-6-6-22 1,-15-22-69-16,-10-20-356 0,-32-34 309 16</inkml:trace>
  <inkml:trace contextRef="#ctx0" brushRef="#br0" timeOffset="1432.68">6692 5553 1157 0,'-1'0'37'0,"1"0"-11"0,-2 0-18 0,2-3-5 0,-3-2 9 0,1-6 19 0,4-3 6 0,1 1 19 16,-1-1-7-16,-1 3-15 0,-1 2-6 0,0 7-24 31,2 1 2-31,3-1-9 16,1 4 1-16,5 1 2 0,2 3-5 15,7-3 14-15,12 2 2 16,12-4 10-16,13 1 8 16,14-2-2-16,12 0-4 15,21-3 0-15,10 1 0 16,18 1-3-16,9-1 0 15,18 2-3-15,2 2-7 16,-2 2-3-16,2 4-3 16,-12 3-4-16,8 0 1 15,-8 2-2-15,-1 0 1 0,-16-4 0 16,-9 1-2-16,-17-4-37 16,-3-3-36-16,-26-12 41 15</inkml:trace>
  <inkml:trace contextRef="#ctx0" brushRef="#br0" timeOffset="2149.83">10286 5354 1087 0,'6'0'3'0,"4"7"-48"0,1-1 1 0,1 7 62 0,4-7 37 0,6 2 64 0,5-2 15 0,11 0-14 16,11-1-14-16,23 2-32 15,20-6-22-15,22 1-15 16,16-2-8-16,20 1-2 15,16 1-2-15,20 3-10 16,0-2 0-16,13 1-20 16,-8 3-26-16,-21-6-266 15,-6-1 200-15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5T17:52:47.2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5587 4870 967 0,'-1'10'63'0,"1"-4"16"0,3-3-10 16,11-9-12-16,2 0-5 0,9-12 12 0,2 2-6 0,-2 2-7 15,3 0-9-15,-6 6-19 0,4 2-1 16,-7 1-16-16,1 2 4 16,-1 3-4-16,3 0-2 0,2 6 10 15,3 1-3-15,4 2 11 16,9 2-4-16,9-3-7 15,6 1 6-15,5 6-1 16,-3 0 4-16,1 4 5 16,-8-4-5-16,7 3 3 15,0 0-3 1,3-4-3-16,6 2-5 16,8-7-6-16,5-9 0 0,6 0-5 15,-1-9 4-15,0-5-4 16,-1 3-1-16,1 0 2 15,-1-1-2-15,3 11 1 16,0 2-1-16,-2 15-1 16,-4 0 1-16,-4 6 0 15,-5-3 1-15,-1-5 1 16,1-1-3-16,7 1 2 16,8-3-1-16,4 0 0 15,3 0 1-15,-8-8-1 0,-5 5 1 16,-1-6 3-16,-3 2 4 0,0 4-1 15,4-1-1-15,2 7-3 16,-1 2-2-16,1-2-1 16,-7-2 3-16,-1-5 7 31,-3-1 2-31,4-6 1 16,4 0-1-16,7-5 3 0,7 1 0 15,-1-6 7-15,-2 2-7 0,-2-3-2 16,-1 2-4-1,1 7-6-15,5 1 5 16,0 2-7-16,-1 10 2 0,-5 2-3 16,-5 1 2-16,0-5 0 15,1-7-2-15,-1-4-3 16,-1-5-12-16,-5-6-17 16,-5-3-12-16,-10-9-54 15,-7-3-31-15,-12-31 70 0</inkml:trace>
  <inkml:trace contextRef="#ctx0" brushRef="#br0" timeOffset="8974">12570 824 867 0,'-2'0'102'0,"2"-2"90"0,-2-4-68 0,2 1-45 0,2-6-15 0,3-2-15 16,1 2-5-16,3-3 10 16,-2 2 1-16,-2-1-4 15,-2-1 2-15,-5 0-14 0,-7-2-9 16,-12-3-11-16,-3 1-6 0,-4-2-1 15,0 6-1 1,-1 4-1-16,2 9-3 0,-4 10-8 16,1 9-2-16,-2 15 2 15,4 5-5-15,6 7-4 16,3 4-3-16,17-5 1 16,6-11 0-16,13-9 8 15,7-8 3-15,6-11 7 16,-4-5 6-16,4-16 10 15,-3-3 5-15,-5-8 4 16,2-8 0-16,-7-2-8 16,-1-1 0-16,-3 1-13 15,-4 6-4-15,-3 9 2 16,-6 6-4-16,0 14-2 16,-1-1 2-16,-4 10-8 15,2 5 2-15,0 9 1 0,1-2-1 16,2 9 6-16,0 4 1 15,7 12 5-15,-1 6 2 16,3 10-5-16,2 3-1 16,4 2-5-16,-1 1 0 15,0-3-1-15,2 0 0 16,-5-9-2-16,0-1-1 16,-11-12 3-16,-2-6-3 15,-10-11 5-15,-10-7 1 0,-12-11 0 0,-5-6 1 31,-7-12 2-31,-1-9-4 0,-4-15 0 16,-2-8-4-16,-1-5-20 16,2 0-8-1,14 8-29-15,11 6-13 16,21 13-33-16,8 0-21 0,21 7 71 16</inkml:trace>
  <inkml:trace contextRef="#ctx0" brushRef="#br0" timeOffset="9281.74">12970 702 1211 0,'3'7'123'0,"2"0"50"0,1 1-30 0,-4 2-5 0,4-6-36 0,4-2-19 0,2 0-13 0,4-2-17 16,3-7-29-16,0 6-3 16,0-7-18-16,2 3-8 0,-6-1-50 15,-1 0-39-15,2 1-84 16,-5 0-200-16,0 2 228 15</inkml:trace>
  <inkml:trace contextRef="#ctx0" brushRef="#br0" timeOffset="9447.43">12857 926 1416 0,'8'5'87'16,"6"-2"29"-1,5 2-2-15,11-4-12 16,6-1-26-16,5 0-28 16,2-3-17-16,-6-3-74 15,3 0-52-15,-1-5 49 0</inkml:trace>
  <inkml:trace contextRef="#ctx0" brushRef="#br0" timeOffset="10241.94">14123 729 1103 0,'-4'-2'102'0,"-3"-4"91"0,1 0-68 0,1-5-26 0,4 1-18 0,-1-4-14 0,-2-5-9 0,-1 3 1 15,-3 1-4 1,-3-4-21-16,-3 5-5 0,-7 4-24 16,1 4-3-16,-7 7-2 15,-3 10-8-15,-2 15 0 16,1 5-8-16,7 15-20 0,5-2-5 16,10 7-13-1,4-4 5-15,7-12 18 16,5-7 11-16,6-12 12 0,0-7 7 15,4-3 2 1,2-6-4-16,1-6 7 0,3-3-2 16,-5-7-2-1,1-9 8-15,-4-2-2 0,-1-5 9 16,-2 1 13-16,-1-4 5 0,-3 0 15 16,-3 2-2-16,-2 0 2 15,-1 8-2-15,-2 11-7 16,0 12-3-16,-2 2-11 15,-1 14-4 1,1 19-11-16,1 7-3 16,4 12-6-16,7 2 0 15,7-4-4-15,7-1-9 0,7-11-24 16,5-10-28-16,5-4-56 16,0-7-31-16,-4-7 79 15</inkml:trace>
  <inkml:trace contextRef="#ctx0" brushRef="#br0" timeOffset="10560.96">14466 917 1190 0,'-8'9'131'0,"3"2"134"0,0-1-110 0,4 7-28 0,1-3-26 15,1 7-40-15,4 2-16 16,2 3-21-16,-1 2-8 0,-3 0-8 16,-1-7-6-1,2-1-9-15,3-2-11 16,2-10-14-16,7-2-7 15,4-8-22-15,4-2-40 0,4-15-22 16,1 0-19-16,-6-16 67 16</inkml:trace>
  <inkml:trace contextRef="#ctx0" brushRef="#br0" timeOffset="10728.88">14456 545 1550 0,'0'9'132'0,"-1"-1"51"16,-1-2-83-16,-1-3-17 15,6-4-77-15,4-4-40 16,4-6-86-16,0 0 230 0,9 3-116 16</inkml:trace>
  <inkml:trace contextRef="#ctx0" brushRef="#br0" timeOffset="11474.98">15009 850 862 0,'0'0'110'0,"0"0"76"0,-2 4-6 0,0-4-34 0,1 0-12 0,1 0-18 0,0 0-9 15,-5-2-24-15,0 0-17 16,4 4-29-16,-2 3-12 16,3 1-18-16,0 5-2 0,1-5-6 15,2 2 2-15,8-1-2 16,2-6-1-16,4-1 2 16,2-3-3-16,0-3 4 15,0-5 1-15,-6-2 2 16,-4 4 1-16,-9-4 2 15,-6 8-5-15,-11-3 4 16,-4 4-3-16,-6 8-3 0,-1 7-2 16,3 7-12-16,4 2-2 15,13-2-9 1,8 1 0-16,10-8 9 16,4-2 1-16,5-3 9 0,-2-4 5 15,4-4 15-15,-1-9 4 16,-1-1 9-16,-2-3-3 0,-7 3-5 15,-4-2 0 1,-9 3-10-16,-10 1-1 16,-10 10-11-16,-6 5-15 15,-7 9-36-15,6 0-18 16,8-1-72-16,19-13 83 0,-3 5 18 16</inkml:trace>
  <inkml:trace contextRef="#ctx0" brushRef="#br0" timeOffset="11847.57">15447 932 2553 0,'-3'-7'-38'0,"12"32"-42"0,1 0-61 0,-1-8-104 0,-2-6-98 0,-11-6 195 0</inkml:trace>
  <inkml:trace contextRef="#ctx0" brushRef="#br0" timeOffset="12128.2">15468 798 1679 0,'3'-9'119'0,"3"-4"36"0,5 1-19 0,10-4-13 16,2 2-39 0,12 6-30-16,3 6-7 0,3 12-26 15,-3 7-4-15,-5 8-11 16,-3 5-4-16,-11 5 1 15,-5 0-6-15,-8 1-18 16,-6-3-12-16,-17-1-23 16,-4-4-5-16,-16-3 2 15,-4-1-2-15,-7-10-7 16,1-8-4-16,6-9-20 16,6-6-18-16,21-16-9 0,9-9-19 15,16-2 78-15</inkml:trace>
  <inkml:trace contextRef="#ctx0" brushRef="#br0" timeOffset="12457.05">15979 869 1209 0,'-7'4'145'0,"1"-1"144"0,3 6-136 0,0 1-7 0,3 4-38 0,-2 5-22 0,2 6-36 0,-3 2-13 0,0 7-20 0,-2-2-8 16,0 1-13-1,4-6-13-15,4-3-33 16,5-10-10-16,11-8-18 16,8-4-42-16,6-7 0 15,6-6-23-15,-2-8 67 16</inkml:trace>
  <inkml:trace contextRef="#ctx0" brushRef="#br0" timeOffset="12625.01">16013 696 1389 0,'-3'0'158'0,"0"1"165"16,5-2-237-16,-1-12-21 0,6-9-117 16,0-1-73-1,-3-3 65-15</inkml:trace>
  <inkml:trace contextRef="#ctx0" brushRef="#br0" timeOffset="13135.35">15371 314 1288 0,'-11'-25'97'0,"3"6"42"15,2-3 4-15,6 11-10 16,5 3-12-16,1 7-4 16,2 2-1-16,0 10 0 15,0 6-11-15,-5 15-13 0,-3 7-10 16,-2 21-29-16,-2 10-7 15,1 13-21-15,1 9-11 16,4 2-11-16,2-5-22 16,6-17-57-16,2-10-27 15,6-21-110-15,2-10-45 16,-18-4 144-16</inkml:trace>
  <inkml:trace contextRef="#ctx0" brushRef="#br0" timeOffset="17611.05">12380 1887 744 0,'0'1'102'0,"0"1"104"0,0-2-67 0,0 1-35 0,0 1-12 0,2-1-3 0,1 1-2 16,0 1 2-16,-1 0 6 15,1 8-14-15,-3 2-7 0,-2 9-17 16,1 10-7-16,-2 13-23 15,-2 9-6-15,2 12-14 16,1 4-6-16,1 2-10 16,1-4-14-16,0-10-33 15,-5-7-37 1,2-15-15-16,-4-4-9 0,7-17-20 16,0-12-155-16,-3 1 187 15</inkml:trace>
  <inkml:trace contextRef="#ctx0" brushRef="#br0" timeOffset="17975.12">12402 1953 1278 0,'2'-7'82'0,"-1"-4"22"16,4-1 5-16,5-4-22 0,-1 0-12 15,5 2-1-15,4 0 0 16,-4 1 1-16,2 5-8 16,-1 7-23-16,6 2-12 15,1 10-20-15,2 4-6 0,-1 4-5 16,-1-2-1-16,-1 7 4 16,-2-6-1-16,-10 5-2 0,-4-1 0 15,-14-5-1 1,-9 0-2-16,-13-4-16 15,-9-5-10-15,-2-3-16 0,-2-1-10 16,6 1-7 0,8 1-4-16,12-1-11 15,12 0-12-15,15-5-42 16,12-7-131-16,12-5 161 16</inkml:trace>
  <inkml:trace contextRef="#ctx0" brushRef="#br0" timeOffset="18242.2">13037 2003 1344 0,'11'-1'87'16,"1"-4"25"-16,2 0-3 0,2 5-18 15,2 0-5-15,4 0-7 0,3 2-3 16,6-1-27 0,4-1-17-16,0 0-22 15,-4-3-14-15,-7-5-59 16,-5 2-28-16,-11-2-84 16,-7 7 80-16</inkml:trace>
  <inkml:trace contextRef="#ctx0" brushRef="#br0" timeOffset="18409.27">13068 2161 1336 0,'14'5'104'16,"0"1"46"-16,10-6-47 0,8 2-10 15,7-4-48-15,4-4-21 16,1 3-87-16,-5-2-50 0,-12-13 60 15</inkml:trace>
  <inkml:trace contextRef="#ctx0" brushRef="#br0" timeOffset="18975.57">14568 1863 915 0,'-3'-11'161'0,"-5"-3"219"0,-7 1-245 0,-4-3-13 0,-8-1-29 0,-2 3-16 16,6 7-12-16,-3 3-7 16,-2 12-21-16,1 7-12 0,-4 11-18 15,-4 4-3-15,8 14-2 16,0 5-2-16,13 11-2 15,5 4 0-15,10-2-6 16,13-2-5-16,10-19-13 16,8-5-1-16,4-12-28 0,-1-12-12 0,1-12-46 31,2-5-40-31,-2-7 85 16</inkml:trace>
  <inkml:trace contextRef="#ctx0" brushRef="#br0" timeOffset="19419.02">14756 2163 1125 0,'5'-4'94'0,"0"-4"68"16,-2-6-37-16,3-3-19 0,2-2-24 15,-5 0-23-15,-1-5-8 0,-7 1-14 16,-6 5 0-1,-6 4-7-15,-2 3-4 16,-7 16-8-16,-2 8-8 16,-4 18-9-16,-1 4-3 0,6 14-8 15,2 1-9 1,11-1-13-16,6-6 0 16,11-10 0-16,8-8 13 15,7-12 13-15,4-6-2 0,5-13 13 16,4-6 8-16,1-12 12 15,2-5 9-15,1-7 8 16,-5-3-5-16,-5-1 1 16,-4 1 4-16,-9 7-8 15,1 10 6-15,-11 11 1 16,-1 11-10-16,-6 14-6 16,-4 12-7-16,4 12-19 0,2 3-2 15,8 1-12 1,4 1-15-16,7-9-42 0,0 0-24 15,4-8-56-15,-2-2-18 16,7-3 98-16</inkml:trace>
  <inkml:trace contextRef="#ctx0" brushRef="#br0" timeOffset="19691.53">15121 2298 1452 0,'1'0'99'0,"1"2"34"0,1 2-16 0,-2 6-29 0,-1 6-23 0,-4 4-16 0,-3 7-12 0,1 5-17 15,1 1-4-15,4-3-12 16,1-5 3-16,6-6-11 15,4-10-5-15,5-9-28 16,4-3-27-16,2-14-65 0,1-2-29 16,-6-10 81-16</inkml:trace>
  <inkml:trace contextRef="#ctx0" brushRef="#br0" timeOffset="19841.78">15168 2044 1356 0,'-3'5'127'0,"-2"-3"83"0,2 1-80 16,4-8-76-16,3-1-49 15,5-7-112-15,2-1-270 16,6-7 234-16</inkml:trace>
  <inkml:trace contextRef="#ctx0" brushRef="#br0" timeOffset="20258.63">15983 1915 1384 0,'13'0'99'0,"1"0"57"16,0 3-22-16,-2 7-16 16,-1 2-26-16,-4 9-41 15,-2 9-18-15,-3 7-18 16,-4 4-9-16,-3-1-34 16,1-1-26-16,1-6-72 15,-2-6-32-15,0-9 82 16</inkml:trace>
  <inkml:trace contextRef="#ctx0" brushRef="#br0" timeOffset="20508.73">15799 2019 1387 0,'0'19'90'15,"3"-2"24"-15,7 2 5 16,8 0-20-16,9-6-16 16,13-9-11-16,5-4-8 15,11-11-20-15,5-3-16 0,7-8-23 16,-5 2-21 0,-8-4-75-16,-7 2-38 15,-20 5-235-15,-6-4 209 16</inkml:trace>
  <inkml:trace contextRef="#ctx0" brushRef="#br0" timeOffset="20991.91">16599 1639 1382 0,'-2'-2'105'16,"-1"10"79"-16,-3 8-53 15,1 19-30-15,-1 4-19 16,-2 13-41 0,0 5-8-16,0 11-18 0,-3 0-7 15,1-4-18 1,3 2-12-16,-1-12-20 16,1-7-7-16,6-10-6 15,-2-17 5-15,3-9 22 0,1-9 7 16,2-9 22-16,2-8 4 0,5-14 9 15,1 1 6 1,4-8 12-16,4 3 5 16,3 6 7-16,4 5 2 15,0 17-4-15,3 2-3 0,-1 11-15 16,2 4-12-16,-5 7-9 16,1 3-3-16,-11 5-5 15,-3 3 5-15,-8-3-14 16,-4 1-2-16,-6-6-11 15,-7-1 0-15,-12-1-9 16,-6-5 3-16,-6-4 13 16,-2-4 0-16,1-8 6 15,5-10-11-15,4-8-36 0,6-6-25 0,10-4-43 32,5-4-92-32,11 6 134 15</inkml:trace>
  <inkml:trace contextRef="#ctx0" brushRef="#br0" timeOffset="21240.8">17100 2364 1860 0,'0'0'9'0,"8"26"-59"0,2-3-3 0,4-4-32 0,0-3-13 0,7-11-9 0,-1-7-201 0,1-10 202 0</inkml:trace>
  <inkml:trace contextRef="#ctx0" brushRef="#br0" timeOffset="21440.9">17113 2021 1626 0,'-9'4'75'0,"1"-4"0"15,3 0-17-15,2-4-58 0,1-4-36 0,1 0-151 16,2-5 122-16</inkml:trace>
  <inkml:trace contextRef="#ctx0" brushRef="#br0" timeOffset="22427.41">17307 1609 1144 0,'0'-3'114'0,"3"-7"45"0,7 2-29 0,5 1-16 0,4-3-32 0,3 9-6 0,2 1 1 16,5 6-6-16,4 19-13 16,6 7-4-16,12 20-6 15,2 3-3-15,6 6 2 16,-1 2-7-16,-6 4-14 0,-5-1-2 16,-10 6-13-16,-11-4-2 15,-15-1-7-15,-11-3-5 16,-20-2-19-16,-16-2-24 15,-24-8-42-15,-13-2-27 0,-23-4-55 16,-3-2-15-16,-1-5 102 16</inkml:trace>
  <inkml:trace contextRef="#ctx0" brushRef="#br0" timeOffset="65554.92">5827 6086 1199 0,'0'0'24'0,"-2"0"-28"0,7-3-36 0,5-8-35 0,5-8-44 16,4 0 10-16,5-3 57 15,3 3 69-15,6 0 86 16,8 2 4-16,14 4-23 15,10 1-32-15,12-1-19 16,5 5 11-16,10 3 21 0,5 2 17 0,17 0 10 16,6 3 1-16,-6-2-1 15,-7 2-10-15,-27-3-24 16,-17 2-8-16,-23-1-28 16,-15-4-6-16,-23 1-7 15,-15-6-5-15,-26 0-19 31,-20 3-14-31,-26-1-23 0,-19 6-19 16,-21 4-16-16,-3 4-6 0,-1 11-25 16,4 4-12-16,4 7 12 15,3 3 16-15,17-3 76 16,16-2 42-16,42-3 44 16,19-6 7-16,37-4-3 15,18-4 8-15,45-1 6 16,14-4 5-16,25-3-20 15,10-5-15-15,4 0-16 16,12 4-5-16,-1-2 3 16,-6-1 4-16,-19 4-10 0,-18 0-2 15,-36 4-11-15,-15-3-6 16,-30 1 2-16,-16-2-1 16,-32 0-5-16,-14-2-4 15,-28-4-12 1,-11 1-2-16,-16-4-10 15,-2 2-7-15,7-2-9 16,6-1-21-16,22-4 30 16,12-6 5-16</inkml:trace>
  <inkml:trace contextRef="#ctx0" brushRef="#br0" timeOffset="84280.11">6067 7882 928 0,'-3'4'104'15,"-1"3"68"-15,6-2-62 0,4 5-23 0,5-10-17 0,5 1-1 0,-3-2-7 16,3 1-7-16,-2 0-23 16,-5 0-7-16,7 3-17 15,-2 3 2-15,-1-3-4 0,1 0-6 16,3 2 1-16,-2-2 2 16,11-1 10-16,1 1 5 15,3-1 3-15,6 1-2 16,2-3-2-16,3-5-1 0,5 2-5 15,3-5 1 1,6 5-1-16,2 0 5 0,0-5-1 16,-2 5 0-16,-1-4-8 15,-5 3-4-15,6-1-2 16,2-5-1-16,6-1 0 0,6-1-1 16,5-1-2-1,8 5 3-15,7 4 0 0,-1 4 0 0,-1 1 1 31,-5 7-3-31,-11 0 2 16,-7 3 0-16,-5-3 0 16,-2-7 0-16,1 1 2 15,10-2-4-15,3 3 3 16,1 3 0-16,1 5-3 16,-4 0 1-16,4 4-10 15,-1-3-2-15,7 1-22 16,5-7-15-16,4-6-167 15,9-3 135-15</inkml:trace>
  <inkml:trace contextRef="#ctx0" brushRef="#br0" timeOffset="85096.52">9523 8040 882 0,'14'0'75'0,"1"-1"65"0,4 1-33 0,9-2-11 0,7 2-6 0,18 2-18 0,9-2 1 0,25 1-14 16,18 2-9-16,33 2-21 16,4-2-16-16,33 7-10 15,9-3-24-15,2 0-317 16,10 5 240-16</inkml:trace>
  <inkml:trace contextRef="#ctx0" brushRef="#br0" timeOffset="87590.04">6551 8876 660 0,'-5'11'87'0,"2"-3"56"0,3-2-6 0,3 0-20 0,5-4-22 0,3 0-18 16,2-2-8-16,3 0-20 16,3-2-7-16,7 0-10 15,6 2-4-15,9 7 5 16,11 5 4-16,17 9 7 15,9 3-2-15,20-2-14 0,7-2-8 16,23-6-12-16,9-3-3 16,8-12-5-1,-3-10-25-15,-20-14-215 0,-9-9 166 16</inkml:trace>
  <inkml:trace contextRef="#ctx0" brushRef="#br0" timeOffset="88692.96">2066 9150 952 0,'6'-20'81'0,"-4"2"46"0,-2 0-27 0,-6 5-3 0,-2 2-16 0,0 8-18 0,-6 4 0 0,-4 6-17 32,-2 5-7-32,-7 2-9 15,0 4-11-15,-4 2-13 0,-1-2-3 16,0 4-3-16,1-3 2 16,4 1 0-16,2-3-1 15,9 2 12-15,3 2 3 16,7 4 6-16,5 7 3 15,1 6-9-15,1 7-4 0,1 14-7 16,-2 5 0 0,-3 15-5-16,-5 13 1 0,-5 13-20 15,-1 4-11-15,-4-8-15 16,3-11-9-16,15-18 12 16,1-8-1-16,15-8 4 15,5-1 2-15,4-2 5 16,9-6 7-16,12-3 12 15,11-8 5-15,17-11 4 16,5-2 2-16,8-17 1 16,-5-6-19-16,-8-11 18 15</inkml:trace>
  <inkml:trace contextRef="#ctx0" brushRef="#br0" timeOffset="95576.81">11557 9948 572 0,'-3'3'38'0,"1"-1"45"0,0 0 34 0,2-2 38 0,4 0-4 0,-3-2-25 0,-1 2-22 15,0-2-27-15,3 1-10 16,8-1-10-16,4-1-10 15,3-3 0-15,6 1 5 0,12 0 2 16,9-1-1-16,18 6-3 16,6-2-6-1,19 2-5-15,18 0-2 0,16 13-11 16,5 1-10-16,15 5-6 16,7 6-10-16,18-4 0 15,6-5 2-15,22-8-1 16,8-10 1-16,7-11-3 15,11-7 4-15,4-5-5 0,-10-4 2 16,-5 2-17 0,-8-4-29-16,-35 3-27 15,-13 9 34-15</inkml:trace>
  <inkml:trace contextRef="#ctx0" brushRef="#br0" timeOffset="103191.56">4111 9874 524 0,'-27'11'21'0,"-2"3"-3"0,-1 1-6 16,5 0-4-16,6 1 14 0,8-10 36 0,5 2 17 0,6-6 21 0,5-1 5 0,2 3-15 0,4-3-3 15,13-1-11-15,1-3-6 16,10 0-11-16,1 1-7 15,4 4-19 1,-5-1-11-16,6 4-9 0,3 2 1 16,3-7 5-16,4 0 0 0,4-7 0 15,6-2-1-15,18-1 3 16,5-4 3-16,9 5-1 16,0 4-2-16,-8-3-6 15,-1 6-7-15,-5 1-4 16,-2 4 0-16,8 0 0 15,7 2 0-15,5-4 4 16,1-5 1-16,-8-3 9 16,-3 1 4-16,1-2-3 15,8 2 1-15,7 1-9 16,4 4-3-16,-7 2 1 16,-6 2-3-16,-8 4-2 15,-3-6-3-15,15-1 3 16,4 0 0-16,10-9 3 15,0-5-1-15,-1-4-2 0,1-2 0 16,0 4 2 0,8 3 1-16,-5 5-3 0,-1 4 0 15,-13 4-4-15,-10 0 3 16,-1 0-2-16,6 1 0 16,2 1 7-16,1 1-2 0,-2-3 3 15,-14 0-1 1,1 3-7-16,-4 0-2 15,-2 5 2-15,5 2 0 16,-1-2 7-16,0-2-2 16,5-1 2-16,-2-5 0 15,0-8-7-15,10-2 1 16,11-2 0-16,9 2 1 16,8-1 1-16,-3 0 1 0,-2 11-1 15,1 0 0-15,0 5 0 16,6 6 4-16,-7 6-5 15,-1 1-1-15,0 7 1 16,4 0-17-16,18-9-43 16,-5 0-72-16,4-16 70 15</inkml:trace>
  <inkml:trace contextRef="#ctx0" brushRef="#br0" timeOffset="108710.14">11038 8734 688 0,'11'-5'19'0,"-3"-3"56"0,-2 5 32 0,-3 8 32 0,-3 8 9 0,0 5-53 0,0 6-25 0,2-3-20 15,2-1-3-15,11-3-2 16,4-2 4-16,17-6 6 16,5-1 2-16,9-6 2 15,7-2-3-15,6 1-10 16,5 4-7-16,9 9-21 0,1 3-4 0,8-1-11 15,9-3-2-15,8-5-1 32,10-5 0-32,10-5 2 15,-3 1 1-15,-8-6 0 16,-6 4-2-16,-21-3-2 16,-9 1-1-16,-23 2 2 15,-10-2 3-15,-24 5-4 16,-16 0-5-16,-9 7 0 0,-19-4 0 15,-27 6 3 1,-12-6 1-16,-10-1 1 0,-6-4-2 0,2-7-1 16,-5-4 0-16,-15-6-4 15,2-3-4 1,-7 2-2-16,4-2 2 0,12 0 4 16,4 4 4-16,2 1 3 15,7 1-5-15,5 4-5 16,5-3-3-16,19 4-1 15,8 3 1-15,18 1 3 16,16 5 6-16,3 0-5 16,16 2 7-16,22 0 4 15,14 2 2-15,17 1 6 16,9 0-3-16,12 4-1 16,3-1-4-16,9 0-1 15,12 7 0-15,4-4 3 16,2-1-1-16,-5 0 5 0,-11-2 2 15,-11-1-8-15,-11-3 1 16,-15 1 1 0,-12-2-3-16,-24 6 2 15,-7-6 1-15,-24-1-6 0,-5 0 1 0,-20 0-1 16,-13 0-8 0,-20 0-20-16,-8 0-9 0,-13 3-18 15,-3-1-2 1,-10-2 13-16,-4 0 7 15,-11-5 10-15,-4-4 6 0,4-4 17 0,1-3 4 32,9 4 23-32,10-4 5 15,9 7-3-15,12 7 2 16,22 4-15-16,5 4-3 0,20 2 2 16,6 3-2-1,13 3-3-15,5 2 0 0,18 0-1 16,11 1-1-16,21-3 2 15,13-1 2-15,20-7 1 16,10 0 1-16,19-4-2 16,9-2 0-16,13 0-14 15,-2-2-20-15,-13-9-234 16,-8 7 176-16</inkml:trace>
  <inkml:trace contextRef="#ctx0" brushRef="#br0" timeOffset="111069.29">9624 7998 1075 0,'-25'11'58'0,"-8"3"4"0,-5 3-10 0,-8 2-25 0,2-3-15 0,6-4 1 15,8-2 9-15,14-7 24 16,15-3 12-16,2-6 0 16,17-1-2-16,15 1-13 15,10 5-5-15,15 2-1 16,2 5 6-16,11 9 6 15,3 2 0-15,13 3-10 16,11 4-7-16,4-8-25 0,9-2-2 16,-11-6 3-16,-8-6 6 15,-4-9 3-15,-12-1 0 16,-16-4-7-16,-10-2-4 16,-35-5-2-16,-12 1-4 15,-25-1-8-15,-24 0-6 16,-22 7-8-16,-9 4-1 0,-23 8-7 15,-2 8-8-15,-10 4-7 16,-6 1-3 0,17-2 10-16,8-5 12 15,26-6 18-15,18-4 8 16,23-9 15-16,15-1 6 16,20-4 6-16,15 6 4 15,21 4-4-15,12-1-3 0,19 5-8 16,11 4-3-16,17 4-5 15,6 5-4-15,-6 4-4 16,-11-2 0-16,-14 1-1 16,-12 1 1-16,-26-5 0 15,-10 1-2-15,-40 2-2 16,-20-4-2-16,-24-1-4 16,-12-3 1-16,-11-6 0 0,-4-5 1 0,-12-6 8 15,4 0 0 1,9 1-1-16,10 4-1 0,31 7-5 15,9 2 1-15,31 6-6 16,17-3 0 0,30-1-22-16,20-4-31 15,29-10 44-15</inkml:trace>
  <inkml:trace contextRef="#ctx0" brushRef="#br0" timeOffset="111918.01">13399 7873 1002 0,'-8'0'86'0,"-1"2"98"0,-2 2-134 0,0-1 2 0,1 2-3 0,-1 0 6 0,8 0 22 16,5-1 3 0,14 3-4-16,14 4-1 0,26-8-23 15,11 6-7-15,21-6-17 16,2-1-11-16,-6 0-17 15,-2-2-29-15,-29-4 24 16,-13 4-11-16</inkml:trace>
  <inkml:trace contextRef="#ctx0" brushRef="#br0" timeOffset="112618.18">17178 7895 939 0,'3'-8'108'0,"-2"0"126"0,6 4-104 16,-6 2-16-16,1 2-16 0,4 8-18 0,5 0-10 16,10 7-17-1,12-2-9-15,17-2-22 16,12 2-7-16,17-5-64 16,4-4-47-16,-1-12 53 15</inkml:trace>
  <inkml:trace contextRef="#ctx0" brushRef="#br0" timeOffset="122513.59">2266 13624 724 0,'0'3'142'0,"2"-1"109"0,-5 1-96 16,1 5-36-16,-7-3-44 0,-1 3-13 0,5-2-19 0,-2 2-2 0,7-3-13 15,3-2-2-15,6 3-4 16,9-1-3-16,1 3 12 15,4-4-2-15,6 3 0 16,-3-6-2-16,9-1-6 16,1-4-2-16,7-4-5 15,6-3-3-15,5 0-6 16,1-2 0-16,2 4-4 0,-5 1 1 0,-15 0-4 16,-3 6 2-1,-19 2 1 1,-5 0-1-16,-10 0 1 15,1 0 1-15,-1 0-2 0,-6-1 1 16,-8-3-2-16,-8-2-5 16,-19 5-12-16,-10-1-4 15,-23 5-4-15,-6 5-5 0,-5 0-7 16,-1 8-3 0,15-7 5-16,7 5 6 15,19-4 14-15,12-4 8 0,30-6 8 16,-5 2 3-16,21-9 12 15,15 1 7 1,10-5 10-16,5 2 0 0,14 1 3 16,-1-3-1-16,19 3-15 15,5 3-5-15,4-1-5 16,1 4-6 0,-16 4-2-16,-4 2 1 0,-18 3 0 0,-14 2-2 15,-14 2 0 1,-9-3 0-16,-13-2 1 15,-10-6 3-15,-17 0 1 16,-11 0 1-16,-21-4-4 16,-7 2-2-16,-22-1-7 15,-6 1-4-15,6 2-4 16,-1 0-3-16,18 0 8 16,8 0 3-16,19 2 5 15,13-2 1-15,33 0-6 0,-9 3 0 16,29 3 4-16,7-4 4 15,18 4 15-15,9-1 2 0,9-2 2 16,7 2-1-16,10-2-9 16,2-1-2-16,-2-1-3 15,-1 2-2 1,-26 1 0-16,-9 2 0 16,-18-4 0-16,-15 2 0 0,-10 1 2 0,-8-2 2 0,-19 5-5 31,-9 0-2-31,-26 1-11 15,-7 1-4-15,-10-9 4 16,0-1-1-16,18-6 10 16,10-3 2-16,24-1-2 15,8 1 2-15,22 7 0 16,12 2 0-16,19 2 0 16,11 1 1-16,19-3 2 15,7 0-2-15,7-2-64 16,-1-2-38-16,-3 4 48 15</inkml:trace>
  <inkml:trace contextRef="#ctx0" brushRef="#br0" timeOffset="128438.05">20382 11707 1467 0,'-11'0'17'0,"3"1"0"0,6 2 5 0,1 4-4 0,10-1 11 0,9 3 7 15,13 4-5-15,13-2 2 0,26-5-12 0,12 1-3 0,27-7 4 16,14-7 3-16,-4 0 6 15,0-4 1-15,-20-2-1 16,-18 0-2-16,-21 4-16 16,-19 3-4-16,-27-1-13 15,-14 4-14-15,-35 3-11 0,-12 5-9 16,-26 6-8-16,-9 3 2 0,-25 7 7 16,-5-6 2-16,0 1 16 15,-2-3 0-15,23-7 7 16,7-6 6-1,23-2 5-15,18-4 7 0,26 3 6 16,14 3-2 0,-1-6-2-16,15 6-1 15,12 4-4-15,8 3 3 16,18 2-4-16,6 1 3 16,10 1 4-16,6-7-3 15,3 4 8-15,3-5 0 16,-6-3-5-16,-6 2 0 15,-26-2-2-15,-15-2-3 0,-22 2-4 16,-10-1-1-16,-25 1-13 16,-16 1-12-16,-27 4-21 15,-8 3-13-15,-12 5-25 16,-2-1-7-16,10-4 7 16,6 2 6-16,28-4 40 15,15-4 24-15,36-2 32 0,22 0 17 16,37-8 27-16,25-2 6 0,39-4-7 15,17-2-11 1,26-3-53 0,-7-6-182-16,-14-19 125 15</inkml:trace>
  <inkml:trace contextRef="#ctx0" brushRef="#br0" timeOffset="141190.89">18102 13739 700 0,'-6'4'11'0,"-4"-4"7"0,1 0-50 0,1-4 10 0,6 0 68 0,2 1 52 0,10-4 64 15,3 3 14-15,4 0-39 16,-1 1-34-16,1 3-50 0,-1 5-14 16,0 0-11-1,-2 4 0-15,5 2 6 16,1-1 7-16,7 1 7 0,5 0 4 16,9-3 1-16,-4-4-1 15,14-4-15-15,4-4-9 16,10-6-15-16,4-1-5 15,10-1-7-15,2 0-1 0,10 3-1 16,1 0 0 0,-7-1 0-16,-3-1 1 0,-3-2 2 15,-4-2 0-15,12-3-1 16,8-5-1-16,9 1 0 16,3-1-7-16,-3 8 1 15,-6 2-1-15,-6 8 1 16,-1 2 3-16,-1 3 3 15,8-3 0-15,-5-2 0 16,-2 1 3-16,-1-15-1 16,0 0 0-16,10-5 1 15,9 2-3-15,1 5 1 16,-4-4-1-16,-8 4 0 0,-12-1 3 16,-2 4-1-16,-5-1-1 15,11-1-1-15,3-5-2 16,3 1 1-16,-3-4 1 15,-1 11 0-15,-7 1 0 16,-6 9-5-16,-2 3-1 0,-6 6 1 16,2 7-1-16,-10 4-6 15,-3 0 2 1,-12-1 4-16,-5-2 3 16,-3-4 11-16,-9-1-2 0,-6-1-4 15,-6 0-1-15,-11-3-3 16,-2 3-2-16,-9 4 3 15,-3 1 1-15,-11 3 4 16,-4-1 3-16,-10-4 0 16,-7 2 0-16,-10-2-2 15,-7 0-1-15,-11 2-2 16,0 1 0-16,-2 0-7 16,3 2-3-16,0 1-6 15,1-1-2-15,2 0 4 16,1 1 0-16,-2 4 7 0,-8-4-1 15,-10-1 4-15,-1-2 0 16,-2-11-2 0,6 0-2-16,3-4-10 0,3-3-7 0,-7-2-8 15,-8 0-6 1,-11 0-1-16,-3 2 2 16,5 3 0-16,0 1-3 15,8 5 0-15,-1 2 3 16,-13 4 8-16,-2 2 8 15,-5 0 9-15,-2 1 3 16,17-9 3-16,5-1 5 16,10-11 14-16,4-6 7 0,-4-4 18 15,-2-6 4-15,-1 8-5 16,-1-4-10-16,7 8-13 16,-1-2-9-16,-1 5-7 15,-8-4 5-15,-11-1-8 16,0 4 0-16,0-1 2 15,7 2-7-15,21-1 6 16,6 1 3-16,16-2 2 16,9 1 7-16,11-2 0 0,8 3 1 15,8 3 3-15,3 2-2 16,8 3-3-16,0 0-1 16,10 2-5-16,-3 4 1 15,6 5 0 1,1 3-2-16,7-1-1 15,6-2-5-15,9-5 1 16,8-4 4-16,14-2 7 0,10-8 5 16,22 2 8-16,10-4-2 15,8 9 2-15,4 1 4 16,4 1-3-16,2 7-2 16,14-3-6-16,7 4-3 0,5-1-2 15,6-2 1 1,15 1-4-16,4-6-1 15,20-7-3-15,13-8-1 0,13-13-2 16,6-5-4-16,12-7-27 16,-13 0-27-16,-31-4 34 15</inkml:trace>
  <inkml:trace contextRef="#ctx0" brushRef="#br0" timeOffset="177206.7">16294 15266 1046 0,'-3'17'136'0,"0"-1"194"0,5-3-272 0,1-7-13 0,6 2-20 16,1-5-6-16,2-3 3 15,2-3 1-15,-3 0 13 0,-3-4 4 16,-6 7-10-16,0 0-12 0,1 12-14 15,-3 3-4-15,0 7-1 16,-3 2-3-16,7-7-5 16,7-7-1-16,11-10-2 31,10-3 6-31,11-19 3 0,4 0 3 16,10-5 7-16,4 0 2 15,4 10 0-15,0 4-3 16,-2 11-1-16,-3 6 0 15,-5 13 4-15,-3 3 1 16,-8 7 2-16,-3 3-1 0,-2-3-5 16,-1-2 0-16,-3-6-1 15,9-5-1-15,7-7 3 16,9-3-6-16,23-4 0 16,6-1 2-16,15 10-4 15,3 13 1-15,5 26-7 0,5 7 0 0,15 6 1 16,10 2-5-1,18-22-11-15,15-7-12 16,33-34-34 0,13-16-16-16,28-22-103 0,11-6-147 15,-12-5 196-15</inkml:trace>
  <inkml:trace contextRef="#ctx0" brushRef="#br0" timeOffset="178639.19">9088 16312 1081 0,'17'26'65'0,"5"-2"21"0,3-5-24 0,2-5-13 0,6 0-8 15,5-3 2-15,8 2 9 0,9 1 3 32,5 2-2-32,10 0-15 15,-4 1-14-15,6 4-12 16,3-2-6-16,8 1-2 15,12-6-2-15,22-7 2 16,7-7-1-16,26-15 19 0,13-7 10 16,27-12 11-16,14-4 7 15,23 0-13-15,16 0-7 16,6 10-10-16,13 4-10 0,2 8-3 16,-4 4-10-1,-1 12-57-15,-23 6-40 16,-29 18 49-16</inkml:trace>
  <inkml:trace contextRef="#ctx0" brushRef="#br0" timeOffset="179538.27">17701 16441 167 0,'16'-2'45'0,"3"-2"48"0,6 2 49 0,1 0 63 16,4 2 40-16,1 2-4 0,7 4-32 15,6-1-48-15,7 8-35 0,9 2-14 16,15 8-21 0,14 2-17-16,24 0-34 0,6-1-12 0,32-9-25 31,21-4-7-31,30-7-28 15,17-6-24-15,24-9-48 16,-6-3-23-16,9-8 68 0</inkml:trace>
  <inkml:trace contextRef="#ctx0" brushRef="#br0" timeOffset="180319.58">3137 17595 1344 0,'-5'26'78'0,"5"-3"78"0,18-9-151 0,16-9-11 0,28-8-23 0,22-11-7 0,31-18-16 16,11 1-8-16,40-10-84 16,17 1-105-16,28 4 143 15</inkml:trace>
  <inkml:trace contextRef="#ctx0" brushRef="#br0" timeOffset="207509.8">16290 11748 1342 0,'1'-2'50'0,"4"-1"6"0,4-5-53 0,5 2-1 16,5-4-3-16,-3 2 1 0,5 2 2 0,1 1-2 0,3 5 10 0,7 7 0 0,5 4 1 15,6 3 4-15,22 3 6 16,9 2 10-16,27-1 16 16,6-1 5-16,18 0 3 15,6-4-6-15,4-7-13 16,6 0-9-16,1-6-19 15,-13-6-3-15,-11-2-6 0,-10-3-5 0,-22 0-2 32,-2 2 0-32,-16 4 0 15,-7 3 3-15,-16 2 1 16,-11 2-1-16,-13 4 1 0,-13 1 0 16,-7-1 6-1,-10 2 6-15,-24 1 7 0,-11-4 1 16,-26 0-6-16,-7-2-2 15,-12-6-13 1,-2-2-9-16,-12-8-20 16,-9 1-11-16,-12-4-10 0,-7-3 2 15,0 2 13-15,6 3 11 16,7 2 26-16,6 5 9 0,8 5 17 16,6 2 3-16,22 0-4 15,12 5 1-15,27-2-2 16,12-3-1-16,24 0-8 0,-7 1-12 15,25 4-8-15,10 2-4 16,19-3-4 0,7 4-5-16,21 2-10 15,10-6-1-15,18 3 10 0,9-3 13 16,7 3 16 0,4 1 11-16,12 3 21 15,-2 3 5-15,-7 5 4 16,-15 1-7-16,-28 4-21 15,-9 0-12-15,-29-9-7 0,-9 0-1 16,-26-6-10 0,-10-6 3-16,-28 0-4 0,-13-3-5 15,-28 5-2-15,-12 0-4 16,-19 1-5-16,-9 4 6 0,-19-1 14 16,4 2 11-16,-3-8 24 15,4-1 7 1,2-5 5-16,4-5-4 0,10-3-16 15,12 1-7-15,28-4-13 0,10 1-4 16,28 7-3 0,10 3-2-16,24 5-8 15,20 7-1-15,36 5 6 16,23 2 2-16,50 0 3 16,12-4-9-16,21-10-49 15,6-5-107-15,3-32 99 16</inkml:trace>
  <inkml:trace contextRef="#ctx0" brushRef="#br0" timeOffset="-184045.74">19371 478 1047 0,'4'-1'100'0,"6"-6"76"0,1 3-39 0,0-4-35 0,0 1-26 0,-11 1-28 15,-3 0-10-15,-13 4-8 32,-8-4-9-32,-9 4-13 15,-6 2-2-15,-10 5-9 16,-10 3 4-16,-1 3 0 0,-1 3-3 16,4 4 1-1,11 0 1-15,12 0-2 0,8 2 0 16,17-4 8-16,7 6 2 0,6 5 6 15,3 5 4-15,0 16-4 16,-1 11-3 0,-4 12-5-16,-2 9-4 0,-11 10-2 15,-5 3 0-15,-6 2-1 16,-2 6 2 0,2 4 1-16,5 1 1 0,13-7 0 15,6-9-4-15,22-19 0 16,12-11 0-16,22-11 2 15,7-10 1-15,14-5 3 16,0-8-2-16,0-10-6 16,3-5-19-16,-3-12-50 15,-5-9 42-15</inkml:trace>
  <inkml:trace contextRef="#ctx0" brushRef="#br0" timeOffset="-183304.05">19770 811 946 0,'-2'2'139'0,"2"-1"147"0,-1 4-149 0,-3 1-6 0,3 7-29 0,-1 4-11 0,-1 15-29 15,0 1-10-15,-2 16-21 16,2 3-14-16,0-2-11 0,6-1-4 15,3-9-19 1,1-6-24-16,2-7-53 16,-3-10-38-16,7-7 63 15</inkml:trace>
  <inkml:trace contextRef="#ctx0" brushRef="#br0" timeOffset="-182955.88">20191 650 1650 0,'-2'11'101'15,"-9"11"14"-15,-6 8-11 16,-10 19-44-16,-8 11-30 16,-2 13-14-16,0 4-4 0,10-1-11 15,8-5-3-15,18-18-3 16,7-9-1-16,19-15 1 15,10-12 2-15,8-12 5 16,6-5 9 0,-4-8 22-16,-2-5 0 15,-11-6 12-15,-13 0-2 16,-13-6-8-16,-11 0 4 16,-19-8-15-16,-4 1-4 0,-13 7-20 15,0 9-6-15,-5 16-26 16,2 7-29-16,9 10-60 15,5 2-57-15,18-7 91 16</inkml:trace>
  <inkml:trace contextRef="#ctx0" brushRef="#br0" timeOffset="-182770.98">20513 921 1689 0,'-5'-3'156'0,"3"0"54"16,12-6-111-16,9-9-9 0,12-2-122 15,6-5-51 1,2-2-100-16,2 5 101 0</inkml:trace>
  <inkml:trace contextRef="#ctx0" brushRef="#br0" timeOffset="-182237.81">21475 316 1295 0,'-6'8'74'0,"-4"17"-21"0,-2 14 73 16,2 13-14-16,1 24 11 15,1 11-28-15,3 12-47 16,-1 1-11-16,1-7-27 15,0-8-7-15,2-22-7 16,0-8-12-16,0-20-6 16,-2-13-6-16,-1-16 3 15,0-4 10-15,2-13 8 16,3-8 5-16,4-13 2 0,5-1 3 16,12-5 13-16,9 5 6 15,10 14 16-15,5 5 4 16,7 16-1-16,1 2-2 15,-2 17-17 1,-9 2-7-16,-17 4-12 0,-11 3-5 16,-13 0-2-16,-11 0 2 0,-15-5 3 31,-7-4 1-31,-19-2 2 16,-5-8-1-16,-3-10-20 0,4-1-23 15,15-18-60-15,9-5-31 16,26-13 65-16</inkml:trace>
  <inkml:trace contextRef="#ctx0" brushRef="#br0" timeOffset="-182070.97">22067 800 1618 0,'-10'44'115'0,"-4"2"61"15,-3 3-39-15,1-10-37 0,8-1-46 0,10-13-62 16,9-9-27-16,12-8-63 15,6-8-71-15,1-10 87 32</inkml:trace>
  <inkml:trace contextRef="#ctx0" brushRef="#br0" timeOffset="-181938.28">22002 541 1301 0,'-14'-14'87'0,"3"-6"112"16,6-4-201-16,11-8-184 16,8-5 135-16</inkml:trace>
  <inkml:trace contextRef="#ctx0" brushRef="#br0" timeOffset="-181769.22">22477 235 1409 0,'27'54'213'15,"-8"-2"207"-15,-8 19-234 16,-11-2 1-16,-11 10-95 0,-5 5-31 0,-8-1-41 31,2-1-31-31,0-12-116 16,1-7-54-16,6-13 83 16</inkml:trace>
  <inkml:trace contextRef="#ctx0" brushRef="#br0" timeOffset="-181604.7">22357 587 1429 0,'19'-1'231'0,"30"1"-1"16,9-5-105-16,7-2-14 16,12-5-26-16,4-2-61 15,7-2-106-15,3-1-54 0,-2-2 64 16</inkml:trace>
  <inkml:trace contextRef="#ctx0" brushRef="#br0" timeOffset="-181106.66">20568 1719 1411 0,'8'22'98'16,"1"16"108"-16,-4 10-101 0,-8 19-28 15,-5 6-18-15,-8 6-44 16,-1-2-10 0,1-12-34-16,2-5-9 0,6-21-11 15,3-9-14 1,4-20 24-16,-1-10 10 16,2-27 10-16,2-11 13 15,2-27 12-15,6-12 10 0,1-19 13 16,0-8 8-16,3-5 21 15,2 0 0-15,8 25 17 16,1 12 6-16,6 44 15 16,-1 12-3-16,3 28-5 15,4 9-6-15,4 17-32 16,5 9-8-16,-5 8-26 16,-7 5-7-16,-8 2-55 0,-14-4-41 15,-10-1-115-15,-4-5-52 16,-14-6 130-16</inkml:trace>
  <inkml:trace contextRef="#ctx0" brushRef="#br0" timeOffset="-180921.21">20497 1874 1170 0,'28'2'185'16,"5"2"331"-16,5 4-376 0,3 0-48 15,0 0-14 1,-1-5-114-16,4-3-55 0,13-5-227 16,12-1 182-16</inkml:trace>
  <inkml:trace contextRef="#ctx0" brushRef="#br0" timeOffset="-180526.39">21537 1980 1523 0,'-7'-4'124'0,"-9"-5"96"0,-4 0-64 16,-15-3-37-16,-4 1-42 0,-10 11-66 15,-2 10-2-15,4 25-11 32,0 9-6-32,14 16-1 15,7 3-9-15,19-13-15 16,13-9 1-16,18-19 2 0,2-14 12 15,15-14 14-15,5-16 6 16,5-18 1-16,2-7 5 16,-7-11 8-16,-2-4 2 15,-9-4 11-15,1-2 0 16,-3-14 0-16,-6-1-1 16,-6-10-10-16,-12 7-5 15,-4 34 7-15,-4 19 1 16,-7 46-1-16,-5 23 2 0,-8 29-11 0,-3 15-2 15,5 9-2-15,4-3-6 16,10-2-13-16,3-4-17 16,6-12-63-16,10-6-34 15,11-17-69 1,7-10 103-16,17-19 33 16</inkml:trace>
  <inkml:trace contextRef="#ctx0" brushRef="#br0" timeOffset="-179971.83">22142 2005 1541 0,'-12'-3'126'16,"-17"-2"112"-16,-9 5-62 15,-18 11-43-15,-9 6-48 0,5 16-77 16,2 8-11 0,15 8-4-16,8 2-1 0,18-4-40 15,11-9-15-15,18-16-9 16,10-9 2-1,15-20 39-15,5-5 16 0,14-17 14 16,3-12 6-16,1-12 22 16,-4-6 13-1,-15-8 25-15,0-3 1 0,-13-7-3 16,-3-5-10 0,-12-17-21-16,-11-15-5 0,-14-1-17 15,0 11-6-15,-1 38 3 16,4 28-4-16,4 50 13 15,3 26 7-15,-2 38 3 16,-3 9-1-16,3 25-7 16,-6 4-10-16,1-2-8 15,-1 3 5-15,7-12-35 16,3-9-10-16,17-28-16 16,10-14-1-16,14-23 22 0,5-10 15 15,8-19 15-15,-4-11 1 16,-2-18 33-16,-3-7 11 15,-10-10 24-15,-5 1 12 16,-10 2-11-16,-8 5 3 0,-9 22-18 16,-3 12-15-16,-5 21-9 15,-3 11-10-15,-5 17-16 32,2 5 6-32,5-3-14 0,6-3-32 15,6-12-51-15,5-8-30 16,8-16-78-16,2-8-27 0,7-21-281 15,2-7 298 1</inkml:trace>
  <inkml:trace contextRef="#ctx0" brushRef="#br0" timeOffset="-179838.87">22516 1647 1476 0,'-30'0'89'0,"2"5"41"0,6 1-81 0,9-3-73 0,8-5-47 0,13-5 39 0</inkml:trace>
  <inkml:trace contextRef="#ctx0" brushRef="#br0" timeOffset="-179638.82">23130 1685 2298 0,'-6'-33'-61'16,"18"108"162"-16,-9-2-47 16,-3-2-17-16,-15 11-40 15,-6 0-32-15,-9 5-87 16,-3-1-56-16,-6-15-390 16,2 7 340-16</inkml:trace>
  <inkml:trace contextRef="#ctx0" brushRef="#br0" timeOffset="-179339.05">22630 1948 1562 0,'-3'-3'86'0,"11"0"114"15,11 0-81-15,20-7 15 16,13 1-10-16,22-2-55 15,10 1-10-15,4 2-6 16,-3 5-2-16,-12 3-8 16,-7 2-6-16,-15 10-10 0,-6 4-11 15,-13 9-10-15,-7 5-2 16,-12 8-6-16,-5 5 0 0,-5-1-4 16,-2 1-9-1,1-7-36-15,0-9-21 16,1-13-42-16,1-6-21 0,4-10-43 15,3-9-23-15,7-12 108 16</inkml:trace>
  <inkml:trace contextRef="#ctx0" brushRef="#br0" timeOffset="-179189.34">23337 1595 1660 0,'-29'9'38'16,"1"-7"-12"-16,6-8-45 0,11-15 12 16</inkml:trace>
  <inkml:trace contextRef="#ctx0" brushRef="#br0" timeOffset="-178639.33">23676 1846 1559 0,'11'17'53'0,"-5"0"-3"16,-3 4-10-16,-3 1-1 15,-6 6-13-15,-3 5-41 16,1 4-10-16,6-4-9 16,8-6-2-16,15-9 17 15,4-2 12-15,5-9 35 16,2-7 15-16,-6-10 19 15,-2-7 11-15,-8-7-6 16,-10-3-1-16,-9-6-11 16,-10 0-7-16,-15-6-24 0,-7 2-9 15,-17 11-16-15,-1 7-8 16,-3 17-11-16,8 2-6 16,21 8-2-16,16-3-4 15,36-4 12-15,21-1 4 0,20 0 8 16,10 0 7-16,-1 8 1 15,-2 5 3 1,-7 9-1-16,-6 1 1 16,-11 11 0-16,-11 2-3 0,-18-3-43 15,-10 2-22-15,-15-4-25 16,-7-7-2-16,-4-7 45 0,-2-11 22 31,10-12 35-31,7-8 24 0,7-16 34 16,10-2 18-16,8-4 19 15,6 5-3-15,4 7-8 16,7 5-10-16,0 16-30 16,0 8-16-16,-6 17-30 15,-10 8-8-15,-7 12-21 16,-6 1-34-16,-7-2-90 16,0-5-36-16,9-6 87 15</inkml:trace>
  <inkml:trace contextRef="#ctx0" brushRef="#br0" timeOffset="-178122.99">24613 1032 2190 0,'-11'1'18'0,"47"-5"4"0,41 5 9 0,4 4-3 0,6 8-7 0,-5 7-10 0,-8 5-1 0,-24 2-12 0,-18 2-8 0,-26 5-8 16,-11 2 0-16,-20 9 7 0,-6 8 7 16,-14 13 3-16,1 10 2 15,11 1-1-15,10 7-1 16,7-2 3-16,11-3 1 16,2 9-2-1,1 7-11-15,4 9-24 16,-2 3-11-16,0 10-58 15,3-2 14-15,2-6-1 16,1-7 10-16,-1-7 63 0,-5 0-5 16,-13-12 36-1,-9-4 9-15,-13-18 11 16,-7-5 8-16,-13-17-10 16,-10-6-12-16,-14-17-31 15,-5-7-39-15,-12-20 26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25T17:51:22.18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25T17:51:24.064"/>
    </inkml:context>
  </inkml:definitions>
  <inkml:trace contextRef="#ctx0" brushRef="#br0">12829 11866 0,'0'0'0,"-59"39"0,-20 17 0,-15 3 0,-9 12 16,8-12-16,17-12 16,-1 0-16,23-7 15,25-9 1,15-7-16,-260 161 15,95-55 1,94-66-16,40-29 16,23-15-16,8-8 15,0-5 1,8 1-16,1-4 16,-1 0-1,0 0-15,0 0 16,0 0-16,0 0 0,8 0 31,-8 0-15,8 0-16,-8 0 15,8 0 1,-15 4-16,-1 7 16,-8 1-16,-7 4 15,-1 0 1,8-1-16,1-3 15,-1-4 1,8 0-16,1-4 16,7-4-1,-8-1-15,8-3 0,0 0 16,0 0 0,0 0-1,0 0-15,8 0 0,-7 0 31,7 0-31,-8 0 16,8 0-16,-8 0 16,8 0-1,-8 0-15,8 0 16,-8 0-16,8 0 16,-8 0-1,8 0 1</inkml:trace>
  <inkml:trace contextRef="#ctx1" brushRef="#br0">17042 8084 409 0,'-6'0'-18'0,"1"0"-23"16,0-3-1-16,-6-2 39 16</inkml:trace>
  <inkml:trace contextRef="#ctx1" brushRef="#br0" timeOffset="768.69">4358 6457 617 0,'7'-10'136'0,"-1"7"158"0,2 3-115 0,-4 5-14 0,3 6-19 0,-4 2-16 0,0-1-10 0,-1-1-36 15,-1 0-15-15,1 0-27 16,1 0-6-16,2 15-1 16,-1 8-4-16,4 18-5 0,3 16-12 15,-3 24-10 1,-3 7-5-16,-7 14 0 16,-4 1 5-16,-3-13-13 15,-4-11-7-15,-1-19-19 0,-4-10-12 16,-2-9-19-1,-1-4-8-15,-2-14-21 16,1-12-16-16,3-15-109 0,0-14-188 16,3-27 240-16</inkml:trace>
  <inkml:trace contextRef="#ctx1" brushRef="#br0" timeOffset="1138.98">4451 6526 1356 0,'2'21'74'16,"-7"7"9"-16,-9 16-10 16,-7 13-16-16,-10 4-18 15,-4 3-13-15,-7 2-19 16,-1-3 0-16,5-13-8 16,7-10 1-16,15-23 3 0,13-15-4 15,-4-7-2-15,14-20 1 16,13-19-1-16,10-8-2 15,11-16 5 1,-3-5 4-16,1 1 0 16,-9-4 7-16,-9 10 11 15,1 7 4-15,-8 20 1 0,-3 15-1 16,-4 24-12 0,-3 19-4-16,6 24-7 0,4 14 0 15,11 12-1-15,10 2-2 16,23-8 2-16,10-6-1 15,13-18-1-15,2-10-10 16,1-15-71-16,-5-6-69 16,-4-19 78-16</inkml:trace>
  <inkml:trace contextRef="#ctx1" brushRef="#br0" timeOffset="2262.61">17012 8190 1069 0,'8'-2'77'0,"-3"1"53"0,-2 1-63 0,2-3 2 0,-7 3-4 0,2 4-1 16,0-1 2-16,-6 5-4 15,3 2-5-15,-2 2-8 16,-5 9-15-16,2 4-11 15,-11 10-11-15,-6 6-5 16,-11 14-2-16,-7 10-1 16,-7 9-4-16,-2 3 1 0,-8 7-4 15,-2-2-1-15,9-7 0 16,4-7 2-16,14-14 2 16,8-10 1-16,10-19-8 15,7-7-8-15,10-17-23 16,-1-1-15-16,10-16-14 0,4-12-4 15,4-15-31-15,5-2-115 16,4-12 136 0</inkml:trace>
  <inkml:trace contextRef="#ctx1" brushRef="#br0" timeOffset="2651.11">17018 8098 1009 0,'-12'2'64'0,"-6"0"29"0,-5 9-9 15,1 3 2 1,-11 2-13-16,-1 3-16 0,-8-4-17 16,-6 3-16-16,4 1-12 15,0-4 2-15,6 1-23 16,4-3 1-16,8-4-2 0,9-3-6 15,11-1 5 1,6-3 7-16,15-2 5 16,7-8 0-16,15-8 8 15,7-4-2-15,6-1 0 16,6-3 12-16,-1 7 6 16,-3-2-5-16,-11 8 5 15,-6 5-9-15,-13 11-13 16,-8 9 5-16,-11 19-10 15,-1 5-2-15,-5 14-4 0,-2 5-9 16,3-1-16 0,2-2-9-16,0-10-176 0,5-8 144 15</inkml:trace>
  <inkml:trace contextRef="#ctx1" brushRef="#br0" timeOffset="12722.42">22725 6739 857 0,'0'0'80'0,"0"0"42"0,-2-2-28 0,0-1-35 0,-1 0-9 0,0 2 0 0,0 1 5 0,-3 0-10 15,-2 1-3 1,-2 7-13-16,-2-2-2 0,5 2-1 15,3 2 5-15,5-7 3 16,12-3 5 0,10-2 11-16,9-6 0 0,14-3 0 15,7-1-6-15,15-4-15 16,2 0-7-16,-3 0-12 16,-10-4-3-16,-16 6-4 15,-12 0-3-15,-15 6 2 16,-13 6 2-16,-4-3-4 15,-13 7 0-15,-20 9-9 16,-10 3-7-16,-23 5-9 0,-7 2-5 16,-1-4 7-16,3 2 4 15,17-7 13-15,5-2 4 16,16-1 2 0,9-1 0-16,14-5-1 0,12 2-1 15,12-2 2 1,11-1 0-16,20-7 10 0,9 2 1 15,14 0 0-15,7 0 0 16,-1-2-5-16,-6 2-4 16,-15 1 1-16,-15 2-2 15,-27 0-5-15,-11 2-3 0,-32 6-26 16,-17-4-15-16,-19 9-25 16,-2 4-15-16,4 2-10 15,3 0-288-15,26-9 264 16</inkml:trace>
  <inkml:trace contextRef="#ctx1" brushRef="#br0" timeOffset="31069.66">12058 428 487 0,'0'5'123'0,"-3"1"129"0,2-1-30 0,1 2-49 0,0 1-35 0,0 10-49 15,-3-1-9-15,-5 11-15 16,-2 4-16-16,-4 7-26 15,0-1-8-15,1-1-15 16,4-9 3-16,4-12-2 16,5-13 6-16,0-2 20 15,5-10 14-15,4-18 17 16,2-8 3-16,0-10-11 16,2-6-12-16,-2-2-12 15,3-3-6-15,3 4-8 0,6 2 0 16,7 10-4-16,-1 7 2 0,8 21 2 15,-4 10 2-15,-6 23-8 16,-5 10-4-16,-14 18-20 16,-5 3-15-1,-9-1-7-15,-2-3-2 16,0-10 12-16,-6-9 15 16,9-12 13-16,-3-6 2 0,8-11 3 15,-5-5-2 1,7-10 0-16,4-9 0 0,5-1-1 15,8-1 2-15,2 1-2 16,1 0 2-16,1-2-1 16,-1 2 0-16,7 3 5 15,-4 3 4-15,0 8 4 16,-3 11-5-16,-6 11-3 16,-2 6-6-16,-7 16-6 15,-3 1-6-15,-4 10-30 0,0-3-12 16,2-8-9-16,3-3 4 15,7-16 24-15,6-8 9 16,7-10 15-16,2-9-5 16,0-11-12-16,1-4-8 15,0-5-44-15,-4 1-20 0,1 4-31 16,-6 4 7 0,-5 13 63-16,-3 6 42 0,-9 9 84 15,0 3 15 1,-2 11 8-16,0 5-4 0,3 6-20 15,0-1-8-15,8-1-24 16,-2-5-8-16,15-8-14 16,3-3-2-16,3-9 3 15,3-4-8-15,-6-1 14 16,0-6-1-16,-4-1 9 16,3 1 11-16,-6 1 6 15,-7-3 8-15,-5 3-1 16,-7 0 1-16,-1-1-11 15,-5 2-10-15,-2 3-11 16,-3-1-8-16,2-3-8 16,0 5 5-16,2-3-4 15,1-1 2-15,2 4 8 0,2-6-1 0,1 1 3 16,0 1-4-16,0-4-7 31,0 2-4-31,-7-1-2 16,1 3 2-16,-5 5-14 0,-7 2-9 15,-2 5-15-15,-1 4-6 16,1 5-2-16,6 2 0 16,1-2-1-16,2-1 2 0,10-4-10 15,2-1-8-15,12-5-22 16,1-3-28-16,2-3 67 16</inkml:trace>
  <inkml:trace contextRef="#ctx1" brushRef="#br0" timeOffset="31604.09">13354 450 1245 0,'4'1'100'0,"-2"-1"58"0,0 0-18 0,-2 0-23 0,-5 0-15 16,-6 0-42-16,-5 0-13 16,-8 8-26-16,-4 5-14 15,-7 12-7-15,-1 7 0 0,6 4-2 16,6 2-1-16,16-8-6 15,8-3-7-15,15-10-3 16,7-6 2-16,8-11 6 16,4-5 9-16,-2-9 2 15,-4-5 4-15,-4-8 8 16,1-3 3-16,-3-7 6 16,0-3 6-16,-3-9 2 0,-1-3 4 15,-4-11 12 1,-2-3-2-16,0 0-14 15,-3 6-6-15,-3 25 4 16,-3 16 0-16,-7 21 10 16,-9 15-1-16,0 21-16 15,1 14-6-15,4 17-6 16,5-2-1-16,6 3-10 16,8 0-9-16,11-7-47 15,5 0-2-15,9-12-55 16,2-7-30-16,0-14-100 15,8-10 121-15</inkml:trace>
  <inkml:trace contextRef="#ctx1" brushRef="#br0" timeOffset="32753.37">15251 297 613 0,'-3'-17'105'0,"-1"-4"111"0,0-1-40 0,4 0-19 0,-1-3-30 0,1 9-37 15,0-3-10-15,1 6-13 0,1 1-1 16,1 10-14-16,-3 8-9 16,0 20-3-16,-1 8-9 0,-7 22-1 15,-2 7-7 1,-4 6-13-16,-3 7-4 16,-2-10-7-16,-2 0-7 15,2-11-16 1,2-4-19-16,3-9-30 0,3-7-10 15,3-22-37-15,0-10-32 16,13-19 88-16</inkml:trace>
  <inkml:trace contextRef="#ctx1" brushRef="#br0" timeOffset="32952.5">15371 98 1430 0,'7'8'104'0,"-3"17"52"15,-4 12-22-15,-6 16-17 16,-7 10-30-16,-5 5-42 16,-5 0-13-16,0-3-24 15,-2-5-16-15,4-8-35 16,1-2-30-16,2-3-93 16,1-6-16-16,3-6 92 0</inkml:trace>
  <inkml:trace contextRef="#ctx1" brushRef="#br0" timeOffset="33169.18">14908 426 1422 0,'31'2'128'0,"9"-1"31"16,12-9-24-16,8-3-29 0,4-9-58 15,2-2-15-15,-2 3-20 16,-8 6-17-16,-11 2-58 16,-11 7-35-16,-18 4-87 15,-14 0-256-15,-24 7 280 0</inkml:trace>
  <inkml:trace contextRef="#ctx1" brushRef="#br0" timeOffset="33356.55">14874 581 1139 0,'51'0'180'0,"4"-3"199"16,5-8-252-16,2-4-21 16,-4-7-68-16,-3 2-43 15,-6-2-101-15,-3 0-27 0,-5 7 54 16</inkml:trace>
  <inkml:trace contextRef="#ctx1" brushRef="#br0" timeOffset="33856.58">16359 503 1097 0,'-2'2'109'0,"-4"-4"87"16,-2-1-42-16,-8-6-46 16,-6-5-21-16,-8-1-45 15,-3 0-17-15,-11 7-17 0,0 0-8 16,8 11-6-16,-1 2 2 16,10 7 0-16,5 4-3 15,10 5 6 1,5-2-4-16,12 6 0 15,11 2 6-15,11-2 2 16,9 2 8-16,10-4 5 16,1 1-1-16,-6-5-5 15,-12 0-4-15,-18-3-4 16,-16-4 1-16,-25 1 2 16,-6 0-1-16,-20-2-22 15,-2 0-19-15,1-10-48 0,4-4-29 0,12-10-308 31,4-7 268-31</inkml:trace>
  <inkml:trace contextRef="#ctx1" brushRef="#br0" timeOffset="34612.21">16416 574 1318 0,'0'7'102'0,"1"-4"17"0,6-1-21 16,-1-2-10-16,8-5-45 16,3-5-7-16,2-2 2 15,2-2 0-15,-1-2 4 16,1-2-1-16,-4 3 1 16,-3-1-4-16,-6 3-10 15,-6 2-4-15,-7 2-8 16,-4 4-3-16,-10 7-13 15,-6 7-2-15,-4 16-19 0,-2 7-5 16,5 7-10-16,11 4-10 16,10-8-3-16,11-4 2 0,16-6 11 31,8-6 13-31,13-9 13 0,4-2 6 16,12-18 4-16,4-3 0 15,16-9 13-15,1-3 7 16,2-3 18-16,-3-2 13 15,-18-5 3-15,-7 2-6 16,-21 1-6-16,-12 2-8 16,-20 5-2-16,-10 2-8 0,-20 10-11 15,-4 7-5-15,-3 14-13 16,-3 6 7-16,4 8-3 16,5 5 1-16,8-2-4 15,11-1-4-15,11-2 2 16,4-2-4-1,9-4 4-15,-3-2 1 0,7-3 3 16,-6-1 7-16,6-7-1 16,-1-2-1-16,-2-4 8 0,4 0-3 15,-9 0 16 1,1-2-1-16,-9 5 0 16,-2 8-5-16,-9 6-11 0,-6 10 1 15,-12 12-7-15,-4 4 3 0,-13 15-8 31,-7 6-14-31,-7 10-21 16,1 3-9-16,12-12-6 16,8-7 14-16,24-19 23 0,11-9 10 15,17-16 14-15,11-8 8 16,18-7 3-16,9-9 3 16,13-12-5-16,1-4-6 15,3-7-18-15,-2-5-33 16,-6-6-94-16,-6-1-137 0,1-10 151 15</inkml:trace>
  <inkml:trace contextRef="#ctx1" brushRef="#br0" timeOffset="35284.39">17941 592 1762 0,'-8'1'0'0,"-18"9"0"0,3 4-10 0,6 11 6 0,3 4-6 0,12 4 2 0,4 0-2 0,12-9 1 16,3-2 4-16,9-11 2 0,1-7 4 0,-1-2 5 15,0-4-4-15,-7-7 1 0,-5-2 1 16,-8-5 3-16,-1 2 6 0,-5-2 6 16,0-1 3-16,0 6 11 15,0 3 3-15,0 8 2 31,-2 3 4-31,2 14 0 0,0 12-2 0,-1 9 7 16,-1 3-11 0,-1 11-8-16,-2 4-8 0,2 4-12 15,-2 3-1-15,-1-11-5 16,-4-1-1-16,-1-13-2 16,-3 0-2-16,-5-8-11 0,-3-2 2 15,2-7 1 1,-1-7 0-16,5-10 4 15,1-4-6-15,4-14-24 16,1-6-10-16,5-17-44 16,5-7-26-16,2-12-39 15,1-8-211-15,8 1 228 16</inkml:trace>
  <inkml:trace contextRef="#ctx1" brushRef="#br0" timeOffset="36284.57">18474 630 1394 0,'2'-13'99'0,"-4"-1"49"0,-7 1-22 0,-12-4-41 0,-2 1-26 0,-10 8-30 15,-5 5-6-15,0 13-13 0,0 7-4 31,5 16-4-31,3 5-5 0,10 1-12 16,7-1-5-16,16-11-12 16,10-3-1-16,12-13 9 15,0-8 5-15,10-13 15 16,-2-5 4-16,-1-11 8 16,-2 1 6-16,-7-2 9 15,-4-1 4-15,-6 4-5 16,-7 4-6-16,-3 13-8 15,-6 7-10-15,-2 15-3 0,2 10-1 16,-6 13 1-16,6 3-6 16,4-3-13-16,4-1-2 15,12-8-5-15,1-7 12 16,4-8 12-16,3-3 5 16,0-16 5-16,4-3-2 0,-1-17 11 15,0-5 1-15,5-14 2 16,2-8 9-1,-2-11 0-15,0-5 4 16,-7-14 1-16,-4-9 2 16,-10-7-4-16,-2 0-1 0,-5 16 0 15,-4 14-2-15,-1 31 3 16,-1 16 4-16,-3 19-10 16,1 10-6-16,0 25-10 15,-2 13-4-15,2 25 1 16,-2 8 5-16,2 8-5 15,0 3 1-15,2-10-3 16,1-4-1-16,7-13-8 16,6-10-13-16,14-7-10 15,4-13-26-15,14-12 15 16,-1-5 5-16,8-18 14 16,0-6 27-16,-3-12 1 0,-3-7 7 0,-10-9 13 15,-8-2 7 1,-12-2 2-1,-7 1 12-15,-12-1-13 16,-5 6-9-16,-12 19-7 16,-1 15-12-16,-4 26-1 15,-6 10-7-15,7 13 1 0,3 5-4 16,15-7 1 0,11-1 2-16,15-15-1 0,10-4-3 15,11-10 3-15,2-9 4 16,1-11 0-16,-1-3 8 0,-1-16-5 15,3-5 1 1,0-11 4-16,-1-1-5 0,-4-2 5 16,-5 4-8-16,-10 12 3 15,-8 9-2-15,-7 13 0 0,-6 9 5 16,-2 15-5-16,4 7 3 16,-6 7-1-16,10 4 2 15,-2-1-2 1,0 2-1-16,-1-6-4 15,-3-1-5-15,-8-7-30 16,-3-7-21-16,-14-5-40 16,-6-5-29-16,-14-6-37 15,-5-4-242-15,-7-9 259 16</inkml:trace>
  <inkml:trace contextRef="#ctx1" brushRef="#br0" timeOffset="36484.32">18727 401 1390 0,'22'25'83'15,"24"-7"85"-15,18-4-103 0,18-13-11 0,2-2-23 0,4-12-109 0,-7-4-149 0,-7-1 135 0</inkml:trace>
  <inkml:trace contextRef="#ctx1" brushRef="#br0" timeOffset="37700.12">11976 1401 853 0,'10'-8'181'0,"9"3"-79"0,-5 4 160 0,-1 1-150 0,-4 14-18 0,-4 3-21 0,-2 19-31 0,-1 7-17 0,-6 4-15 15,-2 2-8-15,-3-9-6 16,-1-12-2-16,4-6 3 15,1-11-3-15,-1-11 8 0,3-6 3 16,3-13 3 0,1-6 4-16,9-18 5 15,5-1 5-15,9-8 4 16,5 0 0-16,5 5-7 16,1 7-2-16,0 24-11 0,-4 8-1 0,-2 21-5 15,-6 9-1-15,-2 16-18 16,-5 1-11-16,-4 1-7 15,-1-1-4 1,0-10 18-16,0-7 15 16,-3-11 7-16,3-11 5 15,-4-10 7-15,4-5-4 0,3-11 3 16,0 0-2 0,3 0-4-16,-1 6-2 0,-3 7 0 15,-2 7-10-15,0 0-10 16,3 6-6-16,5 3-2 15,5-3 4-15,1-5 11 16,0 0 6-16,0-4 5 16,-3 2 0-16,0-2 3 15,-1 0-2-15,-4 2 1 16,-1-1 3-16,-3 5-5 16,-1 2 6-16,-4 2-6 0,-1 7 1 15,-4 11 1-15,-3 5-2 0,1 9 2 16,2 6-1-16,10 4 3 31,1-5-4-31,15-8 4 0,5 0-4 16,3-12 4-16,2-3 7 15,-3-15 1 1,-4-3 8-16,1-10 5 16,-3-6-3-16,-11-8 6 15,-2-1-2-15,-10-12-3 16,-6-1 0-16,-7-8 1 0,-10 2-7 15,-4 3-4-15,-4 1-3 0,-4 18-12 16,-1 8 2 0,1 18-3-16,1 12-1 0,5 8-9 15,1-1-16-15,6 5-25 16,-1-3-12-16,8-1-34 0,3-5-12 16,7-16 66-16</inkml:trace>
  <inkml:trace contextRef="#ctx1" brushRef="#br0" timeOffset="38266.62">13458 1571 1103 0,'-19'-1'84'0,"-2"-7"45"0,6-7-15 0,2-8-19 0,3-4-18 0,1 2-25 0,1 6-8 15,-3 13-10 1,-2 12-12-16,-4 22-7 16,-2 10-10-16,3 14-10 15,4 2-11-15,12-4-10 16,6-4-1-16,11-13 3 16,5-3 12-16,5-16 7 15,0-6 8-15,2-11 13 16,-4-6 6-16,-3-18 25 15,0-8-1-15,-5-22 1 16,1-12 0-16,-6-23-15 16,-2-7 0-16,-9-10 6 0,1 5-5 15,-2 19 12-15,-2 14 6 16,2 33 8-16,-4 16 4 16,-3 35-19-16,4 18-17 15,-3 23-25-15,4 20-3 16,2 17-15-16,0 9-25 0,10 1-83 15,1-4-47-15,16-15-187 16,-1-14 196 0</inkml:trace>
  <inkml:trace contextRef="#ctx1" brushRef="#br0" timeOffset="39682.48">14903 1273 1478 0,'1'0'6'0,"4"5"57"0,-6 17 65 0,-1 3-27 0,-9 16-37 0,0 8-21 0,-3 14-27 0,-7 6-5 0,-4 6-27 0,0 0-20 16,-2-10-45-16,2-2-29 15,6-14-105-15,3-8-150 0,10-21 219 16</inkml:trace>
  <inkml:trace contextRef="#ctx1" brushRef="#br0" timeOffset="39885.47">15141 1290 1530 0,'-5'48'95'0,"-3"15"14"16,-1 5-5-16,-5 12-47 15,1 2-26-15,1-11-23 16,-1-8-16-16,2-12-41 15,5-6-34-15,-4-15-59 16,-1-6-311-16,2-8 295 16</inkml:trace>
  <inkml:trace contextRef="#ctx1" brushRef="#br0" timeOffset="40082.62">14682 1666 1504 0,'33'11'93'16,"8"-5"17"-16,3-4-1 15,7-5-47-15,2-9-27 16,-5-2-44-16,-4-1-35 16,2-3-84-16,-2 2-152 15,2 9 163-15</inkml:trace>
  <inkml:trace contextRef="#ctx1" brushRef="#br0" timeOffset="40340.44">14620 1759 1154 0,'4'19'115'16,"2"1"65"-16,16-6-57 15,8-1-13-15,19-8-42 0,11 1-16 16,8-11-21-16,1-1-9 16,-4 0-65-16,-10-1-52 15,2 7 57-15</inkml:trace>
  <inkml:trace contextRef="#ctx1" brushRef="#br0" timeOffset="40732.47">15925 1661 1514 0,'0'2'11'0,"-1"13"65"0,-3 17 35 0,-2 9-36 0,-2-2-54 0,2 10-8 0,0-1-15 0,9-15-29 16,6-5-16-16,7-11-38 0,3-9-34 0,3-14 74 15</inkml:trace>
  <inkml:trace contextRef="#ctx1" brushRef="#br0" timeOffset="40905.11">15942 1286 1041 0,'-3'0'117'15,"-1"0"226"-15,4-2-338 16,6 2-14-16,5 0-67 16,3 5-139-16,5 7 128 15</inkml:trace>
  <inkml:trace contextRef="#ctx1" brushRef="#br0" timeOffset="41514.94">16130 1658 719 0,'-3'68'75'0,"-2"-5"96"0,-3-14-120 16,2-10 14-16,1-17 22 15,2-12 5-15,5-12 8 32,4-9-11-32,10-11-36 0,1-10-5 15,5-9-22-15,-4 0 1 16,-1 0 1-16,2 4-3 0,-8 13 1 16,3 11-2-16,-8 16-5 15,-2 10-2-15,-3 14-4 16,2 4-3-16,-1 3-7 15,3 2-3-15,6-6-9 16,3-5-12-16,10-6-22 16,2-6-16-16,8-10-26 0,-1-3-19 15,5-8-70-15,-1-5-1 16,3-4 44-16,-1 1 55 16,-7-3 168-16,-5 3 42 15,-15 10 38-15,-4 3-3 16,-8 16-48-16,-8 5-17 15,-6 16-34-15,-3 7-20 16,-2 7-27-16,0 9-8 0,-3 2-16 31,3 0-15-31,1-10-20 0,1-4-8 16,8-14 6-16,-2-10 13 16,7-12 21-16,1-7 6 15,5-15 2-15,6-12 1 16,6-19-1-16,6-8 3 15,6-12 8-15,1-8 2 0,6-8 17 16,5-6-1-16,4 3-5 16,2 7 3-16,0 30-3 15,-1 20 0-15,-7 26-1 16,-1 7-6-16,-11 12-14 16,-10 7 0-16,-6 4-5 15,-10-2 0-15,-12-3-1 16,-5 0-10-16,-17-6-31 0,-4 0-38 15,1-11-72-15,0-2 74 16</inkml:trace>
  <inkml:trace contextRef="#ctx1" brushRef="#br0" timeOffset="41998.04">17093 1659 1526 0,'0'18'98'0,"-4"4"8"0,-5 0-7 0,-2 3-52 0,0 2-22 0,6-8-20 0,8 1-2 0,11-10-3 16,10-4-2-16,6-6 2 16,0 0 0-16,0-5-1 15,-3-4-1-15,-5-4 1 16,0-1 4-16,0 0-2 0,0-3 1 31,-3 9-1-31,-5 8-2 0,-12 6-5 0,-7 15-1 16,-9 9-4-1,-3 3-5-15,4-5-9 16,7-3-11-16,14-7-1 16,9-7 1-16,11-11 15 15,2-3 16-15,5-10 18 16,1-3 11-16,2-8 16 15,5-2 5-15,-1-11 5 0,1-4 5 16,1-15 3-16,-8-3 1 16,-6-15 8-16,-4-2-4 15,-11 13-15-15,-4 7 2 16,-6 30-14-16,-3 26-4 16,-4 4-4-16,-1 21-14 15,-3 24-12-15,-4 9-14 16,2 11-46-16,0 2-31 0,1-1-102 15,-3-7-23-15,7-10 114 16</inkml:trace>
  <inkml:trace contextRef="#ctx1" brushRef="#br0" timeOffset="42397.95">17673 1689 1466 0,'8'0'84'0,"9"0"2"16,4 0 3-16,12-4-13 0,2-3-23 0,4-1-16 0,7 2-4 0,0 0-9 16,1-4-11-16,-9 7-1 0,-7-3-7 15,-16 6-5-15,-14 0 3 16,-2 0-7-16,-11 2 1 0,-8 7-14 31,-2 2-3-31,5 3-9 0,5 2-3 16,16 3 8-1,13-2-1-15,11 7 13 16,10-2 5-16,8 3 7 16,1-4 1-16,-4-2-1 15,-12 0 4-15,-23-2 4 0,-9-1 2 16,-35-4 4-16,-12 1-6 15,-17-2-4-15,-10-5-1 16,7-3-51-16,3-3-31 16,7-6 40-16</inkml:trace>
  <inkml:trace contextRef="#ctx1" brushRef="#br0" timeOffset="42964.5">19120 1764 1255 0,'0'-4'138'0,"3"22"-71"0,-6 7 141 0,1 5-102 0,-4 14 2 0,1 7-21 0,2 10-51 0,-3-1-23 16,2 0-16-16,1-6-8 0,3-9-29 15,0-10-10 1,2-13-17-16,-2-8-3 16,0-12 7-16,-5-5 4 15,-3-16 2-15,0-14 10 0,7-16 23 16,4-10 9-16,10-18 24 16,2-5 14-16,7-11 17 15,4-2 17 1,1 12 13-16,1 7-2 0,-3 35 7 15,-4 17-11-15,-2 26-4 16,-5 11-9-16,-2 12-23 16,-2 5-5-16,-2 3-14 15,-4 2-6-15,-4-4-3 16,-1 1-4-16,-13-7-3 16,-5 2-4-16,-18-4-29 15,-7-4-20-15,-5-4-68 0,5-6-24 0,5-9 80 16</inkml:trace>
  <inkml:trace contextRef="#ctx1" brushRef="#br0" timeOffset="43424.37">19454 1816 1232 0,'35'9'96'0,"0"-1"49"0,2-8-60 16,3-5 3-16,-5-7-38 15,-1-4-19-15,-8-8-7 16,-4 1 1-16,-14-3 1 16,-8 6-1-16,-16 2 1 15,-10 6-7-15,-8 7-9 16,-9 8-2-16,-4 10-8 16,0 3-3-16,10 6-1 15,12-2-1-15,20-2-5 16,10-1 1-16,16 0 3 15,4-3 1-15,17 2 6 16,6 2 1-16,-6-1-1 0,2 0-1 16,-12 2-7-1,-13-3-18-15,-5 0-41 16,-8-2-24-16,-10-1-25 0,-7-4 17 16,-8-9 39-16,-2 0 37 15,9-14 56 1,4 0 17-16,8-7 35 15,8-1-3-15,11 2-3 0,6-3-7 16,16 0-31-16,5 4-12 16,2-2-20-16,1 4-10 0,-4 0-64 15,-1 1-36-15,1 8 50 16</inkml:trace>
  <inkml:trace contextRef="#ctx1" brushRef="#br0" timeOffset="43897.17">20858 1494 1492 0,'-30'-5'90'0,"-6"0"14"0,-3 5-21 0,-3 13-31 0,0 8-31 0,10 5-18 16,4 1-6-16,20 0-4 16,6-5-3-16,12-1-4 0,9-4 4 15,-2-6 5-15,2-5 5 16,-1-9 4-16,0-5 6 0,0-4 10 16,-2-4 10-16,-4 2 18 15,-2-1 4-15,-4 6 5 16,-1 4-5-16,-2 5-9 15,-3 11-11-15,-2 11-12 16,-2 10-6-16,-3 20-4 0,1-2 1 16,0 6-11 15,-1 4-2-31,-2-7-28 0,-4 2-8 16,-4-1-14-16,-7-4-5 0,-3-4 11 15,-7-6-13-15,-6-9 12 16,1-7 6-16,3-20 13 15,9-7 20-15,6-19-15 16,9-11-15-16,5-9-34 0,6-9-23 16,12-6-230-16,3-3 211 15</inkml:trace>
  <inkml:trace contextRef="#ctx1" brushRef="#br0" timeOffset="44719.48">21232 1760 1180 0,'17'-12'130'15,"-2"-9"176"-15,-7 2-133 0,-13-4-17 0,-8 2-20 0,-17 9-76 0,-3 5-20 0,-14 9-25 16,-1 9-17-16,1 3-3 15,8 3-2-15,21-2-12 16,12 0-3-16,15 0-19 16,9-8 2-16,5 0 9 15,1-7 0-15,6-5 17 16,-1-3 0-16,-1 0 6 16,-3 5 7-16,-9 2 2 15,0 4 1-15,-8 6-2 16,-5 5-3-16,-5 8-3 0,-6-3-2 15,2 3-23-15,4-4-11 16,9-7-11-16,4-2 0 0,6-6 27 16,5-1 11-16,5-4 15 31,1-1 11-31,1-9 13 16,1-1 10-16,-3-6 19 15,-1 0 4-15,-2-14 3 0,0-8-7 16,3-16 1-16,3-17-15 15,0-22-15-15,1-7-3 16,-9-1-13-16,-3 11-2 0,-9 32 13 16,-4 18 7-1,-5 31-7-15,-1 12 1 0,-4 26-6 16,-6 15-8-16,-9 26 1 16,-6 10 0-16,-3 10-6 15,-1 1-2-15,9-1-1 0,7-10-5 16,18-14-25-16,14-9-7 15,22-13-16-15,6-7 9 16,13-15 14-16,-2-6 12 16,1-7 14-16,-2-6 4 15,-4-9 11 1,-5-2 14-16,-15-7 14 16,-10-4 5-16,-19-1-3 15,-11 2-15-15,-20 7-11 0,-10 5-13 16,-14 15-1-16,1 13 0 15,5 11-6-15,9 4 2 16,25-2 2 0,5 0-11-16,22-9-18 0,12-2-8 0,13-7-24 15,13-3-10-15,10-10-14 16,7-2-4-16,-1-5-14 16,-6-7-4-16,-12-4-23 15,-14-2-248-15,-16-7 247 16</inkml:trace>
  <inkml:trace contextRef="#ctx1" brushRef="#br0" timeOffset="44892.85">21399 1365 1353 0,'71'37'97'0,"11"-5"48"0,15-8-109 0,4-5-6 0,9-13-91 16,-4-5-284-16,-10-16 222 16</inkml:trace>
  <inkml:trace contextRef="#ctx1" brushRef="#br0" timeOffset="46556.19">12123 2590 1128 0,'10'-6'86'0,"-1"-2"53"0,-3 1-36 0,2 0-41 0,0 2-12 0,-3 6-10 16,1 10-3-16,-3 15-6 16,-3 4-3-16,0 14-13 0,-1 0-10 15,-4-5-3-15,0-1-3 16,2-11 1-1,-2-7 2-15,2-12 2 16,3-4-2-16,0-14 3 16,2-10 1-16,3-12 1 0,1-9 1 15,6-8 0-15,7 2-5 16,2 0 4-16,-1 4 2 16,7 15 9-16,-5 5 2 15,4 22 1-15,-6 9-10 0,-1 17-14 16,-2 8-19-1,-1 11-31-15,-2-3-6 0,1 2-2 16,-1-8 17-16,-2-10 29 16,1-9 9-16,-5-13 17 15,-3-8 3-15,-1-11 2 16,1-11 3-16,-2-7-11 16,4-1-7-16,-3 2-1 15,3 3-3-15,0 13-2 16,1 6 5-16,3 12 0 15,2 10-4-15,3 14-1 0,1 5 2 16,0 5-1-16,-1 0 1 16,5-5-7-16,1-5-5 0,3-11 1 15,-1-6-5-15,3-13 13 32,-2-4 1-32,2-13 2 0,-2-3 7 15,-1-2 3-15,-6 0 7 16,-2 5 2-16,-3 0 1 15,-13 9-8-15,9 5-4 16,-12 11-5-16,2 12-1 16,1 10 2-16,-2 5-7 15,13 3 6-15,8-3-3 16,9-6-1-16,6-4 4 16,-1-7 8-16,-2-9 15 0,-7-7 17 15,-5-6 12-15,-7-9 17 16,-5-7-4-16,-6-10-3 0,-1-2-8 15,-9-6-24-15,-9-4-9 16,-2-2-17-16,-1 3-13 16,-1 8-31-16,7 7-19 15,2 15-53-15,2 10-27 16,5 7 73 0</inkml:trace>
  <inkml:trace contextRef="#ctx1" brushRef="#br0" timeOffset="46959.45">13396 2607 1189 0,'14'-8'118'0,"-6"-3"67"0,-12-3-78 0,-11 2-17 0,-7 0-53 0,-3 6-25 0,0 8-11 15,1 7-6-15,4 13-4 16,4 7 0-16,10-1-19 15,6 2-1-15,9-3-10 16,7-2 0-16,3-4 5 16,0-4 11-16,0-12 12 0,-4-9-2 15,1-14 16-15,-2-11-3 32,5-18-1-32,0-7 5 0,3-9 1 15,2-3-5-15,-2-7 11 16,3 4 10-16,-9 6 26 15,-3 12 19-15,-9 26 12 16,-7 19-8-16,-8 30-20 16,-8 17-14-16,-4 26-20 15,-3 4-6-15,11 11-5 16,8-3-19-16,14-8-56 16,10 0-19-16,19-8-108 15,7-9-231-15,18-12 269 0</inkml:trace>
  <inkml:trace contextRef="#ctx1" brushRef="#br0" timeOffset="47329.29">14897 2398 1078 0,'-2'23'106'0,"0"9"75"0,-9 9-112 0,-1 8-22 0,-6 1-36 0,-2-3-19 0,1 1-53 0,2-6-95 0,5-10 87 15</inkml:trace>
  <inkml:trace contextRef="#ctx1" brushRef="#br0" timeOffset="47528.85">15103 2287 1303 0,'2'-9'129'15,"-4"5"74"-15,-4 28-85 0,0 9-12 16,-2 22-49-16,3 1-14 15,2-1-22-15,-4-2-10 16,3-5-41-16,1-7-32 0,-5-8-72 16,5-3-23-16,-5-10 80 15</inkml:trace>
  <inkml:trace contextRef="#ctx1" brushRef="#br0" timeOffset="47756.71">14734 2525 1442 0,'38'18'79'0,"8"-7"14"16,4-5-13-16,4-3-55 15,1-3-14-15,-6-3-14 16,-2 0-28-16,-6 0-56 15,-9-2-83-15,-16 0 85 16</inkml:trace>
  <inkml:trace contextRef="#ctx1" brushRef="#br0" timeOffset="47926.51">14698 2647 1186 0,'41'0'95'0,"8"0"79"16,6 0-50-16,8 0-47 0,-5-2-27 16,5-6-43-1,-3 3-30-15,0-6-174 16,3-1 139-16</inkml:trace>
  <inkml:trace contextRef="#ctx1" brushRef="#br0" timeOffset="48324.91">16455 2333 1031 0,'2'9'146'16,"1"4"239"-16,-5 1-256 15,2 7-16-15,-3 4-17 16,-3 13-45-16,3 6-16 15,-4 19-15-15,4 5-11 0,3 14-5 16,-5-3-17 0,-2-8-66-16,-1-4-37 0,-8-24-308 0,2-5 258 15</inkml:trace>
  <inkml:trace contextRef="#ctx1" brushRef="#br0" timeOffset="48678.65">16095 2658 1390 0,'37'-7'101'0,"7"3"29"16,6-6 9-16,9 5-24 16,-7-1-26-16,3 8-34 15,-4 4-16-15,-10 8-28 16,-2 4-7-1,-17 1-5-15,-6 6-6 0,-11 2-11 16,-2 9-4-16,-3-3 1 16,0 6 1-16,6-6 7 15,4-3 3 1,10-9 2-16,4-8 3 0,4-10 6 16,4-6 4-16,-2-8 7 15,-2-10 4-15,-7-4 6 16,-4-4 2-16,-11-8-4 15,-6 3-5-15,-11-2-10 16,-11 5-8-16,-8 12-14 16,-3 6-14-16,-10 15-33 15,-1 7-22-15,8 4-50 16,8-1 14-16,12-5 64 16</inkml:trace>
  <inkml:trace contextRef="#ctx1" brushRef="#br0" timeOffset="48928.75">17184 2410 1615 0,'3'-8'71'0,"-19"41"43"0,2 4 8 0,-2 4 1 16,9 8-50-16,2 3-26 15,3 6-33-15,2 0-1 16,-1-7-42-16,1-1-36 16,-2-9-81-16,2-6-36 15,0-8 89-15</inkml:trace>
  <inkml:trace contextRef="#ctx1" brushRef="#br0" timeOffset="49539.77">16968 2618 1409 0,'24'-9'112'0,"1"1"18"0,11 2-9 15,5-1-5-15,8 3-36 16,3 0-12 0,6 1-19-1,2 2-4-15,-1-1-23 16,-7 2-16-16,-19-1 3 0,-9 1-9 15,-24 0-9-15,-13 3 9 16,-19 8-14-16,-9 3 0 0,-8 10-21 16,4 1-8-1,12-2-14-15,11 0 1 16,18-11 15-16,11-6 6 16,16-6 21-16,9-4 3 0,6-10 11 15,3-7 0-15,0-3 1 16,3-2 1-16,-3 7-1 15,-6-2 1-15,-10 13-1 16,-11 8 0-16,-14 13-2 16,-8 11 1-16,-12 10-6 15,-2 3-11-15,6 0-28 16,8-7-10-16,16-6-18 16,8-5 14-16,12-11 28 15,5-7 9-15,2-7 33 16,3-11 6-16,-7-10 28 15,-1-3 13-15,0-11 18 16,-3-6 3-16,3-7-4 16,0-4-8-16,-5-12-21 15,-1-1-6-15,-8 13-8 0,-5 9 3 16,-11 32-3 0,-8 14-6-16,-10 20-6 0,-2 11-7 15,-1 21 0 1,1 5-3-16,4 12-7 0,7 8-3 15,9-6-3-15,8 0-9 16,14-10-38-16,6-7-32 16,21-14-74-16,3-7-14 0,11-14 85 15</inkml:trace>
  <inkml:trace contextRef="#ctx1" brushRef="#br0" timeOffset="50228.04">18952 2716 1153 0,'-6'-8'95'0,"-11"-3"122"0,-4-1-154 0,-10 0-16 16,-2 3-9-16,3 6-32 0,0 3-6 15,11 5-25 1,3 4-9-16,16 7-10 0,5 3-2 15,10 6 19-15,6-1 7 16,9-7 12-16,3 0 8 0,0-7 4 16,-4-5 3-16,-9-5 13 15,-3-5 4-15,-12-6 12 16,-5 1 6 0,0-2 1-16,-3 2-3 0,-3-1 6 0,1 8-5 31,-1 8-9-31,1 12 2 15,2 18-4-15,3 11 0 16,-5 12-3-16,-4 8-2 0,-2 4-18 16,-5-4 0-16,-9-13-5 15,2-4-10-15,-8-11-25 16,1-6-20-16,-5-7-29 16,1-5 2-16,4-12 4 15,1-8-8-15,10-11-233 0,7-9 207 16</inkml:trace>
  <inkml:trace contextRef="#ctx1" brushRef="#br0" timeOffset="51122.78">19320 2685 1501 0,'-5'-5'103'0,"-10"0"41"0,-8 2-26 0,-11 3-39 0,-1 1-33 0,2 9-39 16,3-2-6-16,11 9-4 15,3-1-2-15,15 1-21 16,5 2-1-16,12-6 1 16,13-5 1-16,4-7 8 15,1-4 1-15,4-8 2 16,-5 2 0-16,-6-7 11 15,-3 6 2-15,-13 4 1 16,-3 5-2-16,-8 15-4 16,-6 8-5-16,-6 11-4 15,0 3-4-15,2-3-8 0,4-7-3 0,6-9 4 16,6-8 10 0,13-7 13-16,7-7 9 0,10-15 7 31,5-4 9-31,5-9 8 15,4-5 4-15,2-8 5 0,-5-3-9 16,-6-7-8-16,-4-7-2 16,-15-5-6-16,-5-6 5 15,-7 9 7 1,-7 8 0-16,-3 24 9 0,-3 11-5 16,-8 24-7-16,-7 10-3 0,-5 26-8 15,-3 11-2-15,1 14-5 16,-3 13-3-16,10 1-7 15,6-1 0-15,12-5 4 16,9-5-12-16,18-12-14 16,8-10 2-16,14-16-4 15,3-7 15-15,3-15 13 16,-1-3-1-16,-12-16 10 16,-6-4 0-16,-12-10 13 0,-5-7 6 15,-6-3 0 1,-7-7 1-16,-11 5-15 15,-6 1-6-15,-3 13-5 16,-2 7-1-16,-1 17-7 16,0 9-1-16,-1 22-1 15,1 4 1-15,9 9 2 16,6-2 0-16,15-10-2 16,7-1 2-16,7-12 2 0,3-7 3 15,3-8 3-15,2-5-1 16,1-9 0-16,1-5 2 15,-1-4-4-15,2-1-2 0,-2-2 5 16,5 9 0-16,-11 4 5 16,-9 9-3-16,-2 13 0 15,-10 6 3-15,-1 12-7 0,1 1 2 16,-9 2-2 0,2-1-4-16,-4-5-23 15,-6-4-21-15,-3-7-34 16,-8-3-29-1,-14-7-36-15,-4-6-96 0,-9-8 149 16</inkml:trace>
  <inkml:trace contextRef="#ctx1" brushRef="#br0" timeOffset="51305.07">19494 2426 1433 0,'44'17'91'0,"9"5"44"0,20-3-88 0,11 2 0 0,13-4-40 0,11-3-40 15,13-6 17 1</inkml:trace>
  <inkml:trace contextRef="#ctx1" brushRef="#br0" timeOffset="-153259.43">20478 13664 1218 0,'-2'3'87'0,"1"-2"-54"0,-4 1-9 0,0 3-14 0,-4-5-18 0,-4 0-4 0,2-2 1 0,-3-1-1 0,3 3 10 0,2 0 3 0,-4 10 3 16,0 2 1-16,2 4 3 0,0 6 4 0,6-3 21 0,5 1 14 0,10-4 21 0,6-2 4 0,7-3-8 15,-1-9-14-15,12-5-21 16,-3-8-11-16,10-10-16 16,2 2-11-16,-7-6-18 15,-4 2-5-15,-13 7 2 16,-7-2 6-16,-7 10 12 16,-4 8 7-16,-1-1 8 15,0 1 12-15,-7 1 11 0,-1 3-2 16,-6 5 0-1,-4-3-8-15,-9 2-7 16,-3-3-3-16,-9 0-15 0,-2-4-7 16,-2-1-20-1,1 2-8-15,-2 1-9 0,1 5 5 16,10-2 16-16,6 4 19 16,14-1 18-16,10-2 8 15,19 0 8-15,5 0 3 0,21-1 12 16,2-6-6-16,10-8-4 15,7-3-7-15,1-8-12 16,1-1 1-16,-5-1-11 16,-6-3-9-16,-15 4-8 0,-9 6-1 15,-14 7 3-15,-12 4 11 32,-4 0 4-32,-12 9 3 0,-14 4 6 15,-2 7 4-15,-8 2 7 16,-3 3 4-16,-6 0-6 15,-2-6-9-15,8-3-8 16,4-8-9-16,12-5-5 16,8-5-5-16,14-3-2 15,4 2-3-15,18-1 11 16,10 3 3-16,12-3 10 0,6 3 3 16,5 2-1-16,-2 2 4 15,-13 0-4-15,-6 0-1 16,-13 0-33-16,-17 0-43 0,-7 3 44 15</inkml:trace>
  <inkml:trace contextRef="#ctx1" brushRef="#br0" timeOffset="-109977.56">2990 2961 1472 0</inkml:trace>
  <inkml:trace contextRef="#ctx1" brushRef="#br0" timeOffset="-109252.84">2729 3531 321 0,'-2'-11'45'0,"0"0"61"0,-2-1 27 16,2-3 55-16,2 1 1 16,2 0-18-16,1-5-9 15,6 3-36-15,2 1-17 16,0 2-19-16,5 0-13 0,-11 10-7 16,-5 3-6-1,-3 2-12-15,-15 4-5 16,-5 15-9-1,-7 4 7-15,-8 14 3 0,-3 5 1 16,-5 12 5-16,0-3-11 16,1 10-11-16,0 4-12 15,9 7-11-15,0 3-5 16,9 10-5-16,7 6 2 16,12 0-1-16,11-2-1 0,19-20-4 15,13-17-20-15,20-27-37 16,11-16-21-16,19-21-51 15,8-10-23-15,10-18 90 16</inkml:trace>
  <inkml:trace contextRef="#ctx1" brushRef="#br0" timeOffset="-108592.9">3312 3672 1045 0,'-1'-11'113'0,"-4"1"110"0,-3 1-86 0,-1 1-12 0,-2-2-19 0,3 1-9 16,1 3-6-16,7-5-10 16,0 1-2-16,10-4-13 15,4-3-12-15,13-1-16 0,9 4-7 16,8 1-15-1,4 7-9-15,-3 8-6 16,-7 6-1-16,-5 7 0 16,-6 6 5-16,-16 3 1 15,-6 6-2-15,-18-1 1 16,-7 8-6-16,-10-9 2 16,0-1-1-16,1-7 0 15,9-7 4-15,9-8-4 0,1-2-6 16,18-3 1-16,5 0-2 15,9 5 6-15,10-1 1 16,-4 11 3-16,2 5-3 16,0 5-2-16,-3 1 3 15,-7 2-2-15,-4 0 5 0,-6 7-2 16,-10-2-3-16,-12 3 0 16,-10 1 1-1,-19-1 4-15,-8-4 6 0,-20-6-2 16,-4-4-9-16,-4-11-49 15,5-4-27-15,16-10-56 16,11-7-16-16,26-14-15 16,14-9 62-16,22-8 53 15</inkml:trace>
  <inkml:trace contextRef="#ctx1" brushRef="#br0" timeOffset="-108146.15">3861 3699 1176 0,'-1'-7'88'0,"-2"-2"56"0,3-2-2 0,3-3-18 0,6 3-14 0,10-7-17 0,-2 4-5 0,13-2-8 16,2 0-4-16,11 9-12 16,-4 0-14-16,4 9-22 15,-9 4-8-15,-5 7-13 16,-4 7-5-16,-11 5-2 16,-8 7 1-16,-15 11-2 15,-10 2-3-15,-22 7 3 16,-3 7-13-16,-8-7-1 15,3-2 3-15,19-12 2 16,8-6 10-16,22-7 2 16,9 0 2-16,20-3 2 15,9 0-2-15,15-8-5 0,4-6 0 16,0-8-20-16,0-3-32 16,-1-13-92-16,0-4-31 15,-1-9 78-15</inkml:trace>
  <inkml:trace contextRef="#ctx1" brushRef="#br0" timeOffset="-107970.41">4566 3948 1482 0,'-1'6'149'0,"1"-1"99"15,11-5-130-15,9-3-28 0,18-10-51 16,5-1-10-16,9-7-74 15,-2 2-42-15,7-4-93 16,0-1-303-16,9 8 306 0</inkml:trace>
  <inkml:trace contextRef="#ctx1" brushRef="#br0" timeOffset="-107541.65">5273 3522 1557 0,'-6'-38'140'16,"0"7"70"-16,6 10-72 0,4 12-17 16,7 18-48-16,0 16-8 15,2 27-27-15,-2 13-12 16,-1 15-5-16,-6 4-9 16,-1-2-11-16,1 0-5 15,-4-6-48-15,1-5 10 16,-1-10-23-16,-3-7 5 15,1-20 44-15,1-13-2 0,-5-15 23 16,-1-6 4-16,2-22-2 16,9-8-1-16,16-15-2 15,10 0-2-15,13 7-1 16,1 7 1-16,2 14-1 16,-2 7-2-16,-2 12 1 15,-5 2-2-15,-6 9 2 0,-6 3 4 16,-10 6-7-1,-7-2-1-15,-13 7-1 16,-9 5-2-16,-19 6 8 16,-9-1-1-16,-8-5-38 15,1-7-25-15,7-17-60 16,5-8-27-16,20-16-238 16,7-14 239-16</inkml:trace>
  <inkml:trace contextRef="#ctx1" brushRef="#br0" timeOffset="-107370.45">6053 3908 1641 0,'-8'41'92'0,"-5"2"30"0,0-2-18 0,-1-6-41 0,6-4-21 0,10-9-37 15,6-6-35-15,19-14-53 16,4-7-31-1,13-17-134-15,5-7 146 0</inkml:trace>
  <inkml:trace contextRef="#ctx1" brushRef="#br0" timeOffset="-107220.67">6171 3642 1253 0,'-36'-25'102'0,"4"2"95"16,16 1-151-1,7 0-11-15,17-6-89 16,7-10-280-16,23-5 220 0</inkml:trace>
  <inkml:trace contextRef="#ctx1" brushRef="#br0" timeOffset="-107074.5">6480 3352 1110 0,'-8'41'202'0,"-1"7"310"16,-2 8-327-16,1 8-46 15,2 3-36 1,7 5-63-16,1-2-28 16,3-3-49-16,2-7-46 15,4-11-105-15,4-8-75 0,1-11 136 16</inkml:trace>
  <inkml:trace contextRef="#ctx1" brushRef="#br0" timeOffset="-106842.92">6266 3881 1881 0,'25'-1'106'0,"2"-7"38"16,6 2-26-16,5-13-46 16,4 0-24-16,7 0-49 0,6-2-37 15,15-7-112-15,2-3 305 0,32-25-159 16</inkml:trace>
  <inkml:trace contextRef="#ctx1" brushRef="#br0" timeOffset="-106230.52">8028 4145 1630 0,'1'-10'102'0,"-7"-4"32"0,-7-5-11 0,-12-8-44 0,-2 1-29 16,-6-3-38-16,-3 4-10 0,3 11-4 15,1 6-5-15,10 16-6 0,3 9-1 0,8 16-10 16,8 5-1-16,5 3-9 31,9-1 0-31,9-12 7 0,4-8 10 16,3-15 13-16,1-5 10 15,-3-12 24 1,2-6 9-16,1-10 8 16,-1-8-4-16,-5-1-15 15,-3 3-9-15,-12 8-7 16,-4 7-8-16,-6 18-16 0,-7 6-16 15,-3 28-28-15,-1 9-25 16,5 15-70-16,7 0-157 0,24-16 188 16</inkml:trace>
  <inkml:trace contextRef="#ctx1" brushRef="#br0" timeOffset="-105854.95">8562 3957 1323 0,'-6'-28'158'16,"-6"-4"148"-16,-12 18-170 16,-6 11-32-16,-8 20-61 15,0 15-23-15,-1 12-26 0,6 8-5 16,14 2-26 0,9-5-18-16,23-16-22 0,7-10 2 0,13-20 32 15,4-4 22 1,-3-18 43-16,1-9 12 0,-8-15 8 15,-3-8 5 1,-7-13-4-16,-3-7 2 16,-7-13-3-16,-7-15-6 0,-8-16-16 15,-3 0-7 1,3 9-9-16,5 19 11 0,6 43 23 16,3 19 0-16,2 30 7 15,-2 18-14-15,1 34-24 16,-1 20-5-16,-3 37-3 15,0 9-9-15,0 6-77 16,8-9-55-16,13-30-84 16,12-18-110-16,20-32 201 15</inkml:trace>
  <inkml:trace contextRef="#ctx1" brushRef="#br0" timeOffset="-105309.72">9190 3881 1527 0,'-12'-37'126'0,"-10"7"75"16,-8 3-13-16,-8 21-62 16,-3 6-32-16,-2 25-62 0,4 11-22 0,1 13-14 15,11 6-6-15,14-4-42 16,13-3-10-16,21-18-16 16,6-4-1-16,14-18 43 15,3-8 14 1,-1-18 20-16,-2-4 3 15,-5-13 13-15,-5-1 7 16,-10-10 22 0,-2-7 11-16,-10-18 8 0,-2-6-4 15,-9-23-12-15,-4-5-11 16,-1 16-14-16,3 20 0 0,2 39-3 16,2 28-1-16,0 40-4 15,-1 22-2-15,-1 30-11 16,-1 13-1-16,1 7-27 15,2-3-19-15,13-17-9 16,9-17-6-16,11-26 21 16,7-12 17-16,8-21 15 15,0-5 9-15,-4-13 7 16,-5-8 23-16,-7-10 7 16,-5-11 9-16,-8-6 9 0,-4-2-21 15,-4 3-8 1,2 11-6-16,-5 22-8 0,-2 12 2 0,-6 23-4 31,-6 9-3-31,1 10-1 16,5-2-5-16,7-9-19 0,5-6-19 15,9-12-54 1,1-7-35-16,5-10-64 16,1-3 37-16,2-11 76 0</inkml:trace>
  <inkml:trace contextRef="#ctx1" brushRef="#br0" timeOffset="-105175.42">9569 3481 1555 0,'-44'-14'46'0,"3"-5"-6"0,8 0-93 0,14-6 36 0</inkml:trace>
  <inkml:trace contextRef="#ctx1" brushRef="#br0" timeOffset="-105021.8">9967 3339 1566 0,'6'69'120'0,"-3"17"95"16,-3 7-42 0,-9 15-56-16,-4 0-34 15,2-7-65-15,0-8-27 0,8-11-102 16,1-8-61-16,4-13 77 15</inkml:trace>
  <inkml:trace contextRef="#ctx1" brushRef="#br0" timeOffset="-104736.35">9689 3930 1475 0,'31'-14'101'0,"7"0"83"15,10 1-26 1,2 5-9-16,7 7-22 16,-3 4-40-16,-2 7-22 15,-8 4-16-15,-3 3-7 0,-13 4-23 16,-6 2-5-16,-9 2-13 16,-5 2-1-16,-7 11 3 15,-1 0-3-15,-9 3-7 16,-1 0-17-1,4-9-62-15,6-12-43 0,5-15-82 16,12-10-17-16,12-23 121 16</inkml:trace>
  <inkml:trace contextRef="#ctx1" brushRef="#br0" timeOffset="-104610.2">10230 3667 1428 0,'-24'-3'55'16,"1"1"19"-16,7 1-106 15,10 1-12-15,6-2 19 32</inkml:trace>
  <inkml:trace contextRef="#ctx1" brushRef="#br0" timeOffset="-104172.2">10381 3959 1464 0,'-7'45'92'0,"-1"-4"43"0,0-4-35 0,5-10-43 15,4-4-21-15,12-15-28 16,7-6-5-16,21-10 6 16,7-10 6-16,4-4 25 15,-3-3 9-15,-23 3 24 16,-10 5 5-16,-24-2-5 16,-14 1-11-16,-27-2-29 15,-9 3-17-15,0 4-18 0,6 5-10 16,23 5-15-16,26 3 3 15,-2-2-10-15,23 2 9 16,29 2 13 0,7 6 2-16,12 0 10 15,5 4 2-15,-10 6 6 16,-1-3-4-16,-12 0 3 16,-7-1 0-16,-19-3-3 15,-3-6 3-15,-18-5-2 0,6-2-5 16,-7-11 1-16,0-2 4 15,4-7-1-15,9 3 3 16,4 8-6-16,1 7-4 0,5 20 1 16,-5 8 2-1,1 14-1-15,3 1 4 0,3-9-35 16,5-5-30-16,11-20-77 16,-2-10-42-16,6-17 94 15</inkml:trace>
  <inkml:trace contextRef="#ctx1" brushRef="#br0" timeOffset="-103872.21">11117 3099 1683 0,'4'16'158'0,"4"6"134"0,17 18-117 0,12 7 2 0,15 6-46 0,11 9-29 15,16 6-45-15,9 6-25 16,7 5-20-16,1 6-6 0,0 2-6 16,-9 6 5-16,-16 1-11 15,-13 7-38-15,-40 11-47 16,-18-1-47-16,-51 16-116 16,-24 3 105-16,-58 5 52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25T18:05:55.45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25T18:05:55.633"/>
    </inkml:context>
  </inkml:definitions>
  <inkml:trace contextRef="#ctx0" brushRef="#br0">12794 8814 0,'0'0'0,"0"0"0,0 0 0,0 0 16,-47 48-16,23-29 16,8-3-1,0 0-15,8-4 0,1-4 16,-1 0 0,0-1-1,0 1-15,0 0 16,0 0-1,0 0-15,0 0 16,0 0 0,1 0-16,7 0 15,-8-1 1,8 1-16,-8 0 0,8-4 16,-8 0-16,8 0 31,-8 0-31,8 0 15,0 0-15,0 0 32,0 0-32,0 0 15,0 0-15,0 0 0,0 0 16,0-1 0,0 1-16,0 0 31,0 0-31,0 0 15,0 0-15,0 0 16,0 0 0,0 0-16,0 0 15,0 0 1</inkml:trace>
  <inkml:trace contextRef="#ctx1" brushRef="#br0">3401 5842 1707 0,'-16'11'40'0,"-5"5"-7"0,4 6-5 0,3-2-12 0,0 4-3 0,6-1 5 0,1 1 2 15,7 0 4-15,0-5 4 0,8 0-2 0,5-4 3 0,6-2-5 0,3-5-2 0,6 0 8 0,-1 1-2 0,0-4 8 16,0 3 0-16,1-2-9 31,-6 4 0-31,-4 5-13 0,1 4-4 16,-12 7-2-16,0 2-4 0,-14 10 2 15,-8 3-1 1,-11 9-22-16,1 4-18 0,-10-1-35 16,1-2-18-16,1-12-12 15,3-6 0-15,8-23-11 16,3-13-11-16,8-22-222 16,-2-10 214-16</inkml:trace>
  <inkml:trace contextRef="#ctx1" brushRef="#br0" timeOffset="334.49">3385 5810 715 0,'-16'-8'18'0,"3"-1"-11"0,2 4 17 15,5 0 53-15,3 5 22 16,1 2 30-16,2 3 5 16,2-2-16-16,1 2-4 0,2-2-17 15,3-2 0 1,1-1-14-16,7 0-3 16,6-1 0-16,10-6-4 0,1 3-23 15,3-6-10-15,2-2-23 16,-2 2-8-16,5-2-10 15,-3 2-16-15,-2-1-63 0,-3 0-50 16,-6 5-381 0,0-2 314-16</inkml:trace>
  <inkml:trace contextRef="#ctx1" brushRef="#br0" timeOffset="717.86">3915 5807 1423 0,'-8'8'84'0,"-1"5"31"16,-4 5-6-16,0 11-28 16,1 2-22-16,2 7-21 15,5 3-12-15,5 8-19 16,5 2-1-16,11-1-7 15,3-7-1-15,6-9 0 16,4-8-2-16,2-14 0 0,1-9 2 16,1-6 13-16,-2-9 7 15,-7-12 19 1,-5-3 7-16,-5-8 7 0,-4-4-1 16,-9 0-14-1,-6-2-7-15,-13-2-23 16,-8 0-6-16,-12 1 0 15,2 4-6-15,5 6-17 16,2 13-8-16,15 13-40 0,5 12-21 16,2 12-50-16,4 4-30 15,3 8 89-15</inkml:trace>
  <inkml:trace contextRef="#ctx1" brushRef="#br0" timeOffset="1067.79">4336 5897 1454 0,'-6'14'85'0,"-5"5"27"16,-2 0-11-16,1 6-44 16,2 7-21-16,10-4-23 15,3 5-10-15,13-1-3 16,4-4-1-16,9-10-1 15,-1-6 2-15,5-13 10 16,4-6 16-16,-4-9 28 16,2-6 9-16,-9-4 12 15,-5-8-1-15,-12-2-4 0,-7-3-4 16,-15 1-21-16,-7-2-11 16,-15 3-25-16,-8-1-15 0,-1 5-45 15,2 4-29 1,7 14-50-16,2 8-31 0,17 12-43 15,3 3 110-15</inkml:trace>
  <inkml:trace contextRef="#ctx1" brushRef="#br0" timeOffset="1267.78">4677 5842 982 0,'22'9'142'0,"-2"5"241"15,-1 1-255-15,-6 8-7 16,-4 6-14-16,-1 7-41 0,-1 6-18 16,1 14-32-1,6 2-7-15,-6 5-19 16,4 0-20-16,-4-9-55 16,-3-1-39-16,0-7-252 15,-4-6 228-15</inkml:trace>
  <inkml:trace contextRef="#ctx1" brushRef="#br0" timeOffset="1553.11">4735 5924 1381 0,'-8'-46'100'0,"0"2"99"15,5 6-72 1,3 6-19-16,0 7-17 15,8 5-34-15,3 2-6 16,13 9-9-16,3 3-10 0,12 2-17 16,4 8-6-16,1 2-8 15,-1 10 0-15,-12 9 0 16,-6 3 3-16,-15 5-4 16,-7 5-8-16,-13 0-30 15,-7 2-22-15,-5-3-42 16,-5-2-22-16,4-8-37 15,0-5-8-15,9-9 88 0</inkml:trace>
  <inkml:trace contextRef="#ctx1" brushRef="#br0" timeOffset="1884.25">5354 5649 1234 0,'3'0'115'16,"-9"5"111"-16,-10 6-65 16,-14 6-25-16,-3 7-24 15,-2 3-43-15,3 3-14 16,10-5-30-16,5-3-4 16,14-3-11-16,6-5-5 15,13-3 0-15,4 2-5 16,7-2-4-16,1-2 2 0,6 7-3 15,-3 0 1-15,-7 8 5 16,-5-2 2-16,-16 8 2 16,-6-2 1-16,-19 8-8 0,-7 2-8 15,-4 2-31 1,-5-3-20-16,2-3-53 0,-3-1-39 16,4-16 80-16</inkml:trace>
  <inkml:trace contextRef="#ctx1" brushRef="#br0" timeOffset="6884.16">4350 4790 553 0,'-1'9'90'0,"-4"-2"100"0,2 2-120 0,-2-3 2 0,4 1-5 16,-1-4 4-16,2 2 8 15,3 1-5-15,-1 0-8 16,-2 2 7-16,-2-3-13 16,-3 1-11-16,1 4-17 15,2-6-11-15,-1-1 3 0,3-1 8 16,8-4 16-16,1-9 3 16,10-14 5-16,3-9-2 15,11-17 4-15,7-10-2 16,9-7 13-16,12-8-9 15,4 2-15-15,-2 5-7 16,-5 7-26-16,-10 10-6 0,-12 14-8 16,-4 13-10-1,-13 12-35-15,-4 5-17 0,-8 7-54 16,-6 1-19-16,-1 0-163 16,-5 0 178-16</inkml:trace>
  <inkml:trace contextRef="#ctx1" brushRef="#br0" timeOffset="7300.24">4560 4126 1100 0,'10'-5'67'0,"7"-6"54"0,10-1-8 0,7-4-4 0,6-3-1 0,-4 5-28 0,-6 3-20 0,-1 6-31 16,-1-1-10-16,2 2-11 15,5 3 2-15,-1-1 6 16,4 2-3-1,0 5 1 1,-5 3 7-16,-6 4-10 0,-5 6 2 16,-8 9 3-1,-3 4-4-15,-9 9-1 0,-4 1-2 16,-6 8-6-16,-1-1-2 0,-5 0 0 16,1-1-6-16,-1-4-34 15,1-4-15-15,2-11-36 16,5-10-13-16,6-14-60 15,6-8 95-15</inkml:trace>
  <inkml:trace contextRef="#ctx1" brushRef="#br0" timeOffset="7964.68">5675 3691 1202 0,'-1'0'61'0,"6"0"-4"0,-5-5 79 0,0-3-16 0,0 0-2 0,0-3-10 0,3-6-25 0,8-2-7 0,3-2-7 0,5-1-2 0,5 0-16 0,-2 8-7 0,1 5-17 16,1 7-12-16,-5 8-6 16,-2 10-7-16,-9 1-1 15,-3 9 2-15,-5 8-4 16,-6-4-2-16,-9 10-12 15,-2 1-2-15,-5-2-12 16,-2 5-7-16,1-4-1 16,1-7-2-16,1-3 4 15,1-7 7-15,4-8 11 16,3-4 4-16,12-10 6 0,1 1 5 0,3-2 2 16,5 0-1-16,6 0 9 15,5 0 8-15,6 0 2 16,3 0 3-16,9 0-4 15,1 3-7 1,-1 2-14-16,3-1-26 16,-4 1-71-16,2 1-40 15,-5-4 71-15</inkml:trace>
  <inkml:trace contextRef="#ctx1" brushRef="#br0" timeOffset="8501.58">6523 3468 1020 0,'-2'0'155'0,"-1"-1"197"0,0-4-215 0,-2 0-13 0,0 1-23 16,-3-8-15-16,1 5-17 16,-5-3-11-16,-2 4-20 15,-3 4-11-15,-7 13-17 16,-4 8-3-16,-1 22-5 16,1 10-2-16,6 13-2 0,3 6 2 15,6-6-2-15,7-4 2 16,12-11 1-16,7-5-8 15,9-15 3-15,2-4-4 16,7-14-2-16,1-8 5 16,1-14-5-16,0-6 1 15,-6-8-6-15,-2-4-1 16,-6-6 4 0,-1 4 2-16,-6-2 2 0,-2 0 7 0,-7 6-1 15,-2 8-1-15,-1 17 9 16,2-4-1-16,-2 20 9 15,-3 8 6-15,-4 19-2 16,0 7-2 0,-3 4-6-16,-1 1-16 15,2-4-27-15,1-9-35 16,5-14-51-16,1-3-24 16,2-12-336-16,0-10 314 0</inkml:trace>
  <inkml:trace contextRef="#ctx1" brushRef="#br0" timeOffset="8697.67">6409 3722 1382 0,'5'10'93'0,"4"2"61"0,5-1-18 0,12-4-21 0,4-7-20 0,4-8-39 0,7-3-15 16,0-3-26-16,-1 1-7 15,-10 2-58-15,-3 3-46 16,-13-1-93-16,-8-1 89 16</inkml:trace>
  <inkml:trace contextRef="#ctx1" brushRef="#br0" timeOffset="8897.7">6925 3377 1066 0,'0'16'170'0,"-2"12"259"16,-7 8-291-16,-7 15-33 0,0 6-26 15,1 7-48-15,4 2-15 16,1 2-24-16,2-5-21 16,2-6-62-16,3-6-33 15,3-17-87-15,8-7 106 0</inkml:trace>
  <inkml:trace contextRef="#ctx1" brushRef="#br0" timeOffset="9100.4">7196 3255 1463 0,'8'13'97'0,"-6"17"41"16,-2 9-8-16,-10 18-39 15,-2 11-22-15,-1 3-40 16,-1 5-14-16,4-12-17 16,2-7-30-16,5-6-77 15,3-6-50-15,0-7 76 0</inkml:trace>
  <inkml:trace contextRef="#ctx1" brushRef="#br0" timeOffset="9314.57">6969 3680 1512 0,'5'17'105'0,"3"-3"38"16,3-3-13-16,3-6-49 0,3-5-27 0,4-5-35 15,2-7-11-15,0-1-47 16,0 0-32-16,4-4-76 15,0 4-116-15,3-1 157 16</inkml:trace>
  <inkml:trace contextRef="#ctx1" brushRef="#br0" timeOffset="9702.11">7278 3702 1307 0,'5'-5'90'16,"5"-8"40"0,5 1-13-16,7-6-26 15,7 3-19-15,4 5-25 16,2 4-11-16,-2 6-17 0,-2 3-5 16,-2 6-8-16,-6 3-2 15,-2 0 0-15,-7 2 0 16,-8 1 2-16,-4 8 0 15,-8 2 3-15,-4 2 1 16,-7 3-7-16,-4 2 0 16,-7-1 0-16,1 2-1 0,0-3-2 15,5 5 0 1,10-7 0-16,4 1-3 16,17-7 4-16,9 2 3 0,21-10-2 15,7-3 8-15,15-10 4 16,9-1 0-16,9-12-5 15,4-1-4-15,21-9-28 16,7 3-27-16,5-3-96 16,1 2 80-16</inkml:trace>
  <inkml:trace contextRef="#ctx1" brushRef="#br0" timeOffset="42702.3">3210 4750 1111 0,'0'0'86'0,"-2"0"48"0,2 0-12 0,3-1-18 0,0-2-9 16,2 0 3-16,-2 1-17 15,-4 0-5-15,-4 1-9 16,-4 1-17-1,-6 0-5-15,-5 0-15 16,-5 8-3-16,-5 9-13 16,-3 7-4-16,-5 10-4 15,0 11-4-15,0 11-2 16,5 9 3-16,8 9-5 16,4-1 2-16,15-7-5 0,4-3 0 15,8-19 2-15,7-3-6 16,9-9 4-16,0-12-3 15,8-7 6-15,2-7 3 16,-7-7 15-16,0-7 7 0,-9-10 15 16,-2-1 5-1,-9-3-5-15,-5-1-1 0,-11 2-15 16,-8 2-6-16,-9 7-8 0,-9 1-4 16,-4 11-10-1,0 4-4-15,0 10-36 0,7 5-24 16,5 0-51-1,10 0-26-15,16-6-23 16,6-7 3-16,13-6-177 16,1-3 214-16</inkml:trace>
  <inkml:trace contextRef="#ctx1" brushRef="#br0" timeOffset="43049.57">3243 5123 1159 0,'19'-10'89'0,"-2"-2"44"0,-4-1-18 0,-5 7-21 0,-4-2-4 0,-5 8 2 0,-6 3-6 15,-5 3-8-15,-1 8-16 0,-6 2-27 16,0 8-6 0,0 10-23-16,4-2-6 15,12 3-6-15,3-5-3 0,12-8 4 16,7-5-1-1,6-9 2-15,4-5 4 16,7-8 11-16,2-9 7 16,4-8 14-16,-1 0 3 0,-12-3 5 15,-7 3 3-15,-16 1-12 16,-7-2-2-16,-18 5-14 16,-8-1-9-16,-14 8-6 15,-5 5-10-15,5 6-41 16,3 6-29-16,11 5-70 15,12 0-32-15,13-3 96 16</inkml:trace>
  <inkml:trace contextRef="#ctx1" brushRef="#br0" timeOffset="43366.1">3661 5052 1479 0,'-21'6'76'15,"2"-3"12"-15,5 5-12 16,3 5-36-16,8 2-17 16,5 12-23-16,6 2-4 15,9 2-6-15,8-4 4 0,5-10 2 16,5-6 2-16,-2-11 12 16,2-1 7-1,-4-17 30-15,-2 1 11 0,-9-8 22 16,-3-2 5-16,-15 0-10 15,-7-6-12-15,-15 0-24 16,-9-3-18-16,-4 6-32 16,0 4-23-16,3 11-59 15,5 8-38-15,8 9-70 16,2 7 102-16</inkml:trace>
  <inkml:trace contextRef="#ctx1" brushRef="#br0" timeOffset="43750.13">4156 5011 1492 0,'3'20'102'0,"1"5"16"16,-4 10-36-16,-2 9-20 16,-1 11-62-16,-2 7-13 15,5 1-53-15,2 0-18 0,4-17-13 16,3-2-5-1,-4-14 40-15,0-6 15 0,-5-12 30 16,-6-10 10-16,-1-12 8 16,-7-7 5-16,5-13 10 15,-1-11 7-15,2-16 29 16,0-9 2-16,10-16-6 16,7 0-4-16,10 13 5 15,10 12 13-15,1 30 17 0,1 11 7 16,-1 16-19-16,2 13-15 15,-10 6-18 1,-6 4-9-16,-12 11-11 16,-7-6-8-16,-16 3-4 15,-6 1-11-15,-11-2-38 16,0-5-32-16,1-4-65 16,3-10-26-16,13-11 86 15</inkml:trace>
  <inkml:trace contextRef="#ctx1" brushRef="#br0" timeOffset="44019.89">4607 4979 1041 0,'16'0'179'0,"-6"0"216"16,-18 6-252-16,-11 4-26 0,-10 6-61 15,-4 1-32-15,10 3-18 16,2 1-6-1,16-5-6-15,5 0 5 16,16-2-4-16,6 1 4 0,8 3 0 16,5 1 1-16,-3 1 0 15,-6 1-1-15,-13 1 2 16,-13 1-13-16,-22 4-47 16,-13 2-21-16,-17 1 160 15,-8-4-94-15</inkml:trace>
  <inkml:trace contextRef="#ctx1" brushRef="#br0" timeOffset="44331.98">2904 5528 1407 0,'0'5'72'0,"1"1"39"15,6 7-41-15,18 7 10 16,8 4-10-16,32-4-3 16,23 1-8-16,48-7 2 15,21-3-2-15,47-13-12 16,26-7-9-16,24-4-30 15,14-2-2-15,-4-4-20 16,-23 0-30-16,-29-8-110 0,-21-5 91 16</inkml:trace>
  <inkml:trace contextRef="#ctx1" brushRef="#br0" timeOffset="46671.84">1986 4110 1310 0,'-4'10'92'0,"1"-1"44"0,8 4-11 0,9 7-22 0,3 4-22 0,24 15-29 15,4 7-10-15,16 16-23 16,9 8-10-16,-1 9-3 16,2-3-18-16,5-7-33 15,-2-6-4-15,-6-15-35 0,-10-10 6 0,-23-13-8 16,-13-9-22-16,-21-7 68 31</inkml:trace>
  <inkml:trace contextRef="#ctx1" brushRef="#br0" timeOffset="47097.49">2063 4203 1384 0,'1'0'90'0,"4"2"53"16,0 3-25-16,6 4-13 15,-2 7-23-15,2 6-40 0,0 9-25 16,0 14-20-16,-1 3 2 16,1 6-3-16,2-4-7 15,1-9-1-15,3-7-6 16,-3-17 7-16,-4-4 9 0,-9-12 2 15,1 2 10 1,-4-14 10-16,-4-8 4 16,-11-19 2-16,-5-6 1 15,-5-14-7-15,0-5 1 16,0 3 2-16,2 0-4 0,11 17 8 16,4 12 1-16,10 15-1 15,10 13-1-15,13 14-11 16,9 3-4-16,18 11-3 15,6 1-2-15,7-7-3 16,0-2-1-16,-6-9-21 16,-2-2-33-16,-6-6-93 15,-5-5-26-15,-22-21 80 16</inkml:trace>
  <inkml:trace contextRef="#ctx1" brushRef="#br0" timeOffset="47669.57">686 3593 1262 0,'0'6'115'15,"-2"4"57"-15,2 4-41 0,2 3-6 0,-1 8-47 0,1 5-23 0,-4 11-26 16,1 10-11 0,-1 9-13-16,0 8 3 0,1-4-24 15,1-5-24 1,3-9-60-16,2-6-43 0,6-17 76 15</inkml:trace>
  <inkml:trace contextRef="#ctx1" brushRef="#br0" timeOffset="47850.4">963 3891 1635 0,'-3'13'118'15,"0"1"32"-15,0-5-63 0,-2-4-29 16,5-3-74-16,2-1-28 16,5-4-80-1,3-2-3-15,9-7 61 16</inkml:trace>
  <inkml:trace contextRef="#ctx1" brushRef="#br0" timeOffset="48253.27">1369 3547 1445 0,'-5'-1'15'0,"-6"5"162"0,0 3-65 16,-8 10-16-16,-3 7-16 0,-5 13-38 15,-1 12-14-15,-1 14-20 16,6 4-12-16,7 10-3 16,6-3 1-16,20-14 2 15,7-3 0-15,12-23-2 16,4-4 6-16,3-19-6 16,-3-7 3-16,5-15 6 15,-7-5 2-15,-7-14 10 0,-3 0 4 16,-17 1 5-16,-4 1-8 15,-14 4 1-15,-6 2-4 16,-13 8-8 0,-5 5-4-16,5 9-20 15,1 4-22-15,13 11-43 16,8-1-24-16,9 2-59 16,2-4 88-16</inkml:trace>
  <inkml:trace contextRef="#ctx1" brushRef="#br0" timeOffset="49079.72">1635 3560 819 0,'-4'-2'96'0,"0"-1"80"0,3-3-38 0,1 1-28 0,3 3-14 0,0-1-18 16,3 2-4-16,4 1-13 15,3 0-6-15,9-2-17 16,0 1-8-16,5-4-10 15,2 0-7-15,5-1-2 16,2-2 0-16,-5 5-5 16,1 0 3-1,-7 4-3-15,-4 1-1 16,-9 9 3-16,-8 0 0 0,-9 16-1 16,-6 6-2-16,-10 14-4 15,1 5 2-15,-1 6-2 16,-1-4 3-16,8-5-5 15,1-5-13-15,9-9-25 16,0-10-22-16,6-12-38 16,4-7-24-16,5-9 73 0</inkml:trace>
  <inkml:trace contextRef="#ctx1" brushRef="#br0" timeOffset="49517.02">2493 3446 1302 0,'0'-11'104'0,"0"0"90"15,-4 3-37-15,-6 0-15 16,-5 5-28-16,-6 6-41 15,-3 5-33-15,-6 10-23 16,0 8-11-16,4 17-11 16,2 1-3-16,11 16-22 15,5-3-11-15,13-2-32 0,5-4-4 16,10-14 13-16,1-7 11 16,1-14 27-1,0-6 9-15,-3-15 10 0,0 0 7 16,-4-14 13-16,0-1 0 15,-4-6 17-15,0 1 6 16,-5 5 6-16,-1 7 10 16,-5 13-11-16,0 10-13 15,-5 13-15-15,-1 6-8 16,-2 5-47-16,0 4-34 16,2-6-69-16,2-4-100 0,3-9 137 15</inkml:trace>
  <inkml:trace contextRef="#ctx1" brushRef="#br0" timeOffset="49696.86">2361 3736 1271 0,'13'-23'94'0,"1"5"72"15,2 1-42-15,4 12-33 0,2-6-23 0,3 7-44 16,5-7-14-16,0-2-61 15,3-1-34-15,-1-4 41 16</inkml:trace>
  <inkml:trace contextRef="#ctx1" brushRef="#br0" timeOffset="49880.77">2722 3525 1471 0,'-1'14'84'0,"-2"5"31"16,-5 6-11-16,3 7-48 16,-1 7-16-16,4 10-25 15,-1 5-16-15,1-2-41 16,2-5-38-16,2-10-102 16,4-6 99-16</inkml:trace>
  <inkml:trace contextRef="#ctx1" brushRef="#br0" timeOffset="50099.45">2979 3320 1523 0,'-3'3'105'0,"-6"8"51"0,-2 10-16 15,0 17-62-15,3 6-21 16,1 11-37-16,1 0-12 15,3 5-8-15,-2-5-19 0,4-4-46 16,1-7-33-16,1-8-78 16,2-3-271-16,5-4 279 15</inkml:trace>
  <inkml:trace contextRef="#ctx1" brushRef="#br0" timeOffset="50279.32">2719 3675 1438 0,'10'11'80'0,"5"-6"35"15,9 1-30-15,1-6-30 16,7 0-19-16,2-6-27 16,-4 1-12-16,7-5-59 15,-1 4-36-15,0-2 47 16</inkml:trace>
  <inkml:trace contextRef="#ctx1" brushRef="#br0" timeOffset="50679.84">3093 3577 1253 0,'6'-6'134'16,"4"-7"126"-16,4 5-130 15,3 2-7-15,4 0-44 16,2 3-21-16,6 1-19 31,-1 2-15-31,-4 2-8 0,0 5-7 16,-9 3-10-16,3 6 0 16,-7 1-6-16,-7 5 4 15,-7 3 0-15,-11 1 0 16,-5 2 5-16,-1 2 1 15,-9 1-1-15,-1-1 0 0,0 5 2 16,2-5-1-16,12 0 0 16,7-3 2-16,12-5-9 15,9-3-1-15,15-10 3 16,8-2-3-16,9-9 2 16,7-6-11-16,4-8-19 15,3-3-14-15,-4-1-27 0,-2-2-12 16,-20-2-35-16,-6 5 57 15,-16 7 25-15</inkml:trace>
  <inkml:trace contextRef="#ctx1" brushRef="#br0" timeOffset="51064.03">899 4635 1645 0,'104'-34'102'0,"17"-6"38"0,18-9 2 0,30-9-54 0,17-4-20 0,46 3-38 0,8 3-18 0,22 11-26 16,-7 4-24-16,-40 9-50 15,-9 2-38-15,-40 14 2 16,-13 5 49-16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5T18:09:52.51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5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25T18:11:02.696"/>
    </inkml:context>
  </inkml:definitions>
  <inkml:trace contextRef="#ctx0" brushRef="#br0">6668 14451 805 0,'1'-5'132'0,"1"0"104"15,0-4-85-15,-1 1-19 0,-1-2-53 0,0 4-13 0,-1 5-19 0,1 1-4 0,-7 6-9 16,4 2-6 0,1 12-10-16,2 5-2 0,7 13 0 15,1 3 0-15,3 7-5 16,0 1-4-16,-2-4-7 15,1 1-3 1,-6-5-22-16,4-2-15 0,-8-2-26 16,-3-6-23-16,3-6-23 15,-3-7-46-15,3-17-91 16,6-7-60-16,-1-18 159 16</inkml:trace>
  <inkml:trace contextRef="#ctx0" brushRef="#br0" timeOffset="578.22">7119 14432 879 0,'3'-14'127'0,"0"-1"152"0,2 0-164 16,1-1-2-16,-1 0-11 16,0 7-2-16,-5-2-1 15,-3 4-8-15,-8 4-23 16,-5 0-14-16,-11 3-36 15,-5 0-9-15,-4 0-7 16,1 0-1-16,7 13 0 16,8 1-1-16,10 14-11 15,9 7 2-15,12 3 1 16,4-2-3-16,7-8 0 16,4-2 1-16,-3-19 2 15,1-2 4-15,-2-11 5 16,-5-7 0-16,-2-6 5 15,-6-3 1-15,-3-6 10 16,-2-5 2-16,-3 1 6 16,-1-2 3-16,2 7 0 15,-2 6-1-15,1 13-8 16,2 8-4-16,5 16-12 0,0 11-3 16,2 20 2-16,-2 5-4 0,1 11 3 31,2 2 7-31,2 4-21 0,1 1-16 0,2-6-27 15,-1-4-33 1,-2-4-30-16,-2-11-3 0,-5-1-77 16,-1-12 109-1</inkml:trace>
  <inkml:trace contextRef="#ctx0" brushRef="#br0" timeOffset="1283.83">6556 16075 617 0,'0'-6'150'0,"0"-5"138"0,0 8-110 0,0-5-22 0,0 4-36 0,-3 3 2 0,-1 1-18 0,1 1-8 16,-1 6-24-16,0 2-16 16,3 10-20-16,1 2-11 15,6 12-15-15,2 0 1 16,3 6-10-16,2 2-1 0,-4-6-20 16,4 0-21-16,-4-10-38 15,2-5-20-15,-1-15-36 16,-2-6-2-16,0-9 78 0</inkml:trace>
  <inkml:trace contextRef="#ctx0" brushRef="#br0" timeOffset="1667.17">6830 16029 1268 0,'-14'-4'79'0,"-2"7"56"0,2 1-49 16,-2 7-10-16,4 5-9 0,4 0-33 15,2 3-7 1,7 1-20-16,9 4-2 0,5 3-3 16,6 4-1-16,3-5 2 15,-1-3 0-15,-1-10-1 16,-4-7 2-16,-1-6-5 15,-8-6 0-15,2-13 3 16,-6-5 9 0,-5-7 19-16,-1-2 11 0,-7-8 14 15,-2 1-2-15,-6 1-10 16,-1 3-12 0,-7 7-16-16,-1 7-8 15,3 16-9-15,-2 6-18 0,10 16-51 16,3 9-30-16,7 11-64 15,5 2-209-15,7-10 240 16</inkml:trace>
  <inkml:trace contextRef="#ctx0" brushRef="#br0" timeOffset="2063.75">7122 16004 1208 0,'-6'-9'83'0,"-4"4"39"0,2 6-56 0,2 6-14 0,6 5-24 16,0 7-3-16,8 8-7 0,3 3-3 0,5 8-10 0,3-2-3 0,1-1-5 15,4-7 2-15,0-9 4 16,1-6 0-16,-1-10 0 16,-4-3 1-16,-6-13 35 15,-3-9 17-15,-8-9 29 16,-3-4 11-16,-11-9-12 0,-3 3-6 16,-6 5-21-1,-7-2-12-15,-3 11-28 16,0 6-12-16,3 14-37 0,2 7-31 0,11 22-66 15,1 8-47-15,16 11 96 32</inkml:trace>
  <inkml:trace contextRef="#ctx1" brushRef="#br0">25312 18257 0,'0'0'0,"0"0"0,67-91 0,8-11 15,-8 11-15,-24 28 16,-15 20 0,-13 15-16,-7 8 15,-4 8-15,-4 5 16,0-1-16,0 4 15,0 0 1,0 0-16,0 0 16,0 0-1,0 0 1,0 0-16,-4 0 16,0 0-16,0 0 15,0 0 1,0 0-1,1 0-15,-1 0 0,0 4 16,0 0 0,0 0-1,0 0-15,0 0 16,0 0 0,0 0-16,4 0 15,0 0-15,-4 0 16,4 0-16,0 0 15,-4 0 1,0 0-16,4 0 16,-4 0-1,0 0 1,0 0-16,0 0 16,0 0-16,1 0 15,-1 0 1,0 0-16,0 0 15,0 0 1,0 0-16,0 0 16,0 0-16,0 0 15,0 0 1,0 0-16,0 0 16,0 0-1,0 0-15,0 0 16,0 0-1,0 0-15,0 0 16,1 0-16,3 0 16,0 0-1,0 0-15,0 0 16,0 0 0,0 0 15,0 0-31,0 0 15,0 0 1,0 0 0,0 0-1,0 0 1,0 0 0,0 0-1,-44 48 1,40-44-1,-4 0 1,0 0 0,1 0-16,3-1 15,0 1 17,0 0-17,0 0-15,0 0 31,4 0-15,0 0 0,0 0-16,0 0 31,-4 0-15,0-4-16,0 0 15,0 0 1,0 0-1,0 0 1,0 4 0,4 0-16,0 0 15,0 0 1,0 0 0,0 0 15,0-4-16,0 0 1,0 0 0,0 0-16,0 0 31,0 0-31,-4 0 16,0 0-1,-31 31 1,-1-11-1,9-12 1</inkml:trace>
  <inkml:trace contextRef="#ctx0" brushRef="#br0" timeOffset="71218.47">16804 14414 1167 0,'1'-7'85'15,"4"0"43"-15,0 6-33 0,-5 1-12 0,0 1-14 0,1 1-7 16,4 3-4-16,3-4 4 16,3-1-4-16,10-3 10 15,1-3-2-15,9-7-11 16,1-1-9-16,4-2-18 0,-3 2-6 16,-4 6-10-16,2 0-6 15,-9 7 0 1,-8 2-6-16,-3 9-2 15,-7 2 2-15,-1 6 0 16,0 2 2-16,2-3 0 16,1 5 3-16,3 4-7 15,-1-3 2-15,2 6 2 0,-7 2-6 16,-1 7 3-16,-1 6 0 16,-7 2-4-16,-1 6 1 15,-4-3-1-15,5-2-15 16,-3-3-13-16,4-6-9 0,0-9-29 15,0-6-3 1,5-12-20-16,4-1 3 16,2-13-2-16,5-8-1 0,0-22-170 15,0-10 169 1</inkml:trace>
  <inkml:trace contextRef="#ctx0" brushRef="#br0" timeOffset="71933.45">17574 14071 1629 0,'-3'0'5'0,"-12"3"35"16,-10 3 25-16,-2 4-10 0,7-7-21 0,-7 3-10 0,3 0-5 0,-1-1-15 0,3 3-4 0,0-3-4 0,0 4-7 0,4 4-9 0,3 1-4 16,5 2 7-16,5-4 4 15,5 7 9-15,7-3 2 0,4 6 2 16,0-1 1-16,3 2 2 15,0 1 4 1,-3 1-7-16,-1 2 2 16,-6-2 0-16,0-1-4 0,-4-8-1 15,-4-4 0-15,4-10-3 16,-1-1 3-16,-5-5 3 16,6-6-2-16,1-4 3 15,7 1-1-15,5 2 4 16,2 3 3-1,11 2 9-15,4 3 7 0,9 5-2 16,2 5-1-16,-5 6-7 16,1 4-7-16,-12 10 0 15,-8 3-5-15,-4 8 2 16,-7 0-1-16,-7 8-1 16,-6-4 2-16,-10 10-3 15,0 7 4-15,-15-6-24 16,1 4-10-16,-4-14-18 15,0-13-20-15,8-19-10 0,4-11-16 16,4-26 53-16</inkml:trace>
  <inkml:trace contextRef="#ctx0" brushRef="#br0" timeOffset="102617.19">14756 15935 869 0,'0'8'111'0,"-1"3"90"0,1-2-24 0,0-1-40 0,1 0-15 0,2-5-37 16,0 0-11-16,2-3-28 0,-5 0-5 16,2 0-7-16,-2 0 0 15,0 3-6 1,-8 0-4-16,3 1-13 16,-1 3-3-16,4 8-8 15,2 8-2-15,3 10-1 0,7 13 3 16,1 3 3-1,5 5-3-15,-2-4 3 0,2-3-3 16,-5-4-1-16,-2-10-5 16,-3-8-35-16,-1-6-13 15,-3-12-37-15,-1-6-25 16,1-1-173-16,-7-12 178 16</inkml:trace>
  <inkml:trace contextRef="#ctx0" brushRef="#br0" timeOffset="103039.34">15075 15973 1070 0,'9'6'108'0,"-2"-5"70"0,-3 7-38 0,-1-6-37 0,-3-1-15 16,0 1-15-16,0-2-5 0,-1 0-23 0,1 0-9 15,0 0-18-15,-3 5-10 16,3 9-7-1,1 5 3-15,-4 11 3 0,2 5 2 0,1 4-2 16,0 7-2-16,6 1-3 16,0 2-2-16,0 0 0 15,-1-2 0-15,0-12 1 16,-2-2-8 0,3-16-24-16,1-6-15 15,2-12-43-15,4-9-8 16,-1-15-20-16,1-8-156 15,0-13 185-15</inkml:trace>
  <inkml:trace contextRef="#ctx0" brushRef="#br0" timeOffset="103719.89">15575 15998 601 0,'9'0'124'0,"4"0"91"0,1 0-76 16,-3 0-1-16,-1 0-47 15,-7-2-10-15,-2 1 0 16,-1 1 6-16,-3 0 2 16,-5 0-7-16,-6-2-13 15,-3 0-14-15,-2-7-19 16,-3-2-9-16,-5 0-13 16,-3-2-2-16,3 5-9 0,-1 7-1 15,3 4-2 1,1 10-4-16,5 9-10 15,3 6-5-15,8 4-12 0,7 2 1 16,5 1 8-16,7-8 6 16,7-2 12-16,2-9 2 15,2-5 0-15,-1 0 2 16,-1-11 0-16,-4-5 0 16,-3-3-1-16,1-6 0 15,-1-3 1-15,-2-1 1 16,1-1 1-16,-1-1-1 15,-3-7 1-15,3 2 4 16,-4 0 11-16,-1-1 3 16,-5 6 6-16,-1 3 4 15,-4 2-2-15,1 4 6 0,3 11 3 16,-2-1-5-16,2 1-5 16,-5 3-10-16,5 10-11 15,2 4-2-15,1 8-2 16,2 7 3-16,3 4-2 0,-2 2-4 15,3 4-3-15,1 7-21 16,-2 8-42 0,4 5-23-16,-2 7-63 0,-4 2-5 15,7 0 82 1</inkml:trace>
  <inkml:trace contextRef="#ctx0" brushRef="#br0" timeOffset="110518.99">16846 14796 818 0,'0'2'141'0,"5"1"200"15,0-3-225-15,3-3-6 0,9-8-6 0,4-4-3 0,5 0-14 16,8-4-6-16,-3 1-15 16,4-4-8-16,3-1-16 15,0-4-3-15,4-8 3 0,-1-4-2 16,14-7 8-16,7-6-1 15,22-6-7 1,10 1 1-16,9-2-19 0,-1 4-7 16,-10 14-8-16,-10 7-7 15,-24 13-12-15,-11 12-23 0,-20 10-61 16,-12 5-35 0,-19 15-81-16,-7 4-199 0,-8 15 253 15</inkml:trace>
  <inkml:trace contextRef="#ctx0" brushRef="#br0" timeOffset="111500.95">16973 15914 933 0,'7'-8'116'0,"6"2"84"0,-7-2-71 0,1 3-12 0,-4 4-41 16,-6 1-11-16,3 8-12 16,0 6-8-1,-3 10-3-15,3 9-6 0,0 8-21 16,6 9-5-16,-1 12-7 15,1-2-3-15,0-1 2 16,1 3-3-16,2-13-7 16,2-5-7-16,-1-8-14 15,-4-10-3-15,-1-11-20 0,1-7-11 16,2-14-14 0,3-10-25-16,0-11 61 15</inkml:trace>
  <inkml:trace contextRef="#ctx0" brushRef="#br0" timeOffset="111885.52">17223 15920 976 0,'-1'0'111'0,"-5"-1"125"15,2-1-136-15,3-1 2 0,-1-2-24 16,2 2-5-16,0 2-13 16,3-1-3-16,1 4-8 15,2 2-4 1,-1 7-8-16,-1 4-3 0,-2 7 2 16,-1 5-2-16,-1 7-6 15,0 6-7-15,-1 2-12 16,1 4-4-16,-2-3-6 15,2-4 1-15,0-1 0 16,0-5-6-16,0-8-15 16,2-1-11-16,1-8-23 15,0-4-9-15,0-4-21 16,1-2-13-16,0-6-27 0,1-1-38 16,0-12 98-1</inkml:trace>
  <inkml:trace contextRef="#ctx0" brushRef="#br0" timeOffset="112536.29">17544 15914 646 0,'11'-6'124'0,"-7"1"170"0,8 2-118 0,-9 3-24 0,-3 0-14 16,0 0-21-16,-2 0-7 15,1-5-10-15,-6 1-10 16,2-1-16-16,-2-5-14 15,-1-1-31-15,-2-1-7 16,-4-3-15-16,-2 1-2 16,-4 2 2-16,-4-1-1 15,0 4-9-15,-1 5-4 0,5 4-11 16,2 11-8-16,6 7-8 16,2 7-4-16,7 10 3 0,3-2 5 15,6 2 12-15,4 1-1 16,4-9-2-1,2-2-3 1,4-13 4-16,2-2 8 0,4-10 10 16,0-10 4-16,-3-4 12 15,-1-8 7-15,-7-5 12 16,0 1 3-16,-4-3-2 16,-5 2-4-16,-1 2-3 15,-5 2-2-15,0 5-4 16,-2 9-3-16,2 9-9 15,-3 1-4-15,5 13-3 0,4 10-4 16,-3 6 2 0,-3 6 0-16,0 5 1 0,-2 7 1 0,2 5-5 15,2 9-3-15,-2 7-15 16,0 4-15-16,2-7-21 16,-2-1-19-16,3-7-27 15,1-6-2-15,3-9-14 16,-1-4-11-16,7-14 75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5T18:15:24.18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F0"/>
    </inkml:brush>
    <inkml:context xml:id="ctx1">
      <inkml:inkSource xml:id="inkSrc57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25T18:21:28.715"/>
    </inkml:context>
  </inkml:definitions>
  <inkml:trace contextRef="#ctx0" brushRef="#br0">13043 943 2041 0,'-6'23'8'0,"-4"16"25"0,-6 16-10 0,-3 4-11 0,-3 13-10 0,-1 10 6 0,-11 16-24 0,3 4-3 0,-5-2-11 15,4-10-7 1,8-21 15-16,5-14 13 15,12-26 5-15,5-7 8 0,8-21 14 16,5-9 3-16,7-23 8 16,1-20-2-1,3-29-10-15,0-18-11 16,1-15-2-16,-2-1 6 16,1 7 12-16,-3 4 11 0,3 12 11 15,3 1 0-15,1 19 0 16,-1 14 1-16,-5 30-2 15,-1 13-4-15,-1 24-8 16,2 13-13-16,7 25-7 16,5 15-2-16,5 16-6 15,3 7 5-15,-4 6-4 16,-3-1-4-16,-6 1 1 0,-5-2 0 16,-6-7-43-16,-7-7-17 15,-9-23-63-15,-4-10-37 0,-14-21-29 16,-2-14-10-16,-9-16 115 15</inkml:trace>
  <inkml:trace contextRef="#ctx0" brushRef="#br0" timeOffset="203.95">12966 1226 1486 0,'0'0'134'15,"0"0"107"-15,3 8-52 16,6 3-47-16,2-2-30 0,8 5-58 15,3-3-16-15,7 0-21 16,4 0-9-16,11-1-48 16,5-2-21-16,8 0-75 15,4 1-45-15,7-1-50 16,5 2-222-16,4-1 284 16</inkml:trace>
  <inkml:trace contextRef="#ctx0" brushRef="#br0" timeOffset="1336.6">13798 1426 1218 0,'-3'2'125'0,"-6"-2"128"16,-5-4-64-16,-13-5-17 0,2-4-30 16,-7 2-46-16,4 3-33 0,1 8-36 31,-2 5-8-31,6 14-21 16,-2 13 5-16,9 13-28 0,9 7 1 15,11 4-14 1,7-9 2-16,12-8 18 0,1-2 8 15,3-17 10-15,0-6 1 16,-7-12 7-16,1-10-2 16,-6-16 16-16,-2-12 1 15,-3-25 0-15,-4-15-4 16,-1-16-7-16,-2-5-10 16,-2-3 5-16,2 1 7 0,1 9-2 15,0 13 8-15,3 23 16 16,-3 18 4-16,1 26 4 15,0 18-9-15,0 30-14 16,1 9-11-16,-3 29-10 16,0 8 3-16,0 4 0 0,7 5-18 15,6-1-54 1,4-4-24-16,8-22-66 16,7-8-3-16,6-23-4 15,3-5 0-15,10-20-232 16,0-4 35-16,9-20 57 15,3-12 46-15,-12-11 433 16,-5-8 50-16,-23 0 71 16,-11-3 10-16,-17 6-90 0,-12 2-41 15,-18 15-48-15,-7 13-24 16,-13 13-46-16,3 15-14 16,-3 20-26-16,9 8-6 15,15 10-9-15,9 0-6 16,17-15-11-16,9-1-11 0,15-11-3 15,6-8 8 1,13-10 12-16,3-6 7 0,-1-11 7 16,-1-14 5-16,-10-16 16 15,-4-12 13 1,-6-26 4-16,-6-9 6 0,-2-21-14 16,-4-2-5-16,-8-9-2 15,-2 2-5-15,-4 4-1 16,1 18-6-16,0 38 8 15,0 19 6-15,-3 30 5 16,-2 18-4-16,0 39-12 16,1 20-11-16,-2 26-6 15,6 12 0-15,3-8-2 16,5-8-2-16,17-14-5 16,5-6-1-16,10-18-2 0,4-3-1 15,4-24 5-15,0-6 4 16,6-20 4-16,-1-15 2 0,1-14 7 15,-5-10-7-15,-9-8 6 16,-3-5 0-16,-27 0-4 31,-5 4 2-31,-18 14-7 0,-12 10-5 16,-8 25 2-16,-7 16-5 16,-1 19 3-16,3 11 2 15,17 3-15-15,8-2 0 0,24-13 1 16,13-6-2-16,20-5 14 15,8-12 8-15,14-5 5 16,9-3 2-16,-4 2 3 16,-5 3-2-16,-9 5-8 15,-10 6 3-15,-6 5-37 0,-7 0-14 16,-10-2-22-16,-8-1-12 16,-9-12 37-16,-2-4 8 15,-7-9 34-15,-1-6 18 16,-5-16 19-16,1-10 12 15,6-16 9-15,2-8-4 16,11-5-13-16,6 1-11 0,12 4-18 16,6 7-8-16,8 12-6 15,11 6-19-15,6 7-53 16,8 1-31 0,7 10-94-16,-5-2-218 15,7 10 260-15</inkml:trace>
  <inkml:trace contextRef="#ctx0" brushRef="#br0" timeOffset="1581">15916 1432 1331 0,'-7'0'149'0,"25"0"-68"0,27 0 166 0,-2-3-147 0,11 0-15 0,4-6-3 0,2-2-59 15,-3-4-54-15,4 0-109 16,-1-4-150-16,11-8 165 16</inkml:trace>
  <inkml:trace contextRef="#ctx0" brushRef="#br0" timeOffset="3278.1">17575 1125 979 0,'8'14'100'0,"0"5"105"0,-6 5-84 0,1 4-38 0,-3 8-12 0,0 4-43 16,-2 2-5-16,-4-2-15 15,0-2-8-15,-5-10 3 16,1-1-3-16,-1-10 2 0,-2-4 0 0,2-10 0 15,0-3 1 1,2-3 1-16,6-5-1 16,3-10 7-16,4-5 5 0,7-10 24 15,4-7 13-15,-1-4 15 16,3-5-3-16,1 5-15 31,2 0-12-31,4 12-12 0,-1 2-3 16,4 13-8-16,-3 4-2 15,3 12-10-15,3 6-2 16,-5 14 1-16,-1 1 2 0,-9 10-3 16,-4 2-2-16,-4 7 2 15,-1 5-3-15,-3 7 0 16,2-3 1-16,1 0-7 16,-1-2-7-16,8-17-5 15,1-5-10-15,5-13-11 16,1-11-4-16,1-11-18 0,-1-9-7 15,-1-12-11-15,0-3 6 16,-5-4 19-16,0-2 18 16,-1-3 25-16,0 1 5 15,2 5 17-15,1 7 4 16,-3 7 25 0,-4 12 14-16,-7 12 13 15,3-2 6-15,-5 16 1 0,0 4-6 16,-2 10-11-1,-1 7-12-15,3 10-20 0,0 0-11 16,8 2-5-16,4 2-2 16,4-8-1-16,2-5 1 15,4-14-6-15,-2-5 0 16,7-15 5-16,1-2 2 0,1-19 1 16,-1-1 2-1,-1-15 1-15,-6-6 1 0,-7-5 8 16,-3 0 5-16,-8-2 3 15,0 2-1-15,-3 14 3 0,-3 5-5 16,-2 18-6-16,-6 6-5 16,-3 15-10-16,-2 7-2 15,-1 13-3-15,3 3 5 0,14-1-2 16,1 1 2-16,15-8 3 31,6-5-6-31,10-10 6 16,-1-5-4-16,9-10 2 0,-3-7 6 15,3-6 5-15,2-4 6 16,-2 1 2-16,-1 0-1 16,-4 10-7-16,-5 1-3 15,-9 9-5-15,-6 9-3 16,-8 10-9-16,-4 2-1 16,-6 2-2-16,-2 0 3 0,-1-10 6 15,1-3 0-15,5-11 4 16,-3 1-1-16,3-12 4 15,3-4 0-15,8-11 1 16,2 0-7-16,7-1-2 16,4 0 1-16,3 8-1 15,2 10-2-15,-3 13-1 16,-1 9-6-16,-3 7 1 0,-3 4-5 31,-5 1-16-31,2 1-6 0,-5-8 0 16,-2-5 8-16,-1-10 20 15,0-3 3-15,5-8 4 16,3-4-1-16,7-7 1 16,-1-6 2-16,7-1-1 15,2 3 2-15,-2 7 0 0,1 3 2 16,-5 7 4-16,-1 6 6 16,-4 13-5-16,-3 7-3 15,-5 12-5-15,-1 6-6 16,0 6-1-16,1-3 1 15,2-7-48-15,4-5-38 16,4-12-77-16,2-9-318 16,4-19 308-16</inkml:trace>
  <inkml:trace contextRef="#ctx0" brushRef="#br0" timeOffset="3469.09">19744 1294 1432 0,'-3'-4'44'0,"13"19"25"0,10 2 29 0,10-3-5 0,3-6-24 0,13-5-55 0,0-3-20 0,3-8-60 15,3-3-39-15,-2-6 54 0</inkml:trace>
  <inkml:trace contextRef="#ctx0" brushRef="#br0" timeOffset="4002.28">20503 1122 1520 0,'-4'-5'93'0,"-4"-1"51"16,-11 1-23-16,-8 3-17 15,-11 4-22-15,-16 15-49 16,-6 7-13-16,-1 12-11 16,7 4-9-16,20 1-2 15,16 1-2-15,25-1-15 0,13-5-1 16,26-4-10 0,9-7 6-16,11-12 10 15,5-2 0-15,2-14 14 0,-2-5-4 16,-7-8 7-16,-4-4 1 15,-19 2-4-15,-6-1 6 16,-17 10-6-16,-7 6 2 16,-10 11 4-16,-2 7-6 0,-4 9 7 15,-1 1-5-15,2 0-11 16,3-4 3-16,1-4-6 31,3-4-1-31,0-7 10 16,-1 2 2-16,-2-6 16 0,0-2 13 15,-8-8 12-15,-2-11 3 16,-1-8-3-16,2-9-2 0,6-10-18 16,4 2-3-16,13 1-10 15,9 2-9-15,10 13 4 16,5 4-5-16,9 7 2 16,3 3-1-16,1 4-25 15,-1-2-23-15,-4 5-55 16,-10-2-33-16,-4 7-33 15,-4-1-12-15,-6 0 105 16</inkml:trace>
  <inkml:trace contextRef="#ctx0" brushRef="#br0" timeOffset="4613.64">21215 1183 1059 0,'-14'13'154'0,"1"-1"197"15,2-1-163-15,0-3-56 0,1 0-19 0,2 2-60 0,2-2-23 16,5 4-27-1,1 7-1-15,6 3-3 0,3 3-5 16,12 2-1-16,-1-3-2 0,4-4 6 16,1-4 4-16,2-8 4 15,3-5 1-15,2-6 2 16,1-8 11-16,-5-8 17 16,-1-6 11-16,-10-5 5 15,-2-2 0-15,-11-2-15 16,-4 5-10-16,-6 9-13 15,-5 7-8-15,-5 15-8 16,-3 7 1-16,0 15-1 16,2 3-5-16,11 4-12 0,6 2-6 15,14-3-11-15,8-4 8 16,8-6 17-16,6-3 3 16,5-7 9-1,5-1-1-15,3-7 2 16,-2-5-1-16,-3-2 2 15,-9 2 1-15,-11 3-7 0,-5 0 3 16,-15 9 4-16,0 4-55 16,-8 1 4-16,-4 3-19 15,1-6-10-15,0-1 48 16,7-10 9-16,-6 0 16 16,9-10 30-16,2-2 12 15,12-5 11-15,2-9 4 16,6-10-10-16,2-2-3 0,6 0-12 15,2 0-3-15,-3 13-12 16,-1 8 3-16,-10 12-7 16,-7 11-7-16,-5 13 2 15,-2 7-6-15,1 7 0 0,1-2-18 16,5 1-44-16,4-5-34 0,4-5-62 31,3-7-10-31,5-2-146 16,9-8 182-16</inkml:trace>
  <inkml:trace contextRef="#ctx0" brushRef="#br0" timeOffset="5376.68">22496 1219 1548 0,'-24'-11'65'0,"-7"5"109"0,-7 3-80 15,-5 6-5-15,-1 8-17 0,0 11-35 0,11 3-13 0,11 4-39 16,10 1-9-16,24 3-20 16,16-2-4-16,18 1 6 15,9-4 10-15,5-6 21 0,-5-3 1 16,-3-9 20-16,-8-7 8 31,-4-9 9-31,-6-15 11 16,-2-9-6-16,-4-14-4 0,-6-14-3 15,-3-8-9-15,-3-21 0 16,-3-6-8-16,-2-8-1 16,-2 11 9-16,-7 33 26 15,-2 24 14-15,-10 36-2 0,-2 19-5 16,-4 21-29 0,-3 15-6-16,-1 12-9 0,-3 2 1 15,1-2-16-15,2-3-13 0,9-7-15 16,6 0-3-1,10-9 15-15,6-7 5 16,8-11 23-16,1-8 4 0,6-17 7 16,0-6 6-1,3-12-1-15,-2-12 0 0,1-2-11 16,-3-1-4-16,-4 8-7 0,-2 4-8 16,-7 12-1-1,-2 2-3-15,-2 7 0 16,1 5 8-16,4 4 0 15,4-3 6-15,5-1 5 16,3-1-7-16,5-7 7 16,-4-3-7-16,2-2 4 15,-3-3 1-15,-3-1 3 16,0 0-3-16,-3 1 4 16,-3-1 6-16,-8 3 0 15,-6 1 7-15,-1 0-10 0,1 0 3 0,6 0-10 16,-2 1 3-16,2 9-2 31,1-1-2-31,4 17 0 0,1 7 0 0,2 19 0 16,0 5 0-16,-5 12 3 15,-3-3 0-15,-10 4 3 16,-6-1-5-16,-11-4 2 16,-6-2-6-16,-7-11-31 15,-4-8-41 1,-6-19-47-16,-1-12-32 15,-3-18-85-15,2-19 146 0</inkml:trace>
  <inkml:trace contextRef="#ctx0" brushRef="#br0" timeOffset="62078.51">10867 11243 1181 0,'-11'-5'61'0,"-1"2"29"0,1 2-11 15,6 1 20-15,3 1-4 0,4 9-12 0,1 1 0 16,8 14-8-16,0 3-11 15,8 16-15-15,-3 8-18 16,-4 8-23-16,3 2-6 16,-7 1-20-16,4 0-13 0,-9-8-33 15,-3-4-21-15,-3-13-30 16,-6-4-12-16,2-18-225 16,1-5 222-16</inkml:trace>
  <inkml:trace contextRef="#ctx0" brushRef="#br0" timeOffset="62495.73">10817 11297 1305 0,'-2'-46'117'16,"2"0"65"-16,7 7-53 0,5 4-6 0,10 8-24 31,7 4-12-31,4 5-11 16,3 6-15-16,0 10-10 0,4 4-7 15,7 9-21-15,-1 3-10 16,1 10-14-16,-6 2-4 16,-17 6-8-16,-8 3-2 15,-16 2-7-15,-8 0-7 16,-17-7-15-16,-9-2-4 16,-8-12 2-16,-1-7 2 15,1-9 24-15,2-3 9 0,4-8 7 16,3-2 5-1,9 2 3-15,7 5 7 0,17 6 11 16,-3-1-4-16,18 12 9 16,4 6 7-16,10 13-10 15,5 5 6-15,3 1-17 0,7 3-6 16,2-6-8-16,4-1-26 16,1-5-67-1,-1-5-37-15,1-8-70 16,-4-6-247-16,2-3 293 15</inkml:trace>
  <inkml:trace contextRef="#ctx0" brushRef="#br0" timeOffset="62876.71">11565 11555 884 0,'22'3'136'16,"0"2"159"-16,-2-5-168 0,1-6-8 0,-5-2-19 0,-2-5-7 0,-2-9-16 15,-2-1-7-15,-5-7-16 16,-2-3-6-16,-10-4-20 16,-8-1-12-16,-7 4-6 15,-10-1-8-15,-9 15 2 16,2 12-1-16,-12 20-2 15,4 9 2-15,1 18-5 16,3 7 0-16,20 14 0 16,5-5-7-16,26 2 5 15,13-5 2-15,23-10-1 16,11-5 1-16,8-15-4 16,2-3-2-16,-2-15-12 15,-5-2-10-15,-2-10-46 16,-4-8-26-16,-7-10-57 0,-7-4-183 15,-8-10 217-15</inkml:trace>
  <inkml:trace contextRef="#ctx0" brushRef="#br0" timeOffset="63197.47">12071 11341 1301 0,'0'0'101'0,"-3"3"64"15,-7 0-27 1,-4 2-24-16,-6 3-17 15,-6-2-32-15,1 4-10 16,3 1-25-16,3 3-12 0,10 3-7 16,1 2-13-16,9 6 4 15,7 2-5-15,8 1 9 16,8 7 2-16,7-5 10 16,2 3 5-16,1 0-4 15,-3-1-4-15,-10-1-8 16,-10 3-4-16,-14-6-6 15,-13 0-1-15,-14-4-26 0,-5-2-22 16,-8-6-51-16,1-4-18 16,4-2-35-16,5-7 5 15,9-6-109-15,8-5-117 16,18-6 221-16</inkml:trace>
  <inkml:trace contextRef="#ctx0" brushRef="#br0" timeOffset="63692.79">12249 11680 1135 0,'29'1'90'0,"-2"-1"49"0,-4 2-18 0,-4-2-34 15,2 0-9-15,-7-2 0 16,-5-1-6-16,-2-8 3 16,-4 0-4-1,0-3-14-15,-2-5-9 0,1-1-8 16,0-1-7-16,-2 2-1 15,-2-3-2-15,-3 8-12 0,1 1 4 16,-4 12-14 0,-5 1-6-16,-3 15-2 0,2 11-5 15,0 12-2-15,8 4-7 16,6 4-8 0,3-5-10-16,16 0-4 15,0-5 12-15,9-3 1 16,0-6 7-16,6-10 12 15,0-4-31-15,4-13 8 16,3-8 5-16,-1-14-3 0,-1-11 28 16,-9-14 4-16,0-5 5 15,-8-7 5-15,-6-5 10 16,-8-1 13-16,-7 2 1 0,-4 11 2 16,-2 12-8-16,-2 20-3 15,0 15 4-15,-2 21-7 16,-1 12-2-16,4 23-15 15,-2 9-10-15,2 3-7 16,1 1-12-16,0-8-35 16,4-3-28-16,1-12-62 15,1-3-23-15,2-13 89 16</inkml:trace>
  <inkml:trace contextRef="#ctx0" brushRef="#br0" timeOffset="63864.71">12603 11629 1456 0,'22'-1'108'0,"6"1"33"0,16 5-25 0,10 1-23 0,11-6-44 16,-1-10-18-16,4-5-53 0,-5-9-47 15,5-3-265 1,9-4 211-16</inkml:trace>
  <inkml:trace contextRef="#ctx0" brushRef="#br0" timeOffset="64892.55">11244 16797 864 0,'-9'22'74'0,"-1"2"63"0,6-5-33 0,1-11 10 0,-1 0-9 16,6-7-10-16,1-1 2 0,2-1 4 15,0-1-2-15,-4-4 7 16,-2 0-16-16,-14 1-32 15,-7-1-10-15,-14 4-28 16,-5 2-4-16,-9 5-3 16,-1 6-9-1,-3 9-4-15,1 7 0 0,4 6-4 0,2 2 6 16,17 1-4-16,7 0-6 16,20-6 9-16,13 0-9 15,21 0 5 1,9-1 5-16,13-3 12 15,1 3 7-15,-3-2 6 16,-6-1 2-16,-8 0-12 16,-7 4-3-16,-13-2-1 0,-9 7-8 15,-16-2 1-15,-8 3-2 16,-9 2-5 0,-5-2 0-16,-6 1-10 0,-2-8-1 15,-11-5-18-15,2-5-12 16,4-17-21-16,2-6-9 15,17-11-14-15,10-4-6 0,17-5-25 16,10-7-15-16,15-9 72 16</inkml:trace>
  <inkml:trace contextRef="#ctx0" brushRef="#br0" timeOffset="65364.34">11427 17351 1165 0,'2'14'119'0,"1"-1"143"0,0-4-160 0,2-6-24 16,0-3 0-16,7 0-8 0,3-6-5 0,3 0-5 16,5 3-6-16,0-7-5 15,-2 4-15-15,-1-4-10 16,1-5-4-16,-2 0 3 15,-2 0 13-15,0-1 3 16,-7 0-3-16,-7-8-6 0,-1 4-8 0,-12-5-7 16,2 1-2-16,-12-1-2 31,-4 4-6-31,-9 1 1 0,-2 9 0 0,-4 14-2 16,-1 5 1-1,2 23-3-15,1 7-4 16,7 16-6-16,6 7-4 15,15 7-4-15,7-3 7 16,18-4 2-16,14-4 1 0,20-13 1 16,12-9-6-16,10-13 3 15,-1-13 4-15,-1-9 0 16,-7-11-16-16,-5-15-40 16,-6-9-21-16,-12-14-41 15,-4-8-6-15,-14-15-21 16,-1-6-18-16,-9-8 95 15</inkml:trace>
  <inkml:trace contextRef="#ctx0" brushRef="#br0" timeOffset="65643.6">12021 16701 958 0,'6'-35'136'0,"-1"13"138"0,-2 11-57 16,-3 16-23 0,0 9-8-16,-2 19-15 15,-3 7-17-15,1 12-34 0,-1 8-23 16,2 6-36-1,0 0-25-15,3 13-21 16,0 6-12-16,3 4-9 16,3-1-1-16,2-6-13 15,5-6 4-15,2-10-25 0,9-5 1 16,3-20-2-16,3-6 2 16,1-19 17-16,-1-7-2 15,5-20-12-15,-6-11-9 0,0-17-28 16,0-10-15-16,-5-10-27 15,-2-2-27-15,-10-5-32 16,-5 3-170-16,-18 3 214 0</inkml:trace>
  <inkml:trace contextRef="#ctx0" brushRef="#br0" timeOffset="65794.7">11945 17010 1007 0,'-21'21'165'0,"10"-4"202"15,10 4-221-15,20-14-44 31,15 1-23-31,34-9-21 16,16-13-15-16,18-10-26 0,4-11-23 16,-8-14 362-16,-5-25-266 15</inkml:trace>
  <inkml:trace contextRef="#ctx0" brushRef="#br0" timeOffset="70273.35">9840 16980 927 0,'2'3'116'0,"-1"-3"81"0,6 0-60 0,-2 0-20 0,-1-1-25 0,3 1-14 15,0 5-27-15,4 6-5 0,2 8-19 16,6 3-7-16,3 8-12 16,5 0-4-16,8-2-3 15,1-1 1-15,0-8-2 16,5-7-8-16,-8-7-23 15,2 0-13-15,-19-5-45 16,-11-5-74 0,-20 5 96-16</inkml:trace>
  <inkml:trace contextRef="#ctx0" brushRef="#br0" timeOffset="70511.53">9787 17300 1482 0,'1'4'86'15,"1"2"45"-15,3-3-15 16,-1 0-17-16,4 2-9 0,11 0-19 16,3 1-18-16,5-1-28 15,5-4-12-15,-7 1-62 16,3-1-43-16,1-2-50 15,-3-5 58 1</inkml:trace>
  <inkml:trace contextRef="#ctx0" brushRef="#br0" timeOffset="71101.2">9048 16879 1507 0,'0'-1'18'0,"0"-6"-3"0,2-2 11 0,3-10 16 0,1-1 0 0,7-10 5 0,-2-2 5 0,4-6-9 0,3-1-8 0,-1 1-13 16,0 3-9-16,-1 13-6 0,-3 5-7 15,-5 14 2-15,0 3-2 0,-4 12 0 16,1 7 2-16,-3 14-1 16,-1-1 3-16,-1 7-4 15,0 2 0-15,0 0 0 31,0 2-1-31,0 4 1 0,2 5 1 16,1 14 1-16,0 7-2 16,2 6 1-16,0-2-1 15,1 0-7-15,0-1-8 16,-1-13-26-16,-2-6-7 16,2-10-23-16,0-6 2 15,-1-17-10-15,1-8-21 0,-5-16 65 16</inkml:trace>
  <inkml:trace contextRef="#ctx0" brushRef="#br0" timeOffset="71322.64">9033 17673 1399 0,'-2'1'96'0,"-1"-1"52"15,4-3-35 1,9 1-2-16,7-2-15 16,9 2-18-16,11 4-40 15,3-1-13-15,10 6-29 0,6-1-27 16,11 0-91-16,4-6-5 16,3-6 49-16</inkml:trace>
  <inkml:trace contextRef="#ctx0" brushRef="#br0" timeOffset="72065.33">9926 11467 985 0,'-10'8'101'0,"2"-5"109"0,0 0-92 0,7-3-22 0,1-1-17 0,9-6-10 0,5-4-6 15,12-1-6 1,5-1-2-16,9 10-23 15,2-2-9-15,2 10-13 0,-1 0-7 0,-7 4-7 32,-6-3-16-32,-8 2-41 15,-6 2-18-15,-11-1-50 0,-2 2-207 16,-11 5 217-16</inkml:trace>
  <inkml:trace contextRef="#ctx0" brushRef="#br0" timeOffset="72311.63">9873 11705 1303 0,'15'-9'94'0,"-1"4"44"15,-2 0-30-15,-2 7-34 16,-1 4-26-16,2 4-24 15,4-4-8-15,7 0-9 0,5-4-6 16,12-2 3-16,5-7 0 0,3-4-5 31,2-1 4-31,-6-4-41 16,-7 0-36-16,-7 2 39 16</inkml:trace>
  <inkml:trace contextRef="#ctx0" brushRef="#br0" timeOffset="73380.95">9028 11249 1137 0,'-8'0'91'0,"-5"5"47"0,4-3-16 0,-4 6-27 0,-3-2-8 0,1 0-14 16,-7 2-12-16,3 5-24 16,1 6-13-16,1 4-16 15,0 4-4-15,4 12-4 16,-1 6 0-16,12 7-1 16,10 4 0-16,9 1 1 0,9-5-3 15,13-12 3-15,2-6-4 0,5-18 0 31,0-5 2-31,-4-11 0 0,-2-8 2 0,-9-6 2 16,-2-6 6-16,-10-14 12 31,-2-7 3-31,-3-17 5 0,-4-7 5 16,-7-1 4-16,-5 0 0 16,-12 6 1-16,-5 6-6 15,-9 17-15-15,-10 2-9 0,-6 19-66 16,-2 15-36-16,-5 16-80 15,4 15-148-15,-2 16 200 16</inkml:trace>
  <inkml:trace contextRef="#ctx0" brushRef="#br0" timeOffset="81236.6">14054 16663 979 0,'-2'10'99'16,"-1"4"82"-16,-3 0-57 0,3 5-42 0,0-3-14 0,1-4-17 15,2 1-7-15,0-2-2 16,5-5 1-16,0 2-4 0,-1-8-3 16,4 0-5-16,-1 0-2 15,4-12 5-15,0 1-1 0,4-11 8 16,3-2 1-16,4-6-6 15,-2 2 2-15,-2-4-11 16,-1 4-5 0,-7 10-6-16,4 1-6 0,-10 9-4 15,-2 8 2 1,1-2-5-16,3-4 2 0,-1 8-2 16,0 4-4-1,-3 0 4-15,2 5 2 16,-1 4 1-16,1 2 2 0,0 8 0 15,-1 4-1-15,2 8 5 16,2 3 1-16,-1 6-10 16,0 1-2-16,-3 0-1 15,0-4-5-15,1-5-11 16,-6-5-8-16,5-14-32 16,-1 0-14-16,-2-13-15 15,0-5-17-15,0-1-30 16,0-3-85-16,-5 0 128 15</inkml:trace>
  <inkml:trace contextRef="#ctx0" brushRef="#br0" timeOffset="81651.77">14034 17018 739 0,'-2'11'136'0,"-1"-3"107"0,0 5-106 0,0-1-33 0,1-2-49 0,0-2-11 0,2-5 0 15,4-2 3-15,-1 1 6 16,0-2 1-16,2 0-5 15,-2-2-2-15,1 1 0 16,3 1-1-16,-1-2 3 16,2-4-4-16,5 1-2 15,2 4-7-15,14-4-3 0,2 3 3 16,9 1-10 0,1-2-2-16,5-1 4 15,4-2-7-15,0-3-4 16,1 1-2-16,-8 0-8 15,-9 3-5-15,-8 5-41 0,-8 2-37 16,-3 12-88-16,-7 3 58 16,-5 5 36-16</inkml:trace>
  <inkml:trace contextRef="#ctx0" brushRef="#br0" timeOffset="83881.33">13813 10308 565 0,'0'0'138'0,"1"-2"195"0,-1 1-161 0,0-4-41 0,0 2-19 0,0 0-27 15,0 3-3-15,-1-2-14 16,1 2-3-16,0 0-13 16,-7-3-7-16,3 3-10 0,-3 5-7 0,-2 1-7 31,-1 7-4-31,-4 7-12 15,0 7-3-15,5 9-6 16,-2 4 2-16,7 2 4 16,3-1 0-16,6-1 0 15,4-6-3-15,10 1-4 0,3-3 2 16,2-2 0 0,4-4 0-16,-1-11 3 15,1-3 3-15,1-10 1 0,1-4-1 16,0-10 12-16,1-12 8 0,-2-6 21 15,-3-13 4 1,0-4-3-16,-4-5-2 16,-8-6-5-16,-5 4-1 0,-17 2 1 15,-9 1-6-15,-16 4-12 16,-8 5 0-16,-14 10-19 16,-4 10-12-16,-1 11-41 0,0 11-23 15,12 16-42 1,8 7-18-16,12 15-27 15,6 3 82-15</inkml:trace>
  <inkml:trace contextRef="#ctx0" brushRef="#br0" timeOffset="102515.81">19330 15468 877 0,'4'0'88'0,"-2"0"58"15,-1 0-27-15,1 0-19 0,-2 0-18 0,-2 3-9 0,1-3-5 0,-2 6-15 16,3-6-7-16,-2 0-8 15,1 2-5-15,-1-1 8 16,0 1 3-16,1 0 3 0,-1-1-7 16,-7 6-8-1,1-3-5-15,-5 9-17 16,-3 1 0-16,-4 7-8 16,-1 2-2-16,-1 4-2 0,-1 0-1 15,4 1 0 1,1 4 1-16,6-2 2 15,2 1-4-15,6 2 3 0,4 4-5 16,4 1 1-16,7-1 5 16,8 1-2-16,0-6-1 15,8 2 0-15,-2-7 0 16,2-5-2-16,2-6 0 16,-1-10 3-16,5-2 2 0,0-14 10 15,3-4 2-15,-1-8 6 16,-3-2 5-1,-5-3 6-15,-2-1 8 16,-11-4 12-16,-1-1-9 0,-12-6 5 16,-4 1-8-16,-11-1-14 15,-4 2-1-15,-13 4-12 16,-5 3-4-16,-10 2-19 16,-5 4-8-16,1 10-30 15,1 8-15-15,8 6-16 16,3 4-8-16,10 0-7 15,4-1-1-15,13 5-20 16,6-8-53-16,23 0 102 16</inkml:trace>
  <inkml:trace contextRef="#ctx0" brushRef="#br0" timeOffset="107628.62">14595 11705 923 0,'2'-5'112'0,"1"1"82"0,-2 0-88 0,-1-2-22 0,0 3-34 0,-3 3-6 16,-5 5-6 0,-3 3-2-16,-4 4-6 15,-3 2-1-15,1 5 0 16,1-1 0-16,4-1-4 0,-1 2-6 16,5 0-9-16,-1 1 2 15,4 6-6 1,3-1 2-16,-1 5-3 0,2 5-1 15,1 2-3-15,-2 0 1 16,4-1-2-16,1 0-2 0,3 0-1 16,5-1 1-16,5-10-2 15,4-6 3-15,9-4 0 16,2-4-1-16,4-7 3 16,3-4 0-16,-5-11 6 15,2-6 5-15,-5-5 10 16,-4-3 11-16,-5-5 11 15,-5-2 5-15,-8 1 0 16,-5-3-7-16,-11 0-12 16,-6-4-5-16,-8-5-12 15,-5-4 1-15,-5-5-6 16,-1-2-1-16,3 2-7 16,2 0 0-16,6 13-3 0,4 6-1 15,4 15-10-15,1 9-27 16,1 10-66-1,-4 9-52-15,5 14 82 0</inkml:trace>
  <inkml:trace contextRef="#ctx0" brushRef="#br0" timeOffset="119795.37">19535 10240 900 0,'11'3'70'0,"-3"8"43"0,-4-3-17 0,-1 5-4 0,-3-1-4 15,0-2 0-15,-3-1-4 0,3-7-3 16,0-1-9-16,0-1-10 15,7 2-12-15,-3-7-15 16,6-7-9-16,-1-1-10 16,2-6 3-16,7-1-1 0,-1-4 3 15,4 0 1 1,2-1-3-16,-1 1-1 16,2 4 0-16,1 1-12 15,-7 3 3-15,-3 7 3 16,-2 4-2-16,-7 5-1 15,1 0-4-15,-1 11-11 16,-3 2 0-16,-1 7 6 16,-1 2 1-16,-1 8 3 15,0 7 0-15,5 8-2 0,-2 6 4 16,3 7-1-16,-2 5-4 16,0 5 0-16,3 3-4 15,-1 5 1-15,0-2 0 0,-1-3-8 16,3 0-13-16,-2-15-32 15,2-4-6-15,-6-14-14 16,-4-8-2-16,2-14-13 16,-3-8-14-1,-3-11 56-15</inkml:trace>
  <inkml:trace contextRef="#ctx0" brushRef="#br0" timeOffset="120138.7">19604 11016 930 0,'0'6'98'0,"-3"-4"69"0,3-2-36 0,8-2-24 0,4-6-1 0,9-3-2 16,4 0 7-16,10-1-17 0,0 1-10 16,9 6-26-16,1 2-18 15,3 3-20 1,-1 1-11-16,0 2-9 15,-1-3-14-15,-2 0-83 16,-3 0-47-16,-12-4 73 16</inkml:trace>
  <inkml:trace contextRef="#ctx0" brushRef="#br1" timeOffset="-195551.5">14448 17818 344 0,'-1'1'69'0,"-1"1"91"0,-1 3 28 0,0-5 28 0,1 3-12 0,1 1-43 16,-2 3-33-16,1-4-31 0,-3 0-14 15,5-3-17-15,0 0-13 16,-1 0-21 0,-9-6-7-16,4-1-5 15,-2 1 0-15,2 5 6 0,-4 1 2 0,1 1 0 16,-1 9-4 0,-2 4-5-16,2 0-9 15,-2 3-2 1,2 4 5-16,-2 2-3 0,1-2 0 15,1-1-1-15,-1 4-6 16,6-2-4-16,-1 3 2 0,3 7-7 16,3-4-4-1,13 5-1-15,2-4-1 0,12-1 3 16,1 1 0-16,9-3 2 16,2 0 5-16,-1-4-2 15,2-5 1-15,-7-7-1 16,-3-3-1-16,-2-8-5 15,-3-7 4-15,-4-9 8 16,-5-5 3-16,-7-13 21 16,-3-5 10-16,-6-2 13 15,-4-5 7-15,-7-2-3 16,-2 1-2-16,-3-1-14 0,-4-1-11 0,-4 3-10 16,-3 3-9-16,-3 6-1 31,0 1-6-31,3 12 3 15,2 2-3-15,8 5-2 16,3 2 0-16,6-1 0 0,1 6 0 16,7 9-4-16,0 1 2 15,-1-2-37-15,-1 7-23 16,1 11-79-16,-6 7-41 16,-10 16 97-16</inkml:trace>
  <inkml:trace contextRef="#ctx0" brushRef="#br1" timeOffset="-193703.54">14630 9893 767 0,'0'-5'91'0,"-2"5"76"0,1 0-27 0,-2 0-19 0,1 5-14 0,0-3-16 0,-1-1-1 0,-1 1-10 16,-1 3-3-16,-2 1-17 15,0-1-7-15,-1 2-12 16,-2 0-1-16,1 2-7 15,-1 5-4-15,1 7-2 16,1-1-7-16,0 6-9 16,2 4 1-16,1 4-12 15,-1 3 1-15,4 4-3 16,2 3-1-16,3 2 3 16,7-1-2-16,7-2 2 15,2-5-1-15,6-10 3 16,4-4-1-16,-1-12 5 15,2-4 1-15,5-9-3 16,-1-10 4-16,0-11 3 16,0-7 6-16,-2-10 12 15,-5-9-1-15,-7-4 5 0,-10-1-7 16,-10-1-6 0,-7 2 8-16,-18 2-11 0,-5-1 0 15,-14 5-7-15,-3 5-7 16,1 10-3-16,3 2-5 15,12 15-17-15,2 6-14 0,10 4-37 16,5 2-41-16,3-1-159 16,8-10 158-16</inkml:trace>
  <inkml:trace contextRef="#ctx0" brushRef="#br1" timeOffset="-167689.25">14611 15441 374 0,'3'-2'73'0,"2"-1"99"0,-4 0-99 0,1 2-16 0,-2-4-3 0,0 3-15 0,-3-4-14 16,0 1-20-16,3 5-5 0,-2-1 0 15,1-1 7-15,-1-3 34 32,-1 4 13-32,-7-2 15 15,7 7-1-15,-2 4-16 16,1 3-3-16,-4-6-5 0,2 3-5 16,1-7-12-16,3-1-9 0,1 0-6 15,-3-9 4-15,4 6 8 16,5 3 8-16,0 0 9 15,-3 0-3-15,-1 1-3 16,4 9-6-16,-4-7 9 16,-1 2 6-16,2 1 8 15,0-4-4-15,-2-2-18 16,1 1-9-16,1-1-13 16,-1 0-5-16,6 0-1 15,-3-3-1-15,3-2 0 0,2-1 4 16,4-2 3-16,1 0 4 0,5-9 13 15,3 0 2-15,0-5 7 32,2 1-1-32,-1-6-7 15,-1 2-3-15,-6 1-6 16,-2 2-4-16,-9 10 1 16,-3 1-7-16,-4 6 3 15,-1 3-1-15,-3 2-7 16,4 0 1-16,-1 3-6 0,3 2-1 15,6 6 0-15,2 2 2 16,0 7 6-16,-2 1 5 0,-2 10 1 16,-3 6 2-1,-4 5-4-15,-2 7-2 0,-7 3-4 16,-4-1-2 0,-2 1-1-16,1-2-6 0,4-4-5 15,1 0-2-15,6-7-15 16,1-3-1-16,3-7-5 15,2-6-3 1,2-10-9-16,-1-7 0 0,-1-6-8 16,0 0-2-16,-6-1-17 15,-2-6-16-15,-6-4 52 16</inkml:trace>
  <inkml:trace contextRef="#ctx0" brushRef="#br1" timeOffset="-167412.48">14595 15788 773 0,'-1'-2'163'0,"1"1"227"0,0-5-214 0,0 6-57 16,1 0-11-16,-1 0-16 0,-1 1-20 15,-3 4-12-15,1-2-8 0,2 0-19 16,2 3-5-16,7-4-11 15,6 0 1 1,15-1 5-16,7-1 7 16,16 0 10-16,10-1-4 15,5-1-14-15,3 0-8 16,-7 4-35-16,-6 1-38 16,-18 7-109-16,-9 1-225 15,-5-2 227-15</inkml:trace>
  <inkml:trace contextRef="#ctx0" brushRef="#br1" timeOffset="-155131.39">20320 15430 396 0,'-4'-3'53'0,"-3"0"21"0,-1-2 5 0,-4 3 21 0,7 2 30 15,-3 2 18-15,3-2 10 16,5 0-6-16,0-2-31 0,0 1 1 15,-3-10-17-15,3 9-10 16,-12-6-23 0,2 7-14-16,-9 1-23 0,0 4-9 15,0 4-15 1,-1 3-6-16,6 2-5 16,-1 1 3-16,4 7-2 0,2-6 0 15,3 14-1-15,1 4-3 16,5 6 2-1,3 6 0-15,8 2-1 0,2 0-1 16,6-7-5-16,6-4 2 16,10-14-2-16,6-3-2 15,7-18 5-15,0-2-2 0,-2-12 11 16,-7 1-1 0,-4-7-3-16,-5 0 2 0,0-8-3 15,-2-1 13-15,-4-15 30 16,-4-3 10-1,-6-9 14-15,-6-3-3 0,-5-2-23 16,-3 5-8-16,-15 6-21 16,-11 11-4-16,-11 14-15 15,-12 10-16-15,-8 22-50 16,-5 8-20-16,-9 20-33 0,2 5-12 16,7 2 9-1,10-6-10-15,22-10-103 0,13-8-85 0,15-13 182 31</inkml:trace>
  <inkml:trace contextRef="#ctx0" brushRef="#br1" timeOffset="-153250.2">14595 12505 756 0,'0'1'100'0,"-3"4"58"0,-2-2-26 0,-3 8-51 0,2-3-17 0,0 2-1 16,1-1-1-1,2-6-7-15,3-1-8 0,0-1-12 16,0-1-1-16,0 2-3 16,0 1-2-16,-5 2-8 15,2 3-7-15,-3 4-6 16,-1 2-4-16,3 4-2 15,-1 4 0-15,3 5-2 0,2 3 0 16,4 3 0 0,3-5-1-16,8 2 3 0,0-3 0 15,9-3 4-15,1-2 2 16,4-11 4 0,1-5 4-16,0-6 5 0,-2-3-2 15,-4-3 4-15,-4-10 2 16,-4-3 12-16,-2-3 2 15,-4-7 2 1,-7 1-2-16,-3-8-7 0,-3-2 1 16,-10-3-9-16,0-6-4 15,-6-5-6-15,1 1-4 16,0 8-2-16,1 6-2 0,3 11-6 16,-4 11-9-1,-2 11-61-15,-4 14-38 0,-6 25-55 16,-3 7-303-16,8 7 306 15</inkml:trace>
  <inkml:trace contextRef="#ctx0" brushRef="#br1" timeOffset="-146586.27">20532 10114 924 0,'0'-6'98'15,"0"2"58"-15,0 1-13 0,0 3-41 0,1 0-14 0,-1 0-14 16,3 0-11-16,2 0-15 16,1-1-6-16,10-12-8 15,2-9 2-15,7-6 3 16,2-7 1-16,1-5-1 16,2 3-5-16,-5 5-9 15,-1 7-5-15,-13 12-9 16,-2 5-3-16,-5 13-7 15,-4 6 0-15,-4 14-1 16,1 8 1-16,0 12 3 0,2 2 4 16,1 10-1-16,0 0-4 15,1 9 4-15,4 8-7 16,3 6-1-16,1 7 2 16,2-3-3-16,3-2 0 0,-3-16-12 15,1-13-5 1,-1-13-11-16,0-10-9 0,-2-11-15 15,2-7-14-15,-6-8-26 0,-2-4-17 16,-3-11-276 0,-3-7 250-16</inkml:trace>
  <inkml:trace contextRef="#ctx0" brushRef="#br1" timeOffset="-146316.08">20626 10756 1219 0,'8'0'90'0,"2"0"49"0,-2 0-10 0,1 1-31 16,4 2-12-16,4-1-22 0,5-2-8 0,10 0-8 31,5-3-6-31,16 0-16 0,8-4-6 16,7 1-20-16,3 0-32 15,5 3-90-15,-9 6-271 16,4 9 239-16</inkml:trace>
  <inkml:trace contextRef="#ctx0" brushRef="#br1" timeOffset="-88574.25">544 12453 1627 0,'-2'-2'9'0,"10"0"5"0,11-4 15 0,3 0 11 0,14 0-4 0,0 2-3 0,4 6-2 0,-1 6-3 0,1 9 6 0,2 4-3 16,4 6-5-16,1 1 3 0,4 5 1 16,1-5-2-1,6-1 2-15,9 2-7 16,10-7-7-16,8 3-1 0,7-8-9 15,-4 2 0-15,3-3 0 16,-1-2 1-16,7 2-7 16,5 3 2-1,12-3-7-15,6 3-1 0,-4-4 6 16,-2-1-2-16,6-6-1 16,5-1 1-16,9-4-1 15,1-3 0-15,-2-3 5 16,-1 3 0-16,7-7-2 15,0 4 4-15,0 2-6 16,-4-1 0-16,-7 2 2 16,6 0-2-16,2 0 2 0,-2-2 2 15,-5-2 1 1,-2 1 0-16,5-4-3 16,2-1-1-16,4-7 1 15,-4 2 0-15,-2-3 0 16,9-3 1-16,-3 5-4 0,0 3-2 0,-6 5 4 15,-9-2 0-15,11 5 4 16,2-2-1-16,-3 3 1 31,-4-1 0-31,-12 3-6 0,4 5 2 16,4 0 2-16,-1-2 2 16,1 5-2-16,-10-5 0 15,0 2 17-15,4 1 8 16,-6-6 19-16,-7 0 2 15,-19-6-19-15,-16 1-7 0,-24-8-67 16,-11-1-53-16,-29-10-240 16,-1-4 193-16</inkml:trace>
  <inkml:trace contextRef="#ctx0" brushRef="#br1" timeOffset="-87615.86">5638 11435 1333 0,'-2'-25'66'0,"-3"3"15"0,1 6 0 0,0 2-23 16,3 2-2-16,-1 1-5 16,2 7-7-16,3 1 1 15,-3 3 2-15,5 5 5 16,-2 6 4-16,2 5 0 15,0 1-4-15,1 16-19 16,0 3-5-16,-1 13-10 0,-2 7-1 16,-3 7-7-1,2 4-3-15,1 9-4 16,-1 8-3-16,5 4 4 0,1 10-4 0,-1 3 1 16,-1 4 3-16,-1 15-5 15,-2 2 1-15,2 12-3 16,-4 1 1-16,1 1 0 15,-1 6 1-15,-1 5 5 16,0 4-1-16,-3 4 0 16,0-1-1-16,0 1-4 15,-2-2-1-15,2-5 1 16,-3 0 2-16,-1-6 3 16,3 0 1-16,-6 5-2 15,-1-1 2-15,3-4-3 16,-6-1-3-16,3-6 3 15,2 2-1-15,-3-6-4 16,5-1 3-16,0-9 0 16,-1-1 1-16,7 1 1 15,4-2 4-15,0-12-6 16,3-3-1-16,2-8-1 16,0-6 3-16,2 0 4 0,-2 1-1 15,-7 2 2-15,2-1-4 16,-1-7-1-16,-2-5-1 15,3-7 0-15,-3-4-1 16,3-7-2-16,2-2 1 16,1-7-2-16,1-1 1 15,-1-1 2-15,0-1 2 16,0-4 2-16,-1-2 0 16,0-4 2-16,0-6-13 15,-5-7-32-15,-3-2-28 0,-5-10-102 16,1 0 98-16</inkml:trace>
  <inkml:trace contextRef="#ctx0" brushRef="#br1" timeOffset="-86258.95">1175 11423 976 0,'0'-11'126'16,"0"-2"111"-16,-2 2-111 0,0 5-14 0,1 0-27 0,-1 4-7 0,2 2-20 15,0 0-12-15,0 0-22 16,0 8-5-16,3 6-9 15,2 8-4-15,5 19 6 16,1 3 3-16,0 18 1 16,0 2-1-16,-3 11-7 15,-2-3-7-15,-3 2-2 16,-1 0-3-16,-4-12-25 16,-1-9-12-16,-5-15-36 15,2-9-13-15,-4-17-38 16,1-9 67-16</inkml:trace>
  <inkml:trace contextRef="#ctx0" brushRef="#br1" timeOffset="-85868.37">1100 11451 1395 0,'8'-23'109'16,"5"-4"35"-16,4 3-20 15,5-3-17-15,10 10-33 0,3 3-13 16,10 4-29-16,3 10-9 16,1 10-11-16,0 6-5 15,-8 9-5-15,-8 5 0 16,-8 3-1-16,-14 3 3 0,-11-6 0 16,-6 0 1-16,-18-3-4 15,2-5-2-15,-16-8 3 16,-1-6-2-1,-9-8-13-15,3-2-4 0,10-7 4 16,5 1-5-16,14 5 15 16,5 0 3-16,11 7 1 15,6 8 14-15,12 10 4 16,9 9 0-16,12 13 0 16,8 0-11-16,10 10-7 15,3 3 2-15,5-7-24 16,1 1-22-16,0-12-96 15,1-6-199-15,-6-11 200 16</inkml:trace>
  <inkml:trace contextRef="#ctx0" brushRef="#br1" timeOffset="-85152.65">4248 11489 1190 0,'-22'-16'95'0,"-4"-6"46"0,0 0-15 0,-9 8-35 0,0 4-15 0,-11 10-21 0,-1 8-13 0,-2 14-27 16,-1-1-3-16,10 10-11 15,6 1-2-15,15 1 0 0,6-4-3 16,16 0 1 0,10 3-1-16,17 0 2 15,9 1 5-15,21 1 6 16,11-2 10-16,3 3 10 0,2-4 2 16,-11 1 7-16,-12-2 4 15,-12 3-1-15,-12-5 4 16,-21 8-10-16,-11-2-2 0,-26 7-13 15,-9 3-7 1,-22-2-2-16,-8 4-4 0,-12-14-5 16,-2-1-4-16,2-17-38 15,4-7-29 1,13-14-46-16,1-7-30 16,20-13-11-16,4-6 72 0</inkml:trace>
  <inkml:trace contextRef="#ctx0" brushRef="#br1" timeOffset="-82266.9">1353 13102 239 0,'-3'0'55'0,"-2"2"84"0,2 0 15 0,-2 2 8 0,2-2 4 0,3 3-22 0,3-5-5 16,-3 1-15 0,2-1-6-16,-2 0-21 15,0 2-5-15,1-2-5 16,-1 0-12-16,0 0-3 16,0 1-11-16,-3 7-8 15,3-2 3-15,-1 12-7 16,-3 1 2-16,0 15 1 15,-1 6-12-15,0 13-10 16,-1 7-10-16,-2 8-16 16,-3 6 0-16,1 2-16 15,3-5-12-15,-1-5-23 0,3-7-13 16,3-12-28-16,2-12-3 16,7-12-47-16,2-2-16 15,2-20 91-15</inkml:trace>
  <inkml:trace contextRef="#ctx0" brushRef="#br1" timeOffset="-80550.06">6778 11506 618 0,'-6'5'144'0,"-7"-2"163"16,1 0-104-16,-4 1-47 0,-1-1-19 0,-1-3-19 0,-2 0-13 0,1-3-20 16,-2 3-17-16,1 4-25 15,1 3-15-15,1 7-16 16,0 5-5-16,2 11-4 16,0 9-3-16,8 15-2 15,5 7-2-15,9 15-1 16,7 1 3-16,14-1-11 15,7-2 4-15,17-19-6 16,4-4-2-16,7-17-14 0,-1-8-2 0,-1-25 8 16,-3-12 15-16,-3-24 42 15,-7-9 18-15,-3-20 20 16,-5-9-7-16,-10-14-5 16,-7-7-4-1,-16-1-15-15,-9-1 4 16,-22 6-13-16,-11 10-16 15,-10 18-8-15,-5 20-7 16,-1 37-21-16,3 21-9 16,-6 36-41-16,-2 14-23 0,1 22-39 15,0 5-12-15,17 2-74 16,4-2 121-16</inkml:trace>
  <inkml:trace contextRef="#ctx0" brushRef="#br1" timeOffset="-80315.13">6767 11998 1385 0,'16'-39'95'0,"3"4"51"0,6 12-18 0,0 10-34 0,2 10-20 0,2 17-30 16,-3 10-9-16,11 14-15 15,-6 3-3-15,10 3-7 0,2 1-9 16,7 0 1 0,9 0-18-16,2-5-18 0,5-1-29 15,-1-9-60 1,0-6-20-16,-8-5 65 0</inkml:trace>
  <inkml:trace contextRef="#ctx0" brushRef="#br1" timeOffset="-78633.1">4085 13400 1065 0,'-1'-1'94'0,"-1"1"71"0,-4 3-34 0,0 6-43 0,-4 2-12 0,-4 4-26 16,0-1-7-16,-2-2-10 31,2 1-6-31,1 0 0 0,2-1 1 15,3 3-2-15,0 3-5 16,2 9-8-16,3 8-5 16,3 15-9-16,6 12 0 15,8 4 1-15,10 4-5 0,11-3-8 16,6-8-3 0,4-14-3-16,0-13 3 0,3-19 8 0,-5-13 2 15,4-16 15 1,-6-9 10-16,-7-16 25 15,-3-7 11-15,-12-8 11 16,-2-9-3-16,-10-5-9 0,-6-1-3 16,-10-1-20-16,-9 3-3 15,-10-2-11 1,-11 8-7-16,-10 12-20 0,-5 10-26 16,-3 24-60-1,2 12-34-15,-3 22 81 16,-2 7-8-16</inkml:trace>
  <inkml:trace contextRef="#ctx0" brushRef="#br1" timeOffset="-74730.87">7035 13236 981 0,'7'-1'111'0,"-1"-1"71"0,-4-1-54 0,-1 0-13 0,-1 3-19 0,-3 0-8 0,-3 0-9 16,-1 0-15-16,-1 0-18 15,1 3-14-15,-1-1-5 16,1-1-5-16,3 1 5 16,-3 3 6-16,-2 4-5 0,-1 4-3 15,-10 9-14 1,-2 3-4-16,-2 11-7 15,-1 4 1-15,6 2-1 16,2 6 2-16,7-1 0 0,4 3-5 16,12 5-11-1,8-6 2-15,10-4-6 0,6-8 6 16,9-10 9-16,6-2-4 16,7-12 9-16,3 0 2 15,-3-9 3-15,-3 0 7 16,-8-8 3-16,-3-7 9 15,-7-11 13 1,-2-8 3-16,-12-4 13 16,-4-9-6-16,-12-1-9 15,-2-3-10-15,-12-7-16 16,-6 0-9-16,-11 4-3 0,-5-4 1 16,-7 7-1-16,-1 6-6 15,1 11-19-15,1 8-12 16,4 11-34-16,4 5-16 0,5 6-35 15,6 0-24 1,20 0-24-16,-3 4 83 0</inkml:trace>
  <inkml:trace contextRef="#ctx0" brushRef="#br1" timeOffset="-72333.13">1323 14594 1298 0,'-3'-3'83'0,"-4"-5"26"0,3 5-17 0,-1-6-17 0,0 2-13 0,2 1 0 16,-3 3 0-16,-4 1-1 16,-2 4 1-16,-6 7-18 0,-5 9-12 15,-7 12-21-15,0 9-3 16,1 13-4-16,9 5-6 0,10 12 0 16,9 2-23-1,12 0-15-15,9-3 0 16,13-19-3-16,5-8 18 15,10-22 16-15,2-7 5 0,1-15 10 16,-1-8 9-16,-9-12 27 16,-8-7 7-16,-11-15 10 15,-7 0 3-15,-11-18-19 16,-4-1-5-16,-4-2-14 16,-6 2-9-16,-4 12 0 15,-3 3-5-15,-10 14-5 16,-5 7 0-16,-10 13-18 15,1 12-9-15,-2 16-56 16,4 7-33-16,7 18-74 16,4 6-155-16,9 1 211 15</inkml:trace>
  <inkml:trace contextRef="#ctx0" brushRef="#br1" timeOffset="-71772.09">4363 14372 1525 0,'5'1'102'0,"-4"17"47"0,-1 16-9 0,-6 25-34 0,-4 15-23 0,-5 14-44 0,-1 1-13 16,3-6-23-16,4-2-1 15,3-14-13-15,4-2-27 0,5-2-56 16,5 0-43-16,9 5-269 16,5 9 246-16</inkml:trace>
  <inkml:trace contextRef="#ctx0" brushRef="#br1" timeOffset="-70432.42">7072 14681 791 0,'1'2'121'0,"2"-1"116"0,-3 4-51 0,-1 3-47 0,-2 3-16 0,-2-3-24 16,2 1-11-16,0-3-16 16,3-6-12-16,-4-3-16 15,4-6-10-15,8-12-11 16,3-4-1-16,5-5-1 16,2-6 6-16,-1 0 8 15,0 4 0-15,-4 0-3 16,-2 6-7-16,-5 8-11 0,-3 4-7 15,-3 5 0-15,0 7 3 16,0 2-10 0,0 0 3-16,2 14-8 15,1 5 1-15,3 13 6 0,2 6-1 16,2 6 1-16,1 8-3 0,3 14-1 16,-1 3 0-1,-2 2 0-15,-5 0 2 16,-1-8-16-16,-5-6-4 15,0-13-31-15,0-6-18 0,0-9-22 16,-2-9-9-16,2-3-17 16,0-4-6-16,-3-7-212 15,0-1 210-15</inkml:trace>
  <inkml:trace contextRef="#ctx0" brushRef="#br1" timeOffset="-70185.58">7067 15219 1137 0,'3'-8'116'0,"0"3"60"0,4-4-55 0,-1 2-5 15,6 4-29-15,4 0-7 0,6 1-20 0,10 1-9 0,9 1-12 32,11 0-7-32,16 1-10 0,9 3-10 0,4 0-49 15,-6-1-21-15,-2-10-252 32,-5-4 198-32</inkml:trace>
  <inkml:trace contextRef="#ctx0" brushRef="#br1" timeOffset="-66884.32">1465 16114 513 0,'3'5'139'0,"-3"-3"153"0,0-1-89 0,-3 7-41 0,-2-5-37 0,0 8-31 0,-2-3-5 16,-1-1-10 0,0-1-4-16,-3-3-5 0,3-1-11 15,-5-1-4-15,-3-1-5 16,1 3-16-16,-3 5-1 0,6 8-24 15,1 9-1-15,3 15-9 16,6 9-1-16,8 9 0 16,7 5-15-1,14 0-14-15,4-3-6 16,14-6-21-16,2-4 2 0,3-14 18 16,-1-7 2-1,-3-18 26-15,0-11 7 0,-10-14 9 16,-4-12 17-16,-7-19 31 15,-3-4 9 1,-9-16 17-16,-4-3-14 0,-12 0-9 16,-8 2-9-16,-11 5-15 15,-8 9-4-15,-10 4-16 16,-2 11-3-16,-13 11-26 16,-1 12-15-16,4 24-64 0,3 16-21 15,7 26-59 1,10 10 18-16,9 10 90 15</inkml:trace>
  <inkml:trace contextRef="#ctx0" brushRef="#br1" timeOffset="-66149.06">4208 16225 1325 0,'-12'-16'98'0,"-4"-3"40"0,2 7-8 0,-4 10-28 16,3 2-17-16,-6 11-28 0,2 10-5 0,0 5-20 0,0 7-11 15,8 12-8 1,3 3-7-16,12 12-13 16,5 10-13-16,16 7-26 15,5 2-11-15,16-13 5 16,3-4 7-16,8-23 25 0,-1-7 5 16,-5-20 9-1,-4-5 2-15,-4-20 16 16,-5-12 14-16,-7-12 13 15,-7-7 14-15,-13-12 12 0,-8-6 4 16,-12-11-5-16,-9-2-7 16,-12-7-18-16,-8 1-8 15,-7 6-13-15,-4 4 1 16,3 20-12-16,0 13-10 0,5 30-60 16,0 16-50-16,-4 32-196 15,-11 23 171-15</inkml:trace>
  <inkml:trace contextRef="#ctx1" brushRef="#br1">15649 18150 0,'0'0'0,"0"0"0,0 0 16,0 0-16,-39 40 31,27-28-15,0-1-16,0 1 15,4 0-15,0 0 16,5 0-16,-1 0 15,4-1 1</inkml:trace>
  <inkml:trace contextRef="#ctx0" brushRef="#br1" timeOffset="-64452.21">6420 15843 1146 0,'3'-6'92'0,"0"-7"70"0,4 1-31 0,-4 2-25 0,2 4-17 0,-2 0-19 0,-2 6-5 15,1 7-14-15,0 8-1 16,1 13-22-16,-3 10-6 16,-2 22-14-16,-3 6-9 0,-3 11 3 15,1 1-10-15,0 2-6 16,-1-6-2-16,4-14-4 15,-3-8 12-15,1-17 5 16,-2-4 2-16,2-5 1 16,1-3 1-16,0-7-1 0,2 1 0 15,3-2 1 1,2-3-4-16,3 1-1 16,2-2 3-16,6-2-1 15,1 1 2-15,4-5 6 16,2 4-2-16,2 0 4 0,2 2 4 15,4 4-6 1,5 0-2-16,7 1-10 16,2-3-23-16,6-4-71 15,-4-6-36-15,0-9 61 0</inkml:trace>
  <inkml:trace contextRef="#ctx0" brushRef="#br1" timeOffset="-64001.18">7166 16378 1209 0,'-1'0'89'0,"-4"-2"87"16,2-6-60-16,-2-3-20 16,2-1-13-16,-3-2-38 15,-1 1-3-15,-5 5-7 16,-9 2-7-16,-6 12-7 15,-4 3-5-15,-1 21-16 16,2 8-5-16,3 14-14 16,5 5-14-16,11 9-31 15,8-3-10-15,13-6-5 16,7-13 8-16,5-18 33 16,2-12 16-16,1-17 39 15,-1-12 21-15,1-13 29 0,-1-10 11 16,-2-12 9-16,0-5-11 15,-6 1-6-15,-4 3-3 16,-2 10-6-16,-2 7-6 0,-5 15-15 16,-2 6-5-16,1 13-26 15,1 11 2 1,5 16-8-16,3 11-13 0,3 12-18 31,3 9-32-31,1-3-41 0,2-3-11 16,4-20-25-16,1-10 8 0,2-15-242 15,1-6 241-15</inkml:trace>
  <inkml:trace contextRef="#ctx0" brushRef="#br1" timeOffset="-63651.94">7715 16324 1097 0,'0'-25'185'15,"-3"3"235"-15,-9 9-276 0,-3 4-20 0,-5 9-42 16,-1 3-28-16,1 5-31 0,2 11-16 16,4 6-6-16,3 3-2 0,11 2-6 15,7 3 7-15,10-4-9 16,7 4 10 0,4-5-3-1,2-1 0-15,1-2 6 0,-2 1-7 16,-7-1 5-16,-5 2-2 15,-10 1-4-15,-4-1 6 16,-10 1-1-16,-7 1-1 16,-13-1 0-16,-6 2-14 15,-6-6-21-15,-1-4-18 16,4-14-31-16,1-6-6 0,12-15-9 16,5-11-9-16,18-13-165 15,8-10 179-15</inkml:trace>
  <inkml:trace contextRef="#ctx0" brushRef="#br1" timeOffset="-63335.74">8100 15824 1156 0,'18'-22'118'0,"-6"10"137"15,-5 5-106-15,-6 10-31 16,-1 10-15-16,0 12-28 15,0 8-9-15,-3 18-22 16,3 9-3-16,-5 15-21 16,0 9-7-16,1 9-8 0,-3 0 0 15,1 2-11-15,3 1-18 16,1-12-24 0,2-6-19-16,8-16 0 0,2-8 10 0,12-21 17 15,3-7 14-15,8-14-26 16,8-8 0-16,3-10-5 15,2-13-4-15,3-14 28 16,-3-13-11-16,-8-9-37 0,-4-5-207 16,-12-3 180-16</inkml:trace>
  <inkml:trace contextRef="#ctx0" brushRef="#br1" timeOffset="-63152.15">7965 16239 1408 0,'25'3'84'0,"13"-3"72"15,11-1-36-15,15-4-26 0,7-6-20 16,7 0-50 0,-1-5-13-16,3-9-75 0,-1-2 49 15,-9-31-12-15</inkml:trace>
  <inkml:trace contextRef="#ctx0" brushRef="#br1" timeOffset="-56317.41">8998 15476 807 0,'1'4'141'0,"1"6"124"0,-2 1-92 0,-2-2-24 0,2 4-30 0,0-3-7 16,0-1-27-16,0-1-6 16,2 0-35-16,3 1-16 0,7-1-20 15,7-2-6-15,11-6 1 16,11-9 13-16,16-7 11 16,11-4 9-16,9-9 10 15,7 2-10-15,-2 4-10 16,-13 4-10-16,-17 8-21 15,-15 8-9-15,-23 0-43 16,-13 3-26-16,-4 11-44 16,-12 0-34-16,-15 11-137 15,-4 3 170-15</inkml:trace>
  <inkml:trace contextRef="#ctx0" brushRef="#br1" timeOffset="-56102.05">8958 15824 1210 0,'4'13'99'0,"-1"1"81"0,6-1-69 15,7-4-12-15,6-6-8 0,13-4-13 16,12-10-7-16,10-10-17 16,12-6-8-16,17-3-24 15,8-6-7-15,12-2-9 16,-5 4-13-1,-8 1-29-15,-8 1-26 0,-17 4-84 16,-8-4-26-16,-18-6 92 16</inkml:trace>
  <inkml:trace contextRef="#ctx0" brushRef="#br1" timeOffset="-55822.37">9829 14946 1455 0,'-4'0'122'31,"-1"5"52"-31,10 6-37 16,6 0-16-16,11 6-37 15,9 0-18-15,9 5-25 0,9 1-12 16,12 0-18-16,4 2-5 16,-2 4-6-16,-6-1 3 0,-18 12-1 15,-9 4 0 1,-16 8 1-16,-11 5-5 0,-20-2-14 15,-11 3-6-15,-23-4-39 16,-6-4-20 0,-10-7-42-16,-3-7-29 0,4-11-227 15,-2-9 230-15</inkml:trace>
  <inkml:trace contextRef="#ctx0" brushRef="#br1" timeOffset="-55516.76">10735 15011 1686 0,'-13'30'129'16,"1"1"51"-16,-4 13-80 16,-2 4-24-16,7 15-55 0,4 9-13 15,5-1-8-15,4 0-17 16,4-9-65 0,0-12-42-16,4-12-84 0,-4-10-227 15,-1-12 275-15</inkml:trace>
  <inkml:trace contextRef="#ctx0" brushRef="#br1" timeOffset="-55189.32">10607 15045 1451 0,'14'-68'110'0,"7"4"47"16,15 15-16-16,8 8-10 15,11 11-26-15,2 3-19 0,-2 14-44 16,-7 7-10-16,-14 9-27 15,-10 8-5-15,-16 13 4 16,-8 8-7-16,-17 12 4 16,-9-2-4-16,-15 4-7 0,-4-7-1 15,-7-10 2-15,-2-4 6 16,8-6-1-16,5-2 8 16,19-2-3-16,9-3 7 15,18 9 6 1,11 4 4-16,20 10 6 15,12 2-5-15,12 3-6 0,4 1-9 16,-4-8-18 0,-6 0-28-16,-8-9-64 15,-9-5-32-15,-2-11-68 16,-2-5-123-16,-7-11 205 0</inkml:trace>
  <inkml:trace contextRef="#ctx0" brushRef="#br1" timeOffset="-54420">11240 15171 1392 0,'0'0'98'0,"1"-1"58"16,2-1-33-16,5-6-34 15,3 2-4-15,2-10-13 16,4 2-4-16,2-3-2 16,0 1-8-16,-1-6-2 15,-1 0-3-15,-6 1-8 16,-3-1-7-16,-8 3-9 15,-11 4-8-15,-13 7-10 16,-6 0-5-16,-9 19-6 16,-6 8-8-16,1 23-7 15,0 10-8-15,13 15-16 16,9 7-6-16,17-2 2 16,8-1 6-16,19-19 15 15,10-11 10-15,12-17-1 0,5-11 11 16,3-13-1-1,3-13-1-15,-1-19 15 0,1-4 1 16,-6-11 18 0,-4-2 12-16,-11 6 4 0,-11-1 3 15,-5 16-8-15,-7 6-10 16,-5 15-11-16,0 7-12 16,-4 18-5-16,-1 9-3 15,-1 12-6-15,0 5-14 16,-1 5-20-16,-2-5-1 0,0-8 2 15,1-7 13 1,2-17 18-16,0-4 3 0,3-16 5 16,5-6 4-16,1-20 11 15,4-12 3-15,4-8 11 16,2-4 1-16,5 7-1 16,3 9 0-16,-2 10-8 15,-1 12-9-15,-2 13-5 16,-5 9-6-16,-3 14-24 15,-3 1-14-15,-6 10-36 16,-2 3-5-16,-3 1 7 16,0-2 14-16,-1-9 36 0,1-7 8 15,0-13 29-15,3-11 11 16,5-16 10-16,1-6 13 16,2-10-5-16,3 2 0 15,5-1-4-15,3 6-5 16,4 14-10-16,-4 4-5 0,-2 17-12 15,-1 2-5 1,0 18-4-16,-1 0-12 16,-6 13-36-16,1-2-24 0,-4 3-74 15,2-7-44 1,2-7 12-16,6-9-346 0,-3-10 351 16</inkml:trace>
  <inkml:trace contextRef="#ctx0" brushRef="#br1" timeOffset="-52853.34">12341 14981 1445 0,'1'-4'106'16,"3"3"48"-16,2 1-59 0,0 1-9 0,7-1-15 0,3 0-11 0,-2-9-4 15,3 4-8-15,-1-7-11 0,0-3 7 16,-1-2 1-16,-4 0 0 15,-1 3 1 1,-4 1-7-16,-6 2-8 0,-3 3-2 16,-6 3-5-16,-2 5-10 15,-8 11-7-15,1 7 4 16,-1 18-11-16,2 3 0 16,3 9 1-16,4-3-4 15,10-7 3-15,7-3-2 16,7-10-4-16,6-3 1 0,4-9-1 15,0-5 7-15,7-4 1 16,4-4-1-16,3-4 5 16,3-1-4-16,-2-6 16 15,2 0 5-15,2-3 6 16,-2 1 0-16,-3 7-11 16,-7 0-7-16,-9 7-10 0,-4 9 1 15,-12 7-20-15,-3 3-8 16,-3 4-23-1,0 0-7-15,0-9 7 16,3-5 10-16,4-10 21 16,1-8 10-16,9-9 11 15,7-9-1-15,7-8 24 16,2 1-5-16,2 4 7 0,-5 4 3 16,-6 12-16-16,-4 7-1 15,-6 8-9-15,-4 9 2 16,-4 8-7-16,-1 4-5 15,-4 6-15-15,4-1-16 16,3-9-11-16,8-3-2 16,7-10 16-16,7-6-1 15,2-8 7-15,1-3 14 0,3-6-1 16,5 1 21-16,5-1 11 16,2 6-5-16,-7 4 4 15,0-1-7-15,-11 2-12 16,-4 0-2-16,-2-7-41 15,-2-3-15-15,2-12-31 16,1-11-9-16,3-20 19 16,-1-5 17-16,-2-7 37 15,-1-3 18-15,-7-2 48 16,-5 3 15-16,-12 2 44 16,-4 2 8-16,-5 14-9 15,-2 12-4-15,1 18-18 16,2 12-10-16,1 20-5 15,-1 7-12-15,3 17-10 16,2 7 2-16,0 13-19 0,3 2-1 16,0 15-14-16,0 5-6 15,0 1 3-15,-2-8-11 16,1-11-13-16,-1-7-12 16,2-18-22-16,2-7 2 15,1-13 15-15,-2-12 10 0,2-17 25 16,1-6 11-16,3-13 19 15,4-5 0 1,7 6 2-16,2 2 4 16,4 14-9-16,1 6 3 0,2 13-9 15,-3 8-7-15,-4 9-7 16,-2 11-1-16,-14 6 0 16,-2 1-1-1,-12 6-6-15,-7 1-4 16,-8-4-3-16,-2-1-11 0,-1-19-16 15,2-7-17-15,3-17-23 16,4-8-8-16,5-9-3 16,3-8-7-16,11-5-13 15,1 4 3-15,12-3-18 16,4 12 12-16,-1 5 27 0,3 4 20 16,0 6 39-16,0 6 17 0,0 4 24 15,3 0 3 1,0 6 27-16,0 2 18 15,-2-4 17 1,1 1 9-16,1-6 10 0,2-4-3 16,6-11-4-16,3-4-1 15,5-6-5-15,-4-2-8 16,-8 0-4-16,-6 1-8 0,-14 3-11 16,-9 2-7-1,-9 6-7-15,-6 5-10 16,-10 11-11-16,-2 8-10 0,-3 17-13 15,3 9 7-15,6 11-18 16,8 3-3-16,13 2-21 16,3-9-15-16,14-11 1 15,12-5 3-15,18-17 21 16,3-6 10-16,10-10 10 16,0-5 3-16,-8-6 17 15,-2 0 6-15,-8 4 9 16,-5 0 3-16,-8 11-11 0,-5-1-11 15,-10 5-8-15,-3 8-13 16,-13 4-14 0,-6 3 5-16,-10 0 4 15,1-2 9-15,3-5 10 16,-1-8 7-16,7-14 14 16,3-12 3-16,8-16 16 15,10-1-4-15,17-10-5 0,4 1-9 16,12-2-15-16,3-1 3 15,9 8-32-15,5-4-29 16,8-7-126-16,6-4-81 16,6-28 126-16</inkml:trace>
  <inkml:trace contextRef="#ctx0" brushRef="#br1" timeOffset="-45267.06">1720 17192 871 0,'0'0'101'0,"-1"-2"61"0,-1 2-25 0,-2 2-61 0,0 2-15 16,-2 1-19-16,1 4-4 16,2 1 1-16,0-4-5 15,3 4-3-15,2 2 1 0,2 1 3 16,3 1 3-16,-1 11 9 15,0 2-5-15,-1 13-16 16,0 7-8-16,-5 13-15 16,-2 8-3-16,-1 14-28 15,-3 4-14-15,4-8-33 16,2-9-18-16,2-23-7 16,4-18-16-16,4-25-209 15,-1-7 210-15</inkml:trace>
  <inkml:trace contextRef="#ctx0" brushRef="#br1" timeOffset="-44511.05">4350 17108 857 0,'2'-11'114'0,"-1"0"79"0,-1 8-66 0,0 4-9 0,-1 10-27 0,-5 7 4 16,-4 10-2-16,1 7 7 16,1 1-8-16,0 2-13 15,0 0-33-15,3-5-20 16,-3 3-17-16,2 4-6 16,1 4 1-16,1 0-5 15,4 6-62-15,1 2-35 0,10 2-23 16,2 1 34-16</inkml:trace>
  <inkml:trace contextRef="#ctx0" brushRef="#br1" timeOffset="-21070.82">6305 17351 653 0,'0'-2'76'0,"0"-2"72"0,2 0-5 0,-1 1-17 0,4 2-9 0,-2 1-12 0,0 0-7 0,2 1-9 0,-4 1-4 15,-1 9-23-15,2 1-15 16,-4 9-28-16,2 6-10 16,0 14-11-16,2 0-9 15,0 9-10-15,2-1-6 0,3-8-5 16,1-11 6-16,-1-9 11 16,0-12 5-16,-1-4 10 15,-4-5 2-15,1-2 9 16,-3-9 6-16,-8-14 2 15,0-8 5-15,-3-14 2 16,0-10 2-16,6-2 9 16,2 1 5-16,6 14 3 15,0 1-3-15,4 21-9 0,-3 5-10 16,3 15-14-16,1 5-6 16,4 15-7-16,4 2-1 15,6 10 3 1,2-1 2-16,6-4-14 15,3 0-10-15,5-9-12 0,4-3-1 16,2-2 13-16,1-2 12 16,-9-1 8-16,-6 5 2 15,-13 1 4-15,-4-3-1 16,-7-2 8-16,-4-7 4 16,-2-1 16-16,0-2 5 15,-3-20 9-15,-2-9 6 16,-1-14-8-16,-2-8-1 0,3-1-19 15,2 5-9-15,3 9-10 16,0 6-5-16,1 11-38 0,-1 4-31 16,5 9-71-1,3 2-93-15,-2 3 130 0</inkml:trace>
  <inkml:trace contextRef="#ctx0" brushRef="#br1" timeOffset="-20653.77">7087 17423 1315 0,'-6'-4'70'0,"0"-1"34"0,-1-6-26 0,1 5-7 0,3-1-13 0,1 6-22 16,1 2-10-16,-1 9-14 15,-1 6-4-15,2 12-18 16,-4 7-6-16,8 2-4 16,3-3 0-16,8-3 9 15,9-4 5-15,-1-13 6 16,3-3 12-16,2-11 12 16,-2-11 9-16,0-13 16 0,-3-2-2 15,-11-11 8 1,-3 4-10-16,-14-3-12 15,-8-2-8-15,-12 7-15 16,-5-1 2-16,-10 5-12 16,-3 2 2-16,3 9-4 15,3 4-8-15,17 7-1 16,7 5-14-16,9 6-39 0,10 5-23 16,5 5-116-16,9 1 113 15</inkml:trace>
  <inkml:trace contextRef="#ctx0" brushRef="#br1" timeOffset="-20354.66">7565 17187 1104 0,'15'-14'149'16,"-4"-2"200"-1,-5 3-229-15,-3 4-21 16,-3 7-22-16,2 7-24 15,1 6-7-15,-2 14-26 16,1 11-7-16,-2 13-11 16,0 7-7-16,2 10-17 15,2 8-15-15,7 6-38 16,4 6-8-16,4-6-6 0,-2-6 17 16,3-19 33-16,-2-9 19 15,1-21 18-15,0-7-8 16,-5-18-20-16,-2-11-16 15,-4-23-35-15,-1-13-52 16,-4-14-160-16,-2-7 169 16</inkml:trace>
  <inkml:trace contextRef="#ctx0" brushRef="#br1" timeOffset="-20167.01">7357 17414 985 0,'7'2'142'0,"8"-2"239"16,20-13-288-16,8-3-6 0,13-12-6 16,1-2-15-16,2-2-30 15,-6-2-16-15,-7 7-35 16,-8 1-37-16,-16 14 11 16,-6 2 3-16</inkml:trace>
  <inkml:trace contextRef="#ctx0" brushRef="#br1" timeOffset="-19602.92">6504 18045 1423 0,'-2'-2'72'0,"-1"2"20"15,0 2-23-15,-2 4-19 16,-1 8-15-16,3 7-26 15,1 6-4-15,-1 9-17 16,3 6-17-16,-2 4-38 16,-1 3-22-16,3-8-11 0,0-11 16 15,2-8 40-15,-2-9 24 16,1-12 36-16,2 1 8 16,-1-16 29-16,0-8 6 15,-2-13 13 1,0-16 3-16,1-13-12 15,2-6-5-15,4-4 1 16,2 2-4-16,5 5 1 16,2 6-1-16,3 14-9 0,0 12-7 15,1 21-15-15,1 11-6 16,3 17-17-16,4 17 4 16,-3 21-7-16,-3 8 2 15,-3 13-14-15,-4 3-16 16,0-4-26-16,-1-3-25 0,-2-7-38 15,-1-7-14 1,-5-14-239-16,-1-6 232 16</inkml:trace>
  <inkml:trace contextRef="#ctx0" brushRef="#br1" timeOffset="-19404.23">6502 18120 1341 0,'17'2'109'0,"4"0"84"0,3-1-98 0,4-1-37 0,4-1-21 0,4-4-25 0,0-3-15 16,5-1-66-16,0-6-1 0,3 1 25 31</inkml:trace>
  <inkml:trace contextRef="#ctx0" brushRef="#br1" timeOffset="-19221.48">7065 17928 1505 0,'-3'28'74'0,"0"9"4"16,-3 5-15-16,3 12-28 15,-1 4-15-15,3 7-13 16,1-2-11-16,6 2-31 15,4-7-22-15,1-11-111 16,4-7-141-16,-2-17 178 16</inkml:trace>
  <inkml:trace contextRef="#ctx0" brushRef="#br1" timeOffset="-19019.23">7244 17789 1266 0,'0'0'108'0,"-2"13"68"0,-1 14-32 16,-2 22-24-16,0 4-30 15,2 15-42-15,0 5-12 16,3 7-25-16,3 4-11 0,5-4-42 16,3 0-27-16,10-16-82 15,6-11-98-15,4-21 144 0</inkml:trace>
  <inkml:trace contextRef="#ctx0" brushRef="#br1" timeOffset="-18721.95">7482 18262 1011 0,'-3'0'103'16,"-4"5"50"-16,7 5-39 15,-3 15-62-15,2 2-22 0,10 9-15 16,2 2-2-16,8-2-8 15,6-4-1-15,1-9 4 16,-4-10-2-16,1-13 22 16,1-6 16-16,-5-15 22 0,-2-3 7 15,-6-4 8-15,-4-4-9 16,-6 6 6 0,-4-1-7-16,-10 11-16 0,-6 2-4 15,-7 6-26-15,-3 8-11 16,-4 9-11-1,3 4-11-15,2 8-54 16,6 1-24-16,11 0-69 0,9 1 8 16,12-4 80-16</inkml:trace>
  <inkml:trace contextRef="#ctx0" brushRef="#br1" timeOffset="-18079.9">7868 18332 1122 0,'0'16'148'16,"0"1"253"-16,0 0-368 15,0 4-15-15,0-1-15 16,2 1-3-16,4-4-4 16,4 2-5-16,2-5-8 15,4-7 1-15,1-1-4 16,6-6 8-16,-1-6 5 15,1-1 1-15,-1 1 18 16,-4 0 5-16,-7 2 14 16,-3-2 0-16,-7 6-7 15,1 0-6-15,6 6-10 16,-2-1-3-16,3 5-11 16,3-4-8-16,3 2-12 15,1-3-1-15,3-5 6 0,3-5 9 16,-3-8 9-16,0-3-1 15,-6-7 2 1,1-2-1-16,-6-2 16 0,-4 0 12 16,0-1 12-16,-6 4 3 0,2 5-14 15,0 5-10-15,5 11-11 16,-1 1-4-16,7 5-4 16,7 3-1-16,5 2 0 15,4 0-2-15,2-5-1 16,1-3-4-16,-2 0-5 15,-3 0-1-15,-3-7 5 16,-4 0 7-16,-6-10 21 16,-1 0 7-16,-6-1 12 15,-2-5 11-15,-3 4 7 16,-3 1 0-16,-2 9 0 0,1 4-5 16,-1 7-13-16,-3 2-9 15,3 14-14-15,-1 9-10 16,4 10-22-16,2 8-17 15,4 2-32-15,5 0-19 16,8-18-45-16,7-4-9 16,4-24-218-16,4-2 218 15</inkml:trace>
  <inkml:trace contextRef="#ctx0" brushRef="#br1" timeOffset="-17727.72">8974 18407 757 0,'19'24'160'0,"-3"0"168"0,-10-4-152 16,-3-1-5-16,-12-6-42 0,-4-1-14 16,-7-7-41-16,-9 1-23 0,-1-2-26 15,2-1-11-15,1 5-10 16,7 0-9-16,10 4-19 16,10 7-8-16,11-2-32 15,11 2-4-15,10-14-13 16,-2-5 0-16,8-14 24 15,-4-10 14-15,-4-14 28 16,0-3 18-16,-6-12 26 16,-2-1 11-16,-4-7 24 0,-4 1 4 15,-8 3 9 1,-1-3 4-16,-7 5 19 16,-3 9-13-16,-1 16-15 0,1 8 7 0,1 25-24 15,-1 15 2-15,5 23-12 16,2 15-28-16,2 26-38 31,6 11-36-31,4 15-88 0,2-1-55 16,-1-16 97-16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5T18:23:49.878"/>
    </inkml:context>
    <inkml:brush xml:id="br0">
      <inkml:brushProperty name="width" value="0.05292" units="cm"/>
      <inkml:brushProperty name="height" value="0.05292" units="cm"/>
      <inkml:brushProperty name="color" value="#00B0F0"/>
    </inkml:brush>
    <inkml:context xml:id="ctx1">
      <inkml:inkSource xml:id="inkSrc91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25T18:32:28.557"/>
    </inkml:context>
  </inkml:definitions>
  <inkml:trace contextRef="#ctx0" brushRef="#br0">5614 17300 1597 0,'0'0'20'0,"2"-6"0"0,13 0 20 15,6-5 1-15,18 3 0 0,7 0-1 0,14 2-3 0,6-1-5 0,16-1-12 0,3 4-6 0,-1-1-7 0,-8 3-5 0,-26 2-1 0,-7 5-3 16,-19-2 0-16,-9 2-3 0,-12 1-17 16,-4 2-14-16,-18 2-46 15,-5-1-20-15,-12 1-58 16,-8-6-187-16,-16 1 221 16</inkml:trace>
  <inkml:trace contextRef="#ctx0" brushRef="#br0" timeOffset="203.99">5701 17313 1258 0,'-24'21'95'16,"4"7"58"0,4 2-26-16,8 6-36 0,0 0-12 0,10-7-24 15,1-4-10-15,14-11-2 16,8-4 8 0,18-10 36-16,17-10 9 15,23-17 5-15,18-9-13 16,23-16-38-16,-3-3-20 15,4-8-36-15,-7-5-33 16,-8 2-100-16,-6-2-71 16,-12 2 105-16</inkml:trace>
  <inkml:trace contextRef="#ctx0" brushRef="#br0" timeOffset="920.73">2074 15637 1576 0,'-5'0'11'0,"21"0"10"0,25-7 14 0,9-10 14 0,6-4 6 0,7-5 11 0,3 0-1 0,0-4-6 0,4 4-8 0,-6 5-27 15,-2-1-12-15,-16 13-7 16,-18 4-2-16,-14 8-27 16,-9 3-21-16,-18 2-74 15,-6 5-43-15,-18-1 87 16</inkml:trace>
  <inkml:trace contextRef="#ctx0" brushRef="#br0" timeOffset="1117.61">2358 15465 1446 0,'1'11'103'0,"1"8"75"0,-2 9-16 15,-3 21-17-15,-3 9-27 16,-4 12-53-16,-1 9-29 15,2 3-36-15,1-2-12 16,3-3-49 0,3-1-22-16,7-15-63 0,1-7-9 15,2-13 11-15,-3-6-5 16,-2-18 101-16</inkml:trace>
  <inkml:trace contextRef="#ctx0" brushRef="#br0" timeOffset="1947.02">2017 16258 1535 0,'30'2'102'0,"8"-2"39"0,9-8-30 16,4-3-1-16,4-8-25 16,-3-3-17-16,2-4-32 15,-1 3-23-15,-5-6-10 16,-1 4-3-16,2 0 3 15,-5 0 0-15,-5 9 1 16,-5 3-1-16,-9 12-10 16,5 9-6-16,-5 15-16 0,-1 10-8 15,-4 12-10-15,-2 5-10 16,-7-1 2-16,0-3 10 0,-5-18 17 16,-4-9 13-16,-1-19 17 15,-4-8 7-15,0-22 10 31,0-5 13-31,-1-15 13 16,4-1 4-16,4 1 0 0,0 6-6 16,9 15-3-16,0 7-8 15,2 18-7-15,3 4-8 16,-1 14-12-16,-1 11-2 0,0 10-22 16,1 3-19-16,0-7-31 15,5-1-3-15,2-14 21 16,0-10 16-16,1-12 32 15,5-5 1-15,0-11-2 16,3-3 4-16,2-2 0 16,-2-2-1-16,-3 2 0 15,0 1 1-15,-6-1-4 16,-1 3 7-16,-5 8-2 16,-3 7 0-16,-7 12 14 15,-1 13 12-15,-4 17 9 0,0 11 2 16,0 19-13-1,0 7-12-15,-1 13-22 16,2 9-21-16,0 5-57 16,-1 3-32-16,3-23-38 15,-1-12 12-15,3-27 50 16,0-12 36-16,-2-24 66 0,5-5 24 16,-8-21 36-1,0-14 12-15,-3-22 10 0,-4-11-6 16,-1-31-16-16,2-15-9 0,6-4-13 15,9 6 6 1,17 25 15-16,9 14-1 0,4 19 4 16,6 7-15-16,0 10-26 15,0 12-10-15,-6 17-14 16,-1 6-3-16,-12 18-1 16,-7 7 0-16,-16 18-9 15,-9 10-7-15,-19 10-22 16,-10 5-22-16,-10 8-45 15,-7 0-28-15,0-10-46 16,0-5-59-16,5-20 138 16</inkml:trace>
  <inkml:trace contextRef="#ctx0" brushRef="#br0" timeOffset="2499.81">4087 15586 1524 0,'14'33'96'0,"-4"7"27"0,-7 4-19 0,-3 8-42 0,-2 5-21 0,2-2-19 0,0-3-6 0,6-13-13 16,7-7-7-16,9-26-6 15,3-9-4-15,7-24 3 16,-1-12 6-16,4-20 7 0,0-4 23 31,-5-4 31-31,-2 2 15 16,-12 11 20-16,-3 7-10 15,-7 22-18-15,-4 7-16 0,-2 20-24 16,0 11-12-16,0 24-14 16,1 9-14-16,7 11-46 15,5-7-17-15,12-16-28 16,5-12 2-16,11-21 38 0,5-7 23 15,-1-19 26 1,1-7 26-16,-8-7 42 16,-6-5 13-16,-10-13 39 0,-5-8 1 15,-8-19-14-15,-5-7-11 0,-9-13-21 32,-3 1-8-32,0 18-14 0,3 13-1 15,4 29-3-15,1 16-5 16,3 27-4-16,-2 15-7 0,7 29-7 15,0 14-5 1,5 30-16 0,-2 13-23-16,2 3-71 0,1-1-44 15,6-16-59-15,7-13-9 16,5-17 17-16,-1-12-200 0,-1-16 269 16</inkml:trace>
  <inkml:trace contextRef="#ctx0" brushRef="#br0" timeOffset="2719.31">4565 15105 1697 0,'9'5'112'0,"15"-2"56"0,12-3-24 0,16-8-37 0,10-9-18 0,4-12-32 0,4-1-16 0,1-7-29 16,-5 4-10-16,-3 7-62 31,-9 6-53-31,-13 21-113 16,-10 17-286-16,-25 32 309 0</inkml:trace>
  <inkml:trace contextRef="#ctx0" brushRef="#br0" timeOffset="3232.1">3528 16701 1670 0,'0'-17'123'15,"0"-1"37"-15,4 17-5 16,-1 7-16-16,6 24-50 16,4 17-27-16,3 31-52 15,-2 13-9-15,5 16-15 16,1 2-11-16,4-11-29 16,4-10-14-16,-4-28 4 15,-2-11 8-15,-8-25 35 0,-1-15 18 16,-7-15 3-16,-4-15 18 15,-5-21 6-15,-5-10 4 16,8-21 12-16,1 1-9 16,18-2 7-16,8 7 3 15,16 20 1-15,7 11-2 0,5 22-10 16,4 10-8-16,-7 15-8 16,-5 7-3-16,-17 15-8 15,-13 0 1 1,-10 14-2-16,-12 7-2 15,-17 9-16-15,-11 3-16 16,-18 2-38-16,-2-6-20 0,-3-15-52 16,9-11-24-16,9-36-35 15,7-19-274-15,21-31 310 16</inkml:trace>
  <inkml:trace contextRef="#ctx0" brushRef="#br0" timeOffset="3431.41">4314 16723 926 0,'19'13'190'0,"-6"12"287"16,-7 8-278-16,-8 24-35 0,-6 4-21 15,-1 12-57-15,3 1-22 16,6-9-41-16,8-10-15 16,14-22-13-16,4-14-8 0,15-27-28 15,4-19-23-15,4-25-53 16,4-16-33-16,-9-14-247 15,-4-3 244 1</inkml:trace>
  <inkml:trace contextRef="#ctx0" brushRef="#br0" timeOffset="3582.64">4262 16419 1507 0,'-8'6'123'0,"7"-17"96"15,8-13-163-15,9-29-128 16,6-18-54-16,13-22 64 16</inkml:trace>
  <inkml:trace contextRef="#ctx0" brushRef="#br0" timeOffset="3854.6">4783 16015 1637 0,'-5'65'105'0,"-6"-2"53"0,8-2-17 0,-8 1-34 16,0 1-27 0,6 3-44-1,-1 5-19-15,4 6-17 0,5-1-3 0,8-5 1 16,6-8 0-16,10-12-1 16,3-4-1-16,8-9-9 15,3 0 0 1,-1-16-7-16,1-5-6 0,-5-17-12 15,-5-11-7 1,-1-16-19-16,-1-11-8 0,-4-14-21 16,-3-9-12-16,-4-5-24 15,-7-2-120-15,-16 2 159 16</inkml:trace>
  <inkml:trace contextRef="#ctx0" brushRef="#br0" timeOffset="4017.44">4712 16416 1629 0,'15'17'122'16,"9"-4"60"-16,15-12-62 15,6-6-25-15,13-20-34 16,-1-8-20-16,6-11-34 16,-2-6-42-16,-4-4 272 0,-2-17-189 15</inkml:trace>
  <inkml:trace contextRef="#ctx0" brushRef="#br0" timeOffset="15897.5">4792 9967 1376 0,'0'0'70'0,"-5"-3"21"0,1 0 8 0,-6-7-14 0,-1 6-7 0,-3 2-23 0,-8-1-18 0,-16 12-16 16,-6 10 8-16,-11 10 1 16,-1 12 5-16,12 9-9 31,3 7-5-31,16 11-12 15,6 0-9-15,17 7 1 0,4-1-3 16,15-3-2-16,9-3 6 16,11-8-1-16,12-1-1 15,21-15-6-15,-2-3-45 0,4-18-30 16,-2-10-27-16,-11-19-50 16,0-18-154-16,-12-15 198 15</inkml:trace>
  <inkml:trace contextRef="#ctx0" brushRef="#br0" timeOffset="16347.56">5125 10007 1189 0,'-17'-52'113'0,"1"12"96"0,3 12-76 16,5 23-21-16,-1 8-17 16,4 26-23-1,0 12-14-15,4 20-27 16,1 10-1-16,3 14-20 15,2 10 1-15,3 6-11 16,3-7-17-16,9-16-16 16,4-15-7-16,4-29-2 15,4-15 15-15,-2-20 18 0,0-9 1 16,0-18 2-16,-4-8 8 16,0-10 4-16,-4-1 11 15,-5 7 7-15,-1 12-4 16,-5 17-3-16,-3 11-10 15,-3 20-2-15,-5 10-4 16,4 11 0-16,4 3 0 0,8-10-4 16,6-5-4-16,5-19 4 15,3-7-4-15,0-9 0 16,-2-12 12-16,-6 0 12 0,-4-6 12 16,-17 0 20-16,-2-1 3 31,-20 4-9-31,-4 1-5 0,-16 1-19 15,-2 0-11-15,-9 7-19 16,2 5-19-16,12 4-30 16,6 3-20-16,31 5-73 15,13-5-12-15,26 0 86 16</inkml:trace>
  <inkml:trace contextRef="#ctx0" brushRef="#br0" timeOffset="16616.56">5950 10374 1442 0,'-6'13'106'16,"-9"4"52"-16,-5 2-5 0,-7 6-29 0,-3 2-29 0,5 0-46 0,3 1-19 0,9 5-19 16,8 7-3-1,9-1-5-15,10 4-4 16,11-1-3-16,7-2-2 15,6-10-25-15,4-7-6 0,4-13-41 16,1-10-15-16,4-17-26 16,-6-4-14-1,-10-15-11-15,-6-5-146 0,-9-14 195 16</inkml:trace>
  <inkml:trace contextRef="#ctx0" brushRef="#br0" timeOffset="16800.15">6226 10044 1273 0,'-14'-47'114'15,"1"12"76"-15,7 21-18 16,-4 21-32-16,1 12-20 0,3 23-40 16,1 10-15-16,8 19-29 15,7 8-12-15,1 11-15 16,1 6-7-16,-2 2-34 16,1-4-28-16,5-12-70 31,1-11-34-31,5-19-138 0,-5-12 165 15</inkml:trace>
  <inkml:trace contextRef="#ctx0" brushRef="#br0" timeOffset="17030.13">6505 10289 1075 0,'-8'5'136'16,"-1"-2"156"-16,-8 14-177 15,-5 5 3-15,-5 10-31 16,-5 1-6-16,2 3-36 16,6 2-11-16,9 1-20 15,7 2-9-15,17 7-3 16,7-6-7-16,16 7-2 0,4-1-16 16,13-14-67-1,9-2-41-15,10-16 66 16</inkml:trace>
  <inkml:trace contextRef="#ctx0" brushRef="#br0" timeOffset="21266.83">11625 16299 1003 0,'-2'0'98'0,"-3"0"64"0,2 3-31 0,-3 5-33 0,3-3-15 0,-2 4-20 15,2-4-8-15,1 1-10 16,2-4-8-16,0-1-11 0,0-1-6 16,3 13 4-16,0 0 4 15,4 12 6-15,1 5 3 16,-2 20-6-16,0 9-10 15,-1 7-6-15,-3 0-5 0,-2 0-5 16,0-3-3-16,1-9-14 16,1-7-4-16,3-12-30 15,-2-7-9-15,0-15-28 16,0-11-19-16,-3-15-56 16,-3-7-246-16,-3-20 258 15</inkml:trace>
  <inkml:trace contextRef="#ctx0" brushRef="#br0" timeOffset="21678.34">11500 16348 1267 0,'0'0'75'0,"0"-3"40"15,6 1-32-15,1 2-1 16,5 2 1-16,2 1-8 15,1-2-12-15,4-1-1 16,3 0-10-16,3-1-6 0,6-2-6 16,-1 3-12-16,8 0-8 15,0 6-1-15,6 5-7 16,4-5-5 0,-3 9-1-16,1-1-3 0,-2 5-2 15,-1 6 3-15,-5 2 1 16,-5 3-5-16,-11 3 3 0,-6-3-3 15,-15 1 3 1,-2-1-2 0,-15-1 2-16,-6-1 3 0,-8 0-2 15,-10-1 1-15,-8 0-2 16,-11 1 1-16,-7-2-5 16,-2-3 4-16,-9-5-1 15,3-3-21-15,9-8-38 16,8-4-20-16,21-6-87 0,12-5-134 15,4-19 183-15</inkml:trace>
  <inkml:trace contextRef="#ctx0" brushRef="#br0" timeOffset="23397.06">8580 11450 652 0,'-2'0'143'0,"1"-2"106"0,1 2-80 0,1 2-11 0,1 10-38 0,-1 1-6 0,1 7-5 0,-2 6-12 15,0 5-27 1,2 5-17-16,4 7-27 15,3 6-11-15,6 9-9 16,2 4-3-16,5 9 1 16,0-3-2-16,3 7-18 15,-1-7-10-15,-2-3-15 16,2-5-11-16,-9-23-6 0,0-8-4 16,-9-17-36-1,-6-10-13-15,-3-8 60 0</inkml:trace>
  <inkml:trace contextRef="#ctx0" brushRef="#br0" timeOffset="24027.47">8629 11571 749 0,'-7'5'77'0,"0"-5"51"16,-1 0-21-16,3-7-10 15,-1 1-17-15,4-3-12 16,2 4 0-16,-2-1 0 16,2 6 4-16,0 0-3 15,0 0-2-15,0 0-2 16,5 1-1-16,1-1 3 16,1 0 1-16,5-1-7 15,4-2-5-15,6-4-8 16,4 1-11-16,5 4-14 0,7-2-1 0,3 8-10 15,2 3 4-15,-1 12-4 32,-2-1-4-32,-4 14-3 15,-1-4 0-15,-9 2-3 16,-4 3 2-16,-6-3 1 0,-2 2-4 16,-7-2 2-16,-6 0 1 15,-5 3 0-15,-7-8 0 0,-10 7-2 16,-1 1-1-1,-10-5 0-15,-1 10-2 0,-8-2 1 16,2-2 2-16,-2-3-5 16,0-7 0-16,3-18-11 15,0-8-10-15,8-13-25 16,2-9-19-16,9-3-47 16,1 0-28-16,9-1-220 15,-1-2 216-15</inkml:trace>
  <inkml:trace contextRef="#ctx0" brushRef="#br0" timeOffset="24635.86">8406 11398 642 0,'0'-2'86'0,"0"-3"76"0,3 2 1 0,-3 2-14 0,0-1-13 0,0 0-36 16,0 2-14-16,-1 0-24 16,1 0-8-16,0 0-10 0,0 0-1 0,5-6 1 15,1 6 1 1,7-1 11-16,2-1 4 15,12 0 6-15,6-6 2 0,10-6-6 16,7 2 2 0,10-6-18-16,0 3-4 0,0 4-21 15,-6-1-14-15,-13 9-25 16,-13-1-46 0,-7 2-120-16,-1 5 105 0</inkml:trace>
  <inkml:trace contextRef="#ctx0" brushRef="#br0" timeOffset="36649.71">12344 9190 946 0,'0'0'120'15,"-2"0"162"-15,-1-5-130 0,2 8-3 0,-4-1-1 0,3 9-39 0,-1 5-28 16,0 7-38-16,3 7-18 16,0 11-14-16,2 5-6 15,4 6-6-15,-1-2-2 0,1-4-24 16,0 0-6-16,-3-8-9 15,1-7-9-15,-3-7 16 16,1-8 0-16,-2-13 4 16,-2 0 12-16,-3-17 8 0,-1-8 9 15,-7-19 5-15,4-10 4 16,-5-15 7-16,1-7 7 16,5-9 14-1,5-6 4-15,3 5 19 16,5 7 1-16,12 16 9 15,2 10 2-15,8 15-22 16,-2 6-8-16,2 15-22 16,-3 6-11-16,-2 10-4 15,-2 6-3-15,-5 11-3 0,-1 1 3 16,-8 10-3-16,-3 2 3 16,-8-1 3-16,-4 2-3 15,-5-4 2-15,-4 1-1 16,-2-7 2-16,-4-2-2 0,5-5 2 15,2-2-2-15,8 0-3 16,4 5 1-16,11-2-2 16,4 4 3-16,10 4-1 15,5-4 2-15,2 2-2 16,3 1 1-16,3-2-45 16,0-3-36-16,0 1-89 15,2-2-26-15,-10 2 105 16</inkml:trace>
  <inkml:trace contextRef="#ctx0" brushRef="#br0" timeOffset="36867.56">12865 9278 1494 0,'0'-3'114'0,"3"1"43"0,1 2-46 0,3 5-12 0,-3 9-51 0,3 4-13 15,1 7-23-15,1 2-6 16,10-5-14-16,-2-5-29 0,9-9-34 16,4-3-29-16,-5-13-55 15,-3-10 83 1</inkml:trace>
  <inkml:trace contextRef="#ctx0" brushRef="#br0" timeOffset="37518.04">12929 9179 1402 0,'5'-7'47'0,"3"-2"4"0,8-15-42 16,9 1-3-16,0 5-22 16,-1 6-21-16,1 12-12 15,-3 3-3-15,-1 16 24 16,-1 4 26-16,-4 6 50 15,0 1 13-15,-2-7 26 16,-3-5 3-16,2-7-14 0,-2-8-2 16,0-6-19-16,0-10-3 15,0-10-22-15,0-1-4 16,0-1-16-16,-2 7-8 16,1 9 1-16,1 7-6 0,1 21 4 31,1 10-3-31,1 10 2 0,2 0-3 15,1-10-11-15,2-4 5 16,5-14-13-16,3-6 10 16,1-10 7-16,4-8-1 15,-5-10 22-15,-1-2 1 0,-4-2 14 16,-1 9 3-16,-4 3-2 16,-1 8 3-1,-3 18-9-15,-4 5 0 0,-4 19-15 16,0 6-3-16,-7 9-39 15,-3 2-24-15,-3-1-35 0,-1 1-10 16,-1-6 36-16,-1-4 19 16,2-17 40-1,-5-7 14-15,3-20 14 16,6-9 9-16,0-19 17 0,5-16-2 16,7-15-8-16,-3-10-6 15,14-14-15 1,1 0 7-16,6 3-7 15,5 11 6-15,-2 23 0 16,1 14-10-16,-1 18-3 16,-6 8-8-16,-6 13-5 0,-5 7 0 15,-11 7-1-15,-3 7-17 16,-8 7-41-16,-7-5-33 0,3-4-62 16,4-9-194-16,7-13 224 15</inkml:trace>
  <inkml:trace contextRef="#ctx0" brushRef="#br0" timeOffset="37964.83">14000 8873 1457 0,'2'12'89'0,"-5"10"26"0,-7 5-23 0,-4 5-34 0,-2 4-26 0,7-1-26 0,4-5-7 0,13-10-1 15,8-9-1-15,12-14 1 31,5-6 2-31,8-15 0 16,5 2 4-16,1-3 4 16,1 1 5-16,-9 0 3 15,-4 1 8-15,-8-6 6 16,-4 4-2-16,-8 3 21 16,-6-5 3-16,-6-4 4 15,2 1 8-15,-5-10-4 16,0-4 0-16,2-11 6 0,-6-8 5 15,1-18-13-15,3-8-1 16,5 2-23-16,6 13-6 0,3 31 10 16,-1 19-4-16,-1 31 8 15,-4 12-6-15,3 28-15 16,0 18-2-16,-4 20-10 16,1 9-1-16,-4 15 0 0,1 3-19 15,0-6-60-15,0-7-47 16,4-21-84-1,2-14-17-15,3-21-32 16,1-12 22-16,-4-28-142 16,-2-7 205-16</inkml:trace>
  <inkml:trace contextRef="#ctx0" brushRef="#br0" timeOffset="38114.25">14365 8565 1452 0,'16'8'154'0,"6"3"126"16,11 3-98-16,2-4-14 0,10-12-48 0,7-6-30 16,10-18-52-16,9-9-28 0,8-17-100 15,3-10-83-15,8-12 97 16</inkml:trace>
  <inkml:trace contextRef="#ctx0" brushRef="#br0" timeOffset="39487.36">13283 16542 1516 0,'-4'1'196'0,"-5"-1"-64"0,-2 0-13 0,-6 0-3 0,-5 0-20 0,-5 0-14 0,-5-3-27 0,-3-1-14 0,-2 2-25 16,-3 2-8-16,-1 9-7 15,5 4-3-15,9 12-3 16,10 4-6-16,15 7 2 15,7-5 2-15,20 3 2 0,3-6 1 0,12-4 2 16,-1 1 1 0,-1-6-2-1,3 1 5-15,-3-1 3 0,-2 2-6 16,-9 2 4-16,-5 3 0 16,-17 2 0-16,-7 5 4 0,-17 0-2 15,-9 3 0-15,-10-1-1 16,-6-5 3-16,-3 0-20 15,1-2-11 1,-1-9-30-16,6-4-31 16,6-14-19-16,11-2-9 0,24-14-24 15,7-2 5 1,26-8 9-16,0-8 48 0</inkml:trace>
  <inkml:trace contextRef="#ctx0" brushRef="#br0" timeOffset="39736.99">13573 16917 1631 0,'-3'43'142'16,"3"2"50"-16,-13-2-69 16,2-4-22-16,2-7-72 0,2-5-18 15,12-10-12-15,6-3-3 16,3-6-22-1,7-6-23-15,-5-10-53 16,-1-6-42-16,0-10-180 0,-6-4 185 16</inkml:trace>
  <inkml:trace contextRef="#ctx0" brushRef="#br0" timeOffset="39857.12">13532 16789 1343 0,'-19'-3'135'0,"0"-8"118"0,6-3-150 16,15-14-85-16,6-7-22 0,16-4-62 16,9 1-30-16,6 6-78 15,4 12-110-15,-1 18 173 0</inkml:trace>
  <inkml:trace contextRef="#ctx0" brushRef="#br0" timeOffset="40436.75">13797 16700 890 0,'3'74'148'0,"-1"-2"143"0,-2 4-94 0,-4-7-88 31,3-9-18-31,-2-16-41 16,-4-15-7-16,7-17-14 16,2-7-7-16,9-10 15 15,5-6 7-15,-2-4 16 16,5 0 8-16,-2 3-6 0,1 2-8 16,-1 6-28-16,0 2-6 15,2-1-15-15,0 3-4 16,-3 5-5-16,3-5-7 15,1-7 1-15,1-1-3 16,1-11 8-16,5 1 2 0,-3-8 6 16,2-1 7-16,1 4 14 15,-6-2 6-15,-2 6 10 16,-8 4-4-16,-5 9-12 16,0 6-4-16,1 18-18 15,2 10 3-15,1 24-10 16,-6 9-20-16,1 21-38 15,0 5-52-15,-1 19-27 16,4 3-12-16,2-4-3 16,-2-2 27-16,6-21 23 15,-5-18 30-15,-1-24 48 16,-3-20 27-16,-2-23 41 16,2-13 15-16,-8-23 36 15,-4-13 12-15,-10-27 11 16,-7-11-1-16,5-11 5 15,10-1-9-15,18 14-30 16,10 10 5-16,11 25-32 0,3 8 2 16,1 22-5-16,-1 5-12 15,-3 17-16-15,-5 4-5 16,-6 13-8 0,-3 6-7-16,-7 6 4 0,-1 4-9 15,-8 4-4-15,0-1-16 16,-6-4-54-16,-4-4-34 15,-6-3-72-15,1-10-30 16,2-6 120-16</inkml:trace>
  <inkml:trace contextRef="#ctx0" brushRef="#br0" timeOffset="40958.4">14709 16942 1221 0,'22'-4'178'0,"-2"-3"212"0,-4 7-245 0,-3 7-34 0,-2 7-54 0,0 2-23 16,-2 9-24-16,6 5 1 15,-1 3-11-15,6-2-10 16,7-8-10-16,3-6 2 16,2-12 6-16,-6-9 2 15,0-3 12-15,-9-9-6 16,3-5 1-16,-1 1 4 15,-1-1 0 1,-2-1 8-16,-9 5-2 0,0 0 3 16,-6 9-4-16,1 6-6 15,3 4 0-15,1 10-2 16,8 12-6-16,2 4-2 16,8-1-25-16,2-2-13 0,3-14-2 15,2-9 7-15,-1-15 26 16,0-6 7-16,-4-7 30 15,-3-7 11-15,-7-13 32 16,-5-6 24-16,-8-14 6 16,-3-5 7-16,-9-4-19 15,-2 1 0-15,-2 16-7 16,2 11-17-16,6 23 6 16,5 19-16-16,-1 4-21 15,7 24 1-15,10 26-23 0,3 14-4 16,8 18-10-1,-2 5-35-15,0 9-78 16,-1 0-51-16,-2-13-107 16,-3-7-66-16,-5-24 200 15</inkml:trace>
  <inkml:trace contextRef="#ctx0" brushRef="#br0" timeOffset="41133.83">15316 16767 1668 0,'55'7'94'0,"5"-3"22"0,5 3-43 0,0-10-41 0,-1-1-46 0,-8-8-90 16,5-9 63-16</inkml:trace>
  <inkml:trace contextRef="#ctx0" brushRef="#br0" timeOffset="66045.99">10260 1294 742 0,'3'6'133'0,"-1"-1"88"0,2-1-68 0,3-4-24 0,-3 0-53 0,8-3-16 16,-9 2-10-16,-3 1-8 15,1 0-12-15,1 0-4 16,-1 0-8-16,-1 0-2 0,2 0 3 15,3-2 1-15,1 2 5 16,0-2 2 0,2-1 6-16,0 2 6 0,0-6-2 15,-2 3 3-15,2-4 1 16,-3 3-11-16,1-4-3 16,-3 5-10-16,-1-2-14 15,1 1 3-15,-1 1-3 16,1-4 2-16,-2 3 0 15,1-3-1-15,-2 8-6 16,0-1 3-16,0 1 2 16,0 0 5-16,0 0 0 15,-2-2 1-15,1 0-1 16,-1 2-5-16,1-3 3 16,-1 2-10-16,-1-13 1 15,5 9 2-15,4-1-4 16,-5 1 9-16,-1 3-1 15,0 2-1-15,0-1 4 0,0-3-7 16,0 3-2-16,-1 1 3 16,1 0-6-16,0 0 4 15,0 0 1-15,0 0 1 16,1 0 2-16,1 0 0 16,0 6-9-16,-1-1-13 0,-2 3-20 15,-3-5-14-15,1 2-55 0,2-2-26 16,-1-3 73-1</inkml:trace>
  <inkml:trace contextRef="#ctx0" brushRef="#br0" timeOffset="68002.5">17296 7163 1034 0,'-30'19'96'0,"0"-1"59"0,8-4-34 0,6-10-44 0,2-2-17 0,8-2-19 0,-4-3 4 0,10 0-4 16,2-2-8-16,6 2-6 16,4 0 0-16,3 4 5 15,-1 1 8-15,11 7-1 16,8-2-4-16,19-1-1 0,16-3-1 16,31-4 4-1,12-1-2-15,23-12-6 16,9-4-7-16,37-2-5 0,14-7 0 15,38 3-6-15,22 1-5 16,2 9-2 0,20 6-1-16,0 3 1 15,-5 7 6-15,9 4 2 16,-17 0 3-16,7-1 11 16,-12 0 7-16,-21-5 0 0,-3-8-8 15,-43-5-13-15,-18-1-9 16,-36-8-64-16,-26 0-46 15,-40-3-59-15,-24-10 64 0</inkml:trace>
  <inkml:trace contextRef="#ctx0" brushRef="#br0" timeOffset="68709.28">2194 8299 1055 0,'-35'-21'52'0,"-3"-4"15"0,8 0-3 0,-3 4-13 0,3 5 10 0,8 9 13 16,-3 0 16-16,7 6 6 16,9-4 6-16,9 5-17 15,13 3-8-15,21 0-16 0,17 7-3 16,26-1-1 0,13 4 3-16,38 4-4 15,23-3-5-15,39-3-18 16,16-6-3-16,32-5-18 15,-6-1-11-15,-8-1-25 16,-3 2-56-16,-41 0 146 16,-13 0-82-16</inkml:trace>
  <inkml:trace contextRef="#ctx0" brushRef="#br0" timeOffset="85395.74">14021 1935 1117 0,'-11'26'71'0,"0"4"32"0,0-4-46 0,1 0-3 0,7-1-27 0,3-5 0 0,2-1 19 31,2 0 11-31,0-5 23 16,-1-1-1-16,-2-5-11 0,-1-6 0 16,0-2-5-1,-8-10-5-15,-3-12-11 16,-1-14-8-16,-9-21-17 15,1-9-1-15,-5-16-6 16,-2-16-5-16,0-9-9 16,0-10 1-16,2 0-2 0,1 4 0 15,4 13 3-15,2 11-3 16,7 10-3 0,-3 3 6-16,9 21-3 0,-1 7 3 15,4 20-2-15,2 9-4 0,0 13 5 16,5 4-2-16,0 2 6 15,6 7 4-15,0 0-2 16,2 0 2-16,2-3-4 16,6-4-4-1,12-6 0-15,10-2-2 0,18-11 8 16,10-4 4-16,32-4-1 16,10-1 2-16,12 2-10 15,6 1-1-15,3 1 2 16,10 1-4-16,9 1 6 15,0 0-5-15,-15 6 3 16,-8 3 0-16,-13 2-5 16,-9 5 4-16,-26 6-6 15,-22 5 1-15,-30 2 4 16,-11 5 0-16,-11 5 0 0,-3-1 0 16,-4 3 0-1,1-1-1-15,1 1 0 0,0 2 1 16,4 4-1-16,-3 4-4 15,4 8 4 1,0 8-1-16,2 19-4 0,-2 10 3 16,-2 13 2-16,-1 6 2 15,-2 10 1-15,-2 2-1 16,2 7-6 0,-1-6-1-16,1-18 3 0,-3-12 4 15,-1-22-2-15,-3-10 1 16,0-14 4-16,2-7-7 15,-3-2 6-15,4-5 1 16,-4-4-5-16,5-1 5 16,0-4-8-16,6 2 2 0,7-4-2 15,1 1 1-15,8-4 3 16,4-2 1-16,7 0 4 16,5 3-4-16,9 0 2 15,7 6-3-15,17 6-5 16,11 3 4-16,7 5-2 0,3 2-2 15,-2 3 4 1,0-1-3-16,9-7 4 0,7 1-1 0,11-8-1 31,-7-7 3-31,-7-6 2 16,-4-6 3-16,-6-7-4 16,6-3 1-16,12 0-5 0,-5 2 0 15,-7 6 4-15,-9-1-3 16,-16 6 3-16,-5-4 2 15,-12 4-7 1,-2 3 1-16,-17-1 0 0,-8 1-2 0,-12-2 6 16,-7-3-1-1,-10-1 3-15,1 5 1 16,-2-9-4-16,0 5 3 0,-2-4-9 16,-1-2 0-16,-2-2 7 15,1-3-4-15,-3-6 4 16,3-3 0-16,-4-14-4 15,1-5-1-15,-4-32 2 16,-1-19-1-16,-4-39-1 16,3-9 0-16,1-17-5 15,2 3 2-15,4 19-3 16,0 9 3-16,4 39 2 16,1 21-2-16,-3 34 7 15,0 18 1-15,-6 11-3 0,-4 4 3 16,-3 2-4-16,1 3 0 15,5-3 0-15,3 0 0 16,8 0 2-16,0 0-3 16,0-8 4-16,8 0 0 15,3 4-7-15,1 2 6 16,4 2-6-16,3 2-1 16,-1-1 5-16,-1 2-3 15,8 1 6-15,3 0 1 16,14-4-4-16,10 0-1 0,11 0 1 15,3-4-3 1,13-1 6-16,1 2 0 0,10 1-3 16,13-1 4-16,21 3-6 15,10-2-1-15,8 4 2 16,-1 3-1-16,2-1 3 16,6 6 2-16,-3-1-6 15,0-1 3-15,-23 0 0 16,-10-2 0-16,-9 1 0 15,-4-7 0-15,-14 1-1 16,-11-1-2-16,-22 0 8 16,-12 0-2-16,-15 0-4 15,-6 0 0-15,-12 2-4 0,-3 4 3 16,-4 0 0-16,-1 5 2 0,0 2-1 16,-5 0-2-16,4 4 2 15,-1 5 0-15,5 8 2 16,4 6 0-1,2 9 1-15,4 3-2 16,0 12 2-16,-2 3-2 16,1 13 2-16,-2 6 0 15,-6 14-2-15,-2 8 1 16,-5 12-4-16,-5-3 3 16,-3-12-1-16,0-10 1 15,8-20 0-15,1-6 0 0,8-13 4 16,4-5-2-16,1-10-2 15,0-7 2-15,-2 1-2 16,1-4 1-16,1 0-1 16,-3-2-3-16,0 0-2 15,-2-1-1-15,-3-8 1 16,2 1-6-16,-4-9-17 16,1-8-11-16,-4-14-89 15,-2-13-64-15,-1-33 108 16</inkml:trace>
  <inkml:trace contextRef="#ctx0" brushRef="#br0" timeOffset="86483.63">14794 1894 1240 0,'8'-3'68'0,"-3"2"35"0,-5-2 0 0,-2-1-9 0,-4 4-8 0,-2-1-25 0,1 1-11 15,6 6-8-15,1 5-6 16,0 16-12-16,9 8 0 16,2 23-6-16,5 16-2 0,6 21-5 15,4 7-5-15,0 10 3 16,1-1-8-16,-2 2 2 16,-4 1 0-16,-1-2-4 15,-4-7 4-15,-5-12-8 16,-3-9-6-16,-2-16-5 0,-2-8-4 15,-1-18-16-15,-3-5-9 16,0-15-12-16,0-8-17 16,-5-13-22-1,-3-7-17-15,-9-13 60 16</inkml:trace>
  <inkml:trace contextRef="#ctx0" brushRef="#br0" timeOffset="86732.83">14819 3121 869 0,'-5'19'152'0,"-1"3"234"16,0 4-262-16,3 2-33 16,3 5-31-1,4 5-43-15,9 3-13 0,9 3-4 16,7 0 0-16,8-12-3 16,0-2 10-1,4-14 23-15,-2-10 20 0,-1-6 31 16,-2-8-2-16,-9-16-5 15,-3-3-16-15,-8-10-25 16,-7-3-5-16,-9-4-51 16,-6 0-40-16,-2 6-88 15,1 3-31-15,9 18 89 16</inkml:trace>
  <inkml:trace contextRef="#ctx0" brushRef="#br0" timeOffset="88066.43">13515 4044 1212 0,'1'1'76'0,"4"-1"-38"0,-2 4 39 0,2 5-30 16,-2 5-6-16,0 12-22 0,3 4-11 0,2 6-5 0,5-3-1 0,3-8-3 0,-2-9 1 15,8-11 25-15,-3-4 8 16,1-7 30-16,2-7 11 16,-6-10-4-16,-2 1-8 15,-4 1-15-15,-2-1-14 16,-7 9-17-16,1 12-4 0,6-1-12 16,1 9 2-1,9 10-4-15,2-1 1 16,10-4 1-16,5-5 0 15,6-7 0-15,5-7 0 0,-4-4 18 16,-2-3 1-16,-14 0 18 16,-3-5 1-16,-17 5-18 15,-6 1-2-15,-16 8-13 16,-9 1-1-16,-10 7-3 16,-3 3 4-16,5 2-4 15,2-5 0-15,16-6-3 16,11-8-4-16,18-6-2 15,10-7 2-15,12-11 6 16,6-1 4-16,9-8 4 16,4-7 4-16,0-9 6 15,-1-4-5-15,-11-1 4 0,-12 10-7 0,-6 14 4 32,-6 11 8-32,-8 16-4 15,-3 3 9-15,-6 11-13 16,4 8-4-16,2 15-4 0,1 15-9 15,2 9 4-15,2 9-1 16,1-1 2-16,-1-2-2 16,-4-1-14-16,-1-4-10 15,-3-9-16-15,-2-1 4 0,-3-11 12 16,-1-7 7-16,-6-10 17 16,1-5 7-1,3-13-1-15,3-3 0 0,3-7-4 16,6 2 0-16,2-2-2 15,2 5 0-15,3 8 2 16,0 5-7-16,7 2 2 16,9 9 2-16,6-3-3 15,4 0 6-15,7-5 3 16,0-2-5-16,2-2-3 16,-1-2-2-16,-15-2 0 15,-5-5 10-15,-19-1 4 16,-11-1 6-16,-11-2-2 15,-5 1-4-15,-5 2 1 0,3 6-8 16,3 8-2-16,4 7-2 16,5 9-2-16,4 3-2 15,10 1-7-15,5-5 0 16,11-6-4-16,1-2-1 16,0-5 12-16,0-4-2 15,-4-1 5-15,-1-5 6 16,-2-2 13-16,-1-6 5 15,0-1 2-15,-1 1-8 16,-2 7-8-16,-1 6-5 0,-2 6-3 0,2 11 1 16,-1 10-22-16,-1 3-11 15,7 3-40-15,1-4-6 32,6-7 18-32,0-6-2 0,-3-13 45 15,2-5 6-15,-5-15 4 16,1-8 11-16,-2-12-78 15,-1 1 186-15,-1 6-105 16</inkml:trace>
  <inkml:trace contextRef="#ctx0" brushRef="#br0" timeOffset="88716.07">13873 4736 1215 0,'-7'2'71'0,"-4"10"-34"0,-4 1 35 0,-4 4 2 0,-5 5-8 0,3 7-22 15,2 6-13-15,7 4-21 0,4 7-9 0,10 1 2 0,7-4 0 0,12-7-8 0,8-3 2 16,9-17-17-16,5-7-5 15,4-14-15-15,1-7-9 16,-1-12-44 0,-1-9-205-16,-2-14 193 0</inkml:trace>
  <inkml:trace contextRef="#ctx0" brushRef="#br0" timeOffset="89169.06">14270 4377 1085 0,'-6'-7'160'0,"0"7"200"0,2 8-198 16,4 19-41-16,-1 12-28 16,1 25-46-16,0 5-20 0,0 15-20 15,0 1-3 1,5 0-33-16,7-8-9 16,7-15-21-16,5-12-11 0,1-25 33 15,-3-6 11-15,2-19 19 16,-4-11 9-16,-1-11 6 15,-5-11 7-15,-3-2 13 16,-4 2 0-16,-6 2 4 16,1 12-11-16,-2 8-8 15,0 9-8-15,5 15-5 16,1 10-1-16,5 7-1 16,3 3 2-1,5-6-4-15,2-6 3 0,5-12 0 16,4-6-1-16,4-9 10 15,0-5 8-15,-4-6 32 16,-3-5 16-16,-11-2 26 16,-8 0 5-16,-16 1-17 15,-11 1-15-15,-13-2-30 16,-2 5-13-16,-4 10-29 0,5 1-14 16,4 6-42-16,6 2-23 15,15-1-57-15,6-4-25 16,18-3-138-16,11-5 171 15</inkml:trace>
  <inkml:trace contextRef="#ctx0" brushRef="#br0" timeOffset="89399.17">15075 4711 1233 0,'-2'0'105'0,"-4"0"75"0,-4 0-19 0,-4 0-22 0,-3 2-31 0,-2-1-48 0,-2 9-14 0,-4 4-36 16,3 6 6-16,3 12-10 16,5 6-4-16,12 4-2 15,2-1-7-15,19-3 3 0,3-3 0 16,5-13-26 0,5-6-18-16,1-18-63 0,-2-7-29 15,3-10 75-15</inkml:trace>
  <inkml:trace contextRef="#ctx0" brushRef="#br0" timeOffset="89619.4">15288 4288 1654 0,'-7'27'96'0,"3"8"29"0,-3 6-22 0,3 11-29 15,-1 6-29 1,0 7-37-16,0 1-6 16,2-1-47-16,3-5-32 0,0-2-71 15,5-9-16-15,3-16 91 16</inkml:trace>
  <inkml:trace contextRef="#ctx0" brushRef="#br0" timeOffset="89815.63">15505 4604 1436 0,'-52'39'88'0,"5"5"25"16,9-1-17-16,18 3-26 15,10-7-32-15,18-9-30 16,13-2-9-16,18-12-25 0,10-8-12 15,8-13-49-15,0-4-31 16,-1-10 66-16</inkml:trace>
  <inkml:trace contextRef="#ctx0" brushRef="#br0" timeOffset="89998.9">15889 4661 1211 0,'-14'36'115'16,"-5"5"119"-16,8 5-158 0,-2 1-4 16,8-5-43-16,7-5-35 15,9-17-74-15,6-6 80 16,10-15-29 0</inkml:trace>
  <inkml:trace contextRef="#ctx0" brushRef="#br0" timeOffset="90152.68">15901 4415 1540 0,'-9'-10'71'0,"3"-3"6"0,7 1-46 16,17-4-84-16,4-8-143 15,12 1 117-15</inkml:trace>
  <inkml:trace contextRef="#ctx0" brushRef="#br0" timeOffset="90431.53">16338 4566 1575 0,'-34'13'113'0,"-4"-2"46"16,-2-2-33-16,7-4-47 15,6 1-32-15,12 0-33 16,7 7-7-16,16 6-10 15,9 0-7-15,11 6 0 16,15 0-2-16,1 4 8 16,-1 1 5-16,1 0 1 15,-11 3-2-15,-5-3 0 0,-5 3 0 16,-16-2 0-16,-10-1 3 16,-17 0-12-1,-13-3-21-15,-24-10-44 0,-11 4-40 16,-25-7-137-16,-6-1 142 15</inkml:trace>
  <inkml:trace contextRef="#ctx0" brushRef="#br0" timeOffset="91264.31">12510 5832 1694 0,'0'-1'4'0,"4"-1"1"0,7-12 9 0,2-8 6 0,4-7 1 0,2-7-1 0,2 3-11 0,-1 0-1 0,2 6-6 16,0 2-2-16,-3 14 0 0,2 11-2 0,-4 19-6 16,1 11-2-16,1 4-9 0,1 4-4 15,8-8 7-15,1-9 3 16,4-13 7-16,-3-10 12 0,-6-11 16 16,-5-2 11-16,-7-9 34 15,-1-1 2-15,-6-2-4 16,0 2-15-16,-4 11-22 15,-1 10-15-15,7 12-10 16,-1 18 6 0,7 21-11-16,2 3 5 0,7 4-7 15,5-10-11-15,-2-17-23 16,5-8-20-16,-1-19-48 16,-1-13-29-16,-6-12 75 15</inkml:trace>
  <inkml:trace contextRef="#ctx0" brushRef="#br0" timeOffset="91441.61">13115 5328 1522 0</inkml:trace>
  <inkml:trace contextRef="#ctx0" brushRef="#br0" timeOffset="91764.63">13464 5637 1530 0,'11'-2'6'0,"-36"4"2"15,-22 9 10-15,10 0-10 0,4 8-6 16,8 3-5-16,12 3-7 16,9-1-3-16,15-10 4 15,11-5 7-15,9-9 8 0,9-1 7 16,5-9 21-16,1-2 9 16,-5-4 18-16,-5-1 13 0,-13 1 8 15,-14-2 2 1,-1 7 3-16,-8 2-5 0,-5 9-21 15,2 13-7-15,-6 18-30 16,-3 15-7 0,6 17-11-16,-2 2-6 0,7-2 0 15,2-3-17-15,-1-8-33 16,3-5-22 0,-1-6-46-16,-8-3-16 0,-5-5-30 0,-4-8 82 15</inkml:trace>
  <inkml:trace contextRef="#ctx0" brushRef="#br0" timeOffset="92064.63">13789 5381 1681 0,'16'40'68'0,"-4"9"-16"16,-7 9-7-16,-5 11-22 15,-1 1-15-15,-4-4-16 16,5-1-7-16,3-15-4 0,3-7-5 16,2-21 13-16,0-10 2 0,2-13 14 31,2-13 16-31,7-12 25 0,6-4 15 16,7 5 29-1,6 5-2-15,0 15-28 0,1 8-14 0,4 16-47 31,-2 6-32-31,-2 4-69 0,-4-3-51 16,-2 3 76-16</inkml:trace>
  <inkml:trace contextRef="#ctx0" brushRef="#br0" timeOffset="92531.05">12598 5187 754 0,'-16'-6'109'0,"4"6"86"0,-1 6-10 0,5 7-48 0,0 4-10 0,5 10-11 0,-3 3-12 16,3 13-39-16,-4 7-13 15,-1 19-35-15,2 9-12 16,-5 12-14-16,-2-2-23 16,2-8-39-1,0-9-34-15,5-19 54 16</inkml:trace>
  <inkml:trace contextRef="#ctx0" brushRef="#br0" timeOffset="93680.25">14704 6047 811 0,'10'4'132'0,"-3"3"187"0,3-1-200 0,-4 2-21 0,-3 5-12 0,-1 1-25 16,-5 5-19-16,-5 11-17 16,-5 0-9-16,-6 9-7 15,-1 0-1-15,-5 2-22 16,-1-1-24-16,1-2-60 0,-3-4-112 15,4-11 125-15</inkml:trace>
  <inkml:trace contextRef="#ctx0" brushRef="#br0" timeOffset="94313.28">15204 5640 844 0,'-12'-3'151'0,"-3"-4"219"16,3 1-215-16,2 3-43 16,1 0-18-16,2 1-40 0,1 4-13 15,0 10-14 1,1 7-11-16,-3 19-13 15,0 8-1-15,4 14-2 16,0 3 0-16,8-3-7 0,11-7-6 16,11-13 1-16,7-2-1 0,8-18 8 15,3-2 3-15,2-18 2 16,3-8 5-16,3-14 11 16,1-11 2-16,-1-13 12 15,-7-9-3 1,-11-18-1-16,-5 0-2 0,-17-7-4 15,-5 6 0 1,-15 5 1-16,-11 4 1 0,-16 13-5 16,-8 9-4-1,-7 15-10-15,-1 7-6 16,4 23-2-16,3 17-4 0,3 25 3 16,0 18-1-16,5 18 2 15,1 13-4-15,7 5-11 16,2-5 0-16,9-19-4 15,4-13 5-15,10-27 9 16,3-11 1-16,10-15 5 16,4-11 5-16,6-16 6 0,4-6 6 15,4-7 2-15,6-4 10 16,2 3 8 0,3 12 9-16,7 15-2 0,1 9-14 0,5 18-11 15,4 4-15-15,-4 8-20 31,-3 3-23-31,-7 1-79 0,-1-3-39 16,2-4 78 0</inkml:trace>
  <inkml:trace contextRef="#ctx0" brushRef="#br0" timeOffset="94679.66">16553 5638 1376 0,'-8'-14'110'0,"-5"0"29"0,-4 0-2 0,-3-2-3 0,-6 8-45 16,3 6-14-16,-7 9-40 0,0 12-10 15,5 19-15 1,-1 6-14-16,15 11-4 0,5 3 0 16,15-1-28-16,6 0-21 15,11-13-49 1,8-3-34-16,0-13-26 0,6-6-7 15,-1-11-239-15,4-4 260 0</inkml:trace>
  <inkml:trace contextRef="#ctx0" brushRef="#br0" timeOffset="95196.44">16829 5944 1000 0,'28'-28'155'16,"-1"-7"140"-16,-11-3-107 16,-10-3-19-16,-15-4-31 15,-5 2-27-15,-12 10-40 16,1 12-24-16,-2 15-29 15,-1 12-6-15,3 13-9 16,0 13 1-16,4 7-4 16,7 1 1-16,11-2-17 0,3-5-14 15,9-8-17 1,4-5-8-16,4-7 20 16,2-4 9-16,5-13 21 0,1-4 3 15,0-8 4 1,0-1 9-16,-3-1 16 0,-7 4 5 15,-3 5-4-15,-2 1-4 16,-7 8-18-16,-1 8-1 16,-6 6-2-16,-4 10-7 15,1 1-17-15,-3 0-4 0,9-8-4 16,4-2 4-16,8-12 16 16,9-3 1-1,2-11 9-15,-1-11 5 0,4-2 11 16,-4-4 8-1,1 1 2-15,0 3 5 16,-3 11-16-16,-4-1 0 16,0 14-12-16,-4 5-1 0,-5 11 3 15,0 12-9-15,1 1 6 16,-1-3-3-16,7 0-16 16,2-4 0-16,7-8-8 15,1-1-2-15,3-9 9 16,6 4 7-16,3-8-18 15,2 0-21-15,4-11-81 16,0 0-357-16,-6-5 311 0</inkml:trace>
  <inkml:trace contextRef="#ctx0" brushRef="#br0" timeOffset="95795.22">17944 5238 1513 0,'18'8'109'0,"-2"4"49"0,-4 18-63 0,1 10-6 0,-5 15-55 0,0 13-20 0,-5 12-13 16,-2 0-4-16,-1-1-27 16,-4-3-22-16,-3-13-18 0,-1-9-1 15,-1-18 33-15,-2-8 16 16,1-18 33-16,-1-9 17 16,5-15 17-16,3-13 10 0,6-15 2 15,8-4-14 1,11 5-7-16,2 3-4 15,11 15 2-15,4 10-3 0,5 18-11 16,2 15-4-16,-5 7-12 16,-10 9 0-16,-12 2-2 15,-11-3-7-15,-9 6-16 16,-9-6-1-16,-13-4-13 16,-7-4-1-16,-7-13-23 15,1-1-26-15,3-13-44 0,6-3 38 16,10-20 38-1</inkml:trace>
  <inkml:trace contextRef="#ctx0" brushRef="#br0" timeOffset="96104.65">18479 5790 1408 0,'14'12'84'0,"-3"-1"13"0,2-3-6 16,-2-6-6-16,2-5-20 15,3-7-3 1,2 1-3-16,1-12-1 0,2 2-9 0,-2-4-4 16,-2-3-4-16,-11 4 1 15,-4 5 0-15,-13-4-15 16,-8 4-5-16,-8 5-15 16,-4 7-4-16,-1 16-6 15,2 14-2-15,5 14 3 16,9 7-4-1,16-2-2-15,2-4 2 0,20-9-2 16,5-5-8-16,6-11-10 16,6-5-20-16,7-9-68 15,-2-2-38-15,3-10 81 16</inkml:trace>
  <inkml:trace contextRef="#ctx0" brushRef="#br0" timeOffset="96595.6">19694 5548 1389 0,'-13'2'80'0,"-15"4"42"0,-4 2-38 0,-12 8-14 0,0 3-26 0,9 5-36 16,4 1-3-16,18 0-13 15,8-3 0-15,16 2-2 16,12-1 2-16,11 1 5 0,4 0 4 16,5-1 3-16,-7-2 0 0,-14 2 2 15,-5 1-2-15,-18 0 2 16,-12 1 1-16,-17-6-1 31,-14 1-8-31,-5-5-33 16,-1-4-19-16,7-11-39 0,10-8-22 15,12-14 70-15</inkml:trace>
  <inkml:trace contextRef="#ctx0" brushRef="#br0" timeOffset="97115.91">19806 5678 1435 0,'20'22'84'0,"-1"-5"13"16,0 2-8-16,5-9-8 15,1-3-31-15,4-8-19 16,1-5 2-16,1-10-3 0,1-3 6 16,-2-5 4-16,-5-1-4 15,-12 0 3-15,-9-1 0 16,-12 3-7-16,-9-2-11 15,-11 9-11 1,-4 5-6-16,-1 19-2 16,1 12 5-16,6 24-11 15,0 4-3-15,15 12-2 16,5-7-2-16,15-4 3 0,10-2-11 16,7-17-7-16,5-3 1 15,5-13 3-15,5-6 13 16,2-14 7-16,3-7 2 15,-7-14-1-15,2-6 1 16,0-16-7-16,-4-6-2 0,-1-16 2 16,-6-8-5-16,-8-7 9 15,-3-4 6-15,-14-5 13 16,-5 4 4-16,-2 10 20 16,-6 14 13-16,5 32 20 15,0 14 7-15,-3 23-9 16,4 11-15-16,-3 26-27 15,0 16-10-15,2 19-9 16,0 7-4-16,2 4-6 16,1 3-15-16,-4-6-61 15,4 2-35-15,-1-13-97 16,4-7-26-16,0-16 129 16</inkml:trace>
  <inkml:trace contextRef="#ctx0" brushRef="#br0" timeOffset="97296.33">20189 5459 1605 0,'10'3'103'0,"6"3"42"0,9 2-24 0,10-2-46 0,6-6-25 0,12-6-37 15,4-7-22-15,19-6-74 16,6-7-57-16,19 0 69 15</inkml:trace>
  <inkml:trace contextRef="#ctx0" brushRef="#br0" timeOffset="97965.47">21481 5739 1007 0,'5'2'152'0,"-5"1"259"16,-5 5-294-16,-7 8-35 0,-6 6-15 16,-5 11-48-16,1 9-13 15,7 3-6-15,6 2-1 16,17-11-11-16,14-7-5 16,14-14 1-16,10-5 7 15,4-12 10-15,-2-6 10 16,-6-9 9-16,-10-7 2 15,-15-9 8-15,-6-2-1 16,-15-9 2-16,-11 2-6 0,-13-9-7 16,-8 1-2-16,-4 1-15 15,1 3-1-15,17 10-6 0,8 9-2 16,18 14 2-16,10 4-3 16,24 12 6-16,3 7-1 15,13 15-1-15,1 6 6 0,-6 14-2 16,-2 3 1-16,-7-2 3 31,-4 5-28-31,-12-9-33 16,-10-4-6-16,-9-8-6 15,-10-9 27-15,-8-12 40 0,1-7 13 16,-4-10 33-16,0-10 13 16,7-10 33-16,1-8-3 15,8-7-7-15,6-3-9 16,15 2-31-16,9 5-6 0,11 4-19 15,4 7-12 1,6 1-31-16,-5 3-37 16,7 10-86-16,1 0-40 15,-2 3 95-15</inkml:trace>
  <inkml:trace contextRef="#ctx0" brushRef="#br0" timeOffset="98214.78">22603 5574 1293 0,'9'-8'119'0,"-2"1"194"0,-1 7-189 0,-4 10-30 0,-1 9 1 16,-1 20-56-16,0 9-21 0,0 8-3 0,0 3-6 15,0-7-37-15,2-8-24 0,1-11-55 16,0-3-38-16,0-11-155 16,-3-10 177-16</inkml:trace>
  <inkml:trace contextRef="#ctx0" brushRef="#br0" timeOffset="98744.61">22663 5648 1361 0,'14'-21'96'0,"4"7"49"16,0 11-22-16,3 4-23 16,1 4-16-16,0 3-32 0,5 3-14 15,1-5-17 1,4 2-8-16,-1-8 5 16,1 0 4-16,-8-1 11 0,-2-6 10 15,-10 0 5-15,-2-4 2 16,-9-8-6-16,-2 0-2 15,-13-2-14-15,-5 2-2 0,-10 8-9 16,-4 5-8-16,0 19-3 16,2 10-6-16,10 13-7 15,5 4-6 1,16-1-6-16,7-4-2 0,19-5-6 16,6-3 8-16,12-15 4 15,2-1 8-15,1-12 9 16,-3-2 4-16,-3-12 21 0,-1-5 4 0,-10-7 10 31,-2-3-1-31,-9-3-7 16,-2 6-6-16,-2 10-9 15,-3 1-7-15,-2 16-8 16,-2 5-2-16,3 9-2 16,-2 8 1-16,5 5 0 15,1 1 0-15,-4 2-3 16,-4 0-4-16,-7-1-9 15,-3-3-6-15,-14 0-8 16,-5-1-12-16,-13-8 0 16,0 4-10-16,-2-15-11 0,0-6-6 0,6-6-43 15,6-12-18-15,15-4-46 16,13-1-237-16,18-10 268 16</inkml:trace>
  <inkml:trace contextRef="#ctx0" brushRef="#br0" timeOffset="99277.9">23455 5668 1415 0,'11'10'90'0,"2"-1"16"0,-1-1-7 0,7-3-6 0,3-5-23 0,8-5-17 16,3-3 0-16,4-6 1 15,-3 0-1-15,-4-7 12 16,-8 1 4-16,-11-1-12 15,-3-2-1-15,-14 2-8 16,-3 2 1-16,-14 11-8 16,-10 5-8-16,-3 16-15 0,-5 10-12 15,6 9-6 1,7 7-4-16,20 6-11 16,8-4-6-16,19 0-26 15,9-4-20-15,12-3-12 16,6-11-2-16,-1-13 23 0,-2-4 19 15,-2-14 19-15,-5-8 9 0,-1-11 10 16,0-7 9 0,-1-10 23-16,-1-12 15 15,-4-5 29-15,1-8 9 16,-3-7 2-16,3-1 0 0,-2 1-10 16,-4 8-14-16,-10 25 10 15,-8 18-16-15,-11 25-13 16,-4 16 1-16,-8 23-25 15,-1 10 3-15,-2 21-16 16,2 7-4-16,4 11 0 16,3 4-6-16,8-5-23 15,3-7-20-15,2-17-73 16,5-13-27-16,5-10-67 0,2-9-5 16,5-18 8-1,3-10-3-15,-2-17 147 0</inkml:trace>
  <inkml:trace contextRef="#ctx0" brushRef="#br0" timeOffset="99498.63">23893 5378 1475 0,'-20'11'132'0,"11"0"115"16,13 5-83-16,23-7-35 0,17 1-23 0,30-9-60 0,16-1-20 15,19-7-66-15,6-6-53 16,8-11-195-16,-7 2 165 0</inkml:trace>
  <inkml:trace contextRef="#ctx0" brushRef="#br0" timeOffset="101380.39">17149 2082 943 0,'0'-1'101'0,"0"-6"72"0,0 4-42 0,-3-2-53 0,-3 1-20 0,-2-1-23 16,-2 3-12-16,-1 2-9 16,0 2 4-1,4 4 6-15,2 0-1 0,5 4 1 16,0-2 3-16,6 6 3 16,5 5-1-16,0 9 12 0,13 10-1 15,1 13-7 1,-1 7 3-16,4 10-12 15,-4-5-9-15,7 3-3 16,-2-1-8-16,1-2-4 16,0-5 3-16,-5-7-9 15,-1-6-13-15,1-8-24 16,-1-7-16-16,-2-11-36 16,-2-4-3-16,-7-19 56 15</inkml:trace>
  <inkml:trace contextRef="#ctx0" brushRef="#br0" timeOffset="101894.74">17291 2765 945 0,'-4'3'90'0,"-4"3"65"0,-2-2-83 0,2 5-4 15,2-6-31-15,3 2-9 16,3 0 1 0,0-4 16-16,8 1 13 15,4-1 12-15,3-2-3 16,2-1-9-16,-1-1-15 16,-4-5-15-16,-5 5-8 15,-6 3-10-15,1 0-7 16,-2 0 5-16,0 0-2 0,0-2 6 15,0 2-2-15,0 0 0 16,4-4-3-16,6 5-3 16,6 6 12-1,4 4 2-15,5 4 9 0,5 7-1 16,-1 4-10-16,1 1-2 16,0-1-12-16,-5 0 2 0,0-9 0 15,-4-1-5-15,-1-8 3 16,-1-7 4-16,-1-6 20 15,-1-6 14-15,-9-11 9 16,1-6 2 0,-9-12-18-16,0-1-14 15,-6-6-11-15,-10 0-8 0,4 4-32 16,1 4-27-16,4 12-59 16,7 2-36-16,3 14-293 15,1 9 280-15</inkml:trace>
  <inkml:trace contextRef="#ctx0" brushRef="#br0" timeOffset="102999.68">17515 3445 1545 0,'7'0'84'0,"-3"1"37"0,-1 6-21 0,-1 2-30 0,0 10-22 0,2 6-38 15,4 2-8-15,10 1-2 16,7-4-2-16,8-10 0 16,2-1 5-16,-1-5-3 15,-5-8 2-15,-6 0 0 16,-2-8 0-16,-7-2 9 16,-1 2 10-16,-7-3 9 0,-4 2-1 15,-2 7-2 1,1 1-11-16,2-2-13 0,2 7 0 15,3 9-3-15,3 1 0 16,8-1-1-16,5-4 2 16,7-6-2-1,6 2 0-15,0-8 4 16,-2-6 4-16,-5-1 20 16,0-10 10-16,-11-2 16 0,-3-1-11 15,-15-10-12 1,-5-1-13-16,-15-9-13 15,-5-1-3-15,-3-11-22 0,-3 1-12 0,5-1-24 16,4-3 7-16,17 10 15 16,8 2 11-16,17 18 16 15,6 6 0-15,3 11 8 16,4 6 1-16,4 7 14 16,6 7 10-16,2 17 6 15,-5 3-4-15,-3 19-2 16,-5-1-16-16,-11 11-7 15,-3 6 3-15,-11-1-43 16,5 1-12-16,-5-9-42 16,-2-4-6-16,2-23 36 15,-5-6 14-15,2-18 57 16,3-8 12-16,1-13 31 16,-1-13 11-16,6-1-4 0,-3-4-4 15,2 10-18 1,-1 7-11-16,-4 10-14 0,3 8-1 15,-1 13-10-15,2 6 4 16,6-3-2-16,2-2-7 16,7-5 0-16,6-7 4 15,7-4-4-15,2-6 4 16,-4-3 0-16,-2 4 3 0,-13-5 22 16,-8 1 4-1,-12 5 10-15,-6 1-9 0,-11 2-20 16,-5 5-1-16,-3 9-10 15,-2 3-2-15,7 8-10 16,1-1-19-16,12-2-4 0,2-5-7 16,10-9 11-16,5-5 19 15,5-2 11 1,6-1 2-16,3-5 12 16,0 0-2-16,3-3 4 15,1 0 13-15,6 0-10 16,-1 6-1-16,-3 2-9 15,-3 3-7-15,-3 5-2 16,-4 1 0-16,-2 2-4 16,-4 5-12-16,-2-2-12 15,-3 0-8-15,2-3-37 16,2-5-28-16,1-5-65 0,2-7 83 0</inkml:trace>
  <inkml:trace contextRef="#ctx0" brushRef="#br0" timeOffset="103611.96">19951 3350 1391 0,'-25'2'112'0,"0"2"39"0,-1 6-56 0,4 6-17 0,10 10-49 0,5 11-10 0,12 12-8 0,3 4-2 15,14 6-4-15,2-7-7 0,3-13 4 16,1-7-9-16,3-14-26 31,4-10-10-31,6-9-24 0,-1-12-12 0,-2-9-16 31,-4-9-24-31,-2-10-225 0,-5-8 215 16</inkml:trace>
  <inkml:trace contextRef="#ctx0" brushRef="#br0" timeOffset="104026.11">20355 3257 812 0,'-6'-62'153'0,"-2"17"182"16,-3 10-93-16,0 29-72 15,-2 7-10-15,-1 25-43 16,-3 10-19-16,2 16-22 16,4 6-15-16,2 10-33 15,6 0-8-15,4-5-20 16,9-8-3-16,9-14-9 0,6-9-7 16,6-15 6-16,1-8 0 15,0-10 12-15,-6-10 11 16,-7-3 11-1,-1-5 8-15,-7 0 14 0,-2 0-2 16,-1 5-14-16,-8 12-3 0,2 1-19 31,-1 1-4-31,-2 15-1 16,4 6-5-16,0 1-6 16,5-2-7-16,12-4-3 0,2-3-2 15,8-7 6 1,5-3 10-16,1-4 15 0,-3-4 9 15,-6-6 22-15,-5-2 12 16,-7-2 18-16,-8-4 4 0,-11-5-16 16,-7-6-8-16,-13 0-34 15,-6-3-17-15,-9 6-35 16,-4 8-21-16,5 11-56 16,2 7-39-1,12 5-45-15,10 7-32 0,11 2 130 0</inkml:trace>
  <inkml:trace contextRef="#ctx0" brushRef="#br0" timeOffset="104275.32">21160 3454 1686 0,'-8'-9'147'0,"-3"1"29"0,-13 3-64 0,-1 5-16 15,-8 14-68-15,-2 10-7 0,2 14-15 16,3 4-2-16,14 6-6 16,7-4-4-16,23-3-19 15,6-10-15-15,17-9-24 16,2-4-14-16,0-17-14 16,-4-1-36-16,-2-14-11 15,0-5-12-15,-4-14 69 0</inkml:trace>
  <inkml:trace contextRef="#ctx0" brushRef="#br0" timeOffset="104475.69">21317 3188 1358 0,'5'-10'101'0,"-3"5"49"16,-2 10-15-16,-2 16 3 0,-3 7-29 15,2 15-33-15,-3 5-7 16,-2 14-31-16,-2 6-17 15,1 3-18-15,-4-3-21 16,2-7-54-16,0-6-30 16,3-11-57-16,5-9-15 0,2-14 98 15</inkml:trace>
  <inkml:trace contextRef="#ctx0" brushRef="#br0" timeOffset="104699.82">21592 3465 1504 0,'-54'29'111'0,"-1"1"74"31,3 4-32-31,11 1-44 16,11-5-31-16,24-6-55 15,10-1-12-15,28-10-10 16,10-5-19-16,22-8-57 15,8-5-40-15,4-8 100 16,1-7-38-16</inkml:trace>
  <inkml:trace contextRef="#ctx0" brushRef="#br0" timeOffset="105130.31">22677 3454 1407 0,'2'0'24'0,"-7"6"16"0,-4 18 83 0,1 0-10 0,0 10 12 0,1 4-18 0,7 3-62 0,0-1-14 0,8-2-20 0,2-2-8 16,7-9-12-16,2-2-21 15,3-11-42 1,2-1-36-16,-4-13-204 16,2-10 186-16</inkml:trace>
  <inkml:trace contextRef="#ctx0" brushRef="#br0" timeOffset="105285.07">22745 3350 1557 0,'-16'2'62'0,"0"-2"63"16,4 0-56-16,2 0-52 16,6-7-45-16,10 1-89 15,3-2 69-15</inkml:trace>
  <inkml:trace contextRef="#ctx0" brushRef="#br0" timeOffset="105525.32">23210 3437 1388 0,'-12'3'123'0,"-7"-2"63"16,-16 1-87-16,-7 3-3 15,-11 4-55-15,1 4-17 16,15 4-20-16,10 2-5 15,27 5-3-15,9 1-5 16,23 3 3-16,6 6 0 0,4 2 4 16,-2-3 3-16,-9 0-2 15,-6-1 2 1,-17-7-9-16,-1-5-10 0,-17-2-47 16,-6-6-26-16,-12-7-76 15,-7-3 85-15</inkml:trace>
  <inkml:trace contextRef="#ctx0" brushRef="#br0" timeOffset="106024.5">23406 2953 1726 0,'0'1'42'0,"13"12"41"0,7 20 30 0,1 24 13 16,-4 9-21-16,-6 21-55 0,-1 3-14 16,-7 1-24-16,0-3-4 15,6-12-7-15,4-10-12 16,11-20-16-16,2-11-6 0,9-18 0 16,1-11 10-1,-1-15 24-15,0-4 6 16,-2-17 27-16,-5-8 5 0,-2-3-2 15,-6-6 0-15,-9 11-14 16,-5 6-9-16,-6 17 2 0,-1 12-2 16,-10 15-11-1,-2 13 3-15,-1 11-10 16,1 1-9-16,12-3-6 16,2-7-4-16,14-7-4 15,2-8 11-15,5-12 12 16,3 1 1-16,2-10 16 15,0-4 11-15,-2-11 22 16,-1-1 15-16,-10-4 14 16,-6-3-4-16,-8-6-7 0,-8-4-18 15,-11-6-24 1,-3 1-10-16,-8 7-31 16,-2 6-17-16,2 18-69 0,-1 6-45 15,-4 8-89-15,7 2-24 16,-4 9 138-16</inkml:trace>
  <inkml:trace contextRef="#ctx0" brushRef="#br0" timeOffset="106491.5">24192 3364 1676 0,'11'3'97'0,"-5"8"11"0,-6 0-11 0,-5 7-45 0,-4 5-30 0,3 6-23 16,4-2-3-16,11-7-12 0,12-4 0 16,12-7 4-16,3-9 1 15,5 0 19-15,-3-9 15 16,-9-4 22-16,-1-2 22 16,-11-9 16-16,-1-1-10 15,-8 1-20-15,-6 5-20 16,-2 6-25-16,0 12-4 15,1 2-12-15,-4 10-10 0,8 12-22 16,1 0-18-16,11-1-8 16,9-3 7-16,4-6 26 15,3-4 22-15,-2-2 25 16,-2-7 10 0,-14-8 30-16,0-3 11 15,-12-7 21-15,-3-5 6 0,-6-6-2 16,-6-5-7-16,-5-7-33 15,-2-7-13-15,3-5-35 16,2 1-31-16,9 12-59 16,4 7-29-16,2 25-89 15,9 8-47-15,6 13 149 16</inkml:trace>
  <inkml:trace contextRef="#ctx0" brushRef="#br0" timeOffset="106696.99">24941 3582 1360 0,'8'11'134'0,"0"-2"175"0,0 1-179 0,1 1-50 0,-3 5-22 0,-6 6-54 0,-6 3-34 0,-21 6-69 15,-6 3-40-15,-14 3 65 16</inkml:trace>
  <inkml:trace contextRef="#ctx0" brushRef="#br0" timeOffset="107590.73">18157 4055 932 0,'0'9'123'0,"2"2"113"0,1-1-72 0,2 1-40 0,1-3-20 0,2 9-36 15,0 1-14-15,-2 13-26 16,4 9-13 0,-1 5-9-16,2 6-2 0,2-4-4 15,-2-9 0-15,-2-10 2 16,1-7-2-16,-9-20 4 15,7 4 0-15,-5-18 2 16,-1-5-1-16,-4-19 1 16,-4-1 0-16,-5-12-4 15,-6-1 4-15,3 3 4 16,-2-1 5-16,6 6-1 0,10 4 1 16,14 10 2-1,10 4-5-15,8 5 11 0,4 2-8 16,2 2-3-16,0-1 2 15,1 6-11-15,-6 3-3 16,0 7-70-16,-6 1-47 0,-2 4-308 16,-1 11 250-16</inkml:trace>
  <inkml:trace contextRef="#ctx0" brushRef="#br0" timeOffset="108399.73">18609 4167 1168 0,'0'-2'78'0,"0"1"21"15,3 1 4-15,3 6-21 16,2 2-9-16,8 3-10 16,4 2-2-16,2-4-12 0,7-4-10 15,-1-4-10-15,2-1-5 16,0-6-6-16,-2 1-6 0,-5-4-4 15,-8-2 1-15,-10-2-3 16,-8-3 4-16,-14 4-9 16,-10 1 0-16,-11 6-3 15,0 10-2-15,-3 12 1 16,3 10 2-16,11 9 1 16,5 1-4-1,16-6 0-15,6 2-2 0,16-9 0 16,6-2 4-16,6-9 2 15,2-4 1-15,3-3 2 16,2-6-1-16,3-9 1 16,3-4 2-16,1-9 2 15,-2-3 4-15,-5-2 10 16,-1 3 7-16,-13 9-2 16,-7 0-4-16,-12 15-3 0,2-1-6 15,-5 15-9 1,-2 5-1-16,-4 11-5 0,3-2-2 15,-1-1 4-15,3 0-3 16,2-7-2-16,0-5 1 0,-1-9 3 16,1-6 6-1,3-8 6-15,5-5 2 0,6-18-1 16,0-2 0 0,16-10-8-16,0-2 0 15,6 7-4-15,1 9-5 16,-4 15 3-16,-2 11-2 15,-5 20-4-15,-3 10-8 16,-10 11-27-16,-4 3-9 0,-6-3-4 16,-3-7 4-16,0-9 24 15,0-6 8-15,0-11 17 16,2-5 10-16,4-13 17 16,5-6 10-16,7-9 16 0,4-10 8 15,6-3-13 1,1-3-2-16,5 5 1 0,3 7-9 15,-1 12 8-15,-5 7 1 16,-4 14-25 0,-5 12 0-16,-9 15-15 0,3 1-4 0,-1 4-24 15,-2-1-32-15,8-7-66 32,1-2-51-32,-5-10-177 15,4-8 197-15</inkml:trace>
  <inkml:trace contextRef="#ctx0" brushRef="#br0" timeOffset="109090.92">19838 4161 1232 0,'7'3'77'0,"6"3"44"0,3-3-18 0,1 0-5 0,4-1-19 0,1 0-18 0,0-2-6 0,-2-2-8 0,-2-1-5 16,-3 1-18-16,-2-1 3 0,-7-5-6 15,-2 5 0-15,-11-6 13 32,-4-1-4-32,-5 2-10 0,1-1-4 15,-1 7-16 1,0 5-2-16,0 12 2 15,-1 7 1-15,1 8-3 0,2 3-1 16,3-2 2-16,5 4-2 16,6-11 3-16,3-4-2 15,9-3-5-15,1-10 0 16,6 1 3-16,3-5 6 0,0-5 9 16,5 1-1-16,6-6 6 15,2 1 3 1,3-2-7-16,3 2 3 0,-7-5-5 15,-2 1-10-15,-12 6 5 0,-5-4 1 16,-15 8-9 0,0-2 2-16,-7-1-19 0,-4 1 0 15,-3 4 1-15,-2 0-1 0,2 1 11 16,3-2 0-16,5 4 1 31,6-5 2-31,0-3 14 16,9-3 7-16,10-7 15 0,6-1 5 15,12-7-5-15,-4 5 2 16,6 5-6-16,-2 8 6 16,-6 10-7-16,-1 5-9 0,-6 9-4 15,-2 2-9 1,-3 3-3-16,-2 0 0 16,-1 0-19-16,-2-3-13 0,-3-5-18 15,0-3-13 1,-5-7-16-16,-1 2 1 0,-2-9 0 15,1-1-3-15,-3-9-8 16,1-2-11-16,-1-7 53 16</inkml:trace>
  <inkml:trace contextRef="#ctx0" brushRef="#br0" timeOffset="109831.28">20524 4292 957 0,'-2'-4'101'0,"-1"-4"64"0,-3 2-59 0,-4-3-12 0,7 1-33 0,5 0-9 0,7-2-15 15,8 3 0-15,7 0 0 16,3 1 0-16,1 6 6 16,1 3 1-16,-6 7 3 15,-2 2-3-15,-7 12-13 16,-1 0-7-16,-9 2-14 16,0 3-9-16,-1-9 1 15,-2 4-2-15,3-7-9 0,0 4-10 16,1-7-23-16,1-1-14 15,-1-7-34-15,-2 0-8 16,-3-3-238-16,0-3 214 16</inkml:trace>
  <inkml:trace contextRef="#ctx0" brushRef="#br0" timeOffset="110256.37">20842 3956 1435 0,'0'0'94'0,"0"3"86"0,2 6-51 15,0 15-11 1,1 4-6-16,-2 16-41 16,-1 7-22-16,0 6-31 15,0-4-7-15,-1-2-9 0,1-2-8 16,-3-15-16-16,-2-1-9 0,2-10-17 15,-4-11 1-15,4-9 15 16,2-3 4-16,-4-6 18 16,5-3 8-16,6-10 12 15,4 0 3-15,5 0 12 16,6 3 3-16,3 8-3 16,-1 2 4-16,7 6-10 15,-1 1-8-15,-2 10-7 16,-5 0-4-1,-10-1-2-15,-4 3 2 0,-9-1-12 16,-6 1-5-16,-7 3-11 16,-10-2-15-16,-4-6-11 15,0 1-18-15,-2-7-34 16,9-6-18-16,7 1-24 16,8-8-190-16,15-4 220 15</inkml:trace>
  <inkml:trace contextRef="#ctx0" brushRef="#br0" timeOffset="110716.18">21158 4355 1334 0,'9'-2'75'15,"6"0"25"-15,0-5-8 0,7 0-4 16,1-4-10-16,5 0-11 16,2-3 2-1,3 1 7-15,2 1 0 16,-10-2-8-16,-3 1-2 15,-12 2-3-15,-9-2-2 16,-12 5-12-16,-6 4-8 16,-8 4-24-16,-5 3-7 0,3 5-8 15,5 0-2-15,9 4-3 16,8-2-8-16,13 4-8 16,6 0-3-16,5 7 0 15,5 2 6-15,0 2 1 16,-1 2-9-16,1 0-17 15,-5 0-10-15,-8 0-7 16,-2-5 1-16,-7-6 8 16,-2-4 9-16,-6-7 20 0,-2-5 8 0,0-5 31 15,-2-6 9-15,6-6 29 16,4-2 13-16,8-2-1 31,6-2-6-31,9-1-32 16,6-3-13-16,7 0-15 15,4 1-8-15,4-1-39 0,8 3-30 16,-2-1-112-16,1-2 115 0,15-9 11 16</inkml:trace>
  <inkml:trace contextRef="#ctx0" brushRef="#br0" timeOffset="111239.28">23008 4116 1321 0,'-26'-4'81'0,"-12"2"15"0,-3 4-14 16,-3 10-26-16,1 6-28 0,11 7-23 0,9 5 2 16,12 0 0-16,8 3 3 0,12-3 6 15,12 1 5 1,18 3 14-16,5 0 0 0,13 1 11 16,0 1-7-1,-7-3-9 1,-7-3-6-16,-19-6-16 0,-12 0 1 15,-20-10-3-15,-14 0 3 16,-27-3-9-16,-12-1-13 16,-9-9-31-16,-2-1-18 15,7-11-23-15,10-2-16 16,11-9 32-16,4-8 23 16</inkml:trace>
  <inkml:trace contextRef="#ctx0" brushRef="#br0" timeOffset="111489.25">23214 3929 1549 0,'25'20'106'0,"-2"12"56"16,-2 12-19-16,-10 21-16 16,-2 6-24-1,-7 3-54 1,-4-6-11-16,1-5-19 0,1-7-21 15,0-8-36-15,1-9-18 16,-1-9-83-16,0-5-32 16,-6-12-310-16,0-7 291 15</inkml:trace>
  <inkml:trace contextRef="#ctx0" brushRef="#br0" timeOffset="112339.68">23042 4260 1256 0,'-5'-13'147'0,"5"1"184"16,8 1-171-16,14-2-48 16,5 2-22-16,12 3-27 15,5 3-10-15,10 9-7 16,7 5 5-16,10 8-14 0,4 2-9 16,0 2-6-1,-2 1-4-15,-16-5-6 16,-10 2 0-16,-27-9 5 15,-15-2-1-15,-17-1 1 16,-12-3-3-16,-22-1-8 16,-4 3-8-16,-7 2-15 15,2 3-3-15,11 6-13 16,7-3 7-16,17 1-11 16,9-1 2-16,17-3 6 0,10 0 3 15,12-9 15-15,5-2 10 16,8-12-1-16,2 1 2 15,1-4 19-15,-3 0 4 0,-5 1 16 16,-6-3 2-16,-15 11-13 16,-12 4-6-16,5 4-11 15,-13 10-8-15,-3 17-3 0,-3 7-1 16,8 3-22 0,0 2-9-16,17-6-19 15,13-8-3-15,7-8 21 16,4-3 9-16,2-13 22 15,-9-3-4-15,-1-13 27 16,2-7 15-16,-7-12 21 16,2-7 15-16,-4-17-9 15,-2-4-8-15,-2-17-12 16,-2-8-9-16,1-3-21 16,-1 6-2-16,-6 19-11 15,-3 14 4-15,-5 27 6 0,-3 19 5 16,0-1-4-16,-5 22-1 15,-3 23-5-15,-3 14-1 16,0 17 1-16,0 4-4 16,10 3 1-16,1-5-6 15,15-12-2-15,8-6 0 16,10-11-10-16,5-8-1 16,7-11 1-16,1-7 3 15,6-15 7-15,-1-7 6 16,-9-11 8-16,1-5-7 0,-15-6 14 15,-6-7 1 1,-15 2 5-16,-7 2 7 0,-18 4-9 16,-5 10 3-16,-9 14-15 15,0 10 2-15,6 15-6 16,4 2-5-16,15 4 1 16,10 4-1-16,20-7-4 15,8-1 3-15,13-3-16 16,7-9-13-16,6-2-23 0,-4-5-20 15,-9-8-40-15,-6-6-26 16,-14-7-41 0,-7-6-27-16,-18-8-221 0,-14 0 258 0</inkml:trace>
  <inkml:trace contextRef="#ctx0" brushRef="#br0" timeOffset="112566.55">23827 4044 1520 0,'10'27'115'0,"13"0"130"0,17-1-74 0,29-4-30 0,15-7-34 0,28-14-81 0,12-1-24 0,15-12-91 16,0-4-69-16,-10-9 79 15</inkml:trace>
  <inkml:trace contextRef="#ctx1" brushRef="#br0">24929 5258 0,'0'0'0,"0"0"0,0 0 0,0 0 15,0 0 1,0 0 0,-39-39-16,35 31 15,0 0-15,0 0 16,0 0 0,-4 0-16,0 0 15,-4 1 1,0-1-16,1 8 15,-1-8-15,4 8 16,0 0 0,4 0-16,0 0 15,0 0 1,0 0-16,0 0 16,0-8-1,0 8-15,0 0 0,0 0 16,4 0-16,0 0 31,0 0-31,4-8 16,0 8-1,0 0-15,0-8 16,-4 8 0</inkml:trace>
  <inkml:trace contextRef="#ctx0" brushRef="#br0" timeOffset="90331.03">15644 600 1404 0,'-20'0'32'0,"2"0"8"0,4-3-4 0,9-2 0 0,4-1-3 0,4 1-9 0,2-3-2 0,1 3 2 0,2 5 4 0,-6 0 1 15,7 10 4-15,-3 15-2 0,2 10-4 0,-1 24-5 16,-3 14-5-16,7 22-10 16,-3 6-3-16,11 15-1 15,3 3-3-15,-6-3 0 16,0 4-3-16,-4-14-11 31,-2-10-4-31,-4-20-2 0,-1-18-2 16,-2-30 14-16,0-12-1 15,2-24 6-15,1-23-1 16,1-32 0-16,-1-21 2 0,-1-39 0 16,-2-9 5-16,-3-28-2 15,-2-2 2-15,-4 1-1 16,1 6 0-1,-3 36 3-15,2 19 5 0,0 48 5 16,-1 22 7-16,1 33-1 16,0 21-1-16,3 23 4 0,-2 20-2 15,5 15 8-15,5 11-7 16,4 19-8-16,5 6-5 16,7 8-8-1,4 0 1-15,5-11-12 16,-2-14-11-16,-6-25-8 0,-4-18 2 15,-10-18 3 1,-5-7 8-16,-3-22 8 16,-6-10-1-16,-6-30 3 15,0-17 2-15,-10-35-1 0,-3-18 3 16,-2-24 4-16,-3-11 0 16,1-8 6-16,6 5 3 15,8 20 6-15,11 24 2 16,7 41-2-16,2 21-3 0,4 40-6 15,-1 26 4-15,-3 32 0 16,1 23 1-16,-6 37-2 16,-2 5-3-1,2 23-5-15,0 9-3 0,4-5-14 16,2-5-12-16,-1-23-12 16,-2-25-1-16,-2-37 14 15,-1-20 13-15,0-31 7 16,0-14 4-16,-3-38-1 0,-5-20 0 0,-4-52 4 15,-7-32-1 1,-6-38 1 0,1-14-2-16,-9-11 0 15,3 3 3-15,8 31 4 16,7 20 6-16,15 46 4 16,4 27 1-16,7 36 3 15,-5 19 0-15,2 22-7 16,0 16 6-16,1 30 1 15,4 22-4-15,-2 43 1 0,2 20-3 16,-2 33-10-16,0 9 3 16,0 1-28-16,0-10-13 0,3-33-12 15,-1-22-3-15,-2-38 23 16,-4-20 10-16,-3-34 14 16,0-7-3-16,-2-21 4 15,3-17-1-15,-7-46 2 16,0-24 2-16,-5-47 0 0,-4-17 0 15,1-13-1-15,-1 2-1 16,3 17 2 0,-1 19 5-16,6 42-2 15,1 26 4-15,-1 38-1 16,3 17-4-16,-2 33 6 16,-1 17 2-16,8 39 6 15,1 18 3-15,4 28-2 16,2 7-11-16,1 8-7 0,-4-3-5 15,2-13-1 1,-4-11 2-16,-4-32-6 0,5-17-4 16,-4-35 0-1,1-10-5-15,3-29 4 0,-2-14 7 16,-4-28-3-16,0-13 8 16,-9-22 3-16,-4 0-3 0,3 9 0 15,0 11 0 1,4 33-5-16,2 12-13 15,-1 23-19-15,-2 11-15 0,2 15-38 16,1 1-16 0,2-1 61-16</inkml:trace>
  <inkml:trace contextRef="#ctx0" brushRef="#br0" timeOffset="92150.57">15758 578 924 0,'-6'14'98'0,"-4"6"107"0,2 17-118 0,5 8-13 0,6 18-15 0,7 8-12 0,9 16-27 16,4 6-6-16,6 6-14 15,2 2-7-15,-1-6-21 16,-5 1-19-16,-6-4-50 16,-6-1-50-16,-11-3-50 15,-4-7-15-15,-7-21 106 16</inkml:trace>
  <inkml:trace contextRef="#ctx0" brushRef="#br0" timeOffset="93962.63">15340 1248 1230 0,'3'-2'58'0,"0"2"16"15,3 5 5-15,-1 17 9 0,0 10-3 0,0 15-17 32,-1 10-16-32,4 15-11 15,3 2-11-15,13 7-13 16,6-2 0-16,16-10-12 16,4-7-1-16,4-17-2 15,-4-7 0-15,-12-14 0 16,-3-5 1-16,-11-11-2 15,-9-8 0-15,-5-8 7 16,-12-11-4-16,-10-11 3 16,-7-6-3-16,-18-13-7 15,-5-2 0-15,-21-15-4 0,-5-3 0 0,-2-2 5 16,10 1-1-16,21 18 2 16,9 11 0-16,19 24 2 15,9 15 6-15,-5 5 5 16,8 23 4-16,10 23 13 15,8 6-1-15,17 17 4 16,13-4-7-16,21-2-13 16,2-6-7-1,4-17-2-15,-10-7-1 0,-14-11 0 16,-8-7 2-16,-15-9-1 16,-10-6-1-16,-16-7 5 15,-5-11 1-15,-12-18-8 16,-6-6 0-16,-10-21-7 15,-3-10-3-15,-2-8-13 16,-5-9 6-16,-4 6 0 16,6 11 5-16,12 25 13 15,7 17 10-15,15 28 1 0,0 13 2 16,5 18 0-16,7 15-6 16,10 9-3-16,10 10-1 15,2-2-1-15,0 0-3 16,-2-14 4-16,-6-7-4 0,0-5 0 15,-4-9 0 1,-4-3-6-16,-5-1 3 0,-9-10-15 31,2-3-10-31,-4-8-7 0,2-1-5 16,-3-4 1-16,6-6 6 16,9-11 4-16,2-4 7 15,5-9 12-15,1-9 5 16,5-8 4-16,1-7 0 15,2-9 2-15,-1-3-3 16,0-1 4-16,1 3-3 0,-3 10 6 16,-1 14 2-16,-8 13 5 15,-4 12 3-15,-10 17-4 16,3 2-1-16,-10 18-2 16,-5 7 2-16,-8 12-3 0,-8 4 4 15,0 9-5-15,-4 5-2 16,0-1-4-16,0 6 1 15,0-2-2-15,3-6-4 16,6-4-3-16,2-11-8 0,10-13-4 31,3-12-1-31,6-14 1 16,4-3 10-16,12-21 4 16,3-3-1-16,11-25 6 0,0-6 1 15,6-10 0 1,-1-9 9-16,1 7 2 0,2 6-2 0,-6 16 4 15,-9 12-4 1,-13 24-1-16,-9 12 0 0,-16 18-8 16,-11 14 3-1,-8 20-3-15,-4 14-2 0,-3 13 4 16,0 8-2-16,1-5-13 16,4-10-10-16,8-18-12 15,4-7-5-15,10-21 12 16,4-8 7-16,9-16 7 0,4-7 8 15,5-18 0-15,9-7 4 16,4-18 3 0,5-4 1-16,6-6 15 15,1-4-5-15,0-2 4 16,-4 1 2-16,-4 11-9 16,-1 1 3-16,-7 23 0 15,-3 6-2-15,-14 20 6 16,0 4-3-16,-17 23-4 15,-5 11-2-15,-10 21-6 16,-4 6-1-16,-2 10 3 16,0-7 0-16,5-12-9 0,6-9-12 15,11-21-16 1,2-8-5-16,6-15-15 0,2-5 5 16,0-9-3-16,1-3 0 15,-3-3 5-15,-6-6 7 0,-8-10 15 16,-5-6 1-16,-11-11 20 15,-3-8 7-15,-9-4 8 0,1 7 12 16,9 5 12-16,10 11 6 31,16 20 7-31,6 6-5 0,8 15 2 16,8 1-8-16,11 18 8 16,8 13 0-16,19 21-12 15,2 10-2-15,11 15-16 16,-1 0-8-16,-7-3-6 15,-4-11-1-15,-12-21-6 0,-7-7-4 16,-9-17 5 0,-6-2 1-16,-13-13-1 0,-7-4-2 15,-15-18 0-15,-3-10-4 16,-10-18-3-16,-6-8 8 16,-12-20-3-16,-12-9 6 15,-8 1 3 1,4 8 1-16,19 31 10 0,16 16 3 0,22 38 9 15,10 18-3-15,15 26 4 16,7 13-2 0,15 10-7-16,6 0 1 15,11-17-12-15,3-6-3 16,4-15 0-16,-10-7-1 16,-12-8 2-16,-5-4-3 0,-15-10 0 15,-9-6-5-15,-5-10-7 16,-9-9-4-16,-11-18-9 15,-4-1-9-15,-12-14-11 16,0-4-10-16,1 10-21 16,9 5-5-16,4 26 46 15</inkml:trace>
  <inkml:trace contextRef="#ctx0" brushRef="#br0" timeOffset="100603.26">15750 800 573 0,'3'-14'120'0,"0"3"109"0,-3 1-52 0,-8 6-52 0,1-4-39 0,-11 6-36 16,1 2-10-16,1 0-9 16,2 0 9-16,4 0 8 15,10 0 0-15,0 0-3 16,0 0-3-16,0 2-5 15,5 2-7-15,-2 0-2 16,-1-3-9-16,-5 10-5 16,-4 3 5-16,-2 12 0 15,-4 10-2-15,5 16-3 0,4 13-7 16,7 21-5-16,6 7 2 16,2 13-3-16,4 6 1 15,0-5-1 1,1-6 1-16,6-19-1 15,0-12-1-15,-1-22-4 0,-2-8-7 16,-8-13-20-16,-7-10-17 16,-4-8-36-16,-7-5-23 0,-9-11 59 15</inkml:trace>
  <inkml:trace contextRef="#ctx0" brushRef="#br0" timeOffset="100881.76">15207 1543 1371 0,'2'-2'102'0,"-1"-3"36"16,3 4-11-16,0 2-50 16,-2 4-29-16,1 11-30 15,2 9-6-15,0 13-4 16,2 12 0-16,4 3-3 15,5-3 2-15,8-7-5 16,4-6-1-16,9-3 2 0,5-6-2 16,6-8-6-1,4-1-16-15,-2-8-54 0,-1-7-22 0,-3-9-63 16,-5-11-124 0,1-11 182-1</inkml:trace>
  <inkml:trace contextRef="#ctx0" brushRef="#br0" timeOffset="101398.19">16078 1396 1097 0,'13'-14'121'0,"-1"0"76"16,-2 4-57-16,-2 6-20 0,-7 2-23 16,-1 4-14-16,-8 12-18 15,-3 8-14-15,-4 17-24 16,-6 10-10-16,-3 6-8 15,-1 7-4-15,2-4-7 16,-1 0 2-16,6-9-4 0,0-8-2 16,5-12 0-16,0-9-8 15,7-7-3-15,4-13-2 0,1-6-2 32,7-12 6-32,7-21 5 15,4-13 3-15,5-24 6 16,2-1 2-16,-4-2 5 15,-2 3 0-15,-9 16 7 16,-1 16 5-16,-8 25-3 16,-5 16 1-16,-7 27-7 0,-4 12-5 15,-6 27-1 1,-3 6-1-16,1 12 0 0,-1-2-1 16,4-18 0-16,7-10-2 15,9-28 1-15,5-10 0 16,7-16 1-16,8-11 0 0,6-23 4 15,1-12 0-15,0-9 0 16,-1 0 0-16,-6 6-4 16,-2 15 0-1,-11 36-10-15,-4-2 1 0,-19 42-11 16,-7 15-13-16,-10 20-42 16,-1-3-32-16,7-10 54 15</inkml:trace>
  <inkml:trace contextRef="#ctx0" brushRef="#br0" timeOffset="103175.2">15823 2047 637 0,'-8'0'74'0,"0"0"46"0,-2 0-8 0,6-4-14 15,-1-1-24-15,0 0-22 0,2 2-11 0,-2 3-7 16,0 2-2-16,-6 7 6 16,4-3 4-16,-4 5 8 15,-4 0-2-15,4 2 1 16,-3 0 5-16,1-1 0 15,2-4 1-15,7-3-10 0,1 0-12 16,3-2-7 0,4 0-3-16,3-1 1 15,4-2-2-15,4 0-3 16,4-5 0-16,7 3-5 16,0-1-1-16,8 3 0 15,2 2-1-15,8 4 3 16,6-1 1-16,9-2 7 15,10-2 3-15,21-2 1 16,8-5-5-16,5-1-9 0,-3 1-1 16,5 1-9-16,2 4 6 15,11 2-5-15,4 6-7 16,-7 7 5-16,-9 6-2 16,-7-1 1-16,-3 0-1 15,2-2-1-15,3-6 1 0,-11-4 0 16,-7-1 1-16,-23-12 0 15,-11-2 1-15,-20-8-1 16,-7 2 0-16,-14-3-1 16,-5 2-11-16,-11 7-5 15,-9 2 0-15,-12 6-7 0,-4 3 4 0,-10 7 3 16,-7-2 3 0,-15 4 2-16,-7 1 2 15,-17 0 1 1,-2 1 2-16,-2-5 4 15,-3-3 1-15,-9-4 1 16,-8-2 0-16,-12 0-6 16,2 0-1-16,3 0-1 15,11 2-2-15,2-2-6 0,3 0 1 16,6-4-3-16,8-3-1 16,27 2 10-16,14-5 0 15,21 3 4-15,9 0 2 0,10-1 1 16,9 7 1-1,0-6 0-15,9 4-2 0,10 0 3 16,8 2 1-16,14 2 6 16,11-1 10-16,24 8 4 15,9-5-4-15,16 2 2 16,1 3-9-16,13-7 2 16,8 4-3-16,15-2-4 15,1-7 5 1,-4-3-9-16,-5-2 5 0,-7-2-3 15,0 3-3-15,-10 2 4 16,-12 2-4-16,-19 3 1 16,-14-1-1-16,-19 2 0 15,-6 2 0-15,-21-1-2 16,-5 1 0-16,-17-2-2 16,-5 3-2-16,-14-3-1 15,-7 0 5-15,-20 2-3 16,-8 1 1-16,-25 0 0 0,-17-3-3 15,-21 5-2-15,-9-1-2 16,-13-2 1-16,-3 3 2 16,-8 1 4-1,-3-3 3-15,11 2 1 0,11 1 2 16,24-4 0-16,16-2-2 0,21-5 2 16,18 2-3-16,25-2 2 15,26 5 4 1,7-8 5-16,26 5 8 15,20-5 9-15,5 0 4 16,12-3 4-16,0-3-2 16,17 2-13-16,8-1-2 0,18 3-12 15,10 1-9-15,-1 3 7 16,-4-2-9 0,-2 3 6-16,-1-1 0 0,1-1-4 15,-5 0 6-15,-14 0-6 16,-17-1 5-16,-20 2 3 15,-6-2-7-15,-20 5 1 0,-6-2-6 16,-17 5-15-16,-10 0 1 16,-21 7-16-16,-7 2-6 15,-26 5-8-15,-12 0-6 16,-32 4-1-16,-12 2 4 0,-20-2 11 16,-1 2 2-1,-7-4-1 1,-6 0-3-16,7-2-13 0,6-5-17 15,28-4 46-15</inkml:trace>
  <inkml:trace contextRef="#ctx0" brushRef="#br0" timeOffset="157703.49">13283 234 204 0,'0'1'50'0,"-2"3"54"0,0 2-14 0,1-5-25 16,-2 4-31-16,1 1-55 0,1-4-12 15,1 0-1-15,0 1 3 0,1-2 34 16,-1-1 38-1,0 2 60-15,0-2 35 0,0 0 49 16,0 0-6 0,0-2-34-16,-1-4-17 15,-1-2-44-15,0-1-2 0,-1 1-12 16,2-2-1-16,1 4-16 16,0-2-9-16,0 0-12 15,0 2-9-15,-3 3-6 16,-1-3 3-16,-2 7-8 0,-2 1 3 15,-4 6-9-15,-3 3-3 16,-2 6 0-16,0 7-4 0,2 10 3 16,6 3-4-16,6 2 1 15,1 2 1 1,4-3-4 0,6-5 6-16,3-2-4 15,5-5 1-15,4-12 2 0,1-3-2 16,4-9 3-16,-2-4 0 15,6-9 2-15,2-5-1 16,9-11 1-16,1-4 4 0,0-7 8 16,-2-1 3-16,-15-4 11 15,-7-1-2-15,-17-2-5 16,-6 2 0-16,-18 4-15 16,-12 9 0-16,-8 12-15 15,-8 6-5-15,-3 13-10 16,-5 11-7-16,1 16-2 15,6 6-6-15,9 7 6 16,7 1 5-16,9 3 7 0,-1-3 3 0,11-2-4 16,2-1-6-1,5-2 0 1,4-4-7-16,7-10 10 16,7-8 3-16,5-11 8 15,6-4 13-15,5-15 19 16,3-4 12-16,4-10 25 15,0-3 7-15,-1 1-5 0,0-4-11 16,-4 9-21 0,-1 5-6-16,-10 14-9 0,0 5 0 15,-6 12-7-15,2 4 2 16,2 9-9-16,2-3 2 16,8 1 0-16,5 2-3 0,8-4 3 15,1-1-1-15,5-4-9 16,0-2-16-16,-3-5-42 15,-2-6-24-15,-7-5-103 16,-6-1-133-16,4-11 197 16</inkml:trace>
  <inkml:trace contextRef="#ctx0" brushRef="#br0" timeOffset="158055.12">13802 163 759 0,'1'6'111'16,"9"0"154"-16,1 2-124 0,5-4-6 0,6 2-14 0,4-3-29 0,6-3 2 0,1 0-12 15,0-3-11-15,-4-5-33 16,-3 5-12-16,-2 1-23 0,-2-3-13 31,-3 7-42-31,-3 1-33 0,-7 0-59 16,-1 4-210-1,-9 2 228-15</inkml:trace>
  <inkml:trace contextRef="#ctx0" brushRef="#br0" timeOffset="158268.26">13933 360 1343 0,'28'-5'105'0,"4"1"45"15,1 0-6 1,-3 0-55-16,-2 2-29 16,-1 2-45-16,-2 6-19 15,0-1-41-15,-3 3-37 0,-1-3-51 16,-2-1-281 0,0 1 268-1</inkml:trace>
  <inkml:trace contextRef="#ctx0" brushRef="#br0" timeOffset="158467.87">14471 131 1528 0,'0'0'101'0,"1"8"30"16,4 3 2-16,-2 11-50 15,2 5-18-15,-1 8-32 16,1-2-16-16,2 5-11 0,-6-5-17 15,2-2-51 1,-1-2-30-16,-2-13-71 16,-2-2-239-16,2-13 261 15</inkml:trace>
  <inkml:trace contextRef="#ctx0" brushRef="#br0" timeOffset="158734.41">14486 34 1077 0,'3'0'147'0,"1"0"190"16,7 9-194-16,1 5 1 15,10 7-12-15,4-4-2 16,5 5-28-16,4-6-8 16,0 3-31-16,-1-2-19 15,-5 2-28-15,-4 2-12 0,-11 2-10 16,-6 4-1-16,-17 1-15 15,-12 6-10-15,-18-3-21 16,-7-1-12-16,-8 2-41 0,-3-7-24 16,4-2-51-16,-1-7-200 15,18-6 243-15</inkml:trace>
  <inkml:trace contextRef="#ctx0" brushRef="#br0" timeOffset="160417.89">16402 1502 955 0,'3'3'84'0,"-3"0"52"16,-5 0-22-16,2 2-37 0,0-3-7 0,1-2-11 0,2 3-1 0,2-3-1 15,-2 0-11-15,0 0-9 16,-4 1-10-16,-3 6-21 0,0 4-2 16,-4 4-1-1,-1 6-5-15,-1 10 3 16,-3-1 1-16,8 7-4 16,8-1 3-16,8-11-1 0,10 0 5 15,8-10 10-15,4-3 6 16,2-12 7-1,-2-8-1-15,-2-3-7 0,-6-6-4 16,-4-2-9-16,-1-6-1 16,-4-12 4-16,-2 3 2 15,-3-9 7-15,-2-7 5 16,-4-2 4-16,-4 1-2 16,-6 4-9-16,-5 9-3 15,-4 18-17-15,-5 7-2 0,-6 18-7 16,-6 9-12-16,-5 19-5 15,3 8-17-15,-1 9-8 16,12 7-2-16,8-3-12 16,1-5 12-16,16-15 14 15,6-5 12-15,5-17 25 16,10-8 5-16,-4-11 18 16,-1-7 8-16,3-11 8 15,-3 0 5-15,1-7 1 16,2 2-1-16,-3 8 1 15,3 6-3-15,-7 16-11 16,-1 13-2-16,-1 17-12 16,-2 8 0-16,3 11-5 15,0-2-5-15,6-4-2 16,2-9-2-16,6-9-22 0,2-7-18 16,2-10-49-16,-3-8-25 15,-2-10-240-15,-3-6 226 16</inkml:trace>
  <inkml:trace contextRef="#ctx0" brushRef="#br0" timeOffset="160600.71">16736 1573 1343 0,'22'9'93'0,"5"-4"37"0,6 3-14 15,3-8-49-15,2-2-24 0,-8-6-27 0,-5 2-7 0,-3-3-23 0,-7 2-23 16,-1 1-46 0,-5 4-33-16,-9 1 55 15</inkml:trace>
  <inkml:trace contextRef="#ctx0" brushRef="#br0" timeOffset="160769.36">16783 1743 1041 0,'11'10'116'16,"7"-3"147"-16,4-3-128 16,6-4-31-16,1 0-29 15,2-2-51-15,-2-1-17 16,0-7-60-16,-3 1-29 0,2-2-275 16,-4-3 221-16</inkml:trace>
  <inkml:trace contextRef="#ctx0" brushRef="#br0" timeOffset="160991.86">17203 1369 1090 0,'9'7'135'16,"1"5"103"-16,-4 2-132 15,0 12-22-15,-4 10-51 0,0 5-8 16,-2 9-21 0,-2 6-4-16,0-4-17 0,-1-2-24 15,0-7-66-15,0-10-192 16,-2-10 179-16</inkml:trace>
  <inkml:trace contextRef="#ctx0" brushRef="#br0" timeOffset="161366.2">17220 1379 1081 0,'13'-8'115'16,"1"0"101"-16,7-1-119 15,5 5-8-15,4 4-19 16,2 2-12-16,-5 12-22 15,-2 2-10-15,-6 4-21 16,-5 6-4-16,-9-3-1 16,-5-2-2-16,-11-1 3 15,-8-4 0-15,-6-3 0 16,-5-4 1-16,0-9-4 16,3 3 4-16,10-4-1 0,15 1 0 15,-3 1 1 1,16 6 2-16,8 10 11 15,2 5 3-15,1 6 7 16,-2 9-5-16,-4-4-12 16,-2 6-6-16,-4-2-33 0,-1-3-27 0,-1-9-75 15,2-6 72-15</inkml:trace>
  <inkml:trace contextRef="#ctx0" brushRef="#br0" timeOffset="163965.9">17509 1694 896 0,'-19'5'59'0,"5"4"17"0,1-7-19 0,7 3-45 0,3-1-5 16,4-2-2-16,6 1 0 0,1-3 7 16,1 2 16-16,0-1 26 0,-4-1 7 15,-3 0 6 1,-1 2-13-16,1-2-21 15,0 0 1-15,7 0-15 16,0-3 5-16,9-4-6 16,4-1-11-16,3-3-4 15,2-1-3-15,-3-2 2 16,-2-2 0-16,-7 3 6 16,-5-1-4-16,-2 3 1 0,-7-2 10 15,-1 2-2-15,-3 2 4 16,-5 3-4-16,-3 1-6 15,-3 5-2-15,0 8-2 16,-7 9-6-16,-1 2 4 0,-1 8-1 16,1 3-2-16,9 3 4 15,7-6-6-15,12 0 0 16,5-4 5-16,10-4-1 16,5 0 0-16,0-8 2 0,-1-3 0 15,3-3 1-15,-9-5-2 16,2-5 1-1,2-1-3-15,-8-7 1 16,-4-3 5-16,-4 1 5 16,-5-1 7-16,-2 3 8 15,0 4 3-15,-5 4-8 16,4 5 0-16,-7 2-12 0,5 5-5 16,-4 9 1-16,4 6-4 15,-2-3 0-15,2 3 1 16,3-4-4-16,-3-1-1 15,2-8-9 1,1-1 0-16,1-6 3 16,5-4 4-16,4-6 7 0,-1-1 7 15,7-12 12-15,2 4 5 0,-1-7 8 16,-1 2-4-16,-4 8-12 16,-2 5-3-16,-6 9-11 15,-2 6-1-15,-2 11-2 16,-6 5-6-1,-1 2-10-15,3-2-9 16,2-1-4-16,1-6-3 16,2-5 14-16,2-2 11 0,4-8 6 15,0-10 9-15,3-1 8 16,3-4 10-16,4-6 15 16,2 4 3-16,1 1-4 15,1 5-9-15,-5 11-13 16,-5 3-10-16,-7 19-7 15,-2 5-3-15,-5 12-33 16,-3 5-32-16,1 2 101 16,5-3-58-16</inkml:trace>
  <inkml:trace contextRef="#ctx0" brushRef="#br0" timeOffset="166540.01">18765 67 866 0,'8'-11'99'16,"-2"1"53"-16,-1 5-1 0,-5 9-70 0,-3 5-12 0,-9 7 4 0,-3 7-3 0,-6 3-6 15,-1 10-10-15,0 2-21 16,-2 4-13-16,7 6-14 16,6-4-1-16,11-8-4 15,11-6 1-15,14-8 2 16,5-6-1-16,7-8 4 15,4-5 4-15,3-6 17 0,3-7 12 16,2-7 10 0,-6-7-4-16,-7-7-5 0,-8-4-6 15,-9-4-9-15,-8-5-1 0,-14-7-11 16,-8 1-1-16,-13-6-8 16,-7 3-4-16,-9 15-5 15,4 10-6-15,-10 21-17 16,1 17-11-16,-3 26-34 15,-5 5-14-15,8 19-13 0,6 0 0 16,11 1 19 0,9 1 6-16,12-16 27 15,4-4 16-15,8-17 23 16,4-10 6-16,10-15 18 16,5-7 14-16,4-12 10 15,2-7 13-15,-1-8 7 16,1 4 4-16,-5 5 10 15,-3 6 3-15,-5 13-3 0,-2 6-9 16,-1 14-17-16,0 10-19 16,5 4-14-16,6 5-11 15,4-4-4-15,-1-4 0 16,7-5-25-16,-4-2-23 16,5-6-55-16,-1-7-28 0,-3-2 29 15,-2-4-337 1,4-6 305-16</inkml:trace>
  <inkml:trace contextRef="#ctx0" brushRef="#br0" timeOffset="166782.09">19389 49 950 0,'10'0'149'0,"4"-1"241"0,8-1-249 0,11-3-23 0,8 4-5 0,5-1-40 16,5-1-12-16,-7 3-24 15,-2 3-13-15,-5-3-23 16,-9 0-15-16,-7 2-48 16,-10-2-36-16,-7 5-70 15,-5 2-291-15,-15-2 297 0</inkml:trace>
  <inkml:trace contextRef="#ctx0" brushRef="#br0" timeOffset="167014.86">19423 242 1355 0,'4'0'94'0,"3"0"20"15,2 4-10-15,7 1-32 0,6 3-21 16,14-2-7 0,5 1-9-16,8-3-17 15,3 3-8-15,-6-7-21 0,-5 0-27 16,-2-8-68-16,-7-3 37 16,-2-5 17-16</inkml:trace>
  <inkml:trace contextRef="#ctx0" brushRef="#br0" timeOffset="167230.96">20063 45 1315 0,'0'17'140'0,"-1"3"61"15,-3 10-75-15,0 2-25 0,-1 9-61 16,0 3-10-16,2 2-18 15,1 0-14-15,1-7-79 16,-1-9-22-16,1-10-107 0,1-4-238 0,0-16 291 16</inkml:trace>
  <inkml:trace contextRef="#ctx0" brushRef="#br0" timeOffset="167497.24">19984 54 1105 0,'3'6'127'0,"8"5"171"15,7 0-147-15,13 0-2 0,9 2-12 16,9 0-41-16,11-1-13 16,-4 6-23-16,-2 2-14 15,-13-1-23-15,-11 2-7 0,-14 4-16 16,-13 0-7-16,-12 2 3 15,-15 1-13-15,-14-4-36 16,-5 0 1-16,-12-6-37 16,-5 1-2-16,2-4-3 15,1-4-25-15,13-7-37 16,4-2 80-16</inkml:trace>
  <inkml:trace contextRef="#ctx1" brushRef="#br0" timeOffset="-18260">19453 14847 0,'0'0'0,"0"0"0,0 0 0,0 0 0,40-4 0,-36 8 15,8-1 1,-8 1-16,-1 0 16,-3 0-16,4 0 31,-4 0-31,0 0 16,0 0-16,0 0 15,0 0-15,0 0 16,0-4-1,8 0-15,-4 0 16,0 0-16,-4 0 16,0 0-1,0-4 1,0 0-16,0 0 0,0 4 16,-35-39-1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25T18:38:58.936"/>
    </inkml:context>
    <inkml:brush xml:id="br0">
      <inkml:brushProperty name="width" value="0.05292" units="cm"/>
      <inkml:brushProperty name="height" value="0.05292" units="cm"/>
      <inkml:brushProperty name="color" value="#00B0F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25T18:39:02.211"/>
    </inkml:context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17956 7963 0,'0'0'0,"0"0"0,91-36 0,-20 5 0,8-9 15,-4 1 1,4-8-1,-8-1-15,-16 5 16,-12 7-16,-7 5 16,-13 7-1,-3 5 1,-4 3-16,-4 4 16,0 0-1,-5 0-15,-3 4 16,0 1-16,0 3 15,-4 0 1,0 0-16,0 0 16,0 0-16,0 0 15,0 0 1,0 0-16,0 0 16,0 0-1,0 0-15,0 4 16,0 0-1,0 0-15,0 0 16,-4 0-16,4 0 16,-4 0-16,4 0 31,0 0-31,0 0 16,0 0-16,0 0 15,0 0 1,0 0-16,0 0 15,0 0 1,0 0-16,0 0 16,0 0-16,0 0 15,0 0 1,0 0-16,0 0 16,0 0-16,0 0 15,0 0 1,0 0-16,0 0 15,0 0 1,0 0 0,0 0 15,0 0-31,0 0 16,0 0-1,0 0 1,0 0-1,0 0 1,0 0 0,0 0-1,0 0-15,-39 51 16,35-51 0,0 0-1,0-4 1,0 4-1,0-3 1,0 3 0,0 0 15,0 0-31,1 0 16,-1 0-1,0 3 1,0 1-1,-8 8 1,-20 20 0,-27 27-1,-16 20 1,8 0 0,12-4-1,8-1 1,23-18-1,16-9-15,8-8 16,8 1 15,4 3-15,8 1 0,15-1-16,16 0 15,8-3 1,-11-1-1,-5-3 1,-7-5 0,-9-7-1,-11-8 1,-4-9 0,-4-3-1,15-19 1,44-37-1</inkml:trace>
  <inkml:trace contextRef="#ctx1" brushRef="#br0">11383 2151 1193 0,'0'8'85'15,"-3"-4"45"-15,1-1-9 0,1 0-28 0,-1-6-17 0,-1 1-18 0,0-3-10 16,-2-7 7 0,2-2 2-16,3-12-3 0,2-7 4 0,2-13-7 31,4-9-1-31,2-9 4 0,-1-9-8 15,-2-17-10-15,-7-11-8 16,3-20-13-16,-2-2-2 16,-1-5-7-16,8 2-2 15,-6 9-3-15,1 7-1 0,-2 26 4 16,-1 12 5 0,-3 29 14-16,2 12 4 15,-9 13 2-15,2 7-3 0,-1 5-17 16,-1-2-2-16,6 5-3 15,4 3-2-15,0-2 1 16,0-1-1-16,3-2-1 16,5 4 3-16,11 1-4 15,4 1-2-15,9 3-2 16,11 0 1-16,9-2 2 16,9 1 0-16,10-1 1 15,2 1-1-15,9 0 1 16,3-3 4-16,21 0-1 15,2-5-3-15,12 0 0 16,0 2-3-16,2-6 0 0,10 3 3 0,2-2-1 16,0 1 1-16,-7 3-1 15,-7 2 1 1,-8 2 0 0,3 0 0-16,-6 3 0 0,-7 0 1 15,-12 2 4-15,-11-3-1 16,-11-1 0-16,-8 1-1 0,-10 1-2 15,-6 3-1-15,-12-1-1 16,-8 3 1-16,-9-2-1 16,-2 2-4-16,-5-2 2 15,-2 1-3-15,-3-3 5 16,-3-4 5-16,2 2 0 16,-1 1 0-16,1-1-4 15,0-1-4-15,7 2 0 16,-3 1 3-16,-1 0-1 15,5 1 2-15,-7 5 1 0,5 4 2 16,0 8 0 0,1 3 1-16,7 18-1 15,-4 10-3-15,3 24 1 16,-4 13-1-16,-8 19 0 16,-6 9-1-16,-8 2-5 15,1-5-6-15,-4-15 4 16,6-17-4-16,0-18 7 15,0-7 3-15,5-10-1 16,-2-7 3-16,5-8 1 16,0-3 2-16,5-7-4 15,0-7-3-15,-2-5-4 0,3-8-2 16,-1-1 5-16,0 0 3 16,-4-2-1-16,1 0 2 0,-1 0-4 15,1 0 1-15,0 0 2 16,2 3 0-16,-4 3-1 15,7 5 0-15,-4 3-3 0,-5 5 0 16,2 3 1 0,3 0 2-16,1-4 3 15,0-3 1-15,1-4 2 16,0 1-1-16,0-5-2 16,-1-2 0-16,-2-3 0 15,4 2 0-15,-6-4 2 16,0 0 0-16,0 0-1 15,0 0 0-15,0 2 1 16,0 0-1-16,0-2 0 0,0 0 0 16,2 0 1-16,-1 0-2 15,4-7 3-15,1 3-1 0,2 0-4 32,5-2 2-32,3 1-3 0,4 2 0 15,9 3 5-15,2 0-1 16,5 3-1-16,4-1 0 0,6 6-4 15,4-5 1-15,13 6 2 16,5-1 1-16,20 0-2 16,7-3 1-1,8-2 1-15,1 0-1 0,0 0 1 16,1 2-1-16,19 3 1 16,8 3 0-16,5-6 2 15,-1 1 0-15,-5-1 0 16,3 3 1-16,8-2-3 15,-5 2-2-15,-3-5 1 16,-9-3-2-16,-7-2 2 16,-6 1 1-16,-8 1-1 15,-7 0 4-15,-25 1-3 16,-7 3 3-16,-21 2-2 16,-9-3-1-16,-10 3 0 0,-1 2-1 15,-4-1 1-15,-2-1-4 0,-6 0 4 16,-4-6 1-1,-3-1 2-15,1-6 0 0,-1-15 5 32,-5-8 1-32,0-26-4 0,-3-12 1 0,-2-21-6 15,0-4 0 1,-3-12 0-16,-3-9 1 16,0-10 0-16,-3-9 0 15,0 7 0-15,1 6-2 16,4 7-2-16,2 10-2 0,3 2-1 15,-1 8 1-15,0 19 3 16,-3 9 2-16,0 24-1 16,1 10-1-16,-3 17-3 15,1 4 0-15,-2 5 2 16,3 4 3-16,0 1-1 16,1 0 1-16,3 0 1 15,-1 0 0-15,5 0 1 16,-2 0-2-16,1 0-2 15,1 0 1-15,0 0 3 16,0 0 3-16,0 0 0 16,0 0 1-16,0 0-8 15,1-2 0-15,7-6-1 16,-5 7-2-16,4 1 4 0,1-2-1 16,-2 2 4-1,2 0 0-15,-2-1 0 0,-1-1 1 16,3-1-6-16,0 0 1 15,0 0 2-15,3 1 0 16,1 2 0-16,4 0-1 16,8 0-3-16,4 3 0 0,4 2 5 15,4 1 2-15,11-1-3 16,7 1 3-16,17-6-4 16,3 0-3-16,8 0 4 15,3-5-4-15,7 1 4 16,12-1 0-16,21-4 2 15,4 1 1-15,7 0-2 16,-6-3-1-16,-3 9 0 16,5-4-3-16,2 6 2 15,-6 1 0-15,-8 6 1 16,-8-1-1-16,-9 2 2 0,1 1 3 16,-11-2-4-1,-11 2 3-15,-13-4-3 16,-9 1 0-16,-6-1-2 15,1 1 0-15,-8-3 2 16,2 4 0-16,2-1 0 16,2 2 2-16,6 0-3 0,-2 1 0 15,-9-4-1-15,-3 3 0 16,-14-5 2 0,-9 2-2-16,-11-1 2 0,-9-4-1 15,-2 0 1-15,-5 2-2 16,-8-2 1-16,6 0 0 0,0-2-1 15,6 2 0-15,-1 0 2 16,1 0 0-16,1 0 0 16,-2 0 0-16,0 2 1 15,2 3 1-15,0 3-2 16,4 4 1-16,-4 6-2 16,0 10-3-16,-2 15 3 15,-1 7 0-15,3 23 3 16,3 15-2-16,-1 25 2 15,2 20 1-15,-2 21-3 16,-4 4 0-16,5-14-18 16,1-17-8-16,7-26-8 15,6-11 0-15,-3-12 18 16,4-12 1-16,-6-16-12 16,-1-9-22-16,-6-17-88 15,-5-12 114-15,-6-30-21 16</inkml:trace>
  <inkml:trace contextRef="#ctx0" brushRef="#br0" timeOffset="4866.96">17905 9390 0,'0'0'0,"0"0"0,0 0 16,0 0-1,0 0-15,0 0 16,43 0 0,-35-4-16,0 0 15,0 0 1,0 0-16,-4 0 15,0 0-15,0 0 16,0 0 0,0 1-16,0-1 15,0 0 1,3 0-16,-3 0 16,0 0-16,4 0 15,-4 0-15,0 0 16,0 0-1,4 4-15,-4 0 16,0 0 0,0 0-16,0 0 15,0 0-15,0 0 16,0 0 0,0 0-16,-1 0 15,1 0 1,0 0-1</inkml:trace>
  <inkml:trace contextRef="#ctx1" brushRef="#br0" timeOffset="2172.53">12547 887 908 0,'7'-10'99'0,"-1"-1"64"0,-3 5-34 0,-3-4-50 0,-1 4-14 0,-4 6-19 0,-1 0-11 16,-2 6-4-16,-3 5-6 0,1 4-8 31,1-3-1-31,1 9-2 15,2-4-3-15,2 12 7 16,4 2 3-16,2 7 4 16,3 4 2-16,1 1 0 15,2 6-2-15,0 3-3 16,1 10-2-16,-1 4-8 16,0 5-3-16,-2 11-5 0,1-2-3 15,-1 10-2-15,-3 3 2 16,-3 10-1-16,-5 7-1 15,2 10-4-15,2 4-5 16,1 3 2-16,4-11 4 0,-2-4 2 16,1-8 1-16,0-9 1 15,0-2-3-15,1-9 3 16,-4-7 0-16,0-9 4 16,-2-5 3-16,-3-2 2 15,-1 1 2 1,0-4 4-16,-4 7-1 0,1-2-5 15,1 0 0-15,0-3-7 16,3-5 0-16,4-6 2 16,1-6-2-16,3-9-1 15,2-9-5-15,-2-9-20 0,0-6-21 16,0-6-59-16,-3-4-44 16,6-6 81-16</inkml:trace>
  <inkml:trace contextRef="#ctx1" brushRef="#br0" timeOffset="2676.02">12380 3569 1126 0,'0'-1'104'0,"2"2"75"0,-2-1-80 0,-2 2-7 0,1 1-39 0,1 6-12 15,4 9-8-15,9 4 1 16,6 9 5-16,5 7-5 0,4 6-13 16,5-1-5-1,0-2-12-15,0-3-7 0,-3-5-35 16,-4-2-28-16,-9 1-190 16,-3-5-91-16,-6-13 183 15</inkml:trace>
  <inkml:trace contextRef="#ctx1" brushRef="#br0" timeOffset="2948.2">12835 3661 1394 0,'3'0'90'0,"-5"0"29"15,4 0-10-15,-9 4-22 16,-2 4-23-16,-7 5-17 0,-9 7-8 16,-2 12-15-16,-4 6-9 15,-3 4-16-15,3 6-18 16,-1-3-40-16,6 0-27 16,3-8-75-16,8-5-284 0,13-13 284 15</inkml:trace>
  <inkml:trace contextRef="#ctx1" brushRef="#br0" timeOffset="4838.09">4025 16856 751 0,'-1'0'45'0,"-1"-2"12"0,1 2-17 0,-1 0 3 0,2 3 19 15,0 2 13-15,0-3 17 16,3-1 0-16,3-1-10 16,6 0-2-16,-1-8-7 15,4-4-6-15,3-7-8 16,-1-7-6-16,2-2-7 15,0-5-2-15,-3 5-5 16,-1 1-5-16,-3 2-5 16,-6 2-5-16,2 5-4 15,1-5 2-15,-1 9-1 16,2 3-6-16,-10 10-6 16,0 1 1-16,-2 0-7 15,0 12 4-15,-1 17 3 16,3 7-8-16,-3 14 4 15,0 9-1-15,0 5-4 16,-5 1 2-16,8 4-3 16,1-4 3-16,1 0-1 0,4-2 0 15,-1-6 3-15,0-7-1 16,1-12-7-16,0-5-6 16,1-12-25-16,-3-4-15 15,0-9-26-15,-3 0-11 16,-6-7-22-16,2-1-47 15,-8-4 98-15</inkml:trace>
  <inkml:trace contextRef="#ctx1" brushRef="#br0" timeOffset="5104.59">3923 17359 1187 0,'0'3'78'0,"-2"-2"41"0,2 1 0 0,5-2-1 0,3 0-4 0,9 0-14 0,8 0-7 15,18 0-15-15,8 0-5 0,8 2-20 32,3 1-9-32,0 2-21 15,-3-2-9-15,-2-2-9 0,0 2-5 0,-3 5-59 31,-2-3-43-31,-5 3 106 16,-4-3-60-16</inkml:trace>
  <inkml:trace contextRef="#ctx1" brushRef="#br0" timeOffset="14624.48">13579 13719 704 0,'-11'0'71'0,"0"2"67"0,2-2-23 0,2 1-11 0,6 1 0 0,1-1-17 15,3-1-3-15,-1 0-10 16,-2 0-2-16,0 0-1 16,0 0-2-16,0 0-2 15,0 0-5-15,-2 0-18 16,-6 8-8-16,0-6-16 16,-1 1-7-16,2 3-1 15,3-4 3-15,-7-1 0 16,0 4 1-16,-5 3-6 15,-5 3 2-15,-4 2-9 16,-2 4-3-16,-1 3 1 16,3-2-1-16,2 2 2 15,3-1 1-15,4 3 0 16,4 0-4-16,5-3 1 0,4 3 0 16,3 5-5-1,0-2 3-15,5 5-1 16,1 5-1-16,4 3 6 0,4 0-1 15,5-2-1-15,4-6 0 16,11-6 0-16,5-4-1 16,8-4 3-16,2-3-2 15,0-6 4-15,-8 1-1 16,-6-6 6 0,-4-2 7-16,-5-5 9 0,0-7 5 15,-2-7 0-15,-3-5-2 16,-1-8-7-16,-3-2 1 15,-5-7-6-15,-3 4 0 16,-6-5 1-16,-3 1 0 0,-5-3 1 16,-4 0-4-16,-7 7-6 15,-1 1 0-15,-5 8-7 16,-3 2 2-16,-4 6-1 16,1 6-7-16,-4 9-11 15,2 3 0-15,-5 2-12 0,-2 0-5 16,-3 0-8-16,2-4-8 15,11-3-20 1,7 1-14-16,9 0-57 0,3-7-35 16,-1 1 96-16</inkml:trace>
  <inkml:trace contextRef="#ctx1" brushRef="#br0" timeOffset="16849.13">15278 14541 856 0,'3'-5'97'0,"-1"0"77"0,0 2-28 0,-4 3-17 15,0 2-11-15,-2 4-17 0,-4 3-5 0,2 1-12 16,-1 2-10-16,2 1-12 0,4 3-7 16,1 6-20-16,0 5-6 15,3 11-20-15,0 4 1 16,0 10-10-16,-3 6-14 16,0-1-19-16,0 0-27 15,-4-5-29-15,-1-6-8 16,0-7-15-16,-1-4-8 0,3-11-125 0,0-7-121 15,3-17 203-15</inkml:trace>
  <inkml:trace contextRef="#ctx1" brushRef="#br0" timeOffset="17262.97">15204 14608 1016 0,'0'-26'156'0,"3"-1"213"15,0-5-232-15,5 1-30 0,3 4-12 16,5-5-19 0,6 4-5-16,5 9-24 0,6 0-11 15,8 14-17-15,7 4-11 16,4 9-8-16,-2 7-2 16,-9 6-2-16,-11 3-4 15,-19-1-4-15,-5-1 0 0,-13-3-2 16,-9-1-6-16,-13-1 1 15,-9-4 0-15,-9-7 1 16,0 0 8-16,3-7 13 16,6-6 3-16,9 6 9 15,7-1 5-15,11 7 9 16,3 4 2 0,8 9-4-16,8 2 3 0,8 10-5 15,6 5-2-15,8 9-6 16,5 3-8-16,6 12-26 15,3-3-24-15,-3 3-60 16,-3-6-28-16,-2-13-56 16,-4-10-24-16,-2-14 125 15</inkml:trace>
  <inkml:trace contextRef="#ctx1" brushRef="#br0" timeOffset="18063.16">15777 14826 1373 0,'11'8'90'15,"3"-5"38"-15,5-3-29 0,6-3-37 0,0-8-17 0,5-2-20 16,2-6-4 0,-7 0 6-1,0-1 3-15,-4 1 8 0,-4-3 5 0,-9 5 2 16,-5-2 0-16,-11 4-6 15,-9 1-6-15,-10 5-16 16,-7 2-10-16,-9 11-10 16,-4 7-12-1,3 14-12-15,2 8-12 16,11 14-15-16,7 7 9 16,16 1 8-16,8-3 10 0,16-8 19 15,5-1-1-15,9-12 11 0,6-2 9 16,7-12 8-16,2-6 7 15,-2-9 19-15,1-7-1 16,-1-11 7-16,-4-6 2 16,-1-6-13-16,-2-4 0 15,-7 6-4-15,-4 3 0 16,-8 6-1-16,-4 6-1 0,-7 5-15 31,0 6-6-31,-1 3-13 0,1 5-16 16,1 6-23-16,-4 3-21 15,3 9-19-15,-6 0 5 16,0-2 18-16,-1-3 22 16,-1-14 24-16,2-3 12 15,6-1 10-15,1-6 5 0,4-7 15 16,5-6 2 0,2-6 2-16,3 2-4 0,3-1-10 15,-2 1-7-15,1 6-6 16,-4 4-4-16,2 10-14 15,-5 5-9-15,-2 9-36 16,-2 2-16-16,-4 6-22 16,-1-2 3-16,-6-2 33 15,1-6 16-15,-2-7 40 16,0-5 16-16,3-11 31 0,0-8 16 16,7-16 12-1,1-1 1-15,6 0-21 16,0 4-8-16,1 9-7 15,1 7-8-15,0 14-2 16,1 4-8-16,1 15-13 16,-1 7-3-16,-1 7-6 15,0 3-16-15,-2-1-43 16,2-3-24-16,2-7-55 0,2-7-20 16,-1-3-127-16,-1-2 160 15</inkml:trace>
  <inkml:trace contextRef="#ctx1" brushRef="#br0" timeOffset="19056.91">17012 14886 985 0,'5'9'108'15,"0"7"90"-15,-1 0-71 0,4-2-49 0,2 0-15 0,4-3-16 16,-2-6-5-16,3-5 9 16,0-1 4-16,0-7 4 15,-1-2 4-15,-3-10 5 16,-2-7 0-16,2-2 17 16,-1 0-8-16,-4-8-5 0,-4 7-3 15,-9 7-27-15,-2 1-2 16,-5 20-16-16,-2 2-8 15,-3 19-13-15,0 8-3 16,-1 12-20-16,2 7-9 0,6 3-7 16,2-7-1-16,9-5 13 15,5-7 3-15,6-10 11 0,4-6 1 16,5-4 2-16,-5-9 6 31,5-1 7-31,-3-8 10 16,0 1 8-16,-1-4 4 0,3-1 1 15,-3 3-6-15,1 4-8 16,-3-6-2-16,1 3-6 16,2 2-5-16,0-3-2 15,1 4-8-15,-1-1-16 16,0 2-4-16,-5 8-12 16,-2 3 1-16,-3 0 15 0,1 4 6 15,-1-3 7 1,2-4 1-16,0-2-2 0,0-2 3 15,1-3 5-15,1 1 2 16,2 1 0-16,1-1-1 0,4-1-1 31,5 1-3-31,2 4-10 0,4 3-3 0,1-1-10 16,-1 4-8-16,-1-5 9 31,-5-1-4-31,-3-4 1 16,3-7 5-16,2-10 14 0,-2-8 13 15,6-9 48-15,-3-2 11 16,-1-3 31-16,-3-5 1 0,-7-9-25 16,-2-2 3-16,-2 9-30 15,-1 5-4-15,-6 24 3 16,4 10-8-16,-6 23-5 16,-1 9-12-16,-1 26-11 15,-7 10-9-15,0 12-28 16,-5 4-12-16,2-5-58 15,-3-1-17-15,0-15-15 16,0-4 13-16,1-18 60 16,4-10 31-16,6-13 54 15,-2-9 15-15,6-14 22 0,6-6 1 0,5-6-1 16,6 0-3-16,4 3-17 31,-2 6-5-31,2 4-17 16,0 6-8-16,-3 8-9 15,-1 5-2-15,-4 9-7 0,-5 2-3 16,-7 2-11-16,-5 6-3 16,-10 2-7-16,-1 0-2 15,-5 1-7-15,0-3-16 16,-1-10-31-16,1-6-20 16,3-9-39-16,6-5-141 15,12-12 185-15</inkml:trace>
  <inkml:trace contextRef="#ctx1" brushRef="#br0" timeOffset="19545.43">18093 15075 1295 0,'28'11'116'0,"0"-1"65"0,6-6-61 0,-1 0-11 0,6-11-30 0,1 1-5 0,-1-5-15 16,1-2-1-16,-6-6 9 15,-4 0-1-15,-14-1 10 16,-3 1-5-16,-17 0-15 16,-7 3-7-16,-15 10-11 0,-4 1-11 15,-13 13-15-15,-3 8-13 16,4 12-22-16,2 5-2 16,15-1-9-16,11 0 4 15,17-6-1-15,14-2 3 0,15-7 8 16,3-1 4-1,4-3 13-15,-3-5 3 16,1-4 0-16,0 1 0 16,-5-3-1-16,3-1-2 0,-7 2-11 15,-4 4-9-15,-5 5-18 16,-7 4-5-16,-5 8-9 16,-4 3 3-1,-5-2 18-15,-3-8 4 0,-4-6 23 16,1-5 16-16,0-9 24 15,0-1 18-15,8-11 24 16,3-8-2-16,12-6-5 16,7-7-11-16,12-2-31 15,9 0-9-15,11-1-31 16,6-5-41-16,6-2-135 0,-1 0 116 16</inkml:trace>
  <inkml:trace contextRef="#ctx1" brushRef="#br0" timeOffset="23982.76">21819 12005 922 0,'5'1'99'0,"1"1"80"0,-1 1-35 0,-4 0-32 0,2-1-15 0,-3-1-27 16,4-1-2-16,-1 2-17 0,3 0 1 15,2 2-12-15,5-1-3 16,4 2-16 0,5 0-6-16,8-4-4 15,2 3-1-15,4-4-4 16,-1-2 1-16,-7-6-23 15,-3 0-24-15,-11-1-75 16,-9-1-146-16,-8 10 157 16</inkml:trace>
  <inkml:trace contextRef="#ctx1" brushRef="#br0" timeOffset="24243.29">21787 12213 1313 0,'4'5'98'0,"0"-4"57"15,7-1-13-15,11-3-23 16,4-5-19-16,10-1-49 16,2 1-14-16,-2-3-26 15,-1 4-30-15,-5 6-56 16,-2 1-40-1,-6 3-186-15,-4 2 172 0</inkml:trace>
  <inkml:trace contextRef="#ctx1" brushRef="#br0" timeOffset="24663.22">22494 11913 1190 0,'3'2'102'0,"-1"-2"67"0,-2 1-85 16,1-1-7 0,-1 5-25-16,5-2 3 15,3-3-7-15,0 0 2 16,11-9-6-16,1-7-2 0,12-11-10 0,6-6-7 31,4-5-9-31,3-1-10 0,-6 3-4 16,-6 2 2-16,-11 9-2 15,-8 9-1-15,-14 13-2 16,0-1 2-16,-12 18-7 16,-4 9 6-16,-3 14 0 0,2 5-4 15,1 9 5 1,3 2-1-16,6 6-4 15,0-2 7-15,1 2-14 0,3-5-2 16,0-3-16-16,-1-3-21 16,0-7-36-16,-3-3-43 15,-4-9-97 1,0-7 119-16</inkml:trace>
  <inkml:trace contextRef="#ctx1" brushRef="#br0" timeOffset="24926.49">22551 12314 1413 0,'6'-3'100'0,"2"0"37"0,0-4-8 0,2 4-30 15,-1 1-17-15,-1 2-23 0,1 0-3 0,-1 0-29 16,2 2-5-16,5 3-12 16,8 1-10-16,7 4 4 15,3-3-11-15,5 3-16 0,3 1-18 16,6-6-44 0,2-2-72-16,-3-5 91 15</inkml:trace>
  <inkml:trace contextRef="#ctx1" brushRef="#br0" timeOffset="29610.81">11721 4287 541 0,'-3'-3'95'0,"0"-1"88"0,1 0-3 0,-1 4-24 0,3-2-29 0,-2-3-26 0,-1 4 2 0,3-2-7 15,-3 0 4-15,-2-4-18 16,0 3-14-16,-7 0-32 15,2-2-9-15,-9 3-21 16,0 3-4-16,-6 3-1 16,0 8-1-16,-2 13-2 15,0 4 2-15,2 10-1 16,-3 5 0-16,7 2 0 16,9 6-2-16,8-9 3 0,9 4-3 15,17-11 2-15,7-2 1 16,13-6-1-16,4-4 0 0,4-8 1 15,-1-4-1-15,0-15 1 32,0-8 1-32,-1-13 11 0,-6-7 8 15,-7-6 23-15,-7-3 9 16,-10-9 5-16,-6-2-3 16,-12 3-16-16,-6 0-1 15,-19 6-18-15,-10 2-8 0,-17 8-6 16,-7 8-20-16,-7 20-19 15,3 8 1-15,5 21-16 16,6 4 8-16,11 12 14 16,11 2 4-16,17 3 12 15,8 2 7-15,12-8 5 16,4 2-3-16,3-8 4 16,-1-6-3-16,-2-9 0 0,-4-6 2 15,0-4-1-15,-7-8 1 16,1 0-1-16,4-5 6 15,0-3-6-15,6-9 9 16,1-3 4 0,12-6 2-16,6-2 13 15,6-2 1-15,5 2 10 16,-4 4-4-16,1 13-8 16,-1 11-4-16,-3 19-17 15,-3 12-1-15,-9 17-25 0,-3 4-25 16,-5 3-55-16,4-3-41 15,4-11-51-15,8-8-92 16,8-9 171-16</inkml:trace>
  <inkml:trace contextRef="#ctx1" brushRef="#br0" timeOffset="29927.19">12426 4405 1329 0,'-5'2'88'0,"1"1"19"0,2 2-2 0,7-2-26 0,3-3-18 0,9 3-7 0,5 0 0 0,13 3-15 15,3-4-8 1,4 6-20-16,4-5-2 0,-10-3-11 16,0 6-11-16,-10-3-46 15,-6 1-34 1,-18-3-178-16,3 2 156 16</inkml:trace>
  <inkml:trace contextRef="#ctx1" brushRef="#br0" timeOffset="30110.55">12413 4623 1027 0,'15'0'176'0,"0"-3"279"0,9-4-322 16,6 1-6-16,5-2-46 0,1 5-27 15,3-3-41 1,-2 2-7-16,1 1-44 15,3 3-36-15,4 0-78 16,4-1-164-16,-5-2 193 0</inkml:trace>
  <inkml:trace contextRef="#ctx1" brushRef="#br0" timeOffset="30529.97">13112 4314 1215 0,'0'7'93'0,"2"0"50"0,4-2-16 0,2-5-11 16,3-5-14-16,2-5-23 16,-1-2 6-16,12-12-21 15,1-3-12-15,10-9-9 16,4-7-18-16,1 1-9 15,1-2-1-15,-3 11-3 16,-5 3 7-16,-8 12-2 16,-4 6 6-16,-12 8-7 15,-3 4-3-15,-9 13-3 16,-3 8-7-16,-4 15 4 0,-4 10-3 16,-2 18-2-1,1 4 1-15,-4 17-2 16,1 0-2-16,4 4 2 15,0-4-1-15,6-9-19 16,2-9-14-16,3-11-29 0,1-8-19 16,2-11-13-16,0-9-5 15,0-15-26-15,0-12-15 16,-2-2 81-16</inkml:trace>
  <inkml:trace contextRef="#ctx1" brushRef="#br0" timeOffset="30767.52">13071 4907 1073 0,'-5'4'159'0,"5"1"242"16,-1-5-262-16,10 0-16 15,6-5-9-15,11 2-27 16,14 0-16-16,10 3-23 15,10 0-10-15,8 0-25 0,5 5-6 0,-2-5-3 32,-2-2-16-32,-11 2-76 0,-10-3-68 15,-10 3 78 1</inkml:trace>
  <inkml:trace contextRef="#ctx1" brushRef="#br0" timeOffset="39689.19">6259 13702 631 0,'-6'8'-25'0,"-5"1"-108"0,3-1 69 0</inkml:trace>
  <inkml:trace contextRef="#ctx1" brushRef="#br0" timeOffset="40139.78">6196 13776 513 0,'0'6'140'0,"0"-1"161"16,5 0-124-16,-8 1-54 15,-2-1-32-15,0 1-42 16,-1-3-4-16,1-1-10 16,0-1-6-16,5-1 6 0,-1 0-6 15,-1-6 2 1,9-2 0-16,0-3 2 15,6 3 8-15,1-5 5 16,-3 2-2-16,8-1-5 0,-5 1-7 16,7-2-10-1,3-1-3-15,-5 0-2 16,4-7-1-16,-4 4 7 16,-1-4 0-16,-4 6 0 0,-3 0 1 15,-8 3-10 1,-3 5-1-16,-3 3-8 0,-8 1-2 15,3 6-3-15,0 1-2 16,-2 9 1-16,7 4-4 0,-1-1 4 16,0 8 1-1,3 1-1-15,-1 0 3 16,1 5-2-16,-2 3 1 16,3 5-1-16,1 2 0 0,-1 4-9 0,0 3-10 31,2-1-22-31,-2 0-18 15,3-9-22-15,3 1 2 16,0-12 2-16,2-3 7 16,0-10 11-16,-1-7-4 0,-3-6-150 15,-1-1 139-15</inkml:trace>
  <inkml:trace contextRef="#ctx1" brushRef="#br0" timeOffset="40639.07">6218 14197 1284 0,'5'-11'72'0,"-2"0"21"0,-1 3-24 0,-1 3-19 0,-1 0-17 0,-5 5-20 15,-1 4-4-15,-2 5-9 16,4 5 0-16,2 2 11 16,0-3 6-16,7-2 10 15,1-7 5-15,4-5 8 0,1-4 3 0,0-6 12 32,2 5-5-32,-2-4-6 0,0 4-4 0,0 1-15 15,-2 2 0 1,7-2-12-1,1 2-9-15,12 0 0 16,5 3-7-16,1-9 3 0,5 2-4 16,-4-10-67-16,2 1-37 0,-5 3 51 15</inkml:trace>
  <inkml:trace contextRef="#ctx1" brushRef="#br0" timeOffset="43820.98">8878 14414 605 0,'0'2'133'0,"0"0"101"0,2-2-69 0,-2 0-15 0,1-5-54 0,2-3-14 0,-3 2-30 15,-1-5-10 1,-2 1-13-16,-2 4-6 0,-1 0-14 16,-2 4-3-16,-2 4 0 15,-2 4-4 1,-1 0 9-16,-3 4 4 0,-3 2 3 15,2 1 7-15,-5-1 2 16,0 6-7-16,1 1-5 0,2-2-6 16,3 0-9-1,5 4 3-15,7 3-5 16,4 2 1-16,4 8-2 16,7 2-3-16,12 8 7 15,2-1-1-15,14-4 0 16,1-4 1-16,5-15-3 15,0-10 1-15,-3-12-4 16,-4-7 3-16,-2-10 27 16,-3-2 21-16,-4-9 28 0,-5-8 8 15,-9-7-8 1,-2-3-16-16,-10-1-19 16,-3 4-5-16,-9 10-13 0,-9 2-7 15,-4 11-4-15,-11 3-2 16,-3 3-21-16,-4 0-5 15,-2 4-17-15,2-1-7 0,-1 5 0 16,11 2 2 0,5 6 12-16,5 6 4 0,12 8-8 15,-3 10-9-15,3 8-29 16,0 7-18-16,2 8-20 16,1 4-13-16,5-1-76 15,6-10-38-15,7-15 30 0,-2-9 23 16,1-15 163-1,-1-1 88-15,-1-11 58 16,1-1 11-16,0-6-36 16,0 1-25-16,0-4-26 15,-5 6-4-15,-2 2-10 16,-3 13-4-16,1-2 0 16,-2 1 3-16,0-2 8 15,8 0 7-15,-4-1 11 16,7 1 10-16,8-5 7 15,-3 4 3-15,14-1-25 16,2 3-14-16,-1 12-22 0,2 2-11 0,-4 14-7 16,-1-1-15-16,0 3-38 15,2 9-18 1,0-4-54-16,4-2-5 16,0-7-104-16,1-10-126 0,3-11 216 15</inkml:trace>
  <inkml:trace contextRef="#ctx1" brushRef="#br0" timeOffset="44104.65">9552 14542 1173 0,'-4'16'125'0,"-3"3"134"0,7-3-121 0,-4-4-35 0,6-4-26 0,11-3-29 16,1-2-10-16,13-3-10 16,7-3 2-16,3-2-12 0,0-3-13 15,-7 2-3-15,-3 1-18 16,-9 4-57-1,-4 1-42-15,-6 4-176 16,-8 4 162-16</inkml:trace>
  <inkml:trace contextRef="#ctx1" brushRef="#br0" timeOffset="44320.73">9470 14875 978 0,'11'5'172'0,"3"-4"272"16,14-1-317-16,4-1-10 0,2-1-25 16,1 0-23-16,5 2-40 15,-4-1-8-15,7 1-18 16,7-2-3-16,0-2-30 16,7 4-43-16,-2-2-54 0,2-1-13 15,-11-7 63 1</inkml:trace>
  <inkml:trace contextRef="#ctx1" brushRef="#br0" timeOffset="44582.66">10292 14528 1462 0,'0'-13'102'16,"0"5"72"-16,0 5-24 15,-5 8-18-15,3 6-20 0,-1 14-37 16,3 7-9 0,3 10-27-16,4 9-15 0,-1 4-21 15,2 3-8-15,3-1-37 16,-2-2-41-16,2-7-49 16,5-3-38-16,-6-18-41 15,-3-8-203-15,0-8 258 16</inkml:trace>
  <inkml:trace contextRef="#ctx1" brushRef="#br0" timeOffset="44920.39">10129 14487 1436 0,'-3'-6'101'0,"4"6"74"16,1 1-34-16,12 10-12 15,7 3-9-15,13 7-27 16,6-2-6-16,7 1-17 16,5-7-11-16,13-2-2 0,4-1-9 15,1-1-13-15,-2-1-6 16,-19 4-12-16,-5 4-9 16,-17 8-3-16,-7 6 2 0,-23 8-5 15,-11 4-4-15,-16 9-12 16,-10 1-17-16,-6 5-21 31,-6-1-10-31,-3-4-16 0,3-1 1 16,6-15 4-16,10-7 15 0,9-17-4 15,4-10-15 1,2-20-77-16,-3-12 84 16</inkml:trace>
  <inkml:trace contextRef="#ctx1" brushRef="#br0" timeOffset="57282.97">9265 10896 804 0,'12'-17'94'0,"1"-1"75"0,-4-5-75 0,-1 5-13 0,-3 3-22 15,-4-3-7 1,-1 10 10-16,-3 1 2 0,-3 3 18 16,-2 4 7-16,2 2-9 15,1 0-8 1,5-2-22-16,0 1-13 0,-3 7-7 16,4 0 0-1,1 14-2-15,0 5-6 0,1 17-9 16,0 3-4-16,0 16-9 15,2 7 1-15,0 1-9 16,1-2-11-16,2-11-33 16,1-9 0-16,5-19-40 15,1-9-11-15,4-28-184 16,-2-11 169-16</inkml:trace>
  <inkml:trace contextRef="#ctx1" brushRef="#br0" timeOffset="57712.2">9531 11010 1459 0,'14'14'70'0,"-6"0"6"0,0 2-11 0,-6 4-33 31,-1-1-16-31,1 3-16 0,-2 2 2 16,-3-4-5-16,1 1-2 15,4-5 2-15,2-4-2 0,3-4 2 16,-3-6 6 0,7-9 9-16,1 0 1 0,2-15 13 15,2-1 1-15,-2-5 4 16,0-2 2-16,2-6-3 16,-2 1-1-16,5 2-1 15,-2 1 2-15,-1 14 4 16,1 0-10-16,-4 13-13 15,1 5-2-15,2 15-14 16,-2 8 1-16,0 14 1 0,0 2-3 16,-6 11-21-1,3-2-8-15,-1-4-25 16,2-3-14-16,4-11-13 0,3-8 5 0,0-14-17 31,2-8-3-31,-4-22-214 16,-1-8 197-16</inkml:trace>
  <inkml:trace contextRef="#ctx1" brushRef="#br0" timeOffset="57891.01">10033 10596 1339 0,'0'8'116'16,"3"7"81"-16,3 18-80 15,2 6-14-15,2 18-40 16,1 4-24-16,3 9-26 15,0 1-6-15,3 1-26 16,2-4-28-16,-1-6-80 16,-1-9-23-16,-4-15 73 15</inkml:trace>
  <inkml:trace contextRef="#ctx1" brushRef="#br0" timeOffset="58445.53">10011 10913 1454 0,'20'0'83'0,"4"2"37"16,1 3-18-16,5-2-27 0,3 0-18 16,0-1-30-16,2-2-11 15,3-4-7-15,-3 0-3 16,1-6-3-16,2-2 1 15,-7-1 10-15,1-3 4 0,-7-1 13 16,-6 1-3-16,-13 2-2 16,-7 1-2-16,-17 4-11 0,-4 1 0 15,-3 8-12 1,-3 2-1-16,2 10-7 0,0 6 4 31,2 7-14-31,5 2-2 0,6-1 0 16,9 1-4-16,5-8 14 15,10-3 3-15,8-5 4 16,3-2 6-16,5-4 0 16,-2 3 5-16,10 0-1 15,1 1-3-15,-1 9-5 16,0 1-4-16,-12 7-43 16,-5 6-30-16,-9 0-48 0,-2 1-6 15,-7-11 39 1,-2-8 34-16,-4-13 72 15,-1-5 24-15,1-17 47 0,0-4 14 0,1-14 11 16,3-2 2-16,7 3-33 16,3 6-8-16,3 5-30 15,3 2-15 1,2 5-15-16,1 2-8 0,2-1-23 16,0 4-28-1,2 0-87-15,2 3-43 16,3 9 86-16</inkml:trace>
  <inkml:trace contextRef="#ctx1" brushRef="#br0" timeOffset="59241.27">10774 11000 1401 0,'-1'13'88'0,"-2"-1"19"0,3 6-45 16,-2 2-5-16,0 1-38 0,1 4-10 0,-1 0-9 0,2-3 0 0,-1-8 0 0,1-10 0 16,0 0 11-16,3-15 0 15,3-12 18 1,8-6 3-16,2-4-2 16,5 2 0-16,5 9-14 15,-2 6-3-15,4 9-4 0,-1 6-4 16,-3 9-13-16,-5 8-16 15,0 7-59-15,-7 6-3 16,6-1-26-16,2-1 8 16,-2-8 46-16,-1-5 9 15,2-3 37-15,-2-8 15 16,1-3 37-16,-4-3 15 16,-8-7 36-16,-1-2 7 15,-7-2 7-15,-2-2-11 0,-11 2-28 16,-2 1-19-16,-3 5-28 15,2 8-13-15,2 8-7 0,5 3-4 16,5 5-7-16,4 1 1 16,6 2-2-16,2-3 1 15,2-7 1-15,3-5 6 16,-2-3-3-16,2-1 3 16,-4-3 4-1,-1-3-1-15,-3 1 3 16,3 3 1-16,-2 1-1 0,-4 1 0 15,9 0-1 1,-4 3-1-16,6 6-4 16,3 1 0-16,0 9-11 0,4 0-5 15,1 0-13-15,1 0-2 16,4-10 5-16,3-7 10 0,-1-9 17 16,1-5-2-1,-3-14 35-15,-5-4 15 0,-5-7 26 16,-1-8 11-16,-4-10-1 15,0-6-15-15,-2-12-19 16,-2-2 0-16,-4-1-17 16,4 5 7-16,1 9 0 15,5 13-3-15,-1 23 1 16,-1 10-8-16,-3 19-5 16,-6 16-7-16,0 20-11 0,0 15-5 15,-1 28-3 1,-1 10-11-16,4 15-43 15,3-5-17-15,9-6-88 16,6-10-42-16,12-33 118 16</inkml:trace>
  <inkml:trace contextRef="#ctx1" brushRef="#br1" timeOffset="82812.64">15856 2538 469 0,'-2'-5'94'0,"-3"2"166"0,1-5-124 16,-3 3-8-16,4-1-10 0,0 0-42 0,1-1-10 0,2 0-11 15,-1-3 1-15,1 2-4 16,1 7-2-1,-1-1-4-15,2 0 2 0,-2 1-4 16,0 1 2-16,3 0-7 16,-6 5-6-16,3 6-1 15,-2 1 1-15,2 9-4 16,0-1 0-16,0 13-12 16,2 7-5-16,1 10-4 15,-1 13-3-15,2 10-3 16,4 7 0-16,-1 2-3 15,1 2 1-15,-1-15 0 0,-2-1-2 16,0-3-22-16,-2-7-1 16,0-6-23-16,4-5-13 15,-4-17-3-15,0-4-21 16,-3-12-32-16,0-13-121 16,-8 1 148-16</inkml:trace>
  <inkml:trace contextRef="#ctx1" brushRef="#br1" timeOffset="83087.36">15662 3262 1277 0,'-4'14'62'0,"-2"3"34"16,5 4-23-16,1 6-16 15,1 1-14-15,10 7-33 16,2 1-5-16,14 2 6 15,4 1 7-15,13-1 18 16,2-3 6-16,0-4 10 0,-2-5 8 16,-9-11-7-1,-4-4 3-15,-10-11-5 16,-4-3-7-16,1-25-10 0,-3-7-8 0,-2-26-14 16,0-3-11-16,-4 0-52 31,-3 1-32-31,-1 14-62 15,3 9-27-15,-2 18 98 16</inkml:trace>
  <inkml:trace contextRef="#ctx1" brushRef="#br1" timeOffset="83887.01">15655 4198 1145 0,'-12'-1'81'0,"-4"-2"33"0,-6 0-5 0,-5 3-45 15,2 7-14-15,-7 5-17 0,1 0-5 16,2 7-5-16,2 6-3 15,9 10-10-15,3 6 0 16,9 8-2-16,6 4-3 0,8 3 0 16,5-3-3-1,13-4-1-15,3-8-1 0,12-11-1 16,1-6-3-16,1-15 5 16,0-2 3-16,-7-14 4 15,-8-2 13-15,1-12 20 16,-3-1 9-16,-3-12 16 15,0-9 5-15,-9-14-11 16,-4-9-6-16,-7-10-16 16,-5-1-15-16,-7 6-9 15,-4 11-6-15,-2 27-4 16,-3 17 0-16,-5 30-14 16,-6 13-4-16,-7 25-20 15,-5 10-8-15,-3 6-8 0,3 4-8 16,0-12 1-1,6-3 6-15,11-19 17 16,9-12 12-16,8-13 20 0,7-11 9 16,-1-2 20-16,5-10 10 15,6-9 22-15,2-4 1 16,7-4-1-16,5 2-7 0,1 4-15 16,1 5-6-16,3 7-18 15,1 4-1-15,7 5-13 16,4 10-2-16,3 7 4 15,2 5-3 1,6 5-12-16,-3-4-30 0,1-7-63 16,2-2-40-16,-8-9-208 15,4-5 209 1</inkml:trace>
  <inkml:trace contextRef="#ctx1" brushRef="#br1" timeOffset="84179.47">16165 4197 925 0,'-6'-3'123'0,"1"1"115"15,5 1-138-15,5-1-2 0,2 0-18 0,9 1 1 0,6 1 9 16,2 0 6-16,6 0-2 15,0 0-13-15,5-6-27 16,6 1-17-16,-2-5-29 16,-1 6-3-16,-6-3-18 15,-9 3-26-15,-7 4-62 16,-7 3-37-16,-9 9-151 16,-3 4 166-16</inkml:trace>
  <inkml:trace contextRef="#ctx1" brushRef="#br1" timeOffset="84353.24">16091 4443 979 0,'6'11'146'0,"8"-6"266"0,7-5-263 0,15-3-16 16,7-1-18-1,9-5-61-15,-2 3-25 0,-4 1-54 16,-2 3-38-1,-1 1-88-15,-5-4-227 16,4 5 224-16</inkml:trace>
  <inkml:trace contextRef="#ctx1" brushRef="#br1" timeOffset="86452.31">15182 4493 1122 0,'-9'2'114'0,"4"3"64"0,6-5-55 0,14 0-4 0,18-7-11 0,11-5 3 16,36-10 0-16,26-7-13 16,27-7-13-16,15-8-16 15,11-10-21-15,12-1-9 0,2 0-17 16,-10-3-3 0,-26 13-7-16,-31 7-6 0,-48 16-4 15,-19 10 0-15,-42 13-2 16,-25 9 1-16,-32 15-5 15,-17 11-2-15,-28 10-5 16,-11 6-4-16,-15 3-5 0,-6-3-7 16,4-6-9-1,10-2 1-15,11-6-2 0,8-8 1 16,15-6 11 0,12-1 5-16,30-7 11 0,17-2 6 15,28-4-3-15,13-4 2 16,37-6-2-16,12-3-1 15,31-10 18-15,4-6 9 16,12-9 12-16,3 4-5 16,-2 2-10-1,1 8-13-15,-19 9-6 16,-15 5 7-16,-29 8 0 0,-21 6 0 16,-34 12-6-16,-16 7-4 0,-35 5 2 15,-10 1 0 1,-12-1 2-16,-1-7 1 15,4-5-3-15,5-4-6 0,14-14 0 16,12-2-1-16,25-6 2 16,19 0 7-16,4-10 0 15,19 1-2-15,30-8-1 0,11-4 2 16,16-7 8-16,14-4 5 16,9-2 8-1,2-1-2-15,-11 5-6 16,-11 3 0-16,-36 13-11 15,-17 3 0-15,-26 9-1 16,-11 4-1-16,-36 15 2 16,-18 5 1-16,-32 18-1 15,-8 2 3-15,8 4-2 16,5-3-2-16,35-12 1 16,15-6-2-16,32-17-11 0,18-5 0 0,25-18-37 15,11-7-41 1,9-24 57-16</inkml:trace>
  <inkml:trace contextRef="#ctx1" brushRef="#br1" timeOffset="87285.57">15057 1708 849 0,'0'0'118'0,"-1"0"81"0,1 0-6 0,-6 0-35 0,-1 0-32 0,-4 0-32 0,0 0-20 31,-1 0-32-31,-1 0-11 16,-4 3-16-16,-2 5-5 0,-7 7-9 16,1 4 1-16,1 9-2 15,1 3 0 1,7 1 0-16,8 3 2 15,8-1-5-15,16-4 3 0,11-1-2 16,3-6-2-16,11-5 4 16,-5-6-6-16,8-9-27 15,-4-9-23-15,-3-10-58 16,4-1-71-16,-12-13 108 16</inkml:trace>
  <inkml:trace contextRef="#ctx1" brushRef="#br1" timeOffset="87546.07">15203 1358 1456 0,'0'0'85'16,"4"10"26"-16,3 5-9 15,2 22-17-15,1 12-15 0,-1 17-20 16,4 8-12-1,-1 6-23-15,2-2-10 0,-1-6-8 16,1-4-12-16,-1-8-30 16,1-6-4-16,0-12-35 15,0-7-12-15,-1-13-33 16,0-9-184-16,-4-23 199 16</inkml:trace>
  <inkml:trace contextRef="#ctx1" brushRef="#br1" timeOffset="87761.6">15439 1434 1511 0,'8'33'104'0,"0"8"28"16,0 6-9-16,3 15-52 15,2-1-22-15,1 7-30 16,3-5-4-16,-6-9-15 15,-1-2-16-15,-4-6-30 0,2-5-18 16,0-13-54-16,1-9-20 16,1-14-205-16,-4-12 204 15</inkml:trace>
  <inkml:trace contextRef="#ctx1" brushRef="#br1" timeOffset="87985.49">15752 1743 1088 0,'-4'3'133'15,"-2"0"142"-15,-11 4-165 16,-2 1-17-16,-8 7-27 16,0 3-16-16,0 1-12 15,1 3-6-15,13-2-15 16,5 1-3-16,19-4-12 16,8 2-2-16,11-6 0 15,3-2-3-15,5-8-10 16,-3-2-18-16,1-2-45 0,-4-2-23 15,-3-10-36 1,1-4-312-16,-1-2 300 0</inkml:trace>
  <inkml:trace contextRef="#ctx1" brushRef="#br1" timeOffset="88176.81">15946 1743 1134 0,'0'5'158'16,"0"-2"161"-16,3 0-192 15,5-3-12 1,6 0-54-16,3-1-22 16,7-4-20-16,1 3-6 15,2-3-19-15,-3 4-21 16,-4 1-63-16,-3 1-37 0,-10 6-329 16,-6-1 284-16</inkml:trace>
  <inkml:trace contextRef="#ctx1" brushRef="#br1" timeOffset="88361.82">15876 1976 1123 0,'3'2'114'0,"8"-2"127"16,8-5-139-16,7-1-33 16,2-8-23-16,4 1-38 0,1-1-2 15,0-3-43 1,3 2-25-16,2 1-127 15,0 0-118-15,4 0 173 0</inkml:trace>
  <inkml:trace contextRef="#ctx1" brushRef="#br1" timeOffset="88693.98">16372 1779 1220 0,'-2'0'142'16,"-3"-1"87"-16,-1 2-63 0,0 7-24 15,-1-1-48-15,-1 8-27 0,5 4-35 16,-3 5-10-1,11 11-16-15,9-2-3 0,2 1-5 16,9 3-8-16,2-15-16 16,-2-3 5-16,7-16 0 15,-3-5 13-15,1-14 24 16,-3-4 8-16,-5-10 26 16,-3 2 9-16,-12-6 8 15,-7 6 7-15,-15-3-3 16,-8 1-17-16,-15 0-19 15,-8-2-13-15,-6 16-32 0,-3 12-9 0,-4 18-40 16,6 13-34-16,1 10-101 31,11-3 224-31,8-3-67 16</inkml:trace>
  <inkml:trace contextRef="#ctx1" brushRef="#br1" timeOffset="94694.48">13505 14802 539 0,'-2'8'104'0,"1"-8"113"0,-1 3-64 0,2 1-40 0,5 0-26 0,-5 3-35 16,0 0-8-16,0-5-8 15,0-2 1-15,0 0-5 0,0 2-2 16,3-2 1-16,4-2 4 15,2-7 2-15,0-2 6 16,4-2 7-16,1-1 4 16,2-4 6-16,0-1 2 0,1-1-3 15,-4-4 1-15,4 1-3 32,-1 1 2-32,0 1-9 15,-2-1-4-15,-3 0-4 16,-5 3-8-16,-1 5-13 0,1 3-8 15,-6 1-9-15,0 9-3 0,2-1 3 16,-2 1 3-16,0 1-10 16,1 1 1-16,1 10 0 15,3 3-1-15,-2 2 3 16,-3 6-1-16,2 2-3 16,-2 1-1-16,3 7 5 15,1 4 4-15,0 8 0 16,0 3 0-16,3 7-2 15,-4 3-6-15,0-4-1 16,0-1-10-16,0-9-17 16,-3-2-2-16,7-6-19 0,-4-7 0 0,3-6 1 15,2-1-5-15,-3-9-10 32,1-5-9-32,-5-1-27 0,1-4-26 15,-2-2 76 1</inkml:trace>
  <inkml:trace contextRef="#ctx1" brushRef="#br1" timeOffset="95044.5">13554 15312 983 0,'0'3'99'16,"2"0"86"-16,-1 2-42 0,1-5-34 0,1 0-9 0,0 0-19 15,-3-2-11-15,6 2-8 16,2-3-3-16,6 0-1 15,5 1 9-15,7-6 0 16,5-1 2-16,15-2-12 16,6-3-12-16,8 3-17 15,5-2-8-15,-4 5-18 16,-4 2-25-16,-13 1-98 0,-6 5-52 16,-29 0 82-16</inkml:trace>
  <inkml:trace contextRef="#ctx1" brushRef="#br1" timeOffset="97029.29">15731 15678 520 0,'-2'-4'98'0,"-2"1"96"0,-1 3-1 0,0 2-18 0,-1 6-25 16,0 4-33-16,-5 1-2 0,0 3 3 15,-4-2-11-15,1-1-16 16,-2-2-20-16,-1-3-31 16,0-1-12-16,-2 9-17 15,-2 5-3-15,-2 5-10 16,2 9-1-16,2 6-12 15,5 2-5-15,11 2-6 16,8 0-2-16,17-4 2 16,3-2 6-16,14-6 6 15,2-4 5-15,5-14 8 0,0-2 1 16,1-10 2-16,-1-8 3 16,-2-10 7-1,-3-7 5-15,-9-10 23 16,-6-6 7-16,-8-8 12 15,-6-1 1-15,-7-3-18 0,-5-1-7 16,-8 5-14 0,-8 5-4-16,-13 4-7 15,-9 2-1-15,-10 8-19 0,-1 5-10 16,7 14-20-16,4 8-13 16,5 21-22-16,3 9-19 15,3 17-34-15,3 7-7 0,9 2-21 16,7 3-12-16,8-17 36 15,4-7 33-15,7-19 101 16,-1-8 62-16,3-13 62 16,-2-3 12-16,0-11-17 15,3 0-13-15,-3-11-8 16,2 3-7-16,-1 1 2 16,2 7-2-16,10 1-5 15,1 9-22-15,15 10-23 16,2 6-9-16,4 16-26 15,5 7 0-15,-4 8-15 16,0 0-27-16,-3-5-44 16,2-3-25-16,-2-9-49 15,-4-4-5-15,1-4-166 0,-5-4 193 16</inkml:trace>
  <inkml:trace contextRef="#ctx1" brushRef="#br1" timeOffset="97241.38">16413 15838 1397 0,'0'-1'88'0,"0"-4"54"0,3 5-38 0,9-1-21 0,4 1-16 0,8-2-31 15,-1 0-12-15,4 1-22 16,0-1-15-16,-2 1-43 15,-3 1-33-15,-6-5-204 16,-6 5 180-16</inkml:trace>
  <inkml:trace contextRef="#ctx1" brushRef="#br1" timeOffset="97447.18">16348 15977 1506 0,'11'5'90'0,"3"4"67"16,2-4-48-16,8-2-23 0,-1 2-13 0,6-5-44 15,-1-2-15-15,4-2-29 16,1-1-13 0,3-3-47-16,3-4-35 15,-2-3-55-15,2-4-91 16,-4-7 151-16</inkml:trace>
  <inkml:trace contextRef="#ctx1" brushRef="#br1" timeOffset="97623.67">16955 15700 1374 0,'-4'-3'143'16,"-6"-1"109"-16,8 6-70 16,-4 1-18-16,6 13-53 15,5 4-44-15,1 12-47 16,4 7-15-16,-2 6-29 15,6-3-13-15,-6-2-63 16,3-4-24-16,-3-6-57 16,-2-5-28-16,-1-12 122 15</inkml:trace>
  <inkml:trace contextRef="#ctx1" brushRef="#br1" timeOffset="98010.21">16810 15689 1444 0,'5'-16'89'0,"3"5"68"0,4 1-29 15,7 9-9-15,5-1-16 16,6 2-42-16,1 0-6 16,7 0-14-16,0 0-8 15,5 3-12-15,-2 2-7 16,0 3-3-16,-2 1 8 15,-9 6 2-15,-3-3 0 0,-10 9-2 16,-4 4-10-16,-7 8-5 16,-4 5-4-16,-7 0-17 15,-1 0-2-15,-4-5-1 16,1 0 3-16,-4-2 3 16,1-1 1-16,-10-6 0 15,-4 1-4-15,-10-4 7 16,-11-7 5-16,-13-1-19 15,-5-5-20-15,-7-4-39 16,8-1-21-16,14 4-50 0,11-3 16 16,23 0 72-16</inkml:trace>
  <inkml:trace contextRef="#ctx1" brushRef="#br1" timeOffset="105244.18">10593 12412 811 0,'-2'0'68'0,"-2"1"31"0,-3 9-18 0,-2-1-7 16,-1 7-22-16,1-2-6 0,3 0 0 16,2-1 6-16,3-2 10 15,2-6 7-15,6-5 10 16,2-2 3-16,5-6 3 15,4-4-1-15,4-6-8 0,5 1-3 16,12-7-17 0,10-3-5-16,12-7-20 0,3 2-6 15,2-3-10-15,-8 2-5 16,-6 11-5-16,-4 2-5 0,-12 9-1 16,-8 6-4-16,-9 0-12 15,-8 5-10-15,-12 5-37 16,-7 1-13-16,-13 5-42 15,-6 2-15 1,-3 1-213-16,-6 0 211 16</inkml:trace>
  <inkml:trace contextRef="#ctx1" brushRef="#br1" timeOffset="105527.23">10612 12520 1331 0,'0'11'76'15,"0"-3"36"-15,3-3-30 16,3-5-6-16,4-6-1 16,1-5-3-16,5 0-19 15,-2 1-8-15,1 6-22 0,1-3-9 0,-2 6-11 32,5-1 2-32,7 2-3 15,2-3-2-15,10 0 1 0,1-7 2 16,12-1 23-16,-4-5 1 15,10-6 18-15,4-3 4 16,3-6-9 0,3-6 0-16,-2 3-15 0,-3 5-19 15,-17 9-67-15,-8 4-61 16,-25 5 63-16</inkml:trace>
  <inkml:trace contextRef="#ctx1" brushRef="#br1" timeOffset="106310.08">11180 11801 1052 0,'0'0'69'0,"0"2"43"0,-3 1-36 0,3 0-11 0,0 0 1 0,1 0 6 0,4 2 5 0,3-5 11 0,1 0-4 0,4-8-13 16,1 2-9-1,0-7-22-15,4-4-7 16,4-5-13-16,8-6-2 16,14-2 1-16,8-2 6 15,16-9-2-15,0 2 0 0,14-7-1 16,1-3-2-16,4-5 6 15,8-9 4-15,-1-11 1 16,4-1 0-16,-3-1 8 16,-8 5 1-16,-17 6-5 15,-11 4 0-15,-15 9-14 16,-6 6-5-16,-10 8-10 16,-2 5-5-16,-4 1-1 0,-3 7 0 0,-4 6 0 15,1-3 0-15,-5 10-3 16,0 1-10-16,-6 4-25 15,0-2-19 1,-5 7-42-16,0 1-4 0,1 1 10 31,4-13 10-31,-2 13 16 16,2-6-3-16,-2 1-7 0,-1 3-8 16,-4-7-15-16,-1 6-151 15,-7-5 162-15</inkml:trace>
  <inkml:trace contextRef="#ctx1" brushRef="#br1" timeOffset="106643.28">12385 10622 1087 0,'-3'6'100'0,"1"-1"61"0,4 3-39 0,12-7 1 0,5-2-10 0,8-14-8 0,12-16-14 0,5-2-13 16,10-13-27-16,3 3-7 16,4-5-19-1,1 2-3-15,1 6-5 16,-3 9 0-16,-14 15-7 16,-8 8-4-16,-16 18-3 15,-5 10-3-15,-9 18 1 16,-3 6 4-16,-5 7-2 15,-10-1-2-15,-1-6-15 16,-3 4-42-16,0-15-21 0,-1-3-31 16,3-15-46-16,-1-8 2 15,-3-14 74-15</inkml:trace>
  <inkml:trace contextRef="#ctx1" brushRef="#br1" timeOffset="107245.35">13147 9589 1436 0,'-8'0'95'0,"-3"0"20"0,-2 12-25 15,2 1-3-15,2 12-41 16,1 2-17-16,3 14-16 15,4 6-4-15,7 7-5 16,7 3-3-16,12-2 0 0,8-11-2 16,13-8-3-1,6-6-5-15,-2-17-2 0,4-5-1 16,-2-21 6-16,2-9 3 16,-4-14 13-16,-10-7 6 15,-10-14 10-15,-10-4 7 0,-14-12 6 16,-6 6-3-16,-15-1-3 15,-15 5-7-15,-16 11-17 16,-6 3 1-16,-7 24-10 16,3 6-1-1,7 25-6-15,3 8-2 16,2 24-13-16,6 11-5 0,8 17-18 16,6 4-6-16,12 7 3 15,-1-6 0-15,8-19 17 16,4-8 7-16,1-22 13 15,6-11 8-15,5-19 28 16,3-14 9-16,13-24 22 16,9-3 5-16,5 1-5 15,7 2-1-15,-1 21-15 16,0 6-6-16,5 25-13 16,1 7-7-16,-5 15-8 0,-2 0-12 0,-6-2-40 15,-1-6-18-15,-1-7-47 16,3-10-18-16,-3-3-23 15,-2-3-110 1,-3-19 164-16</inkml:trace>
  <inkml:trace contextRef="#ctx1" brushRef="#br1" timeOffset="107426.12">13937 9440 1024 0,'-3'18'185'0,"2"-2"291"0,1 1-292 0,9-4-50 0,4-4-20 0,6-9-54 0,1-2-28 0,4-5-26 15,-2 0-20-15,3-4-52 16,0 3-33-16,2 5-74 16,-5 0-64-16,-17 8 135 15</inkml:trace>
  <inkml:trace contextRef="#ctx1" brushRef="#br1" timeOffset="107609.48">13857 9843 1269 0,'14'4'156'16,"5"-2"192"-16,16-8-213 0,6-5-18 15,3-10-40 1,5 2-28-16,3-3-44 15,-5 0-41-15,4 3-109 0,-6-3 111 16,3-5-29-16</inkml:trace>
  <inkml:trace contextRef="#ctx1" brushRef="#br1" timeOffset="108775.66">14691 9363 666 0,'4'-6'108'0,"-3"-2"73"0,-2 3-34 0,-3 1-6 0,-2-1-27 16,1 5-13-16,-1-2-22 15,0 2-11 1,4 0-12-16,1 0-6 16,-1 0-9-16,2 0-2 15,0 0-3-15,0-1-4 0,0 1 1 16,-2 1 0-16,2 6-6 15,0-1-7-15,0-1-5 16,2 1-3-16,1 0-6 16,0 1 1-16,5 8 0 15,-1 1-3-15,0 8-1 16,1 4 3-16,-3 10-6 16,0 8 4-16,-2 6-4 0,0 5-6 15,-1 1-11-15,-1-5-10 0,-1-4-4 31,0-6-6-31,0-12-3 0,0-7-2 0,-1-8-19 16,1-15-14 0,-5-1-25-16,2-11-223 0,-4-15 207 31</inkml:trace>
  <inkml:trace contextRef="#ctx1" brushRef="#br1" timeOffset="109133.86">14553 9355 1067 0,'0'-15'88'0,"4"0"60"0,6-2-20 0,4 0-25 0,5-1-7 0,5 1-4 0,6 3 1 0,4 7-11 0,9 4-16 0,10 11-27 0,6 6-15 16,-1 12-16-16,1 4-5 16,-10 7-1-1,-7 4 1-15,-10-3-10 16,-9 2-2-16,-10 2-9 16,-13-1-1-16,-13 8 4 0,-13-1 6 15,-19 2-8-15,-5 2-7 16,-26-3-23-1,-1-2-14-15,-5-7-6 0,3-12-3 0,24-11-4 16,11-12-1-16,23-13-56 16,13-8-76-1,22-10 117-15</inkml:trace>
  <inkml:trace contextRef="#ctx1" brushRef="#br1" timeOffset="109841.68">15726 9633 1457 0,'-6'-16'100'0,"1"0"42"0,-9-4-3 0,-3 1-47 0,-2-5-23 0,-8 10-50 16,5 5-12-16,0 15-7 15,-2 8-6-15,5 13-9 16,5 9-7-16,9 7-12 0,7 1-11 15,17-5 1-15,4-6-1 16,7-15 21 0,2-6 6-16,-5-12 24 15,-2-6 10-15,-4-6 11 16,-4-11 11-16,-4-5 11 16,-7-5 3-16,0-2-5 15,-1 1-4-15,-5 10-19 0,0 8-10 16,0 16-20-16,-6-1-9 15,6 19-1-15,3 9 2 16,3 10 2-16,5 2 0 16,10-4-12-16,4-7-1 0,2-12 8 15,3-10 3-15,-4-9 16 16,0-8 8-16,-4-14 9 16,-5-2 9-16,-1-13 11 15,-3-4 4-15,-2-6 6 0,0-5 0 16,-4-5-4-16,0 0-4 15,-7-10-8-15,-2 3-5 16,-3 13-11-16,1 8 5 16,2 30 1-16,2 16-2 0,0 29-4 31,0 9-7-31,-1 25-6 16,1 6-6-16,0 2-38 15,0 2-32-15,6-15-67 0,3-1-36 16,2-15 23-1,0-4-339-15,-6-13 338 0</inkml:trace>
  <inkml:trace contextRef="#ctx1" brushRef="#br1" timeOffset="110008.4">15914 9437 1036 0,'28'-3'187'0,"4"2"268"0,4-3-331 0,5 1-18 0,7-8-66 0,5-5-47 0,12-10-100 0,-2-7-184 0,13-16 172 0</inkml:trace>
  <inkml:trace contextRef="#ctx1" brushRef="#br1" timeOffset="110374.85">16957 9136 1163 0,'0'11'169'0,"0"11"226"16,0 18-245 0,0 9-14-16,6 12-40 15,4 4-32-15,2 10-43 16,-1 4-9-16,0 8-39 15,2 0-20-15,-2-4-60 16,5-5-44-16,-8-17-353 16,-2-6 318-16</inkml:trace>
  <inkml:trace contextRef="#ctx1" brushRef="#br1" timeOffset="110974.75">16734 9680 1025 0,'22'-22'156'0,"4"2"280"16,7-4-300-16,3 0 9 15,0 2-11-15,1-3-39 16,-4 0-25-16,3-4-30 16,-3-1-2-16,7-1-5 15,-2-1 2-15,-2 1-8 16,0 2-5-16,-9 10-3 15,-2 5-3-15,0 16 1 16,1 14-4-16,-4 20-10 0,-2 3 0 16,-9 20-9-1,-6 4-16-15,-3 6-49 0,-4 1-19 16,0-9-3 0,2-6 17-16,4-22 47 0,2-7 18 15,5-25 26-15,3-7 12 16,2-23 22-16,3-8 9 15,3-8-12-15,2-5-7 16,2 9-16-16,-3 5-10 0,-3 17-4 16,-1 13-9-16,-3 18-6 15,0 10-1 1,-2 10-11-16,0 4-4 16,3-4 4-16,1-6-2 15,2-8 10-15,2-10 7 16,-4-10 1-16,0-6 6 15,-2-12 20-15,-6-4 6 16,-1-3 21-16,-1 2 1 0,-3 8-9 16,4 4-5-16,-9 13-11 15,2 5-5-15,-4 22-8 16,-2 9-1-16,8 13-9 16,-1-2-4-16,12-14-16 15,2-6-25-15,5-19-59 16,5-7-25-16,0-13-55 0,-2-10-25 0,-5-11 118 15</inkml:trace>
  <inkml:trace contextRef="#ctx1" brushRef="#br1" timeOffset="111111.54">17703 9344 1616 0,'-9'0'64'0,"5"0"-2"0,4-4-29 0,15-4-64 0,8-5-39 0,15-6 35 0</inkml:trace>
  <inkml:trace contextRef="#ctx1" brushRef="#br1" timeOffset="111374.78">18260 9420 1651 0,'-43'13'99'0,"-6"1"56"15,2 2-28-15,4 1-37 16,7 0-30-16,17 1-47 0,10 2-8 16,10-3-8-1,9 4-5-15,20-5-2 16,8 1 3-16,9 4 5 16,7-2 2-16,-12 6 0 15,-5 2 1-15,-25 4 3 16,-13 2 1-16,-34 8-8 15,-14 0-17-15,-16 0-58 0,-6 2-44 16,5-12-97 0,8-4 115-16</inkml:trace>
  <inkml:trace contextRef="#ctx1" brushRef="#br1" timeOffset="111758.08">19011 8901 1578 0,'-6'18'110'0,"-2"7"80"0,3 6-19 0,5 24-36 0,2 13-28 0,12 22-60 16,5 3-17-16,0 10-20 15,-1-1-14 1,-10-2-58-16,0-6-34 0,-1-2-106 16,-3-6-45-16,1-8 132 15</inkml:trace>
  <inkml:trace contextRef="#ctx1" brushRef="#br1" timeOffset="112057.68">18945 9600 1705 0,'58'-35'121'15,"-4"5"53"-15,-5 0-10 16,-5 8-54-16,-3 0-41 16,-5 8-56-16,-3 1-13 0,-4 13-1 15,-4 0 0-15,-5 13 4 16,-2 1-1-1,-4 13-7-15,-2 9 4 0,-2 4-5 16,-2 8 6-16,3-5 7 16,1 0-6-1,7-9-1-15,3-4-10 0,5-11-30 16,3-13-20 0,0-9-49-16,0-11-28 0,-1-13 15 15,-7-9 44-15</inkml:trace>
  <inkml:trace contextRef="#ctx1" brushRef="#br1" timeOffset="112209.63">19378 9242 1476 0,'-6'-11'57'0,"5"-3"-1"0,4-2-58 15,11-8-68-15,5-9 40 16</inkml:trace>
  <inkml:trace contextRef="#ctx1" brushRef="#br1" timeOffset="112790.93">19830 9488 1328 0,'-5'44'90'0,"-1"-3"69"15,1-19-93-15,-1-5 2 16,1-18-17-16,-5-9-10 0,6-12-3 15,4-5 2-15,3-4 14 16,3-5 8 0,4-2 14-16,-1 0-4 0,8 11-10 15,5 2-8-15,5 11-24 16,2 3-5-16,-1 11-18 16,-1 0-10-16,3 12-27 15,-2 2-28-15,-1 2-45 16,-2 0-10-16,-9 0-4 15,-2-8 19-15,-4-4 46 16,-2-4 11-16,0-6 46 0,1-7 21 0,5-4 29 16,2-8 16-16,3-3 0 15,3-2-12-15,-2 11-27 16,4 1-9 0,-5 15-21-16,0 9-7 15,3 20-11-15,-6 0-10 16,11 1-15-16,-2-1 2 15,8-19 7-15,7 0 9 16,5-18 17-16,4-5 7 16,-2-8 24-16,1-3 11 0,-9-7 26 15,-6-7 13 1,-9-5 4-16,-7 0-7 16,-17-3 3-16,-11 7-3 0,-19 6-5 15,-9 9-4-15,-10 19-29 16,-3 16-14-16,11 25-16 15,8 14-5-15,22 16 1 0,14 2-3 16,25-10-7-16,13-6-11 16,16-22-44-1,5-7-15-15,9-20-77 16,3-6-35-16,0-10-267 16,-1-3 268-16</inkml:trace>
  <inkml:trace contextRef="#ctx1" brushRef="#br1" timeOffset="115752.34">20090 8778 1200 0,'0'3'71'0,"0"-1"39"0,3-2-3 0,3 0-3 0,5-3-11 0,0-7-26 16,2 4-12 0,1-10 2-16,2 0-4 15,3-3-4-15,5-4 7 16,1-9-10-16,5 1-6 0,3-9-2 15,-1-1-8-15,-1-9-6 16,-1-5-5-16,-6-5 0 16,-4-3-4-16,2-2 8 15,-1 2 5-15,-1-6-9 16,1-1 5-16,-5-12-6 16,1-11-6-16,4-13-4 15,1-1-8-15,0-8-3 0,1 3 1 16,-1-3 0-16,1-10 5 15,0-4-1 1,-1-3-1-16,2 2-2 0,-2 3-7 16,-1-4 2-1,-1-5-1-15,-7 2 2 0,-4 5 4 0,-7 6 1 16,-4 8-1 0,-12 6-3-16,-7-5 3 15,-5 7 1-15,-6 6 6 16,-4 3 5-16,-4 7-1 15,-7 1-5-15,-3 0-7 16,-6 2-3-16,0 3 3 0,-15 6 1 16,-8 11 3-16,-14 13 2 15,-7 6 1 1,4 14 2-16,-7 8-2 0,-7 15-4 16,-12 8-5-16,-10 9 1 15,1 9 2-15,2 8 1 16,4 2 1-16,-3 5-4 0,-3 4-3 15,0 6 0-15,8 4 2 0,8 12 5 32,-2 5 3-32,-15 6-2 0,-4 7-2 0,1-2-2 15,2 6-2 1,-1-2 7 0,-8 1 1-16,-5 0 0 15,4-2 0-15,10-5-12 16,2 1-5-16,-4-12-4 0,-4-6 3 15,9-6 11-15,3-13 3 16,0-11 0-16,-2-9 2 16,-2-13-3-16,2-11 1 15,14-15 0 1,6-7-5-16,3-19-6 0,5-9-13 0,8-15-4 16,8-4 6-16,17-13 4 15,14-4 12-15,12-8 10 16,4-10 5-16,0-13 4 15,0-1-6-15,-6 1 0 16,-3-1-2-16,-9-2-4 16,-7-5 1-16,0-3-3 15,0 0-1-15,9 1 0 16,7 2 2-16,12-12 4 16,2 1-1-16,8 0 12 15,3 4 5-15,1 3-6 16,1-5-1-16,-7 3-9 15,-1 4-4-15,-10 11 4 16,-2 5 1-16,-9 6-3 16,-4-4 3-16,-1 11-3 15,-3 6-2-15,7 12 2 16,4 1-6-16,8 5 2 16,8-2 1-16,8 5 7 15,3 3 5-15,8 10 0 0,2 9-4 16,1 9-4-16,-2 14 3 15,-1 10 2-15,-1 8-3 0,-1 9 3 16,-1 1-2 0,6 9-5-16,7 0 6 0,-1 0-6 15,0 0-3-15,6 0 0 0,5 5 0 16,2 3 0-16,0-5 4 31,0 1 1-31,-5 1-5 0,2-5 2 16,-1 2 0-16,-4-2-4 15,3-2 4-15,-4-6 2 16,-2 4-1-16,0-9 4 16,-2 0-3-16,1-1-5 0,1-3 1 15,0-2 1-15,0 0-1 16,1-2 3 0,1-4 1-16,2-2-2 15,1 1 0-15,1-4 0 0,1 1 0 0,-3 10-2 16,1-1 4-16,-2 6-2 15,-1 1-1-15,-2 4 1 16,0 1-1-16,0 0 2 16,-3 5-2-16,0-5 1 15,1 3-3-15,-3 3-4 16,1-2 7 0,0 1-5-16,-2 1 4 15,3-4 4-15,-2-1-3 16,4-4 0-16,1-1 0 0,0-1-5 15,3 0 5-15,-3 9 2 16,0 4-4-16,-8 0-3 16,-3 8-11-16,-5 11-10 15,-6 6 1-15,2 3-2 16,-3 7 1-16,3-2-1 16,-2 5-4-16,-3 0-16 15,1 0 3-15,3-4-10 16,-1-4 5-16,7-9 7 0,2-9 6 15,11-12 15-15,-7 2 4 16,12-13 13 0,2-2 2-16,4-4 0 0,2-5 3 15,4-2 0 1,-6-6 1-16,4-1 6 16,1-2 3-16,-2-7 6 0,6 2-2 15,-4 2 4 1,0 6-4-16,-1 11-1 0,-2 5 0 15,-3 11-8-15,-2 3 0 16,-1 0-3-16,-4 4-2 16,2 6 3-16,-1-1-2 15,0-2 1-15,-1 2-1 0,-1-7-3 16,2-1 1-16,3 9-1 16,-1-10 7-16,6 0 0 15,-2-2 2-15,3-6 0 16,-2 5-7-16,-3 3 0 15,-4 0-1-15,0 2 1 16,-1-1 2-16,1 1 2 0,-1-1-1 16,1 3-4-16,-1-4 6 0,6-4 10 15,-2 3 2-15,-1-2-4 16,3 1-4 0,-7 2-10-1,3 3 4-15,-2 8 3 16,1 4-7-16,6 7 2 15,4 8 0-15,9 4-3 0,3 6 7 16,6 1-1-16,3-2-8 16,-5-1 1-16,0-2-3 0,-10-6 1 15,-4-3 9-15,-5-8 0 16,-1-5 1-16,-6-8-1 16,0-2-7-16,-4-9 1 15,-3-1 5-15,0-10-2 16,-4-5 6-16,-5-2-6 15,0-3-2-15,-8-2 0 16,-1-2 3-16,0-6 1 16,-1 1-2-16,2 4 0 15,-2 5-6-15,-1 3-1 16,0 10 4-16,6 2-2 16,2 3 7-16,7 7 1 15,1-3-4 1,9 4 1-16,0 0-6 0,-2-1-2 15,7-1 3-15,1-4-1 16,-4 1 6-16,-1 5 2 16,-1-1 0-16,0 1 4 0,-6-11-8 15,-2 4 0 1,2 4-1-16,-1-2 0 0,3 4 7 16,2 1-3-16,1 0-3 15,-1 0-3 1,0 0-2-16,1 0 1 15,-1 1 4-15,-9 6 1 0,6 2 1 0,-2 9 2 16,-6 7-1-16,-9 6-21 16,-8 9-14-16,-5 1-27 15,-3 4-12 1,-1-4 12-16,4-3 5 16,8-11 23-16,5-2 13 0,14-12 8 0,7-13 5 31,-1 2 4-31,5-6-4 15,7-13 6-15,6-3 0 0,6-14-1 16,0-3 2-16,3-6 3 16,0 0-2-16,2-2 6 15,-3 5-4-15,-4 10 0 16,-2 7 1-16,-7 12-3 16,0 9 4-16,-3 15-7 15,1 12 2-15,2 5 1 16,5 0-3-16,11 1-4 0,4-4-2 0,6 2-15 15,0 2-25-15,-3-4-48 16,-6 0-89 0,-12 1 103-16</inkml:trace>
  <inkml:trace contextRef="#ctx1" brushRef="#br1" timeOffset="122003.41">6365 14462 1014 0,'0'3'107'0,"1"-2"67"0,-1 4-26 0,-1 2-50 0,-4-4-24 0,-4 5-34 0,1-4-14 0,-3 6-21 16,1 1-4-16,6 1 1 15,-7 3 1-15,7-1-2 16,0 2-2-16,0 4 1 16,4-3-2-16,2 7 2 15,3 3 2-15,1 3-3 16,5 1-1-16,0 6 1 16,5-7 1-16,3-7 0 15,3-4-4-15,5-11 0 0,3-6 3 16,0-7 5-16,0-11 10 0,-2-11 16 31,-4-1 3-31,-7-8 17 16,-6-1-5-16,-11 3-6 0,-5-4-7 15,-12 6-14 1,-3 4 0-16,-9 3-10 16,1 3-3-16,-2 1-2 15,0 2-5-15,11 10 0 0,3-1 0 16,8 10-5-16,5 7-7 15,-3 10-46-15,-4 2-21 16,4 1-130-16,-3-1 118 16</inkml:trace>
  <inkml:trace contextRef="#ctx1" brushRef="#br1" timeOffset="123777.83">7359 14630 1154 0,'0'4'88'0,"1"4"54"0,1-2-12 0,-2 6-29 0,2 9-16 0,-9 6-39 15,1 9-15-15,-5 10-25 0,0 4-4 16,3 12-6-16,2-1-16 16,1-7-23-16,5-8-6 0,0-21-11 15,5-8 7 1,4-17 22-16,1-8 1 15,-1-15 21-15,-1-7 6 16,-3-16 3-16,1-3 1 0,-3-14 5 16,3-6 7-16,2-10 19 15,5 0 12-15,9 5 7 16,8 4 8-16,8 18 0 16,0 5-3-16,-2 17-16 15,2 6-11-15,-5 17-22 16,-6 7-5-16,-7 14-2 15,-9 5-1-15,-8 9 1 0,-4 8 0 0,-13 2 1 32,-2 2-1-32,-12 1-13 15,-1 1-7-15,-12 1-8 16,-3-4 3-16,-3-9 12 16,-1 2 7-16,14-12 6 15,10-4 0-15,18-3 10 16,9-4 3-16,19 4 11 15,9-4 3-15,14 7-6 16,0 3-1-16,3-3-13 16,-3 4-3-16,-4 4-31 0,-1-1-31 15,-9-1-68-15,1-4-128 16,-10-7 149-16</inkml:trace>
  <inkml:trace contextRef="#ctx1" brushRef="#br1" timeOffset="124502.37">7789 14977 1046 0,'13'5'88'0,"1"1"87"0,4-4-83 0,2-8-7 0,1-1-9 0,1-8-17 15,0-7-4-15,1-2-8 16,1-4 2-16,-2-6-4 0,-4 3-2 15,-9-1-1-15,-7 4 0 16,-20 4-7 0,-5 4-3-16,-12 7-17 15,-5 7-9-15,1 17-7 16,0 14-4-16,4 22-8 0,5 5-4 16,6 8-4-16,8 2 2 15,16-12 8-15,4-5 2 16,18-22 5-1,0-5 2-15,9-15-1 0,6-5 3 0,4-7-1 16,3-6 1 0,9 0 6-16,-2-4 4 15,-7 6 2-15,-9 7 1 16,-16 6-9-16,-3 5-3 16,-10 15-16-16,-1 1-18 15,-5 10-32-15,-5 5-12 16,-1-6 10-16,-2-1 16 15,3-17 36-15,0-5 11 0,5-20 16 16,0-7 9-16,5-10 21 16,1-4 9-16,5 1-1 15,-1 2-6-15,6 12-14 16,-2 0-10-16,0 13-12 0,6 4-2 16,-2 8-9-16,-1 10 0 15,0 8-16-15,-2 3-10 0,-3 3-1 31,-2-5-2-31,1-9 17 0,-3-4 8 16,-2-12 8 0,-3-6 3-16,3-8 11 0,2-4 5 15,3-1 4 1,5 2 7-16,0 4-8 0,3 2-3 16,1 7-8-16,6 4-5 15,2 0-5-15,7 3 0 16,-5 5 2-16,-2 0-2 0,-3 9-2 15,-4 0 0-15,-5 20-41 16,-5 5-36-16,-11 18 46 16</inkml:trace>
  <inkml:trace contextRef="#ctx1" brushRef="#br1" timeOffset="136562.04">13740 169 782 0,'0'-1'145'0,"0"-6"160"0,0 3-162 0,0-1-3 0,0-1-30 0,-1 2-3 0,-1 0-9 16,2 4-10-16,-2 0-14 16,1 0-16-1,-5 11-26-15,6 8-7 16,0 9-5-16,3 10 1 15,0 4-7-15,0-1-1 0,0-1-13 16,-1-4-3-16,-2-8 5 16,0 1-14-16,-2-12-30 15,1 1-25-15,-3-11-70 0,4-5-24 16,-1-4-245 0,1-7 243-16</inkml:trace>
  <inkml:trace contextRef="#ctx1" brushRef="#br1" timeOffset="136886.13">13604 78 1321 0,'-9'-8'85'0,"6"5"33"16,4-4-3 0,7 1-34-16,8 1-12 0,-3-1-13 15,-1 3-1 1,9 1-2-16,-1 2-6 15,6 5-9-15,0 6-8 16,1 2-3-16,0 2-2 0,1 3-10 16,1 1-2-16,7-7-3 15,2 3 3-15,1-3-6 16,-1 1 0-16,-9-1 4 16,-6 1-5-16,-15 4-1 15,-8 4-4-15,-19 10 0 16,-14 7-2-16,-14 8 3 15,-7-5 2-15,-1-2-20 16,3-2-2-16,9-12-10 16,4-5-8-16,9-10-33 15,0-9-44-15,5-7 64 16</inkml:trace>
  <inkml:trace contextRef="#ctx1" brushRef="#br1" timeOffset="139312.85">10500 12453 1172 0,'4'0'82'0,"-7"0"45"0,-6-2-20 0,-13 2-36 0,-3 0-13 0,-1-2-25 15,6 1 0-15,7-4 9 16,4 0 3-16,7 2-2 16,4-3-2-16,15 1-5 15,10-3 3-15,23 2 2 0,10-5 6 16,21-10 6 0,12 1 4-16,14-10 0 0,2 0-3 15,-6 0-19 1,-9-1-3-16,-23 5-12 15,-5 6 0-15,-25 7-4 16,-12 2-8-16,-24 13 3 0,-13 2-2 16,-29 17-2-1,-15 9 2-15,-25 16-8 0,-13 6-2 16,-31 12-8-16,-9 6-6 16,-20 2-26-16,1 4-15 15,16-10-23-15,4-6-4 16,31-16 19-16,14-7 20 0,40-15 32 15,30-8 15-15,47-14 27 16,24-6 11-16,34-13 32 16,7-8 10-16,24-13-5 15,-1-7-10-15,8 0-11 16,1 3-11-16,-25 3-11 16,-11 4-3-16,-38 9-18 15,-10 6-5-15,-25 9-2 0,-10 5 0 16,-11 7 1-1,-10 1-1-15,-13 1-4 0,-12 7 0 16,-17 6-5 0,-7 9-7-16,-31 2-15 15,-7 3-16-15,-19 10-22 0,-2 0 1 16,19 3 17 0,7-2 12-16,29-2 27 15,14-3 5-15,22-12 1 0,20-1-1 16,25-10 7-16,17-8 5 15,20-6 11-15,16-10 11 16,22-14 10-16,13-7 3 16,27-9 4-16,-4-4-5 15,-12 1-8-15,-15 4-7 16,-34 12-14-16,-20 4-5 0,-25 17-6 16,-15 6 0-1,-32 9 2-15,-10 8-2 0,-26 18-16 16,-14 9-3-16,-21 8-20 15,-8 4-12-15,-5-1-7 16,0-3-9-16,23-8-2 16,11-8 13-16,28-18 21 15,15-4 8-15,24-15 15 16,10 0-3-16,24-12 3 16,21-5 7-16,19-4 13 15,14-8 7-15,21-3 9 16,1-4 2-16,6-4 7 15,-5 2-2-15,-13 1-7 0,-8 1-5 16,-24 7-15 0,-10 8-3-16,-30 12-1 0,-12 9-1 15,-29 7 0-15,-21 12-2 16,-22 17-15-16,-10 6-9 16,-30 14-27-16,-3 3-13 15,-14 7-1-15,-3 1 0 16,24-11 23-16,18-2 14 15,37-18 12-15,21-9 5 16,31-15 10-16,23-8 12 16,31-22 21-16,17-6 13 0,32-21 19 15,7-5-2-15,6-9-12 16,-4-1-5-16,-14-1-19 16,-12 8-4-1,-23 15-15-15,-15 12-4 16,-32 19-2-16,-17 7-4 0,-29 20-4 15,-17 9-13-15,-27 26-17 16,-8 6-2-16,-6 6-10 0,0 0 4 16,4-11-2-1,5-10-2-15,15-13 6 0,13-12 7 16,31-15 2-16,13-7 6 16,34-19 18-16,14-10 1 0,22-9 26 15,7-9 12-15,3-5 5 31,0 4 6-31,-10 4-14 0,-2 8-8 16,-28 17-11-16,-11 10-5 16,-26 15 3-16,-15 12-2 15,-28 19-28-15,-12 9-13 16,-12 12-50-16,-1 7-48 16,4 2-59-16,6-7 93 0</inkml:trace>
  <inkml:trace contextRef="#ctx1" brushRef="#br1" timeOffset="153923.15">20796 10584 627 0,'0'0'21'0,"3"5"33"0,-1-5 49 0,-1 0 42 0,2 1 8 0,-7 4-15 0,2 6-26 0,-7-2-17 0,-2 4-15 0,-5 0-25 15,6-4-6-15,-5 1-25 16,8-3-2-16,-2 4-5 16,-2-3-7-16,4 8-6 15,-5 0-3-15,1 8-6 16,1 2 3-16,4 11-6 16,0-1-1-16,7 8 4 15,6 0-4-15,11 5 5 16,6-2 4-16,12-6 0 0,2-4-2 15,5-14-4 1,-1-8 0-16,1-15-2 0,0-10 4 16,-2-14 3-1,0-7 0-15,-10-20 35 0,-1-10 8 16,-5-7 29-16,-4-8 8 16,-12 1-17-1,-7 7-3-15,-15 0-21 0,-10 10-13 16,-15 14-11-16,-14 10-6 15,-18 22-8-15,-16 10-3 16,-4 16-14-16,5 12-10 16,17 13-18-16,16 5-6 15,20 15-10-15,12 4-4 0,18 0-19 16,5-3-13-16,16-5-173 16,6-6-130-16,7-7 218 15</inkml:trace>
  <inkml:trace contextRef="#ctx1" brushRef="#br1" timeOffset="154187.14">20824 10891 939 0,'8'-14'115'0,"0"0"101"0,0 8-83 0,3 1-9 15,-5 5-14-15,4 6-10 0,-1 2-16 0,4 3-11 16,-1 3-28-16,9 4-10 0,9-4-20 16,0 2-5-1,9-2-7-15,1-2-4 0,6-2-8 16,-2-1-22 0,3-4-55-16,4 0-24 15,-14 1 50-15</inkml:trace>
  <inkml:trace contextRef="#ctx1" brushRef="#br1" timeOffset="154422.7">21544 10603 1503 0,'-3'3'75'0,"1"3"28"15,2-1-20-15,13-3-9 16,4-2-23-16,11-4-30 16,5-2-11-16,4 1-6 15,-9 2-8-15,-1 3-57 16,-2 2-31-16,-11 4-301 16,-6 0 242-16</inkml:trace>
  <inkml:trace contextRef="#ctx1" brushRef="#br1" timeOffset="154594.4">21564 10907 1468 0,'30'2'102'16,"2"-2"78"-16,-2-11-111 15,0 0-3-15,4-11-59 16,7-4-60-16,8-7-365 15,5-6 275-15</inkml:trace>
  <inkml:trace contextRef="#ctx1" brushRef="#br1" timeOffset="155689.42">22489 10398 1340 0,'0'-3'83'0,"0"-7"37"0,0 1-8 0,1 1-21 16,-1 0-13-16,2 6-29 15,4 2-5-15,-3 16-1 0,4 11-4 16,-1 23-14-16,-1 12-8 16,1 9-13-16,-4 1-3 15,-2-4-7-15,0-5-19 16,0-12-32-16,0-4-17 16,0-12-35-16,0-12-7 15,0-10-21-15,-5-5-191 0,-2-11 218 16</inkml:trace>
  <inkml:trace contextRef="#ctx1" brushRef="#br1" timeOffset="156090.88">22391 10379 1267 0,'-5'-8'78'0,"4"-3"27"15,-4 3-6-15,8 2-20 31,0 3-9-31,10-5-10 0,-1 5 7 16,9-4-6 0,4 6 5-16,10 1-4 15,1 6-7-15,5 3-8 16,5 4-5-16,-2 6-18 16,5 0-3-16,3 8-11 15,-2 4-7-15,-7 7-3 16,-2 1-3-16,-13 4-1 0,-7-2 0 0,-7 2-2 15,-9-9-5-15,-13-1-2 16,-1 4-3-16,-18-6 0 16,-11 2 1-16,-17-3-3 15,-8-1-8-15,-8-7-13 16,-4 0-5-16,9-6-6 16,1-4-8-16,15-7-3 15,12 0 3 1,13-13-14-16,12-3-6 0,16-8-24 15,8-8-267-15,27-4 244 16</inkml:trace>
  <inkml:trace contextRef="#ctx1" brushRef="#br1" timeOffset="157373.94">23839 10658 680 0,'2'-3'55'0,"1"1"19"0,2 2 6 0,-5 0-7 0,3 0-4 0,-2 2 11 16,2-4 5-16,1 2-6 15,-4 0-8-15,1 0-21 0,-1-1-8 16,0 1-16-1,0-2-3-15,0-1-7 16,-8-10 2-16,4 10-2 16,-3 0 0-16,1-5-3 0,0 5 3 15,-1 1 2-15,-1-4-2 16,-4 3 1-16,-2 0-2 16,-4 1-9-16,-1 2 2 15,0 8-12-15,-3 3-3 0,3 11 1 16,2 10-1-1,6 4 4-15,5 8-5 0,6-4-16 16,-2-7 0-16,13-6-1 16,2-9 6-16,9-11 17 15,3-4 7-15,7-14 14 0,-7-3 10 16,0-10 12-16,-1 0 11 16,-8-4 5-1,-4 1 4-15,-7 2-11 16,-2 3-8-16,-5 6-22 15,-1 5-13-15,3 11-11 16,-1 5-2-16,4 15-3 16,5 7-3-16,4 9-10 15,9-3-11-15,9-4-8 16,3-9 2-16,3-10 10 0,1-5 12 16,-1-7 10-16,2-4 3 15,-10-15 9 1,-4-6 6-16,-7-14 21 15,-6-6 8-15,-8-14 13 0,-1-7-3 0,-8-8-9 16,-9-3 2-16,-10 2-4 16,1 9-3-16,7 22 1 15,1 15-2-15,15 28-5 16,-1-5-4-16,9 27-12 16,0 14-5-16,12 22-10 15,2 16 2-15,9 13-1 16,-2 4-12-16,5-8-28 15,0-7-26-15,-7-13-68 16,-1-7-47-16,-1-15-126 16,-5-5 162-16</inkml:trace>
  <inkml:trace contextRef="#ctx1" brushRef="#br1" timeOffset="157571.04">24065 10436 1467 0,'14'6'84'0,"3"0"33"0,8-1-2 0,18-5-19 0,0-6-15 0,4-9-37 0,3-3-20 16,-5-5-39-16,4 0-33 15,-5-9-104-15,-6 2 87 0</inkml:trace>
  <inkml:trace contextRef="#ctx1" brushRef="#br1" timeOffset="158367.71">23017 9153 898 0,'-3'-15'33'0,"3"-7"17"0,-5 4 15 0,2 6 25 0,2 1 9 0,1 11-4 0,0 6 4 0,0 19-1 0,-2 8-7 16,2 26-25-16,0 4-13 15,0 8-34-15,0 0-6 16,2-10-34-1,1-1-32-15,-2-11-65 16,4-3-191-16,-5-8 190 16</inkml:trace>
  <inkml:trace contextRef="#ctx1" brushRef="#br1" timeOffset="158920.97">22858 9526 863 0,'-3'-22'121'0,"9"1"173"0,7-3-166 0,7 1-6 16,5-4-3-1,7-6-25-15,6-3-12 0,-7-5-22 16,4-2-13-16,-5 4-16 16,0 4-7-16,-11 18-15 15,3 4-1 1,-9 21-8-16,-2 14-3 15,-8 24 2-15,0 6-1 0,-3 15-15 16,0-2-15 0,0-5-9-16,2-6-3 0,5-15 17 15,3-4 16-15,4-21 11 16,0-3 4-16,5-19 6 16,3-8 4-16,0-12 7 15,-1-8-1-15,-4-4-4 16,-4 4-5-16,-5 14-3 15,-2 6 0-15,-1 16-5 16,1 3 4-16,-3 11-4 0,2 7-3 16,4 4 4-16,2 0-2 15,12 1-2 1,-4-9 5-16,7-6-4 0,1-3-1 16,0-8 4-16,5-6 1 15,-14-9 12-15,1 1 12 16,-3 0 7-1,-8 3-2-15,-3 8-5 0,7 4-15 16,-2 20-6-16,-2 9-5 16,6 11-2-16,-6 2 2 15,8-9-40-15,3-5-21 16,4-17-56-16,1-9-28 16,-4-18-23-16,2-14 77 0</inkml:trace>
  <inkml:trace contextRef="#ctx1" brushRef="#br1" timeOffset="159077.38">23533 9250 1254 0,'9'-8'29'0,"10"-8"-161"0,3-6 98 0</inkml:trace>
  <inkml:trace contextRef="#ctx1" brushRef="#br1" timeOffset="159307.93">23931 9428 1355 0,'-18'20'81'15,"2"2"18"-15,-1-6-32 0,11-3-12 0,4-2-36 16,4-3-10-1,10 6-6-15,9 2-1 0,9 3 1 16,0 6 0-16,3 8-3 16,-5 2 1-16,-10 9-1 15,-2 2 0-15,-20 1-3 16,-8 0-10-16,-14-7-37 16,-10-7-37-16,-3-16 46 15</inkml:trace>
  <inkml:trace contextRef="#ctx1" brushRef="#br1" timeOffset="159528.32">24210 8736 1286 0,'28'6'121'0,"-7"13"153"0,-9 14-167 16,-10 27-19-16,-4 9-15 15,-2 21-47-15,-1 8-7 16,5-11-30-16,1-5-41 16,6-18-82-16,-3-12 65 15,6-9 7-15</inkml:trace>
  <inkml:trace contextRef="#ctx1" brushRef="#br1" timeOffset="159767.73">24180 9310 1305 0,'30'-27'92'0,"6"-2"57"15,0-4-24-15,-3 3-12 16,2 4-22-16,-3 7-41 16,-1 6-21-16,-7 16-25 15,-8 5-4-15,-5 19-7 16,-8 6 1-16,0 13 0 0,-1 1 1 15,2 0-18-15,3-6-17 16,2-8-10-16,2-9-8 16,2-8-27-16,-7-10-16 15,0-11 59-15</inkml:trace>
  <inkml:trace contextRef="#ctx1" brushRef="#br1" timeOffset="160220.51">24514 8989 1333 0,'13'10'67'0,"1"3"-3"0,5 4-15 0,2 7-21 16,-7 2-23-16,-2 12-26 16,-1 2-11-16,-11 4-8 15,2-3 0-15,-2-13 19 16,0-4 15-16,0-23 15 15,3 3 11-15,5-15 6 16,5-8 6-16,-1-5 6 16,6 0-2-16,-3 7 3 15,3 7-7-15,-4 10-19 16,-1 10-6-16,-1 6-18 0,1 4-11 16,-2 1-8-1,1-2-11-15,0-7 5 16,3-7 4-16,-1-7 18 0,-1-2 11 0,-2-18 14 31,2-2 9-31,-4-4 21 16,-1-7 11-16,2 10 2 15,-3 6 2-15,1 8-10 16,3 11-3-16,5 11-5 0,6 4-2 16,5 14-9-16,3-4-4 15,3-1-9-15,3-7-6 16,4-11-10-16,-2-1-18 15,-7-11-50-15,-7-8-44 0,-11-21 59 16</inkml:trace>
  <inkml:trace contextRef="#ctx1" brushRef="#br1" timeOffset="160881.96">23705 8280 916 0,'-19'-60'33'0,"-3"-3"2"0,-5-7 14 0,-6-7 9 0,-5-6-1 0,-14 1 10 0,0 7 10 15,-11 20 29 1,0 14 2-16,-2 18-19 16,-1 8-5-16,-8 11-35 15,0 4-9-15,-19 4-18 16,-10 6-13-16,-19 7-7 16,-5 2-1-16,4 13-3 15,6-2 2-15,-11 15 1 16,5 0 11-16,5 8 18 15,3 5 1-15,23-4 1 16,7 6-9-16,3-6-18 16,0-1 0-16,-2-4-3 0,-4-5-2 15,7-6-1-15,7-3 1 0,13-7 0 16,2-3 1-16,10-7 1 16,2 1 2-16,9-8 0 15,8-3-4-15,16 0 2 16,3-4-6-16,14 3-5 15,5-4-11 1,5-3-49-16,4-5-36 0,4-19-327 16,1-10 273-16</inkml:trace>
  <inkml:trace contextRef="#ctx1" brushRef="#br1" timeOffset="161328.23">21064 8218 1147 0,'0'3'85'0,"-1"-1"52"0,-6-2-23 0,4-5-22 0,0 1-25 0,-3-3-29 0,2 4-18 15,-5 6-16-15,-5 5 3 16,-8 11-11-16,-8 8 3 0,-11 9-3 16,-7 8 0-16,-4 0 4 15,3-1-2-15,12-5 2 16,11-7 0-1,18-7 0-15,8-7-1 0,21-1 4 16,7-3 1-16,13-4 9 16,10 1 2-16,4-4 2 15,3 2-4-15,-4 0-7 16,-2-2-5-16,-3 4-24 16,-3-6-36-16,-2 6-281 15,-3 1 221-15</inkml:trace>
  <inkml:trace contextRef="#ctx1" brushRef="#br1" timeOffset="167850.03">13916 644 427 0,'-2'1'104'0,"-5"4"104"0,-1 1-16 0,3-2-37 0,2 0-26 0,3 1-37 16,0-3-16-16,0-2-6 0,0 0-6 16,0-2-9-1,1 1-5-15,-1-3-25 0,0 3-8 0,2-1-10 31,0 1-5-31,-2 12-4 0,0 0 3 0,3 1 2 16,1-2 1 0,4-1 3-16,5-1 2 0,3-8 6 15,-2-1-2 1,6-10-1-16,6-5 1 16,-3-6-4-16,-1-2 8 15,-6 0 6-15,-6 5 0 16,-10 1 4-16,-7 2-9 0,-13 6-3 15,-5 4-7-15,-9 6-6 16,-2 5 1-16,3 10-5 16,0 6 1-16,12 3-3 15,2 1-2-15,18 0 3 16,2-6-4-16,14-5 3 16,4-1 0-16,6-8 0 15,2-4 4-15,-1-2 1 16,6-9-1-16,0-1-1 15,-14-3 2-15,0 0-1 0,-12-1 4 16,-9-2 3-16,-8 5-3 0,-16-1 4 31,-3 5-2-31,-6 2-2 16,3 1-3-16,8 5 0 16,6 5 0-16,6 4-3 0,7 2 2 15,7 8-3-15,7 3-2 16,6 0 3-1,4-1-4-15,7-5 4 0,5-7-2 16,6-4 2-16,-3-5 2 16,2-13-2-16,-2-4 4 15,-12-4-2-15,-7-6 5 0,-13 2 3 16,-7 0 1 0,-18 5 3-16,-2 2-6 0,-19 4-1 15,3 3-3-15,2 9-3 16,4 6 1-16,16 11-1 0,2 6 1 15,12 4-2-15,6-1-1 16,14-2 0 0,2-3-3-16,12-7 4 0,5-1 0 0,7-11 2 31,1 0 0-31,-5-11 0 16,-7 0 0-16,-14-3 3 15,-10-2 1-15,-6-1 2 16,-12 0 1-16,-12 2-2 15,-8 4 3-15,-8 7-6 16,1 4 2-16,2 4-4 0,5 9-2 16,13 11 0-16,1-1-4 15,14 3 6-15,5-1-4 0,13-9 0 16,4-4 0-16,8-12-1 16,4-5 4-16,5-9 0 15,1-2 4 1,-8-6 1-16,-4 2 1 0,-12-4 9 15,-7 2-2-15,-17 3 3 16,-8-1 1-16,-15 4-6 16,-3 2-4-16,-2 7-4 15,4 7-2-15,4 11-2 16,7 8 2 0,5 8-3-16,7 0-2 0,14 3 1 15,11-3-2-15,6-7 0 16,10-2 2-16,6-10 1 15,-1-7-1-15,6-4 4 16,-1-8 3-16,-3-10 0 16,-9 1 6-16,-11-4 1 15,-8-1-6-15,-14 0 4 16,-3 1-7-16,-12 4 1 16,-6 2-1-16,4 10-6 0,-2 7 5 0,7 12-7 15,4 9 5-15,8 9 1 16,5-1-4-16,11-1 1 15,6-3-4-15,11-10 3 16,4-6 0-16,7-8 3 16,-6-10 4-1,3-6-3-15,-6-2 3 16,-10-5 1-16,2 0-5 16,-17-1 6-16,-2 2-4 0,-14 5 0 15,-9 4-1-15,-3 11-1 16,-6 2 1-16,4 15 0 15,1 8 2-15,10 4-5 16,4 0 4-16,13-3-4 16,13-4 1-16,10-10 3 15,6-7-3-15,4-6 4 0,-2-7-1 16,-6-6 3 0,1-3 6-16,-12-4-4 0,-1 1 6 15,-13 3-6 1,-11-2 1-16,-10 9-3 15,-6 5-3-15,-14 10 1 16,-3 9-5-16,-5 10-2 0,8 6 2 16,10 4-3-16,15 1 3 0,16-8 1 31,11-5-5-31,12-7 5 16,7-4-1-16,11-9 1 0,4-1 3 15,-6-12 4-15,-7-1 0 16,-10-6 5-16,-7-2-1 15,-15-5-1-15,-4-2-1 0,-20 1-3 16,-6 1 3-16,-13 2-6 16,1 1 2-16,2 12-6 15,6 4-1 1,7 11-1-16,10 2-3 0,6 6-1 16,9 1-5-16,10 4-1 15,11-2 0-15,8-1-3 16,7-2-8-16,4-2-27 15,-6-2-34-15,-12-3 51 16</inkml:trace>
  <inkml:trace contextRef="#ctx1" brushRef="#br1" timeOffset="194588.55">14222 636 907 0,'0'-2'59'0,"5"-1"-3"0,4-6 71 0,-6-4-17 0,1 2 5 0,-4 3-10 0,-5 0-16 0,-1 5-6 0,-7-2-24 16,0 5-11-16,-2 4-15 15,-3-1-4-15,7-2-4 16,8 4 4-16,-3 1 1 15,3-2-2-15,3 3 6 16,-2 0 6-16,11 5 3 16,-2 7 1-16,1 10 5 15,-2 9-9-15,-5 20-7 16,6 11-2-16,-7 23-18 16,-3 4-1-16,-7 10-5 0,1 1-7 15,2 5 3 1,1-3 1-16,5 1-7 15,2-3 5-15,2-17 1 16,4-6-2-16,-6-18 4 16,-1-11-4-16,3-12-3 15,2-10 2-15,0-17-2 16,-2-9 2-16,5-18 0 16,-3-11-5-16,2-25-3 0,6-11 0 15,-5-23-6 1,0-15 3-16,-7-24-12 0,-2-12-2 15,1-13 7-15,0 4 2 16,3 10 15-16,2 10 1 16,1 14-3-16,2 14 3 0,3 26 4 15,-2 19 4 1,-1 24 7-16,-6 21-1 0,3-5 2 0,-5 25 2 16,-2 24 2-1,-1 13 0-15,-7 31-2 16,-4 10 3-16,0 17-11 15,-2 9-2-15,4 8-2 16,5 9-4-16,-1-3 1 16,4-7-2-16,4-29-1 15,3-14-5-15,-2-23 4 16,1-12 1-16,1-21-1 16,-4-10 5-16,-1-19-3 0,2-8-6 15,-6-30-4 1,1-11-1-16,2-31-10 15,0-23-5-15,-2-26-1 16,5-18-8-16,0 1 14 0,1 4 9 16,9 19 6-16,-1 12 9 0,-1 23 7 15,-1 14 5-15,-4 34 3 16,-3 20 0-16,-7 26-3 16,-2 18-4-1,-4 25-4-15,1 18 3 16,2 28-7-16,-1 11 2 15,3 20-2-15,0 10-9 16,2 5 4-16,0 1-6 16,4-25-12-16,2-10-7 0,3-33-4 15,5-9 10-15,-5-19 8 16,1-15 9-16,0-20 0 16,-2-12 1-16,4-34 1 15,1-15-1-15,2-34 3 16,-4-23-5-16,4-27-6 15,-6-16 1-15,4-5 0 16,-1 3 0-16,0 14 9 16,1 7 4-16,-3 29 6 0,3 17 9 15,-7 39 9-15,0 19 1 0,-5 37-6 32,-1 18-5-32,-5 40-6 15,-2 20-4-15,-3 35-6 16,-6 13 2-16,0 23-8 15,-3 7 3-15,4-10-14 16,1-5-15-16,7-29-1 0,2-17-4 16,11-23 18-16,5-15 13 15,6-30 5-15,1-13-4 0,-4-33 0 16,8-20-4-16,0-42 2 16,0-11 5-16,-4-42 4 15,-2-15 0 1,-4-27-4-16,4-2-1 0,2 8-3 15,-1 9 4-15,-1 33 9 16,-2 13-2-16,-1 38 15 16,-5 23 3-16,1 40-1 15,-3 19 3-15,-1 37-12 16,-1 23-7-16,-11 34-1 16,-1 17 1-16,-11 29-2 15,-5 7-1-15,0-4-24 16,6-13-12-16,16-36-3 15,2-22 0-15,16-32 22 16,2-11 7-16,2-27-6 16,2-12 1-16,0-29 5 15,0-18 5-15,-7-32 5 16,-1-19 1-16,-3-30-5 0,-5-15-1 16,-2-11 3-16,2 0 0 15,-1 14 1-15,-2 9-4 16,3 25 0-16,0 19 7 15,0 37 18-15,1 17 8 16,1 36-3-16,1 17-5 16,0 40-14-16,-11 17-11 0,0 33 2 15,-4 14 4-15,-7 15-4 16,4 6 0 0,1-13-8-16,-5-16-23 0,15-32-42 0,2-18-20 15,4-24-62-15,2-5-24 31,3-21 101-31</inkml:trace>
  <inkml:trace contextRef="#ctx1" brushRef="#br1" timeOffset="195838.37">13621 2033 1150 0,'-8'-22'83'0,"3"2"48"0,5-2-6 0,7 1-10 0,-1 4-7 0,7 1-9 16,-7 3-6-16,0 5-15 16,1 4-17-16,0 8-30 15,4 9-5-15,4 19-19 16,5 9 2-16,10 12-6 15,8 7-1-15,1-8-1 16,6-3-1-16,0-13-1 16,-2-4-1-16,4-13 2 0,-9 0 3 15,-8-8 2-15,-8-5-5 16,-22-6 2 0,2 0-3-16,-13-9 1 0,-13-12 1 0,-7-10-1 31,-10-14-2-31,-2-10-1 15,4-6 0-15,1-10 5 0,5 6-2 16,7 15 0-16,6 9 0 16,17 25 0-16,3 13 7 15,6 15 6-15,7 10 2 16,5 27 3-16,0 11 0 16,4 21-2-16,3 5-6 15,-1-4-6-15,1-4 1 16,2-15-5-16,-3-10 0 0,-9-18 4 15,0-7-4-15,-15-18-1 16,0-7 1-16,-15-17-6 16,0-15 4-16,-9-21 3 15,-1-11-3-15,-1-17 2 16,1-2 0-16,-2 3 1 16,2 6 6-16,8 25 1 0,6 21-5 0,4 26 3 31,7 23 2-31,7 26 1 15,2 10 7-15,10 10-6 16,2-3-6-16,9-5 1 0,-2-8-10 16,11-9 4-16,-1-10 6 15,-1-11-7-15,-4-4 7 16,-10-15-5-16,-2-5-3 16,3-16 8-16,-10-11-5 15,9-18 2-15,-4-12 0 0,11-21-5 16,2-7 3-1,7-9 0-15,5 2 3 0,2 7 0 16,3 9-5-16,-3 21 1 16,-4 6 1-16,-16 24-1 15,-11 9 2-15,-13 21-2 16,-7 14-3-16,-17 14 4 16,-5 11 1-16,-12 8 1 15,-7 2-2-15,0 6-11 16,-1-3-6-16,-2 1-9 15,7-6-4-15,-3-9 10 16,4-6 2-16,13-10 13 16,4-9 7-16,10-11 0 15,3-7-3-15,11-9-2 16,3-5-3-16,15-10 6 16,2-4 0-16,15-10 3 0,7-8 7 15,7-11-3-15,5 2 5 16,3 3 3-1,-7 3-4-15,-7 19-1 0,-5 7-4 16,-16 15-2-16,-10 8-9 0,-19 20 1 16,-11 10 7-16,-24 24-1 15,-9 11 2-15,-20 20-23 16,-3 5-15-16,-19 3-31 16,1-2-13-1,14-15-17-15,7-13-23 0,34-25-53 16,14-10 90-1</inkml:trace>
  <inkml:trace contextRef="#ctx1" brushRef="#br1" timeOffset="-205299.08">827 3711 700 0,'-2'6'127'0,"-3"-1"132"0,2-5-82 15,3-11-40-15,0-1-23 0,0-4-35 0,0-5-5 0,-3 6-21 16,2-3-10-16,-9 10-7 15,-1 0-4-15,-5 10-8 16,-9 4 0-16,-8 12 1 0,-2 4-2 16,-12 8 6-1,6 4-6-15,-6 7-8 16,6 2-4-16,9 1-10 16,11 0-1-16,17 2 0 15,4-5-3-15,15 2 0 16,0-7 3-16,13-8-7 15,4-7-4-15,9-18-9 0,1-8-12 16,7-20-25 0,3-8-13-16,-1-8-3 0,-4-3 2 15,-9-4 29-15,-7 6 13 16,-13 4 22-16,-7 6 12 16,-10 15 18-1,-4 9 5-15,-6 18 0 0,-4 7 2 16,2 11-9-16,5 4-4 15,6-2-4-15,3-2-7 16,13-7-5-16,4-2-1 0,5-13 1 16,4 2-1-16,-4-8 6 15,0-6 6-15,-4-1 8 16,-7-1 7-16,-3 4-10 16,-8-4 2-16,-3 6-11 15,0 1-4-15,0-1-1 16,0 2-3-16,0-2 0 15,0 1 0-15,0-10 0 16,2 3 2-16,-2 2 6 16,-2-5 0-16,2 3 4 15,-6 3-5-15,1 2-4 16,5 3-2-16,-3 3-2 16,3 3-2-16,0 8-9 15,2 4 5-15,4 1-4 16,0 0 6-16,-6-2 4 15,0-3 1-15,-1-3-1 0,-10-1 2 0,0-7 0 16,-4-3 1-16,1-2 0 31,-6-6-1-31,2-3 1 16,3-1-2-16,4-4 1 0,1 0-2 16,10 0 7-16,2-3 4 15,9 1 12-15,3-3 6 0,3-3 14 16,2-1 2-16,0-3 5 15,-2-1 0-15,-1 1-17 16,-2 1 1-16,-3 4-15 16,2 4-12-16,4 6-4 15,7 4-3-15,11-1-25 16,6 9-14-16,9 1-55 16,2 1-36-16,4 4-38 0,0 3-184 15,-2 1 226 1</inkml:trace>
  <inkml:trace contextRef="#ctx1" brushRef="#br1" timeOffset="-204984.96">1499 3725 1266 0,'-2'0'95'0,"2"5"46"0,0 1-11 0,-1 10-36 0,1 5-27 15,1 5-30-15,4 1-16 0,12 0-21 16,1-5 4 0,7-12-3-16,5-4 8 15,3-6 13-15,3-10 5 16,-7-2 28-16,-4-4 6 16,-16-6 3-16,-7 3 1 0,-15-5-23 15,-10-1-6-15,-14 6-20 16,-4 2-15-16,-8 6-45 0,4 6-23 15,4 5-36-15,8-1-19 16,25 2-30 0,14-1-95-16,22 0 149 15</inkml:trace>
  <inkml:trace contextRef="#ctx1" brushRef="#br1" timeOffset="-204754.82">2108 3609 1167 0,'3'-3'149'0,"-3"-2"198"16,-3 0-176-16,-15-1-38 0,1 6-18 15,-10 6-58-15,4 10-14 16,-6 12-27-16,2 7-8 16,15 12-6-16,1-3-2 15,25-1-2-15,10 0-6 16,21-14 8-16,6 1-19 15,7-7-4-15,5-5-9 0,-9-14-55 16,6-4-39-16,-8-10 67 16</inkml:trace>
  <inkml:trace contextRef="#ctx1" brushRef="#br1" timeOffset="-203668.41">3759 3544 1113 0,'-1'0'117'0,"-4"-6"75"0,-6 3-69 0,-3-1-17 0,-11 4-39 0,-2-1-15 0,-8 2-25 16,-3 1-10-16,2 7-14 16,3 4 2-16,6 1-5 0,3 2-1 15,17 5 0-15,7-4 1 16,15 5 8-16,6-2 5 16,6 4 6-16,6-2 0 0,-3-3-7 31,4 3 2-31,-2 2-9 0,1-1 3 15,-9 0-5-15,-8 0-2 0,-15 1 9 16,-10 0-5 0,-17-1 5-16,-5 1-1 0,-13-7-7 31,-2 1 4-31,-3-11-10 0,3-3-11 16,4-12-38-16,5-8-27 15,12-3-55-15,13 0-54 0,15 3 110 16</inkml:trace>
  <inkml:trace contextRef="#ctx1" brushRef="#br1" timeOffset="-202672.13">3886 3837 1045 0,'23'-3'143'0,"-8"3"156"15,-4 0-174-15,-7 5-48 0,-4 0-33 16,0 7-29-1,-1 2-4-15,-2 1-10 0,7 2 0 16,1-8 0 0,-3 1-5-16,2-2 2 15,-2-8 2-15,0 0 3 0,9-8 7 0,-5-8 13 32,2-4 7-32,8-12 2 0,-4 4-1 15,9-5-4-15,-1 4-10 16,5 15-7-16,-4 1-4 15,4 21-11-15,-1 10-4 16,1 12-27-16,0 7-15 16,2 3-23-16,6-1 2 15,5-10 24-15,3-7 14 0,11-13 32 16,8-9 7-16,-5-11 22 16,1-5 16-16,-11-14 21 15,-15-1 3-15,-9-7-6 16,-9-1-4-16,-23-1-21 15,-3 6-7-15,-13 8-11 0,-4 9-9 16,-1 15-6-16,-4 4-1 16,8 9-7-16,4 3-2 15,13 0-1-15,9 1-3 0,13-4 2 32,8-7 3-32,11-5 0 15,-1-9 6-15,1-5 7 16,-2-3-1-16,2-7 8 0,-3 4-4 15,-2 4-4-15,-6 6 1 16,-8 13-6-16,-8 10-1 16,-8 17-4-16,-9 8-6 15,0 8-16-15,-3-4 1 0,14-5 2 16,3-9 8 0,11-12 13-16,9-5 5 15,1-12 20-15,5-6 5 16,6-4 13-16,-2-4-1 0,0 2-6 15,0-3-2-15,-14 4-2 16,-1 5-7-16,-7 8-6 16,-3 6-5-16,-6 18-6 15,-3 11-1-15,-10 14-2 16,-6 4-15-16,1 12-27 16,-5 3-10-16,8 1-6 15,-3-7 12-15,7-14 24 16,1-8 11-16,3-18 8 15,0-9 2-15,6-15 4 16,4-9 9-16,1-17 5 16,7-12 5-16,5-29 3 15,4-12-2-15,10-18-5 0,-1-11-3 16,11-4-8-16,7 5-1 16,5 26 4-16,1 18 9 15,0 32 0-15,0 16-4 16,-5 21-7-16,-10 15-5 15,-15 11-2-15,-10 8-2 0,-17 11-8 16,-9 0-6-16,-20 0-15 16,-6 0-14-16,-4-10-12 15,1-7-9 1,13-17-27-16,0-10-8 0,15-11-18 16,7-13-8-16,11-11-105 15,10-5-100-15,12-6 188 16</inkml:trace>
  <inkml:trace contextRef="#ctx1" brushRef="#br1" timeOffset="-202353.53">5425 3609 914 0,'0'6'158'0,"0"2"203"0,-6-3-220 0,-5 1-7 15,-3-3-32-15,-7 2-22 0,-5 6-24 0,-4 1-11 0,-2 3-27 32,0 0-6-32,14 0-11 0,10-1-3 15,11 5 2-15,9 1 0 16,17 4 4-16,4-2 5 16,2 0-2-16,1 2 4 15,-3-1-3-15,-6 3-2 16,-13-3 0-16,-9 2 2 15,-21 1-1-15,-11 0 0 0,-26 1-16 16,-11-1-19-16,-13-8-39 16,-6-2-47-16,10-11 64 15</inkml:trace>
  <inkml:trace contextRef="#ctx1" brushRef="#br1" timeOffset="-201039.49">6976 3724 990 0,'0'-2'43'0,"0"4"10"0,0 3 66 0,-3-2 2 0,-5 1 23 0,-1 0-7 0,1-4 6 0,-5 0-8 0,1-5-21 0,-9-6-16 0,2 0-41 15,-6 0-20-15,1 8-22 32,-1 3-10-32,-2 7-7 0,3 11 2 15,2 10-7-15,2 8 0 16,6 2-12-16,3 2-6 15,15-12 1-15,17-6 3 0,4-14 10 16,4-8 6-16,7-16 1 16,-8-3 4-16,9-14 4 15,-6-1 10-15,-4-1 11 16,-3-1 2 0,-12 9 5-16,-4 5-7 0,-8 20-7 15,0-1-10-15,-5 20-8 16,1 13-2-16,0 13 0 15,4-2-1-15,11-3-5 0,4-8 1 16,8-10-5-16,4-7 7 16,0-12 2-16,3-1 5 0,-3-11 0 15,0-4 2-15,-4-11 2 32,-1-8 0-32,-1-17 3 0,-4-10-2 15,-4-20-1-15,-1-2-2 16,-7-4 8-16,1 6 3 15,-6 23 11-15,2 19 6 0,-10 28 4 16,-3 12-5-16,-3 29-12 16,-3 11-4-16,2 24-15 15,6 9 0 1,9 6 1-16,3 1-21 0,13-7-45 16,3-8-28-16,4-14-58 15,4-6-8-15,-6-18-14 16,-4-6-5-16,-11-17 105 15</inkml:trace>
  <inkml:trace contextRef="#ctx1" brushRef="#br1" timeOffset="-200885.31">7180 3557 1396 0,'11'0'99'0,"3"4"60"0,0 6-23 0,13 4-30 16,8 2-20-16,-1-4-40 15,9 3-35-15,1-4-82 16,2 0-46-16,12 1 57 16</inkml:trace>
  <inkml:trace contextRef="#ctx1" brushRef="#br1" timeOffset="-199577.72">7937 3763 1359 0,'-10'-12'65'0,"6"1"40"0,5-2-25 16,12 2 10-1,1 0-11-15,11-2-28 16,2 1-6-16,9-4 1 16,2-1 5-16,5-2 0 15,-4-2 1-15,-5-3-1 16,-11 1-7-16,-15 1-7 15,-3 1-8-15,-23 1-11 0,-2 5-7 16,-16 14-11 0,-5 4-1-16,-7 21-5 15,9 12-1-15,3 18-4 0,6 7-4 16,11 4-9-16,11-10-1 16,14-8 7-16,15-9 5 15,7-14 10-15,7-10 0 16,6-14 3-16,0-11 0 0,8-14 3 15,3-10 4-15,5-14 3 16,-1 2 2-16,-4-10 0 16,-1 7-1-1,-18 9 6-15,-8 6-1 0,-14 19-3 16,-4 13-2-16,-17 19-9 16,-1 17 0-1,-3 9 1-15,0 10-1 16,7 1-11-16,7-8-11 15,13-10-15-15,6-11-1 0,9-13 9 16,1-2 10-16,2-9 11 16,-4-1 3-16,-2-14 3 15,2-5 2-15,-6-9 11 16,1-2-1-16,-8-1 3 16,-5 2 0-16,1 5-8 15,-9 5-1-15,-1 18-1 16,2 1-2-16,0 1-1 0,-2 4 1 15,1 7-6 1,7 0 0-16,6-1 0 0,8-2-1 16,7-4 4-16,2-4-1 0,9-6 1 15,-2 1 0 1,7-6-3-16,-2 0 1 16,1-4 1-16,-1-4 1 15,-10-2 13-15,-6-3 4 16,-18 6 16-1,-6 0 2-15,-22 6-2 0,-6 4-6 0,-6 11-15 16,-7 5-5 0,3 6-5-16,5 5-2 15,9 0 1-15,7 1-3 0,16 4-3 16,7-4 1-16,15-1-2 16,4 0 3-16,9 0 0 15,1-5 3-15,-2 2 3 16,0-2 0-16,-4-4-2 15,-4-1-1-15,-11-7-11 16,-6-1-1-16,-11-1 1 16,-4 2-1-16,-7-5 5 15,-2-3 3-15,7-1 0 0,6-1-1 0,9 5 1 32,12-2-3-32,15 1 2 0,3 2 1 0,7-1 4 31,2 1 0-31,0-5 2 15,-5-6-1-15,-5-1 5 0,-5-2 9 16,-19-5 14-16,-4 4 18 0,-18 3 16 16,-5 4-1-16,-7 12-13 15,-6 9-13-15,1 16-17 16,5 12-13-16,-1 18-2 16,5 5 1-16,2 12-21 15,0 1-15 1,-8 1-51-16,-3-2-5 0,-13-9-3 15,-5-4 19-15,-7-26 49 16,-2-8 6-16,3-27 33 16,6-14 15-16,16-26 40 15,8-10 19-15,19-15 15 16,15 2-12-16,24 0-42 16,16 6-20-16,26 4-28 0,7 5-3 15,7 7-36 1,-2 2-50-16,0 1-127 15,-3-1 455-15,-11-21-237 16</inkml:trace>
  <inkml:trace contextRef="#ctx1" brushRef="#br1" timeOffset="-198907.08">947 4474 879 0,'-2'-15'164'0,"-3"-3"188"0,-4-5-190 0,-4 2-5 0,-7 1-36 0,-9-4-18 16,-9 10-40-16,-6-4-12 15,-5 18-23-15,2 8-8 16,3 22-8-16,6 14-5 0,10 21-10 16,4 12 3-16,15 13-1 15,5 10-3 1,8-4 2-16,7 2-20 16,7-16-30-16,3-5-18 0,-2-16-28 15,-2-10 0-15,-15-13-3 16,-2-7-18-16,-14-13-202 15,-8-6 203 1</inkml:trace>
  <inkml:trace contextRef="#ctx1" brushRef="#br1" timeOffset="-197790.97">369 5167 1176 0,'3'-29'107'0,"10"-1"88"16,11-3-67-16,21-1-19 15,6-1-12-15,12 0-12 16,3 2-10-16,2 3-33 15,-2 5-8-15,-3 8-22 16,-9 2-2-16,-10 9 2 16,-12 6-6-16,-18 6 10 15,-8 1 4-15,-20 4-2 0,-11 4 4 16,-13 8-11-16,-6 2-8 16,-2 5-20-16,-3 3-11 15,8 3-18-15,16-3-3 16,12-6 18-16,13-3 5 15,16-10 21-15,6-8 5 16,7-11 0-16,1-2 9 0,1-15 4 16,-1-7 3-16,-1-7 5 15,-6-5-3-15,-2-5 1 16,-9 5-1-16,-4 6 2 16,-3 7-3-16,-5 15-8 15,1 9-3-15,1 19-6 16,0 14 2-16,4 21-1 15,0 9 1-15,8-3-16 0,7-4-8 16,11-15 0-16,4-10-1 16,6-18 11-1,-4-11 10-15,2-21 3 16,-6-6 2-16,-5-23 7 16,-1-9-6-16,-9-18-1 15,3-9 0-15,-9-1-2 16,-1 3 4-16,-4 2 6 15,-1 2-2-15,-7 22 6 16,0 11 7-16,-7 32-2 16,-1 22 0-16,-9 32-6 0,0 19-7 15,1 29-6-15,3 6-2 16,5 2-12-16,8 0-5 16,19-18-8-16,-3-12 5 15,20-26 9-15,2-11 5 0,2-25 7 16,-2-10 4-1,-5-29 5-15,5-9 1 0,-5-23-3 16,-3-9-4-16,-3-7 3 16,-4-6 8-16,-10-4 12 15,-4-2 7-15,-10 7-9 16,-7 10-1-16,-2 31-7 16,1 18 1-16,-4 42-1 15,2 18 2-15,0 32-12 16,5 13-1-16,6 9-5 15,5-4 0-15,14-11 0 16,6-12-3-16,10-20 0 16,4-4-3-16,2-18 2 0,3-1 2 15,-3-18 0-15,-3-7 2 16,-6-12-2-16,1-5 2 16,-13-6 0-16,1 0 1 15,-12 9 1-15,-1 6-8 0,-8 18-14 16,-3 2-4-16,0 13-2 15,0 7 4-15,6-1 15 16,3-3 2-16,16-5 2 16,2-7 2-16,11-6 1 15,-4-5-3-15,-1-6 3 16,0-5 0-16,-2-2-2 16,-2 2 2-16,-3-1-1 15,-2 7 1 1,-4 9 2-16,-3 4-2 0,-1 14 3 15,1 5 2-15,-1 12 1 16,-1 5-1-16,-1 5-3 16,1-1-2-16,-6 2 0 15,-3 3 1-15,-8-3-1 16,-7 4 0-16,-17-2-8 16,-2 5-8-16,-7-10-37 15,0-1-32-15,3-13-55 16,5-10-29-16,10-23 92 15</inkml:trace>
  <inkml:trace contextRef="#ctx1" brushRef="#br1" timeOffset="-197655.83">2112 4309 1650 0,'-1'11'45'0,"1"-2"-78"0,-2-4-175 0,17-24 130 0</inkml:trace>
  <inkml:trace contextRef="#ctx1" brushRef="#br1" timeOffset="-197122.14">3605 4509 1246 0,'1'14'78'0,"4"-3"24"16,6-3-10-16,3-8-27 15,5-3-12-15,7-6-5 16,2-2 0-16,0-10-2 15,-4 2-1-15,-7-4-17 16,-4-3-8-16,-13 4-10 16,0 3-4-16,-13 0 3 15,-9 5 0-15,-9 11-4 0,-7 8-3 16,-2 18-5-16,-1 11-1 16,8 11-1-1,10 9 0-15,7 1-6 16,11-1-6-16,21-13-10 15,6-8-11-15,22-16-25 0,13-6-17 16,9-12-65-16,10-10-237 16,8-12 240-16</inkml:trace>
  <inkml:trace contextRef="#ctx1" brushRef="#br1" timeOffset="-196254.2">4193 4511 1082 0,'-25'-10'127'16,"-14"4"128"-16,-2 6-129 0,-15 13-51 15,-5 2-27 1,-1 15-30-16,9 3-8 0,15 2-10 16,16-7-1-16,22-10-2 15,14-6-7-15,21-12 5 16,9-4 5-16,11-10 8 16,-8-10 4-16,-2-9 7 15,-6-5-1-15,-3-6 14 16,-3-2 12-16,-9-3 10 15,-3-4 5-15,-14-3-9 16,-2 6-1-16,-6 9-11 16,-4 11-5-16,-1 19-7 15,-2 11-9-15,1 24-8 16,-2 5-1-16,9 20-4 16,3 8-3-16,16 8-1 15,0-4 0-15,16-1-3 0,3-12 3 16,10-14-1-1,8-7-1-15,7-18 0 0,1-4-2 16,0-11 1-16,-8-10 0 16,-10-9 5-16,-6-5 0 0,-20-3 4 15,-3-3 0-15,-17 2 1 16,-1 8 3-16,-17 11-2 16,-2 11 1-16,-12 18-5 15,1 13-3-15,2 23-2 16,1 5-2-16,8 10-1 15,-4 1 3-15,5 4-10 16,-2-4-6-16,-2 2-18 16,1 1-8-16,-5-9-11 15,-2 0-4-15,-1-6-2 16,-4-7 2-16,1-14 22 16,1-8 9-16,7-22 22 15,4-11 11-15,9-20 20 16,5-18 3-16,7-26 0 0,11-15-8 15,10-12-15 1,11 9-1-16,12 16 6 16,14 14 6-16,13 19 2 15,5 11 0-15,9 16-1 16,-1 4-6-16,-2 5 3 0,-5-1-1 16,-9-2-3-16,-4-1 3 15,-8-5 0-15,2-1 5 0,-9-8 5 31,-5 2 6-31,-17-6 6 0,-14 1 9 16,-29 2-2-16,-13 2 1 16,-16 6-16-16,-7 8-5 15,-2 16-18-15,2 13-5 0,11 20 0 16,5 4-5 0,21 6 5-16,14-4 0 0,18-4 0 15,18-5 0-15,17-12-1 16,13-5-14-16,23-10-54 15,3-3-66-15,4-11 210 16,3-8-114-16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25T18:50:13.15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25T18:50:13.409"/>
    </inkml:context>
  </inkml:definitions>
  <inkml:trace contextRef="#ctx0" brushRef="#br0">22605 15178 0,'0'0'0,"0"0"0,0 0 0,0 0 0,47 27 15,-27-19-15,-1 0 16,1 0 0,4-4-1,11-4 1,9-8-16,7-4 15,-4-4 1,0-7 0,32-25-16,24-19 15,3-11 1,-7 7-16,-20 11 16,-20 13-16,-20 16 15,-15 11 1,-8 8-16,-8 4 0,4 4 15,-5 0 1,-7 4-16,4 0 16,4 0-16,-8 0 15,0 0 1,0 0 0</inkml:trace>
  <inkml:trace contextRef="#ctx1" brushRef="#br0">15123 9980 2034 0,'20'-22'59'0,"10"0"8"0,8-2-8 0,2 10-20 0,5 4-11 0,4 10-22 0,-3 8 0 0,-13 11-4 0,-1 8-1 0,-18 14 2 0,-8 3 0 0,-15 11-5 0,-16 4 1 0,-13 4-5 0,-8 1 1 0,-6 4-6 15,0 3 8-15,4-9 3 16,4-6-1-16,19-18 1 0,8-8-2 15,14-9 1 1,10-9 5-16,22-10 25 0,12-2 20 16,31-13 23-16,15-1 5 15,11-13-10 1,3 1-25-16,-2-12-23 16,1-8-13-16,4-6-85 15,5-2-56-15,0 1 38 16,-1 4-3-16</inkml:trace>
  <inkml:trace contextRef="#ctx1" brushRef="#br0" timeOffset="649.44">16926 10145 1333 0,'5'-1'94'0,"-5"-2"55"0,-2 0-10 0,-4-2-17 0,-4 0-24 0,-5 4-42 0,-1 1-19 0,-9 7-27 15,3 11-8-15,6 9-7 16,5 6-5-16,14 11-3 0,8 0 2 16,14-5 0-16,4-5 4 15,12-12 2 1,1-7 3-1,2-10 7-15,2-3 13 0,-6-10 33 16,-6-13 20-16,-8-6 9 16,-8-1-10-16,-14-5-23 15,-9 1-20-15,-17 1-13 16,-3 1 0-16,-10 3-29 0,-8 2-21 16,9 3-32-1,-3 3-15-15,14 6-18 0,12 4-4 16,11 6-33-16,9 0-23 15,15-1 90-15</inkml:trace>
  <inkml:trace contextRef="#ctx1" brushRef="#br0" timeOffset="1145.02">17308 10190 1117 0,'27'7'116'0,"-5"1"84"15,1-6-21-15,-5-2-29 16,-7-3-31-1,0-5-35-15,-5 2-27 16,-1-4-31-16,-4 9-11 0,-1 1-14 16,13-2-8-16,0 7-3 15,6 4 1-15,6 4 1 16,0-1 6-16,8 1-1 16,-6-2 6-16,3-5-5 15,2 4 4-15,-6-9-1 16,0 1 3-16,-11 0 5 15,0-1-9-15,-1 4 4 0,-2-4-5 16,3 4-4 0,2 1 7-16,-1-4-2 0,1-2-1 0,4-2 0 15,-2-9 2-15,0-1-3 16,-1-9 5-16,5-4 1 16,2-6 2-16,6-14 25 31,1-10 8-31,-5-30 26 0,-2-13-6 15,-9-17-14-15,-8-3-13 16,-10 17-23-16,-6 16 2 16,-1 36 2-16,2 20 8 15,-7 33-4-15,-3 15 1 0,-1 29-11 16,3 19-2 0,4 34-1-16,9 11-1 15,7 12-14-15,11-4-49 0,15-13-122 16,1-11-51-16,6-25-218 15,1-14 242-15</inkml:trace>
  <inkml:trace contextRef="#ctx1" brushRef="#br0" timeOffset="1625.35">17996 9951 1446 0,'0'-3'110'0,"11"3"61"0,4 0-12 0,17-1-25 0,6 1-17 0,12-5-8 0,-1 10-9 16,3 1-23-16,-1 8-12 15,-9 11-32 1,-2 5-11-16,-9 11-17 0,-12 10 2 16,-8 17-8-16,-7 6-17 15,-12 17-58-15,-5 4-34 16,-6 0-61-16,3-12-13 0,4-20 44 15,2-14 33-15,10-25 68 16,7-12 43-16,-1-18 57 16,5-10 16-16,-2-20 32 15,1-13-3-15,-5-23-33 16,2-18-18-16,-3-14-32 0,0-4-12 16,4 15 17-1,6 14 3-15,10 27 3 16,6 16-1-16,5 24-22 15,3 7 2-15,-7 17-3 16,2 7-1-16,-11 14-7 16,-7 2-2-16,-17 6-2 15,-9-1-8-15,-16 1-29 16,-4 0-26-16,-6-7-53 16,4-4-34-16,2-16-54 15,5-6-231-15,22-20 271 0</inkml:trace>
  <inkml:trace contextRef="#ctx1" brushRef="#br0" timeOffset="2109.67">18859 10054 1335 0,'1'9'179'0,"-1"2"173"0,-9 12-198 0,-4 5-33 0,-1 0-64 0,0-2-27 0,9-3-25 0,5-5 0 0,16-11-8 15,11-5-8-15,9-10 2 16,-1-4 0-16,6-6 9 16,-5-7 15-16,-3-8 23 15,2 1 10-15,-12-1 21 16,-4 2-8-16,-6 7-21 16,-4 5-11-16,-1 17-26 15,-5 9-4-15,2 21-2 16,1 8-2-16,-1 9-3 0,6 0-11 15,13-7-39-15,6-8-24 16,12-9 1-16,14-10 18 0,-3-14 42 16,4-7 47-16,-6-15 29 15,-7-8 11-15,-6-11 23 16,-5-12-6-16,-3-15-10 16,-10-14-8-16,-12-16-18 15,-8-4-9 1,-8 5-18-16,-1 20-8 15,-2 39-5-15,1 22-9 0,-4 43 3 16,-3 20 7-16,3 33-4 16,-1 10 0-16,11 22-37 15,-3 4-43-15,12-4-81 16,3 0-42-16,11-5-64 16,1-2-135-16,15-15 242 15</inkml:trace>
  <inkml:trace contextRef="#ctx1" brushRef="#br0" timeOffset="2292">19539 9858 1558 0,'52'-52'112'0,"9"0"101"0,7 2-105 0,-5 3-25 0,2 2-25 16,-16 8-63-16,-13 3-32 15,-23 14-89-15,-17 4-50 16,-30 22 95-16</inkml:trace>
  <inkml:trace contextRef="#ctx1" brushRef="#br0" timeOffset="2945.28">17227 9873 1242 0,'0'3'81'15,"-6"3"48"-15,-2-4-10 0,2 2-30 0,0 4-13 0,1 5-36 0,0 3-21 0,4 17-10 16,1 1-5-16,0 15-4 0,3 3-1 16,5-3-28-16,3-6-3 15,4-12-3-15,4-10-2 16,8-15 32-1,6-6 3-15,5-20 11 16,0-4 13-16,0-11 8 16,-5-4 10-16,-8-4 4 15,-6 9-3-15,-6 12-4 16,-7 9 2-16,-6 24-7 0,3 8-7 16,-11 19-6-16,4 8-10 15,-1 6-7 1,0 0 1-16,8-13-5 0,10-1-2 15,3-13-52-15,4-8-39 16,7-10-279-16,8-17 224 0</inkml:trace>
  <inkml:trace contextRef="#ctx1" brushRef="#br0" timeOffset="3531.45">20946 9712 1680 0,'3'0'23'16,"-16"0"-4"-16,-18 4 12 0,-2 8-5 0,-7 2-17 0,7 9-3 0,9 6-6 0,16 1-3 0,15 4 2 0,7-2 5 0,22 4 14 0,4 2 16 16,9 1 12-16,0 6 0 15,-16-4 4-15,-5 1-3 0,-23-1-12 16,-5 2-5-16,-18-2-14 31,-13-3-13-31,-10 0-30 0,-8-9-18 16,-8-3-51-16,5-9-25 15,0-17-26-15,8-6-137 16,27-31 183-16</inkml:trace>
  <inkml:trace contextRef="#ctx1" brushRef="#br0" timeOffset="3728.02">21231 9467 1768 0,'16'46'110'0,"-3"20"23"0,-5 18-6 16,-8 20-48-16,-5 5-27 16,3 1-28-16,2-9-14 15,8-16-63-15,3-4-41 16,2-15-99-16,-1-8 139 16,-2-23-1-16</inkml:trace>
  <inkml:trace contextRef="#ctx1" brushRef="#br0" timeOffset="4758.58">21179 9986 1665 0,'65'-12'107'0,"0"-1"27"15,4 0-20-15,5 5-53 16,0 1-27-16,-4-1-30 15,-9 4-8-15,1 6-36 16,-4 8-15-16,1 4-19 16,-4 5 4-16,-22 1 32 0,-8 5 15 15,-22 2 23-15,-11-2 4 16,-14-6 3 0,-9 2 3-16,-9-7 3 15,-2 3 1-15,4 1-3 16,2-4-2-16,9 0-5 15,3-1-3-15,10-2-4 16,4-3 0-16,9-4-4 16,10 1-2-16,10-6 4 15,3-3 0-15,7-10 10 16,2-3 15-16,1-2 24 0,-2 0 14 16,-10 0 18-16,-4 3-6 0,-10 4-12 15,-2 1-14-15,-4 9-22 16,-5-3-6-16,-2 23-20 15,1 9-4-15,0 25-6 16,6 9-14-16,9 1-29 16,13-3-15-16,10-13-9 15,6-16 12-15,11-16 43 16,1-10 12-16,4-14 35 16,-5-12 13-16,-7-19 19 15,-4-8 18-15,-13-16-1 0,-1-10-1 16,-11-18-9-16,-4-13-10 15,-9-17-21 1,0-6-5-16,-1 6-8 16,-6 19-1-16,6 39 18 15,-1 21 7-15,2 28 2 16,-1 16-6-16,1 24-15 16,-2 17-11-16,-1 30-9 15,3 17 1-15,0 27-4 0,3 3-2 16,6-4-14-16,10-12-7 15,7-24-16-15,10-14-9 16,8-16-2-16,7-14 10 16,9-15 15-16,-7-14 12 15,1-16 27-15,-1-10 5 16,-8-18 7-16,-8-10 5 16,-19-8-4-16,-13 1-1 0,-13 10-7 0,-13 8-5 15,-6 32-10 1,-1 17-4-1,1 22-1-15,2 11-3 0,12 7-3 16,13-7 1-16,26-11-7 16,8-5 0-16,25-15 8 15,8-5-2-15,-2-13 14 16,-5-8 4-16,-13-6 11 16,-12-6 11-16,-5-11 1 15,-5 0-2-15,-10-2-8 16,-3 6-7-16,-6 12-11 0,-6 17-3 15,7 1-4-15,-4 19-7 16,8 15 6-16,3 3-2 16,10 1 4-16,4 2 3 0,1-4-1 15,-3 4-11 1,-15-8-45-16,-7 3-20 16,-23-4-75-16,-10-4-23 15,-18-8-38-15,-7-9-144 0,-4-22 231 16</inkml:trace>
  <inkml:trace contextRef="#ctx1" brushRef="#br0" timeOffset="4944.35">21951 9475 1598 0,'53'11'135'0,"15"-6"124"0,22-7-163 0,5-7-8 0,9-10-45 0,5-5-33 0,14-2-89 16,16 0-56-16,-7 4 66 15</inkml:trace>
  <inkml:trace contextRef="#ctx1" brushRef="#br0" timeOffset="5730.21">20586 11166 1021 0,'-5'-7'142'16,"1"4"145"-16,-6 5-139 0,-4 4-8 0,-2 4-48 0,-1 7-22 0,-4 10-37 15,1 6-16-15,1 24-11 16,5 4-5-16,14 5-8 16,4 1 1-16,23-15-1 15,8-8 1-15,14-16 0 16,4-10 4-16,15-18 17 16,5-2 15-16,-10-17 35 15,-8-6 16-15,-19-5 5 16,-10-8 0-16,-26-3-17 15,-7-2-10-15,-29-2-23 16,-16 2-12-16,-19 1-29 0,-6 7-16 16,4 8-25-16,9 3-16 15,21 15-19-15,8 1-14 0,23 6-30 16,10 9-26 0,24 4-29-16,8 3 82 0</inkml:trace>
  <inkml:trace contextRef="#ctx1" brushRef="#br0" timeOffset="6356.2">22091 11074 1049 0,'0'30'140'0,"3"10"189"0,0 9-185 0,4 7-37 0,5 3-14 0,1-3-51 15,1 3-16-15,4-7-16 16,-1-3-7-16,-3-8-2 15,2-3 0-15,-5-8 2 16,-3-7-2-16,-4-9-1 16,-4-4 1-16,-18-12-7 0,-11-9-6 15,-18-12-3-15,-12-6 1 16,-5-17 5 0,2 1 6-16,12-4 8 15,7 9 11-15,18 15 23 16,11 13 13-16,12 12 13 0,4 0-1 0,12 7-3 15,5 9-6-15,20 3-6 32,4 5-6-32,14-4-23 15,9-4-6-15,11-13-47 16,7-1-33-16,-7-8-77 0,-1-7-56 16,-5-8 109-16</inkml:trace>
  <inkml:trace contextRef="#ctx1" brushRef="#br0" timeOffset="6813.38">22937 11257 1347 0,'-5'3'84'0,"-1"4"38"0,2-3-14 0,4 7-7 0,-3-7-13 0,8-1-9 16,1-3-11-16,12-7-7 16,-1-7-7-16,8-16-22 15,2-1-10-15,0-9-11 16,-2-4-8-16,2 5-1 15,-2 6 9-15,-4 12-1 16,-7 10 11-16,-9 16 2 16,-1 9-1-16,-4 19-7 15,-4 11-6-15,-1 10 1 16,3 7-10-16,2 4 3 16,0 1-3-16,5 7-1 0,5-7-1 0,-3 3-1 15,5 1-11-15,-5-9-62 16,3-1-4-16,-9-9-56 15,-1-6-22-15,-6-15-8 32,-2-6-230-32,-3-11 255 0</inkml:trace>
  <inkml:trace contextRef="#ctx1" brushRef="#br0" timeOffset="6996.81">22915 11738 1075 0,'-8'0'207'15,"5"0"292"-15,10 7-309 16,8 2-13-16,10 4-13 16,6-2-20-16,14-3-49 15,5-1-29-15,16-7-42 16,10-4-12-16,12-3-55 0,5-4-25 16,-3 2-115-16,-1 1-77 15,1-5 139-15</inkml:trace>
  <inkml:trace contextRef="#ctx1" brushRef="#br0" timeOffset="9098.46">15448 14970 1241 0,'8'-19'90'0,"-2"-5"30"0,5 2-26 0,-1-3 0 0,2-2-14 0,1-3 5 16,3-8-5-16,-1 0-2 15,3-3-4-15,-3-1-6 16,1 7-4-16,-3 7-9 0,-4 12-25 16,-9 14-4-16,7 8-28 15,-6 17 5-15,-1 32-3 16,0 13-2-16,3 15 3 15,1 10-7-15,7 3-22 16,1 4-21-16,6 12-6 16,2-2-15-16,-1-1-7 15,0-10-1-15,-11-20-30 16,-2-13-16-16,-11-15-248 16,-7-9 238-16</inkml:trace>
  <inkml:trace contextRef="#ctx1" brushRef="#br0" timeOffset="9278.84">15295 15766 1298 0,'19'-3'166'16,"1"0"198"-16,18-5-225 0,5 3-8 0,2-6-48 16,3 0-18-16,-2 0-72 15,2 0-54-15,11-3-118 16,1-4-311-16,9 3 299 15</inkml:trace>
  <inkml:trace contextRef="#ctx1" brushRef="#br0" timeOffset="9762.25">16809 15452 1208 0,'0'-27'89'0,"5"2"68"0,-2 3-44 0,2 11-1 0,1 6-5 16,-6 10-23-16,2 9-12 0,-2 18-25 16,0 7-21-16,1 7-15 15,4 3-6-15,3-2-9 16,3-3-5-16,2-9-36 16,-1-7-22-16,7-14-55 15,2-7-32-15,1-15 88 16</inkml:trace>
  <inkml:trace contextRef="#ctx1" brushRef="#br0" timeOffset="9912.08">16696 15250 1482 0,'0'-12'55'16,"4"-3"0"-16,4-2-47 15,10-7-31-15,1 1-349 16,7 1 260-16</inkml:trace>
  <inkml:trace contextRef="#ctx1" brushRef="#br0" timeOffset="10211.83">17098 15463 1153 0,'19'41'56'0,"1"0"18"16,-2-6-42-16,-2-8-20 15,-5-2-1-15,-3-8-11 16,1-3 1-16,-7-6 2 16,-1-6 1-1,1-1 40-15,-2-12 16 16,0-12 29-16,0-9 9 0,3-7-10 16,6-2-14-16,9-3 2 15,2 11-1-15,7 7 6 16,3 6-11-16,2 23-19 15,4 13-21-15,-5 17-26 16,4 11-2-16,-10 10-35 16,1 1-24-16,-6-3-75 15,-3-2-41-15,4-15-283 16,6-10 275-16</inkml:trace>
  <inkml:trace contextRef="#ctx1" brushRef="#br0" timeOffset="10580.38">17802 15570 1156 0,'12'-14'157'0,"-1"5"138"0,-4 17-134 16,-3 11-35-16,1 18-57 31,-3 8-31-31,-2 10-35 0,0 8 3 16,0 0-38-16,0 5-7 16,6-5-44-16,0-8-6 0,1-19 22 15,-1-10 13-15,-6-25 47 16,1 4 9-16,-1-29 36 15,-1-11 13-15,-7-18 25 16,3-18 9-16,-6-17-10 16,5-7-10-1,6 3-4-15,8 4-7 0,12 22 10 16,2 14-10-16,10 20-17 16,1 13-15-16,3 21-23 15,2 12-3-15,-5 18-6 16,-6 4 7-16,-13 8-17 0,-3 7-6 15,-18-2-25-15,-6-4-13 0,-14 1-25 16,-3-7-20-16,-6-10-44 31,3-6-67-31,7-19 125 16</inkml:trace>
  <inkml:trace contextRef="#ctx1" brushRef="#br0" timeOffset="11079.04">18335 15345 1562 0,'16'-2'98'0,"-7"10"37"0,-1 6-29 15,-14 15-54-15,-1 4-20 0,-2 8-25 16,4-3-6-16,7-7-2 16,9-5-3-16,6-17-6 15,7-9 0-15,3-11 8 16,1-6 8-16,4-12 15 0,-4-6 11 15,-3-1 24-15,-4 3-9 16,-10 5-1-16,0 7-12 16,-6 20-29-1,-1 5-5-15,3 23-25 16,-1 11-16-16,7 3-38 16,2-2-9-16,15-5-18 15,8-9 22-15,9-14 32 0,4-6 17 16,-8-15 55-16,-4-6 12 15,-9-9 33-15,-10-6 14 0,1-14 7 16,-10-2-6 0,-2-21-5-16,1-9-2 15,-10-19-13-15,-2-13 0 16,-13-12 16-16,-4-7 5 16,4 17 7-16,9 20 3 0,6 45-5 15,2 23-20-15,1 34-21 16,0 19-7-16,6 36-29 15,-1 17-9 1,7 20-12-16,-9 1-38 0,7-3-113 16,4-5-59-16,-3-11 230 15,7-14-98-15</inkml:trace>
  <inkml:trace contextRef="#ctx1" brushRef="#br0" timeOffset="11228.21">18985 15026 1644 0,'12'-12'105'0,"12"1"51"0,1 0-47 0,15 3-48 0,1-3-20 0,14-5-89 0,8-1-60 16,14-2 61-16</inkml:trace>
  <inkml:trace contextRef="#ctx1" brushRef="#br0" timeOffset="11561.01">20958 14837 1898 0,'4'25'98'0,"-4"8"44"16,4 16-52-16,3 10-7 15,-1 7-26-15,10 8-22 16,-5 5-43-1,3-2-25-15,-8-7-78 16,-1-6-50-16,-5-18 161 0,2-10-61 16</inkml:trace>
  <inkml:trace contextRef="#ctx1" brushRef="#br0" timeOffset="11827.87">20627 14793 1486 0,'27'-2'177'0,"11"4"143"0,25 7-123 16,6 6-13-16,23 5-50 15,4 2-20-15,8 7-57 16,13 8-14-16,4 3-30 16,-1 6-13-1,-28 9 5-15,-24 5-15 0,-42 14 1 16,-21 6-13-16,-30 10-19 0,-22 0-4 15,-45-8-17 1,-14-3-7-16,-28-16-14 0,-6-9-10 16,-2-17-34-1,-5-10-9-15,2-24-60 16,8-9 105-16</inkml:trace>
  <inkml:trace contextRef="#ctx1" brushRef="#br0" timeOffset="13844">15598 16841 1321 0,'-13'29'73'0,"5"4"33"0,2 2-29 0,1 6-32 0,10 8-18 0,-2-2-18 0,7 3-9 16,4-2-1-16,-2-11-4 0,7-11-9 15,3-7 4-15,5-13-2 16,0-6 5-16,0-13 25 16,-2-1 10-16,-6-10 22 15,-2 1 7-15,-7-1-11 0,-5 5-11 16,-4 7-16-16,-1 8-10 15,6-3-13 1,5 13-1-16,10 14-6 16,9 6 1-16,11 0 5 15,9-2 2-15,14-13 3 16,0-9 0-16,-7-10 4 16,-10-3 8-16,-18-3 24 15,-13-2 7-15,-18 0 3 0,-7-4-5 16,-18 1-22-16,-5-5-11 15,-3 5-8-15,4 0-12 16,9 0 3-16,9 3-1 16,18 2 2-16,14 2 6 15,9-3 2-15,9 3 0 16,5 4 9-16,-6 2 5 16,4 6 7-16,-5 1 3 15,-5 10-3-15,-2 3-8 0,-9 12-6 16,-8 4-5-16,-10 9 1 0,3 7-1 15,-1 4-27 1,3 1-7-16,8-7-12 16,8-8-2-16,5-18 5 0,2-12-10 15,2-16-48 1,1-9-26-16,-7-23 61 16</inkml:trace>
  <inkml:trace contextRef="#ctx1" brushRef="#br0" timeOffset="13996.34">16311 16643 1285 0,'6'-30'-19'0,"0"0"-259"0,13-6 178 0</inkml:trace>
  <inkml:trace contextRef="#ctx1" brushRef="#br0" timeOffset="14177.02">16663 16559 1309 0,'20'24'85'0,"-3"11"47"15,-1 4-31-15,-3 15-15 16,-4 2-23-16,4 12-37 15,-5 0-11-15,4 1-49 0,7 4-19 16,-6 3-319 0,3-7 242-16</inkml:trace>
  <inkml:trace contextRef="#ctx1" brushRef="#br0" timeOffset="14610.15">16753 17223 1336 0,'12'-38'114'0,"4"-3"106"16,-5-3-68-16,6-5-16 0,-4-3-5 15,6-6-24 1,3-7-21-16,3-4-17 16,8-2-9-16,0 8-9 15,-3 11-9-15,2 20-21 16,-4 16-13-16,-9 35-15 15,2 16-7-15,-7 34-51 16,-1 12-12-16,1 12-51 16,-5-2-15-16,1-13 28 0,-1-9 19 15,2-26 51-15,0-9 27 16,2-21 26-16,0-10 3 16,-2-12 24-1,-4-9 12-15,1-9 15 0,3 1 10 16,-1-3 4-16,-1 4-6 15,10 6-6-15,-1 5-9 16,10 12-20-16,8 4-4 0,7 15-12 16,1 8-10-16,-3 9-5 15,-6 2-34-15,-8-9-61 0,-1-5-32 32,3-13-105-32,-1-4 123 15</inkml:trace>
  <inkml:trace contextRef="#ctx1" brushRef="#br0" timeOffset="15258">18854 16682 1358 0,'3'0'110'0,"2"-3"60"16,6-2-44-16,1-4-11 0,9-4-13 0,1-3-21 0,10 4-15 0,-1 1-12 16,12 6-26-1,-2 5 1-15,-2 11-19 16,-1 3-6-16,-13 12-4 16,-1 2-8-16,-19 8-21 15,-5 7-3-15,-11 6-38 16,-8 0-15-16,-14 3-20 15,-7-4 1-15,-9-7 13 16,-1-4 23-16,-1-9 38 16,9-1 17-16,13-3 33 0,17 1 15 15,16-8 20-15,18 5 7 16,23-8 11-16,10 1-14 16,11-6-16-16,11-4-13 15,7-4-25-15,9-2-31 0,2-5-96 16,-1-6 80-16</inkml:trace>
  <inkml:trace contextRef="#ctx1" brushRef="#br0" timeOffset="17093.93">20443 16800 1433 0,'15'16'74'0,"-1"8"4"0,4 7-20 0,4 10-32 0,2 0-18 0,2 4-17 0,3-9-4 16,7-3-6 0,-3-11 3-16,0-9 13 0,4-4 8 15,-7-9 31 1,-4-3 14-16,-2-11 22 0,-10-7 12 16,-6-4-4-16,-6-5 4 15,-10-5-7-15,3-1-4 0,-11-8-6 16,-6-8-13-16,8-5-18 15,1-1-10 1,17 11-24-16,10 7 4 0,11 18-10 16,3 5-2-16,7 13-1 15,1 4-4-15,7 15-25 16,1 2-23-16,7 4-44 16,2-3-33-16,12 0-44 15,3-4-16-15,9-8-40 16,2 4 21-16,-5-5 90 15,-6 1 72-15,-21-6 156 16,-12 1 39-16,-22-2 44 16,-10-5-5-16,-11-4-21 15,-9-6-11-15,-17 1-41 16,-10-3-19-16,-9 6-51 16,-7 2-12-16,4 12-25 15,4 7-7-15,11 18-9 0,7 8-10 16,19 9-20-1,6 3-7-15,17-9-6 0,9 0 3 16,13-21 17-16,8-6 10 16,8-9 15-16,3-9 7 15,-2-11 17-15,2-1 11 0,-10-10 23 16,-1 2 14 0,-11 5 5-16,-8-1-6 15,-11 13-18-15,-5 7-16 0,-8 16-24 16,5 4-12-16,-6 18-19 15,1 3-12-15,8 1-6 16,-1-3 4-16,14-17 13 0,4-6 12 16,7-15 18-16,0-6 8 15,1-11 26 1,-1-7 16-16,0-14 25 16,1-10 11-16,-2-24 13 15,-1-5-6-15,-6-17 0 16,-8-2-6-16,-11-8-28 15,0-1-3-15,-8 11-24 0,5 7-7 16,-2 33 0 0,3 22-12-16,1 34 2 15,-1 16-5-15,1 43-17 0,1 12 2 16,4 31-24-16,4 10-27 16,10 3-45-1,4 0-12-15,6-19 7 0,12-9 18 16,9-27 25-16,9-13 12 15,-4-21 19-15,-6-15 18 16,-7-19 58-16,-7-13 7 16,-3-13 18-16,-10-6 3 15,-6-4-3-15,-8-2 1 16,-7 7-19-16,0 9-11 0,-5 9-25 16,-3 10-12-16,5 18-6 15,1 10-7-15,6 16-9 16,5 0-14-16,4 0-6 15,2-4 1-15,8-15 6 16,-3-5 15-16,4-10 19 0,1-9 11 16,2-13 26-16,-4-7 9 15,0-10 10-15,-5-1 1 16,-3-1-7 0,-6 4-4-16,1 8-8 15,-7 8-10-15,0 14-11 16,2 11-1-16,1 22-16 0,7 12 1 15,5 15-9 1,5 3-9-16,13-1-29 16,11-6-17-16,12-13-1 0,2-8 5 15,-3-10 38-15,-5-6 16 0,-14-11 14 16,-3-4 13-16,-15-15 11 16,-9-10 8-16,-5-9 10 15,-14-3-6-15,-10-6-8 16,-5 3-4-16,-8 11-14 15,3 9-2-15,3 24-10 16,4 16-8-16,10 23-4 16,-1 9-1-16,19 8-9 15,13-4 0-15,15-17-19 16,13-11-9-16,5-16 11 0,2-8 2 16,6-13 22-1,0-11 12-15,-7-13 10 16,-5-8 11-16,-7-7 9 15,-2 0-7-15,-8 3 0 16,-2 10-6-16,-13 11-12 16,2 6 3-16,-5 15-4 15,-1 7-10-15,6 19 1 16,-4 5 4-16,1 9-10 0,2 3 7 16,3-1 2-16,4-2-9 15,-4 2 6-15,-5-1-2 16,-9-2-7-16,-6 1 6 15,-17-9-3-15,-4-5-1 0,-9 1 6 16,-8-4-8-16,1-5-22 16,-3-2-18-16,-8-9-63 15,4-3-42-15,1-3-73 16,0-2-22-16,11-8 137 16</inkml:trace>
  <inkml:trace contextRef="#ctx1" brushRef="#br0" timeOffset="17810.43">20201 17852 1336 0,'0'7'112'0,"-6"4"78"0,3 0-29 0,-8 3-38 0,-5 6-37 0,-3 7-50 0,0 6-22 0,5 15-19 31,3 4 4-31,14 9-6 16,11 2 3-16,21-4-3 15,6-4 1-15,11-20-5 16,2-10 2-16,4-21 7 16,3-8-1-16,-4-18 25 15,-2-10 7-15,-14-12 32 16,-7-6 15-16,-14-12 9 0,-15-3-6 16,-16 4-13-16,-13 4-9 15,-20 3-20-15,-14 6 0 0,-4 10-19 16,-1 11-16-16,3 17-35 15,17 12-17-15,6 17-45 16,5 1-22 0,26 10-45-16,6-3-32 0,25-5 105 15</inkml:trace>
  <inkml:trace contextRef="#ctx1" brushRef="#br0" timeOffset="18425.54">21542 17849 1268 0,'0'0'173'0,"2"0"188"0,-4 2-205 0,1 3-31 0,4 9-42 0,3 9-25 0,8 20-37 16,0 9-8-16,5 14-9 15,3 0-5-15,-1-1-26 16,1-7-16-16,-3-10-20 16,-3-7 5-16,-8-13 4 15,-7-6 10-15,-9-8 4 16,-8-6 0-16,-9-8 10 15,-9-3 7-15,-12-14 15 16,-5-2 5-16,-13-13 26 0,4-1 13 16,4-16 29-16,8-1 6 15,21 6-2-15,9 1-7 16,22 19-13-16,8 12 2 0,13 12-8 31,12 8-9-31,4 8-18 16,4 4-6-16,8-3-32 0,2 2-21 15,-2-9-69-15,1-2-46 16,0-12 56-16,-1-8 19 16</inkml:trace>
  <inkml:trace contextRef="#ctx1" brushRef="#br0" timeOffset="18808.49">22088 17778 965 0,'13'0'128'0,"2"0"148"0,4-3-116 0,7-10-26 0,5 1-7 0,-3-9 3 16,9-2-10-16,-12-4-3 15,-8-3-5-15,-1 2-35 16,-8-4-12-16,-2 10-27 0,-1 1-13 16,-5 9-7-16,0 12-5 15,0 0-6 1,-2 8-1-16,4 17-7 0,0 3 2 16,4 18-4-16,5 9 1 15,0 8 2-15,0 5-5 0,3 11-20 16,-3 0-10-16,-1 4-40 15,-2-7-17-15,-2-11-36 16,-1-8-21-16,1-18-30 16,-3-4-10-16,0-15 106 15</inkml:trace>
  <inkml:trace contextRef="#ctx1" brushRef="#br0" timeOffset="19008.28">22161 18213 1397 0,'-5'5'124'0,"8"2"91"16,10 2-48-16,23 0-37 15,6 4-12-15,14 4-26 16,-1-1-23-16,0-2-32 0,3 1-15 16,-2-6-66-1,4 0-42-15,-4-13-114 16,4-4 98-16</inkml:trace>
  <inkml:trace contextRef="#ctx1" brushRef="#br0" timeOffset="36428.69">11132 984 1163 0,'-2'5'92'0,"-6"-3"17"0,5-1 19 0,-3 1-18 0,2-2-46 16,4 2-18-16,8-1-30 0,7-1 2 0,10-1 5 16,14-3 2-16,15 1 5 15,7 0-3-15,10 0-2 16,2 3 2-16,1 1-9 15,-1-1 1-15,2 5-8 16,7-3-4-16,10-1-2 16,9 1-5-16,5 0 2 0,1-2-1 15,5 0 1-15,3-2-1 16,16 2-1-16,8-2 0 16,0 2 1-1,6-1 3-15,2 1 3 16,-1 3-2-16,9 5 0 15,-7 1-1-15,-11 4-2 16,4 0 0-16,4-2-1 16,-2 0 0-16,-1-5 1 0,-1-3 0 15,2-3-1-15,9 0 3 16,1 0-4-16,-5 0 1 16,4 2 1-16,1 4-4 0,-2 2 2 15,4 1-1-15,-15 4-1 16,2 1 2-16,5-1 2 15,-2-2 1-15,-3-10 4 16,-10 1 3-16,7-2-5 16,-3 0 8-16,-2 0-5 0,-5 0 0 15,-9-2 5-15,8-4-5 16,8 0 9 0,-2-4-3-16,2-2-4 15,-7-3-1-15,8 1-6 16,0-2 1-16,-1 2-3 15,-8-3-1-15,-13 1-1 16,0 0 0-16,8 5-1 0,11-1 3 16,-6 1-2-1,-5 0 1-15,-8 3 1 0,5-2 3 16,0 2 9-16,3 2-3 16,-19-2 0-16,-15 4-1 15,-33-4-12-15,-8 3-9 0,-21 0-30 16,-8-1-29-16,-10 3-65 15,-7-5-34-15,-13-2 94 16</inkml:trace>
  <inkml:trace contextRef="#ctx1" brushRef="#br0" timeOffset="37393.53">16771 388 1065 0,'8'-12'70'0,"-1"-1"34"0,8-1-2 0,-7 1-5 0,-1 1-22 0,1-1-20 0,-5 5-8 0,-2 3-3 15,-1 5-3-15,-4 0-6 0,-1 5-3 16,0 16-2 0,-1 2 4-16,-1 12-2 15,-4 8-2-15,4 7-9 16,5 4-4-16,-1 9-12 0,4 6-3 16,4 18 1-1,0 3-3-15,-4 14 0 16,6 3 4-16,-6 8-3 15,-2 5 1-15,2 11-2 16,2 8-1-16,4-7 0 16,4 4-2-16,3-5 3 15,0-2 0-15,0 11 0 16,1-1 0-16,-4-3 0 0,0 3 1 16,0 1 0-16,-3 2-1 15,-5-2 1-15,-3-7-3 16,-2-13 3-16,4-10 0 0,-2-14-1 15,1-11 1-15,-1-11 0 16,0-3 0-16,5-4-1 16,3-3-1-16,1 6 1 15,-1 4-2-15,2 0 2 16,-5 3 0-16,1-3 8 16,-1-6 6-16,1-9 16 0,0-9 6 31,0-18-5-31,1-6-3 15,-7-16-15-15,0-9-10 0,0-1-26 16,-7-4-16-16,7 4-24 16,-1-2-3-16,-2 0 1 15,1 4 3-15,8 11 10 16,-1 6 5-16,3 0 3 16,-2 1 1-16,5-7-9 15,0-1-10-15,5-7-66 16,-2-5-112-16,4-11 144 0</inkml:trace>
  <inkml:trace contextRef="#ctx1" brushRef="#br0" timeOffset="39060.23">10515 349 816 0,'0'-2'111'0,"4"-2"92"0,-2 0-91 0,3 1-10 0,-5 3-31 0,-7-4-8 0,3 2-13 16,-7 0-4-16,0-1-6 16,-2 2-2-16,-1 1-9 15,-4 0-7-15,-5 4-10 16,-4 4-4-16,-6 3-8 15,1 4 1-15,-1 3-4 0,5 3-1 16,14 7 5-16,3 2-1 0,7 5 0 16,0 1 0-1,8 2 0-15,3 0-2 0,5-8 0 16,10 3-1-16,4-12-16 16,5-4-5-1,4-12-5 1,1-5-1-16,-6-3 5 0,-1-9-1 15,-4-2-5-15,-2-5-10 16,0-1-33-16,-9 3-52 0,-3-1-128 16,-5 2-65-16,-4 2 157 15</inkml:trace>
  <inkml:trace contextRef="#ctx1" brushRef="#br0" timeOffset="39798.86">10728 433 690 0,'4'0'126'0,"0"-2"156"0,-1 0-126 0,0 4-42 0,-3 0-28 0,-2 5-36 0,2 4-13 16,-6 7-19-16,-3 1-4 15,4 1-10-15,-5 1-4 0,15 2 4 16,3-4-1 0,11 0 1-16,1-5-1 0,6-4-5 15,-1-2 1-15,-1-5 1 16,1-3 3-16,-6-5 9 15,0-4 7-15,-7-5 6 16,-1-2 1-16,-4-8-1 16,2-1 3-16,-9 0-3 15,2-2 2-15,-4 9-5 0,2 1-7 16,0 16-5-16,0-1-2 0,-6 7-5 31,6 14-2-31,1 6-1 16,6 3 0-16,5-2-1 15,4-3 0-15,6-7 0 0,-3-5-1 16,3-6 2 0,0-5 1-16,-6-5-1 15,0-6 1-15,-4-3-2 0,-1-2 1 16,1-6 1-16,-1 1-1 16,1 4 1-16,-1 4-1 15,-1 10 0-15,1 3-1 16,0 10-1-16,0 4 1 15,-2 5 0-15,-1 3-1 16,2 0-5-16,-1-6-10 0,4-4-3 16,-7-2 0-16,0-5 7 15,-6-4 10-15,0-1 1 16,-4-1 2-16,-4-9 4 16,0-2-3-16,6-6 4 0,1-7-3 0,5-3-2 31,4-4-3-31,8-1-15 15,5 1-12-15,2 7-22 16,-1 1-14-16,-1 7-47 16,-2 6-220-16,-7-2 216 15</inkml:trace>
  <inkml:trace contextRef="#ctx1" brushRef="#br0" timeOffset="40057.42">11472 451 831 0,'16'19'87'0,"-3"0"22"0,3-5-15 0,1 1-17 0,-3-4-43 0,-4 0-10 0,-7-10-5 16,-8 1-1-16,-3-4-5 15,0-6 0-15,-11-1 3 16,10-4 6-16,1-2 16 16,0-3 7-16,5-4-8 15,3 3-3-15,0-4-21 16,8 2-4-16,6 5-3 15,0 1-3-15,0 2-3 16,5 0-10-16,0 2-51 16,-1 3-134-16,7 5 119 15</inkml:trace>
  <inkml:trace contextRef="#ctx1" brushRef="#br0" timeOffset="40432.08">12184 314 1234 0,'-22'-1'92'0,"-7"1"67"0,-4 3-72 16,-8 9-21-16,0 3-19 15,6 4-29-15,10-4-6 16,19 0-6-16,6-1-5 16,14 6 7-16,7-4 5 15,10 8 6-15,7-2 7 0,-5 0 4 16,0 3 0-16,-11-1-7 16,-6-2-7-16,-8-3-6 15,-8 0-6-15,-9-2-2 16,-15 2 2-16,-12-3-29 15,-5-1-18-15,-8 1-42 16,3-3-23-16,0-7-20 0,7-3-214 16,14-14 228-16</inkml:trace>
  <inkml:trace contextRef="#ctx1" brushRef="#br0" timeOffset="40648.64">12242 116 951 0,'8'15'170'0,"0"11"245"15,-5 13-286-15,3 7 2 0,1 4-43 16,4 1-19-16,-6-2-36 16,2-2-12-16,-5-3-17 15,0 0-4-15,1-3-45 16,0-1-25-16,-3-1-85 15,5-3-289-15,-5-10 287 16</inkml:trace>
  <inkml:trace contextRef="#ctx1" brushRef="#br0" timeOffset="41547.44">12171 458 1059 0,'2'-3'140'16,"3"-1"215"-16,13-5-274 16,-2 0-5-16,11 1-29 15,5-5-20-15,-1 2-20 0,7 0-4 16,9 6-14-16,4 2-13 16,2 9-16-16,0 4-6 15,-5 4 9-15,-3 3 8 16,-17 1 15-16,-4 1 5 15,-23-4 10-15,-7 1 12 16,-15-3 23-16,-4-5 6 0,-2-7 5 16,2-2-6-16,6-6-17 15,-1-1-6 1,7 2-13-16,2 1-1 0,9 5-3 16,1 0-1-16,-2 5-3 15,6 5-2-15,6 4 1 0,2 2 3 16,-1 1 2-1,2 0 0-15,1 2-3 16,1-5-4-16,2-4-2 16,-2-2 2-16,0-7 4 15,-1-1 2-15,0-6 0 16,-2-5 0-16,3-5 0 16,-6-4 1-16,1-2 8 15,2-2 0-15,-1 3-3 16,-2 7-3-16,0 6-2 0,-5 10-1 15,3 11 0-15,-3 7 0 16,2 1 0-16,4-1-2 16,4-7 4-16,0-4 2 15,2-10 7-15,0-6 8 16,-3-7 14-16,-1-6 11 0,-1-9 7 16,-1-1-1-1,-4-8 1-15,3-4 1 0,-7-15-12 31,1-1-4-31,0-4-6 0,-1 10-6 16,1 21-3-16,-1 10 6 0,-1 23-14 16,0 12-3-16,0 24 0 15,-1 11-7-15,7 15 3 16,-3 1-4-16,10 0-6 16,4-7-8-16,2-14-16 15,6-6-1-15,4-11 6 16,7-10 6-16,2-9 12 15,1-8 5-15,-7-6 0 16,-1-8-1-16,-12-5-1 16,0-8-1-16,-12-3 2 15,-6 5 2-15,-7 7 9 16,-7 9 0-16,-6 17-8 0,-1 4-2 16,-4 15-3-16,4 5 0 0,12-1-5 31,6-6-16-31,15-7-37 0,9-6-14 15,9-5-42-15,3-6-11 0,0-7-8 16,-1-2 31 0,-11-9 60-16</inkml:trace>
  <inkml:trace contextRef="#ctx1" brushRef="#br0" timeOffset="41710.62">12925 199 1321 0,'43'22'75'0,"9"-4"-7"0,5-11-30 0,4 1-29 16,-1-9-16-16</inkml:trace>
  <inkml:trace contextRef="#ctx1" brushRef="#br0" timeOffset="43093.22">15161 302 1174 0,'-2'12'126'0,"-4"4"109"0,6 14-136 0,0 2-1 0,3 9-47 0,2 6-21 0,1 3-14 31,2 1-10-31,1-9-4 16,-2 3-6-16,1-11-30 15,-5-2-26-15,0-9-55 16,-2-7-82-16,-1-14 113 16</inkml:trace>
  <inkml:trace contextRef="#ctx1" brushRef="#br0" timeOffset="43397.7">14951 363 1330 0,'5'0'87'16,"7"0"39"-16,-4 0-10 15,21-1 6-15,-1 1-24 0,15-5-19 16,9 3-9-16,11 4-4 31,9 4-11-31,9 10-18 0,-2 6-8 16,-13 3-14-16,-11 5-9 0,-25 5-2 15,-9 1-1-15,-26 4-5 16,-14-1 3-16,-24 4-2 16,-9 4-8-16,-27 2-38 15,-3-2-24-15,-4-3-47 16,0-1-19-16,15-10 70 15,5-5 11-15</inkml:trace>
  <inkml:trace contextRef="#ctx1" brushRef="#br0" timeOffset="45748.45">17824 451 603 0,'-8'4'124'0,"-3"-3"179"0,1 1-147 0,7-2-27 0,3 1-18 0,-1 2-34 15,1 2-11-15,-8 6-23 16,1 3-7-16,-4 10-22 15,-3 8-8-15,-2 13-3 16,7 1 0-16,1 11-3 16,6-5 0-16,12-9 1 15,3-10-2-15,15-16 1 16,8-8 0-16,4-18 12 16,-1-8 11-16,2-16 17 15,-1-4 12-15,-6-5 6 16,-7 2-2-16,-16 4-12 15,-11 4-4-15,-17 6-21 0,-13 0-4 0,-11 6-8 32,-5 7-13-32,-1 13-26 0,-1 5-16 15,7 8-19-15,7 2-10 16,16-7-22-16,17-6-26 0,1 4-239 16,15-14 224-16</inkml:trace>
  <inkml:trace contextRef="#ctx1" brushRef="#br0" timeOffset="46243.71">18223 554 1261 0,'9'14'80'0,"-1"2"12"16,-1 3 2-16,-3-3-43 15,1 1-16-15,0-1-20 16,-1 0-1-16,7-13-9 15,-3-3 0-15,13-10 5 0,4-6 0 16,0-7 7-16,4-2 5 16,-7-2 14-16,-3 0 4 15,-10 8 5-15,1 2 4 16,-9 10-16-16,-1 4-5 16,-1 9-15-16,-2 9-6 15,3 13-5-15,4 8-2 16,7 4 1-16,7 1-2 0,12-8 1 15,8-8 0-15,6-14-3 16,-2-8 3 0,-2-4-3-16,-4-10 4 0,-8-8 2 15,-4-2-2 1,-5-13 11-16,-6-4 4 0,-4-11 4 16,1-8 2-1,-10-8-8-15,-4-7-3 16,-11-1-3-16,2 2 3 15,4 22 16-15,1 18 9 0,8 29 11 16,-2-2-6-16,5 27-18 16,2 9-10-16,4 12-14 15,2 6 1-15,10 4-13 0,-2 0-28 16,3-5-58-16,0-2-40 16,-8-11-46-16,-7-7 83 15</inkml:trace>
  <inkml:trace contextRef="#ctx1" brushRef="#br0" timeOffset="46744.76">18613 489 1290 0,'28'-19'69'0,"8"0"109"0,4-1-98 0,10-5 7 0,2-4 1 15,2 1-53-15,-5-5-18 16,-11 6-13-16,-7 8-3 0,-4 11-8 16,-7 8-13-16,-4 16-15 15,-3 11-11-15,-5 15 4 16,0 4 8-16,-4 12 20 16,-4 2 12-1,2 10 0-15,-2-2-7 0,-2 7-40 16,-2-1-74-16,-3-7-101 15,-1-11-60-15,2-22 61 16,3-11 101-16,-5-23 173 0,5-6 97 16,-7-15 30-1,-1-10-14-15,7-7-33 16,-1-5-12-16,-3-10-23 16,0-7-2-16,5-5-19 15,1-3-7-15,10 8-18 16,8 7-4-16,5 18-4 15,5 11 1-15,4 23-5 0,0 6-4 0,-4 9-13 16,-3 5-6-16,-10 3-9 16,-5 1-2-16,-3 3-2 31,-7-1 1-31,-6-5-29 0,-3 4-19 0,-5-2-64 16,0 0-43-16,-2-12 87 15</inkml:trace>
  <inkml:trace contextRef="#ctx1" brushRef="#br0" timeOffset="47212.07">19371 458 1362 0,'10'0'93'0,"-10"1"65"0,1 6-42 0,-7 5-24 0,0 2-27 0,1 5-50 16,2 0-10-16,6-4-5 15,13-6 1-15,6-7 0 16,9-4 0-16,6-11 1 0,-10 1 1 16,-1-7-1-16,-7 1 2 15,-5 4 12-15,4 2 2 16,-15 5-1 0,2 7-1-16,-5 13-14 0,3 6-4 15,-2 6 1-15,-1 0-7 16,11 1-12-16,-6-11 0 15,16-4-4-15,-1-4 8 16,4-7 13-16,6-3 1 0,-5-8 3 16,0-4 9-1,-4-4 17-15,-4-4 14 16,-3-10 32-16,-6-1 3 0,-6-14 3 16,-1-4-3-16,-1-12-28 15,0 5-11 1,5 18-14-16,-2 12-3 15,1 28-5-15,0 5 0 0,1 29-7 16,0 8-8-16,3 13 3 16,-1 6-1-16,9-6-25 15,-2-2-33-15,2-13-85 16,0-3-55-16,-5-9 102 16</inkml:trace>
  <inkml:trace contextRef="#ctx1" brushRef="#br0" timeOffset="47395.55">19780 270 1588 0,'16'16'66'15,"4"-5"-17"-15,-1-6-4 0,16-5-37 0,6-4-41 0,12-5-278 0,9 0 208 0</inkml:trace>
  <inkml:trace contextRef="#ctx1" brushRef="#br0" timeOffset="47862.57">20922 496 1835 0,'-6'7'-5'0,"14"30"2"0,6-9-4 16,13 4 7-16,3-1-2 0,6-2 11 31,-1 1 5-31,-4-4 3 0,-1 4 1 16,-14-4-8-1,-8-4-3-15,-18-2-7 0,-10 1-16 16,-16-4-44-16,-10 0-26 16,-6-7-146-16,-2-2 138 15</inkml:trace>
  <inkml:trace contextRef="#ctx1" brushRef="#br0" timeOffset="48078.49">21403 175 1638 0,'11'23'101'15,"15"51"-4"1,-12-2-1-16,-6-1-40 0,-8-5-32 31,-7-6-12-31,4-11-59 0,0-6-37 16,3-8-130-1,2-9 111-15</inkml:trace>
  <inkml:trace contextRef="#ctx1" brushRef="#br0" timeOffset="48899.31">21296 467 1587 0,'52'0'92'0,"10"0"17"15,1 0 7-15,3-1-25 16,0 1-30-16,-4 0-31 16,-4 0-9-16,-1-4-9 0,-8 1-7 15,-18 2-4-15,-7 1-1 16,-24 0 3-1,-6 4 5-15,-26 0 1 16,-7 0-3-16,-7 6-6 16,-5 1-7-16,18 0 1 15,7 2 1-15,8-1-2 16,13 2 6-16,7 2-5 16,9-2 1-16,8 1-1 15,3-4-1-15,6-4 3 16,-2-3-1-16,5-4 5 15,-5-4 0-15,0-7 0 0,-2-1 1 0,-10-4 1 16,0-1 1-16,-9 4 1 16,0 5 0-16,-5 5-1 15,0 1 1-15,1 2-2 16,-1 7-2-16,8 1-2 16,2-2-3-1,10-6 3-15,1 0-1 0,12-14 4 16,8 0 3-16,6-10-5 15,7-3 1-15,1-6 8 16,-1-5 4-16,-10-8 10 16,-8-6-2-16,-15-11 15 15,-9-1 3-15,-10-7-1 16,-5 6-4-16,-8 22-16 16,0 18-4-16,-4 30-1 15,-2 20 1-15,1 27-4 16,-6 13-3-16,10 20-6 15,4 3 6-15,11-4-3 16,10-1-2-16,4-15 0 16,13-6-7-16,6-16-4 0,2-5 1 15,14-16-5 1,0-9 7-16,8-16 1 0,3-5-2 16,-6-14 7-16,1-3 0 15,-12-7 8-15,-8 1 9 16,-19 0 12-16,-11-4 1 15,-22 10-3-15,-9 5-4 16,-13 17-11-16,-6 9-1 0,5 16-8 16,1 4 0-16,17 7-3 15,8-3-3-15,19-1-1 16,14-7-9-16,22-11-16 16,13-3-14-16,9-11-25 15,-1 0-8-15,-11-9-37 16,-12-1-9-16,-17-6-40 15,-7-1-15-15,-18-8 104 16</inkml:trace>
  <inkml:trace contextRef="#ctx1" brushRef="#br0" timeOffset="49095.28">21929 82 1522 0,'72'23'97'0,"24"-9"17"0,16-5 6 0,30-7-53 0,5-4-25 0,12-9-58 0,1-3-64 15,-7-16 52 1</inkml:trace>
  <inkml:trace contextRef="#ctx0" brushRef="#br0" timeOffset="55392.19">17817 8302 0</inkml:trace>
  <inkml:trace contextRef="#ctx1" brushRef="#br0" timeOffset="56060.99">11922 1365 850 0,'5'-2'102'0,"-5"0"65"0,3 2-3 0,-3 0-44 0,-2 2-16 0,1 0-11 0,-10 2-10 0,-2 4-20 16,-1 3-8-16,-5 3-27 15,0 4-7-15,0 9-13 16,2 4-3-16,4 13 2 16,4 5 0-1,9 5 0-15,6-4-1 16,13-6-2-16,8-4-4 15,9-15 3-15,8-4 0 16,0-7 5-16,-1-6-1 0,1-7 8 16,-8-4 5-1,-3-13 6-15,-3-9 9 0,-6-11 2 16,-2-2-6-16,-6-8-6 16,0 5-5-16,-16-1 7 15,-11-4 7-15,-15 0-3 16,-5-1-2-16,-13 14-18 15,-4 7-13-15,-10 23-37 16,-7 10-26-16,-2 15-83 0,-1 8-39 16,17 1 100-16</inkml:trace>
  <inkml:trace contextRef="#ctx1" brushRef="#br0" timeOffset="57643.15">15224 1491 946 0,'0'0'94'0,"0"0"97"0,0 0-79 0,-2-5-23 0,-1 2-12 0,2 1-19 31,-1-1-12-31,0 3 3 16,2 0-10-16,-1 0-12 0,-9 0 2 15,4 0-5 1,-5 6-1-16,-2 5-2 0,1 5-9 16,-1 13-7-16,0-1-3 15,1 11-2 1,4-1 0-16,8 5-1 16,6 1 2-16,8-8-2 0,5-3 1 15,11-6 6-15,0-5 0 0,8-14 16 16,6-2 6-1,1-7 11-15,-6-9 3 0,-4-5 0 16,-12-6-5-16,-1-4-2 16,-1-7-7-16,-7-5-2 0,-8-3 4 15,-6-9-9-15,-6 2 2 16,-14-4-10 0,1 6-4-16,-21 10-5 15,-5 10-23-15,-11 25-66 16,-7 16-44-16,-1 20-383 15,5 10 324-15</inkml:trace>
  <inkml:trace contextRef="#ctx1" brushRef="#br0" timeOffset="63488.63">18702 1298 712 0,'2'3'132'0,"1"-1"85"0,0 6-46 0,-3-5-2 15,-3 2-57-15,-2 1-12 0,-2-4-28 0,2-1-9 16,-3-1-16-16,3-1-8 16,-4-2-10-16,-1-2-7 15,1 5-7-15,-7 0-6 16,-1 6-5-16,-5 5 1 0,-1 5-4 16,-6 8 1-16,3 4-1 15,1 5-1-15,8-1 3 16,4 2 0-16,10-2 0 15,3 1 3-15,8-1-1 16,8 1 1-16,2 0-1 16,8 1-3-16,2-2 1 15,4-4 1-15,-5-4-1 16,4-8-1-16,4-13 2 16,4-6 0-16,10-10 14 15,0-9 10-15,-8-9 15 0,-2-6 7 0,-9-4-6 16,-11-4-3-16,-11-3-3 15,-8 1-11 1,-6-4-3 0,-13-1-4-16,-9 2-18 0,-2 6 0 15,-11 12-12-15,-4 12-15 16,-3 13-43-16,-3 7-24 0,5 13-62 16,7 3-35-16,14 6 109 15</inkml:trace>
  <inkml:trace contextRef="#ctx0" brushRef="#br0" timeOffset="65864.28">18408 8881 0,'0'0'0,"0"0"0,0 0 15,0 0-15,0 0 16,0 0 0,0 0-16,0 0 15,0 0-15,0 0 16,0 0 0,0 0-16,0 0 15,-39-23-15,35 23 16,-4 0-1,8 0 1,0 0-16,0 0 16,0 0-1,-4 0-15,4 0 16,0 0-16,0 0 16,0 0-1,0 0-15,0 0 16,0 0-1,0 0-15,0 0 16,0 0 0,0 0-16,0 0 15,0 0-15,-4 0 16,4 0 0</inkml:trace>
  <inkml:trace contextRef="#ctx1" brushRef="#br0" timeOffset="66154.64">12095 2191 828 0,'0'5'92'0,"-1"1"61"0,-1 2-5 0,-7 0-40 0,4-2-12 0,-4-4-15 0,1-1-9 0,6-2-6 15,-1-3-6-15,3-3-22 16,0 0-1-16,-2-5-16 16,2 1-4-16,-1 3-2 0,-4 3-1 15,-11 5 0 1,-6 2-4-16,-9 10-5 15,-4 7 2-15,5 9-3 16,-1-1 6-16,12 0-3 16,-2 1 0-16,13 7-5 15,3 1 0-15,10 4-2 16,3-1 0-16,13-4 1 16,4 0-3-16,13-4 2 15,4-2-2-15,7-9 2 0,0-3 0 16,-5-9 1-1,-3-4 0-15,-4-12 6 0,-4-3 6 0,-3-7 23 16,-5-5 6 0,-5-4 14-16,-4-6-4 15,-9-5-10-15,-7-3 1 0,-15-3-21 16,-5-2-6-16,-18 5-16 16,-9 5-22-16,-9 20-38 15,-7 5-18-15,-3 19-36 16,3 6-23-16,19 2 23 15,12-1 45 1</inkml:trace>
  <inkml:trace contextRef="#ctx1" brushRef="#br0" timeOffset="66982.62">15213 2402 1083 0,'5'3'69'0,"2"-3"50"0,-2 2-17 0,3-4 10 0,0-1-20 0,8-9-21 0,-2-3-7 0,6-7-11 15,4 0-2-15,0 2-4 16,-1-4-1-16,-4-1-8 16,-1 1-6-16,-6 7-1 15,-5 0-7-15,-1 9 1 0,-6 6-6 16,-5 2-10-16,2 8-1 16,-3 17-6-16,1 8 8 15,3 15-6-15,2 8 6 16,10 3 1-16,3 2-9 15,2-2 1-15,3-7 0 0,-3-3-7 16,-2-8 8-16,-4-10-4 16,1-1-19-1,-4-13-26-15,-3-1-24 16,-3-8-46-16,0-8-4 16,-11-5-42-16,2-3 83 0</inkml:trace>
  <inkml:trace contextRef="#ctx1" brushRef="#br0" timeOffset="67188.12">15156 2800 1294 0,'17'6'77'0,"12"-1"36"0,7-5 6 15,19 0 11-15,5-7-23 16,5 4-27-16,-7 2-26 15,-7-1-23 1,-7-3-15-16,-5 4-23 0,-2-1-21 16,-6-1-76-1,2-2 82-15,-4-10-21 0</inkml:trace>
  <inkml:trace contextRef="#ctx1" brushRef="#br0" timeOffset="72944.66">18639 2327 337 0,'-1'4'70'0,"1"1"48"16,4-5 47-16,6-3 14 0,3-2-14 0,-1 2-12 16,-6 3-39-16,1-2-10 0,-7 2-10 15,0 0-9 1,0-3-23-16,0 2-8 15,-8-7-16-15,3 3-3 16,4-1 1-16,1-1 0 0,3 0-1 16,9-6-8-16,12-8-3 15,1 2-2-15,7-4 1 16,1-2-3-16,-1 3-4 16,-7-1-4-1,-5 3-8-15,-6 6 4 0,-2 3-6 16,-8 3 1-16,-4 8-1 15,3 1-1-15,-4 9-1 16,-4 6-4-16,2 14-1 16,-5-2 5-16,6 10 0 15,2 6 0-15,0 8 0 16,0 6-2-16,0 7 3 16,0 0 2-16,5-1 1 0,0 3 0 15,-3-9 0-15,9-4-4 16,-7-10-3-16,9-6 0 15,-2-13-19 1,-2-5-11-16,-1-15-25 0,-8-5-27 16,8-3-54-16,-8-11-201 15,3-12 211-15</inkml:trace>
  <inkml:trace contextRef="#ctx1" brushRef="#br0" timeOffset="73267.95">18608 2724 795 0,'5'-6'135'0,"-2"1"210"0,6 0-194 0,-3-1-14 0,2 1-17 0,-1 5-47 0,-3 0-10 0,-2 5-21 0,4 3-7 0,7 0 3 31,6 0-6-31,20-4 5 0,12 3 6 16,20-9-5-16,4-4-6 16,9-2-10-1,-7-5-7-15,1 2-5 0,-3-1-23 16,-12-1-116-16,-7 2-191 15,-34-2 176-15</inkml:trace>
  <inkml:trace contextRef="#ctx1" brushRef="#br0" timeOffset="75743.56">12182 3468 909 0,'0'3'98'0,"-6"4"61"0,-2 1-37 0,-5 3-10 0,2 3-33 0,0-1-10 0,2-2-14 16,4-2-2-16,-1-3 1 31,4-1-6-31,4-5-11 0,6-5-5 15,4-3-4-15,7-3-6 16,11-11-1-16,-3 0-5 0,3 2-2 16,-5-2 1-16,-7 6-6 15,-3 5 3 1,-10 6-7-16,-3 2 0 16,-1 3 0-16,-1-2-7 0,0 2 3 15,5 8-2-15,-3 10 1 16,1 10 4-16,0 16-6 15,2-1 0-15,-2 9 1 16,0-5-3-16,5 0 5 16,-3-4 0-16,4-7 1 0,-3-4 0 15,1-9-13-15,-1 3-12 16,-6-4-42-16,0-3-19 16,-2 1-42-1,-2-2-17-15,1-7 83 16</inkml:trace>
  <inkml:trace contextRef="#ctx1" brushRef="#br0" timeOffset="75999.92">12122 3945 1315 0,'10'0'84'0,"1"0"47"0,5-2-1 0,9 0-8 0,3-4-16 0,10 0-20 16,6-1-13-16,4 3-27 15,0 2-14-15,3 4-25 16,-2 4-7-16,-7 5-63 16,1 3-40-16,-5 2-169 15,-8-2 140-15</inkml:trace>
  <inkml:trace contextRef="#ctx1" brushRef="#br0" timeOffset="76933.03">15533 3473 885 0,'-2'5'111'16,"-4"-2"129"-16,1 2-107 0,-1 3-34 0,0 1-24 0,-4-3-29 0,-1 5-1 0,3 7-4 16,-1 2-3-16,-2 7-3 15,6 5-5-15,-6 4-7 16,3 2-5-16,8 3-5 16,7 1-3-16,7-7 0 0,3 1 0 0,10-6-2 31,1-8 0-31,7-8 1 15,0-4-1-15,6-10 2 16,0-5 0-16,3-12 16 16,-5-7 5-16,-1-12 11 0,-6-8 1 15,-7 0-15 1,-3-2-2-16,-17 3-9 16,-5 2 8-16,-19-4-6 15,-14 5 4-15,-16 1-8 16,-6 4-15-16,-10 18-16 0,3 9-9 15,6 24-19-15,-3 6-8 16,15 12-28-16,6 3-28 0,22-1-36 16,13-5 72-16</inkml:trace>
  <inkml:trace contextRef="#ctx1" brushRef="#br0" timeOffset="82014.24">18889 3519 1033 0,'0'-2'71'16,"0"-4"33"-16,0 1-52 0,-4-3 7 0,1 5-18 0,-3 2-3 0,-4 1 4 15,1 0-2-15,-4 6-3 16,-2 3-3-16,2 6-3 15,-4 3-11-15,4 3-2 16,5 6-8-16,-3 9-2 16,8 0 0-16,3 7-3 15,5-1-1-15,6-4-4 16,6-5 2-16,4-9-4 16,5 0 7-16,6-12-3 15,1-1-4-15,5-11 2 16,-5-4 0-16,8-11 15 15,-3-2 16-15,-6-10 23 16,1 0 7-16,-16-9 15 0,-1 5-7 0,-16-2-5 16,-5-1-9-16,-20 3-23 15,-4-7-8-15,-15-3-22 16,-5-2-2-16,0 9-27 16,1 2-6-16,2 15-24 15,9 11-17-15,0 18-41 16,2 15-21-1,-5 19 74-15</inkml:trace>
  <inkml:trace contextRef="#ctx1" brushRef="#br0" timeOffset="83430.81">12389 4307 744 0,'-2'0'67'0,"2"2"48"0,0-2 3 0,0 0-12 0,2 3-5 0,-1-3-25 0,4 2-15 0,0-1-17 15,-2 2-4-15,2-1-1 16,1-1 5-16,-1 4 1 15,3-5-4-15,-3 2 6 16,4-2-4-16,4-7 4 16,-1 0-2-16,9-8-2 0,1-2-5 15,0-3-9-15,0-1-3 16,-6 2-11-16,-5-1-2 16,-5 5-2-1,4 1-3-15,-4 2 5 0,-1-1-5 16,-5 4-4-16,0-1 5 15,1 5-9 1,2 2 7-16,5 6-3 0,-6 8 3 16,-1 11 4-16,1 7-8 0,-4 13 2 15,2 9-6 1,8 7-1-16,-3-1 2 0,11 5 1 16,3-1 1-16,0-4 1 15,3-2 3-15,-8-6-6 16,-1-5-18-16,-10-11-26 15,-5-1-17-15,-1-15-24 16,-3-1-6-16,-4-11-17 16,-2-5-22-16,-1-16 75 15</inkml:trace>
  <inkml:trace contextRef="#ctx1" brushRef="#br0" timeOffset="84229.23">12562 4713 716 0,'-1'0'65'0,"-4"0"36"0,-4 0-6 0,-2 3 11 0,3 0-24 0,-2 0-16 15,4 0-3-15,4-3-4 16,2 0 2-16,7 0-1 16,4-3-4-16,5-5 8 15,-1 3 1-15,12-1 15 16,6 3 5-16,7 0-2 15,2 0-5-15,6 1-16 16,2 2-17-16,-3 0-17 16,4 0-8-16,-1-3-15 0,7-2-4 15,3-6-55-15,6-3-39 16,1-10-197-16,-7 1 167 0</inkml:trace>
  <inkml:trace contextRef="#ctx1" brushRef="#br0" timeOffset="85008.82">15590 4145 801 0,'1'3'131'0,"-2"3"174"0,1 2-200 0,5 3-3 0,-2-8-30 0,3 2-10 0,4-5-7 15,-1-3 3-15,7-3-10 16,4-5-5-16,-4-8-10 15,3 1-6 1,-8 1-2-16,0-5-3 16,-1 1-6-16,-3 4-5 15,-2 3-7-15,0 6-1 16,-2 6-3-16,2 4-3 16,-2 6 3-16,0 1 0 15,3 7 5-15,-4 1 5 0,1 7 3 16,3 3 5-16,-2 4-2 15,0-1 2-15,4 8-3 16,-5 2-3-16,7 2-7 16,-2 1-3-16,1-2-2 15,2-2-1-15,-1-7 1 16,-4-1-1-16,0-7-24 0,1-7-13 16,-3-2-32-16,-2-1-24 15,-2-6-25 1,-5-2-12-16,-1-4 72 0</inkml:trace>
  <inkml:trace contextRef="#ctx1" brushRef="#br0" timeOffset="85298.33">15509 4558 741 0,'0'8'95'16,"2"-2"81"-16,9-1-13 0,11 1-21 0,5-6-10 0,12 0-22 0,4 0-3 0,9 0-20 0,2 0-13 16,2 0-29-16,0 0-14 15,-9 0-24 1,-1-1-6-16,-7-4-26 15,-7 2-19-15,-5 0-68 16,-4 1-71-16,-13 2 107 16</inkml:trace>
  <inkml:trace contextRef="#ctx1" brushRef="#br0" timeOffset="89593.96">18972 4083 679 0,'7'-4'119'0,"-1"-1"139"0,-1 5-148 0,-2 0 0 0,-3 8-30 0,3-4-12 16,-2 6-9-16,1-2-3 15,3-2 1-15,1-4-1 32,2-2-6-32,3-3-4 0,-2-5-17 15,4-2-7-15,0 1-11 16,-2-4 0-16,0 1-8 15,-5 0 1-15,0 1-4 16,-2 4 1-16,-4 5 2 16,1 0 1-16,-1 2-4 15,2 2-2-15,-1 6 0 16,4 4 2-16,-2 7 7 16,3 2 1-16,2 4 6 15,2 2-4-15,-5 6-2 16,1 3-1-16,-5 9-5 0,1 5 5 0,-2 2-3 15,0 0 1 1,2-1-2-16,1-7-10 0,5-11-1 16,-4-5-9-16,3-15-14 15,-6-12-14 1,-1 1-57-16,2-7 36 16,-2-7 20-16</inkml:trace>
  <inkml:trace contextRef="#ctx1" brushRef="#br0" timeOffset="89947.09">18895 4530 852 0,'-10'6'95'0,"6"3"65"16,5-7-31-16,10-2-7 0,5 0-16 0,6 0-10 0,3 0-18 15,4 3-1-15,2 0-15 0,7 2-5 16,6-2-15-16,-1 0-3 15,11-3-17-15,6-4 0 16,6-4-11-16,10-5-15 16,-10-1-80-16,-5 1-42 0,-18 7 62 15</inkml:trace>
  <inkml:trace contextRef="#ctx1" brushRef="#br0" timeOffset="119627.8">2650 10265 1156 0,'-6'-9'84'0,"1"-2"68"15,4 0-61-15,-1-3-12 0,1-1-13 0,1 1-3 0,0 2-7 0,-7 1 7 16,3 1-2-16,-18 5-10 16,-8 4-6-16,-8 2-22 15,-10 4-8-15,1 8-10 16,3 2-3-16,11 4-5 15,8 3-2-15,17-4 0 16,4 4 0-16,11-5 6 16,9 1 5-16,17-3 4 0,6 0 4 0,10-1-2 15,3-2-1-15,-8 6 0 32,-4 2-9-32,-9 5 0 0,-10 2 9 0,-15 6 1 15,-6 5 12 1,-22 5-4-16,-11-1-9 15,-16 1 1 1,-8 0-12-16,-1-9 7 16,-4-2-3-16,9-7-5 0,1-11-7 15,14-14-43-15,3-6-6 0,16-15-32 16,6-5-5-16,13-8 2 16,8 4-16-16,14 5-112 15,4-2 135-15</inkml:trace>
  <inkml:trace contextRef="#ctx1" brushRef="#br0" timeOffset="120347.2">3304 10387 1294 0,'-5'-22'103'0,"-5"1"90"0,-2-1-57 0,-9 6-11 0,-4 2-18 16,-5 1-25-16,2 2-27 0,-13 10-28 0,0 2-14 15,3 12-15-15,-3 8-5 16,9 20-17-16,2 7-5 0,11 16-20 15,7 5-3-15,12-11 3 16,6-6 3-16,18-20 21 16,7-13 8-16,10-19 20 15,2-13 15 1,-2-15 19-16,3-9 16 0,-6-13 13 16,-7 0 2-16,-5-2-1 15,-7 6-4-15,-16 11-17 16,-3 7-9-16,-7 15-18 15,0 10-12-15,0 11-5 16,2 14-9-16,7 17-5 16,8 10 4-16,15 2-22 15,3-7 0-15,15-9-7 16,2-9 0-16,0-13 24 16,-1-2 3-16,-6-11 11 0,-7-9-3 15,-4-7 7-15,-3-8 5 16,-7-7 13-16,-1-12 4 15,-8-14-4 1,1-7 1-16,-6-23-9 0,-3-3 5 16,-4-3 21-16,-9-6 6 0,-3 9 13 15,-4 8 3 1,4 20-15-16,0 18-2 16,4 25-4-16,1 13-12 0,-2 17-12 15,5 14-1-15,5 21-22 16,3 12 7-16,12 13 1 15,6 3-7-15,7 2-5 16,3-4-28-16,9 1-52 16,2 3-32-16,1-7-76 15,-3-3-22-15,-3-11-16 16,-11-10-141-16,-10-19 239 16</inkml:trace>
  <inkml:trace contextRef="#ctx1" brushRef="#br0" timeOffset="121160.56">3433 10122 1527 0,'-8'-3'87'0,"3"-2"34"0,4 0-2 0,12-3-32 0,1-3-11 0,17-6-13 15,4-5-15-15,11-3-8 16,7 2-7-1,4 3-20-15,5 3-2 0,-3 4-5 16,1 7-16 0,-6 6-55-16,-3 3-32 0,-13 9-81 15,-4 3-8-15,-13 7-62 16,0 5-58-16,-10 1 25 16,-6 4 29-16,-3-6 195 15,0 0 158-15,0-6 122 16,0 1 23-1,3-6-33-15,1 0-53 0,2-4-39 0,0 0-24 16,0 1-29-16,1 4-10 16,2 6-24-1,-4-1-8-15,6 4-9 0,0 0 3 16,3-1 1-16,7-4 7 0,-4-7 6 16,5-7 7-16,0-11 17 15,-3-7-1-15,6-15 12 16,-1-9-6-1,1-10 1-15,1 0 0 16,-7-6-10-16,-2 2-7 16,-12 4-25-16,-2 11 1 15,-5 12-12-15,-3 12-5 16,1 22-3-16,-4 12-8 0,3 23-1 16,2 11-2-16,11 3-16 15,4-2-2-15,14-15-8 16,13-12 3-16,12-23 19 15,1-6 6-15,-3-9 6 16,-8-7 7-16,-8-10 7 16,-10-4 7-16,3-8 11 15,-6 1-4-15,-3 8-2 16,2 10-10-16,-9 11-11 16,-5 6-1-16,-4 20-10 15,-1 5-3-15,-1 15-29 0,-6 1-16 16,1-2-23-1,4-2 6-15,-1-14 30 0,3-7 14 16,0-16 45 0,-1 0 22-16,1-16 23 15,-2-6 19-15,5-13-14 16,4-6-21-16,7-4-23 16,6-3-21-16,7-1-6 0,1 7 2 15,9 4-46-15,1 2-26 16,3 12-75-16,1 7-46 15,2 10-42-15,-1 7 112 16</inkml:trace>
  <inkml:trace contextRef="#ctx1" brushRef="#br0" timeOffset="121720.18">5367 10095 1194 0,'-5'-9'141'0,"2"-4"199"0,2-6-210 0,-3 0-14 0,-2-5-5 0,-3 4-31 0,-7 1 1 0,-1 8-32 16,-4 3-19-16,-7 16-19 15,4 9-12-15,-6 21-10 16,-2 9-6-16,7 10-24 16,5 2-7-16,10-7-20 15,9-8 6-15,12-13 15 16,4-7 11-16,15-16 21 15,4-3 6-15,2-15 17 0,-6-4 14 16,0-11 38-16,-2-1 7 16,-1-2 8-16,-3-3 2 15,-7 4-30-15,-1 3-4 0,-5 11-17 16,-2 7-13 0,-6 8-11-16,-3 9-5 0,-3 5-9 15,-1 7 1 1,-3 2-5-16,6-1-7 0,4-8 4 15,8-2-9-15,8-8 14 16,6-3 3-16,-4-10 11 16,2-6 15-16,-5-3 2 15,1-4 8-15,-4 7-8 16,3 0-2-16,-4 10-8 16,-2 5-5-16,0 11-3 15,-1 5-1-15,1 11-3 16,-1-2 1-16,2 4-11 15,3 1-17-15,4-7-17 16,1 0-16-16,2-6 12 16,4 0 17-16,2-11 19 15,2-2 3-15,-4-6-27 0,1-3-17 16,-6-17-77-16,0-7 79 16</inkml:trace>
  <inkml:trace contextRef="#ctx1" brushRef="#br0" timeOffset="122163.2">5681 9474 1258 0,'3'0'120'0,"-1"-2"132"0,-2 0-54 0,-10 2-29 0,-4 4-20 0,-8 11-48 0,0 9-28 16,5 25-16-16,4 14-4 16,11 30-15-16,6 19-4 15,14 11-19-15,6 2-10 0,8-9-18 16,-1-10-29-1,2-18-57-15,-3-12-27 0,-3-24-87 16,2-11 4 0,-1-22 110-16</inkml:trace>
  <inkml:trace contextRef="#ctx1" brushRef="#br0" timeOffset="122490.67">5594 9977 1398 0,'7'15'117'0,"4"-5"117"0,3-5-102 15,17-9-42 1,6-2-16-16,13-6-17 16,12-1-10-16,4 7-7 0,8 6 3 15,-8 11-17-15,-9 9 5 16,-14 10-8-16,-16 6-9 0,-13 9-2 15,-8 3-9-15,-6 11-6 16,-3-2 6-16,0 6-3 16,3 0 0-16,0-10-26 15,6-4-14 1,11-20-18-16,4-7-28 0,10-22-26 16,-1-10-26-16,-3-15-210 15,-3-10 216-15</inkml:trace>
  <inkml:trace contextRef="#ctx1" brushRef="#br0" timeOffset="122657.6">6066 9671 1308 0,'-16'-7'132'0,"0"-5"138"15,5 1-186-15,7-3-71 16,0-1-32-16,12 3-63 15,7 1-34-15,10 11 52 16</inkml:trace>
  <inkml:trace contextRef="#ctx1" brushRef="#br0" timeOffset="123199.96">6449 10120 1023 0,'2'66'120'0,"-5"-2"158"15,-7-1-176-15,-4-11-26 16,-2-8-11-1,7-21-18-15,4-13 0 0,5-16-1 16,5-16 6 0,6-18 19-16,6-7 7 15,4-7 2-15,-1 4-2 0,5 17-16 16,4 7-15-16,-5 26-22 16,5 7-9-16,-5 21-14 15,1 10-1-15,4 4-11 16,-4-2-5-16,11-16 0 15,5-10-1-15,4-14 6 16,0-11 4-16,1-5 15 16,-8-6 16-16,-7-3 36 0,-7-1 19 15,-18 0 14 1,-4-3-11-16,-7 2-22 0,-7 5-9 16,1 10-22-16,0 12-6 15,-1 25-16-15,6 13-1 16,0 37-10-16,3 14 0 0,4 21-20 15,1 7-21 1,4-2-57 0,-7-3-68-16,-3-14-8 0,1-13-1 15,-6-19 54-15,1-9 68 16,-13-24 30-16,-5-11 14 0,-9-22 16 16,-1-16 17-16,-7-28 59 15,8-8 27-15,4-9 27 16,12-2-4-16,13-1-47 15,7 5-18-15,21 7-33 16,3 7-12-16,15 9-14 16,7 5-12-16,13 2-75 15,10-1-65-15,4-20 77 16</inkml:trace>
  <inkml:trace contextRef="#ctx1" brushRef="#br0" timeOffset="124045.67">8488 9887 1160 0,'3'-2'162'15,"-3"2"233"-15,-3 0-268 0,-20 5-32 0,-5 4-22 0,-11 7-38 16,-4 8-18-16,-3 15-16 0,1 7-5 16,7 17-15-16,6 2-4 15,18-1-11 1,8-1-1-16,25-15 9 15,6-10 7-15,19-15 13 16,6-9 5-16,2-9 12 0,8-10 6 16,-3-10 22-1,2-1 6-15,-17-6 10 16,-6 6-4-16,-21 2-11 16,-14 3-6-16,-5 9-13 0,-9 2-3 15,-3 14-12 1,-1 9-8-16,4 11-11 0,7 10-4 15,18-6 1-15,14-8 5 16,18-16 8-16,6-7 3 16,10-18 8-16,2-4 10 15,-9-10 25-15,0-5 13 16,-16 0 14-16,-8 2-1 16,-18 1-10-16,-11 2-10 0,-24 1-23 15,-9 5-5-15,-19 11-47 16,-6 7-25-16,-2 9-56 15,3 6-37-15,6 3-46 0,12-1-18 16,22-11 116-16</inkml:trace>
  <inkml:trace contextRef="#ctx1" brushRef="#br0" timeOffset="124853.62">9272 10150 1456 0,'-2'13'98'0,"-7"4"53"0,1 5-65 0,-8 10-41 0,5 7-16 0,6 8-24 0,5 4-5 16,22-12-3-16,5-2-3 15,20-20 0-15,4-6 2 0,-1-13 3 16,1-5 8-16,-10-11 26 15,-5-7 9-15,-4-8 27 16,-7-2 12 0,-11-9-4-16,-1 1 4 15,-9 4-9-15,0 1-21 16,-4 15-14-16,-4 7-13 0,0 16-18 16,-3 8-1-16,1 17-8 15,-2 10-15-15,7 7-29 16,2 2-9-16,10-4 4 15,7-9 9-15,5-10 32 16,6-7 8-16,-4-6-2 16,-1-5 4-16,-4-5 5 15,-4-4 4-15,0 0 8 0,3-7 1 16,-4 2-5 0,6-1-2-16,-2-3-2 15,-2-5-3-15,4-1-4 0,1-2-1 16,1 1-1-16,6 3-2 15,-4 1 2-15,3 3 0 0,-1 5 1 16,-3 4 1-16,6-1-5 31,0 7 4-31,-2 8-6 0,4 5 3 16,-1 19 0-16,1 4-6 16,12 16 2-16,-3 6-9 0,3-4-10 15,2-4-7 1,-7-18-4-16,4-5 1 15,-4-20 16-15,-1-3 20 0,-5-15 26 16,-6-11 19-16,-5-23 23 16,-3-11 2-1,-9-25 9-15,1-12-4 0,-11-22-12 16,-6-10-14-16,-1-10-21 0,-1 9-11 16,8 40-3-1,2 27 11-15,3 51 11 0,-2 20 0 0,-2 39-3 16,3 12-7-1,3 27-16 1,-2 7-3-16,9 0-4 0,1 0-9 16,7-3-34-1,-2-5-23-15,-1-3-72 16,6-9-42-16,-4-14-69 0,2-8 1 16,-8-12 128-16</inkml:trace>
  <inkml:trace contextRef="#ctx1" brushRef="#br0" timeOffset="125410.99">10631 10205 1503 0,'12'-14'179'0,"2"3"170"0,14 11-189 0,2 2-28 0,14 7-47 15,2 2-22-15,6-6-39 16,6 4-7-16,10-7-10 15,8-2-9-15,14-2 4 16,3-5 8-16,-6-6 6 16,-7-1 11-16,-23-4 17 15,-13-1-2-15,-22 2-5 16,-12-3-4-16,-23-1-11 16,-4-3-2-16,-16 9-12 15,-4 4-7-15,-4 17-5 16,-4 14-6-16,-3 18-18 15,-1 11-7-15,16 6-35 16,13 2-12-16,23-8 15 0,14-8 12 16,29-9 30-16,9-7 15 15,7-8 16-15,6-3 4 16,-2-1 9-16,-6 0 6 16,0 1-13-16,-7 5-4 0,-12 4-5 15,-1-1-17-15,-17 5-33 16,-5-2-65-16,-17-4-3 15,-4-4 15-15,-11-9 41 16,-3-8 80-16,-7-9 40 16,2-9 21-16,8-18 36 15,4-8 6 1,20-18-10-16,12-7-18 0,22-3-29 16,13-4-16-16,17 3-29 15,8 4-3-15,8 7-16 16,0 2-6-16,0 4-58 15,6 4-56-15,2-7-150 16,14 4 138-16</inkml:trace>
  <inkml:trace contextRef="#ctx0" brushRef="#br0" timeOffset="179571.81">9278 15702 0,'52'-43'0,"74"-60"0,-28 24 0,-42 36 0,-29 19 15,-15 12-15,-4 5 16,-8 3 0,0 0-16,-8 0 15,8 0-15,-12 4 16,12 0-16,-4 0 15,4 0 1,-8 0 0,8 0-16,-11 0 15,11-4-15,-4 0 16,-8 0 0,8 0-16,-4 0 15,8 4 1,-12 0-16,8 0 15,4 0 1,-12 0-16,8 0 16,-4 0-1,-3 0-15,11 0 16,-4 0-16,4 0 16,0 0-1,0 0-15,0 0 16,0 0-16,0 0 15,0 0 1,0 0-16,0 0 16</inkml:trace>
  <inkml:trace contextRef="#ctx1" brushRef="#br0" timeOffset="179747.18">614 11513 1821 0,'-5'0'31'0,"18"0"-3"0,-1-19 42 0,-1 0 3 0,-6-10-10 0,5-5-8 0,-7-6-27 0,-3-4-11 0,0 3-6 0,0 2-7 0,1 9-1 0,2 5-1 0,2 15-4 0,0 9-1 0,3 21-4 0,-2 8 3 0,8 24 4 0,5 7 7 0,0 10 2 15,8 7 0-15,1 3-3 0,-6 0-9 0,4-1 1 0,-3 1 0 0,-1-6 6 0,-3-7-20 0,-4-12-16 0,-3-10-27 0,-4-16-34 0,-5-6 1 0,-3-9-35 16,-6-5-3-16,-7-3-142 16,1-4-69-1,-12-6 185-15,-44-17-299 16,78 25 374-16,-43-25 244 0,-2 2 42 16,6-2 171-16,10 9-75 15,4 4-43 1,10 9-61-16,5 0-17 15,-6 3-54-15,6 2-31 0,0-2-49 0,6 2-15 32,7-1-12-32,7-2 1 0,13-5-4 15,4-7-6-15,2-9-6 16,8 2-4-16,1-8-43 16,5-2-34-16,2-8-96 15,2-3-35-15,-8-7 105 16</inkml:trace>
  <inkml:trace contextRef="#ctx1" brushRef="#br0" timeOffset="180181.91">1199 11401 1059 0,'-2'4'65'0,"-5"4"22"0,-4 3-31 0,0 5-27 0,-4 0 8 0,1 3 12 0,3 0 10 0,6-5 15 0,4-3-1 15,12-5-6 1,3-6-4-16,11-8-19 0,4-4-12 0,7-6-8 15,0-5-21-15,-4-4-66 32,1 2-32-32,-5-2 43 15</inkml:trace>
  <inkml:trace contextRef="#ctx1" brushRef="#br0" timeOffset="180681.72">1590 10923 1483 0,'0'0'116'16,"0"3"47"-16,0 14-32 15,-4 13-18-15,4 16-41 0,0 12-20 0,6 17-25 16,5 3-10-16,11 6-14 15,5 0 2-15,8-7-6 16,1-9 3-16,-6-8-22 16,-2-8 5-1,-6-19-3-15,-8-5-2 16,-6-22 21-16,-8-6 1 16,-9-6 0-16,-2-13 7 0,-10-9-7 15,2-7-1-15,5-3-1 16,3-1-1-16,13 3 2 15,7 2-1-15,16 14 8 16,4 6-6 0,10 14 13-16,2 6-4 0,-1 8 3 15,-4 2 6-15,-8 8-15 16,-4-1 4-16,-7-2-7 16,-7 4 0-16,-10 0 0 15,-8 2 1-15,-14 5-22 16,-5-4-7-16,-1-3-33 15,1-1-26-15,-1-18-21 0,7-4-27 0,8-8 37 32,6-10-318-32,14-14 292 15</inkml:trace>
  <inkml:trace contextRef="#ctx1" brushRef="#br0" timeOffset="180872.6">2202 11377 1275 0,'13'6'124'0,"-2"1"91"0,0 7-21 0,-8 6-38 0,0 7-25 0,1 2-48 0,0-1-34 0,3 0-26 15,5-7-10 1,7-1-17-16,5-7 9 0,0-7-41 16,5-6-19-16,1-14-58 15,5-3-58-15,-11-12 104 0</inkml:trace>
  <inkml:trace contextRef="#ctx1" brushRef="#br0" timeOffset="181024.74">2316 11158 1496 0,'0'-17'71'15,"2"-6"32"-15,5-3-84 16,1-4-50-16,7-7-151 0,3 0 118 15</inkml:trace>
  <inkml:trace contextRef="#ctx1" brushRef="#br0" timeOffset="181211.33">2657 10895 1622 0,'3'31'124'0,"-3"7"62"15,0 4-31 1,0 11-47-16,1 3-31 0,4 6-51 15,6-1-5 1,3 1-27-16,2 1-11 0,3-3-69 16,-5-3-54-16,1-7-72 15,-6-6-216 1,4-8 269-16</inkml:trace>
  <inkml:trace contextRef="#ctx1" brushRef="#br0" timeOffset="181395.59">2538 11289 1616 0,'26'-18'144'16,"1"1"68"-16,9 4-84 0,10 2-28 0,-4 0-61 16,5 3-17-16,6-6-33 15,-1-3-41-15,4-10-126 16,14-9 101-1</inkml:trace>
  <inkml:trace contextRef="#ctx1" brushRef="#br0" timeOffset="-180516.4">22460 4356 1494 0,'-3'-1'125'0,"2"2"-40"0,-1-1-15 0,0-1 11 16,2-4-3-16,0-3-15 0,-1 0-6 0,-1 2-18 0,-7 3-6 0,-4-1-7 0,-7 4-5 16,-7 12-7-16,-2 5-5 15,-1 11-5-15,5 9 2 16,-2 8 2-16,15 6-5 15,7 4-1-15,8-1 1 16,18-10-4-16,1-2 4 0,12-5-5 16,4-4-5-16,-1-18-4 15,5-4-15-15,1-17-40 16,-4-8-29-16,-1-11-65 16,-3-7-21-16,-7-15 101 15</inkml:trace>
  <inkml:trace contextRef="#ctx1" brushRef="#br0" timeOffset="-180271.64">22768 3881 1439 0,'-3'2'101'0,"3"6"62"0,0 5-4 15,9 13-12 1,2 12-18-16,3 16-34 0,4 14-19 15,-1 20-28-15,-1 8-10 16,4 8-22-16,-2 0-9 16,1-7-13-16,3-9-27 15,-10-17-47-15,-2-10-23 16,-1-15-73-16,-7-7-13 16,0-15-203-16,-4-11 223 15</inkml:trace>
  <inkml:trace contextRef="#ctx1" brushRef="#br0" timeOffset="-180022.19">23071 4086 2190 0,'3'29'25'0,"5"59"61"15,3 2-14-15,1 3-14 16,1-6-30-16,-2-4-13 16,2-16-20-16,-7-4-30 0,2-14-58 15,-2-8-42 1,1-15-79-16,0-8-10 0,3-20 118 16</inkml:trace>
  <inkml:trace contextRef="#ctx1" brushRef="#br0" timeOffset="-179809.28">23481 4334 1007 0,'2'3'179'15,"-7"-3"259"-15,-17 16-330 16,-10 0 1-16,-14 17-36 0,-4 2-24 16,-1 12-10-16,6 5-7 15,10-2-19 1,13-1-3-16,22-9-7 15,11-2-1-15,22-8 0 16,7-2 2-16,10-6-3 0,2-1-25 16,-1-9-73-16,1-2-42 15,-4-3 58-15</inkml:trace>
  <inkml:trace contextRef="#ctx1" brushRef="#br0" timeOffset="-179239.72">21831 5547 1549 0,'0'0'56'16,"3"12"-6"-16,3 7 55 0,5 2-17 0,5-2-9 16,3-2-6-16,8-15-3 0,4-2 2 15,10-13-3 1,4-7 3-16,2-10-20 0,3-3-10 15,-12-7-18-15,-9 1-8 16,-14 2-3 0,-7 6-4-16,-19 4 5 0,-9 5-8 0,-18 16-3 15,-8 6-3-15,-11 20-8 16,1 15 1-16,3 20-5 16,1 11 4-16,16 15-2 31,11-2 1-31,23-5 0 0,15-7-2 15,18-16 3-15,15-2 0 16,17-21 17-16,13-10 11 16,14-18 18-16,1-8 16 0,-5-14 1 15,-4-10-4 1,-18-1-17-16,-2-3-14 16,-18 6-22-16,-8 4-17 0,-18 8-36 15,-10 0-35-15,-12 9-95 16,-8-1-62-16,-12 2 134 15</inkml:trace>
  <inkml:trace contextRef="#ctx1" brushRef="#br0" timeOffset="-179022.38">22325 5623 1611 0,'4'0'123'0,"6"0"85"0,9 7-21 0,0 14-28 0,3 9-35 0,-2 14-71 16,-1 0-25-16,5 5-53 16,-1 0-27-16,6-13-48 15,2-4-34-15,3-10-68 0,2-8 0 16,-5-11-251-16,4-8 264 16</inkml:trace>
  <inkml:trace contextRef="#ctx1" brushRef="#br0" timeOffset="-178856.56">22839 5805 1591 0,'-19'30'119'0,"0"5"55"16,2 5-26-16,9 4-53 15,3-5-33-15,14-4-41 16,-4-4-12-16,14-7-52 16,-1-7-39-16,5-6-60 0,2-9-31 15,-4-10-97 1,-1-8 154-16</inkml:trace>
  <inkml:trace contextRef="#ctx1" brushRef="#br0" timeOffset="-178739.74">22859 5518 1373 0,'7'2'55'0,"7"0"-31"0,8-1-45 16,8-4 13-16</inkml:trace>
  <inkml:trace contextRef="#ctx1" brushRef="#br0" timeOffset="-178439.48">23246 5635 1535 0,'-19'11'133'0,"-2"-3"102"16,1 0-14-1,-4-6-20-15,-1 2-43 0,3 4-81 16,-2-3-21-16,5 6-36 15,11 3-10-15,4 5-7 16,4 6-7-16,6 4 1 16,2 2 4-16,8 10-4 15,-2 0 3-15,5 0-1 16,-2 3 1-16,-4-1-2 16,-5-4 2-16,-13-6-1 15,-8 1-2-15,-10-9 8 16,-6-2-13-16,-5-7-40 0,-1-3-31 15,-8-12-83-15,1-1-27 16,-2-15-51-16,-2-9 111 0</inkml:trace>
  <inkml:trace contextRef="#ctx1" brushRef="#br0" timeOffset="-178239.94">23405 5317 1683 0,'33'11'140'16,"-12"9"72"-16,-12 12-19 16,-15 18-50-16,-14 13-40 0,-6 8-54 15,3 5-21-15,5 1-19 16,9-4-20-16,10-7-74 16,6-5-49-16,5-10-104 15,4-5-26-15,-5-2 145 16</inkml:trace>
  <inkml:trace contextRef="#ctx1" brushRef="#br0" timeOffset="-177885.41">23348 5880 1496 0,'46'-19'102'0,"5"3"76"15,12 2-19-15,6 3-16 0,1-2-8 0,5-4-49 31,-1-4-23-31,5 2-15 16,-1-4-10-16,-9 4-9 0,-7 4-3 16,-26 8-12-1,-14 2-7-15,-33 6-7 0,-22 6-2 16,-26 15-4-16,-13-2 2 16,-1 13 1-16,4 5 0 15,23-6 5-15,18 3-1 0,25-7 4 16,18 0 4-16,31 1 1 15,6-6 3-15,16 3 2 16,5 2 1-16,-6 0-6 16,-7-1-3-16,-20 2-6 15,-13-3-10-15,-35 1-16 16,-16-2-24-16,-31-3-60 16,-13 1-34-16,-19-14-77 0,-1 4 377 15,-15-10-150 1</inkml:trace>
  <inkml:trace contextRef="#ctx1" brushRef="#br0" timeOffset="-177556.46">21015 6383 1457 0,'-3'14'114'0,"14"2"100"0,41 1-63 0,33 0 14 0,70 1-15 0,33 2-16 15,80 7-55-15,25 0-19 0,45 1-31 16,11-4-13-16,7-2-21 0,-1 2 1 16,-9 6-19-16,-9 4-17 15,-26 2-38-15,-19-4-48 16,-63-4 534-16,-35-4-349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BA0FD49D-4D9D-4D61-92EA-88E8402746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D9966A2-1D87-4E56-B43D-9D0D268C795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27356C6-AABE-4A05-A26A-40D5B81D8B1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C66C75B-7C3C-4469-8DB3-8AD69B14B9A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32DECE0E-42BE-472A-84A5-FD82E2820B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81644172-A835-4255-BA93-EFDEF12FE5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5029BE2-F4D8-40EF-B2BC-C2D8FDB5ED6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B941AB5-5C6C-4D06-9416-22949853F2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5BE05B-26DC-4B73-90AC-36F5CC4FF1C2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79CF316-4C06-4EF2-B427-F3E1905678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78EBEF4-3A65-4CE8-9408-84B2E3981F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9101EE55-5046-4BC1-8C7B-69A867D59A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564FAA-95C7-4279-BBAB-6B1F9234FA32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2AB4E55-3392-4CDA-97D6-CF4DB3C22C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EA2B863C-B640-40A7-8DC2-90EC9DC899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AE7D686-CFE3-441A-8C42-C8B1AF3683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F32A32-887D-4827-81C1-E6E3082E18D9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C45BF1A6-1E8D-45D5-B8D7-B894CC0BC4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DD330D9-837A-44A3-85E8-996B5FA056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61F7F82-E5C0-4E7D-842E-1F950E1EC8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62EFBA-A01F-4DE6-8856-442E99FA1CC5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0DFC4741-E5BB-4F05-9C3B-83BA21E251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1DB2A8FE-AE50-4FF9-BF52-5E3CAFB4C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EEEA53A-14FF-4250-9E2D-6F83E92DF9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DC494E-DEF0-4F90-BE97-25FE5F02CAD7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F1613D7-1B70-4B0D-BF40-44ABC0847A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4468D20-A95D-45B5-B4CA-34F53DCA0F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03BD718D-29D7-416E-A776-867AF45A41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C18942-561B-4F33-9306-BA3209B5A0A6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DAAA406-F3B6-4DDB-B07A-A3979DD475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79A60FD-BC13-41A9-857B-5498958499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AABF1BF-C6A0-403B-869E-8DBE703B35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4180CF-D2B1-4947-98D2-452D79E0AE1D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02A254C-9CF1-4884-9788-AEFA346728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6F9AD74-A670-4F92-99DE-F7F5997F1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3130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D6F3E1-D918-4321-B08A-E9296DE5CE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C72FB9-DE7B-4956-BAD3-B4C1AA436E86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72185557-0A01-4C8A-9891-E3ECB3E285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3C6A4FA7-6AA1-42E2-857D-6048DF1AE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FAF22532-2FDD-4301-8320-189443E39B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813E55-1A03-4F72-AD24-8DCB6C3F0E39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E785F6FE-C234-424E-92BB-C1E4A0D642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E330A4A2-F9A2-4D44-93CB-3394717F3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8B8A393-2D9A-4184-B9A8-3C55286B7C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480EF2-0B48-4CA8-B744-69826AD34AB5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439D453-2386-4BE0-8C4B-4AA63A146C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05494084-A694-41CE-ADBE-21ABAB7F0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80EA72-1538-B4A2-E6F5-9E37406B25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94CB8657-91A7-B416-CE5D-3A3AD0DDFA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5BE05B-26DC-4B73-90AC-36F5CC4FF1C2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E935903-5C2B-A266-FF0A-871D63C8D6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EAB68FD-D80E-90B4-0BC7-BA4273CBFE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829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4BD5863-D5FC-4CEB-A531-3F1FCBD66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CC2F55-1CFF-4D89-848F-72596C3B7AE3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2088DD68-C8A5-4230-BE3F-60A3B54D4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9D0CBC79-B69F-4B08-9D05-B403CB3B1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417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7AD688BA-B644-4073-93F2-31DD74FBE9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84FF9E-4F16-4E2B-9889-AC3F66F00B26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9887BC5-4F6C-4AC4-ADB7-A7119957BC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95B520A-425F-4729-8BEC-38DF651686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06C63CCA-99F9-4DB5-841F-46AB8F1E6D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C65D30-902C-4749-A8FA-406A36541F8E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ABACB23E-CD0E-4149-BC15-A6CABE8EB1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7AA6D2EA-242C-4B1D-9566-19580C5E8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66994523-A214-4C66-B7D0-0EF5B3AF97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46CB14-4F3E-4208-8623-075E0D0DEDDA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4731DC40-A9EB-47E0-8404-676D0C507C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48CB62AA-91B7-4B69-AA93-77E0E8640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11FA2C59-D144-4554-9F14-B3161A74D8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F75A62-33E5-43EF-8C7C-E569ABDB19D8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6F3D5919-6135-4BD2-AA96-AE6767589D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ECDBFF01-95EE-49A5-A14B-4324EE4644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E4928017-1944-4B0F-AB6B-08A9FB1F2C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58164E-EDD0-4BFD-BFCA-CA1D8ED98866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84AB746-B2E2-4CE2-A88D-4E0FCB38B8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2FA713E-86CD-476F-BC26-7390F34E7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90FFC588-7339-4F6E-96C9-B9F76B2709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01B5BA-96F3-4CBC-B34A-914FC12977EE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4079B448-1340-41B6-AD1E-67E88120A2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220E6FA-E611-4A53-9EE8-20E73FA4C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55566D-2ABF-41EC-8CBE-4BBF52DC85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E0EC81-5D45-4F25-BA8F-FE10D6416B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564987-39B3-4F96-B2B6-74CC5F1AC5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EB1D32-62E6-4D3C-A228-A4D80C4EB9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93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4573ED-3877-4E26-BADC-F04B8D902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7911AE-8DE7-4A15-B568-20CAEBAD34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E20DFC-50CC-4537-8661-81C8327425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93B76B-DA5A-413B-B6CC-172509AD3C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757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3A4036-2D9E-4990-881E-3BAC3A151E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9040E6-E6F2-4B06-806D-81A4017CE4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0D69EE-15A9-4A25-B588-2FC078D83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1BAD32-B91B-4DB2-AECF-AA4E80B10A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49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BCC8BE-EFDD-4234-86BD-C38ADC09A9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B0A7E3-E44A-45BD-AA4B-5B0C9FD3DA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DE33E1-9621-44FB-BBCE-8F0183CC86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D2C57D-104D-45EA-84D2-C4AF7505E4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28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AF00E0-CCC4-4F13-89B1-07324268D0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9C15B3-0C60-4B8D-A9BE-F44CF0AE4B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8585E7-F804-4039-BD31-12BCED5AF1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109AB-C112-44C3-8B67-5B75CBB40C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93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FC966-7D93-44F4-9C0B-C35ECBFAE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2C7430-783E-4F08-9000-E4DDDD983E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D18986-5A91-4006-9682-572CC96512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9E54E2-41A3-482E-B5A6-4D80D8F885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26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BAC632D-B345-4868-AC4E-08C5E36A5F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5DB25EB-F399-4D31-96A3-F0529834E0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05314E7-5972-48BD-89E0-2EEB8F2D93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C665FA-A236-4C02-8AB4-3591488016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15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E99A95C-0E47-4BDC-800C-0EF9C0D20D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0081F2D-49EA-4353-893F-ED6045C186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D7FBC1-BB3A-4736-8576-84393819F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B61AB3-8118-4646-ABF8-6BBB82410C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16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FE4B31-E5B1-4813-9477-357AD0F66E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E49E0C4-5900-4B3F-AC6D-07902E75F2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2204063-5B7C-463C-B34E-F9C46E230F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3B5C9D-DF95-4CFD-9408-531F580163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75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80AE48-6DF4-42EE-81F9-C168D382E3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8F9122-E6B1-4177-980B-0922DC916C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9F387F-AF80-4BA3-979D-DE1DE90C11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C8417B-C7FF-45C4-80FE-F14494F173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978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8760B0-7E17-4765-BFF8-EA582610F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2089C1-302A-4880-9CFE-020E1098F2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81D402-A50E-4C8D-97CE-D837605000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9FBDB3-1BF8-4EB7-AB71-C312216523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89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488A99-A31D-4703-B0DE-C007E15D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53B2EF8-81E5-406D-8485-B2C9A3DF8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CB6EF84-CDDA-403C-9E50-2ECF158407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831B0BC-0170-4DC6-B363-5957141C8E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D492EEA-3F6C-4C78-AD94-4A32BCBC698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0A4FE21F-6B68-4FAC-8564-523B38C74F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customXml" Target="../ink/ink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customXml" Target="../ink/ink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customXml" Target="../ink/ink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5FC276C-D640-4637-A69D-534194DBE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765DDD-93F9-4D8B-A76E-E9489E4BF1D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446268C5-213E-48A4-A63C-6F5943265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540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14: Sequential Circuits, FSM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2840C19F-7865-4703-B536-E5F7705C2A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28044ED1-D7B6-41A9-8653-557298734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49570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Adder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Sequential circuits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Finite state machines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6188236-A223-C826-F58B-93AA7B86D1A3}"/>
                  </a:ext>
                </a:extLst>
              </p14:cNvPr>
              <p14:cNvContentPartPr/>
              <p14:nvPr/>
            </p14:nvContentPartPr>
            <p14:xfrm>
              <a:off x="1139760" y="1432440"/>
              <a:ext cx="7826760" cy="5111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6188236-A223-C826-F58B-93AA7B86D1A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30400" y="1423080"/>
                <a:ext cx="7845480" cy="5130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473C305-2AC0-4EE7-B8D9-7E1D30C2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A78E1C-89F1-46D2-A4D0-4B662FA05B09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79078CDF-0B7B-44D2-A326-6C7F3D8BB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351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Flip Flop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7B359A0B-3DFD-4E4E-B37E-924957DD82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90835792-9AC9-4121-9C48-A2787D10B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692567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Terminology: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Latch: outputs can change any time the clock is high (asserted)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Flip flop: outputs can change only on a clock edge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Two D latches in series – ensures that a value is stored only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the falling edge of the clock</a:t>
            </a:r>
          </a:p>
        </p:txBody>
      </p:sp>
      <p:pic>
        <p:nvPicPr>
          <p:cNvPr id="18438" name="Picture 6" descr="38">
            <a:extLst>
              <a:ext uri="{FF2B5EF4-FFF2-40B4-BE49-F238E27FC236}">
                <a16:creationId xmlns:a16="http://schemas.microsoft.com/office/drawing/2014/main" id="{B1B431A5-2E17-405C-97E1-E9DFEBE30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767138"/>
            <a:ext cx="6419850" cy="246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5">
            <a:extLst>
              <a:ext uri="{FF2B5EF4-FFF2-40B4-BE49-F238E27FC236}">
                <a16:creationId xmlns:a16="http://schemas.microsoft.com/office/drawing/2014/main" id="{3211019A-E060-40E5-AE0E-F5C2EAAE8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3388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F7EA790-1BC2-A357-6440-96AB9179F155}"/>
                  </a:ext>
                </a:extLst>
              </p14:cNvPr>
              <p14:cNvContentPartPr/>
              <p14:nvPr/>
            </p14:nvContentPartPr>
            <p14:xfrm>
              <a:off x="132840" y="13680"/>
              <a:ext cx="8947800" cy="6253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F7EA790-1BC2-A357-6440-96AB9179F15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3480" y="4320"/>
                <a:ext cx="8966520" cy="6272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513BD693-5C97-4CF1-900F-B80FFC33E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7BFF90-86F1-41FA-BFA9-12864C2A21FE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32DCDCC1-6CF5-4CA1-B0C9-3DD30D5F2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070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Machine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2B0E7341-1327-4810-A8BC-95D979781D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B062C117-0C97-4073-A303-8401FD6B9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734669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sequential circuit is described by a variation of a truth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table – a finite state diagram  (hence, the circuit is also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called a finite state machine)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 that state is updated only on a clock edge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31983032-AA34-42A8-95C9-2E3AEB94E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733800"/>
            <a:ext cx="4876800" cy="259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7" name="Oval 8">
            <a:extLst>
              <a:ext uri="{FF2B5EF4-FFF2-40B4-BE49-F238E27FC236}">
                <a16:creationId xmlns:a16="http://schemas.microsoft.com/office/drawing/2014/main" id="{D3EC1DAA-1E7A-418C-9F71-0F89DCC42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962400"/>
            <a:ext cx="17526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Next-state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Function</a:t>
            </a:r>
          </a:p>
        </p:txBody>
      </p:sp>
      <p:sp>
        <p:nvSpPr>
          <p:cNvPr id="20488" name="Oval 10">
            <a:extLst>
              <a:ext uri="{FF2B5EF4-FFF2-40B4-BE49-F238E27FC236}">
                <a16:creationId xmlns:a16="http://schemas.microsoft.com/office/drawing/2014/main" id="{936EA0AB-DF3C-4701-BAD8-F3B60C0DE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105400"/>
            <a:ext cx="17526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Output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Function</a:t>
            </a:r>
          </a:p>
        </p:txBody>
      </p:sp>
      <p:sp>
        <p:nvSpPr>
          <p:cNvPr id="20489" name="Rectangle 11">
            <a:extLst>
              <a:ext uri="{FF2B5EF4-FFF2-40B4-BE49-F238E27FC236}">
                <a16:creationId xmlns:a16="http://schemas.microsoft.com/office/drawing/2014/main" id="{09D8EFBF-26D8-43B7-9F6C-8AE384E64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91000"/>
            <a:ext cx="12954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Current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</a:p>
        </p:txBody>
      </p:sp>
      <p:sp>
        <p:nvSpPr>
          <p:cNvPr id="20490" name="Text Box 13">
            <a:extLst>
              <a:ext uri="{FF2B5EF4-FFF2-40B4-BE49-F238E27FC236}">
                <a16:creationId xmlns:a16="http://schemas.microsoft.com/office/drawing/2014/main" id="{8C701C32-17E2-4486-B41C-38A481FE1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4303713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20491" name="Text Box 14">
            <a:extLst>
              <a:ext uri="{FF2B5EF4-FFF2-40B4-BE49-F238E27FC236}">
                <a16:creationId xmlns:a16="http://schemas.microsoft.com/office/drawing/2014/main" id="{C7B46B64-97C4-47DB-B1F6-0A210A48E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20492" name="Text Box 15">
            <a:extLst>
              <a:ext uri="{FF2B5EF4-FFF2-40B4-BE49-F238E27FC236}">
                <a16:creationId xmlns:a16="http://schemas.microsoft.com/office/drawing/2014/main" id="{ABD17C5E-768C-4388-A4AB-EBBA27DF8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886200"/>
            <a:ext cx="6443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Next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</a:p>
        </p:txBody>
      </p:sp>
      <p:sp>
        <p:nvSpPr>
          <p:cNvPr id="20493" name="Text Box 16">
            <a:extLst>
              <a:ext uri="{FF2B5EF4-FFF2-40B4-BE49-F238E27FC236}">
                <a16:creationId xmlns:a16="http://schemas.microsoft.com/office/drawing/2014/main" id="{054331B9-2331-4C68-B568-1FA222DD9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181600"/>
            <a:ext cx="9460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20494" name="Line 17">
            <a:extLst>
              <a:ext uri="{FF2B5EF4-FFF2-40B4-BE49-F238E27FC236}">
                <a16:creationId xmlns:a16="http://schemas.microsoft.com/office/drawing/2014/main" id="{E6ED4ACB-C973-4B58-95B7-F624069BAE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4958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5" name="Line 18">
            <a:extLst>
              <a:ext uri="{FF2B5EF4-FFF2-40B4-BE49-F238E27FC236}">
                <a16:creationId xmlns:a16="http://schemas.microsoft.com/office/drawing/2014/main" id="{D1EC71A3-9E25-4F80-916E-F57F950B98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5626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6" name="Oval 19">
            <a:extLst>
              <a:ext uri="{FF2B5EF4-FFF2-40B4-BE49-F238E27FC236}">
                <a16:creationId xmlns:a16="http://schemas.microsoft.com/office/drawing/2014/main" id="{32FE4412-D0AB-4A9E-8CF4-A11F80293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486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7" name="Oval 20">
            <a:extLst>
              <a:ext uri="{FF2B5EF4-FFF2-40B4-BE49-F238E27FC236}">
                <a16:creationId xmlns:a16="http://schemas.microsoft.com/office/drawing/2014/main" id="{D1815B73-3E62-4FE5-97A3-F6D5302C1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8" name="Line 21">
            <a:extLst>
              <a:ext uri="{FF2B5EF4-FFF2-40B4-BE49-F238E27FC236}">
                <a16:creationId xmlns:a16="http://schemas.microsoft.com/office/drawing/2014/main" id="{EBF4E484-1479-4EAB-AC3E-742BA1B5D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4419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9" name="Line 22">
            <a:extLst>
              <a:ext uri="{FF2B5EF4-FFF2-40B4-BE49-F238E27FC236}">
                <a16:creationId xmlns:a16="http://schemas.microsoft.com/office/drawing/2014/main" id="{9D40F5CF-355C-44AE-AACF-D16C7CE9A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562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0" name="Line 23">
            <a:extLst>
              <a:ext uri="{FF2B5EF4-FFF2-40B4-BE49-F238E27FC236}">
                <a16:creationId xmlns:a16="http://schemas.microsoft.com/office/drawing/2014/main" id="{F1B75060-EA41-4F59-8952-D3480CFC10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46482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1" name="Line 24">
            <a:extLst>
              <a:ext uri="{FF2B5EF4-FFF2-40B4-BE49-F238E27FC236}">
                <a16:creationId xmlns:a16="http://schemas.microsoft.com/office/drawing/2014/main" id="{B04992E8-9591-4A89-8217-43321499A91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648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2" name="Line 25">
            <a:extLst>
              <a:ext uri="{FF2B5EF4-FFF2-40B4-BE49-F238E27FC236}">
                <a16:creationId xmlns:a16="http://schemas.microsoft.com/office/drawing/2014/main" id="{85325DBC-6AB6-4FDC-8594-0ACE05FC2F0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4196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3" name="Line 26">
            <a:extLst>
              <a:ext uri="{FF2B5EF4-FFF2-40B4-BE49-F238E27FC236}">
                <a16:creationId xmlns:a16="http://schemas.microsoft.com/office/drawing/2014/main" id="{59421C66-5AA3-4E99-A1CF-FA8BD3826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2578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4" name="Line 27">
            <a:extLst>
              <a:ext uri="{FF2B5EF4-FFF2-40B4-BE49-F238E27FC236}">
                <a16:creationId xmlns:a16="http://schemas.microsoft.com/office/drawing/2014/main" id="{3C691A0D-CB33-4FB3-8DB1-2AB422F7D6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562600"/>
            <a:ext cx="198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5" name="Line 28">
            <a:extLst>
              <a:ext uri="{FF2B5EF4-FFF2-40B4-BE49-F238E27FC236}">
                <a16:creationId xmlns:a16="http://schemas.microsoft.com/office/drawing/2014/main" id="{C79C4C8C-EA2A-41B3-8BAA-C828752DBC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419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6" name="Line 29">
            <a:extLst>
              <a:ext uri="{FF2B5EF4-FFF2-40B4-BE49-F238E27FC236}">
                <a16:creationId xmlns:a16="http://schemas.microsoft.com/office/drawing/2014/main" id="{2D3350B0-263C-4E0E-A7C2-982742DC79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886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7" name="Line 30">
            <a:extLst>
              <a:ext uri="{FF2B5EF4-FFF2-40B4-BE49-F238E27FC236}">
                <a16:creationId xmlns:a16="http://schemas.microsoft.com/office/drawing/2014/main" id="{4D4E8E47-EF06-41F4-9A97-8E105BB5F6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886200"/>
            <a:ext cx="381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8" name="Line 31">
            <a:extLst>
              <a:ext uri="{FF2B5EF4-FFF2-40B4-BE49-F238E27FC236}">
                <a16:creationId xmlns:a16="http://schemas.microsoft.com/office/drawing/2014/main" id="{7D55BCD1-FD85-4BA3-814D-BBBD6C92E8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38862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9" name="Line 32">
            <a:extLst>
              <a:ext uri="{FF2B5EF4-FFF2-40B4-BE49-F238E27FC236}">
                <a16:creationId xmlns:a16="http://schemas.microsoft.com/office/drawing/2014/main" id="{B72DEE88-72F4-4FA7-A1EA-1BEC7479CA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343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D8969072-85D1-43DB-BD17-5BB60DE58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AFEB11-4557-4A80-8F40-F0E1DDF00399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6278EDD0-C878-44A2-B504-CB1A79DE3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893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Diagrams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18048B53-3129-46C8-904F-10086B1B4A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90DE6C7D-5F27-43F0-B74B-C4F5E6561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5331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state is shown with a circle, labeled with the state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value – the contents of the circle are the outputs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 arc represents a transition to a different state, with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 indicated on the label</a:t>
            </a:r>
          </a:p>
        </p:txBody>
      </p:sp>
      <p:sp>
        <p:nvSpPr>
          <p:cNvPr id="22534" name="Oval 6">
            <a:extLst>
              <a:ext uri="{FF2B5EF4-FFF2-40B4-BE49-F238E27FC236}">
                <a16:creationId xmlns:a16="http://schemas.microsoft.com/office/drawing/2014/main" id="{C4F3DBC2-0B0F-4D8F-8355-243FD3950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029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22535" name="Oval 7">
            <a:extLst>
              <a:ext uri="{FF2B5EF4-FFF2-40B4-BE49-F238E27FC236}">
                <a16:creationId xmlns:a16="http://schemas.microsoft.com/office/drawing/2014/main" id="{92A6E211-121E-49C5-8713-C90084E85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029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111A7C0E-BE1C-485C-9BD5-0BBBA497C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1054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22537" name="Text Box 9">
            <a:extLst>
              <a:ext uri="{FF2B5EF4-FFF2-40B4-BE49-F238E27FC236}">
                <a16:creationId xmlns:a16="http://schemas.microsoft.com/office/drawing/2014/main" id="{8C477085-E2FC-41FA-817A-8DB8C4ADA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1054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2538" name="Line 10">
            <a:extLst>
              <a:ext uri="{FF2B5EF4-FFF2-40B4-BE49-F238E27FC236}">
                <a16:creationId xmlns:a16="http://schemas.microsoft.com/office/drawing/2014/main" id="{1EE37AFE-734A-4D1D-BE86-E90B6FFB29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1054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9" name="Line 11">
            <a:extLst>
              <a:ext uri="{FF2B5EF4-FFF2-40B4-BE49-F238E27FC236}">
                <a16:creationId xmlns:a16="http://schemas.microsoft.com/office/drawing/2014/main" id="{6F03749E-DF47-41B2-ABEA-6CEC312EF6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55626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0" name="Text Box 12">
            <a:extLst>
              <a:ext uri="{FF2B5EF4-FFF2-40B4-BE49-F238E27FC236}">
                <a16:creationId xmlns:a16="http://schemas.microsoft.com/office/drawing/2014/main" id="{0D3AA65C-DCF6-4B01-86A0-BE1E4A271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8006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1</a:t>
            </a:r>
          </a:p>
        </p:txBody>
      </p:sp>
      <p:sp>
        <p:nvSpPr>
          <p:cNvPr id="22541" name="Text Box 13">
            <a:extLst>
              <a:ext uri="{FF2B5EF4-FFF2-40B4-BE49-F238E27FC236}">
                <a16:creationId xmlns:a16="http://schemas.microsoft.com/office/drawing/2014/main" id="{AF3B31F4-4761-4E3A-82AE-F1127F2CC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4864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0</a:t>
            </a:r>
          </a:p>
        </p:txBody>
      </p:sp>
      <p:sp>
        <p:nvSpPr>
          <p:cNvPr id="22542" name="Freeform 14">
            <a:extLst>
              <a:ext uri="{FF2B5EF4-FFF2-40B4-BE49-F238E27FC236}">
                <a16:creationId xmlns:a16="http://schemas.microsoft.com/office/drawing/2014/main" id="{BD7E39B8-5105-4C1D-9A00-BA7A27F94ACA}"/>
              </a:ext>
            </a:extLst>
          </p:cNvPr>
          <p:cNvSpPr>
            <a:spLocks/>
          </p:cNvSpPr>
          <p:nvPr/>
        </p:nvSpPr>
        <p:spPr bwMode="auto">
          <a:xfrm>
            <a:off x="1676400" y="4495800"/>
            <a:ext cx="647700" cy="546100"/>
          </a:xfrm>
          <a:custGeom>
            <a:avLst/>
            <a:gdLst>
              <a:gd name="T0" fmla="*/ 2147483646 w 408"/>
              <a:gd name="T1" fmla="*/ 2147483646 h 344"/>
              <a:gd name="T2" fmla="*/ 2147483646 w 408"/>
              <a:gd name="T3" fmla="*/ 2147483646 h 344"/>
              <a:gd name="T4" fmla="*/ 2147483646 w 408"/>
              <a:gd name="T5" fmla="*/ 2147483646 h 344"/>
              <a:gd name="T6" fmla="*/ 2147483646 w 408"/>
              <a:gd name="T7" fmla="*/ 2147483646 h 344"/>
              <a:gd name="T8" fmla="*/ 2147483646 w 408"/>
              <a:gd name="T9" fmla="*/ 2147483646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344">
                <a:moveTo>
                  <a:pt x="296" y="344"/>
                </a:moveTo>
                <a:cubicBezTo>
                  <a:pt x="352" y="276"/>
                  <a:pt x="408" y="208"/>
                  <a:pt x="392" y="152"/>
                </a:cubicBezTo>
                <a:cubicBezTo>
                  <a:pt x="376" y="96"/>
                  <a:pt x="264" y="16"/>
                  <a:pt x="200" y="8"/>
                </a:cubicBezTo>
                <a:cubicBezTo>
                  <a:pt x="136" y="0"/>
                  <a:pt x="16" y="48"/>
                  <a:pt x="8" y="104"/>
                </a:cubicBezTo>
                <a:cubicBezTo>
                  <a:pt x="0" y="160"/>
                  <a:pt x="128" y="304"/>
                  <a:pt x="152" y="34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3" name="Freeform 15">
            <a:extLst>
              <a:ext uri="{FF2B5EF4-FFF2-40B4-BE49-F238E27FC236}">
                <a16:creationId xmlns:a16="http://schemas.microsoft.com/office/drawing/2014/main" id="{639E2046-AD55-4FD3-9C4F-60782EE7067A}"/>
              </a:ext>
            </a:extLst>
          </p:cNvPr>
          <p:cNvSpPr>
            <a:spLocks/>
          </p:cNvSpPr>
          <p:nvPr/>
        </p:nvSpPr>
        <p:spPr bwMode="auto">
          <a:xfrm>
            <a:off x="3733800" y="4495800"/>
            <a:ext cx="647700" cy="546100"/>
          </a:xfrm>
          <a:custGeom>
            <a:avLst/>
            <a:gdLst>
              <a:gd name="T0" fmla="*/ 2147483646 w 408"/>
              <a:gd name="T1" fmla="*/ 2147483646 h 344"/>
              <a:gd name="T2" fmla="*/ 2147483646 w 408"/>
              <a:gd name="T3" fmla="*/ 2147483646 h 344"/>
              <a:gd name="T4" fmla="*/ 2147483646 w 408"/>
              <a:gd name="T5" fmla="*/ 2147483646 h 344"/>
              <a:gd name="T6" fmla="*/ 2147483646 w 408"/>
              <a:gd name="T7" fmla="*/ 2147483646 h 344"/>
              <a:gd name="T8" fmla="*/ 2147483646 w 408"/>
              <a:gd name="T9" fmla="*/ 2147483646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344">
                <a:moveTo>
                  <a:pt x="296" y="344"/>
                </a:moveTo>
                <a:cubicBezTo>
                  <a:pt x="352" y="276"/>
                  <a:pt x="408" y="208"/>
                  <a:pt x="392" y="152"/>
                </a:cubicBezTo>
                <a:cubicBezTo>
                  <a:pt x="376" y="96"/>
                  <a:pt x="264" y="16"/>
                  <a:pt x="200" y="8"/>
                </a:cubicBezTo>
                <a:cubicBezTo>
                  <a:pt x="136" y="0"/>
                  <a:pt x="16" y="48"/>
                  <a:pt x="8" y="104"/>
                </a:cubicBezTo>
                <a:cubicBezTo>
                  <a:pt x="0" y="160"/>
                  <a:pt x="128" y="304"/>
                  <a:pt x="152" y="34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4" name="Text Box 16">
            <a:extLst>
              <a:ext uri="{FF2B5EF4-FFF2-40B4-BE49-F238E27FC236}">
                <a16:creationId xmlns:a16="http://schemas.microsoft.com/office/drawing/2014/main" id="{D2E77BA8-6AD3-4218-89C8-A501A7813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1910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0</a:t>
            </a:r>
          </a:p>
        </p:txBody>
      </p:sp>
      <p:sp>
        <p:nvSpPr>
          <p:cNvPr id="22545" name="Text Box 17">
            <a:extLst>
              <a:ext uri="{FF2B5EF4-FFF2-40B4-BE49-F238E27FC236}">
                <a16:creationId xmlns:a16="http://schemas.microsoft.com/office/drawing/2014/main" id="{1359DA30-CFF0-4D01-9F3F-708AA45DF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1910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1</a:t>
            </a:r>
          </a:p>
        </p:txBody>
      </p:sp>
      <p:sp>
        <p:nvSpPr>
          <p:cNvPr id="22546" name="Text Box 18">
            <a:extLst>
              <a:ext uri="{FF2B5EF4-FFF2-40B4-BE49-F238E27FC236}">
                <a16:creationId xmlns:a16="http://schemas.microsoft.com/office/drawing/2014/main" id="{3753C904-6E39-4C88-8875-0BE5AFBE5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572000"/>
            <a:ext cx="34009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This is a state diagram for ___?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DA52F9F-C621-7F20-C52F-EE2F87C0D7AB}"/>
                  </a:ext>
                </a:extLst>
              </p14:cNvPr>
              <p14:cNvContentPartPr/>
              <p14:nvPr/>
            </p14:nvContentPartPr>
            <p14:xfrm>
              <a:off x="219240" y="-12960"/>
              <a:ext cx="8842680" cy="6638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DA52F9F-C621-7F20-C52F-EE2F87C0D7A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9880" y="-22320"/>
                <a:ext cx="8861400" cy="6657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CB6F208-3BE9-47A4-8305-56457729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AE5CAD-ED84-4ACF-9A36-CBCF4F34DB68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0018717E-036A-4268-A9B9-9AA203CE2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10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3-Bit Counter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A9187EF6-2509-4F41-B024-574AEC92D4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5360238B-AD14-4224-ADD2-86807E6C2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54572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Consider a circuit that stores a number and increments the value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every clock edge – on reaching the largest value, it starts again from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Draw the state diagram: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states?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inputs?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9906D3C-39EB-28AD-0700-DA69D1EC4FAC}"/>
                  </a:ext>
                </a:extLst>
              </p14:cNvPr>
              <p14:cNvContentPartPr/>
              <p14:nvPr/>
            </p14:nvContentPartPr>
            <p14:xfrm>
              <a:off x="405360" y="869400"/>
              <a:ext cx="8369640" cy="4628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9906D3C-39EB-28AD-0700-DA69D1EC4FA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6000" y="860040"/>
                <a:ext cx="8388360" cy="4647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3">
            <a:extLst>
              <a:ext uri="{FF2B5EF4-FFF2-40B4-BE49-F238E27FC236}">
                <a16:creationId xmlns:a16="http://schemas.microsoft.com/office/drawing/2014/main" id="{13784DE5-30CE-49CA-8034-6D8954B3F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8B346D-CAB8-494A-9E4E-9D33CD1E0397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44F0B0-CC14-415F-926A-1FF0F9FE2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10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3-Bit Counter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D951A267-286A-4D43-B46F-DBABE3C45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86B48182-5D6F-4EB1-B35C-D5168B5FA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54572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Consider a circuit that stores a number and increments the value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every clock edge – on reaching the largest value, it starts again from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Draw the state diagram:</a:t>
            </a:r>
          </a:p>
          <a:p>
            <a:pPr lvl="1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states?</a:t>
            </a:r>
          </a:p>
          <a:p>
            <a:pPr lvl="1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inputs?</a:t>
            </a:r>
          </a:p>
        </p:txBody>
      </p:sp>
      <p:sp>
        <p:nvSpPr>
          <p:cNvPr id="26630" name="Oval 5">
            <a:extLst>
              <a:ext uri="{FF2B5EF4-FFF2-40B4-BE49-F238E27FC236}">
                <a16:creationId xmlns:a16="http://schemas.microsoft.com/office/drawing/2014/main" id="{90185122-DBC9-43CC-AA93-479C9D127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000</a:t>
            </a:r>
          </a:p>
        </p:txBody>
      </p:sp>
      <p:sp>
        <p:nvSpPr>
          <p:cNvPr id="26631" name="Text Box 6">
            <a:extLst>
              <a:ext uri="{FF2B5EF4-FFF2-40B4-BE49-F238E27FC236}">
                <a16:creationId xmlns:a16="http://schemas.microsoft.com/office/drawing/2014/main" id="{BB5CBEEB-F042-4320-B475-487E06A7B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000</a:t>
            </a:r>
          </a:p>
        </p:txBody>
      </p:sp>
      <p:sp>
        <p:nvSpPr>
          <p:cNvPr id="26632" name="Line 7">
            <a:extLst>
              <a:ext uri="{FF2B5EF4-FFF2-40B4-BE49-F238E27FC236}">
                <a16:creationId xmlns:a16="http://schemas.microsoft.com/office/drawing/2014/main" id="{EFEB607C-2F5D-41A0-98B3-716EBCA30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3" name="Oval 8">
            <a:extLst>
              <a:ext uri="{FF2B5EF4-FFF2-40B4-BE49-F238E27FC236}">
                <a16:creationId xmlns:a16="http://schemas.microsoft.com/office/drawing/2014/main" id="{B6CB9EFF-FF45-4BA9-B67C-3A329005B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001</a:t>
            </a:r>
          </a:p>
        </p:txBody>
      </p:sp>
      <p:sp>
        <p:nvSpPr>
          <p:cNvPr id="26634" name="Text Box 9">
            <a:extLst>
              <a:ext uri="{FF2B5EF4-FFF2-40B4-BE49-F238E27FC236}">
                <a16:creationId xmlns:a16="http://schemas.microsoft.com/office/drawing/2014/main" id="{CCCFB8BF-6AA4-4583-A6B2-2D964B980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001</a:t>
            </a:r>
          </a:p>
        </p:txBody>
      </p:sp>
      <p:sp>
        <p:nvSpPr>
          <p:cNvPr id="26635" name="Line 10">
            <a:extLst>
              <a:ext uri="{FF2B5EF4-FFF2-40B4-BE49-F238E27FC236}">
                <a16:creationId xmlns:a16="http://schemas.microsoft.com/office/drawing/2014/main" id="{E616D61D-8F2A-4F82-8531-2428508805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6" name="Oval 11">
            <a:extLst>
              <a:ext uri="{FF2B5EF4-FFF2-40B4-BE49-F238E27FC236}">
                <a16:creationId xmlns:a16="http://schemas.microsoft.com/office/drawing/2014/main" id="{A8A674DD-4FD1-44D5-86A1-8F52CF07C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010</a:t>
            </a:r>
          </a:p>
        </p:txBody>
      </p:sp>
      <p:sp>
        <p:nvSpPr>
          <p:cNvPr id="26637" name="Text Box 12">
            <a:extLst>
              <a:ext uri="{FF2B5EF4-FFF2-40B4-BE49-F238E27FC236}">
                <a16:creationId xmlns:a16="http://schemas.microsoft.com/office/drawing/2014/main" id="{85395B6A-DADE-436A-B768-25C7C5B23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010</a:t>
            </a:r>
          </a:p>
        </p:txBody>
      </p:sp>
      <p:sp>
        <p:nvSpPr>
          <p:cNvPr id="26638" name="Line 13">
            <a:extLst>
              <a:ext uri="{FF2B5EF4-FFF2-40B4-BE49-F238E27FC236}">
                <a16:creationId xmlns:a16="http://schemas.microsoft.com/office/drawing/2014/main" id="{6E49D101-A1F5-4A64-9A31-4BD5FD63AA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9" name="Oval 14">
            <a:extLst>
              <a:ext uri="{FF2B5EF4-FFF2-40B4-BE49-F238E27FC236}">
                <a16:creationId xmlns:a16="http://schemas.microsoft.com/office/drawing/2014/main" id="{871EA631-7EE3-4EA5-B5A4-B35ECF183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011</a:t>
            </a:r>
          </a:p>
        </p:txBody>
      </p:sp>
      <p:sp>
        <p:nvSpPr>
          <p:cNvPr id="26640" name="Text Box 15">
            <a:extLst>
              <a:ext uri="{FF2B5EF4-FFF2-40B4-BE49-F238E27FC236}">
                <a16:creationId xmlns:a16="http://schemas.microsoft.com/office/drawing/2014/main" id="{D87ACCB8-F755-4B91-9246-D50074D6E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011</a:t>
            </a:r>
          </a:p>
        </p:txBody>
      </p:sp>
      <p:sp>
        <p:nvSpPr>
          <p:cNvPr id="26641" name="Line 16">
            <a:extLst>
              <a:ext uri="{FF2B5EF4-FFF2-40B4-BE49-F238E27FC236}">
                <a16:creationId xmlns:a16="http://schemas.microsoft.com/office/drawing/2014/main" id="{996B855F-43E1-46CE-8EE3-1B33E40BC0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2" name="Oval 17">
            <a:extLst>
              <a:ext uri="{FF2B5EF4-FFF2-40B4-BE49-F238E27FC236}">
                <a16:creationId xmlns:a16="http://schemas.microsoft.com/office/drawing/2014/main" id="{8C6278EE-7448-4C54-A99D-4F2B8AA81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26643" name="Text Box 18">
            <a:extLst>
              <a:ext uri="{FF2B5EF4-FFF2-40B4-BE49-F238E27FC236}">
                <a16:creationId xmlns:a16="http://schemas.microsoft.com/office/drawing/2014/main" id="{893F1DB3-89CE-4992-8B0A-459BAC851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26644" name="Line 19">
            <a:extLst>
              <a:ext uri="{FF2B5EF4-FFF2-40B4-BE49-F238E27FC236}">
                <a16:creationId xmlns:a16="http://schemas.microsoft.com/office/drawing/2014/main" id="{61A7389A-D4DF-44B2-B582-77170269063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5" name="Oval 20">
            <a:extLst>
              <a:ext uri="{FF2B5EF4-FFF2-40B4-BE49-F238E27FC236}">
                <a16:creationId xmlns:a16="http://schemas.microsoft.com/office/drawing/2014/main" id="{348571B7-93CD-49C9-AE98-5C3367869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101</a:t>
            </a:r>
          </a:p>
        </p:txBody>
      </p:sp>
      <p:sp>
        <p:nvSpPr>
          <p:cNvPr id="26646" name="Text Box 21">
            <a:extLst>
              <a:ext uri="{FF2B5EF4-FFF2-40B4-BE49-F238E27FC236}">
                <a16:creationId xmlns:a16="http://schemas.microsoft.com/office/drawing/2014/main" id="{D2690EBF-788F-44D5-9E56-69ACB5177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101</a:t>
            </a:r>
          </a:p>
        </p:txBody>
      </p:sp>
      <p:sp>
        <p:nvSpPr>
          <p:cNvPr id="26647" name="Line 22">
            <a:extLst>
              <a:ext uri="{FF2B5EF4-FFF2-40B4-BE49-F238E27FC236}">
                <a16:creationId xmlns:a16="http://schemas.microsoft.com/office/drawing/2014/main" id="{86D5AF14-7789-4D8B-B9C4-44D2AB9B2EA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8" name="Oval 23">
            <a:extLst>
              <a:ext uri="{FF2B5EF4-FFF2-40B4-BE49-F238E27FC236}">
                <a16:creationId xmlns:a16="http://schemas.microsoft.com/office/drawing/2014/main" id="{19B40B53-4C77-480A-BC83-A6FC7F141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110</a:t>
            </a:r>
          </a:p>
        </p:txBody>
      </p:sp>
      <p:sp>
        <p:nvSpPr>
          <p:cNvPr id="26649" name="Text Box 24">
            <a:extLst>
              <a:ext uri="{FF2B5EF4-FFF2-40B4-BE49-F238E27FC236}">
                <a16:creationId xmlns:a16="http://schemas.microsoft.com/office/drawing/2014/main" id="{11AA82EC-F921-4837-82D6-D9E94A3D0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110</a:t>
            </a:r>
          </a:p>
        </p:txBody>
      </p:sp>
      <p:sp>
        <p:nvSpPr>
          <p:cNvPr id="26650" name="Line 25">
            <a:extLst>
              <a:ext uri="{FF2B5EF4-FFF2-40B4-BE49-F238E27FC236}">
                <a16:creationId xmlns:a16="http://schemas.microsoft.com/office/drawing/2014/main" id="{798CFB9D-2B4A-4757-9860-2B52A49410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51" name="Oval 26">
            <a:extLst>
              <a:ext uri="{FF2B5EF4-FFF2-40B4-BE49-F238E27FC236}">
                <a16:creationId xmlns:a16="http://schemas.microsoft.com/office/drawing/2014/main" id="{356DC469-1C94-4A6F-840B-5F052FAF1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111</a:t>
            </a:r>
          </a:p>
        </p:txBody>
      </p:sp>
      <p:sp>
        <p:nvSpPr>
          <p:cNvPr id="26652" name="Text Box 27">
            <a:extLst>
              <a:ext uri="{FF2B5EF4-FFF2-40B4-BE49-F238E27FC236}">
                <a16:creationId xmlns:a16="http://schemas.microsoft.com/office/drawing/2014/main" id="{138E5EC6-5DDD-4510-872D-6B79726EF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111</a:t>
            </a:r>
          </a:p>
        </p:txBody>
      </p:sp>
      <p:sp>
        <p:nvSpPr>
          <p:cNvPr id="26653" name="Line 28">
            <a:extLst>
              <a:ext uri="{FF2B5EF4-FFF2-40B4-BE49-F238E27FC236}">
                <a16:creationId xmlns:a16="http://schemas.microsoft.com/office/drawing/2014/main" id="{230F5383-08FF-465D-AA47-1E90728DFCD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54" name="Freeform 29">
            <a:extLst>
              <a:ext uri="{FF2B5EF4-FFF2-40B4-BE49-F238E27FC236}">
                <a16:creationId xmlns:a16="http://schemas.microsoft.com/office/drawing/2014/main" id="{F8EA89E0-047A-47D1-AB98-9579753CBD5C}"/>
              </a:ext>
            </a:extLst>
          </p:cNvPr>
          <p:cNvSpPr>
            <a:spLocks/>
          </p:cNvSpPr>
          <p:nvPr/>
        </p:nvSpPr>
        <p:spPr bwMode="auto">
          <a:xfrm>
            <a:off x="317500" y="4013200"/>
            <a:ext cx="8509000" cy="1168400"/>
          </a:xfrm>
          <a:custGeom>
            <a:avLst/>
            <a:gdLst>
              <a:gd name="T0" fmla="*/ 2147483646 w 5360"/>
              <a:gd name="T1" fmla="*/ 2147483646 h 736"/>
              <a:gd name="T2" fmla="*/ 2147483646 w 5360"/>
              <a:gd name="T3" fmla="*/ 2147483646 h 736"/>
              <a:gd name="T4" fmla="*/ 2147483646 w 5360"/>
              <a:gd name="T5" fmla="*/ 2147483646 h 736"/>
              <a:gd name="T6" fmla="*/ 2147483646 w 5360"/>
              <a:gd name="T7" fmla="*/ 2147483646 h 736"/>
              <a:gd name="T8" fmla="*/ 2147483646 w 5360"/>
              <a:gd name="T9" fmla="*/ 2147483646 h 736"/>
              <a:gd name="T10" fmla="*/ 2147483646 w 5360"/>
              <a:gd name="T11" fmla="*/ 2147483646 h 7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360" h="736">
                <a:moveTo>
                  <a:pt x="4888" y="736"/>
                </a:moveTo>
                <a:cubicBezTo>
                  <a:pt x="5004" y="660"/>
                  <a:pt x="5120" y="584"/>
                  <a:pt x="5128" y="496"/>
                </a:cubicBezTo>
                <a:cubicBezTo>
                  <a:pt x="5136" y="408"/>
                  <a:pt x="5360" y="288"/>
                  <a:pt x="4936" y="208"/>
                </a:cubicBezTo>
                <a:cubicBezTo>
                  <a:pt x="4512" y="128"/>
                  <a:pt x="3344" y="32"/>
                  <a:pt x="2584" y="16"/>
                </a:cubicBezTo>
                <a:cubicBezTo>
                  <a:pt x="1824" y="0"/>
                  <a:pt x="752" y="16"/>
                  <a:pt x="376" y="112"/>
                </a:cubicBezTo>
                <a:cubicBezTo>
                  <a:pt x="0" y="208"/>
                  <a:pt x="336" y="512"/>
                  <a:pt x="328" y="59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92EC76-916A-44DB-B3D4-AB643F4E9DC5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2FA7BBCF-F536-4071-9E9B-DE3B0A924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857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Tackling FSM Problems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49EF8BDD-DC7D-4FE9-BD86-7EDA9D18C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C491AFDD-5FCB-4078-B160-5A8F53137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8169275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Three questions worth asking: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the possible output states?  Draw a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bubble for each.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inputs?  What values can those inputs take?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state, what do I do for each possible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input value?  Draw an arc out of every bubble for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every input value.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7B4C3C5-F943-8791-FF49-405E95739BBF}"/>
                  </a:ext>
                </a:extLst>
              </p14:cNvPr>
              <p14:cNvContentPartPr/>
              <p14:nvPr/>
            </p14:nvContentPartPr>
            <p14:xfrm>
              <a:off x="1542600" y="2418120"/>
              <a:ext cx="3887280" cy="924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7B4C3C5-F943-8791-FF49-405E95739BB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33240" y="2408760"/>
                <a:ext cx="3906000" cy="94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0396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33F4CE0-E888-4BA8-921A-8C9DA938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AE2AE9-2DA1-40A5-B308-1893378623DC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7983B64-E71E-49AA-863E-831E73230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747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Traffic Light Controller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24916CB-06D1-4227-83BC-955F00E206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5BDA8525-63D7-466F-9150-F682BC5B0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640618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Problem description: A traffic light with only green and red; either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North-South road has green or the East-West road has green (both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can’t be red); there are detectors on the roads to indicate if a car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on the road; the lights are updated every 30 seconds; a light need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change only if a car is waiting on the other road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How many states?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How many inputs?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How many outputs?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972D514-8412-BF28-F82B-CF6092C7444F}"/>
                  </a:ext>
                </a:extLst>
              </p14:cNvPr>
              <p14:cNvContentPartPr/>
              <p14:nvPr/>
            </p14:nvContentPartPr>
            <p14:xfrm>
              <a:off x="94320" y="3023280"/>
              <a:ext cx="9249120" cy="3394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972D514-8412-BF28-F82B-CF6092C7444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4960" y="3013920"/>
                <a:ext cx="9267840" cy="3413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7541D6A-7449-4562-8457-29FED0AB3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8C7EB3-D684-4165-86E1-7CF14ABEB70B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51B838E6-A22C-4B2E-AF1C-1C4C128FC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459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Transition Table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5616DBD9-6D42-4F6C-9185-D9E44E0B2D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A9254C8A-9E59-459D-B431-6657D4C81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640618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Problem description: A traffic light with only green and red; either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North-South road has green or the East-West road has green (both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can’t be red); there are detectors on the roads to indicate if a car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on the road; the lights are updated every 30 seconds; a light must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change only if a car is waiting on the other road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CurrState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InputEW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InputNS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NextState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=Output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0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1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0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1                1                             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D3FFE41-FB0C-4FC0-B4DA-D34E86E7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96AB70-CABB-4F69-B2FD-899F72F2C809}" type="slidenum">
              <a:rPr lang="en-US" altLang="en-US" sz="1400">
                <a:latin typeface="Times New Roman" panose="02020603050405020304" pitchFamily="18" charset="0"/>
              </a:rPr>
              <a:pPr/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D29E4EB-CDBA-47D3-85AA-123117E29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290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Diagram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0FE0163E-C9F3-4FC3-8C69-06E913CF97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B13C34A-5D5D-4042-AE4D-3546084E6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6602641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CurrState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InputEW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InputNS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NextState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=Output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0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1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0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1                1                             N</a:t>
            </a:r>
          </a:p>
        </p:txBody>
      </p:sp>
      <p:pic>
        <p:nvPicPr>
          <p:cNvPr id="32774" name="Picture 6" descr="53">
            <a:extLst>
              <a:ext uri="{FF2B5EF4-FFF2-40B4-BE49-F238E27FC236}">
                <a16:creationId xmlns:a16="http://schemas.microsoft.com/office/drawing/2014/main" id="{C8515261-5FB2-4913-B4A4-F1B3233A6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4435475"/>
            <a:ext cx="4314825" cy="211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5" name="Text Box 5">
            <a:extLst>
              <a:ext uri="{FF2B5EF4-FFF2-40B4-BE49-F238E27FC236}">
                <a16:creationId xmlns:a16="http://schemas.microsoft.com/office/drawing/2014/main" id="{4CCF7375-CD75-401C-891C-EBBEB5E21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54843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FF6E111-96F4-81CC-0505-FE8309B6CD79}"/>
                  </a:ext>
                </a:extLst>
              </p14:cNvPr>
              <p14:cNvContentPartPr/>
              <p14:nvPr/>
            </p14:nvContentPartPr>
            <p14:xfrm>
              <a:off x="898920" y="1866240"/>
              <a:ext cx="3528360" cy="162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FF6E111-96F4-81CC-0505-FE8309B6CD7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89560" y="1856880"/>
                <a:ext cx="3547080" cy="181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7781E4-FAA0-3D76-78F4-B1A46EC58C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BF63ABA-FB80-FEFF-A023-75AA3E0CB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765DDD-93F9-4D8B-A76E-E9489E4BF1D8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7AED74A6-6C79-AAB2-9881-37CF5656E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845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Adder Summary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EB214560-2E0E-7FE2-66A0-BA9214A2E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460D46DA-CB24-15B5-37DE-9C64B12F8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8726428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Using the generate/propagate abstraction to add layers of </a:t>
            </a:r>
            <a:r>
              <a:rPr lang="en-US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ccts</a:t>
            </a:r>
            <a:endParaRPr lang="en-US" alt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Key: all g/p/G/P signals can be calculated based on a/b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(they don’t need carry-in as inputs, so they can all be done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rightaway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parallel)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First calculate g/p with 1 gate delay: </a:t>
            </a:r>
            <a:r>
              <a:rPr lang="en-US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gi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= ai.bi   ;  pi = ai + bi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Then calculate G/P with up to 2 gate delays (for a block of 4 bits):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Gi = g3 + g2.p3 + g1.p2.p3 + g0.p1.p2.p3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Pi = p0.p1.p2.p3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Then calculate all the carries, including for the 16</a:t>
            </a:r>
            <a:r>
              <a:rPr lang="en-US" altLang="en-US" sz="2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bit, with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more gate delays: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C4 = G3 + (P3.G2) + (P3.P2.G1) + (P3.P2.P1.G0) + (P3.P2.P1.P0.c0)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Thus, this abstraction enables a design with a modest number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total gates, a modest number of delays, and a modest number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inputs per gate.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E7AA7A1-A59F-1C71-DFA8-5020A95621B3}"/>
                  </a:ext>
                </a:extLst>
              </p14:cNvPr>
              <p14:cNvContentPartPr/>
              <p14:nvPr/>
            </p14:nvContentPartPr>
            <p14:xfrm>
              <a:off x="599040" y="82080"/>
              <a:ext cx="8447040" cy="6276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E7AA7A1-A59F-1C71-DFA8-5020A95621B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9680" y="72720"/>
                <a:ext cx="8465760" cy="6295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08056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6F570E5-E714-4791-B887-4C3F2CB67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B70E92-3636-47B0-9F1A-748F1199CBF0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9FBA01-2E8D-4301-B96C-61507D110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155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Trade-Off Curve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028F3399-5A32-4EE9-82E0-9A09D4EA7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4F229297-7315-DC4B-37D4-AD7DCE8940F2}"/>
              </a:ext>
            </a:extLst>
          </p:cNvPr>
          <p:cNvCxnSpPr/>
          <p:nvPr/>
        </p:nvCxnSpPr>
        <p:spPr>
          <a:xfrm>
            <a:off x="1009123" y="5638800"/>
            <a:ext cx="59436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FE8C18F-D8E7-BEF3-BF84-9EB4B4C11B83}"/>
              </a:ext>
            </a:extLst>
          </p:cNvPr>
          <p:cNvCxnSpPr>
            <a:cxnSpLocks/>
          </p:cNvCxnSpPr>
          <p:nvPr/>
        </p:nvCxnSpPr>
        <p:spPr>
          <a:xfrm flipV="1">
            <a:off x="1009123" y="1981200"/>
            <a:ext cx="0" cy="3657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E6495A3-6EAA-657F-CB79-0C3BBC772C28}"/>
              </a:ext>
            </a:extLst>
          </p:cNvPr>
          <p:cNvSpPr txBox="1"/>
          <p:nvPr/>
        </p:nvSpPr>
        <p:spPr>
          <a:xfrm rot="16200000">
            <a:off x="-416282" y="3038445"/>
            <a:ext cx="2299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#inputs to each gate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89884-5B26-E1E1-1479-5DF5FFC04507}"/>
              </a:ext>
            </a:extLst>
          </p:cNvPr>
          <p:cNvSpPr txBox="1"/>
          <p:nvPr/>
        </p:nvSpPr>
        <p:spPr>
          <a:xfrm>
            <a:off x="4887158" y="5695890"/>
            <a:ext cx="2065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 sequential gates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A1A387-D8A9-2E44-832A-F7C8CEDDF26E}"/>
              </a:ext>
            </a:extLst>
          </p:cNvPr>
          <p:cNvSpPr/>
          <p:nvPr/>
        </p:nvSpPr>
        <p:spPr>
          <a:xfrm>
            <a:off x="1486605" y="2112747"/>
            <a:ext cx="228598" cy="228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38D1065B-BD47-9BF0-0BCE-345BFAC1C7E5}"/>
              </a:ext>
            </a:extLst>
          </p:cNvPr>
          <p:cNvSpPr/>
          <p:nvPr/>
        </p:nvSpPr>
        <p:spPr>
          <a:xfrm>
            <a:off x="6419323" y="5181600"/>
            <a:ext cx="228599" cy="228598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4EA728F-5968-75C9-435D-E76F67EABFDF}"/>
              </a:ext>
            </a:extLst>
          </p:cNvPr>
          <p:cNvSpPr/>
          <p:nvPr/>
        </p:nvSpPr>
        <p:spPr>
          <a:xfrm>
            <a:off x="4887158" y="4934827"/>
            <a:ext cx="228597" cy="228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466B1E31-E67C-41F6-E667-748079D94254}"/>
              </a:ext>
            </a:extLst>
          </p:cNvPr>
          <p:cNvSpPr/>
          <p:nvPr/>
        </p:nvSpPr>
        <p:spPr>
          <a:xfrm>
            <a:off x="3479874" y="3981395"/>
            <a:ext cx="228599" cy="249463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3A9DE3-D465-CE7B-DB41-52C641336652}"/>
              </a:ext>
            </a:extLst>
          </p:cNvPr>
          <p:cNvSpPr txBox="1"/>
          <p:nvPr/>
        </p:nvSpPr>
        <p:spPr>
          <a:xfrm>
            <a:off x="1715203" y="1905000"/>
            <a:ext cx="33965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sum-of-products adder, (2, 2</a:t>
            </a:r>
            <a:r>
              <a:rPr 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B66298-A5C1-F8CD-2829-05E38B0B3129}"/>
              </a:ext>
            </a:extLst>
          </p:cNvPr>
          <p:cNvSpPr txBox="1"/>
          <p:nvPr/>
        </p:nvSpPr>
        <p:spPr>
          <a:xfrm>
            <a:off x="2039689" y="3643616"/>
            <a:ext cx="1834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adder (3, 33)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93DE85-0679-BF6E-C2B5-990198187E95}"/>
              </a:ext>
            </a:extLst>
          </p:cNvPr>
          <p:cNvSpPr txBox="1"/>
          <p:nvPr/>
        </p:nvSpPr>
        <p:spPr>
          <a:xfrm>
            <a:off x="4402704" y="4545091"/>
            <a:ext cx="3549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Carry Lookahead GP adder (7, 5)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0F391C-5EAD-CB0A-9F69-824D944A0E47}"/>
              </a:ext>
            </a:extLst>
          </p:cNvPr>
          <p:cNvSpPr txBox="1"/>
          <p:nvPr/>
        </p:nvSpPr>
        <p:spPr>
          <a:xfrm>
            <a:off x="6570887" y="4988004"/>
            <a:ext cx="15215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Ripple-Carry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adder (64, 2)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F857AE9-8FEA-B4DF-02C2-D885613E4BCF}"/>
              </a:ext>
            </a:extLst>
          </p:cNvPr>
          <p:cNvCxnSpPr>
            <a:cxnSpLocks/>
          </p:cNvCxnSpPr>
          <p:nvPr/>
        </p:nvCxnSpPr>
        <p:spPr>
          <a:xfrm flipV="1">
            <a:off x="5948038" y="1416514"/>
            <a:ext cx="0" cy="16210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27FC996-4ED4-3FF5-B7E7-E1CD7B982905}"/>
              </a:ext>
            </a:extLst>
          </p:cNvPr>
          <p:cNvCxnSpPr>
            <a:cxnSpLocks/>
          </p:cNvCxnSpPr>
          <p:nvPr/>
        </p:nvCxnSpPr>
        <p:spPr>
          <a:xfrm>
            <a:off x="5949601" y="3037566"/>
            <a:ext cx="273719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4D699BC-4D25-EF17-5920-6551F27D0F06}"/>
              </a:ext>
            </a:extLst>
          </p:cNvPr>
          <p:cNvSpPr txBox="1"/>
          <p:nvPr/>
        </p:nvSpPr>
        <p:spPr>
          <a:xfrm>
            <a:off x="7059674" y="3028890"/>
            <a:ext cx="2065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 sequential gates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86A8268-50FC-B37F-D810-2540B47E492E}"/>
              </a:ext>
            </a:extLst>
          </p:cNvPr>
          <p:cNvSpPr txBox="1"/>
          <p:nvPr/>
        </p:nvSpPr>
        <p:spPr>
          <a:xfrm rot="16200000">
            <a:off x="5017977" y="2023487"/>
            <a:ext cx="15286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Performance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159EE82-4563-C2A8-6B09-C97EFE3A8731}"/>
              </a:ext>
            </a:extLst>
          </p:cNvPr>
          <p:cNvSpPr/>
          <p:nvPr/>
        </p:nvSpPr>
        <p:spPr>
          <a:xfrm>
            <a:off x="6063154" y="2713264"/>
            <a:ext cx="228598" cy="228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iamond 25">
            <a:extLst>
              <a:ext uri="{FF2B5EF4-FFF2-40B4-BE49-F238E27FC236}">
                <a16:creationId xmlns:a16="http://schemas.microsoft.com/office/drawing/2014/main" id="{FF74DF5B-7D3C-C665-A452-61998CA8EF04}"/>
              </a:ext>
            </a:extLst>
          </p:cNvPr>
          <p:cNvSpPr/>
          <p:nvPr/>
        </p:nvSpPr>
        <p:spPr>
          <a:xfrm>
            <a:off x="6647922" y="1964029"/>
            <a:ext cx="228599" cy="249463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79A8801-2F13-4710-532A-BBD7C5B8E7CC}"/>
              </a:ext>
            </a:extLst>
          </p:cNvPr>
          <p:cNvSpPr/>
          <p:nvPr/>
        </p:nvSpPr>
        <p:spPr>
          <a:xfrm>
            <a:off x="7391401" y="1459198"/>
            <a:ext cx="228597" cy="228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704E773D-6878-6C99-65BA-933DF03F5F87}"/>
              </a:ext>
            </a:extLst>
          </p:cNvPr>
          <p:cNvSpPr/>
          <p:nvPr/>
        </p:nvSpPr>
        <p:spPr>
          <a:xfrm>
            <a:off x="8092456" y="2133600"/>
            <a:ext cx="228599" cy="228598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76A71E8-253A-A840-E8A6-4BD087136575}"/>
                  </a:ext>
                </a:extLst>
              </p14:cNvPr>
              <p14:cNvContentPartPr/>
              <p14:nvPr/>
            </p14:nvContentPartPr>
            <p14:xfrm>
              <a:off x="833040" y="0"/>
              <a:ext cx="7512120" cy="4972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76A71E8-253A-A840-E8A6-4BD08713657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3680" y="-9360"/>
                <a:ext cx="7530840" cy="499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5639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">
            <a:extLst>
              <a:ext uri="{FF2B5EF4-FFF2-40B4-BE49-F238E27FC236}">
                <a16:creationId xmlns:a16="http://schemas.microsoft.com/office/drawing/2014/main" id="{02F551B4-94B4-425D-A526-41423B328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67C759-3A2D-46BE-B0E8-A7D86040C13D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75241090-F57D-464F-B673-637F10B39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2308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FCE0D16D-6DB3-405C-B1A7-E3C93A45B8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6FF66DCA-345F-4F2D-B793-48133B66E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84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microprocessor is composed of many different circuits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are operating simultaneously – if each circuit X takes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 at time  TI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 takes time TE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execute the logic,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produces outputs at time TO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imagine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complications in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co-ordinating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tasks of every circuit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major school of thought (used in most processors built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today):  all circuits on the chip share a clock signal (a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square wave) that tells every circuit when to accept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inputs, how much time they have to execute the logic,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when they must produce outputs</a:t>
            </a:r>
          </a:p>
        </p:txBody>
      </p:sp>
      <p:sp>
        <p:nvSpPr>
          <p:cNvPr id="30726" name="Line 5">
            <a:extLst>
              <a:ext uri="{FF2B5EF4-FFF2-40B4-BE49-F238E27FC236}">
                <a16:creationId xmlns:a16="http://schemas.microsoft.com/office/drawing/2014/main" id="{BDAB39BC-B8B6-4989-8CDA-9297D6F68F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6">
            <a:extLst>
              <a:ext uri="{FF2B5EF4-FFF2-40B4-BE49-F238E27FC236}">
                <a16:creationId xmlns:a16="http://schemas.microsoft.com/office/drawing/2014/main" id="{0ED9A514-BAC1-4C81-A74A-4C7B9468A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7">
            <a:extLst>
              <a:ext uri="{FF2B5EF4-FFF2-40B4-BE49-F238E27FC236}">
                <a16:creationId xmlns:a16="http://schemas.microsoft.com/office/drawing/2014/main" id="{C26532D1-5A35-4569-ABC1-220F7A79C7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8">
            <a:extLst>
              <a:ext uri="{FF2B5EF4-FFF2-40B4-BE49-F238E27FC236}">
                <a16:creationId xmlns:a16="http://schemas.microsoft.com/office/drawing/2014/main" id="{ED9684CA-6883-4CEF-8F8F-7D48EB0F9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9">
            <a:extLst>
              <a:ext uri="{FF2B5EF4-FFF2-40B4-BE49-F238E27FC236}">
                <a16:creationId xmlns:a16="http://schemas.microsoft.com/office/drawing/2014/main" id="{E9003EAA-9F3A-45E8-917E-4CFEA82A4D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0">
            <a:extLst>
              <a:ext uri="{FF2B5EF4-FFF2-40B4-BE49-F238E27FC236}">
                <a16:creationId xmlns:a16="http://schemas.microsoft.com/office/drawing/2014/main" id="{CCDD9DD7-F345-4AB5-81FA-C25E5216D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1">
            <a:extLst>
              <a:ext uri="{FF2B5EF4-FFF2-40B4-BE49-F238E27FC236}">
                <a16:creationId xmlns:a16="http://schemas.microsoft.com/office/drawing/2014/main" id="{0D7607AB-4671-4546-A2DA-266B5448C8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2">
            <a:extLst>
              <a:ext uri="{FF2B5EF4-FFF2-40B4-BE49-F238E27FC236}">
                <a16:creationId xmlns:a16="http://schemas.microsoft.com/office/drawing/2014/main" id="{2A84E157-0572-45CA-8C1F-D7FD0C53D0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3">
            <a:extLst>
              <a:ext uri="{FF2B5EF4-FFF2-40B4-BE49-F238E27FC236}">
                <a16:creationId xmlns:a16="http://schemas.microsoft.com/office/drawing/2014/main" id="{C29D94E4-16F4-4047-8ED0-A23AD7BBF1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4">
            <a:extLst>
              <a:ext uri="{FF2B5EF4-FFF2-40B4-BE49-F238E27FC236}">
                <a16:creationId xmlns:a16="http://schemas.microsoft.com/office/drawing/2014/main" id="{4D8B3A2B-DD32-469F-BF84-738DDBDDED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5">
            <a:extLst>
              <a:ext uri="{FF2B5EF4-FFF2-40B4-BE49-F238E27FC236}">
                <a16:creationId xmlns:a16="http://schemas.microsoft.com/office/drawing/2014/main" id="{1D55969E-B2BD-438C-BA1B-A5CB990D47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6">
            <a:extLst>
              <a:ext uri="{FF2B5EF4-FFF2-40B4-BE49-F238E27FC236}">
                <a16:creationId xmlns:a16="http://schemas.microsoft.com/office/drawing/2014/main" id="{0A5FB1F1-B92E-4FF9-912B-98B7100B61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7">
            <a:extLst>
              <a:ext uri="{FF2B5EF4-FFF2-40B4-BE49-F238E27FC236}">
                <a16:creationId xmlns:a16="http://schemas.microsoft.com/office/drawing/2014/main" id="{33ADE0A3-ABD7-42B5-B578-D068083144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8">
            <a:extLst>
              <a:ext uri="{FF2B5EF4-FFF2-40B4-BE49-F238E27FC236}">
                <a16:creationId xmlns:a16="http://schemas.microsoft.com/office/drawing/2014/main" id="{32E0304E-4409-40D6-966C-35C6329541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19">
            <a:extLst>
              <a:ext uri="{FF2B5EF4-FFF2-40B4-BE49-F238E27FC236}">
                <a16:creationId xmlns:a16="http://schemas.microsoft.com/office/drawing/2014/main" id="{83431217-9CBD-4084-999B-B29B90C78F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20">
            <a:extLst>
              <a:ext uri="{FF2B5EF4-FFF2-40B4-BE49-F238E27FC236}">
                <a16:creationId xmlns:a16="http://schemas.microsoft.com/office/drawing/2014/main" id="{0C35AD78-3D42-45E1-A69B-C730BEA4C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21">
            <a:extLst>
              <a:ext uri="{FF2B5EF4-FFF2-40B4-BE49-F238E27FC236}">
                <a16:creationId xmlns:a16="http://schemas.microsoft.com/office/drawing/2014/main" id="{7CF8F59E-316B-4BAA-BF33-C6969769BE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053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22">
            <a:extLst>
              <a:ext uri="{FF2B5EF4-FFF2-40B4-BE49-F238E27FC236}">
                <a16:creationId xmlns:a16="http://schemas.microsoft.com/office/drawing/2014/main" id="{CC469B5F-2B68-46D3-8346-FDA324DB3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053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23">
            <a:extLst>
              <a:ext uri="{FF2B5EF4-FFF2-40B4-BE49-F238E27FC236}">
                <a16:creationId xmlns:a16="http://schemas.microsoft.com/office/drawing/2014/main" id="{485F5650-2EBB-4DA1-89D7-809543C157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387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Line 24">
            <a:extLst>
              <a:ext uri="{FF2B5EF4-FFF2-40B4-BE49-F238E27FC236}">
                <a16:creationId xmlns:a16="http://schemas.microsoft.com/office/drawing/2014/main" id="{3B6D2759-8FAC-44FD-A341-A844FEEE5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87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6" name="Line 25">
            <a:extLst>
              <a:ext uri="{FF2B5EF4-FFF2-40B4-BE49-F238E27FC236}">
                <a16:creationId xmlns:a16="http://schemas.microsoft.com/office/drawing/2014/main" id="{84BFFD8C-F6E5-459D-A993-6E8871DFD1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721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Line 26">
            <a:extLst>
              <a:ext uri="{FF2B5EF4-FFF2-40B4-BE49-F238E27FC236}">
                <a16:creationId xmlns:a16="http://schemas.microsoft.com/office/drawing/2014/main" id="{2FADE76F-4E67-4A28-851B-2F80EFE3DDD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21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8" name="Line 27">
            <a:extLst>
              <a:ext uri="{FF2B5EF4-FFF2-40B4-BE49-F238E27FC236}">
                <a16:creationId xmlns:a16="http://schemas.microsoft.com/office/drawing/2014/main" id="{6EBD866B-AB2A-46ED-A6EA-0B40364995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055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Line 28">
            <a:extLst>
              <a:ext uri="{FF2B5EF4-FFF2-40B4-BE49-F238E27FC236}">
                <a16:creationId xmlns:a16="http://schemas.microsoft.com/office/drawing/2014/main" id="{CAF1D299-EF90-41D7-8693-E735905C21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55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0" name="Line 29">
            <a:extLst>
              <a:ext uri="{FF2B5EF4-FFF2-40B4-BE49-F238E27FC236}">
                <a16:creationId xmlns:a16="http://schemas.microsoft.com/office/drawing/2014/main" id="{F8F69EC3-CA8A-493D-B31F-ED10756803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389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1" name="Line 30">
            <a:extLst>
              <a:ext uri="{FF2B5EF4-FFF2-40B4-BE49-F238E27FC236}">
                <a16:creationId xmlns:a16="http://schemas.microsoft.com/office/drawing/2014/main" id="{E45D66FB-FD69-4E53-8A80-992AD984A9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89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2" name="Line 31">
            <a:extLst>
              <a:ext uri="{FF2B5EF4-FFF2-40B4-BE49-F238E27FC236}">
                <a16:creationId xmlns:a16="http://schemas.microsoft.com/office/drawing/2014/main" id="{C066F348-EB47-4BCE-98DB-95EC7B6492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723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3" name="Line 32">
            <a:extLst>
              <a:ext uri="{FF2B5EF4-FFF2-40B4-BE49-F238E27FC236}">
                <a16:creationId xmlns:a16="http://schemas.microsoft.com/office/drawing/2014/main" id="{D56A30ED-DB63-4759-8D38-EA2DF219C34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723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3">
            <a:extLst>
              <a:ext uri="{FF2B5EF4-FFF2-40B4-BE49-F238E27FC236}">
                <a16:creationId xmlns:a16="http://schemas.microsoft.com/office/drawing/2014/main" id="{B3993199-3D44-43C3-B58E-E6ACD8BE6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356674-BCBC-4A9B-9873-6B55FE96AD13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3A2A97E4-099A-4491-A566-83679E490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243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 Terminology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1FE2AF67-D35A-4710-962F-531235C5C7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3DDFBA48-92DA-4F8F-BCA1-093D7B7FC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14600"/>
            <a:ext cx="12666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Cycle time</a:t>
            </a: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8E87ECD-77C9-40DF-9CD4-74450DFD6A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20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812778D6-32F4-4567-9F78-E9BB4A35F8B4}"/>
              </a:ext>
            </a:extLst>
          </p:cNvPr>
          <p:cNvSpPr>
            <a:spLocks noChangeShapeType="1"/>
          </p:cNvSpPr>
          <p:nvPr/>
        </p:nvSpPr>
        <p:spPr bwMode="auto">
          <a:xfrm>
            <a:off x="9620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6" name="Line 7">
            <a:extLst>
              <a:ext uri="{FF2B5EF4-FFF2-40B4-BE49-F238E27FC236}">
                <a16:creationId xmlns:a16="http://schemas.microsoft.com/office/drawing/2014/main" id="{E4727911-D803-4330-ACB4-C8D75BC476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954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7" name="Line 8">
            <a:extLst>
              <a:ext uri="{FF2B5EF4-FFF2-40B4-BE49-F238E27FC236}">
                <a16:creationId xmlns:a16="http://schemas.microsoft.com/office/drawing/2014/main" id="{4A8B0387-7775-4F18-9985-6FA716A2BE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54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8" name="Line 9">
            <a:extLst>
              <a:ext uri="{FF2B5EF4-FFF2-40B4-BE49-F238E27FC236}">
                <a16:creationId xmlns:a16="http://schemas.microsoft.com/office/drawing/2014/main" id="{07F72D8E-DB77-4D96-B359-0FDB620B05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288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9" name="Line 10">
            <a:extLst>
              <a:ext uri="{FF2B5EF4-FFF2-40B4-BE49-F238E27FC236}">
                <a16:creationId xmlns:a16="http://schemas.microsoft.com/office/drawing/2014/main" id="{952442A9-7003-4EC3-B447-E30D7F2B47F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88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0" name="Line 11">
            <a:extLst>
              <a:ext uri="{FF2B5EF4-FFF2-40B4-BE49-F238E27FC236}">
                <a16:creationId xmlns:a16="http://schemas.microsoft.com/office/drawing/2014/main" id="{BFFDB49A-41A6-4385-8420-9B99CEB2DE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622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1" name="Line 12">
            <a:extLst>
              <a:ext uri="{FF2B5EF4-FFF2-40B4-BE49-F238E27FC236}">
                <a16:creationId xmlns:a16="http://schemas.microsoft.com/office/drawing/2014/main" id="{051C4BBA-2661-47A8-9CD7-AE24625B45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22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2" name="Line 13">
            <a:extLst>
              <a:ext uri="{FF2B5EF4-FFF2-40B4-BE49-F238E27FC236}">
                <a16:creationId xmlns:a16="http://schemas.microsoft.com/office/drawing/2014/main" id="{E2049925-6202-4BB1-AF23-21C6D812B1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56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3" name="Line 14">
            <a:extLst>
              <a:ext uri="{FF2B5EF4-FFF2-40B4-BE49-F238E27FC236}">
                <a16:creationId xmlns:a16="http://schemas.microsoft.com/office/drawing/2014/main" id="{28C185C5-8410-42DE-9106-8D3B373B2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6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4" name="Line 15">
            <a:extLst>
              <a:ext uri="{FF2B5EF4-FFF2-40B4-BE49-F238E27FC236}">
                <a16:creationId xmlns:a16="http://schemas.microsoft.com/office/drawing/2014/main" id="{4E2A3D80-DDE1-4CEC-A55D-7F3D13070B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290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5" name="Line 16">
            <a:extLst>
              <a:ext uri="{FF2B5EF4-FFF2-40B4-BE49-F238E27FC236}">
                <a16:creationId xmlns:a16="http://schemas.microsoft.com/office/drawing/2014/main" id="{F0020B84-1DD9-4E1A-A761-B7AE60635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90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6" name="Line 17">
            <a:extLst>
              <a:ext uri="{FF2B5EF4-FFF2-40B4-BE49-F238E27FC236}">
                <a16:creationId xmlns:a16="http://schemas.microsoft.com/office/drawing/2014/main" id="{4CB67A90-9581-4CF0-B714-AC8E2DDFCE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24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7" name="Line 18">
            <a:extLst>
              <a:ext uri="{FF2B5EF4-FFF2-40B4-BE49-F238E27FC236}">
                <a16:creationId xmlns:a16="http://schemas.microsoft.com/office/drawing/2014/main" id="{40D1B6DB-2FAA-4B7D-B89A-2EF20CE033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24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8" name="Line 19">
            <a:extLst>
              <a:ext uri="{FF2B5EF4-FFF2-40B4-BE49-F238E27FC236}">
                <a16:creationId xmlns:a16="http://schemas.microsoft.com/office/drawing/2014/main" id="{81B94FD4-B554-4ADA-81B6-19B6FA89BE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58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9" name="Line 20">
            <a:extLst>
              <a:ext uri="{FF2B5EF4-FFF2-40B4-BE49-F238E27FC236}">
                <a16:creationId xmlns:a16="http://schemas.microsoft.com/office/drawing/2014/main" id="{F4E29258-5F39-4D8A-92BB-C5AA3F347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58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0" name="Line 21">
            <a:extLst>
              <a:ext uri="{FF2B5EF4-FFF2-40B4-BE49-F238E27FC236}">
                <a16:creationId xmlns:a16="http://schemas.microsoft.com/office/drawing/2014/main" id="{EC5E8253-E257-4D11-9C95-FE04903A80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1" name="Line 22">
            <a:extLst>
              <a:ext uri="{FF2B5EF4-FFF2-40B4-BE49-F238E27FC236}">
                <a16:creationId xmlns:a16="http://schemas.microsoft.com/office/drawing/2014/main" id="{ACEBE95B-0FE1-49D8-8088-8FC03BF53C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2" name="Line 23">
            <a:extLst>
              <a:ext uri="{FF2B5EF4-FFF2-40B4-BE49-F238E27FC236}">
                <a16:creationId xmlns:a16="http://schemas.microsoft.com/office/drawing/2014/main" id="{9B2C453E-9A7C-4D03-9101-15DFD15AB1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3" name="Line 24">
            <a:extLst>
              <a:ext uri="{FF2B5EF4-FFF2-40B4-BE49-F238E27FC236}">
                <a16:creationId xmlns:a16="http://schemas.microsoft.com/office/drawing/2014/main" id="{2EF3FA34-9B56-4307-9D52-E776964F1D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4" name="Line 25">
            <a:extLst>
              <a:ext uri="{FF2B5EF4-FFF2-40B4-BE49-F238E27FC236}">
                <a16:creationId xmlns:a16="http://schemas.microsoft.com/office/drawing/2014/main" id="{1BBF7042-4688-4E15-8CE8-7ACFC8B1D8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5" name="Line 26">
            <a:extLst>
              <a:ext uri="{FF2B5EF4-FFF2-40B4-BE49-F238E27FC236}">
                <a16:creationId xmlns:a16="http://schemas.microsoft.com/office/drawing/2014/main" id="{F1DAD13B-02C1-4EE8-BC45-49FA196CF074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6" name="Line 27">
            <a:extLst>
              <a:ext uri="{FF2B5EF4-FFF2-40B4-BE49-F238E27FC236}">
                <a16:creationId xmlns:a16="http://schemas.microsoft.com/office/drawing/2014/main" id="{2F987DB2-7BF1-485E-8698-DD71FCC0C9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7" name="Line 28">
            <a:extLst>
              <a:ext uri="{FF2B5EF4-FFF2-40B4-BE49-F238E27FC236}">
                <a16:creationId xmlns:a16="http://schemas.microsoft.com/office/drawing/2014/main" id="{9A469505-1309-4634-973C-949891C8E7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8" name="Line 29">
            <a:extLst>
              <a:ext uri="{FF2B5EF4-FFF2-40B4-BE49-F238E27FC236}">
                <a16:creationId xmlns:a16="http://schemas.microsoft.com/office/drawing/2014/main" id="{9D32BFE1-E7BB-4099-8D52-08746D25B2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9" name="Line 30">
            <a:extLst>
              <a:ext uri="{FF2B5EF4-FFF2-40B4-BE49-F238E27FC236}">
                <a16:creationId xmlns:a16="http://schemas.microsoft.com/office/drawing/2014/main" id="{D1E335EC-608E-4A11-BCEF-91BB73320B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0" name="Line 31">
            <a:extLst>
              <a:ext uri="{FF2B5EF4-FFF2-40B4-BE49-F238E27FC236}">
                <a16:creationId xmlns:a16="http://schemas.microsoft.com/office/drawing/2014/main" id="{67239CFD-6142-421B-AC99-61AF142930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248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1" name="Line 32">
            <a:extLst>
              <a:ext uri="{FF2B5EF4-FFF2-40B4-BE49-F238E27FC236}">
                <a16:creationId xmlns:a16="http://schemas.microsoft.com/office/drawing/2014/main" id="{1FE32DEB-94FE-4743-9576-2AFC2CA4B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2" name="Line 33">
            <a:extLst>
              <a:ext uri="{FF2B5EF4-FFF2-40B4-BE49-F238E27FC236}">
                <a16:creationId xmlns:a16="http://schemas.microsoft.com/office/drawing/2014/main" id="{0F48A6B1-3049-4A5A-A1E5-837E504E0A00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895600"/>
            <a:ext cx="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3" name="Line 34">
            <a:extLst>
              <a:ext uri="{FF2B5EF4-FFF2-40B4-BE49-F238E27FC236}">
                <a16:creationId xmlns:a16="http://schemas.microsoft.com/office/drawing/2014/main" id="{C5FB15CB-199A-45BF-B3C2-D4E01432C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895600"/>
            <a:ext cx="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4" name="Line 35">
            <a:extLst>
              <a:ext uri="{FF2B5EF4-FFF2-40B4-BE49-F238E27FC236}">
                <a16:creationId xmlns:a16="http://schemas.microsoft.com/office/drawing/2014/main" id="{5CB39D89-6DAE-4484-B5D6-5AD31A6BA652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971800"/>
            <a:ext cx="1066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5" name="Line 36">
            <a:extLst>
              <a:ext uri="{FF2B5EF4-FFF2-40B4-BE49-F238E27FC236}">
                <a16:creationId xmlns:a16="http://schemas.microsoft.com/office/drawing/2014/main" id="{580D922F-A7E3-4141-AC0D-0C19BA8AE4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286000"/>
            <a:ext cx="0" cy="762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6" name="Text Box 37">
            <a:extLst>
              <a:ext uri="{FF2B5EF4-FFF2-40B4-BE49-F238E27FC236}">
                <a16:creationId xmlns:a16="http://schemas.microsoft.com/office/drawing/2014/main" id="{CBD90A5D-0E87-421E-B97A-E08F08C95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981200"/>
            <a:ext cx="195226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Rising clock edge</a:t>
            </a:r>
          </a:p>
        </p:txBody>
      </p:sp>
      <p:sp>
        <p:nvSpPr>
          <p:cNvPr id="32807" name="Text Box 38">
            <a:extLst>
              <a:ext uri="{FF2B5EF4-FFF2-40B4-BE49-F238E27FC236}">
                <a16:creationId xmlns:a16="http://schemas.microsoft.com/office/drawing/2014/main" id="{85B98838-5C0A-4068-AAD0-327036130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191000"/>
            <a:ext cx="20063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Falling clock edge</a:t>
            </a:r>
          </a:p>
        </p:txBody>
      </p:sp>
      <p:sp>
        <p:nvSpPr>
          <p:cNvPr id="32808" name="Line 39">
            <a:extLst>
              <a:ext uri="{FF2B5EF4-FFF2-40B4-BE49-F238E27FC236}">
                <a16:creationId xmlns:a16="http://schemas.microsoft.com/office/drawing/2014/main" id="{4E15AC57-6B05-40ED-A139-9480A26D0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3581400"/>
            <a:ext cx="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9" name="Text Box 40">
            <a:extLst>
              <a:ext uri="{FF2B5EF4-FFF2-40B4-BE49-F238E27FC236}">
                <a16:creationId xmlns:a16="http://schemas.microsoft.com/office/drawing/2014/main" id="{9D45DAA7-B0F0-4203-9602-C0BA77021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105400"/>
            <a:ext cx="519885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GHz = clock speed = </a:t>
            </a:r>
            <a:r>
              <a:rPr lang="en-US" altLang="en-US" sz="2000" u="sng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1            =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u="sng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1        .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cycle time            250 ps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A0635B2-502E-0DEE-CADF-0E92ACCD4DDA}"/>
                  </a:ext>
                </a:extLst>
              </p14:cNvPr>
              <p14:cNvContentPartPr/>
              <p14:nvPr/>
            </p14:nvContentPartPr>
            <p14:xfrm>
              <a:off x="245160" y="1171800"/>
              <a:ext cx="4361040" cy="2113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A0635B2-502E-0DEE-CADF-0E92ACCD4DD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5800" y="1162440"/>
                <a:ext cx="4379760" cy="2132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6ACF73DA-2971-40BB-8899-80BE6F4B6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CCC001-22D2-4CDC-8344-8ADA5BAF75B6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56C49C05-47BA-4989-A075-8F0BE583B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76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 Circuits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F210073D-D812-480C-933F-936751C17C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4C35E2F-BABB-4CCC-A84C-3A02CF7F4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716914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Until now, circuits were combinational – when inputs change,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outputs change after a while (time = logic delay thru circuit)</a:t>
            </a:r>
          </a:p>
        </p:txBody>
      </p:sp>
      <p:sp>
        <p:nvSpPr>
          <p:cNvPr id="34822" name="Rectangle 5">
            <a:extLst>
              <a:ext uri="{FF2B5EF4-FFF2-40B4-BE49-F238E27FC236}">
                <a16:creationId xmlns:a16="http://schemas.microsoft.com/office/drawing/2014/main" id="{4E2D4CC1-6282-42FD-A47D-630420315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75" y="2274888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23" name="Line 7">
            <a:extLst>
              <a:ext uri="{FF2B5EF4-FFF2-40B4-BE49-F238E27FC236}">
                <a16:creationId xmlns:a16="http://schemas.microsoft.com/office/drawing/2014/main" id="{DA4BAE44-91AE-4440-B967-8EE64B129F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1875" y="27320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4" name="Line 8">
            <a:extLst>
              <a:ext uri="{FF2B5EF4-FFF2-40B4-BE49-F238E27FC236}">
                <a16:creationId xmlns:a16="http://schemas.microsoft.com/office/drawing/2014/main" id="{57D06E99-414E-41B1-8E66-4D48836D7CC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1675" y="27320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5" name="Text Box 9">
            <a:extLst>
              <a:ext uri="{FF2B5EF4-FFF2-40B4-BE49-F238E27FC236}">
                <a16:creationId xmlns:a16="http://schemas.microsoft.com/office/drawing/2014/main" id="{65777790-D733-497A-B4C3-301A5524D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4826" name="Text Box 10">
            <a:extLst>
              <a:ext uri="{FF2B5EF4-FFF2-40B4-BE49-F238E27FC236}">
                <a16:creationId xmlns:a16="http://schemas.microsoft.com/office/drawing/2014/main" id="{6507E5A2-0F5F-4F72-9B0E-0A14B9CE9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475" y="2503488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4827" name="Text Box 11">
            <a:extLst>
              <a:ext uri="{FF2B5EF4-FFF2-40B4-BE49-F238E27FC236}">
                <a16:creationId xmlns:a16="http://schemas.microsoft.com/office/drawing/2014/main" id="{7E25AC8D-1147-4C0C-8D11-5F6D05866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3570288"/>
            <a:ext cx="705770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We want the clock to act like a start and stop signal – a “latch”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a storage device that separates these circuits – it ensures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the inputs to the circuit do not change during a clock cycle</a:t>
            </a:r>
          </a:p>
        </p:txBody>
      </p:sp>
      <p:sp>
        <p:nvSpPr>
          <p:cNvPr id="34828" name="Rectangle 12">
            <a:extLst>
              <a:ext uri="{FF2B5EF4-FFF2-40B4-BE49-F238E27FC236}">
                <a16:creationId xmlns:a16="http://schemas.microsoft.com/office/drawing/2014/main" id="{0221DAB1-02A8-4717-8531-7B756FCF1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181600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29" name="Line 13">
            <a:extLst>
              <a:ext uri="{FF2B5EF4-FFF2-40B4-BE49-F238E27FC236}">
                <a16:creationId xmlns:a16="http://schemas.microsoft.com/office/drawing/2014/main" id="{401E161B-4928-4A72-A5B0-9D97047B6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6075" y="56276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0" name="Line 14">
            <a:extLst>
              <a:ext uri="{FF2B5EF4-FFF2-40B4-BE49-F238E27FC236}">
                <a16:creationId xmlns:a16="http://schemas.microsoft.com/office/drawing/2014/main" id="{3CD774E8-01F7-4896-9A8D-1B2C61DC7C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6388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1" name="Text Box 16">
            <a:extLst>
              <a:ext uri="{FF2B5EF4-FFF2-40B4-BE49-F238E27FC236}">
                <a16:creationId xmlns:a16="http://schemas.microsoft.com/office/drawing/2014/main" id="{69ABA283-B870-46A7-8549-29589E0D3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2578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4832" name="Rectangle 17">
            <a:extLst>
              <a:ext uri="{FF2B5EF4-FFF2-40B4-BE49-F238E27FC236}">
                <a16:creationId xmlns:a16="http://schemas.microsoft.com/office/drawing/2014/main" id="{94034E37-B3C5-4940-9E16-68BC78D5E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2274888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33" name="Line 18">
            <a:extLst>
              <a:ext uri="{FF2B5EF4-FFF2-40B4-BE49-F238E27FC236}">
                <a16:creationId xmlns:a16="http://schemas.microsoft.com/office/drawing/2014/main" id="{2A3BDEF1-A529-4170-9E11-B635DCEC888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3275" y="2732088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4" name="Rectangle 19">
            <a:extLst>
              <a:ext uri="{FF2B5EF4-FFF2-40B4-BE49-F238E27FC236}">
                <a16:creationId xmlns:a16="http://schemas.microsoft.com/office/drawing/2014/main" id="{F3F58E9A-028B-4B6D-A1CB-FBD8455A3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181600"/>
            <a:ext cx="3048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5" name="Line 21">
            <a:extLst>
              <a:ext uri="{FF2B5EF4-FFF2-40B4-BE49-F238E27FC236}">
                <a16:creationId xmlns:a16="http://schemas.microsoft.com/office/drawing/2014/main" id="{1F745090-3FB5-481A-A1F5-87A642CA77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638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6" name="Rectangle 22">
            <a:extLst>
              <a:ext uri="{FF2B5EF4-FFF2-40B4-BE49-F238E27FC236}">
                <a16:creationId xmlns:a16="http://schemas.microsoft.com/office/drawing/2014/main" id="{1E2F198D-A265-4D0D-A7E1-6EFF266BA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181600"/>
            <a:ext cx="3048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7" name="Rectangle 23">
            <a:extLst>
              <a:ext uri="{FF2B5EF4-FFF2-40B4-BE49-F238E27FC236}">
                <a16:creationId xmlns:a16="http://schemas.microsoft.com/office/drawing/2014/main" id="{792A8E51-81BA-47DF-BA70-212978B10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181600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38" name="Line 24">
            <a:extLst>
              <a:ext uri="{FF2B5EF4-FFF2-40B4-BE49-F238E27FC236}">
                <a16:creationId xmlns:a16="http://schemas.microsoft.com/office/drawing/2014/main" id="{9390964D-2C20-4612-AFC4-664D79549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638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9" name="Text Box 25">
            <a:extLst>
              <a:ext uri="{FF2B5EF4-FFF2-40B4-BE49-F238E27FC236}">
                <a16:creationId xmlns:a16="http://schemas.microsoft.com/office/drawing/2014/main" id="{E26834D6-3F0C-4077-A66E-E366AAD8F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019800"/>
            <a:ext cx="7402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Latch</a:t>
            </a:r>
          </a:p>
        </p:txBody>
      </p:sp>
      <p:sp>
        <p:nvSpPr>
          <p:cNvPr id="34840" name="Text Box 26">
            <a:extLst>
              <a:ext uri="{FF2B5EF4-FFF2-40B4-BE49-F238E27FC236}">
                <a16:creationId xmlns:a16="http://schemas.microsoft.com/office/drawing/2014/main" id="{F8ACD76A-569F-41DB-8D44-1608892FE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019800"/>
            <a:ext cx="7402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Latch</a:t>
            </a:r>
          </a:p>
        </p:txBody>
      </p:sp>
      <p:sp>
        <p:nvSpPr>
          <p:cNvPr id="34841" name="Text Box 27">
            <a:extLst>
              <a:ext uri="{FF2B5EF4-FFF2-40B4-BE49-F238E27FC236}">
                <a16:creationId xmlns:a16="http://schemas.microsoft.com/office/drawing/2014/main" id="{30BB860D-19A9-48D8-B01B-397CEDA90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102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4842" name="Text Box 28">
            <a:extLst>
              <a:ext uri="{FF2B5EF4-FFF2-40B4-BE49-F238E27FC236}">
                <a16:creationId xmlns:a16="http://schemas.microsoft.com/office/drawing/2014/main" id="{5DCFC94B-E2B6-40E9-B27A-4FD830254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7244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4843" name="Text Box 29">
            <a:extLst>
              <a:ext uri="{FF2B5EF4-FFF2-40B4-BE49-F238E27FC236}">
                <a16:creationId xmlns:a16="http://schemas.microsoft.com/office/drawing/2014/main" id="{F6635F27-F42B-4F6D-AEAC-636FBAF4A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244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4844" name="Line 30">
            <a:extLst>
              <a:ext uri="{FF2B5EF4-FFF2-40B4-BE49-F238E27FC236}">
                <a16:creationId xmlns:a16="http://schemas.microsoft.com/office/drawing/2014/main" id="{E88C5131-7929-4091-AD93-E0A18406D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45" name="Line 31">
            <a:extLst>
              <a:ext uri="{FF2B5EF4-FFF2-40B4-BE49-F238E27FC236}">
                <a16:creationId xmlns:a16="http://schemas.microsoft.com/office/drawing/2014/main" id="{6FA94E89-CBC0-4353-B644-ED417504F2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5029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1998D5F-0ED5-C595-4E58-A0F04E6BF7C8}"/>
                  </a:ext>
                </a:extLst>
              </p14:cNvPr>
              <p14:cNvContentPartPr/>
              <p14:nvPr/>
            </p14:nvContentPartPr>
            <p14:xfrm>
              <a:off x="2353320" y="5065560"/>
              <a:ext cx="6869880" cy="1507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1998D5F-0ED5-C595-4E58-A0F04E6BF7C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43960" y="5056200"/>
                <a:ext cx="6888600" cy="1526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17829B5A-C12F-49A6-9735-4AC07F1B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4FD7C5-4839-41C6-A757-CAD2E1183E8E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B3C53594-5472-421B-8EF4-0869A5194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76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 Circuits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D9B2AAC3-78FD-4798-8105-1F52FE1A68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A0B995E3-FE86-457A-A521-BE9C654D8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762805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Sequential circuit: consists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combinational circuit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 storage element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At the start of the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cycle, the rising edge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causes the “state” storage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to store some input values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This state will not change for an entire cycle (until next rising edge)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combinational circuit has some time to accept the value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“state” and “inputs” and produce “outputs”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Some of the outputs (for example, the value of next “state”) may feed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back (but through the latch so they’re only seen in the next cycle)</a:t>
            </a:r>
          </a:p>
        </p:txBody>
      </p:sp>
      <p:sp>
        <p:nvSpPr>
          <p:cNvPr id="36870" name="Rectangle 43">
            <a:extLst>
              <a:ext uri="{FF2B5EF4-FFF2-40B4-BE49-F238E27FC236}">
                <a16:creationId xmlns:a16="http://schemas.microsoft.com/office/drawing/2014/main" id="{3D8189F0-802D-4F7B-8168-8321946FD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981200"/>
            <a:ext cx="28194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1" name="Rectangle 44">
            <a:extLst>
              <a:ext uri="{FF2B5EF4-FFF2-40B4-BE49-F238E27FC236}">
                <a16:creationId xmlns:a16="http://schemas.microsoft.com/office/drawing/2014/main" id="{96F9ED0A-09DC-45B8-B089-92097ECE7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1336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</a:p>
        </p:txBody>
      </p:sp>
      <p:sp>
        <p:nvSpPr>
          <p:cNvPr id="36872" name="Rectangle 45">
            <a:extLst>
              <a:ext uri="{FF2B5EF4-FFF2-40B4-BE49-F238E27FC236}">
                <a16:creationId xmlns:a16="http://schemas.microsoft.com/office/drawing/2014/main" id="{45582E32-5DED-4E19-8425-D701CE704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8194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 Cct</a:t>
            </a:r>
          </a:p>
        </p:txBody>
      </p:sp>
      <p:sp>
        <p:nvSpPr>
          <p:cNvPr id="36873" name="Line 46">
            <a:extLst>
              <a:ext uri="{FF2B5EF4-FFF2-40B4-BE49-F238E27FC236}">
                <a16:creationId xmlns:a16="http://schemas.microsoft.com/office/drawing/2014/main" id="{B6794933-8E91-470A-9C3F-7BEF167947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590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4" name="Line 47">
            <a:extLst>
              <a:ext uri="{FF2B5EF4-FFF2-40B4-BE49-F238E27FC236}">
                <a16:creationId xmlns:a16="http://schemas.microsoft.com/office/drawing/2014/main" id="{759542C1-10B6-4A56-9FBE-826F3FA21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514600"/>
            <a:ext cx="762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5" name="Line 48">
            <a:extLst>
              <a:ext uri="{FF2B5EF4-FFF2-40B4-BE49-F238E27FC236}">
                <a16:creationId xmlns:a16="http://schemas.microsoft.com/office/drawing/2014/main" id="{B02D3AEC-01C7-4B60-A77B-BE3A5F0864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8956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6" name="Line 49">
            <a:extLst>
              <a:ext uri="{FF2B5EF4-FFF2-40B4-BE49-F238E27FC236}">
                <a16:creationId xmlns:a16="http://schemas.microsoft.com/office/drawing/2014/main" id="{13786D18-D045-479C-AB92-84662C90EE0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667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7" name="Line 50">
            <a:extLst>
              <a:ext uri="{FF2B5EF4-FFF2-40B4-BE49-F238E27FC236}">
                <a16:creationId xmlns:a16="http://schemas.microsoft.com/office/drawing/2014/main" id="{75474692-D6E1-4A06-89C6-7E9B8D276E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590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8" name="Line 51">
            <a:extLst>
              <a:ext uri="{FF2B5EF4-FFF2-40B4-BE49-F238E27FC236}">
                <a16:creationId xmlns:a16="http://schemas.microsoft.com/office/drawing/2014/main" id="{06BD1979-9945-4E10-A934-2DAC4398DD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2667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9" name="Line 52">
            <a:extLst>
              <a:ext uri="{FF2B5EF4-FFF2-40B4-BE49-F238E27FC236}">
                <a16:creationId xmlns:a16="http://schemas.microsoft.com/office/drawing/2014/main" id="{C6A3F1AE-8A98-45E5-9987-710CDF2905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53400" y="1828800"/>
            <a:ext cx="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0" name="Line 53">
            <a:extLst>
              <a:ext uri="{FF2B5EF4-FFF2-40B4-BE49-F238E27FC236}">
                <a16:creationId xmlns:a16="http://schemas.microsoft.com/office/drawing/2014/main" id="{638B1F76-A099-49A0-B2E0-8982C2E6E1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1828800"/>
            <a:ext cx="3200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1" name="Line 54">
            <a:extLst>
              <a:ext uri="{FF2B5EF4-FFF2-40B4-BE49-F238E27FC236}">
                <a16:creationId xmlns:a16="http://schemas.microsoft.com/office/drawing/2014/main" id="{6DA5B8B2-BCA8-4E43-AE6F-F2630BE22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18288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2" name="Text Box 55">
            <a:extLst>
              <a:ext uri="{FF2B5EF4-FFF2-40B4-BE49-F238E27FC236}">
                <a16:creationId xmlns:a16="http://schemas.microsoft.com/office/drawing/2014/main" id="{F74B3021-428F-476D-8320-1FC20DC63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2860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6883" name="Text Box 56">
            <a:extLst>
              <a:ext uri="{FF2B5EF4-FFF2-40B4-BE49-F238E27FC236}">
                <a16:creationId xmlns:a16="http://schemas.microsoft.com/office/drawing/2014/main" id="{31684FFA-1805-4BBC-ADA9-275B97648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6670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6884" name="Text Box 57">
            <a:extLst>
              <a:ext uri="{FF2B5EF4-FFF2-40B4-BE49-F238E27FC236}">
                <a16:creationId xmlns:a16="http://schemas.microsoft.com/office/drawing/2014/main" id="{80453E5E-86F2-4D0D-849E-78056109D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5908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6885" name="Line 60">
            <a:extLst>
              <a:ext uri="{FF2B5EF4-FFF2-40B4-BE49-F238E27FC236}">
                <a16:creationId xmlns:a16="http://schemas.microsoft.com/office/drawing/2014/main" id="{8782EED3-0DC1-47E2-851A-B6818F4518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2098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6" name="Text Box 61">
            <a:extLst>
              <a:ext uri="{FF2B5EF4-FFF2-40B4-BE49-F238E27FC236}">
                <a16:creationId xmlns:a16="http://schemas.microsoft.com/office/drawing/2014/main" id="{014BB410-A58B-4CCD-A319-C5C673264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9812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9DA0535-D0C8-4E96-B806-D92F7958F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A8C675-F5AE-46A4-9ECC-828739D61FBE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9F41C20-625E-4CD7-9C47-32EAA9D74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837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Designing a Latch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97FF0E72-0F5B-4140-8676-BC9E8A9F06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EC997099-DE2D-460B-9B07-EEEEBC606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695318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 S-R latch: set-reset latch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Set is high, a 1 is stored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Reset is high, a 0 is stored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both are low, the previous state is preserved (hence,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known as a storage or memory element)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Both are high – this set of inputs is not allowed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Verify the above behavior!</a:t>
            </a:r>
          </a:p>
        </p:txBody>
      </p:sp>
      <p:pic>
        <p:nvPicPr>
          <p:cNvPr id="14342" name="Picture 6" descr="35">
            <a:extLst>
              <a:ext uri="{FF2B5EF4-FFF2-40B4-BE49-F238E27FC236}">
                <a16:creationId xmlns:a16="http://schemas.microsoft.com/office/drawing/2014/main" id="{156E6DAB-780A-4353-A43F-D463AEDFE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3810000"/>
            <a:ext cx="3087688" cy="260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3" name="Text Box 5">
            <a:extLst>
              <a:ext uri="{FF2B5EF4-FFF2-40B4-BE49-F238E27FC236}">
                <a16:creationId xmlns:a16="http://schemas.microsoft.com/office/drawing/2014/main" id="{FF8B1D47-6701-4315-946D-893C4D866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BC73D87-E7FC-FF2E-8BDE-ECA59CA0C12F}"/>
                  </a:ext>
                </a:extLst>
              </p14:cNvPr>
              <p14:cNvContentPartPr/>
              <p14:nvPr/>
            </p14:nvContentPartPr>
            <p14:xfrm>
              <a:off x="195120" y="248400"/>
              <a:ext cx="8195760" cy="6456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BC73D87-E7FC-FF2E-8BDE-ECA59CA0C12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5760" y="239040"/>
                <a:ext cx="8214480" cy="6475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466DF4B-9DD9-4875-A6DB-CFCEAD3F6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62B148-BE66-45B2-B66F-6A47651BE5F8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19C9A444-90DC-4C56-881C-6CC8C3014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4198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Latch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122629BC-E71F-40E2-A592-990A97FD61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A3D48C7-2CE1-4AA8-BA67-94C305DC0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8231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Incorporates a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value of the input D signal (data) is stored only when the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is high – the previous state is preserved when the clock is low</a:t>
            </a:r>
          </a:p>
        </p:txBody>
      </p:sp>
      <p:pic>
        <p:nvPicPr>
          <p:cNvPr id="16390" name="Picture 6" descr="36">
            <a:extLst>
              <a:ext uri="{FF2B5EF4-FFF2-40B4-BE49-F238E27FC236}">
                <a16:creationId xmlns:a16="http://schemas.microsoft.com/office/drawing/2014/main" id="{02874DDD-2C10-4856-85B8-F3529B052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975" y="3168650"/>
            <a:ext cx="4895850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1" name="Text Box 5">
            <a:extLst>
              <a:ext uri="{FF2B5EF4-FFF2-40B4-BE49-F238E27FC236}">
                <a16:creationId xmlns:a16="http://schemas.microsoft.com/office/drawing/2014/main" id="{1D69E740-6627-4237-A178-165790BE3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642937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61FA4C6-E3A5-31D4-B92B-1D71A4E3F0DA}"/>
                  </a:ext>
                </a:extLst>
              </p14:cNvPr>
              <p14:cNvContentPartPr/>
              <p14:nvPr/>
            </p14:nvContentPartPr>
            <p14:xfrm>
              <a:off x="703440" y="-15840"/>
              <a:ext cx="8289720" cy="6436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61FA4C6-E3A5-31D4-B92B-1D71A4E3F0D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4080" y="-25200"/>
                <a:ext cx="8308440" cy="6454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57913</TotalTime>
  <Words>1440</Words>
  <Application>Microsoft Office PowerPoint</Application>
  <PresentationFormat>On-screen Show (4:3)</PresentationFormat>
  <Paragraphs>265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294</cp:revision>
  <cp:lastPrinted>2025-02-25T13:38:34Z</cp:lastPrinted>
  <dcterms:created xsi:type="dcterms:W3CDTF">2002-09-20T18:19:18Z</dcterms:created>
  <dcterms:modified xsi:type="dcterms:W3CDTF">2025-02-25T19:10:51Z</dcterms:modified>
</cp:coreProperties>
</file>