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ink/ink1.xml" ContentType="application/inkml+xml"/>
  <Override PartName="/ppt/notesSlides/notesSlide2.xml" ContentType="application/vnd.openxmlformats-officedocument.presentationml.notesSlide+xml"/>
  <Override PartName="/ppt/ink/ink2.xml" ContentType="application/inkml+xml"/>
  <Override PartName="/ppt/notesSlides/notesSlide3.xml" ContentType="application/vnd.openxmlformats-officedocument.presentationml.notesSlide+xml"/>
  <Override PartName="/ppt/ink/ink3.xml" ContentType="application/inkml+xml"/>
  <Override PartName="/ppt/notesSlides/notesSlide4.xml" ContentType="application/vnd.openxmlformats-officedocument.presentationml.notesSlide+xml"/>
  <Override PartName="/ppt/ink/ink4.xml" ContentType="application/inkml+xml"/>
  <Override PartName="/ppt/notesSlides/notesSlide5.xml" ContentType="application/vnd.openxmlformats-officedocument.presentationml.notesSlide+xml"/>
  <Override PartName="/ppt/ink/ink5.xml" ContentType="application/inkml+xml"/>
  <Override PartName="/ppt/notesSlides/notesSlide6.xml" ContentType="application/vnd.openxmlformats-officedocument.presentationml.notesSlide+xml"/>
  <Override PartName="/ppt/ink/ink6.xml" ContentType="application/inkml+xml"/>
  <Override PartName="/ppt/notesSlides/notesSlide7.xml" ContentType="application/vnd.openxmlformats-officedocument.presentationml.notesSlide+xml"/>
  <Override PartName="/ppt/ink/ink7.xml" ContentType="application/inkml+xml"/>
  <Override PartName="/ppt/notesSlides/notesSlide8.xml" ContentType="application/vnd.openxmlformats-officedocument.presentationml.notesSlide+xml"/>
  <Override PartName="/ppt/ink/ink8.xml" ContentType="application/inkml+xml"/>
  <Override PartName="/ppt/notesSlides/notesSlide9.xml" ContentType="application/vnd.openxmlformats-officedocument.presentationml.notesSlide+xml"/>
  <Override PartName="/ppt/ink/ink9.xml" ContentType="application/inkml+xml"/>
  <Override PartName="/ppt/notesSlides/notesSlide10.xml" ContentType="application/vnd.openxmlformats-officedocument.presentationml.notesSlide+xml"/>
  <Override PartName="/ppt/ink/ink10.xml" ContentType="application/inkml+xml"/>
  <Override PartName="/ppt/notesSlides/notesSlide11.xml" ContentType="application/vnd.openxmlformats-officedocument.presentationml.notesSlide+xml"/>
  <Override PartName="/ppt/ink/ink11.xml" ContentType="application/inkml+xml"/>
  <Override PartName="/ppt/notesSlides/notesSlide12.xml" ContentType="application/vnd.openxmlformats-officedocument.presentationml.notesSlide+xml"/>
  <Override PartName="/ppt/ink/ink12.xml" ContentType="application/inkml+xml"/>
  <Override PartName="/ppt/notesSlides/notesSlide13.xml" ContentType="application/vnd.openxmlformats-officedocument.presentationml.notesSlide+xml"/>
  <Override PartName="/ppt/ink/ink13.xml" ContentType="application/inkml+xml"/>
  <Override PartName="/ppt/notesSlides/notesSlide14.xml" ContentType="application/vnd.openxmlformats-officedocument.presentationml.notesSlide+xml"/>
  <Override PartName="/ppt/ink/ink14.xml" ContentType="application/inkml+xml"/>
  <Override PartName="/ppt/notesSlides/notesSlide15.xml" ContentType="application/vnd.openxmlformats-officedocument.presentationml.notesSlide+xml"/>
  <Override PartName="/ppt/ink/ink15.xml" ContentType="application/inkml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ink/ink16.xml" ContentType="application/inkml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ink/ink17.xml" ContentType="application/inkml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363" r:id="rId2"/>
    <p:sldId id="711" r:id="rId3"/>
    <p:sldId id="694" r:id="rId4"/>
    <p:sldId id="695" r:id="rId5"/>
    <p:sldId id="696" r:id="rId6"/>
    <p:sldId id="725" r:id="rId7"/>
    <p:sldId id="726" r:id="rId8"/>
    <p:sldId id="727" r:id="rId9"/>
    <p:sldId id="724" r:id="rId10"/>
    <p:sldId id="721" r:id="rId11"/>
    <p:sldId id="723" r:id="rId12"/>
    <p:sldId id="701" r:id="rId13"/>
    <p:sldId id="702" r:id="rId14"/>
    <p:sldId id="703" r:id="rId15"/>
    <p:sldId id="704" r:id="rId16"/>
    <p:sldId id="705" r:id="rId17"/>
    <p:sldId id="706" r:id="rId18"/>
    <p:sldId id="708" r:id="rId19"/>
    <p:sldId id="728" r:id="rId20"/>
    <p:sldId id="707" r:id="rId21"/>
  </p:sldIdLst>
  <p:sldSz cx="9144000" cy="6858000" type="screen4x3"/>
  <p:notesSz cx="6845300" cy="93964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0000"/>
    <a:srgbClr val="990000"/>
    <a:srgbClr val="FF9900"/>
    <a:srgbClr val="FFFF00"/>
    <a:srgbClr val="66CCFF"/>
    <a:srgbClr val="0099FF"/>
    <a:srgbClr val="00FF00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6" autoAdjust="0"/>
    <p:restoredTop sz="94660" autoAdjust="0"/>
  </p:normalViewPr>
  <p:slideViewPr>
    <p:cSldViewPr>
      <p:cViewPr varScale="1">
        <p:scale>
          <a:sx n="74" d="100"/>
          <a:sy n="74" d="100"/>
        </p:scale>
        <p:origin x="1084" y="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2994" name="Rectangle 2">
            <a:extLst>
              <a:ext uri="{FF2B5EF4-FFF2-40B4-BE49-F238E27FC236}">
                <a16:creationId xmlns:a16="http://schemas.microsoft.com/office/drawing/2014/main" id="{65732F72-ACDA-4307-87F8-E670E467D31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7038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52995" name="Rectangle 3">
            <a:extLst>
              <a:ext uri="{FF2B5EF4-FFF2-40B4-BE49-F238E27FC236}">
                <a16:creationId xmlns:a16="http://schemas.microsoft.com/office/drawing/2014/main" id="{EB62FED6-1173-4BC5-9B55-9A7536560053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78263" y="0"/>
            <a:ext cx="2967037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52996" name="Rectangle 4">
            <a:extLst>
              <a:ext uri="{FF2B5EF4-FFF2-40B4-BE49-F238E27FC236}">
                <a16:creationId xmlns:a16="http://schemas.microsoft.com/office/drawing/2014/main" id="{23B2F9BD-79B1-4343-A50F-38B56050E544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926513"/>
            <a:ext cx="2967038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52997" name="Rectangle 5">
            <a:extLst>
              <a:ext uri="{FF2B5EF4-FFF2-40B4-BE49-F238E27FC236}">
                <a16:creationId xmlns:a16="http://schemas.microsoft.com/office/drawing/2014/main" id="{75EC4CED-F256-418E-8E45-93884AFA16D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78263" y="8926513"/>
            <a:ext cx="2967037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B0152CED-FECF-4B0D-84E0-CDD840BE727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5-02-20T17:47:06.195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2340 5668 974 0,'-7'30'24'0,"-4"-8"-22"0,-4-1-2 0,7-7 16 16,-3-6 20-16,10-8 31 0,1-2 2 0,5-6-2 0,7 1-13 16,2 2-20-1,5 3 0-15,-1 2-3 0,2 3 2 16,2 5 8-16,2-6 0 15,7 1-7-15,9-1-9 0,15-2-15 32,7-4-6-32,17-3 4 0,4-1-1 0,10-3-4 15,5 0-2-15,12 7-2 16,10-3-4 0,18 7 8-16,5 3-2 0,10 8 4 31,7 3 2-31,15 2 0 0,6-4 4 15,19-4 0-15,9 2-4 0,-1-9 4 16,8 2-1-16,13-1-4 16,-2-2 0-16,10 6-4 15,6 1-7-15,-23 4-17 0,0 1-13 16,-12 1-59 0,-16 1-129-1,-18 5 138-15</inkml:trace>
  <inkml:trace contextRef="#ctx0" brushRef="#br0" timeOffset="5802.68">8886 4260 1177 0,'-3'-6'104'0,"0"1"36"0,1 0-20 0,2 4-13 0,0 1-24 0,0 4-6 16,-2 1-6-16,-4 6 2 15,6 2-3 1,-3 4-8-16,-8 8-9 0,-2 10-6 0,-23 20-12 15,-11 10-2-15,-18 26-13 32,-14 18-4-32,-9 30-3 15,-2 11-4-15,-5 18 5 16,2 3-4-16,-3-15-5 16,3-9-4-16,11-26-18 15,4-17 1-15,31-36-8 0,9-14-4 0,19-31-21 16,8-15-31-16,11-33-72 15,8-21-41 1,14-34 98-16</inkml:trace>
  <inkml:trace contextRef="#ctx0" brushRef="#br0" timeOffset="6400.59">9126 4814 1323 0,'-2'6'116'0,"-3"3"46"0,-3 1-41 0,1-4-7 0,-8 2-48 0,3 3-20 15,-6 3-28-15,-1 4-7 0,5 5-6 0,0 1 0 16,9 3 2-16,7-4 3 16,11-2 5-16,9 1 9 15,9 5-1-15,5 1-1 0,2 4 0 31,3-2-6-31,-4-2-2 16,1-3-2-16,-10-3-6 16,-8-1-2-16,-15-2 1 15,-8 3 1 1,-21 1 1-16,-6 3-11 0,-12-1-33 16,-6-3-20-16,3-5-50 15,1-7-21-15,2-10-32 16,6-7-30-16,1-13 103 15</inkml:trace>
  <inkml:trace contextRef="#ctx0" brushRef="#br0" timeOffset="6599.82">9048 4812 1508 0,'8'3'98'16,"3"-1"61"-16,0 1-17 15,4-5-28-15,0-1-31 0,6-6-52 16,2-1-15-16,0 2-39 16,-4 0-42-16,-1 5-109 15,1 2 100-15</inkml:trace>
  <inkml:trace contextRef="#ctx0" brushRef="#br0" timeOffset="6999.27">9877 4396 885 0,'-2'14'190'16,"-3"3"241"-16,-3 4-258 16,-3 4-10-16,-3 8-39 15,0 5-21-15,-2 8-30 16,2 12-14-16,0 21-24 15,-4 19-12-15,-4 26-14 16,-1 13-4-16,-12 15-41 16,-3 4-32-16,-3-6-31 15,2-15-27-15,12-24 16 16,6-23 8-16,12-41-24 16,4-15 0-16,11-32 60 15</inkml:trace>
  <inkml:trace contextRef="#ctx0" brushRef="#br0" timeOffset="8259.09">8771 5007 919 0,'-3'7'101'0,"1"-1"74"0,0 0-23 0,2-1-45 0,8-3-13 0,3-2-12 16,2-2-5-16,1-1-11 15,-8-3-13-15,-4 6-17 16,0 0-6-16,-1-2-6 0,-1 2-1 16,0-1 0-16,0-1-2 15,-1-1-1 1,-3-7 1-16,8 2-2 0,4 4 5 15,-1-6-6-15,1 2-1 16,-3 0-4-16,-2-1-5 16,2 0 3-16,-2-1 1 0,0 2 1 15,-1-4 2-15,6 1 4 16,4-4 1-16,12 3 2 16,4-7 2-16,9 3 5 15,-1 2-1-15,2 9 6 16,-2 4-3-16,-8 7-6 15,-2 8-2-15,-12 13-9 16,-3 6-2-16,-5 5-11 16,-3-2-2-16,-1 2-1 15,3-7 0-15,-2-2 2 16,0 2 1-16,-3-4 1 16,-6 0-3-16,-10 1-6 15,-6 2-4-15,-11 2-1 16,-4 4-1-16,-4-4 1 15,-3 2 1-15,2-2-19 0,-2 0-5 16,1-6-7-16,3 1-3 16,7-5 13-16,8-8 11 15,14-1 6-15,11-7-3 0,11-6 5 16,8-3-1-16,13-6 12 16,4-4 15-16,10-1 20 15,6-3 5-15,4 1 9 16,4-5-4-16,4 6-6 15,3-4-1-15,3 3-11 16,-1 2-3-16,-6 1-10 16,-9 2-5-16,-18 5-7 15,-14-1-12-15,-20 6-37 16,1-1-19-16,-11-4-71 16,-12 4-26-16,-6 1-48 15,-5-1 101-15</inkml:trace>
  <inkml:trace contextRef="#ctx0" brushRef="#br0" timeOffset="8953.04">10022 4989 935 0,'-2'-5'129'0,"-3"0"101"0,1-4-92 0,1-2-14 0,-1 1-29 15,3 2-11-15,1-3-13 16,1 2-3-16,7-2-6 0,6-2-3 0,10-3-5 16,8 1-10-1,9-4-15-15,4 4-5 0,1 8-9 16,-3 2 0-16,-8 11-7 16,-10 4-3-16,-5 13-7 15,-4 4 0 1,-11 5 3-16,-4 4-2 15,-9-1-1-15,-7 4-2 0,-6-1-8 16,-2 4 1-16,-14 1-1 16,3 0 1-16,-6 4 4 0,-1 0 1 15,13-7 2-15,-1-1 2 16,21-9 3-16,8-2-1 16,16-6 0-1,11-1-4-15,12-15 3 16,7-1-1-16,14-11 0 15,3-7-12-15,16-3-32 0,5-4-24 0,-4-4-66 16,-1-4-29-16,-22-4 85 16</inkml:trace>
  <inkml:trace contextRef="#ctx0" brushRef="#br0" timeOffset="9365.19">10904 4820 1031 0,'-35'1'189'0,"-1"6"261"0,-5 1-303 0,0 4-4 0,-4 13-45 15,1 9-22-15,8 16-34 0,1 7-11 16,8 12-16-16,4 1-5 15,12 2-11-15,8 4 1 0,10-12-5 16,11-5-3-16,9-13-5 31,6-7-1-15,13-12 1-16,7-4 0 0,18-18 10 16,0-8-3-16,3-14 10 15,-7-9 11-15,-15-5 14 16,-10-1 11-16,-26-1 16 15,-10 3 1-15,-28 7-4 16,-13 2-9-16,-21 20-27 16,-11 7-7-16,-10 14-25 15,1 6-25-15,12-3-68 16,12-2-49-16,23-9-92 0,12-8 126 16</inkml:trace>
  <inkml:trace contextRef="#ctx0" brushRef="#br0" timeOffset="10107.34">6362 3699 1177 0,'6'-7'104'0,"0"1"59"0,2-5-32 0,2 3-10 0,-4 2-25 15,0 3-19-15,-3 6-17 16,2 12-6-16,-2 22-9 15,1 12-7-15,-6 11-18 0,-1 6-10 16,-7-6-25 0,-1-4-18-16,0-10-38 15,3-6-23-15,-1-10-36 0,-2-11-11 16,-5-18 82 0</inkml:trace>
  <inkml:trace contextRef="#ctx0" brushRef="#br0" timeOffset="10343.53">5933 3665 1435 0,'-5'0'86'0,"-1"2"25"16,6-2-8-16,6 0-27 16,8 0-10-16,16-5-6 15,10 2-2-15,16-5-14 16,6 2-9-16,6-5-24 15,-4 1-8 1,-2-1-10-16,-4 0-29 0,-10 5-55 16,-6-2-37-16,-13 5-187 0,-9 1 182 15</inkml:trace>
  <inkml:trace contextRef="#ctx0" brushRef="#br0" timeOffset="10690.44">6584 3795 1275 0,'6'39'66'0,"-1"4"20"0,-2-2-5 16,1-2-13-1,2-3-18-15,6-7-32 0,7-4-8 0,7-4-10 16,4-7 4-16,3-10 12 16,0-4 6-16,-2-7 17 15,-1-4 4-15,-3-12 10 31,0-2 1-31,-8-2 7 0,-8-4 6 16,-6 3 7-16,-5 2-3 16,-2 12-9-16,2 13-12 0,-3-1-25 0,0 18-3 15,-2 20-5-15,0 7-4 32,5 16 0-32,8 5-6 0,8-3-1 0,6-6-6 31,11-14-47-31,0-6-20 0,8-11-57 15,-1-10-23-15,-1-14-16 16,-4-6-15-16,-8-20 103 16</inkml:trace>
  <inkml:trace contextRef="#ctx0" brushRef="#br0" timeOffset="11017.31">7220 4116 1245 0,'2'21'116'15,"2"-1"65"-15,6-7-59 16,2-5-10-16,4-6-30 16,3-2-10-16,5-10-13 15,1-6-6-15,2-6-15 16,3-6-4-16,-7-2-1 0,-2 1-6 16,-8-4 8-16,-10 2-4 15,-19-1-1-15,-8 4-4 16,-15 17-4-16,-7 9-1 15,-1 28-14-15,-2 11 1 16,9 22-9-16,7 5-5 16,17 4-1-16,13 2 2 15,19-9-3-15,13-4 4 0,16-16-6 16,14-8-6 0,15-11-33-16,8-8-12 15,14-15-86-15,2-12-47 0,-2-15 112 16</inkml:trace>
  <inkml:trace contextRef="#ctx0" brushRef="#br0" timeOffset="11833.09">9698 3817 840 0,'-4'-30'128'0,"-3"5"213"0,1-1-221 16,4 9 10-16,-1 8-11 0,3 2-25 0,2 10-17 0,-1 18-24 16,-1 4-9-16,-1 16-26 15,-2 3-4-15,3 2-10 16,3 0-4-16,9-13 0 15,6-6-5-15,5-10 5 16,3-9 0-16,-1-10 13 16,2-4 6-16,-5-14 17 15,-2-4 10 1,-5-8 10-16,-6-4-5 0,-4 8-26 16,-1 1-7-16,0 16-25 15,2 11-5-15,2 30 3 16,4 16-13-16,9 12-12 0,6 7-11 15,17-7-13-15,6-9 10 16,9-18 17 0,-6-7 24-16,-10-15 43 0,-13-4 21 0,-13-11 28 31,-1-10 8-31,-16-14-12 16,0-6-10-16,-8-8-22 15,-9-10-17-15,-8-9-18 0,-5-8-7 16,4 3-14-16,1 7-6 0,13 13-23 15,7 15-13 1,5 8-48 0,8 6-33-16,6 10-77 0,0-2-40 15,11 3 135-15</inkml:trace>
  <inkml:trace contextRef="#ctx0" brushRef="#br0" timeOffset="12160.1">10446 3902 1106 0,'5'5'72'0,"7"-1"76"0,4-4-68 0,13-7 11 0,4-8-8 0,5-8-21 0,6 1-1 0,-3-2 5 16,-2 3-2-16,-10-2 2 31,-10 4-6-31,-19 0-6 0,-15 5 0 0,-19-4-19 15,-9 9-3-15,-9 9-12 32,-8 8-12-32,0 25-8 15,3 8-1-15,12 13-2 16,11 4 1-16,19-4-4 16,8-1 0-16,15-6-2 15,10-4-6-15,21-10-20 16,15-6-19-16,15-21-70 15,10-3-38-15,9-12 88 16</inkml:trace>
  <inkml:trace contextRef="#ctx0" brushRef="#br0" timeOffset="12586.88">11159 3845 1234 0,'-11'-12'126'0,"-8"8"112"15,-6 6-73-15,-10 14-24 16,1 3-30-16,-6 11-46 15,1 3-15-15,7 0-27 16,5 3-13-16,16-1-18 16,7-8-9-16,15-2-5 15,11-3-1-15,4-9-3 16,4-7 4-16,5-8 3 16,-5-6 2-16,3-10 10 15,0-5 4-15,-4-7 5 16,-7-6 10-16,-5-13 24 15,-7-7 8-15,-12-20 6 0,-6-9-3 16,-11-11-11-16,-4-1-6 16,2 14 2-16,2 9-5 15,10 33-1-15,1 15 4 16,6 26-7-16,1 15-2 16,2 27-7-16,6 16-7 15,10 25-6 1,8 8 1-16,8 5-20 0,2 0-15 15,0-7-43-15,-5-3-19 16,-2-5-18-16,2-5-6 0,6-12-14 16,4-4-18-16,4-22 86 15</inkml:trace>
  <inkml:trace contextRef="#ctx0" brushRef="#br0" timeOffset="55118.28">13002 8434 1437 0,'-5'-1'15'0,"24"4"12"0,3-6 17 0,5-2 5 16,0-3-5-16,9 2-20 0,7 0-7 0,9 1-9 0,6-1-6 0,15 2 3 0,7 3 1 0,7-4 5 15,7 5 8-15,6 2 5 16,4 2 2-16,11 1-1 16,11 0-1-16,8 3-5 15,-1 3 1-15,1 1-3 0,2 3-1 16,12-4-1 0,10 1-3-16,6-1-3 0,8 2-1 15,6-4 1-15,-1 1 6 16,11 2 9-16,7-1 3 15,-2 4 6-15,2-1-1 16,9-3-3-16,-10 3 2 16,-8-3-3-16,2-1 1 15,-10 2 5-15,-3-1-8 0,-12-1-10 16,-4 1-3-16,-8 3 6 16,-1-3-1-16,5-2 6 15,-10-4 2-15,-8-5-21 16,-9 0 0-16,-5-8-14 15,-1 0-11-15,-23-1-15 16,-12 1-15-16,-24-1-21 16,-10 1-17-16,-15-5-35 15,-5 4-10-15,-14-4-29 0,-6 0-82 16,-10-6 154 0</inkml:trace>
  <inkml:trace contextRef="#ctx0" brushRef="#br0" timeOffset="55830.27">17026 7573 1609 0,'-14'13'60'0,"-2"1"-14"0,2-1 3 0,-2-1-9 0,2-1-6 16,9-3-4-16,-1 3-7 0,6 10-9 16,6 6-3-16,4 14-8 15,-2 11-1-15,1 20-1 16,-1 12-4-16,-5 17-8 16,-1 14-6-16,-2 27-13 0,-3 11 2 15,-1 15 8 1,3 6 3-16,2 14 12 15,3 7 5-15,-1 15 0 16,2 12 5-16,-5 4-1 0,3 6-4 16,-2 7 7-16,1-5 0 15,-2-4 1-15,1 2 5 0,-7-19-7 16,-3-8 1-16,5-19 0 16,0-10-3-16,8-18-7 15,4-5-12 1,11-13-17-1,3-9-13-15,10-8-20 16,7-6-2-16,1-11-16 0,-1-10-3 0,2-17-33 16,0-11 59-16</inkml:trace>
  <inkml:trace contextRef="#ctx0" brushRef="#br0" timeOffset="57119.65">13746 7463 542 0,'8'-13'88'0,"0"-1"52"0,3 1-29 0,-4 2 4 0,-1 5-34 15,-5 0-7-15,-2 4-4 16,-1 2-2-16,-4 2-5 16,1 4-8-16,1 0 2 15,-3 2-1-15,4 3-1 16,1-3 3-16,1 2 3 16,-1 1 0-16,2 1-4 0,-6 1-7 15,-3 6-12-15,-6 1-7 16,-8 15-11-16,-7 3-5 15,-13 14-8-15,-9 2-6 16,-8 4-3 0,-1-3-10-16,5-15-28 0,6-3-21 15,9-16-49-15,1-7-13 16,7-14-270-16,3-9 251 16</inkml:trace>
  <inkml:trace contextRef="#ctx0" brushRef="#br0" timeOffset="57341.05">13273 7212 1542 0,'0'40'72'0,"0"1"13"16,2 6 3-16,6 8-10 15,7 7-13-15,17 4-24 16,15 5-19-16,24 4-17 0,8 8-4 15,14-1-8-15,0-2-24 16,-9-12-59 0,-2-13-27-16,-17-17-62 15,-10-13-264-15,-20-8 295 16</inkml:trace>
  <inkml:trace contextRef="#ctx0" brushRef="#br0" timeOffset="57626.74">14052 7507 1501 0,'37'8'79'0,"7"5"15"0,6 5-5 16,2 1-14-16,2 7-20 15,-7 5-27 1,-6-2-10-16,-6-6-14 16,-3-4-17-16,-10-9-44 15,-3-4-24-15,-7-8-54 0,-1-2-8 16,-7-12-268-16,-3-5 261 16</inkml:trace>
  <inkml:trace contextRef="#ctx0" brushRef="#br0" timeOffset="57832.07">14538 7354 1377 0,'4'5'93'0,"-1"4"61"16,0 7-25-16,0 11 1 16,-3 6-18-16,0 10-25 15,-6 5-24-15,-5 11-33 16,-2 2-7-16,-7 12-24 0,-1-4-2 15,-1-3-13-15,1-1-22 16,6-14-53-16,0-6-25 16,8-13-41-16,0-4-10 15,9-12 103-15</inkml:trace>
  <inkml:trace contextRef="#ctx0" brushRef="#br0" timeOffset="58360.18">15133 7554 1189 0,'8'-3'99'0,"0"0"48"15,0 3-30-15,0 0-2 16,3 3-21-16,1 0-14 16,9 4-19-16,3-4-10 15,10 2-25-15,7-1-7 16,14-1-11-16,7 1 0 15,4 0-2-15,1-2-2 0,-12 1-1 16,-11 5-2-16,-19-2 0 16,-8 5-2-16,-23 10-2 15,-16 2-5-15,-33 20-12 16,-18 8 1-16,-17 15-13 16,-1 2 2-16,18 3 13 15,12-5 4-15,23-14 22 16,16-6 6-16,27-10 5 15,18-5 8-15,42-13 10 16,28-7 8-16,40-11-2 16,10-2-10-16,15-14-22 15,0-4-23-15,-2-10-47 0,-6-8-28 16,-26-9-80-16,-20-1-141 16,-40-8 186-16</inkml:trace>
  <inkml:trace contextRef="#ctx0" brushRef="#br0" timeOffset="58815.11">14329 6059 1582 0,'0'11'86'0,"0"2"28"0,3 0-39 0,6 2-2 0,2 7-20 0,3 7-10 16,5 15-25-16,-1 3-6 15,1 5-37-15,0-3-29 16,1-12-66-16,-1-8-32 0,2-13 79 15</inkml:trace>
  <inkml:trace contextRef="#ctx0" brushRef="#br0" timeOffset="58967.56">14179 5686 1576 0,'-2'-8'36'16,"-3"-3"-10"-16,15-7-52 16,-5-5-12-16,15-6-53 15,2 1-263-15,7-2 231 16</inkml:trace>
  <inkml:trace contextRef="#ctx0" brushRef="#br0" timeOffset="59317.75">14527 6036 1290 0,'10'42'35'0,"-2"4"-8"15,-5-8-21-15,0 0 4 16,-3-11-2-16,2-9 1 0,-4-11 5 16,-1-6 8-16,-5-9 7 15,0-7-2-15,-3-12 3 16,0-2 0-16,2-8 13 15,1-3 9-15,6 2 1 16,2 5-4-16,11 16-3 16,3 3 4-16,10 7 14 15,8 7-2-15,7 10-10 16,5 4-7-16,10 8-21 16,-1 3-1-16,-1 8-16 15,-3 5-4-15,-14 6-2 16,-8 1-15-16,-11-6-38 15,-8-4-32-15,-4-12-64 16,4-10-25-16,-2-16 96 0</inkml:trace>
  <inkml:trace contextRef="#ctx0" brushRef="#br0" timeOffset="59717.78">15136 5985 1333 0,'7'14'138'0,"-4"10"127"16,-2 19-144-16,-2 9-18 0,-4 9-36 15,0 4-21-15,2 4-17 16,3-4-13 0,0-4-28-16,0-1-15 15,0-9-33-15,0-2-3 16,3-16-4-16,-1-3 14 0,-2-18 13 16,-3-10 5-16,0-16 24 15,-4-16 1-15,-1-24 24 16,0-14 11-16,-9-23 22 15,-3-12 8-15,1-1 10 0,6 3-9 16,13 27-15 0,10 18-5-16,8 24 0 15,6 13-2-15,9 17-8 16,5 6-5-16,5 18-13 16,-2 5-2-16,-5 4-1 0,-3 4-1 0,-12 3 0 15,-7-5-4 1,-14-2 2-16,-10-4-3 0,-16-3-24 15,-9-9-10-15,-14-7-53 32,-5-11-31-32,-4-19 26 0,1-11 23 15</inkml:trace>
  <inkml:trace contextRef="#ctx0" brushRef="#br0" timeOffset="60795.66">18099 6346 872 0,'-9'-1'133'0,"-3"-1"207"0,3 1-218 0,1-1-20 0,3-1-7 0,2 3-30 16,-1 5-9-16,-4 9-21 16,-3 11-9-16,0 13-14 15,-2 6-6-15,8 3-6 16,5-2-1-16,11-12-4 15,7-7 0 1,15-13 4-16,3-10 2 0,11-7 8 16,2-11 9-16,-5-8 17 15,-4-6 8-15,-16-4 10 16,-15 2-2-16,-15-7-16 16,-20-2-6-16,-19-2-29 15,-6 2-17-15,-9 15-33 16,-1 6-22-16,6 13-52 0,2 1-35 15,17 0 89-15</inkml:trace>
  <inkml:trace contextRef="#ctx0" brushRef="#br0" timeOffset="61313.17">18432 6305 1356 0,'5'21'90'16,"-5"-2"98"-16,-5 9-162 15,-8 4 3-15,2-1 0 0,6 2 1 16,4-6-14-16,6-3-7 31,12-10-8-31,2 0-1 0,9-11 0 16,4-1 1-16,-1-15-1 16,-2-2 3-16,-2-12 21 15,-2-8 11-15,-5-9 12 0,-1-7 7 16,-9-1-14-16,-4 7-9 15,-4 13-15 1,-2 10-9-16,-2 25-5 0,-1 15-5 16,1 23-2-1,2 9-2-15,11 12-16 16,10-9-4-16,12-12-10 16,11-5 0-16,11-17 16 15,4 0 10-15,-4-19 11 16,-4 0 3-16,-10-23 16 15,-8-11 7-15,0-21 10 16,-3-11 8-16,-11-19 8 16,0-7 3-16,-13-4-6 0,-1-3-1 15,-1 22-15-15,0 17 6 16,-3 42-8-16,-1 20-5 16,-9 40-8-16,-6 17-15 15,-5 31 4-15,1 6-5 16,5 11-11-16,4-7-20 15,9-6-58-15,2-6-39 16,10-21-53-16,5-6-12 0,0-23 106 16</inkml:trace>
  <inkml:trace contextRef="#ctx0" brushRef="#br0" timeOffset="61500.7">18959 6168 1391 0,'91'13'75'0,"1"-2"20"0,17-5-45 0,6-4-5 0,8-10-41 16,-3-2-34-16,-11 1-55 16,-13-4 43-16</inkml:trace>
  <inkml:trace contextRef="#ctx0" brushRef="#br0" timeOffset="62034.36">18211 7871 862 0,'-5'-1'83'0,"-6"4"126"16,-5 6-127-16,-2 9 33 15,-6 7 7 1,2 14-11-16,-2 6-11 0,5 8-35 15,2 4-16-15,-1 4-28 16,1-1-8-16,1-9-13 16,-1-12-3-16,6-18 0 15,1-13-1-15,4-21 3 0,1-12-2 16,5-26 1 0,4-10-1-16,10-21 0 0,5-11 3 15,1-21 6-15,-1-7 7 16,8 12 16-16,5 18 2 0,7 34 22 15,4 28 9-15,-1 37-2 16,-1 17-2 0,-6 32-27-16,-5 16-12 0,-5 17-8 15,-3 3-8 1,-3-7 6-16,0-8-9 0,-5-21-36 16,2-7-16-16,-3-15-55 15,-2-10-28 1,-7-12-13-16,-5-12 66 0</inkml:trace>
  <inkml:trace contextRef="#ctx0" brushRef="#br0" timeOffset="62205.53">18014 7882 1222 0,'5'18'173'0,"4"2"266"0,18 4-357 15,9-10-13-15,21-14-36 16,8-8-15-1,12-19-61 1,5-3-43-16,-5-15-87 16,2-4 81-16</inkml:trace>
  <inkml:trace contextRef="#ctx0" brushRef="#br0" timeOffset="62385.01">19066 7616 1710 0,'-6'60'74'16,"1"6"18"-16,3 8-1 16,2-1-9-16,0-1-21 15,2-7-34-15,-4-4-15 16,-1-16-42-16,0-6-40 16,2-14-102-16,2-6-176 15,-1-17 203-15</inkml:trace>
  <inkml:trace contextRef="#ctx0" brushRef="#br0" timeOffset="62786.67">19109 7599 1675 0,'44'-12'81'0,"6"5"41"0,1 3-22 15,4 6 13-15,2 0-14 16,-10-1-32-16,-4-1-23 15,-20 0-39-15,-19 0-1 16,-9 8-21-16,-24 2-8 16,-19 7-24-16,-12 5-12 0,-7 6-1 15,3-1 5 1,13-5 27-16,12-3 10 0,21-6 21 16,15-4 3-16,21 2 4 15,10 0 11-15,27-3 13 16,7 8 11-16,23-8 7 15,10 4-1-15,-1 3-7 16,-4-1-6-16,-25 5-7 16,-18 6-6-16,-34 5-11 15,-13 8-4-15,-48 9-4 0,-19 4 1 16,-44 7-2 0,-17 2-3-16,-7 3-20 0,-6 0-25 15,-1-11-52-15,7-6-41 16,21-29 19-1,18-15 37-15</inkml:trace>
  <inkml:trace contextRef="#ctx0" brushRef="#br0" timeOffset="70982.39">13308 9221 1227 0,'9'7'177'0,"1"-3"169"0,-4 3-232 0,-3-6-30 0,-3-1-64 0,-1-5-13 0,-2 1-32 15,3 4-28-15,-2 0-83 16,-4 0-239-16,6 12 228 16</inkml:trace>
  <inkml:trace contextRef="#ctx0" brushRef="#br0" timeOffset="71136.19">13363 10109 1276 0,'0'13'101'15,"0"-2"137"-15,2-3-215 16,-1-8-23-16,-1 0-9 16,2-10-48-16,1 4 10 0,-1 0 10 15</inkml:trace>
  <inkml:trace contextRef="#ctx0" brushRef="#br0" timeOffset="71266.82">13373 10587 1504 0,'6'13'50'0,"2"-7"-7"16,0-5-43-16,-2-5-83 0,2-9-278 15,0-9 225-15</inkml:trace>
  <inkml:trace contextRef="#ctx0" brushRef="#br0" timeOffset="71403.58">13614 11003 1684 0,'0'22'46'16,"-2"-9"-13"-16,-1-5-42 0,-3-13-63 15,0-4-34 1,1-7 42-1</inkml:trace>
  <inkml:trace contextRef="#ctx0" brushRef="#br0" timeOffset="71530.45">13625 11429 1762 0,'-6'38'86'0,"1"-13"10"16,5-6-33-1,-6-25-84-15,4-10-64 0,5-12 42 0</inkml:trace>
  <inkml:trace contextRef="#ctx0" brushRef="#br0" timeOffset="72177.31">13508 12350 1315 0,'2'-1'95'0,"-5"-1"68"16,-4-4-12-16,-12-1-21 16,-4-1-13-16,-17-4-31 15,-2-1-23-15,-15-1-29 16,-9 3-12-16,4 9-29 15,-6 10-7-15,15 21-17 16,5 12-13-16,12 15-2 16,14 6-1-16,19-1 0 15,17-1 13-15,24-6 8 16,12-5 6-16,23-11 16 0,6-10 2 16,6-4 2-16,-3 1 2 15,-16 2 2-15,-15 3-2 16,-28 1 2-16,-8 1 0 15,-31 1-4-15,-14-1-1 16,-22-6-16-16,-11-7-6 16,-5-17-3-16,-2-10 1 0,14-24 25 15,10-7 19 1,24-18 25-16,11-3 6 0,23-11 8 16,12 2-6-16,27-8-2 15,15 1-8-15,11 2-16 16,10 8-16-16,-8 12-62 15,-4 5-32-15,-18 14-102 16,-11 10 94-16</inkml:trace>
  <inkml:trace contextRef="#ctx0" brushRef="#br0" timeOffset="72654.6">13830 12768 1308 0,'6'33'91'16,"2"0"63"-16,5 5-101 0,1-5-5 0,0 5-36 0,4-2-14 0,-1-7-11 15,-1-6 0-15,-5-13 4 16,-3-10 9-16,-7-11 31 16,-2-10 15-16,-10-9 19 15,-2-6 5-15,2-5-18 16,3-2-11-16,11-2-14 15,11 4-6-15,10 4-7 0,4 8-2 16,4 3-8 0,1 12-4-16,0 13-2 0,-1 7-2 15,-5 22 1-15,-4 7-2 16,-13 15-8-16,-5 4-2 16,-5 6-11-1,-2-5 2-15,7-8 8 0,6-6 3 0,1-17 11 16,9-11 2-1,3-13 17-15,1-13 12 16,-2-18 18-16,1-4 6 16,-10-16 10-16,-6-1 4 0,-5-4-9 15,-4 2-3-15,-6 3-29 16,-2 9-15-16,3 15-21 16,-4 2-10-16,2 19-53 15,0 4-41-15,-4 5-88 16,2 10 94-16</inkml:trace>
  <inkml:trace contextRef="#ctx0" brushRef="#br0" timeOffset="73017.84">14501 12784 1474 0,'6'14'100'0,"2"-1"57"0,3-2-34 0,-3-11-49 0,1 3-20 0,4-6-41 0,1 1-10 15,2-4-4-15,1 3-1 16,0 3 1 0,4 0 1-16,-1 11-8 0,6 1-1 0,-1 6 0 15,2-3 0-15,4-2 7 16,2-5 2-16,-3-10 9 16,-1-6 15-1,-9-7 31-15,-5-6 19 0,-4-9 20 16,-2 0-3-1,-3-6-15-15,-1 3-16 0,-2 14-31 16,-3 5-9-16,0 14-15 0,2 0-3 16,-2 11-2-16,5 5-12 15,-2-5-26-15,5-7-19 16,7 1-39-16,3-7-16 16,2-2-39-1,4 2-32-15,1-6 107 0</inkml:trace>
  <inkml:trace contextRef="#ctx0" brushRef="#br0" timeOffset="73413.31">15638 12516 1206 0,'2'-5'102'0,"-2"0"80"0,-7 2-18 15,-4 3-15-15,2 3-2 16,-1 2-20-16,4-3-5 16,-2-1-21-16,-3 1-20 15,-8 6-38-15,-8 3-15 16,-12 9-25-16,-5 9-4 16,-1 12-11-16,4 1-5 0,16-1-1 15,9-1 1 1,16-7 5-16,10-7 7 0,20-3-4 15,9-1 4-15,20 0 2 16,5 1-5-16,-1-1 3 16,-7 4 1-16,-23 7 1 15,-10 5 8-15,-23 9 8 16,-7 2-4-16,-34 1-7 16,-13 1-15-16,-25-7-41 15,-6-13-33-15,1-12-67 16,4-11-37-16,17-19-213 15,3-14 233-15</inkml:trace>
  <inkml:trace contextRef="#ctx0" brushRef="#br0" timeOffset="73999.8">14475 12527 1284 0,'2'0'18'0,"-7"-2"-4"0,8 1 26 0,-1-3-13 0,4 4 1 0,-3 7-4 0,2 9 0 0,-2 9-1 0,0 14-6 0,1 10-2 0,-4 8-13 15,0 1-7-15,0-3-6 16,1-7 2-16,5-15-1 16,4-10 7-16,3-16 28 15,-1-12 19-15,5-15 31 16,4-9 10-16,-1-13-13 16,1 4-11-16,-4 5-28 15,-2 1-9-15,-9 13-15 16,-3 7-4-16,-6 5-3 15,-2 12-4-15,-1 9-2 0,1 5-7 16,5 16-12 0,0 1-2-16,10 2-17 0,2-7-16 15,9-10 1 1,1-15-4-16,3-15 4 16,2-15 5-16,-2-18 30 15</inkml:trace>
  <inkml:trace contextRef="#ctx0" brushRef="#br0" timeOffset="74801.3">13844 8821 1186 0,'0'-11'90'0,"0"1"63"0,-3 5-3 0,-5 7-27 0,-4 8-9 0,-12 16-39 16,-3 11-21-16,-3 19-33 15,2 11-8-15,10 2-16 16,7-4-3-16,16-20-2 15,9-10-2-15,19-24 6 16,7-9 4-16,12-16 6 0,3-9 8 16,-6-14 7-1,-5-4 6-15,-15-8 3 0,-10 1 2 16,-19 1 1-16,-8 6-4 16,-21 3-13-16,-9 7-7 15,-7 13-34-15,-7 10-11 16,6 15-34-16,3 5-28 15,12 4-29-15,10-2-33 16,21-6 91-16</inkml:trace>
  <inkml:trace contextRef="#ctx0" brushRef="#br0" timeOffset="75132.69">14584 8843 1203 0,'-14'11'62'0,"-3"1"29"16,-2 6-31-16,1 13-1 0,3 12-5 15,3 15-19 1,5 12-5-16,8-4-14 0,10-1-9 16,14-23-2-16,10-7 8 15,9-23 18-15,2-2 12 0,-2-20 7 31,0-8 3-31,-7-16-4 0,-6-7 1 16,-13-6 0-16,-12-3 5 0,-25 1-13 16,-14-3-10-16,-24 9-26 15,-11 7-19 1,-3 26-47-16,-3 17-25 0,9 20-50 16,5 6-31-16,24-5 95 15</inkml:trace>
  <inkml:trace contextRef="#ctx0" brushRef="#br0" timeOffset="75482.25">15471 8882 1358 0,'-30'0'79'0,"1"8"17"16,6 3-1-16,10 16-32 0,5 8-20 0,11 14-24 16,8 6-6-16,15-3-6 15,5-6-5-15,20-20 1 16,4-7 0 0,3-14 19-1,-3-11 13-15,-4-18 16 0,-4-6 12 16,-9-8 10-1,-5-3-4-15,-23 0-3 0,-10-3-4 16,-33 0-36-16,-12 0-14 16,-21 11-57-16,-6 6-30 15,-9 25-47-15,-1 9-40 16,2 16 98-16</inkml:trace>
  <inkml:trace contextRef="#ctx0" brushRef="#br0" timeOffset="75897.06">14944 9847 1547 0,'17'10'84'0,"-6"-5"8"0,0 2-27 0,-4-5-41 0,-3-2-18 0,3-3-48 15,-1-2-39-15,3 5 46 16</inkml:trace>
  <inkml:trace contextRef="#ctx0" brushRef="#br0" timeOffset="76049.92">15029 10669 1651 0,'0'14'70'31,"0"-3"14"-31,6-14-58 16,-4-10-12-16,7-12-61 15,2-3-39-15,0-7 44 0</inkml:trace>
  <inkml:trace contextRef="#ctx0" brushRef="#br0" timeOffset="76175.53">15147 11054 1517 0,'-1'36'94'0,"-4"-4"54"16,2-20-112-16,1-7-26 0,2-16-67 15,3-11-40-15,7-2 47 16</inkml:trace>
  <inkml:trace contextRef="#ctx0" brushRef="#br0" timeOffset="76318.64">15130 11745 1286 0,'-9'11'-199'16,"-3"-8"179"-16</inkml:trace>
  <inkml:trace contextRef="#ctx0" brushRef="#br0" timeOffset="76902.46">14251 11423 1542 0,'3'3'90'0,"-6"6"37"0,2 6-7 0,1 16-22 0,0 12-11 15,8 14-31-15,4 9-17 0,-2 6-23 16,-7-1-11 0,5-8-47-16,-7-6-25 0,2-13-79 15,5-7-34-15,-3-14 100 16</inkml:trace>
  <inkml:trace contextRef="#ctx0" brushRef="#br0" timeOffset="77123.25">14996 11478 1662 0,'6'24'111'0,"1"7"54"15,-6 7-20-15,1 11-26 16,-5 5-32-16,-1 2-45 16,3-2-21-16,-2-2-22 15,4-2-16-15,4-9-53 16,1-4-40-16,5-7-85 16,0-10-21-16,19-10 117 0</inkml:trace>
  <inkml:trace contextRef="#ctx0" brushRef="#br0" timeOffset="79090.47">15789 11453 935 0,'-1'0'100'0,"2"1"96"0,4 1-88 0,3 4 3 0,2-1 8 0,-6 0 4 0,4-2-7 16,-2-3-18-1,1 5-41 1,-1 9-22-16,2 17-28 0,-2 15-6 0,2 28 0 15,3 13 1-15,-1 25-12 16,1 3-19-16,1 2-71 16,3-12-43-16,5-31-323 15,5-20 282-15</inkml:trace>
  <inkml:trace contextRef="#ctx0" brushRef="#br0" timeOffset="95571.88">17922 9087 1290 0,'5'-6'84'0,"-3"0"43"0,-1-2-14 0,-1-2-29 0,0 4-12 0,0 3-26 0,0 3-11 16,3 9-11-16,-1 9-4 16,3 21-5-16,-5 7 3 0,4 11-5 15,1-1-1-15,1 3-6 16,4-6-5-16,-2-1-15 15,-2-4-27-15,-1-10-51 16,0-7-40-16,-4-6 67 16</inkml:trace>
  <inkml:trace contextRef="#ctx0" brushRef="#br0" timeOffset="96118.31">18004 10086 1265 0,'-3'0'71'0,"-2"3"28"0,-2 9-4 0,-1 7-11 0,0 2-12 0,5 6-29 0,3 1-10 0,3 0-17 16,2 1-6-1,1-6-14-15,2 1-18 16,-5-4-48-16,2-1-39 0,-2-6 58 16</inkml:trace>
  <inkml:trace contextRef="#ctx0" brushRef="#br0" timeOffset="96734.96">18012 10977 976 0,'-1'-8'136'0,"-2"0"232"0,-1-2-305 0,1 2-6 0,2 5-17 0,1 0-18 16,0 3-19-16,3 0-4 0,0 0-33 0,2 3-23 16,-5-3-71-1,1 2-272-15,-1-1 252 0</inkml:trace>
  <inkml:trace contextRef="#ctx0" brushRef="#br0" timeOffset="97036.85">17998 10865 1127 0,'-3'-7'89'0,"-3"6"60"0,-7 4-74 16,-3 8-10-16,-4 9-30 15,-2 9-16-15,1 4-13 16,2 8-3 0,10 3-4-16,4 2-6 15,7-2-10 1,5-6 3-16,11-10 4 15,5-4 3-15,11-12 9 0,3-10 0 16,-2-5 12 0,1-15 11-16,-1-8 20 15,-2-7 10-15,-3-16 5 16,-6-2-2-16,-15 1-10 0,-9 4-6 0,-19 7-16 16,-12 5-9-16,-7 9-40 15,-1 8-23-15,1 22-51 16,6 6-36-16,8 17 71 15</inkml:trace>
  <inkml:trace contextRef="#ctx0" brushRef="#br0" timeOffset="97467.62">18047 11604 1469 0,'-6'3'88'0,"-7"5"24"16,-1 5-47-16,-4 3-15 0,0 12-34 0,2 5-13 0,6 8-19 0,7 0-2 0,9-8-18 0,7-4-1 15,9-18 11 1,2-8 8-16,4-10 33 0,2-10 12 16,0-10 28-1,3-3 8-15,-9-4 15 0,-7-1-3 16,-18 3-4-16,-15 6-12 15,-17 5-33-15,-3 10-16 16,-1 11-38 0,1 10-19-16,9 4-62 0,-1 5-35 0,10-4 76 31</inkml:trace>
  <inkml:trace contextRef="#ctx0" brushRef="#br0" timeOffset="98052.26">18052 12244 773 0,'0'0'141'15,"0"0"177"-15,0 0-164 0,1 0-66 0,1 0-10 0,1-3-25 0,2-3-12 0,-2 4-19 32,0 1-6-32,-3 1-17 15,2-2-7-15,-1 2-16 16,1-1-5-16,-1 1-1 0,1-3-6 16,-1 3 0-16,9 3-1 15,-5 0-6-15,-4 3-12 16,1-3-158-16,-2-3-127 15,1-3 179-15</inkml:trace>
  <inkml:trace contextRef="#ctx0" brushRef="#br0" timeOffset="98430.77">18055 12541 1472 0,'0'0'96'0,"0"-2"75"0,0-4-128 0,0 0-8 0,0-7-48 0,0 2-41 0,0 2-147 0,1 4 119 16</inkml:trace>
  <inkml:trace contextRef="#ctx0" brushRef="#br0" timeOffset="98573.68">18107 12970 1236 0,'0'6'110'0,"-2"-6"134"0,1-9-235 16,1-5-34-16,1-7 8 16</inkml:trace>
  <inkml:trace contextRef="#ctx0" brushRef="#br0" timeOffset="98715.41">18135 13258 1021 0,'-11'16'151'0,"2"0"248"0,2-16-376 16,6-5-33-16,4-9-141 0,3-10 101 15</inkml:trace>
  <inkml:trace contextRef="#ctx0" brushRef="#br0" timeOffset="98984.59">18301 13566 2316 0,'0'-8'-57'0,"-5"32"193"0,4 1-34 0,-6 13-26 16,4 1-49-16,0 20-12 0,-3 2-13 0,1 2-54 16,0 5-36-16,4-10-86 15,1 1-46 1,0-9 121-16</inkml:trace>
  <inkml:trace contextRef="#ctx0" brushRef="#br0" timeOffset="100416.32">19128 9185 819 0,'1'0'127'0,"2"0"143"0,0 0-95 0,-3 3-65 0,-3-1-18 0,-6 10-35 16,-5 4-10-16,1 14-14 0,2 6-2 0,8 9-17 16,6-3-10-16,14-2-1 31,7-4-3-31,9-13 1 0,0-7-1 0,5-14 8 15,-2-4 8-15,-2-17 25 16,0-6 16 0,-8-8 11-16,-8-6 3 0,-16-9-11 15,-11 6-5-15,-20 1-22 0,-9 4-10 16,-11 3-16 0,-4 5-9-1,-2 17-24-15,6 9-18 0,6 12-48 16,7 10-30-16,12 9-55 15,8 5 84-15</inkml:trace>
  <inkml:trace contextRef="#ctx0" brushRef="#br0" timeOffset="101013.13">19251 10067 1045 0,'3'-16'75'0,"0"2"62"0,0 1-72 0,-3 7 0 0,-1 3-1 0,-3 12 6 0,-2 2 13 16,-2 11 15-16,2 8 3 0,-4 8-12 16,6 6-16-16,1 11-39 15,1 7-12-15,7 2-18 16,3 6-13-16,4-12-37 16,2 2-30-16,2-9-88 15,0-3-142-15,1-3 183 16</inkml:trace>
  <inkml:trace contextRef="#ctx0" brushRef="#br0" timeOffset="101421.07">19347 11180 1238 0,'0'0'-7'0,"-2"0"-1"0,-2-2-126 0,0 1-166 0,0-4 174 0</inkml:trace>
  <inkml:trace contextRef="#ctx0" brushRef="#br0" timeOffset="101547.81">19415 11659 1321 0,'0'-3'65'0,"1"-5"21"16,2-1-62-16,2-10-73 0,0 2-236 0,1 4 175 15</inkml:trace>
  <inkml:trace contextRef="#ctx0" brushRef="#br0" timeOffset="101675.34">19443 12096 941 0,'-5'10'79'0,"2"-1"77"0,3-10-141 16</inkml:trace>
  <inkml:trace contextRef="#ctx0" brushRef="#br0" timeOffset="101817.17">19483 12421 1501 0,'0'19'93'0,"-2"1"17"15,2-5-26-15,0-4-76 16,3-8-58-16,2-3 26 16</inkml:trace>
  <inkml:trace contextRef="#ctx0" brushRef="#br0" timeOffset="107067.94">18108 14591 1697 0,'2'3'86'0,"-2"13"-35"0,0 4-5 0,0 4 6 0,-5 5-4 0,2 4-4 0,-5 8-14 16,-1 0-12-16,-5 9-11 15,-2 1-1-15,-8-4-5 16,-6 5 1-16,-11-3-2 15,-6 1 1-15,-12 4-1 16,-5 1-2-16,-20 3 0 16,-14 2 2-16,-17 5 3 15,-6-2 5-15,-2 0-1 0,6 0 3 16,7-9 10 0,1-2 0-16,17-6-2 15,7-2 0-15,27-13-15 16,12-4-6-16,19-9-3 0,10-11-16 15,17-7-42-15,-3-7-29 16,14-14-81-16,4-9 85 0</inkml:trace>
  <inkml:trace contextRef="#ctx0" brushRef="#br0" timeOffset="107398.12">16684 15334 1067 0,'-3'27'155'16,"-5"3"244"-16,-11 15-332 16,-6 1-23-16,-12 8-25 15,-2 4-12-15,-5-3-8 16,-2 4 1-16,2-7 0 15,0 1 0-15,9-5-1 16,5-6 0-16,16-4 2 16,12 0 4-16,26 0 27 15,14-2 11-15,23-6 14 16,9-3-5-16,13-16-25 16,9-6-23-16,15-13-56 15,4-11-32-15,-7-8-160 16,-8-5 142-16</inkml:trace>
  <inkml:trace contextRef="#ctx0" brushRef="#br0" timeOffset="108358.08">12618 15966 1122 0,'5'-1'105'0,"2"-4"52"0,-3-1-26 16,-1-2-9-16,-3 0-17 0,-4-2-11 0,-11 1-25 0,-8 3-17 16,-10 2-31-16,-7 4-11 0,-4 10-10 15,1 6-2 1,4 12-10-16,1 2-8 0,3 8-4 15,5 0-4-15,13-5 6 16,9-3 6-16,15-3 3 16,8-2 5-1,12-9 4-15,8 1 1 0,6-8 1 0,1-2-1 16,4-1 2-16,-2 0-1 16,-9 4 2-16,-5 1 0 15,-17 8 3-15,-9 0 3 16,-13 6-2-16,-12 3 1 15,-10 4-2-15,-7-2-2 0,-6 3-5 16,-3-3-9 0,-4 0-26-16,2-2-10 0,5-10-20 15,9-6-4-15,5-10-23 16,3-5-97-16,15-10 123 16</inkml:trace>
  <inkml:trace contextRef="#ctx0" brushRef="#br0" timeOffset="109160.52">12705 16056 1235 0,'2'5'115'0,"1"3"107"0,-1 4-108 0,-2 3-2 0,0 8-30 0,1 6-20 0,1 7-34 16,2 5-12-16,3 8-15 16,2 1-1-16,2-10-5 31,2-3-1-31,6-16 4 0,-2-2-4 0,12-10 4 16,-4-5 1-16,5-6 1 15,0-8 12-15,-7-10 13 16,4-7 11-16,-5-12 22 15,-4-4 3-15,-6 2 14 16,-7-3-4-16,-3 17-13 16,-2 7-8-16,0 17-24 15,-4 1-10-15,-2 21-17 16,1 8-9-16,5 14-23 16,5 6-3-16,9-4-2 15,2-6 5-15,3-11 18 16,2-9 3-16,1-12 11 0,-2-5 1 15,1-11 5-15,1-7 3 16,1-2 3 0,3-2 3-16,-4 6-7 0,0 2 2 15,-10 14-2-15,-1 1-5 0,-4 15-17 16,-1 5-14-16,-3-4-25 16,-1 0 0-16,-2-4 24 31,0-7 11-31,-3-4 26 15,0-4 8-15,-4-9 2 16,2-5 7-16,7-6 7 16,4-1-3-16,9 4 1 15,5-3-5-15,4 8-11 16,3 4-4-16,3 7-8 16,-1 3-5-16,0 5-30 15,-5 1-3-15,-9 0-2 16,0-4 5-16,-8 3 34 15,-3-5 7-15,2-10 14 16,-3 2 10-16,0-8 16 0,5 1 6 16,6 1 9-16,5 1 0 15,8 0-16-15,3 10-6 16,2 11-24-16,1 14-12 16,0 18-11-16,-3 2-24 15,-3 1-60-15,-1-5-43 16,-2-12-93-16,0-5-21 15,7-12 132-15</inkml:trace>
  <inkml:trace contextRef="#ctx0" brushRef="#br0" timeOffset="109523.18">14305 16236 1240 0,'-5'25'84'0,"4"7"54"0,-1 4-32 0,2 11-42 0,6 2-14 0,4-3-37 16,1 1-8-16,6-9-10 15,7-11-2-15,3-16 4 16,-1-11 8-16,6-13 22 15,-5-12 15-15,-3-8 22 16,-7-3 14-16,-8-4 19 16,-4 2 12-16,-11-1-20 15,-8 0-10-15,-23-6-35 16,-7-4-24-16,-6 12-29 16,2 0-24-16,17 25-28 15,9 9-25-15,12 14-65 0,9 1-39 16,10 1 101-16</inkml:trace>
  <inkml:trace contextRef="#ctx0" brushRef="#br0" timeOffset="109791.73">15037 15697 1672 0,'-5'-13'125'15,"-9"5"84"-15,-7 6-26 0,-10 14-39 16,-1 11-27-16,-1 23-55 16,6 11-10-16,12 14-15 15,4 9-12-15,18 2-18 16,9 3-8-16,8-6-12 16,1-3-13-16,-4-10-24 15,-6-3-22-15,-5-3-64 16,-1-3-24-16,-12-16-64 15,-3-7-16-15,-7-19 139 16</inkml:trace>
  <inkml:trace contextRef="#ctx0" brushRef="#br0" timeOffset="109964.51">14668 16260 1468 0,'14'-2'116'15,"10"2"71"1,7 2-17-16,10-2-34 0,3-2-21 15,4-7-52-15,-3-6-24 0,-4-8-43 16,-1-6-31-16,-5-5-78 16,-2-3-65-16,1-7 95 15</inkml:trace>
  <inkml:trace contextRef="#ctx0" brushRef="#br0" timeOffset="111408.57">15640 16491 1445 0,'4'-4'106'0,"1"0"68"0,0 3-19 0,-2 9-50 0,-2 6-22 0,3 22-43 0,-3 7-11 16,6 20-11-16,2 5-4 0,-1 7-14 15,1 3-14 1,-4 2-59-16,0 1-35 0,-2-14-60 16,-1-5-21-16,-2-27-81 15,-2-12-107 1,0-24 225-16</inkml:trace>
  <inkml:trace contextRef="#ctx0" brushRef="#br0" timeOffset="111644.73">15651 16447 1424 0,'-2'-41'117'0,"4"11"71"16,4 5-15-1,7 9-41 1,4 5-18-16,7 10-36 0,6 2-17 15,4 17-32-15,-2 4-8 16,-4 11-19-16,-6 5-4 16,-11 7-22-16,-8 4-16 15,-12-5-21-15,-10 4-18 16,-14-10-16-16,-3-5-12 16,-15-10-22-16,-2-2-12 0,-7-18-59 15,3-6-202-15,13-13 255 16</inkml:trace>
  <inkml:trace contextRef="#ctx0" brushRef="#br0" timeOffset="112131.14">16013 16454 1188 0,'29'53'84'15,"-4"4"48"-15,-11 0-85 16,-4-8-18-16,-7-12-19 15,-2-8 2-15,-4-15 1 16,-3-5 2-16,-8-12 2 0,-2-5-6 16,-4-12 2-16,1-1 4 15,6-7 2-15,7 1 9 16,9-1 10-16,6 1 4 16,15 0 6-16,4 0 1 15,13 7-7-15,8 3-6 16,8 6-16-16,0 6-6 15,-4 5-9-15,-7 5-3 16,-14 9-2-16,-9 5 0 16,-16 7-1-16,-7 3-3 0,-3 9-9 15,-5-2-3-15,6-3-9 16,2 0 0 0,11-6 8-16,0-5 2 0,10-12 11 15,1-6 3-15,1-4 17 16,6-12 15-16,-4-7 21 15,0-6 15-15,-6-5 1 16,-6 0 5-16,-10-7-2 16,-8 4-9-16,-14 2-17 15,-4-2-18-15,-9 6-40 16,1 3-17-16,4 10-57 16,6 9-28-16,10 11-60 0,2 4-34 15,12 7 120-15</inkml:trace>
  <inkml:trace contextRef="#ctx0" brushRef="#br0" timeOffset="112728.38">17033 16610 1655 0,'-7'0'127'0,"-7"-4"65"0,-10 3-23 0,-12-7-49 0,-5 3-37 0,-5 2-54 15,7 6-16-15,6 13-18 16,9 9-8-16,13 13-30 16,8 3-15-16,12-1-18 15,10-6-2-15,11-10 23 16,7-8 13-16,0-15 27 16,3-2 7-16,-7-13 19 15,-1-12 12-15,-10-12 20 0,-7-3 11 16,-2-15 19-1,-10-6 1-15,-4-7 4 0,-4-7 0 16,-9-6-13-16,-4-3-8 16,3 16-18-16,-1 7-4 15,9 34-7-15,7 23 0 16,2 2-11-16,6 25-6 0,3 28-19 16,6 13-12-16,-2 18-31 15,2 9-28 1,3 11-70-16,4 0-31 15,4-8-10-15,-1-7 5 16,5-24 48-16,-4-15 33 0,1-23 45 16,-3-13 21-16,-2-21 50 15,0-13 22-15,-5-15 36 16,-5-6 17-16,-9-13 17 16,-5 3 5-16,-4 9-6 15,-2 5-9-15,1 20-21 16,2 16-12-16,5 25-28 15,3 15-9-15,7 27-19 16,2 5-13-16,7 2-38 16,3-9-11-16,6-20-30 15,3-9-29-15,3-15-19 0,-5-12-21 16,-8-16 82-16</inkml:trace>
  <inkml:trace contextRef="#ctx0" brushRef="#br0" timeOffset="113418.98">17683 16649 1087 0,'-19'11'82'0,"-2"2"47"15,2 3-24-15,8-1-18 0,-3-2-3 0,12-4-8 0,2 1-9 16,7-9-8-16,7 7-2 16,0-3-6-16,-4 1-4 15,-7 4-20 1,-6 4-10-16,-2 8-17 16,3 11-10-16,-4 7-29 0,4 2-19 15,-2 7-45-15,0 2-19 16,4-12-279-1,5-8 254-15</inkml:trace>
  <inkml:trace contextRef="#ctx0" brushRef="#br0" timeOffset="113671.62">18050 16613 1574 0,'-6'0'110'0,"-8"6"40"16,-10 2-23-16,-9 16-59 0,-3 9-22 15,2 17-35-15,6 7-11 16,15 16-16-16,7-4-15 16,14-6-28-16,11-8-15 0,16-22-27 15,9-9-11-15,3-27-21 31,5-18-139-31,-1-21 176 0</inkml:trace>
  <inkml:trace contextRef="#ctx0" brushRef="#br0" timeOffset="113860.19">18252 16151 1161 0,'-22'-21'173'15,"6"12"187"-15,7 36-175 16,2 17-13-1,4 25-59-15,0 12-24 16,6 15-58-16,5 3-12 0,3 0-22 16,0-9-22-16,7-16-62 15,-4-10-34-15,2-20-83 0,-2-3-175 16,-6-16 239-16</inkml:trace>
  <inkml:trace contextRef="#ctx0" brushRef="#br0" timeOffset="114237.03">18181 16786 1251 0,'35'-20'132'16,"4"-1"125"-16,18-4-128 15,0 0 1-15,7 0-10 16,0 1-7-16,-8 0-13 16,1 7-7-1,-16 4-28-15,-5 4-8 0,-15 9-17 16,-10 0-10-16,-13 9-6 15,-5 1-8-15,-17 9-8 16,-5 3-5-16,1 6-15 16,-2 1 0-16,10 4 0 15,4 0 2-15,13-6 3 32,4-2-3-32,13-2 1 0,7 0 2 0,11-8 4 0,4 3 4 15,2 1 4-15,-2 0 1 16,-12 10 5-16,-7 3-1 15,-17 7 1 1,-10 2-1-16,-16 5-6 0,-12 1-4 16,-8-7-34-1,-6-9-21 1,-3-16-56-16,1-9-41 16,-4-25-62-16,-1-6-60 0,-18-13 156 15</inkml:trace>
  <inkml:trace contextRef="#ctx0" brushRef="#br0" timeOffset="116164.21">14644 17414 1183 0,'17'2'108'0,"6"1"85"0,2-3-91 0,3 0-15 0,-1-3-39 15,0-4-17-15,0 1-17 16,-2-5 3-16,-5-3 3 16,-2-2 3-16,-10-5-2 15,-4 4 3-15,-7-5 3 0,-5 5 3 16,-15-4 1-16,-7 5 0 16,-11 8-9-16,-4 5-8 15,3 14-8 1,-1 13-4-16,5 17-5 0,2 11 0 15,9 13-5-15,5 7-4 16,14-4 2-16,8-3-1 16,18-9 1-16,15-8 2 15,19-12-6-15,13-11-4 0,18-12-26 16,7-13-21-16,3-10-36 16,0-5-23-16,-14-12-19 15,-5 0 14-15,-15-6 59 16,-9 5 44-16,-18 2 87 15,-9 1 28-15,-16 3 32 16,-7-2 16-16,-10-1 14 16,-7-3 9-16,-10-1-14 15,-3 3-20-15,-1 10-50 16,-3 5-25-16,4 15-35 16,2 12-8-16,0 16-18 15,1 4-17-15,13 11-31 16,6 4-11-16,8-2-4 0,11-2 13 15,8-15 29-15,4-9 11 16,9-15 20-16,-2-13 10 16,6-14 27-16,-1-6 12 15,0-9 21-15,-1 0 2 16,-8 4-5-16,-6 10 0 16,-9 9-15-16,-8 11-7 0,-6 8-21 15,-5 11-11-15,-6 19-17 16,-3 7-11-16,-4 23-22 15,-1 9-12-15,0 16-37 16,-2 15-19-16,4 13-36 16,1 1 2-16,8-9 46 15,3-9 23-15,8-30 61 16,1-14 11-16,9-31 2 16,1-14 9-16,10-26 14 15,4-19 8-15,11-34 22 16,8-17 6-16,13-31 16 15,5-4 6-15,-1-11 1 16,1 0-3-16,-15 10-6 16,-11 7-8-16,-9 31-12 0,-6 25-3 15,-12 37-9-15,-3 12-2 16,-6 29-12-16,-3 12-8 16,-2 29-23-16,-1 10-17 0,8 9-25 15,1-4-6-15,9-13-9 16,3-11 3-16,5-18 15 15,5-13 2-15,5-18 9 16,2-14 11-16,-4-19 17 16,-2-11 10-16,-6-12 18 15,-1-6 6-15,-3-6 8 16,0 2 3-16,-7 7 2 16,-1 13-3-16,-7 17-3 15,-1 20-2-15,-3 1-7 16,0 9-8-16,0 12-12 15,3 7-6-15,6 12-8 16,5 9 1-16,7 2-4 16,-1 1 1-16,4-7-9 15,4-5-12-15,3-15-10 16,1-10-7-16,7-14-8 16,5-6-5-16,-3-16-35 0,4-5-23 15,-1-9-42 1,-1-1-22-16,9 6-3 0,0-4 14 0,1 8 59 15,-3 4 43-15,-10 8 98 16,-7 4 43-16,-16 8 57 16,-11 3 33-16,-1 0 22 15,-9 0-4-15,-16 0-24 16,-9-5-28-16,-6 2-68 16,2 3-22-16,8 2-35 15,5 6-10-15,12 6-19 16,4 2-9-16,11 4-18 15,7-6-12-15,8-3-4 16,3-4-3 0,4-7 18-16,0-5 11 0,0-8 25 15,-1-1 11-15,-6-6 25 16,-3 1 14-16,-7 1 12 0,-1 3 6 16,-8 10-11-1,0 5-9-15,-6 3-19 16,1 13-8-16,3 14-18 15,2 3-8-15,8 3-13 16,5 1-8-16,7-11-13 16,6-2-1-16,10-13 18 15,5-9 6-15,9-10 17 16,-1-10 5-16,-5-8 4 16,-3-12 6-16,-11-13 25 15,-3-2 12-15,-5-22 18 16,-6 0 8-16,-10-14 3 0,-4-7 0 15,-10 0-9-15,0 8-3 16,-3 31 0-16,5 19-2 16,6 38-7-16,-6 0-15 15,6 36-25-15,6 10-16 0,2 28-40 16,4 7-10 0,3 1-38-16,-4-3-32 0,0-12-66 15,-2 1-45-15,1-11 77 16,-4-8 33-16</inkml:trace>
  <inkml:trace contextRef="#ctx0" brushRef="#br0" timeOffset="116416.61">17031 17901 1326 0,'20'-23'113'16,"9"-1"78"-16,9 0-23 0,9 5-22 0,5-4-5 0,10 1-21 15,1 0-7-15,0 4-17 0,-3 7-17 16,-14 10-27 0,-2 4-18-16,-22 16-30 0,-6 4-7 15,-10 17-15-15,-8 7-5 16,-1 10-24-16,-2-2-17 16,4-8-40-16,6-7-29 0,6-15-19 31,9-12-19-31,7-18 53 0,-2-12 46 0</inkml:trace>
  <inkml:trace contextRef="#ctx0" brushRef="#br0" timeOffset="116542.46">17804 17573 1572 0,'-21'14'119'0,"4"1"40"15,-2 2-49-15,3-9-97 0,7-7-43 16,9-8-75-16,9-6-42 15,17-9 78-15</inkml:trace>
  <inkml:trace contextRef="#ctx0" brushRef="#br0" timeOffset="117077.38">18083 17767 1288 0,'3'59'169'15,"-3"5"182"-15,-9-2-202 16,-4 2-34-16,2-7-61 15,0-2-24-15,10-17-41 0,1-6-9 0,14-18-18 16,11-13-1-16,15-13 15 16,7-13 20-16,10-13 36 15,1-5 21-15,-11-1 26 16,-4 5 5-16,-24 2-1 16,-14 4-7-16,-21-3-14 15,-19 1-9-15,-17 8-18 16,-8 9-14-16,-3 16-29 15,6 10-17-15,18 16-17 16,6 1-2-16,23 0 6 16,10-3 7-16,29-14 14 0,16-5 5 15,25-9 19 1,15-4 11-16,0 2 23 0,-3 1 5 0,-11 5-5 16,-8 2-7-1,-8 9-19-15,-9 4-9 16,-17 4-28-16,-9 5-30 15,-18 5-40-15,-4 2-20 0,-7-3 1 16,-4-2 28-16,5-11 38 16,7-12 27-16,-4-10 34 15,11-12 20-15,8-18 29 16,8-10 9-16,16-6 13 16,8 0-2-16,12 12-8 15,6 8-5-15,-5 20-17 16,-2 10-18-16,-13 21-26 15,-7 18-19-15,-14 20-44 16,-5 11-41-16,-10 9-94 16,-5 0-70-16,9-3 137 0</inkml:trace>
  <inkml:trace contextRef="#ctx0" brushRef="#br0" timeOffset="125064.41">1812 13467 1280 0,'-2'1'97'0,"-4"7"47"0,-5 3-38 0,-3-1-12 0,0 7-28 0,1-3-11 16,4-1-24-16,-1-1 1 0,1 3-8 16,-4 0-4-16,-4 11-7 15,-9 5-6-15,-8 10-3 16,-4 10-1-16,-9 4-3 16,5 2-10-16,-3-9-20 15,4-2-9-15,4-21-18 31,0-9-14-31,10-17-36 0,2-14-121 0,6-10 139 16</inkml:trace>
  <inkml:trace contextRef="#ctx0" brushRef="#br0" timeOffset="125285.16">1336 13514 948 0,'14'-14'108'0,"-5"6"123"0,-4 11-148 16,-8 14-17-16,-2 5-6 16,0 12 16-16,4 2 5 15,10 6-4-15,12 7 3 16,13 2-26-16,7 1-7 0,15-10-18 16,2-2-10-16,8-7-10 15,1-2-1-15,-9-4-52 16,-3-3-44-16,-12-11-385 15,-9-15 296-15</inkml:trace>
  <inkml:trace contextRef="#ctx0" brushRef="#br0" timeOffset="125463.32">2075 13938 1601 0,'2'-1'90'0,"1"-7"56"0,-6-3-132 16,0 0-37-16,-5-7 5 15,2-2-5-15</inkml:trace>
  <inkml:trace contextRef="#ctx0" brushRef="#br0" timeOffset="125933.14">2241 13427 1650 0,'5'13'180'15,"12"26"-86"-15,4-1-48 16,2 0-15-16,9-3-24 16,-2-7-3-16,6-3-4 15,0-9 1-15,-1-8-11 0,3-7-7 16,-3-7-15-16,-1-6 1 16,-8-7 9-16,-7-7 4 0,-12-5 18 15,-3 1 4 1,-8 3 13-16,-5 0 10 0,0 12 9 15,1 3 8-15,6 12-1 16,-6 2 2-16,8 14-7 16,2 6 4-16,2 9-8 15,3 7-12-15,-4 13-7 16,0 7-10-16,-1 10-8 16,-2 9 3-16,0 13 1 15,-2 6-14-15,-3-6-25 16,4-9-32-16,1-26-33 15,3-16-7-15,3-29-20 16,1-13 3-16,-1-32 75 16</inkml:trace>
  <inkml:trace contextRef="#ctx0" brushRef="#br0" timeOffset="126511.8">2968 13558 1194 0,'-9'6'105'16,"-4"-2"73"-16,4-4-59 0,-1-2-4 0,7-6-20 16,2 3-10-16,5-7-16 0,9-1-1 15,12 1-21-15,7 0-8 16,10 9-14-16,9 3-7 15,6 0-5-15,3 0 5 0,1 8-10 16,-3 0 3-16,-10 5-7 16,-9 1-4-16,-18 2 1 15,-10 3-1 1,-21 7 5-16,-5 9-1 0,-23 6 0 16,-8 2-3-16,-3 9-10 15,-3 5-8-15,11 2-4 16,6 6 3-16,15-2 9 15,2-4 9-15,18-18 0 16,4-7 0-16,16-12-2 16,10-1 0-16,9-9 4 15,10 3 2-15,13-12 2 16,3-3 0-16,2-3-8 16,0-10-24-16,-12-4-63 15,-8-9-52-15,-9-8 73 16</inkml:trace>
  <inkml:trace contextRef="#ctx0" brushRef="#br0" timeOffset="126875.99">3069 13025 1479 0,'5'10'120'0,"6"1"34"0,13-4-34 0,9-3-24 0,21-4-54 16,10-4-11-16,20-5-20 15,-1 0-7-15,3-6-50 16,-11 3-39-16,-18 5-121 16,-11 7 104-16</inkml:trace>
  <inkml:trace contextRef="#ctx0" brushRef="#br0" timeOffset="127188.24">2812 13970 1625 0,'-14'14'52'16,"0"2"-17"-16,1-4 10 15,12-5-6 1,4 2-6-16,16-9-21 0,0-3-3 0,7-7-60 15,0-2-9-15,-3-23 30 16</inkml:trace>
  <inkml:trace contextRef="#ctx0" brushRef="#br0" timeOffset="128087.24">4508 13645 1345 0,'0'0'66'0,"-2"8"78"0,-1-4-12 0,0 7-6 0,-2 4-28 0,2 8-51 0,3 4-18 0,2 11-25 15,4 6-3-15,0 15-1 16,4 5-8-16,-5 6-43 16,-2 2-31-16,-3-4-63 15,-2-5-112-15,-7-14 151 16</inkml:trace>
  <inkml:trace contextRef="#ctx0" brushRef="#br0" timeOffset="128334.71">4227 13859 1354 0,'2'7'110'16,"1"4"56"-16,10 3-69 16,9 0-12-16,14-4-24 15,7-1-7-15,10-9-17 16,7-2-10-16,6-2-14 15,7 2-8-15,-5 2-14 16,-7 3-23-16,-12 4-66 16,-6 2-39-16,-10-9 62 15</inkml:trace>
  <inkml:trace contextRef="#ctx0" brushRef="#br0" timeOffset="129182.05">6075 13590 1038 0,'3'0'131'0,"-2"1"148"0,-1-1-118 16,-8 2-41-16,-3-1-17 0,-3 7-36 0,0-1-7 0,-5 7-16 15,-1 8-6-15,-6 14-12 32,-4 10-6-32,-4 15-10 15,-7 10-5-15,-4 8-33 16,-2 0-28-16,1-3-46 15,4-12-26-15,4-16-20 16,3-18-53-16,5-19 125 16</inkml:trace>
  <inkml:trace contextRef="#ctx0" brushRef="#br0" timeOffset="129413.97">5597 13607 1430 0,'11'28'101'16,"4"9"54"-16,6 5-34 0,3 7-42 15,7 5-20-15,9 1-33 16,5-1-11-16,7-2-7 16,5-2-2-16,3-11-3 15,-1-2-21-15,-6-12-63 16,-7-8-42-16,-16-7 57 15</inkml:trace>
  <inkml:trace contextRef="#ctx0" brushRef="#br0" timeOffset="129682.58">5480 13055 1210 0,'-3'2'88'15,"7"-1"74"-15,14 4-60 16,12-2-2-16,12 0 3 16,12-3-9-16,6 0-18 15,14-3-32-15,2-6-17 16,9 2-27-16,2-2-33 0,-7 1-98 15,-9 2-265 1,-6 7 234-16</inkml:trace>
  <inkml:trace contextRef="#ctx0" brushRef="#br0" timeOffset="130035.19">6436 14194 1828 0,'1'-7'91'0,"-1"-1"-57"0,4-1-82 0,-3-5-55 15,2 1 58-15</inkml:trace>
  <inkml:trace contextRef="#ctx0" brushRef="#br0" timeOffset="130361.87">6674 13541 2052 0,'5'1'2'16,"14"17"10"-16,20 13-1 0,-1-1-2 0,-8-6-11 0,2 1-8 0,-6 0-17 0,-2-7-54 15,-3-7-34-15,-1-10-18 16,-1-4-294-16,2-11 288 0</inkml:trace>
  <inkml:trace contextRef="#ctx0" brushRef="#br0" timeOffset="130882.79">7048 13415 816 0,'-2'4'160'15,"-4"1"193"-15,3 0-196 0,1 1-15 0,2-1-27 0,0 3-8 0,0-5-26 16,0-2-5-16,4 4-21 16,-1 0-5-16,1 0-16 15,-2 4-6-15,-2 4 0 16,0 7-4-16,-2 15-6 15,-2 12-4-15,-7 12-12 16,-4 12-3-16,0 7 1 16,-1 9-13-16,2-2-28 15,3-3-12-15,3-17-10 16,6-8-6-16,7-19 6 0,1-12-2 16,4-15-43-1,-4-12-16-15,-1-17 72 0</inkml:trace>
  <inkml:trace contextRef="#ctx0" brushRef="#br0" timeOffset="131434.16">6731 12981 499 0,'-2'0'121'15,"-4"0"139"-15,0 0-95 0,-2 5-47 0,3-2-29 0,0 5-21 16,1-2 1-16,4-1 1 0,1 1 8 16,10-4 7-16,0-2-5 15,13 0 8-15,6 0-7 16,9 1-8-16,7 2-4 16,6 2-24-1,2-3-14-15,-2-2-22 0,-2 0-6 16,-7-2-47-16,-5 2-32 0,-10 2-50 15,-1 4 53-15</inkml:trace>
  <inkml:trace contextRef="#ctx0" brushRef="#br0" timeOffset="133460.41">7296 14222 1409 0,'9'6'99'0,"-3"-1"61"0,-1 1-46 0,-5-1-40 0,0-3-24 0,-1-2-43 16,-1 0-31-16,-1-5-82 16,3-1 11-16,1-2 36 15</inkml:trace>
  <inkml:trace contextRef="#ctx0" brushRef="#br0" timeOffset="133947.22">7772 13702 1179 0,'-11'17'106'16,"-2"-1"73"-16,-1 6-72 15,0-5-14-15,9-4-34 16,5-2-11-16,13-5-13 16,6 0 4-16,9-2 15 15,9-1-1-15,7 1-4 16,6-2-7-16,7 1-22 16,-3 7-6-16,-13-2-9 15,-11 3-6-15,-22 3 2 16,-8 5 1-16,-21 6-2 15,-14 3-8-15,-10 10-17 0,-11 2-11 16,4 1-12 0,8 4 7-16,13-7 12 15,2-2 11-15,18-4 14 0,6-4 6 16,12-2 7-16,10-1 3 16,21-6 4-16,11-5 2 0,30-12-2 15,3-4-3-15,6-14-12 16,-4-6-13-1,-20-9-41-15,-2-7-35 0,-18-8-90 16,-9-4 94-16</inkml:trace>
  <inkml:trace contextRef="#ctx0" brushRef="#br0" timeOffset="134216.32">7681 13181 1424 0,'17'-3'111'0,"5"-5"64"0,3 0-10 0,8 0-22 0,4-3-18 0,4 2-40 16,4-1-18-1,11 3-37-15,2 2-12 0,-6 0-36 16,-1 4-36-16,-10-1-79 16,-5-3-57-16,6-1 100 15</inkml:trace>
  <inkml:trace contextRef="#ctx0" brushRef="#br0" timeOffset="139983.59">5966 15671 974 0,'0'-6'104'0,"1"4"107"0,1 1-92 0,-2 1-33 0,0 1-8 0,-2 1-21 0,1 3-11 16,2-2-16-16,6 2-7 15,7-2-3-15,5-2 9 16,12-1 10-16,4-6 6 0,12 1 5 16,4-3 0-16,1 2-8 31,3 1-5-31,-1 4-11 15,-1 1-6-15,7 6-9 16,-1 7-1-16,10 3-2 16,4 6 4-16,1-3 8 15,0 3 3-15,0 3 9 16,-8-2-2-16,10 4 1 16,0 6-7-16,-5 4-11 15,1 1-3-15,-8-4-10 16,0 4 4-16,-9 1-6 15,-1 1 7-15,-13-1-7 0,-11-2-11 16,-5-4-32-16,-6 0-20 16,-3-6-31-1,-3-4-15-15,-7-10-37 16,-1-4-20-16,-8-12 97 0</inkml:trace>
  <inkml:trace contextRef="#ctx0" brushRef="#br0" timeOffset="141441.13">5917 15791 377 0,'-5'0'86'0,"0"0"118"0,4-1-49 0,4-3-8 0,5-3-4 0,4 2-17 0,3-3-11 15,-1 3-10-15,-2 2-14 16,-4 3-26-16,-4 0-13 16,-4 3-18-16,0 4-3 15,-2 0-11-15,2 3-3 16,6-5-13-16,5 4-3 0,5 1 0 15,1-1 2 1,4 5 1-16,-1 4 3 0,4-3 6 16,-2 1 4-16,3 5 8 15,-4-4-7 1,-2 7-7-16,-3 2-5 0,3 4-5 16,4 3 5-16,-1 4 0 15,0-1 0-15,-3 2 1 16,-4-3-5-16,-1 1-1 15,-2 0 0-15,-2 0-1 16,-2 4 4-16,-8 2-2 16,0 4-3-16,-7 0-1 0,1 3 1 15,-5 6-1-15,-2 0 3 16,2-1-4 0,-4 1-4-16,-1-3-3 15,-3-3-4-15,-6-3-7 16,-1-12 1-16,-8-2-3 15,4-4 3-15,0-7 8 0,0-6 0 0,12-3 5 16,3-6-2 0,8-1 2-16,7-4 5 15,0 1 0-15,-3 4 4 16,3 2 5-16,-1 1-2 0,-4 4 1 16,0 0-3-1,-3 2-2-15,0 1-1 0,1-2-5 16,2 1 3-16,5-6-1 15,-2-1 1-15,2-7 3 16,7 3 0 0,-1-4 10-16,5 1 8 0,0-1 10 15,2 0 7-15,1 0-8 16,2 0-5-16,-1 2-14 0,3-1-7 16,4 6-1-16,0-7 3 15,5 3 9 1,-1 0 5-16,8-3 9 0,5 3 5 15,11-6 5 1,6-3 3-16,5-5 14 16,9-4-8-16,7-4-10 15,3 1-7-15,4-5-17 16,-4 3-1-16,-5-4-1 0,-3-2 3 0,-4-4 7 31,-5-2 0-31,-4 2 1 0,-3-3-3 16,-10-3-6-1,-2-1-1-15,-14-2 9 16,0-4 0-16,-5 2-3 0,4-4 0 16,-1 2-11-16,2-1-5 15,2 3-2 1,-4 5 0-16,-4-1-2 0,-4 1 2 16,-1 1-1-16,-3-1 0 15,-2 0 1-15,-3 3-3 16,-8-2-10-16,1 8-9 15,-6 10-36-15,-6-2-33 0,-3 14-94 16,-5-3 160-16,1 8-29 16</inkml:trace>
  <inkml:trace contextRef="#ctx0" brushRef="#br0" timeOffset="142234.25">7829 16315 786 0,'-11'4'99'0,"1"1"67"0,1-3-21 0,3-2-53 0,2 0-19 0,3-2-16 16,2 2-3-16,3 0 1 16,-1 0 5-16,-2 0 7 15,1 0 1-15,0 0 6 16,-1 0-6-16,1 0-8 15,4-1-6-15,0 1-11 16,5 0-1-16,4 0-8 16,0-4-3-16,4 4 1 15,5 0-2-15,6 4 4 16,9-8 6-16,15 0-2 16,6 1 0-16,9-7 0 0,-2 2-9 15,7 0-11 1,1 0-5-16,1 4-11 15,1 1-1-15,-4-4 0 16,1 3 0-16,-6-4-3 0,-5 3-14 16,-22 0-46-16,-12 2-31 15,-28 3-110-15,1-3 53 0,-29 6 63 16</inkml:trace>
  <inkml:trace contextRef="#ctx0" brushRef="#br0" timeOffset="147160.26">4772 15790 795 0,'-2'1'89'0,"-1"4"61"0,1-2-17 0,-4 2-57 0,4 0-20 0,-1-2-32 16,2-3-4-16,1 0 6 16,0 0 6-16,0 0 14 15,1-2 2-15,5-4 1 16,2 11-1-16,2-1-8 16,2 7-4-16,6 2-12 15,1 1-7-15,9 2-11 16,5 0-1-16,15 3-6 15,4-5-2-15,8 0 5 0,1-1 5 16,13-9 18-16,13-4 10 16,14-8 13-16,6-6 1 15,-1-5-8-15,-10 5-10 0,-9 3-17 16,-7 6-14-16,-10 5-40 16,-4 0-28-16,-19 13-54 15,-6 1-26-15,-17 3-238 16,-7 4 240-16</inkml:trace>
  <inkml:trace contextRef="#ctx0" brushRef="#br0" timeOffset="147884.47">4841 16824 1062 0,'-10'0'60'0,"3"2"20"15,-9 1-31-15,5 6-29 0,3-6-9 0,3 5 0 0,7-4 4 0,4 0 17 16,-1 1 13-16,11-2 27 0,1 3 11 16,11 1-2-1,9-3-11-15,10-2-28 0,8-2-10 16,16-5-6-1,6 1 2-15,23-4 7 0,12-3-1 16,11-2-4-16,0-1-3 16,-8-3-2-16,-9-6-6 0,-4 0-7 15,-1-1-4 1,-20 5-21-16,-17 3-22 0,-32 10-91 16,-21 5-209-1,-20 1 195-15</inkml:trace>
  <inkml:trace contextRef="#ctx0" brushRef="#br0" timeOffset="149480.57">3115 15145 1247 0,'-2'1'99'0,"-1"7"61"0,-1-3-15 0,-1 6-28 0,0 1-10 0,2 3-27 16,1 8-17-16,4 15-16 0,4 14-9 15,1 21-18 1,2 13-2-16,2 15-12 0,0 3-20 0,0 2-39 15,-1-7-19-15,-4-12-26 16,-1-11-3-16,-5-24-3 16,0-13-7-16,0-23-225 31,-3-14 214-31</inkml:trace>
  <inkml:trace contextRef="#ctx0" brushRef="#br0" timeOffset="150227.23">3074 15261 1013 0,'0'-9'103'16,"5"-5"125"-16,3-1-116 15,6-2-6-15,6-3-6 16,10 2-20-16,10-4-7 15,4 5-16-15,8-2-7 0,8 2-13 16,-2 2-3-16,2-2-2 16,-8 3-5-16,2 0-7 15,-5-1-2-15,-3 1-12 16,1 2 5-16,-11-1 2 16,1 4 1-16,-3 4-2 15,3 5 2-15,-4 6-2 16,0 4-4-16,-5 4 6 15,-1 6-4-15,0-1-1 16,-2 2 1-16,0 2-5 16,-3-5 1-16,0 2-1 15,4 1-3-15,-4 4-1 16,1 2-4-16,0 6 2 16,-5 0 1-16,0 11 0 15,-2 0 2-15,-8 4-3 0,-4 0 2 16,-2-3-1-1,-2 0 4-15,0-7 1 0,-3 2-6 16,-5-7-3-16,5-2-2 16,-5 1-2-16,1-2-1 15,0-3 0-15,-1 1-3 16,-2-1-1-16,1 0-4 16,-2-4-6-16,-2 1 0 15,0-7 0-15,-1 4 11 0,0-4 7 16,0 2 0-16,-4-3 2 15,0-2 1-15,-5 3-3 16,1 2 2-16,-1-5-1 16,-1 2 0-16,2-2 3 15,0-1 3-15,-7 0-3 16,-2-2-1-16,-5 0 2 16,-7 0-3-16,2-3 0 15,-6 1-2-15,-4 2-3 16,-2 0-1-16,-6 3-8 15,1 5-1-15,-2-3-7 0,5-2-9 16,6-3-8 0,9-9-11-16,7-8-17 0,6-9-9 15,5-13-26-15,2 1-72 16,4-9 109-16</inkml:trace>
  <inkml:trace contextRef="#ctx0" brushRef="#br0" timeOffset="150825.44">3442 16734 959 0,'0'-6'140'0,"0"1"132"0,-2 5-112 0,-4 0-13 0,3 3-28 0,-4 4-11 15,6 1-26-15,1 4-15 16,4 10-21-16,3 5-6 16,5 16-16-16,4 6-8 15,3 15-10-15,5 9-6 16,-2 2-31-16,-3 3-14 15,0-7-49-15,-5-5-20 16,-3-9-22-16,-2-7-9 16,-4-10-168-16,0-12 192 0</inkml:trace>
  <inkml:trace contextRef="#ctx0" brushRef="#br0" timeOffset="151345.89">3479 16711 1181 0,'7'-19'92'0,"2"6"69"16,4 5-27-16,-1 8-17 15,4 0-10-15,3 6-25 16,3 7-3-16,11 4-18 15,2-1-7-15,8 3-17 0,4 0-3 16,5-2-3-16,3 4-3 16,1-4-8-16,3 4-5 0,-3-2-9 31,-4 1-3-31,-5 7 0 16,-7 1-2-16,-10 7 2 0,-5 4 3 0,-9 1 0 15,-7 2 0-15,-9 4-2 16,-2 0-2-16,-9 0-3 15,0 1 1-15,-1-6-2 16,-4-2-4-16,-1-1 2 16,-4 0-1-16,-10-5 4 15,-4 2 2-15,-9-5 1 0,-4 1 4 16,-5-2-6-16,-7-4 1 16,-5 10-3-16,-8-4-3 15,4 6 3-15,1-1 1 16,7-5-1-16,2-4-5 15,9-11-29-15,12-10-19 16,11-12-41-16,11-15-33 16,21-15 37-16,5-6 27 0</inkml:trace>
  <inkml:trace contextRef="#ctx0" brushRef="#br0" timeOffset="152352.97">4305 17067 896 0,'3'0'85'0,"-5"0"51"16,4-3-29-16,-2 0-40 0,0 1-10 0,4-3-10 15,3-1-4-15,5 4-5 16,6-1-2-16,-1 3-3 15,0 0-2-15,1 0-5 16,-2 0-2-16,1-1-2 0,0-4 3 16,2-1 9-16,0-4 1 15,2 6 5-15,-1-6 0 16,5 1-4-16,-3 2-7 16,4-2-10-16,2 1-9 0,-4 5-6 15,-1 0-2 1,0 1-2-16,-5-4 0 0,1-1 0 15,2-5 1 1,-2-7-1-16,3 0 3 0,-2-8-3 16,3 2 2-16,-5-2-1 15,-5 0-8-15,-5 4-46 16,-8 2-45-16,-10 1 52 16</inkml:trace>
  <inkml:trace contextRef="#ctx0" brushRef="#br0" timeOffset="153141.65">4893 15829 591 0,'0'-5'112'0,"-2"-1"113"0,-2 6-72 0,-9 6-35 0,-4 2-13 0,1 2-7 0,-3-1-7 0,3-4-10 16,8-5-9-16,2-2-20 15,4-7-6-15,2-1-12 16,0-5-6-16,0 0-4 16,2 1-1-16,-5 2 1 15,-2 4-1-15,-6-3-1 16,-3 1 0-16,-8-1-3 15,-5 0-2-15,-5-2 0 16,2-1 0-16,2-3 3 16,3-5 1-16,9 0 4 15,3 0-8-15,7-2-1 16,1 0-2-16,1 7-10 16,-1-2 3-16,-1 5-8 15,-2 4-3-15,0 1 4 0,2 1-2 16,-2 7 1-1,0-6 3-15,1 4-5 16,1-2 2-16,0-6-1 0,1 3-2 16,4 2 3-16,1 6-2 15,-2-1 3 1,-6-7-1-16,-1 8-4 0,-4 3-17 0,-3 8-56 16,-1 3-36-1,-1 3-303-15,3-1 259 0</inkml:trace>
  <inkml:trace contextRef="#ctx0" brushRef="#br0" timeOffset="154245.48">2478 15250 415 0,'0'8'77'0,"0"-5"94"0,0 0-25 0,3-3 0 0,2 2-17 0,2-2-28 16,5 0-10-16,5 2-16 15,8 2 3-15,8 1-6 16,8 3-7-16,8-2-18 15,2 2-13 1,7 2-16-16,-1-7-4 0,-7 0-9 16,-1-2 1-16,-9 6-4 15,-7-4-12-15,-13 5-40 16,-7-2-30-16,-12 2-211 16,-2-2 179-16</inkml:trace>
  <inkml:trace contextRef="#ctx0" brushRef="#br0" timeOffset="154624.23">2639 15684 1000 0,'0'0'79'15,"4"0"42"-15,1 0-13 0,5 0-22 16,4-2-2-16,8 1 0 15,2-4-2-15,12 0-15 16,-3 2-15-16,6 3-27 16,1 0-11-16,-7 3-33 0,2 4-15 15,-7 1-43-15,-3 1-24 16,2 4-144-16,-3-1-158 0,-10 2 233 16</inkml:trace>
  <inkml:trace contextRef="#ctx0" brushRef="#br0" timeOffset="154933.98">2487 16140 1131 0,'13'-8'110'0,"6"-2"63"15,17-2-34-15,11-1-5 16,20 2-28-16,4 5-17 0,4-1-35 16,-4 6-15-1,-4 1-31-15,-9 1-24 16,-6 4-61-1,-3 0-31-15,-10-2-62 16,-1-1 78-16</inkml:trace>
  <inkml:trace contextRef="#ctx0" brushRef="#br0" timeOffset="155967.69">1850 14955 943 0,'0'0'106'0,"0"-1"93"0,0-2-96 0,3-7-21 0,0 5-16 0,3-2-2 16,-2-4-2-16,2 6 6 0,-6 5 1 16,0 0-4-16,-3 5-15 15,-5 9-9-15,-8 16-18 0,-4 3-8 31,-7 8-10-31,-3 3-13 0,-2-1-26 16,1-1-17-16,1-1-47 16,1-8-18-16,7-12-162 15,0-9 164-15</inkml:trace>
  <inkml:trace contextRef="#ctx0" brushRef="#br0" timeOffset="156181.68">1596 14963 861 0,'12'18'162'0,"4"4"239"16,2 4-285-16,1 0-43 16,-1-1-22-16,1 0-37 15,3-1-7-15,1-4-7 0,2 2-3 16,2-3-13-16,4 0-16 15,5-6-42-15,1-1-40 16,-7-2 64-16</inkml:trace>
  <inkml:trace contextRef="#ctx0" brushRef="#br0" timeOffset="156550.21">1575 15421 1198 0,'0'7'71'0,"0"9"31"0,5 9-49 15,1 4-2-15,10 2-24 16,5-2-12-16,7-4-11 16,2-1-2-16,-3-18-4 15,1 0-4-15,-4-14-38 16,0-3-43-16,-7-6-280 15,-3-5 230-15</inkml:trace>
  <inkml:trace contextRef="#ctx0" brushRef="#br0" timeOffset="156712.82">1821 15458 817 0,'0'11'155'16,"-1"4"213"-16,1 2-194 15,-3 4-39-15,0 2-15 16,-4 6-45-16,1 4-19 15,-2-5-37-15,0 5-12 16,2-3-40-16,0 2-24 16,2-2-50-1,0 0-39-15,-1-2 84 0</inkml:trace>
  <inkml:trace contextRef="#ctx0" brushRef="#br0" timeOffset="157425.41">1506 16132 770 0,'14'-2'125'0,"2"-4"51"0,1 0-16 15,2-4-21-15,5 2-45 0,1 2-8 0,5 3-14 0,-2-2-2 16,1 4-24-16,-1-1-5 16,-3 2-21-1,2 0-6-15,-3 5-5 0,-2 3-4 0,-9 1 1 16,-4-1-2-16,-6 5 0 16,-4-1-1-16,-12 5-3 31,-4 1-8-31,-8 4-17 15,-5-3-9-15,-2 3-11 0,2 2-4 16,5-4 8-16,1 4 8 0,13-2 17 31,2-6 11-31,12-1 18 0,6 1 8 16,7-6 8-16,4 1 5 16,7-4 0-16,8 0-7 15,6-6 1-15,6-1-7 16,9-6-8-16,-3-8-4 15,1-5-48-15,-2-2-37 16,-9-5 44-16</inkml:trace>
  <inkml:trace contextRef="#ctx0" brushRef="#br0" timeOffset="159083.89">3052 15946 930 0,'-2'0'101'0,"2"1"69"0,0-1-56 15,-3-1-52-15,2-2-17 0,-4-1-17 0,-1 4-2 0,1-1-6 16,-1 1 4-16,-2 0-1 16,3 0-4-16,3 0-9 15,1 0-7-15,-10 3-6 16,4 3-1-16,1 2 3 15,-2 3-4-15,-1 5-1 16,1 0-4-16,-2 4 5 16,4-4 2-16,5-3-1 15,1 1 4-15,3-6 0 0,1 1 2 16,1-4 6 0,6 3 4-16,-3-2 0 15,0 2 1-15,1-2 8 0,-2 4 0 16,1-1 3-16,1 4 2 15,1-5-7-15,-1 0-5 16,2 1-4-16,-3-6-5 16,3-3 2-1,0 0 3-15,-1-1 7 0,1-7 6 16,-2-2 4-16,0 6 0 0,1-6-2 16,-1 4-4-16,1-5-6 15,-2 0-2-15,0 0 4 16,1-2 1-1,-3 2 5-15,4-2 1 16,-4 6 4-16,2-3 3 16,-5 2-9-16,0 2-3 0,-3-2-5 15,0 2-6 1,-1-2 6-16,-1 1 2 0,-1-2-3 0,0 0 7 16,-2 2-1-1,-1-2 2-15,0 6 3 0,-4-5-3 16,-1 3-2-16,-2-1-5 15,-2 1-9 1,0-1 1-16,1-1-6 16,-1 1-2-16,5 0 1 15,2 3-4-15,7 3 4 0,-1 0 0 0,-9-5-1 16,3 6 0-16,0 4-1 16,0 1 1-16,-4 1 1 31,2-1 1-31,-2 0 0 0,4-4-1 15,-2 1 4-15,2 0-3 16,5 2 0-16,-3-3 0 16,1 2-7-16,-1 4 3 15,-2-3-1-15,3 4-3 0,2 4 2 16,1 1-3-16,4 4-1 31,0-1 0-31,2 0 0 0,3 4-3 16,1-4-1-16,3 5 3 15,0-1 1-15,1-1 3 16,2-7 9-16,2-1 1 16,-2-7-4-16,4 1 1 15,-1-4-4-15,2-2 0 16,2-2 5-16,-4-2-1 16,0-3 13-16,-3 4 1 0,-1-6 9 15,-2-1 5 1,0 2-11-16,0-3 0 0,-3-1-10 15,2-1-4-15,-7-1-1 16,0-3 0-16,-5 2 0 16,-4 1-2-16,-2-2 3 15,-3 1 1-15,0-6-3 16,0 4 3-16,0-4-4 16,3 6-1-16,-3 0 5 15,0 6-1-15,-5 6-3 16,-1 3-1-16,-4 1-7 15,-1 6-9-15,0 1-25 0,2-4-19 16,5 1-58-16,4-3-29 16,11-2-335-16,2-8 304 15</inkml:trace>
  <inkml:trace contextRef="#ctx0" brushRef="#br0" timeOffset="165214.39">2569 17035 417 0,'0'-1'37'0,"5"-2"58"0,1-5 28 0,4 5 20 0,-2 1 20 16,-2-1-16-16,0 3-57 15,-1 0-11-15,0 3-16 16,-4 3-4-16,-1 1-13 0,0-1-5 15,5 2-8-15,1-3 1 16,7-5 4-16,3 0 5 16,12-7-1-16,5 1 2 15,11-2-5-15,7-3-3 16,10 0-1-16,6 0-5 16,7 5-4-16,0-4-2 15,-1 2-11-15,-2 5-2 16,-5-2-10-16,-11-1-1 15,-14 3-18-15,-5 0-12 16,-17 0-24-16,0-2-19 16,-9 0-24-16,-7-6-14 0,-8-1-165 15,-6 1 169-15</inkml:trace>
  <inkml:trace contextRef="#ctx0" brushRef="#br0" timeOffset="165650.51">2823 17275 473 0,'-9'5'107'0,"-1"0"96"0,9-2-23 0,1 0-27 0,0 0-32 15,6 3-19-15,-4-2-4 0,1 2-18 16,0-3-12-16,-3 3-32 16,0 1-13-16,0-3-17 15,0-4 0-15,3 2 1 16,3-2 10-16,10-3 17 15,5 0 7-15,13-7 4 16,9-1-1-16,15-5-12 16,9-1-5-16,7-8-11 15,3-2-5-15,3 2-7 16,-1 3-1-16,-14 9-19 16,-7 10-9-16,-17 4-36 15,-14 7-27-15,-9 3-42 0,-14 0-35 16,-10-1 93-16</inkml:trace>
  <inkml:trace contextRef="#ctx0" brushRef="#br0" timeOffset="166373.26">2886 17647 959 0,'5'-1'97'16,"0"-4"79"-16,0 3-59 0,-2 2-19 0,-3-1-12 0,9 1-15 16,7 0-7-16,12 0-6 15,10 0-3-15,6 0 3 0,7 0-2 16,6-2-11-16,3-1-7 15,6-3-19-15,-2-2-5 16,-5-8-11-16,-7 2-16 16,-9-2-45-1,-9 0-31-15,-7-2-79 0,-2-3-281 0,-1-4 291 32</inkml:trace>
  <inkml:trace contextRef="#ctx0" brushRef="#br0" timeOffset="167617.39">2090 16819 1103 0,'-4'10'82'0,"-3"-1"52"0,-1-2-17 0,1 4-12 16,-2-2-1-16,1 7-14 0,-1 4-15 0,-7 1-26 15,-5 9-15-15,-7 0-32 16,-5 8-23-16,1 3-45 16,4-2-23-16,3-6-35 15,4-8-17-15,2-9-227 16,-1-6 231-16</inkml:trace>
  <inkml:trace contextRef="#ctx0" brushRef="#br0" timeOffset="167791.47">1739 16826 1207 0,'10'15'100'0,"6"11"72"0,6 2-66 0,3 8-39 16,7 2-22-16,2 2-31 16,3-4-4-16,2 0-20 15,2-3-20-15,-5 0-69 16,-3 4-211-1,-14-6 193-15</inkml:trace>
  <inkml:trace contextRef="#ctx0" brushRef="#br0" timeOffset="168250.51">1787 17378 1233 0,'6'-2'70'0,"4"1"22"16,1-6-27-1,1 4-6-15,6 0-21 16,2-3-11-16,10 2-10 0,2 3-10 15,2-1-4-15,3-1-1 0,-6 2-1 16,1-4 2-16,-7-5-1 16,-1-1 2-16,-7-6-4 15,0 1 2-15,-6-3 4 16,-3 0 6 0,-8 5 10-16,-3 0 8 0,-3 4 16 15,6 10 0-15,-8-1 8 16,0 7-2-16,5 15-6 0,0 2-1 15,3 12-19 1,4 5-8-16,0 7-11 0,-3 3-7 16,-1-2-15-16,0-6-11 15,0-6-50 1,-1-4-20-16,1-7-40 16,6-6-21-16,-6-19 94 15</inkml:trace>
  <inkml:trace contextRef="#ctx0" brushRef="#br0" timeOffset="168632.3">1989 17807 793 0,'8'-4'139'0,"4"0"204"0,6-4-216 0,7-5-20 0,5 1-18 0,4-4-36 0,4 0-18 15,-3 0-19-15,-2 7 3 16,-8 1-2-16,-4 8-5 0,-10 8 0 16,-8 9-8-16,-8 16-3 15,-10 0-1 1,-9 12-10-16,0-4-5 0,4 0 0 15,2-4 4-15,17 0 5 16,2-9 5-16,15-4 2 16,9-7 1-16,12-9 9 15,4-5 0-15,9-14-1 16,5-13-5-16,12-13-20 16,5-9-19-16,6-17-60 15,2-2-258-15,-4-15 226 16</inkml:trace>
  <inkml:trace contextRef="#ctx0" brushRef="#br0" timeOffset="169231.84">3273 16761 680 0,'0'8'153'0,"-3"1"167"0,0 6-98 16,-2-1-70-16,-2-2-26 0,3-2-41 0,1-4-17 0,1-3-25 31,2-1-9-31,5 1-6 0,1 5-5 15,4 3-7-15,-1-2-1 0,4 9-8 16,4-6-5 0,5-4-1-16,2-1-1 0,1-7-2 15,3-4 1-15,-4-7-2 16,-2-1-3-16,-6-10 4 16,-5 1 2-16,-6-2 5 15,-5-3 13-15,-5 4 6 16,-9 0 4-16,-8 8-4 15,-8 3-9-15,-8 11-6 16,5 8-9-16,3 17-35 16,6 7-25-16,7 13-60 15,4 1-19-15,8-2-175 0,4-4 186 16</inkml:trace>
  <inkml:trace contextRef="#ctx0" brushRef="#br0" timeOffset="169705.93">3491 17059 962 0,'-4'-5'144'0,"-2"-3"183"0,-2 4-164 0,-1-3-35 16,-1 4-19-16,-2 3-31 0,1 2-12 16,-4 7-27-16,6 2-9 15,4 8-22-15,7 8-10 0,7 6-5 31,2 0-14-31,8 0-11 16,0-3 0-16,6-9-4 16,-1-8 9-16,4-13 11 0,-1-2 5 0,-6-15 7 15,2-2 5-15,-12-10 12 16,1-2 0-16,-8-1 8 16,-7 1 2-1,-8 10-4-15,-6-2-3 0,-9 10-8 16,3 10-9-16,-4 9-34 31,2 13-26-31,6 16-78 0,9 7-125 16,4 4 155-16</inkml:trace>
  <inkml:trace contextRef="#ctx0" brushRef="#br0" timeOffset="170145.22">3591 17480 1113 0,'-3'6'108'0,"-3"1"107"0,-3-2-79 0,1-7-15 0,0-1-14 0,-2-7-23 16,6 6-17-16,-9-1-22 0,3 5-12 15,-1 8-26 1,0 8-5-16,7 9-14 0,1 8-4 16,4-2-7-16,4-2 1 15,7-6 1-15,3-2 3 16,7-16 6-16,-2-5-2 15,7-7 9-15,-3-13 8 0,-4-7 24 16,1-1 13 0,-13-4 19-16,-10 1-2 0,-7 5-3 15,-10 3-7 1,-11 5-18-16,-2 6-7 0,-12 5-29 16,0 7-23-16,3 18-78 15,3 2-59-15,6 24 88 16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5-02-20T18:18:20.987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10475 6663 546 0,'9'-6'127'0,"-3"1"134"0,1 2-126 15,-1-5-11-15,-1 5-46 0,-4 2-14 0,1 1-19 0,-2 0-6 0,0 0-4 16,0 0-3-16,0 1-4 16,0 1-5-16,6 1 5 15,5-5 0-15,8-1 7 16,6 0 12-16,7-6 3 15,7 2 3-15,12 1 7 16,6 3-9-16,6 1-12 16,1 4-10-16,-7 2-16 15,-8 6-3-15,-9 1-8 16,-11-3 2-16,-6-2-5 16,-6-1-1-16,-6-2-25 0,-9-3-23 15,-1 0-65 1,-6 3 35-16,-4-9 31 0</inkml:trace>
  <inkml:trace contextRef="#ctx0" brushRef="#br0" timeOffset="467.92">10998 6348 727 0,'0'5'125'0,"2"-2"96"0,-5 3-74 16,3 0-20-16,-3 1-38 0,-5-1-8 0,1 4-18 15,1-7-12-15,4 6-18 16,2-1-9-16,4 6-7 0,3 7 3 16,6 2-3-16,3 6-5 0,8-1-6 15,-1-1 0-15,9-5 8 16,-1-1 3-16,7-6 5 16,-3 0-2-16,-7-3-10 15,-6 2-2 1,-12 1-5-1,-7 0-1-15,-12 4 2 16,-10 5-1-16,-18 4 1 16,-7 4-4-16,-6 4 0 15,-4 0-4-15,0-3-14 16,7-6-10-16,-3-13-39 0,7-7-25 16,10-12-317-16,6-11 265 15</inkml:trace>
  <inkml:trace contextRef="#ctx0" brushRef="#br0" timeOffset="55536.03">13612 16294 1222 0,'0'5'73'0,"-4"-2"25"0,-4 5-13 0,-5-2-23 16,-3 9-6-16,-4 3-7 0,-2-2-1 0,3 0-15 0,5-3-7 16,4-7-11-16,10-6-6 15,3-8-7-15,5-6 1 0,17-10-3 16,5-4 0-16,0 1-1 16,5 2-3-1,-7 3 7-15,-4 6-3 16,1 5 0-16,-4 6 4 0,-5 5-6 15,-7 0 4-15,1 5 7 16,-7 6 1-16,1-2 7 16,3 1 1-16,1-1-3 15,3 1 0-15,4-9 2 16,3-1 3-16,4-8 4 16,5 1 2-16,6-3-5 15,3 2-4-15,2 2-8 16,-2-2-4-16,1 2-2 0,4-2-3 15,8-2 1-15,4 2 1 16,4-4 6-16,0-2 7 16,4-7 9-16,1-1 2 15,2 3-2 1,6-1-3-16,-4 1-12 0,5 6 0 16,3 5-8-16,4 3 3 0,-9 7-2 15,-3 3 0 1,-9 6 2-16,-8 3-3 0,-3 5 0 15,-4 6-2 1,-5 2 0-16,-1-2-5 0,-1 0 3 16,1 1 1-1,5-6-2-15,6-1 5 16,7-3 1-16,3-3 2 0,-1-2 3 16,-2 0-2-16,-5 1 1 15,-6 2 0-15,-4 1-3 16,-1 5 1-1,-2 1-6-15,2 1 0 0,-3 3-2 0,-1 0-1 16,-4 0 7-16,0 4-6 16,-3 5 4-16,0 1-2 15,-8 9-2-15,-5 0 2 0,-6 9 2 16,-2-3 1-16,2-1 3 31,2 0-3-31,4-8-1 0,2 1-1 16,7-4-1-16,3-5 2 0,-1 4 0 15,3-7 0 1,-1 4 1-16,-3 6 0 0,-2-3-1 16,-5 0 1-16,-4-4-1 15,-1 0 0-15,-5 0 1 16,-3-1-1-16,-4 6 0 16,-4-2 0-16,-6 2-1 15,1 1 1-15,-4-4 1 16,-1-1-1-16,-5-4 0 15,-1 2 0-15,-7-2 1 16,-2 1-1-16,-2-4 1 16,-4 0-1-16,-3 1-2 0,-1 2 2 15,-1 5-1-15,1 0 1 16,1-7-7-16,-1 1-1 16,2-9-9-16,-1-3-3 15,2-2 6-15,1-4 2 16,1-2 9-16,1 2 4 15,-1-3 4-15,-3 3-4 16,-9 2 1-16,-1 1-1 0,-9-1-2 16,1-2 4-16,1 0 0 15,1 0-4-15,1-7-8 16,3 3-5-16,-3-7-5 16,-2 0 2-16,-3-10 8 15,1 1-3-15,-8-2 9 16,3 1 0-16,-5 1-2 15,-2 2 2-15,2 6 1 16,-4-1 1-16,2 2 4 16,-3 3 1-16,-4 2-3 15,-3 3-1-15,-12 3 1 16,0 0 0-16,-3 0 0 16,-1 0 0-16,5-1-2 15,1-4 2-15,1-1-1 16,0-1 0-16,-7-4 7 0,1-1 2 15,-5-4 6-15,0-1-1 16,10 4-6-16,-4 2-3 16,-9 2-2-16,-4-1 4 15,-14 6-4-15,3-3-3 16,4 1 0-16,0 2-3 16,-7-6 3-16,1 4 2 0,-2 1-2 15,3-4 0 1,5-1 0-16,-1-1 1 0,-2-1 2 15,-5-1-2-15,1 2-1 16,1-3-1-16,4 3 2 31,-4 3-1-31,-3-3 0 0,2 0-1 0,-7-3-6 16,8 0 1-16,12-3-5 16,4-6-1-16,5-2 3 15,3-8 5-15,7-1 5 16,0-3-1-16,11-2 6 0,4 1 3 15,1-4-1 1,3 1 7-16,-5 0-9 0,-2-3-6 16,-6 1 1-16,-2-3-5 15,5 1-1-15,4-1 3 16,9-3-9-16,1-5-1 16,1-1 0-16,4-3-3 15,-2-5 11-15,2-3 4 16,7-8 1-16,0-2 6 0,10-3 8 31,4-4 3-31,8 1 2 0,0-3-2 0,2-8-8 16,-4 0-3-16,-1-11-4 15,-5-4-3-15,0 1-4 16,-1 0-1-16,2 6 0 31,6-1-1-31,-1-7 3 0,5-6 0 0,7-7 0 16,1-2 2-16,3 1 1 15,5 3 0-15,-3-5 2 16,3-5 2-16,-3-6-4 16,-4-1 2-16,-2 3-3 15,1 3-1-15,-5 2 3 16,-1-8 0-16,5-1 1 0,-4 3 0 16,10-1-2-16,3-1-2 15,4-14-2 1,3 1 2-16,0-5 1 0,3 2 2 15,-1 1 2-15,1-5-3 16,-2 1 0-16,-2 2 0 16,0 1 0-1,0 0-3-15,-1-6 1 16,-3 1 1-16,-4-3 1 16,-1 8 4-16,-4 8-4 15,1-1 0-15,1 2 2 16,1-2-2-16,2 2 1 15,-1-4-1-15,1-3 0 16,2-6 0-16,2 1 0 16,2-1 0-16,6 2 0 15,-1-1-3-15,2 0 4 16,0 3 1-16,5 7-1 16,0-3 2-16,-1 4-3 0,3-3-2 15,-1 8 0-15,0 4 0 16,4 5 1-16,-2-6 3 15,3 0 0-15,1 1-1 16,6 9-2-16,1 5-2 16,3 2-1-16,0 1 5 15,-3-3-1-15,-2 6 0 0,-3 12 1 16,-3 3-1-16,-6 5 0 16,1 3 3-16,-4-12-2 15,3 1-1-15,-1 2 0 16,6 1-4-16,6 11-1 15,-2 4-2-15,6 11 4 16,2 5 4-16,0 6 2 16,-3 3-3-16,-4 6 0 15,-1 3-3-15,-3 8-1 16,-3 3 4-16,-2 8 6 16,-1 4-1-16,-2 7 1 0,5 2-2 15,-3 4-3 1,1-4 3-16,3-1-2 15,-1 4-3-15,6-4-2 0,2 7-2 16,3 2-1-16,3-1 4 16,5 2 1-16,-2 3 2 15,5-3 0-15,-3 3-1 16,0-3-2-16,4 0-1 0,-2-3 3 16,1 2 4-1,1-10-5-15,2 1 1 16,1-4 0-16,3 0 1 15,4 0 1-15,4-2-2 0,5 0 0 16,-1 3 0-16,1 6 0 16,1-3 0-16,-5 5-1 15,-1-4 0-15,0 1 1 16,0 0 4-16,-2-4-2 16,0-1-4-16,-2 2 0 15,1-2-1-15,-1 5 3 16,0 4 3-16,3 2-3 15,4 2-1-15,-3 2-2 16,-2 2 2-16,-2 1 2 16,-3-3-1-16,6-2 0 0,3 0-2 15,12 0 2-15,2 0 0 16,4 1 0-16,4-1 1 16,-4 2-5-16,-2-2 4 15,-4 0 1-15,-6-2-2 16,-5-7 4-16,-6 4-1 15,-1-4-2-15,-3 4-1 16,6 2-2-16,4 1 0 16,0 4 1-16,3 2 0 0,-8 3 3 15,-2 1 1-15,-5 1-3 16,2-3 0-16,-2 4-2 16,-3-4 3-16,-6 0 4 15,-5 1-1-15,-11-2 1 16,-9-5-20-16,1 1-22 15,0-1-16-15,-1 0-35 16,4-3-9-16,-6-5-19 16,1 0-6-16,4-1 69 15</inkml:trace>
  <inkml:trace contextRef="#ctx0" brushRef="#br0" timeOffset="56429.27">10637 6458 783 0,'-2'0'98'0,"-1"-1"24"0,2 1 12 0,-1 0-9 15,1-5-35-15,1 2-9 0,0 0-21 0,0 0-8 16,0 3-12-16,1-4-5 15,2-8-12 1,2 5 1-16,0 0-6 16,1 2-1-16,2 2 2 0,0-2-6 15,1 5-4-15,1 0 0 16,-1 0-3-16,2 6 3 16,2-4-3-16,1 3 5 0,5 4-6 15,3 4 2-15,5 1 2 16,1-2-3-16,9 0 2 15,-1 0-2-15,2 5 0 16,0 2 0-16,-7 7-6 16,-2-3 0-1,-4 3 1 1,-2-3-1-16,-4 1 4 0,-1 1 0 0,-2-3-3 16,-1 2 1-16,-4-1-2 15,5-2-1-15,-3-2 2 16,-2-8 0-16,-2-6 2 0,-4-2 0 15,-5-3-2 1,0 0 2-16,-3 1 1 0,-8-1 0 16,-10-3 1-16,-6 2-3 15,-7 1 0-15,-4 0-2 16,-8 4-2-16,2 3 1 16,-8 5-1-16,1 1 0 15,3 1 2-15,-1 3 1 0,11 6-3 31,0-1-1-31,11 3 1 0,5-5-2 0,9 4 4 16,2-2-2-16,5-3 1 16,3 0 0-16,3-8 1 15,0-3 0-15,0-7 0 16,1 3 0-16,7-9 0 16,3-3 0-16,11-11 2 31,5 0 1-31,16-12 0 0,3-1-3 15,15-6 0-15,-2 0 1 0,-4-3-1 0,-2 4 3 16,-10 0-1 0,0 6-2-16,-13 7-45 0,-7 0-47 15,-12 10 50-15</inkml:trace>
  <inkml:trace contextRef="#ctx0" brushRef="#br0" timeOffset="-50218.69">1754 2544 1044 0,'20'13'46'0,"-1"-1"5"0,-6 3-23 0,-4-1-10 0,-4-3 17 0,1-5 9 0,4-7 14 16,4-6 0-16,9-10-8 16,6 0-13-16,4 1-14 15,3 3-9-15,4 2-10 16,1 6 5-16,1 1 0 15,1-1 8-15,7 2 3 16,1-4 3-16,10 1-4 16,4-3-5-16,14-2 0 15,9-2-8-15,13 7 6 16,5-1-2-16,6 6-1 0,0 2-2 16,2 7 2-16,4 3-2 15,3 4 4 1,-1-1 3-16,-1 5-4 0,-4 1 2 15,2-4 5-15,7-2-1 16,4-4 6 0,4-4 3-16,-2-3-9 0,2-1 0 15,7-2-8-15,-2 1-6 0,5 9-1 16,-3-4-1 0,2 7 0-16,7-1 0 0,-3 2 2 15,-6 4-2 1,0-7-1-16,0-2 3 0,9-9-2 15,5-1 2 1,5-10-2-16,3-2-1 0,3 2 3 0,1 2-2 31,6 2 4-31,1 4-2 0,3 3 0 16,6 0 6-16,8 0-2 16,9-2-1-16,2-5 3 15,2 2-8-15,11-5-1 16,-8-1 1-16,3 0-3 15,7-1 5-15,-7 2-23 0,-4-1-26 16,-18 0-229 0,-19 3 180-16</inkml:trace>
  <inkml:trace contextRef="#ctx0" brushRef="#br0" timeOffset="-22087.7">3932 5798 539 0,'-19'6'45'0,"-6"5"30"0,-2-6 23 0,2 4 1 0,1-6 9 0,9-1-1 0,0-2-14 0,7 1-16 0,2 3-10 0,6-4-12 15,0 0 0-15,0 1 1 16,-3 4-6-16,3-2-5 16,0 3-7-16,2-4-9 15,1 1-3-15,1-3 1 16,6-2 1-16,4-2 6 15,4-3 2-15,7 3 0 16,3-4-1-16,2 3-5 16,2 4-3-16,6-4 2 15,3 2-1-15,11-1 1 16,1 4-4-16,14-6 0 16,0-2-6-16,11 2 8 15,7 0 1-15,13 6 2 16,4 0-4-16,7 3-6 15,5 6 7-15,-4-6-6 0,5 7 5 16,13-9-2-16,6 1-10 16,3 1 3-16,-4 2-8 15,-15 0 0 1,-12 4-3-16,-13 5-3 0,-9-1-1 16,-29-5-45-16,-11-2-55 15,-46-9 55 1</inkml:trace>
  <inkml:trace contextRef="#ctx0" brushRef="#br0" timeOffset="-11314.68">18277 11412 951 0,'-6'-2'58'0,"-5"2"32"0,5 0-10 15,-2 0 3-15,1 2-11 0,6-2-13 0,-1 1 2 16,9-1-10-16,4 4 0 16,8-4-4-16,1 0 3 15,12 4-1-15,5-2 4 0,9 6-4 16,9 1-2-16,9 1-2 15,8 1-3-15,20 3-2 16,18-2 0-16,21 3-5 16,8-1-1-16,26-3-4 15,12 3-9-15,17-3-11 16,8-5 0-16,6-6-9 16,-9-4 8-16,-10-7-4 15,-4-5 1-15,-21-3-6 16,-17-2-6-16,-32-4-21 15,-22-3-20-15,-49-1-37 16,-19 6-32-16,-48 1-21 16,-25 6-15-16,-51 11-83 15,-19 5-121-15,-27 10 208 16</inkml:trace>
  <inkml:trace contextRef="#ctx0" brushRef="#br0" timeOffset="-10799.45">18293 11735 1192 0,'33'-11'78'0,"15"-2"51"0,15-4 0 0,23 1-13 15,14-1-8-15,24 7-39 16,17 1-11-16,10 9-22 15,7 0-9-15,14 0-11 16,0 0-1-16,6-2-9 16,7-4 2-16,-5 0 6 15,-1-4 2-15,-8-4 4 16,-9 0 0-16,-23-10-6 16,-11 4-5-16,-33-1-4 15,-24 1-4-15,-45 2-19 0,-26 3-11 16,-52 2-28-16,-23 4-12 15,-45 9 1-15,-14 6-4 16,-21 13-1-16,-12 5-9 16,-13 2-4-16,-8 4 5 15,-9 5 33-15,6 3 23 0,21 0 43 16,12-4 17 0,41-1 23-16,24-3 12 0,35-4 5 15,20-4 7-15,47 0 3 16,23-3 4-16,52 1 2 15,21-7-3-15,53-8-35 16,19-9-15-16,31-10-36 16,18-6-21-16,-2-9-41 15,-2-1-37-15,-15-9 2 16,-4-2 29-16</inkml:trace>
  <inkml:trace contextRef="#ctx0" brushRef="#br0" timeOffset="-5039.56">22777 10642 700 0,'-7'10'82'0,"-2"-2"53"0,-1-2-29 0,1 2 16 0,3-4-18 0,1-2-2 0,5 1-14 16,1-1-6-16,9 3-10 15,6-4-6-15,6-1-24 16,11 0-3-16,17-6-11 15,12 1 6-15,15 2 11 16,4-3 6-16,4-1 2 16,-5-1-5-16,-1 5-20 15,-5 0-10-15,-18 3-15 16,-14 0 0-16,-26 0-8 16,-15 0-6-16,-24 0-6 15,-21 2-18-15,-29-1-16 16,-12 4-3-16,-16 4-6 0,-6 2 0 15,-5 4 9-15,-2 0 0 16,13 1 11-16,14 0 11 16,34-8 16-16,13 1 5 15,37-9 27-15,-2 5 5 16,40-5 24-16,14-3 17 0,33 0-1 16,19-5 10-1,13 2-11-15,4-4-9 16,-6-1-15-16,-10-3-13 0,-26 1-18 15,-14-3-1-15,-39 5-7 16,-20 2-2-16,-39 3-13 16,-22 1-11-1,-29 11-17-15,-16 1-9 0,-27 7-8 16,-6 3 1-16,-3-1 17 16,13 1 10-16,36-1 23 15,22-8 6-15,38-5 7 16,19-3 7-16,33-3 6 0,18-2 10 15,32-6 11 1,13 3 4-16,29-1-1 16,9-1-3-16,-11 7-18 0,-11-2-10 0,-41 4-8 15,-22-1 0-15,-27 7-4 16,-14 4-7 0,-30 10-11-16,-15-1-6 15,-31 9-13-15,-11-2-1 0,10 2 4 16,6-5 3-16,38-5 22 15,17-4 3-15,33-6 21 16,22-3 20-16,45-6 14 16,16-7 3-16,12-9-16 15,-3-5-25 1,-18-6-71-16,-15-5-49 16,-29-7 58-16</inkml:trace>
  <inkml:trace contextRef="#ctx0" brushRef="#br0" timeOffset="15181.78">18569 11697 876 0,'-20'-3'79'0,"-2"0"84"0,4-8-124 0,-5-2 4 0,10-3 1 0,2-2 1 16,5 0 7-16,7-2 3 0,-1 4-6 15,0 5 2-15,-1 5-9 16,1 6-7-16,0 0-8 15,4-5-12-15,15 13 3 16,6 3 15-16,20 0 25 16,15-2 22-1,26-2 11-15,25-1-2 0,21-5-22 16,6-1-6-16,2-6-26 16,-6-3-7-16,-5-2-16 15,-9-2-5-15,-27 4-6 16,-26-7-1-16,-41 3 1 0,-16 5-5 15,-45-1-17 1,-22 6-6-16,-44 4-18 16,-15 10-5-16,-14 7-3 15,-1 4 4-15,5 3 18 0,11 0 6 16,19 2 20-16,18-2 7 16,49 0 12-16,21-4 14 15,52 1 22 1,27 0 6-16,36-8 1 15,13-3-7-15,16-7-27 16,-1-6-9-16,3-9-62 0,-7-6-45 16,-23-18-192-1,-8 0 160-15</inkml:trace>
  <inkml:trace contextRef="#ctx0" brushRef="#br0" timeOffset="52076.7">7163 2897 1285 0,'10'4'53'0,"5"-3"-41"0,12-1 6 0,6-9 6 0,18-7 17 0,7-6 4 0,18-3 6 15,6 6-3-15,14-2-19 0,7 5-1 0,18 4-18 16,12-1-5-16,9 1-3 15,4 2-2-15,4-3 3 16,6-1-2-16,4 0 9 16,1-2 7-16,-10-6 7 15,-9 2 0-15,-20-1-8 16,-12-1-4-16,-33 10-6 16,-18 1 0-16,-43 4 3 15,-23-1-3-15,-43 5-1 16,-21-3-1-16,-37 4-5 15,-8 2 0-15,-20 2-2 16,-11 4 0-16,-14 0-2 0,-3 2-6 16,3-3 2-1,12 0-2-15,5-5 4 16,11 0 4-16,28 0 2 0,15 0 1 16,44 1 2-16,16 1-2 15,29 3-2-15,15 1 1 16,32 0-1-16,24 2 0 0,43-6 2 15,16-5-1-15,35-7 0 16,14-2 3-16,29-4 1 16,9-5-3-16,19 2 4 15,6-1-1-15,-17 3-2 16,-3 1-12-16,-33 3-68 16,-19-4 53-16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5-02-20T18:24:19.988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2320 15730 1005 0,'0'0'72'0,"0"3"36"0,0-3-46 0,0-5-24 0,0 2-11 0,-5-2-4 15,0-4-7-15,1-1-2 16,2 4 3-16,4-5-6 0,1-2 2 0,6 1-3 16,4 1-4-16,4 0 16 15,2 6 0-15,2 3 8 16,1-1 4-16,0 3-1 15,2 0-4-15,1 0-5 32,5 3-5-32,6-3-11 0,5 0-2 15,6-6-6-15,1 1 3 16,4 2-6-16,0-2 6 0,2 5-1 16,2 7-1-16,1-1 12 15,0 5-4 1,4 3 8-16,-2 0 4 0,-2-1-7 15,3 0 2-15,3-5-4 16,3-8-6-16,7 0 0 0,2-11 0 16,-1-5 0-1,4-6-1-15,4-2-4 0,1 0-1 16,7 7-2-16,5 1 2 16,0 8 0-16,-1 4 0 15,-1 4 0-15,0 0-1 0,11-2 0 16,4 2 0-16,13 5 1 15,2 4 1 1,0 5-1-16,5 2 1 16,14 3-1-1,10-3 1-15,10-2-3 0,8-4 0 0,15-3 0 16,3 1 1-16,14-1 1 16,11 4 2-1,1 0-29-15,2-2-33 0,10-6-279 16,7-3 215-1</inkml:trace>
  <inkml:trace contextRef="#ctx0" brushRef="#br0" timeOffset="159737.9">18741 10131 927 0,'0'0'39'0,"-1"2"18"0,-4-1-5 0,-3 4 8 16,-2-3-1-16,-1-1-9 0,3 4-3 0,2 1-7 15,3 1 3-15,6 2-10 16,8 2-4-16,18 2 11 16,12-2 2-16,22-5 4 15,8 0 8-15,14-6-11 16,2-1-7-16,3-10-2 16,-2 1-3-16,0-2-5 15,-3-1-3-15,-7 0-7 16,-4 1-7-16,-20 2-3 0,-15 4-5 15,-22 5-2-15,-13 1-5 16,-19 4 1-16,-11 3 4 16,-27 0 1-1,-5 4 0-15,-16 2-2 0,-5 1-3 16,2-3-7-16,-5-1-3 16,-3-5-3-16,-4-2 4 15,-2-5 6-15,2-1 4 16,14-2 2-16,8-3-7 0,23 5 0 15,11-2 3-15,17 2 2 16,10 3-1-16,19 0-1 16,10 0 3-1,18 0 10-15,11 0 9 0,18-1 13 16,5-1-4-16,12 2-4 16,-2-1-4-16,1 1-7 15,-6 0 2-15,1 3-1 16,1 1 0-16,-7 4-2 15,-2 0-3-15,-16-3-3 16,-12 4 0-16,-19-1-3 16,-11 0 0-16,-13 0-2 0,-5-5 5 15,-18-1 0-15,-4-1-2 16,-19-1 2 0,-10 0-7-16,-10-3-3 15,-7 0 0-15,-2-6-7 0,0-1 0 16,-4 5 0-16,0-2 2 0,-4 3 5 15,3 3 5-15,8-1 2 16,9-1-1-16,20 0 1 16,11 1 0-16,17 1-1 15,11 1-1-15,6-2-1 16,11 2 3-16,18 0 6 16,10 0 3-1,17 2 2-15,9-2-1 0,9 1-1 16,-1-1-5-16,3 0 0 15,3-1 0-15,-8-1 5 16,1 1 2-16,-7-3 0 16,-7 4-2-16,-12 0-8 15,-5 0 1-15,-25 5-3 16,-10-2 2-16,-22 2-1 16,-13 1 1-16,-32 4-3 0,-9-4-4 15,-17 4-4-15,-6-4-4 16,1 2-7-16,0 0 1 15,1-5-7-15,-6-2 4 16,1 1 0-16,7-2-2 16,14 2 8-1,11-1 1-15,24 4 10 0,6-4 1 0,17 3 0 16,12-1-1-16,15 3-5 16,11 0 7-16,18 1 5 15,9 1 2-15,20-4 8 16,9-1 4-16,12-1 4 15,1 0 4 1,-7-4 4-16,-8-1-5 0,-9-3-3 16,-9 1-5-16,-17 2-7 15,-7-4-1-15,-34 7-6 16,-2-1 0-16,-35 1-5 16,-14 6-14-16,-21 0-28 0,-10 4-12 15,-11 4-49-15,-11 0-61 16,-11-1 106-16</inkml:trace>
  <inkml:trace contextRef="#ctx0" brushRef="#br0" timeOffset="163530.39">18853 10999 1123 0,'-25'31'32'0,"0"2"-2"0,4-3 5 0,2-3 13 15,8-6 30-15,5-3 9 0,3-3-6 16,1-4-5-16,2 0-22 16,5-2-12-16,6-6-12 0,11 2-2 15,13-5 13-15,14-3 6 16,22-2 9-16,4-6 5 16,20 2-5-16,3 1-6 15,18-3-16 1,15 1-12-16,8 6-17 0,-1-4-10 15,-28 5-45-15,-15 1-18 16,-28-1-64-16,-13 1-18 0,-21 2 91 16</inkml:trace>
  <inkml:trace contextRef="#ctx0" brushRef="#br0" timeOffset="164839.4">20440 10759 655 0,'-3'-2'100'0,"3"1"75"0,-3 1-77 16,0-5-34-16,1 2-30 0,-1-2-2 0,3-1 11 15,0 3 5-15,2-2 10 16,-2 0 5 0,0 4-10-16,-2-1-9 15,0 0-23-15,2 1-12 0,-1 1-5 16,1-2-4-16,0 1 3 15,3-10 2-15,5 6-1 16,3 0 7-16,6 2-1 0,2-5 4 31,6 5-3-31,4 1 2 16,6 2 3-16,-4 0-4 0,-4 4 4 16,-2-3 1-16,2 6 5 0,4-1 1 15,11 0 6-15,3 0-3 31,14 1-5-31,2-6 2 0,12-1-5 0,4 2-2 0,-3-8-2 32,5 2-2-32,6 1 0 15,4-3-2-15,15 3-1 16,6-2-4-16,2-3-1 16,2-1-2-16,-2 1-1 15,3 2 0-15,16-1-1 16,0-1 1-16,-8 5 1 15,-8 2 0-15,-17-1-2 16,-7-3 2-16,-7 5-2 16,-7-3 2-16,-25 0-5 15,-11 0-12-15,-23-2-17 16,-17 4-9-16,2-6-15 0,-12-2-3 16,-8-2-25-16,-4-2-28 15,-4-4 65 1</inkml:trace>
  <inkml:trace contextRef="#ctx0" brushRef="#br0" timeOffset="165249.66">22759 10216 763 0,'-6'0'93'0,"0"4"64"0,1-1-14 0,2 5-28 0,1-2-23 0,2 3-24 16,3 6-9-16,5-1-13 15,2 3 0-15,2-1-10 0,4 1 5 16,6 4 0-16,7-2-7 16,7 1-4-16,6 2-4 15,6-3-6-15,1 5-3 16,0 1-2-1,-5-1 2-15,-5 2-6 0,-3 0-2 16,-7 1 0-16,-2 1-6 16,-8-1-2-16,-10-2 4 0,-12-1-1 15,-10-1 1-15,-15-4-3 16,-7 2-9-16,-20 1-18 16,-13-3-7-16,-16 3-15 15,1 0-4-15,10-5-22 16,13-1-8-16,21-7-93 15,7 1 97-15</inkml:trace>
  <inkml:trace contextRef="#ctx0" brushRef="#br0" timeOffset="166039.07">23419 8980 1181 0,'-15'8'63'0,"-3"1"16"0,-5 4-11 0,1 1-3 16,3 0-2-16,4 5-5 0,2 3 7 0,2 18 0 15,3 9-9-15,10 25-12 16,2 14-13-16,7 29-17 0,5 18-6 0,-5 37-5 31,2 13-2-31,3 21 1 0,-2 10-2 16,2 2-10-16,-5 3 0 16,-8-8-8-1,-3-16-2-15,-5-30 5 16,2-16-3-16,3-32-10 15,2-17 1-15,4-23-9 0,0-14-13 0,2-32-13 32,0-16-22-32,3-33-84 15,-2-18 97-15</inkml:trace>
  <inkml:trace contextRef="#ctx0" brushRef="#br0" timeOffset="166681.1">23232 9124 1389 0,'-11'-5'64'0,"7"2"16"15,4 1-12-15,20 0 7 16,10-4 4-16,27 1 3 15,12-1 1-15,31-6-9 16,18 2-16-16,15-3-21 16,5-1-15-16,17 2-12 15,3 1-8-15,11 3-3 16,-5 5 6-16,-22 3-9 16,-10 0 8-16,-13 9-5 15,-17-4 0-15,-18 6 3 16,-18 5-5-16,-30 1 6 0,-9 5-8 15,-19 5 1 1,-8-2 4-16,-13 10-10 0,-2-1 9 16,-9 7-3-16,-1 4 1 15,-4 5 5 1,6 4-5-16,-4 7 7 0,8 7-8 16,9 22 4-16,4 12 0 15,14 31 0-15,3 7-3 0,5 31-12 16,0 18-9-16,-2 30-46 15,-2 13-18-15,-2 11-63 16,-7-12-26-16,2-26-228 16,-1-20 73-16,1-29 227 15,3-9 64-15,-5-13 303 16,-1-10-22-16,-9-20-113 16,-8-12-16-16,-20-19-22 15,-19-17-10-15,-29-18-17 16,-21-14-1-16,-29-26-3 0,-18-15-7 15,-40-29-24-15,-8-7-19 16,-22-4-44-16,0 8-19 16,24 14-31-16,17 11-5 15,49 12-171 1,19 2 167-16</inkml:trace>
  <inkml:trace contextRef="#ctx0" brushRef="#br0" timeOffset="167007.64">23764 13053 1329 0,'0'32'69'0,"2"12"19"0,-1 8-29 0,-5 18-20 0,-3 4-14 0,-7 6-17 15,1-3-27-15,-1-12-24 0,2-8-13 0,5-18-50 16,-2-9-152-16,3-11 166 15</inkml:trace>
  <inkml:trace contextRef="#ctx0" brushRef="#br0" timeOffset="167303.91">23726 13240 1223 0,'49'-51'117'0,"2"5"119"0,2 20-162 16,-2 3 1-16,1 19-31 0,-5 4-8 15,-7 4-16 1,-7 9-11-16,-16 3-7 16,-9 4-2-16,-17 4 0 15,-12-2 4-15,-12 6-6 16,-8 1-6-16,-3-2-6 0,4-1-3 16,2 1 0-16,8-1 7 15,15-1 11 1,4-2 3-16,15 7 10 0,11 3 3 0,8 5 10 31,6 2-1-31,8-2-8 16,3-5-10-16,4-8-62 15,-3-5-10-15,-5-9-68 16,1-9-28-16,-6-4 102 16</inkml:trace>
  <inkml:trace contextRef="#ctx0" brushRef="#br0" timeOffset="167682.44">24419 13452 1117 0,'5'8'171'0,"1"0"213"15,-3 17-270-15,-6 10-35 16,-3 5-49-16,1 2-14 16,-1 4-18-16,6-7-6 15,0 1-5-15,0-4-5 16,9-9-2-16,-3-4-3 0,2-15-2 15,0-1 5-15,-6-10 2 16,1-9 5-16,-3-13 12 16,-2-9 3-16,-1-18 23 15,0-10 11-15,-5-22 27 16,0-9 3-16,2 0-9 16,3 11-5-16,6 24-15 15,9 14-10-15,7 15-5 16,7 4-2-16,8 6-19 15,4 5 0-15,10 5-5 16,-3 1 0-16,3-2-3 0,-1 1-11 16,-8 4-24-1,-2-3-27-15,-18 7-58 0,-8 1-31 16,-13 6 85 0</inkml:trace>
  <inkml:trace contextRef="#ctx0" brushRef="#br0" timeOffset="167861.21">24463 13422 1688 0,'24'16'73'0,"2"-5"6"0,6-3-40 0,6-2-24 0,0-6-8 0,3-6-44 16,1-6-49-16,-1-15 53 15</inkml:trace>
  <inkml:trace contextRef="#ctx0" brushRef="#br0" timeOffset="171466.36">21207 6559 1192 0,'8'2'76'0,"0"-1"33"0,1 1-8 0,1-2 7 0,-1-2-17 0,0 2-11 15,1 2-12-15,-2 14-20 16,3 6-10-16,-5 19-22 15,-1 5-9-15,0 6-5 16,-2 3-4-16,0-6-33 16,3-2-15-16,-1-17-39 15,0-3-14-15,-1-13-12 16,-4-12-3-16,2 1-212 16,-4-21 207-16</inkml:trace>
  <inkml:trace contextRef="#ctx0" brushRef="#br0" timeOffset="171828.35">21259 6728 969 0,'-13'-38'139'0,"2"2"160"16,7 4-170-16,4 1-10 16,11 6-9-16,7-2-10 15,19 11-2-15,5 3-12 16,9 10-36-16,1 5-11 0,-6 9-32 16,-5 3-2-16,-10 3-7 15,-12 5 0-15,-19 1-2 16,-8-1-9-16,-23 0-6 15,-4 0-14-15,-4-3-8 16,-1-2-1 0,7-6 8-16,8-1 11 15,14-9 13-15,9 1 4 0,16-2 5 16,10 3 3-16,11 0 10 16,4 6 3-16,4 7 9 15,-2 2-6-15,-7 5-5 16,-5 4-5-16,-15 0-8 15,-8 3 5-15,-17-2-2 16,-12 1 1-16,-17-1-8 16,-4-3-15-16,-8-4-29 0,-2-7-18 15,5-9-38-15,2-5-12 16,14-15-139-16,8-10 151 16</inkml:trace>
  <inkml:trace contextRef="#ctx0" brushRef="#br0" timeOffset="172114.09">22000 6460 1504 0,'5'8'81'0,"-6"0"8"0,-7 9-3 0,-14-1-2 0,-5 3-22 0,-5 3-19 16,-3 0-3-16,4 6-16 0,-1 2-8 15,4 13-13-15,7 1 0 16,6 8 0-16,7 6 3 16,16 5 6-16,6-1-10 15,11-2 0-15,5-7-5 16,3-8-14-16,-1-17 3 16,4-11-47-16,-1-12-22 0,-7-16-62 31,-4-13-179-31,-10-15 208 15</inkml:trace>
  <inkml:trace contextRef="#ctx0" brushRef="#br0" timeOffset="172724.24">21789 6739 1320 0,'21'0'83'15,"4"-9"46"-15,5-1-43 16,14-6-16-16,-2-6-27 0,7-3-34 15,0-3-9 1,-1-4-24-16,4-3-13 0,-3 1-6 16,1 2 3-16,-7 7 21 15,-10 4 23-15,-17 10 32 16,-13 10 7-16,0-2 20 16,-9 12-2-16,-9 12-18 15,-5 2-7-15,-5 18-20 16,-1 3-9-16,11 9-7 15,4 3-5-15,20 1-2 16,10-3 4-16,17-13-4 0,8-7 2 16,4-16 1-1,1-6 4-15,-4-12 6 0,-2-6 14 16,-5-18 26-16,-5-4 8 16,-8-11 13-1,-7-9-13-15,-18-5-20 16,-7-10-8-16,-15-12-17 0,-3 1-5 0,0 16-6 15,-2 9-2-15,3 36-10 16,-1 20 4-16,-2 31-22 16,-1 7-9-16,-4 18-20 15,2 4-14-15,-1 0-2 16,4 0-6-16,8-18 21 16,5-10 20-16,12-20 26 15,2-8 18-15,16-22 18 16,4-6 9-1,14-13 21-15,0-2 11 0,7-1 12 16,2 8 6-16,1 11-3 0,5 10-1 16,3 12-10-1,-1 10-22-15,-3 7-19 16,-3 2-16-16,-4-2-64 0,-4-5-55 16,3-1-89-1,4-6 91-15</inkml:trace>
  <inkml:trace contextRef="#ctx0" brushRef="#br0" timeOffset="175390.05">19765 9693 697 0,'2'-2'120'0,"1"-4"129"0,-2 1-115 0,-1 2-46 16,0-2-21-16,-3 2-17 0,2 0-3 0,-1 1-5 31,2 2 2-31,2 0-6 0,4 2-8 0,6 1-2 16,6 3 7-1,7-2 4-15,2-4 4 0,4-4 5 16,3-5-7-16,-1-11 1 16,3-4-1-1,0-9-5-15,1-4-5 0,-3-5-7 16,-2-4-8-16,-7-7-6 15,-3-1-2-15,-3-9-5 16,-3-8 0-16,-2-5 0 16,-1-1-5-16,-4-5 1 15,-3 1-2-15,-4-1-6 0,-5-1 5 16,-15-5-4-16,0-4 1 16,-14-9 3-16,-4 0-7 15,-2 5-5-15,-6 1 8 16,3 4-2-1,-2 1 3-15,0-5 8 0,6-5-5 16,-6 0 3-16,4 1 4 0,7 1-3 16,-1 2 5-16,6-7 1 15,3-5-6-15,7-6 2 16,4-3 1-16,13 4 1 16,4 1 5-16,7-3-1 15,6-4-4-15,8 3 1 16,-1-1-3-16,4 11-1 15,-1 4 3-15,-5 2 1 16,-1 7 3-16,-12 0 1 16,-4 0 3-16,-5 5 5 15,-5 4 0 1,-4 2 8-16,-9 4-5 16,-4 2-3-16,-3 2 4 0,-2 0-7 15,-4 1 5-15,-9 5-6 0,-6-3-7 16,-18 7 0-16,-2 1-8 15,-12 9 0-15,-1 3 3 0,2 7-2 16,-5 6 2 0,-9 4 1-16,-10 4-7 15,-16 6 4-15,-5 4-4 0,1 5-1 32,1 8 4-32,-11-4 0 15,-5-2-1-15,-6 2 1 0,0-3 0 0,10 3 0 31,-4-4 3-31,-7 3 4 0,-6-1-1 0,3-1-4 16,5 0 4-16,-2-5-7 31,-7 3 4-31,1 4 0 16,-2-1-6-16,-8 2 7 16,-2 0-7-16,-10 5 5 0,-1-2-2 15,2 8-4-15,-3 4 6 16,7 1-2-1,-3 6 1-15,-6 2-1 0,-2 1-4 16,-7 8 2-16,-2-3-1 16,1 3 0-16,-1-3 9 15,0 1-4-15,-12-1 1 0,4-3-1 16,5-6 1-16,1-6 0 16,1-4-2-16,7-8 5 15,-2-7-9-15,1-7 3 16,4-4 4-16,2-5-15 15,5-2 8-15,6-8-4 16,3-2 0-16,6-9 9 16,5-6 2-16,18 1 0 15,2-5-3-15,3-4 7 16,-1-3-9-16,-6-1 3 16,8 1 5-16,12 1-9 0,0 0 6 15,1 1 5 1,2-3-9-16,3 2 2 15,10 1 4-15,16-8-6 0,3 1 0 16,13-4 2-16,1-3-4 16,6-3 3-16,6 2 4 15,7 0-6-15,10 0 6 16,11 4-8-16,7 0 3 0,10 0-1 16,4-3-3-1,4 1 4-15,1 4 0 16,1 7-2-16,-1 4 2 15,-1 13-3-15,0 6-2 0,0 16 5 16,3 5 2 0,5 6-2-16,2 5 4 0,12 8-5 15,6-2-1-15,21 3 0 16,8 3-3-16,16-2 7 16,1 0-7-16,3 1 8 15,5-5-4-15,-3 2 1 16,1-3 2-16,-7-2-23 15,-7 1-19-15,-14-6-69 0,-9 1-29 16,-15 0-107-16,-6-7 130 16</inkml:trace>
  <inkml:trace contextRef="#ctx0" brushRef="#br0" timeOffset="175703.09">9943 1677 936 0,'14'-3'92'0,"7"-1"50"0,5 3 13 0,9-4-33 0,6 4-16 0,5-1-14 16,3-1-24-16,0-2-25 15,-5 4-7-15,2 1-17 16,-4 1 5-16,10 5 2 15,0 1-8-15,-4 2-6 16,-9 1-7-16,-18 5-4 16,-14 4-1-16,-18 8 3 0,-14 2-5 15,-22 5-27 1,-4-4-10-16,-2-5-53 0,5-1-24 16,12-16 67-16</inkml:trace>
  <inkml:trace contextRef="#ctx0" brushRef="#br0" timeOffset="176255.07">11448 1122 1155 0,'3'11'88'0,"5"0"54"0,-5 3-6 0,0 11-25 0,4 0-17 0,0 24-25 15,8 8-13-15,0 25-23 16,4 13-8-16,-4 6-18 0,-3-4-1 16,-2-11-13-16,-4-9-14 15,2-14-24-15,-2-9-27 16,0-12-39-16,-1-9-7 15,-2-17 61 1</inkml:trace>
  <inkml:trace contextRef="#ctx0" brushRef="#br0" timeOffset="177074.06">11678 1098 597 0,'3'-14'102'0,"-3"-2"84"0,-3 5-65 16,-6 0 9-16,-4 5-44 15,2-4-9 1,3 7-25-16,7 3-8 15,1 0-4-15,3-5-7 0,6 5 0 0,5 0 12 16,9 0 0 0,0 5-6-16,10-2 8 15,4-1-11-15,7-4-9 0,6 1 0 16,10-10-14 0,13-2-3-16,14-6 1 15,9-1-2-15,13-6-1 0,3 0 0 16,9-8-3-1,15 1-1-15,7-3-4 16,-2-2 4-16,1 3-2 16,-13 6-2-16,-12 2 2 15,-2 3-3-15,-36 10 1 16,-13 1 2-16,-39 12 0 16,-11 1-2-16,-15 1 0 15,-4 4 3-15,0 3-1 0,-6 3 3 16,5-3-1-1,1 1-3-15,6 5-2 16,5 1 1-16,5 8 0 0,0 7-2 16,7 18 2-16,2 13-3 15,5 16 3-15,1 13 0 16,-4 6-1-16,-5 10 1 16,-5 0-1-16,-3-1 1 15,-3-5 0-15,0-4 2 0,-6-16-3 16,-2-12 1-16,-4-16 0 15,-5-4-1-15,-5-12 2 16,-4-5 2-16,-8-5 0 16,-6-4 3-16,-4-7-1 15,-5-4-2-15,-15-6 1 16,-8 3-3-16,-26-5-1 16,-17 2 0-16,-13 1-1 15,-14 2-6-15,-34 0-11 16,-8 3-10-16,-34 3-16 15,-16 2 0-15,9 8 14 16,5 3 9-16,26 4 16 16,25 1 7-16,43-9-33 0,26-7-12 15,47-13-22-15,26-6-23 16,45-13-149-16,22-7 153 16</inkml:trace>
  <inkml:trace contextRef="#ctx0" brushRef="#br0" timeOffset="177972.49">13563 2338 1119 0,'0'0'95'0,"-4"-2"25"0,4 2-1 0,-2 0-8 0,2 3-32 0,3 10-1 16,2 14-16 0,-3 9-8-16,4 13-13 0,-1 3-17 15,4 6-14-15,2 2-10 16,0-9-2 0,0 1 2-16,-4-15-21 0,-3 1-7 0,-1-13-10 15,-4-9-19-15,-2-11-16 16,1-5 1-16,-3-16-4 15,5-7 14-15,-1-14 34 16,-2-7 12 0,-5-8 12-16,-8-2 7 0,-3-5 18 15,-1 3 7-15,-1 0 33 16,7 4 6-16,14 9 5 16,5 4-4-16,14 12-3 15,7 5-5-15,6 9-5 0,4 8 0 16,0 7-17-16,-2 4-13 15,-8 13-8-15,-2 0-14 16,-13 5-6-16,-5 1 1 0,-10 2-4 31,-12 0 4-31,-8-2-26 16,-4 0-10-16,1-6-43 0,-1-6-28 16,7-12-34-16,7-1 33 0,6-9 54 31</inkml:trace>
  <inkml:trace contextRef="#ctx0" brushRef="#br0" timeOffset="178267.94">14152 2364 1224 0,'5'0'84'0,"-4"-1"54"0,-4-7-10 0,-3-5 1 15,-4 7-28-15,-7 0-40 16,-4 1-9-16,-7 10-21 16,-4 3-8-16,2 12-14 0,2 12-6 15,4 5-6-15,5 3 5 16,13 1-2-16,8 0 3 0,15-3-1 16,7-2-6-16,7-8 1 15,7-4 1-15,6-14-27 31,5-6-20-31,6-8-76 0,-2-9-19 0,2-11 72 16</inkml:trace>
  <inkml:trace contextRef="#ctx0" brushRef="#br0" timeOffset="178464.83">14560 2333 1351 0,'7'22'83'16,"1"2"55"-16,0 4-19 16,1 4-5-16,0-6-30 15,-1 1-49-15,0-2-24 16,-5-6-12-16,1 0-22 16,-3-6-64-16,-1-1-38 0,-1-8 57 15</inkml:trace>
  <inkml:trace contextRef="#ctx0" brushRef="#br0" timeOffset="178659.71">14422 2492 1299 0,'22'8'107'0,"-2"1"38"0,4-2-36 0,-2-6-14 16,5-2-56-1,1-6-21-15,7-5-34 16,6-4-21-16,6-9-64 16,7-5-32-16,6-8 68 0</inkml:trace>
  <inkml:trace contextRef="#ctx0" brushRef="#br0" timeOffset="179030.5">15073 2186 1202 0,'-6'24'110'16,"0"4"40"-16,1 8-22 16,0 1-15-16,2 4-54 15,-3-2-16-15,6 1-26 16,1-4-6-16,-1-11-5 16,8 0-5-16,2-9-1 15,1-2-1-15,8-4 0 16,1-1-1-16,5-6 0 15,1-3 0-15,0-6-6 0,-2 0 3 16,-3-5-1 0,-3 0-2-16,-3 0 7 15,-3 3 0-15,-4 0 3 0,-2 5 9 16,-2 7 9-16,-1 8 12 16,-2 10 15-1,1 4 3-15,0 11 0 0,-1-3-14 16,2 9-19-16,2-4-9 0,0-9-30 15,1-4-15-15,2-14-76 16,5-7-51-16,7-13 88 16</inkml:trace>
  <inkml:trace contextRef="#ctx0" brushRef="#br0" timeOffset="179564.41">16315 2516 1270 0,'-2'-5'71'0,"-3"3"2"0,-15 9-9 0,-4 1-3 0,-6 14-39 16,0 5-11-16,7 12-9 16,4 0-1-16,16-1 0 0,7-3 1 15,25-13 3 1,7-6-2-16,13-13 33 16,1-5 7-16,-2-12 15 15,-4-6 8-15,-13-1-5 16,-5-7-5-16,-20 1-12 0,-9-3-5 15,-18 0-23-15,-15-1-10 16,-22 2-43-16,-5 4-26 0,-10 8-51 31,8 4-28-31,21 5-289 0,14 3 273 0</inkml:trace>
  <inkml:trace contextRef="#ctx0" brushRef="#br0" timeOffset="179822.02">16679 2582 1142 0,'46'43'57'0,"-8"-2"-4"16,-7 3-6-16,-12-11-19 15,-5-2-14 1,-4-7-3-16,-4-8 10 16,-3-11 18-16,-1-5 19 15,-7-15 13-15,-4-4-5 16,-5-11 5-16,-4-3-2 15,-2-14-4-15,2-3-1 0,6-6-19 16,5-2-15-16,14 8-12 16,10 4-12-16,18 10-6 15,6 6-4-15,8 6 1 16,0 7 1-16,1 2-57 16,-3 3-50-16,9-4 60 15</inkml:trace>
  <inkml:trace contextRef="#ctx0" brushRef="#br0" timeOffset="180615.15">14488 3494 1281 0,'1'15'86'0,"-1"7"30"0,-4 2-9 0,-4 6-35 0,-3 6-26 0,-3 1-28 16,1 2-12-16,-4 0-3 15,-4-2 2-15,2-6-5 16,3 2 3-16,5-7 0 0,10-4-4 16,1-2-1-16,6-1 0 15,10-2 2-15,3-4 0 0,9-5 0 16,2-2 0-16,10-3 0 16,2-1-12-16,6-4-45 15,2-1-34 1,2-8-324-16,2 0 264 15</inkml:trace>
  <inkml:trace contextRef="#ctx0" brushRef="#br0" timeOffset="181368.28">15121 3828 1327 0,'-13'-22'99'16,"-6"-2"27"-16,-11 4-41 15,-3-1-20-15,-2 15-46 16,2 1-14-16,1 16-5 0,6 11-7 16,8 5-1-16,12 1-2 0,12-4 1 15,13 0 3 1,10-12 1 0,4-1 4-16,5-7 1 0,-2-6 4 15,0-6-1 1,-3-5-2-16,-6-1 15 0,-8-3-3 15,-9 3 3 1,-4-2 0-16,-9 10-12 0,-5 4-2 0,-3 15-3 16,1 7 0-16,-1 15-3 15,8 6 2-15,6-3 0 16,8-4-4-16,11-10 0 0,5-11 5 16,5-12 1-1,-1-2 3 1,-1-12 2-16,0-6 1 0,-3-9 4 15,1-9 6-15,1-8 9 16,-4-14 1 0,0-8 2-16,-3-6-2 15,-7-6 0-15,-3 4 6 16,-4 18 2-16,0 11 3 0,-2 33-2 16,-6 18-2-16,-3 23-16 15,-8 12 0-15,0 21-13 16,-2-1-2-16,4 8-1 15,3-8-1-15,-1-5 0 16,4-6-2-16,-1-13 1 16,-1-2-1-16,3-20-2 15,2-5 2-15,5-18 0 16,8-7 0-16,5-9 2 16,6-7 0-16,12 4 0 15,2 1 2-15,2 11-2 0,-2 5-1 16,-7 11 1-1,-7 10-4-15,-2 5 7 0,-3 3-3 16,-10 4 3-16,-1 2-1 16,-14-4-3-16,-5 2-1 15,-11 0 1-15,-10-1-1 16,-6-2-18-16,-1-4-14 0,3-7-32 16,2-8-19-1,16-12-32-15,8-12 1 0,18-9-58 16,17-8-206-16,11-2 248 15</inkml:trace>
  <inkml:trace contextRef="#ctx0" brushRef="#br0" timeOffset="181941.09">15985 3688 1265 0,'2'18'78'0,"-2"0"39"0,0-6-12 0,3-4-7 0,2-1-13 0,6-7-11 0,3-8-6 15,6-6-19-15,1-4-2 16,1 2-19-16,-3-4 0 16,-5 4 0-16,-3-4-2 15,-8 4-7-15,-3 0 0 0,-14 3-5 16,-5 2-7-16,-11 10 3 16,-1 1-13-1,-1 12 1-15,4 9-3 0,7 11 0 16,7 4 0-1,8 0 0-15,4 2 2 0,8 0-3 16,7-4 6-16,7-8 0 16,9-3-1-16,6-10 1 15,7-7 1-15,9-6-2 16,-1-3 1-16,2-8 0 16,-3-5-2-16,-11-7 8 15,-3-7-3-15,-9-8 6 16,-2-2-5-16,-2-10 7 15,-1-2 11-15,-10-10 1 0,-7-4 12 16,-5-5-8-16,-7 3-13 16,-3 15 1-16,3 9-2 15,-1 23 16-15,7 20 12 0,-6-3-1 16,2 25-4 0,-2 25-13-1,-2 9-10-15,6 24-2 0,-1 3-1 0,3 6-6 16,1-4-3-16,4-7-1 31,5-9-10-31,11-13-46 0,3-9-29 0,11-18-67 16,6-9-29-16,10-19-164 15,10-10 204-15</inkml:trace>
  <inkml:trace contextRef="#ctx0" brushRef="#br0" timeOffset="184440.17">10265 568 1145 0,'11'-8'76'0,"1"-4"40"0,-2-1 5 0,-2 0-18 0,0 1 0 16,-2 4-3-16,-3 2-9 16,2 13-18-16,-2 6-10 15,2 19-24-15,3 10-12 16,-1 12-10-16,6 9-2 15,3 2-15-15,3-2 3 16,3-8 2 0,0-5-21-16,-2-12-36 0,-4-5-28 15,-11-14-69-15,-2-6-17 0,-11-23 92 16</inkml:trace>
  <inkml:trace contextRef="#ctx0" brushRef="#br0" timeOffset="184722.85">10284 524 1341 0,'4'-17'99'0,"6"2"61"15,2 6-8-15,7 4-29 0,0 5-21 16,0 0-47 0,0 0-3-16,6 0-23 15,7 2 3-15,4 1-7 0,2 3-14 16,-6 2-9-1,-7 3-2-15,-9 5-2 16,-7 3 2-16,-14 5-1 16,-7-1-6-16,-12 1-4 15,-1 1-14-15,0-8-25 0,6-5-17 16,9-19-36-16,15-5-15 16,17-15-41-16,11-5-79 15,16-12 142-15</inkml:trace>
  <inkml:trace contextRef="#ctx0" brushRef="#br0" timeOffset="184961.64">11112 412 1179 0,'6'13'116'0,"-6"1"67"16,-11 2-30-16,-9 4-15 0,-14-3-26 16,3 6-11-16,-7-6-39 15,3 3-13-15,2 2-20 16,3 4-18-1,8 12-10-15,3 4 3 16,16 10-9-16,8 2 9 16,23-1-4-16,5-2-3 0,19-9 3 15,2-8 1-15,12-19 2 0,8-4-38 16,4-14-91-16,4-8 69 0,-24-47-12 16</inkml:trace>
  <inkml:trace contextRef="#ctx0" brushRef="#br0" timeOffset="189160.54">23983 8360 638 0,'8'-3'-23'0,"-6"-3"-109"0,-2 1 50 0,-2 2-52 0,1 3 154 15,4 1 34-15,-2 1 43 16,3 1-36-16,-4-3-52 16</inkml:trace>
  <inkml:trace contextRef="#ctx0" brushRef="#br0" timeOffset="189414.17">23928 8223 1100 0,'7'-2'81'0,"-3"2"47"0,3 7-10 16,-3 9-19-16,-4 4-8 0,0 10-3 31,2 8-5-31,-1 12-24 0,3 4-9 0,-1 9-31 16,0 2-8-16,0 4-6 31,2-4-5-31,-4-4-15 0,3-1-9 15,-4-19-24 1,1-5-18-16,1-13-31 16,-2-11-32-16,0-12 69 15</inkml:trace>
  <inkml:trace contextRef="#ctx0" brushRef="#br0" timeOffset="189778.93">23811 8769 981 0,'8'-3'116'16,"-4"-5"105"-16,-4 8-133 15,-5 0-7-15,-2 9-24 16,4 2-3-16,-1-1-3 15,2 2 2-15,4 4 0 16,2 0-1-16,14 6-2 16,2 0-14-16,10 3-9 15,2-1-8-15,-2-5-11 0,1-7-3 16,-6-8-2-16,-2-4-3 16,-6-7 0-16,-3-1 4 15,-8-9 0-15,1-2-1 16,-6-6-10-16,-1-4-17 15,0-5-42-15,0-1-24 16,10-4-48-16,7 1-21 16,13-6 86-16</inkml:trace>
  <inkml:trace contextRef="#ctx0" brushRef="#br0" timeOffset="192484.81">23277 7616 1115 0,'0'0'74'0,"3"0"21"0,-3 0-1 0,3-2-29 0,2 1-8 0,-1-7-1 16,1 5-3-16,-2 0 3 16,-3 1-3-16,0-1-7 15,0 1-6-15,0 1-13 16,-8-4-5-16,1 3-10 16,-4-1-7-16,1-2-2 15,1 2 0-15,-2 2-3 16,-1-2 0-16,-2 3-1 15,-3 0-1-15,-4 3-1 0,2-2 0 16,-1 4 1-16,-5 1 0 16,0-4 2-1,-2 3 0-15,6 1 0 0,9-3 0 16,2-1 0-16,4 1-2 0,1-2 2 31,0 4-2-31,1-2 2 0,-1 2-1 16,-1 6-1-16,-2 0 2 15,-2 3-3-15,-1 0 5 0,0-1-1 16,3 1-2-16,3-4 1 16,2-1-3-16,3 4 3 15,-1-4 1-15,-2 2 1 16,-1 5-2-16,-5 5-1 16,3 2 1-16,-1 12 0 15,4-2 0 1,6 2-1-16,2-1-3 0,9-7 3 15,5 0 1-15,5-10 0 16,4 1 2-16,2-9 2 16,-3-4 0-16,-2-2 1 15,4-3 1-15,-2-3-4 16,1-2 0-16,0-3-2 16,1-4-4-16,-2-1-23 0,1-3-16 15,-1-1-39-15,-4 3-20 16,-8 0 56-16</inkml:trace>
  <inkml:trace contextRef="#ctx0" brushRef="#br0" timeOffset="192739.98">22964 7868 1194 0,'13'-6'93'0,"6"-2"108"16,0-11-94-16,12 0-17 0,1-8-18 0,3-3-52 16,2 4-11-16,-3-4-47 15,3 3-26-15,-2 5-69 0,1 4-143 0,-6 7 172 16</inkml:trace>
  <inkml:trace contextRef="#ctx0" brushRef="#br0" timeOffset="193079.39">23423 7714 1156 0,'2'25'77'0,"3"0"42"0,-2-3-14 0,0 7-18 16,-1-6-12-16,-2 1-36 15,-2 0-10-15,-1-4-17 16,-2-6-7-16,4-1-5 15,-1-5 6-15,2-8 3 16,-2 0 4 0,-4 0 23-16,3-8 0 15,3-6 8-15,3-4-2 16,5-8-7-16,1-4 5 16,6 0-4-16,0-5-2 15,4 8-14-15,-1 7-8 16,1 7-8-16,1 7-3 15,2 6-1-15,3 1 2 0,4 6-1 16,-2-1-4-16,-4 6 2 16,-1 1-5-16,-6 4-18 15,-2 6-6-15,-4 2-52 16,-10 2-25-16,-2 1-59 16,-1-1-241-16,0 1 263 15</inkml:trace>
  <inkml:trace contextRef="#ctx0" brushRef="#br0" timeOffset="194198.54">23976 7753 1383 0,'6'-25'150'0,"-5"-4"89"15,-2 6-116-15,-9-1-14 0,-2 10-57 16,-4 4-9-16,0 10-17 15,-1 10 0 1,-1 9-24-16,3 5-4 16,2 7-3-16,8-3-8 15,5-4 9-15,5-7-9 0,9-5 9 16,0-8-1-16,4-4 3 16,-2-4 2-16,-4-6-3 15,-1-1 8-15,-6-2-1 16,-2 1 13-16,-1 2 2 15,-2 2 1-15,0 7-1 16,0 1-14-16,0 17-5 16,0 5 0-16,0 10-6 0,0 3 6 0,6-7-3 15,4-3-3-15,2-11 3 16,6-6-2 0,2-8 6-16,2-8-1 15,3-11 3-15,-1-7 3 16,-2-12 7-16,-1-2 16 15,-4-10 15-15,0-1 0 16,7-10 6-16,3-2-7 16,1-3-13-16,-4 1 5 0,0 16 0 15,-6 11-2-15,0 26 10 16,1 12-12-16,-8 20-8 16,-3 7-7-16,-5 22-15 15,-2-2 4-15,-2 10-5 16,-2-5-11-1,-2-5-18-15,-6-4-7 0,0-5-13 0,-2-8 7 32,1-8 15-32,5-8 9 0,3-9 14 0,0-5 4 15,9-8 5-15,5-10-1 16,16 1-2-16,1 1-1 16,6 5-1-1,-1 6 0-15,-2 5 0 16,-2 4 0-16,-10 8-1 15,1 4 1-15,-15 0-2 0,-4 3-2 0,-4-7-6 16,-12 3-7-16,-11-3-20 16,0 4-3-16,-9-2-12 15,1-3-9-15,10-9-2 16,3-9-5-16,17-16-9 31,2-14-5-31,14-15-10 0,6-9-2 16,4-10-12-16,7-3 9 15,2 9 14-15,2 2 15 16,9 13 46-16,-3 9 14 16,-8 4 50-16,-2 14 19 15,-12 18 28-15,-4 3 13 16,-4 18-1-16,-5 8-7 16,-1 7-4-16,-2 9-9 0,-2 12-6 15,-4 3-10-15,0 5-31 16,0 0-12-1,6-10-21-15,6-7-1 16,5-15 5-16,5-7-4 0,9-16 1 16,5-5 3-16,6-10-3 15,0-9 4-15,-4-3 3 16,-4-5-5-16,-6 0 7 16,-7 2 9-16,-12 6 11 15,-8 7 15-15,-15 13-4 16,-6 10-7-16,-7 19-15 15,-1 8-11-15,7 9-4 16,6 2 1-16,23-14-6 16,10 0-16-16,23-23-36 0,8-4-27 15,10-14-56-15,7-7-16 16,-3-2-48-16,-8-11 99 16</inkml:trace>
  <inkml:trace contextRef="#ctx0" brushRef="#br0" timeOffset="195177.36">22038 7714 1054 0,'2'-8'144'0,"-2"-2"145"16,-8 2-173-16,-2 2-5 0,-2 5-41 0,-2 1-7 0,4 7-19 16,2 8-2-16,4 16-10 15,4 13-5-15,3 19-10 16,3 4-7-16,7-3-9 16,-1-2-3-16,6-16 2 0,1-7 0 15,1-15 3-15,-1-4-1 16,-8-15 0-1,0-5 6-15,-5-11 4 0,2-8 16 16,0-13 13-16,2-7 0 16,1-7-2-1,-3-4-11-15,4 4-17 0,-1 8-6 16,2 18-6-16,-1 9-3 16,4 15 1-16,-2 15 6 0,1 10 0 15,2 2-1-15,4 5-1 16,-3-1-5-1,6-5 4 1,3-2 3-16,-7-2-1 0,1-4-1 16,-4-6-1-16,-6-4-3 15,2-7 2-15,0-5 6 0,-4-10 7 16,2-4 3-16,-5-13 12 16,1-7-2-16,-4-9 8 15,0-7 9 1,-3-10 1-16,-6-6 5 15,-2-7-16-15,-3 0-11 0,4 12-17 16,-2 10-10-16,6 25-36 16,3 5-40-16,5 9-110 15,2-4 546-15,16 0-301 0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5-02-20T18:35:46.905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6027 2677 612 0,'-145'58'8'0,"88"-39"-13"0,4 1 2 0,10-7 23 0,4-7 28 0,12 1 74 0,10-4 25 0,10 0 3 0,7 3-22 0,11-1-43 0,5 4-13 16,8 2-9-16,4 4 4 0,8-3-14 16,10 2-6-16,9-2-8 31,15-8-6-31,17-5-11 16,12-2-6-16,11-7-9 15,2-1-3-15,11 5-1 0,7-1-2 16,20 7-1-16,7 7 0 15,12 7 0-15,8-1 1 0,12 1 0 16,2-2 1-16,20-7 4 16,-1 0-3-16,-1-12 1 15,11-2-1 1,-5 0-3-16,1-2-2 16,5 1-1-16,-2 7 0 0,-11 6-2 15,1 7 4-15,-11 4-3 16,-10 5-3-16,-6 1 0 0,-4 7 0 15,-9-3 1-15,-12-1 4 16,-16-7 2 0,-12-5 0-16,-23-6 0 0,-4-2 0 0,-18-3 0 15,-8 0-3 1,-30-2 2-16,-16 4 0 0,-27-2 11 31,-5 3 11-31,-33-9 3 0,-12 1-2 0,-30-8-13 16,-10 1-5-16,-14-10-6 15,-3 3-10-15,-22-13-6 16,-7 1-2-16,-20-2 0 31,-5 0 8-31,-6 1 5 0,-9 2 1 16,-7 5 2-16,-8 3-1 0,-22 8 5 16,1 4 4-16,-6 7 4 15,-17 0-2-15,7 4 5 16,-3 4-2-16,-24 3 0 15,9 5 0-15,-6-1-2 16,-5 6-6-16,20 2 0 0,6-3-1 16,7 4-2-16,9-5 3 15,15 3 0 1,-2-1 3-16,29-2 0 16,12 0-4-16,22-3-1 0,23-1-2 15,18-2 0-15,10-1 6 0,17-2 1 31,13-1-2-31,25-6-1 16,27 0-10-16,4 1 3 16,31 1-3-16,34 1 1 15,7-1 8-15,28 1-2 16,8-2 5-16,26 6 2 16,17 1-3-16,18 1-1 15,12-1-1-15,24 0 8 16,7 1 3-16,24-2-1 15,14 2-3-15,4-6-8 16,20 5 0-16,7-5 2 0,1 4 2 16,13 5 3-16,-9 4-2 15,5 0-2-15,-5-4-1 16,-8 1 0-16,-6 0 0 16,-22-6-1-16,2 0 3 15,-29-7-4-15,-8-2 1 16,-22-3 0-16,-22-1 2 0,-21 3-2 15,-18 0 1-15,-31 1 1 16,-13 1-2-16,-44 2 1 16,-11-1-2-16,-36 5-28 15,-26-2-25-15,-51 3 32 16</inkml:trace>
  <inkml:trace contextRef="#ctx0" brushRef="#br0" timeOffset="41178.91">5729 6457 1067 0,'-8'-5'30'0,"-3"-1"-29"0,0-4-10 0,-3-6-6 0,-2 2 1 0,0-9 10 0,-1-1 8 0,3 2 7 16,0 3-1-16,-2 5-1 15,5 4-3-15,-3 7-7 16,4 0-1-16,9 3 11 15,-1 0 15-15,2 2 30 16,0 4 15-16,9 0 8 16,9-3-2-16,9-1-14 15,9 1-14-15,5-3-9 0,6 3-6 16,12 0-5 0,8-1 1-16,23 6-5 0,7-2-9 15,16 4-3-15,7 2 1 16,14-4 1-16,16-2 9 15,27-4 12 1,11-2 6-16,34-8 10 0,8-4-3 0,27-6-9 16,13-4-9-1,-5 0-11-15,5-6-7 0,-19 4-6 16,-19-1-30-16,-29-4-102 16,-28 4 85-16</inkml:trace>
  <inkml:trace contextRef="#ctx0" brushRef="#br0" timeOffset="84709.99">16547 6151 1236 0,'-7'25'94'0,"1"2"69"16,1 3-92-16,5 1-3 0,8-2-16 0,5-1-1 16,15-3-3-16,12-3-2 0,18-4-2 15,16-6-1-15,21-2-11 16,6-1-4-16,11-9-8 0,6 2-8 16,18-2 0-16,11 0-5 15,9 5 3 1,1 3 3-1,12 4 9-15,6 1 4 16,13-2 4-16,9-3-8 0,18-4-11 16,-2-4-2-16,17-4-5 15,12-3 5-15,-12 1 2 16,5 0 2 0,2-7 0-16,-10 1-3 0,5-1 1 15,-2 2-3-15,-19-3-2 16,-6-1 2-16,-9-2-3 15,-16-2 2-15,-13 5-5 16,-12-5 2-16,-29 5-2 16,-5 0-7-16,-20 9 3 0,-12-4-6 15,-31 9 2 1,-22 0 4-16,-25 1-3 16,-11 5-3-16,-33-1 0 0,-16 6 2 15,-41 2 3-15,-18 1 2 16,-23 3 3-16,-5 2-3 15,-23-6-3-15,-12 1 0 16,-9-3-3-16,-9-3 5 0,-13 0 7 16,-8 3 2-16,-12-5-6 15,-10 4 1-15,6-1-6 16,2-3-1-16,-7 2 6 16,8-3 1-16,-7 1 2 15,-5 1 1-15,17-1-2 16,0-1 0-16,5 7-5 15,8 1 2-15,5 9-3 16,-2-1 0-16,17 9 5 16,7-2-2-16,16 0 0 15,13-1 0-15,20-6-4 0,12-1-2 16,26-3 5 0,15-4 0-16,33 0 0 0,15-5 2 15,26-8-1-15,4 3-2 16,36-13 1-16,19-4-1 15,40-5 4-15,14-1 1 16,23-4-1-16,10-3-2 16,23 2 2-16,16 1 1 0,14-3-1 15,14 4-1-15,13-1 2 16,-1 4 1-16,26 2 5 16,2 1 2-16,0 3-2 15,15-4-3-15,-10-1-5 16,3 2 1-16,4-3-1 15,-9 4 0-15,5-3 4 16,-12 3 2-16,-21 5-7 16,-8 5-1-16,-32 6-2 15,-16 0 0-15,-21 6 3 16,-22 4 1-16,-34 1-2 16,-10 1-1-16,-36-1-2 0,-12-1-2 15,-28 1-5-15,-13 0 2 16,-32 0 2-1,-19-2 4-15,-26-4 5 16,-7-2 4-16,-19-3 1 0,-11-5-1 0,-27 1-2 16,-7-6-4-1,-32-2 0-15,-19-1-1 0,-21 0-5 32,-23 4-2-32,-30 6-16 0,-4 3-17 15,-32 3-37-15,-2 6-14 16,-13 6-37-16,-5 0-16 0,14 6 88 15</inkml:trace>
  <inkml:trace contextRef="#ctx0" brushRef="#br0" timeOffset="114962.91">16108 13206 1221 0,'0'0'74'0,"0"5"44"0,0 1-57 0,0-2-7 16,-1 0-10-16,-1-2-10 0,5-2-14 0,5 0 4 0,8-6-7 16,7-1 1-16,11-1-4 15,7 1-10-15,9 3-1 16,2 4-3-16,5 5 1 15,1 3-1-15,7 8 0 16,6 0 1-16,13 6-3 16,9 0 3-16,19-2-1 15,1 1-1-15,13-1 1 16,7-4 3-16,22-7 3 0,9-1 1 16,14-1 7-1,13-4 1-15,11 3-3 16,-2-1 1-16,26 3 0 15,4 0 2-15,-3 1 7 16,16-7-2-16,5-1-7 0,-7-1-3 0,21-1-5 31,-5 1-2-31,5-4 1 0,11 0 1 0,-11 2-4 16,16-1 2-16,-17 1-1 16,-7-2-2-1,7-1 0-15,-18 2 1 0,-2-2-17 16,-7 0-21-16,-36 1-69 15,-7-6-121-15,-39-4 132 16</inkml:trace>
  <inkml:trace contextRef="#ctx0" brushRef="#br0" timeOffset="118322.58">19852 12334 1484 0,'12'-12'50'0,"-1"1"-5"0,-1 1-22 0,-7 7 8 16,-1 1 2-16,-6 4-3 0,-2 6-6 0,-2 8-16 15,-3 7-5-15,2 10-3 16,-5 12 0-16,-2 10 1 15,2 11-1-15,1 24-3 16,3 14 0-16,3 19-1 16,2 10 3-16,0 21 1 0,2 12 3 15,1 17-3-15,1 9 1 16,4 13 0-16,-1 3-3 16,2 8 3-16,1 11 1 0,-2-3-1 15,2 2 1 1,-2 12-1-16,-1-11 1 15,-4 16 3-15,-1 4 0 0,-3-8 1 16,-1 7-1-16,-1-5 1 16,2-8 1-16,0 2 2 15,-2-12 0-15,3-18-7 16,0-8 2-16,-2-30-3 16,0-14-1-16,6-32-15 15,-4-23-26-15,3-38-60 16,4-17-218-16,-12-36 200 15</inkml:trace>
  <inkml:trace contextRef="#ctx0" brushRef="#br0" timeOffset="125473.31">20724 12610 745 0,'2'3'81'0,"1"-3"108"0,2-3-73 0,4-3 11 0,2-5-1 0,3-2-14 0,4-1-8 0,-4-5-4 16,3-3-3-16,-1-8-5 0,-2-1-3 16,-1-9-12-16,-2-7-10 15,0-11-10-15,3-10-11 16,3-17-7-16,6-12-1 16,-1-19-6-16,-2-12-1 15,2-17-6-15,0-7-6 16,5 1-7-16,5 4-3 15,2 13-6-15,4 15 0 0,2 21 0 16,-4 11-2-16,-3 13 2 16,2 3-3-16,-1 5-1 15,3 3-1-15,-3 4-2 16,-2-1 1-16,-5 10-2 16,0 6-8-16,-7 4-9 15,1 6-6-15,-4 2-31 16,-6 8-22-16,-3 5-61 15,-2 5-33-15,-6 10-40 16,0-4-172-16,0 8 246 0</inkml:trace>
  <inkml:trace contextRef="#ctx0" brushRef="#br0" timeOffset="126043.01">21107 10302 743 0,'-11'0'109'0,"-9"0"155"0,10 0-187 0,-1-4 4 0,4 4-19 0,7-1-10 15,6 1 3-15,6 1 6 16,11 1 3 0,3-4 2-16,4-2 1 15,2-4-7-15,-2-5 0 0,0 1-6 16,1-4-14-16,1 2-6 0,1-2-10 31,2 0-4-31,-7 3-5 0,-1 4-1 16,-7 0-7-16,-4 5-4 0,-3 3-2 15,0 1 0-15,-1 3-1 16,2 3 0-16,2 1 2 16,0 0-1-16,0 0-3 15,-2-1 5-15,-3-1-3 0,2 0-2 16,-6 2 2-1,3 4 0-15,-5 5-4 16,-5 9 2-16,-2 9-12 0,-4 10-11 16,-1 12-18-16,4 11-10 31,-5 2-21-31,4-3-10 16,4-17-30-16,0-17 37 0,3-24 37 15</inkml:trace>
  <inkml:trace contextRef="#ctx0" brushRef="#br0" timeOffset="128862.97">21786 8791 774 0,'0'-5'112'0,"0"0"57"0,1 2-29 0,1-3-21 0,0 1-31 15,2-1-2-15,-4-1-2 16,3 1 5-16,-3 0-2 15,-4-5-3-15,-6 3-24 16,-9 0-14-16,-12 0-25 16,-6 7-9-16,-15 8-9 15,-3 8-3-15,2 5-1 16,2 5 0-16,12 7-1 16,6-2 1-16,17 3-3 0,6-3-1 15,15-2 1-15,11-1 1 16,9 0 2-16,8 1-1 15,11-1 1-15,8-5-1 16,4-1 3-16,-1 2-1 0,-11-4 1 16,-11 3 3-16,-14 5-2 15,-6-3 0-15,-16 4 0 16,-7 1-2 0,-17-1 2-16,-9-1 1 0,-16-3 0 15,-8-9-3-15,-3-4-15 16,-2-6-11-16,7-7-32 15,4 1-16-15,15-9-16 16,9-1-10-16,17-4-14 16,12-1 58-16</inkml:trace>
  <inkml:trace contextRef="#ctx0" brushRef="#br0" timeOffset="130342.71">21967 9054 1065 0,'-1'19'61'0,"-1"2"20"0,2 5-18 0,0 7-23 0,2-1-18 16,7 0-14-16,2-7 3 0,7-14 8 15,2-5 9-15,2-9 12 16,2-5 5-16,-4-6 0 15,-1-3 0-15,-5-10-1 16,-3 2-1-16,-4-1-4 16,-2-2 0-16,-5-2-10 15,0 3-2-15,-2 10-10 16,0 4-3-16,2 13-8 16,-1 2-2-16,2 12-2 15,6 8-1-15,4 3-2 16,3 2-3-16,6-2 0 15,3-7-1-15,8-4 4 16,-1-3 0-16,5-3 1 16,-4-5 1-16,-4-3 5 0,0-2 2 15,-5-4 2-15,0-2 2 16,-6 0-5-16,-5 2-1 0,-3 1-4 16,-2 4-1-1,-4 1-4-15,1 3-2 0,-2 5-5 16,-1 3-6-16,0 0-1 15,0 0 1-15,2-8 7 16,4-3 5-16,-3-10 7 16,-1-1 1-16,9-3 4 15,0-3-1-15,3-2-2 16,5 2 1-16,-1 4-4 16,-3 2 1-16,3 6-1 15,-2 4-2-15,-2 1-2 16,2 1-2-16,-5 4-8 15,1 1-3-15,-1-3 0 16,-3-3 0-16,2-1 13 16,-3-7 2-16,3-6 5 0,3-4 6 15,1-5 5-15,5-2 7 16,1 2 9 0,4 8 6-16,4 12-2 15,5 3-2-15,2 12-11 0,-3 6-9 16,-7 18-36-16,-5 3-11 15,-7 2-79-15,0-3-45 0,2-14 94 16</inkml:trace>
  <inkml:trace contextRef="#ctx0" brushRef="#br0" timeOffset="130776.54">23778 8900 1379 0,'-3'22'89'0,"-6"1"26"0,-2 6-53 0,0 9 1 0,9-4-45 0,2 1-15 16,14-5-6-16,5-5 0 16,6-14 4-16,4-3 5 15,4-8 4-15,-6-3 11 16,-2-8 11-16,-1-5 11 16,-12-8 20-16,-1-1 1 0,-12-5 0 15,-9-4-3-15,-12-6-28 16,-13 1-14-16,-6-1-20 15,0 4-17-15,-1 11-15 16,7 9-14-16,8 5-35 16,5 1-16-16,22 3-28 15,8-1-5-15,24 0-4 16,7 0-86-16,12-5 145 16</inkml:trace>
  <inkml:trace contextRef="#ctx0" brushRef="#br0" timeOffset="130977.47">24302 8464 1357 0,'-1'-17'98'0,"-11"3"51"0,-3 1-10 0,-11 13-26 15,1 11-23-15,2 18-31 32,2 8-6-32,8 15-16 0,7 7-11 0,8 2-19 15,4 2-7-15,5-4-27 16,0-6-21-16,0-2-55 15,0-2-35-15,-6-10-97 16,-2-9 123 0</inkml:trace>
  <inkml:trace contextRef="#ctx0" brushRef="#br0" timeOffset="131150.16">24092 8742 1141 0,'33'-19'111'0,"10"2"137"15,9 1-115-15,11 0-34 0,2-4-19 16,-7 4-56 0,-6-3-17-16,-14 13-44 15,-9 4-34-15,-18 10 35 0,-11 12-11 0</inkml:trace>
  <inkml:trace contextRef="#ctx0" brushRef="#br0" timeOffset="131459.19">22683 9860 1651 0,'2'5'182'0,"3"39"-104"16,0-5-58-16,6 24-10 16,0 0-6-16,0 1-27 15,0-5-23-15,-2-10-64 16,-1-1-30-16,-3-17-266 15,-4-7 253-15</inkml:trace>
  <inkml:trace contextRef="#ctx0" brushRef="#br0" timeOffset="131668.22">22594 9901 922 0,'18'-80'164'0,"8"4"221"15,13 22-227-15,7 15-2 16,1 25-28-16,2 9-23 0,-6 18-51 15,-9 7-20-15,-11 10-21 16,-9-2-8-16,-19 4-1 16,-8-1-5-16,-15 1-12 15,-4-4-18-15,-1-6-37 16,0-4-26-16,6-15-59 16,1 0-7-16,10-14 79 15</inkml:trace>
  <inkml:trace contextRef="#ctx0" brushRef="#br0" timeOffset="132115.54">23143 10015 1210 0,'9'53'30'16,"-4"-1"-5"-16,-4-4-4 16,-2-9 0-16,-2-3-2 15,-2-17-4-15,-1-6 9 16,-2-18 24-16,-2-9 10 15,-1-15 11-15,3-12-1 0,5-11-8 16,6-1-7-16,8-4-10 16,7 7-7-16,4 9-5 15,3 4 2 1,8 21 3-16,-1 4-2 0,2 12-7 16,-4 3-7-16,-3 10-13 15,-3 6-4-15,-8 3-2 16,-4 1 0-16,-10 12-5 15,-2 1-6-15,-2 7-11 16,-1-2-1-16,6-5 0 16,8-7 3-16,8-14 7 0,5-5 1 15,6-12 5-15,3-9 6 16,0-9 10-16,0-6 9 16,-4-5 15-1,-9-5 6-15,-14-2 6 16,-9 1-8-16,-24-2-16 15,-10 3-14-15,-12 3-35 0,-3 6-17 0,7 9-40 16,8 6-20 0,11 6-48-16,12 4-192 0,17 2 214 15</inkml:trace>
  <inkml:trace contextRef="#ctx0" brushRef="#br0" timeOffset="132560.6">23990 10079 1403 0,'-5'0'126'0,"-6"-3"61"0,-10-3-69 0,-2-1-7 0,-4 0-53 16,-1 2-20-16,7 16-21 0,-1 3-9 15,13 14-9 1,4 6-6-16,8-6-10 0,6-4-6 15,4-9-5-15,3-2-1 16,0-7 9-16,-2 1 9 0,2-11 6 16,-4-5 4-16,-2-5 1 15,-1-5 1-15,-1-8 4 32,-2-3 1-32,-1-9 12 15,-3-10 8-15,-2-16 7 16,1-9 2-16,1-2-3 0,2 5 3 0,-2 19 16 15,1 16 12-15,-3 20 9 16,0 13-4 0,0 6-19-16,0 16-11 15,5 28-17-15,1 15-6 16,5 11-9-16,4 2-6 16,5 2-27-16,5-2-30 0,7 3-103 15,1 8-51-15,-6-11 101 16</inkml:trace>
  <inkml:trace contextRef="#ctx0" brushRef="#br0" timeOffset="138158.29">21172 1254 1958 0,'21'13'-9'0,"7"10"12"0,8 9 0 0,1 1-1 0,-1 8 1 0,2 2-1 0,-5-1-3 0,-5 6 0 0,-7 4-1 15,-5 0 0-15,-13 11 0 16,-6-3 0-16,-12-4-2 0,-5 6-6 16,-7-8-32-16,2 2-19 0,1-5-39 15,7-5-15 1,12-31-79-16,2-12 114 16</inkml:trace>
  <inkml:trace contextRef="#ctx0" brushRef="#br0" timeOffset="138768.56">21182 1202 473 0,'6'-3'92'0,"0"0"122"0,1-2-39 0,-7 4-14 0,0-1-26 0,0 2-59 0,-4-3-10 15,8 1-10 1,-3 1-10-16,2-4-9 0,-1 5-4 15,6-6-6-15,1-1 3 16,4 1 4-16,3-7 0 0,9 1 7 16,5-2-1-1,14 4 1-15,6 5 2 0,15 5-14 16,11 5-5-16,7 9-7 16,3 2-10-1,5 6-3-15,4 2-2 0,-2 4-1 16,8 1-1-16,1 4-3 15,-1-2 2-15,-6-1-1 16,-11-3 2-16,-20-3 2 16,-7-4-6-16,-17 1-34 15,-9-6-14-15,-18 3-49 16,-10-6-24-16,-11 1 70 16</inkml:trace>
  <inkml:trace contextRef="#ctx0" brushRef="#br0" timeOffset="139509.07">21384 2174 1609 0,'28'3'11'0,"24"5"16"0,6-5 0 0,-6-2-6 0,15 1-4 0,-3-5-4 0,-5-10 7 0,-4-1 7 15,0-14 17-15,2-7 7 16,3-8 6-16,0-7-5 16,0-2-13-16,1 0-3 15,-1-3-15-15,-1-1-6 16,-7 0-8 0,-8-8-4-16,-13 0-4 0,-5 1-4 15,-14 0-12-15,3 4-8 16,-1 15-7-16,1 8-6 0,6 14 0 15,-2 4 1-15,-8 14-18 32,0-1-17-32,-9 7-43 15,-2 4-35-15,0-5 76 16</inkml:trace>
  <inkml:trace contextRef="#ctx0" brushRef="#br0" timeOffset="139944.1">22546 1445 1143 0,'0'-11'65'0,"0"-2"15"0,0 4 1 0,5-2 3 0,-2 5-9 0,8 4-3 0,3 2 4 16,16 8-3-16,10 0-2 16,17 0-8-16,12-1-6 0,24-7-16 15,5 0-13-15,1-6-11 16,-3 0-9-16,-10-7-8 16,-7 1-22-16,-12-6-81 15,-7 6-49-15,-25-3 73 16</inkml:trace>
  <inkml:trace contextRef="#ctx0" brushRef="#br0" timeOffset="140657.82">22054 2432 1094 0,'2'-5'85'0,"-12"-1"54"0,-6 1-55 0,-17 5-19 0,-5 7-20 0,-7 9-19 0,-1-1-3 16,8 9-14-16,6-2-2 15,15 3-6-15,9 0-1 0,13 1 13 32,8-1 7-32,12 0 9 0,6 2 7 15,14-3 1 1,2-2-6-16,-1 0-9 0,-4-2-5 15,-18 1-17-15,-10-4 0 16,-22 4 3 0,-12-2 0-16,-25 1-3 0,-5 4-2 0,-5-7-33 15,0-1-15 1,14-5-47-16,4-3-37 16,12-8 78-16</inkml:trace>
  <inkml:trace contextRef="#ctx0" brushRef="#br0" timeOffset="141492.23">22171 2640 1175 0,'3'-6'76'0,"0"-2"29"15,0 2 2-15,2 4-17 16,1-2-17-16,1 8-36 15,-1 4-9-15,-3 13-16 16,-3 2-9-16,-3 9 1 16,3 1 1-16,3-5-5 15,7-1-1-15,8-6 0 16,3-6 3-16,6-8 6 16,-2-1 6-16,2-9 7 15,-5-7 1-15,-2-2 1 16,4-9 0-16,-8-7-4 15,4-2-3-15,-5-8-3 0,-9 0-1 16,-1 2 6 0,-1 8-1-16,1 6 3 15,0 7-1-15,0 15-13 0,-2 4 1 16,0 11-3-16,0 7-2 16,0 5-2-16,5 3 0 0,-2-8-2 15,2 0-1-15,3-1 5 16,-3-5 0-16,0-2-1 15,-3-2 3-15,-2-1-5 16,0-6-2-16,2-3 1 16,3-2 1-16,1-5 2 15,4-4 1-15,1-4-1 16,3-3 2-16,2 4-4 16,3 0 1-16,0 6 0 15,-3 0-3-15,-1 6-7 16,-2 3-6-16,-7 6-15 15,-1 3-6-15,-3 0 8 0,-5-1 7 16,0-1 16-16,0-9 4 16,0 1 2-16,3-2 1 15,5-8 0-15,1-6 1 16,8-2 0-16,7-5 1 16,3 7 0-16,3 2-2 15,-3 5 0-15,-4 1 0 0,0 6-1 16,-5 2-1-16,-5 4-4 15,1 5 0-15,-6-3 2 16,6 0 2-16,-4-4 1 16,2-4 2-1,1-4 1-15,-2-4-1 0,5-5 18 16,1 1 4-16,2-4 10 16,0 2 3-16,6 4-10 15,-4 5-1-15,4 18-4 16,-3 6 1-16,-1 19-9 15,-1 11-5-15,-6 9-9 16,1-3-8-16,-6-6-65 0,-3-9-57 16,12-23 72-1</inkml:trace>
  <inkml:trace contextRef="#ctx0" brushRef="#br0" timeOffset="142439.51">19934 1149 908 0,'22'-7'106'0,"1"-2"114"0,7 1-83 0,5 2-12 0,8 4-24 0,14-1-26 16,4 3-11-16,10 5-17 16,0-1-4-16,2 4-15 15,-1-3-4-15,-1 1-11 0,3-3-6 16,-3 1-9-16,-1 3-18 16,-2 0-37-16,-4 4-24 15,-9 1-60 1,-9 3-79-16,-16 0 127 0</inkml:trace>
  <inkml:trace contextRef="#ctx0" brushRef="#br0" timeOffset="142795.13">20139 1645 1058 0,'5'7'79'16,"9"0"60"-1,6 3-7-15,23-9 5 16,9 3-27-16,17-8-31 15,10-7-12-15,16-4-12 0,6-9-10 0,17-1-23 16,0-2-9-16,-7 2-12 16,-13 6-1-16,-24 6-20 15,-16 7-17 1,-26 6-44-16,-9 0-25 0,-23 13-49 16,-4 5-197-1,-20 12 223-15</inkml:trace>
  <inkml:trace contextRef="#ctx0" brushRef="#br0" timeOffset="143152.56">20232 2404 1159 0,'69'-27'149'16,"-1"-6"134"-16,9-5-141 15,4 0-1-15,10 3-59 16,12-1-33-16,11 2-31 16,1 2-7-16,-5-4-53 31,-7 3-32-31,-10 1-135 15,-3-3 112-15</inkml:trace>
  <inkml:trace contextRef="#ctx0" brushRef="#br0" timeOffset="144598.93">16921 710 915 0,'3'-3'95'0,"-3"-2"61"0,-3 2-18 0,-4 3-46 0,-2 0-13 0,2 2-10 16,3 1-6-16,1 6-4 15,6-1-1-15,0 11-12 16,3 8-1-16,4 11-11 16,-1 7-10-16,5 9-7 15,-3 4-8-15,-3-1-7 16,-1 3 1-16,-1-13-2 16,2-1-6-16,-5-11-30 15,-3-8-20-15,3-12-42 16,-6-4-14-16,3-11-206 15,5-11 204-15</inkml:trace>
  <inkml:trace contextRef="#ctx0" brushRef="#br0" timeOffset="145390.81">16921 606 811 0,'1'0'92'0,"1"-2"52"16,1-2-2-16,0 1-53 16,-1-1-19-16,2 3-15 15,4-1-2-15,0-4-7 16,2 3-12-16,1 0-10 15,0-4-8-15,9 4 1 0,-4 0 1 16,4-2 3-16,1 4 2 16,-10-2-7-16,3 1-4 15,-6 2-5-15,-5 0-5 16,4 0 1-16,-1 0 1 16,0 0-1-1,0 0-1-15,7 0 2 16,0 0 0-16,4 0 0 0,4 0 5 0,-2 0 1 15,-2 0-1-15,-3-2 5 16,0-1-4-16,4 2-5 16,2-1-1-16,2 1-1 31,2-1-1-31,1 0 3 0,2 2-2 16,3 2-3-16,3 3 1 15,6 1 0-15,6 2-2 16,-4 0-1-16,-3 3 1 0,-7 5-1 15,-7-1 4-15,-7 7-2 16,0 2 0-16,-6 1 0 16,1 1 0-16,-5-1 3 0,1 2-2 15,3-5-1 1,0-2 0-16,4 5 1 16,-1-3 0-16,-5 5-1 15,-1 5-1-15,-6 1-2 0,2 3 2 16,-4-4 0-16,0 1 2 31,-1-5 1-31,-9 1 1 0,1-4-3 0,-2-1-2 0,-2-4 0 16,1-4 0-16,-10-2 3 15,-2-3-1 1,-4-2 3 0,-6-5 1-16,-3-3-1 0,-4-1-1 15,-13 0-1 1,2 2-4-16,-2 6-2 15,-3-4 1-15,8 6-11 16,1-1-2-16,7-4-6 16,7 1-9-16,8-6-14 15,7-3-12-15,11-2-47 16,6-6-210-16,15 0 201 0</inkml:trace>
  <inkml:trace contextRef="#ctx0" brushRef="#br0" timeOffset="145876.48">17091 1749 1228 0,'0'2'89'0,"2"7"44"0,1 4-21 0,1 8-22 0,-2 8-24 0,1 5-25 16,2 5-7-16,-4 5-22 15,4 2-4-15,0-2-6 16,3 0-1-16,-2-8-1 15,0-1-12-15,-1-6-33 16,0-6-16-16,-4-10-47 16,-1-12-15-16,0 1 69 15</inkml:trace>
  <inkml:trace contextRef="#ctx0" brushRef="#br0" timeOffset="146368.57">17140 1674 861 0,'5'-13'112'0,"1"0"166"0,2 1-157 16,6-4-4-16,2 3-15 0,4-6-26 16,4 2-11-16,6 5-8 15,3 2-9-15,6 4-9 16,7 4-8-1,3 4-12-15,6 1-6 0,5 8-8 16,3 3-2-16,-7 3 2 16,-11 2-1-16,-5 3-2 15,-4 1 1-15,-4-5-2 0,-1 6 0 16,-4-7 0 0,-2 4-1-16,0 0-1 0,-2 1 0 15,-5 0 1-15,-5-3 0 16,-5 4 1-16,-5 2 0 15,-6 5-1 1,-3 4 0-16,-10 2-2 0,-1 2 2 0,-6-7-2 16,-2 2 2-16,-2-4 1 31,-1-1 0-31,-11-4-1 16,-4-1 0-16,-11-8-2 0,-2-3 0 0,-8-9 2 15,1 1-4 1,5-4-14-16,3-5-3 0,14-6-16 15,6-5-5-15,7 3-27 16,6-2-16 0,7 5-26-16,3 7-176 0,10-8 186 15</inkml:trace>
  <inkml:trace contextRef="#ctx0" brushRef="#br0" timeOffset="146845.18">17203 2888 1053 0,'6'-36'75'0,"1"1"23"0,-3 8 3 0,3 11-7 0,-3 9-17 16,-1 8-3-16,2 12-4 0,-2 12-6 15,1 13-7-15,0 15-10 16,-1 4-11-16,5 11-19 16,3 0-7-16,-3 0-6 15,2-1-2-15,-2-3-11 16,-2-3-13-16,0-14-33 15,-3-3-16-15,-3-14-47 16,-1-6-12-16,-6-19 68 16</inkml:trace>
  <inkml:trace contextRef="#ctx0" brushRef="#br0" timeOffset="147197.96">17260 2850 946 0,'8'-11'117'16,"4"-5"211"-16,6-1-219 16,4-2 11-16,3-3-5 15,5 0-28-15,6 0-11 16,12 3-8-16,4 5-11 0,12 11-18 16,1 4-8-1,3 16-15-15,0 6 0 0,-2 14-11 16,0 6-1-16,-8 7-1 15,-7 4-4-15,-18 1 3 16,-8-1-2-16,-15-4-7 16,-10 1 3-16,-14-4 3 15,-12-3-4-15,-10-6-7 16,-8 2-13-16,-10-11-35 16,-7-2-13-16,-13-6-37 15,-13-4-17-15,-19-4-27 16,-3-4-232-16,10-9 248 15</inkml:trace>
  <inkml:trace contextRef="#ctx0" brushRef="#br0" timeOffset="147776.15">16796 3866 1312 0,'8'23'76'0,"-3"6"15"0,-2 5-15 0,-2 3-19 0,2 4-27 16,1 0-20-16,2 0-5 0,-3 4-3 0,0-4 0 16,0 4-24-1,-3-4-11-15,0-5-54 16,2-3-127-16,-2-14 131 16</inkml:trace>
  <inkml:trace contextRef="#ctx0" brushRef="#br0" timeOffset="148060.07">16779 3875 1314 0,'9'-41'78'0,"5"8"34"16,7 5 5-16,9 12-5 15,4 10-16-15,1 10-28 16,1 9-16-16,-6 7-29 0,-4 6-7 15,-6 0-9-15,-7 4-5 16,-10-1-4-16,-3 2-3 16,-13-2-10-16,-9-2-3 15,-5-5-26-15,-3-7-21 16,0-7-48-16,7-6-20 16,2-13-203-16,4-5 206 15</inkml:trace>
  <inkml:trace contextRef="#ctx0" brushRef="#br0" timeOffset="148518.14">17162 4009 781 0,'16'40'104'0,"-4"5"165"16,-4 1-210-16,-1 1-20 16,-3-2-8-16,-4-8-20 15,2-5-4-15,-5-8-3 16,-2-9-2-16,0-11 6 15,-1-6 3-15,-2-14 14 16,0-9 5-16,-1-13 7 16,1-6-2-16,8-5-5 0,4-5-7 15,11 10-4-15,4 5-1 16,4 10 7 0,6 7 3-16,5 8 8 0,1 5 0 15,1 7-13-15,-2 4-4 16,-9 7-17-16,-5 5-4 0,-6 5 0 15,-4 3-1-15,-7 7 5 16,-1 2-1-16,-2 7 0 16,0-2 1-16,3-6-1 15,6-1 1-15,4-7-1 16,6-9 0-16,3-9 5 16,5-4 9-16,-4-6 16 15,-2-13 6-15,-2-1 9 16,-3-10-3-16,-15-2-11 15,2-3-4-15,-12 1-14 16,-5 0-6-16,-12 1-8 16,-5 2-11-16,-4 7-34 15,0 7-19-15,12 6-51 0,5 6-17 16,18 5 72-16</inkml:trace>
  <inkml:trace contextRef="#ctx0" brushRef="#br0" timeOffset="149295.51">17899 4042 1253 0,'22'-8'86'0,"-3"-3"46"0,-5-3-2 0,-6-2-6 0,-7-4-30 0,-4 3-43 15,-8-2-14-15,-6 4-24 16,-2 9-7-16,-5 6-6 15,1 3 0-15,-3 18-4 16,1 1-2-16,1 9 2 16,7 7 0-16,12-1 1 15,5-4 0-15,11-6-2 16,7-5 0-16,4-13 4 16,0-7 1-16,0-9 4 0,-2-2 2 15,-1-13 9-15,0-5 7 16,0-6 9-16,-1-5 4 15,-6-6 1 1,1-7-4-16,-10-7-3 0,-3-5-1 0,-5 3-10 16,-3 0-3-1,0 24-5-15,1 11-2 0,0 18 0 16,1 14-2-16,0 18-3 16,-1 11-3-1,3 26 0-15,0 1 0 16,4 14-1-16,4-3 1 15,13-6-23-15,7-5-4 0,6-14-4 16,7-10-4-16,1-17 28 16,2-4 3-16,1-18 4 15,-2-10 6-15,-4-13 1 16,-5-7 9 0,-6-10 13-16,-10-4-2 0,-6 0 0 0,-4 4-7 15,-7 9-9 1,0 9-2-16,-3 16 4 15,-4 9-5-15,2 16-5 0,-1 7-3 16,6 4-6-16,6 0 5 16,8-11-4-1,8-1 3-15,1-12 2 0,1-5-3 0,-2-4 4 16,-5-9 3-16,2-4-4 31,1-6 1-31,1-2 8 0,0 2-3 16,-3 8 4-16,-1 6-2 0,-8 10-9 15,-3 6-1 1,-4 12-2-16,-4 5 0 0,2 7 3 16,-3-1 1-16,7-5-29 15,9-9-22-15,7-8-57 16,8-5-37-16,5-9-59 16,3-9-199-16,10-12 248 15</inkml:trace>
  <inkml:trace contextRef="#ctx0" brushRef="#br0" timeOffset="149465.45">18829 3948 1287 0,'-33'0'89'0,"-3"8"75"0,-5 1-53 16,3 8-22-16,2 5-20 0,11 5-42 16,12 0-8-16,15-2-11 15,13-1-5-15,17-7-19 16,7-2-12-16,10-6-53 15,3-7-21-15,5-6-43 16,0-8-130-16,-2-13 176 16</inkml:trace>
  <inkml:trace contextRef="#ctx0" brushRef="#br0" timeOffset="149642.56">19128 3640 1118 0,'-4'-47'114'0,"-2"11"42"16,0 36-18-16,0 14-15 15,-2 25-33-15,1 13-22 16,4 15-21-16,-2 8-18 16,5 2-23-16,4-2-4 15,-1-6-58-15,3-3-39 0,-1-7 49 16</inkml:trace>
  <inkml:trace contextRef="#ctx0" brushRef="#br0" timeOffset="150018.1">19140 3981 1056 0,'40'-13'137'16,"4"-3"141"-16,2 1-155 0,7 2-5 16,-2 4-26-1,-1-2-18-15,-6 1-18 16,-7 4-11-16,-17-2-22 15,-9 5-7-15,-19 3-11 0,-12 1-6 16,-18 6-4-16,-8 7-8 16,4 5-6-16,7 3 3 15,18-3 0-15,10 3 5 16,15-5 7-16,16 4 0 16,14-4 4-16,9 4 2 0,10-4 5 15,-2 5 2-15,-9-2 0 16,-12 1 1-16,-19 1-4 15,-12-1-1-15,-28 1 1 16,-15 3-1-16,-25 2 0 16,-10-2-6-16,1-3-47 15,-2 2-36-15,3-9 44 16,10 1-10-16</inkml:trace>
  <inkml:trace contextRef="#ctx0" brushRef="#br0" timeOffset="160944.7">20770 12793 1226 0,'-2'3'106'0,"2"8"-20"0,-3-6-14 0,-3 0 16 0,0 1-7 0,-10 1-24 15,-5 0-11-15,-6 6-23 0,-4 1-8 0,-5 2-11 0,-4 3 0 0,1-3-4 16,1 4 0-16,11 2 0 0,8 7-2 16,11 2 2-16,2 7-1 15,6 6 3 1,9 4 2-16,9-1 1 16,5 2 1-16,14-13-1 15,-1-8-2-15,10-13 0 0,3-11-2 16,-4-8 1-16,1-7 1 15,-5-13 15 1,-5-5 9-16,-2-15 12 16,-5-3 9-16,-8-11-1 0,-5 2-1 0,-16 0-1 15,-10 2-7-15,-24 4-14 16,-12 4-9-16,-17 10-17 16,-4 7-14-16,-8 20-51 15,2 12-34 1,13 21-98-16,11 13 106 0</inkml:trace>
  <inkml:trace contextRef="#ctx0" brushRef="#br0" timeOffset="204559.07">16383 12036 1023 0,'-4'3'66'0,"0"1"36"0,-4 2-24 0,2 2-20 0,2 1-3 0,4 2 11 15,0 2 8-15,0-7-1 16,4 5 7-16,2 0-19 0,-1 3-12 0,1 9-20 31,3 2-14-31,-7 2-13 16,1 1 0-16,-1-3-18 0,-2-3-18 16,1-8-37-16,-1-14-25 15,3 0-146-15,-1-14 147 16</inkml:trace>
  <inkml:trace contextRef="#ctx0" brushRef="#br0" timeOffset="204781.53">16260 11847 1043 0,'-4'0'125'0,"1"0"186"16,6-2-284-16,2-5-21 0,6-3-127 15,7-3-254-15,8-1 225 16</inkml:trace>
  <inkml:trace contextRef="#ctx0" brushRef="#br0" timeOffset="205054.28">16540 12088 1150 0,'0'21'63'0,"4"-1"0"16,-3-2 2-16,2 2-37 0,4-2-16 16,-1 0-9-16,2-2-3 15,-4-5 1-15,3-3-1 0,-7-5 9 16,0-3 20 0,-3-4 21-16,-4-9 8 0,1-12 3 15,3-5-10-15,3-8-11 16,3 0 0-16,10 10 1 15,1 2 2-15,6 14 6 16,2 9-5-16,1 6-16 16,-1 9-7-1,-5 14-21-15,-3 0-1 0,-3 11 0 16,-1-3-8-16,-1 3-38 16,-1-4-32-16,5-3-54 0,-1-2-145 15,1-10 173-15</inkml:trace>
  <inkml:trace contextRef="#ctx0" brushRef="#br0" timeOffset="205444.23">17001 12128 1247 0,'0'14'80'0,"3"5"42"16,-1 6-20-1,4 13-37-15,2 3-21 0,-3 13-37 16,3-1 0-1,-4 6-29-15,4-1-19 0,-2-8-6 16,-4-10-5-16,1-15 30 16,-3-9 15-16,0-15 8 15,-8-1 11-15,2-17 21 16,-2-16 12-16,-1-18 5 16,2-9 9-16,-2-17-3 15,-2-6 2-15,3 1 6 16,6 4 0-16,12 20-2 15,6 12 7-15,6 21-9 16,-5 1-10-16,7 13-26 16,-4 10-15-16,-1 6-12 0,0 9-5 15,-9 8 3-15,-6 1-13 16,-4 14-25 0,-3-3-24-16,-6 9-45 0,1-4-23 0,-5-2-25 15,1-9-105-15,4-17 163 16</inkml:trace>
  <inkml:trace contextRef="#ctx0" brushRef="#br0" timeOffset="205919.4">17309 12013 1062 0,'8'1'137'0,"-4"4"172"15,-4 6-199-15,-4 11-48 16,-6 3-20-16,4 7-31 0,4 1-6 15,7-8-4 1,6-6 2-16,8-11 0 16,1-5 2-16,2-8 10 15,-1-7 4-15,-1-9 12 16,-2-2 3-16,-1-3 3 16,-3 1 0-16,-3 6-8 0,-3 5-5 15,-6 14-21-15,3-2-3 16,-5 17-5-16,0 5-1 0,4 12 1 15,3-1-3-15,8 1-20 16,4-5-3-16,7-12 5 31,2-4 4-31,0-12 25 0,-1-7 12 16,-9-9 7-16,-1-5 6 0,-6-7 4 31,-3-4-1-31,0-8 4 0,0-5-2 16,-7-14 2-16,1-1 0 15,-1 6-8-15,1 4 4 16,4 24 1-16,4 8-2 16,1 24-10-16,-5 11-5 15,2 20-16-15,-3 13-3 16,-1 6-21-16,-2 1-27 0,4-3-65 16,1-4-56-1,-3-2 91-15</inkml:trace>
  <inkml:trace contextRef="#ctx0" brushRef="#br0" timeOffset="206298.65">17785 11967 1282 0,'25'-19'117'0,"1"-3"47"0,4 6-35 0,4 4-7 0,6-1-44 15,-4 3-13-15,-6 6-24 0,-5-3-11 16,-12 7-19-16,-4 5-7 16,-9 6-8-16,-4 5-5 15,-11 4-7-15,-5 4-5 16,-5 3-9-16,-2 0 0 16,6-2 10-16,7-5 3 15,12-7 9-15,9 0 4 16,16-10 0-16,6 0 4 15,2-1 4-15,4 1 6 16,-5-2 4-16,-3 4 1 0,-10 4-1 16,-9 4-3-16,-25 1-7 15,-10 10-3-15,-14 4-9 16,-10 7-16-16,-1-3-37 16,-1-1-28-16,5-14-54 15,3-6 71-15</inkml:trace>
  <inkml:trace contextRef="#ctx0" brushRef="#br0" timeOffset="207201.55">21432 12060 728 0,'0'-17'124'0,"0"-1"119"0,2-1-52 0,1 0-53 16,2 0-15-16,-4 7-20 0,-1 6-7 15,-3 6-32-15,-5 1-13 0,-7 15-30 0,-3 6-16 0,1 16-5 16,1 3-3-16,8 8 1 31,7 0 1-31,9-12-1 16,9-7-1-16,8-17 3 15,8-7 1-15,2-12 20 16,1-8 12-16,-1-8 11 16,-8-5 9-16,-8-5-7 15,-10-1-11-15,-17-1-12 16,-6 2-11-16,-17-1-29 16,-7 0-18-16,-8-2-42 15,2 8-23-15,8 4-18 16,9 7-14-16,25 16-115 15,-4-6 148-15</inkml:trace>
  <inkml:trace contextRef="#ctx0" brushRef="#br0" timeOffset="207686.05">21664 12021 808 0,'18'6'154'0,"-3"3"217"0,-2-4-231 15,-5 0-61-15,-5-1-14 0,0-2-30 16,-1-2-9-16,3 2-2 15,3-2-3-15,3-2 7 16,4 0 3-16,1-9 16 16,-5-1 7-16,-3-4 11 15,-3-8-9-15,0 1-6 16,4-1-9-16,-6 7-23 16,2 3 2-16,-5 14-14 15,1-4-5-15,4 20-3 16,0 6-6-16,3 11-4 15,0-1 1-15,11-1-22 16,4-5-7-16,10-12 4 0,2-3 1 16,-2-6 25-1,-1-5 7-15,-7-5 3 0,2-5-1 16,-7-5 4-16,-2-4 1 16,-7-6 14-16,-3-5 4 15,-5-5 5-15,-3-5 10 0,0-4-4 16,-5-8 2-16,-3 0 1 15,-1-3-10-15,-1 14-4 16,2 11-1-16,5 16-5 16,3 14-3-16,2 6-7 15,4 18-4-15,5 18-5 16,0 12-3-16,5 4-20 16,3 4-29-16,0-5-87 15,-2-2-41-15,1-9 91 16</inkml:trace>
  <inkml:trace contextRef="#ctx0" brushRef="#br0" timeOffset="208087.93">22190 11856 1268 0,'34'-34'119'0,"3"2"121"0,7 12-107 0,-2 7-5 16,-7 13-36-16,-5 6-36 0,-8 26-45 0,-8 9-8 16,-4 21-5-16,-4 4-16 0,-3 11-25 15,1 2-12 1,-4 0-50-16,0-7-8 16,0-9 10-16,-2-12 15 15,-1-21 42-15,1-8 31 0,-3-22 15 16,1-8 8-16,-3-22 35 15,0-11 6-15,-3-19 20 16,-3-12 4-16,6-9-17 0,7 1-9 16,4 6-16-1,6 14-7-15,4 22-10 0,-1 11-2 16,1 21-8-16,2 4-10 0,-5 10-12 16,-5 9-10-1,-6 4-37-15,-6 2-15 0,-2 4-49 16,0 5-179-16,6-7 200 15</inkml:trace>
  <inkml:trace contextRef="#ctx0" brushRef="#br0" timeOffset="208571.82">22655 11910 1285 0,'2'-17'125'15,"-2"-1"64"-15,-3 9-77 16,-5 6-18-1,0 11-56-15,1 6-14 0,1 17-7 16,6 6-3 0,5-3-8-16,6-5-3 15,11-12-3-15,3-4-3 16,5-9 1-16,0-5 2 16,-5-9 1-16,-1-2 0 15,-8-7 4-15,0 5-1 16,-2 0-2-16,-2 1 2 15,-1 10-3-15,4 3 0 16,-1 11-1-16,2 1-1 0,1 6 0 16,2 1 2-16,5-4 2 15,-4-4-2-15,4-4 17 16,1-4 5-16,-3-8 20 16,2-1 10-16,-4-16 7 15,-2-2 1-15,-3-14 6 16,0-4 2-16,-3-15-3 15,-5-6-9-15,-4-3-25 16,-3 3-12-16,0 17-10 16,1 11 1-16,-1 34-5 15,0 1-2-15,3 30-9 16,1 12-7-16,0 12-2 0,1 2-13 16,3 4-66-16,0-3-34 15,0-2-78-15,1-7-18 16,2-9-238-16,-1-4 278 15</inkml:trace>
  <inkml:trace contextRef="#ctx0" brushRef="#br0" timeOffset="208893.01">23185 11866 844 0,'22'-19'151'0,"3"0"229"0,5 5-228 0,10 3-23 0,4 3-14 0,5 3-29 0,-2 1-14 0,-1 0-13 16,-7 4-7-16,-10 0-17 16,-9 0-9-16,-18 0-21 15,-2 2-3-15,-21 4-9 0,-4 4-2 16,-5 4 0-16,-1 5-5 16,9 0-2-16,1 1 2 15,15 4 4-15,6-5 1 16,12 3 3-16,6 2 0 15,4-5 3-15,0 3 3 16,-9-5-2-16,-4 3-12 16,-12 4-34-16,-11 1-34 0,-18 4-60 15,-7 2-103-15,-9 9 142 16</inkml:trace>
  <inkml:trace contextRef="#ctx0" brushRef="#br0" timeOffset="-209137.44">15914 12719 263 0,'0'5'13'0,"0"1"27"0,3-3 25 0,2 0 68 0,0 4 44 0,1-7 29 0,2 1-8 0,-3-1-38 15,-4 0-32-15,1 0-28 16,-1 0-8-16,-1 0-22 0,-6-6-9 0,1 0-21 16,-1-1-11-16,0 0 3 15,-1-4 3-15,-4-2 4 16,0-3 4-16,-3-3-9 31,-3 2-9-31,-2-4-8 16,0 4-8-16,-5 4-7 15,2 7-2-15,-2 12-5 16,1 7-1-16,-1 12 0 16,-1 8 3-16,3 12-1 15,4 0-2-15,4 4 1 16,6-2-6-16,13-9-2 0,1-8 2 16,13-11 0-16,2-9 6 15,4-10 5-15,3-7 1 16,2-8 3-16,2-8 5 15,-5-6-3-15,-4-8 5 16,-4-1-1-16,-3-3-2 16,-5 5 7-16,-1 0-3 15,-7 12 1-15,-2 7 3 16,-1 15 2-16,0-1-5 0,4 8-1 16,0 11-6-16,4 12-6 15,2 0 1-15,1 9 4 16,0-1 1-16,3 0-10 15,3 4-20-15,4-4-54 16,6-5-34-16,1-4-147 16,2-2 149-16</inkml:trace>
  <inkml:trace contextRef="#ctx0" brushRef="#br0" timeOffset="-208313.94">18358 12449 799 0,'0'-4'138'0,"-3"-1"171"0,3 2-142 0,0 1-27 0,-4-2-6 0,6 4-15 31,-5 1-17-31,1 9-28 0,2 8-18 0,0 22-19 15,5 10-9-15,-5 21-13 16,2 8-2-16,-2 2-8 16,0-7-2-16,4-10-31 15,-1-5-17 1,4-18-29-16,-1-5-18 16,0-15-29-16,-1-14-8 0,0-7-151 0,-4-11-113 15,1-9 223-15</inkml:trace>
  <inkml:trace contextRef="#ctx0" brushRef="#br0" timeOffset="-208039.64">18392 12875 734 0,'2'-22'143'0,"1"2"170"15,-1 2-138-15,6 12-44 16,1 4-11-16,7 4-1 16,1 3-9-16,5 1-22 15,4 0-12-15,-1 4-33 16,2 1-17-16,-8 6-12 15,-5 4-10-15,-8-4-4 16,-4 5 0-16,-9-1 1 16,-5 1 0-16,-17 0 1 15,-4 3 0-15,-8-1-5 16,0-4-10-16,-1-1-18 16,4-5-11-16,6-9-27 0,4-5-9 15,17-5-29-15,4-9-14 16,14-8-194-16,7-3 193 15</inkml:trace>
  <inkml:trace contextRef="#ctx0" brushRef="#br0" timeOffset="-207048.47">15182 13227 732 0,'-2'-2'118'0,"-1"1"97"0,2-2-87 0,-1 1-13 0,2-3-31 16,0 1-9-16,0 0-2 15,3-2-4 1,4 1 2-16,2-1-2 0,7 5-12 16,1 1-3-1,5 0-14-15,5 4-14 16,-2 1-13-16,4 4-7 0,-7-1-6 15,-2 5 1-15,-7 3 0 16,-8-1-2-16,-12 1-3 16,-5 5-9-16,-9-4-15 15,-2 5-5-15,1-6-4 16,1 0 6-16,10-5 16 0,5-2 9 16,10-6 2-1,7 5 3-15,8-3 7 16,7-2 3-16,4 2 11 0,4 1 6 15,3 4 1 1,-3 2-4-16,-7 1-7 16,-6-1-8-16,-20 7-5 0,-4 0-3 0,-19 8 1 15,-8-2-2-15,-6 2-26 16,-1 0-16-16,1-5-41 31,3-8-16-31,9-7-33 0,2-4-148 0,10-13 177 16</inkml:trace>
  <inkml:trace contextRef="#ctx0" brushRef="#br0" timeOffset="-206667.88">15654 13246 1240 0,'3'-2'104'0,"5"-4"49"0,-7 0-49 0,4-4-8 0,1 5-36 0,-4-2-11 0,9 7-17 16,5 3-10-16,9 8-6 31,3 1-6-31,4 9-7 16,0-2-1-16,-4 3-1 15,-3 2-1-15,-11 1-3 16,-10-5 2-16,-12 7 1 15,-10-2-6-15,-10-3-7 16,-2 5-5-16,-2-3-3 16,-1-2 7-16,11-3 8 15,3 0 3-15,13-3 2 16,6 2-1-16,11 0-2 16,8-4 1-16,9-5-2 0,5-2 0 15,13-6-3 1,-2-1-15-16,2-4-52 0,1-7 14 15,-2 1 16-15</inkml:trace>
  <inkml:trace contextRef="#ctx0" brushRef="#br0" timeOffset="-204955.95">16455 13099 1130 0,'3'-1'103'15,"0"-1"90"-15,-3 4-74 0,-1 15-44 0,-4 8-16 0,2 19-36 0,-3 12-7 0,1 15-4 16,2 3-9-1,1-5-13-15,4-1-13 16,-1-16-33-16,3-5-1 0,-4-18 10 16,-5-9 14-16,5-18 36 15,-3 1 7 1,4-17 5-16,6-5 1 0,-3-14 13 16,-1-4 3-16,7 3 6 15,1-3-4-15,6 15-2 16,2 6 3-16,2 15 0 15,-1 2 1-15,-2 11-14 16,-1 2-9-16,-11 9-13 16,-3 6-1-16,-9 2-4 15,-8 2-10-15,-5 2-32 0,-6-3-23 16,-2-2-46-16,2-2-18 16,1-14 75-1</inkml:trace>
  <inkml:trace contextRef="#ctx0" brushRef="#br0" timeOffset="-204756.62">16801 13399 1293 0,'22'3'97'0,"-8"11"58"16,-8 7-39 0,-10 7-51-16,-6 7-21 15,-3-4-34-15,7 4-10 0,6-10-22 16,6-9-13-16,12-8-35 15,2-8-15-15,4-10-28 16,-2-9-123-16,-8-10 153 16</inkml:trace>
  <inkml:trace contextRef="#ctx0" brushRef="#br0" timeOffset="-204565.02">16854 12964 1269 0,'19'-13'87'0,"-3"5"39"0,9 5-14 16,-3 6-30-16,4 10-23 0,-1 17-34 16,-6 4-16-16,-3 18-9 15,-4 7-7 1,-1 10-29 0,-3 5-21-16,-2 2-48 15,1 0-25-15,-1-12 74 0</inkml:trace>
  <inkml:trace contextRef="#ctx0" brushRef="#br0" timeOffset="-204269.4">17091 13590 800 0,'-8'-37'112'0,"0"0"85"16,-3-3-33-16,3-1-51 0,7 5-21 31,4 9-27-31,6 3-10 16,7 12-11-16,5-1-13 0,5 12-4 15,0 1 1-15,0 3-9 16,-2 8-4-16,-5-2-14 0,-3 4-2 15,-4 3 0-15,1 1-2 16,-10 7 4-16,-3-1-2 0,-6 2-1 16,-5 1 2-1,1-1 1 1,2-5 2-16,4-1-3 0,1-6 4 16,4 0-2-1,2-2-3-15,5-2 2 16,2 1-1-16,4-1-35 15,2-3-25-15,1 1-208 16,0-3 160-16</inkml:trace>
  <inkml:trace contextRef="#ctx0" brushRef="#br0" timeOffset="-203656.31">18047 13175 838 0,'-8'0'115'0,"-3"6"134"0,-2-1-140 0,-1 3-37 0,2-2-8 0,4 0-11 0,5-6-10 16,6 4 3-16,5-3-1 16,9 1 3-16,0-1 5 15,10 2-11-15,3-1-8 16,2 3-17-16,2 3-8 0,-10 0-9 16,-3 1 0-16,-18 5-6 15,-5 2-1-15,-12 3-6 16,-10 5-2-16,-1-1 1 15,-2-2-2-15,5-1 6 16,8-6 3-16,11 4 7 16,6-1-1-16,11 0 4 15,2-1 3-15,3-3-1 16,0 1 6-16,-8-1-4 16,-5-1-1-16,-11 7-1 15,-7-5-5-15,-14 7-15 16,-2-1-20-16,-5 4-42 15,0-5-31-15,4 0-273 16,-1-7 242-16</inkml:trace>
  <inkml:trace contextRef="#ctx0" brushRef="#br0" timeOffset="-203303.65">18317 13271 1330 0,'9'-1'91'0,"2"-1"62"16,-1-4-66-16,5 1-11 0,9-3-19 15,0 5-19-15,4 3-18 16,-7 5-7-16,-4 6-10 16,-4 6-1-16,-12 8-4 15,-4 4 0-15,-8 4 0 16,-5 3-2-16,-6 0 0 15,5 2 0-15,-1-6 2 16,9 1-1-16,6-8 3 16,1-5-1-16,10-4-4 0,5-9-3 15,9-7-14-15,5-4-15 16,4-15-34-16,1-1-13 16,-2-13-30-16,0-7-10 15,4-5-140-15,1-10-48 16,0-5 163-1</inkml:trace>
  <inkml:trace contextRef="#ctx0" brushRef="#br0" timeOffset="-202442.18">18784 13121 970 0,'4'-12'127'0,"1"9"116"16,-5 7-89-1,-3 21-71-15,-3 12-21 0,1 15-37 16,0 1-9 0,4 7-12-16,1-4-4 0,4-8-11 15,1-2-1-15,-3-14-7 16,-2-4-2-16,-5-11 2 15,-1-9 1-15,-7-9 12 16,0-6 4-16,6-7 10 0,0-2 4 16,10 4-1-16,8-1 1 15,11 5 0-15,8-3-3 16,8 8-2 0,5-2 1-16,-7 10-3 15,-7-2-3-15,-14 10-4 16,-10 1-5-16,-13 2-15 15,-8 3-14-15,-10-7-30 16,0 3-22-16,6-9-137 0,7-1-40 0,15-12-4 16,9-5 19-16,14-2 195 31,7-9 116-31,9 3 127 0,1-1 27 0,-2 9 10 16,-4 2-34-1,-12 14-57-15,-7-1-28 16,-14 9-46-16,-4 10-25 15,-9-1-31 1,2 3 2-16,4-9-10 0,0-1-6 0,11-9-9 0,2-5 0 31,10-11 3-31,2-5 0 16,1-10 7-16,0-4-1 16,-3-7 0-16,0 1 2 0,-5-10 3 15,-2 2-2-15,-4-5 6 16,-5-1 2-16,-3-1 9 15,-3 4 16 1,-3 8 19-16,3 9 6 16,3 17 17-16,0 11-7 0,5 10-7 15,-1 11-5-15,4 11-16 16,3 8-4-16,-4 9-13 16,-1 4-8-16,-3-1-16 15,-1 1-13-15,-1-7-36 16,1-1-18-16,1-10-28 15,2-5 9-15,-1-12 34 16,3-8 21-16,5-10 40 16,9-9 4-16,7-6 17 15,7-7 11-15,8 0 8 0,2 1 14 16,3 4 5-16,-4-3-9 16,-16 8-7-16,-6 6-18 15,-20 8-21-15,-8 8-5 16,-15 7-7-16,-6 7 2 15,-6 7-2-15,5 1 5 16,9 3 0-16,6 3-3 0,21-6 3 16,13 0 2-1,15-2 3-15,8-2 1 0,3-3 4 16,-3-1-5-16,-9-1-2 16,-11-5-17-16,-21 3-55 15,-11 1-29-15,-49 2 45 16</inkml:trace>
  <inkml:trace contextRef="#ctx0" brushRef="#br0" timeOffset="-192131.42">16252 15979 1269 0,'-7'3'64'0,"-4"6"21"0,-3-1-19 0,-3 3-22 0,-2 0-12 16,5 2-15-16,1-2 2 0,8 0 8 0,4-5 11 15,5-1 5 1,11-3 6-16,11-2 3 15,9-7 5-15,11 1 1 16,1 0-2-16,2 3-21 0,-3 4-8 16,-5 10-18-16,-5 3-3 0,-11 10-5 15,-6 3-4 1,-9 8 0-16,-2 2 0 16,-11 4-12-16,-5 2-7 15,-10 1-13-15,-5-3-6 16,-14-3 7-16,1 0 9 0,-11 3 15 15,-5 0 6-15,-4 6 5 16,1 2 3 0,10 2 8-16,3-7 6 0,22-3 5 15,6-5 4-15,14-11-3 16,8-3 0-16,22-9 0 16,8-5-4-16,23-10 0 15,7-4-7-15,6-8-8 16,0-7 1-16,3-2-27 15,1-6-20-15,-3-1-52 0,3-6-41 16,-10-2-194-16,-4 0 193 16</inkml:trace>
  <inkml:trace contextRef="#ctx0" brushRef="#br0" timeOffset="-191705.25">17141 15271 1351 0,'-7'-11'92'0,"-6"3"51"16,-9 16-71-16,-7 4 4 0,-4 17-23 0,-3 7-12 0,0 8-10 0,6 11-11 0,5 10-11 16,13 3-5-16,14-5-4 0,8-9 0 15,12-20-2 1,3-9-4-16,5-20 2 16,1-5 4-16,-4-9 11 15,-2-9 8-15,-7-4 11 16,-6-1 2-16,-12 2-1 0,-4-1-2 15,-17 8-12-15,-4 6-6 16,-8 11-8 0,-7 5 1-16,2 11-16 0,5-2-11 15,8 4-34-15,11-5-25 16,8-7-48 0,7-6-26-16,10-9 87 0</inkml:trace>
  <inkml:trace contextRef="#ctx0" brushRef="#br0" timeOffset="-191293.37">17318 15238 1336 0,'6'-2'64'0,"1"0"8"16,-1 2-3-16,-1 5 3 15,-1 11-24-15,-2 4-19 16,-2 15-18-16,-2 0-7 0,-1 9-5 16,-1 0-1-1,2-4-22-15,2-6 2 0,0-15 1 16,3-5 3-16,2-10 23 16,3-1 0-16,1-3-3 15,1-7 0-15,1-10-4 16,0 1 0-16,-2-6 3 15,1 2 3-15,-2-1 2 16,-2 2 2-16,0 7 0 16,-4 10 5-16,-1-1 4 15,7 1 3-15,-3 21 9 16,1 3-2-16,2 13-1 0,5 5-3 16,-1 5-9-16,1-1-5 15,0 2-8-15,-7-6-8 16,-3-12-64-16,-1-4-30 15,-7-13 52-15</inkml:trace>
  <inkml:trace contextRef="#ctx0" brushRef="#br0" timeOffset="-189694.43">17837 16570 927 0,'-12'-1'90'0,"-1"-6"67"0,5 4-70 0,2 0-5 0,1-3-22 16,5 6-5-16,5 8-12 15,3 6-8-15,4 9-18 16,-2 6-5-16,2 6-13 16,1-5-5-16,-5-4 4 15,-2-4-6-15,-3-11 6 16,-3-9 1-16,0 0 10 15,-1-1 12-15,-6-12 17 0,-1-6 6 16,-1-8 2-16,0-4-3 16,4-4-10-16,3 1 0 0,7-4-1 15,4 3-2-15,9 5 3 16,2-1-3 0,6 14-9-16,0 0-6 0,3 9-11 15,-2 6-3-15,-7 6-2 16,-3 7-4-16,-4 3-1 15,-3 9 0-15,-4 5 0 16,2 6 3-16,0 7-3 16,1 3-3-16,4-7-6 15,-1-3-2-15,7-11 1 0,2-9 2 16,6-5 4 0,4-8 1-16,-1-6 7 0,2-8 7 15,-4-14 17 1,-1-5 3-16,-5-8 2 15,-5-1-1-15,-9 2 0 16,-1 1 6-16,-12 8-1 0,-8 1-5 16,-12 5-6-16,-11 3-12 0,-5 5-15 15,-4 4-9-15,6 2-36 16,6 7-10 0,12 1-52-16,9 3-20 15,12 7-205-15,8-4 198 0</inkml:trace>
  <inkml:trace contextRef="#ctx0" brushRef="#br0" timeOffset="-189235.85">18503 16452 1139 0,'-5'8'113'0,"4"9"141"0,-4 2-170 0,2 8-33 0,3 3-8 16,3-2-20-16,2-3-1 15,9-7-6-15,5 1-7 16,0-16-9 0,1-3-5-16,1-13-1 0,-2-6 6 0,4-11 12 15,-2-1 4 1,-2-4 22 0,-5 4 10-16,-9 10 11 15,-1 2 0-15,-4 13-19 0,0 6-9 0,0 9-23 16,5 9-7-16,3 16-4 15,3 4-17-15,10-3-26 16,1-4-6-16,8-15-6 16,3-5 14-16,3-11 28 15,-1-3 12 1,-8-14 31-16,-4-2 18 16,-12-6 37-16,-6-1 18 0,-3-5 3 15,-7-2-13-15,-11-2-34 16,0 0-21-16,-1 4-29 15,1 4-8-15,10 11-29 16,1-1-19 0,10 4-59-16,11-1-28 0,14 0-72 15,4 1 104-15</inkml:trace>
  <inkml:trace contextRef="#ctx0" brushRef="#br0" timeOffset="-188872.92">19442 16143 1425 0,'3'-19'103'0,"-3"3"53"15,0 5-1-15,-13 6-15 0,-7 5-19 0,-9 8-35 0,-2 10-19 16,1 8-34-16,1 4-12 15,7 5-14-15,6-3-4 16,12-1-4-16,7-4-2 16,13-2 4-16,6-1-5 15,3-8 2-15,6 3 1 16,1-1-6-16,-4 1 5 16,-7 5 0-16,-5 4-8 15,-16 7-7-15,-7 5 1 0,-16 5-9 16,-7-2 0-16,-11-2-14 15,-8-2-15-15,1-6-42 16,-4-6-17-16,-6-2-46 16,8-6-32-16,-15-1 113 15</inkml:trace>
  <inkml:trace contextRef="#ctx0" brushRef="#br0" timeOffset="-161557.18">21114 2841 1292 0,'0'0'26'0,"3"-10"4"0,3-7 31 0,-4-4 3 0,-2 2 0 0,-5 4-2 0,0 4-8 0,2 1-3 0,2 13-13 16,1 7-6-16,3 13-9 0,3 11-6 0,11 13 0 0,6 11-1 0,7 8-4 15,6 7-4-15,10 9-4 16,2 2-1-16,11 4-2 16,-1-3 0-16,4-8 1 15,-2-10-2-15,-10-19-13 16,-4-10-9-16,-13-12-30 0,-5-11-19 16,-7-15-46-1,-4-3-56-15,-3-19-211 0,-2-2 222 16</inkml:trace>
  <inkml:trace contextRef="#ctx0" brushRef="#br0" timeOffset="-161320.28">21787 3481 896 0,'-9'-8'134'0,"-1"5"151"16,6 3-135-1,-1 3-36-15,3 5-21 0,6 5-31 16,0-1-11-16,14 4-22 16,2 4-6-16,2 3-8 15,2-1-8-15,0 6-5 16,-2-3 1-16,3 2-1 15,-5-2-1-15,-9-3 0 16,-6 0 1-16,-19 7 1 16,-8-1 1-1,-11 5 0-15,-7-6-2 0,-4-5 2 16,-2-6-4-16,-1-14-36 16,8-4-27-16,15-11-64 0,15-1-95 15,18-6 132-15</inkml:trace>
  <inkml:trace contextRef="#ctx0" brushRef="#br0" timeOffset="-160758.05">22358 4009 1500 0,'-3'0'49'0,"13"-3"6"0,10-8 40 0,4 2-4 0,-2 4-19 15,2 5-26-15,-4 0-14 0,4 12-19 0,-2-1-7 0,-3 5-6 0,-2 3-2 0,-6 5 0 0,-3 4 2 0,-8 5 2 31,-6 4 1-31,-13 0-1 0,-8 3 2 0,-12-2-3 16,-4-5-1 0,-6-2 0-16,-1-5-2 15,13-11 2 1,7 6 1-16,21-5-1 0,12 3 3 0,19 1 5 16,11-3 8-16,13-4 2 15,1-3-2-15,1-6-8 16,-4 1-8-16,-5-3-1 15,-2-2-14-15,-3-4-48 16,1-3-32-16,-8-8-84 16,-3 1 87-16</inkml:trace>
  <inkml:trace contextRef="#ctx0" brushRef="#br0" timeOffset="-160342.04">22942 3609 1878 0,'0'-3'9'0,"-11"39"-4"0,-14 21 5 15,1 9-8-15,2 2 0 16,16-10-2-16,7-6 3 16,18-16-2-16,7-14 1 15,10-14-1-15,0-6-1 16,0-7 1-16,-4-8 0 16,-10-2 2-16,-5-3 0 15,-12 4 0-15,-6 2 2 0,-14 2-1 16,-2 5 0-16,-21 5-1 15,-4 5-5-15,-3 8 0 16,3 4-2-16,18-1-24 16,12 0-9-16,16-9-53 15,15-3-25-15,18-8-215 16,0-8 199-16</inkml:trace>
  <inkml:trace contextRef="#ctx0" brushRef="#br0" timeOffset="-159899.83">23335 3650 1405 0,'0'-2'234'15,"11"-11"-103"-15,5 2-33 16,3-1-20-16,1 6-30 16,2 1-13-16,-3 3-22 15,-1 2-6-15,-9 7-7 0,-3 2 2 16,-9 15-2 0,-6-1 0-16,-10 14 1 15,-5-6-4-15,-1-1 3 16,1-5 0-16,10-14-1 0,6 2 4 15,10-8-4-15,9 1 1 16,8 2 0-16,8 1 0 0,3 1 2 16,-2 2-2-1,-4 6 0 1,-5-1-2-16,-10 7 2 0,-6 1 4 16,-11 5-3-16,-7 3 1 15,-15 5-2-15,-5 0-3 0,-8 0-26 16,1-4-17-16,-1-2-35 15,7-7-22-15,15-8-14 16,9 2-20-16,12-11 80 16</inkml:trace>
  <inkml:trace contextRef="#ctx0" brushRef="#br0" timeOffset="-159640.91">23501 4421 994 0,'1'6'191'0,"-1"4"264"0,-3 9-323 0,-2-1-7 0,-1 16-51 0,1 3-32 0,-1 6-24 0,4 6-2 0,6-2-15 16,3-3-1-16,6-9-39 15,4-7-34-15,7-10-68 16,5-10-8-16,-9-13 71 16</inkml:trace>
  <inkml:trace contextRef="#ctx0" brushRef="#br0" timeOffset="-159488.62">23625 4533 730 0,'7'-8'54'0,"-1"-6"-16"16,7-4-63-16</inkml:trace>
  <inkml:trace contextRef="#ctx0" brushRef="#br0" timeOffset="-158906.49">23786 4750 766 0,'-11'43'140'0,"5"-8"213"16,1-8-215-16,2-16-18 0,8-11-17 16,-4-19-32-16,6-3-11 15,2-7-10 1,1 1-6-16,7 10-11 16,-3 6-7-16,2 12-13 0,0 11-7 15,-1 16-7-15,4 3 0 0,3 4-4 16,2-4 0-16,8-11-3 15,4-12-5-15,3-14-1 16,4-9 2-16,-4-4 2 31,2-5 3-31,-4 1 7 0,-1 7 2 16,-6 4-1-16,-2 2 4 16,-9 5-2-16,-8 4-2 15,-3 10-2-15,-3 6-1 0,-5 16 1 16,0 10 0-16,-3 16 2 15,-4 3-1-15,0 12-3 16,2 6-8-16,3 5-15 0,2-5-12 16,7-17-12-1,2-16 11-15,-4-25 15 16,-4-17 12-16,4-2 17 0,-10-16 1 16,1-19 4-1,-6-7 8-15,-10-28-1 0,2-2-6 16,7-15-3-16,8 7-3 0,19 9-5 15,11 8 4-15,9 20 1 32,0 4 4-32,2 18 14 15,-2 10-3-15,-7 11 4 0,-6 6-4 0,-11 12-9 16,-8 4-2-16,-12 3-5 16,-6 7-3-1,-11 4-16-15,-7 0-14 16,2 0-46-16,4-9-27 15,-3-17-279 1,12-13 241-16</inkml:trace>
  <inkml:trace contextRef="#ctx0" brushRef="#br0" timeOffset="-158257.39">24592 4763 1363 0,'4'25'114'0,"-4"2"15"0,0 0-31 0,0-2-13 0,9-6-62 0,2-8-15 0,6-14-4 0,-1-8-4 16,5-13-7-16,-1-6 0 16,1-4-4-16,-1 2 4 15,-7-1 3-15,-4 9 4 16,-6 12 1-16,-3 7-1 15,-6 21 0-15,0 11 0 0,-2 20-1 16,3 5-1-16,5-3-27 16,7-10-9-1,7-15-18-15,6-18-2 0,4-17 31 16,0-8 8 0,-1-17 26-16,-4-5 12 15,0-10 26-15,0-2 8 0,-6-12 9 16,-1-7-2-16,-4-9-14 15,-5 2-4-15,4 5 3 16,-3 14 7-16,-2 35 3 16,-1 17 2-16,-2 33-16 15,-7 10-15-15,2 23-18 16,-1 7-1-16,6 9-4 16,1 5-3-16,5-3-13 15,2-10-24-15,4-16-6 16,4-12-1-16,4-17 14 0,-2-5 16 15,2-16 11-15,1-4 2 16,-1-5 1-16,5-7 0 16,-7 2 0-16,-4-2 4 0,0 7-1 15,-6 2 1-15,3 9 8 16,-1 11 0-16,1 9 9 16,-1 3-2-1,-1 5-11-15,0 0-3 16,-6 0-5-16,-2-5 2 0,-2-6-1 15,-7 2-13-15,-2-7-53 16,1-2-37-16,-7-10-65 16,1-8-262-16,-6-21 281 15</inkml:trace>
  <inkml:trace contextRef="#ctx0" brushRef="#br0" timeOffset="-158114.06">24805 4372 1544 0,'38'19'109'15,"8"-5"64"-15,9-1-43 0,10-15-29 0,-4-11-36 0,-9-5-73 0,-11-11-56 0,-9-10 41 16</inkml:trace>
  <inkml:trace contextRef="#ctx0" brushRef="#br0" timeOffset="-135348.85">23004 6512 1252 0,'-2'-2'69'0,"2"-6"24"0,0 2-13 0,0-6-21 0,3 1-8 0,2 1-6 0,-2 4-6 0,4 9-8 0,-1 6-5 16,0 18-12-16,0 6-7 15,-1 18-5-15,-2 6-1 16,0 1-14 0,-6-1-10-16,5-13-34 15,6-5-40-15,1-15-100 16,12-10-112-16,-5-19 164 0</inkml:trace>
  <inkml:trace contextRef="#ctx0" brushRef="#br0" timeOffset="-134454.31">23389 6509 529 0,'-7'1'30'0,"-2"-1"16"0,-1 0-5 0,1 0 7 0,1 2 3 0,0 1 11 15,2 0 4-15,3 0 18 16,0-1 5-16,3 4 1 0,1-1-5 16,-1 0-19-1,0 1-13-15,-1 0-14 16,-3 2-4-16,-3 5-10 16,-3 1-1-16,-3 2-8 0,1 4-2 15,-1-1-3-15,2 5 2 16,6 3-3-16,2 0 1 15,6 6 1-15,4-3-5 16,5 0 3-16,4-5-6 16,5-6 5-16,2-7 8 15,9-10 16-15,1-4 8 0,2-10 5 16,-2-2 3-16,-3-12-6 16,-2 1-6-16,-4-8-1 15,-4 1-12 1,-13-1-5-16,-6 0-4 15,-10-5 1-15,-7 1-3 0,-6-3-5 16,-3 2-3-16,-1 15-5 16,0 0-4-16,-4 22-11 15,-2 4-10-15,1 10-46 16,-3 7-27-16,6 4-246 16,1-5 217-16</inkml:trace>
  <inkml:trace contextRef="#ctx0" brushRef="#br0" timeOffset="-133485.24">23715 5921 830 0,'2'-2'86'0,"-2"-1"68"0,3 3-24 16,-1-3-23-16,5 1-16 0,-3 4-31 0,-3 4-6 15,2 7-4-15,-4 6-9 16,-4 7-4-16,-1 3-6 15,-2 2-20-15,-2 2-3 0,6-4-9 16,2-1-6-16,-1-3-21 16,3-3-18-1,0-3-48-15,-2-1-102 0,-1-12 119 16</inkml:trace>
  <inkml:trace contextRef="#ctx0" brushRef="#br0" timeOffset="-132326.52">24073 6025 676 0,'8'-2'82'0,"0"1"75"0,0-3-17 0,-3 0-8 0,-2 0-17 0,-3 3-27 16,0-5-1-16,-6-1-17 0,-4 1-12 16,-6-3-19-1,-3-3-10-15,-1-2-17 16,1-3-3-16,0 7-6 16,2 3-3-16,4 8 3 15,2 9-2-15,6 4-3 0,1 3 0 16,4 5 1-16,4 3 1 15,7 2 0-15,4-1 0 16,0-1-2-16,3 0 1 0,1-1-1 16,-2 1 3-1,2-1-3-15,-2-2 0 16,-7-3 2-16,-4-1-3 16,-12 0-1-16,-7-4-2 0,-9-1-10 15,-3-6-7-15,-5 0-9 16,-3-1-2-16,1-7 5 15,4-4 10-15,10-11 19 16,7-8 6-16,13-13 20 16,6-4 5-16,12-7 8 15,7 1-1-15,5 3-12 16,4 6-7-16,0 3-17 16,-3 7-18-16,-3 6-179 15,-8 3 135-15</inkml:trace>
  <inkml:trace contextRef="#ctx0" brushRef="#br0" timeOffset="-88656.2">4044 12878 742 0,'2'-1'108'0,"1"-4"89"0,-3-3-77 0,-3-1-23 16,-5-5-21-16,-3 3-3 0,1-2-10 0,-1 2-4 0,2 0-8 15,1-2-7-15,3 4-10 16,5 7-4-16,0 2-8 15,-1 0-6-15,5 13-5 16,3-1-3-16,5 7 1 16,7 2 4-16,13-5 8 15,6-5 4 1,15-10 6-16,4-4 2 0,13-8-5 16,4-9-4-16,9 2-10 15,12 1-5-15,6-5-5 16,3 8-1-16,5 1-2 15,-8 0 1-15,0 2-2 0,6-3 1 16,16 0-2 0,5-5 2-16,5 5 0 0,2 1-2 15,-2 7 1-15,13 0-3 16,1 4 3-16,0 4 1 16,-19 7 3-16,-13 0-4 15,2 4 7-15,-2-2 6 16,3-5 5-16,-1 4 3 0,-10-7-7 15,-1-1-5-15,1-2-3 16,7-4-4-16,-2 3 2 16,-2 1-4-16,-11 3 2 15,-5 7 3-15,3-3-6 16,1 4 1 0,3-1-2-16,2-5 2 0,-7-1 4 15,-1-5-2-15,5-7 12 16,11 0 4-16,14 0 5 0,1-1 2 15,2 6-6-15,-2 3-3 32,-2 1-2-32,7 5 3 0,3 1-1 15,-3 2-2-15,2-4-3 0,6-5 2 16,9 0-3 0,3 0 2-16,17-3-4 15,0 3-2-15,9-5 0 16,0 3-3-16,-18-4-30 15,-9-5-34-15,-28-16 66 16,-39-26-38-16</inkml:trace>
  <inkml:trace contextRef="#ctx0" brushRef="#br0" timeOffset="-79486.96">3273 13733 783 0,'0'0'63'16,"0"0"20"-16,0 0-23 0,0 0-42 0,0 0-4 0,0-3 25 0,3 0 12 0,3 1 13 15,1 1 1-15,-1 1-22 16,2 1-14-16,1 4-15 16,2-2-5-16,3 0-7 15,5 4 2-15,2-4 9 16,1 0 5-16,6-1 14 15,-2-2 4-15,4 0-2 16,1-2-5-16,1-1-10 16,2 0-4-16,7-5-5 15,-1-2 0-15,2 2-3 16,1-3-3-16,0 3 1 0,1 4-1 16,-2 2-2-1,1 2 0-15,-2 2 2 0,0 2-3 16,2 4 4-16,2-6 0 15,7 0-3-15,-3-2 3 16,8-5 4-16,2-5 6 16,-1 1 4-16,3-2 2 15,-1 3-5-15,8-3-3 0,2 8-4 16,-3 0-4-16,-3 3 0 16,-9 3-6-16,-2 0-3 15,-4 0 2-15,7 0 3 16,-3-1 0-16,4-2 3 15,3 0-4-15,3-2 0 16,8-1-1-16,8 1 0 16,-2 1 6-16,4-2 1 15,-7-2 6-15,-6 2 5 16,1 3-2-16,-6 0-1 16,0 3-4-16,-1 8 0 15,4 3-4-15,-4 2-3 16,-1 3-1-16,-1-6-2 0,-5-4-1 15,2-4 3-15,0-4 1 16,3-1-3 0,0 0 0-16,3-3 0 0,9 3 0 15,3-1 3-15,7 1-3 16,-7 1 3-16,-4 4 0 16,-1 4-1-16,-7 2 2 0,6 2-4 15,1 0 0-15,4-7 3 16,6 2 2-16,5-7 4 15,1 3 0-15,0-3-2 16,1 2-1-16,-3-3-2 16,1 0-1-16,13-6 1 15,-2 1-2-15,10-7 0 16,3-3 1-16,-7-5 1 16,4 1 2-16,7 0 1 15,7 2 0-15,5 7 0 16,0 2 4-16,-10 8 3 15,-3 0-4-15,-7 5 0 16,4 1-3-16,-5-1-2 0,-6-3 1 16,-13 1 0-1,-4 5-1-15,-5-3-2 16,-1 4 5-16,6 5 0 0,-1-1-1 16,-7 3 0-16,-2 1-4 0,-13 0 4 15,-9-4-1-15,-3-7-1 16,-7 0-1-1,4-6-4-15,-4-1 5 16,-6-9-41-16,-7-4-33 16,-20-9 37-16,-1-4-20 15</inkml:trace>
  <inkml:trace contextRef="#ctx0" brushRef="#br0" timeOffset="-76454.23">3809 14441 838 0,'0'0'62'0,"5"0"38"0,1-3-11 0,2-2-24 0,3 1 6 0,-1 0 6 0,1 3-6 15,-3 1-21 1,-2 3-13-16,-1 8-23 0,-2 0-6 15,3 3-2 1,0-1-1-16,7 0-2 16,3-4-3-16,4 0 0 15,9-1 0-15,9-6 1 16,6 0 1-16,6-2-2 0,-1-4 1 16,6-4 2-16,2 2 2 15,1-5 1-15,1 0 0 16,-1 2-3-16,1 4-2 0,8-3 0 31,6 3 2-31,1 4 1 0,3-4 0 16,-2 2-4-16,0 1 2 0,3 2-2 15,-3 3 1-15,7-1 2 32,8 1 6-32,13-8 7 0,3-1 4 0,4-7 5 15,-4-4-4-15,4 1-2 16,7 2-5-16,12 2-3 15,-4 5-1 1,-4 1-2-16,-9 1 0 0,-6 4 0 16,8-3-2-16,1 1-6 0,0 2 0 15,-6-4 0-15,-7-4-1 16,4 2 0-16,4 1-1 16,6 6 2-16,0 0 7 15,-5 9 11-15,-5 1 4 16,-10 7 3-1,8 4-7-15,-5 1-7 16,-3 1-5-16,-6 4-5 16,-12 0 6-16,-9 6 8 0,-1-3 5 15,1 6 5 1,6 1-8-16,14 1-7 0,6-1-4 0,9 4-5 31,-3-1 3-31,0-7-2 0,5 3-2 16,12-4 2-1,8-4-2-15,5 2 2 0,-1-6 0 16,-4-4-2-16,6-4 2 16,6-10-3-16,-4 1-1 15,3-9-5-15,-6-3-5 16,-2-4-11-16,7-5-16 16,-13-7-51-16,-11-6-37 15,-9-9 62-15</inkml:trace>
  <inkml:trace contextRef="#ctx0" brushRef="#br0" timeOffset="-71983.6">3970 15596 791 0,'19'20'132'0,"3"-1"128"0,-1 2-156 0,2-4-31 0,-2-3-30 16,1-1-5-16,-5-2-7 15,2-2-3-15,2-2-9 0,-4-1-2 16,11-5-9 0,4-1-3-16,9-4-6 0,3-1 1 15,8 2 2-15,0 0-1 16,7-2 0-1,7 5-1-15,5 0 3 16,3 0 13-16,5 0 8 16,1-2 8-16,2-7 4 0,5-4-6 15,3-4-3-15,5 0-6 0,9-7-13 16,3 3-1 0,2 4-9-16,-8 3-1 0,-3 1 0 15,-4 5 0 1,11 5 3-1,3 2 2-15,3 1 2 0,-1 0 0 16,-2 0-5-16,-3 0-1 0,12-2-2 16,-2-3 1-16,7 1 2 15,-2 0 1-15,-8-3 3 16,1 2 2-16,7-3-3 16,5 3 2-16,2-6-3 0,-2 0-1 15,-3 2-3 1,5 1-2-16,0 3 4 15,0 2-3-15,-2 3 6 16,-11 1 0-16,-1 1-3 0,7 3 2 16,5-4-1-16,-1-1 0 15,-4 2-1-15,-6-2 1 16,4 3-5 0,10 5 3-16,3-5 4 15,-2 7-2-15,1-3 6 0,-4 3-2 0,9 3-4 16,0-2 0-16,3 0-1 31,1 0 0-31,6-3 4 16,5-4 0-16,3-4-4 0,-1-4-9 0,-6-7-58 15,3 1 43-15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2064" units="cm"/>
          <inkml:channel name="Y" type="integer" max="7540" units="cm"/>
          <inkml:channel name="T" type="integer" max="2.14748E9" units="dev"/>
        </inkml:traceFormat>
        <inkml:channelProperties>
          <inkml:channelProperty channel="X" name="resolution" value="400" units="1/cm"/>
          <inkml:channelProperty channel="Y" name="resolution" value="400" units="1/cm"/>
          <inkml:channelProperty channel="T" name="resolution" value="1" units="1/dev"/>
        </inkml:channelProperties>
      </inkml:inkSource>
      <inkml:timestamp xml:id="ts0" timeString="2025-02-20T18:42:35.014"/>
    </inkml:context>
    <inkml:brush xml:id="br0">
      <inkml:brushProperty name="width" value="0.05292" units="cm"/>
      <inkml:brushProperty name="height" value="0.05292" units="cm"/>
      <inkml:brushProperty name="color" value="#FF0000"/>
    </inkml:brush>
    <inkml:context xml:id="ctx1">
      <inkml:inkSource xml:id="inkSrc1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1" timeString="2025-02-20T18:42:36.132"/>
    </inkml:context>
  </inkml:definitions>
  <inkml:trace contextRef="#ctx0" brushRef="#br0">24073 17413 0,'0'0'0,"0"0"0,0 0 0,0 0 0,0 0 0,-23 47 16,19-35-16,0-4 15,0-4 1,4 0-16,0-4 16,-4 0-1,0 0-15,0 4 16,-4 0-16,-8 8 16,-3 4-1,-5-1 1,0 5-16,4-4 15,1 0-15,3-5 16,4 1-16,0 0 16,0-4-1,5 0-15,-1 0 16,0 0 0,0-1-1,0 5-15,0-4 16,0 0-1,0 0-15,0 0 0,5 0 16,-1 0 0,0-4-16,0-1 15,0 1 1,0 4-16,0 0 16,0-4-1,0 0-15,0 0 16,4 0-16,0 0 15,0 0 1,0 0-16,0 0 16,0 0-1,0-4-15,0 4 16,0-4-16,0 0 16,0 0-1,0 4-15,0 0 16,0-4-1,0 3-15,0-3 16,0 4-16,0 0 16,0 0-1,0 0 1,0 0 0,0-4-16,0 0 15,0 4-15,0-4 16,0 4-1,-4 0 1,0-4 0,0 0 15,0 0-31,0 0 16,0 0-1,0 0 1,1 0-1,-1 0 1,0 0 0,0 0-1,0 4 1,0 0 0,0 0-1,0 0 1,0-4-16,4 0 15,0 0 1,0 0 15,0 0-31,0 0 16,0 0 0,0 0 15,0 0-31,0 0 15,0 0 1,0 0 0,0 0-1,0 0 1,0 0 0,0 0-1,0 0 1,0 0-1,0 0-15,0 0 32,0 0-32,0 0 15,0 0 17,0 0-17,0 0-15,0 0 16,0 0-1,32-95 1</inkml:trace>
  <inkml:trace contextRef="#ctx1" brushRef="#br0">15688 15094 1021 0,'0'6'61'0,"-1"-1"26"0,-5 1-28 0,-1 1-7 15,3-2 3-15,-1 1 5 0,-3-3 5 0,2-3 7 0,-2 2-1 16,5-2 4-16,-4-5-3 0,1-5 1 0,-2 2-3 16,-6 1-5-1,-2-4-8-15,-12 3-14 16,-5 3-11-16,-18 3-22 15,-3 2-4-15,-2 5-5 0,0 5-2 16,12 1 4-16,5-4 1 16,10 3-4-16,6 1-1 15,7 5-3-15,6 1-3 16,6 15 1-16,1 5 0 16,1 17-3-16,0 9 0 15,-1 11 8 1,-1-1-4-16,-1 3 6 15,-1-4-1-15,-1 1-1 0,2-6 3 0,4-3-4 16,6-8 1-16,9 1 1 16,2-10-3-16,9-10 1 15,3-3-1-15,10-16-7 16,8-6 3-16,6-12-1 0,6-6-11 16,4-14-39-1,-2-4-20 1,-5-6-48-16,-9 1-5 0,-15-4-180 15,-9 3 192-15</inkml:trace>
  <inkml:trace contextRef="#ctx1" brushRef="#br0" timeOffset="183.25">15184 15645 1503 0,'4'0'81'0,"4"4"28"0,3 3-23 0,7 0-45 0,4 1-12 0,8 2-31 16,8-5-21-1,14-5-53-15,9-2-34 0,13-12-324 32,2-7 272-32</inkml:trace>
  <inkml:trace contextRef="#ctx1" brushRef="#br0" timeOffset="348.21">16095 15563 1252 0,'5'29'100'16,"-2"1"48"-16,-6 10-54 15,-5 6-24 1,-7-1-41-16,-6 4-18 0,-3 3-21 16,1-1-24-16,-1-9-64 15,0-7-149-15,5-13 146 16</inkml:trace>
  <inkml:trace contextRef="#ctx1" brushRef="#br0" timeOffset="867">15744 15689 1401 0,'38'11'100'16,"3"0"24"-16,1 1-26 15,2 1-20-15,-3 1-44 16,2 2-17-16,0-3-26 16,1-1-13-16,9-4-24 0,1-3-10 15,1-4 8-15,-6-2 12 16,-16-4 20 0,-3-3 17-16,-14-4 20 0,-2-3 10 15,-4 4 23-15,-2 5 2 16,-7 6 1-16,2 0-6 15,-3 19-18-15,-4 12-9 0,0 14-17 16,1 8-5-16,3 12-18 16,5 4-13-16,8 1-30 15,-1 1-13-15,2-19 12 16,-3-8 19-16,-3-24 33 16,-6-18 25-16,3-5 28 15,-5-22 8-15,-5-24 16 16,0-14-4-16,0-13-8 15,2-1-4-15,8-1-7 16,4 11 2-16,12 13 4 16,4 8-2-16,5 21 2 15,2 9-6-15,-1 10-18 16,-1 6-7-16,-6 8-18 16,-5 6-4-16,-11 10-6 0,-8 6-4 15,-11 9-19 1,-10 5-26-16,-7-1-52 0,-5-1-35 15,0-4-65-15,-1-5-167 16,15-19 232-16</inkml:trace>
  <inkml:trace contextRef="#ctx1" brushRef="#br0" timeOffset="1059.66">16703 15067 1547 0,'24'13'88'0,"-4"20"46"0,-3 16-27 0,-6 36-23 0,0 10-17 0,-3 18-34 15,7 2-11-15,0-9-48 16,9-7-21-16,6-20-104 16,2-13 31-16,9-29 50 0</inkml:trace>
  <inkml:trace contextRef="#ctx1" brushRef="#br0" timeOffset="2315.42">18243 15708 948 0,'1'0'89'0,"-1"1"91"0,0-1-54 0,3 2-23 0,0-1-8 0,4 1-25 16,-1-1-7-16,2 7-7 15,5 2-5-15,4-2-9 16,8 1-4-16,4 1-6 0,1-6 5 16,9-4 1-16,0-3 5 15,7-9-6-15,-3-3 0 16,-5-8 1 0,-2 1 2-16,-12-2-4 0,-7-1-8 15,-12 1-12-15,-8 0-9 16,-16 2-8-16,-3 7 2 15,-8 4-21-15,-2 7-9 0,-4 6-19 16,-1 9-10-16,0 16 8 16,2 4 2-16,10 17 20 15,6 2 5-15,19 9 18 16,1-3 4-16,21-4 0 16,5-1 4-16,13-21 13 15,1-7 8-15,11-15 15 16,4-8 10-16,11-15-1 15,7-6 7-15,8-11-11 16,3-1-13-16,-11-4-15 16,-9-1-12-16,-18 6-13 15,-14 4-20-15,-12 6-55 0,-7 3-35 16,-11 5-66 0,-6-5-3-16,-2 12 105 15</inkml:trace>
  <inkml:trace contextRef="#ctx1" brushRef="#br0" timeOffset="2512.4">18875 15578 1498 0,'8'29'121'0,"6"-1"41"0,12 10-47 15,3 1-21-15,8 4-57 0,1 1-24 0,-2-8-16 16,2-7-14-16,0-14-40 15,0-5-25 1,3-13-57-16,-2-8-23 0,-6-14 90 16</inkml:trace>
  <inkml:trace contextRef="#ctx1" brushRef="#br0" timeOffset="2701.43">19429 15042 1550 0,'0'5'136'0,"-2"9"61"16,2 25-38-16,0 18-27 16,0 33-61-16,0 8-34 15,3 12-28-15,1 1-9 16,2-9-42-16,0-2-35 0,2-6-103 16,0-6-57-1,-2-17 126-15</inkml:trace>
  <inkml:trace contextRef="#ctx1" brushRef="#br0" timeOffset="4013.76">19472 15674 1463 0,'28'-29'133'0,"7"3"58"0,7 12-38 15,1 13-8-15,3 5-53 0,-9 10-25 16,1 12-35-16,-5-1-6 15,-4 11-20-15,-2 0-9 16,-8 2-30-16,-2 3-13 0,-9-8-9 31,-5-1 8-31,-6-15 26 16,-7-3 9-16,-2-14 15 0,-4-3 8 0,-3-16 7 16,10-11 2-16,-3-12 1 15,11-5-7-15,9-2-5 16,6 3 1-16,14 11 1 15,6 5 8-15,3 15 0 16,4 5 4-16,4 12-7 16,2 9-10-1,0 9-2-15,-1 1-5 16,-7 2 1-16,1-5 0 0,-9-6 0 16,-1-4 0-16,-6-8 1 0,-3-6 3 15,-6-13 1-15,-2-5 2 16,-4-12 9-16,1-3 10 15,-5-4 11-15,-5-4 4 16,-2 6-6 0,-11 1-6-16,-1 15-12 15,0 14-7-15,-5 22-7 0,2 17-6 0,-4 28-7 32,2 8-7-32,8 17-30 15,10-2-13-15,15-2-30 16,10-11-3-16,7-14 15 15,2-11 12-15,-1-14 27 16,-4-8 12-16,-4-16 14 16,-2-3 8-16,0-14 8 15,-1-7 7-15,1-7 12 0,0-2 10 16,-3-3 12 0,0 4 1-16,-5 14-1 15,-6 4-8-15,-4 12-19 0,-2 7-10 16,-2 8-17-16,-3 3-10 15,-4 1-1-15,0 1 3 16,2-13 5-16,3 0 7 16,2-8 0-16,10-8-3 15,4-11 6-15,5-6 1 16,5-7 6-16,1 0 6 0,3 7-3 16,4 6 0-1,-1 11 0-15,4 7 1 16,0 6-8-16,-2 9 0 0,0 8-21 15,-8 1-23-15,-1 3-16 16,-5-4-11-16,-3-3 22 16,1-8 17-16,-8-11 37 15,2-8 24-15,-1-11 34 16,-4-6 8-16,2-7-2 16,2 2-8-16,1 3-24 15,1 5-7-15,2 10-4 16,2 2-7-16,2 15-9 15,2 1-2-15,2 8-9 0,2 1-3 16,1-4 3-16,2-2 3 16,4-4 1-16,3 0 0 15,-1-7 4-15,0-3 0 16,-6-1 19-16,-4-3 10 16,-10 1 11-16,-5 0 3 0,-10-3-1 15,-4 1-4 1,-11 4-12-16,-6 1-9 0,-3 15-20 15,-3 12-4-15,9 22-10 16,7 13 1-16,19 6-1 16,15-5 4-16,23-20-3 15,13-13 4-15,25-25 4 16,6-14 5-16,-1-16 22 16,-5-11 8-16,-12-13 15 15,-6-2 2-15,-7-4-5 16,-5-2-7-16,-17 10-25 15,-5 6-9-15,-13 17-9 0,-1 11-5 16,-5 18 0 0,5 11-1-16,1 14-3 0,4 2 3 15,4 10 5-15,-3-1-17 16,0-2 4 0,-3 4-5-16,-18 2 1 0,-2 4 19 15,-26-5 1 1,-8-1 3-16,-7-9-4 0,-10-4-17 15,-4-13-52-15,-5-2-43 0,-5-12-78 16,-1-7-63-16,1-5 145 16</inkml:trace>
  <inkml:trace contextRef="#ctx1" brushRef="#br0" timeOffset="4694.6">18997 16761 1333 0,'3'-6'102'0,"-6"-2"65"0,-2 2 7 0,-17 6-24 0,-5 6-17 0,-16 14-43 0,-9 10-20 15,-9 11-33-15,-2 8-9 16,8 17-13-16,2 10-13 16,20 17-6-16,13 10-1 15,20 9-6-15,8-2-9 16,20-14-33-16,8-7-27 16,12-33-70-16,9-10-28 0,6-32-307 15,4-12 295 1</inkml:trace>
  <inkml:trace contextRef="#ctx1" brushRef="#br0" timeOffset="4900.41">19244 17261 1608 0,'-1'32'112'0,"-2"9"55"15,-2 7-21-15,3 9-65 0,2-3-27 16,3-5-48-1,7-8-3-15,7-16-39 16,2-11-34-16,3-20-75 0,0-12-55 16,2-23 110-16</inkml:trace>
  <inkml:trace contextRef="#ctx1" brushRef="#br0" timeOffset="5675.89">19255 17056 1033 0,'-17'2'178'15,"0"2"260"-15,10 1-366 16,3-3-29-16,13 1-65 16,12 0-26-16,9 5-63 15,11 4-68-15,6 12-158 16,5 8-21-16,5 12 132 16,-8 1 160-16,-10 3 320 15,-6-6 77-15,-17-7-9 16,-7-8-62-16,-7-11-87 15,-8-8-8-15,-2-16-29 0,0-8-18 16,2-11-47-16,7-8-23 16,7 5-34-1,3 4-2-15,5 8-9 16,-2 10-4-16,5 8-9 0,2 13-20 16,4 6-14-1,2 5-3-15,4-2 7 16,1-2 15-16,2-9 14 0,0-3 8 0,-4-8 6 15,-2-8 5-15,-4-3 18 16,-1-5 4 0,-2 4 0-16,-1 1-6 15,1 8-13-15,1 4-1 16,-3 12-9-16,3 7-3 16,0 1-16-16,2 1-4 0,2-3 1 15,4-8 4-15,4-6 14 16,2-5 7-16,2-19 15 15,-4-3 15-15,1-15 32 16,-3 3 5-16,-7 5 4 16,-1 6-9-16,-9 19-28 15,3 11-8-15,-7 26-17 16,0 11-2-16,-3 27-10 0,-2 6-11 16,0 13-23-16,-3 2-11 15,1-1-15 1,-1-4-5-16,-3-13-1 0,1-16 9 0,-1-25 19 31,-1-14 15-31,-4-25 34 0,-3-24 14 16,-1-36 8-16,-1-24 1 15,1-36-13-15,1-13-8 0,8-6-1 16,9 11 9-16,24 28 14 31,9 16 1-31,11 30-3 0,1 19-9 0,-7 29-19 16,-3 12-3-16,-14 20-6 15,-8 12-10-15,-18 10-37 16,-6 6-24-16,-17 10-61 16,-5 0-25-1,-2-1-24-15,-1-6-18 16,12-21 122-16</inkml:trace>
  <inkml:trace contextRef="#ctx1" brushRef="#br0" timeOffset="6290.38">21005 17203 1255 0,'31'19'94'0,"-5"-1"44"0,-12 11-71 0,-3 1-17 0,-13-3-28 0,-2-1-3 0,-7-7-2 16,-2-3 1-16,2-16 8 16,1-6 9-16,6-16 13 15,2-8 13-15,5-18 3 16,8-4-1-16,13-4-8 15,4-6-12-15,10 7-14 16,2 4-6-16,-1 7-10 0,-1 8 2 16,0 6-7-1,-3 11-4-15,-2 11-1 16,-5 8 0-16,-7 16-1 0,-4 3-2 16,-11 5-10-16,1 1-8 15,-6 0 0-15,2 2-3 16,0-8 9-16,2-3 9 0,2-10 3 15,0-6 7 1,4-10 6-16,2-2 3 0,1-13 3 16,0-2 6-16,1-5-4 15,-3-6 0-15,-7 1 0 16,-3 2-5-16,-10 8 1 16,-8 7-6-16,-6 16-3 15,-3 12-9-15,-5 22-6 16,-2 8-3-16,5 22-5 15,4 3 4-15,13 2-11 16,9-5-3-16,10-8-5 16,12-11-1-16,7-14 12 15,5-10 3-15,5-16 7 16,0-4 7-16,0-12 5 16,-5-9 9-16,-10-5 17 0,-7-2 4 15,-17-1 4-15,-6-2-2 16,-10 8-17-16,-4 4-4 15,4 15-10-15,0 5-3 16,7 10-8-16,4 8-12 16,4 4-46-16,4 1-28 15,9-7-50-15,6-3-32 0,4-8 103 16</inkml:trace>
  <inkml:trace contextRef="#ctx1" brushRef="#br0" timeOffset="6828.91">21576 16818 984 0,'-5'-6'85'0,"-4"-1"63"0,3 6-44 0,-1 7-14 0,4 2-8 0,6 14-5 16,7 3-9-16,9 7-12 0,1 2-14 15,8 4-24 1,2 3-5-16,2 3-19 16,0-1-21-16,-9 1-61 15,-1 0 14-15,-6-6 26 0</inkml:trace>
  <inkml:trace contextRef="#ctx1" brushRef="#br0" timeOffset="7097.28">22142 16785 1464 0,'-8'6'106'0,"-9"3"69"15,-10 4-27-15,-7 0-29 0,-7 4-29 16,0 15-43 0,1 5-19-16,15 17-11 15,4 11-6-15,21 1-9 16,8 0 1-16,22-15-12 16,7-10-4-16,10-21-34 15,5-14-30-15,6-21-75 0,7-14-34 16,1-20 97-16</inkml:trace>
  <inkml:trace contextRef="#ctx1" brushRef="#br0" timeOffset="7278.18">22450 16323 1350 0,'-22'-11'148'15,"5"14"75"-15,4 38-50 16,7 12-27-16,1 29-66 15,2 8-26-15,12 14-30 16,-1 5-7-16,13-9-38 16,-2-7-36-16,-2-13-104 15,3-14-31-15,1-14 92 0</inkml:trace>
  <inkml:trace contextRef="#ctx1" brushRef="#br0" timeOffset="7515.78">22448 16939 1447 0,'13'-39'108'0,"6"3"70"16,3 2-30-16,2 17-14 15,-1 4-21-15,1 13-33 16,-2 7-19-16,-5 9-31 16,1 2-12-16,-2 11-14 15,-1 4-3-15,0 10-3 16,2 1-2-16,-1-3-6 15,1-8-15-15,0-10-30 16,1-4-24-16,-4-17-54 0,0-5-30 16,-4-21 90-1</inkml:trace>
  <inkml:trace contextRef="#ctx1" brushRef="#br0" timeOffset="7668.34">22647 16427 1362 0,'-3'12'35'0,"6"1"-28"0,10 0-17 0,14-4-185 15,11 0 136-15</inkml:trace>
  <inkml:trace contextRef="#ctx1" brushRef="#br0" timeOffset="8413.68">23198 16589 1205 0,'-2'8'146'0,"-10"5"163"16,-11-2-126-16,-13 4-62 16,-11 4-26-16,-11 10-52 0,-2 9-19 15,6 15-17-15,13 12-7 16,25 7-11-16,16-5-5 16,30-14 1-16,17-4 2 15,23-22-6-15,-1-11 4 16,4-15-2-16,-5-5 6 15,-4-11 11 1,1-5 4-16,-8-8 26 16,-5-1 11-16,-17-7 34 15,-12 0 8-15,-23-2-1 0,-9 1-10 0,-23 6-34 16,-9 6-8 0,-5 12-21-1,1 10-8-15,8 11-6 0,9 11-5 0,15 1-8 16,10 4 2-1,16-2 0-15,7-9 1 16,10-4 6-16,5-6 1 0,0-3 5 16,-2-1 2-16,-6-10 1 15,-2-2 2-15,-12 0 7 16,-4 4 1-16,-9 9 4 0,-3 1-1 16,-10 17-14-1,-4 7-10-15,0 11-12 16,1 8-2-16,13-3 4 15,6-3 6-15,16-20 7 16,9-9 0-16,10-12 19 16,5-16 10-16,5-14 18 15,0-6 12-15,-4-18 3 16,-8-3 2-16,-9-14 4 16,-5-5-1-16,-11-16-6 15,-3 1-4-15,-11-10-6 16,-5 3-12-16,-1 14-7 15,-1 16-5-15,5 35 2 16,1 14 3-16,4 36-3 16,-2 16-3-16,-4 19-12 15,1 18-6-15,2 19 0 16,-2 13 3-16,7 24-16 0,2 0-6 16,6-13-16-16,7-9-10 15,10-41-6-15,3-16 2 16,14-29-13-16,4-11-22 15,8-24-22-15,7-18-14 0,1-25-20 16,-4-11 5-16,-7-19-18 16,-7-7-4-16,-16-5-134 15,-16-6 173-15</inkml:trace>
  <inkml:trace contextRef="#ctx1" brushRef="#br0" timeOffset="8662.19">23669 15528 1309 0,'68'55'208'0,"8"5"313"0,6-6-356 0,8 2-61 0,9 4-22 0,4 5-46 0,6 9-21 16,-8 6-11-1,-10 7-4-15,-17 8 3 0,-11 4-3 0,-17 18 2 16,-9 14 14-16,-33 19 18 15,-12 4 12 1,-36 13 9-16,-16 5-8 0,-47 19-20 16,-30 12-11-16,-51 26-53 15,-39 8-59-15,-45 1 54 16</inkml:trace>
  <inkml:trace contextRef="#ctx1" brushRef="#br0" timeOffset="13318.86">1470 5667 639 0,'-4'8'90'16,"0"-5"77"-16,2 5-8 0,-3-7-59 0,5 4-13 0,0-4-32 16,0 1-16-16,7 3-15 15,-3-5 0-15,4 0 6 16,0 0 2-16,6 0 3 15,2 0 2-15,6 1-1 16,4 4 1-16,5 3-1 16,1 1-2-16,9-2 3 15,3 2-1-15,6-9-6 16,9-6-6-16,12-4-9 16,8-7-3-16,12 1 1 0,7 5 1 15,4 8-6 1,3 5-2-16,14 9-3 15,4 3-2-15,15 8 2 16,1 2-1-16,3-1-1 16,1-5-1-16,7-10 0 0,0-8 2 15,-3-18 13-15,-2-1 3 0,-5-11 7 16,-4 4 0-16,-16-1-10 16,-15 8-3-16,-38 1-26 15,-17 1-59-15,-26-7 41 16</inkml:trace>
  <inkml:trace contextRef="#ctx1" brushRef="#br0" timeOffset="16265.74">19296 2366 855 0,'2'-2'57'0,"0"4"55"15,-1 3-22-15,1 6 12 0,-1 1-1 0,1 9-20 0,1-1-8 16,0 10-26-16,0 5-10 16,-1 11-26-16,1 7-4 15,-3 7-5-15,0-1-1 0,-3 4 5 16,-2-2-21-1,2-7-36 1,1-8-27-16,4-21-246 16,4-17 206-16</inkml:trace>
  <inkml:trace contextRef="#ctx1" brushRef="#br0" timeOffset="16501.5">19457 2254 1163 0,'0'35'74'0,"0"9"24"15,0 5 0-15,0 11-26 0,3-4-22 16,4 6-30-16,-1-1-10 16,-1 3-4-16,0-3-3 15,-4-7-5-15,-1-2-10 16,2-2-49-1,-1-6-12-15,-2-9 36 16</inkml:trace>
  <inkml:trace contextRef="#ctx1" brushRef="#br0" timeOffset="16991.46">19322 2115 1034 0,'-5'8'42'16,"-6"14"12"-16,-6 8 2 16,-12 21 17-16,-1 10-4 15,-8 5-28-15,-4 2-12 16,-4-3-18-16,-1-8-8 15,4-15 0-15,5-6 1 0,18-17-3 16,16-14 2-16,-3-3-1 16,19-17 1-1,10-14 0-15,5-5-2 0,8-10 4 16,1-1-1-16,4-15 12 16,1 1 7-16,0-7 10 15,-5 4 4-15,-5 1 10 16,-4 7-4-16,-11 15-9 15,-5 7-2-15,-5 20-14 16,-6 10-3-16,2 1-4 16,1 4-1-16,2 9-1 15,1 4-5-15,10 8 2 16,3-2 3-16,12 5 2 16,6 3 9-16,7 6 1 15,8 10-5-15,0-2-5 0,5 5-6 16,-10-7-15-16,-4-2-30 15,-7-9-82-15,-4-5 69 16</inkml:trace>
  <inkml:trace contextRef="#ctx1" brushRef="#br0" timeOffset="39343.07">4931 5593 730 0,'-10'-8'76'0,"6"1"61"0,1 1 13 0,1 0-39 0,2 3-13 0,0 1-27 0,0 2-11 0,0 3-18 15,5 5-8-15,-4 5-14 16,2-1-3-16,8 4 1 15,-1-2 7-15,10 2 0 16,7-3 0-16,3-4 4 16,5 1-4-16,11-6 2 15,3 3 1-15,15-7-13 16,14-4-2-16,10 1-3 16,5 2 1-16,5-1-3 15,-8 1-1-15,6 4-5 0,5 5-1 16,12 1 0-16,7 8 1 15,-4 1-2-15,-4 2 0 16,-5-2 0-16,8-3-1 16,13 0 1-16,1-4 1 15,8-4-1-15,-4 0-2 0,7-1 1 16,7-6 1-16,9 0 6 16,0-6 2-16,13-2-1 15,5-5-3-15,-4 1-2 16,5-1-1-16,-3-3 0 15,-1 4 0-15,-1 2-2 16,-4-1-1-16,-4 11 0 16,-1 0-1-16,-6 3 10 15,-4 4 6-15,-11-4 7 16,1 5 6-16,1-5 0 16,-6 3 0-16,1-1-10 15,-6-4-1-15,1-1-9 16,10 0-3-16,-17 0 1 0,1 0-2 15,-4-3 0-15,-1-3 0 16,15 3 0-16,-5-8 0 0,3 0 0 16,-3-5 1-16,4-5-2 15,14 1 0-15,0-2-1 16,6 1-1-16,1 7 1 16,4 6 2-16,2 4-2 15,4 4 0-15,9 0 0 16,3 0 0-16,8 4 0 15,7-2 3 1,10 6-3-16,-2 0 3 16,10 6 14-16,8 0-1 0,1 5 5 15,-3-3-1-15,14-2-6 16,-9 3 3-16,-4 1-8 16,-1-4-3-16,-11-2-5 15,-11 3-9-15,-26-4-67 0,-19-7-64 16,-60-21 73-1</inkml:trace>
  <inkml:trace contextRef="#ctx1" brushRef="#br0" timeOffset="53544.28">1594 6693 504 0,'-8'8'76'0,"0"0"77"0,1 2-27 0,0-3-17 0,3-2-9 0,-1 1-9 16,3-4-13-16,-2-2-29 15,-1 3-12-15,-5 0-21 16,-1 4-7-16,0 1-6 0,2-1-2 16,-1 3 2-1,2-5-1-15,4 3-1 0,2-7 4 0,8 2 17 32,-1-1 7-32,8-2 16 0,-4 0 1 15,2 0-11-15,2-2-1 0,1 1-11 16,3 1-4-16,2 0 0 15,5 0-1-15,6 0-1 16,2 1 0-16,4-1-3 16,6-1 2-16,11 1-1 15,8-2 3-15,19 2 3 16,4-1-2-16,23-4-3 16,2 5 1-16,16 6-5 15,7 4 0-15,14-1-1 16,5 0-3-16,7-1 5 15,4-8 13-15,5-9 13 16,1-5 7-16,-11-8-3 16,-4-4-10-16,-22 4-21 0,-6 2-6 15,-33-1-38 1,-17 7-54-16,-29 3 55 0</inkml:trace>
  <inkml:trace contextRef="#ctx1" brushRef="#br0" timeOffset="57372">5155 6602 447 0,'-14'11'60'0,"-1"0"19"0,9-5 10 0,0-1-2 0,4-5-15 0,5 0 3 0,5-5 7 15,5 1 6-15,1 2-4 16,2 2-9-16,-2 0-26 15,-1 0-10-15,-1 3-9 16,3 2 2-16,-1 0 1 16,3-1-4-16,5 4-5 0,7-2-8 15,5 1-7-15,7-6 0 16,5-4-1-16,1-5 3 16,9 0-2-16,-3-1 1 15,2 0-1-15,-1-1 2 16,-3 4 0-16,1 1-5 15,-5 3-2-15,5 1-4 16,6 2-3-16,6 4 3 16,2-3 0-16,2-1 0 0,-2-1 2 15,-3-1-1-15,0-1 3 16,2-1-3-16,3 3-1 16,6 3 0-16,11 2 0 15,6 4 8-15,6 1 12 16,-3 1 1-16,-5 0-4 15,-6 2-2-15,-1-1-9 16,5 1 3-16,6-4-1 16,-3-1-1-16,3-3-1 0,-1-5-1 15,-9 0-3-15,4-5-2 16,5 2-3-16,2 0 1 16,2 3 4-1,2 0 0-15,-8 3 2 0,-6 3-1 16,-2 1-3-16,-3 2 3 15,6 5-6-15,10 4 0 16,4 0-1 0,0-2 1-16,2-5 3 0,-4-1 1 0,10-10 2 15,11-3-1 1,7-4 2-16,3-1-1 16,-4 1-2-16,-6-6 2 15,4 2-6-15,4 3-1 0,-4 3 3 16,-1 2-2-16,-1-2 3 15,-6 5 5-15,4 7-3 16,3 1 2-16,-10 7-4 16,-4 1-2-1,-6 1 5-15,-5-1 4 0,8 2 5 16,7-1 2-16,-4-6-10 16,2 0-1-16,-3-11-1 15,-5 0-2-15,7-3 3 16,1-3-1-16,6 2-3 15,1 3 0-15,-3 4 1 0,1 6-1 16,-4-1 3-16,10 3-1 16,-2-4-1-16,-2-6 4 15,-1-1-6-15,-6-8 1 0,6-3 0 16,6-1-2-16,-7 4 5 16,-5-3 0-16,-10 0 3 15,-4 6 0 1,-2 2-5-16,5 1 5 0,4 2-5 15,-2 2 1-15,4-2 0 16,-5 3-2-16,-1-1 1 16,3 2-2-16,14 3 2 15,3-4 0-15,4-3 1 16,-4-2-1-16,-7-6 4 16,2-1 0-16,9 1-2 15,4-5 2-15,-3 1-4 16,-5 1 1-16,-12 0-8 15,0 1-24-15,2 2-47 0,-7-3-325 16,0-1 260-16</inkml:trace>
  <inkml:trace contextRef="#ctx1" brushRef="#br0" timeOffset="64215.62">6665 6662 558 0,'4'1'121'0,"0"1"153"0,0 1-138 0,-2 5-23 0,4-6-19 0,0 2-9 0,4-1 4 16,9-3-16-16,0-4 0 0,14-3-11 15,8-2-7-15,14-2-1 16,10 0-4-16,12-3-9 16,8-2-2-16,19-1-12 15,12-2-3-15,15 3-9 16,3 2-3-16,-2 3-5 15,-7 3-3-15,-7 5-1 16,-4 4 2-16,-18 10-2 16,-16 0 1-16,-26 5 0 15,-11 3 0-15,-23-11-2 16,-3 1 2-16,-17-7 1 16,-6-1 0-16,-16-1-1 0,-8-1 3 15,-12 4-5 1,-12 0-2-16,-16 3 1 15,-13 2-2-15,-17-1-2 0,1 2 1 16,0 2 0-16,4 0 1 0,7-6 3 16,1-3 0-1,14-4-2-15,7 0 0 16,22-1-2-16,12 3 0 16,18 3-1-16,6 1-1 0,11 7 0 15,10 0 0-15,14 1 2 16,12 1-4-1,18-5 9-15,14-2 0 16,16-4 14-16,6-2-1 16,13-4 2-16,10 0 6 0,4-1-8 15,-5 2-1-15,-15 1-7 0,-24-1-7 16,-37 6-3-16,-14 0 2 16,-47 2 3-16,-17 5 3 15,-43 1-1 1,-26 1-7-1,-11 1-21-15,-9-4-10 0,3-6-28 16,8-3-5-16,5 2 9 16,15 0 6-16,29 7 31 0,20 2 8 15,47 3 8 1,21 1-1-16,40-1 6 0,19-3 2 0,27-10 3 16,3-2-2-1,4-13-67-15,1-7-47 16,-18-6 58-16</inkml:trace>
  <inkml:trace contextRef="#ctx1" brushRef="#br0" timeOffset="65266.94">1885 5457 1151 0,'12'0'81'0,"6"0"19"0,11 0-17 0,6 3-18 0,14 7-6 16,3 2-1-16,13 2-12 0,3 1-4 16,11 2-15-16,3 0-10 15,15-3-9 1,11-3-1-16,8-4 0 16,3 1 8-16,-3-4 11 15,-7 0 0-15,-6-4 5 16,1-5-3-16,-11 0-3 0,-11-4-1 0,-24 4-2 15,-18-1-6-15,-27 2-1 16,-12 4-2-16,-29 0-8 16,-16 4 0-16,-35 7-12 15,-16 3-10-15,-20 3-18 16,-8 5-11-16,-3-1-10 16,1-4 4-16,3-1 14 15,10-5 14-15,18-3 19 16,12-5 4-16,28-3 4 15,13 0 3-15,21 0-5 16,16 0 2-16,6 0 5 16,19-3 1-16,20-4 11 0,12 0 2 15,20-3 1 1,12 1-2-16,18 1-4 0,2 0-3 16,6 3 0-1,-6-3 0-15,-5 5 1 0,-6-5 0 0,-18 5-3 16,-3 0 0-16,-35 3 0 15,-12-3-4-15,-26 3-2 16,-17 0 1 0,-24 0-6-16,-14 5 0 15,-23-4-7-15,-5 1-7 16,-20-1-13-16,-2-1-6 16,-7 2 1-16,-2-2 5 15,18 6 14-15,14 0 8 0,38 7 4 16,21 6-2-16,36-3-2 15,19 1-2-15,36-4 1 16,20-7-7-16,30-14-70 16,10-14 60-16</inkml:trace>
  <inkml:trace contextRef="#ctx1" brushRef="#br0" timeOffset="76641.92">4704 6706 711 0,'15'-3'112'0,"-2"1"73"16,-2 2-17-16,-3 0-61 0,-2-1-34 0,-4 1-22 0,-1 0-8 0,-5 1-6 0,-3-1-3 0,-4 0-6 15,-6 0-7-15,-3-3-12 16,-4 0-3-16,-6 6-2 15,2 2-4 1,-1 7-1-16,2 4-1 0,12 8-1 16,2 9 2-16,8 16 0 15,4 12-3-15,2 26 0 16,4 12-3-16,1 4 5 16,1-5 2-1,0-15 0-15,4-13-1 0,13-25-3 16,5-7 1-16,15-24 3 15,1-3 0-15,4-12-24 16,3-7-22-16,0-6 22 16</inkml:trace>
  <inkml:trace contextRef="#ctx1" brushRef="#br0" timeOffset="77557.82">17869 7666 766 0,'0'-3'136'0,"3"2"195"0,3-4-230 0,2 2-8 0,1 0-19 0,1 3-2 0,1-5 1 16,3 0-3-16,7 0-6 15,1-1-7-15,5 1-14 0,3 4-14 16,7 1-12-16,4 3-6 15,12 8-9-15,-1 0-2 16,-5 3 0-16,-9 0-1 16,-11 10-1-16,-2 3-1 15,-14 14 1-15,-5 9 1 16,-6 17-3-16,-5 7 4 0,-2 16-2 16,3 10-4-16,-2 17 1 15,3 8-7-15,5-7-9 16,-2-3 0-16,3-30-4 15,-3-4 1 1,-2-18 11-16,-3-8 5 16,-4-8 3-16,-4-10 5 0,-17-17-9 15,-11-6-8-15,-28-14-33 16,-16-3-11-16,-26-17-37 16,-13-9-198-16,-44-9 201 15</inkml:trace>
  <inkml:trace contextRef="#ctx1" brushRef="#br0" timeOffset="84914.74">1962 10917 454 0,'3'-2'64'0,"-1"-1"59"0,1 1-26 0,-3-1 3 0,-3 0-18 0,-7 0-22 0,1 3-12 0,-4-2-18 15,4 2-2-15,1 0-1 16,0 0 1-16,5 0-3 15,3 0 3-15,0 0 1 16,0 0 2-16,0 2 6 16,6 1 2-16,0 2 1 15,1-4-4-15,2 1 1 16,0-1 0-16,1-1-1 16,1 0-1-16,5 0-9 15,3 0-7-15,8 0 10 16,4 0-3-16,5 2-1 15,4 3 4-15,10-2-7 16,4-2 0-16,7 3 5 0,7-1-1 16,16 2-7-16,7-1 0 15,14-1-7-15,7 2-5 16,1-5-1-16,4 0-2 16,12 3-1-16,15 7 0 15,6-2-3-15,0 4-1 16,-7 1 1-16,-7-1 2 15,-4 1 2-15,-6-3-1 0,-15-3 1 16,-16-5 0-16,-28-4 3 16,-8-9-23-16,-20-4-81 15,-6-9-167-15,-15-8 150 16</inkml:trace>
  <inkml:trace contextRef="#ctx1" brushRef="#br0" timeOffset="157685.32">1126 4982 717 0,'6'-19'72'0,"0"0"26"0,-3 0 40 16,-3 4-2-16,-3 4-12 0,-5 4-21 0,-6 7-30 0,-5 7-1 15,-3 12-27-15,0 6-7 0,-3 6-15 16,-2 7-14-16,2 6 0 16,-2-1-1-16,2 11 0 15,1 1 4-15,2 5-3 16,3 3 1-16,2 6-5 15,4 2 0-15,5 16-3 16,7 4 3-16,7 13-1 16,-1 5 1-16,3 5-5 15,-1 2-2-15,3 6 2 16,6 6-2-16,3-1 6 16,1-8-2-16,7-3-1 15,-2-2 1-15,2-1 0 16,0 3 2-16,-2-12 0 15,2-5 1-15,3-19-5 16,1-2 2-16,9-15-3 16,2-5-1-16,11-7 2 0,5-6 0 15,13-5 0-15,1-2 0 16,4-13 1-16,2-5-1 16,-8-9 0-16,3 0 3 15,3-7 1-15,3 0 1 0,3-4 0 16,0 0-2-1,-5 0-2-15,-4-4 4 0,-6-4 4 16,0-5-1-16,-1-1-1 16,5-7-2-16,5-2-5 15,4-3 4-15,2 1 1 16,-8-2-1-16,2 2 1 16,-8 0-5-16,4 4-2 15,7-1 0-15,0 7 0 16,6-6 2-16,5 2 0 15,0-4 0-15,0-3 2 0,-6 0-2 16,-5-1 2-16,3-6 2 16,0 1-3-16,11-4 0 15,1-2-1-15,0 3-1 16,-3 2 2 0,-12 0 3-16,-3 5 3 0,-1 4 3 15,7 3-5-15,4 1-4 0,0-5-1 16,-2-2 0-1,-2-6 3 1,-2 1 3-16,2-2 3 0,4-1 4 0,8 6 0 16,12 1 4-1,4 4 0-15,1 2 2 16,-12-3 4-16,-4 3 0 0,3-9-3 16,6 1 2-16,3-5-12 15,-3-3 0-15,-7 3-5 16,-11 2-4-16,-7 6 3 15,-3 4-4-15,-2 10 2 16,0 4-2-16,-6 9 0 16,-10 8-1-16,-15-1-1 15,-10 4-7-15,-19 0-40 16,-6-1-24-16,-16-7-62 0,-6-6-26 16,-11-22 90-16</inkml:trace>
  <inkml:trace contextRef="#ctx1" brushRef="#br0" timeOffset="157988.32">6292 6277 1090 0,'-15'13'54'0,"-3"-1"10"0,4 6-31 0,-2-1 5 0,7 0 17 0,1-4 11 0,8-1 5 15,8-4-6-15,8 5-15 16,9 3-1 0,8 0-7-16,6-1 1 0,12 1-8 0,2-2 1 15,9-1-14 1,7 4-2-16,-1-4-8 0,-3 1-3 16,-11 5-4-16,-13 1 1 15,-22 4-4-15,-12 6-2 0,-21 8 2 16,-14 5-15-1,-27 9-42 1,-15 4-39-16,-13 9 43 16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5-02-20T18:45:36.048"/>
    </inkml:context>
    <inkml:brush xml:id="br0">
      <inkml:brushProperty name="width" value="0.05292" units="cm"/>
      <inkml:brushProperty name="height" value="0.05292" units="cm"/>
      <inkml:brushProperty name="color" value="#FF0000"/>
    </inkml:brush>
    <inkml:context xml:id="ctx1">
      <inkml:inkSource xml:id="inkSrc19">
        <inkml:traceFormat>
          <inkml:channel name="X" type="integer" max="12064" units="cm"/>
          <inkml:channel name="Y" type="integer" max="7540" units="cm"/>
          <inkml:channel name="T" type="integer" max="2.14748E9" units="dev"/>
        </inkml:traceFormat>
        <inkml:channelProperties>
          <inkml:channelProperty channel="X" name="resolution" value="400" units="1/cm"/>
          <inkml:channelProperty channel="Y" name="resolution" value="400" units="1/cm"/>
          <inkml:channelProperty channel="T" name="resolution" value="1" units="1/dev"/>
        </inkml:channelProperties>
      </inkml:inkSource>
      <inkml:timestamp xml:id="ts1" timeString="2025-02-20T18:47:07.658"/>
    </inkml:context>
  </inkml:definitions>
  <inkml:trace contextRef="#ctx0" brushRef="#br0">2396 6397 460 0,'-19'6'90'0,"0"0"66"15,3 2-37-15,2-1-19 0,6 1-12 0,2-1 5 0,6 0-10 0,3-3-5 16,2 3-15-16,2 1-9 16,0 1-12-16,1 2-8 0,-2 3-5 0,0 2 2 15,2 1-3 1,2-2-2-16,7-4-5 15,7-3-6-15,7-7 5 0,12 2 2 16,14-3 3-16,6-3-5 16,9-2-9-1,6 2-5-15,-1-6-7 16,-5 1 3-16,3 0 0 16,-1-1 3-16,5 7 0 0,-1 2 1 15,12 3 0-15,-3 7-5 0,0-1 4 16,0-1 4-1,-5-3 11 1,3-4 11-16,6-2 1 16,9-7-3-16,4 6-10 15,-2 1-7-15,-5 2-6 16,-12 6-2-16,-9 0-4 16,-4 4-1-16,-4 5 1 15,5-2-1-15,-9 1 2 16,-2-4 2-16,-5-3-2 15,-4-5 2-15,10-3-3 0,0-5 0 16,8-6 1-16,2-3-2 16,6-5 1-1,11 5 1-15,6-1-3 0,2 3 2 16,0 4 0-16,-7 0 0 16,-1 8 2-16,-5 0 0 15,8 0-2-15,5 3 1 16,2-3-1-16,-3 0 0 15,-4-8 1-15,0 0-1 0,5-3 3 16,11 2-4-16,3 4 4 16,3-3-2-16,-4 4 2 15,-6-6 3 1,1 9-2-16,5-1 1 0,-6 4-4 16,1 7-1-16,0-3 0 15,-10 2 0-15,0-3 2 16,11 3-1-16,4-8-1 0,7 0 0 15,5-3-1 1,-8-5 1-16,5 6 1 16,3-4 1-16,13 4 0 0,-2-1-2 15,-1 5 0 1,-1 7 0-16,-2 2 0 0,4 5-1 16,-2-2-2-16,-6 4 2 15,1-6 1-15,2-4 3 16,10 0 3-16,1-5-4 15,5-3-1-15,-6 0-1 0,8 0 1 16,3-3 0-16,-16-5 0 16,-2-5 3-16,-28-7-61 15,-14-4 129-15,-33-50-68 16</inkml:trace>
  <inkml:trace contextRef="#ctx0" brushRef="#br0" timeOffset="9398.33">10074 7553 492 0,'0'-2'94'0,"-3"-1"136"0,-1 3-91 0,0-2 15 0,1 1-27 0,1 1-47 15,0 0-10-15,2 0-22 0,4 0-5 0,3 0-10 16,3 1-3-16,6-1-2 15,3 2 1-15,9-2 6 16,5-2 0-16,11 1 2 16,1-4-3-16,-1 2-13 15,0 1-2-15,-3-1-11 16,-3-1-1-16,-4 0 1 16,-5 4-3-16,-13-1 7 15,-13 1 1-15,-2 0 14 16,-2 0 3-16,-20 0-2 15,-6 0-6-15,-12 1-18 16,-5 1-1-16,-3 4-3 16,-1-3-1-16,-1 1 1 0,2-1-2 15,6 0-3-15,8-2-1 16,14 1 0-16,16-2 1 0,0 2 1 16,17 1 0-1,16-2-2-15,8 4 2 16,9-5 4-16,2 2 2 15,4-2 7 1,0 0 0-16,2 1 1 16,0 2-1-16,-16-1-4 0,-5 4 1 0,-28-3 1 15,-9 5-2-15,-27 0-1 16,-10 2-2-16,-13 2-3 16,-4-1-1-16,3 0-5 15,4-4 1-15,1 1-4 16,8-5-3-16,17 1 4 15,21 0-4 1,1-1 4-16,26 0 3 0,20-5 6 16,7 1 5-16,13-7 5 15,4 0 1-15,-3-3-3 16,-7 1-29-16,-23-5-110 16,-18-7 87-16</inkml:trace>
  <inkml:trace contextRef="#ctx0" brushRef="#br0" timeOffset="11200.37">7387 7772 560 0,'-6'6'93'0,"0"1"102"0,2-1-83 0,1-3-8 0,2-1-26 0,1-1-20 16,1-1-2-16,1 0 1 0,3 0 4 0,1 0-10 15,0 0-6-15,4 0-16 16,-1-1-6-16,1 1-4 16,-3-2-4-16,6 2 1 15,-5 0 1 1,9 5 3-16,7 1 1 0,0-1 6 15,2 1 2-15,6-3 6 16,-2 2 0-16,2 0 2 16,2-4-4-16,-4-2-6 15,0-4-1-15,-1 0-9 16,-3 2-4-16,3 3-5 16,-1 0-3-16,7-1-2 0,4-3 0 15,9-2-1-15,5 5-2 16,6-1 0-16,1-4 2 15,-2 4 4-15,-8 1 4 16,3-3 3-16,-3 4-1 0,1-3-4 16,-1 3-5-16,0 5 1 31,-1 0-2-31,0 3 2 16,2-7 0-16,2 4-3 15,9 3 0-15,-5-5-1 16,0 6-4-16,-4 4 2 15,-6-2 1-15,1 3 1 16,-2-1 4-16,-2 4-2 16,-5-4-3-16,4 3 0 15,1 2 1-15,-3-5 1 16,5 0-1-16,-4-2 0 16,4-8-2-16,0 0-1 15,-4-3 3-15,-4-3-6 16,-5 0-5-16,-6-7-22 0,-5 4-14 15,-11-2-63-15,-9-5 103 16,-13 1-18-16</inkml:trace>
  <inkml:trace contextRef="#ctx0" brushRef="#br0" timeOffset="13761.83">4712 7695 539 0,'-2'4'142'16,"2"-2"118"-16,-2 0-106 0,-1-1-16 0,0-1-50 0,-3 0-8 0,-1-1-13 16,0-6-14-16,-1 1-14 15,0 0-10-15,5 1-9 16,3 3-2-16,0 1-1 15,3-6 0-15,8 6 7 16,1-1 3-16,7 2 4 16,-1-1 4-1,1 1-2-15,4 0-4 0,6 1-4 16,5 2-1-16,11 2-1 16,0-3 2-16,12-1 2 15,2 4 0-15,12 1-5 16,7 1-4-16,19-1-9 15,5-3-3-15,5 0-6 16,-1 2 4-16,-8-2-4 0,-3 0 3 16,-7 1-1-1,-1 2-2-15,-16 0-41 16,-16 0-30-16,-38 2 35 0</inkml:trace>
  <inkml:trace contextRef="#ctx0" brushRef="#br0" timeOffset="34279.05">8320 8094 801 0,'1'-3'125'0,"-1"-1"119"0,3-3-126 0,-3-1-20 0,2 0-34 0,-4 3-2 0,2-3-11 15,0 3-3-15,0 2 1 16,-1-3-5-16,1 6 6 16,-2-2 1-16,2 2-2 15,0 0-1-15,0-1-2 16,2-2-4-16,4-7-9 15,-4 4-6-15,-1 3-9 0,-1 1-2 16,0 2-1-16,2-1 0 16,-1 1-1-16,-1 0 0 15,0 0-3-15,-1 1-1 16,1 5 3-16,0 5 4 16,1 10 3-16,2 6 2 15,-1 4-3-15,3 9-4 0,-2 7-3 16,2 5-5-16,-2 11-4 15,-3 10-3-15,0-1 2 16,-2 1-10-16,-2-9-25 16,0-8-18-16,0-14-49 15,0-12-11-15,6-12-22 16,1-9-5-16,4-18-275 16,4-6 269-16</inkml:trace>
  <inkml:trace contextRef="#ctx0" brushRef="#br0" timeOffset="34960.12">8375 8177 405 0,'0'0'115'0,"0"0"69"0,1-1 0 0,4-4-18 16,1 0-39-16,1 1-13 0,-4-6-19 0,0 2-12 0,-5 0-20 0,-1-3-12 0,0 2-14 15,2-1-3 1,1 6 1-16,1-1 1 15,2-3-3-15,0 3-2 0,5-1 3 16,2 1 4-16,2-4 9 16,1 4 7-16,0-6-7 31,-1 2-4-31,1 1-6 0,-2-2-11 0,2 4-2 16,1 3-3-1,2 4-17-15,2 9 0 0,3-2-4 16,-1 3-4-16,1 3 7 15,-2-2-2-15,-2 1-1 16,-1 3-2-16,-3-7 0 16,-7 6 2-16,-8-3 0 15,-4 4 0-15,-16 0 0 0,-5-1 0 16,-11 9-6-16,-4 4-8 0,-2 7-13 31,1-5-7-31,8-5-15 16,7-6-3-16,12-16-10 0,2-4-8 15,12-20-46-15,4-7-160 0,15-10 172 32</inkml:trace>
  <inkml:trace contextRef="#ctx0" brushRef="#br0" timeOffset="37579.8">5453 7950 762 0,'-6'0'116'0,"-4"0"106"0,4 0-104 0,0 0-21 0,1-5-26 0,2 1-9 16,1-6-9-16,2-2-3 15,0-6-5-15,-5 1 3 16,-7 3-2-16,-7 1-6 0,-9 4-15 16,-2 4-8-16,-4 7-11 15,1 7 0-15,5 5-6 16,-1 0 0-16,7 10-1 16,0-2 0-16,11 7 2 15,3-3-2-15,10 1-2 16,7-2-3-16,7-7 1 15,3 1 5-15,5-13 0 16,1 0 1-16,5-9 0 16,0-3 0-16,-2-5 5 15,1-3 5-15,-10-7 4 0,-5 1-1 16,-8-6-1 0,-1 1-1-16,-7 0-2 15,-1 3 1-15,0 6 2 16,1 14 2-16,1 1 0 0,-10-5-1 15,3 18-6-15,2 7-2 16,-4 2-3-16,2 2 0 16,5 1 1-16,3-7 1 15,11-3 3-15,7 1 0 0,2-3 0 16,4 1-3-16,-2 6-2 16,-2-3-3-1,-2 9 1-15,-3 3-1 0,-4 7 3 16,-4 1-2-16,-6 2 0 15,-2-5 0-15,-9-3-1 16,2-3 2-16,-9 0 1 16,-5-5-1-16,-13-2-1 15,-9-4-1-15,-8 1 0 16,-5-2 11-16,-1-9 21 16,3 3 8-16,3-9 6 15,0-1-10-15,12-9-16 0,4-5-8 16,11-1-10-16,6-6-22 15,11 3-72 1,8-3-53-16,16-10 71 0</inkml:trace>
  <inkml:trace contextRef="#ctx0" brushRef="#br0" timeOffset="41397.08">8927 8318 1181 0,'-2'0'58'0,"1"0"22"0,-1 0 13 16,4-2-10-16,4-1-4 0,-1 8-28 0,0-1-14 0,-4 12-23 15,1 3-8-15,1 6-5 16,2 1-1-16,-2-3 0 16,1-1 0-16,0-1 0 15,0-4-3-15,-1-11 3 16,-3-4 1-16,-1-2 6 16,-2-6 11-16,-4-12 7 15,3-5 5-15,-1-4-1 0,3-1-6 16,2 2-11-16,0 3-3 15,10 4-9-15,1-2 0 16,6 9-1-16,2 1-1 16,3 4 0-16,2-1-9 15,6 5-31-15,1 3-10 16,1 0-33-16,-2 2-12 0,-2 6-10 16,-2 1-23-16,-4 7 10 15,-2 0 17 1,-7 3 52-16,-5 1 50 0,-8-3 71 15,0 4 14-15,-2-5 9 16,-1 4-11-16,1-6-33 16,2 1-10-16,4-1-14 15,3-2-7-15,8 1-12 16,2-2-2-16,8-6-3 0,4 1 3 16,7-6-1-1,-3-5 5-15,-1-1 17 16,-2-7 11-16,-11-1 9 0,-5-5 8 15,-13 2 0-15,-1-5-5 16,-11 0-7-16,-6 3-8 16,-13 3-24-16,-6 2-6 15,-9 4-26 1,0 9-27-16,7 1-51 16,3 0-41-16,19-2 74 0</inkml:trace>
  <inkml:trace contextRef="#ctx0" brushRef="#br0" timeOffset="41797.97">9758 8296 1195 0,'3'42'45'0,"-4"5"-9"0,-2 6-3 0,-2 5-25 0,0-3-11 0,8-1-69 16,5-4-90-16,5-12-30 15,0-5 2-15,-6-17 82 16,0-5 116-16,-7-11 123 16,-2-5 21-16,-7-11 16 15,-1-3-13-15,-2-20-65 0,-1-5-5 16,0-11-11 0,1-8-3-16,7 3-2 0,5 1-5 15,13 14-3-15,6 10-4 16,7 19-16-1,6 8-3-15,4 10-20 0,-3 6-5 16,-7 11-8-16,-6 1-4 16,-9 9-5-16,-5-1-2 15,-7 0-21-15,-7 2-6 16,-14-1-35-16,-8-1-25 16,-5-14 4-16,2-1 29 0</inkml:trace>
  <inkml:trace contextRef="#ctx0" brushRef="#br0" timeOffset="42414.47">10285 8403 1330 0,'-14'-8'82'16,"-2"-8"24"-16,-4-6-5 15,2-3-47-15,-1 0-15 16,7 9-21-16,6 5-5 0,-4 11-11 31,4 5-3-31,-8 15-4 16,-4 5-1-16,9 5-3 0,1-1 1 0,14-7 1 16,4-5 2-1,7-7 4-15,0-3 2 16,1-11-1-16,1-4-2 0,-4-3 2 15,3-2-2-15,-10 2 2 16,-7 5 5-16,-1 6-2 16,-1 1-4-16,2 20-16 0,4 6-14 15,9 6-17 1,2 1-1-16,8-13 13 16,4-4 9-16,8-15 19 0,7-7 5 15,6-4 14-15,0-9 7 16,-7 1 10-1,-4-5 11-15,-14-3 2 0,-7-4-2 16,-14 1-10-16,-4 3-3 16,-10 6-9-1,-5 6 0-15,-3 13-2 16,0 10-4-16,3 13-6 16,0 7 1-16,7 18-4 0,1 0 0 15,8 4-2 1,2 2-1-16,-1-5 0 0,-1 0-3 15,-6-8-6-15,-10 0-5 0,-9-5-13 16,-5-1-1 0,-3-7 5-16,-3-4-6 15,-2-11 18-15,1-9-2 16,9-16-14 0,7-10-15-16,17-18-33 0,10-4-25 15,18-8-121-15,6-6-64 0,17 2 149 0</inkml:trace>
  <inkml:trace contextRef="#ctx0" brushRef="#br0" timeOffset="43100.91">10962 8392 1322 0,'-8'1'96'0,"-5"-2"41"0,-4-2-8 0,-8-4-54 16,3-5-19-16,1 2-27 0,2 1-8 15,5 6-9-15,6 3-4 16,8 6-14-16,7 0-4 16,13 7 1-16,5-1 1 15,4 0 3-15,2-1-1 16,-5-7 1-16,-6 3 2 16,4-11-1-16,-7-3 1 15,0-8 0-15,-4-5-1 16,-7 3 4-16,1 2 0 15,-7 12-2-15,1 3-4 16,-4 21-4-16,-3 7 4 16,-2 7-13-16,0 1-16 0,10-11 2 15,5-6-5-15,9-16 19 16,6-7 22-16,4-12 8 16,2-13 7-16,7-7 13 15,3-5 6-15,1-12 11 16,2-3 15-16,2-7 4 15,1-1 7-15,-2-11-5 16,-2-7-13-16,-13 2-21 16,-5-2-12-16,-16 24 6 0,-6 17 1 15,-13 30-2-15,-6 15 0 16,-1 36-17 0,-5 12-4-16,4 25-6 0,5 7-2 15,10-2-7-15,6 3 2 16,14-14-13-16,7-2-6 15,12-15-26-15,5-10-9 16,8-12 15 0,2-14 8-16,5-16 26 0,-6-4 11 15,-5-15 2-15,-5-3 4 0,-14-1 0 16,-2-1-2 0,-10 8 5-16,-5 8-2 0,-6 9-7 15,0 3 0-15,-3 13-11 16,0-3-21-1,6-5-50-15,8-5-29 0,8-11-42 16,3-6-10-16,-1-6-214 16,-6-7 237-16</inkml:trace>
  <inkml:trace contextRef="#ctx0" brushRef="#br0" timeOffset="43266.64">11378 7923 1455 0,'37'10'102'0,"12"2"19"15,23-7-21-15,6-2-17 0,8-15-46 16,-1-9-33-16,4-12-99 16,-2-13 63-16</inkml:trace>
  <inkml:trace contextRef="#ctx0" brushRef="#br0" timeOffset="44603.21">5720 8081 168 0,'-13'5'2'0,"0"0"3"16,2 2-4-16,2-3 48 0,-1 0 39 0,10-1 58 0,0-1 45 0,7 0 6 15,4-2-22-15,-3 3-31 16,1 2-30-16,-1-1-44 0,0 1-8 16,1 1-19-16,4-4-7 15,1-2-6-15,2-5-2 16,4-4 1-16,4-6 5 15,3-5 0-15,0-1 2 16,-5 1 1-16,-3-2-1 16,-10 6-10-16,-4 4-2 15,-13 4-16-15,-8 3-1 16,-10 8-4-16,-8 8-3 16,0 11-4-16,-1 5-2 0,5 6-1 31,5 3 2-31,11 2 1 0,4 2 1 0,15-7 3 15,6-3-3-15,13-10 0 16,4-7-1 0,10-13 3-16,4-6-1 15,3-10 8-15,3 0 3 0,-2-5 10 16,0 3 5-16,-7 5-1 16,-5 2-4-16,-12 11-13 0,-3 5-3 15,-15 7-3-15,-2 4-1 16,-12 5 0-16,-4 2 0 15,-3 2-1-15,-5 1 0 0,1-7 2 16,2-2 1-16,7-14 2 16,10-3 0-1,-3-6-3 1,18-7 2-16,6-7-2 0,8-4 1 0,9-1-1 16,-3-2 0-16,8 8 1 15,-3 3 2-15,0 12 3 16,-5 5 1-16,-8 15-3 15,-3 6-2-15,-9 9-14 32,0 4-22-32,-7 1-67 15,0-1 124-15,12-16-48 16</inkml:trace>
  <inkml:trace contextRef="#ctx0" brushRef="#br0" timeOffset="50448.04">21600 4508 764 0,'0'0'17'0,"-2"0"42"0,1 4 64 0,4-2 30 0,3 3 32 0,2-5-29 0,0-7-15 0,4 3-7 0,-8-7-23 0,-1-2-16 0,-11-3-42 16,-8 0-18 0,-12-3-23-1,-5 4-4-15,-9 5-6 0,-2 7-2 0,-1 16-1 16,-4 12-1-16,8 13-3 15,1 6-3-15,18 6 0 32,8-2 0-32,15-7 6 0,11-5 2 0,16-12 1 15,8-7 0-15,7-8-1 16,1-9 0-16,-5-7 7 16,-1-8 14-16,-9-8 19 15,-4-4 1-15,-6-3 12 16,-7-5-11-1,-7 5-16-15,-2 0-6 16,-4 11-17-16,-1 5-1 16,2 16-7-16,-1 10 0 15,5 17-4-15,6 5-1 0,6 6 4 16,1-1 3-16,7-1-16 16,1 0-17-16,0-3-33 15,2-5-17-15,0-2-60 16,-4-4 5-16,3-7-205 15,0-1 198-15</inkml:trace>
  <inkml:trace contextRef="#ctx0" brushRef="#br0" timeOffset="51414.95">21756 6346 1278 0,'0'-20'65'0,"0"4"44"0,0 10-12 0,1 18-1 0,6 12-1 0,1 28-26 16,1 14-5-16,4 18-17 0,-7 1-17 0,0-8-25 15,-4-3-14-15,-2-15-54 16,0-2-41-16,-2-12-62 16,-2-2-235-16,-4-15 256 15</inkml:trace>
  <inkml:trace contextRef="#ctx0" brushRef="#br0" timeOffset="51692.63">21798 6886 1295 0,'8'-13'83'16,"5"0"68"-16,3 1-22 0,11 4 0 15,1-1-11-15,7 2-37 16,4 4-19-16,-4 3-29 15,-2 6-10-15,-11 7-21 16,-6 1-5-16,-11 5-1 16,-7 3-1-16,-17 2 5 15,-6-4 7-15,-15 1-5 16,-5-1 2-16,-1-9-2 16,0-4-10-16,10-7-5 15,4-3-7-15,9-12-28 16,2-4-18-16,10-3-51 0,5-3-41 15,10-8 85-15</inkml:trace>
  <inkml:trace contextRef="#ctx0" brushRef="#br0" timeOffset="52663.31">19188 4440 1171 0,'0'-5'99'0,"-4"2"59"0,6 0-17 0,-2-7-11 0,3 1-20 0,2 1-23 16,1 0-6-16,0 5-20 0,2 3-11 15,-1 12-17 1,-4 9-10-16,0 17-7 0,0 8-5 16,-1 12-4-1,-2 0-1-15,3 7-11 16,0 1-25-16,2 5-49 16,1 0-39-16,-1 2-116 0,0 2 129 15</inkml:trace>
  <inkml:trace contextRef="#ctx0" brushRef="#br0" timeOffset="53169.78">19383 6193 1433 0,'-5'8'92'0,"1"10"50"0,-1 7-26 0,5 14-16 0,2 10-25 0,9 13-40 0,3 7-15 16,3 10-17-16,-1 3-3 16,-2 0-42-16,-1 2-43 15,-5-9-320-15,-5-9 254 0</inkml:trace>
  <inkml:trace contextRef="#ctx0" brushRef="#br0" timeOffset="84159.67">5511 8587 701 0,'-12'-1'110'0,"-2"-1"62"0,-1-1-28 0,0 3-20 0,-6 6-32 0,2 5-9 16,-3 7-20-16,5 4-10 0,9-2-15 15,8 1-8-15,17-4-6 16,13-4 7-16,16-7 12 16,9-4 15-16,15-13 1 15,4-2-2-15,9-4-21 16,3-4-10-16,7 5-18 15,3-4-4-15,-20 9-2 16,-10-2-1-16,-31 7 3 16,-20-2 0-16,-13 3 1 15,-10 5 0-15,-27 3-2 16,-10 7 0-16,-25 1-4 16,-6-5 1-16,-1 1-1 15,1-6-5-15,10-1-1 0,1 0-6 16,15 3 4-1,4-3 2-15,19 3 5 16,8 1 1-16,19-3 0 0,11 1-2 16,19-1 1-1,11 2 1-15,10-3 10 0,9 0 4 16,0 2 1-16,-2-2-1 0,-7 3-9 16,-6-3-2-1,-22 3 1-15,-12-1 1 0,-26 3-2 16,-11 4-1-1,-23 1-6-15,-8 2-5 0,-3-5-2 32,0-1-3-32,16-6 4 0,6-2 3 0,21-7 5 15,10 1 3-15,25 0 0 16,15-3 1-16,19 0-1 16,11 3 1-16,5 2-98 15,-2 4 70-15</inkml:trace>
  <inkml:trace contextRef="#ctx1" brushRef="#br0">24479 12150 0,'0'0'0,"0"0"0,0 0 0,40 0 0,-5-4 0,25-8 15,14-8-15,-3-7 16,-3-5-16,-9 1 16,0-5-1,-8 1 1,0-1-16,-7 5 15,-13 11-15,-7 4 16,-4 4 0,-5 4-16,1 5 15,-4-1 1,-4 0-16,0 0 16,-4 0-16,0 0 15,0 0 1,0 0-16,0 0 15,-1 4 1,1 0-16,0 0 16,0 0-16</inkml:trace>
  <inkml:trace contextRef="#ctx0" brushRef="#br0" timeOffset="92338.8">19225 4460 772 0,'0'0'77'0,"0"2"-9"0,2 3 58 16,-2-4-22-16,-6 5-30 0,-9 2-20 0,-2 3-8 0,-3-3-4 0,7-1 1 0,4-4-2 0,7-3 3 15,2-2 5 1,8-3 6-16,0-1 2 0,6 1-11 16,-5 1-10-16,-5 2-17 15,-3 2-5-15,-1 0 12 16,0-3 1-16,-8-5 6 16,0-1 0-16,-3-6-13 15,-1-2-1-15,-1 0-6 16,2-2-3-16,0 3-5 15,2 3-1-15,1 4-1 16,1 3-3-16,6 6 0 16,-12-2 0-16,4 2 0 15,-1 0 2-15,-4 6 3 16,1 1-5-16,-6 7 0 0,2 8 0 16,-5 6-1-16,-3 4 2 15,3 12 2-15,-2-1-1 16,8 7-2-16,5 2-2 15,13-1 1 1,7-3 0-16,9-3 1 0,4-4 0 0,4-4 0 16,-2 0-2-1,3-4 2-15,-3-5 0 0,-7-4 1 16,0-2 2-16,1-16-2 16,-1 2-1-16,5-13-2 15,0-4 1-15,3-13 1 16,-1-3 1-16,1-4 5 15,1-4 9-15,-4-2 8 16,0 1 3-16,-6-4-1 16,-7-2-8-16,-6-5-10 15,-4 2-3 1,-9-6 1-16,-1-3-2 0,2 5 0 0,-1 1-3 16,4 8-3-16,1 5 1 15,0 8 3-15,2 8 5 16,0 4-6-1,-2 4 0-15,-1 7 0 16,-7 4-1-16,-7 7-1 16,-4 4-1-16,-14 4 0 0,1 3 0 15,-9 1 3-15,-2 7 2 0,1-6-3 16,3 2 0 0,6-2-3-16,7-3-5 0,13 3-8 15,7 3-8-15,10 5-13 16,4 2-11-16,9 4-40 15,6-1-22 1,7 0 61-16</inkml:trace>
  <inkml:trace contextRef="#ctx0" brushRef="#br0" timeOffset="102262.34">23729 4713 1353 0,'0'0'1'0,"2"-4"13"0,-2-5 36 15,0-4 13-15,-6-2 27 0,-7-6 5 0,-7-7-17 0,1-7-8 0,1-9-19 0,-1-8-10 0,2-10-4 16,-5-7-3-16,5-12 3 0,1-2-5 0,0-12-8 0,-1 1-3 0,-7-6 1 16,-6-1-2-16,-11-7-9 15,-5-4-1-15,-6 0-4 0,-3 3 0 16,6 6 6-16,0-1 0 16,0 0-12-16,-3-9 5 15,-16-1-8-15,-3 2 0 16,-6 6 1-16,0 4-2 0,-1-2 4 15,1 6-2 1,-2 0 1-16,-3 5 3 16,-12 11-6-16,-9 7-1 0,-3 16 3 15,-1-1-6-15,11 15 8 16,4 4-4-16,-7 14-15 16,-4 9 0-16,-9 14-3 15,-1 8 7-15,4 17 6 16,3 10 5-16,7 9 0 15,1 1 0-15,7 1-5 16,9-2-8-16,18-2-7 16,16-4-2-16,18-1 4 15,7-6-1-15,11-6-19 0,4-4-29 16,5-12-65 0,1-5-142-16,9-16 165 0</inkml:trace>
  <inkml:trace contextRef="#ctx0" brushRef="#br0" timeOffset="102563.73">20670 1716 1294 0,'-15'10'33'0,"-12"1"-26"0,-6 1 3 0,-11 3 17 0,1-1 7 0,0 2 5 0,4 4-7 0,4 8-18 16,-4 7-7-16,6 16-6 15,6 1-1-15,14 11 0 16,15-7 0-16,18-4 0 16,13-4 0-16,16-7-1 15,8-5 3-15,16-8-2 0,2-5 0 16,9-14-45-16,0-9-173 15,-10-19 144-15</inkml:trace>
  <inkml:trace contextRef="#ctx0" brushRef="#br0" timeOffset="103562.26">19077 2055 778 0,'2'-6'74'0,"1"0"37"0,2-7 15 15,4-4-18-15,4-4-21 0,2-4-19 0,1-3 0 16,0-2-10-16,-2 1-5 15,-3 7-9-15,0 5 0 16,-1 9-8-16,-4 6 8 16,-6 13 7-16,0 13 2 15,-5 23 2-15,-3 13-4 16,2 22-22-16,-2 3-8 16,4-3-16-16,0-9-2 15,3-15-15-15,4-9-19 16,0-12-75-16,3-12-177 15,12-3 171-15</inkml:trace>
  <inkml:trace contextRef="#ctx0" brushRef="#br0" timeOffset="110259.72">7513 7703 659 0,'-6'9'99'0,"0"-3"47"15,4 2-18-15,-1-1-17 0,1 0-29 0,-1-3-4 0,0 0-9 0,-3 1-6 16,-4 0-15-16,6 3-6 0,-4-2-8 16,3 3-5-16,5 3-3 15,5-6 3-15,12 0 7 16,5-4 5-16,21-4 1 16,3 1-3-1,20-10-5-15,2 3-3 0,11-5-2 16,12 0 1-16,12 6-7 15,4-5-7-15,3 3-4 16,-7 0-6-16,-1 1-2 0,4-3 0 16,12 0-2-16,2 0-1 15,0 6-1-15,-5-2-3 16,-14 9 3-16,-4 4 0 16,-14 5 0-16,-7 2 4 0,-18-5-1 15,-10 1 3-15,-20-1-2 16,-11-5 2-16,-15-3 5 15,-1 0 3-15,-10 0 3 16,-8-1-6 0,-23-7-2-1,-12 2-5-15,-14-4-3 0,-10 1 4 0,-6-4-8 16,-6 0 1-16,-13-1-1 16,-13 2-1-16,-14 10-1 15,-4 2-7-15,6 11-11 16,4 3-2-16,10 7-2 15,-1-4-1-15,10 4 6 16,13-6 3 0,25-2 6-16,21 0 5 0,25-12 3 0,13 2 1 15,16-1 2-15,12-2 4 16,14-2 8-16,14-1 4 16,25-5 8-16,3 2 2 15,23-2 0 1,4 3 3-16,3 4-11 15,9-1-5-15,9 2-3 16,4 0-6-16,-3 3 0 16,-10-3 2-16,-30 0-21 15,-13 2-27-15,-28-4-73 16,-15-9 48-16,-31-22 15 16</inkml:trace>
  <inkml:trace contextRef="#ctx0" brushRef="#br0" timeOffset="117622.59">10067 7567 626 0,'-28'14'114'0,"-2"2"108"0,2 0-33 0,1 6-43 0,3-3-32 0,5-4-45 0,0-2-19 15,8-7-22 1,2-4 7-16,9-4 16 16,3 1 11-16,11-4-3 0,7 4-5 0,15 2-17 31,11 5-6-31,16 5-8 0,13 4-3 15,9-1-3 1,-3-2-2-16,10 1-3 16,-7-7-4-16,-11 1 5 15,-6-4 7-15,-30-3 16 16,-13-2 8-16,-25-9-10 16,-11 3-10-16,-28-1-19 0,-20-4-6 15,-13 5 0-15,-4 4-1 0,-4-1 2 16,7 3 3-16,-4 1-3 15,6 1-1 1,14 1-5-16,14-1-6 16,31 2 1-16,12-2 2 15,30-5 8-15,17-3 2 0,22-7 5 16,6-3 1 0,10-7 3-16,2-2 0 0,-4 2 6 0,1 0-2 31,-20 9-1-31,-16 3-1 0,-31 4-1 15,-17 3-1 1,-33 6-3-16,-24 0-6 0,-25 7-7 16,-9 4 1-16,-6 4 1 15,-2 0-1-15,1 0-3 16,7-1-3-16,18-5 1 16,18-1 7-16,34-6 1 15,14-2-1-15,21-2-2 16,17-4-4-16,31-2 6 15,10-3 4-15,12 0 3 16,0-2 5-16,-15 1-2 16,-4 2-5-16,-18 2-1 15,-11 2 1-15,-34 6-2 0,-5-2 6 16,-40 13-3 0,-14 0-3-16,-25 7-9 0,-6 4-8 15,-8-2-15-15,3 2-10 16,23-4 5-16,15-1 3 15,35-6 18-15,13-6 6 0,31 0 7 16,18-5 3 0,29-3 3-16,18-2 0 0,5-5 4 15,0 1 0-15,-14 3 7 16,-9-4 3-16,-19 9 0 16,-14-1 2-16,-29 7-2 15,-20 6-5-15,-28 6-4 16,-8 4-2-16,-9 4-5 15,6-2 0-15,10-2-1 16,10-2 0-16,16-6-5 16,11-4-1-16,16-9-29 15,10-3-32-15,12-16-87 16,11-14 83-16</inkml:trace>
  <inkml:trace contextRef="#ctx0" brushRef="#br0" timeOffset="126680.87">17640 4828 591 0,'-41'0'91'0,"-3"-3"134"0,0-4-92 0,7 4-12 0,7 3-19 0,13 2-37 16,4 2 15-16,9 6-7 0,4 1 4 16,15 2-20-16,11 4-17 0,23 3-7 15,10-5-10-15,17 2-10 16,1-3-3-16,1 2-16 31,-6-4-21-31,-4 1-57 16,-3 3-138-16,-13 11 128 0</inkml:trace>
  <inkml:trace contextRef="#ctx0" brushRef="#br0" timeOffset="126979.83">17717 6756 1342 0,'-19'-9'77'16,"5"1"11"-16,6 8-6 15,5 2 0-15,14 2-9 16,6 4-3-16,24-5-18 15,10 4-9-15,22-7-22 16,4-7-19-16,21 1-78 16,6-10 47-16,8-3-7 15</inkml:trace>
  <inkml:trace contextRef="#ctx0" brushRef="#br0" timeOffset="146300.32">19342 6320 527 0,'-1'7'154'0,"-3"-2"147"0,0 5-148 16,-3-2-21-16,1-4-60 0,1 3-9 0,-1-7-7 0,1 0-2 0,4-5 0 15,1-6-4-15,1 0-7 16,4 3-2-1,-5-2-8-15,0 3-3 0,-8 2-5 16,-3-3-6-16,-8 2-10 16,-3-5-3-16,-6 3-4 15,-1 3 0-15,-1 3 1 16,0 2 0-16,5 5 1 16,1 3 1-16,2 6-1 15,5 8 1-15,3 5 1 0,0 5 2 16,7 16 3-1,1 1 1-15,3 10-4 16,3 1-2-16,3-4-3 16,8 1-3-16,10-11 1 0,1-2 1 15,15-8 2-15,3-7 7 0,3-10 16 16,2-7 9 0,-5-12 8-16,-2-6 0 15,-1-15-3 1,0-5-4-16,-9-12-2 0,2-2-2 15,-13-10-11-15,-4-2-4 0,-13-6-5 16,-9-4-4-16,-20-3-1 16,-4-1-4-16,-3 6-3 15,-2 10 0-15,3 13 0 16,0 14 0-16,4 17-2 16,4 6-10-16,0 15-43 15,5 11-39-15,-1 10 358 16,-1 6-238-16</inkml:trace>
  <inkml:trace contextRef="#ctx0" brushRef="#br0" timeOffset="165153.17">19210 4545 1090 0,'0'4'72'0,"-4"3"48"0,-5 1-12 0,-13 10-30 0,-6-1-19 0,-12 8-41 0,-7 4-10 0,-2 7-3 16,-2 5-3-16,9-3 1 15,12-7-2-15,16-15-4 0,10-6 4 16,27-20 30-16,10-10 13 15,16-14 14-15,7-11 8 16,7-12-17-16,-1-8 2 0,0-10-3 16,-4-7-1-16,-16 6-13 15,-8 10-7-15,-25 23-12 32,-9 15-5-32,-19 29-8 0,-16 17 1 0,-17 40-4 15,-8 11-4-15,-15 24 2 16,1 5-2-16,-1-3 0 15,9-7 3-15,24-23 2 32,10-16 0-32,30-34-1 0,15-15 0 15,26-30 2 1,18-14 1-16,13-27 11 16,4-9-1-16,-5-7 8 15,-9 2 1-15,-12 17-4 16,-15 13 4-16,-19 36-15 15,-14 16-3-15,-25 41-6 16,-12 22-2-16,-27 23 6 0,-10 15-1 16,-18 8-2-16,4-2-1 15,17-22-1-15,15-22 4 16,38-40 0-16,14-20-2 16,30-38-3-16,16-12 1 15,24-16 3-15,10-10 1 0,5 10 1 16,-9 3 7-1,-13 23 4-15,-17 13-1 0,-20 27-4 16,-14 15-6-16,-24 26-3 16,-15 9 4-16,-18 16 0 15,-3 1-3-15,3-7 0 16,11-13 3-16,14-31-2 16,15-16 10-16,25-32-1 15,6-12-5-15,22-18 4 16,3-1 0-16,-4 11 2 15,-5 10-2-15,-16 21-4 0,-13 16-6 16,-17 20-9 0,-6 15 6-16,-11 17 4 15,-2 3-11-15,5 4-24 0,5-4-24 16,18-13-69 0,14-12-35-16,13-22 90 0</inkml:trace>
  <inkml:trace contextRef="#ctx0" brushRef="#br0" timeOffset="165750.26">19752 4585 820 0,'0'12'141'0,"0"1"154"0,2-3-179 0,-4-7-6 0,4-3-26 0,-1-3-1 0,6-18-3 16,4-7 5-16,14-17-22 15,5-7-8-15,5-6-16 16,-2-3-8-16,-9 5-13 15,-6 9 0-15,-6 20-4 16,-6 7 0-16,-6 20-2 16,0 8-3-16,-6 23 4 15,-6 9 4-15,1 18 5 16,-1 7-3-16,4 2-3 16,2 3-11-16,2-4-5 15,1-8 0-15,3-1-4 16,0-5 1-16,2-1 1 0,3-9 4 15,-7-5-41-15,-1-6-29 16,-3-7-47-16,1-4-36 16,-1-7-108-16,-2-1 151 15</inkml:trace>
  <inkml:trace contextRef="#ctx0" brushRef="#br0" timeOffset="165923.65">19721 5020 1088 0,'-14'13'134'16,"-2"-1"121"0,5 1-132-16,9-8 2 0,5-4-24 15,7-1 3-15,13-1-10 16,7 1-4-16,8-3-37 16,6 1-17-16,2 0-24 15,-2-7-23-15,-6-1-96 0,0 1-70 16,-5-21 88-1</inkml:trace>
  <inkml:trace contextRef="#ctx1" brushRef="#br0" timeOffset="80357.7">15949 14094 0,'-166'82'0,"24"-7"0,59-27 16,36-21-16,16-7 16,11-8-1,4-1-15,0-3 16,4 0 0,1 0-16,-1 0 15,0-4-15,4 0 16,0 0-1,0 0-15,0 0 16,5 0 0,-1 0-16,0 0 15,0 0-15,0 3 16,0 1 0,0-4-16,4 0 15,-4 0 1,0 0-16,4 0 15,0 0 1,0 0-16,0 0 16</inkml:trace>
  <inkml:trace contextRef="#ctx0" brushRef="#br0" timeOffset="172580.51">7619 7545 685 0,'-13'-6'145'16,"-2"1"197"-16,2-1-201 0,-3 2-25 0,2 1-15 0,3-6-15 0,-2-1-11 0,13-1-9 16,2 3-10-16,17-3-8 15,11 10-5-15,13 2-13 16,9 10-5-16,8 2-10 16,6 3 0-16,17-5-4 15,12 0-2-15,17-13 0 16,3-6 0-16,5-6-1 15,-2-5 2-15,4-1 2 16,3-4 0-16,-12 8 4 16,-15-1 1-16,-32 9 0 15,-23 2-4-15,-31 3 10 0,-12 0-2 16,-30 4-10-16,-17 2 0 16,-43 7-11-16,-14 2-3 0,-21 1 8 15,-2 0-2-15,2 2-7 31,-1 0 2-31,-2-4-18 0,7 0-4 0,20 0 0 16,14-7 2-16,38 3 14 16,13-4 8-16,26 0-3 15,10 0-1-15,22 3-3 16,15-2-3-16,18 2 11 16,16-3 7-16,22-3 6 15,9 0 8-15,15-6-2 16,-5-1-4-16,-8 0-5 15,-3 0-5-15,-27-1-2 16,-11 5-3-16,-34 2 3 16,-21 1-2-16,-35 1 8 15,-17 4-2-15,-26 3-2 16,-10 1-2-16,-5-6-20 16,-2 1-9-16,10-6-22 15,2 0-11-15,22-4-13 16,15 0-9-16,30-4-42 15,21-2-21-15,43-10 80 0</inkml:trace>
  <inkml:trace contextRef="#ctx0" brushRef="#br0" timeOffset="173297.18">10061 7507 783 0,'-8'8'78'0,"-1"1"55"0,3 2 3 0,6-6-35 0,1 3-8 0,16 0-12 15,12 1-3-15,10-1-2 16,7-1-8-16,9-1-21 16,0-3-9-16,5 0-8 15,2 2-2-15,-1-2-8 16,-4-1-1-16,-11-1-7 16,-11 2-2-16,-21 2 5 15,-11-3-3-15,-20 1 1 16,-18 6-3-16,-27 4-7 15,-7 0 0-15,-13 2-2 16,5 0 0-16,4-1-1 0,7-3 0 16,23 0-3-16,13 0 2 15,33-6 0-15,15 1 0 16,26-6 4 0,13-2 0-16,11-7 2 0,1-4-1 15,4-3-37-15,-6-4-55 0,-10-13 53 16</inkml:trace>
  <inkml:trace contextRef="#ctx0" brushRef="#br0" timeOffset="178135.94">19921 6424 832 0,'10'3'116'0,"1"0"136"0,0-3-151 0,-3-8 7 0,1-5-32 16,0-1-7-16,7-9-11 16,2-3 0-16,2-5 1 15,1-4-8-15,-6 7-19 16,0 4-6-16,-7 13-16 16,-7 9-1-16,1 12-4 0,-4 9-2 15,-4 19-1-15,-1 11 3 16,3 12-2-16,-1 4-1 15,5 12-1-15,2-1-3 16,2 3 1-16,3-1-1 16,-1-8-5-16,0-7-15 15,1-14-37-15,-4-7-22 16,-2-12-30-16,-1-6-19 0,-6-15-256 16,-2-2 251-1</inkml:trace>
  <inkml:trace contextRef="#ctx0" brushRef="#br0" timeOffset="178310.97">19959 7051 1215 0,'-3'16'98'16,"-2"5"53"-16,8 1-46 15,8-7 2-15,15-2-8 16,8-7 3-16,12-10-22 16,4-6-14-16,-1-9-36 15,-6-4-31-15,-10-3-100 16,-3 0-55-16,-17-1 74 15</inkml:trace>
  <inkml:trace contextRef="#ctx0" brushRef="#br0" timeOffset="179363.96">19454 6506 1210 0,'6'-22'97'16,"6"-5"51"-16,-3-5-61 15,0 1-4-15,-4 4-32 16,-2 10-9-16,-4 9-12 15,-7 8-6-15,-13 19-15 16,-12 14-9-16,-13 23-15 0,-6 15-6 16,-9 16-3-16,-5 0-3 15,3-4 8-15,6-5 11 16,16-23 6-16,8-9 3 16,20-26 1-16,8-9 6 15,16-22 19-15,15-8 9 16,11-25 14-16,8-8 4 15,10-8-1-15,2-5-2 0,-4 4-12 16,-1 1-8-16,-14 17-17 16,-9 12-6-16,-20 18-7 15,-11 13-2-15,-23 21-5 16,-13 14-1-16,-18 17-7 16,-12 9-6-1,-10 12-1-15,1 2-1 0,-3 1 9 16,10-7 6-16,20-21 7 15,10-14 2-15,28-24-2 16,12-10 3-16,20-24 7 16,13-11 6-16,26-18 8 0,10-12 3 15,10-1 0 1,0-3 6-16,-7 2-7 16,-5 6-4-16,-7 7-7 15,-10 7-5-15,-20 17-2 0,-13 11 2 16,-26 11-2-16,-19 11-10 15,-18 16-1-15,-14 8-6 16,-14 14-5-16,1 6-1 16,-17-2-6-16,2-3 3 0,6-14 2 15,8-10 8 1,31-18 9-16,15-10 0 16,29-21-3-16,17-13 2 15,31-26 1-15,15-7 10 0,18-11 10 16,3 1 6-16,-6 11 13 15,-11 7-6-15,-14 23-6 16,-15 13-7-16,-25 20-21 16,-12 13-5-16,-30 22 0 15,-18 12-7-15,-31 27 0 16,-15 15 1-16,-18 6-5 16,7 1 0-16,18-18-2 15,19-13-2-15,40-27 3 0,17-18-2 16,34-26 6-16,19-18 8 0,38-18 14 15,11-13 10 1,5 7 0 0,-6 1 0-16,-28 24-11 15,-15 14-4-15,-31 26-5 16,-18 12-2-16,-33 31-5 16,-21 12-2-16,-23 16 10 15,-9 3-1-15,3-9 5 0,13-12 1 16,31-22-5-16,20-16-4 0,38-21 1 15,19-9 3-15,34-16-2 16,6-3 3-16,5 3-62 0,-10 1-65 16,-18 19 75-16</inkml:trace>
  <inkml:trace contextRef="#ctx0" brushRef="#br0" timeOffset="182432.44">4879 7796 910 0,'-25'23'85'0,"-1"-4"47"0,4-3-36 0,10-13-25 0,1-1-10 0,14-4 1 16,5-6 0-16,15 0-3 15,6-3-1-15,10-1-9 16,10 5-11-16,9 4-19 15,9 3-7-15,10 3-1 16,10 2-1 0,7-3 8-16,7 1 1 0,-1-3-2 15,-10-2-1-15,-16 1-4 16,-10-6-5-16,-16 1-2 16,-9-3 0-16,-18 4-1 15,-12-5 3-15,-23 1-1 16,-13 3-2-16,-28 6 0 15,-19 0-3-15,-30 12-11 16,-19 4-3-16,-15 1-20 16,4-4-11-16,0 0-16 15,11-7-1-15,16-4 18 0,6-2 13 16,32 1 24-16,20 2 4 16,31 4 7-1,23-3 2-15,36 4 12 0,13-3 7 16,32-5 11-16,9-3 2 0,19-8 3 15,10-3-4 1,17-12-12-16,2 0-2 0,-12-6-7 16,-14 4-4-1,-41 10-4-15,-20 4-4 0,-37 6 0 16,-17 7-7 0,-38 13-18-16,-20 10-13 0,-37 18-35 15,-23 4-6 1,-12 6-29-16,0-1-125 0,32-6 149 15</inkml:trace>
  <inkml:trace contextRef="#ctx0" brushRef="#br0" timeOffset="213511.17">13598 11038 1052 0,'-1'-14'66'0,"4"0"31"0,-3 1 13 16,0 4 10-16,-3 1-4 0,-8 6-12 0,-5 1-6 0,-13 4-16 0,-2 5-11 0,-15 1-20 0,0-1-10 0,-4 3-21 0,-1 2-10 16,2 9-7-16,-1 1-3 0,7 17 0 15,2 7 2 1,10 18 0-16,2 4-2 15,9 8-1-15,4 1 2 16,13-9-1-16,9-4-1 16,16-15-8-16,5-7-5 15,20-20-26-15,6-7-15 0,10-16-55 16,8-8-17-16,8-9-36 16,-2-5 73-16</inkml:trace>
  <inkml:trace contextRef="#ctx0" brushRef="#br0" timeOffset="213795.61">13772 11579 1129 0,'-7'0'137'16,"-1"-2"144"-16,-7 2-140 15,1 0-21-15,-5 4-49 0,-2 5-29 16,4 15-31-16,3 4-1 16,4 11-4-16,8 2-2 15,12-4-3-15,10-6-2 0,17-12 1 16,4-5-1-16,4-10 0 15,-2-4 14 1,-7-8 15-16,-2-5 6 0,-16-9 19 16,-10-2-13-16,-14-1-13 15,-13 1-5 1,-12 4-22-16,-9-2-11 0,-3 8-35 16,1 1-22-16,6 13-46 15,6 2-29-15,12 10-155 16,10-1 175-16</inkml:trace>
  <inkml:trace contextRef="#ctx0" brushRef="#br0" timeOffset="214254.24">14128 11610 1177 0,'51'-3'111'0,"-10"3"81"0,-10 3-61 16,-21 10-45-1,-10 6-29-15,-16 5-36 0,-3 1-15 16,3 0-5-16,7-6-1 15,6-5 0-15,6-3 4 16,13-8-1-16,2-3 1 0,16-4-1 16,-3-6-5-16,-2-2 2 15,-1 1 3 1,-6 4 13-16,-1 7 2 0,-6 13 3 16,-4 4-6-16,-1 12-13 15,-1 2 0-15,4 1-2 16,3-1-2-16,3-18-1 15,4-8 0-15,4-20 14 16,3-11 15-16,3-20 34 16,-1-3 10-16,-4-13 11 15,-1-2-5-15,-5-9-7 16,-3-1-4-16,-10-3-12 0,-5-4-5 16,-9 9-16-16,-1 14-1 15,1 24 1-15,3 23-2 16,5 37-6-16,-1 18-7 15,1 27-11-15,2 14 0 16,1 10-7 0,2-1-18-16,5-9-73 0,1-3-42 15,0-14-118-15,-1-6-11 16,-4-24 143-16</inkml:trace>
  <inkml:trace contextRef="#ctx0" brushRef="#br0" timeOffset="214430.86">14619 11511 1567 0,'16'-11'112'0,"4"0"57"0,9 6-80 0,4-1-12 0,11-3-43 0,5-1-13 0,4-12-24 0,6-3-27 15,1-10-70-15,1-3-54 16,7-6 76-16</inkml:trace>
  <inkml:trace contextRef="#ctx0" brushRef="#br0" timeOffset="214649.64">15617 11193 1498 0,'-1'14'84'0,"2"0"26"0,11-3-32 15,2-2 11-15,11-9-9 32,8 0-19-32,10-9-19 0,-2 0-14 0,6 4-32 15,-9-5-35-15,-7 7-71 16,-5 2-48-16,-15-4 69 16</inkml:trace>
  <inkml:trace contextRef="#ctx0" brushRef="#br0" timeOffset="-214673.74">15617 11633 1718 0,'35'-2'89'0,"-3"-1"25"15,4-8-13-15,-3-3-26 16,0-10-22-16,8-6-40 0,0-6-20 15,2-4-84-15,-2-4-72 16,0-11 84-16</inkml:trace>
  <inkml:trace contextRef="#ctx0" brushRef="#br0" timeOffset="-213610.26">17697 10947 1029 0,'14'0'87'0,"-1"-4"74"0,-9 4-46 0,3 4-10 15,-3-3-2-15,-4 2 6 0,-4 2 7 0,-11-2-9 0,-7-1-10 16,-6-2-41-16,-8 0-18 0,-12 0-22 31,-4 0-4-31,-3 3-9 0,-2 8-2 16,0 13 0-16,4 6 0 15,10 20 0-15,5 12 0 16,16 8-3 0,5 11-6-16,6 1 2 0,5 3 5 15,9-6 1-15,5-2-1 16,11-11 1-16,6-6-5 0,14-19 2 15,10-9 3-15,9-15 2 16,7-10 5-16,0-11-1 16,0-10-12-16,-10-6-52 15,-8-7-29-15,-19-3-76 16,-9-5-20-16,-11 1 105 16</inkml:trace>
  <inkml:trace contextRef="#ctx0" brushRef="#br0" timeOffset="-213373.34">17597 11456 1347 0,'5'8'85'0,"-2"0"55"0,4-2-15 16,0 3-6-16,1 3-13 0,0 2-28 15,5 1-10-15,-7 9-30 16,2 1-11-16,-3 7-24 15,-4 1-8-15,2-3-40 16,-3 3-27-16,4-6-58 16,0-2-29-16,0-8-186 15,0-2 206-15</inkml:trace>
  <inkml:trace contextRef="#ctx0" brushRef="#br0" timeOffset="-213142.07">17381 11371 1392 0,'-12'0'65'0,"1"0"30"15,3 3-4-15,12 8-1 16,11 0-6-16,26 2-5 0,15-4 3 15,25-3-3 1,6-2-17-16,-2-9-33 0,-8-3-50 16,-19-9-4-16,-4-5 11 15</inkml:trace>
  <inkml:trace contextRef="#ctx0" brushRef="#br0" timeOffset="-211343.1">19109 11167 956 0,'-8'7'103'0,"5"-3"66"0,-2-2-32 0,5-2-13 0,0 3-29 0,1 3-14 0,3 4-28 16,0 9-11-16,1 20-17 0,0 13-6 16,-5 16-13-1,0 6-2-15,-3 0-19 0,-5-6-22 16,3-6-40-16,-1-9-16 16,-2-13-43-16,3-10-193 15,-3-19 217-15</inkml:trace>
  <inkml:trace contextRef="#ctx0" brushRef="#br0" timeOffset="-211121.21">18751 11437 1009 0,'11'13'129'0,"8"1"176"15,9 3-174-15,18 2-9 16,7 5-8-16,7-7-32 15,3 4-23-15,-3-7-34 16,-3-6-13-16,-2-2-27 16,-1-6-30-16,3-6-84 0,1-9 8 15,2-2 46 1</inkml:trace>
  <inkml:trace contextRef="#ctx0" brushRef="#br0" timeOffset="-210606.79">20021 11010 975 0,'3'-4'117'0,"-2"3"154"0,1 1-163 0,-1 0-19 0,1 6-2 0,1 5-19 0,3 5-6 16,2 12-1-16,2 12-11 0,4 20-14 15,0 8-9-15,0 18-15 16,1 11-5 0,-6 11-16-16,-3 1-35 0,-2 0-75 15,0-7-33-15,-2-20-146 16,-1-11-59-16,-2-28 205 16</inkml:trace>
  <inkml:trace contextRef="#ctx0" brushRef="#br0" timeOffset="-210119.37">20011 11049 1046 0,'2'0'78'15,"-1"0"52"-15,-1 0-31 0,0-3 0 16,0 3-4-16,3-5-8 16,1-3-6-16,8 0-8 15,4-6-8-15,6 0-8 16,3-2-3-16,0 4-11 15,4 4-2-15,2 3-16 16,1 5-4-16,4 8-10 16,-1 1-8-16,3 6 3 15,-2-1-1 1,2 3 0-16,-5 2 1 0,-3 0-6 16,-3 3-3-16,-13 3 3 15,-6 4-2-15,-17 4 2 16,-12 0 1-16,-22 2-2 15,-7 2-3-15,-16-2-22 0,-5-8-15 16,9 0-27-16,9-8-8 16,24-8-20-16,15-2-15 15,19-9-288-15,10-5 255 16</inkml:trace>
  <inkml:trace contextRef="#ctx0" brushRef="#br0" timeOffset="-209883.16">20573 11726 1881 0,'-3'0'64'0,"-2"0"1"0,0-2-45 0,0-1-20 0,-1 0-22 0,4-10-73 0,1 0-47 16,13-2 75-1</inkml:trace>
  <inkml:trace contextRef="#ctx0" brushRef="#br0" timeOffset="-209255.49">21384 11052 1608 0,'-4'-1'162'16,"-10"-1"-48"-16,-5-1-35 0,-6 3 0 0,-3 6-10 0,-7 12-30 15,0 8-10-15,-11 17-13 0,-4 4-9 0,-4 18-8 0,1 4-5 16,12 13 0 0,14 3 3-16,19-1 4 0,11 0 4 0,27-9 0 15,6-8-2-15,16-12-8 16,4-9-2-16,-1-18 2 15,-3-6-8-15,-2-20-35 16,2-9-21-16,-7-10-61 16,-1-10-26-16,-11-8-105 15,-3-6 147-15</inkml:trace>
  <inkml:trace contextRef="#ctx0" brushRef="#br0" timeOffset="-209066.1">21625 11543 1045 0,'-2'6'147'31,"-2"8"170"-31,-4 7-130 0,-3 12-48 0,1 8-26 16,4 5-46-16,4-4-25 0,5-2-29 31,5-6-6-31,11-7-7 16,2-5 4-16,6-12-21 16,-5-4-23-16,1-11-51 0,1-6-43 15,-8-14 66-15</inkml:trace>
  <inkml:trace contextRef="#ctx0" brushRef="#br0" timeOffset="-208940.57">21688 11339 1452 0,'-14'-16'54'0,"3"-1"-1"0,3-2-36 15,6 3-47-15,4 1-25 16,6 4-159-16,1 3-149 15,7 8 200-15</inkml:trace>
  <inkml:trace contextRef="#ctx0" brushRef="#br0" timeOffset="-208625.28">21863 11603 1324 0,'3'39'72'0,"4"-4"32"0,-3-12-31 15,-2-2-1-15,-2-10-20 16,0-2-18-16,-5-5-27 15,4-1-2-15,-6-2-1 16,-1 1 2-16,2-2-2 16,1-2 2-16,2-9 19 15,3-5 6-15,2-12 20 16,4-2 5-16,10-5 2 16,3 4-1-16,11 9 4 15,1 0-4-15,2 12-13 16,1 6-12-16,-3 7-18 15,1 9-8-15,-7 10-6 0,-3 4 0 16,-5 2-4-16,-1 7-4 16,-3 3-30-16,-7 3-31 15,-6-2-49-15,-3 2-33 16,-7-3-282-16,-2 1 283 16</inkml:trace>
  <inkml:trace contextRef="#ctx0" brushRef="#br0" timeOffset="-204983.78">5526 16953 1319 0,'-2'0'6'0,"4"-9"10"0,-2 6 2 0,-2-7 8 0,-1 7 7 0,3-5 1 16,-5 4 1-16,5 2-2 0,-1-4-2 0,-4 1-6 0,2 2-6 0,3-7-1 0,4-1-13 15,9 0 0-15,8 2 1 32,1-1 3-32,9 1 15 0,4 1 4 15,7 6 5 1,7 2 0-16,11 5-3 0,10-2-5 0,18-1-6 15,11 3-5-15,10 1-7 16,2 5 0-16,6-5 1 16,7 5 3-16,21-1 5 15,8-2 2-15,15-2 4 16,5 0 0-16,18 1 5 16,5-6 3-16,28-2-6 15,8-3-1 1,3-5-9-16,20-2-5 0,2 6-4 0,4-1-3 15,15 6 1-15,-11 6 0 16,1-3-2-16,-7 2-4 16,-13-3-24-16,7-2-11 15,-25-3-33-15,-5-2-23 16,-23 5-50 0,-23 0 73-16</inkml:trace>
  <inkml:trace contextRef="#ctx0" brushRef="#br0" timeOffset="-28870.33">7870 13684 951 0,'0'0'20'0,"1"-1"-21"0,1-2-11 0,6-7 2 0,3-4 3 0,3-5 18 0,5 0 12 0,-5 3 20 0,1 5 6 16,-6 3-5 0,-1 8-7-16,-7 8-6 15,-1 6 0-15,-9 12 12 16,-2-1 5-16,0 2-3 0,1-2 0 15,6-6-11-15,4-3-6 16,3-10-10-16,8-3-6 16,11-3-4-16,11-1 0 15,13-1 2-15,8 0 2 16,2 2-2 0,0 0-4-16,10 4 0 0,3-1-1 15,16-5 6 1,15-4 11-16,21-7 7 15,7-6 5-15,16-3 2 16,1-9-1-16,8-1-10 16,3-6-7-16,-11 7-9 15,-8 2-5-15,-28 14 0 16,-17 0 0-16,-29 15-4 16,-14 11 2-16,-30 10-5 0,-16 6-1 15,-19 4 2-15,-12-4 0 16,-20-2 1-16,-7 2 0 15,-13-3 1-15,-12 3-2 16,-15-10-3-16,-11 2-5 16,-20-14-18-16,0-2-8 0,-13-6-18 15,-1-5-10-15,-13 0-13 16,-2-5-1-16,10-1 21 16,5-3 12-16,28 4 40 15,11 5 16 1,20 3 31-16,18 5 18 15,28 7 19-15,15-3-4 0,39 3-24 16,19-4-13-16,37-5-28 16,22-6 1-16,26-7-35 15,11-7 29-15,25-18-9 0</inkml:trace>
  <inkml:trace contextRef="#ctx0" brushRef="#br0" timeOffset="-22270.8">10481 12951 721 0,'0'-2'108'0,"0"-7"94"0,3 4-39 0,0-3-48 0,-3 0-11 0,2 7-10 0,-5 1-13 0,-5 0-13 16,1 6-9-1,1-3-17 1,6 5-5-16,10-5-3 0,12 2-1 0,12-5 5 16,7 0-2-16,3-5-10 15,2-3-7-15,-2 2-15 16,2 0-6-16,-6 4-26 15,-7 1-11-15,-11 1-63 16,-8 0-34-16,-17 3 79 16</inkml:trace>
  <inkml:trace contextRef="#ctx0" brushRef="#br0" timeOffset="-22049.83">10558 13210 1366 0,'29'-10'119'15,"4"-2"44"-15,8-7-23 0,4 0-23 16,7 1-57 0,-6 4-26-16,-3 6-29 15,-2 4-10-15,-11 4-75 16,3 6-45-16,-8 3 64 15</inkml:trace>
  <inkml:trace contextRef="#ctx0" brushRef="#br0" timeOffset="-21084.07">12115 12951 779 0,'13'-10'136'0,"-2"-2"148"0,-2-1-152 0,-2-1-8 16,-6-2-27-16,-1 2-6 0,-8-3-7 15,-1-1-10-15,-8 1-13 16,-2-2-7-16,-10-1-12 16,-6-4-6-16,-2 11-18 15,-4 4-9-15,3 17-9 16,0 8-2-16,6 23 0 15,6 8-1-15,11 10-2 16,11 5 2-16,11-10 1 16,12-4-4-16,11-21 0 0,5-6 0 15,3-16 4-15,1-5 7 16,-2-13 14-16,-1-8 6 16,-6-5 20-16,-6-3 4 15,-10-4 6-15,-5 0-1 16,-7-3-15-1,-2 7-7-15,-3 6-15 16,-2 10-5-16,5 13-3 0,-5 2 3 0,7 18-4 16,4 7-2-1,4 14-2-15,1 8-3 0,4 8 7 16,-2 4-2-16,3 2-2 16,1 3-2-16,-3-4-2 15,5-5 1-15,-11-7-7 16,-2-3 1-16,-7-7-4 15,-10-2-1 1,-7-13 11-16,-7-1-2 0,-5-15 11 16,-3-3 1-16,-5-9-5 0,0-9-2 15,-1-12-31-15,1-4-19 16,8-6-61-16,6 6-28 16,17 6-47-1,5 6-18-15,8 15 116 16</inkml:trace>
  <inkml:trace contextRef="#ctx0" brushRef="#br0" timeOffset="-20802.7">12469 13277 1460 0,'-2'2'105'0,"0"3"56"0,2 3-12 0,0 4-28 0,2 6-23 0,1-1-46 16,0 3-17-16,2 6-20 15,-2 0-8-15,2 3-2 16,1 1-4-16,2-7-13 16,3-2-15-16,7-13-38 15,0-8-10-15,6-10-40 16,0-9-16-16,-5-14-198 0,-2-8 198 15</inkml:trace>
  <inkml:trace contextRef="#ctx0" brushRef="#br0" timeOffset="-20578.63">12472 12864 1633 0,'-13'10'154'16,"4"-4"94"-16,1 0-98 0,1-6-87 15,3-9-61-15,-1-4-157 32,10-4 105-32</inkml:trace>
  <inkml:trace contextRef="#ctx0" brushRef="#br0" timeOffset="-17028.28">10927 14175 900 0,'-1'0'86'15,"-1"6"51"-15,1-4-18 0,1 1-39 0,6 5-7 0,5-7-8 0,5 2-2 16,7 4-6-16,3-4-2 16,7-2-6-16,3 4-3 15,7-3-15-15,-1-2-9 0,-4 0-12 16,-5 3-6-1,-12-2-25-15,-9-1-27 0,-12 0-162 16,-4 2 127-16</inkml:trace>
  <inkml:trace contextRef="#ctx0" brushRef="#br0" timeOffset="-16833.45">10986 14389 987 0,'19'8'193'0,"1"-2"267"16,5-1-320-16,-6 0-11 0,7-4-67 15,5 4-20 1,4 1-36-16,4 1-23 16,1 2-67-16,4 1-48 0,2-4 62 15</inkml:trace>
  <inkml:trace contextRef="#ctx0" brushRef="#br0" timeOffset="-16305.72">12221 14157 986 0,'-6'-1'128'0,"2"1"184"0,-7 1-186 0,10 12-21 0,-1 1-8 0,4 15-31 0,6 5-11 15,6 15-23-15,0 8-7 16,0 15-15-16,4 6-3 16,-10 12-31-16,-1 4-41 15,-2-4-40-15,-5-8-35 16,2-23-110-16,-2-12-127 15,-7-22 216-15</inkml:trace>
  <inkml:trace contextRef="#ctx0" brushRef="#br0" timeOffset="-15991.07">12218 14298 1345 0,'-10'-22'106'15,"6"4"36"-15,7-4-26 16,5 5-8-16,11-4-28 16,4 6-4-16,10 2-23 15,5 7-6-15,6 6-18 0,-1 6-8 16,1 7-7-16,-4 1 0 16,-9 8-6-1,-6-3-5-15,-15 4-2 0,-12 4-5 16,-20 6 2-16,-8 1-4 15,-14 2-22-15,-5-2-20 16,2-7-41-16,-2-3-22 16,14-10-15-16,8-3 2 0,26-9 9 15,-1-1 0-15,21-2 72 16</inkml:trace>
  <inkml:trace contextRef="#ctx0" brushRef="#br0" timeOffset="-15659.71">12846 14613 1457 0,'-5'32'106'0,"-3"2"64"0,-6-1-14 0,-2 7-51 0,-1-1-32 0,2 1-43 16,6 1-17-16,9-10-11 0,3-4 1 0,15-8-3 31,2-11-3-31,13-8-29 0,2-5-19 0,-2-7-51 15,-1-9-32-15,-10-12-364 16,3-16 325-16</inkml:trace>
  <inkml:trace contextRef="#ctx0" brushRef="#br0" timeOffset="-15517.81">12809 14208 1572 0,'-9'0'104'0,"1"0"22"0,-1 0-83 16,1 0-53-16,0-3-9 15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2064" units="cm"/>
          <inkml:channel name="Y" type="integer" max="7540" units="cm"/>
          <inkml:channel name="T" type="integer" max="2.14748E9" units="dev"/>
        </inkml:traceFormat>
        <inkml:channelProperties>
          <inkml:channelProperty channel="X" name="resolution" value="400" units="1/cm"/>
          <inkml:channelProperty channel="Y" name="resolution" value="400" units="1/cm"/>
          <inkml:channelProperty channel="T" name="resolution" value="1" units="1/dev"/>
        </inkml:channelProperties>
      </inkml:inkSource>
      <inkml:timestamp xml:id="ts0" timeString="2025-02-20T18:49:33.484"/>
    </inkml:context>
    <inkml:brush xml:id="br0">
      <inkml:brushProperty name="width" value="0.05292" units="cm"/>
      <inkml:brushProperty name="height" value="0.05292" units="cm"/>
      <inkml:brushProperty name="color" value="#FF0000"/>
    </inkml:brush>
    <inkml:context xml:id="ctx1">
      <inkml:inkSource xml:id="inkSrc1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1" timeString="2025-02-20T18:49:34.973"/>
    </inkml:context>
  </inkml:definitions>
  <inkml:trace contextRef="#ctx0" brushRef="#br0">8456 12946 0,'0'0'0,"181"-79"16,-181 79-16,245-114 0,-245 114 0,228-134 0,-46 28 15,-80 35 1,1 0-16,47-28 16,0-11-1,-72 31-15,33-24 16,15-15-1</inkml:trace>
  <inkml:trace contextRef="#ctx1" brushRef="#br0">2620 5481 482 0,'0'-7'64'0,"-2"3"48"0,2-4 10 0,-3 3-31 0,-3-3-7 0,-7 3-24 16,-6 2-21-16,-1-3-27 0,-1 1-10 0,7 0 4 15,1-1 14 1,7 0 14-16,4 4 5 16,1 1 0-16,-1-1-8 15,-6-1-10-15,4 8 4 0,-4 3 7 16,0-1 8-16,2 1 2 0,-2 2 0 16,8-9-8-16,-2-1 0 31,2 2 0-31,0-1 0 0,0 1-3 15,2 4 1-15,1-4-10 16,-2 4-1-16,3 1-6 16,-3-1 0-16,4 2 3 15,1 1 2-15,2-4 0 16,1 3-2-16,4-3-1 16,6-2-2-16,11-3-3 15,3-3 2-15,10-2 1 16,4-5-1-16,0 4-2 15,-1 0 1-15,1 1-3 16,-1 0 0-16,3 4 0 16,3 1-1-16,3 0 2 15,-1 0 4-15,0-3 2 0,6 1 1 16,-2-3-5 0,8 2 1-16,-1 2-7 15,0 1 0-15,-4 1-3 16,-7 2-4-16,-4 4 2 0,-1-1-3 15,2 0 0-15,2 0 4 16,6 1-3-16,2-1-1 16,9 0 3-16,1-2-5 15,1-3 2-15,7-1 3 16,-2 0-3 0,-1-1 1-16,5-3 0 0,2 3 0 0,4 1 0 15,1 0 0-15,-4 1 1 16,-4-1-1-16,-2 0 0 15,-3-6 0-15,11-5-2 16,-3 0 2-16,9-8 1 16,9 2-1-16,-4-5 3 15,3 1-3-15,-12 1-1 16,-7 4 2-16,-1 0 0 16,1 4-1-16,2 5-1 0,-4 6-2 15,-3 1 2 1,-8 0 3-16,-8 3 3 15,-4 2-5-15,-2 1 0 16,0-1 0-16,-2-5-1 16,1 0 1-16,4-5 1 0,9-3-1 15,2 0-2-15,5-3 2 16,-5 2 2-16,-4 2 0 16,4-2-1-16,-2 2 1 15,4 6-3-15,1 2-2 16,-2 6 4-16,5 5-4 15,2 1 3-15,1 0 0 16,4-1 3-16,1-4 6 16,6 0 10-16,4-3 5 0,21 1 0 15,1-1 0-15,6 3-14 16,1-4-5-16,-12 3-4 16,2-4-3-16,2 0 0 15,-4-3 0-15,-14-8-97 16,-7-4 70-16</inkml:trace>
  <inkml:trace contextRef="#ctx1" brushRef="#br0" timeOffset="16556.27">2446 5547 514 0,'-25'19'87'0,"3"0"111"0,6-5-112 0,10-8 35 0,3-6-12 0,7-8-1 0,6-4-8 0,2-4-41 15,4 0-9-15,-3 4-12 16,-2 2-3-16,-3 4-4 16,-4 3 1-16,1 1 3 15,-5 2-4-15,2 0 1 16,7 0 0-16,-1 0-3 16,5 0 2-16,3 0 4 15,2 0-2-15,11-6-4 16,1 3-4-16,3-2-10 0,0-3-3 15,2-2-1-15,0 3-3 16,1-4-1-16,-2 1-2 16,3 4-3-16,-1-4 0 0,2 4-2 31,5 1 0-31,-1 2 0 0,-1-2 2 16,3 4 1-16,0-1 1 0,4 1 5 15,-1 1 3 1,-3 1 6-16,2 2 1 0,-5 2-5 31,3 1-6-31,-1 2-5 0,-5-1-1 16,3-1 0-16,-5-1 3 15,5 3-1-15,3-5-5 0,2 0 3 16,3 3-2-16,3-4 4 16,2-1 5-16,4 1-3 15,2-1 2-15,3 1-5 16,-9 1-3-16,-1-1 2 15,-9 3 1-15,-4 1-3 16,-5-3 0-16,-1 3 1 16,1-1-2-16,0-2 3 15,3-1 0-15,-2-2 2 0,5-3 1 16,0 1-5-16,5-3 0 16,3 2 0-16,1 2 8 0,-4-3 8 31,-5 4 2-31,-10 0-6 0,-4-1-8 15,0-4-1-15,3 0-1 0,-2-6 2 16,5-1 0 0,8-4-1-16,1 0 3 15,5-3-5-15,3 2 0 0,-1 3-2 16,0 0-3-16,2 4 4 16,1 4 0-16,-5 1 1 15,2 3 3-15,-5-1 11 16,-3-3-1-16,-1 1 0 15,-6-1-1-15,6 0-8 16,-1-2-1-16,1 1 6 16,5 0-8-16,-2 3 1 15,3 1-2-15,-4 5-6 16,-1-1 5-16,-4 10-1 0,-1-1 1 0,2-1 5 16,1-1 0-16,10-3 0 15,-2-3 3-15,7-4-11 16,1-1 2-16,0-5 1 31,5 0 2-31,0-3 4 16,3 0 0-16,1 3-5 15,7 2 2-15,4-1 0 0,-2 1-1 0,4 0 1 16,-4 1-1-16,-1 2-6 16,6-5 1-16,-3 2 0 15,9-4 2-15,0 4 1 16,7-2 0-16,1 2-1 15,-1 1-3 1,-1 3 6 0,-5 2 1-16,-1 2 7 0,3 3 4 15,1 1-6-15,-3 5 1 0,-6-5-1 16,-11 4-3 0,-8-1 0-16,-2-4-1 15,2 0-7-15,3 0-2 0,5-7 8 16,5-4-1-16,5-4 3 15,-3-2-1-15,-11-4-22 16,-9-3-39-16,-28-17-124 16,-9-15 107-16</inkml:trace>
  <inkml:trace contextRef="#ctx1" brushRef="#br0" timeOffset="19752.7">2500 6629 983 0,'-10'9'67'0,"4"1"37"0,1-6 0 15,8-2-27-15,8-1-2 0,26-1-10 0,9-1-6 0,26-4-20 16,9-1-7-16,8 0-21 16,5-2-14-16,-6-2-255 15,0 9 187-15</inkml:trace>
  <inkml:trace contextRef="#ctx1" brushRef="#br0" timeOffset="21065.46">4437 6518 961 0,'-1'3'73'0,"1"2"31"0,-2 1-23 0,2-4-36 0,0-2-6 0,3 3 10 16,3-4 0-16,7-1 2 16,1-6-5-16,5 3-18 15,5-4-6-15,-1 6-12 16,4 0-6-16,3-1 6 16,3 4-3-16,1 4 2 15,-3-4 1-15,1 1-7 16,-1 1 0-16,5-2-3 15,2 0 0-15,8-2 6 0,0 2-2 16,3 3-1-16,-4 1-3 16,-2 0 0-16,0-1 4 0,-4 1 4 15,2 0 0 1,-3 1 0-16,1-3-4 0,2-2 1 16,7 1 0-1,-2-2 0-15,-4-1 2 0,-1-4-5 16,-5-1 0-16,-1 1-2 15,1 3-2-15,-1 0 1 16,3 0 1-16,-2-1 2 16,-3 3 2-16,7-1 0 15,-1 1 0-15,7-1-2 32,3-1-1-32,3-2 0 0,2 4-1 0,4-1-1 15,-1 4-3-15,-8 6 1 16,-5-4 3-16,-8 7-2 0,-6 0 2 15,3-4 2 1,2 1 2-16,3-5 3 0,0-3 4 16,-2-3 3-1,2 1-5-15,-3 0 1 0,2-2-2 16,8 1-4-16,2-2 3 16,2-5-2-16,8 9 0 15,-5-7 0-15,-3 5-2 0,1 1 4 16,-4 1 0-16,6 1-2 15,-2-2-1 1,4 4-2-16,1-2-2 0,8 1-2 31,8-1 2-31,16-1 4 0,1-1 5 0,12-3 13 16,-2 4 2-16,6 4-1 16,12 3-3-16,6 12-8 15,7 2-4-15,-7-3-4 16,-10 5-3-16,-11 1 1 15,-8-5-1-15,0 5-1 16,-5-6 2-16,-20-3-4 16,-8-1-1-16,-22-5-41 15,-13-8-38-15,-8-8 42 0</inkml:trace>
  <inkml:trace contextRef="#ctx1" brushRef="#br0" timeOffset="25484.47">8637 5903 842 0,'1'0'88'0,"1"0"40"0,-1 2-9 16,-1 1-37-16,-3 2-10 0,-2 1 1 0,2 0-7 0,0 2-18 15,3 2-6-15,3-6-14 16,7 3-2-16,7-4 1 16,7-3 0-16,14-3 4 15,4-5 0-15,15-6-3 16,3-8-2-16,2-8 0 16,4-8 1-16,-3-10 7 15,-2 0 3-15,4-9 0 16,1-5-2-16,4-4-13 15,1 0-4-15,-7-7-11 16,-7 5-3-16,-13-7-2 16,-7-3-3-16,-15-5 1 15,-5-2 0-15,-12-4 3 16,-4 4-1-16,-7 3 1 16,-10 7-3-16,-6 2-1 0,-3 2 4 15,-13 2-1-15,-1-2 3 16,-16 0-3-16,-9 0-1 15,-3 1 1-15,-4 1-2 16,0 9-1-16,-4 3-3 0,-3 5-1 16,-9 5 4-16,-17 3 0 15,-4-4 3-15,-7 9-2 16,2 1 0-16,-1 10 0 16,-4-1 0-16,-21 6-1 15,-5 1-4 1,-4 6 2-16,-3 3 1 0,-2 2 3 15,-5 3 3-15,2 2-3 16,-2 0-4-16,-1-1 1 16,-2 0-1-16,3 2 2 15,2-3-1-15,9 2 2 16,-4-2 0-16,4 6 1 16,3 1 2-16,7 1-4 15,0 4-3-15,-7 3 4 0,-4 1 0 16,1 1 0-16,7-1 0 15,3-3-1-15,1 1 1 16,11-6 2-16,2 0 2 16,14 0-1-1,7-3-5-15,-1 3 0 0,9 3-2 16,8 6 2-16,3 4 4 16,15 9 0-16,3 2 0 15,8 6 0-15,1 3 2 0,4 6-1 16,3 2 3-16,5 7-4 15,1-3-4-15,8 1-3 16,4-7 1-16,13-7-13 16,7-4-1-16,10-7-6 15,4-1-10-15,-2-2-7 16,6-3-14-16,-3 1-43 16,0-2-13-16,0-3-133 15,1-1-151-15,-3-4 235 16</inkml:trace>
  <inkml:trace contextRef="#ctx1" brushRef="#br0" timeOffset="25925.95">3235 4033 938 0,'2'0'86'0,"2"0"60"0,3 0-19 0,0 1-18 0,1 3-16 16,0 3-25-16,2 6-19 15,4 12-30-15,5 1-3 0,6 10-11 16,3-1-3-16,6 2 0 0,-3-2-2 16,-4-7-3-16,-3-2 1 31,-9-11 2-31,-2 1 2 0,-5-11 1 0,-3 0 1 16,-1-12 18-16,0-5 7 15,-1-15 10-15,-2-5 1 0,2-2-16 16,-4-3-8-16,7 6-10 15,0 1-3 1,10 2-15-16,13-7-26 16,4-6-219-16,13-3 170 0</inkml:trace>
  <inkml:trace contextRef="#ctx1" brushRef="#br0" timeOffset="33020.72">4456 7485 685 0,'0'0'113'0,"0"0"100"0,2 0-73 0,-2 0-51 0,0 2-23 0,0 1-11 0,0-2-6 15,0 4-5 1,0-5 0-16,1 0-1 16,1 0 1-16,7 2-3 0,2-2-4 15,7-2-8-15,5-4-4 0,10-1-8 16,5-2 0 0,8 4-5-16,3-3-5 15,0 5 2-15,1 0-3 16,2 0-5-16,2 3 2 0,6 0-2 15,-5 5 0-15,8-4-1 16,0 1 1-16,8 1 0 16,10 3 2-16,2-3 7 15,6 2 4-15,-6 1 2 16,-8 1 1-16,-1 2-2 16,-6 1-1-16,-2 1-7 15,3-2 1-15,5 2-6 16,2 2 1-16,0-2-2 15,0-2-1-15,-7-6 3 0,0 1-2 16,1-4 3-16,-1-2 0 16,8-3 0-16,6-1 3 15,5 1 5-15,-3 2 2 16,-8 3 1-16,-1 0-4 16,-13 3-8-16,0 7-1 0,-6-4-3 31,-2 3 0-31,5-4 1 0,3 2 0 0,11-7-1 15,2-2 1-15,0-4 1 16,1 1 2-16,-4 3-1 16,-2-2-2-16,-2 4 1 15,7 0-1-15,8 0 1 16,-4-2 1-16,5-1 6 16,-1 1 0-16,-4-4 3 15,5 0 2-15,1-1-3 16,-1 3 1-16,8 2 0 0,2-1-3 15,-4-2 0-15,-6 0 3 16,-4 2 3 0,-7-5 5-16,3 4-7 0,5-4-2 15,3-2-4 1,-1 2-5-16,1-1 5 16,-3 0-4-16,-11 2-2 0,3-2 0 15,-4 4 0-15,1-1 6 0,3 3-3 16,5 3-2-1,0-2-1-15,-2 2-5 0,-4-2 3 16,-9-2 0-16,4-1 1 16,0-1 2-16,0 1-1 15,1 2 3 1,-3-4-2-16,4 3 2 16,4 1 5-16,-1-4 1 0,-6 3 4 15,-7 2-2-15,-8 2 0 16,-3 0-2-16,-1 3-3 15,-1 3 3-15,0 1-4 0,4-4 0 32,9-3 6-32,3-3-1 0,6 0 4 0,2-7-1 15,-3 2-6 1,-3 0-2 0,-2-3-3-16,-2 0 3 0,-2 3 1 15,1 2-3 1,-2 6-2-16,5-2-2 0,5 4-1 15,5 3-1-15,-4 3 2 16,0-2-2-16,1 0 1 16,1 1 5-16,3 0-5 15,3 0 2-15,4 1 5 16,-4 1-5-16,-8-6 3 16,-9 2-1-16,-14 0-7 15,-11-4 0-15,-15 1-26 16,-4-1-21-16,-14-1-64 0,-2 0-50 15,-3-3 92-15</inkml:trace>
  <inkml:trace contextRef="#ctx1" brushRef="#br0" timeOffset="37321.94">2601 8472 318 0,'-3'7'114'0,"-2"-1"98"0,3-6-27 0,1 0-10 0,1 0-45 15,1 1-20-15,-2 10-36 0,-4 2-9 16,-3 0-11-16,-1 4-7 16,5-1-11-16,6 0-3 15,15-4 10-15,7-7 3 16,20 0 10-16,13-4 1 15,17-2-8-15,7-3-9 16,10 4-21-16,-1 0-7 16,0 0-37-16,-2 8-40 0,-4-4-203 15,-10 10 165-15</inkml:trace>
  <inkml:trace contextRef="#ctx1" brushRef="#br0" timeOffset="46039.53">4566 8581 1349 0,'4'0'5'0,"10"0"31"0,14 0 17 0,7 3-5 0,-5 0-24 0,3 0 4 0,2 1-3 0,6-4-12 0,9-4-3 0,13 1-7 0,5 2-2 0,2 1 5 0,-1-2-1 0,0 2-2 15,9 0-1-15,7 3-4 16,3 2-2-16,5-5 0 16,-4 2 3-16,-3-4 0 15,4-1 1-15,13 1 1 16,9 1-1-16,6 1 2 16,1 1-2-16,-9 4 2 0,-4 3 1 0,7-2-1 15,7 1 3-15,8-6-6 16,-3-2-2-16,-2-7 6 15,3-2-4-15,6 2 4 16,7-1-3-16,-3 3-4 16,-4 1 1-16,1 3 0 15,-2 4 3-15,3 4-1 16,-6-4 0 0,-12-2 1-16,3 0 1 15,4-8 1-15,5 2 2 0,-1-6-2 16,0 0 1-16,-12-1-1 15,8 4-2-15,6 2-2 16,5 0 0-16,4 3 2 16,-6-2 0-16,-1 5 0 15,5-3 0-15,-2 4-3 16,0 2 3-16,1-2 0 16,4-3 1-16,19-7-1 15,-2 6 0-15,10-7 0 16,1 3 0-16,5 5 1 15,2-2 2-15,-2 5 0 16,1 3 4-16,-4 3-2 16,0 4 3-16,-4-1-3 15,-5 1-4-15,4-1 2 16,-2-3-5-16,5 1 2 16,4-1 0-16,2 0 0 15,7 1 2-15,-1 5 5 16,2-1-1-16,-3 2 2 15,-3 1 6-15,2-1 1 16,-2 1 4-16,-3 2 5 0,0-2 1 16,-2-5-12-16,-2 2 3 15,0-9-15-15,9-2 1 16,9-8 2-16,4-6-4 16,2-3 1-16,-3-2-2 15,9-3 3-15,-12-8 1 16,-2-2 1-16,-1-6 0 0,-9 2-16 15,-5 8-18-15,-26 2-54 16,-17 3-95-16,-39-1 102 16</inkml:trace>
  <inkml:trace contextRef="#ctx0" brushRef="#br0" timeOffset="92694.64">11563 14338 0,'0'0'0,"0"0"0,0 0 0,0 0 0,0 0 16,-8 39-16,1-15 15,-1 4-15,0-1 16,-8 1-1,0 3-15,8-3 16,-7 0 0,7-5-1,0 1-15,8-4 16,-8-9-16,8 1 16,-8-4-16,8 0 15,-8 0 1,8 0-16,0-4 15,0 0-15,0 0 16,0 0 0,0-1-1,-8 5-15,8-4 16,0 0-16,0 0 16,0 0-1,0 0-15,0 0 16,0 0-16,0 0 31,0 0-31,0 0 16,0 0-16,0 0 15</inkml:trace>
  <inkml:trace contextRef="#ctx1" brushRef="#br0" timeOffset="91511.23">2650 10751 727 0,'0'-9'123'0,"-3"-4"100"0,1-4-102 0,-3 1-17 0,2 0-26 0,-3 2 6 0,-4 1-9 15,-2 1 0-15,-12 1-25 16,0 3-10-16,-2 5-20 0,-1 1-7 16,-2 5 2-1,1 3 1-15,-5 2 0 0,0 10-1 0,4 8-6 16,1 4-4-16,3 13-1 31,4 3-1-31,5 6 0 16,5 3 0-16,14 3-3 0,1 2 2 15,15-6-2-15,4-7 0 16,7-11 0-16,10-6 0 0,2-14 0 16,2-5-1-16,7-11-28 15,1-9-25-15,0-7-64 16,-5-8-282-16,1-10 256 0</inkml:trace>
  <inkml:trace contextRef="#ctx1" brushRef="#br0" timeOffset="92188.91">3005 10961 1110 0,'-10'-11'81'0,"1"3"35"0,-1 2 5 0,9 1-37 0,1 0-9 0,8 2-5 0,9-5-8 16,7 3 2-16,2 4-3 0,6 1-20 16,1 3-13-16,-5 8-17 15,-2 3-6-15,-11 5-3 16,-5 5-1-16,-13 2 0 16,-7 6-1-16,-10 0-1 15,-5 1 1-15,-2-5 0 16,0-3 2-16,10-14 0 15,2-1-1-15,15-10-1 16,0-5-1-16,15 0-1 16,4 2 4-16,6 0 7 15,5 3 3-15,0 9 2 16,0 4 1-16,-7 9-7 16,-2-1-4-16,-13 9-1 15,-8 1 0-15,-14 9 1 0,-9 5 0 0,-10 6-3 16,-3-1-3-1,-2-9-23-15,0-3-20 0,8-16-41 16,7-9-27-16,8-16-30 16,9-4-10-16,12-7 87 15</inkml:trace>
  <inkml:trace contextRef="#ctx1" brushRef="#br0" timeOffset="92536.25">3361 11251 1253 0,'6'-8'77'0,"4"-3"22"0,10-2 6 0,10 1 6 0,0 1-16 0,2 0-13 16,-2 6-30-1,-8 3-15-15,2 4-15 16,-7 4-6-16,-6 12-9 15,-8-3-3-15,-9 11-1 0,-8 2-1 16,-15 5-1-16,2 0-2 0,-4 2 0 16,1 1 4-16,13-6-1 15,1 2 0 1,16-9 0-16,12-4-4 16,12-6-2-1,8-2-1-15,7-9 1 16,1-2-15-16,4-8-23 0,-2-3-25 0,-4-7-67 15,-2-4-141-15,1-9 167 16</inkml:trace>
  <inkml:trace contextRef="#ctx1" brushRef="#br0" timeOffset="92757.4">4024 11049 908 0,'4'-3'112'15,"4"1"193"-15,14-1-236 16,8 0 8-16,2-3-15 16,9 1-32-16,-3 2-9 0,-2-2-17 15,0 4-9-15,-13 1-61 16,-8 1-203-16,-4 5 167 15</inkml:trace>
  <inkml:trace contextRef="#ctx1" brushRef="#br0" timeOffset="92915.7">4140 11311 1388 0,'35'0'85'0,"1"-2"22"15,-1-1-23-15,3-8-36 0,-3-2-29 16,-1-9-53-16,0 3-45 16,0-18 41-16</inkml:trace>
  <inkml:trace contextRef="#ctx1" brushRef="#br0" timeOffset="93982.92">5806 10901 565 0,'4'-3'58'16,"-3"3"41"-16,1 0 7 0,-2 1-18 0,-2 9 1 0,-1-2-3 0,0 1-4 16,-2 1-17-16,0-3-6 15,2 0 1-15,2-4 1 16,1-2 0-16,0-1 9 0,0 0-9 31,0-4-3-31,6-6-9 0,3-2-5 16,9-4 1-16,4 0 4 15,6-1-2-15,4 4-4 16,3 5-17-16,1 7-9 16,3 4-12-1,-4 6-3-15,-10 7 0 0,-7 0 0 16,-18 6-3-16,-7 3 0 15,-15 4-8-15,-8 4-7 0,-6-2-10 16,-2-1-5-16,8-6 2 16,6-5 8-16,15-13 12 15,7-3 5-15,12-4 3 16,10-1 3-16,17 2 9 16,5 3 8-16,9 5 6 15,-4 2-2 1,-4 4-7-16,-13 3-8 0,-10 7-4 15,-4 4 2-15,-16 7 0 16,-5 1 1-16,-19 4 0 16,-9-1-3-16,-11-1-3 15,-2-4-1-15,-2-7-20 16,6-8-13-16,11-16-28 16,6-3-25-16,12-8-26 15,4-6-23-15,9-9 75 16</inkml:trace>
  <inkml:trace contextRef="#ctx1" brushRef="#br0" timeOffset="94380.24">6373 11071 1182 0,'0'-8'95'0,"-2"0"41"16,1 2-36-16,1-5-8 0,6 2-26 0,5-1-3 0,14 2-21 16,4-1 0-16,8 1-3 15,8 2 1-15,5 6-6 16,7 0-2-16,-2 6-15 16,-6 5-8-16,-21 9-6 15,-13 4-2-15,-23 11 1 16,-13 3-2-16,-25 7 0 15,-6 4-8-15,-6-3-13 16,-2 1-6-16,14-4-6 0,5-4 2 16,16-4 14-16,11-2 6 15,17-6 8-15,14-7 1 16,21-1 12-16,11-6 6 16,24-7 6-16,12 1-1 15,8-12-14-15,0-3-14 16,-8-9-89-16,-7-4-153 0,-6-4 148 15</inkml:trace>
  <inkml:trace contextRef="#ctx1" brushRef="#br0" timeOffset="96034.15">7897 11109 982 0,'-2'-3'102'0,"-4"1"78"0,0 2-29 0,-1 5-41 0,1 3-20 0,4 11-35 0,2 1-12 16,2 15-21-16,6 4-4 0,0 7-5 15,3 1-8-15,0-1-14 16,1-6-19-16,3-12-45 15,0-3-20-15,-2-12-96 16,0-8 106-16</inkml:trace>
  <inkml:trace contextRef="#ctx1" brushRef="#br0" timeOffset="96205.4">7783 11006 1207 0,'5'-15'28'0,"3"-3"-23"0,3-1-10 0,8 5-148 16,6 0-93-16,5 5 123 31</inkml:trace>
  <inkml:trace contextRef="#ctx1" brushRef="#br0" timeOffset="96802.76">8206 11262 952 0,'14'38'109'15,"2"-5"86"1,-10-17-99-16,4-5-2 0,-10-13-24 16,-5-7-4-16,-3-7-29 15,-8-6-9-15,2-5-22 16,-2 0-6-16,10 2 4 16,1 0-1-16,12 7 5 0,7 1 5 15,5 4 16-15,6 7 17 16,8 5 11-16,0 2-3 15,7 13-18 1,-4 4-13-16,-8 7-19 0,-1 3-15 16,-8 4-33-1,-2 3-23-15,-1-2-34 0,0 1-5 16,1-7 8-16,1-8 4 16,-1-8 31-16,-1-5 9 0,3-6 23 15,-2-7 18-15,7-8 45 16,1 1 26-1,-1-2 42-15,3 4 17 16,-7 7-17-16,-1 5-9 0,-8 24-30 16,-2 10-15-1,-4 22-23 1,1 10-14-16,-6 14-42 0,0 1-29 0,-3-6-38 16,-1-8-1-16,2-25 32 15,2-12 26-15,0-28 46 16,-5-4 1-16,-3-28 3 15,-4-12 0-15,5-26 10 16,3-14 7-16,1-16 20 16,3-4 11-16,9 4 9 15,13 13 6-15,8 26-7 0,3 20-7 32,2 23-24-32,-5 11-12 0,-2 24-17 0,-4 3-1 0,-8 21 0 15,-5-2-1-15,-8 6-1 16,-3-1-19-1,-5-7-47-15,-3-1-34 0,4-17 11 16,4-6 25-16</inkml:trace>
  <inkml:trace contextRef="#ctx1" brushRef="#br0" timeOffset="97260.06">9261 11139 913 0,'18'-17'154'0,"-9"10"219"0,-6 10-265 32,-12 20-34-32,-7 6-16 0,-6 9-10 0,-2 2-5 0,12-6-11 15,2-7-5-15,10-9-15 0,3-7-7 16,13-11-4-16,6-2 1 16,7-9 2-16,4-2 1 15,1-2-3-15,4 0 2 16,-3-3 0-16,5 2-1 15,-4 11 2-15,-8 3-1 16,1 21-5-16,-7 16 1 16,-7 11-11-16,1 4-18 0,2-6-12 15,2-4-4-15,5-16 9 16,1-10 17-16,-1-16 28 16,-3-9 13-16,-3-14 19 15,-5-4 11-15,-1-16 16 16,-2-7 3-16,-2-18 2 15,-1-10 2-15,2-4-25 16,1-1 6-16,4 19-6 0,4 14 0 16,-3 27 2-16,1 14-16 15,-2 25-13-15,-4 16-10 16,-3 25-7-16,-1 10-1 16,0 7-22-16,1-2-27 15,-1-9-60-15,1-9-45 0,-1-11-73 16,-4-3 134-16,-6-8 21 15</inkml:trace>
  <inkml:trace contextRef="#ctx1" brushRef="#br0" timeOffset="97421.58">9785 11123 1397 0,'32'-11'120'0,"1"0"84"0,6 3-117 0,2 5-5 0,5-6-48 15,6-2-14-15,8-10-38 16,3-4-46-16,3-11-77 16,2-2 75-16</inkml:trace>
  <inkml:trace contextRef="#ctx1" brushRef="#br0" timeOffset="98270.69">10945 11349 1312 0,'3'-37'42'0,"-2"7"1"16,-1 4 26-16,-9 11 22 16,1 9 18-16,-11 14 2 15,2 8-17-15,-4 20-37 16,1 4-20-16,4 21-27 16,8-4-5-16,11-2-6 0,10-1-1 15,15-23-4-15,4-6-2 16,10-14 2-1,-4-7 2-15,-1-11 8 16,-9-5 10-16,-6-12 23 0,-5-1 8 0,-12-12 12 31,-6-4 0-31,-20-11-20 16,-9-4-7-16,-14 0-26 0,-3 4-7 0,-9 19-20 16,3 11-12-16,9 13-26 15,7 7-23-15,25 2-37 16,10 0-13-16,24 3 3 15,11 2 15-15,22 0 54 16,2 1 21 0,6 5 37-16,0 3 11 0,4 7 20 15,-1 4 12-15,-1 8 9 16,-4 2 0-16,-15 3-16 16,-10 1-11-1,-20-1-10-15,-8-2-7 0,-10-7-2 16,-6-6 2-16,-3-10-1 15,-4-2 1-15,-1-11 1 0,-2-6 5 0,1-9 23 16,0-8 12-16,3-21 15 16,3-10 10-16,9-28-21 15,8-3-4-15,23 3 3 16,9 6 3-16,14 27 10 16,1 7-7-16,4 20-25 15,-7 9-16-15,-7 15-22 16,-7 10 1-16,-17 13 1 15,-5 9 2-15,-15 13 4 16,-12 3-1-16,-17 7 2 31,-6-2 2-31,1-7 1 0,5-1 0 0,15-4-2 16,10 2-1 0,16-4 0-16,8 2 0 0,9-8 1 15,4-6-2-15,7-10-27 0,-3-6-32 16,9-13-68-16,2-8-48 15,3-11 93-15</inkml:trace>
  <inkml:trace contextRef="#ctx1" brushRef="#br0" timeOffset="98821.09">12666 11508 903 0,'-3'-8'108'0,"-10"0"86"0,-6 3-38 16,-8 5-61-16,-3 8-26 0,2 11-40 0,3 3-7 16,6-3-17-16,6 3-2 15,12-6-6-15,1 0-10 0,11-5-2 16,4-3 6-16,7-5 3 15,1-1 11-15,-1-2 21 16,-5-4 1-16,-4-2 23 16,-4 1 6-16,-6-3 1 15,-1 1 4-15,-2 7-16 16,0 0-9-16,-2 19-15 16,1 14-9-16,1 20-8 15,1 13-1-15,6 13-2 16,-1-3 0-16,0-7-1 15,0-9-2-15,-2-9-5 16,-6-4-8-16,-7-11-20 16,-7-7-18-16,-5-18-41 15,-1-11-19-15,-1-24-237 16,2-14 220-16</inkml:trace>
  <inkml:trace contextRef="#ctx1" brushRef="#br0" timeOffset="99527.52">13169 11435 1432 0,'2'4'71'0,"-13"8"19"15,-12 4-14-15,-14 4-38 16,0-2-8-16,-1-4-14 16,4-5 2-16,13 1 3 15,7-10-5-15,14 0-16 16,-2 2-10-16,17-2-1 15,0-2-2-15,14-3 2 16,-1 0 6-16,1 1-3 16,-3-3 4-16,-3 3 5 15,-3-4 0-15,-4 5 5 16,-4 1 0-16,-4 4-5 0,-4 4-3 16,-4 10-11-16,1 1-2 15,2 7 1 1,5-1 4-16,9-4 9 0,2-4 0 15,11-9 4-15,2-6 6 16,3-18 14-16,4-2 9 16,2-18 10-16,3-9 5 15,-3-18-4-15,-1-12-2 0,-7-26 4 16,-3-5 4-16,-11-14 3 16,-5 9 6-16,-5 26-6 15,-2 14-6-15,-3 45-10 16,0 17-8-16,-3 39-12 15,1 21-3-15,-2 30-10 16,-2 14 2-16,2 17-2 16,2 4-2-16,9-8 0 15,9-5-6-15,9-34-9 16,9-8-3-16,6-31-3 16,-3-9 7-16,5-14 6 15,-2-10 7-15,-6-14 5 16,-4-6-2-16,-12-11 8 15,-4-2-3-15,-14-2 8 16,-7 6 6-16,-14 13 4 16,-10 9 0-16,-11 19-10 0,-4 16-10 15,2 24-7-15,4 5-2 16,17 5 3-16,8-7-1 16,17-12-24-16,12-10-11 15,16-12-9-15,12-13-6 16,6-11 3-16,2-9-13 0,-8-11-37 15,-4-9-31 1,-9-4-33-16,-8-8-17 0,-25-3 101 16</inkml:trace>
  <inkml:trace contextRef="#ctx1" brushRef="#br0" timeOffset="99685.1">13485 10977 1565 0,'91'23'108'0,"13"-9"33"0,13-3-19 0,12-11-61 0,9-12-27 0,-8-15-50 15,-8-8-56-15,-15-6 44 0</inkml:trace>
  <inkml:trace contextRef="#ctx1" brushRef="#br0" timeOffset="114218.84">16105 10992 1232 0,'-5'14'93'0,"-1"-1"46"0,0 0-13 0,-4-2-28 0,-4-2-19 0,-2 2-26 0,-4-3-12 0,-4 11-19 15,-1 6-4-15,-8 18-11 16,-4 17-1-16,-4 20-6 15,2 13-1-15,10 15 1 0,6-6-5 16,20-15 2 0,3-7-3-16,14-21-5 15,11-12-14-15,8-20-41 16,7-10-27-16,2-26-95 16,2-17 101-16</inkml:trace>
  <inkml:trace contextRef="#ctx1" brushRef="#br0" timeOffset="114438.58">16332 11309 1229 0,'2'-4'104'0,"2"-1"135"16,6 5-142-16,-1 12-13 16,1 9-7-16,-2 7-36 15,-4 7-13 1,1 6-23-16,0 3-4 15,1-6-2-15,4 0-16 0,9-13-15 16,1-3-29-16,7-16-51 16,0-7-22-16,-4-20 65 15</inkml:trace>
  <inkml:trace contextRef="#ctx1" brushRef="#br0" timeOffset="114597.93">16417 10978 1384 0,'-1'0'29'0,"-1"2"-25"31,2-2-11-31,10-2-23 16,2-3-20-16,15-1-180 0,0 4 148 16</inkml:trace>
  <inkml:trace contextRef="#ctx1" brushRef="#br0" timeOffset="115169.66">16695 11376 1255 0,'8'22'68'0,"-2"-10"32"16,-1-1 9-16,-5-15-6 15,0-3-9-15,-3-7-38 16,1 0-18 0,1-2-29-16,1 7-6 0,1 2-6 15,4 4-2-15,4 5-1 16,4 1-1-16,6-3 4 15,5-2 5-15,2-9-1 16,6-1 2-16,3-7 4 16,-1-2 0-16,-4 4 1 15,-3 4 0-15,-3 13-8 0,-7 3-2 16,2 21-3-16,-3 8-2 16,1 12 2-16,2 6-2 15,5-1-12 1,1-6-1-16,3-7 3 0,-5-11 0 0,-8-17 17 15,-2-2 6-15,-5-14 15 16,-2-6 8-16,-3-14 6 16,0-5 4-16,-3-8-15 15,4 1 0-15,-3 10-6 16,1 0-5 0,4 21-3-16,0 1-5 0,4 13-5 15,-1 11-7-15,2 3 1 16,0 6 3-16,-1 2-3 15,-1-1 4-15,-6 4-1 16,-3-9-1-16,-4-1-8 16,-7-4-4-16,-2-6-17 15,-1-7-13-15,3-5-14 16,3-9-13-16,5-5-10 16,1-9-7-16,7-13-21 15,8-9-130-15,12-18-19 0,6-6 42 16,10-3 72-16,4 5 142 15,-8 15 53 1,0 12-35-16,-7 15-124 16,-8 8 81-16</inkml:trace>
  <inkml:trace contextRef="#ctx1" brushRef="#br0" timeOffset="115853.1">17397 11229 1129 0,'6'-3'122'0,"2"3"71"0,-5-2-34 0,-1 2-13 0,-7 11-58 15,-6 3-25-15,-5 16-39 16,-1 5-7-16,3 15-4 16,1 7-3-16,7 0-8 15,3 3-2-15,3-5-8 16,0 0-7-16,1-11-5 0,1-7-1 15,-2-21 9-15,0-13 9 16,-2-8 3-16,2-20 0 16,2-24 1-16,3-10 1 15,1-19 3-15,0-8 4 16,-3-13 8-16,1 1 5 0,3 16 10 16,6 15 7-16,0 30-1 15,1 20-7-15,-2 23-11 16,0 13-11-16,0 14-9 15,1 7 0-15,-1 2 1 16,1 2 0-16,-4-4 0 16,1-2-1-16,-12-2-11 15,-7-4-19-15,-8 2-35 16,-9-5-33-16,3-6-55 16,-3-4 114-16,9-16-3 15</inkml:trace>
  <inkml:trace contextRef="#ctx1" brushRef="#br0" timeOffset="116483.56">17684 11189 1371 0,'3'5'82'0,"-4"8"35"0,-1 4-23 0,-7 5-22 0,-4 2-12 15,7-8-21-15,3-2-11 0,12-6-18 16,7-7-3-16,7-2-7 15,3-10 0-15,-1-4 0 16,-1 1 2-16,-1-3 4 16,-4 0 4-16,-3 6-2 15,-2 1 2-15,-8 8-4 16,2 4-4-16,-4 11-1 16,-1 4-3-16,5 8-1 0,-1 2-2 15,8 1-11-15,2-1-6 16,7-11-1-1,1-10 1-15,2-7 15 0,-2-10 7 16,-6-13 8-16,0-1 9 16,-2-11 13-16,-1-4 8 15,4-13 21-15,-2-11 2 16,1-10-2-16,-2-5 9 0,-1 2-11 16,3 13-8-16,-5 24 5 15,-1 16-7-15,-9 32-16 16,-2 13 2-1,-5 25-22-15,-7 10-9 0,4 18-1 16,-3 4-1-16,7-4-1 16,8-9-10-16,10-21-7 15,6-11-2-15,5-19 1 16,-7-6 4-16,-1-7 1 16,-3-7 1-16,-5-6 2 15,3-1 3 1,-7-8 9-16,2 4 5 0,1 3 1 15,-1 4-2-15,7 10-5 16,3 7-2-16,1 13-5 16,-1 7-1-16,0 3 2 0,-1 3-5 15,-7-4-26-15,-4-3-29 16,-10-2-38-16,-5 1-21 16,-14 0-29-16,-3-4-13 15,-10-2 100-15</inkml:trace>
  <inkml:trace contextRef="#ctx1" brushRef="#br0" timeOffset="116688.23">18064 10871 1514 0,'29'5'110'0,"2"4"60"0,9 1-86 0,2-4-4 0,7-6-43 16,5-6-12-1,3-17-32-15,-2-3-44 0,10-23-308 16,10-6 240-16</inkml:trace>
  <inkml:trace contextRef="#ctx1" brushRef="#br0" timeOffset="117230.23">20096 10760 948 0,'5'-12'110'0,"-8"-4"125"0,-10 2-110 0,-15 4-29 0,-8 1-12 0,-10 7-17 16,-3 4-9-16,3 14-8 15,0 3-2-15,8 17-16 16,4 8-5-16,9 14-14 16,10 17-8-16,14 18-9 15,1 9 0-15,12 12-3 0,3-1-19 16,2-20-57-16,5-6-31 16,8-29-43-16,-8-7-21 15,-6-26 110-15</inkml:trace>
  <inkml:trace contextRef="#ctx1" brushRef="#br0" timeOffset="118153.92">19719 11287 1409 0,'13'-20'76'0,"10"1"31"16,4 12-4-16,16 7-3 15,3 4-2-15,-2 8-28 16,-2 4-17-16,-7 8-32 15,-3 4-14-15,-6 5-5 16,0-3-15-16,-12 3-11 16,-5-4-3-16,-5-6-7 15,-4-7 13-15,-7-10 9 0,-1-2 4 16,-1-14 7-16,-2-4 1 16,6-15 7-16,4-7 6 15,7-10 4-15,10 1 10 16,9-3 8-1,5 6-1-15,6 2-5 0,5 6-3 16,-1 18-17-16,-6 5-7 16,-4 19-5-16,-8 9-7 15,-3 16 1 1,-3 5 5-16,-3 8 5 0,2 0-1 0,-2-9 1 16,3-2 0-16,-2-13 0 15,2-8 0-15,-4-10 1 16,1-4-2-1,-7-16 3-15,2 0 12 16,-8-11 10-16,0-7 9 0,-9-4-3 16,-5-3-10-16,-8-5-13 15,-8 3-10-15,-7 4-33 16,3 6-16-16,-1 15-31 0,5 7-18 16,14 11-26-16,7 0-6 15,20 8-2-15,8 0 9 16,15 6 58-16,3 5 20 15,0 7 45-15,3 0 11 16,-2 9 10-16,1-3 5 16,2 1 14-16,3-5 2 15,-3 0 17-15,-6-4 0 16,-10 0-20 0,-6-7-5-16,-12-3-28 0,-3-3 0 0,-5-11 1 15,-7-1 0 1,0-10 3-16,-2-5 0 15,6-9-3-15,2 0 3 0,4-2 5 16,7 1 5 0,9 11 7-16,2 2-2 0,10 13-10 15,3 2-4-15,3 12-10 16,2 2-1-16,-3 3-13 16,-5-1-12-16,-6 0-2 0,-4-1-7 15,-10-9 17 1,1 0 9-16,-11-6 4 15,0-1 6-15,0-7 13 16,-2-12 8-16,7-7 16 16,6-3 7-16,6-2 9 0,1 5 9 0,8 6 0 31,-3 9-4-31,0 12-26 0,-1 10-14 0,-8 20-18 16,-4 7-1-1,-5 6-14 1,-1-3-13-16,-2-4-56 0,4-5-26 0,2-12-53 15,0-9 73-15</inkml:trace>
  <inkml:trace contextRef="#ctx1" brushRef="#br0" timeOffset="118855.69">22125 10984 1027 0,'2'-6'115'0,"1"1"146"0,6-7-192 0,5-2-2 16,12-4-3-16,5 2 4 15,12 4 8-15,-1 2 3 0,4 7-26 16,-6 3-15-16,-7 10-27 15,-8 2-9-15,-9 7-6 16,-5 3-3-16,-11 7-2 16,-5 4-1-16,-19 5 0 15,-4 3-1-15,-15 3 3 16,-4 2 1-16,1-2 4 16,7 0 3-16,12-6 0 0,10-5 2 15,18-3 2-15,10-3 3 16,19-7-1-16,8-3-1 15,11-13-3 1,5-6-3-16,-2-12-19 0,-2-7-20 16,-4-9-58-16,-8-7-41 15</inkml:trace>
  <inkml:trace contextRef="#ctx1" brushRef="#br0" timeOffset="119138.84">22884 10915 1933 0,'1'2'8'0,"20"2"-4"16,6 3 11-16,0 7-11 15,-5 5 0-15,-19 4-6 16,-11 6-5-16,-22 10-3 15,-11 5 0-15,-2 7 6 16,4-2 1 0,14-4 3-16,7-5 2 0,15-13-2 15,5-4 0-15,15-13-4 16,7-5-7-16,15-15-22 16,4-4-13-16,10-11-32 0,1-5-22 15,0-7-128-15,-5-7 136 16</inkml:trace>
  <inkml:trace contextRef="#ctx1" brushRef="#br0" timeOffset="119286.39">23291 11090 1396 0,'0'13'117'16,"0"-2"48"-16,5-10-76 16,4-1-22-16,10-12-52 15,8-7-11-15,9-3-18 16,4-4-20-16,5 1-73 15,3 0-36-15,1 3 72 16</inkml:trace>
  <inkml:trace contextRef="#ctx1" brushRef="#br0" timeOffset="119461.59">23750 10942 1505 0,'-6'6'79'15,"-4"2"22"1,-1 1-33-1,6 6-17-15,4 4-17 16,10 6-18-16,7 3-9 0,-3 8-7 16,1-4-6-16,-3 0-42 15,-2-4-23-15,4-9-31 16,-2-7-15-16,0-12-212 16,-3-6 217-16</inkml:trace>
  <inkml:trace contextRef="#ctx1" brushRef="#br0" timeOffset="120022.35">23649 10644 1327 0,'0'0'0'0,"3"0"3"16,2-3-3-16,1-10-43 0,7 0-193 0,-2 1 151 0</inkml:trace>
  <inkml:trace contextRef="#ctx1" brushRef="#br0" timeOffset="120352.77">23895 10948 1364 0,'11'13'59'0,"-3"-1"1"16,-3 3-6-16,-4-4-13 16,-2 0-15-16,-4 1-13 0,-1 2 0 15,-4-1-4-15,4-3-2 16,1-3-7 0,4-5-2-16,-7-5 2 0,6-8 7 15,5-11 11-15,7-4 6 16,6-2 15-16,2 3 7 15,1 3 6-15,5 6 1 16,-2 10-20-16,0 1-6 0,-1 18-18 16,-2 6-3-16,-5 10-6 15,-2 5-2-15,-4-3-29 16,0 1-18-16,0-7-51 16,2-5-34-16,4-7-187 15,2-5 190-15</inkml:trace>
  <inkml:trace contextRef="#ctx1" brushRef="#br0" timeOffset="121109.3">24271 11010 901 0,'12'-5'163'0,"1"5"194"0,-2 9-204 15,-8 13-49-15,0 7-21 16,-9 13-26-16,0 6-8 16,-2 5-32-16,1-1-11 15,-1 0-13-15,4-4-8 0,2-14-5 16,-1-7-1-16,5-14 8 15,-1-12 9-15,-1-7 6 16,0-10 7-16,0-20 6 16,5-8 2-16,6-30 9 15,6-7-1 1,13-4 1-16,3 6 4 0,8 26 4 16,-1 13 6-16,-4 26-11 15,-3 9-10-15,-8 20-19 16,-2 10-8-16,-16 13-6 15,-7 1-8-15,-11 7-18 16,-8 1-14-16,-1-7-24 16,3-10-12-16,1-13-21 15,6-11-6-15,9-20 6 0,2-11-5 16,17-19 9 0,4-4 21-16,9-7 79 0,-2 5 46 15,-2 9 84-15,-2 9 19 16,-11 13-13-16,-5 8-11 15,-9 16-41 1,-3 6-16-16,-8 17-34 0,0 5-9 16,-1 12-7-16,2-4-3 15,12-4-2-15,7-2-2 0,9-14-4 16,5-4-1-16,9-14-2 16,-1-1 2-16,6-5 3 15,-1-2-1-15,-3-2 2 16,-1 1 0-16,-7 3-8 15,-3 1-2-15,-9 4-1 16,-4 1 0-16,-7-3 8 16,-1 0 4-16,1 0 1 15,-1-6 0-15,-1-2-8 16,3-5-3-16,4-2-3 0,1-7-1 31,7-10 10-31,4-4 5 0,-3-16 13 16,0-13 9-16,-3-14 13 0,-6-8-3 15,4 12 7-15,0 18 10 16,-4 30-5-16,-1 19 1 16,-4 30-18-1,-2 18-17-15,4 17-9 0,4 6-2 16,0 1-4-16,3-5-24 16,0-9-60-16,-4-6-30 15,0-9-74-15,-2-5-60 0,-5-19 151 16</inkml:trace>
  <inkml:trace contextRef="#ctx1" brushRef="#br0" timeOffset="121285.3">24943 10603 1770 0,'74'-14'54'0,"-10"1"-19"0,1 2-28 0,-18 9-12 0,-9 2-13 0,-12 8-22 0,-19 5-21 15,-18 17-55 1,-12 3-269-16,-48 25 248 16</inkml:trace>
  <inkml:trace contextRef="#ctx1" brushRef="#br0" timeOffset="121723.7">23173 11811 1548 0,'3'-8'2'0,"-16"39"2"0,-3 23 2 0,-1 8-4 31,1-4 2-31,5 0-6 0,0-7-1 0,3-13 4 16,0-8-1-1,5-19 4-15,0-8-1 0,3-14-4 16,5-15 0-16,6-16 4 16,3-13 8-16,2-23 28 15,1 1 13-15,2-8 27 0,0 9 9 31,3 21 16-31,0 12 4 16,-3 25-11-16,-2 13-18 0,4 25-35 16,-1 17-22-16,1 23-16 0,-1 6-5 15,-1 8-2-15,-1 0-17 16,-1-14-59-16,-3-2-24 0,-6-17-77 16,-5-6-27-16,-7-13 119 15</inkml:trace>
  <inkml:trace contextRef="#ctx1" brushRef="#br0" timeOffset="122369.9">23150 11891 1571 0,'29'-16'59'0,"4"1"23"0,14-1-15 15,9-1 7-15,8 2 6 16,4 4-12-16,-3 8-18 0,-8 5-11 15,-9 18-20-15,-11 7-12 16,-15 12-16-16,-8 9-14 16,-12-1-17-1,-2 0-1-15,-7-7 6 0,-2-5 17 16,-2-21 22-16,1-8 8 16,4-14 18-1,4-12 7-15,2-10 13 0,4-8 3 0,2-13-1 16,2 2-8-1,8 7-13-15,1 4-9 0,8 18-16 16,0 7-3-16,-1 21-7 31,1 11 3-31,2 17-5 16,-2 3-5-16,5 4-14 16,2-8-1-16,-2-8 7 15,0-5 5-15,-5-11 19 16,-6-7 10-16,-10-4 14 15,-1-6 15-15,-8-14 37 16,-1-4 2-16,-6-17-14 16,0-10-16-16,-4-9-37 15,-1-7-14-15,8 7-22 0,2 3-13 16,5 19-35-16,5 7-18 16,3 16-41-1,2 3-19-15,7 12-31 0,7 3 5 16,5 16 40-16,4 5 37 0,-1 9 59 15,1 4 29 1,-4 8 36-16,-2 2 14 16,-7 7 18-16,-4-1-1 0,-9 4-20 15,-3-5-11-15,-3-9-15 16,-3-4-7-16,1-12-28 16,4-4-25-16,-9-8-51 15,0-7-52-15,-7-10 84 16</inkml:trace>
  <inkml:trace contextRef="#ctx1" brushRef="#br0" timeOffset="122561.88">24163 11726 1192 0,'24'-35'121'0,"6"3"134"0,14 26-142 0,7 8-1 0,5 12-13 0,1 9-13 15,-3 7-12-15,-4 5-11 16,-7 6-15-16,-8 5-8 15,-17-2-26-15,-11 5-7 16,-20-6-26-16,-10 4-12 0,-15-6-40 16,-5-5-23-1,-6-11-74-15,-3-14 120 0,-19-20 1 16</inkml:trace>
  <inkml:trace contextRef="#ctx1" brushRef="#br0" timeOffset="124745.03">22071 10576 1067 0,'7'0'76'0,"-4"0"26"0,-2 2-16 0,-1-1-40 0,0 1-14 0,-3 6 5 15,2-1 6-15,-2 3 16 0,-1-1 0 16,4-9-11-1,0 2-7-15,5 1-1 0,3-6 1 16,5-2 16-16,2-7 4 16,7 1 3-1,4-2 5-15,8 3-16 0,0 1-7 0,3 7-21 16,1 2-12-16,-5 10-7 16,-3 4-6-16,-6 3 0 15,-10 2-1-15,-1 3-2 16,-2 1 3-1,-8 3 0-15,2 3-1 16,-13-1-2-16,-8-3-1 0,-6-1-6 16,-8-5-3-16,-3 3-7 15,-2-6-2-15,-7 0-3 16,2-2-5 0,6-3 4-16,4-2 1 0,12-1 8 15,4-5 6 1,8-1 3-16,4-2 2 0,2 0 1 15,0-2 3-15,8-6 0 16,3 2 1-16,6-7-1 16,5 1 0-16,4-1 3 15,2 4 2-15,-1 6 3 16,0 3 1-16,-4 1-1 0,1 6 1 16,0 0 6-1,3 4 1-15,-4 4 0 0,-1 2-2 16,-4 3-9-16,-3 4-2 15,0 1-1-15,-1 2 0 0,-6 2 3 32,-5-1 0-32,-3 5-1 0,-6-5-1 15,-4 7-1-15,-1-2 0 0,-9-1 3 16,1-2-1-16,-8-3 0 16,-5-5-3-16,-6-5-13 15,-7-4-2-15,-6-7-5 16,2-4 2-16,5-4 6 15,3-9 3 1,11-3 5-16,3 0 2 0,10-5 0 0,6 4 1 16,6 1 0-1,2 2-2-15,0 4 2 16,3 6-1-16,-3-1-3 0,3 12 2 16,0 7 1-16,6 5 4 15,7 1 1-15,6-2 1 16,9 2 3-16,3-6 0 15,9-3 18-15,4-2 8 16,7-10 8-16,-1-2 7 0,-1-10 3 16,-2-8-8-16,-10-6-2 15,-4-4-4-15,-8-2-11 16,-11-6 0-16,-3 0-9 16,-1-1-4-16,-10 1-2 15,-2 6-1-15,-9-1-2 16,-5 6-2-16,-4 7-9 15,-2-2-3-15,-13 7-5 16,-1 3-1-16,-12 1 1 16,1 3-1-16,3 0-3 15,1 1 1-15,13 0-3 16,7 1 0-16,10 3 1 16,11 2 3-1,1 0 2-15,-1 0 1 0,1 0 7 0,1 0-2 16,0 0 5-16,0 0-3 15,0 0-5-15,0-1 3 16,0-1 2-16,0-1 1 16,4-5 3-16,4 3-5 15,6 4 0-15,4-2 2 16,10 1 0-16,5-1 4 16,10-3 7-16,-2-4 7 0,-2 2 11 15,1-4 9-15,-10-7-1 16,-2 5-4-16,-7-4-6 15,-9 2-7-15,-8-4-9 16,-3 4 2-16,-7-3-3 31,-7 2-6-31,-6 1 4 0,-4 2-5 0,-9-2-4 16,-6 0-3 0,2 5-12-16,-4 5-3 0,4 0-8 31,3 4 0-31,6 2 0 0,7 0 2 15,5 0 3-15,4 2 7 16,7-2-3-16,4 0-2 16,0 0-1-16,0 0-1 15,1-8 9-15,6-3 6 16,0-3 7-16,5 1 1 16,2 2 2-16,2 3 1 15,2 5 1-15,5 1 0 16,0 5 0-16,6 7 3 0,4 1 5 15,-2 3 0-15,4 3 2 16,-2-2 4 0,-6-3-6-16,-2 4 1 0,-9-2-1 15,-7 0-9-15,-7 2 0 16,-4 6 1-16,-9 2-2 16,-4 3 2-16,-14 1-11 15,-6-3-10-15,-10-1-21 16,-4-3-9-16,1-3-8 15,6-3 5-15,9-4 18 16,8-5 10-16,12-4 20 16,11-2 3-16,2-2-1 0,15-1 2 15,10-2 2 1,6-3 3-16,12 5 14 0,4 2 7 16,-3 2 4-16,1 4-4 15,-11 9-13-15,-12 5-6 16,-4 8-4-16,-6 4-1 15,-5 7 1-15,-1 2 0 16,-6-1-1-16,-3-1 2 0,-3-5 0 16,-2-6-2-16,-11-4-1 15,-5-4-1-15,-14-4 2 16,-8-3 0-16,-2-1-6 16,-3-4-14-16,5-4-45 15,4 1-30-15,9-4 69 16,4 5-16-16</inkml:trace>
  <inkml:trace contextRef="#ctx1" brushRef="#br0" timeOffset="126269.93">19348 9723 707 0,'0'0'65'0,"0"5"51"0,0-2-28 0,0 3-9 0,2-1-7 0,1-1 4 0,7 3-9 15,4-7-9-15,3 1 2 16,7-1-2-16,1 2-10 15,11 3-13-15,4-1-11 16,10 0-16-16,2 0 0 16,10-4 8-16,6-1 9 15,7-6 9-15,8-4-2 16,10-1 2-16,9-1-11 16,9 0-3-16,5 6-1 0,-2 3-12 15,-5 1-2 1,6-1-1-16,10 2-1 0,7 2 3 15,2 2 3-15,0 2-1 16,-1-2 0-16,4-2 2 16,5 0 2-16,-3-2 0 15,-2-4-3-15,-3 0 2 16,10-5 3-16,1 0 2 16,-3 1 0-16,-5 5-5 15,-8 4-5-15,15 4 0 0,-7 2 0 16,-9 3-1-1,0 1 2-15,-5-7 17 16,8-1 5-16,6-4 2 16,-1-6 0-16,-8-6-17 0,-2 1 0 0,3-5-2 15,-3 4-5-15,-11-1-5 32,-9 3-3-32,-21 1-2 0,-4 0 3 0,-12 8-1 15,-7-1 0-15,-15 3-20 16,-11 2-19-1,-20 0-51-15,-10-1-48 0,-31-9 71 16</inkml:trace>
  <inkml:trace contextRef="#ctx1" brushRef="#br0" timeOffset="129705.5">14019 8665 995 0,'-3'17'78'0,"-5"2"31"0,-1-2-18 0,1-4-20 0,0-2-12 0,3-8 4 0,4-1 5 15,5-7-4 1,9-8-9-16,9-6-19 16,7 0-16-16,13-4-13 0,6 5-1 15,5 1-2-15,1 4-4 16,-2 7-4-16,-6 0 2 0,6 4 2 16,-2 2 0-16,2-3 1 15,10 2-1-15,7-1 4 16,16-6 10-16,16 3 12 15,8-4 0-15,11-4 1 16,-3 1-7-16,6-1-11 16,5 0-1-16,-1 2-8 15,0 5 1-15,-11 4 1 16,0-2 0-16,0-3 0 16,3-4-3-16,4-3 0 15,-3-2-1-15,-4-2 0 16,-4 3 2-16,3 3 0 0,7 9 2 15,-7 3 2-15,-3 4-4 16,-17 12 0 0,-10 0 1-16,-6 0-1 15,-7 1 3-15,1-1 0 16,-5-4-3-16,-13-4-1 0,-8 0 1 16,-15-6-1-16,-15-2 1 15,-4 1 1-15,-7 1-2 16,-6-2 1-16,-1 0 1 0,-15 0 2 15,-8 0 2-15,-25 1-2 16,-9-1-1-16,-19-3-7 16,-13 0-20-16,-3-5-55 15,-4 3-35 1,-29-10 56-16</inkml:trace>
  <inkml:trace contextRef="#ctx1" brushRef="#br0" timeOffset="132621.88">10176 7324 893 0,'-14'6'-8'0,"-5"1"-25"0,-4 2-30 0,-1 1 6 0,-1-2 34 15,1-1 22-15,-1 3 1 16,1 3 0-16,4-1 0 16,-1 2-19-16,8 1-111 15,4-1-23-15,6-5 43 0,1 4 70 16,2-10 197-16,2-1 62 15,-1-1 15-15,1 1-32 16,0 2-76-16,-1-4-28 16,-1 2-43-16,0 0-6 15,0-1-3-15,2 1-1 0,6 4-7 16,1-6-3-16,12 2-7 16,4-2 1-16,19 0 3 15,8-2 6-15,16-3 12 16,6 1 5-1,25-4 2-15,12 1-3 16,23 6-19-16,16 2-8 0,4 10-18 16,6 4-3-16,-4 8-6 15,-5 1 0-15,-10 3-7 16,-18-5-17-16,-25-5-60 16,-21-11-25-16,-22-20 51 15</inkml:trace>
  <inkml:trace contextRef="#ctx1" brushRef="#br0" timeOffset="191353.67">15138 701 1013 0,'-6'9'124'0,"-2"1"121"0,3-6-137 0,-1 1-4 0,7-7-23 0,4-4-3 0,6-6-6 0,5-1-1 0,6-6-4 16,3 3-5-16,0 4-7 16,5 1-4-16,0 9-20 15,-1 2-8-15,-4 8-15 16,-5 4-7-16,-9 4-4 0,-4 8 3 16,-14 0 4-1,-7 4-3-15,-9-3 4 16,-6 0 2-16,2-7-10 0,4-4 10 15,12-5-7-15,4-4 0 0,9 1 3 16,7-2-6 0,15 7-1-16,6 4-4 0,13 7 1 15,4 2 2-15,2 3 5 16,1 6 1-16,-10 3 2 16,-10 1 2-16,-18 2-1 15,-12-1-4-15,-28 1 3 16,-13 1-4-16,-21 2 0 15,-4-5 1-15,3-6-5 16,3-2-3-16,11-17-25 16,10-7-13-16,15-19-24 15,10-12-26-15,23-15-15 16,12-3-14-16,17-1-2 16,11 7-5-16,7 8 80 15</inkml:trace>
  <inkml:trace contextRef="#ctx1" brushRef="#br0" timeOffset="191881.47">16727 1066 1535 0,'-10'-17'109'0,"-10"-2"44"0,-4 0-20 0,-11 4-26 0,-1 8-46 0,0 9-46 0,1 10-5 0,6 12-8 16,6 4-3-16,17 4-4 0,6-2-3 15,15-10 3-15,7-1-4 16,10-14 2-1,4-2 0-15,0-9 5 0,2-3 8 16,-8-7 0-16,-3-6 0 16,-13 0-1-16,-3 1-3 15,-7 5 5 1,-4 13 7-16,-7-3 0 16,1 18 0-16,0 15-5 0,-1 10 1 0,9 13-4 15,4 4 2-15,7 1-6 16,3 5-6-16,-2 3 6 31,-3 0-1-31,-10-9 1 0,-2-6 4 0,-17-14 2 16,-7-8 7-1,-11-8 5-15,-11-9 0 16,1-10-4-16,-3-7-10 16,13-18-33-16,-1-10-24 0,15-16-55 0,7-1-34 15,13-4-45 1,15 6-16-1,12 13 110-15</inkml:trace>
  <inkml:trace contextRef="#ctx1" brushRef="#br0" timeOffset="192536.95">17171 1196 1263 0,'32'-11'96'0,"-8"-3"66"0,-10 1-1 0,-13-6 0 16,-1 3-21-16,-17 2-44 0,-13 6-26 0,-11 8-36 16,-3 8-13-16,-3 9-18 15,10 4-2-15,12 1-4 0,4-1 0 16,23-3-5-16,11-3 4 16,15-9-5-16,12 0 3 15,1-9 5-15,-2-6-1 16,-6-2 2-16,-3-4-3 15,-14 4 0-15,-5 0 0 16,-11 11 3-16,1 2 3 16,-7 17-3-16,-6 4 0 0,2 17-1 15,2-1-9-15,8-1-12 16,11-6-6-16,10-17-16 16,4-5 5-16,10-15 18 15,1-7 11-15,-3-15 28 16,-3-6 10-16,-6-7 23 15,-4-1 8-15,-4-16 1 16,-2-4-2-16,-3-26-22 16,0-11-7-16,-3-9-15 15,-1 3-3-15,0 28 1 16,0 21 2-16,-3 33 12 16,3 16 0-16,-7 23-2 0,-2 10-1 15,-1 30 2-15,-2 14-5 16,4 20 0-16,2 4-8 15,10 1-11-15,7-6 0 16,16-18-1 0,3-2 3-16,10-21-14 0,3-8-8 15,4-18-9-15,0-10-5 16,1-16 11-16,-1-7 1 0,-10-12 0 16,-3-3-4-1,-19-2-14-15,-8 0-5 0,-12 2-15 16,-5 5-6-16,-13 2-14 15,-5 3-15 1,-10-4-55-16,-4 1-1 0,0-2 75 16</inkml:trace>
  <inkml:trace contextRef="#ctx1" brushRef="#br0" timeOffset="192702.43">17342 890 1342 0,'25'14'155'0,"10"-1"195"0,22-12-259 0,6-2-1 0,11-12-48 0,-5-3-37 15,-4-9-125-15,-5 1-45 0,-2 2 74 16</inkml:trace>
  <inkml:trace contextRef="#ctx1" brushRef="#br0" timeOffset="193003.38">17985 1106 1465 0,'13'0'75'15,"4"-2"17"-15,5-4 6 16,10-3-8-16,4-1-21 16,2-7-20-16,-2 1-7 15,-10 0-10-15,-9-3-5 16,-17 11 8-1,-14-4-4-15,-26 5-3 0,-5 4 2 0,-11 8-11 16,0 12 2 0,8 17 0-16,4 10-5 0,16 6-9 15,9-3-2-15,22-1-4 16,14-5-1-16,28-14-24 16,11-6-23-16,33-20-86 31,10-4-58-31,21-16 98 0</inkml:trace>
  <inkml:trace contextRef="#ctx1" brushRef="#br0" timeOffset="194654.11">19781 1212 1520 0,'9'-10'102'0,"-9"-2"37"0,-5-4-6 0,-12 5-33 0,-8 3-38 0,-10 11-41 0,-7 10-11 0,-9 23-12 31,5 6 0-31,5 14-5 16,11 0-8-16,24-10-3 16,11-8-4-16,26-16 0 15,6-9 13-15,8-21 8 16,4-8 2-16,-5-19 8 15,1-6 3-15,-3-11 14 16,-6-4 6-16,-4-12 4 16,-7-6-6-16,-12-24-13 15,-2-8-6-15,-13-9-10 16,1 5 1-16,1 28-1 16,0 22 4-16,0 38 10 15,-3 14 5-15,-5 27-7 0,-6 15-5 16,1 42-5-1,0 17-7-15,7 29 3 0,4-1 1 16,10-14-5-16,10-11 4 16,12-21 1-16,6-17-2 15,13-14 3-15,6-17-2 16,8-21 1-16,10-11 1 0,1-20 1 16,-5-8 1-16,-15-10 3 15,-12-1 3-15,-23-3-7 16,-12 4 1-16,-17 9-4 15,-9 7-3-15,-14 19 8 16,-5 14-5-16,-7 20 5 16,-3 4 1-16,12 9-6 15,11 2 0-15,28-5-7 16,17-6-1-16,26-11 1 16,11-13 2-16,6-9 0 15,0-9-2-15,5-10 7 16,-5-5 2-16,0-5 2 0,-3-6 3 15,-14-4-6 1,-4-13 0-16,-8-13 2 16,-9-9 1-16,-16-23 4 0,-4-4-4 15,-13-2 3-15,-4 10-3 0,2 35 11 16,-1 15 9 0,0 35 11-16,0 17 0 15,-5 27-13-15,-1 18-4 16,3 36-14-16,-1 15-2 0,9 23-1 15,5-7-1-15,13-16-12 16,12-15-9-16,23-33-19 16,16-4-6-16,15-21 6 15,-1-6 13-15,-1-18 20 16,-10-8 7-16,-11-16 7 16,-4-5-1-1,-15-9 17-15,-8-5-5 0,-17-3 4 16,-9 2-1-16,-18 3-16 15,-8 12 1-15,-9 21-8 0,-1 14-1 16,0 11-1 0,6 6 1-16,12-2 0 15,8-7-6-15,23-8 1 16,8-7-1-16,12-4 4 0,4-4 7 16,1-7 5-16,2-2 2 15,-1-3-5-15,-3 2 0 0,-9 4-6 16,-9 7-3-16,-17 8 4 15,-6 9-3-15,-14 8 5 16,-5 2 2 0,0 3 0-16,3-4 0 0,16-4-2 15,7-1-3 1,18-15 0-16,10 0-1 0,9-6 3 16,3-7 0-16,5-4 1 15,0-2 7-15,1-4 18 16,-4 3 5-16,-8 4 11 15,-2 7 3-15,-15 9-17 16,-5 3-3-16,-13 15-15 16,-8-1-8-16,-9 13-1 15,-3 5-6-15,-4 14-21 0,0-3-8 16,1 5-15-16,1 1-16 16,-6-3 18-1,3-2 9-15,-8-10 14 16,-2-7 21-16,1-21 9 0,-1-4 3 0,15-16 8 15,12-17 2 1,26-11 0 0,13-13-2-16,32-8-2 15,9-6-2-15,21-6-6 0,6 3 3 0,9 9 7 16,7 5 7-16,-12 14 26 31,-10 5-3-31,-31 20 2 0,-23 8-2 16,-31 17-17-16,-11 8-3 15,-12 8-9-15,1 1-5 16,0-2-5-16,8 1-3 16,1 2-1-16,-1 2-3 15,-5-1-8-15,-13 4-16 16,-15 1-49-16,-11 0-29 16,-24-6-98-16,-8-6 16 15,-14-15 93-15</inkml:trace>
  <inkml:trace contextRef="#ctx1" brushRef="#br0" timeOffset="195582.45">12992 3782 932 0,'5'6'79'0,"1"-2"65"0,2-4-25 0,3 1 8 0,-1-1-6 0,-1-5-10 15,2 4-1-15,-6-10-5 16,1 1 0-16,-3-4-15 0,1-3-11 16,-4-7-11-16,-5-1-21 15,-3 0-8-15,-6-2-13 16,0 6-15-16,-7 7 1 0,-10 11-15 31,2 13 1-31,-17 21-10 16,1 15-7-16,-3 18-17 15,4 3-7-15,19-3-14 0,11-1 7 16,22-22 22-16,11-4 9 0,17-20 17 16,5-8 6-16,1-10 16 15,-1-12 7-15,-4-14 13 16,-4-7 2-16,-8-6-6 16,-4 1-3-1,-15 1-3-15,-6 5 0 16,-10 17-2-16,-5 13-3 0,-6 16-8 15,1 13-9-15,1 19-6 16,6 0-2-16,16-2 0 0,10 1-4 16,17-11-51-16,3 0-31 15,8 4-72 1,2 0-38-16,-7 12 112 0</inkml:trace>
  <inkml:trace contextRef="#ctx1" brushRef="#br0" timeOffset="196214.74">12775 5345 1454 0,'9'-17'108'0,"-4"-9"62"0,-4-5 0 0,-7-9-33 0,1 6-23 15,-1 5-37-15,6 12-13 0,0 26-28 0,2 12-4 0,2 28-18 16,1 11-8-16,3 8-5 16,-2-1-2-16,7 1-19 15,1-8-12-15,2-3-3 16,-2-8-9-16,-4-16 18 16,-7-8 15-16,-5-14 8 15,-1-9 8-15,-2-16 13 0,2-12-1 16,11-5 3-16,6-5 6 15,10-1-4-15,7 10 2 16,4 15-4-16,1 9-5 16,1 9-7-16,-6 8-1 15,-6 7-4-15,-6-1 2 0,-6 5-5 16,-7 5 0 0,-12 2-1-16,-11 12-8 0,-20 0-14 15,-10 4-8-15,-14-7-14 16,-7-5-6-16,-6-20-31 15,9-7-21-15,8-28-68 16,13-14-371-16,19-57 354 16</inkml:trace>
  <inkml:trace contextRef="#ctx1" brushRef="#br0" timeOffset="199773.68">14565 4017 310 0,'3'3'107'0,"4"2"160"0,-1 1-57 0,0-3-22 0,1 1-28 0,-3-4-61 0,3 0-9 16,-3-5-14-16,3-1 0 15,-3-7-6-15,0 0-1 16,-4-2-10-16,0-3-4 0,-7-1-13 16,-4 0-7-1,-9-1-14 1,-7 1-7-16,-3 6-10 15,-6 4-4-15,3 17 0 16,-4 6-2-16,-1 17-5 16,10 6-1-16,7 8-1 15,12-2 1-15,17-4 6 16,4-2 0-16,12-9-1 16,3-6 1-16,3-11 2 15,-3-8 0-15,-5-6 12 16,-3-8 5-16,-7-9 9 15,-1-5 9-15,-4-7 1 0,-1 0-5 16,-1 1-11-16,0 4 0 0,-1 7-11 16,1 4 1-16,0 11 2 0,-4 5-6 31,6 3 0-31,-3 10 0 16,1 12-2-16,1 3 3 15,1 15 4-15,1 6 3 16,1 6-1-16,2 2-1 15,2-3-4-15,-1-6 1 0,1 3-4 16,-2-9 2 0,-3 6-1-16,-7-4-5 0,-8-8 2 15,-8-3-7-15,-10-15-5 16,-3-7-2-16,-4-10-12 16,2-2 0-16,0-20-18 15,5 1-12-15,6-15-25 16,3-1-17-16,12 1-21 15,0 2-5-15,11 8 2 16,2-1-16-16,4 14 82 16</inkml:trace>
  <inkml:trace contextRef="#ctx1" brushRef="#br0" timeOffset="200105.17">14882 4219 838 0,'5'-3'145'15,"5"-2"185"-15,5 4-218 0,1 2-2 0,-6 2-33 0,-3 10-14 0,-7 9-7 16,-3 5-5-16,0 11-5 15,2 1-4-15,2 0-20 16,2-1-7-16,11-11-14 16,2-3-1-16,8-8-1 15,3-5-17-15,-2-13-46 0,-3-9-37 16,-6-8 49 0</inkml:trace>
  <inkml:trace contextRef="#ctx1" brushRef="#br0" timeOffset="200249.12">14841 3885 1546 0,'-8'6'49'0,"-1"-3"-4"0,4-3-48 15,2-1-31-15,8-7 21 16</inkml:trace>
  <inkml:trace contextRef="#ctx1" brushRef="#br0" timeOffset="201183.69">14611 5701 961 0,'0'-1'112'0,"0"1"105"0,0 1-62 0,0 6-24 0,0 1-15 0,-2 6-23 16,-1 5-18-16,0 4-23 16,0 7-13-16,-2 14-18 15,0 7-10-15,-1 9-8 16,0 3-1-16,1 2-20 15,2-1-16-15,1-2-41 16,2-9-17-16,2-13-27 16,1-10-10-16,-1-10-216 0,-2-18 215 15</inkml:trace>
  <inkml:trace contextRef="#ctx1" brushRef="#br0" timeOffset="201484.89">14532 5807 1182 0,'2'-41'95'16,"-1"5"65"-16,6 4-19 0,0 2-15 15,4 8-19-15,8 3-33 16,3 3-3-16,8 7-13 16,8 7-8-16,7 4-4 15,2 6-13-15,0 8-8 16,-7 1-9-16,-15 7-13 15,-9 1-1-15,-16 3-3 16,-10 2-2-16,-21-5-21 16,-6 1-8-16,-8-6-25 15,-1 4-12-15,10-2-11 0,2-2-10 16,14-2-19 0,4-4-7-16,15-1-57 15,2-2-135-15,10-3 191 16</inkml:trace>
  <inkml:trace contextRef="#ctx1" brushRef="#br0" timeOffset="201752.06">15057 6048 1346 0,'-6'0'108'0,"1"0"49"15,1 3-19-15,0 7-33 16,1 4-33-16,2 8-34 16,1 2-10-16,4 3-17 15,6-1-5-15,4 0-6 0,4-6-5 16,-3-4-28-16,4-10-17 16,2-7-50-1,-6-7-29-15,3-11-190 16,-6-8 190-16</inkml:trace>
  <inkml:trace contextRef="#ctx1" brushRef="#br0" timeOffset="201878.85">15111 5630 1420 0,'-2'5'63'0,"-2"-2"28"16,2-3-78-16,1-3-38 0,1-6 16 15</inkml:trace>
  <inkml:trace contextRef="#ctx1" brushRef="#br0" timeOffset="204588.35">13765 3263 1027 0,'7'-3'103'0,"-3"-5"44"0,-13 5-44 0,-5 3-27 0,-13 3-37 16,-3 0-3-16,-5 7-7 15,-1-1 1-15,0 6-7 16,6 2-6-16,8 3-1 16,4 4 2-16,12 4 5 15,4 7 3-15,6 11 4 16,0 12-1-16,7 13-2 15,2 8-1-15,-2 14-7 16,0 5-5-16,-6 15-7 16,-5 18-1-16,-3 19-4 15,-2 6-2-15,-1 7-9 16,-4-6-5-16,4 1 0 0,1 1-2 16,-1-10 3-1,-1-3-4-15,0-18-8 0,-3-11 4 16,-1-15 4-1,0-14 7-15,-6-23 11 0,-1-8 2 0,1-10-3 16,3-3 1-16,7-7-5 16,4-3 2-1,8-5 1-15,6-2-3 16,8-5 2-16,6-7-4 16,5-2 1-16,0-4 7 0,5-7 6 15,0-2 8 1,-4-2 7-16,4-9-5 0,-5-3-1 15,-3-5-6-15,3 0-4 16,-7 4 2-16,-1-3-5 16,-3 1 2-16,-5 1-4 0,-1-6 0 15,0-5-2 1,-2-7 0-16,0-11 3 16,3-5 4-16,0-15 11 0,2-7 6 15,0-21 14 1,-2-11 1-16,-8-26 6 0,-1-15-3 15,-7-27-11-15,-5-9-6 16,-11-18-19-16,-1-6-3 0,3 7 0 16,5 10-1-16,13 29 8 31,7 29 0-31,6 40-1 16,-1 15 0-16,-5 23 3 0,-2 8 3 15,-12 14-4-15,-9 6-1 16,-13 13-6-16,-3 1-4 0,-5-5 5 15,-1-6 2-15,3-12-4 16,1-5-1-16,9-3-4 0,5 5-2 16,7 17 3-1,2 6-16-15,-2 12-61 0,-4 1-53 16,0-5 64 0</inkml:trace>
  <inkml:trace contextRef="#ctx1" brushRef="#br0" timeOffset="205255.63">13092 2317 1343 0,'0'28'40'0,"-7"4"16"0,3 4-24 0,-9 4 2 0,-1-2-4 0,1-1-20 0,-1-3-6 0,1-6-7 16,9-4 3-1,-3-12 3-15,7-10-1 16,-1-2 2-16,1-16 1 0,5-12 15 16,-2-7 8-16,5-14 14 15,-1-5 6-15,3-10-6 16,3-3 1-16,4 14 1 15,0 2 1-15,2 25 2 16,-1 4 1-16,-6 18-15 16,2 8-7-16,2 21-9 15,2 11-11-15,4 21-3 16,-2 1 3-16,1 5-6 16,-2-9-23-16,-7-7-58 15,-1-4-33-15,-8-7-15 16,-3-4-316-16,-11-10 309 0</inkml:trace>
  <inkml:trace contextRef="#ctx1" brushRef="#br0" timeOffset="205828.19">13087 2492 1357 0,'9'-8'101'16,"-4"0"36"-16,2-3-41 15,-4-1-1-15,8-9-51 16,4 4-18-16,9-12-19 16,9 0 1-16,4-3 8 15,4 2 4-15,-5 6 15 16,-1 2 2-16,-7 13-2 16,-4 4-3-16,-10 16-19 15,-3 6-5-15,-11 18-4 16,1 5-2-16,-1 8-2 15,-1-2-9-15,4-2-11 16,3-7-4-16,4-14 7 0,4-2 7 16,-5-12 10-16,3-6 0 15,-6-6 12-15,-3-8 6 16,-1-12 10-16,-7-4 9 16,-1-10-3-16,-2-4 2 15,1 4-13-15,4-3-9 0,5 9-12 16,4 10-3-16,10 9 1 15,1 7 4-15,7 19 1 16,3 11-5-16,1 19 2 16,2-1-7-16,0-2-1 15,-2-3 4 1,-4-16-1-16,-2 0 3 0,-8-14 8 16,-1-2 17-16,-5-7 27 15,-5-14 9-15,-3-8 1 16,-3-12-14-16,-3-8-25 15,-2-7-10-15,-8-4-12 16,0-7-11-16,-1-4-60 16,7 4-40-16,10 7-67 15,7 4-36-15,15 17-33 16,3 6-169-16,6 11 256 0</inkml:trace>
  <inkml:trace contextRef="#ctx1" brushRef="#br0" timeOffset="205954.37">13892 2010 1153 0,'7'48'122'0,"1"8"72"0,-4 4-84 0,-3 1-27 0,1-6-48 0,-1-6-13 0,7-11-38 16,3-11-10-16,5-13-59 15,0-11-37-15,-4-9 68 16</inkml:trace>
  <inkml:trace contextRef="#ctx1" brushRef="#br0" timeOffset="206163.18">13805 2025 1127 0,'-3'-20'103'0,"6"6"92"16,13 3-71-16,12 11-11 15,10 0-9-15,9 12-7 0,0 4-2 16,-1 6-26-16,-6 2-10 16,-10 4-30-1,-8 5-9-15,-18 3-17 16,-7 7-16-16,-19-2-39 0,-5-2-31 15,-6-1-75-15,0 0 19 16,3 2 65-16</inkml:trace>
  <inkml:trace contextRef="#ctx1" brushRef="#br0" timeOffset="206584.84">13805 2902 1303 0,'-7'17'98'15,"-2"-4"46"-15,3-2-23 16,3-1-39-16,1-1-26 15,4 7-33 1,1-2-3-16,1 2-13 0,1-4-4 16,3-1-3-16,3-6 0 0,2-5 6 15,4-1 9 1,2-6 16 0,-2-5 13-16,5-10 9 15,2-4-1-15,-3-4-1 16,-4-3-4-16,-9-1-13 0,-8 4-2 0,-13 6-17 15,-9 2-5-15,-8 5-26 32,-3 2-17-32,2 7-56 15,-1 2-23-15,10 6-65 0,3 2-68 0,19 2 150 32</inkml:trace>
  <inkml:trace contextRef="#ctx1" brushRef="#br0" timeOffset="207011.97">14070 2823 1502 0,'1'16'85'15,"1"5"12"-15,-2-1-9 0,-2 4-51 16,1 3-18-16,1-1-17 16,1 0-4-16,4-3-6 15,1 2-3-15,-1-10 2 16,-3-1 0-16,-2-14 15 15,-2-3 14-15,-1-16 13 16,3-8 10-16,0-19-3 16,2-9 0-16,12-16-1 15,6-1-3-15,12 10-13 16,10 7-2-16,-1 25 1 16,-1 5-2-16,-4 15 4 15,-6 7-12-15,-8 3-15 16,-4 8 0-16,-14 8-1 15,-7-1 5-15,-13 11-2 16,-9 2-5-16,-14 7-10 0,-2-4 0 16,-5 2-3-16,8-6 1 15,11-3 9-15,10-5 2 0,22 1 5 16,9 4 0 0,17-4 3-16,12 6-2 15,9 2 0-15,-1-3-9 16,4 1-68-16,-5-4-56 0,-6-2 68 15</inkml:trace>
  <inkml:trace contextRef="#ctx1" brushRef="#br0" timeOffset="212738.45">16643 3596 825 0,'6'-3'103'0,"1"-7"58"0,4-1 4 0,-4-1-48 0,1-1-25 0,-1 1-19 16,-1 2-14-16,-6 4-14 16,0 6-6-16,-3 0-20 15,-8-7-3-15,4 12-3 16,1-3-4-16,-3 1 8 15,1 2 0-15,0-1 1 0,-2 1 0 16,-1 3-9-16,0-5-4 16,-3 7-4-16,-2 1 2 15,1-3-2-15,0 1-1 16,4 2 1-16,3-5-1 0,2 9 0 16,1-3 1-16,-1 7 8 15,3 0 10 1,-2 6 8-16,-1 5-1 0,1 11-6 15,-1 3-8-15,3 15-8 16,3 4 2-16,0 12-4 16,6 4-1-16,2 16 2 15,0 9-4-15,0 6 1 16,-2 4 1-16,-1 3-1 16,-2 3 0-16,-2 6 1 15,-1 1 1-15,0-2-11 16,0-8 0-16,0-10-5 15,0 3 1-15,2-1 10 16,4 3-1-16,-1-8 4 0,1-4 0 16,1-18 2-16,1-5-2 15,-2-11 0-15,0-6 0 16,-3-13 0 0,2-7 1-16,-5-13 2 0,0-4-3 0,-1-5 0 15,-1 2 0 1,0-4-1-16,4 6 1 15,0-3 0-15,1 1 0 0,3-4 1 16,0 0 0-16,7-5-2 16,3-2 1-1,4-10 3-15,7-9 6 0,5-13 7 16,5-6-2-16,12-9-2 16,5-1-4-16,8-2-6 15,-3-3 0-15,-10 4-3 16,-3 3-5-16,-17 5 1 15,-6 1-1-15,-9 7 1 16,-9 3-1-16,-5 6-6 16,-1-3 1-16,-7-1 5 0,0-6 0 15,1-10 8-15,1-7 4 16,0-21 8-16,1-16 10 16,-3-35 7-16,3-15-3 15,1-32-10 1,-6-12-10-16,1-20-7 15,-10-9-1-15,2 13 0 0,2 8 6 0,6 25 4 16,9 19-2-16,1 34 6 16,4 21-3-16,-2 36-11 15,-3 12 3-15,0 13-3 16,0 5 0-16,-1 4 2 16,1-1-1-1,-7 0-1-15,3 1-2 16,-6-1 5-16,-1 2 0 0,0 10-2 15,-6-1 0-15,-10 5-4 16,-5 8 0-16,-16 3-5 0,-1 1-7 16,1-6-6-16,4-7-9 15,9-10-11-15,4-10 4 16,12-8-27 0,5-6-6-16,14 2-24 15,6 3-26-15,13 7 74 16</inkml:trace>
  <inkml:trace contextRef="#ctx1" brushRef="#br0" timeOffset="213720.41">16094 2543 618 0,'-6'0'119'0,"1"0"134"0,2 0-84 0,0 0-29 0,1-2-24 15,2-3-25-15,0 2-11 0,2-2-7 16,1-2-6-16,0-1-14 16,3 0-4-16,4-5-14 15,5 2-3-15,11 0-10 16,8 0 4-16,9 5-4 16,4-2-5-16,-6 9-6 0,-8 7-7 15,-10 5-3-15,-11 1 3 16,-12 2-1-16,-5 3-4 15,-12 0 1-15,-10 1-6 16,-1-2-3-16,1-4 5 0,6-6-1 16,12-2-1-1,7-4-1-15,9-2-2 16,13 4 1-16,9 1 3 16,5 6 5-16,4 0 0 0,-5 3 6 15,-11 0 0-15,-1 4 1 16,-8-1 3-16,-12 0-6 15,-1 7 2-15,-19 1-2 16,-8 4-3-16,-15 2-2 16,-6-4-12-16,3-2-23 15,-1-7-10-15,14-6-31 16,9-4-6-16,15-14-26 16,9-7-20-16,17-9 78 0</inkml:trace>
  <inkml:trace contextRef="#ctx1" brushRef="#br0" timeOffset="214101.94">16567 2456 1191 0,'2'-3'91'0,"2"-5"42"0,0 2-13 0,5-6-36 0,4 0-14 0,7 1-15 16,7 1-2-16,3 9-12 15,-2 1-9-15,-5 9-19 0,-8 7-7 16,-13 8-5-16,-5 1-2 16,-16 11 0-1,-8-4 1-15,-6 10 0 0,-3 1 0 16,6-4 0-16,4-1-2 15,15-11-1 1,7 0 2-16,11-10 0 16,9-4-1-16,11-9 1 15,6-8-2-15,5-9 1 16,0-3 0-16,0-6-45 16,1 0-27-16,-3-3-57 15,-4 1-294-15,-4 2 282 0</inkml:trace>
  <inkml:trace contextRef="#ctx1" brushRef="#br0" timeOffset="214286.8">17056 2596 1127 0,'8'-1'105'0,"2"-6"34"15,7 1-14-15,0-5-30 0,2-3-55 16,6 1-16-16,-2-3-24 15,-3-1-13-15,-1 3-55 16,-6 1-105-16,-2 2 100 16</inkml:trace>
  <inkml:trace contextRef="#ctx1" brushRef="#br0" timeOffset="214465.6">17268 2317 968 0,'-11'-9'137'0,"1"1"176"16,4-2-229 0,1 1-14-16,2-1-40 0,1 1-12 15,2-4-33-15,0-1-22 16,5 5-64-16,0-6-281 16,4 14 246-1</inkml:trace>
  <inkml:trace contextRef="#ctx1" brushRef="#br0" timeOffset="-214366.1">17399 2404 1003 0,'7'36'94'0,"1"-6"36"15,-1 3-6-15,-6-11-57 16,1-1-24-16,-4-10-26 16,-3-5-5-16,1-7 10 15,-1-6-1-15,2-12 3 16,1 0-3-16,2-12-6 15,5-1-4-15,3 5-1 16,3 2-1-16,3 11-5 0,-1 3-3 16,1 11-2-16,2 5-3 15,0 9-1-15,1 6 4 16,0-2 1-16,1-1 0 16,2-7 4-1,2-4 2-15,5-6-3 0,1-2 4 16,1-9-5-16,-2-1-3 15,-4-3 3-15,-1 4-3 0,0 4 0 16,1 0 1-16,-8 7-1 16,3 0 1-16,-7-1 1 15,0 1 2 1,-2 0 1-16,-1-3 5 0,0 3 0 16,0 0 4-1,-2 6 3-15,2 8 0 0,-3 13 7 16,-2 12 0-1,-1 18-5-15,-4 3-5 0,-1 11-10 16,0-2-3-16,-2-10-12 16,3-9-1-16,-1-23-3 15,-2-11 1-15,1-18 15 0,-3-9 5 16,3-17 21 0,-1-9 8-16,3-16 19 15,2-13-2-15,2-18-16 0,3-7-8 16,9 2-21-16,6 14-2 15,10 21 9-15,3 25-3 16,1 20 2-16,-1 12 1 16,0 19-5-16,-2 2 1 0,-5 11 2 15,-9-4 0-15,-15 2-5 32,-10-3 0-32,-18-6-1 15,-4 0-9-15,-7-15-39 0,-3-3-32 16,4-6-85-16,-4-8 78 0</inkml:trace>
  <inkml:trace contextRef="#ctx1" brushRef="#br0" timeOffset="-213561.29">17088 3225 1270 0,'-2'23'79'0,"-1"2"-6"0,-5 6-14 0,-3 4-3 0,0 4-40 0,-2-1-5 0,-1-8-4 16,5-1 0-16,-4-10-1 15,4-7-2-15,2-12 1 16,1-6 0-16,8-15 11 15,1-10 8-15,9-13 8 16,4-8 5-16,0-11 2 16,3-2 0-16,0 0 0 15,3 2 1-15,3 11 2 16,-3 11 3-16,0 17-1 16,-7 17-5-16,-1 19-17 15,2 21-9-15,-7 19-6 16,4 4 1-16,-6 5-7 0,3 1 2 15,6-12-30-15,3-6-23 16,0-8-42 0,0-1-36-16,-10-13-10 15,-9-3-255-15,-13-13 259 0</inkml:trace>
  <inkml:trace contextRef="#ctx1" brushRef="#br0" timeOffset="-213084.54">17094 3268 1298 0,'28'-6'99'0,"1"-5"14"0,2-4 9 15,3 1 2-15,8-3-48 16,2 4-19-16,-1 9-26 16,-2 4-5-16,-13 7-12 15,-2 6-5-15,-12 3-8 16,-5 1 1-16,-9 4-5 0,-4-2-2 15,-6 1-2 1,-3-6 0-16,1-3 0 16,1-3 2-16,4-8 4 15,4-3 0-15,3-14 1 0,3-4 1 16,8-2 2-16,7 2-1 0,2 5-2 16,6 5 0-16,-1 10-1 15,3 2-2-15,1 13 3 31,1 7-1-31,1 9 0 16,-2-3 0-16,-1-2-1 0,-3-8 2 16,0-7 0-16,-4-5 6 0,-5-7 26 15,-5-8 15 1,-8-7 18-16,-3-5 1 0,-11-8-20 16,0 0-15-16,-10-6-21 15,1 0-10-15,4-4-48 0,3 1-29 31,13 1-61-31,7 5-33 0,18 11-100 16,3 0-182-16,4 11 269 16</inkml:trace>
  <inkml:trace contextRef="#ctx1" brushRef="#br0" timeOffset="-212942.39">17943 3087 1230 0,'3'49'100'0,"-3"-1"64"0,0 1-41 0,-3-5-43 0,3-3-25 0,0-6-26 15,3-3-14-15,3-10-38 16,1-2-26-16,-1-12-57 16,-5-6-108-16,3 1 127 15</inkml:trace>
  <inkml:trace contextRef="#ctx1" brushRef="#br0" timeOffset="-212742.22">17796 3085 1286 0,'6'-36'90'15,"7"11"57"-15,8 7-10 16,12 18-16-16,9 3-11 16,9 12-15-16,4 5-8 15,-3 10-25-15,-3 5-10 0,-10 3-31 16,-9 4-11-16,-23 4-11 16,-15 0-2-16,-32 12-11 15,-9-1-18-15,-14 9-53 16,-5 2-41-16,9-4 63 15</inkml:trace>
  <inkml:trace contextRef="#ctx1" brushRef="#br0" timeOffset="-211044.81">17137 4629 881 0,'0'-3'108'0,"1"0"146"0,2-4-128 0,1 3-9 0,3 2-18 16,4 2-33-16,2 0-8 0,6 0-18 15,-2 3-3-15,12 4-16 16,4-4-5-16,8 1-8 16,6 1-2-16,7-5-38 15,4 3-43-15,9-1 45 16</inkml:trace>
  <inkml:trace contextRef="#ctx1" brushRef="#br0" timeOffset="-208759.71">17905 4553 874 0,'-5'5'105'0,"-1"-2"55"0,1 5-56 16,0-3-25-16,2 0-37 0,0-2-10 16,5-2 0-16,2-1 3 15,3 3 13-15,1 2-4 0,0 11-4 31,-4 0-2-31,-2 12-17 16,-5 7 1-16,-2 9-7 0,-1 3-8 0,-1 7-4 16,4 1-2-16,0 2-18 15,0-2-22-15,1-8-17 16,1-7-12-16,1-18-25 16,0-19-23-16,1 2 63 15</inkml:trace>
  <inkml:trace contextRef="#ctx1" brushRef="#br0" timeOffset="-208376.81">17825 4566 1126 0,'-4'-2'69'0,"3"-4"22"0,1-3-8 0,9-7-15 16,4-3-9-16,9 0 6 16,0-3-4-16,-1 5-6 31,-1 4-9-31,-4 5-18 0,-2 10-7 0,-1 9-12 15,-1 8-1-15,1 1-7 16,1 4 2 0,-1-2-2-16,-4 1 0 0,-3-5-1 31,-4 4-4-31,-7-3 3 0,-6 1-7 16,-9-6-24-16,-10 1-17 15,-8-4-56-15,0 0-16 16,3-3 62-16</inkml:trace>
  <inkml:trace contextRef="#ctx1" brushRef="#br0" timeOffset="-207724.02">18049 4916 854 0,'-5'0'88'0,"-2"-2"37"0,4-1-23 0,3-1-9 0,2 0-23 16,4-3-6-16,5 2-3 15,5-2-3-15,1 4-7 16,2 3-8-16,-4 2-19 16,-3 6-8-16,-10 3-9 15,-2 1-1-15,-10 3-5 16,-4 0-1-16,-5 7-7 16,-1-3-4-16,2 3-8 0,2-4 1 15,9-7 6-15,2 1 3 16,5-2 5-16,3-4 1 15,5 4 8-15,3-6 8 16,8 7 9-16,1-3 0 16,4 3-8-16,-2 2-4 0,-8 1-7 15,-1 2 0 1,-11-2-2-16,-2 5 1 0,-15-3 1 16,-7 0-1-16,-5-1-15 15,1-2-15 1,2-4-29-16,3 1-19 0,6-7-41 15,-1 0-98 1,8 2 128-16</inkml:trace>
  <inkml:trace contextRef="#ctx1" brushRef="#br0" timeOffset="-207427.57">18304 5026 1321 0,'2'5'71'0,"1"0"25"0,-3 0-25 0,1 10-20 0,-1 1-21 0,2 9-22 16,0 7-5-16,-1 1-2 16,1-3-8-1,-2-5-39-15,8-3-23 16,-5-8 31-16</inkml:trace>
  <inkml:trace contextRef="#ctx1" brushRef="#br0" timeOffset="-207093.05">18527 4621 775 0,'4'-1'136'16,"3"-3"181"-16,-1 11-222 0,2 5 3 15,-5 14-23-15,0 7-12 16,-1 12-19-16,1 7-9 16,-2 8-22-16,3-3-5 15,-4-3-8-15,1-5-11 16,-1-7-37-16,0-1-18 15,0-12-301-15,-6-6 242 0</inkml:trace>
  <inkml:trace contextRef="#ctx1" brushRef="#br0" timeOffset="-206861.57">18511 4531 1350 0,'11'-23'92'0,"3"7"29"16,2 3-3-16,4 10-37 16,-1 3-23-16,5 9-17 15,3 6-13-15,-5 5-11 16,0 4-3-16,-14 1-7 16,-8-4-2-16,-8-1 0 15,-6-3-8-15,-5-2-31 0,-2-3-18 16,4-2-60-16,3-1-34 15,6-3 80-15</inkml:trace>
  <inkml:trace contextRef="#ctx1" brushRef="#br0" timeOffset="-206412.09">18762 4845 945 0,'-5'-3'123'0,"0"0"143"16,2 0-127-16,5 3-29 16,2-2-25-16,7 0-30 15,2 1-9-15,4 1-11 16,2 3-7-16,0 3-12 15,-1 5-6-15,-4 4-6 16,-6-1-2-16,-7 3-3 0,-1 4-1 16,-9-1 2-16,-2-1 1 15,-5 0-1-15,-1 0 0 16,5-5-8-16,5 0-1 0,7-3 3 16,4 0 1-1,7-4 4-15,4 2 1 16,5 2-1-16,-3 0 1 15,-1 3 1-15,-6 5 4 16,-13 3-2-16,-7 2 1 16,-15 1-12-16,-4-7-17 0,-1 2-49 15,2-4-8-15,9-11-36 16,7-5 55-16</inkml:trace>
  <inkml:trace contextRef="#ctx1" brushRef="#br0" timeOffset="-206141.93">19068 5025 1198 0,'-11'8'84'0,"6"6"39"0,-5 2-27 0,7 6-39 16,3 0-23-16,5-5-22 31,0 2-3-31,14-8-2 0,3-3 0 16,3-11 1-1,7-8 6-15,-14-3 14 16,-5-7 10-16,-3 5 22 0,-12-3 1 0,-6 7-3 16,-5-1-15-16,-13 1-26 15,0 4-9-15,-8-8-28 16,2-6-19 0,5 0-60-16,8-3-30 15,15-5 62-15</inkml:trace>
  <inkml:trace contextRef="#ctx1" brushRef="#br0" timeOffset="-206005.21">19210 4858 1445 0,'0'-2'60'0,"0"-7"-15"15,1-2-30-15,4-8-174 16,6-7 107-16</inkml:trace>
  <inkml:trace contextRef="#ctx1" brushRef="#br0" timeOffset="-205862.59">19481 4776 1258 0,'0'-2'36'16,"0"-9"-47"-16,2-6 14 15</inkml:trace>
  <inkml:trace contextRef="#ctx1" brushRef="#br0" timeOffset="-205736.14">19754 4780 1260 0,'-3'-14'18'0,"3"-3"-25"16</inkml:trace>
  <inkml:trace contextRef="#ctx1" brushRef="#br0" timeOffset="-205575.8">19972 4725 692 0,'-10'0'-125'0,"-2"-1"71"16</inkml:trace>
  <inkml:trace contextRef="#ctx1" brushRef="#br0" timeOffset="-204993.97">20401 4492 1374 0,'-7'3'90'0,"4"6"33"16,0 4-1-16,2 4-13 0,2 7-17 0,4 14-24 15,0 3-9-15,1 12-33 16,2 7-9-16,-7 7-18 0,1 2-23 0,-1 0-56 16,-2-4-41-16,-1-14-69 15,-4-10-217-15,3-18 257 16</inkml:trace>
  <inkml:trace contextRef="#ctx1" brushRef="#br0" timeOffset="-204747.37">20372 4366 1401 0,'21'-15'99'0,"2"4"49"0,3 5-8 16,7 12-26-1,-6 4-26-15,1 6-35 16,-7 4-15-16,-14 9-26 16,-3 0-2-16,-15 8-8 15,-5-7 0-15,-5-2-3 0,-2-3-20 16,5-4-55-16,6 1-27 31,2-6-70-31,5-5-93 0,10-3 162 16</inkml:trace>
  <inkml:trace contextRef="#ctx1" brushRef="#br0" timeOffset="-204273.74">20689 4834 831 0,'-7'8'67'0,"-1"-3"35"16,1 3-14-16,3 1-1 15,0-3-12-15,1 7-2 16,-1 0 1-16,-1 7-3 16,-1 1-9-16,-2 4-22 15,1 6-15-15,3-5-20 16,4-6-5-16,4-1-1 16,7-14 1-16,7-5 4 15,5-5 11-15,6-9 22 16,-1-5 8-16,-1-5 30 15,-3-1 0-15,-16-2-5 16,-8 3-6-16,-16 4-24 0,-11-2-15 16,-9 6-19-16,-5 0-19 15,0 1-57-15,4 0-32 16,12 6-219-16,12-1 196 16</inkml:trace>
  <inkml:trace contextRef="#ctx1" brushRef="#br0" timeOffset="-202977.28">21066 4640 1046 0,'13'-3'139'0,"0"1"222"0,1 2-240 0,-8 0-29 0,-1 0-20 16,-5 0-48-16,0 0-15 15,-6 0-18-15,-1 2-21 16,3-4-70-16,0-7-131 0,6 3 132 15</inkml:trace>
  <inkml:trace contextRef="#ctx1" brushRef="#br0" timeOffset="-202691.34">21453 4452 1370 0,'-5'-4'76'0,"-4"-4"38"0,-4-2-16 15,-6-1-7-15,-3 3-31 16,-5 12-40-16,-3 2-10 16,0 16-10-16,2 11-1 15,4 21-1 1,7 2-2-16,11 12-9 0,6-3-7 15,11-8-24 1,8-8-13-16,9-16-30 16,5-7-15-16,3-13-221 15,-1-7 207-15</inkml:trace>
  <inkml:trace contextRef="#ctx1" brushRef="#br0" timeOffset="-202395.18">21477 4763 1406 0,'-16'13'94'0,"0"-1"32"16,-1 2-29-16,4 10-42 15,0-5-31 1,12 6-24-16,4 1-4 0,16-8 4 0,6-2 0 16,12-13 5-16,4-3 11 15,4-8 25-15,-4-1 10 16,-6-11 20-1,-8 1 4-15,-11-2-1 16,-13 4-2-16,-16-1 2 0,-9 6-6 16,-24 5-22-16,-3 6-10 0,-7 9-22 31,0 9-27-31,20 2-71 0,11 5-52 0,25-2-434 16,11-21 360-16</inkml:trace>
  <inkml:trace contextRef="#ctx1" brushRef="#br0" timeOffset="-196824.59">22786 3754 1798 0,'-3'-3'65'0,"-22"1"-24"0,-1 2-13 0,-11 5-3 0,-4 6-9 0,-2 9-9 0,5 1-4 0,7 12-1 16,5 0-1-16,9 10-1 15,4-1 0-15,13 13 0 16,5 8 2-16,9 23-1 16,4 5 0-16,-6 18 0 15,-1 3 0-15,-3 5-1 16,-2 6 1-16,-1 11-3 15,1 11 0-15,-4-2 2 16,-2 4 1-16,-3-11 1 16,0-10 1-16,-2-11-5 0,-3-10-3 15,2-15-3-15,1-8-3 16,5-23 5 0,0-9 1-16,6-20 3 15,1-8 0-15,7-9 2 0,2-7 2 0,6-1-1 16,5-4 1-16,7-5 1 15,6-3 0 1,5-4-1-16,8 2 1 0,8 3-4 16,4-2 1-16,1 3-3 15,-8-1 1 1,-15-1 4-16,-8-5 1 16,-15-2-2-16,-2-4 1 0,-15-2 3 15,-3-7-1-15,-7-13 2 16,-2-10 1-16,3-32-3 15,1-21 3 1,6-40 1-16,4-23-3 0,1-39 9 16,9-6 2-16,10-16 9 15,-1 3-6-15,1 16-12 16,-9 20-1-16,-16 35-9 16,-13 25 6-16,-15 58-9 0,-12 22-5 15,-29 37-9 1,-20 17-9-16,-21 17 1 0,-10 0-9 0,6-9-19 15,12-3-10 1,10-22-30 0,15-12-30-16,27-26 74 0</inkml:trace>
  <inkml:trace contextRef="#ctx1" brushRef="#br0" timeOffset="-196045.55">22136 2158 1076 0,'0'-10'91'0,"-2"-1"27"15,-1 7-9-15,2-3-8 0,1 3-28 0,0 0-12 0,4 0-14 16,8-1-4-16,10 3-16 16,9 1-3-16,12 2-12 15,4 4-5-15,-4 9-1 16,-5 5-3-16,-16 2 0 15,-11 2-4-15,-14 3-3 16,-12 0 1-16,-10 1 3 16,-5-3 2-16,2-4-2 15,6-5 0-15,7-4 0 0,12 1 0 16,17-1 2 0,5-1 2-16,19-4 3 0,8 5 8 15,-2-5 7-15,-3 2 3 16,-6 5-5-16,-11-1-4 15,-12 4-11-15,-5 8-5 16,-23-7 3-16,-6 7-4 16,-18 1-1-16,-6 0-9 15,-2-1-31-15,0 1-18 16,10-12-48-16,5-7-8 0,17-12 63 16</inkml:trace>
  <inkml:trace contextRef="#ctx1" brushRef="#br0" timeOffset="-195695.44">22619 2139 1276 0,'12'-6'71'15,"3"-7"43"-15,5 2-26 0,5-2 5 0,5 1-17 0,2 7-40 16,-1 0-4-16,-5 12-22 16,-6 4-8-16,-10 9-2 0,-9 8-4 0,-12 10-3 15,-9 6 1-15,-9-1 4 16,-1 4 1-16,5-7 3 16,5-4 0-16,12-9-5 15,8 0-1 1,11-10 3-16,6 2 2 15,7-5 2-15,3-3 3 16,6-8-6-16,3-3-11 0,11-8-43 16,4-4-42-16,4-9 48 15</inkml:trace>
  <inkml:trace contextRef="#ctx1" brushRef="#br0" timeOffset="-195492.9">23294 2320 1161 0,'-19'19'67'16,"3"-3"28"-16,2-5-17 0,8-3-20 15,6-8-20-15,11-10-26 16,11 1-5 0,5-7-19-16,6 2-12 15,-3-5-38-15,-2 3-91 16,-4-3 91-16</inkml:trace>
  <inkml:trace contextRef="#ctx1" brushRef="#br0" timeOffset="-194645.57">23515 2137 1009 0,'-10'24'127'0,"-2"3"66"0,2 3-64 0,-2-2-22 0,4-1-40 15,5-2-9 1,3-4-15 0,4-1-5-16,6-2-23 15,-1-1-7-15,1-9-6 0,-4 0 2 16,-4-8 1-1,-2 0 1-15,1-7-1 16,-2 1-2-16,-2-5-2 16,-1 6 1-16,0-6-1 15,0-1-1-15,3-6 0 16,1-2 0-16,5-6 0 16,3 1 1-16,6 3-2 0,5 5 1 15,9 6 7-15,2 9 8 16,3 7 12-16,0 6 0 15,-4 11-6-15,-1 3-6 16,-9 2-8-16,-3 0-3 16,-5-3-2-16,-5-7 0 15,0-6-2-15,2-2 1 16,-3-9 2-16,-3 0 2 0,4-17 2 16,-1-2 0-16,1-8-6 15,7-6 0-15,-2 13-1 16,0 2-3-16,3 15 2 15,-5 5 0-15,9 10-3 16,-1 4 2-16,2 11 3 16,2 3 2-16,-3 3 1 15,0 3 0-15,-6-1-4 16,1 0 2-16,-10-5-2 16,-3 0 1-16,-8-5-1 15,-4-1-2-15,-7 2-12 16,0 0-9-16,-2 7-20 15,2-6-11-15,7-9 0 0,4-3 5 16,8-17 22-16,3-11 18 16,11-20 23-16,7-12 9 15,6-18 9-15,1-15-2 16,-4-10-5-16,-2-10-2 16,0-1-8-16,3 15-4 0,3 27 4 15,4 20 2-15,-2 27 1 16,2 9-1-16,-6 10-2 15,0 7-4-15,-14 7-1 16,-9 4-3-16,-15 0 0 16,-14 5-3-1,-11-2-4-15,-11-2-12 0,-1-1-57 16,0-4-30-16,7-8-238 16,2 2 204-16</inkml:trace>
  <inkml:trace contextRef="#ctx1" brushRef="#br0" timeOffset="-194215.3">23292 2910 1502 0,'-12'11'86'0,"-1"2"8"0,2 6-1 0,5 1-41 0,1 7-20 0,7 8-14 0,6-1-2 15,7-2-6 1,6-2-3-16,4-16 0 0,7-6 0 15,2-11 13-15,3-8 11 16,-7-7 22 0,-5-5 10-16,-14-4-7 15,-6 0-8-15,-12-9-25 16,-12 1-11-16,-14-4-11 0,-6-4-12 16,-5 4-36-16,1 1-15 0,13 19-24 15,6 11-15-15,17 14-29 31,5 9-18-31,13 2-103 16,10-3-69-16,16 3 183 16</inkml:trace>
  <inkml:trace contextRef="#ctx1" brushRef="#br0" timeOffset="-193796.61">23594 2954 663 0,'60'27'171'0,"-8"3"114"16,-13 5-73-16,-14 3-43 15,-15-1-85-15,-10 1-28 16,-13-5-35-16,-2-1-10 15,-9-8-8-15,2-7 3 16,-7-6-1-16,1-2 2 16,0-9 3-16,1-4 14 0,9-12 30 15,4-6 14-15,8-19 16 16,4-14-5-16,12-20-31 16,10-5-9-16,15 6-15 15,9 11-2-15,7 25 6 16,-2 11-5-16,4 18-6 15,-1 6-9-15,-4 12-7 16,-4 4 0-16,-14 6-7 16,-10 4-3-16,-13 6-1 15,-7 1 1-15,-13 3 9 16,-8-5 3-16,-7-4 2 16,-4-4-2-16,-1-17-2 15,5 7-2-15,7-7-3 0,7 6 4 16,13 9 0-1,7 4-3-15,8 9 2 0,5 1-3 16,5-4 4-16,3-1 1 0,3-5-54 16,1 2-14-16,2-7-82 15,0-3 75-15,0-1 36 16</inkml:trace>
  <inkml:trace contextRef="#ctx1" brushRef="#br0" timeOffset="-192735.82">24611 2953 1187 0,'-17'-2'67'0,"-5"4"22"0,-14 6-33 0,-7 6-7 0,-6 6-24 0,-1 4-12 16,4 7-11-16,8-1-4 0,24-9-4 16,12-1-2-16,23-16 3 15,9-4 5-15,11-5 11 16,0-6 11-16,-3-8 17 16,-5-2 6-16,-6 1 5 15,-7-1-6-15,-9 9-12 16,-9 2-5-16,-5 10-11 15,-4 13-5-15,-4 18-3 16,6 14-8-16,1 8-1 16,-1 7-2-16,5-2 2 15,-2 2 1-15,-2-3 2 16,-3 3 3-16,-7-8-3 16,-6-3-7-16,-15-10-10 0,-6-9-13 15,-3-9-34-15,-2-15-17 16,10-14-215-16,7-15 184 15</inkml:trace>
  <inkml:trace contextRef="#ctx1" brushRef="#br0" timeOffset="-192227.32">24772 3159 1177 0,'18'-12'88'0,"-12"4"45"15,-8 3-42-15,-17 10-22 16,-4 3-22-16,-4 3-21 15,3-2-10-15,10-1-9 16,8 0-4-16,12-2-6 16,7 2 1-16,7-2-2 15,4 5-1-15,6-1-2 16,1 2 0-16,4-5-1 16,1-2-1-16,-3-5 6 15,-3-7 0-15,-7-5 3 16,-3-4 1-16,-9-6-1 15,0-7 1-15,-12-1 6 16,-4-6-1-16,2 5-4 0,-1 4-1 16,8 8-3-1,0 6-2-15,-2 7 3 0,-2 1 0 16,2 2 1-16,2-5 0 16,9-8 10-16,6-7 0 15,1-9 5-15,1-9 9 0,3-5 5 16,-4-6 7-16,2-4 1 15,-3 4-1-15,-3 11 0 16,0 12 0-16,-9 28 8 16,1 16 8-16,-8 36-1 15,-8 21-3-15,-3 23-11 16,2 6-17-16,3-5-8 16,6-12-16-16,4-26-42 15,1-9-26-15,1-14-65 16,-6-9-15-16,-9-10-154 15,-7-8 178-15</inkml:trace>
  <inkml:trace contextRef="#ctx1" brushRef="#br0" timeOffset="-190976.98">24670 3956 784 0,'3'6'67'0,"5"0"36"0,3-1 9 0,6 3 9 0,2 4-20 0,0 7-17 15,1 7-13-15,-1 15-8 16,0 9-8-16,0 18-7 16,-1 1-2-16,-3 10-10 15,1-2 2-15,2 7 5 16,-3 0 6-16,0 12-4 15,0 6-11-15,-5 15-18 0,-4 6-12 16,-12 5-3-16,-12-2 0 16,-15 3 2-16,-9 5-1 15,-21 7-2-15,-7-7 5 16,-29-5-2-16,-16-4 1 16,-34-12-3-16,-15 1-5 15,-12-9-10-15,-14-13-5 0,-10-13-7 16,0-7-4-16,-20-13 8 15,3 0-2-15,4 3 10 16,-8-1 7-16,5 6 3 16,4-3 4-16,4 1 1 15,4-7-3-15,18-6 0 16,11-6-1-16,6-10-2 16,5-6 5-16,11-8 0 15,-1-4 1-15,23-4 3 16,11 3-4-16,1-2 3 15,11-1-2-15,-3 8 8 16,7 3 11-16,13 5 7 16,9 6-2-16,3 4-7 0,6 5-11 15,7 7-5-15,0 4 1 16,12-4 0-16,0 0 1 16,10-3-3-16,3-8-1 15,3-4 0-15,4-3-1 16,0-3-8-16,0-4 1 15,-4-5 0-15,3-6 1 0,0 3 3 16,7 1 0-16,9 9-2 16,2 5 3-16,7 4 2 15,-1 5 4-15,11 6 5 16,7 1-2-16,-3 1 0 16,7-9-4-16,-11-7-9 15,-1-8-9-15,-4-5-28 16,-8-5-18-16,-2 0-45 15,-3 2-45-15,-5 2 89 16</inkml:trace>
  <inkml:trace contextRef="#ctx1" brushRef="#br0" timeOffset="-190635.8">18878 8132 1206 0,'0'0'92'0,"-4"0"112"0,-7 9-156 0,0 7 1 0,-5 17-17 15,2 9-9-15,9 25-14 16,5 7-3-16,17 2-4 16,12-12-1-16,19-15-1 15,6-16 10-15,8-17 23 16,-1-8 10-16,-1-21 6 16,-2-9-12-16,-5-24-54 15,-6-9-54-15,-6-22 42 16</inkml:trace>
  <inkml:trace contextRef="#ctx1" brushRef="#br0" timeOffset="-7062.61">2377 9724 1453 0,'-10'0'3'0,"23"0"2"0,20-3 8 0,-5 0 0 0,9 1 16 0,7 2 1 0,10 4 2 0,9 4-5 0,9-4-13 15,7 6-6-15,13 2-1 16,4 1-2-1,13-7 16-15,7 1 19 0,9-12 23 16,-3-1 17-16,-10-6 1 16,-15 3-2-16,-27 3-16 15,-13-1-8-15,-32 6-28 16,-16-1-3-16,-31 4-20 16,-17 4-3-16,-40 4-11 15,-17 7-15-15,-35 3-15 16,-11 4-11-16,-8 0-9 0,0-1-2 0,10-12 12 15,1-3 7-15,12-3 26 16,11-7 8-16,23-7 9 31,19-4 6-31,26-10 8 0,15-1 9 16,31-4 5-16,10-2 1 16,37-7-7-1,15 0-8-15,28 0-10 16,16 7 0-16,6 7-5 15,4 9 1-15,-15 4 1 0,-9 7-1 16,-17 8 1 0,-12 4-1-16,-21 4 1 0,-12 3 2 15,-25 4 7-15,-7-1 6 16,-23 5 6-16,-13-1 3 16,-15 2-6-16,-11-4-1 15,-18-1-9-15,-7 4-6 16,-18 1 0-16,2-6-1 15,9-1-4-15,13-10 3 0,31-8-8 16,18-2-7-16,26-9-9 16,17-5-4-16,34-8 5 15,15 1 4-15,41-2 16 16,13 4 5-16,21 1 21 16,0 5 2-16,-6 9 12 15,-4 1-2-15,-25 5-3 16,-7 7 6-16,-31-1-13 15,-23 3-3-15,-31 2-11 16,-19 2-5-16,-42 8-2 16,-17 2-3-16,-26 4-14 15,-5 0 0-15,-7-3-11 0,3-4-7 16,5-7 2-16,9-2-6 16,29-5 10-16,15-4 10 15,37-2 3-15,16-4-1 16,36-8 2-16,18-4-1 15,31-11 11-15,12-3 6 16,9-9 3-16,-3 1 2 16,0-1 2-16,-14 4 2 0,-23 6 7 15,-11 7 2-15,-35 10-5 16,-13 1-3-16,-28 11-8 16,-23 1-6-16,-29 20-2 15,-14 7-4-15,-7 21 0 16,7 5 2-16,23 7 1 15,20-1 1-15,35-2-7 16,23-5-3-16,49-14-8 16,25-8-21-16,58-27-20 15,21-42 30-15</inkml:trace>
  <inkml:trace contextRef="#ctx1" brushRef="#br0" timeOffset="3928.45">18416 8256 1241 0,'-1'13'85'0,"2"-2"87"0,1-5-138 0,7-6-18 0,-1-1-3 15,0-7-1-15,8-10 9 0,-4 1 2 0,1-4 2 0,-2 7-6 16,-5 2-5-16,-1 7-6 15,1 5-4-15,2 3-8 16,5 7-2-16,3 5 0 16,-1 7 1-16,3 5 5 15,2 2 2-15,6 10 16 16,0 7 7-16,0 9 5 16,-1 2 2-16,-5 4-16 15,1-2-4-15,-4-3-7 16,1 4-5-16,-4 2 2 15,-2 6-2-15,-9 9 0 0,-3 11 1 16,-11 5-5-16,-3 7 0 16,0-7-4-16,0-4-4 15,4-5-5-15,4-11-2 16,3-4-3-16,1-3 4 16,2-12 12-16,-1-2 3 0,-2-10 7 15,-4-4 0-15,-4-6-1 16,-6-1-1-16,-7-1-2 15,-6-1 4-15,-3-4 2 16,-5 2 1-16,-6-2 7 16,-5 0-5-16,-15 1-5 15,-7 0-4-15,-19-2 0 16,-2-2-1-16,-7 2 1 16,-2-1 0-16,6 4-1 15,-3 0 0-15,-12 0 3 0,-2-4 3 16,-5-2-2-1,7-4 0-15,7-7-1 16,4-4-2-16,-2-1 5 16,-8-5-1-16,-2-5-3 15,-1-1 2-15,4-5-1 0,2 1-1 16,-11 1-1-16,-4-1-2 0,-10-2-9 16,-5-1-2-1,8-3 2-15,-1-1-3 16,-8-2 8-16,-2-1 3 15,-2 2 1-15,1-2 3 0,-3 6 1 16,-6 1-3-16,-5 2 0 16,1 3-2-16,-5-1 4 15,-3 4 3-15,-5-3 0 16,-6 0 3-16,7 0-7 16,-6-1 2-16,4-2-2 15,5 0-3-15,-1-2 0 16,4-3-1-16,1 2 5 15,-1-2 0-15,9 4 3 0,-2 1 1 16,1 3-1-16,-2 5 4 16,-3 3 3-16,1 3 7 15,-3 3 0-15,-1-1 0 16,8-4 0-16,1-1-3 16,0-3-5-16,5-2-2 15,-5-4-2 1,6-1-3-16,9 6 1 0,-4-3 0 0,0 4-4 15,-2 3 0-15,9-1 0 16,1-1 0 0,-3-1 6-16,-2-2 3 0,2 2 5 15,0 2 0-15,5 1-5 16,-5 3 0-16,-12 3-8 16,4 3-1-16,-1 6 0 15,3 2-1-15,-10 2 3 16,0 1 0-16,0 3-2 0,-2-3 1 15,7 1-5-15,-1-1 2 16,-1 1 0-16,8 2 0 16,7-4 2-16,-6 2-3 15,3-6 2 1,-1 0 1-16,10-3 0 16,12 1-1-16,-1-5 1 15,1-5-3-15,6-5-4 0,0-4-1 0,23-8 1 16,3-4 1-16,6-4 4 31,-1 2 0-31,-7-4 1 0,-1 1 0 0,3 0 1 16,3 0 0-16,10-4 0 15,3-3 2 1,4-6 1-16,5-2 1 16,2-11-3-16,1 2 1 0,-1-10-3 15,2 0-3-15,-9-3 3 16,4 3-2-16,1-6 2 15,3-1 0-15,18-1-3 0,4-6-1 16,14 0 0 0,2-1 0-16,6-4 4 15,6 8 0-15,0 7 2 16,1 5 2-16,0 15-2 16,1 0 2-16,-2 8 0 15,1-3 0-15,-1 9-1 16,1 0 0-1,3 2-4-15,2 0 0 0,4-2 0 16,7 2 1-16,7 0-1 16,7-1-1-16,9 4 0 15,7 5 0-15,12 4 4 16,4 5 0-16,2 4-3 16,-1 2 0-16,2 2-1 15,-2 3 2-15,6 2 3 16,0 1 1-16,3-1-3 15,9 1 0-15,13-2-2 16,6 0 2-16,11 4-1 16,0 2 1-16,-4-4 0 0,3 2-1 15,11-7 1-15,10 3 1 16,3-8-2-16,2-4-1 0,-7-4 1 16,13-4 0-1,4 0 1-15,4-4 1 16,1 6 0-16,-4-1 0 0,2 4 0 15,6 5-1-15,-5 1 0 16,-2 2 0 0,6 3-2-16,-1-1 2 0,8-3-2 15,-2 0 2-15,2-3 0 16,6 0 0-16,3 0 0 16,0-4-1-16,10-3 1 15,0-3 1-15,3 1 0 16,6 0 1-16,0 2-3 15,-3 3-1-15,0 8 0 0,-5-5 0 16,0 6 3-16,-4 1 1 16,-2-2 0-1,0-4 1-15,-5 4-4 0,2 3 1 16,-5 0-1-16,-3 3 0 16,-7 7 2-16,-2 1 1 15,-7 3-1-15,-3-1-1 0,-8 2 0 16,7 0 0-1,4-4 0-15,-5-4 0 0,5-10 0 16,-4 2 0 0,2-4 0-16,4-3 2 0,-10 7 3 15,-8-1 0-15,-13 10-6 16,2-2 1 0,-6 7 0-16,-5 1 1 0,-7 2 3 15,-14-1-1-15,-4-5-2 16,2-2 1-16,9-7 5 15,5-1 3-15,1-3 0 16,-1-3 2-16,-8 1-6 16,-8 0-2-16,2-2 0 0,1 2-1 15,8-1-2-15,2 1 0 16,-5 2-1 0,-7 0-1-16,-6 3 2 0,-1 3 2 15,5-2-3 1,5 4 0-16,12 4 2 0,3-4-2 15,-3 1 0-15,-3-2 1 16,-9-6 5 0,0 0 5-16,7-9 0 0,8-1 3 0,1-1-9 15,-1 1-2-15,-3 4 0 16,-8 3-2-16,0 8 2 16,-2 5-1-16,4 5 1 15,-1 1-1-15,-7 0-4 16,-4 3 1-16,-12-6 0 15,0 0 0 1,1-9 5-16,-1-4 0 0,5-9-4 16,1-1 0-16,-3-6-1 0,-2 0 1 15,-9 3 1-15,-6 0-1 16,-10 4 1-16,-3-1-2 16,-9 8 3-16,-2 2 1 15,-8 2-3 1,-3-1 2-16,-5 1-4 15,-2 1-1-15,-4 2 2 16,-1 0-9-16,-3-1-23 16,1-5-17-16,0-2-50 0,1-6-30 0,2-24 75 15</inkml:trace>
  <inkml:trace contextRef="#ctx1" brushRef="#br0" timeOffset="20030.3">5057 9562 699 0,'-3'-2'35'0,"-5"-4"19"0,-1 3-73 0,-4 1-2 0,2 2 23 0,0 0 33 16,0 5 43-16,-2 3 12 15,-1 3 0-15,-3-2-11 0,-2 4-26 16,1 0-8-16,-2-1-13 16,4-2 1-16,2-1 9 15,4-1 4-15,3-3 1 0,3 1-2 32,4 0-13-32,-3-2-6 0,14-1-8 15,0-2 0-15,10 2 6 16,10-3 4-16,6-6 3 15,-1 3 5-15,5-6-7 0,-2-1 4 0,1 2-8 16,-1-1-5 0,-9 6-8-16,-5-2-4 15,-13 5-5 1,-11 0 1-16,-7 5 0 16,-13 2 0-16,-13 5 0 15,-7 0-2-15,-5 1-4 16,-2-4-2-16,-5-6 2 15,4 2-1-15,5-5 4 16,4 0 0-16,20 0-3 16,4 0 2-16,14-3-4 15,11 1 2-15,13-2 5 0,6-4 1 16,9 0 8-16,-1-2 1 16,2-1 2-16,-1 3 1 15,-9 2-8-15,-5 0-4 16,-14 4-1-16,-9 2-2 0,-4 7 1 15,-10-1 3-15,-14 8-5 16,-5 2 3-16,-4 0-3 16,-1-2 1-1,7-3-1-15,6-5 0 0,21-4-1 16,-4 2 1-16,26-4-2 16,6 0 0-16,13-9 2 15,2 3-3-15,-1-4 3 16,-1 1 2-16,-6 2-19 15,-6 0-33-15,-13-3-220 16,-4 2 171-16</inkml:trace>
  <inkml:trace contextRef="#ctx1" brushRef="#br0" timeOffset="42215.59">19516 9707 673 0,'-24'0'120'0,"4"2"101"0,5-2-94 0,3 0-18 0,5 0-36 0,1-2-11 0,1 0-17 15,1 1-14-15,-6 1-18 16,-4-2-5-16,-7 2-8 16,-1 0 8-16,2 2 2 15,2-1-1-15,4 3-1 16,0 3-2-16,5-3 5 16,-1 0 9-16,10-4 6 0,0 4 5 15,0-3-3-15,10-2 1 16,1-3-1-16,3 1-1 15,0 2-3-15,-3-1-2 16,3 2-9-16,4 0 0 16,2 0 0-16,4 2-4 0,-1-2-1 15,4 1 2-15,5 1-1 16,3-1 4-16,6 4 5 16,1-2 2-1,6 5 2-15,2-3 2 0,4 4-5 16,1-1-5-16,0 2-1 15,-1-1 2-15,6 2-3 16,3-3 5-16,9-2-6 16,9 5-4-16,1-6-3 15,3 5-1-15,7-4-1 16,-1 0 1-16,15-3 1 16,12-3 0-16,13 2 7 0,1 0 1 15,3 2 7-15,-6-1 3 16,2 2-8-1,0-3-3-15,-3 2-6 0,-2-4-4 16,-8-9-2 0,4-4 2-16,9-4-1 0,-5-7 0 15,-8-4 1-15,-11-2 1 0,-17 3-2 16,-3 7 1-16,-3 4 1 16,4 6-2-16,-12 6 4 15,-5 4 1-15,-18 4-4 16,-13 3-1-16,-6 2-1 15,-4-4-4-15,-4 0 11 16,-1-4-5-16,-8-1 4 16,-6-1-1-16,-9 1 1 15,3-10 4-15,-15 4-1 16,-6-2-2-16,-15-5-8 16,-9 1-1-16,-16-1-3 15,-14 2 6-15,-21-1 1 16,-7-1 0-16,-16 0 1 0,1 2-1 15,-9 2-2-15,-10-1-1 16,-10-1-2 0,-13-1-6-16,2 1 3 15,-1 0 4-15,-9 0-1 0,4 0 2 16,-7 4 1-16,0 1-6 16,4 3 2-16,3 3 0 0,6 3-2 15,7 5 3-15,9 3-1 16,5 1 4-16,4 1 1 15,6-7 1-15,18-1-1 16,10-5 0 0,2-6-1-16,5-2-3 15,10-3 2-15,4-2-1 16,21 2-2-16,15 2 0 0,18 4-3 0,17 5 5 16,0-6-4-16,21 6 7 15,16 0 4-15,11 4-5 16,17 0 6-1,2 0-4-15,7 4 0 0,2-5 3 16,4 4 1 0,1-4-3-16,10 0 2 15,11-1 1-15,13 2-7 16,6-1 4-16,12 1-4 0,1 5-2 16,16-1 8-16,9 1 0 15,7 2 6-15,5 1 5 0,6-1-1 31,5-5 3-31,-4-1-6 0,-2-2-1 0,-10-3 2 32,-5 1 2-32,-18-1 0 15,-12-1-3-15,-30-6-5 0,-14 1 1 16,-23 3-7 0,-12-5 1-16,-24 5-2 0,-7 1 1 15,-13 2-1-15,-6 0-3 16,-3 2 2-16,-7 3-12 15,-4 4 8-15,-2 1 2 16,-3-3 2-16,-1 5 6 0,-5-3-15 16,-10 2-6-16,-11-6-40 15,-7-1-30 1,-20-7-77-16,-17-9-195 0,-31-7 221 16</inkml:trace>
  <inkml:trace contextRef="#ctx1" brushRef="#br0" timeOffset="45340.01">25010 9147 1142 0,'-6'5'30'0,"-5"1"-16"0,-2 1-24 0,-2-4-168 0,-1 1 127 0</inkml:trace>
  <inkml:trace contextRef="#ctx1" brushRef="#br0" timeOffset="46787.09">24422 9729 689 0,'19'11'102'0,"-6"-6"115"0,-6 3-100 0,-7-8-27 16,-12-3-13-1,-2-5-11-15,-4-5-6 16,-9-6-14-16,7 2-6 0,-12 3-16 15,4 1-3-15,6 2 7 16,0 3 5 0,12 5 0-16,9 3 4 0,-1 0-10 15,5-5-1-15,18 5 9 16,7-5 4-16,18-2 7 16,8-3 0-16,12-2-4 15,3-4-3-15,7 2-9 0,-7-5-6 16,-7 4-16-16,-12 3 0 15,-21 4-8-15,-13-2-1 16,-29 7-1 0,-15 0-7-16,-29 8-5 0,-17 1-2 15,-19 10 4 1,-7 4-1-16,-17 7 2 16,4 5 2-16,12-2-4 0,11-2 2 0,43-4 8 31,17-2 0-31,31-13 2 15,17-1 5-15,37-6 7 16,19-5 3-16,35-10 7 16,9-1 1-16,8-5-4 15,-3 2 1-15,-23 2-9 0,-10 1-4 16,-40 6 3-16,-20 2 1 16,-42 1 0-16,-22 5-2 15,-35 5-8-15,-19 1 0 16,-13 10-2-16,-8 3 0 15,-6-2-2-15,6 2-5 16,17-6 5-16,17-7 1 0,41-6 3 16,19-1-2-16,32-10-1 15,22-4-3-15,36 0 3 16,13-7 5-16,19 4 3 16,8-1 1-16,-6 5 3 15,-8 6-2-15,-16 0-3 16,-18 5 4-16,-34 2-4 15,-24 1 1-15,-45 3-1 16,-24 3 0-16,-36 11-2 16,-18 1-2-16,-18 9-10 15,-6 1-8-15,19 3-7 16,14-4 1-16,44-1 11 16,17-4 3-16,42-8 9 0,16-6 1 15,43-7 9-15,22-1 1 16,30-8 2-1,12-3 4-15,2-1-11 0,-12-1 2 16,-24 0 0-16,-16 2-7 16,-40 5 0-16,-13-2 2 15,-42 7-4-15,-20 2 3 16,-34 12-2-16,-12 7-4 0,-12 6-6 16,-2 2-4-16,15-3-3 15,15-1 0-15,38-8 7 16,17-5 3-16,36-10 6 15,23-2 2-15,32-9 4 16,12-4 2-16,12-2 1 16,-1-6-2-16,-16 2 0 15,-7 1-2-15,-26 6-3 16,-13 2 4-16,-31 10-3 0,-19 1-3 16,-32 4 0-1,-16 10-2-15,-19 9-1 0,-1 0 0 16,-2 2 5-16,13-7-1 15,24-9 1 1,13-1 0-16,37-11 0 16,16-2 1-16,35-7 5 0,10-4 1 15,17-9 5-15,4-1-2 0,-15 1-1 16,-8 0 0-16,-21 9-8 16,-18-1 1-1,-23 3 1-15,-14 3 0 0,-34 4 1 16,-14 6-3-16,-28 4-1 15,-4 6-3-15,7 4 2 16,11 0-1-16,31-6-3 16,22 4 2-16,35-3 3 15,23-3 0-15,40 1 2 16,18-2-1-16,19-4-1 16,-3 3 0-16,-23 3 0 0,-10-3 5 15,-40 3-11-15,-19 1-11 16,-39 5-34-1,-21 1-23-15,-31-2-59 16,-10-3 156-16,-15-13-39 0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5-02-20T18:56:03.746"/>
    </inkml:context>
    <inkml:brush xml:id="br0">
      <inkml:brushProperty name="width" value="0.05292" units="cm"/>
      <inkml:brushProperty name="height" value="0.05292" units="cm"/>
      <inkml:brushProperty name="color" value="#FF0000"/>
    </inkml:brush>
    <inkml:context xml:id="ctx1">
      <inkml:inkSource xml:id="inkSrc26">
        <inkml:traceFormat>
          <inkml:channel name="X" type="integer" max="12064" units="cm"/>
          <inkml:channel name="Y" type="integer" max="7540" units="cm"/>
          <inkml:channel name="T" type="integer" max="2.14748E9" units="dev"/>
        </inkml:traceFormat>
        <inkml:channelProperties>
          <inkml:channelProperty channel="X" name="resolution" value="400" units="1/cm"/>
          <inkml:channelProperty channel="Y" name="resolution" value="400" units="1/cm"/>
          <inkml:channelProperty channel="T" name="resolution" value="1" units="1/dev"/>
        </inkml:channelProperties>
      </inkml:inkSource>
      <inkml:timestamp xml:id="ts1" timeString="2025-02-20T18:59:04.334"/>
    </inkml:context>
  </inkml:definitions>
  <inkml:trace contextRef="#ctx0" brushRef="#br0">16293 1688 1368 0,'0'-2'77'0,"3"1"10"16,0 1 4-16,2 3 21 0,1 0-15 0,0 5 0 0,-1 4-23 0,3 9-6 0,-2 12-22 0,1 5-19 15,-6 16-18 1,-2 6-8-16,-9 17-5 0,-6 10 4 16,-3 9 1-1,-3-2-1-15,2-13 1 0,7-10 0 16,2-24-1-16,3-9 1 16,8-14 1-16,0-9-1 15,11-5 0-15,7-9 1 16,8-2 1-16,14-2 7 0,3-7 3 15,2 2 0 1,7 4-1-16,-3-4-1 0,16 5-5 16,6-1 5-16,14 6-5 15,10 3-2-15,10 4-2 16,7 4-7-16,8 4 3 16,10 4-2-16,24 2 5 15,9-2 3-15,20-4-3 16,12-9 4-16,12-8-5 15,3-3 0-15,9-8-1 16,-4-2-2-16,-15-1 8 16,0 1 0-16,-13 7 2 0,-11-2 2 15,-18 5-6-15,-16 1 3 16,-27 2 1-16,-12 2-5 16,-20 0-2-1,-12 1 1-15,-25-3 1 0,-11 0 2 16,-21-2 5-16,-9-3 0 0,-5-6-7 15,-2-3 2-15,-1-13-2 16,1-4 0-16,1-21 5 16,-1-10 5-1,1-29 2-15,-1-16 2 16,2-24 3-16,0-14-3 16,10-23-7-16,-1-3-2 0,7 2-9 15,6 13-4-15,-5 34 0 16,1 28 0-1,-7 29 4-15,-7 16 1 0,0 33 4 0,-9 5 1 16,-6 11-4 0,-8 11 4-16,-16 4-3 0,-1-1 2 15,-24 3 3-15,-5 4 0 32,-18-4 0-32,-7 2 3 0,-16-5 0 15,-11 0-3-15,-33-4-1 0,-20-1-5 16,-34 2 1-1,-26 2-2 1,-30 12 2-16,-27 2 0 16,-24 11-1-16,-5 7 0 0,-4 7 0 15,16 1 0-15,6 5-4 16,25 2 0-16,27 0-2 16,15-4-9-16,53-2-17 15,20-5-15-15,52-11-39 16,28-3-23-16,41-20-58 15,18-4 116-15,48-1 3 16</inkml:trace>
  <inkml:trace contextRef="#ctx0" brushRef="#br0" timeOffset="723.96">17962 3263 1433 0,'11'-6'68'0,"-5"3"25"0,-3 0 0 0,-6 4-7 0,-5 7-18 16,-11 6-39-16,-3 5-11 0,-8 14-13 0,-1 4-4 0,-4 13 1 16,0 2-2-16,-1 2 0 15,4 3 0-15,7-9-7 16,6 0 2-16,15-10-2 15,5-5 1-15,13 0 5 16,10 0-2-16,11 0 2 16,4-5 0-16,4-7-2 15,-2-8 1-15,0-12-3 16,-2-2 1-16,-7-15-3 0,-4-6 1 16,-12-10 7-1,-3 1-1-15,-9 1 9 16,1-5 0-16,-5 13 8 15,-2 5 9-15,2 15 8 0,-3 4 13 16,3 21 3-16,-3 6-3 16,2 12-1-16,-1 4-10 15,2-4-20-15,-2 2-6 16,2-10-16-16,4-6-17 0,-3-10-48 16,2-1-34-16,-1-10-76 15,3-4-237-15,7-13 265 16</inkml:trace>
  <inkml:trace contextRef="#ctx0" brushRef="#br0" timeOffset="1124.52">18599 3263 1751 0,'5'49'94'16,"-2"3"32"-16,-3 11-15 0,-8 5-20 0,0 6-32 0,0-8-45 0,2 4-14 0,-2-9-10 0,0-1-18 16,2-8-33-16,1-6-13 15,5-13 9-15,0-9 17 0,0-24 33 16,-1 3 16-16,2-22 5 16,7-12 7-16,5-15 16 15,6-8 12-15,9 7 14 16,4 3 0-16,5 20-14 15,1 11-2-15,-5 17-22 16,1 0-5 0,-4 12-8-16,-4 1-6 15,-8 1-1-15,-6 5 1 0,-12 3-2 16,-6-1-1-16,-22 2 2 16,-10-2-2-16,-16 2-13 15,-6 0-7-15,2-5-34 16,4-10-20-16,13-13-42 15,10-12-40-15,18-20 93 16</inkml:trace>
  <inkml:trace contextRef="#ctx0" brushRef="#br0" timeOffset="1480.76">19235 3801 1294 0,'6'0'100'0,"2"8"77"0,2 5-6 0,-4 12-39 0,-3 6-17 16,-5 10-53-16,-2 0-19 0,-3-1-21 0,1-7-17 0,6-9-38 16,2-10-18-1,10-14-52-15,6-11-33 0,4-15 38 16,1-4 24-16</inkml:trace>
  <inkml:trace contextRef="#ctx0" brushRef="#br0" timeOffset="1615.05">19276 3511 1228 0,'-21'-14'122'0,"1"1"117"0,6 7-170 15,6-5-9-15,8-13-89 16,9-4-48-16,16-15-245 15,7-3 191-15</inkml:trace>
  <inkml:trace contextRef="#ctx0" brushRef="#br0" timeOffset="1737.39">19672 3333 1488 0,'17'88'101'0,"-6"2"35"16,-11 8-57-16,-1-8-15 15,-10-15-44-15,3-7-24 16,3-17-79-16,-1-7-48 0,1-19 65 15</inkml:trace>
  <inkml:trace contextRef="#ctx0" brushRef="#br0" timeOffset="1910.97">19500 3692 1631 0,'16'-6'112'15,"7"3"41"-15,7 6-44 16,8 3-15-16,3 1-47 0,3-4-21 15,8-3-21 1,0-3-26-16,13-8-88 16,8-2-48-16,14-8 73 0</inkml:trace>
  <inkml:trace contextRef="#ctx0" brushRef="#br0" timeOffset="2258.42">20716 3602 1654 0,'-14'4'107'15,"-13"-1"37"-15,-9 3-20 0,-13 7-28 16,-1 6-41-16,1 7-47 16,6 6-4-16,10 1-6 15,6-1-14-15,19-14-19 16,10-5-11-16,17-10-2 16,8-6 13-16,6-6 24 15,6-4 20-15,1-6 26 0,-3-1 2 16,-8 4 28-1,-12 3 2-15,-11 12-18 16,-4 1 3-16,-4 12-27 0,-5 10-8 16,-12 22-7-16,-2 12-4 15,-4 7-6-15,-4 8-12 16,6-4-40-16,-1-3-9 0,7-3-41 16,3-6-6-16,1-11 24 15,-3-4-8-15,-3-12 11 16,0-10-15-16,0-22-40 15,2-13 68 1</inkml:trace>
  <inkml:trace contextRef="#ctx0" brushRef="#br0" timeOffset="2684.77">20888 3662 1459 0,'41'49'85'16,"-12"3"20"-16,-9 3-4 0,-14 2-24 15,-10-3-32-15,-7-10-35 16,-4 2-8-16,1-16-1 0,2-5 1 16,1-11-3-1,0-8 2-15,1-12 4 0,4-10 1 16,1-17 6-16,7-8 0 16,15-12-7-1,10-1 1-15,17 8 4 0,-1 10 3 16,1 15 0-1,-3 10-1-15,-10 10-4 0,1 6-2 0,-8 9-1 16,-6 5 2-16,-5 4-6 16,-5-1 0-16,-3 4 5 31,-2-3-3-31,0-2 4 0,3-4-4 16,7-4-4-16,6-4 1 15,8-7 7-15,4-4 12 0,4-7 13 16,0-4 9-16,-9-4 3 15,-2-5-2-15,-16-5-8 16,-8-1-9-16,-19-7-10 16,-12 0-15-16,-15 7-35 15,-2 1-19-15,3 10-62 16,7 2-28-16,14 4-37 0,8 3 81 16</inkml:trace>
  <inkml:trace contextRef="#ctx0" brushRef="#br0" timeOffset="3283.73">21587 3703 1249 0,'32'33'101'0,"-13"-3"97"0,-8 7-54 0,-15-3-26 0,-3-2-25 0,-9-4-63 16,2-6-12-16,6-9-13 15,8-4-3-15,14-5-7 0,6-4-2 0,12-5-1 16,3-6 4-16,1-2 14 15,-5 1 10 1,-4 5 15-16,-3 4 10 0,-10 3 6 16,-4 5-4-1,-10 3-15-15,-2 3-11 0,-9 3-14 0,0 0-3 32,2 2-3-17,2 1 1-15,6-4 0 16,4-4-2-16,8 1 0 15,3-2 2-15,10-2 3 0,2 3-5 16,11 2 7-16,2 2-5 16,1 4-1-16,-2 6 2 0,-15 8-6 15,-7 7 3-15,-16 9-8 16,-10 4-16 0,-15 5-23-16,-8 3-25 15,-9-6-29-15,-1-2 10 16,3-15 28-16,6-7 24 15,13-17 38-15,6-10 18 16,10-18 26-16,6-11 10 16,17-34 32-16,7-20 1 15,21-40-7-15,7-10-4 16,18 6-8-16,10 18 7 16,4 41 0-16,-1 19 2 15,-13 29-31-15,-15 15-20 16,-21 16-19-16,-14 7-6 0,-21 13 2 15,-13 4 2-15,-23 2-4 0,-12-1-2 16,-18-7-25-16,-6 2-27 16,-1-12-66-16,-1-7-26 15,4-9-96-15,-4-13 126 16</inkml:trace>
  <inkml:trace contextRef="#ctx0" brushRef="#br0" timeOffset="6025.29">16714 2030 654 0,'-2'0'13'0,"7"0"34"0,5-6 75 0,-3 1 27 0,3-1 22 0,-1 1-21 0,-1 3-46 0,-3 1-9 0,-3 2-12 0,-1 3-1 15,-1 5-14-15,-3 2-9 16,-2 10-12-16,-1 10-8 0,-4 18-12 15,-1 11-2 1,-6 22-9 0,-5 6-5-16,-13 15-3 0,-6-1-4 15,-8 15-2-15,-4 0-1 0,-12 6 0 16,-6-3-1 0,-16-18 0-16,-1-6 1 0,7-14 3 15,7-8 0 1,24-14 0-16,9-11-4 15,19-20-15-15,6-12-11 16,14-19-38-16,4-6-30 0,11-18-53 16,5-9-194-16,6-11 213 15</inkml:trace>
  <inkml:trace contextRef="#ctx0" brushRef="#br0" timeOffset="6329.42">15942 3230 1262 0,'0'3'90'15,"0"0"39"-15,0 5-33 16,0 5-8 0,-1 17-31-16,-9 1-15 0,-2 18-20 15,-6 8-4 1,-2 1-8-16,-1-1-4 15,6-11 3-15,5-7 1 0,10-12 9 16,6-5 5-16,17-7 11 16,10-6 8-16,16-9-4 15,11-5-3-15,20-12-14 0,7-4-13 16,6-12-69-16,-3-6-68 16,-16-23 73-1</inkml:trace>
  <inkml:trace contextRef="#ctx0" brushRef="#br0" timeOffset="16334.18">2258 7258 495 0,'0'0'60'0,"-3"0"19"0,3 0 16 0,3 0-17 0,-3 6-6 0,0-4 1 16,4-1-25 0,0 6-8-16,9-3-9 0,3 1-4 15,-2-2 2-15,6 2 0 0,-1-3 5 16,0-1 6 0,7 4 5-16,0 0 2 15,6-4-6-15,3 4-8 0,12-3-12 16,5 1-6-16,16-3-10 15,8-5 0-15,9-1 4 16,3-4-2-16,11-1 4 16,7-1-4-16,14 4-7 15,8 1 0-15,9 7 0 16,-3 2 2-16,3 6 1 16,7 0-1-16,11 0-2 15,1 1-3-15,11-9 3 16,3 0 1-16,10-5 1 15,10-3 1-15,15-1-1 16,4-1-2-16,4 6 0 16,15 2 1-16,-6 7 4 15,-6 3 3-15,3 0 2 16,-15 4-4-16,-27-2-7 0,-12 1-17 16,-43 0-95-16,-18-8-253 15,-38 6 222-15</inkml:trace>
  <inkml:trace contextRef="#ctx0" brushRef="#br0" timeOffset="17117.08">2662 8292 639 0,'-19'13'64'0,"0"1"80"0,-3 0-89 15,-1-1 20-15,4-2 34 0,1-1 15 0,11-10-4 16,5 0-26-16,-1-8-33 15,9 0-17-15,15-5-29 16,5-3-3-16,19 4-8 16,5-2-2-16,16 4 0 15,7 2-5-15,17 0-4 16,8 5 4-16,18-3-1 16,20 3 0-16,12-2 1 15,4 3-1-15,13-2 2 16,7 2 3-16,16 1-1 15,11 1-1-15,22 0-1 16,1 0 0-16,15 3 0 0,7 1 2 0,2 0 5 16,7 0 6-1,9 3 11-15,-5-4 3 0,14 0 6 16,-3 2-3-16,4-5-5 16,10-4-2-1,1 1-14 1,10-1-2-16,-4-1-3 0,9 5 1 0,-2 6 6 15,6 4 4 1,12 2 1 0,-7 2-3-16,9 4-4 0,-5 4-3 0,7 2 2 15,3-4 0 1,13 2-4-16,8-3-1 16,13-2 1-16,10-4-1 15,-1-8 2-15,10-4-2 16,-8-5-12-16,2-7-23 0,-18-12-198 15,-9-8 159 1</inkml:trace>
  <inkml:trace contextRef="#ctx0" brushRef="#br0" timeOffset="21863.53">14986 3765 1136 0,'-1'0'41'0,"4"0"22"0,-3-5 29 0,-8-4 19 0,-8-1-16 0,-9-2-29 0,-5 0-6 0,-8 0-7 0,-3-1-7 16,-9 5-12-16,-2-3-6 15,0 2-11-15,-2 6-2 16,5 4 0-16,3 10-2 15,5 15-6-15,2 10-2 16,6 17-3-16,1 11-3 16,15 5 1-16,9 3-2 0,21-1 2 15,12-1 2 1,14-10 2-16,5-3 0 0,9-16 1 16,0-7-1-16,9-15-7 15,-2-8-18-15,-2-12-86 16,0-4-41-16,-15-14 69 15</inkml:trace>
  <inkml:trace contextRef="#ctx0" brushRef="#br0" timeOffset="22314.14">15237 4115 848 0,'-4'8'96'0,"-6"3"59"0,2-3-10 16,-1 1-34-16,1 2-15 16,5-1-21-16,1-2-7 0,4-4-12 15,4-2-4-15,7-7-1 16,-1-3 1-16,7-8-4 15,3-6-6-15,3-6-12 16,1-4-8-16,-3 4-9 16,-1 3-6-16,-3 9-4 15,-4 3 2-15,-8 12-3 16,-3 2 0-16,-6 17 3 16,-4 7 2-16,-2 14 8 0,-2 9-1 15,7 7 1-15,0 5-6 16,5-5-9-16,2 2 2 15,1-8-1-15,1 0-1 16,1-10-1-16,-1-3-16 0,-3-15-34 31,-1-7-13-31,-2-14-50 16,-3 3-15-16,-4-6 74 16</inkml:trace>
  <inkml:trace contextRef="#ctx0" brushRef="#br0" timeOffset="22573.9">15152 4556 1005 0,'-2'0'99'15,"-4"-3"104"-15,3 3-87 0,-3-4-2 0,3 2-16 0,3 0-22 16,-2 2-8-16,11 2-9 15,6 1-6-15,11 3-5 0,9-2 3 16,14 5-6 0,13-3-9-16,13 1-18 15,9-4-12 1,-5-3-19-16,-8 0-35 0,-13-2-92 16,-7 2 83-16</inkml:trace>
  <inkml:trace contextRef="#ctx0" brushRef="#br0" timeOffset="24178.46">1885 10486 827 0,'-10'2'61'0,"-3"9"15"0,-1 3-20 0,-6 3-13 0,-1 4 7 0,4-4 23 15,1-1 5-15,10-10-7 16,4-4-7-16,2-1-12 0,0 1-2 16,5-1-11-1,4-1 0-15,7 0-1 16,0-1-4-16,1 1-8 0,4 5-4 16,-2-4-9-1,4 2-6-15,4-3 3 16,2 2 1-16,7 1 9 15,0 0 1-15,7 2-2 0,1 3-4 0,3-2-10 16,-1 4-1-16,0 1 4 16,-2-2 2-16,0-3 5 15,3 5-1-15,4-11-3 16,4 0-1 0,10 0-4-16,0-6 3 15,10 3-2-15,-4 3-4 16,2 0-1-16,-5 5-2 15,-8-1-1-15,0 0 2 16,-2-4 0-16,3-2 0 0,3-1 1 0,8-7-1 16,5-4 1-1,-4 2 1-15,6-4-2 16,-3 0 0-16,-5 8-1 0,3-1-1 16,-2 6 2-1,2 3-2-15,1 0 0 16,-1 1 0-16,-8 9 1 0,-3-1 2 0,-6-3 0 15,0-2 0-15,-2-3 0 16,0-4 2-16,8 0 9 16,7-5 4-16,10 2 6 15,5-5-4-15,4 1-7 32,1 7-4-32,-2 3-3 15,0 0 0-15,-1 8-1 0,1 0-2 16,4 0-2-16,-2-5-2 0,3 0 2 15,-3-3 0-15,-7 0 2 16,7 0 1-16,3 0 1 16,13 0 1-1,11 0 8-15,-2 0 3 16,0 1-2-16,-4 6 1 16,2-4-3-16,4 8 3 15,-2 2-5-15,-4-1-2 0,-12 1-2 0,-9-1-6 16,-8 1 0-16,-2 1 1 15,1-1-3-15,-4 0 2 32,2-4 0-32,-3-3 0 15,-5-4 1-15,-5-4-1 0,-11-7-69 16,-12-7-71-16,-10-33 78 16</inkml:trace>
  <inkml:trace contextRef="#ctx0" brushRef="#br0" timeOffset="27897.99">3842 8215 323 0,'0'0'119'0,"3"0"73"0,1 2-34 0,-1-1-18 0,2 1-56 0,-2-2-11 0,0 0-29 16,-3 0-9-16,1 0-12 31,-1 0-6-31,0 1-6 0,-4 1-2 16,-4 1-2-16,-3-1-3 0,0-2-2 15,1 1-1-15,2 1-8 16,4-2-5-16,4 0-8 16,0-2-4-1,-2-1 7-15,8-3 7 0,1 4 19 0,-1 1 11 16,-4 1 10-16,-1 0 0 16,-1 1-11-1,-6 2-5 1,-2 2-7-16,-2-3-5 0,3-2-2 15,-1-2-8 1,1-4-30-16,7 6-87 0,-1-2 74 16</inkml:trace>
  <inkml:trace contextRef="#ctx0" brushRef="#br0" timeOffset="110379.56">2211 10596 870 0,'-17'5'131'0,"-4"-2"216"15,5 8-287-15,1-6-11 0,-4 3-8 0,-2-5-7 0,4-1 9 0,3 4-8 0,12-6-7 16,1 0-6-16,-1 2-14 15,0 1-5-15,17 0-5 16,4 2 0-16,6-10 2 16,6 2 0-16,4 0 3 15,4-5 3-15,1 3 1 16,2-3 3-16,3 2 2 16,2-4-2-16,5 6-2 15,6 0-1-15,7 3-5 16,3-4 1-16,6 4-2 0,-3-7 2 15,5-3 0-15,-2 0-4 16,0-5-1-16,5 3-1 16,-3 2 3-16,3 5 4 15,1 6 0-15,-6 0-1 16,-1 9 1-16,-2 6-1 16,-10-1 2-16,2 0-4 15,-1-3-2-15,1 2 1 0,6-12 5 16,6 1 9-1,10-2 4-15,-6-5-2 16,4-3-6-16,-1 0-5 0,-11-4-4 16,3 4 0-16,-7-2-1 15,1 7 1-15,-4 5-1 16,-5 1-2-16,-6 8 0 16,-9 0 0-16,2 3 2 15,5-1 1-15,2-2 0 16,4 1-1-16,1-5 3 15,1 2 5-15,4-6 12 16,6 0 5-16,12-3 5 16,-1-9-6-16,9-4-10 0,-6 1-6 15,-10-2-7-15,-2 4 4 16,-5 7-3 0,-1 3 1-16,-4 3-1 0,5 5-4 15,-1 1 1-15,-2 4-1 16,0-5 0-16,0 3 4 0,-1-11 0 15,3-2-1 1,4-7 0-16,0-2-2 0,6-2 1 16,2-1 2-1,2 0 1-15,-2 0 2 16,-9-2-1-16,-8-1-3 16,-6 2-1-16,-4 0-1 15,-6 4 1-15,-3-2 0 0,-12 8 0 16,-6-3 0-16,-7 7 0 15,-6 1 0-15,-10 0 1 16,-5 1-1-16,-11 3 0 0,-6-1 3 16,-10-3-2-1,-2-7 2-15,-12-2-3 16,-3-4 0-16,-6 1 0 16,-7-1 2-16,-17 5-2 15,-7 0-1-15,-14 7-1 0,-7 1 1 0,0-2 1 16,-10 1 1-16,-22-1 1 15,-4-4-5-15,-12 1-5 32,2-5 0-32,-10 4-8 15,-1-5 1-15,-4-1-3 16,-3-3-3-16,-1 0 0 0,-1 7 2 0,-6 6 8 16,-7 4 5-16,-3 17 4 15,-4 4 3-15,-8 15-14 16,-6 9-23-16,3 5-62 15,-2 0-173-15,-9-3 166 16</inkml:trace>
  <inkml:trace contextRef="#ctx0" brushRef="#br0" timeOffset="114014.18">17157 1945 832 0,'10'1'103'0,"-7"6"66"0,-3-1-1 0,-18 7-66 0,-4 4-8 0,-11 0-5 15,-1-1-7-15,2-2-11 16,0-4-4-16,13-2-21 0,5-5-7 15,13-2-16-15,-7 7-9 16,3-3-9 0,-3 6-4-16,-1 6 0 0,-4 6 1 15,2 5-2 1,6 5 0-16,5-1-1 16,7-1-2-16,15-4 3 15,5-5-1-15,12-5 0 16,0-4-11-16,-2-7-38 0,-1 2-23 0,-6-6-50 31,-2-2-81-31,-4 0 125 0</inkml:trace>
  <inkml:trace contextRef="#ctx0" brushRef="#br0" timeOffset="114425.6">17309 2122 978 0,'11'-2'111'0,"-3"2"134"0,-4 2-111 16,-5 9-17-16,-9 1-10 0,-9 2-35 0,-1 8-12 0,-2 1-22 15,1-1-16-15,7 6-17 16,0-1-1-16,6 4-4 16,0 2-2-16,5-3 0 15,3 0 1-15,0-6-3 16,3-2 0-16,5-5-2 15,5-2-2-15,2-6 2 16,7-4 0-16,8-2-9 16,2 0-9-16,1-3-39 15,-1-5-23-15,-10-2-33 0,-5-4 52 16</inkml:trace>
  <inkml:trace contextRef="#ctx0" brushRef="#br0" timeOffset="114629.47">17392 2246 902 0,'0'0'149'0,"0"6"256"16,0 9-273-16,-3 18-20 16,-2 5-11-16,-3 7-53 15,1 6-17-15,2-1-23 16,2-2-7-16,3-4-46 15,1 0-40-15,1-5 47 16</inkml:trace>
  <inkml:trace contextRef="#ctx0" brushRef="#br0" timeOffset="122977.57">2274 10604 1058 0,'-1'0'93'0,"1"0"54"0,0-1-17 0,0-2-48 0,0-5-16 16,1-2-28-16,4-1-17 0,4 2-13 0,2-5 4 0,7 1 8 16,1 0 7-16,4 4-4 15,4 1-2 1,6 3-7-16,7 4-2 0,12 1 5 16,3 0 2-16,10 0 3 15,3 0 1-15,1-5 0 16,-1 0-1-16,3-3-5 15,0-1-5-15,5-2-7 16,7 0-2-16,1 6-2 16,6-1 1-16,-7 1-2 15,-7-1 0-15,0 1-1 16,-7-1 1-16,-4-1 3 0,3-1 0 16,-8 5 0-1,0 0-2-15,-2 3-2 0,-1 2 0 16,-2 1 2-16,-1 0-1 15,-4-3 5-15,-4-5 3 16,0-3-4-16,-2 1 2 16,0-6 1-16,0 0-4 0,-4 5-1 15,-1 4-1-15,-1 4-2 16,0 0 0-16,-2 9 4 16,2-1-2-1,-2 6 0-15,-1-1 2 0,-4 4-6 16,-1-7 7-16,-1-4 18 15,-1-1-1-15,2-7 14 16,0-3-4-16,3-2-13 16,-1 2-1-16,4-3-14 15,-1 3-2-15,4 0-1 16,-1 4 2-16,3 2 2 16,3 4-3-16,4-2-3 15,4 2-3-15,12 0 2 0,4-4 0 16,5 1 2-16,1 0 0 15,-2 1 6-15,1 1 1 16,6-2-3-16,1 0 2 16,9-1-8-16,2 1-1 15,-1-1 3-15,-6-1-1 16,-10 0 2-16,-5 3-1 16,-10-3 1-16,-6 0-22 15,-15-3-81 1,-8-3-49-16,-17-8 67 0</inkml:trace>
  <inkml:trace contextRef="#ctx0" brushRef="#br0" timeOffset="132297.65">15256 6573 608 0,'-1'-9'50'0,"-4"0"43"0,2 1-3 0,-2-2 29 16,-3 1-8-16,0 6-11 0,0-4-13 0,-3-2-18 0,3 7-7 0,1-4-25 15,5 6-10 1,2 0-12-16,2-3-6 0,13 3 13 15,9 0 10-15,17 1 12 16,13-1 12 0,18 0-5-1,9 3-13-15,-1 4-17 0,-9-2-11 16,-19 4-8-16,-17-3-2 0,-18 5 1 31,-6 4-1-31,-20 7-1 16,-12 9 1-16,-18 5 0 15,-12 9 0-15,-9 0-5 16,4 4 0-16,7-1-4 16,11-1 0-16,19-11 3 0,11-1 0 15,17-10 2-15,9-3 1 16,15-3 3-16,6 2 7 0,4-9 4 0,3 2-2 16,-8 2-2-16,-8-2-8 15,-16 8-2-15,-9 4 1 16,-23 10 0-16,-9 2 3 15,-22 12-1-15,-7 4-1 16,4 3 1 0,6 3 0-16,24 1-7 15,9-3 1-15,21-1-1 16,9-6 3-16,20-4 7 16,5-1-2-16,12-4 3 15,0 2 3-15,-10-10 6 16,-11 2-2-16,-22-6-2 15,-10 1 0-15,-26 6-5 16,-13 2 1-16,-29 5-2 0,-14 5-7 16,-12 6-38-1,-3 4-17-15,0-4-83 16,2-5 72-16</inkml:trace>
  <inkml:trace contextRef="#ctx0" brushRef="#br0" timeOffset="140459.53">2400 13135 1054 0,'-3'2'59'0,"-1"1"26"0,-3 0-43 0,-2 2-15 0,-2 1-6 16,1-1 9-16,1 3 2 15,1-5-4-15,0 2-4 0,-3 1-17 16,0 1-4-16,-5-1-2 16,-1 0 0-16,-5 0 0 15,1 1 3-15,-1 1-5 16,2 3 2-16,-6 1 0 16,4 1-1-16,2 0 1 15,2-1 0-15,11-6 15 0,0 2 3 16,7-6 15-16,5 4 2 15,12 4-8-15,5 1 0 16,18 0-12-16,6 1 4 16,12-5-4-16,10 2 4 15,11-7-1-15,9-2-4 16,10-5 2 0,1-8 2-16,-9-2 5 15,-11-3 5-15,-17 6-6 0,-17 4-4 16,-19 3-7-16,-23 5-5 0,0-2-2 31,-19 4-1-31,-20 6-8 0,-10 5-9 0,-22 2-6 16,-9 1 0-1,-21 1 1-15,-8-4 5 16,-1-4 3-16,0-2 0 16,7-7 4-16,12-2 2 15,12-9 4-15,16 3-1 16,34 4 7-16,11 0 5 15,34 4 5-15,13 0 7 16,33 0-3-16,6-6-2 16,20 0-8-16,10-5-4 15,9-3-6-15,10-4 1 0,3 1-1 16,-6 3 1-16,-24 11 1 16,-15 3-1-16,-31 6 0 15,-12 5-1-15,-29 5 0 16,-11 3-2-16,-30 7 1 15,-15 1-7-15,-26 3-1 16,-11 0 1-16,-17-14 3 16,-1-10 5-16,-3-9 1 15,3-6-1-15,13-7-4 16,10 2-1-16,21-2 3 0,15 3 0 16,28 5 2-16,15 4 2 15,27 2-4-15,12 2 0 16,29 2 1-16,9 4 0 15,21 2 1-15,7 1 0 16,6-7 2-16,-3-2 0 16,-12-2 4-16,-14-6 3 0,-25 7 0 15,-13 1 3 1,-25 0-1-16,-13 3 0 0,-32 5-2 16,-18 6-16-16,-41 5-16 15,-20 3-7-15,-22 2 1 16,-1-7 11-16,1-4 12 15,13-5 0 1,28-4 4-16,14 1 0 0,42-2 1 16,19 3 8-16,39 1 0 15,20-1 7-15,32 4 4 16,14-1 0-16,24-6-6 16,10-3-5-16,8-5-11 15,1-6-42-15,-14 8 32 0</inkml:trace>
  <inkml:trace contextRef="#ctx1" brushRef="#br0">24085 13896 0,'0'0'0,"71"-59"0,-71 59 0,0 0 0,95-75 0,-95 75 0,86-71 0,-30 20 16,-17 16-1,-15 11-15,-8 8 16,-5 0-16,-3 5 16,0 3-16,0 0 15,0 0 1,0 4-16,0 0 15,-4 0 1,0 0 0,0 0-16,-1 4 15,1-4 1,0 0 0,0 0-16,0 0 15,-4 1-15,0-1 0,0 0 16,0 4-1,0-4-15,0 0 16,0 4 0,0 0-1,0 0-15,0 0 16,0 0-16,0 0 16,0 0-16,0 0 15,0 0 1,0 0-16,0 0 15,0 0 1,0 0 0,0 0-16,0 0 15,0 0-15,0 0 16,0 0-16,0 0 16,0 0-1,0 0 1,0 0-16,0 0 15,0 0 1,0 0-16,0 0 16,0 0-16,0 0 15,0 0-15,0 0 16,0 0 0,0 0-16,0 4 15,0-4-15,0 0 31,0 0-31,0 0 16,0 0-16,0 0 16,0 4-1,0-4 1,0 0-16,0 0 16,0 0-1,0 0-15,0 0 16,0 0-16,0 0 15,0 0 1,0 0 0,0 0-1,0 0 1,0 0 0,0 0-16,0 0 31,0 0-31,0 0 15,0 0 1,0 0 0,0 0-1,0 0 1,0 0 0,0 0-1,0 0 1,0 0-1,0 0 1,0 0 0,0 0-1,-75 23 1,71-19 0,0 0-1,1 0 1,-1 0-16,0 0 31,0 0-31,4 0 16,0 0-1,0 0 1,0 0 0,0 0-1,0 0 1,0 0-1,0-4 1,0 0 0,0 0-1,0 0 1,0 0 0,0 3-1,0 1 1,0-4-16,0 0 31,0 0-31,0 0 31,0 0-31,0 0 16,0 0 15</inkml:trace>
  <inkml:trace contextRef="#ctx0" brushRef="#br0" timeOffset="181936.38">16282 9038 1101 0,'11'-3'100'0,"-5"-2"86"0,0 1-43 0,-6 1-26 0,-12-5-10 0,-6 3-22 0,-7-6-11 16,-11 0-19-16,-4 0-6 16,-2-2-18-16,-2 2-6 15,6 3-9-15,1 2 3 16,11 6-2-16,4 6 3 15,7 9 2-15,1 5-7 16,5 12 0-16,1 5-2 16,1 8-10-16,3 7 6 0,4 8-9 15,3 4 6-15,2 10-2 16,1 2-1-16,-4 8 2 16,-1 7-7-16,-2 18 4 15,-4 6-2-15,3 11 0 16,-1 3 0-16,3 1 0 15,0 1 0-15,-2-2-2 16,1-6 4-16,-1-19-6 16,1-9 5-16,-1-18-4 15,2-9 2-15,0-11 0 16,2-7-3-16,4-14 4 16,0-4-2-16,4-9 1 0,1 0 3 0,1-6-2 15,3 0-1 1,0 4 1-16,4 2-4 0,3 3 7 31,4 0-3-31,1 3-5 0,3-1-3 16,4-6-7-16,4-6 3 15,8-10 6-15,4-6 0 0,-6-17 6 16,1-5-3-16,-4-22 3 16,-7-10 0-16,6-12-1 0,-1-10 2 15,-6-1 6-15,-1 0 4 16,-8 3 8-16,-5-1 0 15,-10 5-6-15,-4-8 1 16,-7-9-5-16,-3-2 2 16,-2-9-4-16,0 5-2 15,1 3-4 1,-2 3-3-16,3 2 2 16,1-3-1-16,-3-4 2 0,3 1 1 0,-8-4 0 15,0 7 0 1,-7 11 4-16,-6 6 0 0,-8 7-3 15,-5 9-3-15,-5 5-12 16,2 4-1-16,5 18-19 31,4 4-12-31,4 16-25 16,1 7-30-16,0 7-49 16,2-1-26-16,4-9 91 15</inkml:trace>
  <inkml:trace contextRef="#ctx0" brushRef="#br0" timeOffset="182707.59">15698 8273 1118 0,'5'0'67'0,"-1"4"26"16,-2-1-13-16,-2 9-19 0,-3 4-17 0,-7 13-31 0,2 5 0 0,-4 9-13 16,-2-4 2-16,4-2 3 15,-7-6-7-15,7-15 6 16,9 1-2-16,-2-10-1 15,3-6 1 1,1-1 8-16,6 0 3 0,2-11 13 16,-1-2 11-16,4-9 3 15,-2-4 5-15,4-8 4 16,0-10 1-16,2-5 0 16,3-3-8-16,-2-1-6 15,2 4-11-15,-3 14-3 16,-2 4-4-16,-1 15-1 15,-5 6 1-15,0 10-1 16,-2 10-6-16,0 12-4 16,1 6-3-16,-1 10-4 0,-3 2 5 15,3 4-25-15,1 0-21 16,-3-6-53-16,0-7-31 16,-3-4-39-16,-4-6-194 15,-3-10 233-15</inkml:trace>
  <inkml:trace contextRef="#ctx0" brushRef="#br0" timeOffset="183336.06">15703 8343 1293 0,'17'-13'80'0,"4"-4"34"16,2-2 0-16,7-6-14 15,8-4-10-15,6-2-18 16,0 2-9-16,-3 7-20 15,-1 7-9-15,-10 8-23 16,-3 4-7-16,-7 9-1 16,-7 5-3-16,-7 8-2 15,-1 3 2-15,-8 10-8 0,-2 1-2 16,-5 3-8 0,1-2-1-16,1-12 4 15,5-7-2-15,3-15 10 0,5-3 0 16,3-16 6-16,4-11 1 15,4-9 7-15,1-4 7 16,4 4 1-16,4 3 6 16,-4 10 0-16,-3 7-11 0,-2 12-5 15,-6 7 0-15,2 14-7 16,6 8 2-16,-3-2 1 16,4 2-3-16,2-7 3 15,-2-4-1-15,1-10 3 16,-4-4 20-16,-2-10 19 15,-3-4 12-15,-3-11-3 16,-5-2-12-16,-3-6-26 16,-3-2-6-16,-6-6-15 15,-1-1-24-15,6 4-60 16,-1-1-35-16,8 9-56 16,6 3-10-16,6 8-133 15,0 7-37-15,3 11 33 0,-4 5 44 16,0 12 334-16,4 6 139 15,-6 11 107-15,4 1 14 16,-2 10-109-16,-1 7-58 16,-1-1-63-16,3-1-26 0,-8-2-29 15,1-5-12-15,-4-10-23 16,0-6-24 0,-1-10-62-16,-1-12-112 0,1 1 122 15</inkml:trace>
  <inkml:trace contextRef="#ctx0" brushRef="#br0" timeOffset="183524.89">16484 7758 1202 0,'4'-10'95'0,"7"4"54"0,4 4-10 0,3 14-15 0,6 2-5 0,1 11-22 15,2 2-15-15,-8 6-35 0,-3 3-25 16,-11 8-15-16,-5-3-15 15,-11 7-42 1,0-6-19-16,-8-1-79 0,0-3-30 16,-2-3 99-16</inkml:trace>
  <inkml:trace contextRef="#ctx0" brushRef="#br0" timeOffset="183839.72">16225 8474 1341 0,'3'17'65'0,"-5"8"-3"16,-1 5-2-16,0 8-25 16,-5-3-17-1,8 0-12-15,10-1-5 0,1-15 1 16,-3 2 5-16,6-18 10 15,-3-3 20-15,1-11 21 16,3-7 3-16,-9-4 6 16,-8-3-14-1,-10 1-16-15,-9-2-5 0,-13 7-19 16,-3-2-12-16,3 10-38 0,2 6-30 16,15 2-50-1,15 3-24-15,-3 0-208 0,18 0 216 16</inkml:trace>
  <inkml:trace contextRef="#ctx0" brushRef="#br0" timeOffset="184216.73">16368 8575 949 0,'29'15'147'15,"-7"0"167"-15,-5 5-207 0,-1 5-25 0,-14 1-53 16,1 0-9-16,-10 1-16 16,-2-2-14-16,-2-4-3 15,5-4-8-15,1-10 2 16,0-3 14-16,4-12 13 15,-3-7 6-15,1-14 21 16,3-9-1-16,7-10 4 16,4-4 0-16,6 4-11 15,3 7 7-15,3 13 0 16,-1 4-3-16,1 13-8 16,1 10-12-16,-2 1-11 0,-1 9 1 15,-6 7-1-15,-2 3 0 16,-10 6-1-16,-1 0-1 15,-10 0 0-15,-3 2 0 0,0-5 2 32,0 2-2-32,6-5 4 0,3-2-2 15,9-1-1-15,8 3 1 16,9 0-3-16,8 5 4 0,4-10-18 31,0-2-30-31,-1-5-147 0,-4-1 117 0</inkml:trace>
  <inkml:trace contextRef="#ctx0" brushRef="#br0" timeOffset="185064.96">14723 9272 909 0,'11'0'124'0,"0"-3"80"0,-6 1-50 0,-4-4-20 0,-2-1-31 0,-4-5-8 0,-6-7-18 16,-2 3-16-16,-7-3-19 16,-4-4-14-16,-6 10-16 15,-1-1-9-15,-1 17-7 16,1 19 0-16,4 19-8 15,3 9 0-15,10 9-11 16,6-2-5-16,13-13-5 16,6-8 1-16,11-14 15 15,5-9 3-15,6-13 14 16,0-10 1-16,0-10 10 0,-3-9 11 16,-3-9 11-16,-3-1 4 15,-9 0 4-15,-4 4-2 16,-7 14-4-16,-3 9-2 15,-4 13-11-15,-2 18-10 16,-1 24-10-16,0 4-1 16,2 10-2-16,8-5-4 15,10-2-38-15,6-5-29 16,12 0-78-16,4 1-111 0,-11-3 155 16</inkml:trace>
  <inkml:trace contextRef="#ctx0" brushRef="#br0" timeOffset="185618.23">14445 10407 1449 0,'-3'0'95'0,"3"0"54"0,-5 0-21 0,5 3-34 0,0 8-19 0,2 10-42 15,3 10-19-15,3 9-7 16,0 2-5-16,-1-1-3 15,1-4-7-15,2-4-10 0,-1-9 5 16,-2-12 5-16,0 1 5 16,-5-16 6-1,3-2 3-15,-4-9 7 0,1-10 4 0,6-4 0 16,1 1-4 0,10 3-4-16,2 8 2 15,7 8 1-15,4 8-3 16,1 8-3-16,-2 2-4 15,-1 10-3-15,-8 4 0 16,-9 0 4-16,-5-2 3 0,-14 1-1 16,-10 1 5-1,-13-2-5-15,-8 3 1 0,-9-10-1 16,-5-3-8-16,2-10-23 16,-1-5-20-16,3-16-40 15,4-5-26-15,7-4 73 16,-4-9-10-1</inkml:trace>
  <inkml:trace contextRef="#ctx0" brushRef="#br0" timeOffset="187821.46">17274 9508 561 0,'5'-11'114'0,"3"0"123"16,1 0-55-16,-3 2-15 0,1 2-32 0,-4 0-34 15,-3 2-11-15,-3 0-10 16,-5 2-8-16,-5-2-7 16,-3 0-10-16,-1 2-21 15,1 0-7-15,-1 3-22 0,0 3-5 16,-4 11-4 0,4 5 0-16,1 11-1 0,3 8-1 15,10 3-1-15,3 2-2 16,8-7 3-16,5-4-1 15,6-10 2-15,1-7 1 16,1-13-1 0,-3-4 4-16,3-13 0 0,-2-7 1 15,-3-10 11-15,1-1 6 16,-9-5 9-16,-3 0 2 16,-7 4-6-16,-3 5-2 0,-3 9-5 15,1 5-8-15,5 15-2 16,-6-1-1-16,8 10-4 15,6 6 1-15,4 2-1 16,3 2 0-16,2 5 1 16,1-2-1-16,1 9 2 15,1 5-2-15,-1 12 0 16,-1 7 4-16,-3 5-3 16,-2 4-1-16,-8-7 0 0,0-5 2 15,-8-15 2-15,-4-11-1 16,-7-15 4-16,-5-6 13 15,-12-8 10-15,-8-10-1 16,0-1-4-16,-1-9-16 16,5 0-9-16,6 5-3 0,7-1-54 15,4 9-26-15,10 9-89 32,10 1-171-32,8 1 213 0</inkml:trace>
  <inkml:trace contextRef="#ctx0" brushRef="#br0" timeOffset="188936.14">17233 10563 825 0,'0'-1'93'0,"0"-6"84"0,0 3-35 0,1-3-15 15,3 4-12-15,-1 2-25 0,0 1 1 0,0 1 11 16,0 9-9-16,0 7-2 16,1 8-23-16,-3 13-30 15,1 3-9-15,-1 14-25 0,-1 1 2 16,2 7-4-16,1 1-13 15,-1-1-24 1,2-3-19-16,-2-9-39 16,0-7-2-16,1-13-5 15,0-7 2 1,-3-22-15-16,0 4-140 16,-3-27 165-16</inkml:trace>
  <inkml:trace contextRef="#ctx0" brushRef="#br0" timeOffset="189220.22">17264 10671 1067 0,'0'-16'156'16,"2"-2"201"-16,1 0-228 16,4 2-12-16,8 0-37 15,4-3-14-15,8 2-16 16,6 3-7-16,5 1-11 15,3 5-11-15,-2 11-12 16,-2 5 0-16,-10 13 0 16,-7-1-3-16,-17 7-2 15,-11 3-4-15,-15-2-7 0,-10 5-2 16,-8-1-24-16,0-4-14 16,0-1-26-16,-1-5-9 15,8-11-27-15,5-9-9 16,9-21 70-16</inkml:trace>
  <inkml:trace contextRef="#ctx0" brushRef="#br0" timeOffset="192351.91">18676 8989 999 0,'15'-4'90'0,"-3"-4"102"0,2-2-71 0,-4 4 11 0,-2-2-15 0,-8 2-32 0,-10 0-13 16,-10 1-30-16,-15 2-10 15,-7 3-20-15,-6 1-8 16,-1 12-2-16,0 7 0 0,2 14-2 16,0 3 2-16,4 12-2 15,8 5 0 1,13 11 0-16,11 2 7 0,13 6 6 16,7 1 0-1,10-1 10-15,2 7 6 0,4 5-7 16,-4 7 0-16,-7 9-15 15,-3 1-7-15,-11 2 0 16,-2 5 0-16,-9 4 0 16,-1 4 2-16,-7-2-1 15,-5 0-3-15,5-12 3 16,-3-8 4-16,9-6-2 16,5-3-2-16,7-11 3 15,1-5-4-15,9-9 0 0,2-4 0 16,2-11-1-16,4-5-1 15,1-2-1-15,-3-3 4 16,3 2-1-16,-1 0-1 16,4-10 0-16,1 2 1 0,1-6-5 15,6-2 5-15,1-8-3 16,3-4-3-16,9-15 6 16,4-4-1-1,6-17 6-15,7-5-2 0,2-9-2 16,2-5 5-16,0-4-8 15,-1-5 5-15,-13-1-3 16,-11 0-4-16,-11-8 4 16,-7-4-1-16,-6-10 9 15,0-2 2-15,-6-7 11 16,-3-6 2-16,-3-12-12 16,-6-9 0-16,0-20-11 15,-1-6 3-15,-3-14 2 16,0-1-5-16,-6-2-1 0,1 3-4 15,-6 14 4 1,4 14 1-16,-9 16 6 16,-4 7-4-16,-7 14-5 15,-6 7 4-15,-10 21-10 0,1 15-6 16,-1 10-17-16,1 2-8 16,17 4-22-1,8 4 3-15,12 3-8 0,7 5-15 16,3-2 179-16,1 11-95 15</inkml:trace>
  <inkml:trace contextRef="#ctx0" brushRef="#br0" timeOffset="193095.77">18277 7460 1134 0,'-1'25'78'0,"-7"7"0"0,-5 13-17 0,-9 10-10 0,-6 12-39 0,2 7-5 0,3-5-5 16,4-9-2-16,8-16 0 15,0-17 0-15,11-25 9 16,-3 2 15-16,6-27 18 0,6-10 10 16,1-24 0-16,-1-8-5 15,5-7-10-15,-1-2 2 16,3 10 0-16,0 8 4 15,1 10 0-15,-1 10-5 16,1 15-4-16,-1 9-4 16,3 15-15-16,3 11 0 15,1 21-13-15,6 4-3 0,-5 18 3 16,-2 3-16-16,0 4-42 16,-3-1-32-16,-4-7-56 15,0-7-10-15,-11-15 83 16</inkml:trace>
  <inkml:trace contextRef="#ctx0" brushRef="#br0" timeOffset="193567.42">18168 7681 928 0,'49'-30'143'0,"2"1"267"16,2 1-282-16,-5 7 1 0,-10 2-13 15,-5 11-56-15,-8-1-21 16,-8 7-28-16,-1 6-1 16,-8 5-10-16,0 4-5 0,0 2-15 15,-2 8-7-15,-3-8 0 16,-3-1 4 0,2-6 18-16,-2-6 3 0,3-8 3 15,3-7 3-15,-1-12 0 16,3-5 5-16,3-6 2 15,0-1-1-15,5 7-5 16,0 5-2-16,1 11-4 16,0 6-2-16,2 14 0 15,2 12-3-15,-1 15-4 16,2 3-2-16,2-1 4 16,0-4-2-16,2-10 8 15,-2-5 4-15,-5-13 18 16,-3-6 11-16,-10-15 28 15,-3-1 9-15,-6-15 0 0,-5-4-1 16,-4-5-25-16,1 4-12 16,-4 1-20-1,6 0-10-15,1 11-29 0,3 0-35 16,10 4-79-16,3 1-47 16,16-5 96-16</inkml:trace>
  <inkml:trace contextRef="#ctx0" brushRef="#br0" timeOffset="193725.22">19129 7283 1361 0,'8'41'79'0,"-2"3"9"0,-1-1-9 0,1 3-45 0,1-7-18 0,4-3-24 16,1-6-34-16,3-11-30 15,-3-3-33-15,-7-16 47 16</inkml:trace>
  <inkml:trace contextRef="#ctx0" brushRef="#br0" timeOffset="193929.57">19027 7192 1220 0,'14'-15'118'16,"0"4"88"-16,14 10-80 0,1 1-12 15,9 11-28-15,1 2-9 0,1 7-34 16,-6 8-9-1,-8 6-16-15,-4 2-14 16,-11 5-14-16,-5 5-20 0,-11 6-44 16,-9 1-39-16,-11 15 4 15,-10 3 41-15</inkml:trace>
  <inkml:trace contextRef="#ctx0" brushRef="#br0" timeOffset="194292.58">18457 8190 1488 0,'-13'11'72'0,"-5"5"8"15,-3 9-10-15,-4 18-25 16,4 5-16-16,10 12-26 16,10-6-4-16,12-13 2 0,8-11-3 15,14-22 7 1,1-8 8-16,9-16 15 0,-2-9 12 16,-9-7 19-16,-4-1-1 15,-15-2-13-15,-10 4-8 0,-13-1-26 16,-10 2-6-1,-15 5-40-15,-7-2-28 0,-3 15-43 32,6-1-16-32,9 13-16 15,11 0-7-15,19 0-269 0,11 0 259 0</inkml:trace>
  <inkml:trace contextRef="#ctx0" brushRef="#br0" timeOffset="194748.69">18629 8191 1100 0,'44'5'99'0,"-1"3"66"0,-7 9-71 15,-6 6-19-15,-9 11-35 16,-7 1-18 0,-13 9-14-16,1-1-1 0,-2-4-8 15,0-1 1-15,0-14 4 16,2-10-5-16,-2-14 16 0,-2-3 13 16,-1-24 18-16,0-11 9 15,3-20-5-15,0-9-6 16,11 1-7-16,6 5-6 15,11 16 5-15,6 8-2 0,5 11-11 16,2 11-5 0,-6 4-12-1,-4 6-6-15,-7 5-1 0,-4 3 1 0,-5 5-4 16,-6 3 5-16,-12 8 0 16,-6-2-5-16,-14 2 3 15,1 0-2-15,2-5 0 16,-1-3 8-16,10-1 1 15,3-1-3-15,10 10 0 16,9 6-7 0,16 7-1-16,8 6 4 15,9 3-28-15,1 0-16 0,1-5-68 16,-2-4-380-16,-6-18 326 16</inkml:trace>
  <inkml:trace contextRef="#ctx0" brushRef="#br0" timeOffset="196888.92">20008 9299 887 0,'16'-5'128'0,"-4"-3"101"0,-1 2-86 0,-3-4-20 0,-5 2-28 16,-3 0-2-16,-4-3-14 15,-6 2-12-15,-9-4-25 0,0 5-12 0,-3-1-21 16,-5-2-4-16,-7 11-1 16,-4 3-5-16,-8 11-1 15,2 10 2-15,1 14-2 16,9 9 3-16,5 11-2 15,7 7-1-15,16 11-2 16,4 4 0 0,13 4 3-16,11 1-1 0,8-20 0 15,5-9 0-15,3-19 1 0,-2-14 1 16,2-10 0 0,-2-13 1-16,-6-14-3 15,-6-12-13-15,-5-11-40 0,-6-8-23 16,-6-7-52-1,0-1-18-15,-4 2-109 0,-3 7 17 16,0 10 105-16,-2 8 86 0,-1 15 206 16,0 11 29-16,0 13-17 15,0 7-39-15,3 13-29 32,0 8-21-32,0 4-29 0,1 4-14 0,2-7-29 31,1-1-6-31,-1-6-21 0,-3-2-29 15,-2-13-45-15,-3-9-306 16,1-11 260-16</inkml:trace>
  <inkml:trace contextRef="#ctx0" brushRef="#br0" timeOffset="197062.39">19811 9598 1365 0,'27'-3'92'16,"1"3"59"-16,8 0-19 0,-3 0-25 0,4-2-28 0,-4 2-45 0,0-1-20 0,-3 1-42 15,1 0-28-15,-4 3-71 16,-2 3 5-16,1-1 55 16</inkml:trace>
  <inkml:trace contextRef="#ctx0" brushRef="#br0" timeOffset="197563.05">19956 10620 631 0,'0'-1'236'0,"1"8"-79"0,-1-7 240 0,-3 4-244 0,0 3-12 0,-5 16-19 0,2 8-27 0,3 20-34 15,3 2-16-15,4 10-19 0,3-1-3 16,1-2-18-16,1 0 3 16,-1-7-34-16,-2-4-33 15,-1-11-65-15,-2-7-35 16,-1-13 82-16</inkml:trace>
  <inkml:trace contextRef="#ctx0" brushRef="#br0" timeOffset="197825.89">19902 10723 959 0,'5'-52'180'0,"6"3"297"15,3 5-287-15,5 6-28 16,3 0-19-16,8 5-57 16,5 1-21-16,7 7-23 15,9 8-7-15,3 7-14 0,-2 10-7 16,-2 11-4-16,-9 7-7 15,-14 7 1-15,-8 5-3 16,-19 6-2-16,-5 8 4 16,-20-3-7-16,-8 0-14 15,-16-5-36-15,-6-1-27 16,-10-8-67-16,-3-5-31 0,7-5-13 16,2-10 80-1</inkml:trace>
  <inkml:trace contextRef="#ctx0" brushRef="#br0" timeOffset="202352.72">21879 8524 679 0,'14'-8'115'0,"-1"0"166"0,1 1-165 0,-8 2-18 0,-1-1-14 0,-2 2-30 0,-1 3-13 15,-1-1-2-15,-1 2-7 16,0 0-5-16,0 0 0 0,-4 3-1 15,-6 4 2-15,-7 2-6 16,-2 2-1-16,-10 2-14 16,1 1-4-16,-7 2-3 15,-1 0 3-15,0-2 1 16,6-2-4-16,3 3 4 16,6-3-6-16,9 1 2 15,1 4-2-15,8 5 1 16,-7 2 1-16,4 4 0 15,1 4 2-15,-6 6-2 16,5 7 4-16,-4 14-5 16,-2 12 3-16,1 19-1 15,1 4 0-15,4 10 1 16,3-1-2-16,4-1 0 0,2 4-4 16,5 1 5-1,2 7-1-15,1 2-3 0,0 1 7 16,-5 0-7-16,0 4 2 15,-6-7 3-15,-3-4-8 16,-1-7-2-16,-3-10-4 16,4-18-3-16,3-2 10 15,3-16 2-15,2 1 5 16,4-6 0-16,1 2-4 0,3 1 2 16,1 2-1-16,3 0 0 15,-1 2 5-15,8-5-5 16,-2-2 4-16,1-6 1 15,1-5-6-15,-4-10 7 16,4 1-2-16,-2-5-1 16,0-5 7-16,2-6-3 15,1-2 2-15,4-8 4 16,1-1 1-16,3-10 0 16,0-3-1-16,3-4-2 15,2-4-6-15,5-6-2 16,4 3-2-16,2 0 0 0,3-2-4 15,-3 2 1-15,-5-1-4 16,-9-1 2-16,-7-2 1 16,-14-4 2-16,-4-8 2 15,-7-3 2-15,2-3 3 16,-5-12-4-16,0-10 8 16,4-24 1-16,4-4 2 0,3-12 7 15,-1-3-4-15,-9-7 4 16,-5-12-4-16,-6-7 0 15,-1-5-2-15,-5-5 1 16,7-5 1-16,-4-9-3 16,5 1-1-16,0 4-1 15,-3 3 7-15,5 15 8 16,-3 7 3-16,2 16 13 16,4 15-14-16,-6 19-2 15,-1 7-5-15,-2 6-15 16,-6-5 10-16,-2 10-15 15,-4 6 3-15,-9 6-3 16,0 16-5-16,-3 11 4 16,1 13 0-16,-6 25-19 0,-5 11-7 15,-11 9-11 1,-3 0-11-16,11-1 3 16,4-14-2-16,12-11-12 15,7-9-12-15,4-7-36 0,5-6 3 16,12-5 51-16</inkml:trace>
  <inkml:trace contextRef="#ctx0" brushRef="#br0" timeOffset="204195.72">21535 7173 962 0,'2'-10'84'0,"-1"2"69"0,2 2-31 0,-1-2-26 0,-2-3-14 0,-2 5-19 16,-2-7-6-16,-11 7-16 15,-2 4-4-15,-11 6-18 16,-4 5-7-16,-4 7-8 15,0 6 2-15,1 5-4 16,6 6 1-16,9-2 1 16,4 4-6-16,15-7 1 15,2-2 0-15,15-7 1 16,3-5 9-16,11 0 7 16,5-1 2-16,4 4 4 15,2 3-3-15,-5 1-8 16,-3 1-4-16,-14 3-3 15,-6 0-3-15,-19 5 2 0,-10 2 1 16,-14 7-2-16,-5-1-1 16,-6 5-19-1,0-4-14-15,5-4-36 0,3-5-25 0,12-13-46 16,10-7-136 0,8-15 171-1</inkml:trace>
  <inkml:trace contextRef="#ctx0" brushRef="#br0" timeOffset="204932.6">21735 7395 1289 0,'2'5'53'0,"-7"3"1"0,-3 4 3 0,0 4-13 0,-1 6-14 0,7 7-22 15,2-1-7-15,5 2 2 0,8-8-1 0,-1-3-1 16,-1-5 1-16,7-12 1 15,-7-2-2-15,8-10 19 16,1-4 5-16,1-3 2 16,1-9 12-16,-6 1-7 15,-2 2 1 1,-3 2-7-16,-3 2-8 16,-5 10-10-16,-3 7-5 0,0 1-1 0,3 1-1 15,-3 11-1 1,3 4 1-1,2 0-1-15,1-1-3 16,10-3 3-16,0-3-3 16,6-7 3-16,-2-4 1 15,-1-8-1-15,0 0 5 0,-1-2 0 16,-3 2 0-16,-2 5 1 16,-2-2-2-16,-3 8-4 15,0 3-4-15,-2 5-12 16,2 5-6-16,5-2 4 15,1-2-1-15,6-2 10 16,7-4 9-16,0-5-1 16,1-3 4-16,-2-6 2 15,0 0 0-15,-3 2 6 16,-5 3 1-16,-3-5 0 16,-7 1-5-16,3 1-5 15,-4-6-1-15,8 0 1 0,5-1 2 16,-2-8-3-1,-1 2 0-15,-1-5-1 0,-2 1 1 16,-5 3-1-16,2 6 0 16,-3 12-3-16,-3 1-3 15,0 12-15-15,-2 3-30 16,-2 3-185-16,1 2 151 16</inkml:trace>
  <inkml:trace contextRef="#ctx0" brushRef="#br0" timeOffset="205378.88">21860 8026 1164 0,'-9'17'53'0,"-4"1"0"0,5-1-19 0,2 3 2 0,7-7-5 0,7 0-2 0,11-12 4 16,5-1 5-16,7-9 6 16,2-4 4-16,-3-6 4 15,2-6 7-15,-12-3-3 16,-4 1 1-16,-11 6-7 16,-8 1-10-16,-18 6-18 15,-7 3-8-15,-13 4-19 0,0-1-17 16,6 5-48-1,8 2-32-15,13-6-186 16,11 1 169-16</inkml:trace>
  <inkml:trace contextRef="#ctx0" brushRef="#br0" timeOffset="205596.13">22305 7666 1340 0,'3'-8'100'0,"-5"1"54"0,-12-3-29 15,-8 5-38-15,-3 5-31 16,-3 4-40-16,4 11-11 16,13 14-7-1,6 7-1-15,15 14-19 0,8-1-14 0,9 5-39 16,0-4-31 0,-2-7-85-16,-6 1-149 0,-17-15 202 15</inkml:trace>
  <inkml:trace contextRef="#ctx0" brushRef="#br0" timeOffset="205983.46">22144 7871 934 0,'14'-42'86'31,"5"-6"99"-31,16 9-124 0,4 3 5 0,7 6-29 16,-2 0-16-16,-1 11-18 16,-5 6-3-16,-12 12 4 31,4 5 0-31,-11 17 5 15,-3 7-1-15,0 20 2 16,-3 2-5-16,-4 10-2 0,2 3-3 0,-3-1-22 16,-3-1-24-16,3-10-214 15,-4-3 7-15,-1-19 87 16,-3-10 76-16,-3-19 283 16,-1-7 33-1,-1-13-23-15,-2-8-26 16,1-15-41-16,0-15-25 15,0-18-38-15,2-3-12 0,3-1-16 16,1 7 5-16,6 23 2 0,0 12 0 16,5 22-19-1,1 11-10 1,0 10-13-16,-4 9-5 16,-3 8-1-16,-2 4 0 15,-5 4-35-15,-1 3-29 0,-5-5-68 16,2 2-41-16,4-9 91 15</inkml:trace>
  <inkml:trace contextRef="#ctx0" brushRef="#br0" timeOffset="206456.02">22866 7761 1213 0,'10'28'55'0,"-7"-2"25"0,-4-7-29 0,-12 3-4 0,0-8-21 0,-2-5-24 15,3-1 0-15,5-8 1 16,0-3 12-16,6-6 20 16,1-7 14-16,1-9 13 15,4-2 4-15,3-6-12 0,3-2-8 16,9 2-14-16,4 1-7 16,6 7-7-1,3 3-4-15,-3 9-6 0,3 4-5 16,-7 7-3-16,-6 2-2 15,-3 8-2-15,-9 0-1 0,-3 9-3 16,-2-1 0-16,-6 6 0 16,0-4 1-16,3 4 2 15,0-7 0-15,9 1 1 16,4-2 2-16,0-6 0 16,4 2-2-16,-1-9-13 15,1-1-1-15,4-6 3 16,-2-2 2-16,-5-11 17 15,-2 2 6-15,-7-5 11 16,-5 4 8-16,-3-5 1 16,-5 2-5-16,-11 2-11 15,3 0-9-15,-4 7-13 16,1 2-17-16,8 4-49 0,0 3-26 16,11 3-231-16,0 0 203 15</inkml:trace>
  <inkml:trace contextRef="#ctx0" brushRef="#br0" timeOffset="206818.65">23438 7602 1506 0,'-10'-5'107'0,"-7"-6"27"0,-5 3-15 0,-4 6-59 0,1 2-26 16,8 11-21-16,3 5-2 0,10 6-9 15,6 4-3-15,12-8-15 16,8 1-11-16,7-12-3 16,4-1 6-16,-3-11 14 15,-5-1 9-15,-9-8 5 16,-7-8-1-16,-6-8 10 16,-3-8 2-16,-3-9 8 0,0-5 2 15,-2-5-2-15,1-5 3 16,4 13-8-16,0 8 7 15,3 27 2-15,2 13-1 16,-1 16 4-16,3 15-10 16,-1 18-11-16,-1 4-1 15,1 14-10-15,0 6-29 16,-1 9-99-16,0 6 148 16,-13 17-59-16</inkml:trace>
  <inkml:trace contextRef="#ctx0" brushRef="#br0" timeOffset="208606.47">21970 10822 982 0,'-4'-2'69'0,"-4"2"10"0,0 0 11 0,3 0 3 0,5 7-15 0,0 4-9 16,5 3-6-16,1 5-5 0,2 8-16 16,2 6-5-16,-1 9-20 15,2 7-9-15,0 5 0 16,0-1-6-16,0 9 3 16,5-4-4-16,3 1 1 15,3-1-2-15,6-1-1 16,9-4 0-1,5 3-1-15,4-6 4 0,5-1-2 16,-4 0 5-16,-11-5-3 0,-4 3-1 16,-10-4 0-16,-8 1 1 15,-11-4 0-15,0-1-2 16,-11-6 5-16,-3 2-4 16,-8-2-1-1,-6-5 5-15,-8 4-4 16,-5 1-1-16,-4 5 0 0,-3 1-1 15,4 1 1-15,4-3 1 16,3 0 0 0,4-1 0-16,5-8 0 0,-2 1 6 0,5-7-1 15,0-3 4-15,-1-5-2 16,-3 2-6-16,3-2 1 16,2-3-2-1,4 2-1-15,1-2 6 16,5 4 8-16,0 0 1 0,5-4 14 15,-4-2-1-15,4 1 5 16,3-1-1-16,-2-3-5 16,5-3-1-16,-2-1-7 15,-7 0 0 1,3-2-8-16,-2-2 0 0,-7-4-6 16,3 1-2-16,-13 3 2 15,-7-4-4-15,-11 5 1 16,-9-1-2-16,0 0-5 0,0 2-3 15,3 0-3-15,2 2-2 16,3 6-4-16,1-3 5 16,9 6-6-16,-1-3 1 0,10-1 0 15,-1 3-3-15,7-5-7 16,8 1-4 0,2-5-13-16,4 1-8 15,0-2-27-15,5 0-12 16,0 0-231-16,-3-8 205 0</inkml:trace>
  <inkml:trace contextRef="#ctx0" brushRef="#br0" timeOffset="208968.06">21286 12326 1165 0,'3'0'84'0,"0"0"58"0,-1 0-41 0,-2 0-7 0,0 2-20 0,-4 1-24 16,-2 2-8-16,-3 8-24 0,-2 4-3 0,-5 13-6 15,-3 0-3-15,-5 11-3 16,-1 5 1-1,-2-4-4 1,4 4 4-16,5-7 4 16,6-6 3-16,10-1 12 15,5-5-2-15,13-7 4 16,3 5-3-16,11-2-9 0,1 0 0 16,4 4-8-16,6-3-20 15,10 2-76-15,7 3 198 16,0 6-115-1</inkml:trace>
  <inkml:trace contextRef="#ctx0" brushRef="#br0" timeOffset="-202089.68">22396 12889 1068 0,'10'-14'75'0,"-2"0"57"0,1 0-26 0,1 1-12 0,-9 2-1 16,1 5-12-16,1 3-4 15,-3 4-16-15,0 6-9 16,-3 8-12-16,-7 7-3 16,-10 10-9-16,-2 7-3 15,-11 10-14-15,-4 3-7 16,-2 8-2-16,-5 3-2 15,3 0 0-15,1-4 0 16,10-9 1-16,8-9 0 0,10-19 1 16,4-7 0-16,12-8 0 15,7-2 10-15,10-3 16 16,9 2 1-16,11-7-5 16,6-1-9-16,1-1-15 15,-4-6-1-15,-5-2-12 16,-6 1-12-16,-6-4-33 15,-2-3-21-15,-10-3-47 16,-4-5-26-16,-8-5-237 0,0-2 235 16</inkml:trace>
  <inkml:trace contextRef="#ctx0" brushRef="#br0" timeOffset="-201941.22">22469 13121 1348 0,'-5'21'100'0,"2"4"64"15,0 5-11 1,1 9-34-16,2 2-24 15,-1 5-46-15,1 3-20 0,0-5-20 16,3 7-1-16,5-2-18 16,0-5-18-16,4-5-47 15,4-7-31-15,5-15-47 16,4-1-21-16,3-16 101 16</inkml:trace>
  <inkml:trace contextRef="#ctx0" brushRef="#br0" timeOffset="-201418.39">23133 13427 1413 0,'5'-9'95'0,"-4"-7"52"15,-2 2 6 1,-13-8-24-16,-12 1-30 0,-18-4-52 15,-5-3-24-15,-6 10-26 16,5 9-4-16,13 15-8 16,9 7-2-16,18 15-9 15,7 5-6-15,14 0-19 16,10 0-5 0,15-7 14-16,7-9 5 15,4-9 26-15,-3-7 7 16,-6-12 8-16,-6-1 9 0,-12-4 13 0,-7-6 5 15,-12 5 2 1,-1-2 3-16,-4 8-15 16,0 6-5-16,-3 16-8 15,0 14-8-15,4 15-4 16,0 9 1-16,6 6-2 16,5 1-16-16,3 4-28 0,3-1-23 15,-1-6 2-15,-7-7 15 0,-3-6 39 31,-6-7 29-31,-9-8 13 0,-4-1 5 0,-14-10-2 32,-5-3-2-32,-12-18-11 15,-4-7-3-15,6-17-9 16,-1-12-4-16,17-14-23 16,10 1-20-16,23 2-46 0,18 10-38 15,17 17 71 1</inkml:trace>
  <inkml:trace contextRef="#ctx0" brushRef="#br0" timeOffset="-200634.75">23647 13478 1444 0,'-19'-2'108'0,"-6"-3"31"0,-8-3-52 0,-5-1-9 0,-3-4-56 16,3 1-15-16,10 2-2 0,3 7 4 0,15 6-3 16,9 8-1-16,9 10-5 15,9-1-7-15,5 6-10 16,3-3-5-16,0-4-9 16,2-5 3-16,-1-14 8 15,0-3 7-15,-4-14 11 16,-1-2 5-16,-8-6 20 15,-2-1 5-15,-7 6 5 0,-2 4-3 16,0 15-21-16,-2 1-5 16,4 15-6-16,3 12-4 15,4 9 6-15,6 4-1 16,0-5-20-16,12-5-6 16,-2-15-14-16,-1-7-3 15,1-11 20 1,-5-11 9-16,0-11 36 0,-6-10 14 15,-2-8 20-15,-4-6 13 16,-2-15 4-16,-4-9 10 0,1-17 12 16,-5-3-1-1,0 3-16-15,-3 7-2 0,0 29-11 16,1 16-1-16,2 35-16 16,0-1-13-16,2 29-32 15,3 14-7-15,1 20-2 16,5 13-2-16,2 10-9 15,1 8-19-15,6-2-47 16,2-10-11-16,8-25 14 0,5-13 18 16,6-21 49-16,2-8 16 15,-1-13-2-15,4-14 2 16,-7-12 8-16,1-4 6 16,-10-12 25-16,-10 2 9 0,-10 1 15 15,-12 1-4 1,-12 10-7-16,-5 14-10 0,-9 24-23 15,-1 16-8-15,2 25-16 16,4 12-2-16,13 12-1 16,9-7-2-16,17-15-18 15,13-12-19-15,17-25-25 16,3-6-35-16,6-19-12 16,-6-9-7-16,-5-12-19 15,-7-6-2-15,-14-1-225 16,-10-7 230-16</inkml:trace>
  <inkml:trace contextRef="#ctx0" brushRef="#br0" timeOffset="-200453.88">23671 13012 1564 0,'24'7'74'0,"14"2"40"15,12 2-3-15,26-8-7 0,7-4-5 0,10-12-47 0,1-3-13 0,-6-7-61 16,-3-2-45 0,-19-2-85-1,-4 5 66-15</inkml:trace>
  <inkml:trace contextRef="#ctx0" brushRef="#br0" timeOffset="-198579.06">22575 14542 960 0,'11'11'80'0,"-3"3"94"31,-2-1-105-31,-6 4 4 16,-2 4 6-16,-4-7 5 15,-5 0 0-15,-2-4 2 16,-2-9-11-16,-6-1-25 16,-1-1-13-16,-2-1-28 15,-1 2-3-15,3 5-6 16,1 7-2-16,4 14-6 16,3 2 0-16,9 7-19 15,5-4-9-15,10-4-9 16,7-8 0-16,5-9 17 0,0-7 16 15,5-11 18 1,1-10 8-16,-1-10 20 16,0-8 7-16,-6-15 11 15,-3-2 4-15,-3-14-5 16,-6-5-7-16,-6-7-6 0,-4 3-8 16,-10-2-4-16,1 3-4 15,-2 20-7-15,2 8-3 0,2 26-2 16,-1 9 0-1,1 29-9-15,2 10-1 0,2 30-6 16,4 14-4-16,4 20-13 16,5 10-12-16,7-3-22 15,6-5-2-15,16-21 18 16,4-13 10-16,7-29 23 16,5-10 5-16,0-18 1 15,-2-10 8-15,-4-19 14 16,-2-11 3-16,-9-11 1 15,-9-3 0-15,-19 3-4 0,-7 4 0 16,-18 20-2 0,-4 10-6-16,-9 26-8 15,-1 15-5-15,8 26-7 0,5 6-1 16,17 15-24 0,11-1-12-16,14-14-22 15,10-9 3-15,9-27 24 0,-1-18 12 16,2-22 27-16,-5-17 6 15,-2-15 11-15,-4-5 14 0,-5-16 18 16,-4 1 8-16,-9-12 19 16,-5-1-6-16,-11-4 6 15,-6 4-3-15,-15-4-9 16,-4 10 0-16,3 15-20 16,3 19-8-16,12 32-11 15,3 21-2-15,4 31-5 16,3 17-6-16,8 29-11 15,0 12-5-15,6 20-10 16,2 10-18-16,0 8-39 0,3-6-16 16,5-30-10-16,3-24 15 15,5-39 30 1,3-19 23-16,1-21 21 16,0-13 0-16,7-18 12 0,3-12 7 15,-8-8 14 1,0-7 8-16,-14-2 16 0,-10 6 3 15,-7 7 3-15,-12 8-6 16,-9 12-15-16,-11 6-9 0,-13 23-18 16,-6 12 0-16,-4 20-10 15,2 10 2 1,13 7-1-16,11-1-2 16,16-7-3-16,8-5-4 15,14-17-11-15,12-5-3 0,12-17 4 16,3-7 7-16,1-13 7 15,-9-9 8-15,-8-1 1 16,-8 5 2-16,-8 6 4 16,-5 7-2-16,-9 15 2 15,-1 15-1-15,-10 19-6 16,1 6 0-16,1 10-7 16,1-6-7-16,11-11 6 15,3-7-7-15,12-20 5 0,2-6 3 16,4-5 5-16,1-7 3 15,-3-3 3-15,2-2 5 16,0 1-5-16,-4 4 2 16,-2 4 0-16,-4 1-3 15,-8 11-3-15,0 5 1 0,-6 10-1 16,-3 5-4-16,3 3 0 31,0-5-2-31,5-8-8 0,6-5 3 0,8-9 1 16,5-8 8-16,10-7 33 15,3-1 1-15,4-9 11 16,0 4 2-16,1 5-13 16,-9 7 2-16,-1 15-8 15,-5 8-6 1,-15 24-18-16,1 13-8 16,-11 13-37-16,-6 12-14 0,-8 4-38 15,-4 7-7-15,-8-3 10 16,-4-1 8-1,-4-7 37-15,1-10 17 0,-1-22 49 16,2-7 34-16,11-22 55 0,5-10 9 16,14-19-11-1,10-10-24-15,18-25-33 16,15-4-11-16,17-18-2 0,7-6 4 0,6-5-4 16,-2-4-1-16,0 4-5 15,-5 5-8 1,-3 13-11-16,-7 8-5 15,-19 23-3-15,-7 8-2 0,-19 23-3 32,-7 9 2-32,-9 20-2 15,-2 10 0-15,3 11 4 0,4 1-6 16,12-7-16-16,9-2-11 0,14-12-14 16,2-3 3-1,3-6 10-15,-7-2 9 0,-16 2-8 16,-13 0-7-16,-31 7-9 15,-14 3-6-15,-30 8 10 16,-10-4 1-16,-15-8-31 16,-11-8-15-16,-35-23-86 15,-19-18 92-15</inkml:trace>
  <inkml:trace contextRef="#ctx0" brushRef="#br0" timeOffset="-195122.68">17007 13249 1166 0,'0'8'52'0,"-6"0"12"0,-5-2-38 0,1 7-20 0,-5-9-2 15,4 4-1-15,0-5 2 16,1-3 12-16,9 2 5 16,1-2 1-16,6 2 0 15,19-2-13-15,11-4-6 16,21-5-6-16,8 1 0 16,20-3 10-1,13 0 20-15,31 6 35 0,15-3 16 16,17 4 0-16,8-1-9 15,12 2-36-15,2 1-10 0,13 2-19 16,7 0 0-16,2 2 7 16,-4 1 5-16,8-3 3 15,-4 0-1-15,-11-5-12 16,7-3-4-16,-15 2-2 16,-12-2 0-16,-26 7-1 15,-20 2-2-15,-48 9-3 16,-20 4-2-16,-38 9-5 15,-16-2-3-15,-26 9-12 0,-20-3-11 16,-19 0-1 0,-8-2-3-16,-16-6 16 0,-7 0 7 15,-16-16 16-15,-6 3 0 16,-8-11 1-16,-5-1 1 16,-16-8-5-16,-16-8-7 15,-10 4-7-15,-8 1-3 16,-13 1 0-16,1 4 10 15,-8 2 12-15,0 2 1 16,6 8 1-16,7 0 2 16,13 4-3-16,12 5-3 0,21-3 4 15,13-3 5-15,22-3 17 16,20 0 14-16,36-4 17 16,12 1 5-16,31 3-9 15,-4-7-4-15,34 4-23 16,13 2-6-16,28-1-10 15,20 2 0-15,13-5-5 16,7 0 1-16,16 1 2 16,7-7 0-16,25 1 6 15,8-4 1-15,17 1-6 16,5 1 1-16,11-1-4 16,2 4-1-16,7 2 8 15,-2 1 4-15,-8 5 6 0,-11 1 0 16,-16 0-8-16,-10 0-4 15,-40-2-3 1,-18 2-3-16,-42-2-1 0,-27 1-1 0,-31-4-9 16,-16-3-2-1,-43-4-6-15,-24-1-4 0,-45 4 10 16,-21 2-1-16,-36 4 7 16,-22 3 0-16,-27 10-14 15,-22 4-6-15,-23 8-26 16,-13 3-16-16,-32 7-40 15,-10 4-20-15,-23 3 70 16</inkml:trace>
  <inkml:trace contextRef="#ctx0" brushRef="#br0" timeOffset="-193264.76">21664 15657 1309 0,'0'3'87'0,"2"2"38"0,-4 0-19 0,1-4-37 16,1 1-14-16,-7 1-27 0,-2 5-6 16,-10 5-14-16,-6 1-4 15,-10 13-7 1,2 7 2-16,1 6-6 0,7-2 4 16,13-1 2-16,5-7 0 15,15-6 11 1,11 0 6-16,16-10 22 15,11-2 8-15,12-5 7 0,0-3-4 16,-6-2-18 0,-6 1-9-16,-16 8-11 0,-8 2 0 0,-11 3-10 15,-9 6-1 1,-10 0-21-16,-6 1-16 16,-10 7-27-16,-4 0-24 15,-9 5-35-15,-4-8-15 0,-4-5-233 16,-3-14 231-16</inkml:trace>
  <inkml:trace contextRef="#ctx0" brushRef="#br0" timeOffset="-193070.45">21522 15695 1613 0,'38'-8'104'0,"2"2"40"16,2-4-11-16,-2-1-52 15,2-1-18-15,-1-4-33 16,-3-3-20-16,3-2-17 16,0 1-28-16,5 7-85 15,3 2-51-15,0 18 82 16</inkml:trace>
  <inkml:trace contextRef="#ctx0" brushRef="#br0" timeOffset="-192650.21">22532 15734 1576 0,'0'0'7'15,"0"-4"-33"-15,8 2-17 0,11-3-65 0,6 4-191 0,15 1 190 0</inkml:trace>
  <inkml:trace contextRef="#ctx0" brushRef="#br0" timeOffset="-192063.77">22868 15968 1200 0,'0'42'80'16,"0"-2"62"-16,-2-7-36 16,-1-14-9-16,0-3-4 15,2-16-14-15,1-4-6 16,4-8-7-16,1-4-7 15,8-9-18-15,2 0-8 16,8 1-10-16,0 2-6 0,2 11 1 16,-1 0-4-16,-5 11-2 15,3 5-1-15,-6 10-9 16,4 4 0-16,-1 5-3 16,-3 1-6-16,5 4-22 15,-4-3-25-15,7 0 3 16,2-3 4-16,3-7 22 15,4-7 22-15,-1-5 3 16,-4-3 4-16,-4-4 17 16,-5 0 4-16,-5 1 9 0,-3 1 4 15,-6 4-10-15,-4 5-6 16,-1 17-13-16,-5 11-8 16,-3 21-3-16,-1 9-22 15,0 16-17-15,1 3-19 16,4-3-31-16,4-7 20 15,8-27 40-15,0-16 36 16,-1-21 57-16,-4-11 25 16,-3-27 20-16,-7-15-2 15,-5-37-3-15,-2-16-19 16,1-6-29-16,5 2-8 0,13 14-12 16,9 11-5-16,16 17-6 15,5 13-12-15,1 25-13 16,-1 6-4-16,-4 26-9 15,-4 9 3-15,-10 8-6 16,-6 8-2-16,-12-1-22 16,-5 3-14-16,-9-5-38 15,0-7-22-15,-1-9-47 16,-2-6-21-16,7-9 102 0</inkml:trace>
  <inkml:trace contextRef="#ctx0" brushRef="#br0" timeOffset="-191441.67">23753 16053 1617 0,'-3'16'102'0,"-2"3"46"0,-3 4-34 0,0 3-37 0,2-3-16 0,6 1-22 16,5-4-16-16,7-1-8 15,3-1-10-15,2-10-11 16,5-5 3-16,2-5-5 15,4-6 5-15,2-1 3 16,3-7 4-16,-1-1 12 16,-5 1 5-1,-4 2 6-15,-4-1-5 0,-6 4-3 16,-4-1-6-16,-7 7 5 0,-2 4-4 16,0 1-5-16,0 0-3 15,3 0-8 1,3 6 3-16,-1-1-1 15,5 2 1-15,-1-5 4 16,2 3 1-16,-1-1-4 0,-1-2 3 16,-3-8 3-16,4-7 9 15,1-14 20-15,1-9 4 16,4-10 1-16,0-3-8 16,-2 12-12-16,2 8-5 15,0 23-4-15,0 6-2 16,-2 20-2-16,-2 9-2 15,-2 18-8-15,-5 4-2 16,-4 1-2-16,-1-7 2 16,-1-12-4-16,2-4 2 15,5-13-4-15,1-4-2 0,-1-12 11 16,4-3 2 0,-1-14 11-16,5-2-2 0,5 0-2 15,-6 0-3-15,6 13-4 16,-4-1 1-16,4 14-1 15,-1 5-1 1,-7 2-8-16,-7 2-17 0,-4 3-57 16,-3-3-27-16,-6 6-61 15,-2-2-19-15,-5-5-29 16,3-1-78-16,1-16 178 0</inkml:trace>
  <inkml:trace contextRef="#ctx0" brushRef="#br0" timeOffset="-191284.3">24136 15982 1284 0,'7'-3'154'0,"9"0"182"0,14-5-219 0,9-2-28 0,8-5-26 0,1-3-13 0,-12-5-59 16,-9 0-43-16,-18 1-95 16,-9 5 17-16,-36 9 55 15</inkml:trace>
  <inkml:trace contextRef="#ctx0" brushRef="#br0" timeOffset="-190716.79">22595 15894 1230 0,'-1'-5'72'0,"-6"3"23"0,-1 2-17 0,0 5-15 0,4 8 0 0,4 12 4 16,4 5 3-16,6 14 1 0,4 7-16 0,0 2-22 31,4 10-26-31,-6-1-76 0,-1-5-48 0,-4-9 58 31</inkml:trace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5-02-20T19:01:10.699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5267 7521 984 0,'1'2'96'0,"1"-1"94"0,3 4-121 0,0 0-2 0,9-4-18 15,8-1 2-15,20 0 7 0,9 0-4 0,23 0 4 0,6 5-7 16,23 1-15-1,15-1-9-15,40-2-15 0,11-3 0 0,20-8-10 16,16-6 2-16,-8-8 11 16,-2-3 2-1,-11 1 5-15,-18 2-3 0,-35 6-30 16,-19 4-37-16,-54 1 4 31,-23 8 7-31</inkml:trace>
  <inkml:trace contextRef="#ctx0" brushRef="#br0" timeOffset="830.4">4366 6739 1027 0,'-1'0'32'16,"5"0"-1"-16,3-9 32 0,0-1-9 0,-2-2-7 0,-2-3-1 0,-3 3-1 0,0-1-3 0,-3 8-4 0,-2 5-5 0,-6 5-19 0,-1 12-2 0,-7 4-8 16,3 4-6-16,2-3 3 0,4-4 1 15,12-11 3-15,3-7 13 16,12-7 11-16,4-6 5 15,-1-6 6-15,2-5-13 16,-6 7-10-16,-5-3-4 16,-8 5-4-16,-1 7-1 15,-2 8 2-15,-8 0-8 0,0 18 1 16,0-1-3-16,-3 10-4 16,3 0 5-16,7-4-1 15,1-2 0-15,11-12 4 16,6-2-1-16,7-7-4 15,1-3 5-15,-1-4-6 16,-4 3 1-16,-9 2-40 16,-8-3-40-16,-11 4 49 15</inkml:trace>
  <inkml:trace contextRef="#ctx0" brushRef="#br0" timeOffset="6780.88">4202 15080 1284 0,'-2'0'39'0,"6"-5"13"0,-11 2 26 0,-1-2 24 0,-4 4-18 0,-2 2-18 0,4 2-5 0,-3 10-25 0,4 8-6 0,4 13-16 16,-1 10-8-16,6 21-5 15,0 11-2-15,8 15-1 16,3 10 1-16,2 14-18 16,5 0-12-16,-5-15-16 15,1-13-9-15,-1-29-12 16,1-16 0-16,-3-16-26 15,-5-6-96-15,-4-12 123 0</inkml:trace>
  <inkml:trace contextRef="#ctx0" brushRef="#br0" timeOffset="7205.8">3812 16518 1005 0,'-8'2'80'16,"2"1"55"-16,1 2-11 16,4-4-32-16,6-2-7 15,10-9-3-15,12-4-9 16,11-3-4-16,6 1-7 15,7 0-33-15,-1 5-7 16,-2 6-14-16,-3 4-4 0,-16 5-3 16,-9 11 0-16,-14 10 1 15,-6 8-1-15,-12 8 5 16,-9 2-1-16,-12 7-5 16,-3-1 0-16,0 1-2 15,4-5 2-15,16-9 0 16,8-3 0-16,26-11-2 15,13-1-1-15,26-10 2 16,13-8 1-16,15-6 0 16,3-13 0-16,18-16-45 15,14 2-55-15,18-30 58 16</inkml:trace>
  <inkml:trace contextRef="#ctx0" brushRef="#br0" timeOffset="102435.32">16043 8540 807 0,'-12'16'106'0,"-4"1"124"0,0-1-128 0,-1 0-2 0,-5 4 0 0,-7-4-1 0,-5 0-7 0,-10-7-16 16,-7-1-17-16,-4-8-25 16,-7 0-12-16,-9-9-14 15,-3-7-6-15,-5-9 8 16,8-10 3-16,10-11 6 16,6-6 7-16,10-16-4 15,3-1 1-15,7-8 5 16,0-5 0-16,5-2 3 15,5-7 0-15,-2-20-1 16,4-4-10-16,-3-10-2 16,0 1-9-16,-3-1-5 15,-2-4-4-15,-7-7 0 16,6 2 0-16,1-1-6 16,1 5 7-16,17-2-1 15,5-2-3-15,15-3 1 0,8-2-5 16,14 5-1-16,5 1 11 15,6 6-2-15,-1-3-1 16,-2 12 4-16,-3 3-8 16,-1 11 3-16,-3 3 5 15,0 3-8-15,3 2 6 16,2-3-2-16,5 4-3 0,9-1 2 16,4 3 1-1,21 9-3-15,12 2-1 0,5 8 1 16,2 5-2-16,-3 6 1 15,-10 9 2 1,-5 11 3-16,-8 13-6 0,-13 15 4 16,-13 8-3-16,-14 14-1 15,-8 7-1-15,-8 11-1 0,-2 5 2 16,1 6-4-16,6 7 5 16,9 1 0-1,10 6 0-15,7 4 1 16,4 1 4-16,1 7-2 0,-9-1 0 15,5 9 1-15,-7 4-5 16,-1 16 2 0,1 4 6-16,-6 9-3 15,0 2 1-15,-3 1 0 16,-2 1-2-16,-5 12-1 0,-4 5 1 0,-6 13-19 16,-6-3-8-16,-4 7-11 15,-3 2-9-15,-3 10 14 16,-2 7 1-16,-1 5 13 15,-7 4 4-15,-5 12-11 0,-2 2-3 16,-9 11-4-16,-1 5 9 31,-6-7 15-31,-2 1 6 0,-8-9 5 16,-3-6-4-16,-18-18 2 0,-2-7 2 16,-9-24 2-16,1-15 1 15,-1-28 0-15,-6-12 3 16,-10-33-7-16,-19-15-24 15,-29-31-364 1,-3-30 270-16</inkml:trace>
  <inkml:trace contextRef="#ctx0" brushRef="#br0" timeOffset="105701.7">4568 6676 812 0,'-2'-6'107'16,"-1"1"82"-16,0 2-1 0,-2-2-70 0,-1 0-26 0,0 2-43 0,-1 3-16 0,1-5-20 0,5 5-4 16,-1 0-7-16,-9 4-2 15,1 8-2-15,-4 4-8 16,-5 12-4-16,-6 7-2 16,0 1 4-16,-4-3 10 15,7-6-1-15,0-6 3 16,8-15-1-16,5-3-3 15,9-12 4-15,3-4 3 0,13-1-3 16,1 0 1-16,5 3-39 16,0 0-162-16,0 9 131 15</inkml:trace>
  <inkml:trace contextRef="#ctx0" brushRef="#br0" timeOffset="106564.73">17151 8477 163 0,'1'0'25'16,"3"5"13"-16,-3-2-68 0,-2 2 11 0</inkml:trace>
  <inkml:trace contextRef="#ctx0" brushRef="#br0" timeOffset="106737.35">17167 8466 232 0,'1'-19'-31'0,"2"0"9"16</inkml:trace>
  <inkml:trace contextRef="#ctx0" brushRef="#br0" timeOffset="107122.8">17108 8497 617 0,'3'0'120'0,"-1"2"98"16,0-2-82-16,-1 0-11 16,-1-2-35-16,-1-2-9 15,1-1-25-15,0-4-7 16,0 2-21-16,0-4-7 15,-2 3-7 1,-1 2 0-16,3 6 0 16,0-2 1-16,-2 1-5 15,5 4-1-15,1 6 7 0,-3-1 2 0,1 5 10 16,1 1 3-16,0 5-8 16,-1 6 0-16,4 13-8 15,-1 3-1-15,-2 16-5 16,0 8-3-1,-5 15-2-15,-2 4-3 0,-4 13-2 16,-2-2-12-16,2-8-19 16,1-10-10-16,5-23-18 15,2-9-5-15,0-26-6 0,5-5-15 16,-1-18-103 0,1-20-114-16,3-25 166 0</inkml:trace>
  <inkml:trace contextRef="#ctx0" brushRef="#br0" timeOffset="107468.84">17200 8371 860 0,'0'-8'140'16,"0"4"174"0,-3 5-210-16,-4 9-11 15,-10 7-29-15,-4 10-14 0,-12 11-12 31,0 7-6-31,-3 7-16 0,0 1-11 16,-1-1-6-16,4-4 1 0,8-11-6 16,6-9-3-16,13-14-3 15,6-7-4-15,14-9 9 16,5-9 7 0,12-17 4-16,-1-13-1 0,5-15-1 0,0-8 0 15,-5-7-3 1,-3 6 7-16,-7 13 5 15,-6 11-3-15,-4 25 3 16,1 10-8-16,-2 27-4 16,-1 10-3-16,6 23-1 15,2 6-7 1,8 6-47-16,7-3-33 0,10-8 44 16</inkml:trace>
  <inkml:trace contextRef="#ctx0" brushRef="#br0" timeOffset="116564.81">22617 6665 599 0,'7'5'16'0,"-1"1"10"0,-6 0-24 0,0 1 7 0,-5-1 9 0,0 0 5 0,-1 1 7 0,-3-1-5 0,-1 0-27 15,-1 0-60-15,-2-6-108 16,4 2-21-1,-2-2 70-15,3-2 122 0,0 1 218 16,0-2 57-16,0 3-17 16,1 0-58-16,2 4-112 15,-2-2-32-15,3 4-16 16,1 2 4-16,1 3 9 16,7 2 11-16,9-1-4 15,6 0 1-15,15-1-3 16,6-2-11-16,16-3-2 0,6 1-11 15,11-1-16 1,5-4-6-16,-9-1-10 16,-7-1-4-16,-21-3 0 0,-17 1 0 15,-23 2 1-15,-2-4 3 16,-33 4-14-16,-16 6-11 16,-24 0-11-16,1 4-5 15,-1 1 6-15,10 1 7 16,19-1 2-16,9 0 5 0,24 4 1 15,11-1-12-15,24-3-30 16,11-8-125-16,12-19 113 16</inkml:trace>
  <inkml:trace contextRef="#ctx0" brushRef="#br0" timeOffset="127155.3">21991 3535 881 0,'-2'12'89'0,"-2"4"16"0,-3-7 12 0,1 2-3 0,0-6-30 0,3 1-6 0,-4-4 2 16,2-2 0-16,-6-3-21 0,-4-2-6 0,-4 0-22 16,-2-2-7-1,-7 5-6 1,-2 2-6-16,-10 9-5 16,-1 6-5-16,-4 10 0 15,-4 10-3-15,-2 10 0 16,6 9 2-16,7 9 0 0,8 6-1 0,19 4 0 15,6 1 0-15,22 0-2 16,13 0 2-16,18-15 3 16,-1-7-1-16,2-21 3 15,-3-12-3 1,-12-11-6 0,1-11-14-16,-11-13-36 0,-7-3-16 15,-4-16-47-15,-6-1-21 16,-2-6-196-16,0-3 202 15</inkml:trace>
  <inkml:trace contextRef="#ctx0" brushRef="#br0" timeOffset="127304.54">21858 3954 666 0,'0'-11'143'0,"4"8"156"15,-4 6-119 1,0 19-46-16,0 6-29 0,-4 12-31 16,3 1-27-16,-2 6-29 15,0-3-7-15,4-3-9 16,1-6-1-16,2-13-29 15,4-1-30-15,-1-13-52 16,-1-4-184-16,-1-12 183 16</inkml:trace>
  <inkml:trace contextRef="#ctx0" brushRef="#br0" timeOffset="127488.65">21757 4004 920 0,'7'-7'106'0,"5"-1"163"15,14 0-185-15,0-5 13 0,14 1-12 16,1-4-23-16,-3-2-29 16,-2 3-17-16,-9-1-52 15,-5 0-21 1,-3-1-132-16,1 1-151 0,-2 2 199 16</inkml:trace>
  <inkml:trace contextRef="#ctx0" brushRef="#br0" timeOffset="127851.88">22153 3877 930 0,'4'31'98'0,"2"4"69"16,0 3-33-16,1 0-33 16,0 0-25-16,-5-1-32 15,-2 1-13-15,0-6-25 16,-2 1-4-16,2-13 1 16,0-1-7-16,0-12 3 0,0-6 1 15,2-6 1-15,-5-6-1 16,-2-12 5-16,-1-6-5 15,3-12 7-15,-2-8 10 16,2-6 9-16,0-6 14 16,6 7 11-1,5 5-2-15,11 16 6 0,4 8-3 16,7 12-12-16,2 7-3 16,-1 6-11-16,1 5-11 15,-5 7 1-15,-5-1-2 16,-6 5-6-16,-9 2-3 15,-7-3-4-15,-7 3 2 0,-8 1-1 16,-4-1 0-16,-7 3 1 16,2 1-16-16,-4-1-31 15,4-1-9-15,8-6-71 16,3-4 19-16,9-13 53 16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5-02-20T17:50:52.120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10538 1232 839 0,'-7'0'117'0,"-1"3"76"0,-3 0-51 0,2 5-22 0,-1-5-19 0,4 2 0 0,5-2 2 15,1-3 2-15,6-3-8 16,10-3-7 0,4-7-15-16,7 1-12 0,-2-1-24 15,0 4-8-15,-1 7-22 16,1 4-6-16,-1 4-3 15,-3 2-3-15,-9 3 4 16,-2 0-4-16,-15 5-1 0,-6-2-4 31,-11 5-8-31,-5-4-1 0,-1 0-1 0,1-3 1 0,8-4 8 16,5-6 3-16,14-2 4 16,1 1-1-1,17 2 3 1,5 5 3-16,13 5 4 15,9 0 3-15,4 2-1 0,-1 9-3 0,-7 1 0 32,-6 0 1-32,-22-1-3 0,-10 1 2 15,-24-3 5-15,-12 4-5 0,-22 7-1 32,-6-8-3-32,-3 2-31 0,-2-4-13 15,8-10-36-15,4-2-16 16,15-8-22-16,7-3-6 15,23-9-28-15,6-9 74 16</inkml:trace>
  <inkml:trace contextRef="#ctx0" brushRef="#br0" timeOffset="347.46">10938 1137 1275 0,'7'7'73'0,"1"-4"54"0,3 2-20 0,7 1 24 0,3-3-7 0,11 0-31 15,5 2-16-15,8 0-32 16,-3 3-17-16,-4 0-18 16,-8 6-9-16,-16 5 0 15,-7 0-1-15,-19 6-1 16,-10 2-1-16,-15 4-2 15,-4-1 2-15,1 2 1 16,5-4 1-16,13-1 3 16,7-4-2-16,11 3-4 15,8-6-2-15,13-1 2 0,7-3 1 16,12-5-9-16,3 0-8 16,10-16-55-16,2-3-28 15,-2-17-49-15,-1-11 95 0,-2-5 17 16</inkml:trace>
  <inkml:trace contextRef="#ctx0" brushRef="#br0" timeOffset="718.96">11569 1060 1485 0,'10'33'95'0,"1"0"26"16,8 4-2-16,-2 2-52 0,2 4-25 15,2-1-34-15,-7 2-6 16,2-1-2-16,-9-8 2 16,0-5 0-16,-4-5-1 15,-3-12 1 1,-2-6 0-16,1-10 3 0,-2-11-3 16,3-6 2-16,9-3-3 15,2 0-2-15,6 1 3 0,6 6 3 16,0 7 3-1,7 9 7-15,-3 4-5 0,-2 9 0 16,-3 4-3 0,-11 2-8-16,-7 3 1 0,-14 5 0 15,-12 0 0-15,-13 1-1 16,-6 1-4 0,-3-10-22-16,2-4-19 0,4-15-46 15,9-11-26-15,12-22 64 16</inkml:trace>
  <inkml:trace contextRef="#ctx0" brushRef="#br0" timeOffset="1296.28">12778 1287 1305 0,'1'-1'102'0,"3"-1"104"0,-3 4-116 0,-1 9 2 0,-1 6-12 0,-7 18-28 0,-5 4-19 0,-1 13-27 16,-2 2-4-16,3-2-1 15,2-3 0-15,3-11-1 16,4-12 0-16,1-11 2 15,1-14 0-15,-3-4 5 16,1-13-1-16,2-20 1 16,2-14 2-16,0-26-2 15,0-5-4-15,3-8 5 32,5 10 3-32,11 20 4 0,3 18 6 0,8 33 4 15,2 15-4-15,-1 23-4 16,1 17-4-16,-6 18-10 15,-2 7 0 1,0 4 2-16,-2-2-16 16,3-11-55-16,-1-8-24 0,-7-11-46 15,-4-6-18 1,-7-22-185-16,-6-8 211 16</inkml:trace>
  <inkml:trace contextRef="#ctx0" brushRef="#br0" timeOffset="1478.56">12705 1344 1369 0,'8'6'68'0,"13"1"35"15,10 1-33-15,17-4-14 16,4 1-10-16,4-3-41 16,-4-2-33-16,0 0-73 15,-3 0-295-15,7 1 252 16</inkml:trace>
  <inkml:trace contextRef="#ctx0" brushRef="#br0" timeOffset="1787.04">13343 1492 1300 0,'-29'2'92'0,"-7"-2"33"16,-8 0-17-16,1 0-36 0,1 3-24 16,8 16-31-16,11 5-3 15,4 2-7-15,9 1-7 16,13-8-20-16,7-2-1 15,10-9 3-15,6-4 0 0,7-11 16 16,2-7 2 0,-1-11 2-16,-2-4-1 0,-12-13 6 15,-2-4 2 1,-10-6 15-16,-5-6 10 0,-8 1 13 16,-4-1 1-16,-4 7-8 15,3 10-3-15,4 19 2 16,5 20-3-16,-3 9-13 15,6 16-7-15,3 18-18 16,6 10-3-16,3 4-28 16,6 7-36-16,10-4-80 0,2-1-39 15,11-7 95-15</inkml:trace>
  <inkml:trace contextRef="#ctx0" brushRef="#br0" timeOffset="2158.67">13745 1588 1399 0,'-13'-37'98'16,"-3"0"23"-16,-2 1-20 16,-5 12-38-16,5 13-26 0,0 21-17 15,7 14-8-15,-3 10-12 16,4 9-18-16,4-4-29 16,3-3-5-16,14-9-8 15,5-5 16-15,4-6 21 16,1-10 11-1,-7-7 10-15,-1-9 8 0,-4-16 15 16,2-6 6-16,-8-29 13 16,0-7-10-16,-4-21-3 15,-4-10-1-15,2 0-7 16,1 6 2-16,7 28 13 16,-2 19 7-16,8 42 0 15,-1 16 0-15,1 34-15 16,5 8-11-16,-2 12-9 15,5 8 0-15,4-5-28 0,4 4-30 16,10-9-60-16,5-2-48 16,2-10 86-16</inkml:trace>
  <inkml:trace contextRef="#ctx0" brushRef="#br0" timeOffset="4940.43">22106 832 375 0,'8'-7'25'0,"1"4"27"0,-2-5-70 0,-3 5 1 0,-2-3 5 0,-2-1 8 16,-3 0 5-16,1 2 11 16,1-5 32-16,-2 4 21 15,3 0 47-15,0 1 16 16,0-1 4 0,1 6-4-16,-1-2-14 0,0 1-9 15,0-1-19 1,0 2-8-16,-9 0-24 0,-1 6-7 15,-4 7-9-15,-2 3 0 0,-3 3 0 16,2 3-6-16,1 4-10 16,2 3-5-16,6 6-11 15,2-2 1-15,6 6-8 16,0 4 1 0,12-7-1-16,4-3-2 0,14-6 5 15,5-5 0-15,12-11 4 16,5-5 8-1,7-7 13-15,1-4 13 0,-10-11 12 16,-4-3 2-16,-16-4-6 16,-14-6-4-16,-16-2-14 0,-7-7 1 15,-21-8-11 1,-10-1-3-16,-16 1-8 16,-9 0-4-16,5 15-5 15,7 9-1-15,12 12-1 0,4 7-4 16,13 3 2-16,3 6-9 15,11-2-11-15,4 2-11 0,5 0-37 32,6-1-11-32,5 0-23 0,4-4-11 15,3-1-9 1,-2-5-195-16,-3-2 210 16</inkml:trace>
  <inkml:trace contextRef="#ctx0" brushRef="#br0" timeOffset="5856.77">22223 1672 1267 0,'0'2'93'0,"-2"1"48"0,1 2-5 0,-4-1-22 0,3 4-17 0,2 5-21 16,-1 6-9-16,1 9-23 0,0 7-12 15,3 7-23 1,0 3-4-16,5-1-1 0,1 0 0 0,-1-6-23 16,3-4-25-16,-1-2-52 15,-2-7-46-15,-4-11 79 16</inkml:trace>
  <inkml:trace contextRef="#ctx0" brushRef="#br0" timeOffset="6548.8">18367 2535 411 0,'-55'-3'105'0,"1"-5"76"0,9 1-69 0,0 3-10 0,9 0-45 15,1 1-8-15,9 2 18 16,4 1 10-16,7 0 1 16,4 0-7-16,5 0-20 15,4 0-5-15,2 0-10 16,4-2 0-16,11 2 1 0,14-3 4 16,28-2 2-16,14 1 1 15,25-7 3-15,6 1-4 16,15-4-14-16,8 0-8 15,25 3-15-15,6-2-3 16,6 8-3-16,10-3 4 16,8 4 0-16,11-3-1 15,20 4 6-15,12 2 5 16,7-3 18-16,10 6 8 0,20 1-5 16,0 7 3-16,18-2 4 15,3 1 0-15,4 2 12 16,-5 0-4-16,-22-6-18 15,-4-2-6-15,-39-3-9 16,-16-3-4-16,-35-3-9 16,-27-4-11-16,-41-1-62 15,-23-3-50-15,-46-10 157 16,-26 1-82-16</inkml:trace>
  <inkml:trace contextRef="#ctx0" brushRef="#br0" timeOffset="10069.48">22467 3664 1120 0,'-1'6'124'0,"-4"-1"93"0,3 3-80 0,2-2 3 16,4 4-26-16,2-3-10 0,2 9-21 15,0 3-14-15,0 14-27 16,-2 2-16-16,-3 12-19 16,-6 2-2-16,1 2-14 15,-7-1-14-15,3-6-63 16,2 2-26-16,-3-13-61 16,7-1 76-16</inkml:trace>
  <inkml:trace contextRef="#ctx0" brushRef="#br0" timeOffset="11540.18">20746 246 804 0,'0'-4'70'0,"0"1"40"0,0-1 0 0,2 3 5 0,3 1-19 0,-2 1-16 0,1 4-9 0,-4 0-10 16,-1-2-5-1,-9 8-19-15,-1 2-7 0,-3 6-17 16,1 6-6-16,6 2-5 15,-1 3 4-15,11-4-1 16,6-5-1-16,12-2-1 16,6-5 2-16,11-1 5 15,4-10 7-15,4-5 11 16,0-1-2-16,-7-10 3 16,-3 1-5-16,-15-7 2 15,-5 0 7-15,-16-6 7 16,-8-2-3-16,-21-1-14 0,-5-6-9 15,-18 12-15-15,-5 3-5 16,-3 18-32-16,-2 7-24 16,4 16-81-16,0 10 73 15</inkml:trace>
  <inkml:trace contextRef="#ctx0" brushRef="#br0" timeOffset="14885.3">21440 2585 229 0,'3'3'-24'0,"2"4"-44"0,-5 1 18 0,-1 4 23 0,-7 5 27 0,-2-2 52 16,-1-3 91-16,-1 1 26 15,-1-7 3-15,4 1-27 0,7-7-60 16,0 0-7-16,4-7 17 15,7 6 13-15,7 1 9 16,0 3-1-16,1 6-8 16,-1 2-12-16,-2 10-20 15,2 1-11-15,-5 16-18 16,0 7-10-16,-5 17-17 16,-6 4-8-16,-3 11-12 15,-3 4 1-15,-3 6-1 16,-2-1 0-16,1-4-4 15,1-3-3-15,-1-5 0 16,-3-1-1-16,-4-15 3 16,-7 1-3-16,-5-15 0 15,-8-5 0-15,-5-6-6 16,-4-6-7-16,-11-14 3 0,-1-7-4 16,-26-11 4-1,-4-10 10-15,-10-19-3 0,0-8 5 16,3-17 3-16,6-4 2 15,13-8 8-15,-1-3 6 16,10 5 10-16,3-4 3 16,4 4-1-16,3-5-2 0,13-11-8 15,3-4-3 1,9-8-1-16,5-6 4 0,7-7 10 16,2 4 5-16,6-11-4 15,1 4-6-15,0-4-10 16,-5 2-5-16,-5 11 0 15,-2 6 0-15,-7 19 0 16,-5 10 0-16,5 7-3 16,0 1-2-16,3 3 0 15,5-1 1-15,0 4-1 16,5-3 0-16,4 6-1 0,1 0-1 16,2 6 5-16,4 2 2 15,-4 6 4 1,1 3 1-16,-5 8-4 0,-7 2-2 15,-1 6-4-15,-2 0 0 16,1 7-1-16,-1 1-1 16,-3 6-4-16,-1 3-5 15,-4 9 0-15,1 4 0 0,6 9 3 16,-1 5 4 0,12 5-6-16,1 3-4 0,7-1-17 15,3 1-3-15,8-6-13 16,3-2-6-1,1-11-13-15,-1-3-13 16,-3-11-34-16,-4-1-172 0,-4-13 187 16</inkml:trace>
  <inkml:trace contextRef="#ctx0" brushRef="#br0" timeOffset="15249.86">19203 1092 1182 0,'18'0'64'0,"-4"1"35"0,-6 7-48 0,-8 5-10 0,-2 4-12 0,-6-1-20 15,-1 4-4-15,-4-4-5 16,4-2-4-16,4-3-1 16,2-4 4-16,6-3-1 31,3-2 5-31,1-4 10 0,1-5 1 0,-4-1 7 31,-2 0 1-31,-5-3-8 0,-4 1-2 16,-8 4-7-16,2 0-4 15,-1 6-1-15,4 4-2 16,4 4 6-16,3 3 0 16,9 5 4-16,5-2 0 15,19 2-1-15,8-6 4 0,14-4-1 16,5-5-4-1,4-2-50-15,4-10 10 16,-16 0 11-16</inkml:trace>
  <inkml:trace contextRef="#ctx0" brushRef="#br0" timeOffset="16952.98">19322 3110 893 0,'6'8'85'0,"-1"-5"72"0,1 7-57 0,-3-5-2 0,0 4-24 0,-3 4-27 16,0-1-8-16,0 1-15 16,-1 3 0-16,1 9 4 15,0 2 1-15,6 11-3 16,0 3-5-16,5 7-14 16,2 4-4-16,0-1 1 15,-1-1-2-15,-4-4 7 16,-2-2 3-16,-7-14-7 15,-7-3 0-15,-13-6-3 0,-4-7-1 16,-11-8 6 0,-8-3-6-16,-10-11-7 0,-7-4-8 15,-14-14-16-15,-7 0 3 16,-7-7 3-16,-1-1 6 16,6-5 12-16,10 1 7 15,9-3 12-15,8-6 8 16,12-4 12-16,4-2 0 15,14-7 3-15,3-2-3 0,11-7-3 16,7-7 1-16,-3-10-3 16,2-6 0-16,-4-3-3 15,-1 1-5-15,-2 2 0 16,-5 1-6-16,-5-4-5 16,-4-3 0-16,-4-2-7 15,-1 3 3-15,-2 7-1 16,2 5-2-16,-3 6 3 15,-2 1-4-15,-2-3 1 0,-5-6 1 16,-4-2-5-16,-2 0 3 16,-4 7 0-16,1 0 0 15,-9 11 3-15,-8-1-3 16,-9 7 0 0,-2 5-1-16,-5 16-4 0,3 6 1 15,7 25 1-15,-2 12-2 16,13 14 4-1,6 5 0-15,11 16-12 0,10 3-7 16,20 8-14-16,9 0-3 0,21-5-4 16,8-4-5-16,8-6 0 15,0 0-3-15,-2-5-23 16,-4-1-9-16,-9-5-103 16,-4-5-164-1,-8-9 204-15</inkml:trace>
  <inkml:trace contextRef="#ctx0" brushRef="#br0" timeOffset="17405.61">16779 1147 1242 0,'26'16'71'0,"-2"4"14"0,0-1-8 0,-5 8-31 0,0 1-21 0,-4-1-18 0,0-2-6 15,5-6 2-15,1-3-3 16,7-6 3 0,0-3 8-16,4-10 18 15,-1-5 7-15,-2-12 11 16,-2-5-2-16,-7-7-12 15,-4-3-5-15,-13-1-12 16,-3-2-9-16,-13 4-28 16,-4-4-31-16,-5 5-53 0,2 7 56 0</inkml:trace>
  <inkml:trace contextRef="#ctx0" brushRef="#br0" timeOffset="30929.35">2454 3662 875 0,'-2'21'96'0,"1"-7"51"0,-2-1-13 0,1-7-39 0,2 2-10 0,0-5-1 0,2-3 3 0,1-5-1 0,-2-3-2 0,1 0-8 16,1 1-16-16,-4-4-21 15,-4 1-11-15,-9 4-7 16,-4-5 0-16,-8 3 0 16,-6 2-6-16,-11 1-6 15,-2 8-1-15,-6 0 0 16,1 8 2-16,7 6-7 16,2 9-2-16,6 21-1 15,5 3 0-15,5 10-3 16,6 5 0-16,16 6-5 15,3 2 2-15,19-6 1 16,6-4 1-16,10-17-9 0,6-8-14 16,5-21-32-1,3-9-18-15,4-11-45 0,-1-9-15 16,-3-12 81-16</inkml:trace>
  <inkml:trace contextRef="#ctx0" brushRef="#br0" timeOffset="31620.57">2828 4077 1010 0,'0'-14'109'0,"-2"-2"65"0,-4-1-52 0,-10-2-19 15,-3 1-23-15,-6-4-10 16,-10 5-10-16,2-2-11 15,-3 11-21-15,1 2-7 16,4 15-14 0,1 13-3-16,8 15-6 15,3 8 0-15,12 11-1 0,4 0-8 16,14-8-12-16,11-7 0 0,12-25-3 16,8-4 8-1,1-20 14-15,2-8 0 0,-7-10 6 16,-5-7 7-16,-9-5 14 15,-10-3 6-15,-6 3 8 16,-8 2-4 0,0 13-9-16,-1 6-9 0,-4 16-9 15,0 8-3-15,-4 19-3 16,1 7 1-16,5 11-1 16,1-3-1-16,8-3-2 15,2-3-3 1,6-20-2-16,4-5-3 15,5-18 2-15,4-8 4 0,6-14 5 16,-3-3 0-16,0-11 4 0,2 3-2 16,-7 8 4-1,2 4 3-15,-8 17-1 16,-3 5 1-16,-4 12-8 16,-1 5-1-16,2 4 0 0,0 0 0 15,-2-3 1 1,0-2 2-16,-5-5-2 15,-4-4 2-15,-1 0 3 16,-2-5-1-16,-10-6 2 16,-2 0-4-16,-3-5 0 15,4 2-2-15,5 0-1 16,4-2 0-16,8 2 0 16,7-2 2-16,7 0-2 15,7-1-10-15,4-2-32 16,-2 5-18-16,0-2-45 0,-4 3-11 15,-5 2-162-15,3 3 168 16</inkml:trace>
  <inkml:trace contextRef="#ctx0" brushRef="#br0" timeOffset="32206.91">3459 3927 921 0,'11'8'116'0,"-2"2"108"15,-1 2-124-15,0 2-19 0,-6 2-38 0,1 3-11 0,-6-5-22 16,-2 2-7-16,0-3-6 16,-3-4 3-16,7-6-1 15,-1-3 3-15,-4-4 5 16,6-6 5-16,0-6 12 16,0-6 3-16,3-3 1 0,3-3-6 15,4-1-11-15,4-2-3 16,3 12 1-1,4-2 3-15,3 10 9 16,-2 5-3-16,-2 6-6 0,1 1-1 16,-7 12-7-1,-6 0 0-15,1 2 3 0,-6 1-2 0,4 5-5 16,1-4 0 0,1-3-3-16,7 2-3 0,1-10-1 15,5 2 0 1,2-9 1-16,3-9 6 0,-2-10 5 15,0 1-4-15,-4-6 2 32,-5 1 1-32,-12 0 1 0,-2 1 1 0,-8 5 2 15,-2 6 1-15,1 12 1 16,1 11 7-16,3 15 7 16,0 14-4-16,3 14 2 15,3 5-3-15,5 8-9 16,1 1-1-16,4 7-4 15,0 1-1-15,-4-2-14 16,-4-8-2-16,-8-9-5 0,-8-7-2 16,-12-7 11-16,-5-10 1 15,-2-11 1-15,-3-9-2 16,5-16-26-16,-1-15-20 0,9-19-58 31,1-9-4-31,11-19 60 16</inkml:trace>
  <inkml:trace contextRef="#ctx0" brushRef="#br0" timeOffset="32402.63">4092 3932 1379 0,'3'25'104'0,"0"0"45"0,-2 4-26 0,-1-4-27 0,2-1-37 0,3-7-35 0,1-3-10 0,4-9-30 0,-3-3-21 16,1-9-63 0,2-7-43-16,1-6 76 0</inkml:trace>
  <inkml:trace contextRef="#ctx0" brushRef="#br0" timeOffset="32553.78">4077 3713 1472 0,'-1'-2'55'0,"-1"-6"-28"0,9-6-14 0,10-5-79 15,7-4-116-15,6-1 110 16</inkml:trace>
  <inkml:trace contextRef="#ctx0" brushRef="#br0" timeOffset="32816.58">4358 3957 1207 0,'0'44'75'16,"0"0"10"-16,-1-10-1 16,1-12-25-1,-2-7-12-15,0-10-9 16,1-10-3-16,-1-9-17 0,-1-5-3 0,3-6-1 31,2-3-1-31,2-2 11 16,6 3 6-16,3 10 4 15,2 1 3-15,7 10-1 16,2 6-7-16,-2 9-10 16,0 4-7-16,-4 9-9 15,-4 1-7-15,-8 1-42 16,-1 0-25-16,-4-5-75 16,-1-12 71-16</inkml:trace>
  <inkml:trace contextRef="#ctx0" brushRef="#br0" timeOffset="33019.81">4887 3628 1702 0,'-18'11'90'15,"6"-2"5"-15,4-9-31 16,0-3-16-16,8-13-42 15,2 0-21-15,5 2-98 16,1 2-39-16,8 7 73 16</inkml:trace>
  <inkml:trace contextRef="#ctx0" brushRef="#br0" timeOffset="33157.76">4860 4047 1571 0,'8'-2'58'16,"0"-7"-58"0,-2-4-33-16,5-2 9 0</inkml:trace>
  <inkml:trace contextRef="#ctx0" brushRef="#br0" timeOffset="38744.11">12292 2109 712 0,'-2'3'119'0,"2"0"84"0,0-3-60 0,3-1-5 0,-4-6-43 16,-2-1-10-16,-2-3-25 15,-9-1-7-15,0-4-19 0,-2 0-8 16,-8 0-11 0,2-1-4-16,-8 5-7 0,-1 5-1 15,2 7-6 1,1 5-4-16,9 17 3 0,5 6 0 15,6 18 1-15,1 1-3 16,7 10-8-16,5-3-3 16,5-5 2-16,7-10 4 15,4-12 11-15,2-3 0 16,-1-20 0-16,-1-5-1 0,-1-12 1 31,-4-4 0-31,1-16 9 0,-1-2 6 16,-2-6 6-16,1-2 3 0,-4 6-1 15,-3 3-2-15,-4 14-5 16,-2 15 4-16,4 2-4 16,-1 19-2-16,0 19-4 15,2 7-6-15,-2 7-2 16,5 5 0-16,5-9-1 16,6 3 3-16,3-15-3 15,-1-2 0-15,6-13-25 0,-6-6-27 16,7-12-58-1,0-3-116-15,3-11 132 0</inkml:trace>
  <inkml:trace contextRef="#ctx0" brushRef="#br0" timeOffset="38998.94">13000 2122 1132 0,'2'-4'129'0,"-4"0"196"0,5 0-203 0,-3 8-2 0,0 5-6 0,4 16-39 15,-4 8-12-15,1 10-19 16,1 7-15-16,-2-4-12 0,0-2-9 16,3-6-10-16,2-1-9 15,-5-11-46 1,3 0-22-16,0-9-63 0,-8-4-32 15,0-13 99-15</inkml:trace>
  <inkml:trace contextRef="#ctx0" brushRef="#br0" timeOffset="39217.51">12730 2274 1202 0,'5'13'102'0,"8"3"40"0,22-4-39 16,7-7 7-16,20-2-31 16,1-3-7-16,3-9-15 15,-1 1-12 1,-4 0-25 0,1-4-11-16,-15 0-38 15,-3 1-25-15,-19 8-60 0,-6-5-39 0,-11 7 83 16</inkml:trace>
  <inkml:trace contextRef="#ctx0" brushRef="#br0" timeOffset="39470.42">13636 1964 1537 0,'0'1'84'0,"0"4"32"15,-2 9 3-15,2 18-8 16,2 6-13-16,0 15-39 16,-1 4-17-16,2 5-21 15,-1-1-16-15,1-10-11 16,2 1-12-16,1-10-67 16,-3-6-11-16,-1-10-63 15,-1-4-23-15,-1-16-178 16,0-6 206-16</inkml:trace>
  <inkml:trace contextRef="#ctx0" brushRef="#br0" timeOffset="39707.51">13672 2426 800 0,'5'-24'157'15,"-2"-1"189"-15,7 6-193 0,2 5-11 16,2 8-28-16,4 6-12 16,2 1-24-16,1 5-8 15,2 6-24-15,1 0-17 16,-3 5-11-16,-2-1-3 15,-5 0-12-15,-5 1-3 0,-6 2-5 16,-4-1-6-16,-13-3 4 16,-7 3 0-16,-9-2 0 15,-6-4 3-15,-7-4-8 16,4-5-10-16,3-11-26 16,2 0-18-16,15-9-47 15,5-2-31-15,11 5 81 16</inkml:trace>
  <inkml:trace contextRef="#ctx0" brushRef="#br0" timeOffset="41272.74">1512 4809 482 0,'10'6'121'0,"-1"-1"115"0,-4 0-70 0,-5-4 0 0,0-1-36 16,1-1-13-16,3-6-30 0,-3 1-15 16,-2-10-24-16,-4 2-12 15,-3-3-17-15,-3 2-5 16,-5-5-5-16,-1 3-5 15,-12 4-4-15,-2-1-1 0,-10 14-4 16,-5 1 2-16,2 17 0 16,3 7-5-1,8 19-2-15,3 8-3 0,9 14-9 16,7 4-2 0,14-7-4-16,6-6 4 0,17-23 14 15,6-7 5-15,11-14 9 16,3-9 7-16,2-16 9 15,-2-9 7-15,-4-10 8 16,-7-12 0-16,-8-3 1 16,-6-4 1-16,-14 1-7 15,-4 8-4-15,-8 10-8 0,-3 7-3 16,1 13 5 0,2 9 0-16,5 18-4 15,3 12-6-15,5 21-9 0,6 5-1 16,11 6-1-16,6-3 3 15,10-5-22-15,0-5-20 16,5-8-47-16,-2-2-27 0,-3-14 63 16</inkml:trace>
  <inkml:trace contextRef="#ctx0" brushRef="#br0" timeOffset="41841.86">2370 4661 1305 0,'-1'0'84'0,"-4"4"27"0,2 3 15 0,3-1-23 0,-2 3-7 0,2 7-18 16,2 6-16-16,1 14-24 0,2 4-9 0,1 4-20 15,2 3-4-15,2-1-3 16,-1-2-1-1,0-4-20-15,-1-2-14 0,-1-7-44 16,-3-6-14-16,1-11 8 16,-2-2 17-1,-1-16 43-15,3-4 13 16,-2-9 14-16,0-2-2 0,5-3-2 0,1-2-1 16,4 9 9-16,4 1 7 15,7 7 19-15,6 7 9 16,6 10 7-16,0 7 0 15,-2 2-13 1,-6 0-7-16,-17 1-17 16,-8 4-4-16,-19 1-5 15,-9 0-1-15,-16 1-6 16,-5-4-17-16,2-3-37 16,2-5-16-16,18-13-49 0,7-4-19 0,12-20 84 15</inkml:trace>
  <inkml:trace contextRef="#ctx0" brushRef="#br0" timeOffset="42053.89">2826 4995 1273 0,'2'27'97'0,"1"-2"41"0,2 2-10 16,-5 0-50-16,0-7-24 15,0-1-29-15,5-3-11 16,9-5-11-16,5-3-2 0,4-8-39 16,3-2-22-16,2-12-63 15,-3-5-270-15,2-11 259 16</inkml:trace>
  <inkml:trace contextRef="#ctx0" brushRef="#br0" timeOffset="42221.72">2875 4665 979 0,'-22'8'183'0,"0"-3"229"15,3 4-294-15,10-6-58 0,4-3-35 16,8-4-34 0,13-10-18-16,8-9-76 0,7 0-209 15,15 4 192-15</inkml:trace>
  <inkml:trace contextRef="#ctx0" brushRef="#br0" timeOffset="42374.78">3101 4648 1351 0,'-2'44'96'0,"1"5"35"16,1 6-19-16,1 7-10 16,1-1-32-16,6-1-24 15,1-11-19-15,4-5-61 16,3-8-22-16,-2-9-85 15,0-2 69-15</inkml:trace>
  <inkml:trace contextRef="#ctx0" brushRef="#br0" timeOffset="42776.14">3173 4954 1183 0,'19'-6'118'0,"5"1"73"16,1-3-65 0,4 2-18-16,-1-4-47 0,0 2-15 0,2 2-28 15,-3 3-8-15,-9-2-4 16,-15 5-5 0,-2 0-1-16,-5 6-1 0,-17 2-5 15,-4 6 0-15,-8 5-3 16,6 5 2-1,6 3 4-15,7-2 2 0,14-1 1 16,7-4 1-16,16-2 1 16,10-4-1-1,13-2-1-15,5-2-1 0,-1-1 0 16,-3 4-2-16,-12 3 0 16,-5 1 3-16,-19 4 0 15,-13 1 0-15,-18 1 0 16,-10 3-12-16,-14-1-38 0,-2-8-24 15,-6-6-57 1,5-3-139-16,10-8 172 0</inkml:trace>
  <inkml:trace contextRef="#ctx0" brushRef="#br0" timeOffset="42999.25">4142 4843 1673 0,'-11'16'95'16,"2"-6"1"-16,-2-6-7 0,6-4-49 0,0-6-25 0,7 0-34 0,4-2-42 0,-3 6 115 15,5 2-69-15</inkml:trace>
  <inkml:trace contextRef="#ctx0" brushRef="#br0" timeOffset="43139.95">4122 5200 1498 0,'11'-13'45'0,"-4"-9"-42"16,5-5-18-16,-6 1 9 16</inkml:trace>
  <inkml:trace contextRef="#ctx0" brushRef="#br0" timeOffset="43756.27">1312 5577 1112 0,'1'-5'108'0,"1"2"47"0,0 3-2 0,1 3-13 0,-3 0-15 16,1 5-10-16,4 6-17 15,1 2-7-15,10 14-27 16,2 9-17-16,0 18-19 16,3 8-9-16,-7 9-11 15,2-3-6-15,-7 0-46 0,-1-6-17 16,0-12-39-1,-3-4-16-15,1-16-32 0,4-3 7 16,-9-24 76-16</inkml:trace>
  <inkml:trace contextRef="#ctx0" brushRef="#br0" timeOffset="44056.92">1463 6022 1389 0,'16'-19'96'0,"1"4"43"15,1 0 13 1,1 5-19-16,1 4-15 0,4 3-33 16,4 3-23-16,9 3-38 15,2 2-8-15,4 6-6 16,4 4 6-16,-9 6-1 16,-5 3 0-16,-17 2-3 15,-13 3-3-15,-17 5-2 16,-13-4 3-16,-13-1-5 15,-7-6-10-15,-8-10-9 16,4-3-14-16,-1-12-29 16,8-9-10-16,16-10-36 15,9 1-18-15,25-5-33 16,13-1 7-16,21 0 81 0</inkml:trace>
  <inkml:trace contextRef="#ctx0" brushRef="#br0" timeOffset="44404.58">2620 5487 1443 0,'-5'31'107'0,"-9"10"59"0,-4 16-31 0,-4 16-7 16,-3 4-32-16,8 2-46 0,3-5-16 16,10-11-27-16,4-11-11 0,8-9-49 15,2-7-30-15,1-9-63 31,-2-5-23-31,-1-14-207 16,-6-5 226-16</inkml:trace>
  <inkml:trace contextRef="#ctx0" brushRef="#br0" timeOffset="44592.34">2620 5995 1318 0,'15'-5'95'0,"6"2"36"15,1 3-4-15,6 1-34 16,4 6-19-16,-8 4-25 15,-2 3-14 1,-10 3-22-16,-5 7-5 16,-9 3-24-16,-6 6-9 15,-17 0-28-15,-5 0-14 16,-9-8-19-16,1-7-22 16,3-10-323-16,3-13 283 0</inkml:trace>
  <inkml:trace contextRef="#ctx0" brushRef="#br0" timeOffset="44753.58">3009 5960 1262 0,'-4'43'108'0,"-3"1"102"15,4 0-135-15,3-9-11 16,5-7-22-16,11-15-24 0,3-7-14 15,4-14-46 1,1-6-46-16,1-13 48 16</inkml:trace>
  <inkml:trace contextRef="#ctx0" brushRef="#br0" timeOffset="44911.89">3065 5662 1420 0,'-21'11'109'0,"5"-8"80"16,5-3-130 0,10-9-34-16,4-12-29 0,13-12-73 15,6-3-45-15,14-7 63 16</inkml:trace>
  <inkml:trace contextRef="#ctx0" brushRef="#br0" timeOffset="45074.94">3372 5690 1421 0,'-1'62'93'0,"-1"-4"62"16,0-1-67-16,2-11-2 15,7-2-22-15,-2-11-28 0,6-3-34 16,0-10-83-16,-4-1-49 16,5-6 63-1</inkml:trace>
  <inkml:trace contextRef="#ctx0" brushRef="#br0" timeOffset="45465.09">3290 5957 1424 0,'18'-24'85'16,"8"1"17"-1,14 0-3-15,4 1-6 0,8-1-37 16,2 2-18-16,-1 7-31 15,1 5-5-15,-7 5-2 16,-7 3 0-16,-17 2 0 0,-8 6-3 16,-19 2 3-16,-8 7 0 15,-18 0-3 1,-5 3-1-16,-1 1 0 16,3 4-1-16,14-7 2 15,9 2 0-15,15-3 0 16,12 0 2-16,15-1 3 0,4 4 2 15,8-3 0-15,-4 5-2 0,-7-2-1 32,-5 4 0-32,-17 2 1 0,-7 1 1 0,-20 0-2 15,-11 1 0-15,-12-2-26 32,-6-2-16-32,-2-14-41 0,1-4-22 15,8-15-135-15,8-7 140 0</inkml:trace>
  <inkml:trace contextRef="#ctx0" brushRef="#br0" timeOffset="45661.24">4292 5801 1222 0,'0'14'166'0,"-3"0"207"16,-5 2-256-16,-2-7-33 0,-4-7-38 0,3-4-75 0,3-4-49 0,8 3 45 31</inkml:trace>
  <inkml:trace contextRef="#ctx0" brushRef="#br0" timeOffset="45804.84">4279 6362 1740 0,'3'8'98'0,"-1"-6"24"0,-2-7-62 15,6-16-104-15,1-5-80 16,18-15 67-16</inkml:trace>
  <inkml:trace contextRef="#ctx0" brushRef="#br0" timeOffset="51028.14">13425 4211 456 0,'12'-25'65'0,"-1"0"43"0,0 6-35 0,-1 5-33 0,-5 1-16 0,-1 8-13 0,-4 4-14 15,-4 4 3 1,-3 6 10-16,-2 4 44 16,-1 1 35-16,4-3 40 0,1-3 7 15,7 0 3-15,3-3-9 0,4 1-18 16,2-6-8-16,3-2-14 15,4-6-11 1,-9-3-18-16,-1-1-1 0,-11-1-19 16,-13 2-10-16,-9 3-8 15,-8-1-9 1,-8 4-4-16,-7-4 1 0,-10 7-3 16,-4 0 0-16,-9 6-8 15,-1 7-4-15,-9 1 1 16,1 6-4-1,-4 4 9-15,5-3-2 0,18 1 3 16,10 2-1-16,18-3-2 16,6 3 0-16,9-6-2 15,2 4 1-15,2-4 5 16,3 3 4-16,1 2 3 16,1 2 7-16,2 4 5 15,1 3-3-15,1 9-2 16,1 7-10-16,-1 11-4 15,-3 12 3-15,2 20-6 16,1 8 7-16,2 28-11 0,4 7 2 16,4 9-1-1,3 2-3-15,3 10 4 0,3 7 1 16,3-3 0 0,1 6 0-16,-4 1-1 0,-4 3-4 15,-9 8-8-15,-2 2-4 16,-6 6-4-16,1-4-4 15,6 1 11-15,1-2-2 16,7 2 5-16,2-2-2 0,-1-9-7 16,2-5 2-16,-1-19 7 15,-1-8 0-15,-1-14 0 16,-2-8 1-16,-4-31-4 16,0-15 1-16,2-13 2 15,0-12 1-15,3-3 0 16,3-2 6-16,2-4 2 15,1-2 1-15,4-8-1 16,6-4-1-16,14-12 6 16,12-4 6-16,19-11 12 15,5-7 3-15,7-3 4 16,7-1 3-16,11 11-10 0,7-2-4 16,11 8-4-16,-4 3-12 15,-11 2 2 1,-11-4 0-16,-13 4 3 0,-3-5 0 15,-5-6 20-15,1-13 8 0,-7-13 5 16,-3-6 5 0,-5-6-19-16,-6-2-6 15,-8 5-10-15,-9 2-5 0,-4 3 8 16,-6-8-1-16,2-9-1 16,1-6 1-1,0-23-7-15,0-7-3 0,1-10 5 16,-3-10-2-16,-1-19 2 15,-1-17 3-15,-12-28-4 16,-5-15 0-16,-17-28-1 16,-8-9-3-16,-7-12-1 0,-2-7-2 15,0 5-2 1,-3 11 1-16,6 15-2 0,3 5-3 16,15 18 4-16,7 9-5 0,4 11 0 15,4 9 3-15,-1 16-2 16,-2 8 5-1,-8 23-2-15,-6 13-1 16,-14 19-7-16,-8 11 4 16,-11 24 6-1,-5 9 3-15,-5 21 10 0,5 9-2 0,12 5-4 16,7 3 4-16,14-2-3 16,5-1 0-1,9-2 3-15,2-4-2 0,0 4-2 16,0 2 2-1,-17 3-2-15,-16 9-2 0,-38 18-24 16,-24 8-21 0,-52 7-48-16,-20 6-51 0,-33-10 83 15</inkml:trace>
  <inkml:trace contextRef="#ctx0" brushRef="#br0" timeOffset="52090.81">12196 4200 1106 0,'14'62'-131'0,"8"-3"83"16</inkml:trace>
  <inkml:trace contextRef="#ctx0" brushRef="#br0" timeOffset="53022.68">12573 4694 1086 0,'8'0'109'31,"-1"3"62"-31,-3-2-58 0,-1 1-25 0,-3 0-40 16,-3 1-13-16,-5 1-23 15,-3 0 4-15,1-4 14 31,1 0 4-31,-1-13 3 0,4-1-3 16,4-11-8-16,2-9 0 0,5-10 5 16,5-16 3-1,4-17 3-15,2-11-3 16,1-19-10-16,-3 2-3 16,-8 3-11-16,-2 4-5 15,-9 19-4-15,-6 5 0 16,0 16 0-16,-2 6-3 0,5 17 2 15,4 10-2 1,2 15-4-16,4 6 5 0,4 7-4 16,0 5 8-16,7 4-1 15,3 3 5-15,4-1 2 16,7-2-2-16,6 1 11 16,5-7-4-16,16-3 1 15,2-6-2-15,18-6-4 16,4-7 2-16,9-3 1 15,7-1-1-15,13 1-8 16,10-3-3-16,3 6-1 0,-8 0 1 16,-22 10 1-16,-17 1-1 15,-28 8 0-15,-10 2-1 16,-19 3 0-16,-5 1 1 16,-8-7 2-16,-3-2 2 15,0 1 2-15,0-1-2 16,0 0 5-16,0 2-4 0,2-2-4 15,2 6-1-15,-2 1-6 16,1 5 3-16,0 4 2 16,0 3 4-16,5-3 5 15,2-1-4-15,4-4-3 16,5 1-3-16,3-1 2 16,3-7 0-16,4 3 8 15,4-6-2-15,1 2-4 16,6 0-2-16,2 4-3 15,4-4 3-15,-3-1-1 16,-2 1-1-16,-6-5 4 16,-13 1-5-16,-7 1 0 15,-7-4 2-15,-12 4-2 0,-4 7 1 16,-13 8 1-16,-1 4 2 16,3 11 6-16,-1 5-3 15,13 11 1-15,7 7-5 16,7 29-3-16,4 15 2 15,-3 30-53-15,-7 6-31 16,2 7-92-16,-3-1-244 0,0-21 263 16</inkml:trace>
  <inkml:trace contextRef="#ctx0" brushRef="#br0" timeOffset="61585.8">1976 7778 1163 0,'10'5'85'16,"-1"3"57"-16,2 0-59 0,-2 0-16 0,3 3-18 0,8 1-15 0,5 1 3 15,18 4 0-15,11-1 0 0,15-6-2 16,16-1-2 0,26-9-16-16,10-8-4 0,27-8-3 15,-1 1-8-15,-16-9-10 16,-16 7-34-16,-39 7-82 16,-16 10-244-16,-35 16 218 15</inkml:trace>
  <inkml:trace contextRef="#ctx0" brushRef="#br0" timeOffset="61903.74">2006 9124 1389 0,'8'15'61'0,"23"11"26"15,12-1-17-15,23 0 15 16,16-9-12-16,30-15-22 15,22-4-13-15,24-16-25 16,8-1-31-16,-2-5-72 16,-11-1 332-16,-6 1-214 15</inkml:trace>
  <inkml:trace contextRef="#ctx0" brushRef="#br0" timeOffset="108723.5">17937 8406 822 0,'-21'9'92'16,"0"2"35"-16,7 2-14 0,2 0-30 0,7-2-37 0,0-2 0 0,5-2-1 16,0-1 10-16,5 2 14 15,4 0-1-15,7 1-8 16,5 4-7-16,9 1-5 15,0 3 1-15,9-3 11 16,10 2 5-16,25-11 8 16,10 0 5-16,25-5-7 0,3-4-7 15,12 0-21 1,6-7-16-16,7-3-17 16,-3-4-3-16,-22-1-20 0,-22 3-30 15,-44-4-132-15,-15 1 105 16</inkml:trace>
  <inkml:trace contextRef="#ctx0" brushRef="#br0" timeOffset="112344.46">11479 13039 505 0,'0'0'88'0,"4"0"82"0,-1 3-18 0,-2 1-35 16,2 0-14-16,-3-1-20 0,0 1-8 0,2-3-9 15,-2-1-2-15,0 2-21 16,2-2-11-16,-2 0-9 0,0 3-12 16,0-2-1-16,1 1 2 15,9-2 4 1,5 0 9-16,8-3 4 0,5-7 9 0,7-2 3 16,-5-2 3-1,6-10-4 1,0 0-7-16,0-4-11 0,-1-4-8 15,0-7-8-15,-4-5-1 16,1-7-2-16,0-2-2 0,-4-1 0 16,2-1 2-16,-2 4-2 15,2 6 0-15,-3 1 0 16,0 3-2 0,-2 3 2-16,2-3 2 15,-3 1 2-15,2-1-1 0,0-4 0 16,-4-1 1-16,3-6-1 15,-3-5 3-15,2 2-3 16,-1-5-2-16,4 5-1 16,0-4-1-16,3 4 0 0,-3 2 0 15,1-1 1-15,4 2 0 16,1-3-2-16,3-1 1 16,2 3 3-1,-3-1-5-15,-2 2 2 16,0-3-1-16,5 3 0 0,0-3 1 15,3 1 1-15,0 1 2 16,-5-1-4 0,0 7 1-16,-1 1 1 0,-2 5-3 0,2 5 2 15,-2-1 2 1,-1 6-3-16,-1-4 2 0,2 2 0 16,5 0-3-1,0 4 2-15,3-4-2 0,-6 3 1 16,-2-3 3-16,0 2 0 15,-1-4 0-15,4 5 0 16,-1 3-1-16,-2 2-1 16,-6 1 2-16,-2 4-2 15,0 3-1-15,0 1 2 16,4-2-1-16,-4 1 0 16,2 1-1-16,3-4 0 15,-2 2 2-15,8-4 6 16,1 3 3-16,7-4 8 0,3-1 1 15,4-1 5-15,5 0 4 16,4-4-8-16,7 2-4 0,0-4-2 16,0 3-8-1,-6-1-3 1,-9 1 1-16,-1-1-4 0,-1-2 0 16,2 2 1-16,5-1 0 15,9-1-1 1,9-2 0-16,13 0 1 15,-1-4-1 32,4 4 1-47,-7 0 0 16,-12 2 0-16,-1 2 1 0,-12 4 0 0,-4 1-1 0,-16 7-1 0,-4 3 3 0,-19 4-38 0,-11 4-28 16,-18 1-99-16,-15 10 82 15</inkml:trace>
  <inkml:trace contextRef="#ctx0" brushRef="#br0" timeOffset="114910.23">6627 13758 872 0,'3'-7'84'0,"2"2"67"0,-2-2-30 0,0 4-48 0,-5 2 1 0,-1 1-15 15,-3 0-6-15,-4 0-12 16,4 0-8-16,0-2-10 15,1-4 2-15,5 0-4 0,5-2 3 16,3 1 1 0,3-2 2-16,5 6 0 15,2-4 0-15,8 7-5 16,1 0 0 0,14 5-7-16,0-3 1 0,15 9 2 0,4 1-2 15,8 7-5-15,5 7-4 16,-1-1-7-16,1-2 0 15,-5-8-1 1,-2-4-8-16,-16-10-32 16,-5 1-32-16,-17-5-59 15,-9-5-325-15,-17-10 298 16</inkml:trace>
  <inkml:trace contextRef="#ctx0" brushRef="#br0" timeOffset="116615.42">4612 13724 646 0,'-20'1'89'0,"4"1"96"0,8-4-82 0,6-2-2 0,9-3-5 0,9 1-4 0,12-4-10 16,8 6 6-16,13-1-7 15,3 2-7-15,10 1-3 16,4 2-12-16,0-3-18 16,-1 3-10-16,-8 2-19 15,-7 1-12-15,-10 5-25 16,-7-2-17-16,-13-1-49 15,-2-2-27-15,-18-3 65 16</inkml:trace>
  <inkml:trace contextRef="#ctx0" brushRef="#br0" timeOffset="117215.52">2464 13714 1200 0,'14'5'85'0,"3"0"37"0,10 3-8 0,14-5-31 16,9 1-17-16,17-4-30 0,0-1-16 0,17-5-17 16,0-4-3-16,6-1-44 15,6-2-37-15,-5 4 43 0</inkml:trace>
  <inkml:trace contextRef="#ctx0" brushRef="#br0" timeOffset="120672.04">15326 9570 805 0,'-15'30'123'0,"1"-3"111"0,2-1-106 0,5-2-61 0,6-8-20 0,5-7-1 0,6-6 4 16,4-6 6 0,3-8-3-16,4-11-21 0,1-1-14 15,0-3-16-15,3 4-2 0,-1 0 2 16,3 3 8-16,1 3 11 16,1 1 0-16,4 0-2 15,3-3-2-15,7-1 7 16,-1-3 8-16,4-7 10 15,0-1 1 1,4-8-10-16,2-1-3 0,2-5-5 16,1 1-5-16,2-3-10 15,8 2-3-15,7 0-4 0,-1 2-2 16,0 2 5-16,-8 1-4 16,-9 2-1-16,-2 3-1 0,2-1 0 15,2 0 1-15,3 1 1 31,4 2 2-31,0 1-2 0,2-1 0 16,3 2-1 0,-7-3-1-16,-4 5 0 15,-5-4 0-15,-10 2 0 16,4 0 1-16,-9 0 0 16,0 0-1-16,0 3 1 15,-1-1-3-15,2-5 2 16,1 3 0-16,1-2-4 0,4 1 4 15,3 2-1-15,4-2 1 16,-2 2 3-16,-4 4-1 16,-2 3-2-16,-4 3 1 15,-1-3-1-15,0 3-1 16,5-1 0-16,-1-5 1 16,6-1-3-16,1 1 5 0,-1-5-3 15,4 3 3-15,1-4 1 16,-1 4-5-16,-11 3 3 15,-4 2-3-15,-2 3 2 16,-5 2-1-16,2 4 1 16,-4 1-1-16,0-1 0 15,2 0 1-15,4 4 0 16,0-2 0-16,7 3-3 16,4-3 3-16,3-3-1 15,8-4 2-15,-3 0 3 16,4-3-5-16,-2 1 3 15,-3-4-2-15,-4 3 2 0,-9 2-1 16,-7 1-1 0,-4 0 4-16,-3 4-3 0,1 1 0 15,0 6-1-15,0 0-2 16,-4-1 2-16,0 4 2 16,-3-4 1-16,0 5-5 15,0-4-1-15,-2 3 2 16,2 0 1-16,3-4 0 0,0 4 3 15,3-3-2-15,-1 1-3 16,0 1 5-16,-4 1-3 16,1 1-1-16,-1-2 1 15,-4 2-1-15,-2 1 1 16,0-1 1-16,-4 1 3 16,4-1-5-16,0 0 0 15,2 0 2-15,4 3-1 16,1 0-1-16,6 1-5 15,3 4 4-15,0 0-2 0,-2 0 3 16,-4 1 3-16,1-3-3 16,10 2 0-16,-7 3 2 15,7 4-5-15,-4 6 3 16,-1 4 1 0,2 1-2-16,4 3 0 15,2-6 2-15,1-1 0 0,1-2 0 16,-5-4 3-1,-2-2-3-15,-11-6-2 16,-3 0-8-16,-18-5-28 0,1 0-10 0,-2-8-42 16,-10 1-21-1,4-4-88-15,-3-1 107 0</inkml:trace>
  <inkml:trace contextRef="#ctx0" brushRef="#br0" timeOffset="121341.88">20333 7379 891 0,'-2'0'4'16,"1"2"54"-16,-2 1 53 0,-4 2-14 0,-4 0-12 0,2-1-19 0,-5-2-16 0,7-1-1 0,6-1 5 0,1 0 10 0,4-3-13 31,1-1 0-31,1 2-29 16,5-3-8-16,-3 2-10 0,0 3-6 16,-3 0 5-16,-2 8 0 0,0 1 2 15,-3 7 3-15,3 5 3 16,4 2-4-1,-3 1-4-15,8 0-1 0,0-7-3 16,4 2 2-16,1-5 6 16,-1 0 1-16,0-1 1 15,-10-5-4-15,2 0-4 16,-5-4-1-16,-4 3-1 16,-3-3-3-16,-5 4 3 15,1 7-2-15,-8 3-1 0,-4 6 0 16,-4 1 5-16,-4 2 1 15,3-3-3-15,-1-4 1 16,3-7-1-16,1-7-1 16,-2-4 0-16,-5-5-1 0,-4-2-10 15,-5-5-6 17,-9 1-17-32,0 4-11 0,-12 4-11 0,-4 1-26 0,-8 1 52 15</inkml:trace>
  <inkml:trace contextRef="#ctx0" brushRef="#br0" timeOffset="-212408.65">20196 11516 867 0,'6'-3'113'0,"5"-2"84"0,0 2-24 16,-3 0-50-16,1 1-19 0,-7 2-27 0,-2 0-11 0,-3 8-20 16,-4 3-13-16,-2 11-14 15,-4 5-11-15,4 9-5 16,-2 5 2-16,1 5-5 16,3-4 1-16,0-2 2 15,1-7-2-15,3-16 2 0,0-2 0 16,3-15 3-16,0 0 4 15,1-18 15-15,4-7 3 16,0-19 2-16,4-3-2 16,4-12-10-16,-1 2 7 15,4-6 7-15,0 2 2 16,-2 6 4 0,3 3-3-16,2 15 7 0,0 11 7 15,-1 14 0-15,-1 12 0 16,4 19-18-16,-1 11-9 0,1 11-9 15,-3 8-8-15,-2 5-5 16,-2-2-1-16,2 2-1 16,-2 1 6-16,1-5-22 15,-3-3-18-15,-4-7-49 16,0-7-19-16,-6-17-17 16,-1-4-2-16,-2-15-3 15,-1-8-21-15,-14-14 91 16</inkml:trace>
  <inkml:trace contextRef="#ctx0" brushRef="#br0" timeOffset="-212237.37">20208 11521 1254 0,'3'12'125'0,"7"4"99"0,6-3-40 0,4-6-22 0,2 0-25 0,3-7-44 0,1-5-26 0,-7-1-46 0,0-2-32 0,-4-3-93 0,0 1-62 0,5-2 85 0</inkml:trace>
  <inkml:trace contextRef="#ctx0" brushRef="#br0" timeOffset="-212063.95">20670 11569 1493 0,'0'-3'104'16,"4"-6"65"-16,-1 1-79 16,2-8-44-16,1-3-35 15,3-3-86-15,5-1-50 16,1 2 63 0</inkml:trace>
  <inkml:trace contextRef="#ctx0" brushRef="#br0" timeOffset="-211870.35">20958 11353 1540 0,'-2'5'111'0,"2"1"40"16,3 15-46-16,0 7-24 0,12 12-48 15,-6 2-16-15,5 4-44 16,0 1-23-1,-1-6-79-15,1 0-152 16,-9-11 169-16</inkml:trace>
  <inkml:trace contextRef="#ctx0" brushRef="#br0" timeOffset="-211415.21">20906 11431 1495 0,'11'-18'103'0,"4"3"58"0,7 7-13 0,5 3-27 16,2 5-19-16,2 0-41 31,-4 0-16-31,3 9-24 16,0-2-10-16,2 5-10 16,-1 3-1-16,-10-1-6 15,-7 5-1-15,-14-2-9 16,-10 4-1-16,-12-3-2 15,-5 3-8-15,-10-4-1 16,3-1 0-16,3-3 8 0,10-4 8 16,10 1 12-16,10-6 1 15,7 6 4-15,7-1 7 16,10-1 1-16,3 3 3 16,10-1 8-16,0 2 0 15,-1 1-2-15,-7-1 1 16,-9 1-11-16,-3 3-2 15,-13 1-2-15,-3 2-4 16,-13 5-1-16,-5-4-5 0,-11 4-3 16,-2 0-8-16,-6-4-18 15,-1-9-7-15,5-6-29 16,3-11-14-16,7-10-29 16,9-3-21-16,14-5-35 15,6 2 81-15</inkml:trace>
  <inkml:trace contextRef="#ctx0" brushRef="#br0" timeOffset="-211242.35">21488 11614 1553 0,'0'0'102'0,"-2"-8"59"0,1 0-75 0,-3-3-59 0,4-5-38 0,0 2-105 0,2 0-104 0,4 1 125 16</inkml:trace>
  <inkml:trace contextRef="#ctx0" brushRef="#br0" timeOffset="-210689.01">22202 11327 1033 0,'0'-2'128'16,"-3"0"99"-16,-6-1-80 16,-5-1-23-16,-5 0-33 0,-4 1-16 15,-5 3-8-15,-3 5-6 16,-3 12-16-16,-2 1-10 16,1 15-13-16,5 6-3 15,10 5-8-15,3 8 2 16,17-3-12-1,3 0-1-15,9-8-3 0,9-3 0 16,4-10-7-16,5-5-11 0,5-12-28 16,3-8-16-1,1-5-60-15,7-6-24 0,3-4 85 16</inkml:trace>
  <inkml:trace contextRef="#ctx0" brushRef="#br0" timeOffset="-210512.75">22450 11562 1345 0,'-11'-8'102'0,"-2"6"66"16,1 4-17-16,-4 13-24 16,0 6-20-16,7 7-42 15,1 9-19-15,9 0-32 0,7 3-3 16,5-9-36 0,1 1-24-16,7-15-48 0,1-2-40 15,5-11-81 1,-1-10 118-1</inkml:trace>
  <inkml:trace contextRef="#ctx0" brushRef="#br0" timeOffset="-210371.85">22469 11418 1368 0,'-5'-9'44'0,"2"-2"-16"0,3-2-53 0,2 0 17 15</inkml:trace>
  <inkml:trace contextRef="#ctx0" brushRef="#br0" timeOffset="-210051.13">22729 11655 1138 0,'0'25'80'16,"2"0"34"-16,-2 0-69 0,0-6-5 16,0 0-35-16,0-5-2 15,0-3 0-15,0-9-3 16,0-2 4-16,-5-8 6 0,4-9 14 16,-1-12 11-16,2-12 6 15,3-1-1-15,5 2 1 16,5 9-3-16,6 10 6 15,3 9 6-15,0 12 2 16,0 4-4-16,-3 15-8 16,-2 0-10-16,-4 11-20 15,-4-1-4-15,-1-1-27 16,-2 0-29-16,1-7-48 16,1-2-34-16,1-10 69 15</inkml:trace>
  <inkml:trace contextRef="#ctx0" brushRef="#br0" timeOffset="-209296.28">23438 11331 916 0,'-13'-4'122'0,"2"2"157"0,5 2-175 0,1 6-5 0,6 4-11 0,6 2-8 0,4 17-11 0,5 2-4 0,-2 12-28 16,0 9-11 0,-5 5-20-16,-1-5-15 15,-3 0-39-15,-2-3-29 16,-3-11-51-16,0-7-27 0,-3-10 88 0</inkml:trace>
  <inkml:trace contextRef="#ctx0" brushRef="#br0" timeOffset="-209097.69">23237 11584 1375 0,'8'4'92'0,"3"-4"57"0,7 0-11 16,8-6-10-16,6 1-18 15,7-3-43 1,1 4-21-16,-1-6-39 0,2 4-28 15,2-5-74-15,1 3-36 0,2 2-232 16,-2-5 212-16</inkml:trace>
  <inkml:trace contextRef="#ctx0" brushRef="#br0" timeOffset="-208639.45">23827 11347 1196 0,'2'16'92'0,"-2"8"58"16,-2 6-29-16,-7 12-34 0,2 4-33 15,-2 6-44-15,-4 0-10 16,4-3-4-1,3-7-8-15,2-10-3 0,3-8 3 16,2-17 4 0,-1-7 6-16,2-14 4 0,3-9 2 15,-2-17 0-15,2-6 7 16,4-6 6 0,-4-8 4-16,-2-4 15 0,3 2-2 15,-3 9 4-15,4 10 4 16,4 21 1-16,-2 13 2 15,2 18 6-15,2 15-8 16,3 9 0-16,3 13-9 16,4 10-17-16,3 1-4 0,-1-3-15 15,-2-4-7-15,-2-7-31 16,-4-5-20-16,-2-10-54 16,-4-4-15-1,-7-13-27-15,-4-3-130 0,-6-19 186 16</inkml:trace>
  <inkml:trace contextRef="#ctx0" brushRef="#br0" timeOffset="-208483.42">23851 11517 994 0,'3'10'162'0,"2"1"251"0,9-5-320 0,3 2-23 0,5-8-38 31,2-6-43-31,3-4-88 0,1-5-339 0,10 0 274 31</inkml:trace>
  <inkml:trace contextRef="#ctx0" brushRef="#br0" timeOffset="-208369.96">24231 11486 1542 0,'-11'0'61'0,"2"-5"-18"15,4-1-29-15,6-10-85 0,4-3-273 0,-2-6 219 16</inkml:trace>
  <inkml:trace contextRef="#ctx0" brushRef="#br0" timeOffset="-208158.48">24312 11218 1641 0,'18'23'93'0,"3"7"32"16,0 7-19-16,1 8-27 15,-3 1-30-15,-5 5-44 16,0-6-19-16,-3-2-53 16,2-4-38-16,-1-7-64 15,-2-8 81-15</inkml:trace>
  <inkml:trace contextRef="#ctx0" brushRef="#br0" timeOffset="-207753.65">24305 11092 1386 0,'3'-11'107'0,"4"4"68"0,2 1-29 0,15 8-24 16,4 4-19-16,12 5-31 15,2 3-12-15,2 2-27 16,1 6-12-16,-6 3-13 16,-6 0-5-16,-14 2-3 15,-6-5-11-15,-20 0-12 16,-7 2-8-16,-14 0-4 16,-7-7 9-16,0-4 2 15,7-4 4-15,9-4 9 16,11 3 5-16,8-2 6 15,7 4 9-15,11 4 5 16,3 1 2-16,12 4 11 16,2-1-5-16,-2 2 3 15,-2-1-8-15,-13 0-5 0,-4 2-6 16,-8 2-8 0,-6-1 0-16,-8 2-3 15,-6 0-5-15,-6-2-21 0,-7-2-11 16,-5 1-36-16,2-6-15 0,0-10-32 15,5-3-20-15,13-13 82 16</inkml:trace>
  <inkml:trace contextRef="#ctx0" brushRef="#br0" timeOffset="-207546.13">24947 11260 1898 0,'-22'21'123'15,"2"-7"25"-15,1-3-27 0,8-9-66 0,6-2-39 0,7-3-67 16,2-2-36-16,9 5-102 16,3 5 93-16,-4-2 29 0</inkml:trace>
  <inkml:trace contextRef="#ctx0" brushRef="#br0" timeOffset="-206889.62">24944 11631 797 0,'5'-2'124'16,"-2"-1"95"-16,-3-1-32 0,-8 4-60 0,-1 0-18 0,-5 4-14 0,-9-1 0 0,-3 10-9 15,-6 0-10 1,-4 4-23-16,-4 5-14 0,6 13-19 16,5-1-10-16,13 11-11 15,12 0-1-15,8 1-4 16,12 1-5-16,8-12-12 16,3-3-16-16,6-18-55 15,-2-2-25-15,3-12-187 16,2-6 177-16</inkml:trace>
  <inkml:trace contextRef="#ctx0" brushRef="#br0" timeOffset="-206709.76">24954 11886 1577 0,'-5'18'106'15,"2"4"33"-15,0 2-20 16,4 2-50-16,4 3-22 15,4-2-37-15,4 1-22 0,4-4-48 16,9-2-26 0,-6-11-61-16,5-8-1 0,4-17 78 15</inkml:trace>
  <inkml:trace contextRef="#ctx0" brushRef="#br0" timeOffset="-206566.74">25075 11735 1406 0,'-11'0'90'16,"2"-2"69"-16,1-2-140 15,3-6-36-15,10 2-84 16,6 2-307-16,11 6 264 16</inkml:trace>
  <inkml:trace contextRef="#ctx0" brushRef="#br0" timeOffset="-206330.52">25204 12098 1322 0,'-14'19'73'0,"5"-7"35"16,-4-9-18-16,8-14-15 15,5-4-11-15,2-12-20 16,7 0-7 0,6-4-7-16,0 5 1 0,6 9-7 15,1 6-7-15,2 11-5 16,-1 8-7-1,-2 12-1-15,-4 6 1 0,-7 13-4 16,-7 5 2-16,-3 7-32 16,-3-3-30-16,1-8-75 15,1-9-340-15,8-4 306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5-02-20T17:55:55.078"/>
    </inkml:context>
    <inkml:brush xml:id="br0">
      <inkml:brushProperty name="width" value="0.05292" units="cm"/>
      <inkml:brushProperty name="height" value="0.05292" units="cm"/>
      <inkml:brushProperty name="color" value="#FF0000"/>
    </inkml:brush>
    <inkml:context xml:id="ctx1">
      <inkml:inkSource xml:id="inkSrc43">
        <inkml:traceFormat>
          <inkml:channel name="X" type="integer" max="12064" units="cm"/>
          <inkml:channel name="Y" type="integer" max="7540" units="cm"/>
          <inkml:channel name="T" type="integer" max="2.14748E9" units="dev"/>
        </inkml:traceFormat>
        <inkml:channelProperties>
          <inkml:channelProperty channel="X" name="resolution" value="400" units="1/cm"/>
          <inkml:channelProperty channel="Y" name="resolution" value="400" units="1/cm"/>
          <inkml:channelProperty channel="T" name="resolution" value="1" units="1/dev"/>
        </inkml:channelProperties>
      </inkml:inkSource>
      <inkml:timestamp xml:id="ts1" timeString="2025-02-20T17:56:46.217"/>
    </inkml:context>
  </inkml:definitions>
  <inkml:trace contextRef="#ctx0" brushRef="#br0">10965 6818 1109 0,'0'0'94'0,"-3"0"53"0,-6 0-33 0,-7 0-41 0,2 0-18 0,-2-3-23 16,5-7-3-16,8-4-2 15,3-5-3-15,15-1-1 16,12-6 2-16,9-5 8 0,2 3 5 0,0 1 13 16,-3 5-3-16,-2 14-16 15,-5 3-7-15,-4 16-20 16,-10 8-3 0,-14 9-1-16,-6 1-1 0,-16 7 2 15,-3 2-4-15,-4 0-12 16,6-7 2-1,5-4-6-15,7-8 5 0,8-10 7 16,6-5 0-16,11-4 6 16,8 0 0-1,13 0 9-15,6 0 6 0,3 3 2 16,2 5 3-16,-5-2-13 16,-3 5-4-16,-11 6-4 15,-10 2 1-15,-18 11 1 16,-14 5 2-16,-18 12 1 15,-9 2-2-15,-17 8-3 0,-5 1-5 16,-4-7-8 0,-6-6-5-16,6-19-14 0,6-12-11 15,12-14-24-15,14-6-21 16,29-15-19-16,9-10-216 0,28-18 211 16</inkml:trace>
  <inkml:trace contextRef="#ctx0" brushRef="#br0" timeOffset="197.26">11503 6968 1441 0,'11'0'97'0,"3"0"26"15,4 0-28-15,-4-5-26 0,3 2-39 0,-3 0-27 0,4-4-7 0,1 1-40 16,4-3-31-16,9-2-248 0,1-5 198 16</inkml:trace>
  <inkml:trace contextRef="#ctx0" brushRef="#br0" timeOffset="387.4">12035 6856 1264 0,'-7'23'86'0,"-2"3"38"16,3 2-13-16,-1 10-31 31,4 4-24-31,5 12-34 16,4-2-9-16,8-3-13 16,4-8-9-16,5-17-35 15,6-7-25-15,1-22-157 16,-2-10 135-16</inkml:trace>
  <inkml:trace contextRef="#ctx0" brushRef="#br0" timeOffset="546.88">12038 6714 1465 0,'0'1'35'0,"-2"-2"-38"15,4-4-30-15,9-4-257 0,5-9 198 16</inkml:trace>
  <inkml:trace contextRef="#ctx0" brushRef="#br0" timeOffset="830.21">12390 6906 1318 0,'3'52'66'0,"-3"-1"4"16,-5-2-13-16,-3-13-33 15,5-1-13-15,3-15-4 16,-1-6-2-16,1-11 21 16,-4-3 6-16,0-12 15 15,2-6 14-15,2-7-1 16,2-3-2-16,7-1-3 16,2 3-10-16,8-1-15 15,3 2-4-15,3 6-13 16,4 0-1-16,1 14-6 15,0 5-5-15,-3 16 0 16,-4 9-4-16,-10 22-38 16,-4 2-26-16,-2 5-73 0,-3-2-107 15,7-10 143 1</inkml:trace>
  <inkml:trace contextRef="#ctx0" brushRef="#br0" timeOffset="1213.05">12994 7034 1307 0,'8'-10'95'0,"-2"10"69"16,0 12-35-16,-4 16-20 16,-5 13-19-16,-5 17-35 15,-5 7-23-15,5 0-20 16,4-1-9-16,4-4-4 16,6-6-3-16,5-2-15 15,-1-6-4-15,-1-2-9 16,-1-5 1-16,-5-10 9 15,-3-14 8-15,0-19 11 0,0-19 3 16,-2-21 2 0,1-8 3-16,1-20 5 0,0-6 3 15,8-13 6-15,4 3 2 16,7 12-2 0,3 15 10-16,2 32 6 0,-3 15-1 15,1 20-9-15,-2 7-12 16,-9 14-14-16,-6 4-1 15,-11 9 2 1,-7 4-1-16,-6-2-20 0,-3-1-15 16,-2-4-27-16,-1-6-15 15,3-12-38-15,6-8-17 0,13-16 70 16</inkml:trace>
  <inkml:trace contextRef="#ctx0" brushRef="#br0" timeOffset="1730.89">13406 6919 1392 0,'1'14'88'0,"-5"14"52"15,-4 10-26-15,-7 13-18 0,4 2-28 16,7-4-38-16,2-8-10 16,12-17-15-16,7-8-1 15,10-19-3-15,6-7 0 16,5-9-1-16,1-9 2 15,-3-5-2 1,-9 0 1-16,-6 1 4 0,-7 5-4 16,-11 5 3-16,0 6-1 15,-4 15-1-15,-4 5 5 0,2 33-3 16,-2 12-2-16,5 9 0 16,5-1-2-16,7-16-2 31,12-10-4-31,9-18-5 0,2-8 0 15,6-16 5-15,2-8 5 16,-4-14 3-16,0-12 11 16,-4-13 21-16,-2-7 8 0,-11-9 21 15,-3 0 5-15,-14-2-15 0,-5-2-6 16,-3 2-10-16,-3 8-20 16,1 27 27-1,2 19 4-15,1 30-8 0,2 16 7 31,0 15-27-31,0 7-7 0,5 12-3 16,1-1-6-16,7 3-20 16,1-2-18-16,3-4-58 15,2-9-28-15,0-4-62 16,-1-3-46-16,-4-12 131 16</inkml:trace>
  <inkml:trace contextRef="#ctx0" brushRef="#br0" timeOffset="1914.94">13869 6829 1634 0,'10'-8'119'0,"7"-3"66"15,10 2-30-15,6-9-48 0,7 1-39 0,4-5-48 0,3-2-11 0,7 4-47 0,-1-4-39 0,0 10-112 16,-6 1 60-1,-22 18 37-15</inkml:trace>
  <inkml:trace contextRef="#ctx0" brushRef="#br0" timeOffset="2299.76">12645 7939 1456 0,'-8'14'75'0,"-7"18"26"0,-3 4-34 0,-5 16-27 16,1 0-16-1,9-1-15-15,5-9-2 16,14-15-10-16,12-6 2 0,8-21 20 16,1-13 13-16,6-12 31 15,1-4 9-15,-4-5-3 16,-5 1-8 0,-14 3-14-16,-6 3-8 0,-20 6-16 15,-7 2-8 1,-11 8-20-16,-3 8-20 0,0 5-54 15,-1 4-26-15,14 0-66 16,5-2-20-16,23-12 107 16</inkml:trace>
  <inkml:trace contextRef="#ctx0" brushRef="#br0" timeOffset="2741.5">12978 7892 1190 0,'36'16'112'15,"-7"10"95"1,-12 11-77-16,-11 15-57 15,-4 9-31-15,-7 5-37 0,2 4-4 16,-2-4-2-16,2-4-4 16,3-13-1-16,0-13 3 15,-1-20 5-15,-1-12 22 0,-1-21 42 16,-2-13 9 0,2-33 15-16,-5-10-18 15,7-18-39-15,7-4-9 16,11 7-1-16,7 3 0 15,9 23 11-15,3 17-1 0,5 19-6 16,2 14-6-16,-4 15-16 16,-5 9-2-16,-12 12-5 15,-10 1 1-15,-9 8-9 16,-6 2-2-16,-16 1-4 16,-6 1-1-16,-11-10 6 0,-4-5-1 15,1-13-1-15,4-1-1 16,13-5 10-1,10-3 0-15,10 8 5 16,5 3 2-16,16 6-5 0,8 7-3 16,17 4 0-1,8 1 0-15,5-2-7 16,3-4-34-16,-5-4-84 16,5-5-31-16,-8-12 59 15</inkml:trace>
  <inkml:trace contextRef="#ctx0" brushRef="#br0" timeOffset="3531.86">14461 8076 925 0,'-6'-1'146'0,"-4"1"217"0,-10-3-280 0,-5-2-11 0,-12 3-37 0,-5-1-10 0,-1 6-17 16,2 7-3-16,3 12-5 16,8 5-8-16,10 3 0 15,7 3 1-15,21-5 3 16,6-4 1-16,13-10 2 16,8 0 3-16,1-11 3 15,0-3-3-15,4-6 6 16,-4-7 6-16,-6-9 18 15,-5 2 8-15,-11-1 10 16,-7-2 3-16,-7 1 2 16,-10 0 0-16,-2 3-2 15,-4 4-12-15,2 12-6 0,3 3-7 16,4 16-4 0,4 9 3-16,9 19-6 0,6 10-2 15,6 14-7-15,5 4-7 16,-1 4-4-1,0-2 0-15,-5-11-1 0,-4-3-1 0,-13-12-5 16,-3-1 3 0,-24-8 0-16,-6-2 3 0,-13-14 3 15,-6-9 2-15,-10-15-10 16,-1-12-15-16,2-14-29 16,2-9-21-16,21-11-34 15,12-4-6-15,21 2-21 16,8 4-3-16,21 7-193 15,7 3 203-15</inkml:trace>
  <inkml:trace contextRef="#ctx0" brushRef="#br0" timeOffset="4342.93">14824 8228 1303 0,'14'-11'175'0,"-3"1"168"0,-14-2-165 0,-6-3-27 16,-17 3-71-16,-5-1-37 0,-4 10-28 0,-1 3-10 0,4 14-1 16,2 10 2-16,11 14-6 15,5 3-4-15,13-2-14 16,2-1-15-16,12-16-17 16,4-9 1-16,10-18 7 15,6-9 12-15,3-16 22 16,2-6 9-16,-3-4 8 15,-4 1 11-15,-8 10 9 16,-8 6 0-16,-8 10-2 16,-6 11-9-16,-1 10-12 0,-1 14-1 15,-3 18-7 1,6 7-3-16,12-6-9 0,4-5-8 16,13-12 5-1,-2-11 1-15,2-15 13 16,1-7 5-16,-4-18 0 15,0 0 7-15,-1-17 10 16,-3-2 4-16,1-12 10 16,-3-7-3-16,-6-17-2 0,0-11 11 15,-8-20-3-15,-5-6-4 16,-3 22-13-16,-3 10-15 16,0 47 13-16,-1 20 7 0,1 28 6 15,2 15-2 1,-1 28-19-16,2 14-7 15,2 26-2-15,2 15 0 0,3 10 0 16,1-1-1-16,6-4-20 16,3-10-5-16,8-18 3 15,7-7 2-15,9-22 18 16,5-13 3-16,9-24 0 16,3-12-1-1,1-21 1-15,-7-11 0 0,-10-12 4 16,-9-7 2-16,-12 0 5 15,-2 1 5-15,-19 10 4 0,-3 10 3 16,-13 17 0 0,-6 12-1-16,-2 25-11 0,2 12-5 15,3 8-3-15,7 6-3 16,12-9 0 0,9-2-3-16,15-16-3 0,4-9 1 15,16-13-15 1,2-6-16-16,14-18-38 0,-2-3-17 0,-4-12-46 15,-2-3-4 1,-9-10-18-16,-6 0-9 16,-14 0 17-16,-12-2-224 15,-24 0 253 1</inkml:trace>
  <inkml:trace contextRef="#ctx0" brushRef="#br0" timeOffset="4518.32">15177 7793 1413 0,'-14'11'95'0,"8"-4"59"0,9 0-27 0,22-7-12 0,16-8-10 0,29-9-27 0,18-9-17 0,19-1-33 16,4-4-12-16,-2 1-58 15,-10 5-45-15,-11-1-268 16,-7-2 213-16</inkml:trace>
  <inkml:trace contextRef="#ctx0" brushRef="#br0" timeOffset="26842.03">13369 980 1087 0,'2'-14'120'0,"-2"-1"90"0,3 11-106 15,-3-1-15-15,0 3-38 0,2 2-12 0,1 7-6 0,2 5-4 16,1 10 4-16,-1 2 8 15,1 14 4-15,-3 1-2 16,-1 16-1-16,-2 10-5 16,0 23-5-16,-2 18-4 0,2 31-5 15,2 13-8-15,7 22-9 16,5 16-4-16,8 7-3 16,4 10 1-16,-3-1 1 15,-4-14 4-15,-1-22-5 16,-4-20 1-16,-2-31 0 15,-1-16 1-15,-3-26-6 16,-4-12-7-16,-1-23-22 16,-3-15-20-16,-2-23-43 15,-4-15-29-15,-5-30-346 16,-2-17 299-16</inkml:trace>
  <inkml:trace contextRef="#ctx0" brushRef="#br0" timeOffset="27880.39">13543 1016 1088 0,'13'-14'87'0,"2"-7"29"0,1 2-15 0,1-1 0 0,-1 3-39 0,0-1-3 0,5 6-23 16,2-1 0-16,7 7 8 15,5 3-8-15,9-2 5 0,5 5-1 16,19-2-8-16,11 2-3 15,31-3-8-15,10 0-3 16,19-3-11 0,12 2-2-16,26 4 0 15,14-1-4-15,22-1 0 0,20-1 2 16,4 3-4-16,3 3 1 16,12 0 9-16,-22 1 4 15,-21 5 15-15,-12-3 12 0,-46 7 8 16,-17-2-6-16,-34 2-8 15,-21-1-12-15,-34 2-15 16,-7 4-7-16,-17-4-3 16,-5 2-3-16,-5-2 2 15,0 0 8-15,-3 0 3 16,-1 1-7-16,1 2-1 16,0-3-3-16,0 2-1 15,-2 0 6-15,-1 3 5 16,-2-1 1-16,-1 6-1 15,-2 3-4-15,-2 8-4 0,-1 2 4 16,0 16 6 0,0 10 1-16,3 17 4 15,0 13-8-15,5 16-3 16,2 1 3-16,1 12-2 16,3-1-3-16,2 8 2 15,-2 7 3-15,2-7-8 0,-4-2 3 16,-4-8 0-16,-4 3-4 15,-2-17 5-15,-4-4-1 16,-4-19-3-16,-2-11-3 16,-4-14-1-16,-3-5 2 0,-6-6 4 15,-5-7 5-15,1-2 1 16,0-6 0-16,2 2 0 16,0-3-4-16,-1 0-3 15,0 0 0-15,-3-8 1 16,5-1-5-1,0-10 5-15,-4 0 1 0,-1-8 1 16,0-1 9-16,-12-2-2 16,-1-2-4-16,-14 0-3 15,-6 1-3-15,-8 1 2 16,-3 3-1-16,-11 8 6 0,-8 0-6 16,-29-1 1-1,-12 2 0-15,-20-1-1 16,-7 0 1-16,-18-3 5 0,-4-6-4 15,-14-9-1-15,-17 0 2 16,-6-6-2 0,3 2-1-16,-6 3 1 0,16 6 2 15,34-1-1-15,14 0-1 16,51-6-21-16,23-6-16 0,44-10-57 16,19-8-40-16,39-21-283 15,34-7 257-15</inkml:trace>
  <inkml:trace contextRef="#ctx0" brushRef="#br0" timeOffset="28665.73">17862 1197 1379 0,'4'-1'129'0,"-1"1"109"15,-3 0-130-15,0 0 1 0,0 11-29 0,0 5-8 0,0 20-21 0,-2 8-1 0,2 22-20 0,3 10-14 0,4 6-10 32,2-2-1-32,5-12-31 0,4-5-13 0,1-14-55 15,1-9-52 1,1-9-40-16,-3-6-269 0,1-9 288 15</inkml:trace>
  <inkml:trace contextRef="#ctx0" brushRef="#br0" timeOffset="29148.52">18653 1096 1455 0,'8'-1'74'16,"-4"6"42"-16,1 6-8 0,-5 15 10 16,-5 9-13-1,2 17-38-15,-2 8-16 0,2 8-21 16,0 4-9-16,2-4-23 15,-1-1 2-15,0-6-17 16,1-4-12-16,1-13 0 16,-2-9-3-16,-1-15 18 15,0-9 10-15,-3-12 1 16,-2-14 4-16,1-21-4 16,4-5-3-16,6-12 6 15,9 4-6-15,8 8 5 16,5 8 0-16,7 18 0 15,3 9 2-15,4 15 6 16,4 12 1-16,4 6 1 16,0 1-3-16,-9 4-6 0,-11-1 5 15,-16 1-4-15,-11-2 0 16,-16-2-4 0,-4-4-3-16,-17-7-13 0,-1-4-11 15,-6-10-20-15,6-5-21 16,4-13-30-16,2-6-20 15,12-14 68-15</inkml:trace>
  <inkml:trace contextRef="#ctx0" brushRef="#br0" timeOffset="29344.43">19194 1412 1309 0,'17'31'102'0,"-7"9"64"0,-2 7-24 0,-10-1-43 0,-4 1-23 0,6-4-52 16,0-7-7-16,9-9-14 16,7-8-3-16,3-16-19 15,3-3-26-15,-3-13-57 0,0-9-36 16,-3-17 71-16</inkml:trace>
  <inkml:trace contextRef="#ctx0" brushRef="#br0" timeOffset="29470.21">19199 1106 1136 0,'-13'0'95'16,"-1"0"83"-16,7-8-152 15,6-1-24-15,4-12-292 16,7-1 202-16</inkml:trace>
  <inkml:trace contextRef="#ctx0" brushRef="#br0" timeOffset="29644.71">19516 1035 1439 0,'1'54'133'0,"1"4"52"0,-5 11-54 15,-2 4-13-15,-3 4-64 32,5 0-28-32,0-9-24 0,3-6-25 0,3-12-84 15,2-7-49-15,-1-12-339 16,1-5 301-16</inkml:trace>
  <inkml:trace contextRef="#ctx0" brushRef="#br0" timeOffset="29802.85">19320 1347 1387 0,'30'14'121'0,"5"-1"106"16,23-10-148-1,12-3-5-15,7-12-46 0,0-6-38 16,2-10-104-16,1-1-240 0,3 1 210 16</inkml:trace>
  <inkml:trace contextRef="#ctx0" brushRef="#br0" timeOffset="30321.26">20723 1204 1368 0,'-4'6'241'16,"-4"29"-100"-16,-4 10-36 16,-5 15-18-16,-4 19-46 15,-3 3-14-15,1 2-19 16,-3-9-3-16,9-11-20 16,-3-11-2-16,13-23-2 0,1-9-4 15,6-20 19-15,9-7 3 16,-2-26 3-16,7-9 2 15,2-34-2-15,-2-18-1 16,5-22-3-16,-2-5-1 16,1 12 3-16,2 17-2 15,2 40 17-15,2 20 11 16,-4 36 11-16,4 18 17 16,3 25-4-16,1 12-2 0,2 17-18 15,3 5-13-15,-3 0-7 16,5-6-18-16,-8-17-37 15,-7-6-31-15,-9-16-68 32,-9-5-20-32,-5-18 4 0,-5-3 67 0</inkml:trace>
  <inkml:trace contextRef="#ctx0" brushRef="#br0" timeOffset="30495.61">20652 1417 1445 0,'23'20'114'16,"6"-3"45"-16,10-6-88 16,5-11 2-16,11-4-55 31,4-6-37-31,5-7-97 16,-2 1-204-16,14-6 180 15</inkml:trace>
  <inkml:trace contextRef="#ctx0" brushRef="#br0" timeOffset="31205.75">21488 1409 1089 0,'-16'8'139'0,"-11"-1"217"15,-9-2-212-15,-8 0-7 0,-4 0-27 16,6 3-65-16,1 6-16 16,6 16-21-16,2 0-9 15,9 6-14-15,12 5-8 16,12-6-20-16,11-5-4 0,17-8 13 15,2-8 7 1,9-13 17-16,4-1 6 0,0-15 3 16,-1-7 9-16,-4-15 21 15,-5-7 7-15,-9-14 15 16,-5-13-4-16,-14-13-9 16,-5-4-2-16,-7 3-11 15,-1 8-4-15,2 28 11 16,0 20 0-16,1 31 0 15,-3 17 2-15,-3 26-26 16,0 11-5-16,3 18 1 16,3 3-4-16,7 8-22 15,6-4-30-15,12-10-58 0,7-4-24 16,16-19-29 0,9-4-6-16,11-14-49 0,2-8 21 15,-1-22 78-15,-7-8 58 16,-6-17 156-16,-4-7 34 15,-12-7 25-15,-7-7-4 16,-19-11-11-16,-9-1-17 16,-17 11-33-16,-8 9-17 0,-7 30-32 15,-4 13-12-15,-3 28-15 16,2 14-3-16,6 7-10 16,-1 1-2-16,16-6-21 15,9-8-3-15,7-6-11 16,11-10-1-16,8-13 20 15,-4-7 3-15,4-11 12 16,-1-13 3-16,1-13 4 16,1-12 3-16,-1-16 9 15,-3-17 9-15,-4-22 4 0,-10-7-1 16,-2-12 6 0,-3 7 0-16,-5 29 9 0,3 21 14 15,-3 43 1-15,-3 28-9 16,-1 39-6-16,-3 15-11 15,4 26-17 1,8 5-4-16,5 1-9 0,4-1-10 0,13-10-48 16,3-8-41-16,18-18-90 15,7-11-35-15,14-11 111 16</inkml:trace>
  <inkml:trace contextRef="#ctx0" brushRef="#br0" timeOffset="32343.69">22554 1409 1138 0,'3'3'86'0,"2"-2"57"0,-3 1-26 0,-4 7-26 0,-1-1-15 0,-5 13-35 16,0 4-6-16,2 11-18 15,1-1-7-15,5 1-8 16,6-1 0-16,5-8-1 16,5-4-1-16,6-10 1 0,3-7-3 15,10-6 3-15,1-6-1 16,1-13 4-16,1-1 2 15,-10-7 5 1,-3-2 10-16,-9-2 12 16,-5 3 5-16,-9 1-1 0,-1 5-6 15,-1 20-11-15,0 2-1 16,-6-1-9-16,3 15 0 0,3 13-9 16,5 2-1-16,9 5-1 31,6-4-2-31,9-5 3 0,1-3-1 0,4-3-1 15,-2-5 2-15,-1-8-2 16,3-3 2-16,-9-6 0 16,-3-3-1-16,-8-2 1 15,-8-6 1-15,-1-5 1 16,-3 3-2-16,-4-1 5 16,-1-4-4-16,-2 6 0 15,0-3 2 1,2 9-5-16,2 1 1 0,1 6-1 15,1 1-1-15,7-1 0 0,3 4-3 16,5-1 1-16,5 2-2 16,1 4 5-16,6-6 0 15,-1 3 2-15,-2-4 2 16,-1-4-1 0,-5 0-1-16,-2-4-2 0,0-3 1 0,-2-2 2 15,0 4 1 1,-5 2 2-16,-1 3-4 0,-6 4 0 15,-1 4 1-15,-2 4-4 16,0 0 4-16,3 2-3 16,3-6 2-16,7-2 0 15,6-2 0-15,3-5 1 16,7-1-2-16,5 0 1 31,4-2 0-31,2 3 18 0,1 3 7 0,-11 2 4 31,-8 2 2-31,-7 7-21 0,-4 6-5 0,-9-1-8 16,0 2-2 0,-2-5-35-16,-2-10-34 0,-3 2-74 0,7-14-151 15,3-11 179-15</inkml:trace>
  <inkml:trace contextRef="#ctx0" brushRef="#br0" timeOffset="32497.43">23529 784 1491 0,'-16'0'36'0,"1"-6"-34"0,2 3 2 0,11-8-44 15,2-5 29-15</inkml:trace>
  <inkml:trace contextRef="#ctx0" brushRef="#br0" timeOffset="32697.79">23933 696 1564 0,'17'36'158'16,"-1"5"50"-16,-10 18-35 16,-2 10-3-16,-4 8-76 15,0 10-27-15,-4-5-39 16,1 0-14-16,2-2-36 15,-1-6-23-15,5-4-72 16,4-7-39-16,0-19-55 16,3-4-17-16,-2-18 130 15</inkml:trace>
  <inkml:trace contextRef="#ctx0" brushRef="#br0" timeOffset="32858.94">23774 1150 1639 0,'9'8'117'16,"16"6"50"-16,7 2-17 16,25-2-33-16,12-1-45 15,13-5-40-15,10-7-11 16,9-2-82-16,-2-6-52 0,16-1 58 16</inkml:trace>
  <inkml:trace contextRef="#ctx0" brushRef="#br0" timeOffset="34993.82">14354 439 868 0,'0'0'82'0,"-2"3"79"0,-1 0-35 0,3 3-13 0,-3-1-19 0,4-2-29 16,4 2 0 0,-3-5-8-16,-1 2 0 0,7-1-13 15,-3 4-2-15,1 6-13 16,-3 6 2-16,1 13-5 15,0 11 0 1,1 13-4-16,0 4-6 0,4 7-6 16,-2 0-5-1,2-5-4-15,1-8-10 0,-6-15-33 16,-1-8-23-16,-1-17-65 16,-2-10 68-16</inkml:trace>
  <inkml:trace contextRef="#ctx0" brushRef="#br0" timeOffset="35879.36">13825 365 890 0,'5'-10'85'0,"0"-2"67"0,0-6-35 15,-1 1-17-15,-4-7-18 0,-1-1-25 0,-10 0-12 16,-7 1-17-16,-5 4-7 16,-7 13-8-16,1 4 0 15,1 13-9-15,-1 9 1 0,6 11-6 16,2 7-2-16,9 9 3 15,5-3-2 1,12-7-1-16,8-8-1 16,10-10-7-16,3-3 1 15,4-11 2-15,0-4 2 0,-4-10 6 16,1-2 4-16,-6-7 3 16,-4-3 0-16,-9-1 6 15,-3 3-1-15,-5-2-1 16,-7 8 3-16,1 3 2 0,6 9-3 15,-3 2-4-15,4 13-4 16,6 6-7 0,-1 3 2-16,7 3 4 0,2-1 2 15,6-4-6-15,1 1-2 16,3-6-18-16,-1 0-17 16,0-3 36-16,-4-6-18 15</inkml:trace>
  <inkml:trace contextRef="#ctx0" brushRef="#br0" timeOffset="36529.62">15348 529 1110 0,'0'12'88'0,"0"4"51"0,0 5-18 0,-2 7-25 16,1 4-19-16,1 5-28 0,3 4-8 0,1 0-21 16,4-4-7-16,-1-6-6 15,1-4-15-15,-2-6-42 16,-1-6-21-16,-5-7-193 15,0-8 158-15</inkml:trace>
  <inkml:trace contextRef="#ctx0" brushRef="#br0" timeOffset="37240.46">15043 93 1238 0,'0'-3'91'0,"3"-8"43"0,-1 0-14 16,3-5-31 0,1-6-18-16,0 5-29 0,1-2-13 15,-3 10-13-15,-4 7-5 16,-1 4-2-16,1 13 1 15,-3 17 7-15,3 7 3 16,1 21-5-16,2 3-3 0,5 2-7 16,0-3-6-1,2-14 2-15,4-2-2 0,-5-16-10 16,2-5-6-16,-1-10-14 16,-9-12-2-16,6 0-13 15,-7-11-7-15,0-8-8 16,-2-1 1-16,-1-7-1 15,1 2 12-15,-1-5 12 16,2 1 1-16,1-3 24 16,4-1 1-16,4 3 11 0,8 7 10 15,0 3 19-15,-2 4 12 16,5 11 17-16,-2 4 9 16,5 7-8-1,-1 6-8-15,-1 5-17 0,-1-1-21 16,-8 6-4-16,-1 0-7 15,-10-2-4-15,-3 2 5 16,-10-6-3-16,-6 0 0 16,-8-5-9-16,-4 0-9 15,2-5-31-15,-1-2-15 16,4-7-43-16,3-3-172 16,9-5 181-16</inkml:trace>
  <inkml:trace contextRef="#ctx0" brushRef="#br0" timeOffset="38094.94">16436 620 1227 0,'-3'3'81'0,"1"1"43"0,1 0-11 0,2 3-28 0,-1-1-14 0,4 5-28 0,0 2-3 16,-2 5-8-1,3 16-8-15,-1 11-12 0,-4 7-5 16,0 5-4-16,0-3-6 16,4-7-35-16,-1-8-18 15,1-10-51-15,1-7 8 16,0-16 53-16</inkml:trace>
  <inkml:trace contextRef="#ctx0" brushRef="#br0" timeOffset="38650.25">16561 169 1038 0,'8'-8'91'15,"1"-1"30"-15,-2-4-33 0,-1-1-13 0,-6 1-35 0,-3 1-11 0,-7 5-9 16,-6 1-1-16,-7 11 0 15,-2 9-3-15,-5 10 2 16,3 6-2-16,0 9-2 0,3 2 7 0,8 5 1 16,10-4 3-16,16-4-6 15,5 0-3 1,9-11-8-16,1-3-6 0,4-10 1 31,2-3-18-31,4-10-52 16,0-1-35-16,1-11 43 15</inkml:trace>
  <inkml:trace contextRef="#ctx0" brushRef="#br0" timeOffset="38866.43">16876 311 1373 0,'-6'16'85'16,"1"0"14"-16,1 3-3 15,5-2-51-15,7 5-17 16,5-2-14-16,6 1-6 16,0-4-5-16,1-1-6 15,-1-3-40-15,-2-9-27 0,-1-2-240 16,-2-4 194 0</inkml:trace>
  <inkml:trace contextRef="#ctx0" brushRef="#br0" timeOffset="38999.05">16840 138 1136 0,'0'-10'45'16,"3"-6"15"-16,7 1-146 16,2 2-133-16,3-1 125 0</inkml:trace>
  <inkml:trace contextRef="#ctx0" brushRef="#br0" timeOffset="39330.47">17040 298 1020 0,'0'38'72'0,"0"0"62"15,5-5-76-15,-2-3-18 16,4-3-16-16,-3-11-19 16,1-2-1-1,1-6 3-15,-1-7 0 0,0-2 5 16,-5-10 6-16,0-8 9 15,0-2 1-15,-5-12 4 16,2 2-3-16,-2-12-3 16,2-1 3-16,5 9-1 15,1 5 0-15,8 19 3 16,3 8 1-16,3 6-10 16,9 8 3-16,4 7-14 15,3 5 1-15,3 11 4 16,-3-3-2-16,-4 7-3 15,-6 3-2-15,-12-2-9 16,-6 2 0-16,-10-6-16 0,-3-2-21 16,-1-3-45-16,-1-6-196 15,9-8 176-15</inkml:trace>
  <inkml:trace contextRef="#ctx0" brushRef="#br0" timeOffset="42161.05">15430 1773 646 0,'6'-5'116'0,"0"1"95"0,-2 0-37 0,-3 0-39 0,1-1-27 16,-4 3-25-16,-1 2-10 0,-2 2-16 16,0 1-4-1,2 7-12-15,0 1-3 0,3 8-5 16,0 6-4-1,0 11-1-15,2 5-1 0,-1 17-9 16,1 12-5 0,-2 18-4-16,0 10-6 15,-3 4-1-15,-2 2-1 16,2-7-12-16,0-4-11 16,6-16-25-16,5-11 2 15,9-25 0-15,4-12 12 16,7-29-8-16,7-11-23 15,-5-23 41-15</inkml:trace>
  <inkml:trace contextRef="#ctx0" brushRef="#br0" timeOffset="43101.13">15548 1784 650 0,'5'-24'83'0,"-2"5"60"0,2 10 0 0,-4 4-12 16,-1 5-25-16,2 7-19 16,-2 0-7-16,8 1-6 15,4 5-3-15,9-8-18 31,4-1-2-31,11-4 0 0,7-4 2 16,12-7 1-16,13-4-4 0,14 0-8 16,10 0-12-16,18 1-11 15,5 0-7-15,0 0-8 16,-6-2-2-16,-20 8-1 16,-15 2 1-16,-22 6-3 15,-11 5 1-15,-22-2 0 16,-7 0 0-16,-12 3 0 15,0-4 0-15,-3 1-1 16,0 2 1-16,3-1 0 0,2 0 2 16,5-1-3-16,3 3 1 15,4-3 2-15,2 2-2 16,1 3 4-16,2 3-4 16,-5-2 0-16,-3-2 0 0,-4 2 0 31,-4-1 0-31,-2 0 3 0,1 1 0 15,0-1 4-15,2 2 8 16,-2 1-1-16,3 0 5 0,-2 3-3 16,-3 2-8-16,8 4 1 15,0 4 0-15,1 9 3 16,7 8 4-16,-2 22 1 16,7 11-7-16,-6 15-5 15,-1 4-4 1,2 3-5-16,-9-5 5 15,-1-2-12-15,-8-11 1 16,-2-3-17-16,-3-8-10 0,4-7 1 16,3-6-2-16,0-16 15 15,2-7 9-15,-2-12 11 0,0-5 3 16,0-7 0-16,0-1 2 16,0-6-2-1,0 0 0-15,0 0 4 16,-2 0-1-16,-4-5 0 0,3-1 4 0,-5-3-6 15,3 2 2-15,-8-4-1 32,-6 3-2-32,-9 4 2 0,-10 4-4 0,-9 0 3 15,-7 3-4-15,-15 6-1 16,-8 4-3-16,-17-1-6 16,-10 3 5-1,-31 0-7 1,-7 0 3-16,-10-1 5 15,4-2-2-15,22-5 7 16,4-7-5-16,26 0-13 16,17-5-7-16,37 0-24 0,21 1-4 15,35-9-30 1,18-4-18-16,26-13 60 0</inkml:trace>
  <inkml:trace contextRef="#ctx0" brushRef="#br0" timeOffset="43911.11">15953 2035 958 0,'-3'1'75'0,"0"4"54"0,0-3-18 0,1-2-32 0,2 0-9 0,0 1-18 15,-1-1-4 1,-1 2-2-16,-2 1-1 0,-6 3-9 15,-6 1 1-15,-11 2-12 16,-6 2-4-16,-6 5-10 16,-2 6-4-16,0 3-6 15,0 2-1-15,9 1-1 16,7-1-1-16,16-5 2 16,7 2-2-16,15-8 2 15,6-2 1-15,9 2 3 16,2 1 5-16,13-1 2 0,2 3 2 15,3 0-7-15,-1-4-1 16,-15 1-4 0,-7-2-1-16,-16 4 3 15,-6-3 3-15,-7 1 1 16,-6-2-1-16,-10-1 0 0,-7-2-4 16,-5 2-9-16,-1-2-10 0,0 0-22 15,5-2-22 1,4-2-23-16,3 0-17 0,10-3-197 15,10-3 191-15</inkml:trace>
  <inkml:trace contextRef="#ctx0" brushRef="#br0" timeOffset="44811.46">16064 2317 979 0,'3'0'151'0,"0"2"180"0,-3-2-218 0,0 1-13 0,-1 4-44 0,-3 0-19 0,3 14-21 31,-1 1-8-31,4 12-4 15,3-1-1-15,3-4-1 0,3 0-1 16,4-7 2 0,3-4-3-16,1-5 1 15,3-3 0-15,0-8 1 0,3-8 1 0,-3-6 7 16,-1-5 3-16,-4-11 8 16,-4-6 6-16,-1-8 7 15,-4-7 15-15,-3 2-7 16,0 5-2-16,-4 11-5 15,2 14-17-15,-3 16 2 16,-3-2-3 0,0 21-12-16,-3 6 1 15,3 16-5-15,4-5-1 16,7 5 2-16,3-5-4 0,8-5-4 16,3-2-1-1,2-12-1-15,3-3 5 0,-1-11-4 16,-2-3 1-16,-3-8 6 15,-1-4 1-15,-4-7 0 16,0-4 0-16,-5 2-2 16,-3-1-2-16,-4 10 8 15,-2 9-3-15,-2 8 0 16,-3 4-3-16,-5 16-7 16,0 8 4-16,-2 3-16 15,4-1-3-15,3-2-2 16,3-11-1-16,0-7 14 0,2-10 7 15,-1-1 6-15,1 3 12 16,6-14 5-16,-4-4 2 16,6-8 1-16,1-2-11 15,1-1-6-15,3 6-3 16,-3 6 1-16,1 13-2 16,-5 10 0-16,1 6-6 15,-4 7-25-15,0-2-5 16,-2-1-11-16,0-2 5 0,0-10 19 15,-1-2 10-15,-2-6 12 16,3-5 2-16,-1-6 9 16,1-5 6-16,1-7 7 15,4-4 4-15,3 0 1 16,2 2-1-16,1 1-1 16,4 10-2-16,-3 12-8 15,1 2-1-15,-3 24-5 16,-1 3-3-16,-4 12 4 15,0 5-2-15,0 2-26 16,1 0-36-16,7-10-96 16,5-4-129-16,-6-17 155 0</inkml:trace>
  <inkml:trace contextRef="#ctx0" brushRef="#br0" timeOffset="47197.65">16526 2878 745 0,'10'-12'51'15,"-2"-1"8"-15,-4 9 31 0,-2-3 14 0,-2 9-1 0,-2 7 1 0,-2 15-18 16,-3 3 0-16,-4 12-13 16,2 5-9-16,-2 5-24 15,3 2-12-15,0 4-13 16,0 3-5-16,3 8-6 15,2 7-3-15,2 9-1 16,1 9 0-16,0 9 0 16,0 2 4-16,1 2-3 0,1 0 1 15,1 7-2-15,-2 4-2 16,4 8 2-16,0 3 0 16,-4-3 0-1,1-1-1-15,0-3-2 0,1 0-1 16,5 1 4-16,1-2 0 15,7-5 3-15,0-2-2 16,1-4-9 0,-1 3 4-16,-2 2-9 0,-3-3 3 0,-6-3 2 15,-2-4-2-15,-5-4 4 16,-2-5 4-16,-1-3 0 16,2-2 0-16,3-7 1 31,4-5-3-31,7-13 4 0,4-10 0 0,5-5 0 15,2-6-2-15,2-2 0 16,0-3 2-16,-1 0 5 0,-1-3 1 16,-3-4 0-16,-3-1-3 15,-5-1-3-15,-5-1 1 16,1 1-1-16,-1 2 4 16,0 3-2-16,5-1 2 15,4-5 0 1,7 4-3-16,9 1-1 15,-1-2-2-15,13-3 5 16,-4-8 9-16,10-5 18 0,8 0 10 0,6-5 10 16,11 2-2-16,18-1-2 15,15-4-4-15,13-1-11 16,-3-2 2-16,-7-3-13 16,-11 0-4-1,-10 0-9-15,-4-6-3 16,-11 1-3-16,-8 0-8 15,-17 2-21-15,-9 0-21 0,-15 0-33 16,-8 3-11 0,-7-6-11-16,-10 1-16 0,-7-3 74 0</inkml:trace>
  <inkml:trace contextRef="#ctx0" brushRef="#br0" timeOffset="47632.22">18161 6898 1142 0,'0'0'83'0,"0"0"53"0,4 0-18 0,-1-1-25 0,2 1-13 0,1 0-23 0,2 3-6 16,7 5-10-16,3 6-6 15,9 10-9-15,5 1-3 16,7 5 1-16,5 5 6 0,10 2 12 16,3 1 3-1,3 3-5-15,0-1-4 0,-3-2-24 16,-4-2 4-1,-10-9 4-15,-7-1-1 0,-17 3 4 16,-11-1-7-16,-22 15-11 16,-16 4 1-16,-25 22-9 15,-12 7-6-15,-10 12-12 16,-7 4-19-16,-13-8-41 16,-6-2-30-16,-7-16-61 15,-1-3 85-15</inkml:trace>
  <inkml:trace contextRef="#ctx1" brushRef="#br0">20753 8866 0,'0'0'0,"55"-32"0,-55 32 0,63-39 0,-12 3 0,-11 9 15,-13 3 1,-7 8-16,-4 0 16,-5 5-1,1 3-15,0 0 16,-4 0-16,0 4 15,0 0 1,-4 0-16,0 0 16,0 0-1,0 0-15,0 0 16,-1 0-16,1 0 16,0 1-1,0-1-15,0 0 16,0 0-1,0 4-15,0 0 16,0 0-16,0 0 16,-4 0-1,0 0-15,0 0 16,0 0 0,0 0-16,0 0 15,0 0-15,0 0 16,0 0-1,0 0 1,0 0-16,0 0 16,0 0-16,0 0 15,0 0 1,0 0-16,0 0 16,0 0-16,0 0 15</inkml:trace>
  <inkml:trace contextRef="#ctx0" brushRef="#br0" timeOffset="51362.75">13854 1833 1224 0,'-2'0'21'0,"2"-3"-6"0,-5-2 27 0,1-1-8 0,1 3 7 0,-4-1 1 0,6 4 1 0,-1 0-1 0,-3 0 1 0,2 4-3 0,-3 5 3 16,1 4 2-16,-1 6-7 16,-2 1-3-16,3 7-9 15,2 8-5-15,8 7-6 16,1 10-6-16,8 21-3 0,2 6 0 15,-5 10-4 1,2 11 7-16,-5-13-9 0,-1-2-13 16,3-17-17-16,-1-10-15 15,2-19-22-15,2-10 0 16,3-21-24-16,1-13-15 16,-1-24 60-1</inkml:trace>
  <inkml:trace contextRef="#ctx0" brushRef="#br0" timeOffset="52515.94">13881 1700 951 0,'4'-11'86'0,"-1"4"49"15,-1-3 1-15,-2 8-46 0,-3 6-21 16,-7 7-11 0,2 6-1-16,-3 2-5 0,4-3-4 15,2-5-21-15,5-10-10 0,3 6-7 16,10-7 2-16,17-2 4 31,7-3 9-31,15-1 5 0,8 0 1 0,21-2-6 31,6 2-6-31,7-4-10 16,-1 4-5-16,-6-4-2 0,-2 4-1 0,-4 4 1 16,-2 1 0-16,-13 9-2 15,-9 3 1-15,-19-2-1 16,-7 2 2 0,-12-4-2-16,2-7 1 15,-1-7 0-15,1 1-1 16,4-5 2-16,0-2 2 0,0 2-4 15,-3 3 1-15,-3 4 2 16,-8 2-5-16,-3 4 0 16,-3 1-1-16,-5 2-1 0,0-1 1 15,-5 1 2 1,2 1 0-16,2-3 2 16,1-1 2-16,1-2-3 15,1 0 0-15,6 0 3 0,1 0-3 16,1 0 1-16,2 2 0 0,-6 2-2 15,-1-2 1-15,-5-1 0 16,2 1 0-16,-4 8-1 31,1-1 1-31,-1 0 0 0,-1 6 1 16,3 0 1 0,0 1-2-16,5 2 3 15,1 2-1-15,3 8 0 0,1 9-1 0,-1 7-1 16,2 11 1-16,-1 7-1 15,-1 5-1-15,1 3 3 16,-1 2-1 0,-2-2-1-16,-4-2 0 0,-2-12-5 15,-1-5-3 1,3-12-9-16,-1-3-2 16,1-4 5-16,0 0 2 0,0-7 9 15,1-2 3 1,-4-1-4-16,0 2-1 15,-5 0-1-15,-1-4-5 0,-2 4-5 16,-2-4-1-16,1-2 2 16,2-6 4-16,1-4 7 15,0-3 4-15,1-3-1 16,-3 2 1-16,2-2-1 16,-2-2 1-16,-1 3 1 15,-4 5-1-15,-3-2 2 16,0 2 0-16,-1-6-3 15,1 1 2-15,0-5 0 16,-1 2 0-16,0-3 0 16,-5-2-1-16,-4 4 0 15,-5-5-1-15,-12-1 3 0,-1 6-1 16,-19-1-6-16,-3 4-3 16,-5 6-6-16,-5-5 1 15,10 8 5-15,0 1 5 16,-5-7 2-16,6-3 1 15,-6-9 0-15,0-8-3 0,9-14 1 16,4-1 0-16,20-1-4 16,11-4 2-16,18 10 1 15,6 4 1-15,6 4 4 16,6 4 1-16,2 2-5 16,-1 5-6-16,-5 1-26 15,-4 5-23-15,-4 5-51 16,-5 1-187-16,-8 2 186 15</inkml:trace>
  <inkml:trace contextRef="#ctx0" brushRef="#br0" timeOffset="53478.58">14218 2049 485 0,'2'-3'89'16,"2"0"103"-16,-2 1-65 0,3-1 14 0,-5 3-13 0,-2 0-15 0,1 3-15 0,1-1-4 15,-4 1-4-15,3 5-15 16,-9-4-8-16,-2 1-8 16,-12 1-23-16,-4-1-3 0,-5 2-16 15,-4-3-7-15,6 7-5 16,1 3-1 0,3 10-4-16,3 3-1 0,9 9-2 15,2 4-1 1,13-1 3-1,5-1 1-15,10 0 2 0,6-7-1 16,4-1-1-16,4-3 1 0,1-8-20 16,7 0-15-16,0-11-44 15,-1-2-26-15,0-3-300 16,-9-3 260 0</inkml:trace>
  <inkml:trace contextRef="#ctx0" brushRef="#br0" timeOffset="53825.03">14305 2331 1264 0,'-5'0'79'0,"-3"0"15"16,2 0-17-16,0 5-28 31,-1 1-24-31,6 16-24 16,1 2-1-16,6 4 2 15,-1 2-4-15,9-6 4 0,2-2-2 0,7-9 2 16,7-2 2-16,0-14-1 31,0-2 5-31,-4-8 1 16,-4-2 9-16,-5-6 11 16,-4-4-3-16,-9-5 6 15,-4-6-2-15,-11-2-10 0,-4-2-4 16,-7 6-16-16,-5 4-8 15,-2 15-22-15,6 14-20 16,-3 6-43-16,6 13-32 16,6 1-237-16,3 2 223 15</inkml:trace>
  <inkml:trace contextRef="#ctx0" brushRef="#br0" timeOffset="54397.99">14583 2382 1072 0,'0'-3'107'15,"0"1"74"-15,1 2-106 16,1 0-18-16,1 6-42 16,0 5-12-16,3 10 0 15,-1-1 1-15,5-1-4 0,-3-1 2 16,3-10 2-16,3-2-5 15,-2-6 4-15,4-5 10 16,1-4 8-16,1-4 3 16,-1-4 11-16,0-2 0 0,-5 1 9 15,-1 3 4-15,-7 0-9 16,-2 4-6 0,1 2-17-16,-1 6-6 15,4 9-4-15,-2 5 0 0,5 10-6 16,6-1 0-16,5-3 0 15,7-2-1 1,-1-6 0-16,-5-6 0 0,-2-1 1 16,-4-4 1-16,-5-6 7 15,-1-4 5-15,-5-9 13 16,-3-4 0-16,-1-10-3 16,1-3-4-16,-10-10-17 15,2-4 2-15,-1-4 1 16,1 9-6-16,5 17 8 0,3 10 6 15,0 20 2-15,2-2 7 16,-1 16-8-16,5 8-5 16,4 15-5-16,2 7-4 15,3 14 6-15,-3 2-4 16,2 6-6-16,-2-7-15 16,5-7-44-16,-3-5-18 0,5-6-58 15,-2-3 6-15,-1-11-226 16,-2-7 218-16</inkml:trace>
  <inkml:trace contextRef="#ctx0" brushRef="#br0" timeOffset="54563.44">14879 2315 1410 0,'14'12'80'0,"8"-3"6"0,7-4-7 0,12-4-22 0,-2-1-41 16,7-4-16 0,1-1-4-16</inkml:trace>
  <inkml:trace contextRef="#ctx0" brushRef="#br0" timeOffset="57197.99">14510 2785 688 0,'-13'2'120'0,"-1"-2"151"0,3 0-159 0,2 0-6 0,4 0-22 0,2-2-4 16,1 2-12-16,2 0-12 15,0 0-23-15,-3 4-15 16,0 11-12-16,-5 12 8 0,-8 19 15 16,-6 8 6-16,-8 18-1 15,-6 5-7-15,-7 10-11 16,-1 8-4-16,-17 10-6 15,-3 9-2-15,-7 6-2 16,-7 3 0-16,-3-3-1 16,-6 4 0-1,-10 4 0-15,-11 3 0 0,-10 8 2 0,-3-7 0 16,12-3-3-16,11-2 2 16,16-1-2-16,12-6 0 0,7 1 0 31,5-14 0-31,6-18-1 15,6-17 0-15,15-37-3 16,10-15-4-16,16-29-28 16,7-13-16-16,11-19-46 0,4-3-55 15,5-7 92-15</inkml:trace>
  <inkml:trace contextRef="#ctx0" brushRef="#br0" timeOffset="57636.25">12465 5097 1159 0,'0'4'72'0,"0"5"41"0,5 4-13 0,-2 4-5 15,2 8-8-15,5 10-21 16,-1 3-13-16,11 12-21 0,3 2-11 16,3 7-11-16,4-1-8 15,0-6-2-15,3-3-1 0,1-18 1 16,-3-7-5 0,-1-14-26-16,-5-10-21 15,2-21-57 1,5-9-116-16,1-20 136 0</inkml:trace>
  <inkml:trace contextRef="#ctx0" brushRef="#br0" timeOffset="57847.38">13308 5123 844 0,'3'4'166'0,"-1"6"245"15,-4 1-246-15,-9 1-26 16,-8 4-21-16,-13 5-36 15,-7 2-14-15,-10 10-35 16,-9 8-11-16,-16 16-10 0,-15 5-12 16,-15 12-7-16,0 3-27 15,9-4-86-15,15-5-37 16,29-9 71-16</inkml:trace>
  <inkml:trace contextRef="#ctx0" brushRef="#br0" timeOffset="68890.25">13846 3866 589 0,'1'0'136'0,"-1"1"115"0,2 1-104 0,0-2-35 0,-1 1-57 16,-1 1-12-16,0 1-17 0,0-3-7 15,0 2 1-15,-1-1 0 16,1-1 2-16,0 0 4 15,0 2 0 1,0-1-7-16,0 1 2 0,3 6-1 0,-3-3-4 16,0 3 5-16,-3-2-4 15,-4 0-4-15,-2 5-5 16,-4-3 3-16,2 2-3 16,-3 1-2-16,3-2 3 15,-2-3-4-15,2 4 0 16,0-4 0-16,2 2-3 15,-1 1 1-15,-4 1 1 16,-2-1 7-16,-4 6 6 16,-2-1 0-1,-2 2-4-15,3-1-6 0,-7 0-1 16,-3 0-6-16,-9 7 0 16,-6 0 1-16,1 1-4 15,0 0 4-15,8-4-4 16,0-3-1-16,6-13 4 15,-2-1-4-15,1-6 7 16,2-3 0-16,6-1-2 0,1-5 3 16,5 0 1-1,3-5 0-15,-3-3 4 0,-1-6 4 16,5-7-6-16,2 0-1 0,-3 0-4 16,3-3-3-16,-9 1 1 15,-2 0 2-15,-3-2 1 31,-1 0 5-31,-6 2 2 0,0 3-1 0,0-3 1 16,2-4-2-16,7-6-6 16,5-1 2-16,3-3 2 15,2 2-2-15,-2 6 0 16,-1 2 0-16,-2 2-3 16,-2 1 0-16,2-1 0 15,2-2-1-15,1-5-1 16,4 0 1-16,1-2 0 0,0-2 2 15,4 2 0-15,3-2 0 16,2 2 5-16,2 4-4 16,0-3 2-16,0 4-2 15,0-5 0-15,-2 4 1 16,1-6-2-16,1 5 1 16,0-5 1-16,0 3 0 15,1 2 7-15,1-3 0 0,3-2-5 16,3-3-2-16,1 1-3 15,1-4-1-15,-3 2 0 16,-3 1 3-16,-4-7 0 31,-2 4-1-31,-7 1 4 0,-2-2-5 0,1 4 0 16,-1 1 4-16,5 1-6 16,-1 4 1-16,3-5 3 15,-1 3-4-15,0-3 4 16,2-3-3-16,0-1 0 15,0-3 0-15,1 3-2 16,1-2 1-16,-3 5 2 0,3 5-1 16,-2 2 1-1,-2 4 0-15,-5 7 0 16,-1 1 5-16,-3 0-4 0,-3 4 5 16,0-4-5-16,1 1-2 15,5-5 3-15,1-4-6 16,7 0 4-1,2-4-1-15,1 9 0 0,0 3 0 16,-5 6-2-16,-2-1 4 16,-2 7-5-16,-5-4 3 15,-2 5 0 1,0-1 0-16,0-1 2 16,-1 2-3-16,0 1 3 0,-2 3-4 0,-3-3 1 15,9 5 0-15,-4 1-1 16,-1 7 3-16,-4 3-4 15,-4 1-1-15,-3 7-2 16,1-2 1-16,-1 2 3 16,-1 1 2-16,5-4 0 15,0-1 3-15,6-1-2 16,2-1 1 0,-2-1-3-16,-2-4-5 0,-4 1-1 15,-2 2-5-15,0-2 2 0,2 4 3 16,1 1 1-16,2 1 2 15,-1 7 1-15,-4-3-3 16,0 3 3-16,0 4 1 31,3 1 2-31,4-1-1 0,-5 1 1 0,0-5-3 16,-1 1-7-16,3 1-3 0,5 1 0 16,4-2 2-16,3 9 7 15,6-1 3-15,1 7 1 16,4 4 0-16,0 5-1 15,-2-3 1 1,0 2-1 0,-2-4 0-16,-1-7 2 15,2-2-3-15,-2-8 4 16,0-5 1-16,-3-5-3 16,-1-1-2-16,-1-4-36 15,1-1-23-15,3-8-49 16,1-2-130-16,0-6 150 15</inkml:trace>
  <inkml:trace contextRef="#ctx0" brushRef="#br0" timeOffset="69358.71">11276 631 1252 0,'3'0'51'0,"-1"0"8"0,-2 0-18 0,-5 0-15 0,0 0-3 0,-1 0-16 16,1 0-5-16,2 3 0 16,0 5 4-16,0 5 2 15,1 3 10-15,-1 9 4 0,0 0-10 16,0 7-3-16,-1-6-4 16,4 0-4-16,4-6-1 15,2-6 1-15,2 2-1 16,1-5 1-16,4 0 4 15,3 0-4-15,3-4-1 16,6-7-1-16,5 0 1 16,12-10 1-16,4-9 5 15,9-8-8-15,4-1-8 0,-1-7-41 16,1 5-128-16,2 5 115 16</inkml:trace>
  <inkml:trace contextRef="#ctx0" brushRef="#br0" timeOffset="73810.89">8220 854 351 0,'-17'7'68'0,"-4"-5"88"0,2 1-33 0,7-3 17 0,-2 0 0 16,9 3-21-16,0 4-25 16,3-6-14-16,9 4-5 15,7 0-1-15,13-5-6 16,8 0 1-16,12-5-18 0,2 2-10 15,9 3-16-15,5 1-4 16,8 4-8-16,11-2 3 16,21-3-4-16,9 0-1 15,11 0-1-15,1-8-7 16,1 7 2-16,8 1-1 0,1 1-1 16,-6 7-1-1,-7-3 0-15,-9 1-2 16,-2-3 1-16,4-1 3 0,-4-2 1 15,-4 2-1-15,-8-2-4 16,-5 1 2-16,-9 1-2 16,-1 3-1-1,-2 6 4-15,-4-2-1 0,-1 2 1 16,-4-1 1-16,-9-10-2 16,-9-4-2-16,-3-8 2 15,-3-6-2-15,5-2-1 16,-3-1 1-16,0 1-1 0,1 1 1 15,-5 6 1 1,3 1 1-16,-7 7 4 0,-1 0 0 16,-11 2 0-16,-1 3 3 15,-10 3-6-15,-8-3 0 16,-10 3-1-16,-1-3-2 16,0 0 3-16,0 0 1 15,0 0 1-15,2 0 2 0,4-4-3 16,-1 1-2-1,7 4-2-15,-2 2 0 0,4 5 0 16,3 3 3 0,-1 2 1-16,0 1-2 0,-5-3 1 31,-2 2 2-31,-5-2 6 0,-4 1 3 0,-4-2 3 16,0 2-7-16,-1 6-4 15,-1-4-4-15,4 5-3 16,1 3 3-16,1 5-4 15,3 4 3 1,0 6 1-16,-2 4-1 0,3 1 2 16,-1 9-4-16,0 10 0 15,2 7-1-15,-2 20 0 16,0 12 2-16,2 4-1 0,-2-2 2 16,2-4-1-1,-1 0 2-15,-4 6-1 0,2 9-1 16,-4 1 0-1,-1-4-1-15,-2-10 1 0,-1-7 1 16,3-7 1-16,0 1-2 0,3-3 0 16,3-1-1-16,0-7-3 15,2-3 4-15,-4-10 0 16,3-7 0-16,-1-7 0 16,-3-9-6-16,6-12 0 15,-1-4-1 1,-1-12 3-16,0-4 4 0,-4-1 2 15,-4-1-2-15,0 0 3 16,-1 1-3-16,-6 2-1 16,-3 4 3-16,1 4-1 15,-6 3 0-15,0 3 0 16,7-3 2-16,-7 1-1 16,3-4-1-16,0 3 1 0,4-4-2 15,-1 5-1-15,2-6 5 16,1 3 1-16,3-4 2 15,-4-3 13-15,1-2-1 16,-3-4 12-16,-6 3 5 16,-6 2-15-16,-3-6 4 0,-10 6-12 31,-3-4-2-31,-5 2 1 16,-4 1-5-16,-7 1 2 15,-5 2-1-15,1 1-7 16,1 1 5-16,-11-1-8 0,-6-4 2 0,-15 1 1 15,-4-4 0-15,-8 0-1 16,1-4 0 0,-6 0 3-16,-7-1-2 0,-7-1 5 15,-8 0-6-15,-3-5-4 16,-1 2 3-16,-2-6-3 16,2 3 3-1,-4 2-6-15,0 1-2 0,10 5-7 16,-7-2-5-16,-1 0 12 0,1 0-4 15,13 0 4-15,9 3 0 16,16 5 1 0,12-5-1-1,-3 0 1-15,12 0 3 0,16 0-1 16,2-1 2 0,23 4 4-16,6-1 0 0,9-2 0 15,6 2 0-15,2-5 0 16,5 0 4-16,3-6-4 15,2-5 2-15,2-11-4 16,1-4-2-16,1-12 1 16,1-7 0-16,3-10 4 15,-1-15 0-15,4-21 5 16,3-12 1-16,2-29-4 16,-1-23 1-16,-5-20-1 0,-6-3-2 15,-12 4 3 1,-8 3-1-16,-6 11 3 15,0 7-5-15,3 22 3 16,3 15 0-16,8 26-7 16,8 12 8-16,12 17-3 0,7 7 1 15,9 4 1-15,7-5-4 16,9-2 1-16,12 3-1 16,14-6 5-16,-1 5-5 0,-9 5 2 15,-10-1 1-15,-28 10-4 16,-11 2 8-16,-16 6-9 15,-13 6-2-15,-16 10-43 16,-11-6-36-16,-2 1-52 16,4 2-53-16,21-2 110 15</inkml:trace>
  <inkml:trace contextRef="#ctx0" brushRef="#br0" timeOffset="74441.42">8583 1732 1081 0,'-5'16'87'0,"-1"3"16"0,-2 3-17 0,-1 3-10 0,1 7-25 16,0 5 3-16,5 20-3 16,0 9-6-16,3 20-14 15,4 0-10-15,-1-1-14 16,2-6-3-16,1-12-16 15,-1-9-12 1,0-19-40-16,0-1-28 0,-5-20-219 16,0-14 195-16</inkml:trace>
  <inkml:trace contextRef="#ctx0" brushRef="#br0" timeOffset="75186.23">8523 1732 1129 0,'-3'-21'93'16,"-2"4"18"-16,5 8 2 0,3-2-6 0,7 1-27 15,4-2 0-15,8-1-20 16,5-1-9-16,12 3-10 16,9-2-5-16,16-3-5 15,7 5-2-15,11-4-3 16,2 3 0-16,3 6-13 15,7-8 0-15,12-2-6 16,5-1-5-16,-6 1 4 16,-10 2-1-16,-24 3-3 15,-14-2-4-15,-19 7 2 16,-7 1 2-16,-9 4-3 16,-4 2 1-16,-7 1-4 0,-2 1 4 15,-3 0 1 1,-3-1 2-16,4-1 3 15,-2-1-6-15,2 0 0 16,1 0 0-16,-3 0-2 16,1 5 3-16,-1 1-1 0,0-1 0 15,0 4 2-15,1-2-2 0,0 4 1 16,2-2 0-16,0 5-1 31,0 7-1-31,3 6-2 16,1 3 1-16,3 15-1 15,0 1 0-15,1 14 3 16,0 6 0-16,-2 12 0 16,-3 10 0-16,2 14 4 15,-5 10 2-15,0 7-5 16,3-6 1-16,-2-21-1 0,7-13 0 16,-3-24-8-16,-4-6-1 15,-3-13-6-15,-6-5-2 16,-1-12 9-16,-1-3 6 15,-7-11-2-15,-5-5-3 0,-10-8-5 16,-5 0-3 0,-2-1 0-16,-5 1-2 15,1-2-1-15,-8 6-4 0,-10-4-10 16,-12 1-1-16,-17 0-5 16,-10-3-10-16,-21 2-15 15,-5-3-8-15,1-3 1 16,6 1 9-16,29 1 28 15,10 1 5-15,10 0-11 16,7 1-18-16,9-1-34 16,13 2-71-16,14-10 95 15</inkml:trace>
  <inkml:trace contextRef="#ctx0" brushRef="#br0" timeOffset="75848.89">8892 1932 1065 0,'-1'-4'75'0,"-6"-6"82"0,-4 5-80 0,-9-4-11 0,-7 1-15 0,-6 5-31 0,-3 3-9 15,-2 12-6 1,1 11-4-16,3 13-1 0,5 6 1 15,15 9-1-15,8-1-3 16,15-12-5-16,12-2-4 16,12-17-2-16,6-4 8 0,9-8-8 31,-1-7 2-31,2-4-1 0,-8-12-2 0,-8-5 11 16,-6-7 2-1,-18 1 8 1,-1 5 4-16,-11 0 10 0,-8 6 6 0,-2 5-6 15,-2 7-3-15,-1 11-6 16,2 9-6-16,-1 14-4 16,8-1 1-16,5 2-6 15,7-4 1-15,12-8 5 16,2-3 1-16,6-13 12 16,-1-3 8-16,-5-7 10 0,-2-5 8 15,-1-2 6 1,-3-5 3-16,-6 1-4 15,-3 3-6-15,-14-7-17 0,-4 6-7 16,-11-2-15-16,-4 9-14 16,-4 6-39-1,2 6-36-15,2 3-12 0,-1-3 38 0</inkml:trace>
  <inkml:trace contextRef="#ctx0" brushRef="#br0" timeOffset="76338.89">9157 2128 1213 0,'-3'17'69'0,"-5"2"45"0,-3-2-45 0,2-2-17 0,-1-9-10 0,9-6-15 16,4-5-8-16,8-7-8 15,3-4-6-15,2-3-5 16,1 5-2-16,-4 3-1 0,-2 4 7 15,0 4 1-15,-3 3 7 16,1 5-1-16,2 0-2 16,-3 3-5-16,3-2-1 0,2 11 0 15,1-1-3-15,5 8 2 16,-2 2-3-16,9-2-1 16,2 1 6-16,8-9-5 15,5-3 5-15,0-13 3 16,0 0 3-16,-15-16 28 15,-8-8 5-15,-11-14 10 16,-6-3 5 0,-1-15-11-16,-4-6-1 15,-3-4-11-15,-2 0-7 16,3 6-15-16,1 11-2 0,3 19 1 16,4 13 3-16,-2 28 1 15,0 9-8-15,0 26-6 16,-5 9-2-16,7 10-3 15,4 1 3-15,3 0-29 16,2-9-28-16,2-8-53 0,0-7-36 31,-7-16-19-31,-4-11-206 16,-9-19 241-16</inkml:trace>
  <inkml:trace contextRef="#ctx0" brushRef="#br0" timeOffset="76481.05">9466 2011 1349 0,'7'-6'71'0,"9"-7"14"0,12 2-12 0,11-1-30 0,4-4-12 0,11 3-21 15,-4-1-29-15,15 1-61 16,3-1 47-16</inkml:trace>
  <inkml:trace contextRef="#ctx0" brushRef="#br0" timeOffset="77460.75">11183 1357 1045 0,'-24'0'84'0,"-9"1"67"0,-8 2-49 16,-19-6-36-16,-6 0-18 15,-23 0-30-15,-5 3-7 16,1 5-6-16,3 9-4 16,16 8 1-16,11 5-3 15,22 6 0-15,14-3 2 16,19 11-1-16,5 1 1 15,9 4 8-15,2 6 4 16,6 3 6-16,2 4 5 16,-5 5-11-16,-5 9-2 0,-9 23-4 15,-10 15-5-15,-5 18-10 16,-6-3-19-16,5-23-16 16,2-21 6-16,12-35 5 15,3-12 21-15,10-20 13 16,6-2 6-16,4-13 20 15,12 0 3-15,11-10 11 16,6-1-2-16,8-3-17 16,5 0-4-16,0 5-6 15,13 2-9-15,1 12 2 0,2 6-4 16,-4 10-2-16,-7-1 3 16,7 1-1-1,-1-4-2-15,4-3 2 0,0-1 2 16,-7-5 15-16,-5-7 11 0,-9-2 8 15,-8-10 3 1,-20-2-9-16,-4-3-4 0,-12-3-8 16,-8 0-2-16,-4-3-9 15,-1 3 2 1,1-4-5-16,4-3-4 0,4-2 1 16,2-5-5-16,3-8 2 15,-1-5 0-15,-4-12 2 16,-3-13 1-16,-8-21-1 15,-3-13 3-15,-11-14-4 16,2-8-6-16,-10-9-3 16,-1 11-5-16,7 23 0 15,1 20 9-15,6 43 1 16,1 13-5-16,0 22 3 0,1-1-4 16,-2 5 3-16,-2 5 0 15,-8-1 2 1,-7 6 1-16,-9-5 1 15,-4-1 5-15,-11 1-3 16,-5 0-14-16,-5 4-27 0,-1 7-25 0,-4 6-41 16,1 3-5-16,-4 2 59 15</inkml:trace>
  <inkml:trace contextRef="#ctx0" brushRef="#br0" timeOffset="77856.17">10762 1849 1060 0,'20'-5'82'16,"-10"3"60"-16,-10-2-31 0,-15 4-22 0,-8-2-12 0,-14 2-31 0,1 2-20 15,-5 4-15 1,3 5-3-16,11 3-9 16,4 4 3-16,12 0-3 15,8 6-1-15,12 5 3 0,8 4-6 0,10-3 10 16,6 3-6-16,1-2 0 31,-3-1 7-15,-7 0-8-16,-7 0 4 0,-20-5-6 15,-13-1-9-15,-14-2-20 16,-11-6-21-16,3-4-58 16,0-5-191-16,7-9 192 15</inkml:trace>
  <inkml:trace contextRef="#ctx0" brushRef="#br0" timeOffset="78448.1">10921 1995 1226 0,'9'8'76'16,"-1"2"22"-16,-8 2-9 15,-6 9-15-15,-7 2-15 16,1 14-28-16,-1 1-6 0,2 3-17 15,5 0-7-15,3-8 0 16,1-6 0-16,8-15 2 16,10-6-3-16,5-9 3 15,2-8-3-15,4-11 0 16,-2-6 4-16,2-2-4 16,-2-3 2-16,-4 7 2 15,-4 9-4-15,-6 11-1 16,-3 6 0-16,-6 11-5 15,-2 6 6-15,-6 4-3 16,1 1-1-16,2-5 1 16,-1-3-1-16,8-7 3 15,0-4 3-15,7-8 0 16,4-8 1-16,2-5 0 16,3-3-5-16,3 1 3 0,0 5-2 15,-2 11-1-15,-2-1 5 16,-7 10-3-16,-4 1 0 15,-2 14 3-15,1 1-7 0,-4 9 0 16,0 0 4 0,7-2 0-16,1-1 0 0,11-5 4 15,5-5-2-15,9 1-4 16,3-2 6-16,2-4-6 16,2 1 2-16,-7-10-22 15,-1-5-20-15,-7-10-201 16,2-12 151-16</inkml:trace>
  <inkml:trace contextRef="#ctx0" brushRef="#br0" timeOffset="79075.24">8850 470 1107 0,'7'2'68'0,"-2"4"31"0,-2 7 7 0,-3 12-12 16,-1 11-13-16,-2 15-22 0,3 2-17 0,-4 3-19 15,1 2-10-15,3-14-11 16,-3-3-4-16,3-14-28 16,3-5-17-16,-4-14-214 15,-2-8 169-15</inkml:trace>
  <inkml:trace contextRef="#ctx0" brushRef="#br0" timeOffset="79518.92">8564 327 1151 0,'-24'-22'55'0,"-1"0"8"16,-2-2-8-16,2 10-24 16,5 6-9-16,5 17-10 15,0 7-10-15,5 17-5 16,4 0 1-16,4 1-3 16,5-8 1-16,10-7-1 15,1-5 2-15,5-9 3 16,3-6 0-16,-1-12 4 15,-1-4 2-15,-2-5 12 0,-4-4 8 16,-6 3 1-16,-4 1-1 0,-4 9-7 16,0 10-4-1,-7 15-10-15,-1 12-2 0,1 14-3 16,4 1-1-16,8-1-2 16,6-3-13-1,11-4-53-15,6-5-109 16,7-10 102-16</inkml:trace>
  <inkml:trace contextRef="#ctx0" brushRef="#br0" timeOffset="79899.39">9804 595 1252 0,'2'-2'88'0,"-2"-1"41"0,1 0-10 0,1 9-25 0,-2 5-17 0,1 15-28 16,-1 8-13-16,-1 18-22 15,-2 5-3-15,-2-3-6 16,3-1-6-16,1-7-47 16,1-8-32-16,0-11-44 15,-2-10-91-15,5-7 133 0</inkml:trace>
  <inkml:trace contextRef="#ctx0" brushRef="#br0" timeOffset="80341.25">9463 82 1240 0,'0'0'25'0,"0"11"21"0,-3 12 41 0,-2 7 10 16,-1 7 1-1,-7 8-39-15,-2 0-19 16,-1-1-30 0,-1 1-8-16,6-17 3 15,4-4-7-15,6-12-10 16,1-7-3-16,8-7-15 15,1-1 1-15,7-11 5 16,4-5 0-16,1 0 10 16,-1-1 5-16,1 2 7 15,-2 4 7-15,1 5 7 16,-1 1 5-16,0 8-3 0,-2 6-2 16,4 5 5-16,-4 2-5 15,-2 1 0-15,-4 2-1 16,-10-1-6-16,-1 4-1 15,-17-4 1-15,-2-1 1 16,-17 0-5-16,-5-3-1 16,-10-8-32-16,-1-3-18 0,9-6-58 15,4-5-211-15,17 1 210 16</inkml:trace>
  <inkml:trace contextRef="#ctx0" brushRef="#br0" timeOffset="82015.95">11396 586 811 0,'6'0'126'0,"2"-2"67"0,-3 0-30 0,-2 2-29 0,-2 0-44 0,1-1-10 0,-4-2-25 31,-1-5-13-31,0 0-23 0,0 0-7 16,1-3-13-16,2 1 3 0,0 10 0 16,0-1-4-16,0 1-1 31,4 3 2-31,-3 5-1 15,-1 5-1-15,-3 5 1 16,-5 6 1-16,-8 9-5 16,-1 5 4-16,-7 5-3 0,-1 6-11 0,1-7 4 31,6-4-6-31,5-10 9 16,5-9 2-16,8-19 2 15,2 3 5-15,4-15-1 0,5-4 4 16,5-11-3-16,3-9 0 15,3-3 1-15,3-2-2 16,-1-5 2-16,-2 3-1 16,-3 4 0-16,-7 3 4 15,-2 13 11-15,-4 8-3 16,-6 15 7-16,-6 1 0 0,-8 21-6 16,-9 5 7-16,-7 13-6 15,-1 7-2-15,-5 5-6 16,-2 2-4-16,3-2 0 15,-1-2-2-15,4-7 0 16,5-7 0-16,12-12-2 16,4-7-3-16,11-17-6 15,0-5-1-15,14-18 4 16,8-7 2-16,11-19 4 16,3-10 4-16,1-4-3 0,-1 3-1 15,-6 5 6 1,-5 9-4-16,-6 12 6 15,-8 12 9-15,-14 14 0 0,-7 8 3 16,-12 17-3-16,-4 7-8 16,-4 15-1-16,-5 10-2 15,0 8-2-15,2 3 3 16,3-5-3-16,6-8 0 16,12-12 1-16,5-15 0 15,9-12 0-15,7-9 6 16,9-24-3-16,2-4-1 15,9-17 0-15,-4-4-5 0,0 1-1 16,-6 5 2-16,-8 16 0 16,-6 4-1-16,-8 24 0 15,-10 11-4-15,-15 20-3 16,-7 12 3-16,-6 7-16 16,3-1-20-16,13-12-52 15,8-9 53-15,15-15 3 16</inkml:trace>
  <inkml:trace contextRef="#ctx0" brushRef="#br0" timeOffset="82800.31">10522 171 613 0,'-5'3'140'0,"-1"-3"119"0,-1 0-98 0,0 1-31 0,0-4-51 0,4 0-18 0,0 2-28 16,0-9 0-1,-3 7-20-15,-2-5 1 16,-3 7-3-1,-4 2-4-15,-5 9-1 0,-2 2 3 16,-5 12-5-16,-1 4 0 16,-1 15 0-16,-1 4-4 15,5-1 0-15,11 0-2 0,11-9 6 32,9 1 5-32,13-13 4 0,1 1-1 15,10-12-2-15,-1-3-7 0,5-11-5 31,3-6-19-31,2-10-46 16,2-5-41-16,-5-7 54 16</inkml:trace>
  <inkml:trace contextRef="#ctx0" brushRef="#br0" timeOffset="83028.73">10646 365 1142 0,'4'9'98'16,"-1"2"34"-16,-5 3-27 16,-4 5-23-16,-2 8-45 15,2 3-10-15,1-3-18 16,5-2-2-16,2-9-1 16,5-3-8-16,4-9-5 15,5-2-16-15,5-10-57 16,2-5-148-16,0-9 142 15</inkml:trace>
  <inkml:trace contextRef="#ctx0" brushRef="#br0" timeOffset="83169.86">10658 221 1273 0,'1'-6'36'16,"2"0"-27"-16,5-7-5 15,0 0-25-15,3 2-84 0,-1 3 70 16</inkml:trace>
  <inkml:trace contextRef="#ctx0" brushRef="#br0" timeOffset="83515.25">10866 426 1212 0,'-2'24'66'0,"-3"-5"1"15,1 1-9-15,-3-9-27 16,4-4-16-16,2-6-3 16,-2-1-4-16,3-1-5 15,0-3-1-15,-4-5 3 16,3 0-8-16,-2-4 3 16,3-6 1-16,0-6-1 0,3-8 2 15,2-7-4-15,1 1 5 16,3 9 5-16,1 1 4 15,4 12 8-15,-1 11-2 16,6 7 9 0,4 12-4-16,-2 11 5 0,2 4-1 15,-2 10-14-15,-9 0 1 16,3 1-13-16,-4-1 5 0,-5-2-5 16,-1-6-3-16,-1-4-39 15,1-3-29-15,2-12 39 16</inkml:trace>
  <inkml:trace contextRef="#ctx0" brushRef="#br0" timeOffset="87345.58">16312 4761 883 0,'-18'0'117'0,"-2"-3"131"0,-9 0-158 16,1-2-9-16,1 1-32 0,3-3-5 0,12 4-10 16,10 3 4-16,-1-1-4 0,9 2 0 15,5 2-1-15,1 8 1 16,6 5 8-16,3 8-2 15,6 11-9-15,4 4-10 16,2 4-11-16,4 5-6 16,-6-7-3-16,-2-4 2 15,-6-10-1-15,-4-9-1 16,-5-10 1-16,-4-5 1 16,-7-9 1-16,-1-13 4 15,-4-11 1-15,-3-9-1 16,-4-12-2-16,-4-1 1 0,-9-1-2 15,-3-2 2-15,-5 9 5 16,-3 6 1-16,8 15 17 16,4 5 5-16,7 18 1 15,11 7-1-15,7 17-15 16,11 9-8-16,11 17-2 16,1 10-2-16,8 7-1 15,-3 3-4-15,4-9-1 16,-3-3-2-16,-6-12 2 15,-2-11 0-15,-12-9-3 16,-4-10 2-16,-9-14 0 0,-6-7 4 16,-12-18 5-16,-7-11-5 15,-11-16 2-15,-5-11 0 16,-10-7-9-16,1 1 3 16,6 15-1-16,6 13 6 15,17 23 19-15,15 13 1 0,8 17-2 16,12 9-12-16,6 22-12 15,7 1-4-15,8 8 2 16,-2-3 2-16,5-8-5 16,-3-7-12-16,1-10-57 15,-1-10-29-15,-2-14-78 16,-2-8-10-16,6-31 104 16</inkml:trace>
  <inkml:trace contextRef="#ctx0" brushRef="#br0" timeOffset="88023.11">16870 4549 1268 0,'-17'12'55'0,"-5"6"14"0,-2 5-2 0,-1 10 4 0,-2 5-9 0,0 14-19 0,-4 7-3 0,-3 12-19 16,0-2-8-16,1 0-8 15,4-9-7 1,7-19 1-16,6-9 1 16,15-31-3-16,-6 2-7 0,17-23-3 15,6-15 4-15,10-17 2 16,8-9 8-16,3-9 1 16,3-5 2-16,-2 2 13 15,-4 4 4-15,-7 15 14 16,-1 7 3-16,-14 23 9 15,-10 23-3-15,-7 5-9 16,-16 25-8-16,-10 21-19 16,-5 8-3-16,-9 18-4 0,-2 6 1 15,0 0-2-15,0-5 1 16,9-13-6-16,3-12 0 16,16-21 0-16,6-12-1 15,13-27-1-15,7-9-4 0,12-30 2 31,9-10 3-31,10-25 5 0,3-3 1 0,3-2 5 16,0 3 5-16,-1 21 19 16,-4 11 0-16,-13 22 0 15,-9 14-2-15,-20 18-13 16,-10 17 3 0,-17 23-4-16,-8 11-7 0,-7 13-6 15,-6 9 2-15,2 4-5 16,2-1 0-16,9-11 1 15,6-15-3 1,17-22 2-16,10-15-4 0,11-26-6 16,8-10-1-16,12-25 2 15,2-15 6-15,8-4 6 16,4 2 3-16,-6 21-7 0,0 7-5 16,-9 21-27-16,-8 10-31 0,-11 11-53 15,-7 7-14-15,-13 6 66 31</inkml:trace>
  <inkml:trace contextRef="#ctx0" brushRef="#br0" timeOffset="88432.13">16092 4661 1345 0,'10'3'70'0,"2"11"35"0,4 8-17 0,13 8-7 0,4 6-14 0,9 10-35 0,4 1-9 16,-3 2-12-16,-2 0-8 31,-5-11-1-31,-6-2-1 16,-8-17-1-16,-1-6 3 0,-12-13 0 15,-3-5 4-15,-7-17 0 0,-9-8 0 16,-7-19-1-16,-7-3-5 16,-4-5 9-16,-2 5 6 15,1 6 5-15,1 5 8 16,8 19 1 0,9 14-7-16,6 29-7 15,6 14-4-15,12 25-10 0,3 11-1 0,11 6-14 16,1-6-24-16,5-13-72 15,0-7-36-15,13-9 71 16</inkml:trace>
  <inkml:trace contextRef="#ctx0" brushRef="#br0" timeOffset="111865.94">17571 2544 907 0,'3'0'72'0,"-3"0"36"0,-11 0-40 16,-2 3-16-16,2 0-11 0,-2 1 2 0,10-4-3 0,3 0 0 0,5-5-3 16,6 2-2-16,5 1-1 15,-2-4 3-15,6 0 0 16,-2 2 6-16,-2-3 0 15,-15 5-7-15,1 0-11 16,-1 2-7-16,1-1-3 0,-2-4-3 31,-6-1 1-31,-4 6-4 0,-1 0-8 0,0 1-1 0,3 2 1 32,7-3-3-32,-1 2 1 15,0 0 4-15,2-2 2 16,0 3 3-16,5 2 3 0,-5-4-4 15,0 7 0 1,-1-5 4-16,-9 2 6 16,-1 1 4-16,-2-1 0 15,-1 1-2-15,0-1-9 16,6 3-3-16,-1-3 0 16,2 2 0-16,7-2 3 15,0 3-1-15,10-5-2 0,2 2 2 16,7 1 7-16,5 1 0 15,6 0-2-15,2 4 1 16,2 1-7-16,1-3-3 16,11 2 5-16,1 2-5 15,15-1 6-15,7 4 3 16,10 3-3 0,8 0 3-16,14 6-11 0,1 5-2 15,1-2-1-15,-7 2-2 0,-3 2 3 16,2-4-1-16,7 2 1 15,9 5 0-15,-4 6-1 16,-6 5 0-16,-14 1 3 16,-8 0 1-16,-1 2-1 15,4 2 1-15,10-7-4 16,4 2 0-16,2-1 2 16,-3 3-3-16,-2 2-1 15,5 1 1-15,1-1-4 16,3-1 2-16,-5-5 6 0,-14 3-2 15,-10-7 4 1,-12-2 1-16,-7-10-14 0,-5-4-1 16,-13-10-26-1,-6-1-23-15,-12-7-30 0,-3 0-17 16,-7-6-26-16,0 0-1 0,-3-8 80 16</inkml:trace>
  <inkml:trace contextRef="#ctx0" brushRef="#br0" timeOffset="112287.48">20694 3546 1280 0,'0'4'59'16,"2"3"12"-16,2-6 6 0,4 4 12 0,2-3-10 0,6 2-18 0,6-1-11 0,3 8-13 15,3 2-9 1,9 8-14 0,-3 4-4-16,4 8-6 0,0 3-1 15,-6 2 4-15,-2 0-2 0,-13-5 3 16,-3 3 6-16,-4-4 7 15,-9-10 5-15,-1-3-5 16,-3-3-6-16,-13-2-5 16,-3-2-2-1,-22-2-2-15,-8-4-2 16,-15 0-3-16,-7-2-3 16,1 3-30-16,-1 0-14 0,2 5-25 15,4 7-18-15,8 7-17 16,8 4-14-16,12 7 66 15</inkml:trace>
  <inkml:trace contextRef="#ctx0" brushRef="#br0" timeOffset="113714.39">21645 3776 913 0,'-1'0'113'0,"-2"0"75"0,3 0-49 15,0-2-8-15,1 2-26 0,4 2-6 16,-5-1-4-16,-3 1-9 0,1 6-17 31,-1-2-6-31,2 15-28 0,1 9-11 16,0 17-11-1,0 5-8-15,1 16-5 16,2 6-3-16,-3 5-21 16,5 0-11-16,3-16-51 15,1-11-14-15,12-21-34 16,3-12-21-16,1-16 100 16</inkml:trace>
  <inkml:trace contextRef="#ctx0" brushRef="#br0" timeOffset="114540.94">21996 3730 884 0,'3'0'141'0,"0"5"228"0,-1 0-224 0,1 7 4 0,-2 2-10 0,2 13-39 16,2 6-13-16,-5 10-40 15,2 9-11-15,-2 8-25 16,0 3-4-16,1 2-4 16,1-1-1-16,1-7-12 0,0-3-13 15,0-17-14 1,2-7-11-16,0-15-3 15,-2-7-1-15,2-13 4 0,-1-11 3 16,1-9 9-16,-2-2 11 16,0-6 11-1,1 3 8-15,0-2 6 16,3 2 1-16,4 7 9 0,3 2 10 16,5 9 25-16,3 2 8 0,11 10 9 15,0 5 0 1,5 8-12-16,-5 5-9 0,-8 1-17 15,-4 3-12-15,-13 2-12 32,-8 0 2-32,-18-2 0 0,-5 5 2 15,-21-7 1-15,-5 4-3 16,5-2 0-16,-2-6-2 16,14-4-4-16,5-7-10 0,13-10-18 15,10-7-21-15,18-20-49 0,9-7-29 31,20-7-273-31,9-6 251 0</inkml:trace>
  <inkml:trace contextRef="#ctx0" brushRef="#br0" timeOffset="114914.78">22860 3907 1211 0,'13'3'112'0,"-4"-2"131"0,-1 3-87 0,-3-3-1 0,0 5-20 0,-2 9-43 15,2 5-26-15,2 12-25 16,-2 4-11-16,-2 10-27 16,2-1 6-16,-5 3-24 15,3-1-36-15,0-6-50 16,0-5-51-16,2-9-51 15,-3-13 104-15</inkml:trace>
  <inkml:trace contextRef="#ctx0" brushRef="#br0" timeOffset="115378.27">22821 3867 997 0,'-5'-11'163'16,"-1"0"239"-16,3 3-264 15,4-3-23-15,9 0-21 16,13 2-32-16,12-1-8 16,15 6-6-16,6 4 0 15,2 7-13-15,-6 6-2 0,-11 4-19 16,-5 6-10-16,-15 0-4 16,-5-2-6-16,-15 2 6 15,-4-1 1-15,-14-4-1 16,-7 2-4-16,-7-6-11 15,-4-1 1-15,3-8-2 16,7 1 3-16,14-4 4 16,8 4-2-16,15 3 4 15,9 2 0-15,7 7 7 16,10 2 0-16,2-1 8 16,-1 5 3-16,-4 0 3 15,-5-1-2-15,-11 2-3 16,-8 2-4-16,-18 0-5 0,-8 0 5 15,-20 0-1-15,-6-2 3 16,-13-3-9-16,-4-3-14 16,-8-10-25-16,1-5-12 15,7-15-17-15,13-7-13 16,27-13-30-16,14-7-14 16,34-2-242-16,13-2 230 0</inkml:trace>
  <inkml:trace contextRef="#ctx0" brushRef="#br0" timeOffset="115698.97">23575 4006 1241 0,'-18'6'167'0,"-2"4"161"0,-8 4-174 0,-1 5-10 0,4-3-64 15,6 3-36-15,11 4-22 16,5 1-5-16,14 3-11 15,6-2-6-15,16-1 2 0,5-1-13 16,11-10-8-16,2-8 5 16,-2-8-2-1,-2-9 15-15,-11-13 5 0,-6-3 5 16,-9-8 0 0,-9-5 3-16,-12 1 1 0,-8-2-6 0,-20 4 1 15,-8 5-8-15,-16 6-27 16,-7 13-24-16,1 9-57 31,3 6-31-31,12 15-37 0,13 0-114 0,21-3 181 16</inkml:trace>
  <inkml:trace contextRef="#ctx0" brushRef="#br0" timeOffset="115899.64">24375 3803 1606 0,'12'14'120'0,"-12"3"45"16,-6 5-29-1,-27 7-14-15,-10 4-45 0,-15 9-38 0,-8 4-6 16,4 5-34-16,7-6-25 16,14-2-68-16,8-8-36 0,15-12-78 15,6-7-186-15,12-18 250 16</inkml:trace>
  <inkml:trace contextRef="#ctx0" brushRef="#br0" timeOffset="116072.5">24006 3891 1570 0,'9'38'122'0,"5"3"55"0,4 1-11 16,8 4-36-16,9-2-42 15,12-1-55-15,5-7-15 0,15-6-33 0,7 2-25 16,5-1-110-16,1-2-50 16,5 2 97-1</inkml:trace>
  <inkml:trace contextRef="#ctx0" brushRef="#br0" timeOffset="117288.24">22027 15605 1146 0,'0'3'146'0,"0"-1"176"0,3 1-150 0,7 2-33 0,1-2-14 15,3 14-45-15,2 8-23 0,0 26-35 16,1 15-9 0,2 33-10-16,1 17-14 0,7 21-50 15,0-3-36-15,0-5-72 16,0-12-27-16,-2-27-284 15,-1-16 295-15</inkml:trace>
  <inkml:trace contextRef="#ctx0" brushRef="#br0" timeOffset="117873.53">22144 15425 1318 0,'11'11'143'0,"8"-1"173"0,9 1-162 15,13-3-36-15,8-2-11 16,13-6-26-16,-1-3-19 0,10 3-31 0,5 3-4 16,12 6-16-16,12 7-2 31,13 3-6-31,-1 0-2 0,-14 3 1 15,-14 2 1-15,-34-5-1 16,-10 1 0-16,-17-2 0 16,-7-4 0-16,-14-3 3 15,-5-2-2-15,-12-7-3 16,0 3-4-16,-1 1-10 16,2 3 2-16,1 7 3 15,2 3-1-15,3 11 10 16,6 5 0-16,2 12-1 15,5 8 1-15,5 16-7 16,-2-1 1-16,9 7-1 16,-3-3-5-16,7-3-3 15,1-5-19-15,-7-7-3 16,1-1 3-16,-6-12-2 16,-2-5 19-16,-8-15 4 15,-4-5 7-15,-11-7 12 0,-6-3 3 16,-10-11 5-16,-7-3 3 15,-16-14-2-15,-9-7-1 16,-35-4-6-16,-9-2-8 16,-16 9 0-16,0 2-5 15,19 15-15-15,4 4-8 16,6 9-52-16,4 0-22 16,17 6-55-16,15-6-74 0,22-1 136 15</inkml:trace>
  <inkml:trace contextRef="#ctx0" brushRef="#br0" timeOffset="118695.15">20704 15700 1375 0,'9'12'97'15,"-1"12"54"-15,-3 12-20 0,-8 18-42 0,-5 9-27 0,-5 24-52 0,0-1-24 0,6 9-39 16,-1-7-17-16,6-21-7 16,4-6 12-16,6-21 34 15,-1-11 26-15,9-11 38 16,5-6 10-16,12-10 22 16,8-2 4-16,25-8-8 15,7 0-9-15,9-3-22 16,3-1-10-16,-13 4-20 15,-1-3-2-15,-1 3-14 16,-5 1-5-16,4 0-4 16,-6 2 6-16,-16-3 11 0,-2 2 12 15,-25-7 13 1,-7-7 2-16,-12-9 3 16,-7-6-6-16,-11-18-6 15,-7-12 1-15,-8-20-1 16,4-10 2-16,7 2 4 0,12 7-3 15,11 23 16-15,7 9 7 16,5 15 1 0,2 4-1-16,-3 11-19 0,-4 5-4 0,-9 7 9 31,-6 4 2-31,-16 1 5 0,-8-4-9 16,-24 2-14-16,-14-4-8 15,-20 2-14-15,-18 0-5 16,-36 8-31-16,-11 11-18 15,-12 17-26-15,5 13-6 0,17 13-8 16,12 2-2-16,22-7-164 16,8-4 171-16</inkml:trace>
  <inkml:trace contextRef="#ctx0" brushRef="#br0" timeOffset="119297.94">19293 15745 1658 0,'19'5'89'0,"-6"9"15"0,-4 12-40 0,-9 21-39 0,-6 11-16 16,-5 29-15 0,-5 11-12-16,0 7-25 15,1 3-16-15,4-14-29 0,3-12 2 16,9-22 27-16,7-16 13 16,13-20 48-16,7-8 9 15,19-18 8-15,15-7-3 16,21-18-9-16,9-6-6 15,9-7-5-15,-3-2-3 0,-15 4-8 16,1 5 0-16,-18 4 5 16,-7 6 2-16,-18 1 24 31,-11 6 14-31,-19-3 17 0,-10 0 16 0,-12-9 1 16,-6-9 2-16,-12-22-6 31,-2-11 0-31,-4-26-8 15,2-8 1-15,8-3-10 16,1 7-8-16,7 25-14 16,-1 12-5-16,-4 31-15 0,0 8 9 15,-12 26-9-15,-7 12 1 16,-18 18 0-16,-9 1-6 16,-22 3 2-16,-7 2-4 15,-9-10-19-15,2-3-22 16,-5-9-35-16,-3-8-18 15,-8-8-49-15,0-1-148 16,21 1 188-16</inkml:trace>
  <inkml:trace contextRef="#ctx0" brushRef="#br0" timeOffset="119939.87">16919 15492 1490 0,'0'0'97'0,"-2"1"48"0,-1 4-40 0,2 14-32 0,1 11-9 0,-7 19-22 0,3 7-12 15,-6 20-17-15,-1 8-13 16,5 12-23-16,4 6-17 0,12-1-25 16,7-8-4-1,16-23 20-15,10-13 9 0,14-23 9 16,7-9 0 0,15-14 5-16,8-11 1 0,22-12 17 15,14-10 1-15,3-7 5 16,-6-5 0-16,-16-4-3 15,-14-3-2-15,-14-6-1 16,-5-1 1-16,-19-10 18 16,-7 3 9-16,-15 3 14 15,-7 1 8-15,-16 10 3 16,-7 5 7-16,-14 1-4 16,-6 5-2-16,-12-1-16 0,-6-1-7 15,2-4-12-15,4-2 2 16,6-1-3-16,2-1-1 0,10 1 7 15,0 2 1 1,7 3 0-16,3 2 4 16,-1 16 0-16,-2 1 5 0,-10 10-1 15,-3 3 0-15,-12 2-9 16,-1 0-6 0,-14 4-2-16,-9-1-2 0,-29 0-6 15,-14 0-1-15,-19-1-16 16,-2 2-9-16,0 7-29 15,3 7-11-15,2 10-40 16,0 5-23-16,11 8-186 16,10 7 184-16</inkml:trace>
  <inkml:trace contextRef="#ctx0" brushRef="#br0" timeOffset="120167.43">16326 15753 1547 0,'11'7'147'15,"-3"-6"151"-15,-2-1-244 0,-3-1-38 0,-11-7-100 0,-3-5-59 0,-20-3 77 0</inkml:trace>
  <inkml:trace contextRef="#ctx0" brushRef="#br0" timeOffset="120351.05">15242 16004 2026 0,'0'0'67'0,"-2"0"-7"16,2-11-57-16,-3-11-53 16,-3-10-40-16,-7-13 263 15,2-4-172-15</inkml:trace>
  <inkml:trace contextRef="#ctx0" brushRef="#br0" timeOffset="120498.74">14311 15838 1991 0,'-41'12'70'0,"-3"-9"-41"15,-2-3-69-15,8-18-99 32,1-7-47-32,3-13 102 15</inkml:trace>
  <inkml:trace contextRef="#ctx0" brushRef="#br0" timeOffset="120651.35">13650 15760 2253 0,'-9'0'44'0,"-12"0"-125"15,-10-11-93 1,-34-4 84-16</inkml:trace>
  <inkml:trace contextRef="#ctx0" brushRef="#br0" timeOffset="121417.52">10872 15619 1452 0,'0'-1'108'0,"-6"1"53"15,3 3-43-15,-7 21-53 16,1 7-30-16,-1 29-29 16,-1 14-6-16,-1 18-14 15,-3 5-12-15,4 11-27 16,3 0-9-16,5-7-19 15,3-8 12-15,5-22 19 16,3-11 12-16,9-27 43 16,5-9 4-16,18-16 10 15,4-8 7-15,16-16-14 16,11-4-2-16,19-15-2 16,17-4-4-16,24-2-9 0,9-7-15 15,-2 7-25 1,-11 2-15-16,-24 7 3 15,-13 2 19-15,-22 8 47 0,-8 5 25 16,-27 4 33-16,-11 2 1 16,-19 2-9-16,-11-5-13 15,-11-9-24-15,-4-6-7 16,-11-17-14-16,-2-14 0 16,-3-21 4-16,2-8-1 0,12-23 2 15,6-4 3-15,21 0 5 16,10 5 10-16,15 26 11 15,2 14 1 1,-4 40-8-16,-3 10-3 0,-16 29 6 16,-6 16-2-16,-25 18 7 15,-14 12 2-15,-21 11-13 16,-13-2 5-16,-18-8-10 0,-13-8-5 16,-26-9-4-1,-10 0-22-15,-7-7-34 0,2 1-33 16,4-2-65-16,14-2-20 15,26 2 87 1</inkml:trace>
  <inkml:trace contextRef="#ctx0" brushRef="#br0" timeOffset="122314.33">15734 17461 1643 0,'3'-6'102'0,"29"-18"-20"0,-5 9-17 0,12 2-14 0,-1 2-10 0,-3 11-31 0,-4 3-10 0,-10 13-14 0,-7 4-14 0,-11 13-22 15,-4 2-9-15,-14 11-12 16,-5 1-3-16,-5-6 15 16,-2-3 15-16,6-11 25 15,6-4 13-15,15-5 15 16,7-1 7-16,19 0 15 15,7-2 5-15,16-3 13 16,6-7-2-16,11 1-4 16,7-3 0-16,-13 2-16 15,-10 3-2-15,-31 5-4 16,-16 1 2-16,-25 10-1 16,-19 1-2-16,-27 6-20 0,-9 4-14 15,-13 3-20-15,-1 0-9 16,7-13-16-1,7-1-9-15,17-21-32 0,12-5-7 16,23-18-272-16,11-10 247 16</inkml:trace>
  <inkml:trace contextRef="#ctx0" brushRef="#br0" timeOffset="122732.34">16353 17505 1387 0,'-15'-12'77'15,"4"-1"28"-15,0 2-15 0,10 2-13 0,4 2 1 0,17-1 4 0,10 4 1 16,15 2-7-16,-1 4-4 0,6 2-11 15,4 9-24-15,3 8-12 16,1-1-14-16,-7 12-9 16,-7-1-1-16,-18 5-3 15,-10 2-7-15,-24 8-18 16,-15 0-9-16,-20 7-28 16,-11-1 3-16,-2-4 3 15,2-1 12-15,15-8 32 16,7-2 9-16,24-6 21 0,10-1 16 15,26-5 7-15,19-2 11 16,34-14-7-16,25-4-9 16,25-16-32-1,1-10-42-15,-1-15-104 0,-11-7 13 16,-22-6 48 0</inkml:trace>
  <inkml:trace contextRef="#ctx0" brushRef="#br0" timeOffset="125083.14">19869 17710 512 0,'-2'0'111'0,"-4"-4"71"0,-2 4-28 0,0 0-8 0,2 3-40 0,0-2-7 15,-2 3-14-15,2-1-2 16,-1-2-3 0,7-1-8-16,-1 3-11 0,1-3-8 15,8 2 0-15,7-4 11 16,12-4 2-16,6 0 0 0,2 0-20 15,0 1-13-15,-4 3-22 16,2 2-7-16,-6 5-10 16,-3 4-10-16,-15 7-13 15,-9 2-4-15,-11 5-14 16,-9 4-2-16,-5 5 16 16,-2-2 3-16,8-4 22 15,3-4 5-15,10-4 2 16,6-4 4-16,6 2 6 15,7-1 9-15,13 0 10 16,9 0 6-16,11 0 4 16,6 2-1-16,-2-4-6 15,-1 1-10-15,-11 0-9 16,-11 2 1-16,-24 6-7 16,-9 5 1-16,-32 1-5 15,-9 7-3-15,-16 4-9 0,-7-1-3 16,4 0-8-16,3-7-10 0,8-7-27 15,9-7-8-15,11-12-37 16,10-10-10 0,23-15 20-16,4-12 31 0</inkml:trace>
  <inkml:trace contextRef="#ctx0" brushRef="#br0" timeOffset="125400.21">20396 17729 1497 0,'3'0'110'0,"0"0"51"0,5 7-53 0,2-3-21 0,-1 7-29 0,5 2-14 0,5 4-23 16,3 4-2-16,13 1-9 0,4-3 1 15,9 1-10 1,-1-1 1-16,-7 2-10 0,-7-4-10 0,-16 4-7 15,-7-4-10-15,-18 5-22 16,-11 3 2-16,-13 8-2 31,-4 5-1-31,-2 2 19 0,3 4 3 16,10-3 9 0,9 5 16-16,16-13 5 0,5-6 0 0,17-9-20 15,5-10-15-15,9-8-46 16,5-8 9-16,2-14 42 15</inkml:trace>
  <inkml:trace contextRef="#ctx0" brushRef="#br0" timeOffset="125781.82">21079 17690 1354 0,'-2'1'118'15,"2"9"86"-15,0 10-59 0,4 15-54 16,-1 11-25-16,5 17-35 15,-4 2-17 1,6 2-36 0,1-3-9-16,-2-9-34 15,4-6-4-15,-4-13 14 16,-1-6 11-16,-3-18 30 16,0-5 13-16,-2-14 16 15,-3-10 13-15,5-11 14 16,1-4 8-16,7 1-5 15,4 2-3-15,4 9-6 16,-3 9-11-16,5 11-3 16,-1 8-12-16,-7 9-6 15,0 8-2-15,-12 8-2 0,-6-1-2 16,-13 3-7 0,-3-4-5-16,-11-1-35 0,-5-5-11 15,-3-9-24-15,-3-2-15 16,2-14-25-16,1-8 26 15,3-26 47-15</inkml:trace>
  <inkml:trace contextRef="#ctx0" brushRef="#br0" timeOffset="126279.53">21797 17917 1540 0,'11'47'70'0,"0"5"26"0,-2 13-86 0,-4 3-27 0,-8 8-53 0,-6-7-13 0,-2-11-17 16,1-6 18-1,2-23 44-15,5-7 21 16,-3-17 58-16,3-10 18 0,3-24 33 16,-4-15 9-1,6-25-2-15,0-16-3 0,4-10-10 16,5-4-1-1,6 17-9-15,2 9 2 0,3 34-1 16,0 12-8-16,-1 28-15 16,3 15-17-16,1 30-19 15,3 11-9-15,-3 22-7 16,1 3-8-16,-1-4-36 0,-1-7-29 16,-4-6-91-1,-1-7-26-15,-8-15-43 16,-3-8-55-16,-7-21 182 0</inkml:trace>
  <inkml:trace contextRef="#ctx0" brushRef="#br0" timeOffset="126426.83">21839 18198 1523 0,'-1'-7'112'0,"4"7"60"16,8 0-36-16,14 7-64 15,10 1-19 1,9-2-46-16,5-5-39 15,0-1-83-15,0-4-48 16,8-3 80-16</inkml:trace>
  <inkml:trace contextRef="#ctx0" brushRef="#br0" timeOffset="126790.99">22507 18122 1418 0,'-10'-8'142'15,"-4"2"95"-15,-13 6-81 0,-4 6-24 16,-6 15-53-16,1 7-34 15,3 11-36 1,8 6-29-16,9-4-37 16,11-2-2-16,16-11-22 15,10-4 7-15,12-13 17 0,-1-6 6 0,-1-10 18 16,-4-9 15-16,-8-21 20 16,-5-4 17-1,-6-21 25 1,0-3 17-16,-8-7 21 0,1-2 8 15,-4-7 17-15,-5 2-15 0,2 9-4 16,-3 10-15-16,4 26-20 16,0 12-6-16,5 26-16 15,3 13-7-15,7 26-18 16,6 12-12 0,2 19-34-16,5 4-22 15,2-4-65-15,3-2-38 0,5-12-48 16,0-10-7-1,7-16-5-15,1-8-112 0,-2-13 220 0</inkml:trace>
  <inkml:trace contextRef="#ctx0" brushRef="#br0" timeOffset="127154.19">22937 18316 963 0,'10'-25'188'0,"-4"-2"244"16,-9 0-230 0,-13-1-13-16,-7 4-35 15,-9 4-29-15,-6 13-65 0,0 7-27 16,2 18-33-1,5 15-18-15,5 19-9 0,6 3-20 0,13 5-17 16,11-6 1-16,13-13-7 16,8-5 11-16,7-14 8 31,4-8 8-31,2-22 21 16,3-8 16-16,-2-21 26 15,-7-11 17-15,-10-10 18 16,-9-10 10-16,-13-4 9 0,-7-6-1 15,-12-10 8-15,-6-2-9 16,-2 0-9-16,4 8-9 16,8 27-31-16,6 12-10 15,11 42-9-15,4 10-6 16,7 35 4-16,5 18-2 0,1 25-17 16,0 12-8-16,7 7-52 15,-3-1-40-15,9-13-69 16,2-13-35-16,4-21-209 15,0-12 253-15</inkml:trace>
  <inkml:trace contextRef="#ctx0" brushRef="#br0" timeOffset="128405.46">23023 16507 592 0,'-5'-5'71'0,"-8"-4"52"0,-2 1-65 0,0 3-43 0,-5 2-2 0,7 0 30 0,-1 1 24 16,6 1 28-16,7 1 8 0,-1 0-20 15,0-6-13-15,4-2-21 16,3-2-11-16,-4 4 0 31,1-4-1-31,-2 10 16 0,0 0 8 16,-3 2 7-1,-2 9 8-15,-3 10-3 16,0-1-3-16,5 10-16 0,3 0-11 16,8 9-22-16,3 10-13 15,9 8-4 1,1 9-2-16,-1 2-5 16,1-3-4-16,-10-10-28 15,0-6-18-15,-6-11-25 0,-4-8-13 0,1-11-19 16,-2-12-1-1,-6-2-243-15,-4-5 226 16</inkml:trace>
  <inkml:trace contextRef="#ctx0" brushRef="#br0" timeOffset="128732.25">22747 16941 1510 0,'0'5'78'0,"4"4"22"16,6 2-27-16,6 3-22 16,7 8-8-16,9 7-18 15,4 1-6-15,7 4-16 16,1 4-2-16,-3-5 0 0,-2-1-2 16,-7-8 3-16,-2-9 15 15,-7-8 24-15,-5-7 12 16,-4-8 27-16,-1-8-3 15,-9-14-12-15,3-2-9 16,-7-7-33-16,-5 1-16 0,-1 3-33 16,-2 7-20-1,5 9-50-15,-2 3-29 0,5 10-74 16,0 3 99-16</inkml:trace>
  <inkml:trace contextRef="#ctx0" brushRef="#br0" timeOffset="129271.41">21294 16430 1018 0,'0'0'143'0,"0"0"142"0,0 3-137 0,-2 5-11 0,0 11-29 16,2 8-17-16,2 18-36 15,6 12-12-15,3 13-34 16,5 7-5-16,3 2-28 16,3-5-27-16,-2-11-42 15,1-10-37-15,-2-16-150 16,-2-9 164-16</inkml:trace>
  <inkml:trace contextRef="#ctx0" brushRef="#br0" timeOffset="129524.42">21289 16941 1501 0,'19'28'77'0,"0"8"17"0,4 2-31 0,-2 2-32 15,-1-1-13-15,-1-1-15 16,-1 0-4-16,-3-7 0 16,4-5 1-16,2-9 22 15,1-11 16 1,3-10 28-16,2-11 15 16,1-19-13-16,2-4-10 0,-1-5-47 15,-5-4-40-15,-7 6-74 16,2 2-58-16,-5 4 82 15</inkml:trace>
  <inkml:trace contextRef="#ctx0" brushRef="#br0" timeOffset="130220.52">19901 16599 1406 0,'14'0'96'0,"-3"0"46"0,-5-2-20 0,-6-1-31 16,-5-3-16-16,-7-1-29 0,-2 6-9 0,-2-2-15 16,2 6-3-1,4 5-2-15,5 6-3 16,5 9 2-16,2 9-2 0,6 9-7 15,1 9-1 1,6 15-5-16,-1-2-10 16,2 3-27-16,2-3-23 15,-2-14-47-15,0-6-18 0,-5-15-17 16,2-6-18-16,-7-12 94 16</inkml:trace>
  <inkml:trace contextRef="#ctx0" brushRef="#br0" timeOffset="130456.76">19782 17020 1412 0,'0'26'91'0,"7"9"33"0,2-3-42 16,15 2-49-16,7 1-15 16,10-8-16-1,-1-5 3-15,4-5-1 0,-1-6 4 16,-6-9 30-16,1-2 14 15,-6-11 17-15,-4-8 2 16,-6-11-24-16,-1-5-15 16,-5-7-46-16,-2-6-28 0,0 0-82 15,6-8-52-15,10-4 94 16</inkml:trace>
  <inkml:trace contextRef="#ctx0" brushRef="#br0" timeOffset="131299.44">23756 17169 927 0,'7'-6'38'0,"0"1"8"0,-2-1-41 0,3 0 20 0,-2-2 20 0,-1 3 43 0,-2-3 7 0,4 4-10 16,-3 0-12-16,-4-3-21 15,3 3-4-15,-7-7-5 16,-4 0 15-1,-2 2 11-15,-7-4 13 0,-10 2 0 16,-1-1-9-16,-16 4-22 31,-5 1-15-31,-5 7-19 16,-1 7-7-16,9 10-11 0,4 5 1 0,10 13-1 16,8 0-3-1,16 4 0-15,12-1-3 16,16-3-6-16,10-2 0 15,17-3 7-15,12 1 1 16,10-1 7-16,7-3 5 16,-13-2-2-16,-17 0 3 15,-23-4-4-15,-16-2-6 0,-21-2 0 16,-7 2-6-16,-23-2-17 16,-8 5-11-16,-18-1-33 15,-2 1-16-15,7-1-13 16,7-7-9-16,18-6 6 15,7-2-278-15,21-6 257 16</inkml:trace>
  <inkml:trace contextRef="#ctx0" brushRef="#br0" timeOffset="132111.64">23930 17299 1314 0,'0'16'164'0,"0"1"237"0,-2 2-317 0,2-2-30 0,-5 4-30 0,4-1-14 0,-1 10-15 15,2 2-5 1,10 9-3-16,1-3-5 0,5-5-5 16,4-7-3-16,-1-11 4 15,2-6 7-15,-1-9 12 16,-1-1 11-16,0-12 13 15,-2-8 5-15,-4-5 15 16,-2-3 5-16,-5-4 20 16,-1 0 11-16,-2 0 9 15,0 5 2-15,-1 5-24 16,-1 8-13-16,1 5-27 16,-2 10-20-16,5 3-7 15,3 16-1-15,-2 8-21 16,7 9-1-16,1 2-28 0,3 2-9 15,2-9 9-15,3 2 5 16,2-12 25 0,-4-5 7-16,-4-12 17 15,-3-2 1-15,-2-7 7 16,-7-9 6-16,4-10 6 0,0-3 3 16,-3-4 4-16,8 3-8 15,-2 5-12-15,3 8-5 0,2 5-6 16,-1 7-3-16,3 6-23 15,-2 4-13-15,1 10-46 16,0 3-12-16,-4-4 12 16,-1 5 10-16,1-9 48 15,-3-4 16-15,-3 0 17 16,0-8 4-16,-2-6 18 16,1-2 5-16,2-5 6 15,6-4-2-15,0 4-14 16,-1-1-4-16,-5 8-16 0,-1-1-10 15,0 12-23-15,-2 3-11 16,1 11-17-16,-1-2-3 16,1-1 20-16,0 0 11 15,4-10 38 1,-1-3 20-16,5-6 19 0,2-6 10 0,0-9 19 16,3 1 17-1,-2-5 7-15,-1 5 9 0,1 1-17 16,1 8-17-16,-3 8-33 15,1 11-17-15,3 17-24 16,-2 9-16 0,2 8-33-16,-1 4-40 15,-2-8-80-15,1-1-45 16,-9-4 113-16</inkml:trace>
  <inkml:trace contextRef="#ctx0" brushRef="#br0" timeOffset="139863.23">22422 16324 560 0,'-5'0'120'0,"-1"0"81"0,-2 3-58 0,5 7-20 0,-10 4-40 0,-1 5-14 0,-1 3-1 16,0 0 1-16,5-5-5 0,9-1-4 15,-2-8-6-15,3-6-10 0,1-1 7 32,5 1 1-32,4-4-7 15,-2 1-2-15,-4 2-23 16,0 7-6-16,-4 6-11 15,-5 10-2-15,2 3-1 16,-2 0 0-16,3-1-1 16,1-2 2-16,1-7 2 15,0-2-3-15,-6-7 4 16,-1-4-3-16,-13-4-1 16,-9-3 4-16,-13-6-12 15,-7-1 1-15,0-7-7 0,0-1-8 16,5 0 2-1,0-3-2-15,7-4 9 16,6-7 7-16,6-4 10 16,9-8 6-16,6-5 7 15,2-8 1-15,8-1-2 0,2-2 0 16,0-5-9-16,-1-3 3 16,-2 2-3-16,-1-2-1 15,-4 4 3-15,1-1-4 0,-3 2 0 16,-6-2-1-16,0 5-2 15,-2-4 0-15,-1-1 0 16,4 0 0-16,-4-4 0 16,9-2 0-16,0 5-4 15,2 4 1-15,1 10-4 16,-1 10-1-16,-4 9 6 16,-1 9 1-16,-6 11 7 15,-7 4-3-15,-9 1 0 0,-7 5-2 16,-2-5-1-1,1 3-1-15,1 2-1 0,4-6-1 16,5 2-1 0,-1-2 2-16,4-2-2 0,1 0 2 15,5 8-2-15,0 3 0 16,4 6-1-16,4 8 0 0,-3 7-2 16,1 5 0-1,-3 14-1-15,-2 6 0 16,1 7-8-16,-2 1-4 0,3-2-2 15,0-3 0-15,10-10 3 16,4-9 6-16,3-6-12 16,2-1-7-16,-1-8-29 15,1 0-18-15,1-4-38 16,6-1-43-16,0-10 91 16</inkml:trace>
  <inkml:trace contextRef="#ctx0" brushRef="#br0" timeOffset="141034.89">20844 16390 862 0,'9'-1'72'15,"-2"-1"54"-15,-2 2 9 0,-4 7-11 0,-1 4-2 0,0 6-22 0,2 2-7 16,-1-3-24-16,4-1-7 15,4-5-9-15,-1-1-4 16,0-2-5-16,2-1-6 16,-7-3-17-16,-3 0-3 15,-16 5-13-15,-9 2-6 0,-16 4-19 16,-5 0-14-16,-4 5-24 16,-2 0-2-16,1-7 12 15,1 1 8-15,5-11 26 16,6-2 6-16,7-15 16 15,9-3 6-15,2-17 18 16,1-9 6-16,1-11 1 16,-2-9-2-16,-4 5-16 0,-3-5-9 15,-5 6-10 1,-2-5-1-16,3 0 1 16,4 1 0-16,6 1-2 0,4 3 0 15,11-6 4-15,2 3 4 16,8-5 13-16,3 1 7 15,2 4-3-15,-2-1-6 16,-6 7-10-16,-6 1-4 16,-13 1-5-16,-4-6 14 15,-12 3-4-15,-1-3 1 0,1 6 5 16,2 2-9 0,6 7 0-16,5 1-6 0,6 12-2 15,0-1-4-15,7 15 3 16,-4 4 5-16,-1 13-5 15,-3 5 2-15,-10 8 0 16,-3 6-2-16,-8-4 8 16,0 3-3-16,-14-9 0 15,2 1-1-15,-1 1-12 16,2 1-3-16,18 12-7 16,5 6-3-16,17 20 5 15,4 4 3-15,11 9-23 0,9 0-25 16,8-19-60-16,1-11-122 15,-2-26 144 1</inkml:trace>
  <inkml:trace contextRef="#ctx0" brushRef="#br0" timeOffset="142032.68">19561 16614 992 0,'16'-9'96'0,"-3"-2"92"0,-2 0-70 0,-11 3-42 0,-3 3-16 0,-11 5-31 15,-2 3-7-15,-2 8-7 16,4 5 9-16,2 6 2 16,4 2 3-16,0 1-6 15,0 2-7-15,0 0-4 16,-3 0-2-16,-2-2-7 15,-2 0-2-15,-15-3-1 16,-7-3-2-16,-7-3-3 16,-6-4 0-16,-6-2-10 0,-8-2-4 15,-18-10-7-15,-7-7-3 32,-2-5 10-32,9-7 7 0,20-4 28 0,12-4 9 15,15-8 15 1,7-4 4-16,7-11-3 15,4-7-5-15,9-9-9 16,3-6-7-16,2-9-12 16,2-6-3-16,-4-7-3 15,-3 3-1-15,-5-5 1 16,-2 2-1-16,-6 3 1 16,0-6 3-16,7 4 5 0,6 2 9 15,8 2 7-15,4 4 9 16,2 13-1-16,-3 1-7 15,-1 20-9-15,-2 2-10 16,-7 12-1-16,-4 1 1 16,-9 3-4-16,-4 5 1 15,-11 5-1-15,-2 1-4 16,-12-1 2-16,-5 1-1 16,-8-4-2-16,-1 0 5 0,10 1-4 15,-1 0 4-15,7 5-1 16,3 6-7-16,1 8 4 15,-3 8-1-15,4 18 1 16,-3 5 0-16,-8 14 0 16,-1 2 2-16,-11 8-4 15,4 5 1-15,7 2 2 16,12 4-3-16,21 7 0 16,12 1 0-16,15 5 0 15,11 0-5-15,15-14-59 0,9-10-39 16,9-22-159-16,6-7 138 15</inkml:trace>
  <inkml:trace contextRef="#ctx0" brushRef="#br0" timeOffset="144499.25">11183 16515 414 0,'-2'-3'92'0,"2"-3"99"0,-1-1-75 0,1-1-42 0,0-4-18 16,1 5 1-16,2 1 7 0,-1 5 8 15,0 1 4-15,-1-2-6 16,1 2-7-16,-1-3-9 16,1 3 1-16,-2-2-3 15,0 2 2-15,0 0-10 16,0-1-8-16,0 1-12 15,-2 3-12-15,-1 5-2 16,0 3-1-16,-2 5-2 16,-3 4 0-16,-3 1-5 0,-3 2 2 15,-3 4-1-15,-2-2 1 16,-2-1-1-16,1 3-5 16,-9-2-2-16,-5-1 1 15,-18 1 2-15,-15 0-2 0,-19 2-2 16,-7 3-1-1,-18 6 2-15,4 0 3 16,-5 5 2-16,-2 5 1 0,5-2-1 16,5 4 0-16,21-6 1 15,5-2-3-15,26-9-1 16,8-6-1-16,17-12-3 16,10-7-9-16,14-9-42 15,3-5-24-15,5-9 38 16</inkml:trace>
  <inkml:trace contextRef="#ctx0" brushRef="#br0" timeOffset="144860.57">9812 16846 1556 0,'0'5'33'0,"-8"19"-19"0,-1-2-14 0,-2 12 0 0,3 7 0 0,-5 4 2 0,-3-6-2 0,-1 2 3 0,-4-3 0 0,-2-7-2 15,4 1 1-15,-6-10-2 16,7-5-2-16,2 1-1 15,4-4 3-15,10 2-2 16,2-4 2-16,21 4-2 16,7 0 2-16,13 0-2 15,5-5 1-15,12-10-16 16,4-2-27-16,15-10-196 16,5-7 156-16</inkml:trace>
  <inkml:trace contextRef="#ctx0" brushRef="#br0" timeOffset="145999.07">8081 17089 1185 0,'-20'5'103'0,"-7"-4"45"0,-6 4-41 0,-2 0-19 0,0-2-29 0,-1 3-8 15,0 5-27 1,1 4-6-16,2 7-12 16,1 8 1-16,6 12-7 0,-1 9 1 15,9 15-1 1,3 6-4-16,13 15-15 15,8 0-12-15,10-8-12 0,9-8 2 16,4-26 13-16,1-8 15 16,3-22 12-16,0-8 0 15,2-17 7-15,-2-5 7 0,-3-20 14 16,1-5 8 0,-7-5 8-16,0-1-6 0,-12 7-8 15,-4 7-5 1,-6 18-7-1,-2 11-6-15,-2 17-4 16,2 13-4-16,8 20-14 16,5 3-3-16,10 4-6 0,3-5 3 0,7-19 4 15,0-8 6-15,2-17 7 16,-4-5 5-16,4-14 20 16,-5-4 6-16,-13-15 17 0,1 3 5 15,-17-11-6-15,-2 0-6 16,-10 2-9-1,-8 4-16-15,-8 8-7 16,-3 5 2 0,-2 13-20-16,2 7-18 0,2 13-50 0,4 13-36 15,10 3-44-15,5 1-8 16,12-1-264-16,8-5 275 0</inkml:trace>
  <inkml:trace contextRef="#ctx0" brushRef="#br0" timeOffset="146515.43">8504 17539 1077 0,'27'-15'118'0,"-5"9"79"0,-6 1-38 0,-7 12-68 0,-4 4-21 0,-3 6-32 16,1 3-12-16,0-2-20 15,5 4-5-15,3-8-1 0,1 0 1 16,7-9-2-16,-1-5 2 15,1-6 5 1,-4-4 4-16,1-2 16 16,-2-6 1-16,-3-4 2 0,0-1 5 15,-1-1-10-15,-4 3-4 16,4 9-7-16,1 4-8 16,3 8-4-16,5 9-3 15,8 17-11-15,1 4-15 0,10 9-18 16,1-3-3-16,2-12 12 15,0-7 12-15,-6-17 26 16,-3-4 15-16,-10-14 15 16,-3-5 10-16,-10-15 6 15,-3-8 3-15,-6-11-3 16,-4-7-8-16,-6-12-4 16,-4-1-6-16,-3-7-2 15,-2 2-3-15,-2 14 0 16,6 10-7-16,5 25 1 15,5 11 8-15,5 22-2 16,2 3-2-16,9 30-8 16,5 8-9-16,9 16-7 15,5 12-5-15,3 7-26 16,0 1-27-16,2-3-52 0,-2-1-26 16,2-13-43-16,-4-10 9 15,-10-22 92-15</inkml:trace>
  <inkml:trace contextRef="#ctx0" brushRef="#br0" timeOffset="146672.2">9047 17160 1504 0,'6'13'107'16,"5"-1"57"-16,5 1-54 0,9-8-47 0,5-5-18 0,6-8-28 15,7-11-25-15,4-8-85 16,7-1-46-16,0-18 64 16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2064" units="cm"/>
          <inkml:channel name="Y" type="integer" max="7540" units="cm"/>
          <inkml:channel name="T" type="integer" max="2.14748E9" units="dev"/>
        </inkml:traceFormat>
        <inkml:channelProperties>
          <inkml:channelProperty channel="X" name="resolution" value="400" units="1/cm"/>
          <inkml:channelProperty channel="Y" name="resolution" value="400" units="1/cm"/>
          <inkml:channelProperty channel="T" name="resolution" value="1" units="1/dev"/>
        </inkml:channelProperties>
      </inkml:inkSource>
      <inkml:timestamp xml:id="ts0" timeString="2025-02-20T17:59:22.508"/>
    </inkml:context>
    <inkml:brush xml:id="br0">
      <inkml:brushProperty name="width" value="0.05292" units="cm"/>
      <inkml:brushProperty name="height" value="0.05292" units="cm"/>
      <inkml:brushProperty name="color" value="#FF0000"/>
    </inkml:brush>
    <inkml:context xml:id="ctx1">
      <inkml:inkSource xml:id="inkSrc1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1" timeString="2025-02-20T17:59:23.565"/>
    </inkml:context>
  </inkml:definitions>
  <inkml:trace contextRef="#ctx0" brushRef="#br0">22342 15627 0,'0'0'0,"0"0"0,0 0 0,0 0 0,0 0 0,39 40 16,-35-17-16,0 1 15,0 0 1,0-1-16,-4 5 16,-4 7-16,-8 13 15,0-1 1,-7 4-16,-1-4 16,4-3-1,0-9-15,1-7 16,-1-4-1,4-5-15,0-3 16,0 0-16,1-4 16,3-1-1,0 1-15,0-4 16,4 0-16,0 0 16,4 0-1,0 0 1,0 0-16,0 0 15,-4-1-15,0 1 16,0-4 0,0 0-16,0 0 15,4 0-15,0 4 16,-4 0 0,0-4-16,1 4 15,-1-4 1,0 0-16,-4 3 15,0-3-15,0 4 16,4-4 0,0 4-1,0 0-15,0-4 16,0 4-16,0 0 16,0 0-16,-4-1 31,1 1-16,-1 4 1,0 0 0,4 0-1,0-4 1,0 0 0,0-1-1,0 1 32,0 0-47,0-4 16,4 0-16,-4 0 0,0 0 15,0 0 1,0 0 0,0 0 15,1 0-31,-1 0 15,0 0 1,0 0 0,0 0-1,0-1 1,0 1 0,4 0-1,0 0 1,0 0-1,0 0 1,-4 0 0,0 0-1,0 0 1,0 0-16,0 0 31,-4 0-15,4 0-16,0 0 15,0 0 1,0 0 0,1 0 15,3 0-31,0-1 16,0 1-16,0 0 31,-4-4-31,0 0 15,0 0-15,0 0 16,0 0 0,0 0-16,0 0 15,4 0 1,0 0-16,0 0 16,0 0-16,0 0 15,99-149 1,216-348-16,-279 501 15,-52 106-15</inkml:trace>
  <inkml:trace contextRef="#ctx1" brushRef="#br0">13172 14329 913 0,'0'-12'93'0,"0"-3"79"0,0 4-27 0,-1 4-28 0,-3-3-5 0,0 8-25 15,-4 2-11-15,-2 7-17 16,1 2-9-16,-7 5 3 16,0 1-3-16,-7 2-14 15,-4 0-6-15,-8 5-14 0,0-1-7 16,-1 6-8-16,3 4 0 15,6 1-1 1,2 4-2-16,9 0 0 0,8 1-1 16,18-4-2-16,4-3 1 15,16-10 2-15,3-2 1 16,7-6 1-16,2-4 2 16,-6-2-2-16,2 1 0 15,-17 1 1-15,-5 4 0 16,-13 4 1-16,-8 6 4 0,-11-1-1 15,-9 7 1-15,-14-1-3 16,-7-5 1-16,-13-3-20 16,-2-2-13-16,1-9-22 15,6-6-20-15,18-2-15 16,12-2-8-16,23 0-21 16,-4-4-85-16,22 0 126 15</inkml:trace>
  <inkml:trace contextRef="#ctx1" brushRef="#br0" timeOffset="827.29">13216 14571 1117 0,'10'-15'113'0,"-4"3"100"0,-3 7-128 0,-3 2-11 0,-1 6-36 0,-1 3-9 0,1 15-9 15,1-1-1-15,1 15 2 16,4 3-3-16,4 4-6 16,1-2-6-1,6-7-4-15,1-6 0 0,2-11-2 16,5-5-1-16,1-10 3 16,0-2 2-16,3-14-4 15,-2-7 3-15,0-9 4 16,-2-1 12-16,-5-2 15 0,-5-3 8 15,-6-1 12 1,-3 5-3-16,-5 7-7 0,0 2-8 16,-3 14-18-1,3 7-4-15,-3-1-11 16,3 13 1-16,3 7-1 16,3 7-3-16,4 7 0 15,2 3-4-15,1 4-7 0,-4-9 3 16,2-3-1-16,-1-6 3 0,-6-11 6 15,6-3-2-15,-7-5 1 16,3-5-1-16,2-7 4 16,-3-4 8-16,4-14 1 31,-1 0 5-31,5 0-3 0,0-3-4 16,1 8-2-16,-3 6-6 0,0 9-1 15,0 9-5 1,-3 7 0-16,3 13 4 0,-5 8-18 0,0 3-10 15,-1 3-12-15,-2-6 0 16,2-9 14-16,-2-8 13 16,0-7 15-16,-1-6 4 15,3-13 14 1,1-6 3-16,0-9-5 16,4-4-2-16,-1 0-14 15,4 7-1-15,-4 10 3 16,2 3-1-16,-3 11-1 15,2 4-3-15,-1 10-9 16,1 1-11-16,-1 2-2 16,1 1 1-16,-2-9 6 15,-2-1 11-15,0-8 12 16,2-4 7-16,0-8 11 16,1-1 6-16,2 2 8 15,0 4 2-15,2 10-11 16,0 7-7-16,2 24-13 0,3 16-7 15,1 25-48-15,-3 4-10 16,-1 3-92-16,1-7-141 16,-8-15 186-16</inkml:trace>
  <inkml:trace contextRef="#ctx1" brushRef="#br0" timeOffset="22210.04">10768 8956 1187 0,'2'0'21'0,"-10"0"-1"0,8 0 14 0,0 4-7 0,0-1-3 0,0 8 0 0,0 1 9 0,-5 7 4 0,0 2-7 0,-6 9-13 0,0 4-5 0,-3 4-9 16,-2 3 1-16,0-4-3 15,-1-4-1-15,6-5 2 16,-2-7-3-16,7-4 1 15,1-3-2-15,4-11 2 16,1-1 1-16,3-2 0 16,2-5 0-16,1-4-1 15,-1-1 0-15,-1 4 3 16,-2 6 2-16,-2 0-4 0,0-2-1 16,2-7 0-16,-4 6 0 15,2-5 8-15,-2 1 0 16,1-2 3-1,-1 1 1-15,-1 3-4 0,3 4 1 16,-2 1-3-16,1-2-6 16,-2 1-2-16,0-3-1 0,-8-5 1 15,11 3 1-15,1-8 7 16,2-2 3 0,5-14 6-16,0-5 3 0,5-15 2 15,2-1 5-15,1-7 2 16,3 3 1-16,3 10 7 15,-3 9-3-15,-3 13-2 16,0 10-5-16,-4 13-11 16,4 3-5-16,-2 10-4 15,4 2 1-15,1 4-1 16,-2 3-1-16,11 1 0 16,-4 3 0-16,6 11 0 15,-5 4-2-15,-4 4-2 16,-2 4-1-16,-8-5-6 15,-3-3-15-15,-5-6-32 0,1-7-20 16,-2-9-34 0,-2-1-6-16,-3-12 67 0</inkml:trace>
  <inkml:trace contextRef="#ctx1" brushRef="#br0" timeOffset="22425.99">10689 9101 1187 0,'21'2'113'0,"2"1"98"0,10-3-110 0,1-1-7 16,-1-6-47-16,-3-4-26 0,-5-6-25 0,-1 1-34 15,-4-1-68-15,2-5-200 16,10-7 180-16</inkml:trace>
  <inkml:trace contextRef="#ctx1" brushRef="#br0" timeOffset="22932.65">11214 8947 859 0,'-6'28'88'0,"-2"7"103"15,2 1-113-15,1-1 1 16,2 0-25-16,5 1-32 15,1-6-8-15,5-3-8 16,0-4 0 0,-1-7 15-16,1-3 3 15,-3-7 13-15,-3-6 7 0,-1-9 11 16,-1-6 2 0,0-13 4-16,-3-10-5 0,-2-11-5 15,-3-4-2-15,1 2-1 16,-3 5 0-16,5 15-16 15,4 9-7-15,1 20-16 16,3-2-4-16,6 13-7 16,4 10-2-16,9 12 2 15,8 7-5-15,6 6 4 0,4-3 2 16,4-6-2-16,0-3 4 16,-9-10 0-16,0-5-3 15,-13-9 3 1,-10-8 2-16,-2-11 14 15,-9-3 12-15,-9-8 7 0,1-5 0 16,-11-8-12 0,-2-6-8-16,-1-3-8 15,2-5 2-15,3 0-9 0,5 8 2 0,10 10-3 16,1 10-3-16,6 10-13 31,2 8-28-31,3 3-47 0,6 0-28 16,7 3-48-16,3-1-10 15,0 1-179-15,0-2-52 16,-2-1 216-16</inkml:trace>
  <inkml:trace contextRef="#ctx1" brushRef="#br0" timeOffset="23073.04">11683 8863 980 0,'13'30'105'0,"-4"-1"83"0,1 2-64 0,-6 7-46 16,-1 1-14-16,1 7-31 0,-4 2-7 0,0-12-21 0,-2 0-5 0,2-14-21 15,2 0-19-15,1-9-50 16,-2-12-172-16,4-2 168 16</inkml:trace>
  <inkml:trace contextRef="#ctx1" brushRef="#br0" timeOffset="23326.01">11621 8881 1155 0,'-17'-27'88'16,"4"6"53"-16,7 10-20 15,9 10-17-15,7 5-8 16,6 4-13-16,6 3-5 16,6 2-16-16,2-2-8 15,6-2-24-15,1 7-13 16,-1-2-7-16,2 2-10 16,-8 5 1-16,-3-4-2 15,-20 8-6-15,-7 2 6 0,-20 8-8 16,-7-2-5-16,-12 5-39 15,-6-2-22-15,1-3-38 16,2-6-15-16,7-8-124 16,7 0 150-16</inkml:trace>
  <inkml:trace contextRef="#ctx1" brushRef="#br0" timeOffset="24104.45">10852 11749 951 0,'-8'-8'103'0,"-3"-3"95"0,1 5-117 0,-1 6 0 0,-5 13-20 0,-1 7-7 0,-5 20-4 15,-2 10-3-15,-3 18-20 0,7 3-6 16,6-5-19-16,6-4-4 15,13-21 2-15,9-4-2 16,13-19 14-16,4-9 7 0,10-9 6 31,0-9 12-31,2-15 6 16,-4-4 4-16,-10-10 3 16,-4-5 0-16,-16-6-6 0,-4 2 4 0,-7-3-5 15,-9 2-6-15,-12 1-19 16,-2 6-12-16,-12 3-13 15,3 13-7-15,0 11-22 16,4 7-19 0,4 15-52-16,4 6-33 0,12 9-80 15,4-5 112-15</inkml:trace>
  <inkml:trace contextRef="#ctx1" brushRef="#br0" timeOffset="24639.38">11170 11786 1319 0,'-1'26'54'0,"-7"9"29"15,-6 3-56-15,-5 12-5 16,-3 2-3-16,6 2-11 16,3 3-1-16,8 0-9 15,2-5-8-15,3-15-21 16,2-7-7-16,-1-17-7 15,1-10-4-15,3 2-3 16,-4-18-6-16,2-12-10 16,2-11 3-16,-2-18 23 0,-1-4 18 15,-2-12 68-15,0-2 29 16,0 4 28 0,3 3 14-16,10 20-10 15,6 12 2-15,9 12 0 0,7 8-8 16,-2 10-30-16,3 3-13 15,-3 10-31-15,0-2-5 16,-4 9-10-16,-6-3-4 0,-7 0-4 16,-5 2-5-16,-11 6-1 15,-4-1 0 1,-14 4 6-16,-5 2 3 0,-7-2-1 16,-7-1 1-16,-1-12-4 15,2-4 1-15,6-8 2 16,3-6-2-1,16 3 10-15,11 3 3 0,2 3 1 16,12 11 10-16,11 10-6 16,4 6-2-16,4 6-3 15,5 5-10-15,1 6-9 16,1 8-7-16,1 7-67 0,-2 7-61 16,-4-4 78-1</inkml:trace>
  <inkml:trace contextRef="#ctx1" brushRef="#br0" timeOffset="28046.18">1784 2595 716 0,'-15'30'55'0,"0"-4"34"0,0 1 2 0,1-5 4 0,2 0 4 16,4-6 1-16,1-2-12 0,7-3-28 15,0-1-17-15,7-7-20 16,1 2-6-16,4-1-5 16,4-2 3-16,6 1-6 15,5 0 2-15,3 2-10 16,5-3-1-16,6-1 2 16,3 1-1-16,8-4 7 15,3 1 0-15,5-6 8 0,3 3 1 16,0-3-3-16,-1 1 2 15,-1 4-4-15,1-2 0 16,4 2 2-16,3 2 1 16,6-1-3-16,2 1-3 0,0-5-8 15,7-5-1 1,1-1 0-16,3-3-1 0,4 3 4 16,1 3 1-1,6 0-1-15,-4 5 0 0,3 3 0 16,-7 0 2-16,-7 0-5 15,3 2 0-15,1-2 0 16,7 0-5-16,4 0 8 16,-4-2-2-16,4 2 1 15,-3-1 2-15,8-4-5 16,8 2 3-16,5-2-3 16,5-5 0-16,1-2 3 0,-2-2-2 15,13-1 4-15,2-2-2 16,3 5 3-16,0-1 1 15,-12 7-1-15,6 2 2 16,1 4-6-16,2 0-1 16,-1 0 3-1,-2 0 0-15,4-3 1 0,2 2 3 16,3-1 4-16,-2 1 0 0,-7-3-1 16,4 4-2-16,4 0-5 15,0-1 3-15,3-1-3 16,1-4-1-16,8 3 0 15,3 0-2-15,2-2 2 16,-5 2 0-16,0 3-4 16,2 0 0-16,-5 1-1 15,-4 7 0-15,-7-5 3 16,2 2 0-16,7 0 0 16,-3-4 0-16,2-1 1 15,-2 2 3-15,3 1-5 0,-3 3 3 16,8 2-2-16,-9 2-1 15,6 6 3 1,8 1-2-16,-12-1 2 0,1-4-1 16,-2-2-2-16,2-2 1 15,1 0-1-15,-3 4 1 16,-7 1 0-16,-4 1 0 16,4-1 1-16,0-1 0 15,1 1 0-15,-2-5 3 0,2-2-1 16,7-1 2-16,-5-1 1 15,4-2 8 1,0 3 2-16,2 1 4 16,4 2-3-16,-4 5-7 0,-13 5-5 15,-11 0-3-15,-8-1-2 16,0 1-1-16,-17-6-14 16,-5 2-13-16,-17 4-37 15,-11-4-36-15,-9 6-168 16,-7-4 160-16</inkml:trace>
  <inkml:trace contextRef="#ctx0" brushRef="#br0" timeOffset="30449.73">13602 6547 0,'0'0'0,"0"0"0,0 0 16,0 0-16,0 0 15,0 0 1,0 0 0,0 0-16,0 0 0,0 0 15,0 0 1,0 0 0,0 0-16,0 0 15,0 0-15,0 0 16,0 0-1,0 0-15,0 0 16,0 0 0,0 0-16,0 0 15,0 0-15,0 0 16,0 0-16</inkml:trace>
  <inkml:trace contextRef="#ctx1" brushRef="#br0" timeOffset="29832.38">5483 1223 1031 0,'-6'6'67'0,"1"0"37"16,-1-1 0-16,3-3-18 0,1 1-2 0,2-3-16 0,2-8-3 0,1-5-11 15,9-3-5 1,1-9-6-16,3-3 0 0,9-16-7 16,0-8 0-16,13-13-4 15,5-3-2-15,1-4-5 16,-2 9-1-16,-1 12-3 16,-4 10-2-16,-9 17-7 0,-4 7-1 15,-13 11-8-15,-10 6-4 16,7 3 1-16,-8 2-4 15,-1 6 2-15,-2 1 6 16,-1-5 8-16,4 0 7 16,4-5 1-16,5-2-3 15,12-3 9-15,8 1 3 16,24-4 3-16,6 3-3 0,11 1-14 16,1 2-6-16,1 0-1 15,-2-1-1-15,2-4-6 31,-1 3-4-31,-4-2-29 0,-1 4-18 0,-12-7-29 16,-9 1-26-16,-21 3-42 16,-13-7 7-16,-22-4 70 15</inkml:trace>
  <inkml:trace contextRef="#ctx1" brushRef="#br0" timeOffset="30177.21">6516 453 1185 0,'0'2'91'0,"2"-1"37"0,-2 2-24 0,0 2-3 0,0-3-25 15,3 2-9-15,5 3-20 0,5-4-6 0,10 6-7 16,9-2-6-16,12 5-15 31,3 1-2-31,4 3-9 16,-2-1-1-16,-10 1 1 0,-4 3-2 15,-13 0 2-15,-9 6-1 0,-15 2 0 16,-9 8 1-16,-24 6-1 16,-11-2-1-16,-20 4-5 15,-3-4-4-15,3-6-15 16,4-3-12-16,19-8-34 15,7-6-32-15,16-5 56 16</inkml:trace>
  <inkml:trace contextRef="#ctx1" brushRef="#br0" timeOffset="30837.31">7876 414 1288 0,'7'-21'94'0,"0"4"75"0,3 7-56 0,-4 10-1 0,1 10-23 0,-6 18-33 15,-2 10-10-15,-6 20-31 0,-4 2-5 16,0 11-6-16,2-6-4 16,1-7 0-16,3-7 0 15,2-18-2-15,1-8 2 16,2-25 2-16,-4 3 3 15,2-31-1-15,0-12-1 16,2-21 1-16,0-12-2 16,0-7 0-16,2-1 3 0,7 7 0 15,4 7 6 1,8 18 17-16,4 11 2 16,6 28 6-16,7 15 5 0,6 27-19 15,4 13-2-15,-6 11-6 16,-4 3-8-16,-3-3-1 15,-4-1-7-15,-2-3-28 16,-2-2-18-16,-8-4-53 16,-5-5-26-16,-13-6-21 15,-7-10-253-15,-18-19 267 16</inkml:trace>
  <inkml:trace contextRef="#ctx1" brushRef="#br0" timeOffset="31026.35">7845 617 1490 0,'30'-8'76'16,"6"-1"19"-16,14-1 14 0,9-6-26 15,-1 2-18-15,1-1-58 16,-12 0-49 0,-5 1-85-16,-2 1-311 15,2 6 274-15</inkml:trace>
  <inkml:trace contextRef="#ctx1" brushRef="#br0" timeOffset="31405.1">8540 707 926 0,'10'28'156'16,"1"7"219"-16,-3-3-287 16,0 4-1-16,-4-5-51 15,3 1-14-15,1-8-16 16,1-9-5-16,-3-10-2 0,1 0 1 15,-7-10 16-15,-2 0 12 16,-4-9 10 0,-2-10 2-16,-2-9-7 0,1-4-5 15,4-6 1-15,4 2-4 16,9 5-3-16,7 4-9 16,11 4-5-16,5 7-1 15,10 2-7-15,3 4 1 0,2 8-1 16,-2 4 0-1,-3 9 0-15,-6 10 2 0,-11 8-1 16,-4 6-2-16,-10 6 0 16,-3 3 0-16,-3 2 0 15,-1-1 3-15,3-9-2 16,4-5 0-16,5-11-25 16,4-4-13-16,3-9-42 15,4-4-32-15,-3-13-248 16,6-15 223-16</inkml:trace>
  <inkml:trace contextRef="#ctx1" brushRef="#br0" timeOffset="31549.68">8947 362 1372 0,'-7'-7'16'0,"3"-1"-51"16,4-15 24-16</inkml:trace>
  <inkml:trace contextRef="#ctx1" brushRef="#br0" timeOffset="31736.72">9260 313 1621 0,'5'63'95'0,"-4"0"27"15,-1 0-5-15,2 0-16 16,1 2-38 0,2-2-51-16,1-6-18 0,0-1-72 15,0-2-49-15,1-10-344 16,-2 3 287-16</inkml:trace>
  <inkml:trace contextRef="#ctx1" brushRef="#br0" timeOffset="32160.89">9176 650 1314 0,'6'-16'119'15,"2"1"81"-15,5-6-74 16,4 4 4-16,7-7-25 16,3 2-18-1,1 3-32-15,2-5-13 0,6 7-26 16,4-5-5-1,3 6-6-15,-2-1-3 0,-5 9-2 16,-3 2-2-16,-11 17-3 16,-1 11 1-16,-9 17 1 15,-4 12 3-15,-5 15 1 16,-3 10 1-16,-3 1 2 16,-3-1-2-16,6-10 4 0,0-9-1 15,4-20-2-15,9-5-2 16,0-27-1-16,4-5 5 15,4-19 0 1,1-17 5-16,6-12 2 0,4-1-9 16,5 8-1-16,0 16-3 15,-6 24-4-15,-5 10 5 16,-12 23 0-16,-5 2-3 0,-4 3-19 16,1-11-36-16,10-13-98 15,8-10-38-15,14-17 92 16</inkml:trace>
  <inkml:trace contextRef="#ctx1" brushRef="#br0" timeOffset="33167.51">10282 735 1073 0,'13'7'118'0,"-4"2"88"0,-4 7-89 0,-4 3-13 0,-2 6-44 16,-2 2-15 0,-2 1-21-16,2-4-11 0,0-10-3 15,1-12-1-15,2 1 2 16,0 2 9-16,0-5 7 15,-1 1 0-15,1-10 3 16,0-9-2-16,7-5-10 16,6-4-4-16,11-6-6 15,1 3-6-15,10 6-1 0,6 8 0 16,6 15-1-16,0 4-1 16,-4 19-3-1,-7 5 0-15,-11 3-16 0,-2 1-7 16,-5-4-10-16,-7-11 3 15,-3-5 17-15,0-8 8 0,-6-6 9 32,1-7 2-32,0-5 2 15,0-11 1-15,12-2 1 16,-1-7-3-16,6 5 1 16,4 7-2-16,1 10 1 15,0 8-3-15,4 16-2 16,-2 10-1-16,3 4 0 15,0 5 3-15,4-9 1 16,4-6 3-16,5-11-2 16,2-9-1-16,-4-6-1 15,-1-3 5-15,-13-7 15 0,-8 1 10 16,-16-6 11 0,-6 1-3-16,-18 0-6 0,-6 0 0 15,-3 12-8 1,2 5 2-16,4 21-4 0,5 12-12 15,7 16 0-15,4 5-4 16,14-2-6-16,12-6 4 0,10-10-14 16,7-9-9-16,9-14-12 15,3-7 1-15,5-15 14 16,5-8 4-16,0-10 12 16,-4-1 3-16,-4-5-3 15,-5-3 1-15,-15-7 21 16,-4-1 4-16,-15-8 26 15,-3-5 8-15,-7-9-12 16,0 3-11-16,-3 18-7 16,-5 7 7-16,2 32 1 15,-3 15 1-15,-6 28-14 16,3 16-11-16,7 12-10 16,5 6 2-16,10 2-1 15,7-3-8-15,0-7-50 0,4 0-39 16,1-9-87-16,-6-5-45 15,3-4 121-15</inkml:trace>
  <inkml:trace contextRef="#ctx1" brushRef="#br0" timeOffset="33356.41">11478 516 1086 0,'9'2'176'16,"9"2"284"-16,9 9-341 0,7-3-4 0,18-6-44 0,3-1-24 0,10-12-70 16,5-4-56-16,-4-6-93 15,5-3 87-15</inkml:trace>
  <inkml:trace contextRef="#ctx1" brushRef="#br0" timeOffset="33689.14">12560 379 1633 0,'0'22'126'16,"-5"6"89"-16,5 13-107 15,2 5 0-15,7 6-58 16,6 5-26-16,-1 4-33 16,2 3-9-16,-2-8-24 15,2-2-13-15,-2-15 0 16,-2-9 5-16,-10-9 7 15,-5-5-1-15,-16-7 8 16,-10-6 3-16,-13-4 25 0,-4-10 27 16,-4-8 36-1,4-2 8-15,14 1 12 16,7 2-4-16,17 6-11 16,8 2-1-16,13 4-8 0,9-4-11 15,19 1-21-15,8 3-9 16,12-7-7-16,9-3-11 15,9-4-82 1,1-7-54-16,12-9 72 0</inkml:trace>
  <inkml:trace contextRef="#ctx1" brushRef="#br0" timeOffset="34473.76">14116 194 1804 0,'-5'7'89'0,"-12"54"-52"0,-2-6-32 0,-11 16 1 0,-4 7-3 0,-8-1 1 0,-1 3-2 16,9-2-3-16,4-4-1 0,17-14-5 0,8-13 0 16,15-14 3-16,13-3-2 15,23-11 6-15,6-5 1 16,21-11 4-16,2-3 0 15,3-3-3-15,-1 0-1 16,-12-3 0 0,-4-1-1-16,-13-4 1 0,-7-3 1 15,-15-8 1-15,-5 2 2 0,-12-2 2 16,-4-2 3-16,-8 0 6 16,-6 4 4-16,-6 4-1 15,-4 6 0-15,2 14-6 16,-3 0-1-1,4 18-1-15,5 5-2 16,3 6-6-16,8 5-3 0,8 0 0 16,4-5 2-16,12-8 2 15,3-10 1-15,9-14-2 16,4-4 1 0,2-16 1-16,2-1-3 0,-7-14 8 15,-7 0 2 1,-19-2 6-16,-11-5 5 0,-26 7-9 15,-11 6-7-15,-19 11-18 16,-4 9-17-16,-3 11-48 16,3 8-37-16,10 0 11 0,7-5 30 15</inkml:trace>
  <inkml:trace contextRef="#ctx1" brushRef="#br0" timeOffset="34887.24">15288 824 1238 0,'-10'-10'120'0,"-10"2"204"0,-10 0-237 0,-13 4-15 0,-6 7-3 0,-6 9-46 0,0 7-10 15,4 8-8-15,10 0-4 0,21-3-8 16,10-9-3-16,21-4-3 15,8-3 2-15,8-8 6 16,3-9 5-16,6-2 4 16,1-5 4-16,-4-1 14 0,-3 3 8 15,-11-4 13-15,-5 10-2 16,-6-1-9-16,-7 9-5 16,3 9-14-16,-6 12-3 15,-1 23-2-15,3 2 0 16,5 12-7-16,-1-1 0 15,4 1 1-15,-1-4-3 0,-7-1 4 16,-4-1-2 0,-13-1-1-16,-10-2-2 0,-14-8-16 31,-5-5-10-31,-9-12-43 16,3-12-27-16,8-23-54 15,11-11-104-15,28-33 154 16</inkml:trace>
  <inkml:trace contextRef="#ctx1" brushRef="#br0" timeOffset="35055.41">15479 690 1501 0,'28'52'119'16,"-4"4"50"-16,-13 6-46 15,-8-5 12-15,0-7-66 0,-1-6-19 16,6-15-40-16,4-10-33 15,7-13-59-15,8-9-55 16,1-16 67-16</inkml:trace>
  <inkml:trace contextRef="#ctx1" brushRef="#br0" timeOffset="35204.87">15386 570 1569 0,'-8'1'31'0,"8"-4"-32"16,9-3-19-16,26-4-55 16,9-2 51-16</inkml:trace>
  <inkml:trace contextRef="#ctx1" brushRef="#br0" timeOffset="35889.01">16020 773 1196 0,'-18'13'186'0,"-7"1"235"0,-13 10-276 16,-4-4 1-16,-4 9-65 16,3-6-42-16,18 6-26 15,9-3-4-15,19-7-22 16,12 2-13-16,21-9-24 16,10-8-9-16,14-4 10 15,8-4 11-15,7-5 21 16,4-5 12-16,-3-2 3 15,-7-5 3-15,-21-1 26 16,-15 2 4-16,-21-5 22 16,-13-1 2-16,-20 4-19 0,-10 7-10 15,-17 13-16 1,-1 10-7-16,-4 20-1 16,9 1-1-16,14 1-2 15,9-4-1-15,21-5-5 0,13 1 0 16,15-11-5-1,8 2-4-15,13-9-3 0,2-2 0 0,1-4 0 16,-6-4 6 0,-7-5 5-16,-6 2 5 0,-14-1 4 15,-6 7 1 1,-13 5-3-16,-5 4-1 0,-8 13-1 16,1 6 3-16,2 3 5 15,4 4-5-15,12-7-1 16,2-4 0-16,16-13 1 15,6-7 4-15,8-13 7 16,9-11-2-16,4-8 10 16,1-10 9-16,3-8 14 15,-2-9 12-15,-4-15 13 16,-3-9 3-16,-8-17 6 16,-8-8-5-16,-14-5-24 15,-7 6-15-15,-14 33-5 0,-6 23-2 16,-6 48-4-16,-10 24 8 15,-3 38-17 1,0 11-10-16,3 21 0 0,12 7-3 16,16 4-6-16,17-1 4 0,23-10-15 15,6-14-26 1,14-16-74-16,3-8-27 16,5-17-74-16,-1-5-24 15,1-16 144-15</inkml:trace>
  <inkml:trace contextRef="#ctx1" brushRef="#br0" timeOffset="38127.96">18285 609 1349 0,'-5'-5'73'0,"2"-6"17"0,2 2-5 0,1-7-22 0,3 2-11 0,5-5-16 16,1 0-2-16,-1 5 1 16,0 0-1-16,-3 4-1 15,-5 10-7-15,1 0-6 0,-1 11-5 16,-6 16-6-16,-2 13 0 16,-1 16-1-16,-1 12-1 15,7 5-2-15,3-1-4 16,9-4-2-16,3-8 1 0,11-14 0 31,2-5 1-31,4-19 0 0,6-3-1 16,-1-18 2-16,4-4-2 15,0-19 3-15,0-5 0 16,1-12-3-16,-1-10 5 0,-5-8 5 16,-3-6 7-1,-11-6 19-15,-8 4 2 0,-9 2 2 16,-2 3-11-16,-7 5-18 15,1 11-1-15,3 15-15 16,0 7 2-16,3 22-12 16,-3 0-19-16,3 19-34 15,3 6-28-15,5 12-62 16,6 2-47-16,6-1 117 16</inkml:trace>
  <inkml:trace contextRef="#ctx1" brushRef="#br0" timeOffset="38663.33">19060 757 1034 0,'0'-20'125'0,"0"7"188"0,0 5-181 16,-2 12 9-16,-4 5-26 0,1 13-56 0,4 13-11 0,-6 4-20 31,4 9-13-31,-3-3-15 0,-7-1 0 15,10-7-1-15,-5-6 0 16,7-9 1-16,-3-6 2 0,-2-14-2 16,0-2 3-16,-2-15 2 15,8-7-6-15,6-8 2 16,7-4 2-16,7-9-2 16,2-1 2-16,5 5-1 15,-2 5 2-15,5 19-1 16,-4 8 8-16,-4 20-4 0,-5 14-6 15,-3 12 4-15,1 7-9 16,-4-5 4-16,3-5 1 16,3-7-21-16,5-4 5 15,2-13-4-15,4-2 1 16,4-21 20-16,-1-6 2 16,4-12 16-1,0-7 4-15,-5-10 25 0,0-4 6 0,-7-10 8 16,-2 6 0-16,-7 15-20 15,-1 12-2 1,-7 25-8-16,-6 9-1 0,-3 26-5 31,-7 9-12-31,6 6-13 0,5 1-2 0,13-16-2 16,9-8-5 0,11-11-34-1,-1-4-31-15,-1-10-85 0,-4-5-38 16,-4-19-336-16,-2-11 320 0</inkml:trace>
  <inkml:trace contextRef="#ctx1" brushRef="#br0" timeOffset="38789.14">19508 300 1516 0,'-10'3'39'0,"2"-4"-4"0,15-10-56 0,5-5-32 0,17-11 36 15</inkml:trace>
  <inkml:trace contextRef="#ctx1" brushRef="#br0" timeOffset="39025.35">19978 336 1670 0,'-8'57'171'16,"-6"8"-24"-16,-2 6 7 15,-8 11-74-15,-1 11-25 16,1 17-23-16,-1 2-16 16,13-14-41-16,12-13-5 15,22-34-11-15,12-14 0 0,18-18 8 16,5-9-10 0,11-15-41-16,3-12-34 15,3-10 6-15,-9-5-384 0,-21 4 342 16</inkml:trace>
  <inkml:trace contextRef="#ctx1" brushRef="#br0" timeOffset="39183.35">19814 876 1592 0,'17'14'68'16,"19"-5"77"-16,9-6-18 15,32-12-27-15,16-8-29 16,13-15-52-16,6-1-3 15,-16-13-87-15,-8 1-68 0,-7-7 73 16</inkml:trace>
  <inkml:trace contextRef="#ctx1" brushRef="#br0" timeOffset="62594.05">12697 11489 860 0,'-6'-2'106'0,"1"1"61"0,-1-5-35 0,3 2-21 15,0 3-28-15,0-2-7 0,-1 0-14 0,4 3-9 0,-8 4-15 16,2 4-14-16,-3 14-14 16,-4 8-6-16,4 16-8 15,-1 6 1-15,9 3 4 16,4 0-2-1,13-15-3-15,6-10 0 0,8-16 1 16,4-5-1-16,6-15 14 16,-1-7 10-16,-3-9 17 15,-2-11 11-15,-17-5 7 16,-6-3 0-16,-19 2-10 16,-12 0-8-16,-20 4-15 15,-6 3-8-15,-6 7-8 16,2 1-6-16,12 10-8 0,6 3-3 15,13 11-11-15,2-1-12 16,8 4-59-16,2 8-47 16,7 0-341-16,5 2 293 15</inkml:trace>
  <inkml:trace contextRef="#ctx1" brushRef="#br0" timeOffset="63047">12932 11552 1228 0,'27'6'79'16,"-6"1"31"0,-2 5-41-16,-5 1-1 0,-9 7-34 15,1 9-19-15,-6 1-16 16,0 5-11-16,-3-4-16 16,0 4 2-16,-4-12 1 15,3-7 7-15,-3-6 19 16,-1-9 17-16,2-2 25 15,-7-10 14-15,-1-13 24 0,5-4-1 16,-4-20-2-16,5-5-12 16,8-1-6-1,7-1-5-15,11 9-5 16,6 2 6-16,3 11-19 16,0 1-5-16,-4 10-15 0,3 6-16 15,-4 9-6 1,-5-1-3-16,-6 8-2 0,-3 1 4 0,-8 10-4 15,-3 3 0-15,-8 9 1 16,0 3 5-16,-11 1 6 16,3 2 2-1,1-6-4-15,3-1-4 16,15 2 4-16,3 3 0 0,14 6 5 16,7 2-1-16,7 1-4 15,9 0 1-15,6-4-39 16,-1-2-19-16,1-15-101 15,-8-2-233-15,-14-22 248 16</inkml:trace>
  <inkml:trace contextRef="#ctx1" brushRef="#br0" timeOffset="63950.91">12871 8833 1105 0,'-5'-15'70'0,"2"2"46"0,-5 0-42 0,0 7 1 0,0 1-6 0,2 2-10 0,3-2-5 0,3 5-15 16,6 7-7-16,0 5-14 16,1 7-6-16,-1 14-10 15,-1 0 1-15,-5 4-8 16,0-4-3-16,-5-13 3 16,0-4-1-16,5-16 11 15,-4-5 5-15,4-9 5 16,-2-6-2-16,2-17 4 15,-2-4 7-15,1-12 3 16,-2-6 5-16,4-2 0 0,2 1-6 16,9 14 0-1,0 10-1-15,4 22 0 16,0 4-3-16,1 14-5 0,5 8-1 16,0 13-7-16,2 9 0 15,0 3-3 1,-4 3-3-16,1-4 0 0,-4-6-1 0,-3 0-31 15,0-5-21-15,-12-3-47 16,-1 0-27-16,-4-7-140 16,-1-1 156-16</inkml:trace>
  <inkml:trace contextRef="#ctx1" brushRef="#br0" timeOffset="64583.5">12871 8767 1401 0,'1'2'70'0,"1"4"9"0,-2-1-20 0,-2-4-31 0,2 1-10 0,5-5-13 16,6-2-4-16,8-6-7 0,5-5-14 0,6-4-29 15,1-2-16 1,2 6-32-1,-3-3-20-15,-3 13-40 0,-3 4 4 0,-5 4 34 16,0 10 35 0,-3 7 102-16,-1 3 35 0,0 7 42 15,-4-1 11-15,-5 2-13 16,-1-3-14-16,-4-5-19 16,4-6 2-16,-5-9 0 15,2-3 4-15,-1-4 8 16,1-8-5-16,-2-3 1 15,-3-3-7-15,-2-2-15 16,-2-3-8 0,0 0-11-16,-3 0-7 0,4 0-10 15,3 3-2-15,3 2-9 0,8 5 0 16,3 7-4 0,4 5 0-16,7 10-2 15,2 1 0-15,3 8 1 16,0-5 0-16,3 4-5 15,-3-7-3-15,3-1 2 0,-2-4 1 16,-1-6 8-16,-5-3 4 0,-5-3 18 16,-4-5 10-1,-10-3 27-15,-3-1 9 0,-10-6 0 32,-5-2-7-32,-4-7-25 15,-2-1-18-15,5 1-15 0,4 0-4 0,2 3-20 16,7 5-11-16,3 2-51 15,5 4-28-15,8-1-47 16,7 0-10-16,9 1-139 16,2 1-71-16,4 9 211 15</inkml:trace>
  <inkml:trace contextRef="#ctx1" brushRef="#br0" timeOffset="64743.28">13645 8565 721 0,'13'30'162'0,"4"2"162"0,-7 4-109 0,-1 2-99 0,4 1-33 15,-7-4-43 1,-4 0-15-16,-2-9-14 0,0 1-3 0,0-8-48 16,3-5-33-16,-3-4-265 0,0-10 205 0</inkml:trace>
  <inkml:trace contextRef="#ctx1" brushRef="#br0" timeOffset="64978.53">13601 8581 1291 0,'3'-3'80'0,"4"3"30"0,9 6 8 0,6 4-13 15,3 4-5 1,8 3-19-16,0-3-18 16,5 1-24-16,-2-3-14 0,-1 6-17 15,-5 0-4-15,-6 1-9 16,-9 3-6-1,-15 2-7-15,-11 4-2 16,-17 10-17-16,-8 5-6 16,-13 6-22-16,-3-2-20 15,-7-7-37-15,-2-9-68 0,-7-20 112 16</inkml:trace>
  <inkml:trace contextRef="#ctx1" brushRef="#br0" timeOffset="79756.21">15859 6709 631 0,'-14'5'6'0,"-4"0"-16"0,-2 2-46 0,-4 0 1 0,4 1 16 16,2 1 34-16,4-4 60 0,1 4 18 0,2-4 44 15,2 4 19-15,4-2 6 32,-1 1 1-32,4 3-17 0,1-5-15 15,5 3-11-15,11 1-6 16,7-4-11-16,6 2-9 0,18-2-14 31,8 1-6-31,23-4 0 0,16-3-2 0,32-2-9 16,10 1-9-16,17-10-17 15,2 0-8-15,-5-5-8 16,-7 0 7 0,-27-4-71-16,-17 4-49 0,-39 0 65 0</inkml:trace>
  <inkml:trace contextRef="#ctx1" brushRef="#br0" timeOffset="81104.16">18348 5796 785 0,'8'-6'73'0,"-2"-1"49"0,1 3-25 0,-2 2-16 0,-5 2-34 0,3 0-33 16,-3-6-8-16,1 6-11 15,1 0-10-15,-1 0-157 16,1 1 123-16</inkml:trace>
  <inkml:trace contextRef="#ctx1" brushRef="#br0" timeOffset="81530.66">18432 5807 1107 0,'5'-9'85'16,"1"-6"59"-16,-3-2-9 16,2-5-39-16,-4-2-14 0,1-3-22 15,-2-1-9 1,-6-2-10-16,-5-3-3 0,-5 6-21 16,-2 5-4-16,-5 14-10 15,-4 4-3-15,-9 15 0 16,-4 9-9-16,-1 21 4 15,3 8-3-15,7 14 2 16,9 3 3-16,11 0-13 16,9-1-4-16,12-16-2 15,9-8-3-15,15-19 12 16,3-11 5-16,10-16 13 16,-1-4 8-16,-9-19 14 15,-2-4 8-15,-8-9 11 16,-5-8 3-16,-12-3 2 0,-4-2-5 15,-11 9-17-15,-1 10-5 16,1 21-3 0,-3 9-3-16,3 21-4 0,5 11-3 15,0 20-11-15,5 7 0 16,8 1-7-16,-1-6-15 16,9-11-40-16,3-5-34 15,4-8-44-15,2-9-40 16,6-8 99-16</inkml:trace>
  <inkml:trace contextRef="#ctx1" brushRef="#br0" timeOffset="81944.17">19030 5686 1208 0,'-8'-7'117'0,"-6"4"122"0,-13 5-164 0,-8 7-3 0,-6-1-21 0,5 9-9 15,0 12-18-15,7 5-9 16,7 9-13 0,6 1-4-16,13-1-15 0,6-4-7 15,16-14-3-15,10-4-3 16,12-13 18 0,4-5 4-16,0-8 4 15,-6-6 3-15,-6-6-1 16,-8-7 6-16,-9-14 19 0,-3-1 3 0,-10-21 14 15,-8-3 1-15,-9-10 6 32,-5-7 1-32,-14 3-16 0,3 7-2 0,6 25-12 15,5 15 6-15,18 28 7 16,-5 5-3-16,12 22-9 16,5 13-10-16,6 25-1 15,1 10-5 1,7 9-4-16,3-2-24 0,1-6-51 15,1-1-30-15,0-18-93 0,-4-1-75 32,3-16 155-32</inkml:trace>
  <inkml:trace contextRef="#ctx1" brushRef="#br0" timeOffset="82405.36">19498 5831 1235 0,'-14'3'112'0,"-3"3"110"0,-15 7-152 0,-4 1-6 0,1 11-17 16,1 0-10-16,11 5-15 0,5 5-6 16,5-3-14-16,7 1-9 15,7-6-14-15,9-4-6 16,7-16-3-16,3-1 3 15,12-16 21-15,0-5 5 0,1-7 6 16,-2-4 2 0,-9-2 5-16,0-7 9 15,-7-4 16-15,-1-5 9 0,-9-16 3 16,-2-5 1-16,-6-15 2 16,-7-9-6-16,-6-5-14 15,-1 9 4-15,0 15-8 16,4 13 7-16,7 18 14 15,1 12 0-15,5 14-6 16,0 12-6-16,0 2-10 16,6 17-11-16,5 21-12 15,5 12-2-15,1 23-1 0,-1 13-1 16,0 18 3 0,-2 9-27-16,4 2-84 0,-1-2-53 15,3-21-47-15,4-8-337 16,11-31 361-1</inkml:trace>
  <inkml:trace contextRef="#ctx1" brushRef="#br0" timeOffset="84064.01">18557 6649 930 0,'1'-1'105'0,"2"-7"80"0,7 5-61 0,-1-7-4 0,-1 1-24 0,2 1-8 0,-6-2-15 16,-2 10-10-1,-2 0-11-15,-6-1-9 0,-7 10-22 16,-4 2-6-16,-4 11-10 16,-3 5-2-1,9 8-1-15,5 4-2 0,10 7 0 16,10-5-2-16,5-8-1 15,7-8-1-15,10-17-2 16,6-8 2-16,3-12 8 16,-3-9 6-16,-4-6 8 15,-2-4 5-15,-11-2 8 16,-3 1 4-16,-14 1-4 16,-11 2-5-16,-15 7-13 15,-8 2-20-15,-11 9-29 0,0 7-8 16,8 8-34-1,6 5-14-15,15-4-40 0,5 4-55 16,12-9 109-16</inkml:trace>
  <inkml:trace contextRef="#ctx1" brushRef="#br0" timeOffset="84677.33">19060 6693 1371 0,'0'33'69'0,"-7"1"-6"15,1 0-3-15,-2 3-24 16,4 0-18-16,4-7-17 16,-7 2 0-16,9-7 0 15,-1-6-5-15,4-8 0 16,-5-5-6-16,0-6 12 16,0-8 12-16,0-4 17 15,6-9 9-15,-7-5 0 0,-1-4-6 16,-6-10-6-16,-1-6-1 15,-7-4-8 1,-1-2 0-16,9 8 2 0,5 1-2 16,12 15 0-16,7 4 3 15,4 12-10 1,4 4-1-16,1 3-5 0,-1 3-6 0,3 2 3 16,-3 0-3-16,6 0 0 15,-1 7 4 1,-2-4-5-16,0 5 0 15,-8-2 1-15,-3 5-4 0,-5 5-8 16,-6-2-1 0,-7 5-7-1,-6-6 3-15,-6-1 2 0,0 1 1 16,0-7 4-16,2 2-3 16,5-5 8-16,0-1 2 0,3-1 3 15,4-1 3-15,-2 0-2 16,0 0 1-16,-7 3-2 15,1-3 0 1,2 4 0-16,-1-3-1 0,3 7 1 16,-3-3 0-1,4 1 0-15,0 2 1 0,3 3 4 16,6 2 3 0,2 6 1-16,8-1 2 15,6 5-3-15,3-3-1 16,2 1-5-16,0-1-20 0,0 1-69 15,0-4-34-15,-4 0 58 16</inkml:trace>
  <inkml:trace contextRef="#ctx1" brushRef="#br0" timeOffset="85604.1">18591 7387 1061 0,'0'14'76'16,"0"8"24"-16,0 7-11 0,-5 9-52 0,-1 6-15 0,-3 0-16 0,-2 2-1 0,0-7-3 16,-4-3 2-16,4-13 6 15,2-5 4 1,3-14 20-16,-1-4 13 0,6-15 8 15,-1-10 2 1,4-14-7-16,2-12-5 0,6-9 1 16,3-3 0-16,5 5 4 0,3 6 2 15,4 11 9-15,4 5 1 16,-1 17-10 0,2 6-6-16,-2 13-22 15,2 14-9-15,2 16-9 16,-1 3-3-16,1 15-3 15,1 2 1-15,-8 5 6 16,-4-3-9-16,-5-4-43 0,-5-4-22 0,-5-9-65 16,0-1-23-16,-6-15-182 15,-3-1 201 1</inkml:trace>
  <inkml:trace contextRef="#ctx1" brushRef="#br0" timeOffset="86168.01">18601 7587 1378 0,'30'-1'85'0,"4"-7"51"15,11-5-69-15,2 1 0 16,3-6-28 0,4-5-30-16,-2 2-50 15,-6 1-28-15,-2 1-60 16,-6 5-64-16,0 9-52 0,-4 5 35 15,-7 5 139-15,-5 7 107 16,-6 10 131-16,-5 5 4 0,-6 8-64 16,-5-4-32-16,-5 4-40 31,0-5-9-31,-2-6-16 16,-3-7 9-16,4-9 22 15,-4-5 12-15,4-11 18 16,1-4 1-16,5-18-12 15,7-2 0-15,4-7-5 16,3-5-1-16,6 3-5 16,-1 4-3-16,0 17-19 15,-2 6-7-15,-5 15-18 16,-3 12-4-16,0 15-2 16,3 8-5-16,0 9-10 0,2-4-9 15,5-8-4-15,5-3 2 16,4-10 16-16,4-1 10 15,-5-13 24-15,-4-6 14 16,-4-8 32-16,-1-9 15 16,-7-8 6-16,-7-5-8 15,-4-6-36-15,-11-5-16 16,-3-7-34-16,2 6-14 0,1-1-36 16,3 5-25-16,8 16-35 15,3 0-20-15,13 8-26 16,2 3-8-16,8 8-193 15,2-3 220-15</inkml:trace>
  <inkml:trace contextRef="#ctx1" brushRef="#br0" timeOffset="86293.75">19667 7310 836 0,'14'20'150'0,"1"3"126"0,-6 5-116 0,2 0-35 0,-8 9-50 16,2-6-25-16,-3 1-31 15,-4-6-13-15,0-5-49 0,1-1-28 16,1-4-220-16,-2-6 184 15</inkml:trace>
  <inkml:trace contextRef="#ctx1" brushRef="#br0" timeOffset="86564.24">19547 7321 1339 0,'14'-3'83'0,"9"3"50"16,2 5 2-16,16 4 1 15,0-1-16-15,11 1-39 16,5 1-13-16,-5 2-38 16,-2 4-12-16,-12 5-14 15,-5 4-5-15,-11 5-12 16,-6 3-14-16,-14 6-9 16,-7 1-7-16,-16 2 7 0,-9 3 12 15,-14-6-3 1,-6 0-2-16,-15-13-19 15,-1-6-12-15,-11-10-31 16,-1-10-27-16,2-11 66 0</inkml:trace>
  <inkml:trace contextRef="#ctx1" brushRef="#br0" timeOffset="106631.68">19249 3642 1079 0,'-2'6'75'0,"1"4"30"0,-1-1 9 0,2 4-20 0,7 4-10 0,4-1-12 0,3 6-7 0,0 5-18 16,-1-2-13-16,-4 2-22 15,-3 3-8-15,-6 3-2 16,0-2-1-16,0 4-1 16,-3-7 1-16,2-1 1 15,-1-5-2-15,2-3 0 16,2-3 0-16,1-8 0 0,2 0 0 16,4-5 3-16,2-2 6 15,7-1 9 1,0-1 6-16,8-2 1 15,-1 1-9-15,3-3-8 0,1 2-1 16,4 2-5 0,5 1 0-16,1 0-2 0,5 0 1 0,5 1-2 15,-3-1 1-15,15-3 0 16,4-5-1-16,14-3 2 16,11 2 3-16,8-2-4 15,4 4 1-15,-2 6 0 16,-6 1-1-16,1 8 1 15,-5-2-1-15,5 5 0 16,4 0-2-16,2-1 2 16,-2-7 2-1,1-3-4-15,-2-5 2 0,6-5 2 16,8-1-2-16,12 7 1 16,4-4-1-16,-2 6 0 15,-1 2-1-15,0 2 2 16,6 6 2-16,-1 0-5 0,1 4 2 15,-4-1 0-15,-9 0-2 16,8-1 4-16,3-4-2 16,-12 0-1-16,-2-2 2 15,-9-3-1 1,-5 1 2-16,14-1-1 16,2 1-2-16,-11 1-1 0,-7-3 2 15,-15 0 0-15,-5 2 1 16,-7-2 0-16,1 3 1 15,-7-2-3-15,0 2 2 16,-14 2-1-16,0 0-2 16,-12 4 1-16,-6 4 0 15,-4-2 2-15,2-3-2 16,-5-2 1-16,-2-3 3 0,2-1-1 16,-8-2-1-16,-3-2 0 15,-2 1-2-15,-10-1 1 16,-2 2 1-1,0 0 0-15,-4-12 0 0,-3-1 2 0,-1-6 0 16,-2-8 3-16,0-3 0 16,0-9 0-16,0-7 3 15,2-12 1-15,-2-5-2 16,4-15 2-16,0 6-4 16,8 14 3-16,2 9 9 15,-1 16-5-15,-2 12 5 16,-5 2-8-16,-4 3-3 15,3 4-4-15,-2 1-3 0,3 1 4 16,-2 4-3-16,2-4 3 16,1 7 0-16,1-3-8 15,0 6 0 1,0 0 0-16,-2 0 2 16,-6 6 3-16,-1 4 1 0,-7-6-4 15,2 8-1-15,-12-6 1 16,-5 0 1-16,-13-4 4 15,-8 1 1-15,-10-2-6 16,-4 6-2-16,-8-4 1 16,-2 5-2-16,-8 0 3 15,-2 0-6-15,-12-2-4 16,-8 0-6-16,-11-1 0 0,-6 0 4 16,5-2 4-16,0-2 4 15,-7 3 6-15,-1 2-1 16,-10-5 1-16,0-1 2 15,4 0-2-15,-1-6 0 0,-4 1 1 16,-5 1-1-16,2-7 0 16,1 0-1-16,-1-4 1 15,1 3-3-15,1-2-1 16,3 1 2-16,10 2-4 16,-3 3-1-16,2 8 1 15,2 0 2-15,4 8 2 16,9 6 2-1,10 3 0 1,-1 4-1-16,2 4 1 0,-4 0 0 0,5 1-1 16,3 0 1-16,7 0 2 15,7-11-1 1,3 1-1-16,4-3-1 0,2-5-2 16,0 3 2-16,7-5 1 15,6 0 0-15,16 5 0 0,6-3-3 16,11 2 0-16,2 1 1 15,6-10 2-15,5 4 0 0,5-2 0 16,1-3 0 0,4 0 0-16,3 0-1 15,-1 0-19-15,1-3-9 0,-7-5-22 32,8 8-12-32,1-11-36 0,6 2-120 0,10-9 137 15</inkml:trace>
  <inkml:trace contextRef="#ctx1" brushRef="#br0" timeOffset="107506.46">20308 3609 800 0,'4'0'102'0,"-2"-2"46"16,-2 1-21-16,0-3-8 0,3 3-40 0,-1-1-11 0,-4 1 0 15,1-1-4-15,1 2-6 16,0 0-2-16,0 0-16 16,6 2 0-16,-1 1 3 15,-4-3 0-15,1 0 8 0,9 5-3 16,-11-5-10-16,0 0-5 16,0 0-13-16,0 0-10 15,-5 7-5-15,2 6-5 16,0 19 0-16,0 2 3 15,4 17 3 1,2 1 1-16,7 6-1 0,2-1-1 16,4-11-3-16,0-4 0 15,-2-7-29-15,-1-10 5 16,-4-9-47-16,1-4-30 16,-7-13-42-16,2-7-217 0,4-11 228 15</inkml:trace>
  <inkml:trace contextRef="#ctx1" brushRef="#br0" timeOffset="108268.59">19891 3956 702 0,'0'0'105'0,"0"1"82"16,-1 1-15-16,-1-1-27 0,0-1-32 0,2 0-22 0,0-4-12 0,2-3-20 15,1 1-10-15,0 0-28 16,0 4-6-16,1 4-9 16,2 4 3-16,-3 13 1 15,5 6 3-15,3 19 12 16,2 8 4-16,6 15-1 15,1 0-5-15,10 0-11 16,5-4-8-16,6-13-2 16,1-3-2-16,1-7 1 0,-2-4 2 15,-2-6 2-15,-4-5-22 16,-13-4-30-16,-4-7-31 16,-9-4-56-16,-6-7-97 15,-1-3 137-15</inkml:trace>
  <inkml:trace contextRef="#ctx1" brushRef="#br0" timeOffset="108835.23">20098 4616 617 0,'-6'0'121'0,"1"0"97"0,5 0-78 0,0 0-16 0,6 0-40 0,4 4-4 0,4-1-9 0,2-2 2 0,1 10-9 15,3 0-9-15,1 4-24 16,-2 2-9-16,1-1-16 15,-1 1-3 1,2-6-3 0,-1-3-2-16,-6-3 3 0,5-2 10 15,-4-9 16-15,-3-2 10 0,1-13 25 16,-1-1-1-16,1-8-1 16,3 0-7-16,-5-6-24 15,-5 3-11-15,-4 3-20 0,-2 6-15 16,1 8-55-1,-4 2-33-15,-3 9-196 0,6 5 177 16</inkml:trace>
  <inkml:trace contextRef="#ctx1" brushRef="#br0" timeOffset="109453.34">20659 4984 325 0,'-4'-14'47'0,"-3"-2"44"0,0 0 6 0,-1 7 31 0,0-2 22 16,1 3 11-16,4 5-11 0,3 3-14 0,-1 0-21 15,-10 1-7-15,3 5-17 16,-6 2-17-16,-2 7-25 16,-5 3-11-16,5 12-18 0,4 4-1 15,7 3-3-15,8-2-6 16,8-2-5-16,8-1-5 15,10-13 0-15,1-5 3 16,8-11 8-16,-1-5 11 16,3-10 13-16,-1-2 5 0,-6-8 1 15,-3-5 2-15,-15 0 4 16,-11-3-3-16,-13-2-6 16,-12 1-12-16,-12-5-17 15,-6 2-10-15,-4 11-17 16,-3 4-8-1,4 16-28-15,1 6-19 0,8 6-44 16,9-2-21 0,18 1-29-16,6 1-13 0,17-4 107 15</inkml:trace>
  <inkml:trace contextRef="#ctx1" brushRef="#br0" timeOffset="109909.69">21014 4933 1018 0,'21'15'117'15,"-10"-1"156"-15,-6 6-188 16,-10 10-7-16,-3 3-13 16,-3 11-21-16,-2 4-6 15,2 5-23-15,2 1-3 16,10-4-12 0,4-1-14-16,6-6-41 0,2-4 2 15,-5-9-11-15,3-9 14 16,-2-15 36-16,-1-6-1 15,-2-12 15-15,1-12 0 0,-7-12 1 16,-5-7 0-16,-3-17 9 16,-6-5 10-16,-2-13 24 15,4-4 13 1,1 4 1-16,3 7 5 0,8 30 1 16,4 15-7-16,9 16 4 15,7 12-10-15,9 13-14 0,2 6 2 16,4 7-12-1,3 1-4-15,-8 1-13 16,-2-5-8 0,-9 0-2-16,-9-6-3 0,-10 0 2 15,-8-3-1-15,-14-4-6 0,-3 1-6 16,-13-5-26 0,-2-2-12-16,6-7-29 15,2-1-18-15,16-17-25 0,8 0-7 0,18-14 72 16</inkml:trace>
  <inkml:trace contextRef="#ctx1" brushRef="#br0" timeOffset="110127.25">21655 4545 1537 0,'17'0'110'0,"-6"5"73"0,-3 11-28 0,-13 15-21 0,-7 12-29 15,-4 15-35-15,-3 7-22 16,0 14-24-16,3 0-4 16,5-5-18-16,5-5-14 15,9-10-48-15,4-7-34 0,5-8-111 16,1-6-31-16,1-16 126 16</inkml:trace>
  <inkml:trace contextRef="#ctx1" brushRef="#br0" timeOffset="110672.17">21363 4877 963 0,'-9'-4'151'0,"4"3"254"16,3 1-300-16,13 6 8 0,10-3-1 15,10-3-13-15,14 0-15 16,14-4-24-16,5-4-14 15,2 3-24-15,-5 0-10 16,-18 10-12-16,-8 3-4 16,-15 12-2-16,-2 7 1 15,-14 14-4-15,-2 5 4 16,-5 0-1-16,-2-2 2 0,7-14 0 16,4-5 0-1,8-14 7-15,2-8-2 16,9-15 3-16,5-6 0 0,3-10-2 15,3-7 3-15,-2-3 3 16,-4 2 0-16,-7 4 6 16,-4 7 4-16,-9 14 2 15,-9 10 1-15,2-3-13 16,-3 14-1-16,-3 10-7 16,0-1-6-16,3 11 5 15,2-3-1-15,6 0 2 16,-1 0 8-16,4 11 1 0,-3 3-3 15,-5 11 0 1,1 6 1-16,-8 7 0 16,-2 1-2-16,-3-1-4 0,-7-1-5 15,-8-13-1-15,-3-7 3 16,-4-13 3-16,-4-9 3 0,-3-14-11 16,-3-5-17-16,11-20-46 15,-1-10-32-15,12-20-68 16,5-8-14-16,9-10 98 15</inkml:trace>
  <inkml:trace contextRef="#ctx1" brushRef="#br0" timeOffset="111143.63">22415 5034 1109 0,'-1'13'174'0,"-1"3"178"0,-3 10-186 0,5 8-11 0,0 8-58 15,-1 5-21-15,6 4-41 0,-7-7-13 16,8-4-17-16,1-3-7 0,-6-5 2 16,2-7-4-16,-3-9-15 31,-1-3-6-31,1-13-14 15,-2 0 0-15,-4-15 10 0,3-10 6 16,1-13 17-16,2-6 6 16,2-14 20-16,-1-13 9 0,6-8 1 15,-1 0 2 1,10 24-5-16,-4 9-7 0,1 30-3 16,1 10-2-16,2 12-14 15,1 10-2 1,4 11-4-16,-1 5-1 15,-2-4 8-15,-6 2-6 0,-4-3-8 16,-6-5-5-16,-5 0-22 16,-7-3-4-16,-9-11-11 15,-4-2-9-15,-7-9-33 0,-4-7-15 16,4-7-103-16,-3-7-249 16,13-6 291-16</inkml:trace>
  <inkml:trace contextRef="#ctx1" brushRef="#br0" timeOffset="111495.43">22767 4995 1309 0,'6'22'101'0,"1"-3"34"0,-6-5-46 0,2-3-10 0,4-8-37 16,2 2-12-16,10-10-2 15,3-1-1 1,10-7-12-16,3-4 1 16,-2 1 5-16,-7 2 4 15,-11 1 14-15,-9 2 0 16,-22-1-3-16,-12-1-7 16,-21 7-14-16,-8 6-6 15,-4 8-4-15,1 9-1 16,9 7-6-16,10 4-1 0,19 5-3 15,17 3 1-15,24 4 6 16,16-4 1-16,23-1-2 16,13-4 0-16,18-7-1 15,4-3-16-15,-3-9-56 16,-10-4-29-16,-17-8-67 16,-8 0 75-16</inkml:trace>
  <inkml:trace contextRef="#ctx1" brushRef="#br0" timeOffset="116430.96">20002 4165 761 0,'-2'-11'35'0,"2"-1"15"0,0 2 9 0,0-2 18 0,2 1 6 15,-1 4-3-15,2 6-9 0,-3 9-5 16,-3 4 0-16,-3 9-1 16,0 1-2-16,-1 3-17 15,2 0-11-15,2-1-6 0,2 0-1 16,1-9-1-16,3 4 3 15,6-3-8-15,6 0-3 16,8 3 5 0,7 0-7-16,3 1-2 15,2 2-3-15,-2 7-11 0,2 2 6 16,0 5-2 0,-2-1 1-16,1 3 5 0,-4-2 1 15,-6-1-3-15,-2 1-1 0,0-3-6 16,0 2-1-16,2 3 0 15,1 0 2-15,4 1 1 16,1 2-3 0,4 5-2-1,-1 0-1-15,-6 6 2 0,-3 4-1 0,-10 0 1 16,-1 0 2-16,-4 0-1 16,1-6 0-16,2-6 0 15,2 4 0-15,2-6-1 0,5 5 0 16,1-1 0-16,0 5 0 15,-2-3-1 1,1 3 2-16,-7 1 0 16,-4-2-3-16,-4 4 3 15,-4-3 1-15,-2-3-3 0,-5 0 1 16,-3-9 0 0,2-4 0-16,-4-2 2 0,-1-3-1 0,-3-3-1 15,-3 1 0 1,-6-3 1-1,-3-1 2-15,-4 1-2 16,-5 0 0-16,-8 1-1 0,-2-1-1 16,-7 0-3-1,1 2-1-15,-3-5 1 0,4 2 3 0,-10-7 2 32,-8-3-1-32,3-1-2 0,-4-4 0 15,11 2 2-15,2 0 0 0,4 2 0 16,0 0-1-16,-1-9 0 31,-6 3 2-31,-2-7 1 0,1 0-1 16,-10-7-2-16,1 3 1 15,-2-4 0-15,0 1 1 16,5 1 0-16,0 1 0 16,1 5-1-16,-8 0 0 15,-10 4-1-15,-3 3 0 16,-2-3 1-16,-2 0 0 0,11 3 0 15,4-7 0-15,7 3 0 16,0-2 2-16,-3-1 0 16,-3 4-2-16,-10-1-2 15,1-2 2-15,5 1-2 16,3-2 4-16,8 0-1 16,4 0-1-16,-1-3 1 15,2-2 0-15,-7-1-2 0,-1 1 1 16,-7 2 0-1,-2-2-1-15,2 5 2 0,3-2 1 16,10-2-2-16,0 1 0 16,7-7-1-16,0 2-2 15,2-3 3-15,0-1 0 16,0 1 0-16,-2 1 2 16,1-1-3-16,6 5 1 15,1-1 0-15,5 4-2 0,0 3 2 16,1-1 0-16,4-1 0 15,1 2 2-15,2-1 1 16,2-1-4-16,1-3 0 16,3 2 1-16,0 0-1 15,2 1 1-15,-2-4-2 16,-2 6 0-16,4 0 1 16,-3 0 3-16,2 0-1 15,1 6-1-15,2-6 1 0,1 2-3 16,0 1 2-1,-2-1 0-15,4-1 0 0,0-1 2 16,6 0 1-16,0 0-3 16,1 0-2-16,0 0 2 15,2 0-1 1,-2-1 1-16,-1 1 0 0,-2 3 0 16,-5 2 0-16,4 2 1 15,-2 1-3-15,-2 2 2 16,3-6-1-16,-4 3 2 0,3-6 1 15,5-1-2-15,-5 0-1 16,0-4-1 0,1-3 1-16,-1 1 2 15,6 0 0-15,2-1-1 0,-2 1-2 16,2 3 2-16,-5-2-1 16,-1 0 1-1,-1 4 1-15,-6-1-1 0,2 2-1 16,0 3 1-16,1 4 0 0,2-1 1 15,2-1 0 1,-1 1-4-16,5-3 2 0,2 2-1 16,8-2 2-1,4-1 0-15,1-2 0 0,-1 1 0 16,2 1-2-16,0-1 1 16,-3 7 0-1,3-3 1-15,-2 5 0 16,1-4 4-16,-4 0-4 0,2 0 0 0,-3 1 0 15,1-4 1-15,0 0-1 32,-1 3 0-32,1 1-1 15,0 1-1-15,2-2 3 0,0 2-1 0,0 1 0 16,0-4 1 0,3 4 1-16,1-2 2 0,1 1 3 15,-2 0 1 1,0-4 1-16,-2 4-3 0,-2-5 0 0,-1 4 1 31,-2-1 4-31,1-4-1 16,5-1-2-16,-1 1-4 15,0-2-4-15,1 1 4 16,1 1-4-16,0-2 0 16,0 3 0-16,-3 3-2 0,3 2 2 15,0-2 2 1,0 6-2-16,0-3 0 0,-2 4-1 15,1-1-2-15,-1 2 3 16,-1 1 0-16,1 2 0 16,1 2 1-16,1 6-2 15,4 0 1-15,3 1-1 16,1 0 1-16,1 0-1 16,1-3 0-16,-1 6-22 15,0-3-13-15,-1 12-16 16,-1 5-17-16,-3 4-21 15,1 4-14-15,-2-10-291 16,2 0 253-16</inkml:trace>
  <inkml:trace contextRef="#ctx0" brushRef="#br0" timeOffset="-173088.45">18359 18150 0,'0'0'0,"31"-39"0,-31 39 0,59-91 16,4 1-16,-15 19 15,-13 19-15,-7 13 16,-12 11 0,-5 9-1,1-1-15,-4 4 16,-4 4 0,0 4-16,0 1 15,0-1-15,0 4 16,0 0-16,0 0 15,0 0 1,-4 0-16,0 0 16,0 0-1,0 0-15,0 0 16,0 0 0,0 0-16,0 0 15,0 0-15,0 1 16,0-1-1,0 0-15,0 0 16,0 0-16,0 0 16,0 0-1,0 0 1,0 0 0,0 0-16,0 4 15,0 0-15,0 0 16,0 0-16,0 0 15,0 0-15,0 0 16,0 0 0,0 0-16,0 0 15,0 0 1,0 0-16,0 0 16,-4 0-1,4 0 1,-4 0-16,0 0 0,0 0 15,0 0-15,4 0 16,-4 0 15,4 0-31,0 0 16,0 0 0,0 0-16,0 0 15,0 0-15,0 0 16,0 0-1,0 0-15,0 0 16,0 0 0,-4 0-16,4 0 15,0 0-15,0 0 16,0 0 0,0 0-16,0 0 15,0 0 1,0 0-16,0 0 15,0-4 1,0 4-16,-4 0 16,4 0-16,-4 0 15,4 0 1,0 0-16,0 0 16,0 0 15,0 0-31,-4 0 15,0 0 1,4 0 0,0 0-1,0 0 48,0 0-63,0 0 0,0 0 15,0 0-15,0 0 0,0 0 32,0 0-17,0 0-15,0 0 16,0 0 0,-4 0-1,4 0 1,-4 0 15,4 0-31,-4 0 16,1 0-1,3 0 1,0 0 0,0 0-1,0 0 1,0 0-1,0 0 1,0 0 0,0 0-1,0 0-15,0 0 16,0 0 15,-4 0-15,0 0-16,0 0 31,0 0-31,4 0 16,0 0-1,0 0 1,0 0 0,0 0-1,0 0 1,0 0-1,0 0 1,0 0 0,0 0-1,0 0 1,0 0 0,0 0-16,0 0 31,0 0-31,0 0 31,0 0-31,0 0 16,0 0-1,0 0 1,0 0 0,0 0-1,0 0 1,0 0-1,0 0 1,0 0 0,-63 51-1,31-51-15</inkml:trace>
  <inkml:trace contextRef="#ctx1" brushRef="#br0" timeOffset="-172934.36">8447 15045 1281 0,'-1'10'86'0,"-4"-4"32"16,2 3-10-16,1 6-17 0,-1 5-12 0,3 10-12 0,0 8-8 16,2 17-23-1,-1 8-11-15,-1 13-12 16,2 4-12-16,-4 9 0 16,-1-1 1-16,0 2-25 0,0-5-9 0,3-20-26 15,0-15-21-15,1-26-15 16,4-15-11-1,-2-18-138-15,2-16 147 0</inkml:trace>
  <inkml:trace contextRef="#ctx1" brushRef="#br0" timeOffset="-172451.6">8416 15074 1047 0,'-3'-4'103'0,"-4"1"75"15,-2 3-70 1,-5 0-6-16,3 2-20 16,1 3-4-16,7-4-22 15,3-1-5-15,3 5-13 16,3-5 1-16,10 6 1 0,6 4-3 0,2 2 1 16,4 4-6-16,2 3-16 15,3-2-3 1,2 4-4-1,5-7-8-15,1 0 3 16,1 0-2-16,2-3-2 16,-3 2 5-16,-4 0-5 15,-10 1 1-15,-9 3-1 16,-3 1 1-16,-12-3 7 16,3 3-6-16,-7-3 7 15,-6 3-9-15,1 1 2 0,-2 1 0 16,-1 2-1-16,4 0-1 15,-9 4 0-15,-2-3 0 16,-5 7-4-16,-7 0 4 16,-4 7-19-16,-1 4-4 15,-5 1-23-15,2 5-18 16,-2 5-16-16,4-1-2 16,4-12-11-16,3-2 0 0,9-17 3 15,6 1 3-15,7-17-3 16,5-2-87-16,6-15 120 15</inkml:trace>
  <inkml:trace contextRef="#ctx1" brushRef="#br0" timeOffset="-172057.56">9034 15334 1032 0,'-6'-18'103'0,"-4"3"118"0,-4 2-135 0,0 8-6 0,-2 5-10 0,-1 5-11 0,0 12-25 16,-2 9-6-16,3 13-20 16,3 5-7-1,8 7 3-15,7-1-3 0,9-12 4 16,6-8 1-1,6-9 3-15,3-14 7 0,3-11 10 16,1-7 8-16,-2-15 9 16,-1-2 4-16,-7-8 3 15,-4-5-2-15,-8 0-5 16,-3-3-1-16,-13 14-8 16,-9 3-5-16,-9 9-12 15,-5 12-6-15,-10 6-14 16,3 11-14-16,2 10-30 15,3 2-27-15,9 1-56 16,5-4-28-16,11-13 88 0</inkml:trace>
  <inkml:trace contextRef="#ctx1" brushRef="#br0" timeOffset="-170898.52">9164 15381 828 0,'-7'19'104'0,"-1"-6"116"0,2-1-97 0,0-4-29 0,1-2-14 0,5-2-28 16,8-1 8-16,6-3-4 15,5 0 2-15,13-5 2 16,4-3-7-16,8 0-19 15,8-3-9-15,0-1-16 16,0-1-6-16,-6 0-19 16,-5 6-28-16,-13 0-67 15,-7-2-129-15,-9 1 138 16</inkml:trace>
  <inkml:trace contextRef="#ctx1" brushRef="#br0" timeOffset="-170394.04">9525 14981 1270 0,'0'-5'75'0,"5"-3"44"15,-4 6-8-15,-1 6-20 16,-5 2-4-16,-6 8-21 16,-1 5-8-16,-2 14-14 15,-1 7-8-15,6 19-15 16,-2 9-6-16,1 22-11 16,4 5-2-16,0 15 1 0,6 7-5 15,6 0-29-15,5-2-7 16,11-22-4-16,0-8 0 15,7-24 30-15,-3-18 8 16,3-19 4 0,1-13-2-16,0-24 1 15,1-12 0-15,-2-26 1 0,-2-13 7 0,-10-31 3 16,-4-9 2 0,-9-16 2-1,-4-11-2-15,-11 2-2 0,-1 0 3 0,-15 13 4 16,-6 16 2-16,-8 24-6 15,3 21 0 1,-8 29-15-16,0 17-11 0,-1 41-21 16,-5 15-27-16,9 25-52 15,7 1-69-15,14-2 103 0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5-02-20T18:03:52.753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17252 3459 1694 0,'0'1'27'0,"-2"4"-1"15,-1-2 18-15,0 0-7 0,-3-1-6 0,1-2-13 0,2-3-3 0,1-5 1 0,1-5-2 0,1-9 12 0,4-11 9 0,9-16 13 16,7-11 6-16,17-26 0 16,8-14 3-16,26-9-13 15,2-3 10-15,6 16-7 16,1 6-15-16,-17 18-6 16,-4 6-22-16,-12 7-4 15,-7 6-16-15,-4 7-40 0,-3 5-27 16,-11 16-75-1,-1 7-21-15,-10 9-30 0,-2 1-200 16,-1-1 266 0</inkml:trace>
  <inkml:trace contextRef="#ctx0" brushRef="#br0" timeOffset="331.59">17823 2191 1077 0,'0'0'75'0,"-2"-5"57"16,2 0-52-1,0-6 15-15,4 0-16 0,8-4-9 16,2-1-9-16,13-2-13 16,5 1-2-16,12 0-4 0,5 1-2 15,11 7-10-15,1 4-7 31,2 6-11-31,2 7-12 0,-13 6 0 0,-6 5-1 16,-13 13-2 0,-9-2 2-16,-16 16-3 15,-5-1 4-15,-13 15-8 0,-7 3-13 16,-8 0-21-16,-1 1-25 16,6-22-37-16,10-9-16 15,18-30 64-15</inkml:trace>
  <inkml:trace contextRef="#ctx0" brushRef="#br0" timeOffset="1361.47">19233 1336 1157 0,'16'-19'76'0,"-5"3"22"15,-3 4 7-15,-10 10 4 0,-4 5-22 0,-11 20-18 16,-10 6-3-16,-9 25-20 16,-5 9-8-16,-4 18-17 15,11-1-2 1,7-3-8-16,8-6-2 15,25-23-6-15,4-12-3 16,21-20-2 0,7-8 1-16,6-13 3 15,5-3 3-15,-3-14 2 16,-3-3-2-16,-13-5 3 16,-2-3 5-16,-14 9 10 15,-4 5-1-15,-10 19 0 16,-3-8-8-16,-7 22-12 0,1 11 2 15,4 13-5-15,3 5-3 16,10-7 4-16,13-3-2 16,12-9-1-16,9-7 0 15,12-9-2-15,1-8 2 16,-3-8 0-16,-3-3 6 16,-14 2 15-16,-11-4 12 0,-15-3 13 15,-11 2 8-15,-15-5-12 16,-7-6-16-16,-15-6-13 15,-7-3-8-15,-6-2-37 16,0 6-9-16,5 6-28 16,4 10-20-16,15 10-8 15,6 2-7-15,20 2-17 16,5-5-8-16,24-7-14 16,11-9-10-16,19 1-6 15,6-9 22-15,5 7 58 16,3-1 32-16,-8 2 114 0,-5 10 37 15,-9 11 39 1,-9 5 18-16,-14 20-46 0,-8 3-34 16,-15 12-39-16,-3 5-16 15,-5-11-13-15,0-1 5 16,4-19 15-16,-1-11 8 16,7-12 6-16,1-10 4 0,7-19 9 15,1 2 3-15,2-9 6 16,0 0-4-16,4 8-22 15,-1 6-10-15,3 17-17 16,2 7-4-16,-2 25-6 16,2 4-6-16,-2 12-1 15,3 3-4-15,3-7 2 16,5-5 1-16,8-16 1 16,0-5 7-16,-3-14 1 15,-1-9 2-15,-11-16 3 16,3-9-5-16,-4-17 3 15,-3-5-5-15,-3-12-2 0,-5-5 0 16,-9-12 0-16,-5 2 0 16,-6-3 2-16,-2 12 4 15,5 28 13-15,-2 18 9 0,3 33 6 16,-4 19-10-16,-3 35-12 16,1 14-5-1,-2 22-8 1,9 8 2-16,2-11-12 0,6-1-47 0,10-12-92 15,-1-3 254-15,12-7-127 16</inkml:trace>
  <inkml:trace contextRef="#ctx0" brushRef="#br0" timeOffset="1852.95">20519 1226 1285 0,'27'-35'82'0,"-3"13"52"0,2 8-3 0,1 14 5 0,-2 3-29 0,1 11-64 0,-4 8-16 16,-7 5-23-1,-2 3-4-15,0 6-22 0,-2 2-18 0,1-5-30 32,-2-1-8-32,-4-9 19 15,-1-8 24-15,-5-14 31 0,1-1 8 0,3-14 4 16,2-6-2-16,7-7-1 15,4-3 0-15,8-3 7 16,4 4 5-16,2 6 6 16,-1 5 4-16,-2 9-6 15,-2 7-8-15,-14 13-8 16,3 3-1 0,-9 15-6-16,-3 6 1 15,2 6 2-15,-1 1-3 0,11 1-4 16,2-9 0-1,11-10-3-15,4-10 6 0,6-17 7 0,1-10 3 32,1-12 16-32,-4-5 7 15,-9 2 17-15,-7-7 9 0,-17 7-4 16,-10-2-8-16,-22 3-24 16,-9 3-7-16,-14 7-34 15,-1 8-14-15,-9 9-42 16,2 6-33-16,5-3-14 15,9-3 49-15</inkml:trace>
  <inkml:trace contextRef="#ctx0" brushRef="#br0" timeOffset="2057.73">21530 697 1557 0,'3'67'95'16,"-9"13"15"-16,-5 13 10 0,-6 5-11 0,1 0-42 0,8-18-44 0,5-3-9 15,9-17-43-15,7-8-40 16,15-14-97-16,2-9 83 16</inkml:trace>
  <inkml:trace contextRef="#ctx0" brushRef="#br0" timeOffset="2705.92">21759 1926 1351 0,'-11'13'43'0,"-8"1"11"0,-14 6-39 0,-5 4 5 0,-5 3 0 0,4-2-2 0,9 5-9 16,8-5-6-16,19-4 0 16,8 1-6-1,18 0 6-15,9 0-1 0,12 3-1 16,3 7 7-16,-4 1-8 15,-8-2 7 1,-15 7-3 0,-12 0 4-16,-16-5 2 0,-12 5 0 15,-23 1 0-15,-12 1-8 0,-16-2-10 16,-3-2-25-16,9-9-35 16,11-7-36-1,24-20 55-15</inkml:trace>
  <inkml:trace contextRef="#ctx0" brushRef="#br0" timeOffset="2896.56">22125 2032 1272 0,'-3'53'67'0,"-10"12"12"16,-6 9-4-16,-3 5-13 15,3-5-16-15,11-17-24 31,8-11-13-31,16-26-6 16,6-12-15-16,10-16-58 16,7-12-117-16,7-20 111 0</inkml:trace>
  <inkml:trace contextRef="#ctx0" brushRef="#br0" timeOffset="3023.73">22062 1874 1280 0,'-22'2'41'0,"4"-2"5"16,18-8-78-16,8-2-31 15,19-2 36-15</inkml:trace>
  <inkml:trace contextRef="#ctx0" brushRef="#br0" timeOffset="3425.8">22592 2128 1350 0,'-19'12'95'16,"-9"1"1"-16,-10 3-10 15,-5 0-4-15,-3-1-48 16,-1 7-10-16,6 5-4 16,8-5-9-16,19-4-11 15,12-4-5-15,24-14 1 16,13-3 3-16,11-16 3 15,3 0 6-15,-5-13 9 0,-5 1 11 16,-10 2 13-16,-6 3-2 16,-10 7 9-16,-4 8-6 15,-5 15-11-15,-3 9 5 16,1 15-25-16,1 9 1 16,5 4-11-16,4 8-1 15,1 3 0-15,-2 0-1 0,-8 0 3 16,-3 0-12-16,-14 3-14 15,-7 2-12-15,-7-4-4 16,-5-2-5-16,0-15-8 16,3-8-10-16,1-21-39 15,4-9 7-15,2-25-28 16,-3-14-227-16,20-19 243 16</inkml:trace>
  <inkml:trace contextRef="#ctx0" brushRef="#br0" timeOffset="4226.91">22969 2041 1170 0,'27'21'94'0,"-11"9"58"15,-10 6-44-15,-11 8-18 0,-6-1-21 0,-5-6-31 0,1-2-9 16,4-19-9-16,0-4-12 0,11-12-6 15,1-3 4-15,9-11-2 16,2-8 1-16,7-11-4 16,3 3 0-16,3 3-1 15,4 2-2-15,2 14 1 16,-1 6 0-16,-1 10-2 16,-2 11 1-1,-2 7-2-15,-2 4-3 0,6-3-8 16,1-8-1-16,9-10-8 15,4-6 2-15,-2-13 11 16,0-6 2-16,-8-7 15 16,-3-6 7-16,-5-6 9 0,-6-1 12 15,-12 1 10-15,-7 2-6 16,-15-1-8-16,-7 7-11 16,-1 15-18-1,-1 5 1-15,2 24-2 16,0 12 2-16,3 13-2 0,1 4-5 0,11-1 1 15,5-2 1 1,11-14 0-16,9-10 2 0,4-8 1 16,2-8-2-16,4-14 2 15,2-4-1 1,3-2 2-16,0-2 3 16,0 5-2-16,-4-1 0 15,-6 10-1-15,-8 5-2 0,-11 19-2 16,-1 4 2-16,-6 18 1 15,-1 2 0-15,4-4 2 16,6-6-3-16,8-14-3 16,10-8 4-16,4-13 0 15,-3-8 0 1,7-12 2-16,-1-8-1 16,4-10 7-16,-3-6 11 0,-1-12 23 15,-2-7 13-15,-2-12 20 0,-1-12-6 16,-10-18-20-16,-3-2-4 15,-9 14-18-15,-7 15 0 16,-5 43 8 0,-3 27-8-16,-4 40-9 15,-4 24-7-15,1 35-11 16,1 9 0-16,11 11 0 16,6-8 3-16,15-12 3 15,12-5-49-15,24-17-30 16,7-12-32-16,24-20-78 15,3-13 11-15,-1-22 87 16</inkml:trace>
  <inkml:trace contextRef="#ctx0" brushRef="#br0" timeOffset="4986.8">21137 3241 1373 0,'-3'10'81'0,"-8"2"32"0,-5 10 5 0,-17 7-27 16,2 9-17-16,-13 23-40 15,-2 7-7-15,11 19-16 16,10 3-8-16,28-7-2 16,18-2-1-16,26-20-1 0,5-7-9 15,11-23-24-15,0-7-21 16,-3-29-62-1,5-9-14-15,-1-19 66 16</inkml:trace>
  <inkml:trace contextRef="#ctx0" brushRef="#br0" timeOffset="5380.28">21617 3203 1396 0,'-2'22'70'0,"-1"8"87"16,3 10-49-16,5 17-12 15,1 1-9 1,9 10-59-16,-6-7-19 16,5-2-8-16,2-6 2 0,-3-5-9 15,-2-7-9-15,-5-8-6 16,-3-10-6-16,-6-10 1 0,1-8 8 16,-7-7 9-16,-1-11 6 15,6-7 4 1,-1-2 1-16,14 0 0 15,9 1 3-15,9 9 11 16,6 9 6-16,-3 6 5 0,1 6-2 16,1 7-4-16,-4 1-9 15,-9 2-6-15,-3 6-2 16,-16-6-5-16,-10 2 6 0,-13 3-4 16,-9-7 3-16,-2-1-12 15,0-5-15-15,4-11-31 31,4-7-26-31,7-16-28 0,8-10-16 16,11-21 69-16</inkml:trace>
  <inkml:trace contextRef="#ctx0" brushRef="#br0" timeOffset="6059.13">22116 3304 1005 0,'0'35'146'0,"0"4"194"15,-4 15-243-15,1 6 5 16,2 3-45-16,1-5-20 31,4-7-25-31,7-9-5 0,15-12-7 0,1-4-2 0,12-15-4 32,4-7-6-32,-1-8-1 15,-1-12 3-15,-5-5 4 0,-6-4 7 16,-9-2 6-1,-4 2 7-15,-9 3 7 16,-5 6 1-16,-3 16 4 16,-1 5-7-16,-7 20-6 15,-2 12-2-15,6 5-8 16,-1 2-2-16,11-15-2 16,7-4-8-16,7-14-8 15,4-6 4-15,1-7-1 16,2-6 7-16,1-8 10 15,1-6-3-15,-1-1 20 16,1-6 17-16,-4-1 18 16,-3 5 11-16,-5 6-6 0,-4 3-4 15,-7 15-6-15,-4 2-4 16,-5 12-16-16,-2 6-11 16,0 8-16-16,2 3 3 15,8 1-1-15,6-6-3 16,14-10-2-16,10-3-2 15,17-10 0-15,11-2 2 0,11-10 0 16,-4-2-1-16,-7-6 1 16,-10-7 2-16,-10-2 4 15,-4 1-3-15,-10-8 9 16,-7 6 4-16,-21 1 22 16,-7 2 7-16,-19 16-10 15,-5 9-5-15,-5 25-22 16,2 10-2-16,9 13-2 15,7-2-1-15,15-2-3 16,6-3-4-16,14-12-1 16,5-4-7-16,16-11-33 15,7-4-13-15,12-10-44 0,7-5-20 16,6-11-40-16,6-4-29 16,-1-14 110-16</inkml:trace>
  <inkml:trace contextRef="#ctx0" brushRef="#br0" timeOffset="6379.66">23597 3162 1438 0,'27'10'94'0,"1"4"66"0,8 8-16 16,4 8 22-16,4 9-29 0,11 10-54 0,0 5-10 0,10 7-28 16,3-2-13-16,1 4-13 15,1-2-7-15,-10 3-10 16,-8 0-2-16,-27 1 0 16,-15 1-2-16,-34 5-12 15,-19 0-9-15,-28 13-17 16,-12-2-19-16,-18 7-20 15,-14 3 3-15,-32-1-49 16,-13 4-31-16,-7-11 94 16</inkml:trace>
  <inkml:trace contextRef="#ctx0" brushRef="#br0" timeOffset="25015.7">9324 6129 1088 0,'4'-5'82'16,"-1"-1"57"-16,-2 3-5 0,1 3-26 0,-1 1-1 0,-1 9-16 0,4 5-6 0,-4 14-25 16,1 9-13-16,2 18-27 15,1 7-8-15,2 5-11 16,3 6 4-16,6-7-2 0,-1-4-5 15,-3-13-32 1,0-7-26-16,-8-16-45 16,-3-7-30-16,-5-20 76 0</inkml:trace>
  <inkml:trace contextRef="#ctx0" brushRef="#br0" timeOffset="25346.5">9216 6127 1408 0,'9'-9'77'16,"2"2"4"-16,2 6-1 15,1 1-7-15,3 8-32 16,4 4-13-16,10 7-22 16,9 2-3-1,13 7 1-15,7 1-2 0,2 4-1 16,-2 8-1-16,-13 3-1 15,-7 5 1-15,-17 1 0 16,-12 2 0-16,-12 5 0 16,-15 0 0-16,-19-7-13 15,-4-2-14-15,-15-6-26 16,1-7-25-16,-3-5-24 0,1-10-10 16,14-10-154-1,8-9-84-15,19-7 185 16</inkml:trace>
  <inkml:trace contextRef="#ctx0" brushRef="#br0" timeOffset="26042.09">10061 6586 1058 0,'-6'-16'110'0,"-4"-4"41"0,-2 4-30 16,-4 3-17-16,-8 6-46 15,2 5-17-15,0 11-27 0,2 4-7 16,5 12-9-16,1 2 2 15,10 11 3-15,4 1-3 16,6-7-1-16,5-2-2 0,5-16-3 31,3-6-2-31,4-10 8 0,3-4-2 16,-4-14 1-16,-2-4 6 0,-4-6-1 31,-2-5 11-31,-8 1 14 0,1 0 5 0,-9 9 0 16,-3 9-4-16,-1 16-16 31,-2 7-3-31,2 20-6 16,3 4-3-16,11 7 1 0,3 0-2 15,12-11-1-15,6-2-2 16,4-9-2-16,0-5 3 16,3-10 0-16,-3-2 3 15,1-18 8-15,-11-8 0 0,-5-11 8 16,-3-8 5-16,-7-14 1 15,2-6 4-15,-10-11-3 16,-2-5 2-16,-9-6 7 16,-5-2 2-16,-1 1 3 15,3 11-1-15,6 16-9 16,3 13-3-16,5 27 9 16,0 16-4-16,3 18-14 15,4 14 0-15,4 26-17 16,1 9-4-16,6 18 4 15,1 6 0-15,3 11-9 16,1 1-27-16,10-3-64 16,-1-4-30-16,-1-27-26 15,-1-12 7-15,-11-25 39 16,-1-10-5-16,-17-16 71 0</inkml:trace>
  <inkml:trace contextRef="#ctx0" brushRef="#br0" timeOffset="26255.67">10138 6275 1377 0,'2'0'91'0,"6"0"52"0,5 2-18 0,9-4-14 0,8-5-17 16,4-8-27-16,1 1-23 0,0-2-31 15,-5-1-2-15,4 11-50 16,4-2-35-16,10 8-67 15,1 1-31-15,-2 7 88 16</inkml:trace>
  <inkml:trace contextRef="#ctx0" brushRef="#br0" timeOffset="27022.25">10848 6296 1152 0,'-6'-13'83'16,"-3"1"32"-16,-2 1-10 0,-8 6-42 16,-7 2-14-16,-8 4-23 15,-3 10-8-15,4 15-16 16,2 4 0 0,9 17-4-16,6-5 4 0,10 1-2 15,4-5-1-15,10-16-1 16,6-5-5-16,7-14 6 15,4-9-5-15,8-10 6 16,-1-4 4-16,-1-7 5 16,-1 0 10-16,-6 0 5 15,-2 5 2-15,-8 8-8 0,-6 8-6 16,-5 7-12-16,3 12-2 16,1 12 2-16,1 7-4 15,6-1 3 1,2-5 3-16,2-14-2 15,0-7 0-15,-1-8 4 16,-3-10-1-16,-1-12 6 16,6 1 9-16,-5-6 2 0,-1-6 3 0,-4-3 5 15,-3 1-2-15,1 6 8 16,-2 10-1-16,1 13 2 31,-1 9-3-31,-1 11-7 16,4 9-5-16,0 13-9 0,2 7-6 15,1 9-2-15,0-5-1 16,0 5-1-16,-2-2-2 0,-3-1-18 16,-1-7-8-16,-5-10-8 15,0-12 10-15,0-15 13 16,-5-2 13-16,2-19 12 16,0-13 1-16,-2-12 10 0,2-16 0 15,-1-14 9 1,-4-10 11-16,-5-15-13 15,2 4 4-15,5 10-16 16,6 17-16-16,14 29 5 0,5 12-1 0,9 22 2 16,4 10 1-1,2 11-4-15,1 9-6 16,-6 5-4-16,-4 5 5 0,-5-2-18 16,-2 0-20-16,-15 2-26 31,-5-2-21-31,-17-2-7 0,-3-4-3 0,-6-14-8 15,-2-2-8 1,3-18-151-16,-3-7 163 0</inkml:trace>
  <inkml:trace contextRef="#ctx0" brushRef="#br0" timeOffset="27671.48">11640 6151 1197 0,'11'-3'93'0,"-1"-7"59"0,-7 1 0 0,-6-2-38 0,-5 3-25 0,-13-3-49 16,-2 8-13-16,-7 4-17 15,-2 7-2-15,5 11-3 16,4 6-2-16,4 5-3 16,6 3-1-16,12-3-1 15,1-1-2-15,14-7-5 16,5-6-4-16,3-15-1 16,6-2-2-16,-1-15 4 15,-3-2 7-15,-2-10 5 0,-5-2 6 16,-4 0 11-16,-1 3 3 15,-4 4 7-15,-3-1 2 16,-3 13-5-16,-2 6-2 16,-4 10-12-16,1 14-4 15,-1 12-5-15,4 7-1 16,9-1-3-16,1-1 1 0,13-14-9 16,4-3-9-16,0-10-12 15,8-6-3 1,-5-10 12-16,-1-8 2 0,-3-8 21 15,-6-6 0-15,-6-9 4 16,-1-4 3-16,-3-15 9 16,-4-1 10-16,-1-16 23 15,-4-2 6-15,-6-6-4 16,-2-2 3-16,-5 21-12 16,1 16 0-16,5 28 3 15,0 19-14-15,3 24-12 16,1 12-7-16,2 16-9 0,6 3 0 15,5 5-3-15,5 3 1 16,5-11-19 0,1-1-30-16,5-12-68 0,-2-3-45 15,0-7 40-15,-4-6 33 16</inkml:trace>
  <inkml:trace contextRef="#ctx0" brushRef="#br0" timeOffset="28158.49">11719 5954 1302 0,'5'0'78'0,"4"-7"37"0,6-2 2 0,5-7-27 0,5-8-9 0,10-7-28 0,3-2-5 16,3-8-15-16,0 1-7 15,-3-1-4-15,-2 0 8 16,-6 5 10-16,-3 3 3 16,-10 17-5-1,-6 5-12-15,-3 21-9 0,-1 7 0 0,-3 21-4 16,3 11 5 0,-1 11-6-16,2 0-7 15,1-4-3-15,-2-2-1 0,2-13-1 16,-1-5-2-16,-3-10-4 15,1-8 0 1,-3-11 1-16,0-6 2 0,5-5 3 16,0-14 1-1,6-7 2-15,7-3 0 16,1-1 1-16,3 4-1 16,0 11 1-16,1 6 8 0,5 17-2 15,-1 9-9-15,-3 13-1 16,0 1 0-16,-5 4 0 0,-2-1-2 15,4-10-36-15,1-6-39 16,0-11-77-16,1-7-35 16,-6-8 97-1</inkml:trace>
  <inkml:trace contextRef="#ctx0" brushRef="#br0" timeOffset="61863.47">13081 5536 495 0,'-8'0'104'0,"0"3"158"0,0 2-136 0,2-2-7 0,-2 2-18 0,3 2-29 0,-1-2-8 15,3 3-9-15,-1 0 0 16,3 0 10-16,2 1-2 16,4-2-6-16,3 0 2 0,6 0-8 15,4-1-7 1,12-6 10-16,14-3-4 0,25-13 2 16,18 0-5-1,28-1-16-15,5-3-7 0,6 9-15 16,-4 3-35-16,-21-2-111 15,-11-1 93-15</inkml:trace>
  <inkml:trace contextRef="#ctx0" brushRef="#br0" timeOffset="-130063.17">13346 5610 866 0,'-5'13'103'0,"-3"-1"51"15,-1-4-59-15,2-2-17 0,1-7-22 0,0-6 7 0,1-5-1 16,-1-4-5-16,-5 0-22 0,-7-4-10 16,-10 2-17-1,-4 6-3-15,-7-1-5 0,-2 4-2 0,-10 2-2 16,-2-4 1-16,-14 4 3 16,-4-5 5-16,-4-2 2 15,-1-3-5-15,-3-7 13 31,5-1 3-31,8-5 6 0,3-8 3 16,6-11-6-16,0-9 1 16,0-10 4-16,5-6 7 15,-1-6-2-15,2 2-1 16,-1 6-12-16,0 2-6 0,8 11-5 16,1 2-6-16,12 5 0 15,4-2 3-15,16-3-4 16,11 1 1-16,16-8 3 0,10 0 3 15,20-4 5 1,11-5 6-16,28 6 7 16,7-1 3-16,16 9-3 15,4 3-4 1,10 10-14-16,9 8-2 0,9 11-5 0,-1 8-3 0,0 13 1 31,-5 0-4-31,6 10 5 16,1 3-1-16,-12 13 3 15,-6 4-1-15,-15 14-3 16,-3 6 5-16,4 17-5 16,-2 9 4-16,-6 15 5 15,-4 10-2-15,-23 6-3 16,-8-2-2-16,-17-8 2 16,-5-2-1-16,-11-9 1 15,-6-1 0-15,-10-2-2 0,-4-4-1 16,-13-7 4-16,-9-4 0 15,-15-4-5-15,-12-3-3 16,-20-3-10-16,-11-1-10 16,-22-9-13-16,-15 4-11 0,-21-2-15 15,-4 7-6-15,-7 10 7 16,5 4-6-16,1 9-11 16,0-3 48-16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5-02-20T18:05:35.811"/>
    </inkml:context>
    <inkml:brush xml:id="br0">
      <inkml:brushProperty name="width" value="0.05292" units="cm"/>
      <inkml:brushProperty name="height" value="0.05292" units="cm"/>
      <inkml:brushProperty name="color" value="#FF0000"/>
    </inkml:brush>
    <inkml:context xml:id="ctx1">
      <inkml:inkSource xml:id="inkSrc33">
        <inkml:traceFormat>
          <inkml:channel name="X" type="integer" max="12064" units="cm"/>
          <inkml:channel name="Y" type="integer" max="7540" units="cm"/>
          <inkml:channel name="T" type="integer" max="2.14748E9" units="dev"/>
        </inkml:traceFormat>
        <inkml:channelProperties>
          <inkml:channelProperty channel="X" name="resolution" value="400" units="1/cm"/>
          <inkml:channelProperty channel="Y" name="resolution" value="400" units="1/cm"/>
          <inkml:channelProperty channel="T" name="resolution" value="1" units="1/dev"/>
        </inkml:channelProperties>
      </inkml:inkSource>
      <inkml:timestamp xml:id="ts1" timeString="2025-02-20T18:06:08.167"/>
    </inkml:context>
  </inkml:definitions>
  <inkml:trace contextRef="#ctx0" brushRef="#br0">2994 2664 486 0,'22'0'67'0,"4"0"70"0,3-5 23 0,10-6-13 0,9-3-9 0,7-6-44 0,11 1-17 16,7 1-19-16,2 7-3 15,4 7-14-15,-3 4-8 16,-2 7-11-16,-1 4-6 16,6 7-8-16,4 2-2 15,18-4-1-15,5-3-3 0,11-10 3 16,6 0 3-16,14 0 4 16,7-3 3-16,16 0 14 15,6 3-2-15,17 4-6 16,8 2-1-16,9 2-13 15,12-1 3 1,10-6-2-16,5-1-3 0,23-3-1 16,0 0-3-16,3-3 0 15,6 0-2-15,-5-2-2 16,6 2 1-16,0-1-1 16,-6-3 4-16,10 4 12 15,-10 3 8-15,4 11 13 16,9 6 8-16,-21 15 3 15,-3 0-10-15,-22 9-2 16,-19 1-14-16,-21-1-11 0,-14-3-2 16,-17-2-6-16,-9-7 2 15,-32-7-21-15,-15-8-21 0,-28-20-86 16,-13-12-279 0,-14-59 255-16</inkml:trace>
  <inkml:trace contextRef="#ctx0" brushRef="#br0" timeOffset="1185.77">15277 863 465 0,'3'11'73'16,"2"2"129"-16,-4-5-66 0,2 3 14 0,0-2-15 0,-1-3-45 0,-2-1-8 0,0-2 3 16,0-1 3-16,-2-2-5 15,-7 1 0-15,-4-5-31 16,-1-3-9-16,-13 1-14 15,-6-3-6-15,-9 5-9 16,-14 1-4-16,-5 6-12 0,-1 9 2 16,2 8 0-1,8 5-1 1,13-1 2-16,9 1-1 0,19-1-4 0,11-1 1 0,14 4-1 31,15 2 1-31,18 2 3 0,10-2 1 16,1 7 4-1,0 2-1-15,-4 3 0 16,-11 0-2-16,-12 1-4 16,-13 4 3-16,-22-3-2 15,-15 5 1-15,-22 5 3 16,-7-5-2-16,-17-2-1 16,0-5-4-16,-7-12-21 15,5-4-11-15,9-17-17 0,6-4-13 16,22-10-8-16,8-10-16 15,22-12 50-15</inkml:trace>
  <inkml:trace contextRef="#ctx0" brushRef="#br0" timeOffset="1580.61">15357 1183 1312 0,'13'-5'79'0,"-5"5"77"0,-2 4-46 0,-4 5 2 0,-4 8-13 0,-1 12-47 0,-2 6-12 15,5 4-22-15,6 2-5 0,12-3-9 16,2-2-3-16,10-12 3 16,5-7 0-16,3-12-3 15,3 0 1-15,-2-17 0 16,-7-3 0-16,1-9 0 15,-8-7 1-15,-6-9 1 16,5-2 2-16,-12-4 15 16,-1 2 4-16,-1 6 2 0,-7 11 6 15,2 18-4-15,0 10 0 16,-4 23-9-16,-4 10-5 16,3 18-14-16,0 7-3 15,5-2-1-15,10-7-3 0,9-11 0 16,6-9-32-1,6-7-37-15,4-11-29 0,2-15-78 16,3-10-55-16,-3-21 137 16</inkml:trace>
  <inkml:trace contextRef="#ctx0" brushRef="#br0" timeOffset="2131.96">16261 1123 954 0,'-13'40'135'0,"1"9"243"15,-7 4-268-15,2 9-11 0,7 1-4 16,7-8-36-16,5-8-11 16,9-10-16-16,-2-11-6 15,-4-13-17-15,4 0-2 0,-9-13 1 16,2-8 1-16,-5-14-2 16,-7-7 0-1,1-15-3-15,-1-6-2 0,4-17 13 16,3-7 4-1,0-16 16-15,3 0 1 16,14 16 0-16,3 11 9 0,12 35-1 16,-4 15 1-16,8 21-9 15,-1 8-9-15,1 14-16 16,1 5-5-16,-8 2-3 16,-6-3-4-16,-10-1-1 15,-4-6 2 1,-14-1-1-16,-6 0 0 0,-16-4 1 15,-8-3-3-15,3-4-5 16,2-7-5-16,16-6 2 16,15-4-4-16,16-3 10 15,12 4 4-15,13 1-1 0,4 5-1 0,9 10 3 16,1 9 0 0,3 9 2-16,-1-1 4 15,-13 7-1-15,-7 1 0 16,-19 4-3-16,-11 0-2 15,-26 0 1-15,-14-3 1 16,-20-2 1-16,-8-1-1 0,-11-11-2 16,-2-2 0-1,-9-10-37-15,-3-6-31 0,-1-14-97 16,3-9-38-16,13-11 104 16</inkml:trace>
  <inkml:trace contextRef="#ctx0" brushRef="#br0" timeOffset="4507.2">21150 1223 1050 0,'-2'0'62'0,"7"0"-8"0,-3 0 71 0,4 0-21 0,-4 0-8 0,1 0-8 0,-3 0-14 0,0 0 0 0,0-4-4 0,0-2-9 0,0 0-19 16,-3-5-8-16,-4-7 1 15,3 0 3-15,-9-6-10 16,-1-3 3-16,-2-1-22 16,-4-4-2-16,-4 4-3 15,-3 3-5-15,-4 10-4 16,-6 9-4-16,-7 20-1 0,0 15 1 16,-2 24 1-16,2 13-12 15,12 16-23 1,9 0-16-16,20-4-16 0,10-7 3 15,25-18 30-15,11-12 15 16,15-15 23-16,0-8 4 0,1-18 3 16,-1-6 5-1,-14-16 12-15,-1-5 7 0,-13-12 10 16,-13-1 3 0,-9-1 2-16,-8-4 5 0,-6 5-9 15,-2 1-6-15,-3 10-5 16,-2 9-11-1,2 15-4-15,0 7-1 0,2 21-10 16,6 6 2-16,6 20 1 16,8 4-2-16,16 7-2 15,3 0-5-15,14 2-43 16,3-2-12-16,8-7-63 0,5-2-40 16,3-23 98-1</inkml:trace>
  <inkml:trace contextRef="#ctx0" brushRef="#br0" timeOffset="4964.13">21978 1368 1104 0,'-8'12'108'15,"4"-1"139"-15,-1 0-113 0,8-7-5 0,8-1-16 0,14-6-33 0,9-4-6 0,5-4-17 16,5-1-17-16,8-1-29 15,0-3-26-15,10-3-60 16,-2-3-43-16,-5-3-203 16,-6-2 183-16</inkml:trace>
  <inkml:trace contextRef="#ctx0" brushRef="#br0" timeOffset="5315.39">23149 590 1623 0,'-3'2'210'15,"6"6"-73"-15,2 11-3 16,-1 7-19-16,7 23-34 16,-6 11-12-16,3 22-32 15,0 2-12-15,-7 4-17 0,-1-3-6 16,0-7 1-16,-1-3-11 16,1-10-54-16,1-8-40 15,-1-10-80 1,0-9-32-16,2-14-115 0,1-10 181 15</inkml:trace>
  <inkml:trace contextRef="#ctx0" brushRef="#br0" timeOffset="5583.29">23157 1235 1235 0,'3'-20'88'0,"3"4"80"15,4 0-30-15,7 4 4 16,7-1-3-16,10-1-41 15,6 1-2-15,6 4-15 16,1 6-12-16,-3 10-18 16,-1 12-11-16,-7 10-22 0,2 7-10 15,0 7-6 1,-2 1-2-16,-6-2-3 0,-10-1-2 16,-16-6-13-16,-9-5-5 15,-33-6-3-15,-12-2-6 16,-23-8 5-16,-11-8-1 15,5-6-1-15,2-9 0 16,14-16-26-16,8-9-22 16,14-7-37-16,5 0-26 0,10-3 78 15</inkml:trace>
  <inkml:trace contextRef="#ctx0" brushRef="#br0" timeOffset="11946.11">1055 3650 1162 0,'0'0'41'0,"0"-2"-5"0,0-7 55 0,0 2-9 0,-2-4 11 0,2 3 1 0,0 7-9 0,-1 1-5 0,2 12-18 0,1 12-8 15,4 19-15-15,4 9-4 16,2 14-14 0,5 6-2-16,2 7-13 15,2 6-1-15,-2 2-5 16,-2-5-9-16,-3-9-46 0,-3-15-26 15,-4-14-55-15,-6-4-31 16,-5-20 99-16</inkml:trace>
  <inkml:trace contextRef="#ctx0" brushRef="#br0" timeOffset="12244.6">1160 4232 1295 0,'16'-21'76'0,"2"-1"30"16,0 3 18-16,6 2-25 16,1 4-11-16,12 7-32 15,2 1-18-15,4 10-18 16,-2 7-7-16,-3 9-7 0,-7 9-1 16,-7-2-4-16,-5 7 2 15,-19 0 0 1,-11 1-1-16,-16 0 2 0,-9 0-2 15,-12-9 3-15,-1-3 0 16,-7-15-2 0,-1-4 2-16,5-17-20 0,4-4-16 15,22-16-56-15,11-4-41 16,25-15 69-16</inkml:trace>
  <inkml:trace contextRef="#ctx0" brushRef="#br0" timeOffset="12889.73">2161 4033 988 0,'-15'-6'88'0,"4"4"60"0,5-1-22 0,1 1-32 0,8 2-7 0,12 0-15 0,2 3 0 15,27 1-3-15,7 0 2 16,13-2 0-16,14-2-1 15,10 0-21-15,4 0-4 16,7 0-22-16,-4 0-10 0,-21 3-10 16,-8 3-5-16,-28-3-17 15,-11-1-20-15,-26-2-47 16,-2 5-30-16,-31 1-48 16,-9-4-206-16,-22-1 236 15</inkml:trace>
  <inkml:trace contextRef="#ctx0" brushRef="#br0" timeOffset="13093.58">2290 4164 1034 0,'-5'16'116'16,"2"2"126"-16,8-5-137 16,7 1 2-16,12-7-14 15,8-1-3-15,12-5-30 0,8-1-7 16,16-1-20-16,6-2-5 15,-2-5-15-15,1-2-7 16,-8-2-32-16,-7-4-28 16,-3-6-79-16,-6-5-116 15,-3-9 143-15</inkml:trace>
  <inkml:trace contextRef="#ctx0" brushRef="#br0" timeOffset="13344.93">2781 3743 1017 0,'1'19'164'16,"7"-2"203"-16,14 5-226 15,13-3 0-15,17 1-46 16,8 4-9-16,16 0-41 16,4 3-17-16,2 4-13 15,0 7-6-15,-8 9-6 16,-12 5-1-16,-21 2-2 0,-16 3-1 15,-28 0-3-15,-14-1 3 16,-32-2-17-16,-14 1-24 16,-27-4-72-16,-8-6-49 15,0 1 82-15</inkml:trace>
  <inkml:trace contextRef="#ctx0" brushRef="#br0" timeOffset="13863.78">4316 4292 1255 0,'6'4'80'0,"5"4"50"0,8 3 9 0,11-5-18 0,9 1-3 0,17-7-25 15,15 0-12-15,3-7-29 16,-2 1-15-16,-9-2-22 16,-6 0-21-16,-19-4-71 15,-5-6-57-15,-14 0 66 16</inkml:trace>
  <inkml:trace contextRef="#ctx0" brushRef="#br0" timeOffset="14131.43">5193 3576 1350 0,'6'18'120'15,"0"5"47"-15,1 21-19 16,-1 8-9-1,0 12-39-15,1 9-18 0,0 1-32 16,1 2-13-16,0 1-21 16,0 0-6-16,-3-1-11 15,3-5-26 1,-2-14-56-16,2-8-45 0,-3-13-71 16,-1-11-74-16,-4-12 159 15</inkml:trace>
  <inkml:trace contextRef="#ctx0" brushRef="#br0" timeOffset="14447.35">5261 4192 1419 0,'4'-6'95'0,"3"-5"48"16,1 8 6-16,9-5-28 16,7 5-5-16,10-5-27 15,7 3-10-15,3 2-18 16,1-2-11-16,0 10-12 15,-4 0-7-15,-4 6-20 16,-4 4-2 0,-13 7-11-16,-7 5-2 0,-13 2 3 15,-6 5 0-15,-16 4-19 16,-8-3-5-16,-5 1-10 16,-3-3-7-16,0-14 9 15,8-1 2-15,-3-17-10 16,6-1-8-16,2-16-29 15,1-6-34-15,10-19-55 0,0-8 80 16</inkml:trace>
  <inkml:trace contextRef="#ctx0" brushRef="#br0" timeOffset="22858.7">1126 5149 503 0,'11'-20'138'0,"1"1"99"0,-4 6-58 0,-1 1-31 0,-7 5-49 0,0 3-15 15,-5 7-20-15,-1 5-5 0,-4 4 1 16,-3 1 0-16,4 6-10 15,-2 6-1-15,1 18-26 16,3 1-5-16,0 14-9 16,-1 4-5-16,2 7-1 15,-3 2 1-15,2 2-2 16,-1-9-1-16,4-12-3 16,4-6 0-16,6-18-2 0,3-2 0 15,12-14 3-15,6-1 1 16,12-8 1-16,5 2 0 15,12-3 0-15,0-2 1 16,4 3-1-16,-1-6 0 16,-4 3-27-16,0 0-22 15,-4-7-64-15,-1-5-163 16,-7-9 170-16</inkml:trace>
  <inkml:trace contextRef="#ctx0" brushRef="#br0" timeOffset="23130.16">1588 5637 1266 0,'-3'3'61'0,"1"5"24"16,12-7 7-16,9-1 2 0,6 0-3 16,10 0-22-1,-2 10-21-15,3 6-29 0,-1 2-9 16,-7 12-8-16,-3-1 2 15,-10 10-3-15,-9 5 1 16,-12 1-2-16,-9 0 2 16,-10-7-2-16,-5 0-11 15,-9-11-22-15,-2-7-21 16,0-9-39-16,3-11-19 16,16-11 60-16</inkml:trace>
  <inkml:trace contextRef="#ctx0" brushRef="#br0" timeOffset="23379.07">2247 5706 1321 0,'0'14'83'0,"-1"2"48"15,-1 0-31-15,-3 7-14 0,1 0-17 16,1 13-29-16,-1 10-19 16,3-2-15-16,-1 3-3 15,4-6-29-15,4-6-33 16,5-12-57-16,3-8-85 16,9-14 112-16</inkml:trace>
  <inkml:trace contextRef="#ctx0" brushRef="#br0" timeOffset="23579.48">2060 5481 1537 0,'0'0'38'0,"0"-5"-30"16,3 2-4-16,5-7-11 15,6 1-24-15,8-4-242 16,3-3 183-16</inkml:trace>
  <inkml:trace contextRef="#ctx0" brushRef="#br0" timeOffset="23931.43">2440 5897 1334 0,'5'25'66'0,"1"-3"-9"15,-1-1 2-15,-1-5-34 16,1-4-8-16,0-9 4 0,-2 0 0 0,-3-4 10 16,-3-2-7-16,-5-4-4 15,-3-4 0-15,-2 2 5 16,2-4 9-1,3-6 2-15,4 2-4 0,7-8-4 16,6 0-2 0,12-1 5-16,6-4-1 0,9 5-4 15,5 0-4-15,-2 8-5 16,2 10-6-16,-9 10-8 16,-8 13-1-1,-4 9-14-15,-9 8-14 0,-1 2-54 0,-3 1-29 16,-7 7-95-1,0-8-211 1,7-5 263-16</inkml:trace>
  <inkml:trace contextRef="#ctx0" brushRef="#br0" timeOffset="24233.13">2859 5738 1315 0,'5'-11'88'16,"2"4"30"-16,-1 14-9 0,2 18-17 15,0 2-24 1,1 10-26-16,7 3-21 16,0-4-18-1,-2-6-1-15,3-8 0 0,2-6 3 0,-3-7 3 16,3-4 12-16,-8-6 30 16,-3-7 11-1,0-13 34-15,-4-4-10 16,1-13-17-16,0-1-6 15,0-10-28-15,1-2-7 16,10 2-15-16,1 5-15 16,5 10-23-16,2 5-33 15,-2 6-103-15,2-3-47 16,2-5 98-16</inkml:trace>
  <inkml:trace contextRef="#ctx0" brushRef="#br0" timeOffset="25365.08">4234 5705 847 0,'-11'-13'100'0,"-5"-1"52"0,2 0 12 0,-4-1-46 0,2 1-18 0,-6 0-28 0,0 1-11 0,-9 4-25 15,-6 7-15 1,3 10-5-16,-1 13-11 0,8 15-8 16,7 5 2-16,7 8-4 15,5-10-4 1,13-7 0-16,4-9 6 15,18-15 3-15,5-5-1 16,7-7 10-16,-3-7-3 0,-1-5 11 16,-8-5 19-16,-10 4 6 15,-2-2 7-15,-9 5-3 16,-3 0-12-16,-5 14-17 16,1 5-8-16,-2 15-8 15,3 8-4-15,0 10-1 16,1-3 3-16,7-4-9 15,5 1-10-15,6-15-5 16,1-1-3-16,9-8 5 0,-4-5 12 16,3-6-2-16,-3-5 3 15,-6-6-14-15,2-3 5 16,-10-7 2-16,2-4 1 0,-2-12 13 31,0-10 0-31,-3-12 7 16,1-4-1-16,-7-10 6 0,-2 2 10 0,-2 9 12 15,-1 10 9 1,1 27 15-16,1 7-6 0,-1 26-8 31,-1 16-5-31,-3 20-17 0,1 17-5 0,2 19-12 16,1 7 3 0,7 7-8-16,3-6 1 15,11-15-15-15,3-10-7 0,5-24-3 16,1-4-10-16,-4-20 10 15,1-7-1-15,-1-18-3 16,-4-10 9 0,4-23 4-16,-2-9 9 0,-3-15 6 0,-2-10 3 15,-11-4 1 1,-6-2 3-16,-6 5 22 16,-5 17 3-16,3 23 22 15,0 12 7-15,5 32-5 16,0 13-5-16,0 28-13 0,3 16-9 0,3 19-12 15,3 8-3-15,9-8-9 16,3-4-5-16,6-15-54 16,3-13-29-16,8-12-70 31,3-11-27-31,17-16 105 16</inkml:trace>
  <inkml:trace contextRef="#ctx0" brushRef="#br0" timeOffset="25737">5404 5288 1232 0,'-17'-22'132'0,"-1"19"143"0,1 9-150 0,1 31 6 0,-1 11-33 0,6 16-33 15,5 2-16-15,4 9-37 16,2 3 0-16,0-4-6 15,0-6-12-15,0-7-32 16,3-9-9-16,0-12-6 16,0-9 7-16,2-13 28 15,-5-17 13-15,3-1 6 16,-1-17 4-16,6-10 3 16,3-3-5-16,9 2 0 15,1-1 3-15,3 12 1 16,2 4 2-16,1 12-5 15,-2 7 0-15,-4 8-8 0,-8 3 0 16,-9 6 1-16,-5 2-3 16,-9-2-8-16,-4 4-23 15,-13 0-54-15,2-3-23 16,-11-5 22-16,4-5 24 16</inkml:trace>
  <inkml:trace contextRef="#ctx0" brushRef="#br0" timeOffset="25947.97">5713 5813 1294 0,'7'15'89'0,"-4"3"39"16,-2 3-23-16,-4 4-54 16,0 4-18-16,2-6-27 15,1-5-3-15,6-7-36 16,5-2-31-16,3-9-67 15,3-6-182-15,2-12 195 16</inkml:trace>
  <inkml:trace contextRef="#ctx0" brushRef="#br0" timeOffset="26131.28">5841 5444 1368 0,'-25'-15'98'0,"0"4"45"16,-1 6-7-16,6 5-47 15,1 0-28-15,10-2-40 16,4-4-11-16,10-7-15 16,6-2-18-1,9-8-72-15,5 3-38 0,12-1-320 16,0-1 274-16</inkml:trace>
  <inkml:trace contextRef="#ctx0" brushRef="#br0" timeOffset="26243.6">6043 5367 1221 0,'5'52'120'15,"0"11"68"-15,-1 11-53 16,1 4-18-16,0-6-49 16,-2-6-16-16,5-9-37 0,-2-6-12 15,2-15-67-15,3-6-54 16,-2-7 66-16</inkml:trace>
  <inkml:trace contextRef="#ctx0" brushRef="#br0" timeOffset="26656.63">5970 5857 1330 0,'15'-34'89'0,"13"1"53"0,4 0-25 0,13 6-1 16,4 0-7-16,2 3-19 16,6 4-19-16,1-2-26 15,-3 0-11-15,-3 7-16 16,-3 3 2-16,-13 9-10 15,-4 1-7-15,-15 4-3 16,-9 6-4-16,-14 4 2 16,-10 4 3-1,-9 1 5-15,-5 5 0 0,-2-1-6 16,6 1-2-16,8 0-5 0,4-5 5 16,14 4 4-16,8-7 3 15,9 2-6-15,4 0 1 16,6 3-4-1,3-5-1-15,-1 3 5 16,3 2 0-16,-10-3 3 16,-5 6-3-16,-13-2 0 0,-11 2-3 0,-15 2-2 15,-11 1 8-15,-13-4-2 16,-4-1-9-16,-10-7-43 31,-2-4-26-31,4-9-100 16,-2-6 92-16</inkml:trace>
  <inkml:trace contextRef="#ctx0" brushRef="#br0" timeOffset="28485.72">7965 5283 1066 0,'3'-6'85'0,"0"-2"44"0,0 4 0 0,2 2-13 16,-2 2-14-16,-1 3-10 0,-1 10-7 0,-1 14-25 15,0 7-10-15,-3 18-24 16,-2 3-11-16,4 9-13 15,-3 0 3-15,4-1-5 16,4-3 1-16,-3-14-21 16,1-2-15-16,-2-16-50 15,-2-9-27-15,-4-14-193 16,-2-6 179-16</inkml:trace>
  <inkml:trace contextRef="#ctx0" brushRef="#br0" timeOffset="28724.13">7739 5635 959 0,'-21'11'140'0,"-1"3"213"16,3 1-272-16,4-3-2 0,8-9-15 16,7 0-8-1,18-7 7-15,13-4-2 0,17-5-9 16,8-4-5-1,15-5-27-15,5-2-6 16,5-1-17-16,-7 3-23 0,-16-3-73 16,-12 1-47-16,-7 2 72 15</inkml:trace>
  <inkml:trace contextRef="#ctx0" brushRef="#br0" timeOffset="29213.91">8438 5496 990 0,'1'4'125'16,"3"-1"129"-16,3-6-120 15,3-7 6-15,7-10-27 16,5-6-11-16,4-8-25 16,0-3-3-16,1-2-12 15,-3-1-11 1,-5 1-12-16,-3 4-11 0,-8 12-1 15,-2 2 0-15,-6 21-2 0,0-1 4 16,-2 20-14-16,1 11-2 16,1 14-12-16,0 11-1 15,4 11 2 1,3 2-1-16,-3 9 3 0,0-1-7 16,-3-5-21-1,1-3-13-15,-2-19-41 16,-2-5-28-16,-6-13-47 15,-1-6-16-15,-2-10-111 16,-3-6 156-16</inkml:trace>
  <inkml:trace contextRef="#ctx0" brushRef="#br0" timeOffset="29357.61">8482 5821 979 0,'-13'7'150'0,"1"-1"179"15,9 11-181 1,3-3 2-16,17-6-19 0,8-1-14 15,16-7-21-15,8 0-25 0,10-7-31 16,0 3-19-16,3-3-71 0,-12-2-41 16,-12 2-103-1,-9 6-178 1,-12 7 224-16</inkml:trace>
  <inkml:trace contextRef="#ctx0" brushRef="#br0" timeOffset="29985.96">7198 6187 551 0,'0'0'118'0,"-2"0"95"0,2 0-100 0,2 0 0 0,3 0-48 16,1-1-2-16,2-9 6 15,0 2-7-15,-2 2-18 16,-1-5-6-16,-4 3-16 15,1 2-3-15,-2 6-4 16,-6-8-2-16,-1 8-8 16,-2 0-5-16,-2 8 2 0,-2-2-7 15,1 5 1 1,0 2 5-16,5-1-6 16,-1-1 8-16,6-1-5 15,1-6 4-15,4 0 21 0,5 2 1 0,1-1 31 16,4 6 9-16,-2 11 5 15,3 3 1-15,-1 14-21 32,-2 7-17-32,-10 9-21 0,-6-1-16 0,-18 7-55 15,-10-1-38 1,-18 10 49-16</inkml:trace>
  <inkml:trace contextRef="#ctx1" brushRef="#br0">16962 10127 0,'158'-118'0,"-28"23"0,-63 48 16,-31 19-1,-20 17 1,-8 3-16,-4 4 0,-1 0 16,-3 0-1,0 0 1,0 0-16,-3 0 16,-1 0-16,0 0 15,0 0-15,0 0 16,0 4-1,0 0-15,4 0 16,0 0-16,0 0 31,0 0-31,0 0 16,0 0-16,0 0 16,0 0-16,0 0 15,0 0-15,0 0 16,0 0-1,0 0-15,0 0 16,0 0 0,0 0-1</inkml:trace>
  <inkml:trace contextRef="#ctx0" brushRef="#br0" timeOffset="32545.04">9283 5115 1293 0,'0'0'20'0,"-3"6"2"0,3 3 28 0,-1-1-6 0,2 2 10 0,7-5-3 0,6-4 6 0,7-1 2 0,12-6-3 16,8-7 4-16,14-12 1 15,7-7 10-15,7-5-6 16,-1-4-4 0,1 0-28-1,-1 3-14-15,-9 9-13 0,-6 4-4 16,-13 9 3-16,-9 5-5 16,-10 2-45-16,-7 4-26 0,-6-1-43 15,-3 3-22-15,-5 3-14 16,0-2-176-16,0 2 212 15</inkml:trace>
  <inkml:trace contextRef="#ctx0" brushRef="#br0" timeOffset="33038.17">9880 4649 902 0,'1'-7'140'0,"1"0"160"0,3-4-185 0,1 8-6 0,-1 2-38 0,-1 1-12 0,3 4-16 15,2 4-3-15,5 0-11 16,8 0 0-16,13-5-6 15,8-1-3-15,10-1-3 16,1 4-6-16,-10 1-9 16,-4 7 2-16,-18 9-4 15,-10 3-1-15,-12 13-5 16,-11 3 0-16,-15 10-11 16,-8-1-8-16,-10-4-23 15,2-2-25-15,5-14-30 16,7-10 10-16,15-24 46 15</inkml:trace>
  <inkml:trace contextRef="#ctx0" brushRef="#br0" timeOffset="33367.07">10517 4367 1197 0,'2'7'104'15,"4"0"33"-15,8-2-8 16,7 0 4-16,6-5-24 15,2-2-4-15,5-6-43 16,2-3-18-16,-3 0-41 16,-1 2-30-16,-1-12-62 0,-2 4-42 15,-6-8-275 1,6-5 248-16</inkml:trace>
  <inkml:trace contextRef="#ctx0" brushRef="#br0" timeOffset="33589.46">10995 3741 1465 0,'5'22'100'16,"0"10"48"-16,2 12 4 15,-3 11-41-15,2 11-25 16,3 12-49-16,2 5-16 15,2-1-10-15,3-5-14 0,1-13-46 16,1-14-32-16,-3-17-80 0,-4-11-25 16,-4-3 103-16</inkml:trace>
  <inkml:trace contextRef="#ctx0" brushRef="#br0" timeOffset="33847.08">11106 4276 1324 0,'20'-22'102'0,"5"4"48"16,2-1 18-16,8 8-17 15,3 3-18-15,1 4-36 16,1 7-23-16,-3 5-37 16,-2 4-14-16,-13 9-21 15,-6 3 2-15,-19 2-3 16,-13 6-9-16,-20 4-1 15,-12 0-13-15,-13 2-28 16,-8-6 1-16,1-2-33 16,1-5-8-16,15-9-16 0,16-2-29 15,20-14 83-15</inkml:trace>
  <inkml:trace contextRef="#ctx0" brushRef="#br0" timeOffset="79130">14418 5892 1160 0,'2'0'40'0,"-8"-1"3"0,6 1 34 0,1 0-1 0,2 0-4 0,2 1 3 0,5 1 0 0,2 2 4 0,6 1-6 0,13 0-9 16,7 4-6-16,25 4-8 0,19 1-4 15,27 5-7-15,14 3-7 16,8-1-19-16,0-5-7 16,8-12-12-1,1-5-11-15,2-12-22 0,-5-3-28 0,-28-7-45 16,-17-3 55-16</inkml:trace>
  <inkml:trace contextRef="#ctx0" brushRef="#br0" timeOffset="81235.78">15073 4908 867 0,'0'6'79'0,"-3"-2"73"0,-2-1-55 0,4-2-17 0,2 2-23 0,1 1-17 0,1-4 0 0,2 0 0 15,0-4 6-15,2 0-6 16,4-1 7-16,-1-12 5 16,-1-2 10-16,6-10 10 15,2-7 1-15,7-11-6 16,2-2-7-16,4 3-20 15,2 2-3-15,-2 9-21 16,-3 4-6-16,-5 7-9 16,-2 5-4-16,-9 3-25 15,2-3-20-15,-5 4-69 0,-2-1-46 16,-3-1 89-16</inkml:trace>
  <inkml:trace contextRef="#ctx0" brushRef="#br0" timeOffset="81568.11">15267 4353 879 0,'19'-11'133'0,"3"0"60"0,2-3-24 15,4 1-26-15,-1 4-52 16,2 2-20-16,5 3-34 0,-1 0-12 16,2 4-21-16,-2 2 2 15,-8 4-6-15,-2 2 1 16,-11 11 0 0,-1-1-4-16,-8 5 3 15,-1 2 0-15,-5-1-19 0,-5 1-7 16,-2-3-34-16,3-1-23 15,3-2-97 1,0-5-130-16,8-12 179 0</inkml:trace>
  <inkml:trace contextRef="#ctx0" brushRef="#br0" timeOffset="82195.34">16047 4099 1006 0,'7'2'127'0,"1"-1"70"0,-3 1-51 16,-3-2-16-1,-2 0-36-15,-4-2-7 0,-3-1-27 16,-4 0-10 0,-7 1-23-16,-1 2-7 15,-3 4-14-15,0 8-1 16,-2 13-3-16,-2 10-3 0,4 6 4 16,1-1-3-16,12-7-1 15,9-2 0-15,15-15-3 31,7-3 1-31,7-4 0 0,1-9 0 0,0-3 3 16,0-7 0-16,-5-12 3 16,-3-1 0-1,-6-12 0-15,-4-9 0 16,-4-8-2-16,-3-3 3 0,-5-7-2 16,-1-3 1-16,-7-1 3 0,-2-8-1 15,1 8 4-15,-1 6 3 16,5 16 13-16,4 9 6 15,1 19 1 1,1 10-3-16,4 17-14 16,2 14-2-16,2 23 1 15,4 7 1-15,1 13-4 0,5 1-1 0,9-4-4 16,2-2-1-16,6-10-3 16,2-4-19-16,-3-16-22 15,1-3-15-15,-1-20-37 16,-5-6-11-16,-3-16-36 15,0-10-14 1,-8-8 84 0</inkml:trace>
  <inkml:trace contextRef="#ctx0" brushRef="#br0" timeOffset="82865.2">16473 4008 1155 0,'-5'12'121'0,"0"2"70"0,3-1-73 0,4-2-2 0,9-9-29 0,3-4-6 16,4-7-21-16,-1-6-10 0,2 0-30 16,-2-6-8-16,-1 2-5 15,-3-3 0 1,-5 5-6-16,-7-4 0 0,-7 4-1 16,-7 0 2-16,-7 7 1 15,-4 4 0-15,0 15-3 16,-4 7-5-16,0 19 3 15,2 4-4-15,7 10 6 16,7 3 1-16,13-5-5 16,9-1 2-16,13-10-1 15,4-9 0-15,6-14 5 16,-1-12-1-16,6-10-1 16,3-7 0-16,0-9 2 15,1 0-2-15,-2-4 4 0,-5 4 4 16,-10 6 0-16,-5 5 2 15,-9 11-3-15,-4 4-3 16,-7 14-3-16,-3 4 0 16,-4 1 1-16,3 5 2 15,4-4-1-15,1 2 0 16,5-10-5-16,-2-2-2 0,2-5 0 16,-3-4 4-1,0-4 6-15,4-1-5 0,-4-11 2 16,3 1-3-16,3-7-1 15,-1-7 6-15,5-3-3 16,1-5-2-16,4 7 0 16,-1 6-2-16,2 11 2 15,1 3 3-15,-2 2-3 16,1 3-2-16,-4 3-2 16,0 1 2-16,2 9 5 15,-8-4 2-15,2 5 1 16,-6 2-5-16,0 2-3 15,0 3 2-15,3-4-1 0,-2 0 4 16,3-3-1-16,1-6-20 16,-4-2-49-1,2-3-35-15,0-5-50 0,0-3-267 16,7-9 275-16</inkml:trace>
  <inkml:trace contextRef="#ctx0" brushRef="#br0" timeOffset="83021.59">17070 3839 1221 0,'-12'-13'29'0,"1"1"-38"0,9-7-59 0,10 0 44 0</inkml:trace>
  <inkml:trace contextRef="#ctx0" brushRef="#br0" timeOffset="83845.16">17313 3924 1064 0,'2'28'82'0,"1"-2"114"0,0-4-124 0,5-2-3 31,2-1-20-31,4 0-38 0,3 0-6 0,7-2-1 31,1-7 0-31,7-4-3 0,2-3 5 16,3-4 8-16,-4-4 4 0,-6-8 10 15,-1-2 6-15,-8-3 8 16,-4 2 5 0,-12-4-2-16,-4 1-2 0,-12 5-20 15,-2 1-5-15,2 7-9 16,3 6-2-16,3 8 0 15,2-2-3-15,7 4-2 0,9-1-1 16,10-3 0-16,4 1 0 16,7-7-1-1,2 0-1-15,8-5 1 16,0-3 2-16,2-3-1 16,0-3 0-16,-2-5 0 0,0 0 0 0,-15 0 0 15,-3 3 3 1,-17 2 2-16,-5 3 1 0,-8 9 2 31,-9 2-1-31,-3 12-5 0,0 2 0 0,8 6-12 16,8-4-21-16,15 3-26 31,12-2-21-31,14-7-19 0,11-2 2 16,12-5 22-1,6-2 16-15,7-1 36 16,-10-3 19-16,-8-2 35 0,-11-1 22 15,-18 0 35-15,-8-4 15 16,-17-1-1-16,-10-1-6 16,-14 5-34-16,-7 1-15 15,-9 12-26-15,4 5-10 0,-3 5-7 16,6 3-1-16,14 0-13 16,7-2-10-16,21-4-8 15,13-2-5-15,12-8-5 16,0-3 8-16,1-5 13 15,-3-6-1-15,-2-4 15 16,-1-7 1-16,-2-8 16 16,-5-8 17-16,-9-13 11 15,-4-9 4-15,-6-18-4 16,0-8-11-16,-5 8-13 16,0 13 4-16,-3 35 20 15,0 20-1-15,-4 33 2 0,-2 14-3 16,-1 26-32-16,6 8-2 15,8 5-5-15,10-2-2 16,12-9-21-16,5-10-26 16,10-11-90-1,7-11-70-15,4-18 108 0</inkml:trace>
  <inkml:trace contextRef="#ctx0" brushRef="#br0" timeOffset="84345.22">19655 3326 1481 0,'1'-1'34'0,"-6"2"-6"15,-44 6 34-15,8 4-14 0,-11 11 9 0,11 12-4 0,10 11-9 0,4 13-4 0,11 8-21 0,4 4-6 16,8 5-5-16,4-1-5 15,7-4-17 1,2-4-32-16,-1-9-78 16,2-5-226-16,-1-16 211 15</inkml:trace>
  <inkml:trace contextRef="#ctx0" brushRef="#br0" timeOffset="84881.03">19342 3799 1443 0,'22'2'87'0,"3"-2"31"0,9 6 13 0,3 1-12 15,8-1-20-15,0 2-35 16,-4 1-14 0,-6-1-29-16,-8 3-11 0,-8 2-9 15,-5 3 0-15,-12 3-10 16,-4-1-15-1,-11 3-26-15,-1-5-7 0,0-4 5 16,5-2 14-16,2-10 23 16,7 0 6-16,3-13 10 0,5-3 1 15,5-7 7-15,-2-4 5 16,9 0 0-16,-2 2 2 0,-1 3 0 16,2 8-3-16,-6 6-3 15,-1 5-2 1,1 7-4-16,-4 4-4 15,2 8-1 1,1 5-1-16,-6-1 0 16,3 2 2-16,6 0 0 15,-1-3 0-15,9-2 1 16,-1-7-1-16,1-5 2 16,0-4 3-16,-7-9-5 15,-2-3 3-15,-6-4 0 0,-3-3 5 16,-5-4 14-1,-7 0 3-15,-7 2 0 0,-8-3-8 16,-14 8-11-16,-5 2-6 16,1 4-28-16,3 5-19 15,13 4-36-15,2 4-29 16,17-1-42-16,8-3 82 16</inkml:trace>
  <inkml:trace contextRef="#ctx0" brushRef="#br0" timeOffset="85316.82">20142 3859 1280 0,'14'18'72'0,"-6"-4"-1"0,0-1 1 0,-8-6-29 0,0 0-26 0,-2-3-12 15,-4-4-4-15,1-1-1 16,-3-4 0-16,-1-1 4 15,0 0 1-15,-1-2 16 16,1 0 9-16,5-3 8 16,4 3 8-16,5 3-12 0,8 0-6 15,4 5-9-15,5 4-4 16,5 0-6-16,0 7-4 16,1 2-6-16,-4 3-18 15,-5-4-33-15,-10-1-12 16,-4 0-7-16,-2-7 12 15,-3-4 39-15,2 0 11 0,-1-5 16 16,4-6 10-16,1-13 20 16,4-1 13-16,6-5 16 15,1-6-2-15,7 7-16 16,-1 1 0-16,1 15-7 16,-3 10 1-16,-4 16-14 15,-1 9-9-15,-5 8-16 16,-3 4-3-16,-5 1-12 0,0-8-20 15,3-8-64 1,5-3-43-16,18-10 71 16</inkml:trace>
  <inkml:trace contextRef="#ctx0" brushRef="#br0" timeOffset="86296.8">21645 3743 1201 0,'-1'0'76'0,"-2"1"16"0,-2 7 4 0,-8 16-27 0,2 7-15 0,-3 12-18 15,3 0-6-15,14-4-15 0,11-3-3 0,10-12-10 16,-2-8-2-16,7-7 15 15,-4-7 10-15,-3-2 8 16,0-11 2-16,-13-4 0 31,-7-7 1-31,-10-6 2 0,-8-4-4 16,-14-1-16-16,-6-6-8 16,-13 4-10-16,0 7-9 0,4 6-19 15,8 9-17 1,18 10-42-16,10 3-16 0,10 3-32 0,12 3-6 15,17-1-100-15,9 3-32 16,14-3 21 0,-1 4 40-1,0-4 288-15,-3 4 111 0,-8 6 96 16,-5 0 6-16,-5 7-105 16,-4 4-41-16,-8 2-52 15,-1 5-19 1,-11 5-31-16,-3-2-13 0,-4 8-15 15,-4-1-4-15,-3 4-16 16,-1-2-15-16,-2-6-18 16,-2-3-4-16,0-11-2 15,0-4 13-15,-1-18 17 16,5-6 3-16,5-18 23 16,3-8 3-16,10-24 12 15,2-8 11-15,12-8-1 16,4-4 5-16,7 13 8 15,3 13 7-15,0 23 7 16,-2 10-6-16,-3 11-17 0,2 8-18 16,-4 6-9-16,-2 4-5 15,-10 1-1-15,-2 5 2 16,-15-4-8-16,-5 3 2 16,-16-4-29-16,-10-2-19 15,-7-3-32-15,-5 0-26 16,-2-7-39-16,1-4-118 0,10-11 158 15</inkml:trace>
  <inkml:trace contextRef="#ctx0" brushRef="#br0" timeOffset="86507.07">22445 3356 1542 0,'21'7'96'0,"-5"8"46"0,-9 15-8 0,-3 18 1 0,-3 8-21 0,-4 9-45 0,0 0-24 16,-3-5-23-16,-2 0-20 15,5-10-45 1,1-6-27-16,0-3-101 0,2-4 8 16,-1-9 76-16</inkml:trace>
  <inkml:trace contextRef="#ctx0" brushRef="#br0" timeOffset="86981.12">22316 3752 1502 0,'25'-9'98'0,"0"1"22"15,5-3 7-15,-1 0-21 0,1 4-35 16,0 4-36-1,-2 2-11-15,-1 5-13 16,-3 6-8-16,-7 10-5 16,-3 6-2-16,-11 0 0 0,-3 4-7 15,-1 2-13-15,1-5 0 16,4-8-1-16,7-4 9 16,8-8 14-16,4-7 3 0,5-8-1 31,2-6 2-31,0-7 5 15,-2-4-7-15,-4-7 9 16,-2 2 5-16,-8 5 9 0,-4 3 4 0,-10 21 8 16,0-3-4-16,-8 23 6 15,-2 14 5-15,-2 16-8 16,1 7-3-16,0 7-18 16,1 0-5-16,1 1-6 15,1-1 2-15,-2-4-1 16,1-1-1-16,-2-12 0 15,-2-4-12-15,-3-15-10 16,1-3-14-16,-3-11-39 0,-1-9-19 16,4-7-66-16,0-10-24 15,4-21 99-15</inkml:trace>
  <inkml:trace contextRef="#ctx0" brushRef="#br0" timeOffset="87404.46">23078 3673 1381 0,'1'22'103'0,"-5"2"65"0,-1 6-25 0,-3 3-5 0,3 2-26 0,5 4-38 15,-1 7-13-15,1 0-29 16,0 3-11-16,-5 3-15 15,0-2 0-15,-3-1-17 16,-4-3-10 0,-1-8-28-16,2-7-17 0,3-12 6 15,7-14 11-15,-4-4 30 16,11-20 14-16,2-18 9 16,2-14 2-16,4-15-6 15,-5-10 3-15,5-1 5 16,-1 0 1-16,8 17 14 15,4 12-5-15,0 31-3 16,2 12 1-16,-5 20-9 16,-3 5 3-16,0 5 0 15,-3 0-1-15,-10 1-4 16,-6-4-1-16,-10-2-2 16,-5 1-9-16,-7-7-40 0,-4 2-28 15,-2-7-52-15,0-6-25 16,2-6 86-16</inkml:trace>
  <inkml:trace contextRef="#ctx0" brushRef="#br0" timeOffset="87746.38">23351 3878 1260 0,'16'13'77'0,"4"-2"44"15,4-9-22-15,1-7 7 0,3-3-26 16,-1-5-23-16,2 1 0 16,-3-2-3-16,0-5 1 15,-12 4 0-15,-8 0 2 16,-20 0 6-16,-10 3-6 16,-12 9-10-16,-7 4-6 15,-1 20-12-15,0 10-1 16,13 9-8-16,8-2-4 15,23 1-6-15,13-1-6 0,22-10-2 16,7-3-2-16,18-12-8 16,3-3-17-16,8-15-53 15,2-3-33-15,-4-11-89 16,-2-5-98-16,-3-4 170 16</inkml:trace>
  <inkml:trace contextRef="#ctx0" brushRef="#br0" timeOffset="89238.93">20353 2262 1220 0,'2'6'87'0,"3"0"54"0,3 6-3 0,1-11 0 0,4-2-10 0,-1 1-35 16,-1 0-8-16,-3 1-34 15,-3 12-18 1,-3 7-17-16,-2 12-6 0,-10 14-6 15,-1 2-3 1,-2 1-1-16,4-3 0 16,3-7-4-16,4-5 2 15,4-4 2-15,1-5 0 0,6-9 0 16,4-5 0-16,4-8 0 16,1 0 1-16,13-3-1 15,5 0 4-15,13-3-3 16,7 1 3-16,11 2-2 0,9 0-2 15,11 3 1 1,1 5-2-16,4 0 1 16,-2 2 2-1,-8-1-4-15,4-4-1 16,6-4 0-16,9-1 2 16,6-4 4-16,2-7-3 0,3-1 0 15,-2 3-3-15,7 1 0 16,11 2 3-16,3 3 0 15,1 1 0-15,6 2 2 16,-7 3 1-16,12 0-1 16,-2 2 1-16,-10-5 1 15,-1 0-6-15,-10-1 2 16,11-7 2-16,-4-3-2 16,-4 0 0-16,-11-2-3 15,-13-1-1-15,-9 6-1 16,-2-3 5-16,-12 9-1 0,-5-2 1 15,-13 2 0-15,-4-1 2 16,-10-3 0-16,-6-1 2 16,-6 1 0-16,-6 1 0 15,-4 2-2-15,-3 3-2 16,-8 0-2-16,-9 0-5 16,0 0-3-16,-7 0-2 0,-1 0 4 15,-2 0 4-15,-2-5 4 16,9 1 2-16,1-1 5 15,0-5 0-15,6-4-3 16,-3-5 2-16,2-12-4 16,0-4-3-16,-2-15 2 15,-2-7-1-15,-4-11 0 16,-3-5-1-16,0 6 1 16,1 2 0-16,5 16-1 15,0 13 1-15,1 22-1 16,-1 12-1-16,-4 2 0 15,-3 11-2-15,-8 3 6 0,-8 0 5 16,-3-1 7-16,-4-2 1 16,-3-6-2-16,1-4 4 15,-6-1-10-15,-3 0-5 16,-8-1 1-16,-4 1-4 16,-11 1 1-16,-3 6 2 15,-11 1-2-15,-4 3-3 0,-12 4 1 16,-14 3 1-1,-15-4-1-15,-11 2 2 0,-3-4 1 16,-5 1 4-16,-13-2-8 16,-7 2-8-16,-12-4-12 15,-4 1-10-15,-7 2-4 16,1 2 0-16,-1 5 9 16,5 3 6-16,9 2 12 15,8 6 7-15,12 0 3 16,7 1 0-16,13-4 0 15,6-6-2-15,18-4 4 16,8-9-1-16,31-8-1 0,11-5 3 16,21-14-22-16,7-1-22 15,17-5-53-15,10-1-37 16,13 0 67-16</inkml:trace>
  <inkml:trace contextRef="#ctx0" brushRef="#br0" timeOffset="89999.31">18232 1831 651 0,'-13'-3'160'0,"5"2"161"0,8-4-173 0,13-3-10 0,12 3-47 0,5-4-2 16,12 1-9-16,-1 3-2 16,-1 5-28-1,-2 0-16-15,-10 11-27 0,-6 2-7 16,-9 1 0-16,-8 0 0 0,-15 4-1 31,-9 1-4-31,-12-2-5 0,-2 2-3 0,1-5 4 16,11-5 1-16,14-4 3 31,5-2 1-31,16 2-4 16,2 1 2-16,17 5 6 0,0 0 1 0,8 4 9 15,2-1 0-15,-4 6 0 31,-1 1-3-31,-11 2 0 16,-8 3-2-16,-19-3 0 16,-8 3 0-16,-17-6-3 15,-5 1-5-15,-5-7-30 0,-3-3-20 16,4-11-44-16,2-2-30 16,8-21 70-16</inkml:trace>
  <inkml:trace contextRef="#ctx0" brushRef="#br0" timeOffset="90382.24">18727 1683 1195 0,'6'2'74'0,"2"2"39"15,3 3-14-15,3-6-3 16,7 6-24-16,1-1-32 15,2 0-11-15,4 5-20 16,0 2-5-16,2 3-4 16,-4 1 0-16,-9 4-4 15,-8 1-6-15,-12 1-12 16,-6 4-5-16,-13-2 8 0,-2 4 2 16,-3-1 13-1,2 4 2-15,1-7 4 0,7 0 0 16,7-6-5-16,4 0 0 15,11-8-2-15,3-3 0 16,11-7 6-16,3-1 1 16,11-4 1-16,0-6-1 0,10-2-2 15,-4-6-8-15,-1-4-33 16,1-6-22-16,-5-8-166 16,-1-1 141-16</inkml:trace>
  <inkml:trace contextRef="#ctx0" brushRef="#br0" timeOffset="90759.16">19260 1579 1142 0,'-5'2'108'15,"-1"1"51"-15,1 20-32 16,1 7-10-16,0 15-52 0,3 0-21 16,1 7-35-1,0-3-4-15,6-3-2 16,-1-8 0-16,3-4-3 0,1 0 1 15,1-11-1 1,-2-4 1-16,-4-13 2 0,-2-6-3 16,3-9 1-1,-2-7-1-15,3-11 0 0,5-4 0 0,5 4 1 16,8 5 1-16,4 8 3 16,7 6 6-16,3 3 9 15,1 5 5-15,-4 8-7 16,-5 3-6-16,-11 3-7 15,-10 7-3 1,-14 2 0-16,-12 1 2 0,-18 3-4 16,-9 1 2-1,-13-4-5-15,2-4-12 0,3-8-34 0,5-11-30 16,12-4-53-16,5-8-187 16,19-3 199-16</inkml:trace>
  <inkml:trace contextRef="#ctx0" brushRef="#br0" timeOffset="91047.38">18867 2532 1304 0,'7'26'68'0,"0"3"30"0,1 2-21 0,7-4-17 0,2-3-23 16,2-8-30-16,-3-4-5 16,-5-7-19-1,-2-2-30-15,-9-3-236 0,6-8 188 16</inkml:trace>
  <inkml:trace contextRef="#ctx0" brushRef="#br0" timeOffset="91180.81">18776 2439 1341 0,'9'-21'50'0,"5"-1"-14"16,4 3-11-16,5-5-48 15,7 2-38-15,11 8 31 16</inkml:trace>
  <inkml:trace contextRef="#ctx0" brushRef="#br0" timeOffset="91422.43">19117 2511 935 0,'9'39'98'16,"0"-1"136"-16,1-5-139 15,-2-9-15-15,1-10-10 16,-2-11-36-16,2-3-4 15,-6-14-10-15,0-3-8 16,-1-11-10-16,1-1-1 0,0 1-1 16,5 1-1-16,2 8 2 15,2 6 4-15,2 9 0 16,-3 4 3-16,4 9-4 16,-3 4-4-16,6 1 0 15,-3 2-7-15,1-2-33 16,2-5-23-16,5-4-218 15,4-2 178-15</inkml:trace>
  <inkml:trace contextRef="#ctx0" brushRef="#br0" timeOffset="91658.41">19599 2421 805 0,'-8'2'113'0,"-4"4"194"0,4 4-206 16,0-1-25-16,5 7-12 15,4 0-39-15,4 1-10 16,5-1-10-16,1 3 0 16,4-4-1-16,3 7-2 15,-7 4 5-15,-2 0-6 16,-9 3 0-16,-1-1 3 16,-13-1-7-16,-9-2-8 15,-11-3-25-15,-6-6-31 0,6-14-239 16,4-7 203-16</inkml:trace>
  <inkml:trace contextRef="#ctx0" brushRef="#br0" timeOffset="91862.62">19699 2095 1352 0,'19'31'80'0,"-2"15"38"16,0 9 1-16,1 10-14 0,-4 4-26 15,-3-7-48-15,-3-5-12 16,-5-12-37-16,2-1-47 16,-4-10-64-16,1-3-249 15,3-9 225-15</inkml:trace>
  <inkml:trace contextRef="#ctx0" brushRef="#br0" timeOffset="92112.56">19768 2536 1233 0,'19'0'78'0,"6"5"36"16,-3 0-7-16,11 6-12 15,-6-5-27-15,-3 0-40 16,-2-1-4-16,-11-3-23 16,-9-1 0-16,-1-1 2 15,4-4 2-15,-13-6 3 0,-1-6 11 16,-4-7 9-16,2-4 2 15,5-11-5-15,4-6-10 16,13-3-15 0,8-1-1-16,13 2-25 0,7 7-38 15,8-7 52 1,7 1-22-16</inkml:trace>
  <inkml:trace contextRef="#ctx0" brushRef="#br0" timeOffset="92913.1">21499 2355 1222 0,'3'-6'88'0,"3"-2"42"0,0-2-13 0,1 7-28 0,-1 3-15 0,-3 11-13 15,-1 13-10-15,-2 15-19 16,-3 10-10-16,-2 0-13 16,0 1-5-16,0-4-3 0,4-3 1 15,1-10-13-15,3-5-9 16,-1-10-7-16,2-7-4 16,1-10-2-16,-2-4 3 15,0-13 8-15,4-4 5 16,-3-12 15-16,3-7 5 15,-6-8-1-15,-2-2-2 0,-2-2 3 16,-1-1 2-16,3 11 8 16,-1 6 2-1,2 21 2-15,0 14-4 0,-1 18 3 16,-1 4 0-16,-1 14-1 16,0 0 0-16,1-1-13 15,1-7-10-15,1-4-68 16,4-5 14-16,1-5 16 15</inkml:trace>
  <inkml:trace contextRef="#ctx0" brushRef="#br0" timeOffset="94413.98">20331 2358 913 0,'10'6'127'0,"4"-1"76"0,3 1-48 0,-2-2-18 0,0 0-43 16,-4 3-22-16,-4 4-27 0,-3 3-11 16,-4 13-18-16,-3 4-1 15,-8 12-6-15,0-1-6 16,-1 3-3-16,2-1 1 16,5-8-2-1,4-8 1-15,1-12 3 16,4-3-1-16,9-7 4 15,-2-6-3-15,6-9-2 0,-1-2 0 16,11-4-1-16,6 1 0 0,15 2 4 31,5 4-3-31,6 1 3 0,2 3-4 0,5 2 11 32,5 2 5-32,5 0 10 0,-3 0 4 0,-6 5-2 31,-10-4-4-31,-2 1 2 15,-4-2-6-15,-1 0-5 16,9-3-2-16,-2 0-11 16,4-1 3-16,-3 4 2 15,-1 2-1-15,-14 3-1 16,-8-2-5-16,-15 2-3 0,-7-2-1 16,-12 0 0-16,-1-3 5 15,-6 2 7-15,-5-4-4 16,-2-3 5-16,-1 0-5 15,1 1-6-15,-1-6 2 16,0 2-4-16,1 1 3 16,4-3 3-16,1-4-1 0,0 1 2 15,-1-1 0-15,-4-5-4 16,-3 2 1-16,4-7 0 16,-2-3 1-16,3-7 2 15,1-6-1-15,5-2-2 16,5-3-1-16,3 12 0 15,4 5 1-15,-2 9 4 16,-2 10-1-16,-3 9-2 16,0 0-3-16,-7-5-3 15,1 5 0-15,-2 3 1 0,-1-1 4 16,-2 7-2-16,-2 0 1 16,-6-5 2-16,-1 5 0 15,-9-7 0-15,-1 2 0 16,-4-2 3-16,-3-2 0 15,-7 0 0-15,-6-3-3 16,-17 3-2-16,-8 0 1 16,-18 8-2-16,-1-4 0 0,3 9-8 15,1 0-7-15,19-4-3 16,6 2 3 0,20-11 2-16,11-5 6 0,16-1 7 15,5 0-2-15,7 1 4 16,6 5-2-16,0 0 2 15,0 0 0-15,-5-1 0 16,5 1 0-16,-2 0-2 16,1 0 1-16,1 0 2 15,-2 0 3-15,-1-2-4 16,9 0 1-16,8-1 2 16,7-2 0-16,18 1 13 0,9-7 0 15,12-5 3-15,6-6 6 0,8 3-4 16,8 5-1-1,5 7-5-15,-3 3-6 0,-6 4-3 16,-5-2-1 0,-11 7 1-16,-3-2-2 15,-11 2-4 1,-7 3-2-16,-19-5 0 0,-8 5 1 16,-15-5-9-16,-11 0-23 0,-8-3-56 15,-5-2-36-15,1-4-53 16,0-3 88-1</inkml:trace>
  <inkml:trace contextRef="#ctx0" brushRef="#br0" timeOffset="105344.55">21160 2710 524 0,'-2'-10'82'0,"-4"1"88"0,-1 3-36 0,4 1-12 0,0-2-30 0,3 3-27 0,-2-4-7 0,2 0-4 15,0 2-3-15,-1 4-12 16,1 2-5-16,1 0-8 15,1 2 0 1,-2 2 0-16,0 4-2 0,0 2 8 16,2-4 3-16,2 2-5 15,4-2 4-15,3 2-8 16,3 3-3 0,5 5 2-16,0 9-4 0,2 15-9 0,-2 12-5 15,0 22-5 1,0 6-2-1,-4 12 0-15,-2-2-1 16,-2-13-23-16,-1-14-7 0,4-28-25 16,8-15-27-16,-3-28 50 15</inkml:trace>
  <inkml:trace contextRef="#ctx0" brushRef="#br0" timeOffset="134024.06">20036 12557 531 0,'-4'1'49'0,"-3"4"50"0,3-2-13 0,-1 0 20 0,3 0 8 0,2 1-2 15,-1-3-48-15,1-1-9 0,0 0-8 16,-2 0 2-16,0 0 16 16,-5-6-1-16,5 0 2 15,2-7-7-15,0 0-9 16,0 2-8-16,-2 3-8 16,2 8 1-16,0-1-1 0,0 9 3 15,7 4 8-15,-1 7-3 16,7 13 2-1,7 1-4-15,4 10-16 0,7-1-4 16,6 5-10 0,2 4-8-16,4-2-2 0,1 0-9 15,-3-2-26-15,-2-8-14 16,-10-4-45-16,-6-7-4 16,-10-2-30-16,-5-9-19 15,-8-4 94-15</inkml:trace>
  <inkml:trace contextRef="#ctx0" brushRef="#br0" timeOffset="134402.26">20147 13091 1130 0,'-8'5'63'0,"-2"-2"22"0,2 2-14 16,4-5-13-16,1 0-9 16,7 0-3-16,7 0-1 15,10 2-2-15,4 4 5 16,10 10-21 0,1-1-3-16,2 12-19 0,-3 2-3 0,-1-1 1 15,-5-3-3-15,-2-4 2 16,-4-6 5-1,-7-7 13-15,-2-3 9 0,-6-10 16 16,-2-6 10-16,-1-12 13 16,-2-7 0-16,2-18-8 15,-2-4-20-15,5-1-20 16,-2-1-7-16,4 7-16 16,1 9-6-16,0 11-68 15,2 7-56-15,1 7 71 16</inkml:trace>
  <inkml:trace contextRef="#ctx0" brushRef="#br0" timeOffset="135331.46">20790 13645 1072 0,'0'11'61'0,"-3"0"39"15,-2-3-13-15,-2-2-15 0,-1-4-2 0,0-4-3 0,-2-4 0 0,2-2-2 16,-1-5 0-16,0-4-16 16,-1-2-2-16,-4-3-13 15,1 3 0-15,-4 2-9 16,1 9-5-16,-3 1-12 15,0 12-3-15,-1 11-2 16,-4 4-3-16,2 18-5 16,0 5-5-16,6 4-11 15,8 4-3-15,7-6-1 16,1-7 5-16,14-12 9 16,5-6 4-16,8-9 8 0,6-5 4 15,-3-10 5-15,0-9 0 16,-3-7 6-16,-2-7-2 15,-8-10 2-15,-1 3 7 16,-11-4-1-16,-5 5 3 16,-2 4-2-16,-4 7-10 0,1 8-4 15,2 5 0 1,4 9-4-16,7 4 6 16,8 14 2-16,1-1-5 0,9 8 0 15,-1 2-1-15,0 5-1 16,2-1-11-16,-5-1-35 15,2 3-22-15,-8-4-57 16,-2 1-27-16,0 1-216 16,-1-6 220-16</inkml:trace>
  <inkml:trace contextRef="#ctx0" brushRef="#br0" timeOffset="135598.93">21249 13593 1298 0,'4'6'139'0,"-1"4"92"0,3-1-77 0,0 2-8 0,1 0-49 16,1 2-29-16,-1 6-37 15,0 6-14-15,-1 10-15 16,-3-2-7-16,0 1-43 15,1 3-26-15,-1-11-53 16,-3 0-17-16,0-7 46 16,-7-7 34-16</inkml:trace>
  <inkml:trace contextRef="#ctx0" brushRef="#br0" timeOffset="135824.82">21175 13717 1218 0,'0'0'135'16,"0"2"110"-16,3 0-125 0,1 1-9 0,2 3-34 31,3-3-7-31,2-1-21 0,4 2-7 0,4 3-20 16,4-2-9-16,7-2-10 15,3 0 2-15,5-8-14 16,3-1-14-16,-6-2-35 15,-2 0-32 1,-8-5-52-16,-4 2 31 16,-10-1 48-16</inkml:trace>
  <inkml:trace contextRef="#ctx0" brushRef="#br0" timeOffset="136310.6">21767 13388 1367 0,'1'-13'121'16,"3"4"53"-16,-4 9-42 15,3 6-3-15,-3 11-46 0,-2 9-19 0,1 16-27 16,-6 9-15-16,3 5-16 16,0 1-10-16,3 2-36 15,1-6-18-15,1-4-33 16,3-6-19-1,-4-12 28-15,3-7 16 16,0-12 34 0,-3-10 28-16,1-2 9 0,-5-13 10 0,4-7 19 15,3-8 10-15,3-6 12 16,5 6 7-16,0 1-1 16,2 5-4-16,1 14-20 15,0 4-9 1,1 7-16-16,-3 6-5 15,-1 12-6-15,-6-2-3 16,-2 7-7-16,-5 3-5 16,-5 2 4-16,-3 1-4 15,-10 1 3-15,1 0-2 16,-8-3-3-16,-3-3 7 16,2-15-9-16,-4-7 1 0,-1-13-7 15,3-9-7-15,6-11-8 16,7-1-8-16,11-4-36 15,6 2-32-15,-2-1 64 16</inkml:trace>
  <inkml:trace contextRef="#ctx0" brushRef="#br0" timeOffset="138025.84">21245 14465 660 0,'-3'0'111'0,"-1"0"88"15,1 0-61-15,2 1-56 0,-2-1-23 16,1 0-10-16,-1-1 1 15,1-5 7-15,1-1 3 16,-4-1 9-16,2 2-4 16,-5-2-8-1,0 3-9-15,0 5-18 0,-3 2-5 16,-2 9-10-16,1 3 5 0,-1 8-3 16,-1 7-3-16,9 4-5 15,2 3-4 1,6-1-5-16,10-4 0 15,-1-12-1-15,4-6-3 0,6-13 17 16,2-6 6-16,4-13 21 16,1-8 11-16,-2-6 9 15,-5 1-1-15,-7-4 3 16,-5 1-7-16,-10 5-11 16,-8-3-7-16,-9 8-22 15,-4 4-2-15,-2 7-23 16,2 6-7-16,-1 10-34 15,0 7-15-15,5 4-28 16,1 0-10-16,11 1-11 16,5 2-7-16,13-4 3 15,6-4-1-15,7-6-22 16,4-2-4-16,7-7 31 0,0-1 38 16,3-1 116-16,-2 1 52 15,-7 7 52-15,-2 1 5 16,-12 9-26-16,-3 5-23 0,-11 8-44 15,-1 4-25 1,-2 2-17-16,-3 2-3 0,3 1-3 16,1-4 4-16,4-5-7 15,0-6-1-15,-2-3-1 16,-1-2-2-16,-4-8-4 16,-1 5 0-16,-2-7 0 15,2 1-3-15,-3-1 4 16,4-1 2-16,-6-9 0 15,5 1-1-15,0-12 6 16,1-2-1-16,-1-7 8 16,0-1 8-16,-2-6 4 15,-1 0 6-15,0-5 4 16,4 1-6-16,4 9 2 0,6 4 3 16,6 13 7-1,3 7 3-15,8 1-3 0,4 3-13 16,9 1-9-16,4 2-7 15,-1-1-7-15,-6 1 8 0,-5 1-11 16,-11 6 2 0,-7 1-2-16,-2 1-12 15,-10-4-4-15,0 4 2 16,-10-1-16-16,-1 2-3 0,-9-1 4 16,-2-4-10-1,-5-1 16-15,-1-2 12 16,4-2 4-16,3-2 7 0,12-2 4 15,9 4-2-15,2 0 9 16,7 4 0-16,7 4 2 16,4 3 3-16,2 11-8 15,2 4-4-15,0 4-2 16,-4 4-1-16,-2-4-19 0,-4 2-19 16,6-12-60-16,-1 1-30 15,3-15 65-15</inkml:trace>
  <inkml:trace contextRef="#ctx0" brushRef="#br0" timeOffset="138846.47">20967 15190 1209 0,'5'-15'97'0,"3"-3"56"0,-10-4-24 0,-3 0-27 0,-6 2-17 0,-14-6-17 0,3 3-12 0,-8 5-7 16,-2 1-6-16,4 11-11 15,-2 4-9-15,2 8-19 16,1 9-6-16,5 16-13 16,3 7 0-16,8 6-12 15,6 5-4-15,8-2 2 16,7-6 5-16,12-15 11 15,3-11 7-15,7-12 6 16,5-7 7-16,3-17 11 16,1-6 8-16,-5-6 16 15,0-3 0-15,-12 1 4 16,-8 5-6-16,-11 7-11 16,-5 9-9-16,-2 9-5 15,-3 10-4-15,4 15-6 0,-2 12-1 16,6 13-6-16,0 6-2 15,5 4-16-15,1-6-16 16,5-5-42-16,4-9-16 16,5-18-43-16,4-6-11 15,0-17 85-15</inkml:trace>
  <inkml:trace contextRef="#ctx0" brushRef="#br0" timeOffset="139067.85">21297 15129 1417 0,'0'5'99'0,"3"2"52"15,5-3-19-15,8-4-18 0,3 1-15 16,4-2-30 0,4-6-18-16,3 1-32 15,2-3-19-15,1-1-68 0,1 2-49 16,1-3-52-16,1 0 68 15</inkml:trace>
  <inkml:trace contextRef="#ctx0" brushRef="#br0" timeOffset="139613.6">21887 14865 1456 0,'0'-9'100'0,"-2"4"68"0,1 5-31 15,-3 16-25 1,0 8-15-16,-1 12-37 16,3 8-5-16,-1 11-17 15,3-1-14-15,-1 7-23 0,1-5-16 16,0-1-52-16,0-5-19 15,3-9-41 1,2-6-7-16,-2-10 11 0,1-7 14 16,0-11 24-16,-4-5 12 0,1-2 43 31,2-3 22-31,-1-18 45 0,-2-7 22 0,0-7 30 31,3-6 13-31,3 0 15 0,2 3-7 0,7 8-7 16,2 5-13-16,3 11-18 15,1 5-8-15,-1 9-21 16,1 1-14-16,-2 10-17 16,0 2-6-1,-3 1-5-15,-2 3 2 16,-5 5-8-16,-2 2-11 16,-9 4-10-16,-8 6-2 0,-7-4-6 0,-8 4-1 15,-7-7-4-15,-4-6 1 16,0-4-1-16,-4-8 12 15,7-5-3 1,10-8-7-16,4-13-24 0,8-7-33 16,7-13-154-1,8-11 145-15</inkml:trace>
  <inkml:trace contextRef="#ctx0" brushRef="#br0" timeOffset="156059.71">17575 11680 676 0,'0'0'1'0,"-3"1"23"0,0 3 60 0,1-1 11 0,-1 3 22 0,-2-1 0 0,2 1-33 0,2-3-15 0,-4 0-12 0,5-3 1 0,0 2 3 0,0 1 3 0,0-9-1 16,5 0 0-16,-8-7-9 31,-4-4 1-31,-2-2-11 16,-7-5-2-16,-4-3-12 0,-4 0-5 0,-5 2-12 15,-2 0-4-15,-2 11-5 16,-2 0-2-16,4 10-2 16,2 4-1-16,9 11-3 15,4 7-3 1,8 9-5-16,2 3-5 15,6 15-13-15,0 1-5 16,1 8-7-16,6-2-3 0,2-7 8 16,5-5 6-1,0-12 16-15,2-9 6 0,0-13 7 0,0-6-1 16,-1-17 2 0,1-5 1-16,0-17 7 0,0-4 8 15,1-11 12 1,2 1 3-16,-2 4 9 0,1 6 2 15,-6 18-4-15,-2 6 2 16,-9 19-11-16,1 0-4 16,-5 19-12-16,-3 11-7 0,1 9-4 15,-1 2-1-15,1 4-1 32,6-3 3-32,12-10-2 0,6-5-4 15,16-7-2 1,6-4-4-16,8-10-19 15,-2-9-26-15,0-7-69 16,-6-8-288-16,-1-8 258 16</inkml:trace>
  <inkml:trace contextRef="#ctx0" brushRef="#br0" timeOffset="156940.2">17193 13181 175 0,'0'-3'1'0,"2"-5"-26"0,-2 3 17 16</inkml:trace>
  <inkml:trace contextRef="#ctx0" brushRef="#br0" timeOffset="157554.31">16941 13129 919 0,'3'-9'110'0,"0"-1"109"15,-6 2-106-15,-2-1-39 31,1 1-15-31,-4 3-9 16,5 4 0-16,-2 1-3 0,-3 1 3 16,8 10-2-16,0 8-6 15,3 14 0-15,4 5-11 16,-3 14-15-16,-2 2-5 16,4 7-11-16,-4-2 5 0,-2-1-18 15,0-4-15-15,-2-13-20 16,-1-3-7-16,3-16 10 15,-3-5 14-15,3-14 18 16,-2-3 3-16,-2-13 11 16,2-7-1-16,0-5 20 15,1-4 8-15,1-8 8 16,1 2 8-16,4 3-2 16,5 1-3-16,4 10 8 0,3 2 1 15,7 15-7-15,-1-3 1 16,9 12-18-16,-2 3-9 15,3 9-7 1,-3 1-9-16,-8 5 2 16,-3 4-3-16,-14 0-4 15,-2 6 3-15,-12-1-11 0,-7-4 0 16,-14-1-8-16,-6-5-7 16,-10-11-1-1,-3-2-2-15,3-13-8 0,0-4-2 0,10-13-7 16,11-1-9-16,20-5-23 15,11-4-22-15,26-6 57 16</inkml:trace>
  <inkml:trace contextRef="#ctx0" brushRef="#br0" timeOffset="158496.85">17539 13717 618 0,'0'-4'49'0,"0"-1"28"0,3-1-11 0,-3 1 12 0,3 0 9 0,-3-3 20 0,0 4-5 0,-1-3-15 15,1 2-11 1,1-2-7-16,2 2-3 16,1-5 1-1,-1 4 3-15,-3-3-12 16,-8 2-5-16,0 4-17 0,-3 3-10 0,-6 10-16 31,-2 1-4-31,0 8-6 0,3 6-3 0,8 6-1 16,8-1-1-16,8 0 2 15,8-4 2-15,9-9-3 32,8-4 3-32,3-13-1 15,2-4-1-15,-5-5 7 16,-1-8 3-16,-8-2 16 15,-9-5 7-15,-8-1 12 0,-7 1 4 16,-10 0-9 0,-1 5-8-16,-13 1-14 0,-7 0-10 15,-1 7-17-15,-2 5-6 16,12 3-13-16,7 3-6 16,17 3-15-16,11 0-1 0,13 0-6 15,8 0 4 1,7 0 13-16,-4-3 8 0,4 4 12 15,-6 2 11-15,-3 3 6 16,-5 4 6 0,-10 3 1-16,-5 1-2 15,-5 1 2-15,-4 4-2 0,-3-5 2 16,-2 0-4-16,-6-4 2 16,2-4 3-16,-2-7 5 15,7-2 11-15,-7-6 17 16,3-4 8-16,4-4 19 15,-1-2-5-15,5-9-5 16,7-5-15-16,2-3-20 16,4 1-4-16,6 6-21 15,2 0-6-15,6 7-43 16,-2 5-36-16,-3 3-302 0,-3 11 249 16</inkml:trace>
  <inkml:trace contextRef="#ctx0" brushRef="#br0" timeOffset="159321.57">18243 13807 1303 0,'0'-4'91'0,"1"4"48"0,2 6-7 0,-1 8-27 0,1 5-15 0,-5 14-33 0,-2 10-24 0,-3 10-21 0,1 4-10 16,3 5-29-16,3-7-12 15,2-2-29-15,1-4-9 16,1-9 1-16,1-6 14 0,-3-18 34 16,1-3 10-16,-2-13 44 15,3-7 11-15,2-7 19 16,0-6 10 0,5-10-8-16,2 0-2 0,6 1-6 15,1 1-7-15,4 8-9 16,-2 7-3-16,-1 10-13 15,-4 3-7-15,-3 11-3 16,-3 1-1-16,0 7-7 16,-8 3 3-16,-1 7-3 15,-2 6-9-15,-14-1 3 16,3 7-9-16,-10-8-4 16,-1-1 6-16,3-15-4 15,-4-6 4-15,0-11 3 16,1-3-7-16,-1-21-25 0,-4-4-14 15,5-19-50 1,4-2-27-16,7-3 77 0</inkml:trace>
  <inkml:trace contextRef="#ctx0" brushRef="#br0" timeOffset="159745.95">18135 13568 1185 0,'10'3'110'0,"4"5"75"15,5-1-24-15,3 3-22 0,5-2-23 0,-2-7-37 0,7-1-12 0,-2 0-30 16,0 0-18-16,0-3-46 31,-7-3-48-31,1 3-310 0,-2 3 247 0</inkml:trace>
  <inkml:trace contextRef="#ctx1" brushRef="#br0" timeOffset="135970.41">15760 12599 0,'0'0'0,"59"-55"0,-4 4 0,-16 11 16,-15 13-16,-12 7 0,-4 4 15,0 4 1,0 1-16,-4 3 16,-1 4-1,1 0-15,0 0 16,0 4-16,0 0 15,0 0 1,0 0-16,0 0 16,0 0-1,0 0-15,0-4 16,0 4 0,0 0-1,0-4-15,0 0 0,0 0 16,0 0-1,-4 4-15,0 0 16,4-4-16,-4 4 16,0 0 15,0 0-31,0-4 0,0 4 16</inkml:trace>
  <inkml:trace contextRef="#ctx0" brushRef="#br0" timeOffset="169327.83">7875 6493 908 0,'0'0'47'0,"-5"0"2"0,-5 0 57 16,3 2-12-16,-6-1 9 0,2 5-11 0,-2 1-11 0,1-1-7 0,4 2-30 0,1-3-5 0,7-4-17 0,8 6 1 0,14-7 20 0,12-2 4 16,30-6 2-16,15 0-5 0,19-11-19 15,9 4-9 1,2-11-9-16,0 1 0 0,-3 0-5 15,-7 0-2-15,-19 9 1 16,-12 5-1-16,-33 5 3 16,-18 6 1-16,-31 4 5 15,-19 7-2-15,-27 5 0 16,-12 3-2-16,-14 5-5 16,-4-4 2-16,-4-3-6 15,-7 2-2-15,-10-3-7 16,6 0 1-16,12 8 3 0,12 2 2 15,35 4 7 1,13-3-4-16,24-6 2 16,7-6-1-16,21-7-1 0,14-4 3 15,35-6 11-15,17 0 6 16,18-9 3-16,9 2 2 16,-6-5-8-16,-6-1-7 15,-6 4 0-15,-9 4-6 0,-24 0 0 16,-12 6 4-1,-30 1 3-15,-17 0 6 16,-31 4 1-16,-15 3-5 16,-25 5-4-16,-9-4 0 15,-12-1-4-15,-4-1 1 0,-7-6 2 16,-6 3-7-16,9-1-2 16,8 1 5-16,31 6 0 15,18-3-1-15,26 4-2 16,12 1 2-16,25 0-4 15,12-5 2-15,37-1 5 16,19-5-5-16,18-13 5 16,2-4 2-16,-4-3 0 15,-7-4 3-15,-11 3-3 16,-7 6 5-16,-24 7-3 16,-15 3 0-16,-32 8-3 0,-13 5-1 15,-37 6-1-15,-12 4 1 16,-24 4 2-16,-10 3-4 15,-20 2 1-15,-5 1-4 16,-13 2-7-16,4-3 1 16,24-7-1-16,17-1 1 15,44-6 5-15,18-5 3 16,28-2-2-16,19-4 3 0,41-5 18 16,22-5 1-16,27-10 13 15,7-5 4-15,-5-3-14 16,-8 1-2-16,-23 8-14 15,-14 4-4-15,-32 5 2 16,-17 8-6-16,-36 5 9 16,-22 6-2-16,-35 10-4 15,-13 4-3-15,-19 6-16 16,-1 3-6-16,7-5-11 16,6 3 8-16,15-7 10 15,18-4 6-15,35-10 13 0,22-3 0 16,42-15 20-16,16-4 0 15,29-14 12 1,4-6 3-16,10-7-22 0,2 0 0 16,-15 6-12-16,-9 4 2 15,-37 12-2-15,-21 10 1 0,-47 7 1 16,-23 10-2-16,-32 15-7 16,-12 2-14-16,0 13-6 15,4 2-7-15,19 1-2 16,16 0 6-16,23-8-12 15,14-1-12-15,28-18-56 16,13-7-11-16,29-48 56 16</inkml:trace>
  <inkml:trace contextRef="#ctx0" brushRef="#br0" timeOffset="-188234.77">15240 5995 530 0,'8'-5'94'0,"-3"0"82"0,0 2-20 0,-2 3-55 0,-3 0-15 0,0 6-30 16,-3 1-4-16,-2 1 5 0,-1-1-3 0,1 3-2 16,0-5-2-16,5-4-12 15,0 1-3-15,0-2-3 16,2-6-2-1,4-4-3-15,4 1-1 0,1 1-10 16,-2-3-1-16,1 8 0 16,-3-2 2-16,-2 3 7 15,0 2-2-15,0 2 5 0,-1 3 0 16,3-2 4 0,-1-2 3-16,3-1-2 15,6-1 2-15,4-2 5 16,4-5-2-16,7 0 3 0,2 0-10 15,1 5-13-15,0 0 2 16,-3 3-14-16,0 4 5 16,-6-2-6-16,-2 1-4 15,-2 2 0-15,-1-1 2 16,5 0 11-16,0-4 7 16,2 0 3-1,1-4 5-15,3-2-3 0,5 0-3 16,3-7-2-16,0-3-8 0,-1 5-6 15,0-1-3-15,-3 7-3 32,4 3-2-32,-1-1 3 0,0 3 0 0,0 0 6 15,-1 0 3-15,2 2-1 16,1-2 1 0,-2-3-7-16,0 1-1 15,0-4-1-15,-3 4 1 0,0-1 2 16,-3 2-2-16,-2-1 1 15,1-3 2-15,1 5-1 0,-1-3-3 16,2 0 2-16,1 3-2 16,0-11 7-16,3 8 2 15,4-7 0 1,4-1 2-16,6 7-6 16,-2-6 1-1,-4 5-4-15,-3-3-2 0,-2 5 2 16,-4-6 1-16,-4 6 0 15,-2-7-1-15,-4-1 1 16,0 3-2-16,-3-4 0 16,-1-1-1-16,3-3 0 15,-1 2-2-15,4 0 1 16,3 1-3-16,-2-1 3 16,4 0 2-16,1 3-2 0,2-2 3 15,6 2-5-15,-2 3 0 16,4-1 2-16,-2 1 0 15,-6 3 2-15,-4 4-1 16,-1-4-3-16,-3 2 0 16,0 1-1-16,1-1 3 15,-3 0 3-15,4-2 0 16,1 0-1-16,1 2-1 16,2-1-1-16,2 0 1 0,-6 3-2 15,1 1-2 1,1 0 2-16,2-2 0 15,7 2 1-15,-1 0 3 0,4 2 0 16,-7-1-2-16,2 3-3 16,-3 0-1-16,-5-1-1 15,3 7 2-15,-8-5 3 16,-3 6 2-16,-3-5 0 16,-6 2-1-16,1 3-2 15,-2-5-2-15,1 1 1 16,0 0-1-16,-2-2-1 15,3-2 4-15,-5 5-1 16,4-5 3-16,-2 7-3 0,0-4 0 16,0 4 0-16,0-3 0 15,-1 3 1-15,-1-2-1 16,-1 4 0-16,1-4 1 0,2 3 0 16,2 0-2-1,1 0 1 1,2 0-4-16,1-6 4 0,2 1 4 0,2-2-4 15,2 2 4-15,-2 2-4 16,3 1 0-16,-1 5 0 16,1 1-3-16,-5 5 0 15,-5-1-1-15,2 5-1 16,4 1 6-16,1-3 1 16,3-1 0-16,2-1 1 0,-5-4-1 15,6 1-2-15,0 1 0 16,-1-4-1-1,1 2 0-15,0 1 1 0,-2-1 2 16,-6-4 0 0,0-2-4-16,-6-1-1 0,-2 1-1 15,1-2 0 1,-1 1 4-16,0 2 2 16,-1 0 2-16,-1 2-1 0,1-1-3 0,1 1 2 15,3 1-3-15,2 3-1 31,4 2 2-31,-1 0-3 0,0 2 0 16,0 2 3-16,-1-2 0 0,0-1 1 16,1 3 0-1,2-1-1-15,-4-3-3 0,4 1-1 16,-2-3 2 0,1 2 1-16,5 3 3 15,-4 2 0-15,4 1 1 0,-1 1-2 16,0-1-1-16,2 0 1 15,-2-3-1-15,8-1 0 16,-2 2-2-16,-1-7-2 16,-3-2 2-16,-7-1 1 15,-2-2 0-15,-6 0 1 0,-1-5 0 16,-3 2-3-16,0 2 3 16,1 1 0-16,-1 0 0 15,5 6-3 1,3 7-6-16,9-4 2 0,3 4-3 0,4-4 4 31,-1-6 6-31,-1-1 0 0,-6-8 1 16,-7-2-25-16,-5-3-22 15,-11-6-59-15,-5-7-26 0,-4-1-44 16,0-5-11-16,2 2 108 16</inkml:trace>
  <inkml:trace contextRef="#ctx0" brushRef="#br0" timeOffset="-187792.34">20185 6725 916 0,'0'0'102'0,"-2"0"89"0,2 1-49 0,-2 3-18 0,2 0-12 0,-3 1-16 16,-1 0-8-16,0 1-15 16,-2-3-10-16,6 2-15 15,0 3 0-15,3 4-20 16,5 3-3-16,5 4-12 0,4 6-9 15,5 3 3-15,-1 1-1 16,2-3-6-16,-2 1 0 16,-4-2 0-16,-1-1 0 15,-8 1 3-15,0-6 0 16,-10 0-4-16,-7-3-1 16,-15-3 3-16,-12-2 2 15,-15-7 6-15,-2-4 2 16,-12-4-6-16,2-6-6 15,3-1-24-15,-3 3-19 16,8-1-37-16,-2-1-22 0,9-1-56 16,7-5 80-16</inkml:trace>
  <inkml:trace contextRef="#ctx0" brushRef="#br0" timeOffset="-186018.51">17198 4921 590 0,'2'0'62'0,"-2"-3"51"0,0 3-5 0,0-2 8 0,0-3-2 0,0-1-16 16,0 3-29-16,1-7-2 0,-1 2-1 15,0 4 4 1,-3-4-7-16,-3 5-7 16,-8 1-18-16,-1 1-4 0,-11 1-17 15,0 0-2 1,0 1-1-16,2 9-3 0,5 5 4 16,-1 4-1-16,12 16-2 15,3 3-3-15,8 15-5 16,5 6-2-1,3 1 0-15,0 1-2 0,2-2-21 16,-1-7-16-16,-2-10-38 16,-4-6-23-16,-4-7-178 0,-2-7 175 15</inkml:trace>
  <inkml:trace contextRef="#ctx0" brushRef="#br0" timeOffset="-185368.36">16925 5274 1045 0,'10'-22'99'0,"4"1"124"0,-3 6-106 0,14 4-13 15,-1-2-7-15,3 2-26 16,4 3-10-16,2 0-16 16,1 5-12-16,2 3-19 15,-5 0-3 1,-5 3-8-16,-4 3 0 15,-8 2-3-15,-1 3-1 16,-9 7-1-16,-4 1-2 16,-1 6 5-16,-2-3 0 0,4-6-1 15,9-2 0-15,7-5 1 0,3-5 1 16,6-6 2 0,0-4 1-1,1-7 3-15,0-1 0 0,-2-7 7 16,-1-2 2-1,-11-3 0-15,-5-2 1 0,-16 4-6 16,-8-1 0 0,-11 2-9-16,-8 5-1 15,-1-1-5-15,-2 8-5 16,8 5 4-16,3 4-4 16,16 2-2-16,2 2-1 0,15 3 2 15,8 3-1-15,13-2 10 16,3 3 0-16,6 2-2 15,4 0 2-15,7 5 0 16,2 2-1-16,-2 7 1 16,-4 2 0-16,-11-1-4 15,-7 3-4-15,-9-10-1 16,-10-5-1-16,-3-5 3 16,-4-4 5-16,-9-7 2 0,1-4 1 15,-10-11 1-15,-2-5 0 16,-1-13 2-16,0-3 2 15,8-3 1-15,7 3 1 16,14 1 2-16,9 3-2 0,14 4-2 16,1 4-1-16,12 5-5 15,-1 4-5-15,-1 3-53 16,2 1-47-16,-5-1 56 16</inkml:trace>
  <inkml:trace contextRef="#ctx0" brushRef="#br0" timeOffset="-184817.88">18273 4817 1335 0,'0'22'84'0,"-2"8"29"0,2 9-1 0,0 12-35 0,3 2-26 0,2 4-29 16,-2-8-10-16,2-5-13 15,-2-3-16-15,0-6-42 0,0-8-26 0,4-12-141 16,-1-1 134-16</inkml:trace>
  <inkml:trace contextRef="#ctx0" brushRef="#br0" timeOffset="-184533.76">18569 4713 1353 0,'-16'9'83'0,"-3"-1"31"0,0 0-2 16,4-2-18-16,1-1-21 16,9-4-34-16,2 1-10 15,3 0-18 1,3 5-9-16,6 3 3 16,9 9-1-16,1 3 3 0,1 2-1 15,-3 6-2-15,-7 0-3 0,-5 4 1 16,-5-2-1-16,-15-1-20 15,-5-4-21-15,-9-8-39 16,-4 0-24 0,5-13-102-1,1-6 123-15</inkml:trace>
  <inkml:trace contextRef="#ctx0" brushRef="#br0" timeOffset="-184316.75">18620 4497 1064 0,'19'11'110'0,"-2"7"158"16,0 8-131-16,-1 12 5 15,0 1-18-15,-4 5-58 0,1-1-15 16,-5 2-32-16,-5-5-20 0,-1-7-48 16,-2-1-29-1,-2-9-62-15,2-7-252 16,-5-11 251-1</inkml:trace>
  <inkml:trace contextRef="#ctx0" brushRef="#br0" timeOffset="-184168.62">18620 4661 1326 0,'9'0'95'0,"5"3"66"16,2 0-26-16,3-2-32 15,1-1-33-15,4-7-50 0,5-3-24 16,4-4-62-16,6 0-40 16,10 1 50-16</inkml:trace>
  <inkml:trace contextRef="#ctx0" brushRef="#br0" timeOffset="-183102.63">19102 4771 1684 0,'2'3'105'0,"9"22"-33"0,-3 2-18 0,-2 14-13 0,-3 10-15 16,0 5-16-16,-4 3-6 0,-4-7-14 0,0-3-12 0,-1-8-24 15,-3-4-11-15,-2-8 2 16,3-4 6-16,0-12 17 15,8-10 8-15,-10 3 13 0,6-14 8 0,4-7 2 32,0-9 7-32,4-1 7 0,6-1 11 0,1 4 12 15,3 5-2-15,7 6 2 16,-1 5-6-16,2 6-2 31,2 1 0-31,-5 10-10 0,-2-3-4 16,-4 6-9-16,-2 2-3 15,-6-2 0-15,-1 0-1 0,-4-1-5 16,-4 0-2-16,-8-1-15 0,-5 1-5 16,-5-2-14-16,-2-3-9 15,1-3-32 1,1-9-21 0,6-8-116-16,6-6-125 0,12-8 196 15</inkml:trace>
  <inkml:trace contextRef="#ctx0" brushRef="#br0" timeOffset="-182918.89">19437 5037 979 0,'6'16'158'16,"-1"2"188"-16,-5 2-220 16,0 5-5-16,-5 1-41 15,2 0-24-15,1-2-26 16,4-4-8-16,9-7-27 15,6 0-15-15,12-10-38 16,1-3-26-16,6-3-60 16,-4-10-204-16,-1-9 219 0</inkml:trace>
  <inkml:trace contextRef="#ctx0" brushRef="#br0" timeOffset="-182770.41">19377 4801 1146 0,'-21'-10'80'16,"7"1"85"-16,5-2-114 0,9-3-31 16,4-4-14-16,12-4-40 15,5-1-34-15,2-4 35 16</inkml:trace>
  <inkml:trace contextRef="#ctx0" brushRef="#br0" timeOffset="-182572.13">19694 4613 1216 0,'20'22'98'0,"-2"4"68"16,-2 5-22-16,-5 9-11 0,-7 4-25 15,-2 8-42 1,3 6-14-16,-5 0-33 16,-3-2-9-16,-1-4-24 0,1-5-17 15,5-8-28-15,3-2-25 16,4-9-43-16,2-6-20 15,0-14 74-15</inkml:trace>
  <inkml:trace contextRef="#ctx0" brushRef="#br0" timeOffset="-182394.77">19626 4899 951 0,'25'-3'119'0,"4"-1"190"15,5-2-200-15,7 1-18 16,0-4-21-16,5-2-49 16,0-3-21-16,-8-2-52 15,-7 0-35-15,-12-3 39 16</inkml:trace>
  <inkml:trace contextRef="#ctx0" brushRef="#br0" timeOffset="-158487.37">2277 10683 1016 0,'-1'-3'66'0,"-2"1"36"0,1 2-43 0,-1 0-8 0,0 4 0 16,-4-1 8-16,4 2 1 0,2-5-1 0,-1 0-10 16,2 0-17-16,0 0-13 15,8 0-6-15,8 1-11 16,-2 1 5-16,10-1 0 16,4 2 3-16,5-3 20 0,10-4 3 15,7 1 3 1,10-5-2-16,10-2-17 0,2 2-6 15,2-3-8-15,-1 0-1 16,1-1 0-16,-1 1 1 16,2-1 1-16,7 5-3 15,0-1 1-15,8 3-2 16,-3 5-1-16,-3 0 1 16,-2 2 0-16,-8-1 0 0,-2-1 2 15,3 0-2-15,-1-1 0 16,6-4 0-16,2-1 0 15,3 2 2-15,-3-4 0 16,-9 5-1-16,-2 2 2 16,-8 1-2-1,0 0-1-15,0 1 2 0,7 4-3 16,1-5 2-16,-2 0-2 16,2-5 2-16,-5-3 1 0,1 2-3 15,1-2 4-15,-1 7-4 16,1 2 0-1,0 6 1-15,6-1-3 16,3 3 5-16,5-7-3 16,4 7 3-16,0 1-2 15,1 2-1-15,6 11 3 0,5 2-3 16,11 3 2-16,0 2-1 16,-2-5 0-1,-3-4 0-15,0-9 5 0,13-5 8 0,19-17 4 16,3-4 5-16,12-11-5 31,-6-3-3-31,5 2-12 0,-2 4 2 16,1 8-4-16,-7 8-3 15,-15 6-12-15,3 6-22 0,-18 11-48 16,-8 4-17-16,-14 7-49 16,-16 5-171-16,-17 2 214 0</inkml:trace>
  <inkml:trace contextRef="#ctx0" brushRef="#br0" timeOffset="-157638.54">4478 11494 954 0,'-6'20'117'0,"-2"-1"123"0,0-1-170 0,5-4-8 0,3-5-19 16,3-6 7-16,10-3 5 16,4 0-4-16,11-8-3 15,10 2-9-15,16-5-21 16,7-1-4-16,17 4-13 15,-1 1-1-15,11 3 1 16,1 2-1-16,5 0 0 0,12 4 0 16,12 0 4-16,7-2 9 15,8 0 7-15,4-7 5 16,25-7-4-16,10-8-3 16,24-6 3-16,18-4 3 15,6-1 4-15,4 8 4 16,12 11-8-16,-7 4-3 15,-25 20-8-15,-10 4-11 16,-32 11-5-16,-14 3-18 0,-23-6-19 16,-16-1-11-16,-35-15-55 31,-16-7-31-31,-23-17 74 0</inkml:trace>
  <inkml:trace contextRef="#ctx0" brushRef="#br0" timeOffset="-157017.53">2279 12560 1237 0,'-2'-8'89'0,"1"-1"38"0,1 1-34 0,0 1-10 0,1 6-30 0,1 1-10 0,6 4-14 0,1 4-7 15,13-1-3-15,8 2 0 16,21 1-1-16,17-6-4 16,36-1 2-16,19-3-5 15,33-1 8 1,19-5 3-16,46-12 7 16,19-2 5-16,60-5-2 15,12-4 3-15,44 1 11 0,28 6 4 0,21 1 13 16,27 7-2-16,4 12-20 31,-4 6-8-31,-22 18-22 16,-29 3-18-16,-41 14-68 0,-27 9-54 15,-69 0 65 1</inkml:trace>
  <inkml:trace contextRef="#ctx0" brushRef="#br0" timeOffset="-144269.67">4716 14591 870 0,'-1'-11'69'0,"-4"0"40"0,0 2-12 0,-3 1-25 0,-1-2-3 0,3 4-4 0,-4-2 6 16,4 3 6-16,6 4 3 0,-2-1-2 16,1 1-1-16,1-1-13 15,-2 0-3-15,1-2-14 16,1 2-3-16,0 0-12 16,0 1-4-1,0-1-9-15,-2 1-6 16,4 1-2-16,2 11-5 15,4 16 0-15,-2 9-1 0,-1 21-4 16,0 18 2 0,-5 26-3-16,0 13 0 0,-2 20 2 15,-4 14-12-15,-2 16 0 16,-3 6-1-16,-2 4-2 16,2-2 8-1,7-8 5-15,1-2 1 0,7-14-2 0,3-10 3 16,4-28-2-1,-2-11-8-15,-3-28-4 0,2-11-14 16,-3-19-31 0,-2-11-17-16,0-20-48 0,-1-13-72 15,-7-37 114-15</inkml:trace>
  <inkml:trace contextRef="#ctx0" brushRef="#br0" timeOffset="-143270.53">4898 14463 919 0,'-13'2'97'0,"-3"-1"64"0,-1 3-71 0,-4 0-20 0,6 0-18 0,2-4-1 16,4 0 3-16,7 0-2 0,0 0 2 16,-1 1-6-16,11-1-8 15,-1-1-4-15,2-3-9 16,0 0 2-16,4 0-7 16,0 3-5-16,-2-1-6 0,4-2-7 15,1 4-2-15,2-2 2 16,10-1 1-16,-3 1-3 15,8-1-1-15,2-2 0 16,3 2-1 0,6 0 5-16,5 2 2 0,9-3 2 0,15 1 0 15,9 3-4-15,14-1-2 16,-1-1-1 0,0 0-1-16,2-2 1 0,11-1 3 15,10 2-5-15,11-3 2 16,4-1-3-16,-7-4 0 15,10-1 3-15,6-3-2 16,1 1 1-16,4 5 2 16,-10 1-6-16,-11 8 3 15,-3 0 1-15,-17 8-2 16,-11 3 2-16,-26 1 1 16,-20 1-3-16,-14 0 3 15,-10-1-1-15,-9-7 1 0,-2 1-1 16,-11-4 0-16,-1-2 0 15,-2 0 1-15,0 0 1 16,0 0-1-16,0 0 4 16,-2 1 2-1,-6 6 2-15,4-1 4 0,-3 5 2 16,1 3 5-16,-5 5-3 16,1 14-1-16,-1 15-6 0,-1 23-8 15,4 14 4-15,-2 28-7 16,3 6 3-16,7 26-7 15,0 17-25-15,6 16-11 16,8 7-21-16,0 4-10 16,8-3 15-16,-6-16 5 15,-3-13 16-15,-7-28 20 16,-4-14 9-16,-2-19 14 16,-3-11 4-16,-7-20 0 15,-1-10-1-15,-5-17-6 16,2-8 2-16,-8-16 3 15,-3-6 0-15,-8-9 4 16,-12-10 0-16,-13-7-4 16,-13-2 0-16,-22-7-7 15,-13 0 0-15,-22 0 3 16,-14 0-1-16,-29 13 8 16,-9 6 12-16,-16 8 21 0,-6 2 7 0,13 1 5 15,11-1-15-15,20-10-12 16,17-2-15-1,18-1-7 1,10-6-8-16,24 9-35 0,14-1-7 16,26-1-58-16,8-1-22 15,22-14 67-15</inkml:trace>
  <inkml:trace contextRef="#ctx0" brushRef="#br0" timeOffset="-142333.58">5530 15517 1050 0,'7'0'96'0,"-1"-2"56"0,-1-3-13 0,-4 5-19 0,1 0-13 0,-4 5-19 16,2 2-14-16,-9 5-34 15,-1 7-15-15,-1 9-19 16,-1 4-5-16,-7 12-7 15,1 7-5-15,-4 1-16 16,-3 0-4-16,8-10-2 16,-2-7 5-16,11-19 17 0,6-15 5 15,-2-1 8-15,8-17 4 16,12-24 4-16,6-16 1 16,3-20 4-1,10-4 2-15,-2-2 14 0,4 1 13 0,-3 16 16 16,-5 3 4-16,-7 23-14 15,-5 12-6 1,-1 17-20-16,-4 6-2 16,3 21-7-16,2 4-9 0,2 26 0 15,5 11-6-15,6 20 0 16,0 7 3-16,-4-2-21 16,-2 0-20-16,-13-15-60 15,-1-3-36-15,-10-12-28 16,-5-13-225-16,-11-23 258 15</inkml:trace>
  <inkml:trace contextRef="#ctx0" brushRef="#br0" timeOffset="-142146.77">5522 15752 1632 0,'27'8'100'0,"3"-4"35"0,-5 0-26 16,1-4-41-16,1-2-17 0,-4-9-33 0,1-3-38 0,3-8-85 16,0-8-57-16,6-8 76 15</inkml:trace>
  <inkml:trace contextRef="#ctx0" brushRef="#br0" timeOffset="-141847.89">6204 15406 1255 0,'2'5'103'16,"-2"-2"68"-16,0 7-65 15,-4-1-4-15,4 4-27 16,0 6-14-16,2 6-28 16,-2 0-8-16,0 8-12 0,0 5-6 15,-2 6-6-15,1 0 0 16,1 2-1-16,0-5 3 15,1-3 0-15,7-6-3 16,5-6-1 0,3 0 1-16,9-11 0 0,0-7 6 0,11-6-2 15,-2-5-4-15,0-8 0 16,1-7-11-16,-7-7-26 16,-2-2-20-16,-9-7-71 15,-4 2-94-15,-9-4 131 16</inkml:trace>
  <inkml:trace contextRef="#ctx0" brushRef="#br0" timeOffset="-141470.2">6598 15380 1279 0,'13'-5'77'0,"-4"5"43"15,4-2-24 1,-2 4-7-16,2 6-10 0,-1 4-18 0,-1 7-6 15,-1 5-24-15,-2 3-8 16,-4 11-15-16,0 1-7 16,-3 11-1-1,-2 3-5-15,-4-1-16 16,2-2 0-16,0-11 0 16,4-1 2-16,4-12 16 0,4-3 1 15,7-7-1-15,0-7 4 16,8-7 0-16,2-4-1 15,6-13 2-15,3-4 0 0,-1-21 0 16,3 1-1-16,-4-13 2 16,-3 1 5-16,-11-4 5 15,-7 3 9-15,-9 6 2 16,-4-3-7-16,-9 5-8 16,-5-3-25-16,-6-11-58 15,-1 2-30-15,6 1 48 16</inkml:trace>
  <inkml:trace contextRef="#ctx0" brushRef="#br0" timeOffset="-138829.77">5404 13159 305 0,'5'-1'42'0,"-5"1"32"0,8 0-27 0,-7 0 2 0,-1 0 4 16,3 1 24-16,-4 1 12 0,1-2 23 15,0 0 3-15,0 0-14 16,1-5-8-16,-1 2-22 15,5-7-10-15,-5 4 3 16,0 0 0 0,0 6 3-16,0-2 6 15,0 2-4-15,0 0-11 16,2 0-12-16,-2 6-17 0,-2 9-15 0,2 4-4 31,-3 7-9-31,-3 4 1 0,-1 7-5 0,0-1-4 16,-8-5-6-16,4 1-11 15,-1-12-9 1,-1-1 0-16,5-6 8 16,-1-2 6-16,4-11 12 15,2-11 8-15,3-14 6 16,5-11-1-16,6-18 6 0,3-8-3 0,8-7 5 31,0-7 8-31,-2 10 8 16,-1 1 6-16,-1 9 3 15,1 7-3-15,3 16-2 16,-5 7-7-16,4 23-6 16,-1 10-8-16,-1 26-9 0,2 8 1 15,-4 15-3 1,-4 9 0-16,-1 3-4 0,-1-2-16 16,0-7-35-16,3-1-13 15,-7-14-34-15,1-1-21 16,-7-18-197-16,-4-8 199 15</inkml:trace>
  <inkml:trace contextRef="#ctx0" brushRef="#br0" timeOffset="-138634.97">5415 13079 1505 0,'5'9'73'0,"4"-1"-4"0,7 0-15 0,8-8-39 0,11-2-11 0,6-9-7 16,1 0-18-16,5-1-59 15,-2 1-52-15,-1 1 69 16</inkml:trace>
  <inkml:trace contextRef="#ctx0" brushRef="#br0" timeOffset="-138234.45">6007 13156 1027 0,'-11'0'128'0,"-5"-3"106"0,-3-2-110 15,-3 4-20-15,-3 1-48 16,-1 1-13-16,3 12-31 16,2 6-12-16,9 9-3 15,2 8-5-15,13 4-2 16,8-4 2-16,11-9-1 15,5-10 2-15,5-14 1 16,3-3 6-16,1-17 3 16,-1-5 5-16,-10-14 8 15,-5-4 2-15,-13-7 7 16,-7-4 3-16,-7 1 10 0,-5-1 2 16,-9 3 3-16,1-1 3 15,-2 6-12-15,3 4-3 16,6 13 2-16,7 11-2 15,6 15-10-15,4 4-7 16,7 17-12-16,5 7-7 16,11 15 2-16,1 7-3 0,6 12-49 15,-1 4-21 1,1 7-67-16,-4-2-27 0,4-10 98 16</inkml:trace>
  <inkml:trace contextRef="#ctx0" brushRef="#br0" timeOffset="-137889.21">6475 13096 1183 0,'-23'-24'88'0,"-3"10"42"16,1 8-25-16,-3 14-44 0,4 11-22 16,5 19-28-1,5 3-7-15,11 7-10 0,3 4-11 16,16-14-16-1,3-8 2-15,7-8 4 16,4-15 11-16,-1-10 15 0,-1-10 4 16,-6-17 2-16,-3-6 11 0,-5-15 10 15,-4-4 9 1,-9-10 25 0,-1-2 1-16,-12-1 15 15,-6 0-3-15,-4 2-10 0,-3 1-7 0,6 18-14 16,0 17-15-16,8 30-8 15,3 16-3-15,2 34-16 16,8 18 4-16,5 19-21 16,6 10-18-16,9 9-47 15,3 1-49-15,7-1 71 16</inkml:trace>
  <inkml:trace contextRef="#ctx0" brushRef="#br0" timeOffset="-137317.02">5797 13687 920 0,'-11'8'109'0,"-3"5"80"0,-7-4-71 0,-2 1-18 0,-3-1-43 0,-2 1-19 0,0-5-18 16,-1 2-10-16,5 1-8 16,9 5 2-16,4 3-8 15,9-2 4-15,13 2 0 16,3 1 0-16,18 2 10 15,1-5-4-15,5 0 2 16,-2 0 4-16,-1-1-4 16,-4 3 2-16,-10 1 9 15,-7-1 2-15,-19 8-1 16,-7 1 4-16,-17 2-9 16,-2-1-9-16,-10 0-25 15,-5-3-25-15,0-5-45 0,5-1-32 16,7-7-264-16,10-3 244 15</inkml:trace>
  <inkml:trace contextRef="#ctx0" brushRef="#br0" timeOffset="-136566.93">6043 13938 1130 0,'0'-1'99'16,"-2"1"106"-16,-2 3-102 0,-4 9-20 16,2 4-12-16,2 6-39 15,4 3-10-15,7-4-13 16,7 1-8-16,8-6-2 16,5 1 1-16,3-9 1 15,0-2 2-15,0-6 1 0,-7-3-4 16,-2-9 2-16,-5-9 4 15,-2-3 11-15,-5-1 12 16,-4-3 10 0,-3-1 7-16,-5 6 1 15,-2 2-13-15,0 12-6 0,5 6-14 16,-3 7-9-16,9 14-1 0,7 20-6 16,-1 7 3-16,11 9-15 15,-1-2-4-15,6-16-4 16,4-7-4-16,-2-23 12 15,-4-3 2-15,-2-14 9 16,-7-9 3 0,-2-15 0-16,-4-11 5 15,-5-15-1-15,-1-7 8 0,-5-8 15 16,-2-1 9-16,-1 1 9 16,0 10-7-16,1 19 5 15,2 17-6-15,5 30 0 0,4 12-6 16,1 29-20-16,4 10-2 15,-1 12-13 1,2-2-7-16,0-6-7 16,-1-2-9-16,2-9-4 15,-5-6 15-15,-3-13 6 16,-4-6 10-16,-4-19 4 0,2 1-1 0,1-7 6 16,5-5-9-16,3-8 4 15,2 0 0 1,7 2 5-16,1 3 2 15,-1 9-5-15,4 5 3 0,-5 11-11 32,-4 3 0-32,-5 3 2 15,-4 5-5-15,-7 4 3 0,-9-1 3 0,-9 2-9 16,-6 0-4-16,-13-4-24 16,-3-7-21-1,-1-11-33-15,1-7-24 0,12-14-39 16,9-7-91-1,12-21 148-15</inkml:trace>
  <inkml:trace contextRef="#ctx0" brushRef="#br0" timeOffset="-135999.7">7914 13055 1184 0,'-6'-2'73'0,"-5"-1"16"0,-2 6-46 0,0 2-11 0,6 16-24 16,2 2 2-16,8 9-5 16,6 3-5-16,9-5 8 15,4-5 4-15,11-9 16 0,2-10 7 16,7-6 23-16,1-13 11 16,-10-10 6-16,-5-4 7 15,-16-3-16-15,-9-3-1 16,-13 4-24-16,-9 4-6 15,-22 1-23-15,-6 7-26 16,-8 4-41-16,1 2-26 16,18 10-31-16,6 1-14 0,17 6-75 15,12 2-113-15,15-5 180 16</inkml:trace>
  <inkml:trace contextRef="#ctx0" brushRef="#br0" timeOffset="-135597.68">8170 13027 934 0,'39'4'120'0,"2"6"83"0,-3 2-28 0,-11 11-85 0,-2 0-32 16,-19 9-37-16,-4 2-10 16,-2 0-11-1,-5-1 4-15,4-10-3 0,-4-7 1 16,2-8 9 0,0-5 7-16,-1-14 28 0,3-8 8 15,1-14 10-15,3-6 11 16,3-17-5-1,2-2-5-15,10-2-9 16,2 5-7-16,4 8-18 0,1 9 1 0,-1 13-15 16,-2 7-5-16,3 12-7 15,-3 3-5-15,-3 11-5 16,-6 3-3-16,-13 9-11 16,-7 7 3-1,-13 8 0-15,-9 1 6 16,-5 2 7-16,1-2 5 15,3-4 3-15,3 1-9 0,13-5 3 16,6-1-1-16,12-3 2 0,12 1 9 16,11-8-2-1,5 4 0-15,5-7-7 16,3-2-28-16,-2 1-75 16,-4 1-62-16,-10 5 82 15</inkml:trace>
  <inkml:trace contextRef="#ctx0" brushRef="#br0" timeOffset="-135137.33">7774 14052 1203 0,'0'8'99'0,"0"6"138"0,-2 11-161 0,-6 7-9 0,-1 5-10 0,-2 3-37 0,0-2-8 0,1-7-17 0,4-4-3 16,3-13-2-16,3-9-2 15,0-5 6-15,1-14 5 16,4-21 7-16,1-8 9 16,7-18 12-1,1-5 12-15,5-10 15 16,2 5 6-16,4 5 14 16,5 11-5-16,1 15-6 15,1 10 1-15,-1 22-25 0,3 12-8 0,5 21-20 31,-4 9-5-31,-2 12-6 16,-5 5 0-16,-9 5-20 16,0-4-22-16,-5-4-58 15,-3-4-30-15,-6-14-45 16,-5-3 26-16,-9-8 80 16</inkml:trace>
  <inkml:trace contextRef="#ctx0" brushRef="#br0" timeOffset="-134615.52">7821 14116 1312 0,'2'-11'106'0,"4"-3"65"0,13-8-91 15,8 0-9-15,7-5-30 16,7-3-9 0,13-6-16-16,0 0-9 0,1 4-28 15,-1 2-15-15,-9 14-31 16,-4 9-10-16,-3 10 22 15,-9 9 14-15,-9 9 34 16,-4 9 13-16,-10 1 13 16,-1 7 6-16,-5-3 5 15,0-2-4-15,-6-3-7 16,2-6 1-16,0-10 0 0,4-13 4 16,0 1 7-16,-3-2 1 15,3-14 16-15,0-10 8 16,3-12 2-16,0-4 8 15,6-2-18-15,1 4-8 16,2 11-12 0,3 7-20-16,-1 15-7 0,2 5-5 15,1 19-8-15,2 8-6 16,3 9-24-16,2 5-1 0,2-8-2 16,3-5 15-1,-2-13 27-15,-2-8 9 0,-6-7 33 16,-5-1 11-16,-8-9 26 15,-4-4 6-15,-4-13-20 16,-2-4-9-16,-1-10-34 16,2 0-5-16,3-10-11 15,0 3-16-15,6 2-37 16,2 3-36-16,3 15-70 16,5 4-37-16,6 8 109 15</inkml:trace>
  <inkml:trace contextRef="#ctx0" brushRef="#br0" timeOffset="-134444.86">8938 13719 1230 0,'-3'33'96'0,"-5"2"81"0,5 1-73 0,-2 3-39 15,2-1-18-15,4 2-35 0,1-4-31 0,3-6-52 16,1-5-34-1,0-12 49-15</inkml:trace>
  <inkml:trace contextRef="#ctx0" brushRef="#br0" timeOffset="-134189.89">8864 13653 1493 0,'17'-10'94'0,"10"2"47"15,3 5-7-15,9 5-19 16,6 6-19-16,-3 6-36 0,2 3-15 16,-6 8-24-16,-8 4-2 15,-11 9-14-15,-8 6-8 16,-11 8-4-16,-9 0 1 0,-18 11-20 16,-6-3-9-16,-11 0-25 31,-5-2-17-31,-8-17-18 15,3-3-26-15,-25-19-316 0,-6-5 282 16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5-02-20T18:11:08.506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11224 14498 1242 0,'6'0'90'0,"-1"0"45"0,1 0-15 0,-3 0-25 0,1 0-25 0,-1 8-27 0,0 6-6 15,2 18-10-15,-2 5-6 16,1 12-9 0,0 8-7-16,2 8-5 15,-1-2-4-15,1 0-28 0,2 2-9 16,-3-13-3-1,-2-3 3-15,-2-19 25 0,-2-5 12 16,-2-13 4-16,-4-2 5 16,-2-15 10-16,-1-6 4 15,2-9 18-15,1-7 3 16,3-5 9 0,6 2 5-16,9 3 8 0,6 4-1 15,7-1-3-15,6 7-6 16,6 4-24-16,2 4-11 0,0 12-10 15,-5 6-10-15,-4 7 1 16,-9 5 5-16,-6 4-7 16,-4 0 6-16,-10 3-5 15,-7 2-1 1,-11 2 1-16,-9-2-12 0,-11-2-5 16,-3-1-6-16,-7-6-6 15,3 1-3-15,5-14-14 16,2-4-7-16,15-8-22 15,5-4-4-15,15-7-42 16,8-2-37-16,9 1 95 0</inkml:trace>
  <inkml:trace contextRef="#ctx0" brushRef="#br0" timeOffset="779.1">11355 15510 1329 0,'-10'5'75'0,"-2"-3"28"0,-2 4-15 15,-1 5-17-15,3-3-16 0,2 11-30 16,6 5-7-16,4 7-14 0,1 4-4 0,9-2-4 15,2-5-9-15,10-6-2 32,4-7-1-32,2-9 7 0,0-6 3 15,-2-6 24 1,-6-5 13-16,-6-5 22 0,-4-6 13 0,-13-2-8 31,-5-1-8-31,-14-2-20 16,-5 3-8-16,-8 5-22 15,0-3-15-15,4 13-25 16,6 1-15-16,10 8-19 16,6 3-4-16,12 7-12 0,10 2 0 15,13 1 2-15,8-5 15 16,10-2 25-16,5-4 14 16,4-2 31-16,1 0 15 15,-8 3 36-15,-2 5 17 16,-11 3 12-16,-6 4-9 0,-7 9-26 15,-9-3-21-15,-6 7-20 16,-3-1-10-16,-5-5-11 16,-1-2 6-16,0-4 2 15,-1-6 5-15,5-9 13 16,-10 2 9-16,7-11 34 16,-1-4 23-16,0-13 31 15,3-2-5-15,6-6-16 16,-1-2-23-16,9 2-28 15,3 1-16-15,1 6-23 16,0 0-18-16,5 9-63 16,2 3-28-16,6 3-107 0,0 9 117 15</inkml:trace>
  <inkml:trace contextRef="#ctx0" brushRef="#br0" timeOffset="1432.84">11391 16472 1290 0,'11'5'102'16,"-3"9"74"-16,-2 10-42 0,-3 14-41 0,-3 6-27 0,-1 5-45 0,-4 5-14 0,0-1-15 15,2 4-3-15,2 1-27 16,-1-1-9-16,2-8-10 16,2-5 2-16,1-19 26 15,-2-7 19-15,-1-18 40 16,0-2 16-16,2-14 29 15,3-9 3-15,9-3-6 16,5-4 3-16,6 7-7 16,4 6-8-16,2 2-8 0,-1 4-15 15,-2 8-17-15,-2 4 1 16,-6 5-12-16,-4 8-4 16,-5 3-3-16,-3 7-6 15,-10 11 2 1,-6-1-3-16,-12 14-11 0,-5-4 6 15,-5 7-23-15,-3 2 3 16,-4-15 5-16,1-8-1 16,-2-17 3-1,3-11-4-15,7-22-35 0,3-11-21 0,14-19-46 16,4-11-24-16,19-14 89 16</inkml:trace>
  <inkml:trace contextRef="#ctx0" brushRef="#br0" timeOffset="1723.97">11243 16025 1248 0,'-8'-2'93'0,"5"2"69"0,3 0-25 0,11 8 4 0,8 3 8 0,15 3-8 32,7 2-7-32,15-2-38 15,4-3-29-15,3-6-37 16,-2-5-35-16,-4-8-95 15,-2-8-60-15,5-20 76 16</inkml:trace>
  <inkml:trace contextRef="#ctx0" brushRef="#br0" timeOffset="7583.06">9646 8810 622 0,'2'0'75'0,"1"-2"61"15,-3 1 15-15,3 1-23 0,-3 0-22 0,0 0-34 0,2 0-6 16,-1 0-10-16,-1 0-4 16,2 0 0-16,-1-2 3 15,6-8-3-15,-1 6 5 16,0-7-1-16,-2-2-4 0,-4 0-8 15,0-1-2 1,-2 2-10-16,-4-6-7 0,-1 6-6 16,-5 2-3-16,-4 1-7 15,-3 7 1-15,0 5-9 16,3 8 3-16,-7 13-4 16,4 3-7-16,1 11 6 15,-2 0-7-15,10 4 0 16,7 4-5-16,3-7-6 15,10-4 2-15,10-7 2 16,-2-7 7-16,2-4 5 16,1-9 3-16,-4-9 0 0,2-9 3 15,0-9 8 1,-2-6 6-16,-1-8 12 0,-5-5 2 16,-5-5 2-16,-1-1-4 15,-7 0-9-15,1 5-2 16,-2 10-6-16,0 7-8 15,3 21 0-15,-4-1 1 16,4 27-4-16,0 4 4 16,4 20-3-16,-1 1 1 0,5 4-1 15,3-4 1-15,3-7-17 16,3-5-2-16,4-5-31 16,-1-7-17-16,5-7-36 15,-1-8-48-15,-2-11 89 16</inkml:trace>
  <inkml:trace contextRef="#ctx0" brushRef="#br0" timeOffset="8141.93">10287 8822 1332 0,'-3'-1'81'0,"-4"-1"17"0,7 4-9 15,0 7-18-15,-6 2-23 0,4 8-20 0,2 5-10 0,2 3-14 16,6 1-4-16,5-6-5 15,-4-3 3-15,7-11-1 0,-2-7-1 16,2-4 4 0,1-8 1-16,-6-4 14 0,-1-1 8 15,-9-8 13-15,-1-1 4 16,-8 0-3-16,-4-2-7 16,-6 2-14-16,-4-1-6 15,5 6-10 1,1 4-2-16,5 11-35 0,6 2-21 15,5 8-45 1,5 1-18-16,12 2-118 0,5 0-88 0,4-3 188 16</inkml:trace>
  <inkml:trace contextRef="#ctx0" brushRef="#br0" timeOffset="8413.31">10489 8805 422 0,'30'11'165'0,"-3"2"160"16,-7 2-69-1,-3 4-104-15,-4 2-35 16,-5 2-53-16,-3-4-14 0,-5 2-32 15,-5-2-9-15,-1-2-11 16,-2-3-1-16,1-3-1 16,3-4 3-16,0-1 3 15,4-4-3-15,-1-2 20 16,-5 0 16-16,2-11 41 16,1-8 16-16,3-13 11 15,0-9-8-15,0-16-24 16,7-1-18-16,5 4-20 0,2 5-21 15,2 16-9-15,0 10-7 0,-2 13-42 16,0 5-21 0,4 12-75-16,2-1-20 15,1 15 84 1</inkml:trace>
  <inkml:trace contextRef="#ctx0" brushRef="#br0" timeOffset="9365.58">9814 9836 1094 0,'-2'0'74'0,"-1"0"40"0,0-3-23 0,-2 0-10 0,0-5-9 0,0 3-12 0,1-2 0 16,-3 2-11-16,-1-5-3 15,1 1-8 1,0 3-4-16,-5-5-9 0,-3 3-9 16,-2 3-11-1,-2 5-2-15,2 9-7 0,1 6 0 16,2 10-6-16,1 3-10 15,10 15-10-15,3 2-14 16,8 0-1-16,5 0 8 0,1-15 11 16,3-8 16-1,4-11 7-15,-1-9 4 0,-2-10 12 16,-1-6 7-16,0-10 13 16,1-7 8-16,-3-4 8 15,1-1 4-15,-6-5 0 16,-6 5-7-16,-4 4-17 15,-3 4-8-15,-3 12-7 16,0 10 10-16,1 10-2 16,0 9-4-16,4 14-11 0,1 7-10 15,6 14-1 1,5-3 4-16,8 4 0 16,4 2-2-16,3-9-3 0,1-4-5 15,-2-17-26-15,2-12-14 16,-4-21-38-16,1-12-28 0,-8-14-140 31,-4-9 149-31</inkml:trace>
  <inkml:trace contextRef="#ctx0" brushRef="#br0" timeOffset="9733.32">9574 9466 1113 0,'-2'-2'117'0,"2"2"79"0,5-3-31 0,0 1 1 0,1 1-18 0,-5-7-25 15,6 6-32-15,-1 1-19 16,11 2-33-16,9 10-4 16,8 7-22-16,6 5-7 0,13 1-27 15,3-3-24 1,0-14-75-1,8-7-44-15,-15-3 86 16</inkml:trace>
  <inkml:trace contextRef="#ctx0" brushRef="#br0" timeOffset="29475.56">12379 7804 690 0,'1'-2'126'0,"-1"-4"130"0,3 6-129 0,-1-2-7 0,0 1-37 0,-2 1-12 0,0 0-1 16,0 0-1-16,0 0-1 0,0 0-5 15,-2 0-16 1,-3-15-14-16,1 9-14 0,-3-5-2 15,1-2-2-15,-5-1 5 16,-2-2-5 0,1 1 1-16,-4 2-1 0,0 4-8 0,-9 4 1 15,-5 5-4 1,-5 11-2-16,2 1 0 16,1 9-2-16,7 3-3 0,5 10 0 15,4 3-2-15,11 5 4 16,5 5-2-16,11-7 0 15,7-7 3 1,7-12-1-16,3-9-1 0,2-9 1 31,-3-4 1-31,-3-10 6 0,-4-4 8 16,-4-8 5-16,-3-2-1 0,-9-9-2 16,3-8-5-16,-3-1 6 15,3 2 1-15,-1 3-3 0,0 7 5 16,1 10 0-16,-6 9-5 15,5 4 5-15,2 9-1 16,0 9-11-16,0 7 1 16,-5 13-5-16,-1 2 2 15,3 7-4-15,1 1 5 16,3-6-3-16,4 1-6 16,0-13-14-16,4-3-23 0,2-6-56 15,-2-7-14-15,4-6-47 16,-1-8-11-16,1-14 107 31</inkml:trace>
  <inkml:trace contextRef="#ctx0" brushRef="#br0" timeOffset="29880.49">11932 7335 1124 0,'0'5'78'0,"0"-4"47"0,5 1-8 0,11-2 5 0,9 0-9 0,18-6-6 16,12-1-14-16,14 1-10 16,2 0-19-16,2-2-29 15,-7 2-8-15,-12-1-23 16,-7 4-19-16,-12 0-53 15,-2-2-47-15,-11 4-261 16,-3 2 231-16</inkml:trace>
  <inkml:trace contextRef="#ctx0" brushRef="#br0" timeOffset="30839.39">12218 9530 883 0,'0'-3'160'0,"0"0"218"0,0 2-225 0,0-1-15 0,0-1-30 0,3 0-19 16,-3 3-33-16,3 0-8 0,-1 8-22 16,-1 6-3-1,4 9-16-15,-5 6 3 0,3 9-7 16,-1-1-4-16,-2 1 1 16,0 2 0-16,1-9 0 15,2 2 2-15,2-7-6 16,-2-11-3-16,2-7 6 15,-5-6-9-15,0-13 14 16,2-2-2-16,2-7 10 16,7-2 3-16,-1-7 5 15,1 2-3-15,3-1-8 16,-3 1 9-16,11 5-12 16,-1 3 7-16,-1 7 2 15,1 5-8-15,-2 14 5 0,-2 4-8 16,-6 6-5-1,2 7 5-15,-7 1-4 0,-3 3-1 16,-3 2 2-16,-8 2-6 16,-4-2-5-16,-4 1 8 0,-6-10-20 15,-2-4-3 1,-4-9-16-16,-1-5-17 16,-1-6-23-16,0-3-14 0,2-18-23 15,4-1-13 1,9-10-177-16,2-4 191 0</inkml:trace>
  <inkml:trace contextRef="#ctx0" brushRef="#br0" timeOffset="31154.12">12147 9306 1160 0,'-8'-9'75'0,"3"4"31"0,0 4-10 0,10 2-10 0,5 4-7 16,4 4-7-16,3-2-6 0,15 2-7 15,1-6-13 1,11 1-21-16,2-8-11 0,0-4-73 16,-4-3-8-16,4-3 28 15</inkml:trace>
  <inkml:trace contextRef="#ctx0" brushRef="#br0" timeOffset="33940.1">15248 7696 974 0,'-1'-6'66'0,"-4"-2"37"0,0 0 3 0,-1-3-26 0,-2-1-8 0,3-4-15 16,-1-3-2-1,3 0 1-15,-2-5 4 16,2 1-11-16,-2-4 3 0,1 2-9 16,-3 1-4-16,-1 8-7 15,0 4-1-15,-4 12-15 16,-2 3-7-16,-7 19-8 0,-4 5-3 16,-5 17 1-1,0 6-9-15,2 12-13 0,5 1-7 16,16-2-1-16,7-7 5 15,14-16 18-15,9-10 7 16,7-18 7-16,2-6 10 16,3-12 8-16,-2-7 8 15,-5-14 2-15,-4-1-4 16,-10-7-10 0,-6-8-3-16,-8 6-7 0,-2 4-3 0,-4 7 4 15,1 10-3-15,5 18 0 16,-4 4 2-16,4 18-2 15,3 8-6-15,5 14 1 16,3 0-5-16,4 0 1 16,3-4 1-1,-1-14-12-15,0-7-12 0,-1-9-23 16,-5-10-22-16,-4-10-47 16,-1-9-28-16,-3-20 75 15</inkml:trace>
  <inkml:trace contextRef="#ctx0" brushRef="#br0" timeOffset="34176.19">14914 7036 1316 0,'-3'6'100'0,"0"0"51"0,12-1-35 0,10 1 1 0,11-11-14 16,8-1-17-16,4-6-40 16,6-7-12-16,-4 1-30 15,0 2-9-15,0 1-62 16,2 2-52-16,4 4 63 16</inkml:trace>
  <inkml:trace contextRef="#ctx0" brushRef="#br0" timeOffset="34791.87">15859 7699 1291 0,'-2'4'65'0,"-1"-1"0"0,0 6-11 0,0 2-17 0,3 0-21 0,0 4-11 0,0-6-3 16,1 0-3-16,3-1 9 16,0-8 7-16,1 0 7 15,3-6 19-15,-2-8 1 0,2-4 5 16,0-2-2-16,-3 3-15 15,-1 1-8-15,-4 6-18 16,-1 9-3-16,-7 4-17 16,-3 6-23-16,-2-1-55 15,2 2-19-15,8-2 54 16</inkml:trace>
  <inkml:trace contextRef="#ctx0" brushRef="#br0" timeOffset="35281.29">16094 7278 1460 0,'8'7'103'0,"1"5"38"0,1 12-42 16,-4 9-8-1,-1 7-42-15,-2 4-21 0,2 8-19 16,-4 3-4-16,4 0-2 16,3-1 0-1,-3-4 1-15,1-1-4 0,-1-11-1 16,-4-8-1-16,1-8-3 16,-2-9 0-16,-2-13 0 15,-3-2 3-15,-1-15 2 16,0-2 0-16,4-3 0 15,2 3 1-15,10 1 9 16,7 11 2-16,4-5 3 16,5 3-2-16,3 6 6 15,1 0 0-15,0 3 1 16,-5 4 3-16,-1 9-16 16,-5 3 1-16,-10 4-7 0,-4-1 1 15,-10 5-1-15,-9-2 1 16,-7-5-9-1,-5 5-10-15,-9-9-26 0,-3 0-17 16,0-10-21-16,2-3-15 0,7-10-13 16,4-5-17-1,11-17 74-15</inkml:trace>
  <inkml:trace contextRef="#ctx0" brushRef="#br0" timeOffset="35497.69">15925 7032 1263 0,'13'-12'99'0,"4"-4"40"0,16-1-13 0,7 1-9 0,13-3-43 0,6 2-27 16,1 1-58-16,3-2-60 0,-2-4 42 15</inkml:trace>
  <inkml:trace contextRef="#ctx0" brushRef="#br0" timeOffset="36384.15">17017 7067 1693 0,'-2'3'31'0,"18"-25"-6"0,38-22 46 0,-1-2-16 0,31-18 11 0,9-9 6 0,27-9-13 0,14-8 3 0,3-9-15 0,5-5-12 16,5-7-9-16,7 3-16 0,9 2-3 16,-5 5-5-16,-12 3-5 15,-4 4 8-15,-12 7-3 16,-6 8-1-16,-34 14 2 16,-23 9-15-16,-33 18-17 15,-13 5-12-15,-13 9-46 16,-5 2-10-16,-3 4-4 15,-2 3-4-15,1 1 3 16,-2 1-25-16,-5-4 71 16</inkml:trace>
  <inkml:trace contextRef="#ctx0" brushRef="#br0" timeOffset="36732.21">19000 5288 794 0,'1'3'121'16,"-4"5"198"-16,3-5-198 0,-1 2-2 15,-4-3-22 1,7-2-39-16,-4 0 2 16,4-2-22-16,9-1 3 0,9 0-12 15,8-7-4-15,13 6 4 16,4-4 1-16,5 0 2 15,4 5 2-15,-1 0-11 16,1 3-5-16,-8 11-10 16,-5 1-6-16,-14 9 0 15,-12 4-3-15,-18 10 1 16,-13 7-3-16,-20 13-6 16,-5 5-5-16,-5 10-30 15,-1-4-12-15,9-5-40 16,4-9-31-16,13-14-308 0,5-9 278 15</inkml:trace>
  <inkml:trace contextRef="#ctx0" brushRef="#br0" timeOffset="38552.87">19907 4629 458 0,'-2'5'79'0,"1"-4"83"0,-1-1-68 0,-1 2 6 0,3 1-2 0,-5-1-3 0,4 2-18 15,1-1-8-15,0-1-16 16,0 0-2-16,1-1-3 16,2 4-5-16,-1-5-6 15,-2 2-1-15,0-2-14 32,0 0 4-32,5 0-3 15,0 0-7-15,1 0-1 16,3 0-5-16,5 0 3 15,2 0 5-15,8 0 4 16,4 0 11-16,10 1 2 16,8 2 10-16,19-1 13 15,6-1 1-15,12-2 8 16,4-2-1-16,16-7-9 16,10 2-4-16,29-6-18 0,10 2-6 15,1 0-11 1,0 1-5-16,-19 4-7 0,-7 0-2 15,-22 1-4 1,-19 1-12-16,-38 4-27 16,-17-1-34-16,-29 2-49 15,-7 2-25-15,-20 1-37 0,-10 5-284 16,-14 6 305-16</inkml:trace>
  <inkml:trace contextRef="#ctx0" brushRef="#br0" timeOffset="39382.15">20336 5329 567 0,'-6'10'82'0,"-10"-2"95"0,6-1-48 0,-2-3-4 0,2-1-19 0,10-3-14 15,0 0-2-15,7-5 5 16,-3 0 4-16,4-7-12 0,-1-1-1 0,-4-6-29 16,-3 2-13-1,-7-4-17-15,-4-4-9 0,-11 1-4 16,-4 4-4-16,-6-1-10 15,2 15 1-15,-5 8-3 16,4 4-2 0,-1 21 2-16,1 4-3 15,7 10-6-15,7 7 2 0,12-4-1 16,5 0-1-16,14-9 7 16,8-1 1-16,3-8 1 15,4-4 1-15,-1-11 4 16,1-8 5-16,1-6 12 15,-4-10 13-15,-4-11 8 16,2-1-2-16,-14-6-4 16,-1 1-10-16,-9 1-13 0,-1 7 0 15,-6 8-10 1,1 6 2-16,3 14-4 0,-4 5 1 16,6 15-1-1,-1 4-4-15,9 9 1 0,2 2-4 16,12-5-30-1,-3-1-18-15,8-10-36 16,5-1-35-16,2-16-106 16,4-3 134-16</inkml:trace>
  <inkml:trace contextRef="#ctx0" brushRef="#br0" timeOffset="39618.43">20748 5282 1425 0,'5'8'80'0,"-1"4"30"0,1 3-5 0,0 8-15 0,1 2-26 0,3 5-37 16,-1 5-9-16,0 5-16 15,0-3 1-15,-3 0-30 16,0-3-29-16,-4-4-55 15,-1-9-41-15,0-2 80 16</inkml:trace>
  <inkml:trace contextRef="#ctx0" brushRef="#br0" timeOffset="39848.62">20607 5470 1420 0,'-1'4'90'0,"4"1"30"16,2-5 7-16,12-8-17 0,8-3-16 15,10-5-33-15,9 1-16 16,13-6-19-16,4 4-18 16,6 4-4-16,-7 2-11 15,-15 5-58-15,-8 3-35 0,-18 3-56 16,-4 1 66-16</inkml:trace>
  <inkml:trace contextRef="#ctx0" brushRef="#br0" timeOffset="40298.29">21163 5187 1379 0,'0'-3'81'0,"0"-2"69"15,0 4-26-15,4 10-5 0,-2 7-9 16,4 14-58-16,1 8-17 16,-3 6-22-16,3 0-12 15,-3 2 1-15,0-7 1 16,2 1-16-16,-3-4-7 16,3-9-11-16,-1-5-3 0,-5-11 17 15,0-8 4-15,-2-3 13 16,2-11 3-1,0-11-3-15,0-2 9 16,5-1-4-16,-2 3 4 0,8 3 9 16,0 6-3-16,4 10 12 15,0 3-3-15,4 3-4 16,3 7 2-16,4 3-15 16,2-1 1-16,-3 1-2 15,1 1-2-15,-6 0-1 16,-6-1-3-16,-12 3-10 15,-8-4-1-15,-21 4-15 16,-11 1-16-16,-9-4-11 16,-2 0-16-16,0-12-16 15,3-1-14-15,8-6-14 16,5-8-18-16,3-12 72 16</inkml:trace>
  <inkml:trace contextRef="#ctx0" brushRef="#br0" timeOffset="40799.64">19838 5028 1067 0,'-10'0'90'0,"-1"0"109"0,2-2-121 0,-3 2-1 0,0 2-19 15,-2 4-23-15,-2 7 1 0,-1 12-14 16,-4 11 8-16,-1 18-2 15,3 11-6-15,10 15-2 16,5 7-11-16,25 1-7 16,10 2 2-16,28-8-22 15,10-5-11-15,23-14-40 16,15-9-30-16,24-18 54 16</inkml:trace>
  <inkml:trace contextRef="#ctx0" brushRef="#br0" timeOffset="41207.06">21519 5086 1312 0,'13'2'81'0,"7"-1"66"0,9-1-15 16,13 8 13-16,3-1-8 31,7 16-41-31,-4 9-13 0,-3 14-23 16,-7 6-15-16,-15 6-25 15,-9 7-3-15,-22 9-31 16,-9 0-19-16,-22 14-63 16,-13 8-46-16,-37 5-188 0,-12 7 186 0</inkml:trace>
  <inkml:trace contextRef="#ctx0" brushRef="#br0" timeOffset="45017.82">22535 5253 1201 0,'0'0'53'16,"-1"0"-7"-16,-3 2 42 0,4 0-8 0,0-2-14 0,8 4 4 0,7 0-1 0,10 0-6 0,6 3 0 0,15-7-8 0,0 0-10 15,-2 0-11-15,-3-7-10 16,-11 7-19-16,-6 0-15 0,-15 0-52 15,-9 7-26-15,-14-3-27 16,-8 6 44-16</inkml:trace>
  <inkml:trace contextRef="#ctx0" brushRef="#br0" timeOffset="45212.21">22436 5512 1136 0,'3'2'93'16,"0"-2"69"-1,5-2-30-15,11-3-11 0,6-6-17 16,10-1-30-16,6 1-12 0,6-2-21 16,1 0-15-1,0 1-20 1,-2-1-17-16,-3 1-46 16,-5-1-22-16,-4 0-70 15,-2 1-75-15,-12-4 134 16</inkml:trace>
  <inkml:trace contextRef="#ctx0" brushRef="#br0" timeOffset="45498.8">22832 4970 1123 0,'-7'-10'112'0,"4"7"115"0,5 6-95 15,7 10 0-15,6 3-5 16,18 4-12-16,8 4-20 15,15-4-24-15,3 4-21 16,-4 6-23-16,-4-2-7 0,-10 8-16 16,-5 4 4-1,-16-2-7-15,-9 3 1 0,-17-2 2 16,-13 4-6 0,-14 1 2-16,-6-3-7 0,-13 2-30 15,-7-2-14-15,-9-7-59 16,2 1-30-16,11-5 43 15,9-3 20-15</inkml:trace>
  <inkml:trace contextRef="#ctx0" brushRef="#br0" timeOffset="46116.49">23021 6003 1418 0,'2'0'96'0,"1"0"24"15,-3 3-2-15,-2 6-38 16,-1 7-28-16,-8 6-29 15,0 10-14-15,-3 1-7 16,0 1-2-16,7 0 2 16,1-8 1-16,4-10-3 15,-2-3 2-15,4-12-1 16,-2 1 14-16,5-13 28 16,5-7 0-16,3-8 17 15,0-3-4-15,5-7-22 0,0-3 5 16,3 2-16-16,1 4-5 15,1 6 0 1,-2 8-3-16,-4 12-2 16,-2 5-3-16,-3 11-3 15,4 7-8-15,-2 8 1 0,6 1 0 0,1 0-10 32,1 1 7-32,9-9-8 0,1 2 3 0,1-7 4 15,2-2 1 1,0-4 3-16,-3-3 1 15,-6-4 8-15,-4-7 7 16,-10-2 31-16,-5-7 5 16,-8-3 23-16,-7-6-11 15,-7-10-24-15,-2-2-7 16,-2-1-29-16,2 1-1 0,8 6-21 16,3 2-16-16,7 8-56 15,4 3-37-15,6 5-75 0,4 2-30 16,6 4-145-1,3 3 206-15</inkml:trace>
  <inkml:trace contextRef="#ctx0" brushRef="#br0" timeOffset="46449.6">23669 5884 1108 0,'7'7'163'0,"-4"-1"170"0,-6 2-173 0,-2 4-24 0,-9 3-54 15,4-1-29-15,7 8-34 16,3-5 0-16,16 5-16 0,1-1 0 0,12-2 0 16,2-5-6-16,4-3 5 15,-2-3-1-15,2-8 11 16,-4-2 7-16,3-6 30 16,-6-3 0-1,-12-3 20-15,-8 0 9 16,-19-3-27-16,-15-2-3 0,-18-7-29 15,-3 4-13-15,-10 8-10 16,2 9-10-16,1 5-32 0,5 4-21 16,22 2-69-16,12-1-26 15,26-4-52-15,17-1-143 16,18-1 227 0</inkml:trace>
  <inkml:trace contextRef="#ctx0" brushRef="#br0" timeOffset="46994.08">24215 5793 1374 0,'-1'-2'171'16,"-4"2"172"-1,0 2-202 1,-3 7 3-16,2 5-45 16,1 9-31-16,2 5-21 15,-2 8-19-15,1 5-27 16,-1 3 3-16,-1 2-36 15,-1-3-20-15,-1 2-59 16,1-5-18-16,0-10-16 16,1-2 6-16,3-17 26 0,3-9 16 15,-5-5 44-15,5-13 23 16,2-17 39-16,2-8 19 16,7-16 40-16,4-12 11 15,8-12 31-15,9 2 9 0,12 7-13 16,5 15 8-1,-2 19-2-15,1 15-21 16,-7 15-8-16,-2 6-24 0,2 10-28 16,-5 5-6-16,-6 2-13 15,-3 3-6-15,-14 2-5 16,-10 1 0-16,-13-4-1 16,-5 7-5-16,-22-7-10 15,-2 4 0-15,-10-9-12 16,-3-6 4-16,3-6 6 15,2-1 4-15,9-5 8 16,8-4 4-16,14 9 2 0,8-1 1 16,11 10 4-16,8 11 5 15,10 8 4-15,6 3 5 16,7 4-2 0,6 4-6-16,-1 2-6 0,4-3-2 15,4 8-4-15,4 0-2 16,2 6-26-16,4-4-40 15,5 0-101-15,-1-1-58 16,1-8 111-16</inkml:trace>
  <inkml:trace contextRef="#ctx0" brushRef="#br0" timeOffset="53631.61">16077 8702 737 0,'0'4'88'0,"-4"0"64"0,1-4-33 0,-2 3-48 0,-2-6-21 0,0 0-28 16,1 0-7-16,-2 1-6 15,2-2-1-15,3 2-4 16,-1 2-2-16,3 0-2 15,-5 2 1-15,9 4 13 16,5 5 4-16,7-3 13 16,3 0 7-16,10 1 18 15,7-6 11-15,19-1 11 0,5-2 3 16,14-5-15 0,-2-6-15-16,-8-3-18 0,-5 0-14 15,-18-2-12-15,-10 0-2 16,-16 2 1-16,-6 3 1 15,-16 6 2-15,-8 2 0 16,-17 6-5-16,-3 8-2 0,-16 2-4 16,-3 1-6-16,-12-3-4 15,-4 2-1-15,2-4 1 16,1-1 5-16,14 0 4 16,10-2 1-16,19 2 3 15,9-5-2-15,18 2 5 16,11-5 1-16,20-3 2 15,11 0 7-15,27-10 0 16,14 1 4-16,8-1 1 16,-1 0 1-16,-10 4-1 15,-10 1 0-15,-17 3-9 16,-12 4-5-16,-26 1-5 16,-15 3 4-16,-24 3 0 0,-13 7-2 15,-20 1-2 1,-8 2-5-16,-15 3-6 15,-5-5 3-15,-13 0-5 0,1 0-1 0,11 0 6 16,13 1-3 0,32-3 8-16,11-2 3 0,28-9-4 15,3 4 2-15,33-10 4 16,14 1 4-16,33-7 9 16,10-2 2-1,8 2-1-15,-12-2-5 16,-21 2-5-16,-16 2-3 0,-26 2-1 15,-22 7 6-15,-2-6-3 16,-26 6 2-16,-23 6-7 16,-15-1-5-16,-23 8-9 15,-5-2 0-15,-1 6 2 0,10 2 3 16,26-2 9-16,14 4 2 16,30-8 2-16,11-1-1 15,27-10 2-15,14-2-2 16,25-10 2-16,10-7-14 0,3-10-96 15,9-4 72 1</inkml:trace>
  <inkml:trace contextRef="#ctx0" brushRef="#br0" timeOffset="59562.73">7662 5175 667 0,'0'4'113'0,"-3"-2"122"0,1 1-124 0,4-1 2 0,2-1-29 15,1-1-4-15,9 0-7 16,2 0-3-16,9 0 3 15,5 2-9-15,16 1-9 16,9 3 0-16,33-4-8 16,17-1 5-16,15-2-4 0,3-9-10 15,-4-5-16 1,1-12-10-16,2-9-31 0,-5-5-35 16,-18-16 33-16,-1-2-13 15</inkml:trace>
  <inkml:trace contextRef="#ctx0" brushRef="#br0" timeOffset="60279.19">9720 5941 841 0,'-14'3'92'0,"5"0"41"0,4-1-7 0,5-4-11 16,11-1-16-16,0-3 2 15,18 0-9-15,13 2-3 0,20-2-12 16,20 5-9-16,31 5-18 15,7 1-12-15,28 0-19 16,1 3-7 0,10-7-31-16,7 1-38 0,-21-5-241 15,-3-2 187-15</inkml:trace>
  <inkml:trace contextRef="#ctx0" brushRef="#br0" timeOffset="71952.53">12204 11095 643 0,'12'-5'108'0,"-4"2"105"0,2-3-61 0,-4 6-37 0,-3 0-20 0,-1 0-19 16,-2 1-7-16,-2-1-6 15,2 0-5-15,-8-5-14 16,5-4-5-16,-5-2-11 16,0-2-2-16,-1-1-11 15,-2 0-6-15,-4 3-4 16,-3 0-3-16,-1 8-3 16,-2 3 1-16,-3 9-5 0,2 7 2 15,0 11-13-15,2 7-6 16,6 7-12-16,4 2-1 15,5 0 10 1,7-9 8-16,9-13 10 0,5-9 4 16,7-12 3-1,6-9-1-15,2-10 15 16,1-5 0-16,-2-4 16 0,-3-7 6 0,-8 2 6 16,-5 2 2-16,-3 5 1 15,-8 9-6-15,-3 9-13 16,0 7-9-1,-5 15-11-15,4 8-6 16,-1 8-3-16,4 6 2 0,7 0 0 16,2-6 1-16,3-3 0 15,-1-6-2-15,3-7-17 16,-4-3-11 0,1-10-36-16,-2-2-19 0,2-9-42 15,-4-2-180-15,-1-12 196 0</inkml:trace>
  <inkml:trace contextRef="#ctx0" brushRef="#br0" timeOffset="72208.78">11957 10719 1013 0,'8'-3'102'16,"7"-8"54"-16,10 0-12 0,8-5-10 0,16-7-30 0,4-1-13 15,6 5-45-15,-2-1-19 16,-15 12-39 0,-2 5-38-16,-12 6-165 15,-7 6 133 1</inkml:trace>
  <inkml:trace contextRef="#ctx0" brushRef="#br0" timeOffset="73061.27">12047 12129 1047 0,'0'-9'87'0,"-3"-1"50"0,0 3-9 0,3-3-16 0,0 5-6 16,2-1-12-16,-1 1-9 15,4 10-24-15,1 9-14 16,-1 19-25-16,-2 7-11 0,-1 15-11 16,1 5 0-16,-2 1-7 15,3-4-5 1,0-8-13-16,3-6-5 16,-4-12 9-16,2-10 5 15,-4-10 16-15,-1-3 4 16,0-8 1-16,2-10 4 0,1-7 4 15,3-8 4-15,8-2 6 16,8-3 2-16,2 9 9 16,8 1-1-16,-6 10-2 15,0 4-2-15,2 6-12 16,-14 2-7-16,2 7-9 16,-3-1-3-16,-5 6 0 0,-1 3 5 15,-8 9-2-15,-7 1 0 16,-9 2-5-16,-5 3-5 15,-10-2-11 1,-1-2-7-16,-7-4-19 0,3-3-12 16,-1-17-16-16,1-5-2 0,9-15-18 31,4-8-5-31,10-14-37 16,5-1-225-16,4-8 235 15</inkml:trace>
  <inkml:trace contextRef="#ctx0" brushRef="#br0" timeOffset="73314.69">11850 12063 1181 0,'0'10'68'0,"5"-6"29"0,3-4-10 0,8-6-4 0,7-10 1 0,12-9-8 0,8-5-16 0,13-3-26 31,6 1-16-31,3 1-96 16,-6 1-239-16,6-10 202 15</inkml:trace>
  <inkml:trace contextRef="#ctx0" brushRef="#br0" timeOffset="75498.28">15247 10798 516 0,'0'-11'112'0,"0"3"75"0,-3-3-34 0,-1 2-13 0,0 1-32 15,-1 0-7-15,-1-1-26 0,1 2-6 16,2-2-10 0,0-2-3-16,1-2-9 15,2 1-5-15,0-4-17 16,-2-3-6-16,-1 2-9 0,-3 1-3 16,-3 5 0-16,-4 1-4 15,-3 10-4-15,-3 10-3 16,0 13-1-16,-3 7 0 15,2 19-7-15,5 0-2 0,3 5-1 16,9-2-1-16,11-10 16 16,6-8-1-1,11-14 4-15,3-7 0 16,2-13 1-16,-3-2 5 0,-3-11-6 16,-4-4 7-1,-5-8-4-15,-4-4 1 0,-7-5 4 16,0-1-1-16,-4 0 3 15,-4 4 2-15,0 6-1 16,-1 7 4-16,5 9-1 16,0 7 1-16,3 2 3 15,3 11 2-15,9 7 1 16,-1 7 3-16,3 8-6 16,-1-1-4-16,-2 4-6 0,-1-3-7 15,1-5-22-15,0-4-16 16,5-10-41-1,0-3-26-15,0-9-38 0,0-7-204 16,-5-12 221-16</inkml:trace>
  <inkml:trace contextRef="#ctx0" brushRef="#br0" timeOffset="75881.53">14922 10273 1171 0,'33'-6'84'0,"5"-5"60"0,0-2-18 0,1 1-43 0,0-3-16 0,-2 3-41 15,-4 1-14-15,-6 4-29 16,-5 1-28-16,-2 6-46 31,-1-1-289-31,0 7 244 0</inkml:trace>
  <inkml:trace contextRef="#ctx0" brushRef="#br0" timeOffset="76482.6">15797 10513 1151 0,'3'0'97'0,"-1"3"60"0,1 6-57 0,-3 6 0 0,3 8-20 16,-1 1-16-16,1 6-25 15,0 0-10-15,-3 5-23 16,5 1-3-16,-3 0 0 0,1 2-3 16,1-5-18-16,1-1-16 15,-5-7-43-15,2-8-24 16,-2-6-83-16,0-11-230 15,-2 0 259-15</inkml:trace>
  <inkml:trace contextRef="#ctx0" brushRef="#br0" timeOffset="76718.09">15640 10705 1253 0,'7'10'57'15,"-2"-2"24"-15,-3 1 3 0,1-6-8 16,2 2-2-16,7-8-18 16,10 0-5-16,5-8-18 15,3-2-5-15,8 0-14 16,-2-1-7-16,1 3-27 0,-1 0-30 16,-6 0-64-1,0-5-112-15,-7-3 130 16</inkml:trace>
  <inkml:trace contextRef="#ctx0" brushRef="#br0" timeOffset="77097.75">16113 10464 1306 0,'-3'14'85'0,"-2"0"46"16,3 4-14-16,-1 2-28 0,3 7-15 15,2 6-31-15,1 7-13 16,3 1-18-16,2 4-7 0,3-4-5 15,0-3-1-15,0-3 1 16,-1-7 1-16,-4-9-5 16,-1-1 0-16,-4-14-1 15,-1-4-1-15,2-4 3 16,3-9 3-16,1-8 4 16,2-1 7-16,9 3 17 15,-3 4 5-15,8-1 11 16,1 6 3-16,0 4-7 0,1 1-2 15,0 7-16-15,-4 1-3 16,-3 5-10-16,-1 3-9 16,-9-2 0-16,-6 9-8 15,-9-1-18-15,-8 4-12 0,-9-4-31 32,-2 4-11-32,-3-12-11 15,0-3-7-15,2-9-3 0,3-14-13 0,1-15-154 31,5-12 169-31</inkml:trace>
  <inkml:trace contextRef="#ctx0" brushRef="#br0" timeOffset="77326.17">15996 10141 1185 0,'0'-2'78'0,"5"1"46"0,3-4-3 0,11 2-27 0,1 1-6 0,9 1-26 16,7-6-10-16,3 1-23 16,2-7-12-16,0 2-70 15,2-3-55-15,-8-8 57 16</inkml:trace>
  <inkml:trace contextRef="#ctx0" brushRef="#br0" timeOffset="78114.7">16567 10484 428 0,'0'-3'63'0,"0"-5"94"0,2 2-44 0,-2 0 14 0,3-4-2 0,3 7-13 15,4-3-12-15,7-2-19 16,5-1-4-16,7-4-13 15,5 0 1-15,15-1-13 16,9 0-1 0,20-7-12-16,4 3-10 15,11-14-16-15,-2 0-8 0,17-5-4 16,12-4 0-16,20-7 4 16,7-2 3-16,6-5 13 15,8 1 7-15,9-8 7 16,7 6 0-16,4 4-2 0,2 1 0 15,-12 10-8 1,-6 3 0-16,-18 5-16 16,-11 2-5-16,-12 2-1 0,-5-1-1 0,-9 0 2 31,-9 2-2-31,-19 3 0 0,-11 0 0 16,-21 6-6-16,-7-3-16 0,-22 4-41 15,-7-2-41 1,-17-4-39-1,-8-1-243-15,-10-2 246 0</inkml:trace>
  <inkml:trace contextRef="#ctx0" brushRef="#br0" timeOffset="78383.42">19733 9171 1197 0,'0'0'101'0,"0"-2"108"0,16 1-124 0,3-4 8 16,11-5-7-1,10 3-4-15,4 3-17 16,3 4-5-16,8 10-15 16,5 4-14-16,2 10-17 0,1 1-4 15,-8 3-9-15,-14 2 3 16,-22 7-3 0,-16 2-1-16,-33 2 0 0,-12 3-7 15,-29 0-28-15,-5 2-17 16,-3-8-40-1,2-7-24-15,14-16-21 16,12-11-190-16,21-18 210 0</inkml:trace>
  <inkml:trace contextRef="#ctx0" brushRef="#br0" timeOffset="79001.77">20784 9207 1354 0,'5'0'67'0,"3"2"12"0,-4 12-5 15,1 5 7-15,-6 9-20 0,-3 8-13 0,-5 2-28 16,-2 3-7-16,1-1-5 16,1-6-3-16,3-7-1 15,1-5-2-15,2-6 0 16,1-8 0-16,2-5 4 15,0-1 8-15,2-18 19 0,3-8 7 16,4-20 6-16,0-6 1 16,1-9-8-16,1-5 5 15,0 4-7 1,2 9-7-16,4 20-8 0,3 7-11 16,9 24-8-16,1 6-2 15,14 29-6-15,0 12 0 0,4 9 1 16,2 5 1-16,-1-10 1 15,-3-7 2 1,1-11 0-16,2-8 2 16,-7-4 0-16,3-6 1 0,-17-12 9 15,-6-10 12-15,-12-14 18 16,-9-12 2-16,-7-8-8 16,-8-8-14-16,-12-11-18 15,-2-5-19-15,-5-7-32 16,3-1-20-16,8 17-39 15,6 7-6-15,10 24-24 16,6 12-22-16,8 7 96 16</inkml:trace>
  <inkml:trace contextRef="#ctx0" brushRef="#br0" timeOffset="79366.22">21773 9226 1276 0,'7'43'47'0,"-4"-1"30"0,-3-1-65 0,-8-5 5 15,0-2 2-15,2-9-1 0,1-5-3 0,-5-9-7 16,4-3 0-16,-3-14-4 16,-2-7 1-16,9-14 9 15,-1-7 1-15,4-26 10 16,7-6 11-16,0-12 14 15,-1 0 15-15,4 8 12 16,3 13 5-16,3 20-8 16,5 11-3-16,5 26-21 15,0 13-10-15,8 25-20 16,2 14-9-16,0 17-8 16,-1 4-2-16,-9 2 0 15,-4-8 6-15,-5-7-61 0,-4-7-8 16,-5-13-82-16,-2-4-44 15,-7-20 121-15</inkml:trace>
  <inkml:trace contextRef="#ctx0" brushRef="#br0" timeOffset="79940.92">21745 9258 1023 0,'3'3'130'0,"5"3"228"15,11-3-310-15,6-6-6 16,10-8 4-16,12-14-9 16,7-8-15-16,4-8-50 15,-3-2-28-15,1 5-57 16,-1 5-89-16,0 17-118 16,-1 10-18-16,-10 14 110 15,-5 16 163-15,-17 17 268 0,-4 9 63 16,-15 8-25-1,-6 1-62-15,-2-7-92 16,-6-7-13-16,6-8-11 0,-3-12-15 16,3-12-12-1,5-12-1-15,-1-1-5 0,-1-6 4 16,4-11 1-16,-1-4 3 16,3-14 9-16,-4-7 16 15,3-10 6 1,-2-8 1-16,1-5-22 0,3 4-14 0,3 21-11 15,1 17 2-15,4 21-6 16,2 8 2-16,9 21-20 16,1 6-6-16,8 15-1 15,2-3-1 1,3-5 2-16,6-4-3 16,4-9-3-16,-3-7 4 0,-4-9 2 0,-3-3 3 15,-11-11 3-15,-2-6 4 16,-4-12 17-16,-4-9 13 15,-11-9 11-15,-7-7-4 16,-17-16-23 0,-7-9-14-16,-6 1-39 15,-1 5-18-15,7 19-34 16,1 15-32-16,12 10-51 16,4 7-185-16,12 3 219 0</inkml:trace>
  <inkml:trace contextRef="#ctx0" brushRef="#br0" timeOffset="80115.69">23214 8900 1615 0,'36'48'66'0,"-8"5"-7"0,-4 2-20 0,-11 1-28 0,-7-2-7 0,-6-5-8 0,-2-5-11 16,-1-8-39-16,-2-6-34 15,-1-6 44-15</inkml:trace>
  <inkml:trace contextRef="#ctx0" brushRef="#br0" timeOffset="80415.24">23094 8754 1388 0,'20'-6'68'0,"4"11"45"16,4 9-31-16,12 13 28 0,4 4-8 16,17 4-11-16,9 3-13 15,7-2-18-15,0 2-9 16,-4 2-17 0,-8-4-5-16,-23 2-12 0,-12 1-7 15,-27 1-10-15,-11-1-3 16,-31-1-1-16,-13-5-5 15,-24-2-4-15,-12-4-11 16,-5-11-23-16,-3-7-15 0,3-16-49 16,1-11-22-16,1-18-138 15,4-7 155-15</inkml:trace>
  <inkml:trace contextRef="#ctx0" brushRef="#br0" timeOffset="81666.32">22646 10603 1214 0,'3'-11'55'0,"-2"-5"15"0,-1-5 0 16,-4-2-5-16,-3-6 7 0,-4 3 2 0,-5 0 1 0,1 3-21 15,-4 4-10-15,0 1-27 32,0 3-7-32,-2 8-5 0,4 6-4 0,-2 7-1 15,2 15-2 1,4 12-2-16,4 12 0 16,-2 17-2-16,3-1-11 15,6-2-11-15,5-7 1 16,8-16 0-16,4-11 10 15,0-9 11-15,-7-8 0 16,3-8 5-16,-1-8 2 16,2-12 11-16,1-7 5 0,1-13 9 15,-3-4 6-15,2-8 9 16,-4-1 2-16,2 4 1 16,-3 8-5-16,-3 17-14 15,-3 19-4-15,2 5-7 16,-2 21-1-16,1 23-8 15,0 6-1-15,7 9-1 16,2-4-3-16,7-8-25 16,0-9-21-16,5-11-53 15,-1-2-31-15,1-19-216 0,0-6 211 16</inkml:trace>
  <inkml:trace contextRef="#ctx0" brushRef="#br0" timeOffset="81899.53">23061 10477 1535 0,'4'7'115'0,"1"-2"57"0,-5 0-49 0,0 0-7 0,0-5-49 16,0 0-24-16,0 0-34 15,0-2-8-15,-2-4-24 16,2 1-33-16,0-6-87 0,7 0-52 16,2-8 98-1</inkml:trace>
  <inkml:trace contextRef="#ctx0" brushRef="#br0" timeOffset="82355.31">23384 10078 1478 0,'11'11'86'16,"-2"8"34"-16,2 14 2 16,-1 22-22-16,-2 11-17 0,-5 11-47 15,0 5-7-15,-3-6-26 16,2-3-7-16,-1-17-10 15,1-10-6-15,-1-11-2 0,-1-11-3 16,0-12 5 0,0-12 1-16,-1 2 10 0,-7-10 3 15,8-14 11 1,0-7 7-16,9-4 2 0,6 2 7 16,4 9 7-16,3 1 4 0,4 13 9 15,4 8 1 1,8 7-9-16,0 5-8 15,-5 10-12 1,-4-1-4-16,-9-1-5 0,-6 4 0 16,1-8-2-16,-9 3-1 15,-9 0 4 1,-11-4-1-16,-20 1-4 16,-5-5-8-16,-16-1-14 0,-4-4-16 0,-4-11-35 15,-5-3-23-15,10-8-55 16,3-4-31-1,14-8 103-15</inkml:trace>
  <inkml:trace contextRef="#ctx0" brushRef="#br0" timeOffset="83120.61">22205 9852 619 0,'-6'0'28'0,"-2"3"9"0,-1-1-24 0,1-1 27 0,0-1 25 0,3 2 45 16,4 3 11-16,1 3-5 15,0 3-12-15,3 0-26 16,-2-7-8-16,1-2-8 16,0 0-7-16,4-1-9 15,2-4-13-15,0-2-13 16,1-1-5-16,7-2 1 15,1 0 4-15,13-1 13 0,7 2 5 16,11 0 12 0,6 0 7-16,14 1 2 0,8 3 3 15,23 3 2-15,21-2-5 16,25-4-11-16,5-2-11 16,8-13-25-1,-5 3-6-15,-11-12-7 16,-11 3-2-16,-40 5-9 0,-20 0-19 15,-47 9-69-15,-18 2-44 16,-30 11-235-16,-18 9 218 0</inkml:trace>
  <inkml:trace contextRef="#ctx0" brushRef="#br0" timeOffset="83578.52">22100 10215 981 0,'14'0'142'0,"-5"0"199"0,-1 1-219 0,-11 4-29 0,-9 5-21 0,-17 15-33 15,-7 5-5-15,-5 23 2 16,0 9 2-16,16 18-8 16,7 7-3-16,28 3-21 15,13-2-6-15,26-4-9 0,13-10-12 16,28-16-10 0,12-7-9-16,10-28-57 15,5-15-33-15,0-23 69 0</inkml:trace>
  <inkml:trace contextRef="#ctx0" brushRef="#br0" timeOffset="84054.32">23829 10062 707 0,'-8'-11'139'16,"0"4"71"-16,5 11-12 0,6 4-16 0,5 6-39 0,6 6-9 0,13 7-9 15,9 6-6-15,10 7-23 16,8 2-12-16,2 9-6 15,0 4-20-15,-11 3-17 16,-8 5-12-16,-23 5-25 16,-13 1-3-16,-18 4-2 15,-11 1-7-15,-20-3-19 0,-5 6-24 16,-23 13-62-16,-1 5-30 16,-24 1 60-16,-13 5 9 15</inkml:trace>
  <inkml:trace contextRef="#ctx0" brushRef="#br0" timeOffset="161581.79">15038 8600 1602 0,'-3'0'2'0,"-8"2"18"0,-6-2 23 0,-10 3-1 0,2 5-12 16,-13-2 1-16,-1 3-5 0,-1 2-2 0,9 2 5 0,8-2 4 0,9 2-1 0,16-4-1 0,9 4-2 0,16-1 2 16,12-1 7-1,24-1 1-15,7-1-3 16,20-6-10-16,6 1-6 0,19-4-8 16,14-4-3-16,5 3-6 15,2-2-1-15,-10-2-1 16,-7 0 1-16,-7 2 1 15,-7-3-1-15,-19 4-1 16,-15 2 0-16,-35 5 1 16,-19 1-2-16,-29 1-3 15,-20 0-4-15,-34 1-4 16,-13-1 3-16,-17 1 1 16,-8-4 0-16,-1-1-3 15,3 4-3-15,-9-6-1 16,3 2-3-16,2-1 2 15,5 0-1-15,20-4 0 16,14-1 7-16,19-5 2 0,9 0 7 16,22-6 1-1,13 1 1-15,25-4 0 0,17 3 3 16,25 1 11-16,11 1 1 16,41 5 9-16,7 6-4 0,16-4-8 15,3 8-2 1,-21-3-6-16,0 3-1 0,-18-3 0 15,-12 0 2-15,-33 0 1 16,-22 0-1-16,-35 0-2 16,-18 0-5-16,-39 0-2 15,-10-1 1-15,-34-6-8 16,-16 3-1-16,-6-7-4 16,-10 1-2-16,-10-1 5 15,2 6-2-15,7 4 2 16,13 4 4-16,20 8 1 15,11 0 4-15,17 2 3 16,15-1 1-16,30-5-2 16,18-1-3-16,40-1 6 15,16 1 11-15,37-5 11 0,15 1-2 16,22-4-5 0,22-2-5-16,14-3-5 15,5-2 3-15,-1 3 4 0,-12-5-7 16,-24 4 1-16,-16 3 0 0,-40 0-8 15,-23-2 2-15,-41 1-5 16,-19 4-3-16,-40-4-1 16,-19 2 1-1,-25 3-2-15,-15 0 0 16,-7 1-2-16,-9 4 2 16,-13-2-1-16,2 1-1 0,7 5-2 15,8-4 4-15,23 1-1 16,12-4 4-16,31-2 3 15,17 0-3-15,39 0 3 0,18 0 1 16,38 1 9-16,20 1 4 16,33 1 4-1,14 2 2-15,34-2 1 16,8 0 1-16,10 0-1 16,-6 0-4-16,-23-3-7 0,-11 2-4 0,-33-2-6 15,-27 3 1 1,-43-1 1-16,-26 1-2 0,-40 3 5 15,-22 0-5-15,-34 2-1 16,-18-3-1-16,-21 0-8 16,-10-4 2-1,-9 4-2-15,5 3 2 16,24 4 6-16,19 1-2 16,44 1 5-16,19-3 0 0,35 2-1 15,19-7 5-15,37 2 13 16,23-3 2-1,51 0 2-15,18-2-5 0,29-3-8 16,4-2 0 0,-2-4-3-16,-12 3-1 0,-32 0-3 15,-24-2-3-15,-58 0-12 16,-25 2-13-16,-47 3-10 0,-27 2-18 16,-63 7-18-1,-20 0 0-15,-33 9-1 0,-11-2 15 16,-2 2 16-16,3 3 11 15,17 3 9-15,16 6 1 0,45 9 22 32,26 5 12-32,44-4 21 15,27-4 11-15,49-16-1 16,23-1-8-16,45-17-12 0,21-7-9 0,36-15-19 16,5-9-23-16,11-23-102 15,-12-9 82-15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2064" units="cm"/>
          <inkml:channel name="Y" type="integer" max="7540" units="cm"/>
          <inkml:channel name="T" type="integer" max="2.14748E9" units="dev"/>
        </inkml:traceFormat>
        <inkml:channelProperties>
          <inkml:channelProperty channel="X" name="resolution" value="400" units="1/cm"/>
          <inkml:channelProperty channel="Y" name="resolution" value="400" units="1/cm"/>
          <inkml:channelProperty channel="T" name="resolution" value="1" units="1/dev"/>
        </inkml:channelProperties>
      </inkml:inkSource>
      <inkml:timestamp xml:id="ts0" timeString="2025-02-20T18:13:30.315"/>
    </inkml:context>
    <inkml:brush xml:id="br0">
      <inkml:brushProperty name="width" value="0.05292" units="cm"/>
      <inkml:brushProperty name="height" value="0.05292" units="cm"/>
      <inkml:brushProperty name="color" value="#FF0000"/>
    </inkml:brush>
    <inkml:context xml:id="ctx1">
      <inkml:inkSource xml:id="inkSrc1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1" timeString="2025-02-20T18:13:31.705"/>
    </inkml:context>
  </inkml:definitions>
  <inkml:trace contextRef="#ctx0" brushRef="#br0">12092 15166 0,'-71'43'0,"-79"60"15,-481 330 17,560-377-32,16-21 15,23-15 1,1-8 0,-119 63-16</inkml:trace>
  <inkml:trace contextRef="#ctx1" brushRef="#br0">3857 9748 1487 0,'-2'2'18'0,"0"-2"1"0,-2 7 20 0,0 5 4 0,1 0 3 0,3 2-7 0,0-3-3 0,3 4 3 15,5-3-5-15,5-1 5 0,6 2 2 0,1-10 2 0,4-1-3 16,1-2-1-16,8-4-10 0,1 1-3 0,5-5-6 16,2-3-1-1,-3 0-4-15,0 3 2 0,1-3-5 0,-4 0-3 16,1 0 0-16,0 0-7 31,-1 5 3-31,5-2 0 0,-1 6-1 16,1 1 4-16,2 2 0 15,4 3 7-15,4 0-1 16,2 0-5-16,0 0 4 16,-3 3-8-16,0-6 2 15,2-1 5-15,4-3-4 16,-3-5 1-16,-1-1-2 16,-4-2-5-16,-1 1-1 15,-2-1-2-15,-3 5 1 16,-2 3 0-16,2 6-2 15,2 2 1-15,-4-1-1 0,1 6 1 16,-9-6 1-16,4 4 0 16,-7-5 2-16,4 2-2 15,-1 2 0-15,-4-3 2 16,5 4-2-16,-1-5 5 16,-4-1-1-16,2-1-1 15,-3-1 1-15,3-1-5 0,1-1 1 16,1-1-1-16,1 2-1 15,1-7-2-15,0 5 3 16,3-4 0-16,7 4 1 16,8-2 0-16,-3 1 0 15,1-1 0-15,-6 3-3 16,-7 1 2-16,1 1-4 16,-4 3 5-16,-2 0 1 15,-2-1 0-15,1 2 5 0,0-4-2 16,0-1-2-16,3-2 2 15,-2-2-4-15,2 2 0 16,4 1-3-16,4-1-2 16,3 0 1-16,3 1 1 15,-1 2 5-15,-2 0 1 16,-1 0 0-16,-4 2-5 16,4-2-1-16,-1 1 3 15,7 4-4-15,3-5 3 0,0 2-2 16,4 1-3-1,3 0 1-15,6 3 1 0,8-4 1 16,1 3-2-16,2 1-9 16,-4-1-4-16,1 3-7 15,-9-4-5 1,-4 4-5-16,-4-6-14 0,-9-2-35 16,-3-2-17-16,-6-7-55 15,-7-5 79-15</inkml:trace>
  <inkml:trace contextRef="#ctx1" brushRef="#br0" timeOffset="14903.71">6589 10656 187 0,'-10'5'7'0,"1"0"-5"0,-2-4 25 0,3 1 69 0,3-2 32 0,4 0 56 16,-1 0-2-16,1 0-37 15,1 0-20-15,0 0-40 0,0 0-13 16,0 0-20-16,-2 2-5 0,0-1-6 16,-1 1 0-16,0 1-4 15,0-2 3-15,1-1-7 16,-2 5 1-16,13 2 0 31,7-6-1-31,14 1 8 0,11-1-2 16,16-1 11-16,6-1 1 15,9-2 2-15,-1-5 2 0,2-5-11 16,-1 5-9-16,-5 3-12 16,-4 2-6-16,-14 3-11 15,-8 2-3-15,-18-2-3 0,-4 0 2 16,-12 0 3-1,-7 0-3 1,-3 0 1-16,-9 0-3 0,-6 0-13 16,-8 1-2-1,-5 4-9-15,-6 0-12 0,-4 0 1 0,-3 1-1 16,-1-3 1-16,-6-1 9 0,5 1 12 31,1-5 6-31,0-1 7 16,6 3 1-16,1-2 1 15,5 2-1-15,9 2-1 16,5 0 0-16,8-2-1 16,10 0 1-16,1 1 4 15,11-1 0-15,12 0 11 16,12-3-1-16,11-5 10 16,8 0 4-16,12-9 2 15,0-2 0-15,3 0-8 16,-4-1-3-16,-8-3-7 0,-7 6 0 15,-18 5-5-15,-8 2-3 16,-24 10 2-16,-7 2-4 16,-24 7-2-16,-13 4-6 15,-18 4-11-15,-7 4-4 0,-7-6-7 16,-1-2 1-16,-2-2-7 16,3 0 2-16,11-8 4 15,12 8-2-15,21-8-11 16,13 1-14-16,24-11-45 15,12-5 50-15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2064" units="cm"/>
          <inkml:channel name="Y" type="integer" max="7540" units="cm"/>
          <inkml:channel name="T" type="integer" max="2.14748E9" units="dev"/>
        </inkml:traceFormat>
        <inkml:channelProperties>
          <inkml:channelProperty channel="X" name="resolution" value="400" units="1/cm"/>
          <inkml:channelProperty channel="Y" name="resolution" value="400" units="1/cm"/>
          <inkml:channelProperty channel="T" name="resolution" value="1" units="1/dev"/>
        </inkml:channelProperties>
      </inkml:inkSource>
      <inkml:timestamp xml:id="ts0" timeString="2025-02-20T18:16:24.223"/>
    </inkml:context>
    <inkml:brush xml:id="br0">
      <inkml:brushProperty name="width" value="0.05292" units="cm"/>
      <inkml:brushProperty name="height" value="0.05292" units="cm"/>
      <inkml:brushProperty name="color" value="#FF0000"/>
    </inkml:brush>
    <inkml:context xml:id="ctx1">
      <inkml:inkSource xml:id="inkSrc1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1" timeString="2025-02-20T18:16:24.942"/>
    </inkml:context>
  </inkml:definitions>
  <inkml:trace contextRef="#ctx0" brushRef="#br0">13997 9863 0,'0'0'0,"0"0"0,0 0 0,0 0 0,0-39 15,4 19-15,0-4 16,0 1 0,-1-1-16,1 4 15,0 1 1,0 7-16,0 4 16,0 0-1,-4 4-15,4 0 16,-4 0-1,0 0-15,0 0 16,0 0-16,0 0 16,0 0-1,0 1-15,0 3 16,-4 0 0,0 0-16,4 0 15,0 0 1,0 0-16,0 0 15,-43 19-15,27-15 16,0 0 15</inkml:trace>
  <inkml:trace contextRef="#ctx1" brushRef="#br0">7543 2839 924 0,'-12'11'62'0,"7"-1"13"0,10 2 3 0,18-6 7 0,17-1-5 0,25-5 1 0,10-6-9 0,34-7-8 0,16-1-2 0,18-5-4 16,6 3 1-16,-3 1-9 0,-1 0-5 0,-3 4-14 16,-4 2-6-16,-18 6-13 0,-19 0-4 15,-32 3-5 1,-11 0 0-16,-31-4-1 16,-11 1 0-16,-24-6 0 0,-20 1-2 15,-34-3-15-15,-15 0-9 16,-38 8-8-1,-13 4-5-15,-14 12 0 0,-8 3-4 16,0 12-8-16,-9 8 2 16,4 2 15-1,8 2 9-15,18-4 17 16,30-6 5-16,18-5 1 16,18-1 0-16,24-8 3 15,6-1 5-15,31-7 10 0,7 0 9 0,25-8 16 16,15-1 4-16,33-11 1 15,4-2-1-15,39-8-10 16,20-3-3-16,20-7-8 16,14-2-6-1,9 1-12-15,1-1-2 0,-8 1-5 16,-7 5 0 0,-28 3 9-16,-16 4 0 0,-34 7 5 0,-21 1-3 31,-46 7 0-31,-28 1-2 0,-60 5-11 0,-26 5-12 15,-53 16-32-15,-25 12-12 16,-38 24-23 0,-14 12-8-16,-24 11-2 15,3 9-13-15,10-1-17 16,6-8-9-16,36-5 31 0,21-12 32 0,56-13 82 16,32-12 37-16,65-21 29 15,27-7 2-15,59-23-4 31,31-7 1-31,59-17-6 16,20-8-3-16,45-14-16 16,11-1-9-16,7-14-16 15,15 3-2-15,-28 0-3 0,-10-1 3 16,-29 12-3 0,-34 6-5-16,-48 21-9 15,-36 9-4-15,-70 24-7 0,-16-1 1 16,-85 29-10-16,-32 13-7 15,-72 32-7-15,-29 9-4 16,-14 19 6-16,-2 6 7 0,17 2 9 16,30-7 0-16,58-15-53 15,28-16-31 1,80-25-276-16,32-19 220 0</inkml:trace>
  <inkml:trace contextRef="#ctx1" brushRef="#br0" timeOffset="15398.43">11566 1074 1195 0,'0'13'109'0,"-5"4"81"0,4 4-45 0,-5 6-20 0,4 4-26 0,0 9-24 0,2 1-17 0,8 8-23 15,-5-4-8-15,9 1-24 16,2-3-5-16,-3-12-29 0,1-4-22 0,-2-8-53 16,-2-10-35-16,-5-12 79 15</inkml:trace>
  <inkml:trace contextRef="#ctx1" brushRef="#br0" timeOffset="15566.35">11522 776 1412 0,'3'8'42'0,"-3"-3"-21"16,0 4-10-16,0-7-27 15,2-2-26-15,7-3-283 16,9-11 214-16</inkml:trace>
  <inkml:trace contextRef="#ctx1" brushRef="#br0" timeOffset="15818.41">12006 809 862 0,'-1'-6'152'16,"-1"1"174"-16,-1-1-192 16,1 3-5-16,1 1-56 0,-2 2-15 0,-2 10-14 15,-1 4-1-15,-4 18-1 16,-1 1-6-16,2 12-9 16,-1 9-8-16,7 11-6 15,3 6-1 1,3 9-8-1,4 4 0-15,0-1-32 0,1 2-36 16,0-4-70-16,-1-9-123 16,-6-10 149-1</inkml:trace>
  <inkml:trace contextRef="#ctx1" brushRef="#br0" timeOffset="16024.78">11743 1265 1017 0,'-5'-11'153'0,"2"3"249"16,5 0-286-16,12 5 3 15,8-5-17-15,24-4-49 16,6-2-19-16,12-4-27 16,9-1-24-16,4 2-79 15,7 1-51-15,12 5 68 16</inkml:trace>
  <inkml:trace contextRef="#ctx1" brushRef="#br0" timeOffset="17079.4">14023 1309 1040 0,'7'-9'87'0,"0"-5"70"0,-3 1-19 0,0-9-23 0,-4 0-10 0,-7-3-30 0,-4-4-9 16,-11 1-30-16,-5 0-9 15,-6 4-17-15,-3 10-7 16,-4 14-1-16,3 12 0 16,-3 20-2-1,4 7-3-15,11 13 1 0,6 5-2 16,19 1 4 0,3-1-4-16,16-16-4 0,6-5-4 15,8-18 2 1,3-7 2-16,2-11 10 0,0-10 8 0,-8-10 9 31,-3-12 7-31,-8-7 4 0,-6-2 2 16,-9 2-4-16,-1-1-2 15,-3 12-3-15,0 7 0 16,0 21-8-16,2 2 3 0,0 23-7 16,2 10-10-1,6 9 2-15,4 3-3 0,10 2-9 0,6-8-6 16,17 0-48-1,10-6-19-15,1-19-45 16,4-7-22-16,-4-23-267 16,-4-16 262-16</inkml:trace>
  <inkml:trace contextRef="#ctx1" brushRef="#br0" timeOffset="17454.8">15108 1005 1329 0,'11'6'114'0,"-3"1"11"0,-7-1-11 0,-4 2-13 0,-8 4-50 0,-9 4-13 15,-23 8-11-15,-6 3-6 16,-27 7-16-16,-7 3-1 15,-4-4-4-15,-1 0 1 0,18-3-1 16,12-5 0-16,20-4 0 16,13-4 0-1,22-4 0-15,6-2-1 0,27 4 16 16,9 1 5-16,21 6 18 16,13 5-1-1,14 6-12-15,2-1-3 0,-3 7-11 16,-9-3-1-16,-14-1-16 15,-9-3-23-15,-10-9-48 16,-3-1-32-16,-14-9-130 16,-7-2 141-16</inkml:trace>
  <inkml:trace contextRef="#ctx1" brushRef="#br0" timeOffset="18642.07">15677 805 837 0,'-11'-11'132'0,"8"-7"-33"16,2 9 121-16,2 9-90 0,6 9-4 0,0 17-11 0,1 10-8 0,8 22-8 0,-5 8-1 0,0 7-28 16,2 3-16-16,-5-5-32 15,1-5-14-15,-3-5-11 16,1-5-16 0,-6-8-30-16,1-7-22 15,-2-4-51-15,-6-9-10 0,-2-4-30 16,-2-8-33-1,4-12 3-15,-7-12 49 16,5-18 109-16,2-12 78 16,-5-13 92-16,8 1-2 0,-2-2-2 15,7 3 1-15,12 13-4 16,2 9-11-16,11 20-13 16,-1 4-11-16,11 11-24 15,2 6-7-15,2 8-26 16,-3 2-10-16,-8 1-14 0,-3 2-3 15,-11 0-4 1,-5 1-7-16,-11 2-2 0,-10 2-8 16,-17-4-12-16,-11 2-8 15,-12-6-24-15,-5-4-15 0,-2-18-38 16,5-5-16 0,11-21-37-1,5-9-134-15,15-21 189 0</inkml:trace>
  <inkml:trace contextRef="#ctx1" brushRef="#br0" timeOffset="19094.2">17399 770 1403 0,'1'52'94'0,"-1"3"33"0,0 7 0 0,0 2-39 0,0 3-27 0,0-3-30 16,0-1-11-16,0-3-14 15,-1-3-9-15,-3-3-47 16,-2-2-33-16,-2-11-73 16,0-7-224-16,-3-11 236 15</inkml:trace>
  <inkml:trace contextRef="#ctx1" brushRef="#br0" timeOffset="19946.82">17088 1186 1223 0,'5'4'55'15,"2"-4"41"-15,8-4 4 16,11-10 15-16,6-2-6 0,6-14-19 16,8-3-5-16,2-5-5 15,5-1-5 1,6 3-17-16,-2 1-8 0,-3 10-11 15,-2 6-7-15,-13 14-7 16,-4 5-1-16,-13 19-4 16,-8 9-4-16,-4 12-6 15,-10 7-4-15,-2 8-6 16,-2 2 4-16,-4-3-6 16,-3-2 2-16,3-8-4 15,1-5-10-15,1-13 6 16,6-7-2-16,2-19 8 15,2-5 0-15,9-16-1 16,3-5-2-16,3-12 4 16,3 1-1-16,5 9 2 15,-4 3 0-15,4 7 0 16,-5 11 3-16,0 8-2 0,4 10 3 16,-1 13-9-1,3 3 0-15,2-1-3 0,2 0 1 16,6-12 7-16,3-3-2 0,4-11 7 15,6-6-4 1,-9-9-1-16,-2-2 2 0,-15-5-3 16,-6-3 1-16,-11 0 3 15,-8-5 2-15,-13-7 2 16,-12 1-2-16,-6 4-3 16,1 7-2-16,9 17-4 15,5 15 1-15,8 13 3 16,5 12 0-16,8-2 2 15,9 3 0-15,15-5 3 16,2-3-3-16,9-6-1 16,4 2-1-16,-8-9-4 0,5 0-2 15,-11-11-4 1,-5 1-1-16,-6-4-1 0,-6 1 3 16,-5-4-7-16,-7 3-3 15,-1 1-5-15,2-10 2 0,-5 3 8 31,-2-3 9-31,2-7 6 16,1 3 3-16,5-3-1 16,1-4 1-16,11-3-4 0,-1 0-4 0,10 3 5 15,3 3-1-15,0 9 5 16,1 5 12 0,-3 10 0-16,1 5 0 0,-4 9-3 15,0 1-9 1,-5 4-1-16,4-2 0 0,1-2 2 15,1 1-16-15,3-9-63 16,4-1-49-16,4-9 54 16</inkml:trace>
  <inkml:trace contextRef="#ctx1" brushRef="#br0" timeOffset="20928.09">20418 906 719 0,'-5'0'115'0,"-6"0"142"0,5 0-105 0,-8 0-22 0,0 0-20 0,-5 0-34 16,-16 1-20-16,-1 4-18 16,-10-2-9-16,-1 2-18 15,-2 1 5-15,1 8-7 16,7-1-3-16,11 3-4 16,10 6-4-16,14-5 2 15,7 5 1-15,18 2 8 0,8-4 8 16,15 6 7-1,11-3 2-15,8-1 1 0,4 2-7 16,-7-3-8-16,-11-1-8 16,-24 2-1-16,-19-5-1 15,-21 7 1 1,-13-3 2-16,-22-1-10 0,-8 2-9 16,-11-8-16-16,2-1-12 0,18-8-27 15,7-7-12-15,22-7-28 31,11-9-30-31,17-7 85 0</inkml:trace>
  <inkml:trace contextRef="#ctx1" brushRef="#br0" timeOffset="21496.46">20533 1111 1137 0,'0'8'79'15,"-1"-1"39"-15,-3 3-6 16,4-1-3-16,0-2-21 15,13-4-23-15,4-3-7 16,10-8-5-16,3-2-7 0,5-4-11 31,1-3-5-31,-1-4-7 0,-3 2 3 0,-10-1-5 16,-7 3-3-16,-18 2 1 16,-11 0-8-16,-18 8-4 15,-5 6 1-15,-12 9-12 31,-3 12 0-31,4 9 1 16,4 4-3-16,19-2 6 16,11 2-1-16,17-1-1 15,9-1 0-15,23-4 1 16,9-2-3-16,8-4 1 16,5-4 3-16,-3-6-17 15,-2-7 1-15,-5-8-11 0,-4-7-7 16,-8-8 4-16,-7-3 5 15,-4-11 7-15,-4-5 4 16,-4-11 10-16,-3-6 1 16,-9-16 3-16,-1-6 7 0,-6-7 7 15,-1 1-1-15,-1 23 17 16,-2 8 3-16,6 28 16 16,1 20 1-16,-3 2-13 15,1 21-5-15,4 20-19 16,-1 15 1-16,4 20-9 15,0 5 2-15,0 6-4 16,1-6-1-16,-3-13-20 16,-3-4-27-16,0-17-45 15,-2 0-25-15,2-16-26 16,2-3-11-16,-2-15 92 0</inkml:trace>
  <inkml:trace contextRef="#ctx1" brushRef="#br0" timeOffset="22262.76">20743 811 748 0,'-5'-2'101'0,"2"2"56"0,6-3-36 0,7 0 12 0,9 3-40 16,4-5-8-16,17 4 1 0,2-4-3 0,15 0-16 16,-2 4-11-16,-1-7-31 15,-8 3-15-15,-18-6-48 16,-1 2-35-16,-19 1-315 16,3-5 246-16</inkml:trace>
  <inkml:trace contextRef="#ctx1" brushRef="#br0" timeOffset="23029.94">21926 1024 821 0,'-16'6'93'15,"-1"5"65"-15,3 0-38 0,-2 2-27 0,2 3-26 0,0 9-28 0,-4 0-6 16,9 5-13-16,-1 3-6 16,7-4-6-16,6-3-5 15,12-3 8-15,8-6 11 16,10-8 21-16,4-6 5 16,-1-7 2-16,-3-12 0 15,-4-1-7-15,-7-2 3 0,-13-3 4 16,-7-4-4-16,-12 0-11 15,-9-1-9 1,-11-6-14-16,-4 1-8 0,-1-1-4 16,6 9-5-1,7 10-20-15,5 8-13 0,1 6-28 16,5 5-13-16,7 7-17 16,4 2-7-16,11 2-19 15,3-3-25-15,13-5-172 0,9 1 191 16</inkml:trace>
  <inkml:trace contextRef="#ctx1" brushRef="#br0" timeOffset="23759.76">22079 1074 587 0,'32'-3'167'0,"1"0"144"16,-5-8-98-16,2-3-35 15,-1 1-54-15,-2-1-16 16,-12 1-38-16,-13 13-19 16,4 0-30-16,-11 13-12 0,1 11-9 15,1 2 0-15,1 6-2 16,4 3 1-1,13-10 1-15,9-6-3 0,6-6 2 16,0-4-1-16,-5-7 2 16,-6-2 3-1,-5-7 8 1,-4-5 5-16,-4-12 13 0,0-4 6 0,-4-17 13 16,-2-5-3-16,0-8-11 15,0-2-10-15,0 8-13 16,0 11-4-16,0 15 4 15,0 6 3-15,-2 14-7 0,2 4 0 16,0 4-4-16,4 5-2 16,5 8 2-1,-1 2 1-15,8 4-1 16,-5 2 4-16,0 4-5 16,1 5-1-16,-5-3-1 0,-1 6-4 0,-1-5 4 15,-5-1-2-15,0-9 3 31,0-6 1-31,0-12 0 0,-8-2-1 0,5-13-1 32,1-4 3-32,1-15-4 15,-1-1 3-15,0-8-2 0,1-5-2 16,-2 2 2 0,-2-3 1-16,2 1 1 15,-4 7-1-15,4 6 2 0,-5 1 1 16,5 13-4-16,-1 0-1 15,2 13-2-15,2 6-1 16,0 0 4-16,-3 2 0 16,3 15 1-16,1 5 2 15,3 11-2-15,0 0-1 16,-2 2 0-16,4 3-3 0,-1 0 3 16,1-1 2-16,7-5-2 15,-4-4 0-15,2-6 0 16,2 1 3-16,1-11-3 15,0-1 2-15,1-6-9 16,0 0-12-16,0-5 0 16,-4 3-9-16,1-6-14 15,-1-2-9-15,2-6-33 16,3-3-20-16,1-5-34 16,0-5-83-16,1-9 136 15</inkml:trace>
  <inkml:trace contextRef="#ctx1" brushRef="#br0" timeOffset="24290.47">22729 324 1148 0,'0'0'2'0,"2"1"41"0,-2-1 91 0,1 3-6 0,1 5 9 0,1 7-8 0,0 10-32 0,2 5-9 0,6 15-13 16,2 6-12-16,-1 12-21 0,4 6-7 15,-3 17-10 1,-2 0-8-16,-7 1-8 0,-4-3-2 16,0-21-3-16,-3-10-2 0,3-16-20 15,2-11-7-15,7-11-13 16,6-9-9 0,10-11-13-16,3-7-12 0,2-15-43 15,0-2-21 1,-6-15-176-16,-4 0 185 15</inkml:trace>
  <inkml:trace contextRef="#ctx1" brushRef="#br0" timeOffset="24439.61">22666 686 1360 0,'24'10'95'0,"6"-4"18"15,8-4-2-15,17-7-38 16,3-4-33-16,13-9-42 15,3-4-39-15,-3-6-194 0,8-2 148 16</inkml:trace>
  <inkml:trace contextRef="#ctx1" brushRef="#br0" timeOffset="24818.18">23747 485 1457 0,'-2'-5'-103'0,"10"25"221"0,-3-2 8 0,0 12-6 0,-5 4 0 0,0 22-7 0,-4 13-23 32,1 15-31-32,0 4-13 0,2 2-26 15,1-4-10-15,-4-15-7 16,3-6-27-16,-1-10-56 0,2-11-32 15,-3-6-80-15,-2-8-184 16,-6-20 235-16</inkml:trace>
  <inkml:trace contextRef="#ctx1" brushRef="#br0" timeOffset="25182.78">23516 1005 1319 0,'19'-21'77'0,"13"3"47"16,7 2 1-16,10 5 4 16,3 0-15-16,0 11-38 15,-4 0-18-15,-4 4-30 16,-3 7-14-16,-10 10-9 16,-5 1 1-16,-12 10-6 0,-8 2 0 15,-4 1-2-15,-2 3 0 16,0 0 2-16,0-2 5 15,8-6-4-15,1-5-1 16,13-7-1-16,8-9-1 16,10-11 6-16,4-4 0 15,-2-8 2-15,-2-5 1 0,-15 2 7 16,-9-5 7-16,-27-4 0 16,-14 0 2-16,-23-4-13 15,-9 3-5-15,1 0-16 16,0 5-17-16,17 8-32 15,7-4-24-15,17 10-57 16,8-1-34-16,18 4 96 16</inkml:trace>
  <inkml:trace contextRef="#ctx1" brushRef="#br0" timeOffset="25626.04">24484 792 1370 0,'11'8'92'0,"0"-2"36"0,1-6 3 15,2-6-24-15,2-7-17 0,5-7-30 16,-2-7-2-16,4-4-23 16,-1-3-7-16,-4 3-1 15,-1 6-4-15,-4 9 4 16,-1 3 0-16,-2 10 4 0,-4 9 0 16,-4 10-1-16,-2 11 0 15,-5 19-5-15,2 6-3 16,3 14-3-16,1 7 0 15,4-1-10 1,1 1-2-16,1-7-5 16,1-3-3-16,-4-9-1 0,0-4-23 0,-3-4-41 15,-1-5-67-15,0-11-45 16,0-3-26-16,-1-10-165 16,1-16 239-16</inkml:trace>
  <inkml:trace contextRef="#ctx1" brushRef="#br0" timeOffset="25831.59">24398 1413 1421 0,'10'13'100'0,"17"-2"63"0,10-1 10 16,23-3-12-16,5 3-31 15,11-9-57 1,0-1-26-16,-5-6-33 0,1-2-29 15,-17-4-91 1,-6-7-62-16,-16-2 78 16</inkml:trace>
  <inkml:trace contextRef="#ctx1" brushRef="#br0" timeOffset="26750.71">20440 2169 752 0,'8'-8'113'0,"3"6"191"0,-8-1-207 0,7 3-11 0,-10 0-6 0,1 3-32 16,7 2-8-16,0 3-5 15,6-2-2-15,7-1-3 16,7-3 1-16,7-10-2 15,1 0 2-15,-7-5-2 16,-6-4 0-16,-10 0-2 16,-7-4-4-16,-12 1-4 15,-10-4-6-15,-19 10-9 16,-7-1-1-16,-10 11-2 0,-2 5 2 16,8 17-3-16,-1 8-1 15,8 14-2-15,7 9 0 16,18 4 2-1,15 3 4-15,21-3 4 16,10-4 4-16,11-11 3 0,4-5-6 16,10-19-8-16,-4-3-17 15,-2-17-38-15,-4-8-22 16,-7-16-54-16,-3-8-91 16,-5-16 136-16</inkml:trace>
  <inkml:trace contextRef="#ctx1" brushRef="#br0" timeOffset="26936.37">20923 1726 1334 0,'0'3'101'0,"0"14"59"15,-2 5-15-15,-1 22-18 16,-3 7-21-16,-2 18-42 16,-2 9-15-16,6 5-31 15,4-1-11-15,9-9-9 16,4-9-21-16,4-12-47 0,8-7-24 15,-1-15-61 1,5-13-23-16,7-17 109 0</inkml:trace>
  <inkml:trace contextRef="#ctx1" brushRef="#br0" timeOffset="27235.37">21238 1965 1268 0,'-17'5'82'0,"-3"8"59"16,-4 1-30-16,-3 6-5 16,3-1-21-16,9 5-36 0,7 0-11 15,11 2-12-15,10 4-4 16,7 5-3-16,5 6-1 16,2 5-3-1,-3 0-2-15,-8-2-7 0,-7-6 0 16,-9-8-6-16,-8-4 0 15,-9-8-7-15,-5-10-12 16,-7-8-32-16,1-4-22 16,4-13-57-16,4-7-17 15,10-13 79-15</inkml:trace>
  <inkml:trace contextRef="#ctx1" brushRef="#br0" timeOffset="27628.08">21456 2249 923 0,'8'0'103'0,"0"-6"118"15,3 0-106-15,3-9-27 16,0 1-17-16,2-6-26 15,-2-2-5-15,2 1-3 16,0-4-2-16,-2 3-10 16,0 0-4-16,-3 1 5 31,-3 7-5-31,-14-2 1 0,-10 8-3 0,-14 4-7 16,-8 8 6-16,-3 17 8 15,-3 10 3-15,6 15 5 16,5 9 3-16,16-1 5 15,10 1 1-15,20-3-2 16,12-6-6-16,12-10-12 16,10-7-1-16,7-15-8 15,2-3-5 1,3-11-38-16,-4 0-28 0,-8-11-70 0,-4-2-38 16,-7-9 87-16</inkml:trace>
  <inkml:trace contextRef="#ctx1" brushRef="#br0" timeOffset="28884.16">22436 2145 626 0,'-2'0'112'0,"-4"0"140"0,6-1-169 0,-2 1 0 15,4 0-45-15,4-4-13 0,1 1-8 0,-3 3 3 16,1-1 4-16,-5 1 2 15,0 1 1-15,2 7 0 16,-9 3-4-16,-2 3-1 16,-1 7-4-16,2 6 0 0,2 6 0 15,6 5-3 1,2 3-2-16,7-5 0 16,10-1-3-16,2-10-4 15,9-19 8-15,0 2 3 0,1-17 6 16,2-4 8-16,-3-4 3 15,-8-5-3 1,-11-4 5-16,-6 3 0 0,-16-4-5 16,-8-2-3-16,-14 3-12 15,-5-4-6-15,-8 1-23 16,1 6-16-16,-4 7-35 16,1 3-19-16,14 9-37 15,5 2-78-15,29-1 123 16</inkml:trace>
  <inkml:trace contextRef="#ctx1" brushRef="#br0" timeOffset="29402.72">22819 2153 825 0,'13'16'129'0,"-7"0"201"16,-6 4-257-16,-6 4 2 15,-5-2-15-15,1 0-5 16,6-3-18-16,0 1-12 15,11-7-13-15,4-7-7 16,11-7 8-16,6-6 0 0,4-10 4 16,2 3 12-16,-2-7 5 15,-7-1 5-15,-6 0 7 16,-8 0-11-16,-9 6-14 16,1 5-5-16,-5 10-17 15,-5 7 1-15,-1 13-2 16,0 14-1-16,6 6 2 15,10 7-1-15,9-5-2 16,5-11-3-16,10-6 1 16,-4-7 4-16,2-7 5 15,0-10 7-15,-9-3 5 16,-5-13 5-16,-7-13 9 16,-3-4-1-16,-4-22-1 0,1-5-8 15,-3-14-7-15,-3-3-6 16,0-2-2-16,0 8 2 15,1 28 9-15,4 12 10 16,-2 29 12 0,0-4-5-16,-3 20-13 0,1 11-4 15,0 15-13-15,2 12 4 16,8 14-4-16,-1 5-2 16,7-5-20-16,-2 4-26 0,4-12-52 15,2-3-29 1,-4-9-41-16,-3-13-101 0,-5-12 171 15</inkml:trace>
  <inkml:trace contextRef="#ctx1" brushRef="#br0" timeOffset="29591.59">23180 2062 1272 0,'-6'-5'74'0,"5"2"48"0,2-2-48 0,13 5-15 0,10-3-15 15,9-2-35-15,3-3-18 16,12-1-30-16,1-2-25 16,-2 0-183-16,5-5 154 15</inkml:trace>
  <inkml:trace contextRef="#ctx1" brushRef="#br0" timeOffset="29796.08">23687 1926 1215 0,'-2'2'118'0,"7"5"78"0,3 14-54 16,8 6 4-16,-4 20-40 15,-2 7-23-15,-2 12-36 16,-5 2-17-16,3-2-18 16,0-8-7-16,1-7-43 15,-3-10-26-15,-2-7-71 16,-2-5-45-16,-5-9 105 15</inkml:trace>
  <inkml:trace contextRef="#ctx1" brushRef="#br0" timeOffset="30204.44">23632 2265 1364 0,'20'-19'95'16,"5"-5"26"-16,5 4 4 0,5 3 4 15,0-4-24 1,6 5-29-16,-2 5-8 0,7 8-38 16,-2 5-16-16,-6 9-12 15,-8 6-2 1,-10 8 2-16,-7 2-2 0,-11 8 0 16,-4 0 1-16,-7 4-7 15,1 0 6-15,3-1-3 16,5-5 0-16,8-7 5 15,6-6-3-15,10-9 4 16,4-3 3-16,7-5-2 16,0-6 2-16,-1-5 2 15,-1-4 3-15,-4-9 7 16,-9 1 3-16,-10-10 7 0,-9-2-1 16,-16-7-1-16,-11-1-4 15,-12 1-23-15,-1 4-8 16,-5 15-23-16,3 7-24 15,8 11-41 1,0 4-30-16,14 4-57 0,8 1-268 16,14-7 296-16</inkml:trace>
  <inkml:trace contextRef="#ctx1" brushRef="#br0" timeOffset="31826.11">24826 2156 970 0,'0'-12'92'0,"-3"1"52"0,-4-4-12 0,-2 3-30 0,-4 2-21 15,-4 2-20-15,-4 7-10 16,-7 7-1-16,3 5-10 16,-2 16-5-16,5 3 5 15,3 19-5-15,3 0 3 16,10 9-2-16,3 2-4 0,14-2-9 0,6-1-1 15,8-14-8 1,7-7-5-16,6-11 3 0,6-7 1 16,2-14 17-1,-1-8 7-15,-2-14 13 16,0-4 4-16,-12-8-6 16,-10-9-6-16,-17-7-6 0,-10-11-6 0,-21-7-12 15,-4-3 0 1,-7 1-14-16,-3 12-4 0,3 17-19 15,0 11-19-15,-1 20-75 16,1 6-55 0,5-1 90-16</inkml:trace>
  <inkml:trace contextRef="#ctx1" brushRef="#br0" timeOffset="64073.53">929 3946 670 0,'0'-3'151'15,"0"0"144"-15,0-3-149 0,1 1-22 0,-1 0-45 0,0 0-7 0,-1 2-10 0,-4-2 1 16,-5 4-15-16,1 1-4 16,-4 5-15-16,-1-1-3 15,-2 4-3-15,2-1-1 0,-2 4-7 16,8 1-4-16,-1 6-5 16,1 2-4-16,5 10-1 15,-3 3 2-15,9 7-4 16,6-1 1-16,10-3-5 15,5-7-1-15,7-15 3 16,2-5-3-16,4-10 6 16,1-12 2-16,-5-11 13 15,-2-2 9-15,-9-12 12 16,-4-2 2-16,-12 2-9 16,-8 1-1-16,-12 7-12 15,-9-2-4-15,-11 15-4 16,-7-2-10-16,-6 16-28 15,3 3-24-15,6 9-46 0,10 4-35 16,14 1-252-16,9-1 241 16</inkml:trace>
  <inkml:trace contextRef="#ctx1" brushRef="#br0" timeOffset="64696.26">1298 4071 961 0,'6'-13'119'0,"0"-1"191"0,2 0-219 0,-3 1 2 0,-4 2-17 0,1 3-29 0,-2 8-20 0,5 3-25 16,3 8 0-16,7 10-2 0,8 7 0 15,2 7 3 1,3 4 2-16,2-1-5 0,2 2 0 15,-2-9 0-15,-2-4 0 16,-4-11-2 0,-4-13 0-16,-6-11 17 15,-2-6 10-15,-8-16 16 0,-1-6 6 16,-3-5-10-16,-6 0-3 0,-3 4-12 16,-2 6-1-16,6 13-7 15,5 17-1-15,3-7-1 31,10 16-5-31,2 11-2 0,7 4-2 16,5 6-5-16,5 2 0 16,1-1 2-16,0-3-2 0,-1-8 1 15,-4-5 2-15,-4-9-2 16,-5-3 1-16,-5-17 6 16,2-8 1-16,-7-18 8 15,-1-11-3-15,-3-5 1 16,-4-6 1-16,-2-3 10 15,-6-7 11-15,-2 7-6 16,3 1-2-16,1 21-3 16,2 12 0-16,3 31 6 0,8 6-3 0,0 26-10 15,1 13-8 1,4 18-5-16,1 4-1 0,8 0-2 16,2 1-22-16,9 0-65 15,-2 0-27-15,-2-4-80 16,-3-8-6-16,-13-19 26 31,-3-9-211-31,-10-22 271 16</inkml:trace>
  <inkml:trace contextRef="#ctx1" brushRef="#br0" timeOffset="64850.07">1746 3911 1484 0,'15'16'101'0,"9"-6"50"0,11 2-14 0,12-5-29 0,7-6-29 16,1-2-42-16,2-6-22 0,-11-2-94 31,-5-4-77-31,14-10 90 16</inkml:trace>
  <inkml:trace contextRef="#ctx1" brushRef="#br0" timeOffset="65799.56">3184 3852 859 0,'0'4'117'0,"-3"7"135"0,2 2-119 0,-1 0-24 0,2-1-16 0,2-1-27 0,1 0-15 16,0-4-18-16,3 0-7 15,4-5-5-15,-1-2-1 16,10-9 6-16,0-3 3 0,3-6 5 16,2-6 3-1,-4-3-5-15,-2 2-5 16,-15 1-8-16,-6 2-4 0,-15 8-7 16,-4 3-2-16,-9 11-4 15,-4 11-2 1,-1 13 0-16,-2 6 0 0,11 11-1 15,7 0-2-15,15 0 1 16,6-2 0-16,20-6-5 16,7-6 1-16,15-10-1 15,4-4 1-15,8-12 4 16,9-5 4-16,-8-15 1 16,-5 0 3-16,-7-8 5 15,-12 0 2-15,-12 0 12 16,-1 2-2-16,-17 2 2 0,-2 2-9 15,-2 13-4 1,-7 2 6-16,1 15-2 0,3 6 4 16,-3 13-11-16,6 7-6 15,4-2-3-15,1-2-5 0,15-4 3 16,-3-3 1 0,12-10-1-1,2-3 3-15,-3-9-11 16,4-4-12-16,-4-11-48 0,-4-6-36 0,-7-7 116 15,-4-6-50-15</inkml:trace>
  <inkml:trace contextRef="#ctx1" brushRef="#br0" timeOffset="65941.37">3546 3716 1514 0,'-3'-5'58'16,"4"-7"-19"-16,1-4-9 0,10-14-67 0,4-3 5 0,16-19 10 0</inkml:trace>
  <inkml:trace contextRef="#ctx1" brushRef="#br0" timeOffset="66115.55">3814 3482 1153 0,'2'23'142'0,"1"2"123"0,5 3-128 15,-1 4-8-15,3 7-57 16,-1 4-20 0,-4 2-32-16,1 6-14 15,-1-5-17-15,0-1-28 16,1-7-79 0,2-5-34-16,-2-6 71 15</inkml:trace>
  <inkml:trace contextRef="#ctx1" brushRef="#br0" timeOffset="66895.11">3787 3839 1246 0,'14'-14'83'0,"4"-8"36"15,4-2 8-15,6-3-11 16,1 0-21-16,2-1-17 15,-1-5-13-15,0-5-5 16,0 0-1-16,0 5-17 16,2 0-3-16,-10 14-7 15,-2 6-8-15,-10 17 1 0,-1 13 0 16,-6 27-10 0,-3 8-1-16,-3 14-5 15,-3 2-5-15,3-6-7 16,-4-6-7-16,6-13-14 0,1-8-5 15,1-13-1-15,7-8 6 16,-2-12 12-16,-2-6 4 16,5-11 10-16,-1-4-1 0,3-7 3 15,3 4-1-15,-1 3-1 16,1 8 0-16,5 11-2 16,-2 7 2-16,5 5-1 15,2 3-1 1,3-4 1-16,3-4 3 0,3-3 1 15,2-8 6-15,-1-5 2 16,1-2-3-16,-10-5 5 16,-7-3-2-16,-15 2 2 15,-5 0 2-15,-12 4-4 16,-3 0-2-16,-5 12-9 16,0 5 0-16,3 11-9 15,4 10-1-15,9 0 4 0,5 0-1 16,7 1 1-16,7-7 1 15,10 1-6 1,2-4 1-16,5-5-2 0,2 1-6 16,-2-8 5-16,1 0-12 0,-4-4 2 15,0 0 0-15,-10-1-12 16,-6-1 1-16,-9 2-15 16,-2 0-1-16,-3 3 8 15,-3 2 13-15,-1-5 21 16,6 0 10-16,-1 0 27 15,2 0 10 1,2 2 22-16,4-4 4 0,8-4-7 16,5-1-6-16,2-2-17 15,2-2-8-15,9-3-17 16,-2-2-7-16,11-3-37 16,3-1-46-1,3-6-118-15,9 1 107 0</inkml:trace>
  <inkml:trace contextRef="#ctx1" brushRef="#br0" timeOffset="67979.22">6731 3680 456 0,'0'0'41'0,"-2"-4"66"0,-2 1-31 0,0-3 39 0,-3 0 8 0,2 4 8 15,0-3-8-15,2 4-16 16,3 1-1-16,-8 1-7 16,-1 3-4-16,-4 2-20 15,-3 5-10-15,0 5-26 16,2 4-6-16,2 9-11 15,5 4-5-15,7 1-9 16,5 3 0-16,12-9-7 16,4-3 0-16,7-7 3 15,4-12-2-15,-2-6 14 0,0-5 5 16,-5-9 11-16,-4-5 7 16,-7-6-4-1,-5-4 0-15,-9-1-2 16,-3-1-3-16,-11 4-8 0,1-1-8 0,-12 7-19 15,-3 4-15 1,-4 15-16-16,-1 2-12 16,6 13-26-16,7-2-12 0,12-2-34 15,9-1-19 1,23 0 79-16</inkml:trace>
  <inkml:trace contextRef="#ctx1" brushRef="#br0" timeOffset="68312.63">7106 3735 1330 0,'-9'1'84'0,"-4"3"23"16,-1 7-27-16,0 4-41 16,1 6-13-16,10 7-12 15,3 4-3-15,8-1-1 0,8 1-6 16,7-10-5-16,4-2 1 15,8-15 12-15,4-2 4 16,-2-9 12-16,1-5 9 0,-12-8 2 31,-5-1 5-31,-18-4 0 16,-6-3-5-16,-18-1-16 0,-5-2-8 16,-11 0-24-1,-1 1-23-15,2 12-32 0,3 1-17 0,8 15-32 16,7 2-14-16,17 7-242 15,4-3 231-15</inkml:trace>
  <inkml:trace contextRef="#ctx1" brushRef="#br0" timeOffset="68634.94">7529 3782 879 0,'3'5'135'16,"-1"0"231"-16,-2 4-264 15,-2 5-23-15,1 8-15 16,1 4-41 0,4 0-12-16,4 0-9 15,7-6-1-15,8-7 1 16,2-5 5-16,7-8 6 16,3-8 5-16,-2-5 13 15,-5-4 7-15,-6-2 4 0,-7 0 0 16,-12-5-8-16,-3 2-4 15,-18-3-5 1,-7-3-7-16,-11-1-16 0,-5 4-8 16,0 14-20-1,1 11-4-15,6 14-19 0,7 10-12 16,11-1-28-16,11 3-13 0,16-3-23 16,10-9-162-16,14-9 190 15</inkml:trace>
  <inkml:trace contextRef="#ctx1" brushRef="#br0" timeOffset="68973.64">8129 3725 1001 0,'0'-1'184'0,"0"-7"252"16,-4 8-309-16,-2 0-15 15,-3 8-48-15,-1 6-12 16,4 10-21-16,4 2-6 15,7 3-15 1,6-1-6-16,10-3-4 16,4-4-5-16,5-8 5 15,6-6-1-15,4-7 1 0,-1-4 6 0,-3-10-1 16,-3-2 4 0,-10-8 3-1,-8-1 3-15,-10-2 0 0,-5 2 4 0,-13 0-6 16,-10 1-4-1,-18 3-3-15,-2 6-21 16,-9 12-29-16,8 4-17 16,8 13-59-16,7 0-10 0,24-1-35 15,5 0-196-15,24-15 235 16</inkml:trace>
  <inkml:trace contextRef="#ctx1" brushRef="#br0" timeOffset="69312.41">8659 3678 1417 0,'-7'2'103'0,"-5"1"39"15,-4 0-15-15,0 2-44 16,-1 3-22-16,6 9-31 16,3 8-10-16,5 2-15 15,3 6-4-15,11-1-4 16,3-6-2-16,10-2-4 15,4-3 2-15,8-14 3 16,2-2 2-16,2-10 3 0,4-2 0 16,-9-12 9-1,-2 0 9-15,-10-8 11 0,-10 0 12 16,-11-3 1-16,-12 0-6 16,-17 2-17-16,-9 3-11 15,-19 9-21-15,0 8-15 16,-5 11-39-16,4 5-38 0,20-2-67 15,9-1-132 1,24-7 179-16</inkml:trace>
  <inkml:trace contextRef="#ctx1" brushRef="#br0" timeOffset="69895.13">9383 3743 983 0,'-16'-5'55'0,"-4"-1"16"16,-1 3-14-16,1 3-17 0,-3 1-4 0,9 12 4 0,2 4 3 15,7 5-1-15,6 8 0 16,12-3-5-16,6 1 2 16,6-7-12-1,4-7-2-15,1-9-2 16,1-4-1-16,-2-4 7 0,-7-6 0 0,-5-7-3 15,-4-1-1 1,-4-7-3 0,-6 2 0-16,-7 0-3 0,-8 1-2 0,-16 2-10 31,-8 0-1-31,-5 8-22 16,-2 5-17-16,10 6-35 0,9 5-25 0,13 1-149 15,5 2 148 1</inkml:trace>
  <inkml:trace contextRef="#ctx1" brushRef="#br0" timeOffset="70130.1">9806 3752 1182 0,'-5'-1'148'0,"-1"-6"222"0,2-1-318 16,1-4-12-1,6-1-25-15,2 1-17 16,6-1-62-16,3 0-34 16,2 1 45-16</inkml:trace>
  <inkml:trace contextRef="#ctx1" brushRef="#br0" timeOffset="70272.99">10140 3755 1357 0,'-6'2'67'0,"-1"-4"5"16,0-1-21-16,3-9-60 16,6-4-34-16,6-5-189 15,3 2 146-15</inkml:trace>
  <inkml:trace contextRef="#ctx1" brushRef="#br0" timeOffset="70399.31">10326 3738 867 0,'-5'13'141'0,"4"-1"216"16,-4-7-282-16,5-5-42 0,0-5-25 15,3-15-191 1,5 1 131-16</inkml:trace>
  <inkml:trace contextRef="#ctx1" brushRef="#br0" timeOffset="70984.22">10875 3571 1176 0,'-8'6'80'0,"-1"4"37"0,1 4-18 0,-8 6-24 0,0 1-12 0,-2 10-29 16,-3-2-8-16,13 5-17 0,5 0-8 16,16-9-3-16,7 0-6 15,10-11 2-15,6-4 5 16,-1-9 6-16,1-6 7 16,-7-7 9-16,-4-4 0 15,-8-8 12-15,-1-1 1 0,-10 2 5 16,-6-3 7-1,-9 1-8-15,-7 0-5 16,-9 1-12-16,-3 5-12 0,-1 7-28 16,-2 2-21-16,5 10-58 15,4 2-31-15,10-1 70 16</inkml:trace>
  <inkml:trace contextRef="#ctx1" brushRef="#br0" timeOffset="71411.23">11309 3577 1085 0,'-5'6'105'0,"-1"7"88"16,-7 0-94-16,-2 2-13 0,-4 8-28 16,0 2-14-16,1-5-19 31,7 5-4-31,10-1-8 0,6-2-5 0,12-3-4 16,2-5-1-16,9-3-2 15,5-4 4-15,2-7-1 16,3-8-3-1,-8-3 1-15,3-3 2 0,-14-2 3 16,-3 2 10 0,-8-5 8-16,-10 1 4 0,-11-1 4 15,-10-3-6-15,-17-3-12 16,-5 3-7-16,0 8-23 16,3 1-11-16,13 10-38 15,9 1-32-15,12 4-65 16,3 1 82-16</inkml:trace>
  <inkml:trace contextRef="#ctx1" brushRef="#br0" timeOffset="71791.96">11702 3590 1378 0,'-8'8'213'0,"-11"11"-99"0,3 6-39 0,4 0-12 0,2 5-28 0,10-2-9 0,5-1-18 16,11 0-5-16,11-3-5 15,1-2-6-15,10-8-15 16,0-3 1-16,4-9 0 16,1-4 4-16,-5-11 20 15,-2-2 7-15,-12-3 22 16,-5-1 12-16,-16-3 19 16,-11 0 0-16,-17-5-14 15,-12 1-9-15,-8-1-26 0,-4 0-15 16,0 14-46-16,0 1-53 15,8 4 56-15</inkml:trace>
  <inkml:trace contextRef="#ctx1" brushRef="#br0" timeOffset="73795.78">5590 4239 1155 0,'-3'-1'73'0,"3"1"18"0,2-2-11 0,2-2-27 0,-2 0-11 0,-2 3-12 15,0-1-1-15,-3 13-3 0,1 2-2 16,-1 12-7-16,-2 4-4 16,-1 7-8-1,3-3 2-15,5-3-6 16,7-2 6-16,8-9-4 15,2-5-2-15,10-7 7 0,-3-7 0 16,3-11 8-16,-1-2-2 16,-9-9 5-16,-5 0 1 15,-7 0 1 1,-7-5 2-16,-10 3-7 0,-4-1-7 16,-10 1-9-1,-1 4-8-15,-10-2-47 16,1 6-21-16,2 8-54 15,4 8-60-15,15 5 117 16</inkml:trace>
  <inkml:trace contextRef="#ctx1" brushRef="#br0" timeOffset="74057.92">5871 4249 725 0,'24'14'128'15,"-5"2"155"-15,-4 1-172 16,-10 7-59-16,-2-2-21 0,-3 0-26 15,0-3-3-15,0-8 5 16,0-2 7-16,0-9 23 16,2 0 16-16,0-6 19 15,-4-6 6-15,-6-3-5 16,-3-2-9-16,-5-5-18 16,2 3-14-16,3-5-18 15,5-1-7-15,10 9-9 16,7-4-2-16,16 6-26 15,8-2-19-15,14-5 149 16,16-2-100-16</inkml:trace>
  <inkml:trace contextRef="#ctx1" brushRef="#br0" timeOffset="74753.14">6751 4345 913 0,'-1'-3'97'0,"-4"1"69"0,-3-4-41 0,2 3-42 0,0 1-17 0,-2 4-31 15,1 6-13-15,-2 6-15 16,-2 5-5-16,0 12 2 16,-2 3 1-16,7 8-2 15,6-1-3-15,8-8-2 16,8-3 7-16,10-14 16 0,6-5 12 16,3-11 17-16,-1-6-2 15,1-13 1 1,-7 0 1-16,-9-8-2 0,-8-3-2 15,-9 2-9-15,-7-4-7 16,-12 5-13 0,0 2-6-16,-17 5-27 15,0 2-20-15,-3 10-41 16,4 4-22-16,16 12-42 0,9 3-96 0,21 0 147 16</inkml:trace>
  <inkml:trace contextRef="#ctx1" brushRef="#br0" timeOffset="75079.34">7151 4456 1194 0,'-8'-12'59'0,"1"1"9"0,3 7-5 16,4-3-14-16,0 7-13 15,6 11-15-15,3 10-4 16,2 6-8-16,2 3-2 15,1-3-9-15,4-2-1 0,4-3 8 32,5-5 9-32,1-9 19 15,5-3 10-15,0-10 10 16,-1-4 5-16,-9-6 8 16,-5-2-3-16,-18-8-6 15,-8-2-12-15,-19-8-21 16,-8 5-6-16,-10 0-25 15,-1 0-20-15,6 8-41 16,4 5-22-16,12 4-29 16,9 10-10-16,15 3 78 15</inkml:trace>
  <inkml:trace contextRef="#ctx1" brushRef="#br0" timeOffset="75421.64">7731 4351 1232 0,'-5'-9'86'0,"-6"6"44"15,0-2-30-15,-8 8-33 16,7 5-25-16,-6 8-24 16,-1 6-11-16,10 10-3 15,4-4-3-15,13 5-4 16,8-8-1-16,17-6 5 15,0-6 7-15,3-12 10 16,2-1 5-16,-5-9 14 16,-4-7 5-16,-7-4 10 15,-5-6 2-15,-15-4-7 16,-4 0-6-16,-17-4-17 16,-4-2-4-16,-9 4-20 15,-3 5-28-15,-2 13-48 16,-1 9-29-16,3 16-60 15,5 10-154-15,22-1 202 16</inkml:trace>
  <inkml:trace contextRef="#ctx1" brushRef="#br0" timeOffset="75879.84">8405 4321 1201 0,'-32'18'85'15,"1"-2"37"-15,1 3-19 0,6-1-32 0,7 5-12 0,9 2-13 16,1-2-6-16,12 7-17 16,3-3-9-16,9-8-15 0,9 0-3 15,2-11-3-15,2-3 3 16,0-7 2-16,0-7 2 0,-5-6 2 16,-3 1-2-16,-8-6 21 15,-4 2 9 1,-8-5 16-16,-6 1 12 15,-7-5-7-15,-6-2-12 0,-7 3-17 16,-3-1-9-16,-2 3-26 16,3 10-13-16,4 6-31 15,5 8-24 1,7 11-32-16,10 3-8 0,15 8-136 16,2-4 153-16</inkml:trace>
  <inkml:trace contextRef="#ctx1" brushRef="#br0" timeOffset="76243.23">8869 4391 1308 0,'9'-25'100'32,"0"1"44"-32,-5 7-34 0,-3-2-24 15,-2 12-22 1,-9 1-17-16,2 16-23 15,-4 7-8-15,-6 14-16 0,6 3 0 0,5 0 0 16,4-4 3-16,11-5-1 16,5-6-1-16,2-12-1 15,3 1 0-15,2-10 10 16,-4-7 6-16,3-3 22 16,-6-5 10-1,-10-2 10-15,-2 0 2 16,-10-3-21-16,-5 3-11 0,-7-4-21 15,-1-3-14-15,-2 4-33 0,4 3-13 32,3 4-40-32,6 8-18 15,14 7-27-15,11 3-12 0,17 4-209 16,7-6 220-16</inkml:trace>
  <inkml:trace contextRef="#ctx1" brushRef="#br0" timeOffset="76554.1">9339 4333 1319 0,'-4'-4'119'16,"-2"3"48"-16,-3-2-33 16,-2 3-23-16,-2 3-47 15,-1 9-21-15,-2 7-26 16,5 5-9-16,5 8-8 15,6-6-1-15,9 1 2 16,7 0 1-16,9-10 1 16,2 1 6-16,3-14 9 0,3-2 7 15,0-5 25-15,-3-5 5 16,-9-3 14-16,-10-2 4 16,-13-3-15-16,-9 2-9 15,-14-1-25-15,-7-1-19 0,-5-5-52 16,-1 4-29-1,6-4-85-15,2-1-47 16,14-4 116-16</inkml:trace>
  <inkml:trace contextRef="#ctx1" brushRef="#br0" timeOffset="76975.5">9944 4433 1348 0,'0'0'90'0,"0"2"36"0,0 0-60 0,-1-4-11 0,-2-3-34 0,1 2-23 16,1-6-53-1,1-2-39-15,1 3 45 16</inkml:trace>
  <inkml:trace contextRef="#ctx1" brushRef="#br0" timeOffset="77124.81">10325 4443 1306 0,'-8'9'45'0,"-2"-2"11"0,2-7-47 15,4-3-6 1,2-10-52-16,2-1-164 0,6-10 136 16</inkml:trace>
  <inkml:trace contextRef="#ctx1" brushRef="#br0" timeOffset="77265.89">10497 4407 1267 0,'-7'11'70'0,"3"-2"7"16,2-4-31-16,5-7-33 16,8 1-30-16,3-10-348 0,8-8 258 15</inkml:trace>
  <inkml:trace contextRef="#ctx1" brushRef="#br0" timeOffset="77779.28">10926 4364 1491 0,'-2'2'45'0,"7"-9"-3"0,-5 7 40 0,0 0-15 15,-5 7-17-15,-3-3-15 16,2 9-17-1,-5 6-7-15,0 9-7 16,5 1 0-16,-2 7-4 0,11-1 1 0,16-12 0 31,1-2-1-31,10-12 0 0,-3-4 0 0,1-10 14 16,-2-7 8-16,2-7 16 16,0-3 4-16,-4-11 13 15,-2-2 2-15,-11 2 7 31,-8-5 1-31,-20 2-21 16,-8 2-11-16,-11 9-27 16,-9 6-12-16,-5 16-9 15,-1 5-12-15,2 10-43 16,12 1-21-16,21 1-46 0,14-4-10 16,26-6 1-16,12 6-6 15,15-9-256-15,4-1 260 16</inkml:trace>
  <inkml:trace contextRef="#ctx1" brushRef="#br0" timeOffset="78103.86">11429 4334 1279 0,'0'-5'99'16,"0"2"34"-16,-3-3-16 15,-2 3-6-15,-6 6-35 16,-2 6-15-16,-7 12-21 15,-1 6-10-15,1 3-10 16,6 0-1-16,14 1-16 16,6-10-2-16,19-9 1 15,8-4-1-15,8-8 6 16,7-3 5-16,-4-11 16 16,-3-4 3-16,-8 0 5 15,-8-5 6-15,-11 0-6 16,-7 2-1-16,-20-2-6 15,-12-1-11-15,-16 3-14 0,-8 4-10 16,-1 9-21-16,4 8-14 16,9 7-52-16,11 2-27 15,18-6-76 1,8 3-178-16,22-10 230 0</inkml:trace>
  <inkml:trace contextRef="#ctx1" brushRef="#br0" timeOffset="78377.25">11883 4151 1607 0,'5'-3'91'0,"-21"16"18"0,-1 4 63 0,3 5-17 16,6 2-42-16,9 1-53 0,9 5-14 0,6 8-26 0,1 3-6 0,0 9-12 15,-2 2-25 1,-3-3-77 0,2-2-50-16,2-12 68 0</inkml:trace>
  <inkml:trace contextRef="#ctx1" brushRef="#br0" timeOffset="129680.27">13685 2049 872 0,'0'2'82'0,"0"2"52"0,0 4-10 0,0 2-20 0,-3 1-14 0,-4 0-23 15,0-5-9-15,3 0-18 16,4-4-5-16,0-1 0 16,5 1 0-16,12-2 4 15,9 0 1-15,16 0 0 0,4 0 1 16,20 8 1-16,8-2-1 16,26 1-1-16,17 0-5 15,17-3-7 1,11-3-3-16,27-1-11 15,8 2-5-15,23 7 1 16,20 1-3-16,-1 7-4 0,2-1 1 0,-5 0-3 16,-17-5-1-16,-39-4-9 15,-28-5-28-15,-60-4-117 16,-30-9 93-16</inkml:trace>
  <inkml:trace contextRef="#ctx1" brushRef="#br0" timeOffset="131556.24">4256 5646 1310 0,'0'2'141'0,"12"-7"-53"0,1-1-22 0,18-13 7 0,6-2 3 0,16-4-5 0,18 1-5 0,30 10-17 16,16 3-13-16,28 11-18 0,7 5-7 0,20 11-6 15,3 1-2-15,-8 7-2 0,-5-1 3 16,-26-1-19-16,-13-1-17 15,-28-7-58-15,-13-1-43 16,-33-5 71-16</inkml:trace>
  <inkml:trace contextRef="#ctx1" brushRef="#br0" timeOffset="132259.53">1318 6741 1268 0,'19'-4'72'0,"10"-2"0"0,16 1 30 0,9-6-5 0,28 4 0 0,14-1 2 0,48 0-26 0,29 5-3 16,42-7-23 0,32 5-13-1,37-9-17-15,18-3-9 0,35-2-31 16,14-2-30 0,7 4-93-16,14 8 80 0</inkml:trace>
  <inkml:trace contextRef="#ctx0" brushRef="#br0" timeOffset="162655.53">18907 9638 0,'0'0'0,"0"0"0,0 0 0,0 0 0,0 0 0,0 0 15,0 0 1,47-11-1,-19-5-15,11-8 16,8 1-16,-3-1 16,3-4-16,8-3 15,12-9 1,4-3 0,-11 7-16,-21 9 15,-15 7-15,-5 4 16,-7 1-1,0 3-15,-4 0 16,0 4 0,0 0-16,0 0 15,-4 4-15,0 0 16,-1 0 0,1 1-16,0-1 15,0 0 1,-4 0-16,0 0 15</inkml:trace>
  <inkml:trace contextRef="#ctx1" brushRef="#br0" timeOffset="162941.81">12151 3024 471 0,'0'0'54'0,"0"-5"5"0,-3-3 72 0,3 0 7 0,3-9 16 0,9 1-13 0,-3-1-30 0,7-2-12 0,-7 4-34 0,-2 4-8 0,-7 5-2 0,-7 0-5 0,-5 0 1 0,-1 1 4 0,-6-2-10 0,-5-4-12 0,2-4-6 0,-1-1-5 16,-1-6 0-16,-1-5 3 16,-2 3-7-16,0 1-6 15,2 5-8-15,-2 4 0 16,-1 3-3-16,-2 0 1 0,-2 3-2 31,1 2 1-31,1 4-1 16,4 2-2-16,3 2 2 15,2 4-1-15,5 7 0 0,1 4 1 0,4 5-3 16,-2 7 0-16,2 4 2 16,0 8 1-16,-3 3 3 15,1 0 0-15,-4 2-1 16,3-4-3-16,1 4-1 16,-1-5 0-16,11 2 1 15,-2-4 1 1,10 1 3-16,1-1-3 0,8 2 0 15,0-2-1-15,-1 2 0 16,1 0 1-16,-8 8 0 16,-6 2 0-16,0 7 0 0,0 2 2 0,0 5-2 31,4 1 0-31,0-3 0 16,3 2 0-16,2-2 2 15,4 0-2-15,-2 0-1 0,3 2-1 16,-5-2 0-16,-2 0 2 0,-3-10 0 15,-4 4 2 1,0-2-1-16,0-4-2 0,-6-10 1 16,1-8-1-1,2-9 1-15,-2-4 2 16,5-3-2 0,2 2-2-16,4 0 2 0,4 6-2 15,2 4 3-15,4 2-1 16,2-2 0-16,1-1 2 0,1-1-2 0,-3-3-1 31,-1 1-1-31,0-3 0 0,-3-5 1 0,1 2 1 16,-3-9 2-16,0-4 0 15,-2-3-1 1,2-1-1-16,2-4 0 16,3-1-1-16,6-3 2 15,3-2-1-15,3-2 2 0,4-1 0 0,0-3-2 31,1 0 0-31,-3-2 0 16,0-1 1-16,-7-1-1 16,3 3 1-16,-4-4 0 15,-7 0-1-15,-4-5 0 16,-1-3 1-16,-1-3-1 16,1-6 3-16,-2 0-3 15,-2-4-1-15,-1-5 1 16,0-3-2-16,-1-10 3 15,-4-3 0-15,-1-9-1 16,-2-7 1-16,-1-7 0 0,3-1 1 16,-1-2-2-16,-4-2 3 15,0-5 1-15,-4-6 1 16,-6-11 6-16,1 1 2 16,-8-9 6-16,1 0 3 15,-4 0-7-15,-4-2-6 16,-5 1-7-16,-5 7-3 15,4 10-8-15,1 13-16 0,7 24-67 16,3 12 140-16,7 29-61 16</inkml:trace>
  <inkml:trace contextRef="#ctx1" brushRef="#br0" timeOffset="-196429.92">14448 5413 1114 0,'0'6'70'0,"0"-1"43"0,0 1 15 0,7-1-6 0,4 1 1 16,11-6-16-16,8 0-10 0,12-8-22 0,12-1-11 0,28-2-26 15,11-2-5-15,21 5-14 16,6-1-11-16,1 4-8 15,7 0-2-15,0 1-65 16,-7-1-49-16,-6-6 67 16</inkml:trace>
  <inkml:trace contextRef="#ctx1" brushRef="#br0" timeOffset="57722.84">20103 13946 1005 0,'17'-27'49'0,"3"-1"48"0,2 1-89 0,-3 3 0 0,-3 9 7 0,-5 2 10 0,-4 4 21 16,-1 2 13 0,-6 7 4-16,0-1 5 15,1-2-17 1,10-2-8-16,8 5 4 0,8 0-6 0,16 0 9 15,6-2 9-15,11-1-2 16,4-5-3-16,12 0-10 16,1-1-10-16,7-2-17 0,-4-2-9 15,-12 4-8 1,-6 4-4-16,-23 3-7 16,-10 2 1-16,-28 0-5 15,-5 4-5-15,-31 0 0 16,-16 6 0-16,-23 2-2 0,-8 4 3 15,-11-2 3-15,-2-1 2 16,-1-5 8-16,-6-5 0 16,4-3 6-16,3 0 1 15,18-3-1-15,15 0 3 16,29-7-3 0,13 2 2-16,31-4-2 15,19-1-2-15,33-1 1 16,20 0-4-16,17 3 2 0,1 6 3 15,4-1 0-15,-2 2 1 16,-2 3 3 0,2-2 2-16,-15 1 5 0,-8-3 4 15,-18 2 1-15,-18 2-3 16,-25-1-6-16,-16 2-4 16,-28 0-3-16,-16 2 2 15,-30 1-2-15,-13 3 0 16,-10 0 0-16,-9 4-2 0,7 3 2 15,6-1-2 1,9-1 2-16,14-3 0 0,19-2-2 16,12-2 1-16,34-4 3 15,4-5-3-15,37-6 2 16,15-3 6-16,25-5-1 16,8 3 5-16,12 0-2 15,7 2-6-15,9 3-3 16,-6 0 0-16,-15 9-1 15,-18 2-1-15,-35 2-4 16,-17 9-6-16,-32 5-15 16,-20 7-17-16,-43 7-65 15,-24 3 61-15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0194" name="Rectangle 2">
            <a:extLst>
              <a:ext uri="{FF2B5EF4-FFF2-40B4-BE49-F238E27FC236}">
                <a16:creationId xmlns:a16="http://schemas.microsoft.com/office/drawing/2014/main" id="{6C277478-E44A-45C5-91B3-F470D7F631BF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7038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20195" name="Rectangle 3">
            <a:extLst>
              <a:ext uri="{FF2B5EF4-FFF2-40B4-BE49-F238E27FC236}">
                <a16:creationId xmlns:a16="http://schemas.microsoft.com/office/drawing/2014/main" id="{623B8711-58DB-4987-A0EE-7D2AD2E15F8D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78263" y="0"/>
            <a:ext cx="2967037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DD49918F-FFF2-4A29-AE16-4E538CCB4800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73150" y="704850"/>
            <a:ext cx="4699000" cy="35242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20197" name="Rectangle 5">
            <a:extLst>
              <a:ext uri="{FF2B5EF4-FFF2-40B4-BE49-F238E27FC236}">
                <a16:creationId xmlns:a16="http://schemas.microsoft.com/office/drawing/2014/main" id="{88E2927A-990C-472D-B6B0-C508604FA40D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2813" y="4464050"/>
            <a:ext cx="5019675" cy="4227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/>
              <a:t>Click to edit Master text styles</a:t>
            </a:r>
          </a:p>
          <a:p>
            <a:pPr lvl="1"/>
            <a:r>
              <a:rPr lang="en-US" altLang="en-US" noProof="0"/>
              <a:t>Second level</a:t>
            </a:r>
          </a:p>
          <a:p>
            <a:pPr lvl="2"/>
            <a:r>
              <a:rPr lang="en-US" altLang="en-US" noProof="0"/>
              <a:t>Third level</a:t>
            </a:r>
          </a:p>
          <a:p>
            <a:pPr lvl="3"/>
            <a:r>
              <a:rPr lang="en-US" altLang="en-US" noProof="0"/>
              <a:t>Fourth level</a:t>
            </a:r>
          </a:p>
          <a:p>
            <a:pPr lvl="4"/>
            <a:r>
              <a:rPr lang="en-US" altLang="en-US" noProof="0"/>
              <a:t>Fifth level</a:t>
            </a:r>
          </a:p>
        </p:txBody>
      </p:sp>
      <p:sp>
        <p:nvSpPr>
          <p:cNvPr id="520198" name="Rectangle 6">
            <a:extLst>
              <a:ext uri="{FF2B5EF4-FFF2-40B4-BE49-F238E27FC236}">
                <a16:creationId xmlns:a16="http://schemas.microsoft.com/office/drawing/2014/main" id="{FCC19416-9B75-4C32-8590-5CB98FE5F3A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926513"/>
            <a:ext cx="2967038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20199" name="Rectangle 7">
            <a:extLst>
              <a:ext uri="{FF2B5EF4-FFF2-40B4-BE49-F238E27FC236}">
                <a16:creationId xmlns:a16="http://schemas.microsoft.com/office/drawing/2014/main" id="{E18258B0-260C-4487-959A-CCF57A0DCCE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78263" y="8926513"/>
            <a:ext cx="2967037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64DE5948-4347-4EB9-A9C6-01B234CAD773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>
            <a:extLst>
              <a:ext uri="{FF2B5EF4-FFF2-40B4-BE49-F238E27FC236}">
                <a16:creationId xmlns:a16="http://schemas.microsoft.com/office/drawing/2014/main" id="{CEABE4BA-56E0-45D8-BD2A-B71915DA4B6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75CB134-C319-4010-8487-BB528D2D9850}" type="slidenum">
              <a:rPr lang="en-US" altLang="en-US" sz="1200"/>
              <a:pPr/>
              <a:t>1</a:t>
            </a:fld>
            <a:endParaRPr lang="en-US" altLang="en-US" sz="1200"/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AA0AEFD2-8029-4719-AF13-D1D0CB3997D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124" name="Rectangle 3">
            <a:extLst>
              <a:ext uri="{FF2B5EF4-FFF2-40B4-BE49-F238E27FC236}">
                <a16:creationId xmlns:a16="http://schemas.microsoft.com/office/drawing/2014/main" id="{F22BB9EA-86D3-4191-915F-3BE1FAA6DC9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>
            <a:extLst>
              <a:ext uri="{FF2B5EF4-FFF2-40B4-BE49-F238E27FC236}">
                <a16:creationId xmlns:a16="http://schemas.microsoft.com/office/drawing/2014/main" id="{82C88676-4DE9-41B6-9D6B-26327680196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0A876C4-8EF5-4D26-BA72-616E088D9A58}" type="slidenum">
              <a:rPr lang="en-US" altLang="en-US" sz="1200"/>
              <a:pPr/>
              <a:t>10</a:t>
            </a:fld>
            <a:endParaRPr lang="en-US" altLang="en-US" sz="1200"/>
          </a:p>
        </p:txBody>
      </p:sp>
      <p:sp>
        <p:nvSpPr>
          <p:cNvPr id="9219" name="Rectangle 2">
            <a:extLst>
              <a:ext uri="{FF2B5EF4-FFF2-40B4-BE49-F238E27FC236}">
                <a16:creationId xmlns:a16="http://schemas.microsoft.com/office/drawing/2014/main" id="{235C33A4-8410-42F2-ABD4-15977D3E1BE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>
            <a:extLst>
              <a:ext uri="{FF2B5EF4-FFF2-40B4-BE49-F238E27FC236}">
                <a16:creationId xmlns:a16="http://schemas.microsoft.com/office/drawing/2014/main" id="{8D2EEF49-D704-4785-B1FB-A2146EFAFE0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>
            <a:extLst>
              <a:ext uri="{FF2B5EF4-FFF2-40B4-BE49-F238E27FC236}">
                <a16:creationId xmlns:a16="http://schemas.microsoft.com/office/drawing/2014/main" id="{E835773A-08F5-4B73-9EC2-8AB081D76AD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A341A54-084F-4325-8CB0-5782CF455416}" type="slidenum">
              <a:rPr lang="en-US" altLang="en-US" sz="1200"/>
              <a:pPr/>
              <a:t>11</a:t>
            </a:fld>
            <a:endParaRPr lang="en-US" altLang="en-US" sz="1200"/>
          </a:p>
        </p:txBody>
      </p:sp>
      <p:sp>
        <p:nvSpPr>
          <p:cNvPr id="13315" name="Rectangle 2">
            <a:extLst>
              <a:ext uri="{FF2B5EF4-FFF2-40B4-BE49-F238E27FC236}">
                <a16:creationId xmlns:a16="http://schemas.microsoft.com/office/drawing/2014/main" id="{E06D648F-FB8C-46EE-9C41-013A92DDA22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>
            <a:extLst>
              <a:ext uri="{FF2B5EF4-FFF2-40B4-BE49-F238E27FC236}">
                <a16:creationId xmlns:a16="http://schemas.microsoft.com/office/drawing/2014/main" id="{73BD9442-CC33-4BF7-8F0E-EBB8F5B1FD3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>
            <a:extLst>
              <a:ext uri="{FF2B5EF4-FFF2-40B4-BE49-F238E27FC236}">
                <a16:creationId xmlns:a16="http://schemas.microsoft.com/office/drawing/2014/main" id="{2E24DB45-3122-492A-A3FE-26F3EA5DEF9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D4269D5-A83D-4D0B-9325-0D3B48227D30}" type="slidenum">
              <a:rPr lang="en-US" altLang="en-US" sz="1200"/>
              <a:pPr/>
              <a:t>12</a:t>
            </a:fld>
            <a:endParaRPr lang="en-US" altLang="en-US" sz="1200"/>
          </a:p>
        </p:txBody>
      </p:sp>
      <p:sp>
        <p:nvSpPr>
          <p:cNvPr id="15363" name="Rectangle 2">
            <a:extLst>
              <a:ext uri="{FF2B5EF4-FFF2-40B4-BE49-F238E27FC236}">
                <a16:creationId xmlns:a16="http://schemas.microsoft.com/office/drawing/2014/main" id="{C14B1547-35F7-4DA9-BFA0-978C13A86F0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>
            <a:extLst>
              <a:ext uri="{FF2B5EF4-FFF2-40B4-BE49-F238E27FC236}">
                <a16:creationId xmlns:a16="http://schemas.microsoft.com/office/drawing/2014/main" id="{98B5A506-B406-4F8D-AA85-B1847EF6B8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>
            <a:extLst>
              <a:ext uri="{FF2B5EF4-FFF2-40B4-BE49-F238E27FC236}">
                <a16:creationId xmlns:a16="http://schemas.microsoft.com/office/drawing/2014/main" id="{17FAFE1C-2E3F-492D-B315-AEC0A8D7871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7585E3A-B7B7-478E-A4EC-6FAFD7733AF9}" type="slidenum">
              <a:rPr lang="en-US" altLang="en-US" sz="1200"/>
              <a:pPr/>
              <a:t>13</a:t>
            </a:fld>
            <a:endParaRPr lang="en-US" altLang="en-US" sz="1200"/>
          </a:p>
        </p:txBody>
      </p:sp>
      <p:sp>
        <p:nvSpPr>
          <p:cNvPr id="17411" name="Rectangle 2">
            <a:extLst>
              <a:ext uri="{FF2B5EF4-FFF2-40B4-BE49-F238E27FC236}">
                <a16:creationId xmlns:a16="http://schemas.microsoft.com/office/drawing/2014/main" id="{86E5E2DF-1A97-4C35-9C64-DB114BBD16F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>
            <a:extLst>
              <a:ext uri="{FF2B5EF4-FFF2-40B4-BE49-F238E27FC236}">
                <a16:creationId xmlns:a16="http://schemas.microsoft.com/office/drawing/2014/main" id="{3F4A5BD2-1ED5-4FCD-8162-26FB8932CE8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>
            <a:extLst>
              <a:ext uri="{FF2B5EF4-FFF2-40B4-BE49-F238E27FC236}">
                <a16:creationId xmlns:a16="http://schemas.microsoft.com/office/drawing/2014/main" id="{68EB4987-7B96-48D4-926A-9875B7631CB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CA6118B-D1D7-4228-933F-0B4492EB231C}" type="slidenum">
              <a:rPr lang="en-US" altLang="en-US" sz="1200"/>
              <a:pPr/>
              <a:t>14</a:t>
            </a:fld>
            <a:endParaRPr lang="en-US" altLang="en-US" sz="1200"/>
          </a:p>
        </p:txBody>
      </p:sp>
      <p:sp>
        <p:nvSpPr>
          <p:cNvPr id="19459" name="Rectangle 2">
            <a:extLst>
              <a:ext uri="{FF2B5EF4-FFF2-40B4-BE49-F238E27FC236}">
                <a16:creationId xmlns:a16="http://schemas.microsoft.com/office/drawing/2014/main" id="{E53E4BB7-2693-45F3-99CA-3CAC6843B47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>
            <a:extLst>
              <a:ext uri="{FF2B5EF4-FFF2-40B4-BE49-F238E27FC236}">
                <a16:creationId xmlns:a16="http://schemas.microsoft.com/office/drawing/2014/main" id="{5D14B8F0-CB43-4D2A-96AC-918F16ACDA6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>
            <a:extLst>
              <a:ext uri="{FF2B5EF4-FFF2-40B4-BE49-F238E27FC236}">
                <a16:creationId xmlns:a16="http://schemas.microsoft.com/office/drawing/2014/main" id="{97A3F3C8-4E86-4BE5-873A-1781EB278C1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BC74863-EBD1-4479-A4C7-04C9DD7308BE}" type="slidenum">
              <a:rPr lang="en-US" altLang="en-US" sz="1200"/>
              <a:pPr/>
              <a:t>15</a:t>
            </a:fld>
            <a:endParaRPr lang="en-US" altLang="en-US" sz="1200"/>
          </a:p>
        </p:txBody>
      </p:sp>
      <p:sp>
        <p:nvSpPr>
          <p:cNvPr id="21507" name="Rectangle 2">
            <a:extLst>
              <a:ext uri="{FF2B5EF4-FFF2-40B4-BE49-F238E27FC236}">
                <a16:creationId xmlns:a16="http://schemas.microsoft.com/office/drawing/2014/main" id="{47C1116E-C235-4EDD-AC61-A6D93B05570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>
            <a:extLst>
              <a:ext uri="{FF2B5EF4-FFF2-40B4-BE49-F238E27FC236}">
                <a16:creationId xmlns:a16="http://schemas.microsoft.com/office/drawing/2014/main" id="{9A0642A9-5BD9-4D34-95AF-B1EB1290DA0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>
            <a:extLst>
              <a:ext uri="{FF2B5EF4-FFF2-40B4-BE49-F238E27FC236}">
                <a16:creationId xmlns:a16="http://schemas.microsoft.com/office/drawing/2014/main" id="{980D8E7F-CFBC-4AA4-9E13-5F8B95331BA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54A342D6-804C-41DA-8783-47CF8353E54A}" type="slidenum">
              <a:rPr lang="en-US" altLang="en-US" sz="1200"/>
              <a:pPr/>
              <a:t>16</a:t>
            </a:fld>
            <a:endParaRPr lang="en-US" altLang="en-US" sz="1200"/>
          </a:p>
        </p:txBody>
      </p:sp>
      <p:sp>
        <p:nvSpPr>
          <p:cNvPr id="23555" name="Rectangle 2">
            <a:extLst>
              <a:ext uri="{FF2B5EF4-FFF2-40B4-BE49-F238E27FC236}">
                <a16:creationId xmlns:a16="http://schemas.microsoft.com/office/drawing/2014/main" id="{2AF590E2-D6FB-431F-B41D-42427EAF186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>
            <a:extLst>
              <a:ext uri="{FF2B5EF4-FFF2-40B4-BE49-F238E27FC236}">
                <a16:creationId xmlns:a16="http://schemas.microsoft.com/office/drawing/2014/main" id="{614CF6ED-1D81-4050-A16E-A0B88D5439A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>
            <a:extLst>
              <a:ext uri="{FF2B5EF4-FFF2-40B4-BE49-F238E27FC236}">
                <a16:creationId xmlns:a16="http://schemas.microsoft.com/office/drawing/2014/main" id="{EFA3A4DB-BC93-4096-828F-F256B5911E6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6D836E7-6D3A-4D7F-AC32-7D84E23AC1BB}" type="slidenum">
              <a:rPr lang="en-US" altLang="en-US" sz="1200"/>
              <a:pPr/>
              <a:t>17</a:t>
            </a:fld>
            <a:endParaRPr lang="en-US" altLang="en-US" sz="1200"/>
          </a:p>
        </p:txBody>
      </p:sp>
      <p:sp>
        <p:nvSpPr>
          <p:cNvPr id="25603" name="Rectangle 2">
            <a:extLst>
              <a:ext uri="{FF2B5EF4-FFF2-40B4-BE49-F238E27FC236}">
                <a16:creationId xmlns:a16="http://schemas.microsoft.com/office/drawing/2014/main" id="{14DF1994-DAFA-4241-88F2-310CD526439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>
            <a:extLst>
              <a:ext uri="{FF2B5EF4-FFF2-40B4-BE49-F238E27FC236}">
                <a16:creationId xmlns:a16="http://schemas.microsoft.com/office/drawing/2014/main" id="{1DA41C93-B40E-4B78-A870-73C7A74CCD9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>
            <a:extLst>
              <a:ext uri="{FF2B5EF4-FFF2-40B4-BE49-F238E27FC236}">
                <a16:creationId xmlns:a16="http://schemas.microsoft.com/office/drawing/2014/main" id="{D4BD5863-D5FC-4CEB-A531-3F1FCBD6692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8CC2F55-1CFF-4D89-848F-72596C3B7AE3}" type="slidenum">
              <a:rPr lang="en-US" altLang="en-US" sz="1200"/>
              <a:pPr/>
              <a:t>18</a:t>
            </a:fld>
            <a:endParaRPr lang="en-US" altLang="en-US" sz="1200"/>
          </a:p>
        </p:txBody>
      </p:sp>
      <p:sp>
        <p:nvSpPr>
          <p:cNvPr id="27651" name="Rectangle 2">
            <a:extLst>
              <a:ext uri="{FF2B5EF4-FFF2-40B4-BE49-F238E27FC236}">
                <a16:creationId xmlns:a16="http://schemas.microsoft.com/office/drawing/2014/main" id="{2088DD68-C8A5-4230-BE3F-60A3B54D472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>
            <a:extLst>
              <a:ext uri="{FF2B5EF4-FFF2-40B4-BE49-F238E27FC236}">
                <a16:creationId xmlns:a16="http://schemas.microsoft.com/office/drawing/2014/main" id="{9D0CBC79-B69F-4B08-9D05-B403CB3B1F0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>
            <a:extLst>
              <a:ext uri="{FF2B5EF4-FFF2-40B4-BE49-F238E27FC236}">
                <a16:creationId xmlns:a16="http://schemas.microsoft.com/office/drawing/2014/main" id="{D4BD5863-D5FC-4CEB-A531-3F1FCBD6692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8CC2F55-1CFF-4D89-848F-72596C3B7AE3}" type="slidenum">
              <a:rPr lang="en-US" altLang="en-US" sz="1200"/>
              <a:pPr/>
              <a:t>19</a:t>
            </a:fld>
            <a:endParaRPr lang="en-US" altLang="en-US" sz="1200"/>
          </a:p>
        </p:txBody>
      </p:sp>
      <p:sp>
        <p:nvSpPr>
          <p:cNvPr id="27651" name="Rectangle 2">
            <a:extLst>
              <a:ext uri="{FF2B5EF4-FFF2-40B4-BE49-F238E27FC236}">
                <a16:creationId xmlns:a16="http://schemas.microsoft.com/office/drawing/2014/main" id="{2088DD68-C8A5-4230-BE3F-60A3B54D472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>
            <a:extLst>
              <a:ext uri="{FF2B5EF4-FFF2-40B4-BE49-F238E27FC236}">
                <a16:creationId xmlns:a16="http://schemas.microsoft.com/office/drawing/2014/main" id="{9D0CBC79-B69F-4B08-9D05-B403CB3B1F0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694171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>
            <a:extLst>
              <a:ext uri="{FF2B5EF4-FFF2-40B4-BE49-F238E27FC236}">
                <a16:creationId xmlns:a16="http://schemas.microsoft.com/office/drawing/2014/main" id="{68395763-F493-470D-8D8C-AD739C19F32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DDD9A91-F543-40F1-BDCA-AC4907D661D5}" type="slidenum">
              <a:rPr lang="en-US" altLang="en-US" sz="1200" smtClean="0"/>
              <a:pPr/>
              <a:t>2</a:t>
            </a:fld>
            <a:endParaRPr lang="en-US" altLang="en-US" sz="1200"/>
          </a:p>
        </p:txBody>
      </p:sp>
      <p:sp>
        <p:nvSpPr>
          <p:cNvPr id="21507" name="Rectangle 2">
            <a:extLst>
              <a:ext uri="{FF2B5EF4-FFF2-40B4-BE49-F238E27FC236}">
                <a16:creationId xmlns:a16="http://schemas.microsoft.com/office/drawing/2014/main" id="{B656B992-A0DC-4C36-8209-D552B7F6F7D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>
            <a:extLst>
              <a:ext uri="{FF2B5EF4-FFF2-40B4-BE49-F238E27FC236}">
                <a16:creationId xmlns:a16="http://schemas.microsoft.com/office/drawing/2014/main" id="{1362B196-4795-4860-9974-18632F9C095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>
            <a:extLst>
              <a:ext uri="{FF2B5EF4-FFF2-40B4-BE49-F238E27FC236}">
                <a16:creationId xmlns:a16="http://schemas.microsoft.com/office/drawing/2014/main" id="{CA1F2527-A4C0-49E4-B110-54F259DDED8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218315B-6CD2-4286-81F3-AAA7107A368F}" type="slidenum">
              <a:rPr lang="en-US" altLang="en-US" sz="1200"/>
              <a:pPr/>
              <a:t>20</a:t>
            </a:fld>
            <a:endParaRPr lang="en-US" altLang="en-US" sz="1200"/>
          </a:p>
        </p:txBody>
      </p:sp>
      <p:sp>
        <p:nvSpPr>
          <p:cNvPr id="29699" name="Rectangle 2">
            <a:extLst>
              <a:ext uri="{FF2B5EF4-FFF2-40B4-BE49-F238E27FC236}">
                <a16:creationId xmlns:a16="http://schemas.microsoft.com/office/drawing/2014/main" id="{8E0AFDD1-6012-475A-9071-A432EB40E35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>
            <a:extLst>
              <a:ext uri="{FF2B5EF4-FFF2-40B4-BE49-F238E27FC236}">
                <a16:creationId xmlns:a16="http://schemas.microsoft.com/office/drawing/2014/main" id="{42BA2D89-A82D-4944-8ADD-DB1207BE12E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>
            <a:extLst>
              <a:ext uri="{FF2B5EF4-FFF2-40B4-BE49-F238E27FC236}">
                <a16:creationId xmlns:a16="http://schemas.microsoft.com/office/drawing/2014/main" id="{A5E758BB-5D6B-4A6D-B2FA-769E96B121B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528C287-DD49-453C-8C9B-28437E5FBD0E}" type="slidenum">
              <a:rPr lang="en-US" altLang="en-US" sz="1200" smtClean="0"/>
              <a:pPr/>
              <a:t>3</a:t>
            </a:fld>
            <a:endParaRPr lang="en-US" altLang="en-US" sz="1200"/>
          </a:p>
        </p:txBody>
      </p:sp>
      <p:sp>
        <p:nvSpPr>
          <p:cNvPr id="23555" name="Rectangle 2">
            <a:extLst>
              <a:ext uri="{FF2B5EF4-FFF2-40B4-BE49-F238E27FC236}">
                <a16:creationId xmlns:a16="http://schemas.microsoft.com/office/drawing/2014/main" id="{F920CE86-DB91-4D11-8C12-E915383181A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>
            <a:extLst>
              <a:ext uri="{FF2B5EF4-FFF2-40B4-BE49-F238E27FC236}">
                <a16:creationId xmlns:a16="http://schemas.microsoft.com/office/drawing/2014/main" id="{576A356D-E6B8-4AFB-BF8C-B3B9137B4EE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>
            <a:extLst>
              <a:ext uri="{FF2B5EF4-FFF2-40B4-BE49-F238E27FC236}">
                <a16:creationId xmlns:a16="http://schemas.microsoft.com/office/drawing/2014/main" id="{83DDB216-C30C-40F9-8C0B-E4FE7E8D821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91B8D42-3488-4F08-BB81-A163C53AB778}" type="slidenum">
              <a:rPr lang="en-US" altLang="en-US" sz="1200" smtClean="0"/>
              <a:pPr/>
              <a:t>4</a:t>
            </a:fld>
            <a:endParaRPr lang="en-US" altLang="en-US" sz="1200"/>
          </a:p>
        </p:txBody>
      </p:sp>
      <p:sp>
        <p:nvSpPr>
          <p:cNvPr id="25603" name="Rectangle 2">
            <a:extLst>
              <a:ext uri="{FF2B5EF4-FFF2-40B4-BE49-F238E27FC236}">
                <a16:creationId xmlns:a16="http://schemas.microsoft.com/office/drawing/2014/main" id="{4460C30B-AFAE-4108-BA94-6D2B1334912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>
            <a:extLst>
              <a:ext uri="{FF2B5EF4-FFF2-40B4-BE49-F238E27FC236}">
                <a16:creationId xmlns:a16="http://schemas.microsoft.com/office/drawing/2014/main" id="{8ED68E3A-2ECD-4300-9417-7E17E17841C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>
            <a:extLst>
              <a:ext uri="{FF2B5EF4-FFF2-40B4-BE49-F238E27FC236}">
                <a16:creationId xmlns:a16="http://schemas.microsoft.com/office/drawing/2014/main" id="{127EF29C-4C5E-454C-BCCE-BCF22065138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279FD4D-D469-41BD-9596-DF84F9723B73}" type="slidenum">
              <a:rPr lang="en-US" altLang="en-US" sz="1200" smtClean="0"/>
              <a:pPr/>
              <a:t>5</a:t>
            </a:fld>
            <a:endParaRPr lang="en-US" altLang="en-US" sz="1200"/>
          </a:p>
        </p:txBody>
      </p:sp>
      <p:sp>
        <p:nvSpPr>
          <p:cNvPr id="27651" name="Rectangle 2">
            <a:extLst>
              <a:ext uri="{FF2B5EF4-FFF2-40B4-BE49-F238E27FC236}">
                <a16:creationId xmlns:a16="http://schemas.microsoft.com/office/drawing/2014/main" id="{E5D4E289-80F7-4D74-A160-4529832C1E0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>
            <a:extLst>
              <a:ext uri="{FF2B5EF4-FFF2-40B4-BE49-F238E27FC236}">
                <a16:creationId xmlns:a16="http://schemas.microsoft.com/office/drawing/2014/main" id="{B624C75D-A088-4613-BED7-405FBB2EBEB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>
            <a:extLst>
              <a:ext uri="{FF2B5EF4-FFF2-40B4-BE49-F238E27FC236}">
                <a16:creationId xmlns:a16="http://schemas.microsoft.com/office/drawing/2014/main" id="{60C6AEF6-2D70-4023-B3A1-5639D8258B9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5C5754C-45D9-443F-875A-E8234FE2C79D}" type="slidenum">
              <a:rPr lang="en-US" altLang="en-US" sz="1200" smtClean="0"/>
              <a:pPr/>
              <a:t>6</a:t>
            </a:fld>
            <a:endParaRPr lang="en-US" altLang="en-US" sz="1200"/>
          </a:p>
        </p:txBody>
      </p:sp>
      <p:sp>
        <p:nvSpPr>
          <p:cNvPr id="29699" name="Rectangle 2">
            <a:extLst>
              <a:ext uri="{FF2B5EF4-FFF2-40B4-BE49-F238E27FC236}">
                <a16:creationId xmlns:a16="http://schemas.microsoft.com/office/drawing/2014/main" id="{5ADA7163-29F3-48DF-B0C4-01D42C43082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>
            <a:extLst>
              <a:ext uri="{FF2B5EF4-FFF2-40B4-BE49-F238E27FC236}">
                <a16:creationId xmlns:a16="http://schemas.microsoft.com/office/drawing/2014/main" id="{8F52FF76-163C-4E4C-AFC6-657D4334B8C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>
            <a:extLst>
              <a:ext uri="{FF2B5EF4-FFF2-40B4-BE49-F238E27FC236}">
                <a16:creationId xmlns:a16="http://schemas.microsoft.com/office/drawing/2014/main" id="{CD0C6C22-A441-4FE7-93A7-28AF1437BA4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548B258-4133-4622-AF32-B7F5769A22FC}" type="slidenum">
              <a:rPr lang="en-US" altLang="en-US" sz="1200" smtClean="0"/>
              <a:pPr/>
              <a:t>7</a:t>
            </a:fld>
            <a:endParaRPr lang="en-US" altLang="en-US" sz="1200"/>
          </a:p>
        </p:txBody>
      </p:sp>
      <p:sp>
        <p:nvSpPr>
          <p:cNvPr id="31747" name="Rectangle 2">
            <a:extLst>
              <a:ext uri="{FF2B5EF4-FFF2-40B4-BE49-F238E27FC236}">
                <a16:creationId xmlns:a16="http://schemas.microsoft.com/office/drawing/2014/main" id="{F8733FC4-3B1C-4506-8726-86A400F3313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>
            <a:extLst>
              <a:ext uri="{FF2B5EF4-FFF2-40B4-BE49-F238E27FC236}">
                <a16:creationId xmlns:a16="http://schemas.microsoft.com/office/drawing/2014/main" id="{533BF35F-3321-4E4C-B029-76F3A67731C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>
            <a:extLst>
              <a:ext uri="{FF2B5EF4-FFF2-40B4-BE49-F238E27FC236}">
                <a16:creationId xmlns:a16="http://schemas.microsoft.com/office/drawing/2014/main" id="{2243BE6B-80F7-4D73-807F-C099BF4DCCE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5AAF42F-FD2A-4B85-BEA1-93FD06064658}" type="slidenum">
              <a:rPr lang="en-US" altLang="en-US" sz="1200" smtClean="0"/>
              <a:pPr/>
              <a:t>8</a:t>
            </a:fld>
            <a:endParaRPr lang="en-US" altLang="en-US" sz="1200"/>
          </a:p>
        </p:txBody>
      </p:sp>
      <p:sp>
        <p:nvSpPr>
          <p:cNvPr id="39939" name="Rectangle 2">
            <a:extLst>
              <a:ext uri="{FF2B5EF4-FFF2-40B4-BE49-F238E27FC236}">
                <a16:creationId xmlns:a16="http://schemas.microsoft.com/office/drawing/2014/main" id="{6DC5A82F-FEF5-4D4A-AF21-5B5E160C218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>
            <a:extLst>
              <a:ext uri="{FF2B5EF4-FFF2-40B4-BE49-F238E27FC236}">
                <a16:creationId xmlns:a16="http://schemas.microsoft.com/office/drawing/2014/main" id="{21C33038-36CB-469A-A277-1515996DDBD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3746970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A8AE5349-AA97-4332-8CDF-05BFAB3135B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4EBE750-8464-40BB-ADF3-7E90C25DE74E}" type="slidenum">
              <a:rPr lang="en-US" altLang="en-US" sz="1200"/>
              <a:pPr/>
              <a:t>9</a:t>
            </a:fld>
            <a:endParaRPr lang="en-US" altLang="en-US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F77121A5-8B18-4DB0-A3CB-85CA2046B1C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E85FC511-51D9-4CA1-AD41-C8A8147C35A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20307EC-B6FE-4E07-B57B-3861F87B73E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421FEA5-2024-4665-940B-233DF7150E7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38BF7C7-EB88-46B7-9EC7-4BD15010B34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BDF5BFF-C336-4D12-BA6D-C78F1B86BA5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854585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768DB8C-CF8B-4548-9191-29C6E3458EE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4B15E18-5267-4FBB-835C-09A99B8D26A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5F60C30-E201-4448-AF6A-89EB133A789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717D07D-45ED-4EC6-90CC-1C350B68120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066326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9740C0A-3247-4446-BFC7-C6AC54CD8D0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5AA5068-1026-446E-87ED-D27F7C8229D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B83B415-A84D-4D2F-A5AF-87D66B9E174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06F46C7-6578-4B39-A18B-A9DA24141E7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384569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E55D20D-1004-4329-9CDC-DB8D38195A4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29290C8-7ADE-4402-A959-28B60A55EB7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7D13A30-5580-4671-9C47-97EC6A729BD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42D8EB5-92C2-47D1-A4F2-955B4999ECD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06307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842746F-3F77-4735-9E48-5ECD2F19F7D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D8A1C62-B80F-4207-8087-06BB485CE2C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91AAF68-7397-4E86-84CD-D77557FE90F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2D6CAF6-C700-4D52-A01B-19388F476E1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828482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8A78A21-F28F-4C46-8638-06A1913236F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AE74A7E-4F66-4E5F-BACF-A07B7955600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6A1D94E-0F19-4695-850E-EBCD75EA820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79F7360-A8C1-45DE-AF4C-4955D35629A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680660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5F10DE5D-5742-48F5-9A2D-4D56F7D192E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E3CFA433-66B7-4A94-BE11-A7F8A85AD2A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6B31769E-9883-4736-A7EB-266CA8AAA23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464BE78-7277-48FD-8BBE-004C2CF9772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560974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C2200283-1805-40F8-B807-091D4DD421A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BD0FFC8D-98CA-4D53-AE87-253FF0F5A59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85438FE4-68B8-400A-8B44-7547492A959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74D9F36-6A24-46BF-81FE-0797C824808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765322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109145FC-DF96-4DF0-B7F7-481A48692D8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AA4BD402-D984-4636-B921-255BF4EC97E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03818D99-2226-4C36-85C7-96146C4A249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3EBB023-7ABD-4978-9D18-A1123D38859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216823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408249E-9828-4C32-8182-8838AD6CADE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BCEEFB4-59EC-439B-BD6A-9E25A1F6C9E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9164750-7E67-4220-B209-932535C51F5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78C9AE3-6D51-47A7-A4EA-D9827B86483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627322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0E26552-B122-40A6-A6F1-DF28269C464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C35D378-F151-451E-884B-FADCF142DF9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E5BA1E7-B189-496F-9475-118D0913D39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11FEB3F-1276-4946-A84A-C0E8E345E37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532061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6D0B7287-1FE9-43AF-B1D9-0AD6F945B9A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7D475C74-8471-4DE9-87E3-23EF18B1773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212015A7-FD79-47BF-8736-A99D938E3D9D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5D582739-781F-49FE-BA62-2C5109C42D50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58EE663F-2165-4439-B396-796EA54E7B78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Times New Roman" panose="02020603050405020304" pitchFamily="18" charset="0"/>
              </a:defRPr>
            </a:lvl1pPr>
          </a:lstStyle>
          <a:p>
            <a:fld id="{48B373A0-8A73-40ED-B2A7-93A3D57667BC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8.png"/><Relationship Id="rId4" Type="http://schemas.openxmlformats.org/officeDocument/2006/relationships/customXml" Target="../ink/ink10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9.png"/><Relationship Id="rId4" Type="http://schemas.openxmlformats.org/officeDocument/2006/relationships/customXml" Target="../ink/ink1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ustomXml" Target="../ink/ink12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0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ustomXml" Target="../ink/ink13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1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ustomXml" Target="../ink/ink14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2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ustomXml" Target="../ink/ink15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3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ustomXml" Target="../ink/ink16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4.pn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ustomXml" Target="../ink/ink17.xm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ustomXml" Target="../ink/ink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customXml" Target="../ink/ink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png"/><Relationship Id="rId4" Type="http://schemas.openxmlformats.org/officeDocument/2006/relationships/customXml" Target="../ink/ink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png"/><Relationship Id="rId4" Type="http://schemas.openxmlformats.org/officeDocument/2006/relationships/customXml" Target="../ink/ink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0.png"/><Relationship Id="rId4" Type="http://schemas.openxmlformats.org/officeDocument/2006/relationships/customXml" Target="../ink/ink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2.png"/><Relationship Id="rId4" Type="http://schemas.openxmlformats.org/officeDocument/2006/relationships/customXml" Target="../ink/ink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4.png"/><Relationship Id="rId4" Type="http://schemas.openxmlformats.org/officeDocument/2006/relationships/customXml" Target="../ink/ink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6.png"/><Relationship Id="rId4" Type="http://schemas.openxmlformats.org/officeDocument/2006/relationships/customXml" Target="../ink/ink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E083B23F-3AF8-4991-A093-2AB607DDBE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A74B0FE-CE03-4663-B30A-1AD8C23E4B94}" type="slidenum">
              <a:rPr lang="en-US" altLang="en-US" sz="1400">
                <a:latin typeface="Times New Roman" panose="02020603050405020304" pitchFamily="18" charset="0"/>
              </a:rPr>
              <a:pPr/>
              <a:t>1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4099" name="Text Box 2">
            <a:extLst>
              <a:ext uri="{FF2B5EF4-FFF2-40B4-BE49-F238E27FC236}">
                <a16:creationId xmlns:a16="http://schemas.microsoft.com/office/drawing/2014/main" id="{3E89967E-1F36-4A16-B708-F032947825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4332853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Lecture 13: ALUs, Adders</a:t>
            </a:r>
          </a:p>
        </p:txBody>
      </p:sp>
      <p:sp>
        <p:nvSpPr>
          <p:cNvPr id="4100" name="Line 3">
            <a:extLst>
              <a:ext uri="{FF2B5EF4-FFF2-40B4-BE49-F238E27FC236}">
                <a16:creationId xmlns:a16="http://schemas.microsoft.com/office/drawing/2014/main" id="{4B31FB99-DD49-418C-92F5-380A897C2B77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1" name="Text Box 4">
            <a:extLst>
              <a:ext uri="{FF2B5EF4-FFF2-40B4-BE49-F238E27FC236}">
                <a16:creationId xmlns:a16="http://schemas.microsoft.com/office/drawing/2014/main" id="{FFB0D3E7-A4FE-4D75-AB3F-40A954FE70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524000"/>
            <a:ext cx="3783408" cy="3416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HW 5 due 2/25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Today’s topics: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ALU 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Carry-lookahead adder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DF5CBF27-3A65-ECA3-1DE7-27E33B1F1C45}"/>
                  </a:ext>
                </a:extLst>
              </p14:cNvPr>
              <p14:cNvContentPartPr/>
              <p14:nvPr/>
            </p14:nvContentPartPr>
            <p14:xfrm>
              <a:off x="459360" y="1197360"/>
              <a:ext cx="6674040" cy="553572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DF5CBF27-3A65-ECA3-1DE7-27E33B1F1C45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450000" y="1188000"/>
                <a:ext cx="6692760" cy="555444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2">
            <a:extLst>
              <a:ext uri="{FF2B5EF4-FFF2-40B4-BE49-F238E27FC236}">
                <a16:creationId xmlns:a16="http://schemas.microsoft.com/office/drawing/2014/main" id="{E13AB69E-1F77-42CA-B905-CA573E9D45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25967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Incorporating  beq</a:t>
            </a:r>
          </a:p>
        </p:txBody>
      </p:sp>
      <p:sp>
        <p:nvSpPr>
          <p:cNvPr id="8195" name="Line 3">
            <a:extLst>
              <a:ext uri="{FF2B5EF4-FFF2-40B4-BE49-F238E27FC236}">
                <a16:creationId xmlns:a16="http://schemas.microsoft.com/office/drawing/2014/main" id="{76473073-5532-4A0D-9CE6-069E512E70C3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196" name="Text Box 4">
            <a:extLst>
              <a:ext uri="{FF2B5EF4-FFF2-40B4-BE49-F238E27FC236}">
                <a16:creationId xmlns:a16="http://schemas.microsoft.com/office/drawing/2014/main" id="{C09D0B2C-0FA2-4A7F-8B0B-0980231D0B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1752600"/>
            <a:ext cx="2229200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Perform a – b and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confirm that the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result is all zero’s</a:t>
            </a:r>
          </a:p>
        </p:txBody>
      </p:sp>
      <p:pic>
        <p:nvPicPr>
          <p:cNvPr id="8197" name="Picture 6" descr="24">
            <a:extLst>
              <a:ext uri="{FF2B5EF4-FFF2-40B4-BE49-F238E27FC236}">
                <a16:creationId xmlns:a16="http://schemas.microsoft.com/office/drawing/2014/main" id="{DAEDA373-CD09-4730-8A85-F1662B67FA4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1346200"/>
            <a:ext cx="5395913" cy="510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Slide Number Placeholder 3">
            <a:extLst>
              <a:ext uri="{FF2B5EF4-FFF2-40B4-BE49-F238E27FC236}">
                <a16:creationId xmlns:a16="http://schemas.microsoft.com/office/drawing/2014/main" id="{2AE04F43-B254-4CFF-8ACD-AAA741500A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E4064ED-73D0-43B1-B662-D66B53CD6A36}" type="slidenum">
              <a:rPr lang="en-US" altLang="en-US" sz="1400">
                <a:latin typeface="Times New Roman" panose="02020603050405020304" pitchFamily="18" charset="0"/>
              </a:rPr>
              <a:pPr/>
              <a:t>10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8199" name="Text Box 5">
            <a:extLst>
              <a:ext uri="{FF2B5EF4-FFF2-40B4-BE49-F238E27FC236}">
                <a16:creationId xmlns:a16="http://schemas.microsoft.com/office/drawing/2014/main" id="{AC2EA773-0C99-4808-8144-3A30BB6340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24600" y="6427788"/>
            <a:ext cx="1693863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200">
                <a:latin typeface="Arial" panose="020B0604020202020204" pitchFamily="34" charset="0"/>
              </a:rPr>
              <a:t>Source: H&amp;P textbook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9D89FEFC-E062-6EFA-807E-3C8AB87918B2}"/>
                  </a:ext>
                </a:extLst>
              </p14:cNvPr>
              <p14:cNvContentPartPr/>
              <p14:nvPr/>
            </p14:nvContentPartPr>
            <p14:xfrm>
              <a:off x="631440" y="876240"/>
              <a:ext cx="7834680" cy="567576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9D89FEFC-E062-6EFA-807E-3C8AB87918B2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622080" y="866880"/>
                <a:ext cx="7853400" cy="569448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6A3CB9A3-A90D-434C-86E1-AC9534CE05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1A18CCB-50D7-476C-B44A-0B72F3AEA7E5}" type="slidenum">
              <a:rPr lang="en-US" altLang="en-US" sz="1400">
                <a:latin typeface="Times New Roman" panose="02020603050405020304" pitchFamily="18" charset="0"/>
              </a:rPr>
              <a:pPr/>
              <a:t>11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12291" name="Text Box 2">
            <a:extLst>
              <a:ext uri="{FF2B5EF4-FFF2-40B4-BE49-F238E27FC236}">
                <a16:creationId xmlns:a16="http://schemas.microsoft.com/office/drawing/2014/main" id="{2AA63E2B-BB8D-4D80-91AF-BD4F19753E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35917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Control Lines</a:t>
            </a:r>
          </a:p>
        </p:txBody>
      </p:sp>
      <p:sp>
        <p:nvSpPr>
          <p:cNvPr id="12292" name="Line 3">
            <a:extLst>
              <a:ext uri="{FF2B5EF4-FFF2-40B4-BE49-F238E27FC236}">
                <a16:creationId xmlns:a16="http://schemas.microsoft.com/office/drawing/2014/main" id="{30B24AEC-48B8-4D5F-8DC0-2287B3C9ACE4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93" name="Text Box 4">
            <a:extLst>
              <a:ext uri="{FF2B5EF4-FFF2-40B4-BE49-F238E27FC236}">
                <a16:creationId xmlns:a16="http://schemas.microsoft.com/office/drawing/2014/main" id="{BB3A12A1-52EF-43EA-9CAA-384E529746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7254" y="1676400"/>
            <a:ext cx="2613215" cy="47089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What are the values</a:t>
            </a:r>
          </a:p>
          <a:p>
            <a:pPr algn="ctr"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of the control lines</a:t>
            </a:r>
          </a:p>
          <a:p>
            <a:pPr algn="ctr"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and what operations</a:t>
            </a:r>
          </a:p>
          <a:p>
            <a:pPr algn="ctr"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do they correspond to?</a:t>
            </a:r>
          </a:p>
          <a:p>
            <a:pPr algn="ctr"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000" dirty="0">
              <a:solidFill>
                <a:schemeClr val="accent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    Ai   Bn   Op</a:t>
            </a:r>
          </a:p>
          <a:p>
            <a:pPr algn="ctr"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AND     0     0     00</a:t>
            </a:r>
          </a:p>
          <a:p>
            <a:pPr algn="ctr"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OR       0     0     01</a:t>
            </a:r>
          </a:p>
          <a:p>
            <a:pPr algn="ctr"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Add      0     0     10</a:t>
            </a:r>
          </a:p>
          <a:p>
            <a:pPr algn="ctr"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Sub      0     1     10</a:t>
            </a:r>
          </a:p>
          <a:p>
            <a:pPr algn="ctr"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NOR     1     1     00</a:t>
            </a:r>
          </a:p>
          <a:p>
            <a:pPr algn="ctr"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NAND   1     1     01</a:t>
            </a:r>
          </a:p>
          <a:p>
            <a:pPr algn="ctr" eaLnBrk="1" hangingPunct="1">
              <a:spcBef>
                <a:spcPct val="0"/>
              </a:spcBef>
              <a:buClr>
                <a:srgbClr val="CC0000"/>
              </a:buClr>
              <a:buNone/>
            </a:pPr>
            <a:r>
              <a:rPr lang="en-US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SLT      0     1     11</a:t>
            </a:r>
          </a:p>
          <a:p>
            <a:pPr algn="ctr" eaLnBrk="1" hangingPunct="1">
              <a:spcBef>
                <a:spcPct val="0"/>
              </a:spcBef>
              <a:buClr>
                <a:srgbClr val="CC0000"/>
              </a:buClr>
              <a:buNone/>
            </a:pPr>
            <a:r>
              <a:rPr lang="en-US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BEQ    0     1     10</a:t>
            </a:r>
          </a:p>
          <a:p>
            <a:pPr algn="ctr"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000" dirty="0">
              <a:solidFill>
                <a:schemeClr val="accent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2294" name="Picture 6">
            <a:extLst>
              <a:ext uri="{FF2B5EF4-FFF2-40B4-BE49-F238E27FC236}">
                <a16:creationId xmlns:a16="http://schemas.microsoft.com/office/drawing/2014/main" id="{9C19B6E4-0E08-47F2-9461-7A227D77232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1828800"/>
            <a:ext cx="2811463" cy="4065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295" name="Text Box 5">
            <a:extLst>
              <a:ext uri="{FF2B5EF4-FFF2-40B4-BE49-F238E27FC236}">
                <a16:creationId xmlns:a16="http://schemas.microsoft.com/office/drawing/2014/main" id="{6290D1EC-5F56-4865-9763-35A016FCBA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400" y="6280150"/>
            <a:ext cx="1693863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200">
                <a:latin typeface="Arial" panose="020B0604020202020204" pitchFamily="34" charset="0"/>
              </a:rPr>
              <a:t>Source: H&amp;P textbook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3F96C2E4-DA63-48DA-5D9D-2FA2159DCD6D}"/>
                  </a:ext>
                </a:extLst>
              </p14:cNvPr>
              <p14:cNvContentPartPr/>
              <p14:nvPr/>
            </p14:nvContentPartPr>
            <p14:xfrm>
              <a:off x="829440" y="148320"/>
              <a:ext cx="8258760" cy="551592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3F96C2E4-DA63-48DA-5D9D-2FA2159DCD6D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820080" y="138960"/>
                <a:ext cx="8277480" cy="553464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C38D9EDB-D8C2-4E4A-923E-C998701169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AC7BC32-F114-47E0-8CCC-638989669E0E}" type="slidenum">
              <a:rPr lang="en-US" altLang="en-US" sz="1400">
                <a:latin typeface="Times New Roman" panose="02020603050405020304" pitchFamily="18" charset="0"/>
              </a:rPr>
              <a:pPr/>
              <a:t>12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14339" name="Text Box 2">
            <a:extLst>
              <a:ext uri="{FF2B5EF4-FFF2-40B4-BE49-F238E27FC236}">
                <a16:creationId xmlns:a16="http://schemas.microsoft.com/office/drawing/2014/main" id="{2FC41093-1FB1-4974-BDC0-D2F06AEDF5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772571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Speed of Ripple Carry</a:t>
            </a:r>
          </a:p>
        </p:txBody>
      </p:sp>
      <p:sp>
        <p:nvSpPr>
          <p:cNvPr id="14340" name="Line 3">
            <a:extLst>
              <a:ext uri="{FF2B5EF4-FFF2-40B4-BE49-F238E27FC236}">
                <a16:creationId xmlns:a16="http://schemas.microsoft.com/office/drawing/2014/main" id="{53ACCDCC-0EB7-42BC-A165-D3EB95337EA3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41" name="Text Box 4">
            <a:extLst>
              <a:ext uri="{FF2B5EF4-FFF2-40B4-BE49-F238E27FC236}">
                <a16:creationId xmlns:a16="http://schemas.microsoft.com/office/drawing/2014/main" id="{D466D611-EDBC-447A-9A12-48F3829BCC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1524000"/>
            <a:ext cx="7875361" cy="40934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The carry propagates thru every 1-bit box: each 1-bit box sequentially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implements AND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and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OR – total delay is the time to go through 64 gates!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We’ve already seen that any logic equation can be expressed as the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sum of products – so it should be possible to compute the result by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going through only 2 gates! 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Caveat: need many parallel gates and each gate may have a very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large number of inputs – it is difficult to efficiently build such large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gates, so we’ll find a compromise: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moderate number of gates 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moderate number of inputs to each gate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moderate number of sequential gates traversed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74DEAA38-EB2D-2AE7-ADE4-3808C3FA5A48}"/>
                  </a:ext>
                </a:extLst>
              </p14:cNvPr>
              <p14:cNvContentPartPr/>
              <p14:nvPr/>
            </p14:nvContentPartPr>
            <p14:xfrm>
              <a:off x="1178280" y="194760"/>
              <a:ext cx="7892280" cy="643608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74DEAA38-EB2D-2AE7-ADE4-3808C3FA5A48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168920" y="185400"/>
                <a:ext cx="7911000" cy="645480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1611C36B-E770-44A6-9C70-D1BB0B1E25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B7041FB-5868-47C4-B8C4-A231B8AB4C1C}" type="slidenum">
              <a:rPr lang="en-US" altLang="en-US" sz="1400">
                <a:latin typeface="Times New Roman" panose="02020603050405020304" pitchFamily="18" charset="0"/>
              </a:rPr>
              <a:pPr/>
              <a:t>13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16387" name="Text Box 2">
            <a:extLst>
              <a:ext uri="{FF2B5EF4-FFF2-40B4-BE49-F238E27FC236}">
                <a16:creationId xmlns:a16="http://schemas.microsoft.com/office/drawing/2014/main" id="{3E36E1E5-943A-4F9B-9BA2-9535493BA6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634713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Computing CarryOut</a:t>
            </a:r>
          </a:p>
        </p:txBody>
      </p:sp>
      <p:sp>
        <p:nvSpPr>
          <p:cNvPr id="16388" name="Line 3">
            <a:extLst>
              <a:ext uri="{FF2B5EF4-FFF2-40B4-BE49-F238E27FC236}">
                <a16:creationId xmlns:a16="http://schemas.microsoft.com/office/drawing/2014/main" id="{3EE6CDE1-01F6-4C83-AB19-60486179ADA5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89" name="Text Box 4">
            <a:extLst>
              <a:ext uri="{FF2B5EF4-FFF2-40B4-BE49-F238E27FC236}">
                <a16:creationId xmlns:a16="http://schemas.microsoft.com/office/drawing/2014/main" id="{53A6140D-0068-4FE2-B104-AE4726A201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1600200"/>
            <a:ext cx="7536358" cy="3785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CarryIn1 = b0.CarryIn0 + a0.CarryIn0 + a0.b0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CarryIn2 = b1.CarryIn1 + a1.CarryIn1 + a1.b1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    = b1.b0.c0 + b1.a0.c0 + b1.a0.b0 +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a1.b0.c0 + a1.a0.c0 + a1.a0.b0 + a1.b1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…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CarryIn32 = a really large sum of really large products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Potentially fast implementation as the result is computed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by going thru just 2 levels of logic – unfortunately, each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gate is enormous and slow</a:t>
            </a:r>
          </a:p>
        </p:txBody>
      </p:sp>
      <p:sp>
        <p:nvSpPr>
          <p:cNvPr id="2" name="Text Box 6">
            <a:extLst>
              <a:ext uri="{FF2B5EF4-FFF2-40B4-BE49-F238E27FC236}">
                <a16:creationId xmlns:a16="http://schemas.microsoft.com/office/drawing/2014/main" id="{40AEB118-5AED-980C-2275-DA170C8AF2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41985" y="311616"/>
            <a:ext cx="3216215" cy="40011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Cout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= A . B + A . Cin + B . Cin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93DFB5DF-F4B8-7CD9-44AD-6E2588ED7517}"/>
                  </a:ext>
                </a:extLst>
              </p14:cNvPr>
              <p14:cNvContentPartPr/>
              <p14:nvPr/>
            </p14:nvContentPartPr>
            <p14:xfrm>
              <a:off x="295200" y="731520"/>
              <a:ext cx="8601480" cy="5857560"/>
            </p14:xfrm>
          </p:contentPart>
        </mc:Choice>
        <mc:Fallback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93DFB5DF-F4B8-7CD9-44AD-6E2588ED7517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85840" y="722160"/>
                <a:ext cx="8620200" cy="587628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A6BBFD09-7FA8-4D0B-A2E6-6EB2B89C9F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F6E2EC1-C984-4FD7-ADF7-0E0ED9355420}" type="slidenum">
              <a:rPr lang="en-US" altLang="en-US" sz="1400">
                <a:latin typeface="Times New Roman" panose="02020603050405020304" pitchFamily="18" charset="0"/>
              </a:rPr>
              <a:pPr/>
              <a:t>14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18435" name="Text Box 2">
            <a:extLst>
              <a:ext uri="{FF2B5EF4-FFF2-40B4-BE49-F238E27FC236}">
                <a16:creationId xmlns:a16="http://schemas.microsoft.com/office/drawing/2014/main" id="{BE1DC150-275A-4A79-8EAA-0E09A9E49B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4242893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Generate and Propagate</a:t>
            </a:r>
          </a:p>
        </p:txBody>
      </p:sp>
      <p:sp>
        <p:nvSpPr>
          <p:cNvPr id="18436" name="Line 3">
            <a:extLst>
              <a:ext uri="{FF2B5EF4-FFF2-40B4-BE49-F238E27FC236}">
                <a16:creationId xmlns:a16="http://schemas.microsoft.com/office/drawing/2014/main" id="{6ECF2162-E530-4EA2-9F69-CDE484CDB57C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37" name="Text Box 4">
            <a:extLst>
              <a:ext uri="{FF2B5EF4-FFF2-40B4-BE49-F238E27FC236}">
                <a16:creationId xmlns:a16="http://schemas.microsoft.com/office/drawing/2014/main" id="{438638A1-58CB-4B2A-A123-B741DA1A68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692940" cy="45243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Equation re-phrased: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Ci+1 = ai.bi +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ai.Ci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+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bi.Ci</a:t>
            </a: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= (ai.bi) + (ai + bi).Ci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Stated verbally, the current pair of bits will </a:t>
            </a:r>
            <a:r>
              <a:rPr lang="en-US" altLang="en-US" sz="2400" i="1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generate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a carry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if they are both 1 and the current pair of bits will </a:t>
            </a:r>
            <a:r>
              <a:rPr lang="en-US" altLang="en-US" sz="2400" i="1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propagate</a:t>
            </a: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a carry if either is 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Generate signal = ai.bi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Propagate signal = ai + bi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Therefore, Ci+1 = Gi + Pi . Ci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84E66531-4CEB-8C9B-3016-02B67626EE5A}"/>
                  </a:ext>
                </a:extLst>
              </p14:cNvPr>
              <p14:cNvContentPartPr/>
              <p14:nvPr/>
            </p14:nvContentPartPr>
            <p14:xfrm>
              <a:off x="833040" y="613440"/>
              <a:ext cx="8260920" cy="549000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84E66531-4CEB-8C9B-3016-02B67626EE5A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823680" y="604080"/>
                <a:ext cx="8279640" cy="550872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3">
            <a:extLst>
              <a:ext uri="{FF2B5EF4-FFF2-40B4-BE49-F238E27FC236}">
                <a16:creationId xmlns:a16="http://schemas.microsoft.com/office/drawing/2014/main" id="{3149EDB3-D48C-4971-A05E-639D9AE2EF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3FF77FE-8381-455F-833A-D2BEA1116346}" type="slidenum">
              <a:rPr lang="en-US" altLang="en-US" sz="1400">
                <a:latin typeface="Times New Roman" panose="02020603050405020304" pitchFamily="18" charset="0"/>
              </a:rPr>
              <a:pPr/>
              <a:t>15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20483" name="Text Box 2">
            <a:extLst>
              <a:ext uri="{FF2B5EF4-FFF2-40B4-BE49-F238E27FC236}">
                <a16:creationId xmlns:a16="http://schemas.microsoft.com/office/drawing/2014/main" id="{84F3807B-E8FE-4078-9751-5A747299ED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4242893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Generate and Propagate</a:t>
            </a:r>
          </a:p>
        </p:txBody>
      </p:sp>
      <p:sp>
        <p:nvSpPr>
          <p:cNvPr id="20484" name="Line 3">
            <a:extLst>
              <a:ext uri="{FF2B5EF4-FFF2-40B4-BE49-F238E27FC236}">
                <a16:creationId xmlns:a16="http://schemas.microsoft.com/office/drawing/2014/main" id="{1F289E77-E7C2-4443-9F57-B64D28D2CEA6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85" name="Text Box 4">
            <a:extLst>
              <a:ext uri="{FF2B5EF4-FFF2-40B4-BE49-F238E27FC236}">
                <a16:creationId xmlns:a16="http://schemas.microsoft.com/office/drawing/2014/main" id="{D03544B0-350B-421B-8C01-BCA46E76A8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8493125" cy="191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  c1 = g0 + p0.c0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  c2 = g1 + p1.c1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       = g1 + p1.g0 + p1.p0.c0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  c3 = g2 + p2.g1 + p2.p1.g0 + p2.p1.p0.c0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  </a:t>
            </a:r>
            <a:r>
              <a:rPr lang="en-US" altLang="en-US" sz="2400">
                <a:solidFill>
                  <a:schemeClr val="accent2"/>
                </a:solidFill>
                <a:latin typeface="Arial" panose="020B0604020202020204" pitchFamily="34" charset="0"/>
              </a:rPr>
              <a:t>c4 = g3 + p3.g2 + p3.p2.g1 + p3.p2.p1.g0 + p3.p2.p1.p0.c0</a:t>
            </a:r>
          </a:p>
        </p:txBody>
      </p:sp>
      <p:sp>
        <p:nvSpPr>
          <p:cNvPr id="20486" name="Text Box 5">
            <a:extLst>
              <a:ext uri="{FF2B5EF4-FFF2-40B4-BE49-F238E27FC236}">
                <a16:creationId xmlns:a16="http://schemas.microsoft.com/office/drawing/2014/main" id="{B0D6D785-EFF5-4E9E-80E0-044F7D5CEC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6125" y="4125913"/>
            <a:ext cx="7853363" cy="2225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Either,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  a carry was just generated, or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  a carry was generated in the last step and was propagated, or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  a carry was generated two steps back and was propagated by both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     the next two stages, or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  a carry was generated N steps back and was propagated by every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     single one of the N next stages</a:t>
            </a:r>
          </a:p>
        </p:txBody>
      </p:sp>
      <p:sp>
        <p:nvSpPr>
          <p:cNvPr id="20487" name="Line 6">
            <a:extLst>
              <a:ext uri="{FF2B5EF4-FFF2-40B4-BE49-F238E27FC236}">
                <a16:creationId xmlns:a16="http://schemas.microsoft.com/office/drawing/2014/main" id="{C93762AB-34AF-4A3A-92DF-85F34CA59B88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1905000" y="3429000"/>
            <a:ext cx="114300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88" name="Line 7">
            <a:extLst>
              <a:ext uri="{FF2B5EF4-FFF2-40B4-BE49-F238E27FC236}">
                <a16:creationId xmlns:a16="http://schemas.microsoft.com/office/drawing/2014/main" id="{70F9DEB4-0B31-4BA2-AB42-C541408FB02A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971800" y="3429000"/>
            <a:ext cx="1981200" cy="1371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89" name="Line 8">
            <a:extLst>
              <a:ext uri="{FF2B5EF4-FFF2-40B4-BE49-F238E27FC236}">
                <a16:creationId xmlns:a16="http://schemas.microsoft.com/office/drawing/2014/main" id="{4B9645C3-E511-4A96-8457-2C2CF82A251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419600" y="3505200"/>
            <a:ext cx="0" cy="1676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0" name="Line 9">
            <a:extLst>
              <a:ext uri="{FF2B5EF4-FFF2-40B4-BE49-F238E27FC236}">
                <a16:creationId xmlns:a16="http://schemas.microsoft.com/office/drawing/2014/main" id="{19C3F040-ADA5-4BD9-BD7E-7284927375B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191000" y="3429000"/>
            <a:ext cx="2057400" cy="2362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1" name="Line 10">
            <a:extLst>
              <a:ext uri="{FF2B5EF4-FFF2-40B4-BE49-F238E27FC236}">
                <a16:creationId xmlns:a16="http://schemas.microsoft.com/office/drawing/2014/main" id="{B4E4913B-DAA4-4488-9A4F-B4F48349CCA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191000" y="3429000"/>
            <a:ext cx="4419600" cy="2362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B2291CD2-B8F2-D527-5DC2-BFB0051FFA6F}"/>
                  </a:ext>
                </a:extLst>
              </p14:cNvPr>
              <p14:cNvContentPartPr/>
              <p14:nvPr/>
            </p14:nvContentPartPr>
            <p14:xfrm>
              <a:off x="806040" y="155160"/>
              <a:ext cx="8289360" cy="516168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B2291CD2-B8F2-D527-5DC2-BFB0051FFA6F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796680" y="145800"/>
                <a:ext cx="8308080" cy="518040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lide Number Placeholder 3">
            <a:extLst>
              <a:ext uri="{FF2B5EF4-FFF2-40B4-BE49-F238E27FC236}">
                <a16:creationId xmlns:a16="http://schemas.microsoft.com/office/drawing/2014/main" id="{33445C0F-C273-4C17-85BE-5DBAA6031F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4823C1F-0021-4A5B-AE90-7A20B7FE017F}" type="slidenum">
              <a:rPr lang="en-US" altLang="en-US" sz="1400">
                <a:latin typeface="Times New Roman" panose="02020603050405020304" pitchFamily="18" charset="0"/>
              </a:rPr>
              <a:pPr/>
              <a:t>16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22531" name="Text Box 2">
            <a:extLst>
              <a:ext uri="{FF2B5EF4-FFF2-40B4-BE49-F238E27FC236}">
                <a16:creationId xmlns:a16="http://schemas.microsoft.com/office/drawing/2014/main" id="{9A5449CC-90DB-490B-B696-0FE3989C64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48044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Divide and Conquer</a:t>
            </a:r>
          </a:p>
        </p:txBody>
      </p:sp>
      <p:sp>
        <p:nvSpPr>
          <p:cNvPr id="22532" name="Line 3">
            <a:extLst>
              <a:ext uri="{FF2B5EF4-FFF2-40B4-BE49-F238E27FC236}">
                <a16:creationId xmlns:a16="http://schemas.microsoft.com/office/drawing/2014/main" id="{C0F68988-C159-4A4F-884B-E73E96B083CD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3" name="Text Box 4">
            <a:extLst>
              <a:ext uri="{FF2B5EF4-FFF2-40B4-BE49-F238E27FC236}">
                <a16:creationId xmlns:a16="http://schemas.microsoft.com/office/drawing/2014/main" id="{AFAEF70C-CD70-40E5-80F4-0A99A5833A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7233" y="1500302"/>
            <a:ext cx="8607677" cy="3785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The equations on the previous slide are still difficult to implement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as logic functions – for the 32</a:t>
            </a:r>
            <a:r>
              <a:rPr lang="en-US" altLang="en-US" sz="24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nd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bit, we must AND every single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propagate bit to determine what becomes of c0 (among other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things)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Hence, the bits are broken into groups (of 4) and each group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computes its group-generate and group-propagate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 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For example, to add 32 numbers, you can partition the task as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a tree</a:t>
            </a:r>
          </a:p>
        </p:txBody>
      </p:sp>
      <p:sp>
        <p:nvSpPr>
          <p:cNvPr id="22534" name="Text Box 5">
            <a:extLst>
              <a:ext uri="{FF2B5EF4-FFF2-40B4-BE49-F238E27FC236}">
                <a16:creationId xmlns:a16="http://schemas.microsoft.com/office/drawing/2014/main" id="{F82AAF1B-274F-4828-954A-F56F47B74E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8800" y="4773305"/>
            <a:ext cx="4883150" cy="173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600">
                <a:solidFill>
                  <a:srgbClr val="CC0000"/>
                </a:solidFill>
                <a:latin typeface="Arial" panose="020B0604020202020204" pitchFamily="34" charset="0"/>
              </a:rPr>
              <a:t>                  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600">
                <a:solidFill>
                  <a:srgbClr val="CC0000"/>
                </a:solidFill>
                <a:latin typeface="Arial" panose="020B0604020202020204" pitchFamily="34" charset="0"/>
              </a:rPr>
              <a:t>    .         .         .         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600">
                <a:solidFill>
                  <a:srgbClr val="CC0000"/>
                </a:solidFill>
                <a:latin typeface="Arial" panose="020B0604020202020204" pitchFamily="34" charset="0"/>
              </a:rPr>
              <a:t>. . . .   . . . .   . . . .   . . . .</a:t>
            </a:r>
          </a:p>
        </p:txBody>
      </p:sp>
      <p:sp>
        <p:nvSpPr>
          <p:cNvPr id="22535" name="Line 6">
            <a:extLst>
              <a:ext uri="{FF2B5EF4-FFF2-40B4-BE49-F238E27FC236}">
                <a16:creationId xmlns:a16="http://schemas.microsoft.com/office/drawing/2014/main" id="{9522889C-B11D-4865-890B-7431F5FAD74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981200" y="5840105"/>
            <a:ext cx="457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6" name="Line 7">
            <a:extLst>
              <a:ext uri="{FF2B5EF4-FFF2-40B4-BE49-F238E27FC236}">
                <a16:creationId xmlns:a16="http://schemas.microsoft.com/office/drawing/2014/main" id="{59F3EEA3-C009-4C15-BF07-9E3E658776D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209800" y="5840105"/>
            <a:ext cx="228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7" name="Line 8">
            <a:extLst>
              <a:ext uri="{FF2B5EF4-FFF2-40B4-BE49-F238E27FC236}">
                <a16:creationId xmlns:a16="http://schemas.microsoft.com/office/drawing/2014/main" id="{15EAFAF5-7DB6-4BBA-A4A8-1247DE6C65B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514600" y="5840105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8" name="Line 9">
            <a:extLst>
              <a:ext uri="{FF2B5EF4-FFF2-40B4-BE49-F238E27FC236}">
                <a16:creationId xmlns:a16="http://schemas.microsoft.com/office/drawing/2014/main" id="{A48BD954-BA35-49B1-AAF1-8BC311621A82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514600" y="5840105"/>
            <a:ext cx="228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9" name="Line 10">
            <a:extLst>
              <a:ext uri="{FF2B5EF4-FFF2-40B4-BE49-F238E27FC236}">
                <a16:creationId xmlns:a16="http://schemas.microsoft.com/office/drawing/2014/main" id="{4D6523C8-2582-4816-B170-381D923835A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514600" y="5306705"/>
            <a:ext cx="16764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40" name="Line 11">
            <a:extLst>
              <a:ext uri="{FF2B5EF4-FFF2-40B4-BE49-F238E27FC236}">
                <a16:creationId xmlns:a16="http://schemas.microsoft.com/office/drawing/2014/main" id="{AD995B37-E97D-4CC9-96B0-DC4675344D3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810000" y="5306705"/>
            <a:ext cx="457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41" name="Line 12">
            <a:extLst>
              <a:ext uri="{FF2B5EF4-FFF2-40B4-BE49-F238E27FC236}">
                <a16:creationId xmlns:a16="http://schemas.microsoft.com/office/drawing/2014/main" id="{0344DC08-1E12-4671-A5C6-7B0EE7ED6754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343400" y="5306705"/>
            <a:ext cx="6858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42" name="Line 13">
            <a:extLst>
              <a:ext uri="{FF2B5EF4-FFF2-40B4-BE49-F238E27FC236}">
                <a16:creationId xmlns:a16="http://schemas.microsoft.com/office/drawing/2014/main" id="{A81B0927-571F-495D-9819-D5FAB0D42229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343400" y="5306705"/>
            <a:ext cx="1981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43" name="Line 14">
            <a:extLst>
              <a:ext uri="{FF2B5EF4-FFF2-40B4-BE49-F238E27FC236}">
                <a16:creationId xmlns:a16="http://schemas.microsoft.com/office/drawing/2014/main" id="{C40AC5EC-3441-40A4-BF57-40FA789053A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276600" y="5840105"/>
            <a:ext cx="457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44" name="Line 15">
            <a:extLst>
              <a:ext uri="{FF2B5EF4-FFF2-40B4-BE49-F238E27FC236}">
                <a16:creationId xmlns:a16="http://schemas.microsoft.com/office/drawing/2014/main" id="{083F8439-66CF-4253-B8D9-57BE1A828A6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505200" y="5840105"/>
            <a:ext cx="228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45" name="Line 16">
            <a:extLst>
              <a:ext uri="{FF2B5EF4-FFF2-40B4-BE49-F238E27FC236}">
                <a16:creationId xmlns:a16="http://schemas.microsoft.com/office/drawing/2014/main" id="{ED8329F3-DFC7-4A93-BAE2-09E8C1C4D21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810000" y="5840105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46" name="Line 17">
            <a:extLst>
              <a:ext uri="{FF2B5EF4-FFF2-40B4-BE49-F238E27FC236}">
                <a16:creationId xmlns:a16="http://schemas.microsoft.com/office/drawing/2014/main" id="{0A5DD7A9-327F-4DB4-9C62-9A27D2D48DA9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3810000" y="5840105"/>
            <a:ext cx="228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47" name="Line 18">
            <a:extLst>
              <a:ext uri="{FF2B5EF4-FFF2-40B4-BE49-F238E27FC236}">
                <a16:creationId xmlns:a16="http://schemas.microsoft.com/office/drawing/2014/main" id="{06BA7142-7036-4C8C-B627-CAD1DFEA05D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495800" y="5840105"/>
            <a:ext cx="457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48" name="Line 19">
            <a:extLst>
              <a:ext uri="{FF2B5EF4-FFF2-40B4-BE49-F238E27FC236}">
                <a16:creationId xmlns:a16="http://schemas.microsoft.com/office/drawing/2014/main" id="{283E30B6-FA75-4AB9-ADEC-D6FA2F714D0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724400" y="5840105"/>
            <a:ext cx="228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49" name="Line 20">
            <a:extLst>
              <a:ext uri="{FF2B5EF4-FFF2-40B4-BE49-F238E27FC236}">
                <a16:creationId xmlns:a16="http://schemas.microsoft.com/office/drawing/2014/main" id="{8EED7F0A-14C4-4855-A9EE-02A09866845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029200" y="5840105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50" name="Line 21">
            <a:extLst>
              <a:ext uri="{FF2B5EF4-FFF2-40B4-BE49-F238E27FC236}">
                <a16:creationId xmlns:a16="http://schemas.microsoft.com/office/drawing/2014/main" id="{78F6EC89-FF5E-45E1-B813-28169FCDFB79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5029200" y="5840105"/>
            <a:ext cx="228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51" name="Line 22">
            <a:extLst>
              <a:ext uri="{FF2B5EF4-FFF2-40B4-BE49-F238E27FC236}">
                <a16:creationId xmlns:a16="http://schemas.microsoft.com/office/drawing/2014/main" id="{5AF8CC35-122E-48F4-9E21-C717AFD2F49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791200" y="5840105"/>
            <a:ext cx="457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52" name="Line 23">
            <a:extLst>
              <a:ext uri="{FF2B5EF4-FFF2-40B4-BE49-F238E27FC236}">
                <a16:creationId xmlns:a16="http://schemas.microsoft.com/office/drawing/2014/main" id="{69DE226F-F0CA-4F22-B10E-2E6AEB96421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019800" y="5840105"/>
            <a:ext cx="228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53" name="Line 24">
            <a:extLst>
              <a:ext uri="{FF2B5EF4-FFF2-40B4-BE49-F238E27FC236}">
                <a16:creationId xmlns:a16="http://schemas.microsoft.com/office/drawing/2014/main" id="{C01A45B1-91B3-4BEE-A1D8-9E7B65CE0C3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324600" y="5840105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54" name="Line 25">
            <a:extLst>
              <a:ext uri="{FF2B5EF4-FFF2-40B4-BE49-F238E27FC236}">
                <a16:creationId xmlns:a16="http://schemas.microsoft.com/office/drawing/2014/main" id="{D96BC5D7-E5B0-4D5E-8C7A-180443FA5C56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6324600" y="5840105"/>
            <a:ext cx="228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52C0A23F-5EF5-484E-BD65-10D3B9F071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ADE8E19-D624-40F9-ABA6-E69F01E18165}" type="slidenum">
              <a:rPr lang="en-US" altLang="en-US" sz="1400">
                <a:latin typeface="Times New Roman" panose="02020603050405020304" pitchFamily="18" charset="0"/>
              </a:rPr>
              <a:pPr/>
              <a:t>17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24579" name="Text Box 2">
            <a:extLst>
              <a:ext uri="{FF2B5EF4-FFF2-40B4-BE49-F238E27FC236}">
                <a16:creationId xmlns:a16="http://schemas.microsoft.com/office/drawing/2014/main" id="{3A29E27E-958D-4231-89C3-4876930DC0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405797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 and G for 4-bit Blocks</a:t>
            </a:r>
          </a:p>
        </p:txBody>
      </p:sp>
      <p:sp>
        <p:nvSpPr>
          <p:cNvPr id="24580" name="Line 3">
            <a:extLst>
              <a:ext uri="{FF2B5EF4-FFF2-40B4-BE49-F238E27FC236}">
                <a16:creationId xmlns:a16="http://schemas.microsoft.com/office/drawing/2014/main" id="{6E3C674D-79E5-41B7-A49D-F68D1B8BBB61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81" name="Text Box 4">
            <a:extLst>
              <a:ext uri="{FF2B5EF4-FFF2-40B4-BE49-F238E27FC236}">
                <a16:creationId xmlns:a16="http://schemas.microsoft.com/office/drawing/2014/main" id="{EFD84ED5-53F6-49A5-87E6-AC75FE25B4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611313"/>
            <a:ext cx="7256154" cy="44012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Compute P0 and G0 (super-propagate and super-generate) for the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first group of 4 bits (and similarly for other groups of 4 bits)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P0 = p0.p1.p2.p3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G0 = g3 + g2.p3 + g1.p2.p3 + g0.p1.p2.p3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Carry out of the first group of 4 bits is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C1 = G0 + P0.c0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C2 = G1 + P1.G0 + P1.P0.c0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C3 = G2 + (P2.G1) + (P2.P1.G0) + (P2.P1.P0.c0)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C4 = G3 + (P3.G2) + (P3.P2.G1) + (P3.P2.P1.G0) + (P3.P2.P1.P0.c0)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By having a tree of sub-computations, each AND, OR gate has few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inputs and logic signals have to travel through a modest set of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gates (equal to the height of the tree)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563EB9CD-9E4A-3748-E95E-23AE977AE2BA}"/>
                  </a:ext>
                </a:extLst>
              </p14:cNvPr>
              <p14:cNvContentPartPr/>
              <p14:nvPr/>
            </p14:nvContentPartPr>
            <p14:xfrm>
              <a:off x="635760" y="319680"/>
              <a:ext cx="8365680" cy="572544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563EB9CD-9E4A-3748-E95E-23AE977AE2BA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626400" y="310320"/>
                <a:ext cx="8384400" cy="574416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76F570E5-E714-4791-B887-4C3F2CB670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CB70E92-3636-47B0-9F1A-748F1199CBF0}" type="slidenum">
              <a:rPr lang="en-US" altLang="en-US" sz="1400">
                <a:latin typeface="Times New Roman" panose="02020603050405020304" pitchFamily="18" charset="0"/>
              </a:rPr>
              <a:pPr/>
              <a:t>18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26627" name="Text Box 2">
            <a:extLst>
              <a:ext uri="{FF2B5EF4-FFF2-40B4-BE49-F238E27FC236}">
                <a16:creationId xmlns:a16="http://schemas.microsoft.com/office/drawing/2014/main" id="{239FBA01-2E8D-4301-B96C-61507D1105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59588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Example</a:t>
            </a:r>
          </a:p>
        </p:txBody>
      </p:sp>
      <p:sp>
        <p:nvSpPr>
          <p:cNvPr id="26628" name="Line 3">
            <a:extLst>
              <a:ext uri="{FF2B5EF4-FFF2-40B4-BE49-F238E27FC236}">
                <a16:creationId xmlns:a16="http://schemas.microsoft.com/office/drawing/2014/main" id="{028F3399-5A32-4EE9-82E0-9A09D4EA7BD9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29" name="Text Box 4">
            <a:extLst>
              <a:ext uri="{FF2B5EF4-FFF2-40B4-BE49-F238E27FC236}">
                <a16:creationId xmlns:a16="http://schemas.microsoft.com/office/drawing/2014/main" id="{99D54123-F8D1-4DF6-AF3D-2750798957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5165725" cy="3416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Add    A    0001  1010   0011   0011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        B    1110   0101  1110    1011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        g     0000   0000  0010   0011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        p     1111    1111   1111   1011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        P        1         1         1        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        G        0         0         1        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        C4 = 1</a:t>
            </a:r>
          </a:p>
        </p:txBody>
      </p:sp>
      <p:sp>
        <p:nvSpPr>
          <p:cNvPr id="26630" name="Line 5">
            <a:extLst>
              <a:ext uri="{FF2B5EF4-FFF2-40B4-BE49-F238E27FC236}">
                <a16:creationId xmlns:a16="http://schemas.microsoft.com/office/drawing/2014/main" id="{01476081-184E-4113-B8AD-DC579072B34A}"/>
              </a:ext>
            </a:extLst>
          </p:cNvPr>
          <p:cNvSpPr>
            <a:spLocks noChangeShapeType="1"/>
          </p:cNvSpPr>
          <p:nvPr/>
        </p:nvSpPr>
        <p:spPr bwMode="auto">
          <a:xfrm>
            <a:off x="1219200" y="2362200"/>
            <a:ext cx="441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76F570E5-E714-4791-B887-4C3F2CB670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CB70E92-3636-47B0-9F1A-748F1199CBF0}" type="slidenum">
              <a:rPr lang="en-US" altLang="en-US" sz="1400">
                <a:latin typeface="Times New Roman" panose="02020603050405020304" pitchFamily="18" charset="0"/>
              </a:rPr>
              <a:pPr/>
              <a:t>19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26627" name="Text Box 2">
            <a:extLst>
              <a:ext uri="{FF2B5EF4-FFF2-40B4-BE49-F238E27FC236}">
                <a16:creationId xmlns:a16="http://schemas.microsoft.com/office/drawing/2014/main" id="{239FBA01-2E8D-4301-B96C-61507D1105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815514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Trade-Off Curve</a:t>
            </a:r>
          </a:p>
        </p:txBody>
      </p:sp>
      <p:sp>
        <p:nvSpPr>
          <p:cNvPr id="26628" name="Line 3">
            <a:extLst>
              <a:ext uri="{FF2B5EF4-FFF2-40B4-BE49-F238E27FC236}">
                <a16:creationId xmlns:a16="http://schemas.microsoft.com/office/drawing/2014/main" id="{028F3399-5A32-4EE9-82E0-9A09D4EA7BD9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4F229297-7315-DC4B-37D4-AD7DCE8940F2}"/>
              </a:ext>
            </a:extLst>
          </p:cNvPr>
          <p:cNvCxnSpPr/>
          <p:nvPr/>
        </p:nvCxnSpPr>
        <p:spPr>
          <a:xfrm>
            <a:off x="1009123" y="5638800"/>
            <a:ext cx="5943600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EFE8C18F-D8E7-BEF3-BF84-9EB4B4C11B83}"/>
              </a:ext>
            </a:extLst>
          </p:cNvPr>
          <p:cNvCxnSpPr>
            <a:cxnSpLocks/>
          </p:cNvCxnSpPr>
          <p:nvPr/>
        </p:nvCxnSpPr>
        <p:spPr>
          <a:xfrm flipV="1">
            <a:off x="1009123" y="1981200"/>
            <a:ext cx="0" cy="365760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6E6495A3-6EAA-657F-CB79-0C3BBC772C28}"/>
              </a:ext>
            </a:extLst>
          </p:cNvPr>
          <p:cNvSpPr txBox="1"/>
          <p:nvPr/>
        </p:nvSpPr>
        <p:spPr>
          <a:xfrm rot="16200000">
            <a:off x="-416282" y="3038445"/>
            <a:ext cx="229947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#inputs to each gate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0389884-5B26-E1E1-1479-5DF5FFC04507}"/>
              </a:ext>
            </a:extLst>
          </p:cNvPr>
          <p:cNvSpPr txBox="1"/>
          <p:nvPr/>
        </p:nvSpPr>
        <p:spPr>
          <a:xfrm>
            <a:off x="4887158" y="5695890"/>
            <a:ext cx="206556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# sequential gates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7A1A387-D8A9-2E44-832A-F7C8CEDDF26E}"/>
              </a:ext>
            </a:extLst>
          </p:cNvPr>
          <p:cNvSpPr/>
          <p:nvPr/>
        </p:nvSpPr>
        <p:spPr>
          <a:xfrm>
            <a:off x="1486605" y="2112747"/>
            <a:ext cx="228598" cy="2285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Isosceles Triangle 10">
            <a:extLst>
              <a:ext uri="{FF2B5EF4-FFF2-40B4-BE49-F238E27FC236}">
                <a16:creationId xmlns:a16="http://schemas.microsoft.com/office/drawing/2014/main" id="{38D1065B-BD47-9BF0-0BCE-345BFAC1C7E5}"/>
              </a:ext>
            </a:extLst>
          </p:cNvPr>
          <p:cNvSpPr/>
          <p:nvPr/>
        </p:nvSpPr>
        <p:spPr>
          <a:xfrm>
            <a:off x="6419323" y="5181600"/>
            <a:ext cx="228599" cy="228598"/>
          </a:xfrm>
          <a:prstGeom prst="triangle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24EA728F-5968-75C9-435D-E76F67EABFDF}"/>
              </a:ext>
            </a:extLst>
          </p:cNvPr>
          <p:cNvSpPr/>
          <p:nvPr/>
        </p:nvSpPr>
        <p:spPr>
          <a:xfrm>
            <a:off x="4887158" y="4934827"/>
            <a:ext cx="228597" cy="22860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Diamond 13">
            <a:extLst>
              <a:ext uri="{FF2B5EF4-FFF2-40B4-BE49-F238E27FC236}">
                <a16:creationId xmlns:a16="http://schemas.microsoft.com/office/drawing/2014/main" id="{466B1E31-E67C-41F6-E667-748079D94254}"/>
              </a:ext>
            </a:extLst>
          </p:cNvPr>
          <p:cNvSpPr/>
          <p:nvPr/>
        </p:nvSpPr>
        <p:spPr>
          <a:xfrm>
            <a:off x="3479874" y="3981395"/>
            <a:ext cx="228599" cy="249463"/>
          </a:xfrm>
          <a:prstGeom prst="diamond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BE3A9DE3-D465-CE7B-DB41-52C641336652}"/>
              </a:ext>
            </a:extLst>
          </p:cNvPr>
          <p:cNvSpPr txBox="1"/>
          <p:nvPr/>
        </p:nvSpPr>
        <p:spPr>
          <a:xfrm>
            <a:off x="1715203" y="1905000"/>
            <a:ext cx="339657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Truth table</a:t>
            </a:r>
          </a:p>
          <a:p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sum-of-products adder, (2, 2</a:t>
            </a:r>
            <a:r>
              <a:rPr lang="en-US" sz="20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64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8FB66298-A5C1-F8CD-2829-05E38B0B3129}"/>
              </a:ext>
            </a:extLst>
          </p:cNvPr>
          <p:cNvSpPr txBox="1"/>
          <p:nvPr/>
        </p:nvSpPr>
        <p:spPr>
          <a:xfrm>
            <a:off x="2039689" y="3643616"/>
            <a:ext cx="183415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gp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adder (3, 33)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2793DE85-0679-BF6E-C2B5-990198187E95}"/>
              </a:ext>
            </a:extLst>
          </p:cNvPr>
          <p:cNvSpPr txBox="1"/>
          <p:nvPr/>
        </p:nvSpPr>
        <p:spPr>
          <a:xfrm>
            <a:off x="4402704" y="4545091"/>
            <a:ext cx="35494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Carry Lookahead GP </a:t>
            </a:r>
            <a:r>
              <a:rPr lang="en-US" sz="2000">
                <a:latin typeface="Calibri" panose="020F0502020204030204" pitchFamily="34" charset="0"/>
                <a:cs typeface="Calibri" panose="020F0502020204030204" pitchFamily="34" charset="0"/>
              </a:rPr>
              <a:t>adder (7, 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5)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7D0F391C-5EAD-CB0A-9F69-824D944A0E47}"/>
              </a:ext>
            </a:extLst>
          </p:cNvPr>
          <p:cNvSpPr txBox="1"/>
          <p:nvPr/>
        </p:nvSpPr>
        <p:spPr>
          <a:xfrm>
            <a:off x="6570887" y="4988004"/>
            <a:ext cx="152157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Ripple-Carry</a:t>
            </a:r>
          </a:p>
          <a:p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adder (64, 2)</a:t>
            </a:r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EF857AE9-8FEA-B4DF-02C2-D885613E4BCF}"/>
              </a:ext>
            </a:extLst>
          </p:cNvPr>
          <p:cNvCxnSpPr>
            <a:cxnSpLocks/>
          </p:cNvCxnSpPr>
          <p:nvPr/>
        </p:nvCxnSpPr>
        <p:spPr>
          <a:xfrm flipV="1">
            <a:off x="5948038" y="1416514"/>
            <a:ext cx="0" cy="1621053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D27FC996-4ED4-3FF5-B7E7-E1CD7B982905}"/>
              </a:ext>
            </a:extLst>
          </p:cNvPr>
          <p:cNvCxnSpPr>
            <a:cxnSpLocks/>
          </p:cNvCxnSpPr>
          <p:nvPr/>
        </p:nvCxnSpPr>
        <p:spPr>
          <a:xfrm>
            <a:off x="5949601" y="3037566"/>
            <a:ext cx="2737199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3" name="TextBox 22">
            <a:extLst>
              <a:ext uri="{FF2B5EF4-FFF2-40B4-BE49-F238E27FC236}">
                <a16:creationId xmlns:a16="http://schemas.microsoft.com/office/drawing/2014/main" id="{D4D699BC-4D25-EF17-5920-6551F27D0F06}"/>
              </a:ext>
            </a:extLst>
          </p:cNvPr>
          <p:cNvSpPr txBox="1"/>
          <p:nvPr/>
        </p:nvSpPr>
        <p:spPr>
          <a:xfrm>
            <a:off x="7059674" y="3028890"/>
            <a:ext cx="206556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# sequential gates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D86A8268-50FC-B37F-D810-2540B47E492E}"/>
              </a:ext>
            </a:extLst>
          </p:cNvPr>
          <p:cNvSpPr txBox="1"/>
          <p:nvPr/>
        </p:nvSpPr>
        <p:spPr>
          <a:xfrm rot="16200000">
            <a:off x="5017977" y="2023487"/>
            <a:ext cx="15286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Performance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B159EE82-4563-C2A8-6B09-C97EFE3A8731}"/>
              </a:ext>
            </a:extLst>
          </p:cNvPr>
          <p:cNvSpPr/>
          <p:nvPr/>
        </p:nvSpPr>
        <p:spPr>
          <a:xfrm>
            <a:off x="6063154" y="2713264"/>
            <a:ext cx="228598" cy="2285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Diamond 25">
            <a:extLst>
              <a:ext uri="{FF2B5EF4-FFF2-40B4-BE49-F238E27FC236}">
                <a16:creationId xmlns:a16="http://schemas.microsoft.com/office/drawing/2014/main" id="{FF74DF5B-7D3C-C665-A452-61998CA8EF04}"/>
              </a:ext>
            </a:extLst>
          </p:cNvPr>
          <p:cNvSpPr/>
          <p:nvPr/>
        </p:nvSpPr>
        <p:spPr>
          <a:xfrm>
            <a:off x="6647922" y="1964029"/>
            <a:ext cx="228599" cy="249463"/>
          </a:xfrm>
          <a:prstGeom prst="diamond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A79A8801-2F13-4710-532A-BBD7C5B8E7CC}"/>
              </a:ext>
            </a:extLst>
          </p:cNvPr>
          <p:cNvSpPr/>
          <p:nvPr/>
        </p:nvSpPr>
        <p:spPr>
          <a:xfrm>
            <a:off x="7391401" y="1459198"/>
            <a:ext cx="228597" cy="22860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Isosceles Triangle 27">
            <a:extLst>
              <a:ext uri="{FF2B5EF4-FFF2-40B4-BE49-F238E27FC236}">
                <a16:creationId xmlns:a16="http://schemas.microsoft.com/office/drawing/2014/main" id="{704E773D-6878-6C99-65BA-933DF03F5F87}"/>
              </a:ext>
            </a:extLst>
          </p:cNvPr>
          <p:cNvSpPr/>
          <p:nvPr/>
        </p:nvSpPr>
        <p:spPr>
          <a:xfrm>
            <a:off x="8092456" y="2133600"/>
            <a:ext cx="228599" cy="228598"/>
          </a:xfrm>
          <a:prstGeom prst="triangle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09F26008-CF4F-D93E-8F35-6AE48A23F351}"/>
                  </a:ext>
                </a:extLst>
              </p14:cNvPr>
              <p14:cNvContentPartPr/>
              <p14:nvPr/>
            </p14:nvContentPartPr>
            <p14:xfrm>
              <a:off x="1365120" y="1272600"/>
              <a:ext cx="6944400" cy="481860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09F26008-CF4F-D93E-8F35-6AE48A23F351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355760" y="1263240"/>
                <a:ext cx="6963120" cy="48373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1756398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lide Number Placeholder 3">
            <a:extLst>
              <a:ext uri="{FF2B5EF4-FFF2-40B4-BE49-F238E27FC236}">
                <a16:creationId xmlns:a16="http://schemas.microsoft.com/office/drawing/2014/main" id="{671407D6-6540-4EF2-B1D8-602D4FC62D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CA99F86-2573-4465-8C90-3498FA0EE121}" type="slidenum">
              <a:rPr lang="en-US" altLang="en-US"/>
              <a:pPr>
                <a:defRPr/>
              </a:pPr>
              <a:t>2</a:t>
            </a:fld>
            <a:endParaRPr lang="en-US" altLang="en-US"/>
          </a:p>
        </p:txBody>
      </p:sp>
      <p:sp>
        <p:nvSpPr>
          <p:cNvPr id="20483" name="Text Box 2">
            <a:extLst>
              <a:ext uri="{FF2B5EF4-FFF2-40B4-BE49-F238E27FC236}">
                <a16:creationId xmlns:a16="http://schemas.microsoft.com/office/drawing/2014/main" id="{3B186FB6-DA74-4116-9610-5924915C93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953437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Adder Algorithm</a:t>
            </a:r>
          </a:p>
        </p:txBody>
      </p:sp>
      <p:sp>
        <p:nvSpPr>
          <p:cNvPr id="20484" name="Line 3">
            <a:extLst>
              <a:ext uri="{FF2B5EF4-FFF2-40B4-BE49-F238E27FC236}">
                <a16:creationId xmlns:a16="http://schemas.microsoft.com/office/drawing/2014/main" id="{6C370CAC-D125-48AE-BE1E-264D59E7BC5B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85" name="Text Box 4">
            <a:extLst>
              <a:ext uri="{FF2B5EF4-FFF2-40B4-BE49-F238E27FC236}">
                <a16:creationId xmlns:a16="http://schemas.microsoft.com/office/drawing/2014/main" id="{C25529F0-86C4-4432-A800-1AF66249BC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4538487" cy="17543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7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       1          0          0          1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7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       0          1          0          1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700" dirty="0">
                <a:latin typeface="Calibri" panose="020F0502020204030204" pitchFamily="34" charset="0"/>
                <a:cs typeface="Calibri" panose="020F0502020204030204" pitchFamily="34" charset="0"/>
              </a:rPr>
              <a:t>Sum        1          1          1          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700" dirty="0">
                <a:latin typeface="Calibri" panose="020F0502020204030204" pitchFamily="34" charset="0"/>
                <a:cs typeface="Calibri" panose="020F0502020204030204" pitchFamily="34" charset="0"/>
              </a:rPr>
              <a:t>Carry       0          0         0           1</a:t>
            </a:r>
          </a:p>
        </p:txBody>
      </p:sp>
      <p:sp>
        <p:nvSpPr>
          <p:cNvPr id="20486" name="Line 5">
            <a:extLst>
              <a:ext uri="{FF2B5EF4-FFF2-40B4-BE49-F238E27FC236}">
                <a16:creationId xmlns:a16="http://schemas.microsoft.com/office/drawing/2014/main" id="{447131CE-9D51-4D7D-9F90-2A56FD438AC9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038600" y="2514600"/>
            <a:ext cx="685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87" name="Line 6">
            <a:extLst>
              <a:ext uri="{FF2B5EF4-FFF2-40B4-BE49-F238E27FC236}">
                <a16:creationId xmlns:a16="http://schemas.microsoft.com/office/drawing/2014/main" id="{76F666D6-7B1E-487D-8B05-486AFE1A53E2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3048000" y="2514600"/>
            <a:ext cx="685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88" name="Line 7">
            <a:extLst>
              <a:ext uri="{FF2B5EF4-FFF2-40B4-BE49-F238E27FC236}">
                <a16:creationId xmlns:a16="http://schemas.microsoft.com/office/drawing/2014/main" id="{7EAC7EA9-D51C-481B-A3B9-BE082515278C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133600" y="2514600"/>
            <a:ext cx="685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89" name="Line 8">
            <a:extLst>
              <a:ext uri="{FF2B5EF4-FFF2-40B4-BE49-F238E27FC236}">
                <a16:creationId xmlns:a16="http://schemas.microsoft.com/office/drawing/2014/main" id="{23B99386-E2DF-4301-99A9-30D50D0A9835}"/>
              </a:ext>
            </a:extLst>
          </p:cNvPr>
          <p:cNvSpPr>
            <a:spLocks noChangeShapeType="1"/>
          </p:cNvSpPr>
          <p:nvPr/>
        </p:nvSpPr>
        <p:spPr bwMode="auto">
          <a:xfrm>
            <a:off x="533400" y="2362200"/>
            <a:ext cx="4953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0" name="Text Box 9">
            <a:extLst>
              <a:ext uri="{FF2B5EF4-FFF2-40B4-BE49-F238E27FC236}">
                <a16:creationId xmlns:a16="http://schemas.microsoft.com/office/drawing/2014/main" id="{38A93DE1-954E-4797-8531-4673CDA93C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3962400"/>
            <a:ext cx="4889480" cy="2677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A        B        </a:t>
            </a:r>
            <a:r>
              <a:rPr lang="en-US" altLang="en-US" sz="2400" dirty="0" err="1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Cin</a:t>
            </a:r>
            <a:r>
              <a:rPr lang="en-US" altLang="en-US" sz="2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       Sum  </a:t>
            </a:r>
            <a:r>
              <a:rPr lang="en-US" altLang="en-US" sz="2400" dirty="0" err="1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Cout</a:t>
            </a:r>
            <a:r>
              <a:rPr lang="en-US" altLang="en-US" sz="2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endParaRPr lang="en-US" altLang="en-US" sz="1800" dirty="0">
              <a:solidFill>
                <a:schemeClr val="accent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8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</a:t>
            </a: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0            0            0                          0           0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       0            0            1                          1           0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       0            1            0                          1           0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       0            1            1                          0           1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       1            0            0                          1           0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       1            0            1                          0           1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       1            1            0                          0           1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       1            1            1                          1           1</a:t>
            </a: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0491" name="Line 10">
            <a:extLst>
              <a:ext uri="{FF2B5EF4-FFF2-40B4-BE49-F238E27FC236}">
                <a16:creationId xmlns:a16="http://schemas.microsoft.com/office/drawing/2014/main" id="{A1F88893-C905-49E2-ACC6-455652B49554}"/>
              </a:ext>
            </a:extLst>
          </p:cNvPr>
          <p:cNvSpPr>
            <a:spLocks noChangeShapeType="1"/>
          </p:cNvSpPr>
          <p:nvPr/>
        </p:nvSpPr>
        <p:spPr bwMode="auto">
          <a:xfrm>
            <a:off x="609600" y="4343400"/>
            <a:ext cx="5029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2" name="Line 11">
            <a:extLst>
              <a:ext uri="{FF2B5EF4-FFF2-40B4-BE49-F238E27FC236}">
                <a16:creationId xmlns:a16="http://schemas.microsoft.com/office/drawing/2014/main" id="{46FDAE3B-451D-484F-8EF9-F0AB28E6D41E}"/>
              </a:ext>
            </a:extLst>
          </p:cNvPr>
          <p:cNvSpPr>
            <a:spLocks noChangeShapeType="1"/>
          </p:cNvSpPr>
          <p:nvPr/>
        </p:nvSpPr>
        <p:spPr bwMode="auto">
          <a:xfrm>
            <a:off x="3657600" y="3962400"/>
            <a:ext cx="0" cy="2743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3" name="Text Box 12">
            <a:extLst>
              <a:ext uri="{FF2B5EF4-FFF2-40B4-BE49-F238E27FC236}">
                <a16:creationId xmlns:a16="http://schemas.microsoft.com/office/drawing/2014/main" id="{F4927CD0-7FFA-4D50-BCFD-682ACC6A4B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3505200"/>
            <a:ext cx="4046557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Truth Table for the above operations:</a:t>
            </a:r>
          </a:p>
        </p:txBody>
      </p:sp>
      <p:sp>
        <p:nvSpPr>
          <p:cNvPr id="20494" name="Text Box 13">
            <a:extLst>
              <a:ext uri="{FF2B5EF4-FFF2-40B4-BE49-F238E27FC236}">
                <a16:creationId xmlns:a16="http://schemas.microsoft.com/office/drawing/2014/main" id="{CF38F350-1890-48E8-BED4-9E1B3CEEFF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84925" y="2373313"/>
            <a:ext cx="2084225" cy="40934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Equations: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Sum = Cin . A . B +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         B . Cin . A +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         A . Cin . B +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         A . B . Cin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0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Cout = A . B . Cin +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         A . B . Cin +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         A . Cin . B +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         B . Cin . A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      = A . B  +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         A . Cin +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         B . Cin</a:t>
            </a:r>
          </a:p>
        </p:txBody>
      </p:sp>
      <p:sp>
        <p:nvSpPr>
          <p:cNvPr id="20495" name="Line 14">
            <a:extLst>
              <a:ext uri="{FF2B5EF4-FFF2-40B4-BE49-F238E27FC236}">
                <a16:creationId xmlns:a16="http://schemas.microsoft.com/office/drawing/2014/main" id="{23CA4709-C7E9-4C6C-B49E-9847C25E598C}"/>
              </a:ext>
            </a:extLst>
          </p:cNvPr>
          <p:cNvSpPr>
            <a:spLocks noChangeShapeType="1"/>
          </p:cNvSpPr>
          <p:nvPr/>
        </p:nvSpPr>
        <p:spPr bwMode="auto">
          <a:xfrm>
            <a:off x="7696200" y="2743200"/>
            <a:ext cx="152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6" name="Line 15">
            <a:extLst>
              <a:ext uri="{FF2B5EF4-FFF2-40B4-BE49-F238E27FC236}">
                <a16:creationId xmlns:a16="http://schemas.microsoft.com/office/drawing/2014/main" id="{A346FAD9-1B32-4BDF-9858-DB08C5A24266}"/>
              </a:ext>
            </a:extLst>
          </p:cNvPr>
          <p:cNvSpPr>
            <a:spLocks noChangeShapeType="1"/>
          </p:cNvSpPr>
          <p:nvPr/>
        </p:nvSpPr>
        <p:spPr bwMode="auto">
          <a:xfrm>
            <a:off x="8001000" y="2743200"/>
            <a:ext cx="152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7" name="Line 16">
            <a:extLst>
              <a:ext uri="{FF2B5EF4-FFF2-40B4-BE49-F238E27FC236}">
                <a16:creationId xmlns:a16="http://schemas.microsoft.com/office/drawing/2014/main" id="{120BF748-8948-499B-B7DD-1FFBB3DB78B8}"/>
              </a:ext>
            </a:extLst>
          </p:cNvPr>
          <p:cNvSpPr>
            <a:spLocks noChangeShapeType="1"/>
          </p:cNvSpPr>
          <p:nvPr/>
        </p:nvSpPr>
        <p:spPr bwMode="auto">
          <a:xfrm>
            <a:off x="7543800" y="3048000"/>
            <a:ext cx="152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8" name="Line 17">
            <a:extLst>
              <a:ext uri="{FF2B5EF4-FFF2-40B4-BE49-F238E27FC236}">
                <a16:creationId xmlns:a16="http://schemas.microsoft.com/office/drawing/2014/main" id="{2AEF3DFD-B707-4EA2-A637-11F0BFF1FED2}"/>
              </a:ext>
            </a:extLst>
          </p:cNvPr>
          <p:cNvSpPr>
            <a:spLocks noChangeShapeType="1"/>
          </p:cNvSpPr>
          <p:nvPr/>
        </p:nvSpPr>
        <p:spPr bwMode="auto">
          <a:xfrm>
            <a:off x="8001000" y="3048000"/>
            <a:ext cx="152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9" name="Line 18">
            <a:extLst>
              <a:ext uri="{FF2B5EF4-FFF2-40B4-BE49-F238E27FC236}">
                <a16:creationId xmlns:a16="http://schemas.microsoft.com/office/drawing/2014/main" id="{1F24ACBE-9755-42B4-BD0B-420E85C5AFBC}"/>
              </a:ext>
            </a:extLst>
          </p:cNvPr>
          <p:cNvSpPr>
            <a:spLocks noChangeShapeType="1"/>
          </p:cNvSpPr>
          <p:nvPr/>
        </p:nvSpPr>
        <p:spPr bwMode="auto">
          <a:xfrm>
            <a:off x="7543800" y="3352800"/>
            <a:ext cx="152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00" name="Line 19">
            <a:extLst>
              <a:ext uri="{FF2B5EF4-FFF2-40B4-BE49-F238E27FC236}">
                <a16:creationId xmlns:a16="http://schemas.microsoft.com/office/drawing/2014/main" id="{BBAE9E27-8A6F-4BA1-BBC7-9E51557D0BA5}"/>
              </a:ext>
            </a:extLst>
          </p:cNvPr>
          <p:cNvSpPr>
            <a:spLocks noChangeShapeType="1"/>
          </p:cNvSpPr>
          <p:nvPr/>
        </p:nvSpPr>
        <p:spPr bwMode="auto">
          <a:xfrm>
            <a:off x="8001000" y="3352800"/>
            <a:ext cx="152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01" name="Line 20">
            <a:extLst>
              <a:ext uri="{FF2B5EF4-FFF2-40B4-BE49-F238E27FC236}">
                <a16:creationId xmlns:a16="http://schemas.microsoft.com/office/drawing/2014/main" id="{D6E9591B-D872-4E98-ADA5-BAE3FAD95671}"/>
              </a:ext>
            </a:extLst>
          </p:cNvPr>
          <p:cNvSpPr>
            <a:spLocks noChangeShapeType="1"/>
          </p:cNvSpPr>
          <p:nvPr/>
        </p:nvSpPr>
        <p:spPr bwMode="auto">
          <a:xfrm>
            <a:off x="7924800" y="4572000"/>
            <a:ext cx="152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02" name="Line 21">
            <a:extLst>
              <a:ext uri="{FF2B5EF4-FFF2-40B4-BE49-F238E27FC236}">
                <a16:creationId xmlns:a16="http://schemas.microsoft.com/office/drawing/2014/main" id="{B71CDE18-6A07-4B9F-A85A-C5DB81AC25BC}"/>
              </a:ext>
            </a:extLst>
          </p:cNvPr>
          <p:cNvSpPr>
            <a:spLocks noChangeShapeType="1"/>
          </p:cNvSpPr>
          <p:nvPr/>
        </p:nvSpPr>
        <p:spPr bwMode="auto">
          <a:xfrm>
            <a:off x="8001000" y="4876800"/>
            <a:ext cx="152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03" name="Line 22">
            <a:extLst>
              <a:ext uri="{FF2B5EF4-FFF2-40B4-BE49-F238E27FC236}">
                <a16:creationId xmlns:a16="http://schemas.microsoft.com/office/drawing/2014/main" id="{4492ADE6-8955-467F-A483-2E7545AD70A4}"/>
              </a:ext>
            </a:extLst>
          </p:cNvPr>
          <p:cNvSpPr>
            <a:spLocks noChangeShapeType="1"/>
          </p:cNvSpPr>
          <p:nvPr/>
        </p:nvSpPr>
        <p:spPr bwMode="auto">
          <a:xfrm>
            <a:off x="8001000" y="5181600"/>
            <a:ext cx="152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2B9752D8-B113-0802-14A4-FEF1BACA25A5}"/>
                  </a:ext>
                </a:extLst>
              </p14:cNvPr>
              <p14:cNvContentPartPr/>
              <p14:nvPr/>
            </p14:nvContentPartPr>
            <p14:xfrm>
              <a:off x="415440" y="84240"/>
              <a:ext cx="8709480" cy="4898160"/>
            </p14:xfrm>
          </p:contentPart>
        </mc:Choice>
        <mc:Fallback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2B9752D8-B113-0802-14A4-FEF1BACA25A5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406080" y="74880"/>
                <a:ext cx="8728200" cy="491688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367023BD-EDD7-4609-8EA1-BE7CD18AE1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7A2768B-2FFC-481F-B755-B3FDC5074348}" type="slidenum">
              <a:rPr lang="en-US" altLang="en-US" sz="1400">
                <a:latin typeface="Times New Roman" panose="02020603050405020304" pitchFamily="18" charset="0"/>
              </a:rPr>
              <a:pPr/>
              <a:t>20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28675" name="Text Box 2">
            <a:extLst>
              <a:ext uri="{FF2B5EF4-FFF2-40B4-BE49-F238E27FC236}">
                <a16:creationId xmlns:a16="http://schemas.microsoft.com/office/drawing/2014/main" id="{5F55FFFD-F9A1-4555-B0DF-E5B1386B83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4264694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Carry Look-Ahead Adder</a:t>
            </a:r>
          </a:p>
        </p:txBody>
      </p:sp>
      <p:sp>
        <p:nvSpPr>
          <p:cNvPr id="28676" name="Line 3">
            <a:extLst>
              <a:ext uri="{FF2B5EF4-FFF2-40B4-BE49-F238E27FC236}">
                <a16:creationId xmlns:a16="http://schemas.microsoft.com/office/drawing/2014/main" id="{F49A5910-190C-480A-9629-B9E0B40AC104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77" name="Text Box 6">
            <a:extLst>
              <a:ext uri="{FF2B5EF4-FFF2-40B4-BE49-F238E27FC236}">
                <a16:creationId xmlns:a16="http://schemas.microsoft.com/office/drawing/2014/main" id="{ED115833-8CC4-4539-9252-0E4F286ABF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1828800"/>
            <a:ext cx="2307811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16-bit Ripple-carry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takes 32 steps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This design takes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how many steps?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5 sequential steps</a:t>
            </a:r>
          </a:p>
        </p:txBody>
      </p:sp>
      <p:pic>
        <p:nvPicPr>
          <p:cNvPr id="28678" name="Picture 6" descr="31">
            <a:extLst>
              <a:ext uri="{FF2B5EF4-FFF2-40B4-BE49-F238E27FC236}">
                <a16:creationId xmlns:a16="http://schemas.microsoft.com/office/drawing/2014/main" id="{D30257A3-632E-4D4F-B2D9-B71F55F07DF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3800" y="1309688"/>
            <a:ext cx="3198813" cy="533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8679" name="Text Box 5">
            <a:extLst>
              <a:ext uri="{FF2B5EF4-FFF2-40B4-BE49-F238E27FC236}">
                <a16:creationId xmlns:a16="http://schemas.microsoft.com/office/drawing/2014/main" id="{C187ED22-FA8D-43E3-98F3-094676E68B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00800" y="6477000"/>
            <a:ext cx="1693863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200">
                <a:latin typeface="Arial" panose="020B0604020202020204" pitchFamily="34" charset="0"/>
              </a:rPr>
              <a:t>Source: H&amp;P textbook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lide Number Placeholder 3">
            <a:extLst>
              <a:ext uri="{FF2B5EF4-FFF2-40B4-BE49-F238E27FC236}">
                <a16:creationId xmlns:a16="http://schemas.microsoft.com/office/drawing/2014/main" id="{DE86A994-B215-4D94-8FA3-01255F1A92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64009F-7454-4C8B-A69B-6C3A08FA2000}" type="slidenum">
              <a:rPr lang="en-US" altLang="en-US"/>
              <a:pPr>
                <a:defRPr/>
              </a:pPr>
              <a:t>3</a:t>
            </a:fld>
            <a:endParaRPr lang="en-US" altLang="en-US"/>
          </a:p>
        </p:txBody>
      </p:sp>
      <p:sp>
        <p:nvSpPr>
          <p:cNvPr id="22531" name="Text Box 2">
            <a:extLst>
              <a:ext uri="{FF2B5EF4-FFF2-40B4-BE49-F238E27FC236}">
                <a16:creationId xmlns:a16="http://schemas.microsoft.com/office/drawing/2014/main" id="{ACB184CE-DDB7-4737-8256-BA465BA3E5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73863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Carry Out Logic</a:t>
            </a:r>
          </a:p>
        </p:txBody>
      </p:sp>
      <p:sp>
        <p:nvSpPr>
          <p:cNvPr id="22532" name="Line 3">
            <a:extLst>
              <a:ext uri="{FF2B5EF4-FFF2-40B4-BE49-F238E27FC236}">
                <a16:creationId xmlns:a16="http://schemas.microsoft.com/office/drawing/2014/main" id="{1B248F62-1413-4067-B426-3B3C2B9F8F0B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3" name="Text Box 6">
            <a:extLst>
              <a:ext uri="{FF2B5EF4-FFF2-40B4-BE49-F238E27FC236}">
                <a16:creationId xmlns:a16="http://schemas.microsoft.com/office/drawing/2014/main" id="{5903269F-148C-4DE6-9153-557A140A19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9800" y="1600200"/>
            <a:ext cx="2084225" cy="40934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Equations: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Sum = Cin . A . B +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         B . Cin . A +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         A . Cin . B +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         A . B . Cin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0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Cout = A . B . Cin +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         A . B . Cin +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         A . Cin . B +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         B . Cin . A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      = A . B  +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         A . Cin +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         B . Cin</a:t>
            </a:r>
          </a:p>
        </p:txBody>
      </p:sp>
      <p:sp>
        <p:nvSpPr>
          <p:cNvPr id="22534" name="Line 7">
            <a:extLst>
              <a:ext uri="{FF2B5EF4-FFF2-40B4-BE49-F238E27FC236}">
                <a16:creationId xmlns:a16="http://schemas.microsoft.com/office/drawing/2014/main" id="{35943B79-BC91-44CF-A273-E3882A1DB6AD}"/>
              </a:ext>
            </a:extLst>
          </p:cNvPr>
          <p:cNvSpPr>
            <a:spLocks noChangeShapeType="1"/>
          </p:cNvSpPr>
          <p:nvPr/>
        </p:nvSpPr>
        <p:spPr bwMode="auto">
          <a:xfrm>
            <a:off x="7315200" y="1970088"/>
            <a:ext cx="152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5" name="Line 8">
            <a:extLst>
              <a:ext uri="{FF2B5EF4-FFF2-40B4-BE49-F238E27FC236}">
                <a16:creationId xmlns:a16="http://schemas.microsoft.com/office/drawing/2014/main" id="{1210737F-F44D-4850-B60C-CEFD23C8FD54}"/>
              </a:ext>
            </a:extLst>
          </p:cNvPr>
          <p:cNvSpPr>
            <a:spLocks noChangeShapeType="1"/>
          </p:cNvSpPr>
          <p:nvPr/>
        </p:nvSpPr>
        <p:spPr bwMode="auto">
          <a:xfrm>
            <a:off x="7620000" y="1970088"/>
            <a:ext cx="152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6" name="Line 9">
            <a:extLst>
              <a:ext uri="{FF2B5EF4-FFF2-40B4-BE49-F238E27FC236}">
                <a16:creationId xmlns:a16="http://schemas.microsoft.com/office/drawing/2014/main" id="{1F72CA99-13FD-4589-A43A-1721963D329E}"/>
              </a:ext>
            </a:extLst>
          </p:cNvPr>
          <p:cNvSpPr>
            <a:spLocks noChangeShapeType="1"/>
          </p:cNvSpPr>
          <p:nvPr/>
        </p:nvSpPr>
        <p:spPr bwMode="auto">
          <a:xfrm>
            <a:off x="7239000" y="2274888"/>
            <a:ext cx="152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7" name="Line 10">
            <a:extLst>
              <a:ext uri="{FF2B5EF4-FFF2-40B4-BE49-F238E27FC236}">
                <a16:creationId xmlns:a16="http://schemas.microsoft.com/office/drawing/2014/main" id="{90302820-3F4F-44F4-950C-C73A12860A61}"/>
              </a:ext>
            </a:extLst>
          </p:cNvPr>
          <p:cNvSpPr>
            <a:spLocks noChangeShapeType="1"/>
          </p:cNvSpPr>
          <p:nvPr/>
        </p:nvSpPr>
        <p:spPr bwMode="auto">
          <a:xfrm>
            <a:off x="7620000" y="2274888"/>
            <a:ext cx="152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8" name="Line 11">
            <a:extLst>
              <a:ext uri="{FF2B5EF4-FFF2-40B4-BE49-F238E27FC236}">
                <a16:creationId xmlns:a16="http://schemas.microsoft.com/office/drawing/2014/main" id="{C8A724AE-6723-49A4-952F-35BAB24F8084}"/>
              </a:ext>
            </a:extLst>
          </p:cNvPr>
          <p:cNvSpPr>
            <a:spLocks noChangeShapeType="1"/>
          </p:cNvSpPr>
          <p:nvPr/>
        </p:nvSpPr>
        <p:spPr bwMode="auto">
          <a:xfrm>
            <a:off x="7239000" y="2579688"/>
            <a:ext cx="152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9" name="Line 12">
            <a:extLst>
              <a:ext uri="{FF2B5EF4-FFF2-40B4-BE49-F238E27FC236}">
                <a16:creationId xmlns:a16="http://schemas.microsoft.com/office/drawing/2014/main" id="{6F24ECA0-2FD8-4D14-A1BE-3E49E2B7C36E}"/>
              </a:ext>
            </a:extLst>
          </p:cNvPr>
          <p:cNvSpPr>
            <a:spLocks noChangeShapeType="1"/>
          </p:cNvSpPr>
          <p:nvPr/>
        </p:nvSpPr>
        <p:spPr bwMode="auto">
          <a:xfrm>
            <a:off x="7620000" y="2579688"/>
            <a:ext cx="152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40" name="Line 13">
            <a:extLst>
              <a:ext uri="{FF2B5EF4-FFF2-40B4-BE49-F238E27FC236}">
                <a16:creationId xmlns:a16="http://schemas.microsoft.com/office/drawing/2014/main" id="{792C1EE6-FD3D-4F70-B558-720329DC1F76}"/>
              </a:ext>
            </a:extLst>
          </p:cNvPr>
          <p:cNvSpPr>
            <a:spLocks noChangeShapeType="1"/>
          </p:cNvSpPr>
          <p:nvPr/>
        </p:nvSpPr>
        <p:spPr bwMode="auto">
          <a:xfrm>
            <a:off x="7543800" y="3798888"/>
            <a:ext cx="152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41" name="Line 14">
            <a:extLst>
              <a:ext uri="{FF2B5EF4-FFF2-40B4-BE49-F238E27FC236}">
                <a16:creationId xmlns:a16="http://schemas.microsoft.com/office/drawing/2014/main" id="{8B69B64D-0C67-415A-91BA-B67C5D7019E4}"/>
              </a:ext>
            </a:extLst>
          </p:cNvPr>
          <p:cNvSpPr>
            <a:spLocks noChangeShapeType="1"/>
          </p:cNvSpPr>
          <p:nvPr/>
        </p:nvSpPr>
        <p:spPr bwMode="auto">
          <a:xfrm>
            <a:off x="7620000" y="4103688"/>
            <a:ext cx="152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42" name="Line 15">
            <a:extLst>
              <a:ext uri="{FF2B5EF4-FFF2-40B4-BE49-F238E27FC236}">
                <a16:creationId xmlns:a16="http://schemas.microsoft.com/office/drawing/2014/main" id="{1149D594-1251-4036-ADA5-B76B120AD4EA}"/>
              </a:ext>
            </a:extLst>
          </p:cNvPr>
          <p:cNvSpPr>
            <a:spLocks noChangeShapeType="1"/>
          </p:cNvSpPr>
          <p:nvPr/>
        </p:nvSpPr>
        <p:spPr bwMode="auto">
          <a:xfrm>
            <a:off x="7620000" y="4408488"/>
            <a:ext cx="152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22543" name="Picture 6" descr="17">
            <a:extLst>
              <a:ext uri="{FF2B5EF4-FFF2-40B4-BE49-F238E27FC236}">
                <a16:creationId xmlns:a16="http://schemas.microsoft.com/office/drawing/2014/main" id="{77FB36E9-B229-401A-841D-08D5B2A41A4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75" y="1481138"/>
            <a:ext cx="4919663" cy="4637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2544" name="Text Box 5">
            <a:extLst>
              <a:ext uri="{FF2B5EF4-FFF2-40B4-BE49-F238E27FC236}">
                <a16:creationId xmlns:a16="http://schemas.microsoft.com/office/drawing/2014/main" id="{1FAF09AC-1654-429C-BA1B-8CD0786B2A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5842000"/>
            <a:ext cx="1693863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200">
                <a:latin typeface="Arial" panose="020B0604020202020204" pitchFamily="34" charset="0"/>
              </a:rPr>
              <a:t>Source: H&amp;P textbook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D884BDD3-712C-FE40-14D3-DAEF00ECD0BC}"/>
                  </a:ext>
                </a:extLst>
              </p14:cNvPr>
              <p14:cNvContentPartPr/>
              <p14:nvPr/>
            </p14:nvContentPartPr>
            <p14:xfrm>
              <a:off x="2761560" y="-6120"/>
              <a:ext cx="6223320" cy="668196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D884BDD3-712C-FE40-14D3-DAEF00ECD0BC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2752200" y="-15480"/>
                <a:ext cx="6242040" cy="670068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3602F32C-10C2-4CD6-A831-F37F01CE5C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0207153-5DFC-4D4A-8CA0-4B71D404E3EC}" type="slidenum">
              <a:rPr lang="en-US" altLang="en-US"/>
              <a:pPr>
                <a:defRPr/>
              </a:pPr>
              <a:t>4</a:t>
            </a:fld>
            <a:endParaRPr lang="en-US" altLang="en-US"/>
          </a:p>
        </p:txBody>
      </p:sp>
      <p:sp>
        <p:nvSpPr>
          <p:cNvPr id="24579" name="Text Box 2">
            <a:extLst>
              <a:ext uri="{FF2B5EF4-FFF2-40B4-BE49-F238E27FC236}">
                <a16:creationId xmlns:a16="http://schemas.microsoft.com/office/drawing/2014/main" id="{E0E28452-C8A0-4B7E-AA00-E541421C90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4770024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1-Bit ALU with Add, Or, And</a:t>
            </a:r>
          </a:p>
        </p:txBody>
      </p:sp>
      <p:sp>
        <p:nvSpPr>
          <p:cNvPr id="24580" name="Line 3">
            <a:extLst>
              <a:ext uri="{FF2B5EF4-FFF2-40B4-BE49-F238E27FC236}">
                <a16:creationId xmlns:a16="http://schemas.microsoft.com/office/drawing/2014/main" id="{6332943C-96FA-46F4-8559-463A30CBF49B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81" name="Text Box 6">
            <a:extLst>
              <a:ext uri="{FF2B5EF4-FFF2-40B4-BE49-F238E27FC236}">
                <a16:creationId xmlns:a16="http://schemas.microsoft.com/office/drawing/2014/main" id="{946F8513-35EB-454A-AD01-20287832AB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0" y="1447800"/>
            <a:ext cx="5877763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Multiplexor selects between Add, Or, And operations</a:t>
            </a:r>
          </a:p>
        </p:txBody>
      </p:sp>
      <p:pic>
        <p:nvPicPr>
          <p:cNvPr id="24582" name="Picture 6" descr="18">
            <a:extLst>
              <a:ext uri="{FF2B5EF4-FFF2-40B4-BE49-F238E27FC236}">
                <a16:creationId xmlns:a16="http://schemas.microsoft.com/office/drawing/2014/main" id="{5D5B277F-CF6D-4A3D-B904-BF68E99A318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2155825"/>
            <a:ext cx="4289425" cy="4395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4583" name="Text Box 5">
            <a:extLst>
              <a:ext uri="{FF2B5EF4-FFF2-40B4-BE49-F238E27FC236}">
                <a16:creationId xmlns:a16="http://schemas.microsoft.com/office/drawing/2014/main" id="{879D8F1A-6DFE-463F-A359-15AF854239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10200" y="6338888"/>
            <a:ext cx="1693863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200">
                <a:latin typeface="Arial" panose="020B0604020202020204" pitchFamily="34" charset="0"/>
              </a:rPr>
              <a:t>Source: H&amp;P textbook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3AA1AFFB-9512-A036-D355-379ED145BED5}"/>
                  </a:ext>
                </a:extLst>
              </p14:cNvPr>
              <p14:cNvContentPartPr/>
              <p14:nvPr/>
            </p14:nvContentPartPr>
            <p14:xfrm>
              <a:off x="611280" y="69840"/>
              <a:ext cx="8255520" cy="646452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3AA1AFFB-9512-A036-D355-379ED145BED5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601920" y="60480"/>
                <a:ext cx="8274240" cy="648324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D8B5EB4D-53D4-4650-9870-7B757F4C28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5EF9C48-D4E6-46C2-8A41-6C177A57E988}" type="slidenum">
              <a:rPr lang="en-US" altLang="en-US"/>
              <a:pPr>
                <a:defRPr/>
              </a:pPr>
              <a:t>5</a:t>
            </a:fld>
            <a:endParaRPr lang="en-US" altLang="en-US"/>
          </a:p>
        </p:txBody>
      </p:sp>
      <p:sp>
        <p:nvSpPr>
          <p:cNvPr id="26627" name="Text Box 2">
            <a:extLst>
              <a:ext uri="{FF2B5EF4-FFF2-40B4-BE49-F238E27FC236}">
                <a16:creationId xmlns:a16="http://schemas.microsoft.com/office/drawing/2014/main" id="{18EA889A-4D85-479C-BC2B-7CBC1B056C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4408964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32-bit Ripple Carry Adder</a:t>
            </a:r>
          </a:p>
        </p:txBody>
      </p:sp>
      <p:sp>
        <p:nvSpPr>
          <p:cNvPr id="26628" name="Line 3">
            <a:extLst>
              <a:ext uri="{FF2B5EF4-FFF2-40B4-BE49-F238E27FC236}">
                <a16:creationId xmlns:a16="http://schemas.microsoft.com/office/drawing/2014/main" id="{F642E55D-8B45-4D80-B54C-395863CA52DE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29" name="Text Box 6">
            <a:extLst>
              <a:ext uri="{FF2B5EF4-FFF2-40B4-BE49-F238E27FC236}">
                <a16:creationId xmlns:a16="http://schemas.microsoft.com/office/drawing/2014/main" id="{C2CAA911-2A3E-436E-A8C1-923294872D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2590800"/>
            <a:ext cx="2969724" cy="16312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1-bit ALUs are connected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“in series” with the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carry-out of 1 box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going into the carry-in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of the next box</a:t>
            </a:r>
          </a:p>
        </p:txBody>
      </p:sp>
      <p:pic>
        <p:nvPicPr>
          <p:cNvPr id="26630" name="Picture 6" descr="19">
            <a:extLst>
              <a:ext uri="{FF2B5EF4-FFF2-40B4-BE49-F238E27FC236}">
                <a16:creationId xmlns:a16="http://schemas.microsoft.com/office/drawing/2014/main" id="{39D18DE3-E7F6-443E-870A-C7482B0F704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2400" y="1317625"/>
            <a:ext cx="3417888" cy="533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6631" name="Text Box 5">
            <a:extLst>
              <a:ext uri="{FF2B5EF4-FFF2-40B4-BE49-F238E27FC236}">
                <a16:creationId xmlns:a16="http://schemas.microsoft.com/office/drawing/2014/main" id="{0A5B3317-AB28-4B77-913B-7AFC02DE42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9800" y="6540500"/>
            <a:ext cx="1693863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200">
                <a:latin typeface="Arial" panose="020B0604020202020204" pitchFamily="34" charset="0"/>
              </a:rPr>
              <a:t>Source: H&amp;P textbook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7484B0A9-FB91-F70A-68D4-BE49F6095465}"/>
                  </a:ext>
                </a:extLst>
              </p14:cNvPr>
              <p14:cNvContentPartPr/>
              <p14:nvPr/>
            </p14:nvContentPartPr>
            <p14:xfrm>
              <a:off x="3317760" y="250920"/>
              <a:ext cx="5455800" cy="221400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7484B0A9-FB91-F70A-68D4-BE49F6095465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3308400" y="241560"/>
                <a:ext cx="5474520" cy="223272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9C2A18AE-3931-4390-853F-1203C57440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819F25E-C151-4CAF-BE3D-1578CC743BF0}" type="slidenum">
              <a:rPr lang="en-US" altLang="en-US"/>
              <a:pPr>
                <a:defRPr/>
              </a:pPr>
              <a:t>6</a:t>
            </a:fld>
            <a:endParaRPr lang="en-US" altLang="en-US"/>
          </a:p>
        </p:txBody>
      </p:sp>
      <p:sp>
        <p:nvSpPr>
          <p:cNvPr id="28675" name="Text Box 2">
            <a:extLst>
              <a:ext uri="{FF2B5EF4-FFF2-40B4-BE49-F238E27FC236}">
                <a16:creationId xmlns:a16="http://schemas.microsoft.com/office/drawing/2014/main" id="{711423DB-A98C-4E32-A198-E5EB947BE5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4458144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Incorporating Subtraction</a:t>
            </a:r>
          </a:p>
        </p:txBody>
      </p:sp>
      <p:sp>
        <p:nvSpPr>
          <p:cNvPr id="28676" name="Line 3">
            <a:extLst>
              <a:ext uri="{FF2B5EF4-FFF2-40B4-BE49-F238E27FC236}">
                <a16:creationId xmlns:a16="http://schemas.microsoft.com/office/drawing/2014/main" id="{A076C708-0F80-45CC-BFFA-4F2E6DF6ADD5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77" name="Text Box 5">
            <a:extLst>
              <a:ext uri="{FF2B5EF4-FFF2-40B4-BE49-F238E27FC236}">
                <a16:creationId xmlns:a16="http://schemas.microsoft.com/office/drawing/2014/main" id="{38649C2D-C50A-4532-9DD2-31D7012604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2590800"/>
            <a:ext cx="35654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Must invert bits of B and add a 1</a:t>
            </a:r>
          </a:p>
          <a:p>
            <a:pPr lvl="1" eaLnBrk="1" hangingPunct="1">
              <a:spcBef>
                <a:spcPct val="0"/>
              </a:spcBef>
              <a:buClr>
                <a:srgbClr val="CC0000"/>
              </a:buClr>
              <a:buFontTx/>
              <a:buChar char="•"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Include an inverter</a:t>
            </a:r>
          </a:p>
          <a:p>
            <a:pPr lvl="1" eaLnBrk="1" hangingPunct="1">
              <a:spcBef>
                <a:spcPct val="0"/>
              </a:spcBef>
              <a:buClr>
                <a:srgbClr val="CC0000"/>
              </a:buClr>
              <a:buFontTx/>
              <a:buChar char="•"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CarryIn for the first bit is 1</a:t>
            </a:r>
          </a:p>
          <a:p>
            <a:pPr lvl="1" eaLnBrk="1" hangingPunct="1">
              <a:spcBef>
                <a:spcPct val="0"/>
              </a:spcBef>
              <a:buClr>
                <a:srgbClr val="CC0000"/>
              </a:buClr>
              <a:buFontTx/>
              <a:buChar char="•"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The CarryIn signal (for the</a:t>
            </a:r>
          </a:p>
          <a:p>
            <a:pPr lvl="1"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first bit) can be the same</a:t>
            </a:r>
          </a:p>
          <a:p>
            <a:pPr lvl="1"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as the Binvert signal</a:t>
            </a:r>
          </a:p>
        </p:txBody>
      </p:sp>
      <p:pic>
        <p:nvPicPr>
          <p:cNvPr id="28678" name="Picture 6" descr="20">
            <a:extLst>
              <a:ext uri="{FF2B5EF4-FFF2-40B4-BE49-F238E27FC236}">
                <a16:creationId xmlns:a16="http://schemas.microsoft.com/office/drawing/2014/main" id="{3E18B999-4954-42FB-90FD-3F636DDAA9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4800" y="1828800"/>
            <a:ext cx="4816475" cy="3948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8679" name="Text Box 5">
            <a:extLst>
              <a:ext uri="{FF2B5EF4-FFF2-40B4-BE49-F238E27FC236}">
                <a16:creationId xmlns:a16="http://schemas.microsoft.com/office/drawing/2014/main" id="{0B87E272-03CE-4470-843B-2994601CAE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37413" y="5800725"/>
            <a:ext cx="1693862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200">
                <a:latin typeface="Arial" panose="020B0604020202020204" pitchFamily="34" charset="0"/>
              </a:rPr>
              <a:t>Source: H&amp;P textbook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A5DDF055-E96A-5E60-09D9-A994DBA80A51}"/>
                  </a:ext>
                </a:extLst>
              </p14:cNvPr>
              <p14:cNvContentPartPr/>
              <p14:nvPr/>
            </p14:nvContentPartPr>
            <p14:xfrm>
              <a:off x="375840" y="212400"/>
              <a:ext cx="8472240" cy="588888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A5DDF055-E96A-5E60-09D9-A994DBA80A51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366480" y="203040"/>
                <a:ext cx="8490960" cy="590760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A51978A4-62E1-4CFD-9E2C-0B200EE625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7E6FA8F-F3EA-40D7-B66E-CF2F8C53AEDE}" type="slidenum">
              <a:rPr lang="en-US" altLang="en-US"/>
              <a:pPr>
                <a:defRPr/>
              </a:pPr>
              <a:t>7</a:t>
            </a:fld>
            <a:endParaRPr lang="en-US" altLang="en-US"/>
          </a:p>
        </p:txBody>
      </p:sp>
      <p:sp>
        <p:nvSpPr>
          <p:cNvPr id="30723" name="Text Box 2">
            <a:extLst>
              <a:ext uri="{FF2B5EF4-FFF2-40B4-BE49-F238E27FC236}">
                <a16:creationId xmlns:a16="http://schemas.microsoft.com/office/drawing/2014/main" id="{B8CE946A-DDF7-4643-95F4-03E3643640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512557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Incorporating NOR and NAND</a:t>
            </a:r>
          </a:p>
        </p:txBody>
      </p:sp>
      <p:sp>
        <p:nvSpPr>
          <p:cNvPr id="30724" name="Line 3">
            <a:extLst>
              <a:ext uri="{FF2B5EF4-FFF2-40B4-BE49-F238E27FC236}">
                <a16:creationId xmlns:a16="http://schemas.microsoft.com/office/drawing/2014/main" id="{1B723546-7455-482E-B399-4139BBAC1A86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30725" name="Picture 6" descr="21">
            <a:extLst>
              <a:ext uri="{FF2B5EF4-FFF2-40B4-BE49-F238E27FC236}">
                <a16:creationId xmlns:a16="http://schemas.microsoft.com/office/drawing/2014/main" id="{E025FA4E-085E-49F4-909A-4D564123C1C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1963" y="1581150"/>
            <a:ext cx="5773737" cy="4895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0726" name="Text Box 5">
            <a:extLst>
              <a:ext uri="{FF2B5EF4-FFF2-40B4-BE49-F238E27FC236}">
                <a16:creationId xmlns:a16="http://schemas.microsoft.com/office/drawing/2014/main" id="{46929102-10E6-4603-A9B2-502C488899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11838" y="6461125"/>
            <a:ext cx="1693862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200">
                <a:latin typeface="Arial" panose="020B0604020202020204" pitchFamily="34" charset="0"/>
              </a:rPr>
              <a:t>Source: H&amp;P textbook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47AC287C-50FE-4D07-84A5-A0DEED9E8513}"/>
                  </a:ext>
                </a:extLst>
              </p14:cNvPr>
              <p14:cNvContentPartPr/>
              <p14:nvPr/>
            </p14:nvContentPartPr>
            <p14:xfrm>
              <a:off x="2756520" y="1644840"/>
              <a:ext cx="6188040" cy="456876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47AC287C-50FE-4D07-84A5-A0DEED9E8513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2747160" y="1635480"/>
                <a:ext cx="6206760" cy="458748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3077A31D-4387-4F35-835F-C0B98109E7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FD6CD9-ED46-4831-BBFD-914E10646870}" type="slidenum">
              <a:rPr lang="en-US" altLang="en-US"/>
              <a:pPr>
                <a:defRPr/>
              </a:pPr>
              <a:t>8</a:t>
            </a:fld>
            <a:endParaRPr lang="en-US" altLang="en-US"/>
          </a:p>
        </p:txBody>
      </p:sp>
      <p:sp>
        <p:nvSpPr>
          <p:cNvPr id="38915" name="Text Box 2">
            <a:extLst>
              <a:ext uri="{FF2B5EF4-FFF2-40B4-BE49-F238E27FC236}">
                <a16:creationId xmlns:a16="http://schemas.microsoft.com/office/drawing/2014/main" id="{0F0EF60C-8B64-4CA0-AB2E-0FBF8E3603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35917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Control Lines</a:t>
            </a:r>
          </a:p>
        </p:txBody>
      </p:sp>
      <p:sp>
        <p:nvSpPr>
          <p:cNvPr id="38916" name="Line 3">
            <a:extLst>
              <a:ext uri="{FF2B5EF4-FFF2-40B4-BE49-F238E27FC236}">
                <a16:creationId xmlns:a16="http://schemas.microsoft.com/office/drawing/2014/main" id="{0574FC65-920D-460E-A247-DBD347726492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917" name="Text Box 4">
            <a:extLst>
              <a:ext uri="{FF2B5EF4-FFF2-40B4-BE49-F238E27FC236}">
                <a16:creationId xmlns:a16="http://schemas.microsoft.com/office/drawing/2014/main" id="{737152EF-3D6C-4814-A67B-7549E9BF13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7255" y="1676400"/>
            <a:ext cx="2613215" cy="3785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What are the values</a:t>
            </a:r>
          </a:p>
          <a:p>
            <a:pPr algn="ctr"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of the control lines</a:t>
            </a:r>
          </a:p>
          <a:p>
            <a:pPr algn="ctr"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and what operations</a:t>
            </a:r>
          </a:p>
          <a:p>
            <a:pPr algn="ctr"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do they correspond to?</a:t>
            </a:r>
          </a:p>
          <a:p>
            <a:pPr algn="ctr"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000" dirty="0">
              <a:solidFill>
                <a:schemeClr val="accent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    Ai   Bn   Op</a:t>
            </a:r>
          </a:p>
          <a:p>
            <a:pPr algn="ctr"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AND     0     0     00</a:t>
            </a:r>
          </a:p>
          <a:p>
            <a:pPr algn="ctr"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OR       0     0     01</a:t>
            </a:r>
          </a:p>
          <a:p>
            <a:pPr algn="ctr"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Add      0     0     10</a:t>
            </a:r>
          </a:p>
          <a:p>
            <a:pPr algn="ctr"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Sub      0     1     10</a:t>
            </a:r>
          </a:p>
          <a:p>
            <a:pPr algn="ctr"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NAND  </a:t>
            </a:r>
            <a:r>
              <a:rPr lang="en-US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     </a:t>
            </a: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1     01</a:t>
            </a:r>
            <a:endParaRPr lang="en-US" altLang="en-US" sz="2000" dirty="0">
              <a:solidFill>
                <a:schemeClr val="accent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NOR     1     1     00</a:t>
            </a:r>
          </a:p>
        </p:txBody>
      </p:sp>
      <p:pic>
        <p:nvPicPr>
          <p:cNvPr id="38918" name="Picture 6">
            <a:extLst>
              <a:ext uri="{FF2B5EF4-FFF2-40B4-BE49-F238E27FC236}">
                <a16:creationId xmlns:a16="http://schemas.microsoft.com/office/drawing/2014/main" id="{48C18489-E8AE-48CA-A935-A2B21D13AD4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1828800"/>
            <a:ext cx="2811463" cy="4065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8919" name="Text Box 5">
            <a:extLst>
              <a:ext uri="{FF2B5EF4-FFF2-40B4-BE49-F238E27FC236}">
                <a16:creationId xmlns:a16="http://schemas.microsoft.com/office/drawing/2014/main" id="{3FEBD81A-4EE1-4F34-9FF7-17F083ED8B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400" y="6280150"/>
            <a:ext cx="1693863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200">
                <a:latin typeface="Arial" panose="020B0604020202020204" pitchFamily="34" charset="0"/>
              </a:rPr>
              <a:t>Source: H&amp;P textbook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6CC3AF55-F55D-BCF2-9A9F-45F164D9979E}"/>
                  </a:ext>
                </a:extLst>
              </p14:cNvPr>
              <p14:cNvContentPartPr/>
              <p14:nvPr/>
            </p14:nvContentPartPr>
            <p14:xfrm>
              <a:off x="1383120" y="3499200"/>
              <a:ext cx="2970360" cy="224064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6CC3AF55-F55D-BCF2-9A9F-45F164D9979E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373760" y="3489840"/>
                <a:ext cx="2989080" cy="22593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0784930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8F210D48-0E59-44B7-ACF2-C7B3D9E2EF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13BFD0A-789D-4595-AAAA-622E807152EE}" type="slidenum">
              <a:rPr lang="en-US" altLang="en-US" sz="1400">
                <a:latin typeface="Times New Roman" panose="02020603050405020304" pitchFamily="18" charset="0"/>
              </a:rPr>
              <a:pPr/>
              <a:t>9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6147" name="Text Box 2">
            <a:extLst>
              <a:ext uri="{FF2B5EF4-FFF2-40B4-BE49-F238E27FC236}">
                <a16:creationId xmlns:a16="http://schemas.microsoft.com/office/drawing/2014/main" id="{06C55F98-98BC-48FA-8854-5CBAB56F85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923044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Incorporating slt</a:t>
            </a:r>
          </a:p>
        </p:txBody>
      </p:sp>
      <p:sp>
        <p:nvSpPr>
          <p:cNvPr id="6148" name="Line 3">
            <a:extLst>
              <a:ext uri="{FF2B5EF4-FFF2-40B4-BE49-F238E27FC236}">
                <a16:creationId xmlns:a16="http://schemas.microsoft.com/office/drawing/2014/main" id="{B6CEEF3A-B320-4B9C-9FB7-C6566209A662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6149" name="Picture 4">
            <a:extLst>
              <a:ext uri="{FF2B5EF4-FFF2-40B4-BE49-F238E27FC236}">
                <a16:creationId xmlns:a16="http://schemas.microsoft.com/office/drawing/2014/main" id="{22E2EB22-7846-479D-B268-911E50AD8D1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1295400"/>
            <a:ext cx="5589588" cy="4948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150" name="Text Box 5">
            <a:extLst>
              <a:ext uri="{FF2B5EF4-FFF2-40B4-BE49-F238E27FC236}">
                <a16:creationId xmlns:a16="http://schemas.microsoft.com/office/drawing/2014/main" id="{2EB87782-652C-4FEE-9498-E92DC6A55F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1600200"/>
            <a:ext cx="2884829" cy="3785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Perform a – b and check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the sign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000" dirty="0">
              <a:solidFill>
                <a:schemeClr val="accent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New signal (Less) that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is zero for ALU boxes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1-31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000" dirty="0">
              <a:solidFill>
                <a:schemeClr val="accent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The 31</a:t>
            </a:r>
            <a:r>
              <a:rPr lang="en-US" altLang="en-US" sz="2000" baseline="30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</a:t>
            </a:r>
            <a:r>
              <a:rPr lang="en-US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box has a unit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to detect overflow and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sign – the sign bit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serves as the Less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signal for the 0</a:t>
            </a:r>
            <a:r>
              <a:rPr lang="en-US" altLang="en-US" sz="2000" baseline="30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</a:t>
            </a:r>
            <a:r>
              <a:rPr lang="en-US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box</a:t>
            </a:r>
          </a:p>
        </p:txBody>
      </p:sp>
      <p:sp>
        <p:nvSpPr>
          <p:cNvPr id="6151" name="Text Box 5">
            <a:extLst>
              <a:ext uri="{FF2B5EF4-FFF2-40B4-BE49-F238E27FC236}">
                <a16:creationId xmlns:a16="http://schemas.microsoft.com/office/drawing/2014/main" id="{CAFB0163-C738-434C-ADCA-DA89DB5401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97600" y="6359525"/>
            <a:ext cx="1693863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200">
                <a:latin typeface="Arial" panose="020B0604020202020204" pitchFamily="34" charset="0"/>
              </a:rPr>
              <a:t>Source: H&amp;P textbook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61B5D026-D1A2-A0EC-1A4B-AFCFE4124282}"/>
                  </a:ext>
                </a:extLst>
              </p14:cNvPr>
              <p14:cNvContentPartPr/>
              <p14:nvPr/>
            </p14:nvContentPartPr>
            <p14:xfrm>
              <a:off x="287280" y="116640"/>
              <a:ext cx="8723520" cy="490428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61B5D026-D1A2-A0EC-1A4B-AFCFE4124282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277920" y="107280"/>
                <a:ext cx="8742240" cy="492300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62517</TotalTime>
  <Words>1544</Words>
  <Application>Microsoft Office PowerPoint</Application>
  <PresentationFormat>On-screen Show (4:3)</PresentationFormat>
  <Paragraphs>270</Paragraphs>
  <Slides>20</Slides>
  <Notes>20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5" baseType="lpstr">
      <vt:lpstr>Arial</vt:lpstr>
      <vt:lpstr>Calibri</vt:lpstr>
      <vt:lpstr>Times New Roman</vt:lpstr>
      <vt:lpstr>Wingdings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Rajeev Balasubramonian</dc:creator>
  <cp:lastModifiedBy>Rajeev Balasubramonian</cp:lastModifiedBy>
  <cp:revision>290</cp:revision>
  <cp:lastPrinted>2025-02-20T13:41:34Z</cp:lastPrinted>
  <dcterms:created xsi:type="dcterms:W3CDTF">2002-09-20T18:19:18Z</dcterms:created>
  <dcterms:modified xsi:type="dcterms:W3CDTF">2025-02-20T19:08:03Z</dcterms:modified>
</cp:coreProperties>
</file>