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ink/ink2.xml" ContentType="application/inkml+xml"/>
  <Override PartName="/ppt/notesSlides/notesSlide4.xml" ContentType="application/vnd.openxmlformats-officedocument.presentationml.notesSlide+xml"/>
  <Override PartName="/ppt/ink/ink3.xml" ContentType="application/inkml+xml"/>
  <Override PartName="/ppt/notesSlides/notesSlide5.xml" ContentType="application/vnd.openxmlformats-officedocument.presentationml.notesSlide+xml"/>
  <Override PartName="/ppt/ink/ink4.xml" ContentType="application/inkml+xml"/>
  <Override PartName="/ppt/notesSlides/notesSlide6.xml" ContentType="application/vnd.openxmlformats-officedocument.presentationml.notesSlide+xml"/>
  <Override PartName="/ppt/ink/ink5.xml" ContentType="application/inkml+xml"/>
  <Override PartName="/ppt/notesSlides/notesSlide7.xml" ContentType="application/vnd.openxmlformats-officedocument.presentationml.notesSlide+xml"/>
  <Override PartName="/ppt/ink/ink6.xml" ContentType="application/inkml+xml"/>
  <Override PartName="/ppt/notesSlides/notesSlide8.xml" ContentType="application/vnd.openxmlformats-officedocument.presentationml.notesSlide+xml"/>
  <Override PartName="/ppt/ink/ink7.xml" ContentType="application/inkml+xml"/>
  <Override PartName="/ppt/notesSlides/notesSlide9.xml" ContentType="application/vnd.openxmlformats-officedocument.presentationml.notesSlide+xml"/>
  <Override PartName="/ppt/ink/ink8.xml" ContentType="application/inkml+xml"/>
  <Override PartName="/ppt/notesSlides/notesSlide10.xml" ContentType="application/vnd.openxmlformats-officedocument.presentationml.notesSlide+xml"/>
  <Override PartName="/ppt/ink/ink9.xml" ContentType="application/inkml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ink/ink10.xml" ContentType="application/inkml+xml"/>
  <Override PartName="/ppt/notesSlides/notesSlide13.xml" ContentType="application/vnd.openxmlformats-officedocument.presentationml.notesSlide+xml"/>
  <Override PartName="/ppt/ink/ink11.xml" ContentType="application/inkml+xml"/>
  <Override PartName="/ppt/notesSlides/notesSlide14.xml" ContentType="application/vnd.openxmlformats-officedocument.presentationml.notesSlide+xml"/>
  <Override PartName="/ppt/ink/ink12.xml" ContentType="application/inkml+xml"/>
  <Override PartName="/ppt/notesSlides/notesSlide15.xml" ContentType="application/vnd.openxmlformats-officedocument.presentationml.notesSlide+xml"/>
  <Override PartName="/ppt/ink/ink13.xml" ContentType="application/inkml+xml"/>
  <Override PartName="/ppt/notesSlides/notesSlide16.xml" ContentType="application/vnd.openxmlformats-officedocument.presentationml.notesSlide+xml"/>
  <Override PartName="/ppt/ink/ink14.xml" ContentType="application/inkml+xml"/>
  <Override PartName="/ppt/notesSlides/notesSlide17.xml" ContentType="application/vnd.openxmlformats-officedocument.presentationml.notesSlide+xml"/>
  <Override PartName="/ppt/ink/ink15.xml" ContentType="application/inkml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63" r:id="rId2"/>
    <p:sldId id="680" r:id="rId3"/>
    <p:sldId id="668" r:id="rId4"/>
    <p:sldId id="669" r:id="rId5"/>
    <p:sldId id="670" r:id="rId6"/>
    <p:sldId id="725" r:id="rId7"/>
    <p:sldId id="726" r:id="rId8"/>
    <p:sldId id="727" r:id="rId9"/>
    <p:sldId id="728" r:id="rId10"/>
    <p:sldId id="717" r:id="rId11"/>
    <p:sldId id="719" r:id="rId12"/>
    <p:sldId id="720" r:id="rId13"/>
    <p:sldId id="721" r:id="rId14"/>
    <p:sldId id="722" r:id="rId15"/>
    <p:sldId id="723" r:id="rId16"/>
    <p:sldId id="693" r:id="rId17"/>
    <p:sldId id="711" r:id="rId18"/>
    <p:sldId id="694" r:id="rId19"/>
    <p:sldId id="695" r:id="rId20"/>
    <p:sldId id="696" r:id="rId21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9" autoAdjust="0"/>
    <p:restoredTop sz="94660" autoAdjust="0"/>
  </p:normalViewPr>
  <p:slideViewPr>
    <p:cSldViewPr>
      <p:cViewPr varScale="1">
        <p:scale>
          <a:sx n="74" d="100"/>
          <a:sy n="74" d="100"/>
        </p:scale>
        <p:origin x="112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E01854C7-48E3-45EA-8012-8B728054419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5CD98C4F-7BBB-4D0B-8F5B-ADD63967B0A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E9710645-C0C1-4406-9959-FEFDCAEF5A8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1FC9FFA5-02A9-456D-8D2A-98EFFAA5B94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772298E-C5EE-4900-88DC-C464852B8B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13T17:48:54.57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1845 2743 1130 0,'0'5'73'0,"-1"-2"25"0,1 0 1 16,0 2 5-16,0-5-4 0,0 0-15 0,0 0-16 0,0 0-25 0,0 0-17 15,7-7-13 1,4 4-1-16,18-8-13 0,9 0 0 0,20-2-1 16,8 1-2-16,13-1 3 15,6 4 3-15,10 1-1 16,9 2 2-16,18 4 4 15,9 2 0 1,12 2 7-16,5-2 0 0,15 0-6 0,3-4 2 16,12-2-9-1,6-3 3-15,14-4 9 0,4 0-1 16,9 2 1 0,10 2-2-16,3 3-7 15,3-1-4-15,22 4 5 16,-4 0-3-16,23-3-4 0,8-1 1 15,10 1-4 1,15 0 1-16,2 3 6 16,8-4-3-16,6 7 3 15,1 0-3-15,-8 8 0 16,-3-1 4-16,-21 5-17 16,-20 2-14-16,-20 5-83 15,-28-6-125-15,-44-7 138 16</inkml:trace>
  <inkml:trace contextRef="#ctx0" brushRef="#br0" timeOffset="3931.44">14100 1357 1338 0,'9'-5'80'0,"-1"2"15"16,-2-2 0-16,1 3-7 0,-4 2-12 0,0 0-8 0,3 8-20 0,-6 7-2 15,0 16-14-15,-1 7-2 0,-7 19-19 16,2 1-6-16,1 10-3 15,0 0-3-15,5-7 3 16,3-7 1-16,2-8 0 16,1-4-2-16,-1-7 1 15,-2-2-1 1,-1-5 0-16,-1-2 3 0,1-11-3 16,3 1 2-16,-1-11-1 15,4-2 0-15,8-5 10 16,5-4-1-16,16-7 1 15,6-4-2-15,19 5-6 16,7 5-4-16,18 7-1 16,11 7-1-16,23 11-1 0,7 0 3 15,8 4 0 1,-2 3 3-16,0-1-2 0,8-4-3 16,6-1 0-16,8-5-1 15,2-7 4 1,4-3 1-16,12-2 1 0,-4-2 3 0,12 3-6 31,2 8 1-31,1 3-2 0,7 4-4 0,6-1 5 16,-3 2 0-1,-9 0 0-15,-3-5-1 0,-3 0-2 16,-6-3 0 0,-12-8 4-16,-1-1 2 0,-13-13 1 15,1-2 0 1,-4-6-4-16,-9-4 0 15,-17-1-1-15,-8 2-2 0,-4 2 5 16,-4-1 0-16,-18 4 1 16,-11 1 1-16,-25 0-5 15,-11 5-2-15,-13 2 1 16,-8-1 0-16,-7 4 2 16,-5-2 0-16,-5 3-4 15,-7-4 0-15,-1-2 0 16,-4-2 2-16,-2-7 9 15,-1-4 1-15,3-19 2 16,-1-7-2-16,5-23-1 16,4-15 0-16,2-18 0 0,4-5-1 15,1 8-5 1,0 12-1-16,5 24 0 0,1 12-1 16,1 24 1-1,-2 5 3-15,-5 14 1 0,-3 12 5 16,0-2-1-16,-2 1 2 15,-11 4-4-15,4 1-4 16,-11 6 4-16,-4 1 1 16,-14-5 9-16,-11 1 2 15,-23-4-2-15,-14-3 1 16,-16-3-7-16,-9-5 0 0,-23 0-1 16,-17-3-7-16,-31 1-1 15,-12 6-2-15,-30-4-1 16,-4 5 4-16,-17-2-2 15,-11 0-1-15,14 2-4 16,-5-5 1-16,3 5-1 16,7-3 0-16,-10 1 3 15,0 2-4-15,17 3 3 16,-5 1 0-16,32 9 2 0,13-4-2 16,21 2 1-16,18 3 1 15,20-3-9 1,13 3-7-16,33 0-37 15,18 0-28-15,36-6-46 16,28-4-24-16,7-1 39 0,28-4 43 16</inkml:trace>
  <inkml:trace contextRef="#ctx0" brushRef="#br0" timeOffset="4768.72">20478 535 1898 0,'0'6'-1'0,"-5"20"-5"0,-7-3 1 0,-14 6 1 0,-4-1 0 0,-9-4-1 0,6-1 3 0,4-10 0 0,11-5 0 0,13-2 6 16,5 0-4-16,17 9 4 0,10 2-1 0,17 8 2 15,3 5 5-15,10 3-4 16,2 0 2-16,-4 2-8 16,-3-3 2-16,-21-1-3 15,-15-4-1-15,-25-2 10 16,-15 0-3-16,-26-6-1 16,-9 0 3-16,-1-6-28 15,0-8-18-15,11-7-54 16,8-3-29-16,2-6 67 0</inkml:trace>
  <inkml:trace contextRef="#ctx0" brushRef="#br0" timeOffset="5216.88">20672 603 1166 0,'0'-3'55'16,"5"-4"42"-16,3 1-17 15,11 0 18-15,4-2-14 0,14 3-13 16,4 5-3-16,12 6-6 15,6 6-8-15,1 13-26 16,-4 6-14-16,-12 9-13 16,-7 2 2-16,-23 7-15 15,-11 5-4-15,-23-2-3 16,-14 0-2-16,-10-11 13 16,-1-6 4-16,4-10 4 15,4-5 0-15,18-4 4 16,8-3-3-16,21-1 2 15,12-4 1-15,25 0 1 16,10-5 2-16,17 4-2 16,2-6 2-16,9-2-28 15,5-7-23-15,3-8-78 16,3-8-256-16,-7-6 237 16</inkml:trace>
  <inkml:trace contextRef="#ctx0" brushRef="#br0" timeOffset="5682.81">21772 686 1840 0,'1'13'27'0,"1"61"-15"16,-4-17-10-16,1 1-1 0,-3-4-2 0,4-13-17 0,0-5 1 0,0-12-3 0,2-7 4 0,3-11 7 0,3-7 4 16,4-16 2-16,3-7 2 15,-1-11 1-15,3-1 0 0,5-3 2 16,7 5 3-16,7 17-2 15,-1 3 5-15,4 19 2 16,-3 9-2-16,-4 14 8 16,-1 8-2-16,-12 7-1 15,-5-2-1-15,-10-3-9 16,-6-7-1-16,-11-4-2 16,-9-6-2-16,-11-9 6 15,-9-8-2-15,-9-8 2 16,5-8-5-16,10-10-28 15,8-8-14-15,15-8-51 16,4-8-25-16,10 0-289 16,7-1 256-16</inkml:trace>
  <inkml:trace contextRef="#ctx0" brushRef="#br0" timeOffset="5976.4">22499 809 1439 0,'6'41'62'0,"2"-1"-12"0,0 4-1 16,0-3-10-16,0-5-20 0,-2-3-15 15,-1-6-1-15,-4-9-3 0,1-9 2 16,-2-9 3 0,-2-5 3-16,-1-14 14 15,0-3 3-15,2-14-2 16,-3-3-1-16,4-10-9 15,5 0-2 1,5 6-9-16,5 4-4 0,9 12-19 16,1 5-17-16,7 8-38 15,1 3-28-15,0 1-182 16,0 6-115-16,-3-1 218 16</inkml:trace>
  <inkml:trace contextRef="#ctx0" brushRef="#br0" timeOffset="6548.12">22942 843 1270 0,'18'17'69'0,"5"-4"25"0,2-10-14 16,7-5-5-16,4-9-22 15,1-8-29-15,-3-1-9 0,-1-4-2 16,-4-1 1-16,-9 4 6 16,-4 1 3-16,-16 2 4 15,-8 4 3 1,-17 11 1-16,-8 6-4 0,-11 21-8 15,-4 11-5-15,-4 13-11 16,8 3-2 0,17-4-1-16,19 2-1 0,23-14-3 15,11-4 0-15,19-9-4 16,-1-9-1-16,9-5 9 16,1-7-2-16,6-8 2 15,3-4 2-15,2-13 8 16,1-1 8-16,-12-5 25 15,-9-5 9-15,-15 8 3 16,-11-1 0-16,-22 15-11 16,-8 13-12-16,-17 19-10 15,-7 10-10-15,-3 21-9 0,0 2-2 16,4 14-3-16,0 7 4 16,8 9-6-1,0 6-14-15,4 4-31 0,0-3-9 16,-1-10-3-16,-1-6 16 15,-6-21 33-15,-2-6 5 0,-7-24 13 16,3-13 2 0,-1-25 21-16,7-17 13 15,18-28 5-15,5-15-1 0,20-15-16 16,11-4-10-16,15 10-9 16,7 15-4-1,1 23-6-15,2 12-6 16,-1 18-30-16,2 3-25 15,7 6-60-15,3 2-33 16,11-1-266-16,8 3 258 0</inkml:trace>
  <inkml:trace contextRef="#ctx0" brushRef="#br0" timeOffset="6927.89">23889 925 1738 0,'-8'1'122'0,"-19"5"-78"0,13 2-44 0,6 3-3 0,8 2-4 0,9 7 8 0,7 12 0 0,8 1-1 0,-2 5 5 0,8 1-10 15,-2-1 1-15,-2-3 7 16,-1-7-5-16,-9-2 6 16,-9-4 1-16,-13-3 2 15,-11-2 5-15,-24-6 4 16,-14-5-5-16,-23-3-19 16,-13-3-26-16,-23-1-80 15,-9-2-118-15,-6-5 130 0</inkml:trace>
  <inkml:trace contextRef="#ctx0" brushRef="#br0" timeOffset="8143.44">17255 1825 1450 0,'0'0'34'0,"-3"2"-4"0,0-1 32 0,-4 4-17 0,3 3-10 16,-3 1-10-16,1 4-7 0,0 4 4 0,-1 18 4 0,0 8-2 0,0 31-5 15,1 16-3-15,4 25-10 16,2 5-6-16,7 4-1 16,8 2-19-16,22-7-6 0,10 0-1 15,16-2 3 1,11-5 16-16,5-13 8 15,3-6 0-15,0-12 1 16,-4-4 0-16,-1-7 4 16,0-6 2-16,11-9-2 0,15-6 2 15,14-8-6 1,4-3 0-16,9-3 3 0,-6-8-4 0,4-1-7 16,-3-2-11-1,-12-11-48-15,-12-1-35 0,-35-12 49 16</inkml:trace>
  <inkml:trace contextRef="#ctx0" brushRef="#br0" timeOffset="8411.6">19068 3419 1417 0,'26'27'64'0,"8"5"4"0,2-5-5 0,8 1-4 31,-1 2-14-31,-5 6-25 0,-4 10-7 0,-13-2-5 16,-12 7-1 0,-14-6-1-16,-10-4 4 15,-22-1-8-15,-8-9 0 16,-20-6-25-16,-11-2-29 0,-18-6-1 15,-7-4 10 1</inkml:trace>
  <inkml:trace contextRef="#ctx0" brushRef="#br0" timeOffset="9263.1">19535 3785 1148 0,'0'0'94'0,"3"0"56"0,8 5 3 0,9 9-29 0,9 10-13 16,5 23-36-16,7 8-19 0,4 32-27 15,0 9-22-15,4 21-7 16,-3 8-15-16,-3-1-46 16,-7-7-26-16,-12-21-64 15,-7-12-110-15,-8-20 155 16</inkml:trace>
  <inkml:trace contextRef="#ctx0" brushRef="#br0" timeOffset="10480.4">19710 3752 1122 0,'1'-5'90'0,"4"-2"57"31,6 3-34-31,-1 3-8 0,8-9-18 16,6 4-13-16,16-3-19 15,5-2-10-15,11-2-12 16,5-3-6-16,15 7-14 16,12-4-4-16,15 12-2 0,-2 1-4 15,-7 0-3 1,-7 11 1-16,-21 1-1 15,-7 4 0-15,-23 4 1 16,-11 9 0-16,-11-1 0 16,-3 4 1-16,-3 6-1 15,2-2-1-15,4 6-1 16,5 3-4-16,8-6-3 0,4 0 0 0,12-2-10 31,4-4-2-31,-1-2 7 0,-2-4 0 0,-8-5 6 16,-6-6 5-1,-1-5 0-15,-7-9 2 0,-6-5 2 16,-1-10 2 0,-8-9 3-16,-1-3-4 0,-6-4-3 15,0-6-2 1,-5 4-2-16,2-2 4 0,3 4-1 16,3 3-1-16,10 2 2 15,1-3-1 1,5 4 7-16,3 0 2 0,7 0-1 15,5-2 0 1,4 2-5-16,3 0 0 0,-5 2 2 16,-2 2-4-16,-9 2 6 15,-5 0 0-15,-9 1-7 16,-1 3 2-16,-5 7-1 16,-2 0 1-16,-2 6 1 15,1 0-1-15,-1 0 1 0,9 6-1 16,-2 2 3-16,1 3 2 0,4-2-5 15,1-1 4 1,8 0-6 0,0-3 0-16,5-4 1 15,6-1 0-15,2-3 3 0,1-1-2 16,8-3 1 0,7 4-1-16,9 2-1 15,9 1 0-15,1 4-1 0,2 4 0 16,2 0 0-16,-4 2-1 15,-4-3-2-15,-8-3-2 16,-17-4 6-16,-4 0-1 16,-15-4 1-16,-6 0 0 15,-9 1-2-15,-7 3 2 0,-4-7 0 16,-6 1 2-16,1 3-3 0,-2 0 0 16,3 3 1-1,5 1 0-15,-4 2 0 0,6 7 2 16,-1 7 0-1,2 4 0-15,-3 4 14 16,-3 2 3-16,-7 9 5 16,-4 5 5-16,-4 11-7 15,1 3-3-15,-7 19-8 16,0 8-6-16,-9 13-6 0,-5-4-11 16,-2 1-20-16,2-4-4 0,3-9 0 31,1 0 1-31,5-8 17 15,4-5 4-15,2-8 5 0,4-2 7 16,5-14 0-16,-2-4 2 16,2-10-1-16,1-4 3 15,-3-8-1-15,-2 1 2 16,-5-4 3-16,-8-5-6 0,-19 0 7 16,-17-7-3-1,-42-1-7-15,-19-1 3 0,-33-7-7 16,-22 0-1-16,-22-10-4 15,-5 1 0-15,-14-5 4 16,14 5 5-16,38 1 6 16,14 6-1-16,63 4-15 15,25 3-19-15,50-6-58 16,24-9-29-16,59-23 65 16</inkml:trace>
  <inkml:trace contextRef="#ctx0" brushRef="#br0" timeOffset="11064.54">22543 4126 1288 0,'21'25'82'0,"-4"8"22"0,-8 13-32 0,-9 8 4 0,-11 9-34 0,-9 6-17 0,-12-3-20 16,-4-1-12-16,-2-10-14 16,3-9 0-16,12-21 5 15,4-8 9-15,14-17 10 16,5-6 5-16,11-19 9 16,14-10 5-16,4-15 7 15,6-7 4-15,-2-17 2 16,-3-8-1-16,4-5 2 0,-2-1-5 15,6 15-3 1,0 17 0-16,-7 29 13 16,2 14 0-16,-11 19 3 15,-1 16 0-15,-2 21-8 16,-3 15-2-16,-2 13-10 16,0 4-5-16,-3-1-14 0,2 0-3 15,-1-10-10-15,2-4-13 16,-2-9-31-16,-1-7-17 15,-7-14-34-15,-2-5-13 16,-5-11-15-16,-8-4-1 0,-5-13 73 16</inkml:trace>
  <inkml:trace contextRef="#ctx0" brushRef="#br0" timeOffset="11245.23">22546 4446 1035 0,'-1'11'178'0,"4"5"259"0,11 0-286 0,10-4-10 16,14-5-44 0,3-7-35-16,7-7-51 15,-2-5-19-15,2-10-67 16,0-5-37-16,1-8-166 16,0 0 157-16</inkml:trace>
  <inkml:trace contextRef="#ctx0" brushRef="#br0" timeOffset="11561.64">23184 4071 1508 0,'3'12'81'0,"3"4"23"15,-6 0-6-15,8 4-5 16,-8 4-20-16,6 8-27 15,-3 4-5-15,-3 6-13 16,0 6-6-16,-9 1-12 16,-7 3-7-16,-4-3-3 15,-1-4-6-15,5-7-1 16,4-2 1-16,10-7 1 16,5-4 5-16,13-1 1 15,5-2-1-15,15-8 2 16,5 2-6-16,11-7-9 15,3-6-21-15,2-6-46 16,-3-8-26-16,-9-6-61 0,-5-7 84 16</inkml:trace>
  <inkml:trace contextRef="#ctx0" brushRef="#br0" timeOffset="12080">23662 4113 1368 0,'0'10'87'0,"-2"2"38"16,0 1-3-16,4 0-21 15,1 2-21-15,-3 7-19 16,0 4-8-16,-3 7-19 16,-5 5-5-16,-6 9-18 15,1 7-8-15,-4-1-3 16,1 2-1-16,7-10-8 16,4-8-3-16,7-8-8 0,5-4-1 15,8-6-8 1,7-5 6-16,8-8-6 15,3-1-2-15,11-8 17 16,-1-5-2-16,2-4 16 0,4-6 1 0,-5-2 10 16,-1-2 13-1,-10 0 5-15,-6-5 10 16,-11-2 1 0,-5-1-3-16,-10-11 5 15,-1-4-5-15,-3-11-15 16,-3-3-5-16,4 5-19 0,2 5-7 15,5 21-10-15,1 7-14 16,2 10-37-16,2 3-25 16,-1-1-57-16,-1-1-207 15,2-7 225-15</inkml:trace>
  <inkml:trace contextRef="#ctx0" brushRef="#br0" timeOffset="34345.73">20180 392 619 0,'-13'14'86'0,"1"0"92"0,1-1-39 0,3-4-5 0,1-1-25 0,7-5-28 16,2 0-2-16,1-1-4 16,2-2-10-16,-5 0-11 15,0 6-14-15,-6-1-15 16,-4 4 2-16,-4 4 1 15,-2-1 0-15,3 1-2 0,6 0-3 16,5-5-10-16,5-2-2 0,13-3 11 16,3-3-1-1,16-1 3-15,4-7-4 16,8 0-9-16,-1-2-4 16,0 2-6-16,-5 2 6 15,-6 4-3-15,-2 2 2 0,-5 2-2 31,2 3-4-31,0 1 0 0,-5-3-3 0,-4 5-18 16,-12-2-14 0,-12 9-40-16,-11 4-18 15,-16 4-54-15,-5 4 78 0</inkml:trace>
  <inkml:trace contextRef="#ctx0" brushRef="#br0" timeOffset="35644.79">15083 1207 445 0,'8'-3'107'0,"-4"0"93"16,-1 3-38-16,-3-2 11 0,0 5-43 0,-6 3-24 0,-5-1-23 0,3 5-8 0,0-7-23 16,8-2-9-16,0 1-15 15,3 3-5-15,9-5 9 16,0 1-2-16,-4 1 2 16,1 1-3-16,-4 3-10 15,-3-3 2-15,-2 8-6 16,0 4 2-1,-2 13 3-15,-1 8 2 0,3 21 2 16,0 12-5-16,2 20-7 16,4 2-8-16,0-2-6 15,4-11-1 1,2-21 0-16,-2-8-6 0,2-14-7 16,-2-7-11-16,-2-10-20 15,-3-9-9-15,-2-11-37 16,-3-9-22-16,0-14 65 15</inkml:trace>
  <inkml:trace contextRef="#ctx0" brushRef="#br0" timeOffset="36440.87">16446 1196 483 0,'-15'0'59'16,"-3"-2"123"-16,2 2-127 0,0 0 31 0,3 0 15 0,6 2 15 0,0-2-7 0,4 0-21 0,3 0-6 0,-8 3-21 15,2-1-7 1,1 4-8-16,4 0-2 16,-1 8 3-16,4 7 3 15,4 10-6-15,0 9-5 16,5 17-16-16,-1 7-8 16,5 15-10-16,0 6-1 15,4 0-2-15,-7-1-2 0,1-11 1 16,-5-4-4-16,-5-4-14 15,0-2-11-15,-6 1-34 16,-3-7-17-16,-6-11-47 16,1-7-136-16,4-14 161 15</inkml:trace>
  <inkml:trace contextRef="#ctx0" brushRef="#br0" timeOffset="37030.23">17914 1186 987 0,'4'0'95'0,"-3"2"46"0,1-2-34 0,-2 2-6 0,0 2-21 0,1 1-3 0,2 11-6 15,1 6-4-15,0 17-1 16,3 10-14-16,1 19-10 16,4 8-8-16,4 10-20 15,4 7-4-15,3-3-5 16,2 0-1-16,5-1-3 16,1-4-1-16,2-5 0 15,-4-6-10-15,-9-8-40 16,-5-12-34-16,-6-7-4 0,-4-9 30 15</inkml:trace>
  <inkml:trace contextRef="#ctx0" brushRef="#br0" timeOffset="39899.71">19249 2524 981 0,'2'0'110'0,"2"0"45"0,-2 4-33 0,1 0-12 0,-3-1-35 0,0 5-8 0,-5-2 1 16,-4 2-7-16,-1-3-4 16,-2 1-4-16,-4-5-12 0,-1-1 2 15,-7-6-13 1,-1 0-7-16,-4-1-9 0,4 4-9 16,0 3-4-1,1 2-2-15,7 6 1 16,3-3-3-16,12 6 2 15,2 1-1-15,8 6 0 0,6 2 2 16,7 4-2-16,7 2 1 16,5 1-2-16,0 0-1 15,4 5-2-15,-7-4-10 16,-7-1 1-16,-2-2 0 16,-13-6 1-16,-5 0 13 15,-9-6 0-15,-12-1 5 0,-15-4 0 16,-5-2-4-16,-9-6-3 15,1 0-1 1,5-6-1-16,8-7 4 16,16-6 6-16,7-7-1 0,21-6 2 15,11 2 0-15,15 5-5 16,5 6 1 0,7 2-2-16,-2 1-2 0,1 0-22 15,-1-1-23-15,-3-5-60 16,-1-5-34-16,-10-1 70 15</inkml:trace>
  <inkml:trace contextRef="#ctx0" brushRef="#br0" timeOffset="40370.19">19585 2470 1321 0,'0'0'71'0,"-6"6"25"0,-2 2 10 0,-3 13-7 0,3 6-18 0,0 15-27 0,5 9-20 0,0 9-13 16,1 4-11-1,2-2-10 1,0-4 1-16,2-11-6 0,-1-1-12 15,3-14-1-15,-4-7 1 0,1-13 4 16,-1-12 13-16,-3 0 4 16,-2-9-1-16,-1-10 5 15,6-6 3-15,3-7 4 16,10 2 2-16,4 7 6 16,5 5-2-16,2 14 1 15,1 11-4-15,0 19-4 16,-7 2-7-16,-3 5-5 0,-10-4 1 15,-3-4-3 1,-7 0 1-16,-9-8-1 0,-2-1-5 0,-12-5-13 31,-4-3-9-31,-7-6-15 0,-1-2-11 0,4-11-34 16,3-5-13 0,3-11-180-1,1-8 170-15</inkml:trace>
  <inkml:trace contextRef="#ctx0" brushRef="#br0" timeOffset="41411.32">16667 2607 1836 0,'-2'19'-4'0,"4"2"4"16,4 4-2-16,5 2 0 0,5 1 1 0,-1 7 1 0,4 1 0 0,-1-1 0 0,-2 3-1 16,-4-4-3-16,-4-5-1 15,-5-2 2-15,-8-9 3 16,-6-3 0-16,-8-9 1 15,-4-3 3-15,-6-9-2 16,-2-7 0-16,4-4-1 0,3-5 2 16,10 0-2-1,8 3 1-15,9 0 2 0,6 0-6 16,17-2 0 0,2 2-1-16,10-6-1 15,8 3 4-15,4-2-19 0,4-1-17 16,1 0-51-16,-6-2-31 15,-11-4 62-15</inkml:trace>
  <inkml:trace contextRef="#ctx0" brushRef="#br0" timeOffset="41807.22">17195 2480 911 0,'8'4'155'0,"0"6"239"16,-2 13-286-1,-4 4 6-15,-1 14-42 0,1 8-29 16,-2 2-28 0,3-1-10-16,-3-9-9 0,2-2-9 0,-2-9-12 31,-4-4 5-31,0-7 3 0,-6-12 3 0,1-7 13 16,-1-3 1-1,1-13 0 1,6-4 7-16,3-7 2 0,6-4 0 15,7-4 10-15,1 7-2 16,6 17 10-16,6 9 6 16,2 18 3-16,2 7 0 15,-3 7-11-15,-4 3-10 16,-12-3-12-16,-4-1-3 16,-14-7 0-16,-10-2 1 15,-19-4-3-15,-5 0-4 16,-8-5-30-16,-5-3-16 15,1-16-43-15,-4-6-21 0,-3-10-246 16,-3-6 230-16</inkml:trace>
  <inkml:trace contextRef="#ctx0" brushRef="#br0" timeOffset="42844.56">15494 2492 875 0,'5'-11'144'0,"0"2"163"0,-2-4-166 0,0-1-14 0,-6 1-28 16,-3-3-17-16,-16 2-33 16,-10 2-14-16,-9-3-20 15,-9 3-6-15,2 2-6 16,6 9 1-16,9 4-1 0,9 6 0 15,14 13 1-15,7 1-3 0,11 8 4 16,8-1-1 0,19 3 1-16,4 0-2 0,18 5-3 15,6 0 1 1,-5-2-3-16,-1 1 1 16,-27-11-8-16,-14 3-2 15,-29-2-3-15,-17-1-2 16,-20-4-2-16,-10-6 4 0,3-16 6 15,2-11 1-15,20-16 14 16,7-3 4-16,17-4 13 16,8 2-3-16,15-6 0 15,9 4-7-15,13-3-10 16,11 4 1-16,11 0-5 16,4 3-11-16,5-3-36 15,-7 1-21-15,-12-1-42 16,-6 2-11-16,-17 6-10 15,-1 6 18-15,-9 8 45 0,-4 7 26 16,-2 14 73 0,-4 7 26-16,-2 18 27 0,-1 6 5 15,2 9-12-15,-2 4-15 16,0 1-27-16,0-7-9 16,-2-6-22-1,2-7-10-15,-4-13-17 0,2-5 3 0,-3-10-2 16,4-6 11-1,-4-2 11-15,5-12 4 16,6-3 9-16,-1-7 0 16,1-3 15-16,1-1 6 0,-1 7 4 15,5 9 2-15,5 13 0 16,1 10-7-16,4 9-3 16,2 2-6-16,-1 1-11 15,1-4-5-15,-8 1-6 16,-2-2 1-16,-13-3 0 15,-8-2-2-15,-17-5-1 16,-10-1-1-16,-9-5-17 16,-5-3-10-16,0-11-35 15,2 2-22-15,-2-10-40 0,5 0-215 16,-5-3 217 0</inkml:trace>
  <inkml:trace contextRef="#ctx0" brushRef="#br0" timeOffset="43515.95">14123 2483 1147 0,'-1'-10'86'0,"-9"-2"51"16,-2-4-11-16,-12-2-37 0,-4 0-16 0,-12-3-21 0,-5 4-14 0,-3 12-5 0,-2 3-12 15,6 15-14-15,4 0-1 16,12 2-8-16,9 7 4 15,16 2-2-15,6 3 2 0,16 1 1 16,9 9-4-16,15 2 1 16,4 0-2-1,8 4-1-15,-1-4 1 0,-11-4-5 16,-9 0 3 0,-23-8-5-16,-11-4 4 0,-25-4-6 15,-14-1-9-15,-17-11-7 16,-7-5 0-16,-1-13 7 15,4-10 12 1,17-15 14-16,10-2 6 0,22-4 10 16,9-6 1-16,18 7 0 15,12-1-5-15,13 7-6 16,5-1-4-16,11 3-14 16,1-2-18-16,1-1-44 15,1-2-18-15,-3 5-143 16,-4 0-147-16,-4 1 218 15</inkml:trace>
  <inkml:trace contextRef="#ctx0" brushRef="#br0" timeOffset="43883.04">14333 2235 1014 0,'2'14'120'0,"-1"11"126"15,1 5-91 1,-4 18-41-16,-1 2-29 0,0 2-47 16,3-1-21-1,3-13-16-15,2-4-2 0,0-4-8 16,-1-6-6-1,0-8-9-15,-3-7-1 16,-1-7 9-16,0-1 6 16,-3-2 6-16,-2-7 6 15,-4-5 6-15,3-4 5 0,2-7 12 16,4 4-1-16,8 2 3 16,6 6-2-16,12 10 5 15,2 4-1-15,4 10-3 16,1 7 1-16,-5 7-13 15,-4-1-3-15,-7 0-4 16,-3 0-2-16,-7-6-5 16,-6-2 0-16,-7-1 0 15,-8-3-2-15,-8-4 3 16,-2-2-6-16,-6-12-14 16,2-3-8-16,-2-12-47 0,1-3-21 0,14-10-125 15,3-9 125 1</inkml:trace>
  <inkml:trace contextRef="#ctx0" brushRef="#br0" timeOffset="74573.22">15321 403 1020 0,'3'-4'99'0,"3"0"19"0,1 8 4 0,-3 3-12 0,3 5-33 0,-3 7-7 16,1 2-15-16,1 6-8 16,-2 7-19-16,-3 4-12 0,-2 8-9 15,-6 0-2 1,-1 1-5-16,-1 2-3 16,1-10-4-1,3-10-1-15,5-12 0 0,0-8 4 16,0-9 3-16,2-9 1 0,-1-15 14 15,-1-7 5 1,0-18 11-16,-3-6 2 0,0-10-10 16,-2-1-4-1,2-2 3-15,3 6 0 16,8 14-1-16,10 7 1 0,12 18-14 16,6 12-1-16,10 16 0 15,1 11-5-15,-5 4 0 16,-7 7-1-16,-13 5-1 15,-8-5 1-15,-17 3 0 16,-9-2-1-16,-20 0 2 16,-10-7-1-16,-12-7-3 15,0-8 3-15,7-7 0 16,7-10 1-16,14-2 1 16,5 0-1-16,15 7 2 0,6 6-2 15,16 11-1-15,10 10 0 16,25 10 0-16,10 7 1 15,17 6-1 1,1-1 2-16,0 4-51 16,-8-4-42-16,-7-7-318 0,-1-3 252 0</inkml:trace>
  <inkml:trace contextRef="#ctx0" brushRef="#br0" timeOffset="75393.71">16928 341 1100 0,'-3'0'46'0,"14"0"13"15,-6 0 35-15,5 0 1 0,-6-3-14 0,-4-3-17 0,0-1-9 0,-12-5-4 0,-3 1-10 0,-7-5-13 0,-8 2-4 0,-7 3-8 0,-1 7-5 16,-3 8-3-16,0 7-4 16,0 9-7-16,0 9 2 0,1 5-1 15,4 9 1-15,4 6 1 16,5 7 0-16,5 6 0 15,5-2-4 1,12-5-1-16,5-6 0 0,16-14 3 16,8-8 0-16,12-12 0 15,5-7 2-15,5-11 1 16,0-8-1-16,-9-6-10 16,-2-9-16-16,-10-5-31 15,-4 1-16-15,-9-8-45 16,-4 2-101-16,-6 0 133 15</inkml:trace>
  <inkml:trace contextRef="#ctx0" brushRef="#br0" timeOffset="75575.16">16782 548 1080 0,'0'30'112'0,"1"-2"58"16,1 8-58-16,3-1-19 15,1 1-46-15,3-1-18 16,1-5-18-16,-2-6-6 15,0-4-22-15,-5-6-10 16,0-6-57-16,-1-2-76 0,-7-6 93 16</inkml:trace>
  <inkml:trace contextRef="#ctx0" brushRef="#br0" timeOffset="75745.27">16622 592 1187 0,'11'1'99'0,"5"1"11"0,8 6 6 16,4-5-6-16,7-3-37 15,1 0-16-15,10-3-29 16,1-3-13-16,-1-4-38 16,-2 4-37-16,-4-7 35 15</inkml:trace>
  <inkml:trace contextRef="#ctx0" brushRef="#br0" timeOffset="77467.73">18306 393 988 0,'4'-11'97'0,"3"2"101"0,1-2-61 0,-4-2-13 0,-1 0-15 0,-1 7-39 0,-2 3-14 16,0 12-16 0,3 6-6-16,0 19 4 15,-1 7 0-15,3 10-13 16,-1 2-6-16,7 1-15 0,-1-2-4 15,-2-5 1 1,1-3-11-16,-9-9-40 16,2-3-25-16,-5-12-44 15,0-6-10-15,-1-14-110 0,0-4-153 16,-4-20 228 0</inkml:trace>
  <inkml:trace contextRef="#ctx0" brushRef="#br0" timeOffset="77892.91">18228 398 1161 0,'8'-16'79'0,"6"3"66"16,-1 6-30-16,14 5 12 15,1-3-9-15,10 5-18 16,0 0-16-16,3 2-29 16,0 3-14-16,-3 1-27 15,-2 5-6-15,-14 3-5 16,-6 3-5-16,-13 1 2 15,-6 1-2-15,-13 0-17 16,-7 0-3-16,-12-1-13 16,-3-5-2-16,0-7 13 15,10 1 7-15,9-7 12 16,6-2 4-16,13 2 2 0,2-3 2 16,17 9 1-1,6 5 9-15,13 2 4 0,3 3 3 16,8 4 3-16,1-2-3 15,-1 4-4-15,-3-2-4 16,-13 2-5-16,-9 0-6 16,-26-3 3-16,-12 2 0 15,-30-1-1-15,-16 2 1 16,-19 0-13-16,-9 2-7 16,-15-10-21-16,-4-3-15 15,3-11-41-15,4-11-15 16,21-6-149-16,13-8 154 0</inkml:trace>
  <inkml:trace contextRef="#ctx0" brushRef="#br0" timeOffset="102341.61">21898 4790 756 0,'-2'-2'101'0,"1"-4"53"0,-6 1-60 0,-2 4-20 0,-1-4-56 0,-2 2-3 0,-1 1 9 16,5 2 5-16,7 0 14 0,-1 2 2 15,-3 6-3-15,9 0 1 16,3-1 3-1,5 3 6-15,3-4-1 0,-1 2-6 0,-1-5-9 16,1 0-10 0,1 4-3-16,0-4 2 0,9 6 15 15,4-1 6 1,12 10 12-16,9 2 4 0,25 10 1 31,19 3-1-31,16 2-11 0,6 1-13 16,5-4-21-16,-8-2-5 15,5-8-14-15,-5-3 1 0,-26-12-13 16,-10 0-25 0,-36-7-59-16,-15-2-38 0,-24-3-246 15,-2-1 223-15</inkml:trace>
  <inkml:trace contextRef="#ctx0" brushRef="#br0" timeOffset="104616.31">23676 5033 639 0,'6'-2'120'0,"2"-4"62"15,-3 1-23-15,-1 2-18 0,1-5-52 0,3 3-11 0,-3-1-7 0,1 0-9 16,-4-4 1-16,-9-2-8 16,-5-3-19-16,-6-2-1 15,-12 1-16-15,-1 2-7 16,-9 9-5-16,-2 1-3 0,2 10-4 16,3 7 4-1,2 10-3-15,2 2-1 0,9 4-3 16,10 1-3-16,17-5 3 15,10 2 4-15,13 3 10 16,8-2 5-16,7 1 4 16,6 1 0-16,5 3 1 15,3-2-2-15,-3 1-2 16,-6-5-4-16,-14-4-5 16,-12-5-1-16,-12-3 0 0,-10-2 2 0,-23-4 2 15,-8 1-2 1,-22-7-5-1,-11 0-2-15,-2-3-1 0,-2-3-1 16,7-5-6-16,6 0-3 16,8-4-15-16,8-1-11 15,15 0-24-15,5-1-7 0,18 3-13 16,6 2-8 0,18-4-52-16,5 2-125 15,17-6 157-15</inkml:trace>
  <inkml:trace contextRef="#ctx0" brushRef="#br0" timeOffset="104906.31">23851 5089 1191 0,'0'-4'102'0,"0"1"59"0,5 3-48 0,-5 3 1 0,9 11-29 0,1 10-11 16,2 15-12-16,-1 7-7 0,-1 7-22 15,-4-1-7 1,-1-1-19-16,3-7-8 0,-5-5-22 16,2-4-19-16,-2-10-42 15,0-4-20 1,-2-10-38-16,-1-9-26 0,2 1 100 15</inkml:trace>
  <inkml:trace contextRef="#ctx0" brushRef="#br0" timeOffset="105178.35">23785 5085 1304 0,'0'-27'86'15,"1"2"35"1,1-1-5-16,10 4-12 0,6 3-8 0,7 1-15 15,8 0-6 1,8 6-16-16,2 4-10 16,6 16-23-1,-2 6-11-15,-3 17-12 0,2 10-6 16,-16 5-1-16,-6 3 1 16,-21-2-16-16,-10-4-6 0,-18-7-14 15,-10-6-7 1,-9-6-4-16,-8-4-9 15,-3-13-15-15,1-6 2 0,4-12-24 16,7-8-18-16,7-16 73 16</inkml:trace>
  <inkml:trace contextRef="#ctx0" brushRef="#br0" timeOffset="108433.46">23535 5922 1073 0,'-3'-3'75'0,"-2"-3"42"0,1-1-21 0,1-1-18 0,-1 2-10 15,3 1-16-15,1 2-7 16,0 3-7 0,0 8-6-16,0 10 6 15,0 13 1-15,0 16-8 16,1 13-3-16,1 16-12 16,1 12-6-16,3 10-8 15,2 5 0-15,7-6-5 16,4-8 0-16,1-21-24 15,-3-9-12-15,-7-16-37 0,-10-8-25 16,-6-10-9-16,-6-8-282 16,-3-14 262-16</inkml:trace>
  <inkml:trace contextRef="#ctx0" brushRef="#br0" timeOffset="108727.65">23267 6651 978 0,'2'30'86'0,"6"6"109"16,6 3-114-16,5 6-13 16,6-4-19-16,8-11-33 15,5-4-8-15,5-7 2 16,1-9 6-16,3-7 32 16,2-8 15-16,2-11 14 15,-3-6-2-15,-11-9-22 16,-7-6-17-16,-13-4-19 15,-4-6-7-15,-9-6-19 16,0-3-12-16,-4 1-38 16,1 9-18-16,4 21-41 15,1 11 81-15,-1 14 7 16</inkml:trace>
  <inkml:trace contextRef="#ctx0" brushRef="#br0" timeOffset="109618.95">23217 7433 792 0,'-2'-13'135'0,"-4"-2"196"0,-12-3-243 0,1 2-13 16,-14 4-28-16,-1 2-14 0,-11 10-14 15,-7 7-3-15,1 5-12 16,0 7 0-16,16 5-3 16,6 1-2-16,19-1 1 15,10 1-4-15,18-1 1 16,17-5 2-16,13 1-4 16,4-1 5-16,4 0 4 15,-4-2 4-15,-4 2 14 16,-2-1 0-16,-12 4 3 0,-9-3 0 15,-18 1-1 1,-9-3 3-16,-19 4-6 0,-11-4 0 0,-14 1-13 31,-5 2-8-31,-14-9-17 16,-2-5-15-16,-2-9-25 16,2-8-8-16,18-8-26 15,10-7-93-15,20-11 122 16</inkml:trace>
  <inkml:trace contextRef="#ctx0" brushRef="#br0" timeOffset="109836.43">23475 7381 1413 0,'8'20'60'16,"-1"6"18"-16,-4 7-19 0,-2 5 6 15,1 4-14-15,-2 4-19 16,0 0-19-16,-2-1-9 16,-2-5-47-1,-3-4-25-15,-2-11-131 0,1-9 106 16</inkml:trace>
  <inkml:trace contextRef="#ctx0" brushRef="#br0" timeOffset="110060.25">23753 7431 1334 0,'16'26'101'0,"-2"2"43"16,-4 11-59-16,-9 2 2 15,2 7-47-15,0-4-19 16,1 3-27-16,0-3-25 15,-4-3-52-15,-3-8-30 0,0-10 54 16</inkml:trace>
  <inkml:trace contextRef="#ctx0" brushRef="#br0" timeOffset="110278.06">23793 7371 1258 0,'6'16'118'0,"3"5"76"16,6 13-96-16,-3 1 0 0,4 1-42 15,1-1-19-15,4-7-18 16,1-1-12-16,3-5-28 16,-3-4-22-16,-1-9-49 15,-4-4-34-15,-4-11-300 16,-1-7 274-16</inkml:trace>
  <inkml:trace contextRef="#ctx0" brushRef="#br0" timeOffset="110446.91">24239 7405 971 0,'-21'41'150'15,"-4"0"232"-15,-14 6-324 16,-7-5-4-16,0 1-30 15,1-5-18-15,5-8-24 16,9-10-14-16,12-13-48 16,8-7-34-16,15-26 61 15</inkml:trace>
  <inkml:trace contextRef="#ctx0" brushRef="#br0" timeOffset="110625.28">24258 7384 1271 0,'-5'46'135'0,"-6"3"66"0,-9 18-62 16,-4 1-19-16,2 0-55 0,1-3-17 16,12-8-28-1,3-15-9-15,7-12-37 16,2-2-31-16,4-12-58 16,-1-5-34-16,7-11-254 15,4-14 255-15</inkml:trace>
  <inkml:trace contextRef="#ctx0" brushRef="#br0" timeOffset="110812.84">24553 7412 1504 0,'5'23'92'16,"-2"13"61"-16,2 8-13 16,-5 14-16-16,3 1-19 15,-2 1-46-15,-1-5-25 16,0-6-31-16,0-2-19 0,0-15-51 15,0-6-23-15,0-8-57 16,0-12-36 0,0-8 100-16</inkml:trace>
  <inkml:trace contextRef="#ctx0" brushRef="#br0" timeOffset="111109.16">24504 7318 1606 0,'5'9'85'0,"6"-1"36"16,5 0 8-16,10 2-6 15,11-3-14-15,8 8-30 16,6 4-13-16,1 9-34 16,2 8-13-16,-2 10-19 15,-7 1-2-15,-15 12-8 16,-11-6-3-16,-23 4-14 15,-14 0-1-15,-26-12 6 16,-10 1-7-16,-9-6-7 0,-5-12-10 16,2-11-32-1,5-9-13-15,2-17-20 16,9-5-18-16,10-13-287 0,-1-3 273 16</inkml:trace>
  <inkml:trace contextRef="#ctx0" brushRef="#br0" timeOffset="111736.32">22589 8575 1287 0,'9'1'119'0,"-1"4"58"0,-2 9-54 0,1 4-15 0,1 12-43 0,0 7-18 0,7 22-23 31,6 5-7-31,6 6-5 16,1 4-5-16,5-9-4 16,0-4 2-16,-1-17-1 0,1-6 10 15,-1-16 30 1,2-16 8-16,1-13 15 0,-7-17-4 15,-2-23-21-15,-3-9-10 16,-15-8-17-16,-3-9-7 16,-15 5-18-16,-8-6-13 0,2 13-39 15,3 6-19-15,13 18-37 16,2 12-19 0,6 12-39-16,7 9-120 0,6 4 178 15</inkml:trace>
  <inkml:trace contextRef="#ctx0" brushRef="#br0" timeOffset="112070.05">23285 8857 1282 0,'14'17'72'0,"5"-4"33"16,1-5-4-16,7-8-7 15,3-6-13-15,3-9-24 16,-3-2-6-16,-3-4-4 15,-5 1-2-15,-8-4-6 0,-4 4-1 16,-10-4-6 0,-10-1-7-16,-12 0-7 0,-8 4-7 15,-9 9-7-15,-2 12 2 0,3 20-2 16,3 10 1-16,10 16-5 16,1 4-1-16,15 12 2 15,7 1 2 1,16-2-14-16,7-5-7 0,9-14-31 15,3-4-18-15,8-13-39 16,2-6-18-16,5-17-210 16,3-12 205-16</inkml:trace>
  <inkml:trace contextRef="#ctx0" brushRef="#br0" timeOffset="112318.63">23928 8813 1340 0,'-25'11'116'0,"-10"1"136"0,-3 3-111 16,-12 4-24-16,4-4-15 15,4 7-43-15,7 2-15 16,18 5-17 0,2 4-6-16,22 8-11 0,8 0-8 0,14 0-13 31,5-2-9-31,6-11-17 0,-2-7-6 0,4-15-32 15,4-6-9 1,-2-16-52-16,2-7-20 0,3-18-256 16,-6-8 249-1</inkml:trace>
  <inkml:trace contextRef="#ctx0" brushRef="#br0" timeOffset="112541.79">24070 8289 1410 0,'-1'-16'117'15,"-4"7"45"-15,6 12-13 16,4 13-2-16,8 27-6 16,3 18-10-16,3 27-17 15,3 10-15-15,-3-3-47 16,-4-2-16-16,0-5-39 16,-3-1-17-16,-2 1-51 15,-3-6-39-15,-5-8-70 0,-2-4-40 16,-8-17-255-1,-1-13 287-15</inkml:trace>
  <inkml:trace contextRef="#ctx0" brushRef="#br0" timeOffset="112901.28">23941 8770 1410 0,'-2'-14'94'16,"5"0"67"-16,5-2-48 0,13-3-8 15,7 2-12-15,13 1-10 16,11 3-11-16,7 10-18 16,4 8-7-16,-2 14-18 15,-7 8-10-15,-13 7-12 16,-16 6-4 0,-17 6-7-16,-5-1 1 0,-11 7-2 15,0 2 4-15,1-7 0 16,-1-6 0-16,9-9 0 15,9-7-2-15,7-12-3 16,8-4 1-16,7-10 3 16,-2-9 0-16,-5-12 14 15,-4-5 1-15,-10-9-1 0,-8-3 0 16,-13-12-11 0,-9-1-10-16,-14 5-27 15,-3 6-18-15,-10 15-40 16,5 11-23-16,8 5-55 0,8 6-56 15,14-1 126-15</inkml:trace>
  <inkml:trace contextRef="#ctx0" brushRef="#br0" timeOffset="113201.7">24687 8816 1418 0,'41'25'96'0,"-8"4"63"0,-3 7-58 0,-13 3-44 16,-4 1-13-1,-7 2-25-15,-1 1-6 0,-2-2-8 16,-1-5-5-16,-1-6-1 16,-1-9-1-16,-3-9-1 0,0-5 4 15,-5-9 8 1,-1-7 12-16,-2-18 23 16,-2-11 4-16,4-17 8 15,1-7-10-15,13 2-26 16,7 5-5-16,17 12-17 15,8 1 0-15,11 10-13 16,5 1-16-16,9 2-46 16,-5-1-36-16,3-4-196 0,6-3 188 0</inkml:trace>
  <inkml:trace contextRef="#ctx0" brushRef="#br0" timeOffset="128912.43">18230 2175 282 0,'9'-14'15'0,"2"-2"17"0,4-3-20 0,-1 3 9 0,-6 4 23 0,1 6 16 0,-6 2 51 0,-3 4 13 0,-1 7 14 15,-9-3-4 1,-1 4-42-16,-1-3-19 0,1 1-28 16,3-1-9-16,3-2-9 15,-1 2-3-15,6-5 4 16,1 0 4-16,7 2 15 16,3-2 3-16,-3 1 0 15,-2 1-7-15,-2-1-8 16,-3 1-1-16,-1-1 6 15,0 3-2-15,-1-3-8 16,-1-1-4-16,0 0-13 0,1 0-3 16,-1 0-7-1,2 0-2-15,0 0 4 0,0 2 0 0,3 7 6 16,-1-4 3 0,-2 3 5-1,2-7 6-15,-2 1 6 16,1-2 0-16,1 2 2 0,2 7-3 15,1-7-9-15,0-2-4 16,-4 0-5-16,1 1-1 0,0 1 1 16,-2-2-2-1,0 0 0-15,0 0-3 0,0 1 0 16,0 6-2-16,1-4-1 16,6 8 1-1,-3-3 4-15,4 4 2 0,-3 7 0 16,0 0 0-16,-4 6-3 15,2 5-2 1,-6 4-1-16,-2 7 4 16,-9 4-9-16,-2 4 3 0,-2-8-1 15,-5 3-5-15,6-6 7 0,-2-5 1 16,3-9-7 0,5-5 2-16,-3-7-25 15,2-4-22-15,0-3-51 16,1-3-29-16,5-2-41 0,3 0-108 0,1-2 171 15</inkml:trace>
  <inkml:trace contextRef="#ctx0" brushRef="#br0" timeOffset="129937.69">18361 2259 926 0,'11'0'88'0,"-3"1"91"0,-7 1-71 0,-10 3 4 0,-1 2-10 0,-7 3-19 16,1-4-10-16,2 4-13 0,0-4-9 0,6 3-3 15,0 6-5-15,7 12-4 16,-4 7-3-16,5 10-9 16,3 4-5-16,-5-1-10 15,-4-6-6-15,-8-2-4 16,0-2 0-16,-4-12-2 16,6-1 1-16,4-12-1 15,6-10 0-15,1-2 3 16,-4-2 2-16,14-17-1 15,7-6-2-15,3-14 1 0,5-6-2 16,-2-16 2-16,-5-2-1 16,-4-10 1-16,-7 2-2 15,-6 8 12-15,0 11-1 16,-5 24 8-16,4 7-1 16,1 21-14-16,-5 8 0 15,5 22-7-15,2 14 1 0,-2 18 2 16,0 7 2-1,0 1-1-15,-5-1 0 16,-6 0-2-16,1-6-3 16,-10-6-6-16,-1-3-7 0,-2-15-2 15,-1-6 3-15,4-12 3 16,4-13 6-16,10-10 8 16,2-14-2-16,12-17 4 15,6-9-2-15,13-17-3 16,0-2 1-16,-2-13-1 15,-1-2 1-15,-10 4 2 16,-1 5 1-16,-5 18 6 0,-4 15 6 16,-5 15 0-1,-2 14-2-15,-4 29 0 16,0 12-5-16,-8 26 5 16,-2 7 1-16,0 2-6 15,-7 0-3-15,10-13-4 0,0-4-1 0,3-18 0 16,6-4-9-1,0-18-35 1,5-6-23-16,0-13-75 0,2-8-26 16,1-10 86-16</inkml:trace>
  <inkml:trace contextRef="#ctx0" brushRef="#br0" timeOffset="130601.35">17897 2494 1030 0,'16'4'91'0,"4"7"76"0,2 4-41 0,1 5-5 0,-3 5-23 0,-4 4-32 16,-2 4-13-16,-8 2-22 0,1 1-6 15,-3 0-13-15,4 0-6 16,3-6-6 0,3-4 1-16,5-4-1 15,0-5 0-15,5-9 2 16,0-5-3-16,6-8 3 0,1-10 3 16,1-8-1-16,-1-3 0 15,-1-7-2-15,0 4 1 16,-6 2 0-16,0 2 4 15,-4 6 5-15,-1 3-2 16,2 4 5-16,-6 1-6 16,-2 3-3-16,-4 0-2 0,-4 6-2 15,-3 2-1-15,-2 10 1 16,-3-2 1-16,-5 6 3 16,-5 2 2-1,-6 0-1-15,-3 2-1 0,-8 3-1 16,-8 1-3-16,-3-5-1 15,-3-1-1-15,0-3 2 16,4-4-1-16,7-2-1 0,5-1 0 16,11 3-13-1,1-1-5-15,5 3-4 16,4 3-1-16,4-1 1 16,2-4 4-16,1-7 8 15,6 3 4-15,2-8 6 16,4-8 3-16,1-5-1 0,-2-6 0 15,-3-3 0-15,-3-1-2 16,-7 3 2 0,-4 1-4-16,-11-1-19 0,-1 6-15 15,-2 5-27 1,2-1-18-16,7 3-67 0,3 1 90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13T18:25:59.47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2-13T18:26:05.435"/>
    </inkml:context>
  </inkml:definitions>
  <inkml:trace contextRef="#ctx0" brushRef="#br0">12106 13866 881 0,'-13'9'89'0,"-3"2"58"0,1-3-56 0,0 0-18 0,4-3-11 0,5-1 14 0,3-2 2 16,6-2-15-16,5 0-3 15,14 2-17-15,6 1-8 16,12 3-11-16,2-3-10 16,4-3-8-16,-5 0-5 15,-3-5 3-15,-3-7 2 0,-8-10-4 16,3-4 0 0,-7-10 1-16,-1-6-3 15,-1-9 0-15,-5-12 5 0,-2-13 0 16,2-10 4-16,1-20-2 15,5-8-1 1,2-9 0-16,2-4 1 16,-2-11 6-16,0-2 0 15,-1-3 0-15,3-4-2 0,1 0-2 16,4 4-3-16,1 2-1 16,2 0-2-16,4 3-4 15,-5 6 0-15,-1-9-2 16,-5 0 1-16,-2-1 1 15,-3-3 1-15,-1 9 1 0,-4 8 0 16,-6 10 0 0,0 3-3-16,-3 14 1 0,-3 3 1 15,-1 22 1-15,-2 10 0 16,1 14-2-16,-3 8 0 16,-3 1 1-16,-2 4-1 15,-1 3 4-15,3-1-3 16,1 3 2-16,2 2-2 15,5 2 0-15,1 2 0 0,5 4 0 16,0-1 0-16,0 9-1 16,4 2-1-16,-4 1 0 15,3 1 1-15,6 2-1 16,9-1 1-16,9 0 0 16,6-1 0-16,9 2 1 15,7-6 0 1,13 1 2-16,3-1-1 0,-2 2 3 15,-6 3 3-15,-4 1 0 16,-2-1 3-16,7-2-6 0,1 1-4 16,2 2 2-1,9-2-2-15,-4-1 1 0,-3-1 0 16,-12 1 0 0,-12 1-1-16,-17 2-12 15,-9-1-19-15,-12 0-45 16,-5-3-21-16,-7-3-48 0,-2-7-96 15,-10 0 151 1</inkml:trace>
  <inkml:trace contextRef="#ctx0" brushRef="#br0" timeOffset="348.54">14251 9221 735 0,'-17'-3'137'0,"-2"2"189"16,-2 5-220-16,-5 6-37 0,-6 1-19 0,7 1-14 0,0-4 2 0,9-3 9 0,6-5-1 0,9 0 0 16,-1 0-4-16,1-6-7 15,9 3-10-15,4 1-5 16,4 0-5-16,4 9-7 0,1-1 2 16,7 10-9-1,2 1 1-15,2 2-2 16,-1 0 0-16,-1-6 0 15,-3 1 0-15,2-3 0 16,-4 3 0-16,-3 5 0 16,-5 0 2-16,-10 12-2 0,-9 9 1 15,-18 15 1 1,-9 16 0-16,-21 16-16 16,-9 7-16-16,-15 7-59 0,-5-9-134 15,0-9 136-15</inkml:trace>
  <inkml:trace contextRef="#ctx0" brushRef="#br0" timeOffset="2714.8">15660 9338 996 0,'2'6'118'0,"1"-1"84"15,-6 6-84-15,1 2-19 0,-6 7-43 0,3-1-13 0,1 9-14 0,-1 6-7 0,-1 10-3 16,-2 5-4-16,-5 11-7 16,-3 3-4-16,2 1-7 15,-6-4-3-15,7-3 0 16,-1-11 2-16,0-15 3 16,4-5 0-16,5-20 2 15,4-6 2-15,-2-10 4 16,4-18 3-16,6-15 14 15,2-9 9-15,2-14 14 16,0-3 4-16,0-2 6 16,3 6-9-16,2 10 9 15,0 6-2-15,4 16-15 16,-1 3-4-16,0 17-6 16,2 5-5-16,-5 10-7 0,1 9-2 15,3 6-11-15,-2 2-4 16,7 10 8-16,0 4 2 15,7 8-10-15,1 5 0 16,0 6-3-16,-1 1-6 0,-9 2 2 16,-1 2-17-16,-7-9-52 15,-3-6-22-15,-2-14-54 16,-2-4-6-16,-5-11-6 16,-3-12-106-1,-3-1 172-15</inkml:trace>
  <inkml:trace contextRef="#ctx0" brushRef="#br0" timeOffset="2922.97">15622 9704 1018 0,'0'3'131'0,"5"2"172"0,12-5-193 15,7-5-1-15,12-9-10 0,5-2-1 0,11-6-38 0,4 6-20 0,-6-1-44 0,-4 3-42 16,-13 4-84-16,-9-2-103 16,-7 1 130-16</inkml:trace>
  <inkml:trace contextRef="#ctx0" brushRef="#br0" timeOffset="3215.54">15419 9038 1205 0,'0'-4'102'0,"6"-6"93"15,5 2-47-15,13 5-4 16,6 3-12-16,8 5-23 16,1 4-21-16,2 2-35 15,-3 2-18-15,4-2-30 16,-1-3-2-16,-1-3-44 0,1-4-42 0,-2 2-111 16,2-3 99-1</inkml:trace>
  <inkml:trace contextRef="#ctx0" brushRef="#br0" timeOffset="3480.48">16460 9748 1704 0,'0'0'94'0,"-2"0"66"15,2 0-65-15,-1-2-20 0,1 2-28 16,0-4-86 0,-3-4-43-16,1-2 36 0,2 1-8 15</inkml:trace>
  <inkml:trace contextRef="#ctx0" brushRef="#br0" timeOffset="3767.6">16831 9377 1465 0,'9'4'112'16,"-1"0"59"-16,0 7-7 0,-3 2-15 15,-4 7-38-15,2 10-53 16,0 0-18-16,4 18-30 0,-1 1-3 16,0 4-3-1,-2 2-6-15,-1-1-45 16,-2-4-46-16,-1-5-63 15,5-4-40-15,-3-15 101 16</inkml:trace>
  <inkml:trace contextRef="#ctx0" brushRef="#br0" timeOffset="4279.43">16768 9472 1441 0,'-2'-20'105'0,"2"4"70"16,3 3-23-16,10 4-27 0,7 1-20 16,13-2-30-16,4-2-10 15,13 2-10-15,2 7-3 16,5 6-17-16,0 7-2 16,-7 5-19-16,-4 0-9 0,-18 5-1 15,-4-2-3-15,-18 4-1 16,-6 1-1-16,-14-2-8 15,-9 1-4 1,-11-2-4-16,-3-4-3 0,-1-6-5 16,6-6 5-16,12-1 10 15,5-1 4-15,15 1 2 16,4 0 2-16,11 2 5 16,6 3 3-16,9 5 12 15,6-1 8-15,2 6-7 16,5 2-1-16,-1 4-2 15,-2-1-8-15,-4 7-2 16,-1 2-3-16,-16 1 2 16,-5-1-1-16,-13 1-4 15,-5-3 2-15,-20 1 1 0,-11-4-3 16,-9-2-3-16,-5-7-6 16,2-9-13-16,-2-3-6 15,5-12-30-15,6-7-10 16,11-9-22-16,10 0-10 0,12-3-3 15,5-2-1 1,11 8-38-16,5-4 28 16,11 5 55-16</inkml:trace>
  <inkml:trace contextRef="#ctx0" brushRef="#br0" timeOffset="4501.3">17613 9803 1626 0,'22'2'116'0,"-6"-2"78"0,-3 1-29 0,-10 1-33 0,-3-4-34 0,-5 2-59 16,-4-3-19-16,-2 0-30 16,-1 1-24-16,3 2-75 0,1-4-35 15,10 1-82-15,1-7-180 16,14-14 254-1</inkml:trace>
  <inkml:trace contextRef="#ctx0" brushRef="#br0" timeOffset="4878.6">17940 9620 2611 0,'0'-1'1'0,"1"23"-5"0,10 39-6 16,7-4 1-16,12 8-3 16,12-2 4-16,18-11-6 0,8-8-15 15,14-16-33-15,0-2-26 16,2-15-51-16,-4-5-23 15,2-6 172-15,0-2-57 16</inkml:trace>
  <inkml:trace contextRef="#ctx1" brushRef="#br0">24661 14712 0,'0'0'0,"0"0"0,0 0 15,35 44-15,-23-17 16,-4 1-1,-4-4-15,0-5 16,-4-3 0,0-4-16,0 0 15,0 0 1,-4 3-16,0 1 16,4 0-16,0 0 15,0 0 1,0-1-16,0 1 15,0-4-15,0 0 16,0-4 0,0-1-1,0 1-15,-4-4 16</inkml:trace>
  <inkml:trace contextRef="#ctx0" brushRef="#br0" timeOffset="6312.08">18599 9313 917 0,'5'-10'116'0,"0"-2"130"0,-5-4-141 0,-2 6 8 0,-4-7-25 0,-2 4-6 0,0-4-15 16,-2 3-6-16,-1 0-4 16,-3-4-5-16,-5 9-12 15,-3-2-2-15,-14 6-22 16,-4 8-3-16,-13 15-14 0,-10 10-7 15,-7 19-2 1,1 7-4-16,6 7-12 16,11 3-10-16,19-1-30 15,9-5-18-15,19-8-39 16,8-5-54-16,15-30 107 16</inkml:trace>
  <inkml:trace contextRef="#ctx0" brushRef="#br0" timeOffset="32349.33">19741 9464 492 0,'-19'8'87'0,"0"6"98"0,7-1-29 0,-2 1-17 0,6 0-9 0,3-6-20 0,0-5-6 0,5-3-20 16,3-1-8-1,2-1-18-15,5-3-18 0,4 5-8 16,5 0-11-16,6 7-10 15,5-3 1-15,17 7-6 16,5 4 2-16,11-3-6 0,12 4 1 16,13 1-2-1,11 1 0-15,7 7-1 16,-2 5 2-16,-8 13 6 16,-10 4 3-16,-3 16 8 15,-1 6-4-15,-4 7-2 16,2 3-5-16,-12 0-6 0,-7 4-1 15,-13 12 2 1,-9 3-3-16,-7 7 0 16,-6-1 1-16,-5-12-1 15,-2-4 0-15,0-12-17 0,0-7-16 16,1-7-43-16,4-10-13 16,0-14-25-16,-2-12-70 15,-7-22 121-15</inkml:trace>
  <inkml:trace contextRef="#ctx0" brushRef="#br0" timeOffset="32710.67">21079 10978 762 0,'2'-1'128'0,"-1"-1"133"0,6 2-145 0,5 0-16 0,6 3-30 0,4 5-5 0,6 3-8 16,2 5-7-16,5 9-16 16,4 3-8-16,2 6-14 0,3-5-8 0,-1-2 0 15,-2-1-2 1,-10-11 4-16,-2-2 15 0,-10-13 13 15,-2-3 6 1,-4-18 8-16,-5-10-12 0,-4-20-11 16,-2-7-9-1,-5-10-10-15,-2 3-4 16,2 6-36 0,3 6-29-16,8 11-17 0,1 1 25 15</inkml:trace>
  <inkml:trace contextRef="#ctx0" brushRef="#br0" timeOffset="33479.37">22652 10486 985 0,'-3'13'75'0,"0"1"37"0,1-9-8 0,2-1-26 0,3-7-2 0,8-6 0 16,3-9-2-16,5-5 0 15,2-1-8-15,-1-6-11 16,1 3-7-16,-2 0-5 0,-2 4-8 16,1 5-11-16,-3 0-8 15,-2 8-3-15,-2-1 5 16,-3 3-1-16,-2 5 7 16,-3 6-5-16,2 7-2 0,-2 13-7 15,0 10-3-15,4 23-6 16,1 2 2-16,4 14-3 15,4 6-2-15,3 4 2 0,-5 0 1 16,0-13 3 0,-1-3 1-16,-5-14-17 15,-2-4-17-15,-6-9-26 16,0-3-12-16,-6-17-30 16,-1-6-19-16,-2-8-227 15,-4-12 212-15</inkml:trace>
  <inkml:trace contextRef="#ctx0" brushRef="#br0" timeOffset="33685.26">22696 11070 1277 0,'5'6'82'0,"4"-3"55"0,2 2-7 15,7-2 3-15,2-2-10 0,10 1-33 16,8-2-17-1,19-2-37-15,6-4-14 0,6-5-18 16,-1-3-13 0,-6-2-66-16,-1 0-54 0,4 2 65 15</inkml:trace>
  <inkml:trace contextRef="#ctx0" brushRef="#br0" timeOffset="45166.7">18250 12467 1244 0,'2'0'12'16,"-11"1"-5"-16,-10 1 6 0,-2 1-19 0,2-1-6 0,3 1-5 0,1 0 6 0,4 3 19 0,-2-4 15 0,5 3 25 0,7-4 6 16,-1 2 7-16,0-1-9 0,1-2-8 15,-1 0-3-15,1 0 7 16,1 0 6-16,0 0 8 15,0 0 0-15,0 0-12 16,0 0-8-16,0 0-16 16,0 0-9-16,-2 0-3 15,0 0-4-15,-9 5 4 0,-1 3 4 16,-6 3 5-16,-2-2 7 16,-10 8-2-16,-5-1 0 0,-7 3-7 31,-9 3-13-31,-4 2-4 0,-2-1-7 15,-17 7-1 1,-11 5 0-16,-11 6-12 0,-10 8-5 16,5 3-7-16,2 2 3 15,4 6 4-15,2-7 3 16,-10 9 4-16,5-4 2 16,4 5 4-16,4 2 9 15,13-2 2-15,-1-3-3 0,3-5 1 16,-6 0-2-1,-6-3 4-15,5 3 0 16,5-3 0-16,8 2 3 0,9 6-4 16,3 2 0-16,8 7 3 15,2 2-5-15,7 5 2 16,5-2-1-16,7-2-4 16,3-6 4-16,4 1 11 0,2-1 6 15,8-1 11 1,-4 1 3-16,2 3-10 15,2 1 2-15,-10-4-8 16,2-1-6-16,-9-7 3 16,-3-3-12-16,-7-8 1 15,-2-2 1-15,-2-8-4 0,-4-3 5 16,2-3-2 0,-2 1-3-16,-3 1 2 0,0-2 0 15,-8 4 2-15,-4-2-2 16,-9 2 1-16,-2-2-3 0,-5-5 1 15,2-3 0 1,6-10 0-16,3-7 0 0,6-4-7 16,-3-4 6-16,-4 0-12 15,-2-1 3-15,-5-2-10 16,1 3-1-16,5 0 5 16,5 0-9-16,8-2 10 15,1 2-2-15,7 5 9 0,1-2 3 16,5 8 8-1,4 2-1-15,0 1-2 16,-1 3 7-16,5 5-5 16,3-8 5-16,0 2-1 15,2-3-3-15,-5-2 2 16,-2 1-3-16,-3-2-1 16,-1-2 0-16,1-2 0 15,-2-1 3-15,3 0-1 0,-6-1-3 16,-3 6 0-16,2-2-2 15,3 4-1-15,6-1 2 16,5 3-4-16,0-1 0 16,2-2 5-16,-4-1-2 15,2-6 3-15,2 3 0 16,-2-7 2-16,-5-2 2 0,-4-4-2 16,-4-1 2-16,-1-2-5 15,0 1-1-15,1 3 2 16,1 4-2-16,1 2 3 0,3-1 1 15,10 5-5 1,2 3 3-16,7-3-4 16,2 3-1-16,1-2 2 15,4 2-1-15,-1 1 6 16,-1-2 0-16,1 0-3 16,-1 1 3-16,1-3-7 15,4-2 2-15,1-3-19 16,-1 0-23-16,4 0-28 15,3 0-19-15,1 0-21 16,-1-1-9-16,-7-7-244 16,5 1 232-16</inkml:trace>
  <inkml:trace contextRef="#ctx0" brushRef="#br0" timeOffset="45465.22">12423 15504 1042 0,'-5'5'113'0,"-1"3"121"0,-2 4-143 0,-3 9-34 0,-6-1-13 0,-6 7-7 0,-2 0 0 0,-10-2-10 16,-1 0-2-16,-5-1-12 15,-1 0-7-15,7-4-3 16,6 1 1-16,11 2-3 0,7 3 0 16,15 2-4-16,10-1 2 15,26-5 1 1,12-2 0-16,17-9 5 16,5-3-5-16,10-6-16 0,1-5-31 0,5-10 28 31</inkml:trace>
  <inkml:trace contextRef="#ctx0" brushRef="#br0" timeOffset="66669.77">12582 16944 789 0,'-9'-3'65'0,"-2"-3"24"16,0 1-10-16,0-6 2 0,1 1-9 0,4 1 15 0,1-4 4 0,5 5-5 0,-2 0 0 16,2 7-23-16,0-1-9 0,0 1-21 15,0-1-10-15,5 1-4 16,3 1-1-16,3 3-1 16,2-2 3-16,6 6-1 15,3-6 2-15,6 1-1 16,5 2-1-16,11 3 2 15,7-2-5-15,9 4-1 16,0 0-3-16,0-1-8 16,-3 5-4-16,-4 0-1 15,-1 1 2-15,8 5-1 16,0-5 1-16,6-2 1 16,12 3-2-16,9-4 0 0,-1-3 1 15,7-4-1-15,-4-4 0 0,-7-1 1 16,1-9 4-1,3-5-2-15,7-9 0 16,4-12 4-16,3-5 0 0,-9-13 0 16,-10-9 0-1,-13-10-1-15,-8-5-2 16,-2-3 1-16,0-4-2 0,2-3-2 16,3-1-1-1,-4-12 1-15,-2-6 1 0,-12-2 0 16,-8-9 0-1,-11 8 0-15,-7-2-2 0,-11-3 0 16,-8-2-1-16,-11 0 0 16,-3 4 4-16,-14 5-3 15,-1 1 2-15,-4 5-2 16,-5-4 0-16,3 3 4 16,1 1-3-16,1 6 3 15,3-4-3-15,3 1-3 16,0-3 2-16,5-7 8 15,0 0 4-15,3 2 3 16,0 3 3-16,3 6-11 0,0 5-3 0,4 3 3 31,1 0-7-31,4 13 3 0,1 1 0 0,6 15-5 32,0 5 2-32,6 9-1 0,2 6-3 15,2 11 6-15,-1 0 3 16,2 6 6-16,2 2 6 15,-4 0 2-15,-1 8 2 0,-3 3 0 16,-3 9-6-16,-2 1-5 16,0 1 3-1,0-2-12-15,-2-1 6 0,0 3-6 16,1 0-2 0,-1-1 4-16,-4-7-3 0,8-3 0 15,1-2 1-15,0-3-2 16,2-1-4-16,-4 1-11 15,1 4-3-15,-2 2-10 16,-2-1-3-16,-1-2-10 16,0 2-4-16,-2-4-7 15,2 2 3-15,-2-1 16 16,2 1 5-16,0 2 14 0,1 3 6 16,2 8 4-16,-1 0 1 15,-1 0 4 1,-6-1-2-16,4 7 2 0,-4 10 0 15,-5 7-1-15,-3 11 2 16,-4 5-1-16,-2 5 0 16,0 2-4-16,-2-2-5 15,5-8-9-15,0-7-9 16,6-10-4-16,6-5 4 0,3-6 11 16,4-7 7-16,7-1 9 15,1-9 3 1,1-2 4-16,4-2 7 15,-1-6 3-15,-1-6 1 0,2-11 1 16,1-4-1-16,0-10-4 16,4-2 0-16,1-2 1 15,1 4-2-15,-1 7-2 16,0 12-2-16,-3 15-2 16,-2 5-3-16,3 17 2 15,2 13 0-15,5 24-5 16,0 10 1-16,2 17 1 0,6-3-1 15,4-2 0 1,4-5-1-16,1-14-28 16,-3-2-19-16,-4-14-49 0,-5-3-128 15,-4-12 141-15</inkml:trace>
  <inkml:trace contextRef="#ctx0" brushRef="#br0" timeOffset="134130.68">10263 8848 854 0,'-9'9'101'16,"-2"0"90"-16,-2-2-76 0,-4-3-30 0,2 1-17 0,-5-5-14 0,7-1-4 0,2-6-10 0,0 3 5 16,10-4-1-1,2 1 0-15,10-4 1 16,3 0-2-16,4 3 3 16,-2 4 0-16,1 2 2 15,5 2-1-15,0 0-4 0,2 3-6 16,6 4 0-16,-3-4-6 0,18-3 3 15,6 0 3 1,10-3-10-16,6-4-1 0,2 4-8 16,4-3 0-1,2 3-3-15,4 1 3 0,-6 2-3 16,-9-1-6 0,-5 1-3-16,-2-2-6 0,1 2 0 15,3-5-1-15,4 4 5 16,3-3 2-16,5 1-9 15,1-3 3-15,0 0 1 16,-6-1-2-16,4 0 5 16,-1-5 6-16,3 1-2 15,4 2 1-15,-3 4 1 0,3-1 1 16,-7 6 2 0,-2 0 2-16,-14 5-4 15,-6-4-8-15,-6 4-4 0,-7-3 2 16,0 1-1-1,5-2 5-15,4-1-1 16,5-1-5-16,7-2 1 16,6-2 0-16,13 3-2 0,-1 2 5 0,4 0 1 31,-5 0-4-31,-4 0 0 0,2 2-2 0,4-1-2 31,5 3 4-31,7 0 6 0,0-2 1 0,-4-1 3 16,-7-1-1-1,-4 2-7-15,-4-2 0 16,9-2-1-16,0 1 0 16,19-1 2-16,7 1-1 15,5-2-2-15,-1-2 2 0,0 3 3 16,2-4 4-16,20 6 11 16,2-2 9-1,1 2 1-15,-7-1 2 0,-8-1-7 16,10 2-7-16,6-3-5 15,6-2-5-15,1 1-6 16,-2 0-1-16,14-2-1 16,4 0 0-16,-2 4 4 15,3-4 0-15,3 3 3 16,-4 0 2-16,3-5-4 16,-4 5-2-16,-22-5-1 15,-5 5-9-15,-18 1-53 16,-21 2-52-16,-40 0-164 0,-15 0 144 15</inkml:trace>
  <inkml:trace contextRef="#ctx0" brushRef="#br0" timeOffset="63956.26">10276 8742 1578 0,'25'128'320'0,"-31"-207"-369"0,4 30 85 0,-18-62-19 0,15 105-10 0,2 5-2 15,3 1 2-15,-2 0 5 16,1 3 3-16,5 6 5 16,1 4-2-16,3-4-3 15,-3 10-8-15,6-6-4 16,-3 3-3-1,3-1 1-15,1-2-1 0,4 1-1 0,8-1-1 16,-1-4 1 0,17 1 1-16,4-4 0 0,8 0 0 15,5-1 0 1,1 1-1-16,5-1 2 16,7 0 3-16,9 0 1 0,-4-4 5 15,1-1 4-15,1-1-1 16,1-6 1-16,10 1-7 15,7-2-2-15,6 3-3 16,3-3-3-16,-6 4 2 16,-5-1-4-16,-5 2 5 15,0 3 1-15,7 0-4 16,1 0 4-16,4 1-6 0,-4-1 1 16,-8 2 2-1,2 1-2-15,-2-3 2 16,9-5 1-16,4 4 1 0,0-2 1 15,-4 1-1-15,-7-4-2 16,3 1 0 0,0-3 1-16,15 2-1 0,2-2 0 0,-4 3 2 15,-4 4-1 1,-9 1 6 0,-3 0-1-16,-1 0 5 0,7 1-4 15,5-1-2-15,0 0 1 16,1-9-7-16,-4-2 4 15,0-2-2-15,-2-1-4 16,8 3 6-16,4 1-3 16,-6 1 0-16,-2-2 1 15,-12 3-1-15,-1 5-2 16,7 3 1-16,7 0 1 0,13 3-2 16,0-3 2-16,5 0 2 15,1-2-4-15,10 2 5 16,4 5-3-16,-2-2 0 15,-4 2 5-15,-8 0-7 16,-3-5 5-16,9 1-3 16,-1-1-2-16,-2-6 7 15,-8 3-3-15,-10-5-2 16,0 6 4-16,-4-1-8 0,-2 0 4 16,-17 3 3-16,-11-1-5 15,-21 1 3-15,-13-4 1 16,-18 1-6-16,-5 2 4 15,-13 1-2 1,-1 0-4-16,-7 4 9 0,-6 6-2 16,-9 4 2-1,-5 3 2-15,-11-1-6 0,-4-3 1 0,-12-1 7 16,-8 1-7 0,-5-2 4-16,-9-3-3 0,-3 0-5 15,-5-3-1-15,-10-4-9 16,-10 2 5-16,-24-7-14 15,-11-1 0 1,-12 2-11-16,-12-5-11 0,-23 5-23 16,-13-8-27-16,-26 0 51 15,-14 3 1-15</inkml:trace>
  <inkml:trace contextRef="#ctx0" brushRef="#br0" timeOffset="185406.48">14606 10603 1006 0,'0'3'55'0,"2"-16"28"0,-2 4 51 15,1 1 0-15,-1 0-11 0,0 6-32 0,-3-1-12 0,0 3-9 0,0 0-8 0,-3 0-9 0,1 2-6 0,-5-2-8 16,-2 1-6-16,-2 3 5 16,-7 0-10-16,-3 0-1 0,-2-1-6 15,-4 5-11 1,-2 3-2-16,5 1-7 0,7 4 5 16,2-2-10-1,9-1 5-15,6 3-5 16,3 4-3-16,6-1 6 15,8 6-5-15,5-3 7 0,0 2 2 16,3 1-4-16,-4-7 1 16,-4-1-4-16,2 0-1 0,-9-3 5 15,0-1 2 1,-12 3 0-16,-6-2 1 0,-10-1-1 31,-5 1-1-31,-6-5 2 0,-4 1-2 16,0-9-20-16,-2 1-15 0,1-1-39 15,7 1-30-15,4 3-46 16,3-2-93-16,6 2 141 16</inkml:trace>
  <inkml:trace contextRef="#ctx0" brushRef="#br0" timeOffset="186266.9">14674 10666 1135 0,'8'-6'96'15,"-2"2"59"-15,1 3-19 0,-3 1-36 0,-1 3-24 0,-1 6-31 0,-2 4-14 0,0 11-13 0,-3 3-4 0,-2 4-11 16,2 5-2-16,3 1 0 16,3-1-2-16,11-8 1 15,2-1 0 1,8-6 0-16,3-7 2 0,3-13 0 16,0-2 0-16,-2-17 2 15,0-2 2-15,-4-13-3 16,-2-3 5-1,-5-1 7-15,-4-5 2 0,-5 7 11 16,-6 0-1-16,1 10-6 16,0 12-3-16,-2 12-8 15,6 4-2-15,-7 22-5 0,0 0 0 16,0 13-3 0,1-1-1-16,7-11-6 15,2 0-1-15,4-12 2 16,2-2 1-16,3-5 2 15,0-1 2-15,-2-6 1 0,-3 0 1 16,3-2-1 0,1-2 2-16,-2-1-2 0,-1 0-1 15,-4-3 1-15,-1 4 0 16,-4-4 0-16,-1 5 2 0,-4 3-2 16,1 0-6-1,1 1-21-15,-3 9-7 16,2 4-4-16,-2 0-1 0,0 0 2 15,0-3 6 1,3-8 6-16,2-3 14 16,1-9 30-16,2-5 13 15,1-5 19-15,1-5 3 16,-1-3-12-16,2 1-10 0,0-1-17 16,0 3-9-1,2 8-4-15,0 4-1 0,-1 2 2 16,1 7 0-16,1 3-3 15,2 0 0-15,0 3-2 16,1 2-1-16,-1 0 2 16,0 1 1-16,-2 4 0 15,-2-4 0-15,1 3 0 16,-2 1 2-16,0 7-1 16,-3-1 1-16,1 4 0 0,1 4-3 15,-1-10 1 1,2 0-4-16,2-4-30 15,0-4-27-15,-2-1-74 0,-2-4-282 16,-1 4 263 0</inkml:trace>
  <inkml:trace contextRef="#ctx0" brushRef="#br0" timeOffset="186968.88">15640 10800 626 0,'-5'13'99'0,"0"-2"89"0,-3 0-18 0,5-5-50 0,3-1-25 0,3-5-24 0,4 0-5 0,-3-5 10 15,1-1 0-15,1-4-17 16,-1-2-5-16,3-4-21 16,-2 0-7-16,4 5-9 15,1-2-7-15,1 4-1 16,4 1-2-16,1-3-3 16,2 0-1-16,3 0-3 15,4 1 0-15,-1 4 6 0,-3 0-1 16,-3 6 6-16,-2 6-3 15,-6 8 4-15,-3 5-2 16,-3 13 2-16,-5 6-3 16,-3 3-7-16,0 3 2 0,-4-2-17 15,3-2-13-15,4-9-30 16,1-1-20 0,9-11-57-16,1-5-227 15,6-14 231-15</inkml:trace>
  <inkml:trace contextRef="#ctx0" brushRef="#br0" timeOffset="187385">16491 10836 1035 0,'-1'-6'104'15,"-2"1"155"-15,-2 5-162 0,2 8-21 0,0 5-14 0,-2 10-32 0,-1 4-10 0,2 8-7 16,1 1-4-16,5-3-7 0,7-3-3 16,4-11 1-1,6-5 0-15,5-14 8 16,-2 0 0-16,1-11 32 15,-1-1 13-15,-4-3 26 16,-6-4 17-16,-10 1 4 16,-7-5-5-16,-12 1-31 15,-8 2-14-15,-7-1-35 16,-1 7-13-16,1 8 0 16,7 1-10-16,5 4-37 15,5-1-20-15,14-1-56 16,4-5-22-16,19-6-26 0,11-2-44 15,11-9 123-15</inkml:trace>
  <inkml:trace contextRef="#ctx0" brushRef="#br0" timeOffset="187583.28">17173 10385 1348 0,'6'-24'116'0,"-7"6"111"0,-9-1-48 15,-10 14-40 1,-9 5-27-16,-1 13-44 15,2 12-9-15,4 17-12 16,5 14-6-16,10 8-17 16,3 6-9-16,9-6-11 15,5 4-3-15,1-8-40 16,-4-6-37-16,-5-6-79 16,-3-8-48-16,-7-4 101 15</inkml:trace>
  <inkml:trace contextRef="#ctx0" brushRef="#br0" timeOffset="187766.05">16712 10833 1382 0,'2'-20'92'0,"6"2"85"16,8 4-45 0,15 0-38-16,9-2-18 0,12-4-52 15,3-4-12-15,6 0-55 16,1-4-35-16,3 1 101 15,-2-1-57-15</inkml:trace>
  <inkml:trace contextRef="#ctx0" brushRef="#br0" timeOffset="188343.26">17820 10678 1140 0,'1'15'137'0,"4"10"148"0,-3 2-194 16,1 11-16-16,-2 4-39 16,3 4-18-16,0 6-16 15,1 2 2-15,0-2-7 0,3-4-10 16,-4-10-13-1,1-6-8-15,-2-15 7 16,-3-9 6-16,0-11 21 16,-1-11 1-16,-7-19 2 15,0-8 8-15,-2-16 18 16,3-8 9-16,-3-17 17 0,4-3 0 16,4-3-5-16,4 1 1 15,9 25 0-15,3 14-1 0,-1 25-14 31,1 8-7-31,0 15-20 16,3 8-2-16,1 12-5 16,1 5-2-16,-8 4 4 0,-2 1-3 15,-6 1-12-15,-1-1-18 16,-8 5-57-16,-7-5-27 16,-4 0-59-1,-1 0-118-15,4-14 176 0</inkml:trace>
  <inkml:trace contextRef="#ctx0" brushRef="#br0" timeOffset="188849.64">18146 10620 1018 0,'24'21'116'0,"-7"-1"194"16,2 9-223-16,-9-1-18 0,-7-3-11 15,2 2-40 1,-5-2-9-16,0-9-7 15,0-2-2-15,0-6 2 16,0-6 1-16,-5-2 4 16,0-10 5-16,-1-7 2 15,-4-7-2-15,10-4-2 0,0-7-4 16,8 4-3-16,8-1-2 16,6 11-3-1,3 3-1-15,4 14 5 16,-2 3 1-16,-5 4 1 15,1 10-3-15,-5 4-5 0,2 5-1 0,-6 5 0 16,-3 0 2 0,-3 6 3-16,2-5 3 0,-5-3-2 15,2 2-1 1,4-9-1-16,-3-6 1 0,11-7 4 16,-1-10 3-16,1-7 7 15,4-4 4-15,-7-9 20 16,1-2 9-16,-2-5 14 15,-3-4-1-15,-5 1-6 16,-4-1 2-16,-11 4-14 16,-5 4-5-16,-12-2-20 15,-3 8-6-15,-4 6-30 16,-3 7-14-16,7 6-44 0,3 3-35 16,9 6-54-16,8 3-131 15,17 4 177-15</inkml:trace>
  <inkml:trace contextRef="#ctx0" brushRef="#br0" timeOffset="189268.87">19069 10574 1480 0,'-25'-11'80'0,"-8"7"20"0,-5 4-13 0,-8 12-15 0,0 7-21 0,9 10-21 0,2 2-6 0,18 5-16 16,7-1-7-16,10 0-12 15,10-4-11-15,7-10-11 16,5-2-2-16,5-11 1 16,1-5 10-16,-1-8 17 15,-3-8 11-15,-4-9 30 16,-2-6 13-16,-6-10 26 15,-1-4 7-15,-1-17-8 0,-6-2 2 16,0-15-33 0,-4 2-8-16,-4 6-13 0,-2 13-9 15,3 30 11 1,3 21 1-16,-5 4-10 0,5 24 4 0,0 30-17 31,3 12-1-31,7 25 2 0,-2 2-20 0,11 2-69 31,4-3-56-31,10-14-377 0,15-3 319 16</inkml:trace>
  <inkml:trace contextRef="#ctx0" brushRef="#br0" timeOffset="190716.2">10116 507 613 0,'-6'1'67'0,"1"1"70"0,1-2-20 0,4-2 11 0,0-3-6 0,1-1-7 16,4 0-8-16,-2-4-8 16,3 6 1-16,1-1-25 15,-3 3-4-15,4 10-13 16,0 10-8-16,-3 16-5 15,3 14-5-15,-2 16-17 16,0 7-8-16,2 13-12 16,-4-4-6-16,3-4-28 0,-2-10-24 15,-2-15-13-15,2-7-18 16,-5-16-12-16,3-9-13 16,-3-19-246-16,-5-5 227 0</inkml:trace>
  <inkml:trace contextRef="#ctx0" brushRef="#br0" timeOffset="190947.89">10020 598 967 0,'5'-28'148'0,"3"-1"217"0,14 10-253 16,9 2 3-16,10 12-10 16,2 1-12-16,3 5-32 15,-5 5-17-15,-6 7-30 16,-9 1-10-16,-8 4-2 15,-9 2 0-15,-10 2 0 16,-7 2 2-16,-14 6-7 16,-8 3-11-16,-15 0-40 15,-2-3-26-15,-2-8-50 16,5-8-30-16,16-14 93 0</inkml:trace>
  <inkml:trace contextRef="#ctx0" brushRef="#br0" timeOffset="191465.36">10500 475 1159 0,'28'16'90'15,"-4"8"80"-15,-8 4-80 0,-7 10-23 16,-3 1-17-16,2 2-34 16,-3-5-5-16,-2-4-5 15,0-2-4-15,-3-16 5 16,-3-4 2-1,-2-14 18-15,1-5 11 0,-3-15-1 16,3-9 2-16,4-6-12 16,1-2-4-16,9 0-5 15,5-2-6-15,6 9-2 16,4 0-1-16,5 15 5 16,2 4 1-16,1 10-5 15,0 5-4-15,-5 9-4 0,-2 6-3 0,-11 8-1 16,1 4 1-1,-13 5-1-15,-3 1 2 0,0 5 1 16,-6-1 1-16,11 0-3 16,7-3-10-1,7-7 1-15,7-6-1 16,-1-12 4-16,0-9 6 0,0-12 1 31,-1-9 2-31,-2-9 1 0,-3-3 1 16,-6 0 5-16,-7-3 4 0,-6 3 7 15,-3 3 1 1,-13 3-3-16,-5 3-4 16,-7 10-12-16,-4 1-1 0,-1 12-28 15,3 1-17-15,7 3-43 16,5 5-38-16,15-5-209 16,6 2 201-16</inkml:trace>
  <inkml:trace contextRef="#ctx0" brushRef="#br0" timeOffset="191855.98">11401 642 1024 0,'11'-11'137'0,"-10"-1"215"0,-4-3-233 0,-11 3-30 0,-5-1-23 0,-5 7-56 0,2 6-8 16,2 13 1-16,1 7-2 15,9 16-2-15,4 4-2 16,6-1 0-16,8-1 0 0,3-11 2 16,1-7-2-16,1-7 1 15,-3-5 1 1,-4-11 5-16,2-8-1 16,-8-16 18-16,5-9 11 15,-2-15 10-15,-2-4 6 0,1-10-14 16,-2-7-8-1,-3-6-13-15,0 1-6 0,1 16-3 16,2 15 10 0,5 29 11-16,-1 17 3 0,6 26 3 15,-1 11-8-15,4 16-9 16,3 9-3-16,-1 4-6 16,4 3-8-16,0-6-77 15,3-3-55-15,12-15 74 0</inkml:trace>
  <inkml:trace contextRef="#ctx0" brushRef="#br0" timeOffset="192435.16">12825 726 829 0,'6'-14'116'0,"2"-2"74"0,-5-5-70 0,-1 4-8 0,-5 1-53 15,-2 5-6-15,-4 11-13 0,-4 2-6 0,-4 15-14 16,-1 10-8 0,4 8-8-16,6 3-2 15,8-4 0-15,8-9-2 16,11-10 5-16,5-4 13 0,7-11 22 16,1-11 14-16,-7-15 17 15,-3 0-1-15,-11-9-8 16,-6 0-7-16,-13 4-24 15,-6 2-10-15,-22 4-19 16,-7 3-20-16,-6 8-43 16,0 4-26-16,13 7-46 15,9 0-20-15,16-3 90 16</inkml:trace>
  <inkml:trace contextRef="#ctx0" brushRef="#br0" timeOffset="192661.08">13309 336 1187 0,'34'-14'91'0,"-12"0"61"15,-10 4-20-15,-15 10-22 0,-9 2-10 16,-11 14-30-16,-2 4-12 16,2 13-7-16,-1 5-10 15,8 10-13-15,3 0-9 16,10 6-14-16,3 6-1 15,5 0-18-15,1 1-24 16,-1-1-69-16,0-8-42 0,-5-14 75 16</inkml:trace>
  <inkml:trace contextRef="#ctx0" brushRef="#br0" timeOffset="192814.31">13095 593 1366 0,'17'-1'67'0,"5"-4"54"16,8 0-56-16,10 1-9 15,2-6-16-15,7-4-98 16,5-5-59-16,3 0 68 16</inkml:trace>
  <inkml:trace contextRef="#ctx0" brushRef="#br0" timeOffset="193247.78">14273 458 1264 0,'0'-7'82'0,"-6"1"65"16,-8 3-54-16,-13 3-18 16,-8 3-20-16,-4 11-44 15,4 4-8-15,8 2-3 16,8 4 0-16,16 1-3 15,5 0 1-15,20-3 2 16,11-1 0-16,16-1 0 16,5 4 1-16,-2-5-1 0,-3 5 0 15,-13-2 0-15,-8 3 5 16,-23-1-3 0,-11 2 0-16,-27 0 3 0,-8 0-8 15,-16-2-20-15,-5-10-17 16,2-9-49-16,7-5-56 0,18-17 85 15</inkml:trace>
  <inkml:trace contextRef="#ctx0" brushRef="#br0" timeOffset="193980.46">14584 505 1330 0,'5'24'87'15,"-5"1"16"-15,-2 8-17 16,-4 3-7-16,1 2-43 16,4 0-13-16,5-10-10 15,7-4-3-15,8-14-3 16,5-9-3-16,3-10 1 16,3-9 8-16,0-5 13 0,5-6 7 15,1-5 5 1,0-3 2-16,-1-2 1 0,-5-1-4 15,-10 7-6 1,2 3-8-16,-6 15-12 0,-3 10-5 16,-9 13 1-16,-4 11-1 15,-4 9-4-15,-4 8-2 16,-2-3 1-16,4 2-1 16,3-8 0-16,6-3 0 15,7-13-8-15,5-5 5 16,1-8-3-16,0-4 5 15,3-5 2-15,0-3 1 16,4 0-1-16,6-2-1 16,1 5 0-16,-5 1-5 0,-1 9-5 15,-4 1-9-15,-7 6-16 16,-1 4-11-16,-4 1-14 16,-3 1 1-16,-2-7 22 15,-1-5 8-15,4-3 26 16,-1-7 3-16,6-5 16 15,2-3 7-15,7-4 1 0,2 0 2 0,0 3-14 16,2 0-6 0,-7 11-2-1,1 0-1-15,-3 8-3 16,-2 5 1-16,-4 3-2 16,2 2-1-16,2-3 2 15,0 0-2-15,6-7 2 0,4 0 0 16,1-11 0-16,0 0 0 15,1-4 15-15,-1 3 14 16,2 7 11-16,3 5 1 16,-6 16-16-16,-1 9-11 0,-1 13-14 15,-2 3 1-15,0-2-1 16,1-2-27-16,9-18-57 16,9-10-36-16,4-12-173 15,4-13 164-15</inkml:trace>
  <inkml:trace contextRef="#ctx0" brushRef="#br0" timeOffset="194313.95">16405 380 1455 0,'-16'5'125'0,"-9"-2"123"0,-5 2-86 0,-8 5-33 0,-10-1-30 16,0 4-57-16,0-1-13 0,7 4-10 16,11 8-11-16,13 2-13 15,7 1-3-15,15 3-1 16,11 3-1-16,14-1 2 16,8 1-4-16,4 2-11 15,-1-5 1-15,-6 0-8 0,-10 0 0 16,-12-7 6-1,-13 3-1-15,-17-3 1 0,-13-1-5 16,-19-6-20 0,-2-5-11-16,-4-9-57 0,6-7-19 15,16-16-306 1,8-7 273-16</inkml:trace>
  <inkml:trace contextRef="#ctx0" brushRef="#br0" timeOffset="194481.64">16834 462 1550 0,'19'8'78'16,"-10"0"35"-16,-3-1-42 0,-6-4-29 16,0-6-31-16,0 3-94 15,0-2-56-15,-11 7 63 16</inkml:trace>
  <inkml:trace contextRef="#ctx0" brushRef="#br0" timeOffset="194680.8">16764 909 1774 0,'0'0'-6'0,"0"-3"11"0,0-4-6 0,0-4-31 0,2-9-383 15,0-4 289-15</inkml:trace>
  <inkml:trace contextRef="#ctx0" brushRef="#br0" timeOffset="200937.16">11386 18448 1050 0,'-1'7'92'0,"-2"-4"54"16,-4 2-50-16,1-1-9 0,-2-4-16 0,2 2-10 0,1-4-9 0,5 2-5 0,3-7-2 31,7 2 5-31,15-5 12 0,10 1 2 15,28 6-6-15,9 3-4 16,21 11-25-16,10 11-9 0,9 6-19 16,9 8-24-1,-1-9-116-15,-9 0-14 0,-13-5 61 16</inkml:trace>
  <inkml:trace contextRef="#ctx0" brushRef="#br0" timeOffset="202844.46">11031 2178 868 0,'4'-12'77'0,"0"-1"43"0,-2 0-3 0,3 6-25 0,-4-1-5 0,2 5-7 0,0 3-5 0,-1 1 2 16,-2 9-7-16,0 2-14 15,0 7-8-15,0 14-25 16,-3 5-10-16,-2 8-6 16,-4 3-7-16,-1 3 1 15,-1-2-1-15,-3-2-3 0,5-4-4 16,-1-11-4 0,2-6 1-16,5-16 2 15,3-10 6-15,2-7 2 16,4-11 0-16,2-12 0 15,1-6 2-15,4-10 3 16,0-10 2-16,-1-5 1 16,2-10-3-16,-1 4 4 15,4 4 5-15,4 15 15 16,-1 6 4-16,1 19 6 16,-2 3-3-16,0 13-6 15,-2 6-6-15,0 9-7 0,-1 12-7 16,-2 15-6-16,-1 8-1 15,-2 11-1-15,-1 5 2 16,-1 2 0-16,4-1-1 16,-1-5-12-16,2-9-15 0,7-11-29 15,-4-7-8-15,-1-12-38 16,-3-3-4 0,-12-14-26-16,2 0-157 0,-9-13 189 15</inkml:trace>
  <inkml:trace contextRef="#ctx0" brushRef="#br0" timeOffset="203066.79">11005 2312 1201 0,'3'18'81'0,"0"2"35"15,8-7-39-15,3-7-4 0,10-6-23 0,6-1-9 0,8-14-21 0,1 1-9 16,-1-5-43 0,-5 2-35-16,-8 3 39 0</inkml:trace>
  <inkml:trace contextRef="#ctx0" brushRef="#br0" timeOffset="203581.33">10956 1748 722 0,'-7'-5'131'0,"3"2"191"0,-3 1-198 0,6-1-14 15,-1 3-19-15,5-1-18 0,5-1-2 0,5-4-9 0,6 3-3 0,6-1-7 16,2 0-13-16,8 4-14 16,-2 0-8-16,1 1-15 15,0-1-10-15,-5 7-47 0,-3-6-37 0,-11 1 46 32</inkml:trace>
  <inkml:trace contextRef="#ctx0" brushRef="#br0" timeOffset="204697.95">11708 2308 996 0,'7'-4'88'0,"-4"1"59"0,0 2-16 0,-2-1-11 0,-1-3-9 0,-1 5-12 15,-1 0-12-15,1 0-26 0,1 0-13 16,0 0-10-16,0 0-4 16,0 0-9-1,0 0-6-15,0 0-12 16,0-1-4-16,3-4-2 15,-2 5 2-15,1 0 0 0,0-1 2 16,-1 1 7-16,1-2 1 16,-1 2 3-16,-1 0-5 15,0 0-6-15,2-3 0 16,-2 1-6-16,0 1 6 0,0-1-5 16,0 0 1-16,0 2-1 15,0-1-4-15,0-1 8 16,0-1-7-16,5 3 3 15,-4 3 2-15,2 0-6 16,-3-3 1-16,0 2 4 16,0 0-3-1,2 1 2-15,-1 2 0 0,-1-4-1 16,2-1 4 0,-2 2-6-16,0-1-3 0,0 1-10 15,-2-2-9-15,1 0-4 16,-1 0-4-16,1-2 6 15,1 2 4-15,0 0 8 16,0 0 2-16,0 0-8 16,0 0-3-16,-2 0-22 15,1 0-17-15,-1 0-30 16,-7-1-27-16,7 1 63 16</inkml:trace>
  <inkml:trace contextRef="#ctx0" brushRef="#br0" timeOffset="205709.26">11754 2030 437 0,'-5'-2'82'0,"4"-1"127"0,-4 3-34 0,5 0-5 0,0-1-18 16,0-1-53-16,1-1-14 0,4 0-15 0,0-3-8 0,3 4-5 16,-2 0-9-16,-1 2-14 15,-4 5-3-15,-1 1-8 0,-3 7 2 0,-1 0 3 32,-1 2 0-32,3 9-5 0,2 1-6 0,7 12-8 31,0 4-1-31,4 7-2 15,1 3 0-15,-3-2-2 16,-1-5-3-16,0-3-1 16,-2-5-2-16,-3-9-10 15,2-2-6-15,-5-10-17 16,0-4-19-16,0-10-30 0,-6 1-18 16,1-4-271-16,-1-3 244 15</inkml:trace>
  <inkml:trace contextRef="#ctx0" brushRef="#br0" timeOffset="206441.8">11593 2237 75 0,'-5'-2'43'0,"-1"0"22"0,-3 2 18 0,5 0 16 0,1 0 7 16,0-3 1-16,3 2-10 0,2-2-4 0,2-1-7 16,1 3-7-16,1-4 6 15,-1 4-2-15,0-1-20 16,-4 2-6-16,1 2-13 15,-2-1-8-15,-5 5-1 16,1-1 0-16,-3 1-1 16,4-2-2-16,3-3-4 0,-1 4-4 0,4 1 0 31,0-6 4-31,5 2 4 0,0-2-2 0,4-2-3 31,6 1-4-31,8-6-2 0,4 6 8 16,8 1-3-16,2 0-7 15,2 6-6-15,6-4-9 16,-4-1-4 0,-2 1-2-16,-5-1-23 0,-6 3-14 0,-7 0-35 15,-7-2-23 1,-9-2 53-16</inkml:trace>
  <inkml:trace contextRef="#ctx0" brushRef="#br0" timeOffset="208742.67">12396 2035 1010 0,'3'-5'92'0,"-1"-4"65"0,4 1-48 0,-1 0-19 0,-2 0-15 0,2 3-6 0,-1 2-4 0,0 0-4 16,0 3-1-1,3 9-12-15,-3 7-4 0,3 16-13 16,-3 7-9-16,0 16-9 16,-1 5-7-16,-2 5-3 15,1-2-2-15,-1-8-23 16,-1-4-8-16,0-14-24 16,0-5-16-16,0-10-13 15,-1-8-8-15,1-12-41 16,0 1-167-16,-3-12 192 15</inkml:trace>
  <inkml:trace contextRef="#ctx0" brushRef="#br0" timeOffset="209300.08">12440 2101 1031 0,'2'-13'118'0,"-1"-1"101"0,4 2-107 16,0 1-3-1,4 1-31-15,2 1-13 16,7 1-13-16,7 1-4 16,5 3-8-16,5 2-3 15,2 4-11-15,-3 4-11 0,-4 7-8 16,-7 2-1-16,-9 4-5 16,-4-1 3-16,-13 5-3 15,-5 3-2-15,-11 2-11 16,-5 5-11-16,-4-5-15 15,-1 1-6 1,6-7 7-16,2-9 5 0,10-12 19 16,3 1 7-16,8-2 4 15,0-2 2-15,11-1 0 16,2-5 0-16,3-1 12 0,3 4 0 16,0 3 2-16,3-4 1 0,1 6-2 15,4 0 4 1,0 0 6-16,1 5-3 0,-1 3-2 15,-3-2-2 1,-4 5-11-16,-2 0 2 16,-6 2-3-16,-2 4-3 15,-10-3 4-15,-10 4-2 0,-12 2 0 16,-4-1 2-16,-9 5-5 16,-3-2 0-1,-2-5-2-15,-1 0-4 16,2-6-8-16,-4-1-5 15,9-7-17-15,1-3-4 16,7-6-25-16,4-5-16 0,8 0-39 16,5-2-4-16,4 2 65 15</inkml:trace>
  <inkml:trace contextRef="#ctx0" brushRef="#br0" timeOffset="212623.57">12286 1566 705 0,'-7'4'54'0,"4"2"45"0,-5 2-12 0,5 0-2 0,-3-2-6 0,6 0-18 15,0-4-2-15,6-1 2 16,7-1 1-16,-1 2 0 16,7 0-3-16,-1-6-12 0,4 4-4 15,0-1-15-15,3-4-3 16,2 5-11-16,-2 0-7 0,0 5-2 16,-3-2-12-1,-1 5-22-15,-1-3-24 16,-1-1-89-16,2 3-136 0,-9-7 163 15</inkml:trace>
  <inkml:trace contextRef="#ctx0" brushRef="#br0" timeOffset="213266.7">13333 2024 847 0,'6'-7'92'0,"1"0"63"0,-3 2-30 0,0 2-27 0,-1 0-19 0,-3 7-19 0,0 3 1 15,-2 13-11-15,1 4-6 16,-4 10-16 0,0 11-10-16,2-1-13 15,0 1-2-15,3-2-9 16,-2-2-20-16,2-8-26 15,2-1-24-15,-2-10-47 16,-2-2-150-16,-2-18 172 0</inkml:trace>
  <inkml:trace contextRef="#ctx0" brushRef="#br0" timeOffset="213498.7">13155 2252 1093 0,'5'2'81'0,"-1"6"42"0,3 1-31 16,4-2-32 0,0 2-25-16,9-9-28 15,4 0-3-15,7 0-3 16,4-1 1-16,9-4-5 16,2 3-9-16,6 1-27 15,2-1-24-15,-4 0-187 16,-1 2 158-16</inkml:trace>
  <inkml:trace contextRef="#ctx0" brushRef="#br0" timeOffset="213797.87">13871 2235 938 0,'3'-11'118'15,"-1"-2"106"-15,-5 2-110 16,-7 5-11-16,-4 6-41 0,-5 3-6 16,-5 13-15-1,-1 6-5-15,1 8 0 16,4 5-8-16,11 3-10 16,5 3-8-16,6-5-8 15,7-3-4-15,7-5-2 16,3-6 3-16,6-3-3 15,2-6-9-15,0-8-33 16,1-4-2 0,2-5-25-16,-1-9-12 0,-2-11-183 15,-5-4 168-15</inkml:trace>
  <inkml:trace contextRef="#ctx0" brushRef="#br0" timeOffset="214087">13655 1789 1288 0,'-2'5'70'0,"4"-1"20"15,0-2-5-15,12-4-33 16,6-2-10-16,13-1-23 16,7 2-1-16,2-2-12 15,4 2-19-15,0 3-52 16,0 0-22-16,-4 0 38 16</inkml:trace>
  <inkml:trace contextRef="#ctx0" brushRef="#br0" timeOffset="-214724.4">10266 1677 1033 0,'5'-16'93'0,"-3"5"89"0,-2 6-65 0,-11 10-22 0,-10 9-12 0,-15 16-22 16,-7 5-3-1,-12 14-4-15,-3 9-9 16,6 11-23-16,4 9-7 16,21 18-11-16,12 2-4 0,15 6-1 15,12-6-1-15,29-13-8 16,25-8-4-16,28-19-58 15,8-4-10-15,23-10-51 16,-5-15 54-16</inkml:trace>
  <inkml:trace contextRef="#ctx0" brushRef="#br0" timeOffset="-213975.36">14314 1612 800 0,'7'0'100'0,"-6"-1"97"0,1 1-54 0,-1 3-19 0,-1 1-17 0,5 0-24 16,3 3-8-1,9 9-17-15,7 3-8 16,9 14-16-16,3 5-8 15,4 8-13-15,-1 3-4 0,2 11-8 16,-3 3-1-16,0 9 2 16,-8 9-2-16,-11-1 3 15,-8 2 0-15,-19-1-3 16,-12-7 2-16,-13-5-5 16,-9-3-3-16,-2-10-14 15,-1-6-14-15,4-12-34 16,3-5-15-16,6-19-38 15,5-3-24-15,8-16 87 0</inkml:trace>
  <inkml:trace contextRef="#ctx0" brushRef="#br0" timeOffset="-212993.17">15053 2353 1170 0,'-3'0'87'0,"-4"2"29"0,1 4-20 0,1 2-47 0,-3 3-21 0,5 5-21 16,2 1-4-16,-1-4-1 16,5 0-2-16,7-6 3 15,-1 1-2-15,4-8 10 16,-4 0 9-16,2-6 10 15,-3 0 7-15,-2-9 7 0,-1 3-7 16,-5-7-4 0,-6 0-7-16,-2 6-16 15,-5 1-1-15,4 9-10 16,3 3-3-16,-4 9 3 16,4 7-3-16,-1 0 2 15,7 3 0-15,4-7-2 16,3-2 4-16,9-2-4 0,-2-7 4 15,1-1 2 1,-1-5 3-16,-6-1 12 0,-7-5 5 16,-1-3 2-16,-1 0-2 15,-7-2-7-15,-2-3-6 16,-1 6-5-16,-4-1-2 0,2 11-1 16,5 5 0-16,0 10-3 15,5 7-1-15,3 2-1 16,2-7 0-16,7-5 1 15,4-4-1-15,2-5 0 16,4 0 1-16,-6-5 4 16,-4-3 4-16,-5 2 5 0,-6-5 2 15,-6 0-4 1,-3 2-2-16,-8 4-5 16,0-2-11-16,-1 11-16 15,-2-1-13-15,7 3-50 0,6 7-14 16,7-1-218-1,2-2 194-15</inkml:trace>
  <inkml:trace contextRef="#ctx0" brushRef="#br0" timeOffset="-212244.6">15980 1760 956 0,'2'0'113'0,"-2"0"53"0,0 0-21 0,-3 0-18 0,-5 0-32 0,-3 5-7 0,-7 3-8 15,-4 5 7 1,-8 2-10-16,-4 6-4 15,-4 3-18-15,5 10-6 0,-2 14-12 16,3 13-6 0,9 19-8-16,5 9-4 15,20 9-13-15,11-1 4 0,15-7-5 16,4-8-5-16,10-17-7 0,5-8-15 31,2-16-36-31,3-5-25 16,1-19-73-16,-6-4 12 15,-6-15 71-15</inkml:trace>
  <inkml:trace contextRef="#ctx0" brushRef="#br0" timeOffset="-208360.97">16616 2095 483 0,'-2'0'106'0,"1"0"106"0,-1 0-13 0,-1 0-27 0,0-2-27 0,0 1-45 15,1-4-10-15,2 2-11 16,0 3-16-16,0-2-17 0,0 2-9 16,0 0-21-16,0 13-3 15,-3 12 0-15,-5 5-4 16,-1 17-5-16,-4 4-1 16,-1 4-3-16,1 6-1 15,2-10-12-15,3-7-1 0,4-11-2 16,2-12 2-16,1-10 14 15,1-10 3-15,0 2-2 16,0-14-2-16,6-8 1 16,-3-9 3-16,6-8-1 15,-1-7 0-15,2-6 0 16,-1-4-3-16,-1-1 13 16,2-3 5-16,-1 12 15 15,2 7 9-15,3 14 7 16,-1 8 3-16,-2 10-1 15,0 6-11-15,-1 8-14 16,1 9-4-16,1 16-15 16,4 4 0-16,-3 13-4 0,1-3-2 15,3 7 1 1,0 0-1-16,1-12 0 16,-1 2-10-16,-3-11-40 0,-3-3-17 15,-3-9-38-15,-3-4-14 16,-7-9-23-16,-4-6-236 15,-3-4 245-15</inkml:trace>
  <inkml:trace contextRef="#ctx0" brushRef="#br0" timeOffset="-208160.7">16537 2293 1332 0,'7'15'91'0,"0"-6"27"0,3-1-13 0,2-5-33 0,0-3-30 16,2-3-26-16,-2-5-5 0,4-1-26 15,0-4-17-15,1-6-49 16,2 2-29-16,2-15 56 16</inkml:trace>
  <inkml:trace contextRef="#ctx0" brushRef="#br0" timeOffset="-207929.2">16471 1792 1179 0,'13'2'81'15,"1"-4"31"-15,3-3-7 16,4-7-20-16,1-1-27 16,5-1-30-16,4 1-13 15,5-1-49-15,4 1-38 0,1 2 40 16</inkml:trace>
  <inkml:trace contextRef="#ctx0" brushRef="#br0" timeOffset="-207644.19">17365 2017 1466 0,'7'34'86'0,"-3"10"2"0,0-3-3 16,-1 9-33-16,0 1-24 16,2-2-14-16,-2-2-5 15,0-5-10-15,-3-4-14 16,0-9-30-16,-2-6-21 0,-2-10-69 16,1-8-172-16,-7-7 191 15</inkml:trace>
  <inkml:trace contextRef="#ctx0" brushRef="#br0" timeOffset="-207445.12">17173 2301 1204 0,'2'-3'92'0,"4"-5"56"32,3 4-39-32,7-4-24 15,0-2-15-15,8 4-16 0,6-5-10 16,9 0-12-1,7 1-11-15,1 1-17 16,2-4 0-16,-5 2-31 16,-3 2-30-16,-11 2-41 15,-5 0-305-15,-3 2 264 16</inkml:trace>
  <inkml:trace contextRef="#ctx0" brushRef="#br0" timeOffset="-207196.31">17832 2021 874 0,'7'-4'136'0,"-3"4"205"16,1 2-202-16,3 14-19 0,-3 4-18 16,1 17-40-1,0-1-17-15,-1 10-23 16,1 2-9-16,1-2-18 15,-3 1-7-15,1-5-38 16,-5-6-25-16,0-6-55 16,0-10-214-16,-3-9 219 15</inkml:trace>
  <inkml:trace contextRef="#ctx0" brushRef="#br0" timeOffset="-206745.03">17826 2055 1231 0,'2'-30'99'0,"2"7"52"16,4 2-19 0,5 9-25-16,4 4-20 0,8 6-15 15,9 2 0-15,2 2-12 16,0 4-12 0,0 0-17-16,-1 4-9 0,-6 2-17 15,-4 1-2-15,-14 0-5 16,-8 1-5-16,-16 0-1 15,-6 0-1-15,-9 4-7 16,-3-4 1-16,1-3-2 16,4-2 4-16,9-2 8 15,4-1 2-15,12 0 3 16,2 4-1-16,12 2 8 16,4 2 3-16,5 1 6 15,4-1 3-15,5 2-6 16,2-4 2-16,4 4-5 0,-4 1 0 15,-10-1 0-15,-4 1-3 16,-14 2 5-16,-5 2-3 16,-16 3-3-1,-6-2 3-15,-14 1-11 16,-2 4-1-16,0-10-1 0,0-2-11 16,5-9-14-16,2-5-14 15,2-2-34-15,2-9-16 16,10 1-42-1,4 0-11-15,9-3 78 0</inkml:trace>
  <inkml:trace contextRef="#ctx0" brushRef="#br0" timeOffset="-206459.15">18558 2010 1405 0,'0'0'127'0,"2"0"31"0,-2 3-29 0,0 1-13 0,0 9-51 16,0 6-18 0,1 13-12-1,1 1-5-15,-1 9-20 0,-1 2-5 16,2-1-5-16,-2 1-14 15,0-6-38 1,0-5-28-16,-2-1-69 0,2-4-24 16,-4-7 93-16</inkml:trace>
  <inkml:trace contextRef="#ctx0" brushRef="#br0" timeOffset="-206210.98">18370 2216 1286 0,'-1'6'98'15,"-2"2"17"-15,7-1-20 16,6-1 3-16,7-6-34 0,13 0-13 16,5-3-12-1,4 0-9-15,7 1-22 16,-2 2-5-16,2 0-4 15,0 0-11-15,-7 0-43 16,-1-2-31-16,-10-4-235 16,1 1 197-16</inkml:trace>
  <inkml:trace contextRef="#ctx0" brushRef="#br0" timeOffset="-205927.49">19213 2136 1015 0,'0'-13'140'0,"-5"0"206"0,-3 2-189 16,-6 7-11-1,-2-4-14-15,-6 13-47 0,-5 2-8 16,-6 14-29 0,2 3-9-16,-7 6-12 0,3 6-8 15,7 8-10 1,4 5 0-16,19 1-10 15,7-2-7-15,14-9-7 16,9-9-15-16,8-8-26 0,2-9-6 16,7-9-21-1,1 3-5-15,-5-10-22 16,-2-4-23-16,-8-7 81 0</inkml:trace>
  <inkml:trace contextRef="#ctx0" brushRef="#br0" timeOffset="-205148.54">19322 1806 1194 0,'22'13'87'0,"8"-1"45"0,6 3-19 16,21 5-19-16,3 7-27 0,8 11-26 15,1 9-3-15,-14 11-16 0,-11 7-5 16,-15 9-14 0,-10 3-3-16,-11 4 2 0,-10-1-2 0,-15-6-15 15,-9 1-17 1,-13-3-53-16,-4-3-8 16,-1 1-120-16,-2-10-184 15,9-11 247-15</inkml:trace>
  <inkml:trace contextRef="#ctx0" brushRef="#br0" timeOffset="-177641.97">20131 2443 899 0,'2'0'88'0,"1"-1"48"16,1-2 1-16,1-4-47 0,3 2-14 0,-5 5-38 0,0 0-10 0,-3 2-22 0,-3 4-6 15,2 1 4-15,-1-1-1 16,2-3-2-16,0-1 1 16,0-1 0-16,0-1 0 0,-3-3 0 15,6-5 2-15,2-3-4 16,-1 0 0-16,3 0 0 15,1 3 3 1,-2 0 3-16,-4 8-1 0,1 0 2 16,-5 8-7-16,-6 8 3 15,-3 5-4-15,0-4-11 16,3-3-21-16,8-8-168 0,7-6-168 16,4-9 199-1</inkml:trace>
  <inkml:trace contextRef="#ctx0" brushRef="#br0" timeOffset="-177124.75">20730 1986 702 0,'5'-6'105'0,"0"-1"85"15,-2 3-72-15,0 2 11 0,-4 2-45 0,-4 5-17 0,-8 4-25 0,-1 4-5 0,-6 3-9 16,-4 4 5-16,-3 5-1 15,0 4 8-15,0 7 1 16,5 3-5-16,5 10 3 16,4 3-5-16,13 5-7 0,4 3 2 15,14-8-13-15,6-1-4 16,1-12-6-16,5-1-6 16,-3-13 0-16,3 0 2 0,-1-14-31 15,2-4-30-15,1-11-54 16,2-7-180-16,4-11 184 15</inkml:trace>
  <inkml:trace contextRef="#ctx0" brushRef="#br0" timeOffset="-176343.45">22444 1940 413 0,'-2'-8'68'0,"1"4"91"0,-4-6-95 16,0 4 12-16,2-2 8 0,-2 6 5 0,2 1 2 15,3 2 2-15,-5 6-22 0,-3 2-8 0,2 5-3 16,-7 2-4 0,6 1-4-16,0-2 6 0,7-3-9 15,2 1 0 1,12-1 1-16,7 3-3 15,4 4-10-15,3-1-1 16,2 6-13-16,-1-2-8 16,-6 8-10-16,-4 6-3 15,-13 5-2-15,-6 8 0 16,-11 8 0-16,-9 8 2 0,-16 3-10 16,-5 3-7-16,-8-7-7 15,0-2-9-15,8-20-13 16,3-7-1-16,16-22-12 0,9-12-15 15,18-13-27 1,11-11-80-16,12-6 107 0</inkml:trace>
  <inkml:trace contextRef="#ctx0" brushRef="#br0" timeOffset="-176098.07">22896 2442 1030 0,'15'9'131'0,"-3"-3"131"16,-5 4-137-16,-4-5 7 0,-3-1-58 16,-2-4-23-16,1-3-35 15,-4-3-10-15,2-8-4 16,1-4 2-16,2-2-27 15,3-2-34-15,7-2-43 16,1 0-311-16,1-4 268 16</inkml:trace>
  <inkml:trace contextRef="#ctx0" brushRef="#br0" timeOffset="-175747.38">23401 1999 1092 0,'0'-7'88'0,"0"-4"77"16,2 2-75-16,-1 4 14 16,1-3-11-16,-2 7-13 15,-3 1-23-15,-7 7-11 16,-9 9-26-16,-1 8-4 0,-8 14 2 15,1 6 1 1,0 9-2-16,2 6-5 0,7-4-10 0,6 3-1 31,9-2-1-31,3-6 0 16,11-4 1-16,6-12-1 16,8-7-6-16,7-6-8 0,7-9-41 15,5-1-17-15,2-11-61 16,0-6-173-16,-7-8 201 15</inkml:trace>
  <inkml:trace contextRef="#ctx0" brushRef="#br0" timeOffset="-175141.61">23920 1899 824 0,'-1'0'22'16,"4"0"24"-16,2 5 54 0,-1 3 19 0,4 8 13 0,5-1-20 0,6 15-23 0,3 3-12 0,9 8-15 0,3 5-11 0,-3-3-14 15,-1-1-8-15,-9 1-16 16,-4-4-5-16,-8-6-8 15,-2 5-3-15,-12-3 5 16,-6 1 2-16,-10-3-2 16,-4 0-1-16,-3-3-21 15,-2-4-20-15,6-6-27 0,4-7-10 16,7-10-29-16,4-3-48 16,4-6-201-16,5-5 208 15</inkml:trace>
  <inkml:trace contextRef="#ctx0" brushRef="#br0" timeOffset="-174506.19">24465 2445 1194 0,'3'9'85'15,"0"-4"39"-15,-2 3-31 0,-2-8-16 16,-4-2-23-16,0-4-16 0,-1-2-3 0,0-8-16 16,-1 4-5-16,-2-2-25 0,1-2-27 15,2 0-64-15,1-6-191 0,7-3 179 16</inkml:trace>
  <inkml:trace contextRef="#ctx0" brushRef="#br0" timeOffset="-174159.26">24725 2016 840 0,'3'-3'103'0,"-1"3"-12"0,1 0 111 0,-2 4-93 0,-1 3-4 0,-4 1-16 31,-6 4-14-31,-4 4-10 16,-2 6-5-16,-1 10-16 15,-4 7-8-15,-2 10-11 16,1 3-9-16,4 5-5 0,6-4-5 15,12-2-7-15,7-2-1 16,11-10 2 0,2-6 0-16,9-3 0 0,-1-8-11 0,7-4-40 31,3-9-17-31,1-4-80 0,-1-5-156 0,-8-8 189 16</inkml:trace>
  <inkml:trace contextRef="#ctx0" brushRef="#br0" timeOffset="-173809.8">25042 1915 1244 0,'-2'-2'43'0,"4"4"-6"0,7 15 47 0,-1 4-5 16,5 9 6-16,1 6-7 16,5 13-12-16,6 1-8 15,4 4-22-15,4 1-6 16,2 5-11-16,-2-5-6 0,-8 1-2 15,-6 0-5 1,-18-4-9-16,-8 5-5 16,-22 0-46-16,-12 0-21 15,-17 9-54-15,-13 2-265 16,-19 3 260-16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13T18:37:45.10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2664 5400 1002 0,'-3'18'87'15,"-4"-3"26"-15,-8 12-10 0,-7 1-28 0,-13 7-33 0,-3 3-11 0,2-2-12 16,6-4 0-16,14-10-1 15,5-5 0-15,16-4 6 16,12-7 3-16,29 2 18 16,15-2 8-16,32-6 3 15,15 2 3-15,21-5-4 16,11-7-9 0,20 2-10-16,1-3-11 0,-12 2-17 15,-14 6-3-15,-41 3-19 16,-15 8-19-16,-36 15-56 15,-16 12-33-15,-42 22 62 16</inkml:trace>
  <inkml:trace contextRef="#ctx0" brushRef="#br0" timeOffset="321.64">2162 7752 1475 0,'21'-13'48'0,"7"-1"-12"0,16-4 42 0,10 6 10 0,17 5 6 0,17 3-13 0,26 2-47 15,15 2-16-15,7-6-28 16,0-7-34-16,7-4 104 16,13-4-64-16</inkml:trace>
  <inkml:trace contextRef="#ctx0" brushRef="#br0" timeOffset="1686.78">9569 9680 875 0,'-5'10'78'15,"4"-2"36"-15,-2-2-35 0,4-3-14 0,5-1-3 0,2-2 6 0,3-4 10 16,-3 3 5-16,10-2-11 16,-4 0-11-1,6 3-19-15,4 0-5 0,4 3-9 16,5-2-2 0,15-1-1-16,5 0 1 15,15-4 1-15,11-1-3 16,13-5-5-16,5 2-7 0,9-4-11 15,6 1 0-15,3 1 2 16,12 6 1-16,7 0-2 16,-7 3 0-16,3 2-2 15,-7 4-1-15,8-2 1 16,4-1 0-16,9-4-1 16,7-1 1-16,12-9 5 15,9-1 7-15,9-8 11 16,12 4 0-16,13-2-1 0,-5 5-9 15,10 8-8-15,1-1-4 16,-12 9 0-16,2 3-1 16,-10 7-3-1,-7-4-22-15,-15 0-60 16,-12 0-36-16,-27-6 52 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13T18:38:18.60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26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2-13T18:42:54.426"/>
    </inkml:context>
  </inkml:definitions>
  <inkml:trace contextRef="#ctx0" brushRef="#br0">19790 5829 646 0,'-12'13'22'0,"-4"-4"-6"0,3-1-30 0,-3 0-37 0,1 0-10 0,-1 3-11 15,-3 0 10-15,5-2 38 0,1 1 10 0,-1-5-12 16,4-1-41-16,-2 1 42 15</inkml:trace>
  <inkml:trace contextRef="#ctx0" brushRef="#br0" timeOffset="286.32">19546 5886 1005 0,'-3'-8'105'0,"3"-8"72"16,-4 2-31-16,4 0-48 15,0 1-15-15,0 5-17 0,0 0 1 16,4 4 1-1,-1-1-3-15,5 10 5 0,-1-1-5 0,4 17-8 16,1 7-5 0,3 15-21-1,-1 11-11-15,1 17-15 16,-1 9-4-16,-6 26 4 0,4 12 1 16,-10 13-24-1,0 0-18-15,-2-13-27 0,-4-12-5 0,4-26 2 31,-1-14 3-31,1-25-2 0,0-4-12 16,1-15-14-16,4-10-7 16,-2-12-110-16,-1-9-75 0,3-23 154 15</inkml:trace>
  <inkml:trace contextRef="#ctx0" brushRef="#br0" timeOffset="933.32">19700 5845 1301 0,'-6'1'91'0,"3"4"35"16,1-5 0-16,2-3-23 0,8 0-18 15,3-7-9 1,8 3-6-16,9-11 3 15,6-2-2-15,21-9-6 16,2-5-4-16,29-3-19 0,15-1-4 16,24 2-12-16,7 3-8 0,10-2-2 15,-1 9-9 1,4 5-1-16,0 5 0 16,-27 10-2-16,-17 0-2 0,-42 6-3 15,-21 3-4-15,-24 5 3 16,-8 4 2-16,-15 3 5 15,-10 5 7-15,-6-1-3 16,-7 3-3 0,4-1 3-16,1 1-5 0,3 6-3 15,5 4 2 1,8 5 0-16,8 6-2 0,6 12 4 16,10 8-1-16,3 11-2 15,1 10-1-15,3 9-4 16,-1 3 2-16,5 13 0 15,-3 1-2-15,-4-1-8 16,-1-3-5-16,-5-8-5 16,-5-8 4-16,-3-12 15 15,-6-2 5-15,-16-5 1 16,-9-2 2-16,-31-5 7 0,-16-8 6 16,-42-7 10-16,-20-1 2 15,-31-7-11 1,-16-2-8-16,-15-11-10 0,0-7-13 15,13-20-30-15,17-5-18 16,41-9-38-16,24 2-11 16,48 2-16-16,24-2-14 15,40-4 9-15,20 1-276 16,28-8 268-16</inkml:trace>
  <inkml:trace contextRef="#ctx0" brushRef="#br0" timeOffset="2064.34">19994 7897 1370 0,'0'0'95'0,"1"4"30"0,-1 7-8 0,-1 16-34 0,-4 8-30 16,-3 15-36-16,-5 4-11 0,-2 6-3 0,-3 3-1 0,-2-6-3 15,4-2-3-15,2-14-8 16,3-11 0-16,6-19 3 15,0-11 7-15,5-22 8 16,5-10 4-16,6-23 9 0,5-8 5 16,6-11 11-1,0-13 2-15,2-1 6 16,-1 7 4-16,4 18-3 16,0 14-1-16,0 34-4 15,-3 15-8-15,-4 25-5 16,1 14-5-16,-1 20-11 15,1 9 5-15,-4-2-13 16,0-3 3-16,1-13-26 0,1-4-24 16,-5-8-51-16,2-2-19 15,-12-6-34-15,-2-3-8 16,-5-10 0-16,-7-6-185 0,-12-11 230 16</inkml:trace>
  <inkml:trace contextRef="#ctx0" brushRef="#br0" timeOffset="2244.21">19937 8168 1419 0,'8'3'94'0,"4"0"41"15,7-1-14-15,10-4-26 16,10-6-19-16,4-4-39 16,4-3-12-16,-3 0-20 15,2-4-22-15,-8 3-54 16,-5 2-31-16,-5 0-225 15,-2-5 196-15</inkml:trace>
  <inkml:trace contextRef="#ctx0" brushRef="#br0" timeOffset="2560.66">20544 7789 1055 0,'0'8'159'0,"-4"6"236"0,-1 5-284 15,-5 2 2-15,4 7-25 16,0-3-12-16,-1 4-23 0,3 4-6 16,-3 3-22-1,1 4-10-15,-3 4-9 16,2-6-3 0,1-5-4-16,4 0 4 0,2-8-3 15,7-4-2-15,2-2 2 16,5-4 1-16,5-4-1 15,3-1 1-15,7-10-1 16,-1-6-10-16,4-10-18 16,-2-5-20-16,-5-6-60 15,0-4-23-15,-4-4 23 16,-2 1-346-16,-4-1 322 16</inkml:trace>
  <inkml:trace contextRef="#ctx0" brushRef="#br0" timeOffset="2899.98">20931 7770 1222 0,'6'4'86'0,"-3"0"39"0,2 4-13 0,-5 8-14 16,-6 0-14 0,-2 7-30-16,-2 7-8 15,-2 7-24-15,1 0-12 16,4 3-6-16,1-2-2 15,6-5 0-15,8-2-1 0,9-4-5 16,10-5 3-16,9-9 1 16,-1-8-1-16,5-5 2 15,-4-5-1-15,0-11 7 16,-3-1 8-16,-4-10 20 16,-1-1 14-16,-11-9 16 15,-1-2 7-15,-10-8-10 16,-4-4-10-16,-5-6-31 0,-5-3-24 15,-6-7-46 1,3-8-42-16,8 3-80 0,6 4 87 16</inkml:trace>
  <inkml:trace contextRef="#ctx0" brushRef="#br0" timeOffset="5833.67">21243 5919 934 0,'5'-3'63'0,"0"-2"9"0,-5 2-5 0,0 3-11 0,0 5-8 0,-2 3 8 0,2 1 5 16,0-4-15-1,0-4-3-15,5 4-8 16,6-5-1-16,8-8 15 15,3 0 10-15,14-1 6 16,5-7-5-16,6 0-25 16,6 1-9-16,6-6-22 15,-3 4 0-15,-6 2-4 16,-6 3-20-16,-20 12-42 16,-7 1-29-16,-10 17-182 0,-7 4 160 0</inkml:trace>
  <inkml:trace contextRef="#ctx0" brushRef="#br0" timeOffset="6066.68">21306 6553 1324 0,'-4'17'68'0,"0"-2"10"0,6-3 8 0,12-7-13 15,8-2-7 1,16-3-14-16,8-6-6 0,12-2-17 16,10 0-9-16,6-5-15 15,0 1-23-15,-3-9-72 16,-6-1-88-16,3-13 97 16</inkml:trace>
  <inkml:trace contextRef="#ctx0" brushRef="#br0" timeOffset="6474.81">21808 5392 1076 0,'13'5'108'0,"-1"6"92"15,1 2-69-15,1 4-15 16,-1 7-21-16,1 12-32 15,5 11-12-15,-2 21-21 16,2 12-5-16,-2 20-10 16,-1 10-3-16,0 12-7 0,-2 9-2 15,2 6-24-15,0-3-15 16,-4-22-23-16,1-14-8 16,-8-29-10-1,-5-11-8-15,-2-18-18 16,-4-10-61-16,1-18 101 15</inkml:trace>
  <inkml:trace contextRef="#ctx0" brushRef="#br0" timeOffset="7208.14">21884 5282 848 0,'-8'8'94'0,"1"-4"65"0,6 4-18 0,6-6-33 16,6 1-4-1,14-3-13 1,10-3-1-16,17-7-10 15,4 4-6-15,22-6-14 16,10-3-4-16,10-2-18 16,4-2-9-16,3 2-13 15,-8-2-8-15,4 5-7 16,5 1-1-16,-7 4-2 16,-5 2 1-16,-27 4 2 0,-18 6-1 15,-24 0 0-15,-15 7 0 16,-10-1-4-16,-2 7 3 15,-10 0 0-15,2 0 1 16,1 4 0-16,3-3 0 16,4 9 0-16,2 1 0 0,2 9 1 15,1 8-1-15,6 19 0 0,1 11 0 16,1 26 0 0,3 4 0-16,0 9 0 15,-1 2 2-15,4-7-2 16,-3-3 1-16,0-7-19 15,2-2-7-15,-3-11-1 16,-1-4 0-16,-4-12 17 16,-1-14 9-16,-6-6 2 15,-4-11 2-15,-10-5 0 16,-2-3-2-16,-12-3 0 16,-5-2-1-16,-7-4 0 15,-4 1 2-15,-17-2-2 16,-8-4 0-16,-10-3-1 0,-6-4 0 15,-8-6 0-15,1-3 3 16,-2 0-1-16,-11-9 0 16,-10-2-10-16,2-2-12 15,10 2-10-15,15 3 1 0,36 3-16 16,15-1-17-16,28-6-43 0,16-6-175 31,27-10 175-15</inkml:trace>
  <inkml:trace contextRef="#ctx0" brushRef="#br0" timeOffset="7647.13">22336 7461 984 0,'10'-4'111'0,"-1"-4"95"0,6 8-91 0,-3 1 13 0,-2 13-25 0,1 9-7 0,-2 13-29 16,-4 8-22-16,-2 11-23 15,-1 2-8-15,-2-2-18 16,1 0-14-16,4-10-39 15,-2-8-24-15,-1-7-30 16,-2-4-23-16,-2-17 81 16</inkml:trace>
  <inkml:trace contextRef="#ctx0" brushRef="#br0" timeOffset="8007.35">22322 7397 1324 0,'22'-18'85'0,"2"-1"32"0,6 7 2 16,3 4-11-16,8-2-21 16,8 9-35-16,0-1-17 15,1 5-25-15,-2 2-6 16,-14 8-4-16,-7 3-1 0,-20 4-1 16,-11 5 0-16,-18 4-1 15,-9-1 0 1,-10-4 1-16,-3-4 0 15,4-6 3-15,2-1 0 16,11-2 0-16,7 2 0 0,10 4 0 16,10 5 6-16,4 5 10 15,4 3 0-15,6 6 0 0,3-1-5 16,4-2-10 0,4-3-1-16,2-10-12 15,1 1-23-15,5-8-39 16,3-2-20-16,-2-11-37 15,-1-8-5-15,-5-11-276 16,-1-5 258-16</inkml:trace>
  <inkml:trace contextRef="#ctx0" brushRef="#br0" timeOffset="8364.16">22930 7594 1199 0,'0'5'96'0,"-2"1"78"15,2 8-67-15,0 10-35 16,2 4-13-16,1 5-33 15,1 2-9-15,4-4-14 0,0 3-8 0,5-8-21 16,-4 0 3 0,-1-14 1-16,0 1 3 15,-3-13 19-15,-2-6-4 16,-1-12 5-16,-2-5 10 0,-8-12 9 0,1-5 9 16,-10-7 21-1,-2-7 3-15,3-7 6 16,1-8-5-1,15 4-18-15,4 8 0 16,14 13-3-16,5 11 3 0,7 8-7 16,3 7-8-16,4 4-14 15,-1 5-4-15,2-4 2 16,-2 0-6-16,0 4-4 16,1-5-16-16,-6 6-46 15,-4 3-24-15,-11 5-54 0,-8 6-18 16,-11 12 96-1</inkml:trace>
  <inkml:trace contextRef="#ctx0" brushRef="#br0" timeOffset="8532.78">22980 7550 1051 0,'28'-2'132'16,"-1"-1"197"-16,8-5-237 0,0 0 0 0,-5-1-42 0,-2-1-51 0,-6-4 63 0,8 3-59 0</inkml:trace>
  <inkml:trace contextRef="#ctx0" brushRef="#br0" timeOffset="11427.71">23302 5943 871 0,'3'4'59'0,"0"4"21"0,-3-1 5 0,-1 2-3 0,-3 2-17 0,1 2-5 16,0-1-4-16,2-1-3 16,1-3 1-16,0 0-1 15,3-2 0-15,5-1-1 16,4-3 2-16,17-2 1 16,7-7-4-16,19-2 9 15,15-8-3-15,13-4-6 16,6-3-8-16,0-2-20 15,-10-4-7-15,-16 4-17 16,-6 4-17-16,-14 0-48 16,-4 8-32-16,-14 3-67 15,-6-2-206-15,-12 6 233 0</inkml:trace>
  <inkml:trace contextRef="#ctx0" brushRef="#br0" timeOffset="12898.18">25108 3098 578 0,'7'1'86'0,"-6"-2"129"0,-1-1-76 0,-1-4-4 0,1-2-7 0,0-2-34 0,3 1-13 0,-6 1-13 16,-7-3-12-1,-12 0-17-15,-6 2-8 0,-15 4-13 16,-7 3-2-1,-12 4-7-15,-6 4-3 16,0 12-2-16,0-1-5 16,7 8 7-16,3 0 0 0,9 2-5 15,5 2 5-15,10 0 7 16,9 0 6-16,8-1 8 16,1 2 4-16,7 5-7 15,1 1-1-15,3 7-6 16,3 4-4-16,-4 7-6 15,1 6 0-15,-3 6-4 16,2 8-1-16,-2 6-2 16,-1 9 0-16,1 2 0 15,2 7 0-15,1 0 1 0,3 4-2 16,4 2-1 0,-1-4 1-16,4 1-2 0,0 1 3 15,-5 10-2 1,0 3 2-16,-16 10 0 0,-4 1 2 15,-9 0 1 1,-4 2-1-16,5 9-10 0,-2 3-7 16,3 5-12-16,2-1-3 15,-2-2 4-15,2 1 7 0,4 6 11 16,1-4 3 0,4-3 5-16,0-4-2 0,3-2 2 31,4-3 0-31,4-6 1 0,2-1 1 0,3-10-5 15,0-4-1-15,3 7 4 16,2-3 0 0,0-8 4-16,-1 1 1 0,4-17-3 15,-1-4-2 1,-3-6 0-16,1-2 0 0,-3 1-1 0,-1-7 0 16,-1-11 0-1,2-6 0-15,1-16 0 0,0-5 0 16,3-6-1-1,2-5-2-15,0-1-1 16,3-2 3-16,3-2 5 16,4 3 3-16,1-1 0 15,3-3 0-15,0 3-1 16,2-5-1-16,7 0 3 16,10-2 0-16,13-6 6 15,6-1 2-15,8-7-2 16,1-1 0-16,0-6-11 15,2-6 0-15,-3-11-36 0,-5 0-38 16,-11-4-343-16,-4-1 271 16</inkml:trace>
  <inkml:trace contextRef="#ctx0" brushRef="#br0" timeOffset="13923.39">24146 9641 1064 0,'5'3'74'0,"-1"0"73"0,1 2-48 0,3-2 7 0,1 2-14 0,-1 1-21 15,0 3-8-15,-5 10-30 0,-1 10-8 0,-5 18-17 16,-3 8-7 0,-1 8-14-1,-1 0-6-15,2-1-8 0,0-7-3 16,4-9 5-16,-1-13 8 16,3-12 8-16,0-9 2 15,2-12 7-15,1-11 1 16,1-17 2-16,3-13 5 0,-1-24 9 15,-1-11 6-15,3-23 9 16,-2-2 3-16,0 5 1 16,2 3-2-16,0 28-1 15,0 18-2 1,0 23-13-16,0 12-4 0,-2 19-12 16,0 11-2-16,1 20-1 15,-1 3 2-15,2 9-1 0,4 1-3 16,1-10-1-16,0-5-2 15,2-16 2 1,4-4 4-16,5-19 0 16,3-5 1-16,-2-17 7 15,-4-8 6-15,-1-4 16 16,-2-2 7-16,-1 9 3 0,-1 3-3 16,-4 16-1-1,-4 8-8-15,-3 16-7 0,-2 12-2 16,-1 25-13-16,-2 13-1 15,1 16-1-15,-2 10 0 16,-7-7-9-16,6-5-20 16,1-11-44-16,1-7-36 0,6-20-63 15,0-1-15-15,5-22 96 16</inkml:trace>
  <inkml:trace contextRef="#ctx0" brushRef="#br0" timeOffset="14804.74">24725 9999 1122 0,'-6'-8'53'0,"-1"3"14"0,1 2-9 0,1 3-1 0,4 6-11 0,4 8-5 0,3-4-5 16,7 1-15-16,3-5 0 0,4-6 0 16,2-1-4-16,0-9 8 15,-1-2 4-15,-1-7 0 16,-1-5 4-16,-3-4 4 15,-3 1-1-15,-7-6 8 16,-1 4 2-16,-9 1-6 16,-5 4-1-1,-5 10-16-15,-4 2-5 16,-7 10-10-16,-3 7-6 0,-5 20-7 16,-4 10-3-16,7 13 1 15,5 5-2-15,11-1-1 16,8-5-2-16,7-9-4 15,7-7 1-15,16-12 6 16,4-6 2-16,10-12 6 16,6-2 1-16,2-10 6 15,1-2 5-15,2 1 12 16,2 1 0-16,-15 4-5 0,-8 7-2 16,-17 11-14-16,-11 3-1 15,-9 10-8-15,-8 1-9 16,-4 4-22-16,-3 1-9 15,1 0 7 1,4-5 6-16,5-11 25 0,12-11 9 16,-1 0 9-16,12-15 10 15,10-13 13-15,5-7 6 16,6-7 1-16,5-1-4 16,1 5 0-16,2 9 4 0,-8 13-13 15,-7 10-4 1,-2 11-20-16,-10 8-16 0,-6 10-21 15,-4 3-12-15,-5 1-9 16,-3 3 3-16,-2-8 22 16,2-1 6-16,1-12 15 15,6-10 6-15,-3 1 3 16,8-12 9-16,3-9 7 0,3-4 4 0,4 0 12 31,4 3-3-31,0 7 5 0,3 7 3 16,2 5-11-16,0 5 3 15,-1 12-16-15,-1 8-6 0,-6 18-6 32,-3 4-5-32,-8 16-25 0,-4 6-16 15,-7-2-38 1,-4-1-31-16,-7-9 63 0</inkml:trace>
  <inkml:trace contextRef="#ctx0" brushRef="#br0" timeOffset="159594.49">4562 8311 726 0,'-2'0'115'0,"-1"0"92"16,-2 0-68-16,-3 2-36 0,-1 3-31 0,-2 1-11 0,0 0-17 0,1 1-4 0,4-1 1 16,-2-1-2-16,5 4 2 15,1-6-3-15,2 0-12 16,4 2-1-16,2-3-4 15,3-2 5-15,4 0 8 16,4 0 0-16,5 0 8 16,7-2-2-16,10 2-2 15,4 0 3-15,4 0-8 0,5 2 0 16,5-1-1 0,5 1-3-16,9 1-5 15,-2 0 2-15,2-1 2 16,0-1-1-16,3-1 1 15,0 0-5-15,-3-1-7 16,-6-1-3-16,-23 2-2 16,-8 0-1-16,-19 0-24 0,-7 0-13 15,-8 0-29-15,2 0-18 16,-2 2-15-16,0-1-9 0,0-1-33 16,3 0-6-1,6-6-23-15,3 0-138 0,6-8 195 16</inkml:trace>
  <inkml:trace contextRef="#ctx0" brushRef="#br0" timeOffset="160042.09">5576 8119 1211 0,'0'0'84'0,"0"-2"41"0,2 1-7 0,2-2-23 0,1-1-13 0,1 1-20 0,4 2-8 0,-1 2-8 15,2 4-5 1,8 3-6-16,3 3-3 0,7 2-8 15,4 1 1-15,6 0-5 16,4 2 0-16,-2 0-10 16,0 4-2-1,-6 5-7-15,-7 5-1 0,-9-1 0 16,-6 2-2 0,-13 1 1-16,-10-1 1 15,-13 6 0-15,-6-1-1 16,-10 0 0-16,-4 0-4 0,-3-9-14 15,1 0-9-15,4-7-33 16,3-1-19-16,5-6-28 16,3-7-15-16,8-3-219 15,9-3 218-15</inkml:trace>
  <inkml:trace contextRef="#ctx0" brushRef="#br0" timeOffset="162006.87">6202 8838 912 0,'-1'0'102'16,"-4"0"76"-16,-4 0-89 0,-1-2-8 0,-1 2-31 0,-3 0-5 0,6 0-7 0,6 0-3 15,1 0 0-15,-1-1-2 16,9-1 3-16,4 2-1 15,3 0 13-15,2 0 6 16,4 0 11-16,2 0 4 16,5-1-2-16,1 1-1 0,6 0-9 0,-1-2-7 31,9 2-19-31,6 2-7 0,4 1-14 16,8 3-6-16,11-3 5 15,4 1-5 1,4-3-3-16,-3 5 2 0,-11-4-5 15,-4 0 3-15,-9-2 8 16,-4 0 4-16,-17-4 5 16,-7 0 1-16,-24 4-5 15,3-5-5-15,-19 3-7 16,-8 2-4-16,-10 0-3 16,-10 4 0-16,-5-1 1 15,-2 1 3-15,-4-2 4 16,5-2-1-16,-15 0-7 15,-3-2-4-15,3-4-2 16,1 3-1-16,8 1 4 0,4 2 0 16,8 0 3-1,2 0 2-15,8 0-5 16,6 2 1-16,9 0-2 16,7-1 1-16,12 1 9 0,-4 4-3 15,12-1-2-15,3 3 0 16,13-4 2-16,6-1 2 15,14 1 7-15,8-4 5 16,14-8-6-16,15 5 0 16,7-7-4-16,5 5 1 15,-3-2-2-15,-12 3 1 0,-15 1 8 16,-8-2-6-16,-20 5 0 16,-12 2-1-16,-20 4-2 15,-7-2 5-15,-17 3-3 16,-9-2 1-16,-9 5-1 15,-9-7-2-15,-12-2 2 16,-4-1-1-16,-17-4-11 16,-2-3-4-16,-3 1-9 15,4-2 1-15,7 5-5 16,4 1 5-16,9 6 10 16,9 2 2-16,18-1 9 15,8-1 0-15,19 3 9 16,8-4 1-16,18-3 6 15,8 0 4-15,20-3-1 0,9-1 2 16,13-2-3 0,9 3-3-16,7-3-9 0,4 4-1 15,-2 1-4-15,-8 1 0 16,-22 1 5-16,-14 4-2 0,-23-2-3 16,-8 3-3-16,-14 2-4 15,-11 3-2 1,-19 2-4-16,-5-2 5 0,-20-3-11 15,-9 0 0-15,1-4 11 16,-2 1-9-16,16-5 5 16,10 0 0-16,19-3 3 15,20 3 5-15,-3 0 3 16,19-3 2-16,13 0-9 16,11-5 0-16,13 1 0 15,7-4-17-15,8 2-45 16,1-1-25-16,-11 3-67 15,-4 0 58-15,-9 3 48 16</inkml:trace>
  <inkml:trace contextRef="#ctx0" brushRef="#br0" timeOffset="166420.73">7742 8690 459 0,'2'0'55'0,"1"0"34"0,-2 0 14 0,-2 0-14 0,-4 0-13 0,-1 0-10 16,-5 1-7-16,-2 4 11 15,-1 1 9-15,1 1 2 0,1-1-5 16,7-6-13 0,5 2-4-16,-2-1 5 0,2-1-5 15,0 0-8-15,5-1-3 16,5-1-16-1,4 0 1-15,3-2-2 16,1 2-4-16,0-3-1 16,0 5-4-16,1-1-6 0,1 1-3 0,5 0-4 15,4 0-1 1,6 0 0-16,6 0 0 0,14 0 5 16,6 0 1-16,1-3 1 15,-2 3-1-15,-2-3 1 0,-3 4 1 16,1 1-4-1,-3 2-2 1,-5 1-6-16,-3 3-3 0,1-2-1 16,1 2 0-16,7-1-1 15,3-1-1-15,9-3 2 16,2 5-1-16,1-3 2 16,-7 4 1-16,-1 4 0 15,-1-2-1-15,-1 1-2 16,7-2 1-16,3-1 0 15,7 1-1-15,5-1 4 16,-1-2 2-16,-3 2 7 16,-6-3-1-16,2 2-1 0,-2-2-3 15,3 1-2-15,3-2 0 16,2-1-1-16,5-1-2 16,-4-1 0-16,-1 1-1 15,-6 2 3-15,1-2-2 16,0 2 1-16,-1 1-2 15,2 0-3-15,1 2 3 16,-2 2-1-16,3-4 0 0,-4 0 1 16,-7-2-1-1,4-1 1-15,-1-3-1 16,7 0 2-16,4 0 3 16,4-2 2-16,1 1 3 0,-1-7-2 15,-4 3-2-15,-4-3 1 16,3 2-3-16,-2-2 0 15,4 3 1-15,2 0-8 16,1 5 3-16,-2 4-1 16,-3-1-2-16,-5 3 7 0,-6 0-4 15,4 1 6 1,1-3 3-16,9-2-3 0,8-1 11 16,1-1-1-1,4 0 1-15,-7-1 4 0,4-7-2 0,4 0 0 31,8-4-3-31,11-1-1 16,-3 0-5-16,0 2 1 0,-4 2-1 16,-1 6-7-16,-5-4-4 15,6 4 1-15,4 2-5 16,-10-1 9-16,1 2 3 16,-13-3-10-16,-8-2 3 15,-3 0-2-15,-5 2-3 16,-10-3 0-16,-8 1-27 15,-28-7-117-15,-22-3-333 16</inkml:trace>
  <inkml:trace contextRef="#ctx0" brushRef="#br0" timeOffset="169565.88">1747 14407 469 0,'0'0'113'0,"-3"4"141"0,2-2-101 0,1-2-27 0,-2 0-23 0,2 0-21 0,0 0-14 0,0 0-18 16,0 0-12-16,0 5-20 15,0 2-4-15,0 1-9 0,0 0 4 16,0 3 8-16,3-4 0 16,2 0 5-16,1 1 5 15,4-4-2-15,4-1 2 16,3-3 3-16,5 0-2 15,4-2-1-15,2 1-2 0,8-6-9 16,7 2-5-16,7 2-3 16,1-5-2-1,1 4-2-15,-2-1 1 16,2 3-2-16,5 2 2 16,0 0 2-16,4 2-2 15,-1-2-1-15,8 0 2 0,2 0-2 16,1 0 2-16,-2 6 1 15,-7-4-2-15,-4 3 0 16,-3 1-1-16,2 0 2 16,0 1 2-16,0-7 1 15,-4 1 3-15,6-1 1 16,-3-1 2-16,11 1-1 16,5 0-1-16,1 0-5 15,2 0-1-15,-2 3-4 0,-5 0-1 16,0 2 0-16,3-4 0 15,-7-1 1-15,1 0-1 16,-5-1 0 0,-6-6-1-16,-13 3 0 15,-5-4-9-15,-19 3-62 16,-7-5-39-16,-10-1 48 16</inkml:trace>
  <inkml:trace contextRef="#ctx0" brushRef="#br0" timeOffset="172800.43">14032 14388 827 0,'0'0'122'0,"2"0"97"0,-1 1-82 0,-1 1-22 0,0-1-39 0,0 1-8 0,0 1-11 16,0-3 0-16,0 0-8 16,2 2-7-16,10-2-9 15,6 0-2-15,21 0-3 16,12-7 4-16,15 1-1 16,6-5 2-16,3-3 1 15,-6-4-3-15,-6 3-11 16,-8 1-5-16,-18 1-12 0,-7 3-3 15,-19 4 1-15,-10 5 5 16,-7-9-7 0,-11 8-9-16,-13 6-17 15,-5 4-7-15,-12 3-4 16,-6 3 0-16,-6 0 5 0,-5 3 1 16,-5 4 8-16,3-7 3 15,11-1 11-15,7-2 2 16,23-8 6-16,8-2 5 15,15-1 6-15,0-3-1 0,21-5 3 16,8 2 0-16,22-5-3 16,13 3 4-16,9 2-1 15,0-4-4-15,-7 7-1 16,-7-5-2-16,-11 5-2 16,-8 2 2-16,-18 1 1 15,-7 1 1-15,-16 2-2 16,-8 5 0-16,-13 0-10 15,-8 0-7-15,-15 1-17 0,-7-1-9 16,-12 0 2 0,-3 0 4-16,-4-5 15 15,5-1 10-15,18-4 10 16,10 1 6-16,25-7 7 16,7-2 5-16,17-2 4 0,12-7 0 15,23-6-3-15,14-1 0 16,15-2 0-16,7-2 0 15,-6 3-6-15,-6 2-2 16,-12 11-6-16,-19 0-5 16,-18 10 0-16,-12 8-2 15,-22 5-8-15,-8 10-2 16,-15 5-13-16,-8-1-5 0,0 1-1 16,2 0 3-16,13-6 10 15,10 1 9-15,16-6 8 16,12-4 1-16,15-4 10 15,9-3-4-15,7-4-2 16,2-6-2-16,-2-3-30 16,-7-3-27-16,-4-3-108 15,-7-2 90-15</inkml:trace>
  <inkml:trace contextRef="#ctx0" brushRef="#br0" timeOffset="174117">6521 14340 979 0,'2'3'73'0,"2"1"52"0,4-3-26 0,6-1-30 0,5 0-11 0,10 0-10 16,9 2-7-16,7 3-8 15,1 1-4-15,5-5-6 16,-2 6-4 0,3-1-4-16,1-3 1 0,4 5-3 15,0-3-3-15,0 3-3 16,4-2-4-1,9 2-6-15,5-5 1 0,14 0 1 16,4-3 1-16,9-1 4 16,-4-4 0-16,3-1-1 15,16-1 1-15,4 4 1 16,9-2 2-16,-3 2 15 16,-7 2 1-16,0-3-4 15,6 1-5-15,2 0-12 0,-5 2-2 16,-3-1 0-16,-6-4 0 15,2 4 0-15,9 2 6 0,0 0 4 32,-7 2 6-32,-3 2-3 0,-1 1-7 15,4 5 1 1,4-4-5-16,-6 5 2 16,-4 0-1-16,-3-2 0 15,-2 3 3-15,7-3 4 0,0 2 5 16,-6 3 1-16,-5-1-1 15,-5-2-4-15,-3 1 0 16,-1-4-1-16,12 0 2 16,0-3 4-16,2-5 3 0,0 0 1 15,-3-8 0 1,1-1-2-16,6 1 3 0,3-3-4 16,0 1-1-16,-7 6-8 15,-4-3-5-15,-11 6-2 16,-5-1-2-16,5 2 6 15,-4 0-5-15,-7 0 2 16,-7 0 1-16,-18 0 5 0,-6 0 3 0,-4 0 7 31,0 0 6-31,2 0-10 16,0 0 2-16,-6 2-3 16,-2-2-10-16,-7 0-1 15,-5 1 0-15,-13-1-29 16,-15 0-41-16,-31-3 0 0,-15 0 19 15</inkml:trace>
  <inkml:trace contextRef="#ctx1" brushRef="#br0">22204 16968 0,'0'0'0,"0"0"0,0 0 0,0 0 0,0 0 15,0 0 1,0 0-16,0 0 15,0 0-15,0 0 16,0 0 0,0 0-16,0 0 15,0 0-15,0 0 16,0 0 0,0 0-16,0 0 15,0 0-15,20-40 31,-20 36-31,0 0 0,0 0 32,0 0-32,0 0 0,0 1 15,0-1 1,0 0 0,0 0-16,0 0 15,0 0-15,0 0 16,0 4-1,0 0-15,0 0 16,0 0 0,0 0-16,-4-4 31</inkml:trace>
  <inkml:trace contextRef="#ctx0" brushRef="#br0" timeOffset="-153523.91">15345 10390 1726 0,'0'-6'46'0,"1"-1"16"0,1 6 4 0,-2 2 2 0,-2 9-6 0,-1 13-18 0,0 14-5 0,1 13-5 0,2 5-3 0,3 12-3 0,4-1-5 0,5 5-10 0,-2-3 0 16,2-7-13-16,-1-3 0 0,-3-12-26 16,-1-5-18-16,-6-9-29 0,-1-7-25 0,-3-16-49 15,3-5-16 1,-5-14 88-16</inkml:trace>
  <inkml:trace contextRef="#ctx0" brushRef="#br0" timeOffset="-151467.5">15423 10453 1064 0,'7'-16'68'0,"-6"0"24"0,-2-1-27 0,-10 3-18 0,-2 1-4 0,-6 5 3 0,2-1 0 0,1 4 0 15,2 0-1-15,7 4-2 0,6 1-3 16,1-2-5-16,-2-2-8 16,9-3-8-16,1 4 3 15,1 3 2-15,0 0 1 0,-1 2 8 16,2 2 0-16,-4 4 0 16,2 2 3-16,3-4-6 15,3 2-3-15,12-3 0 16,2 1 0-16,18-4-4 15,6-2 2-15,6 0-8 16,2 0-1-16,8-7 0 16,4 4-2-16,12 0 2 15,9 1-3-15,19 1 8 0,2 1-4 16,2 0 4 0,3 3-1-16,-10 2-13 15,11 3 4-15,7 3 3 16,4-5-2-16,0 3-1 15,-1 1-4-15,5-4-7 16,6 4-2-16,2-4 7 0,-6 0-2 16,-6 1 0-1,2 0 2-15,7 0 6 0,1 1 2 0,-2-4 5 16,-7 1-1 0,2-3-13-16,7-2 4 0,-1 0-4 15,-4-2 2 1,-4-3-3-16,1-1-2 0,6-2 3 15,2 2-4-15,-3-4 2 16,-6 6 2-16,6-7-4 16,0 3 1-16,-5 1 6 15,-5-2-1-15,-15 6-4 16,-4-2-2-16,9 5 3 16,-2 0-1-16,-6 0 0 15,-9 0-1-15,-17 0-1 16,-7-2-1-1,-11 2-1-15,-1 0 5 0,-8 2-3 16,-5-2 0 0,-7 0 4-16,-4 0-5 0,-6-2 1 15,-8 2 3-15,-11-3-4 16,0 3 3-16,-9 0-2 0,0 0 0 16,-7 0 0-1,0 0 0-15,0 0 1 0,0 0 0 16,0 0-1-16,-2 0 0 15,1 0 0-15,-1 0 1 16,0 0-2-16,1 0-2 0,-5 5-1 31,6 5-2-31,-5 5 8 0,-3 4 3 0,3 8-4 16,0 8 1 0,2 7-2-16,3 9 0 15,0 1-1-15,5 1 0 16,3-2-2-16,-2-2-1 0,4-5-3 15,-6 2-3 1,0-8-3-16,-3 3 0 0,-1-5 13 16,-3 2 0-16,-2-2-1 15,-1-6 0-15,-5-3-4 16,1-2 0-16,-2-8 7 16,-1 1 4-16,-1-14-4 15,-5-2 1-15,-5-7 2 16,-2-7 1-16,-9-7-2 0,-6-2 4 15,-14-6-8-15,-8-3 0 16,-12 4-2 0,-10 0-6-16,-14 7-9 0,-15-1-7 15,-18 4-2 1,-10 4-5-16,-7 4-4 16,-5 3 4-16,-13 3 0 15,-4 1 6-15,-9 2 15 0,-4 4 1 16,1 1 9-1,-2 2 0-15,-10 2 11 0,1-1 4 16,3 2-1-16,-2-4 6 16,4-3-9-16,6-1 2 15,6-3-10-15,5-1-2 0,5-4-2 16,1 0-5-16,9 4 9 16,2-6-2-16,19 1-1 15,1-2 3-15,4-3-6 16,6-1 3-16,18-4 1 15,11-1 0-15,14 1 1 16,4-2-2-16,-5 4 4 16,2 2-1-16,1 5-3 15,2 1-1-15,12 6 1 0,3 6-1 16,3 2 1 0,3 2 0-16,8 2 1 0,2 4 0 15,6 3-1 1,2 0-1-16,4 3-5 15,3 0-13-15,10-6-36 16,6 0-22-16,9-7-71 16,7-7-23-16,11-4 93 15</inkml:trace>
  <inkml:trace contextRef="#ctx0" brushRef="#br0" timeOffset="-150836.79">20366 9757 1518 0,'9'29'55'0,"-4"4"-7"0,-5 3-15 15,-3-3-7-15,3 5-10 0,-5-6-26 0,4-5-21 16,-2-13-63 0,3-13-171-16,-5 2 162 0</inkml:trace>
  <inkml:trace contextRef="#ctx0" brushRef="#br0" timeOffset="-150666.31">20371 9548 1539 0,'1'-7'29'0,"-5"-4"-54"16,-1-1-40-16,0-4 39 16</inkml:trace>
  <inkml:trace contextRef="#ctx0" brushRef="#br0" timeOffset="-150317.27">20514 9772 1193 0,'5'34'47'0,"-3"-1"-17"16,-2-1 0-16,3-8-19 0,-2-7-6 15,4-6-3-15,-2-1 7 16,-3-10 24-16,0-5 11 16,-3-11 14-1,1-9 1-15,2-13 0 0,0-5-4 16,4-2 3-16,4 5 2 0,1 12-3 16,5 7 1-1,5 15 12-15,-2 3-3 0,7 8-9 16,0 7-11-16,3 12-25 15,-2 4-13-15,0 10-11 16,-1-2-18-16,-1 4-53 16,0-4-28-16,2-11-75 0,0-6-186 15,0-9 227 1</inkml:trace>
  <inkml:trace contextRef="#ctx0" brushRef="#br0" timeOffset="-150048.27">21141 9663 1468 0,'-16'0'91'0,"-6"0"28"0,0 3-12 15,-4 6-42-15,3-1-17 16,7 5-27-16,8 1-6 16,13 4-13-1,11-4-2-15,14 9-2 0,4 3 1 16,7 5 3-16,-1 7 4 15,-2 0 0-15,-10 1 1 0,-11-1-5 16,-6-2-2 0,-15-4 2-16,-9-5-1 0,-15-7-20 15,-5-4-20-15,-12-8-38 16,0-8-30-16,-1-13-136 16,5-10 147-16</inkml:trace>
  <inkml:trace contextRef="#ctx0" brushRef="#br0" timeOffset="-149861.99">21278 9259 1506 0,'16'21'94'0,"-2"12"56"16,-3 14-30-16,-10 26-10 15,-1 5-17-15,-4 9-38 16,2 5-17-16,4-9-40 0,-1-4-34 15,4-11-76-15,1-13-42 16,-6-6 78 0</inkml:trace>
  <inkml:trace contextRef="#ctx0" brushRef="#br0" timeOffset="-149537.42">21234 9702 1389 0,'26'-20'104'0,"6"6"108"16,7 6-68-16,4 8-12 16,0 8-22-16,-4 12-53 15,-1 4-28-15,-5 10-18 16,0 7-7-16,-6 4-32 16,-5-3-15-16,-8-2-26 15,-9-6 1-15,-5-10 26 16,-2-8 19-16,-9-10 23 15,0-6 2-15,-1-14 12 16,-1-8 7-16,10-21 12 0,3-7 7 16,21-4 2-1,10 2-2-15,10 9-8 0,8 4-5 0,3 6-13 32,0 3-11-32,10-3-75 0,-1 1-71 15,-1-4 76-15</inkml:trace>
  <inkml:trace contextRef="#ctx0" brushRef="#br0" timeOffset="-146094.27">17146 10500 643 0,'-1'-6'34'0,"-1"-2"39"0,0-6-55 0,2 1 6 0,0-4 37 0,0 4 17 0,2 5 29 16,-2 7 7-16,0-2-11 15,2 3-7-15,-2 0-18 0,0 0-1 16,-2 0 0-1,0 0-3-15,1 0-3 16,-1-2-5-16,-1 2-9 16,2 0-5-16,-7 5-10 15,8 3-3-15,1 12-9 16,6 9-2-16,-1 12-6 0,2 9 6 16,-2 12-13-1,5 12-1-15,-3 9-3 0,-2 6-11 16,-1 0-9-1,-2-5-12-15,2-26-22 0,0-12-17 16,1-30-37-16,2-13-29 0,0-27 70 31</inkml:trace>
  <inkml:trace contextRef="#ctx0" brushRef="#br0" timeOffset="-145377.53">18558 10472 899 0,'2'0'108'0,"-1"1"87"0,-1 6-26 0,0 2-35 0,0 7-21 0,-1 9-38 15,1 8-21-15,-5 11-19 0,0 7-4 16,4 9-12-16,-3 3-4 16,3-6-12-16,-1 0-15 15,-1-12-41-15,3 3-27 16,2-11-38-16,2-7-29 15,6-14 86-15</inkml:trace>
  <inkml:trace contextRef="#ctx0" brushRef="#br0" timeOffset="-144977.59">19648 10414 1328 0,'8'7'98'15,"0"-2"55"-15,-2 3-16 0,-3-6-30 16,4 2-23-16,1 4-33 16,-4 2-18-16,6 10-11 15,-1 13-7-15,1 19-25 16,-1 13-6-16,-1 11-48 15,-3-4-21-15,-2-1-56 16,2-5-197-16,1-14 220 16</inkml:trace>
  <inkml:trace contextRef="#ctx0" brushRef="#br0" timeOffset="-136336.87">15892 10459 830 0,'-5'0'47'16,"2"0"15"-16,-2 2 3 16,1-1-1-16,-3 6 1 0,1 2-1 0,1-1 0 0,1 5 3 0,0-2 2 15,3 1-3-15,1 1-7 16,0-5-10-16,-3 4-9 0,-4 3-12 15,-4 4-6-15,-3 7-9 16,-2 4-5-16,1 3-7 16,0 1-1-16,7-9-4 15,2-8 4 1,6-15-2-16,0-2 4 0,5-8 6 16,0-5 1-16,-2-12 8 15,3-7 3-15,5-7 3 16,3-8 1-16,5-4 5 15,5-2 3-15,0 5 8 0,1 4 3 16,-3 9 0 0,-3 9 0-16,-5 11-14 0,-5 8-6 15,-2 11-3-15,-1 9-6 16,-1 12-1 0,0 4 0-16,-2 13-10 15,1 5 0-15,1 5-1 0,2-1-4 16,2 1 2-1,0-2-9-15,1-10-17 0,-2-4-17 16,-2-14-43 0,-1-3-9-16,-2-13-37 15,-3-6-12-15,0-6 91 0</inkml:trace>
  <inkml:trace contextRef="#ctx0" brushRef="#br0" timeOffset="-136095.27">15851 10555 1373 0,'3'2'64'0,"0"0"16"0,4-2-4 0,-4-2-6 0,5 0-10 0,3-1-29 0,1 2-11 0,7-1-19 16,0-3-2-16,5 1-23 0,1-1-22 15,7-5-32-15,1-1-23 16,-3 2-127-16,-2 3 138 16</inkml:trace>
  <inkml:trace contextRef="#ctx0" brushRef="#br0" timeOffset="-135894.03">16189 10502 1164 0,'12'0'85'0,"-6"1"56"16,1 3-18-16,-1 11-22 16,-3 0-14-16,-1 5-41 0,-2 5-11 15,-2 0-21 1,2 2-13-16,0-5-37 0,3-4-36 16,1-7-61-1,-1-3-216-15,-3-8 221 16</inkml:trace>
  <inkml:trace contextRef="#ctx0" brushRef="#br0" timeOffset="-135618.3">16154 10478 1371 0,'0'-12'80'0,"-2"4"26"15,5 3-7-15,4 10-14 0,4-1-11 16,6 7-17-16,2 4-6 15,6 2-15-15,2 2-9 16,6-3-11-16,-1-1-4 16,-2 4-3-16,0-4-1 0,-10-1-6 15,-1 2-1-15,-9-2-5 16,-10 0-7-16,-10 3-12 16,-2-3-14-16,-12 2-26 15,2 2-10 1,0-3-28-16,0-8-2 15,7-1-18-15,4-3-24 16,7-15 91-16</inkml:trace>
  <inkml:trace contextRef="#ctx0" brushRef="#br0" timeOffset="-135413.11">16562 10486 1366 0,'0'25'81'0,"-1"2"26"16,-2 9-50-16,0-3-10 16,1 4-30-16,2-3-11 0,0-2-19 31,0 1-21-31,-2-8-84 16,2 1-163-16,-1-9 167 0</inkml:trace>
  <inkml:trace contextRef="#ctx0" brushRef="#br0" timeOffset="-135131.54">16539 10584 911 0,'1'-2'152'0,"4"2"243"16,3 0-264-16,5 7-14 15,4-3-6-15,3 7-31 16,4 4-16-16,1 0-28 15,-1 4-12-15,-5-5-17 16,-3 9-5-16,-5-5-2 16,-5 3-3-16,-11-1-7 0,-6 1-6 15,-16 4-14 1,-7 0-8-16,-6 1-5 0,-1-1 0 16,7-11-10-1,2-1-10-15,13-12-20 16,3-4-28-16,13-11 67 15</inkml:trace>
  <inkml:trace contextRef="#ctx0" brushRef="#br0" timeOffset="-120436.14">17370 10578 426 0,'-1'3'97'0,"-4"0"140"0,0 2-74 0,0-4-11 0,1 4-18 0,0 1-46 16,1-3-19-16,3 0-23 0,-1 2-1 0,1 0 1 16,-2 0-4-16,1 3-6 15,-3 1-4-15,-2-1-15 16,0 5-4-16,-2 1-5 16,-2 2-4-16,4-1-4 15,3 3 0-15,3 2-2 16,5-3 4-16,3-2 1 0,0-1-3 15,3-3 0-15,0-2-3 16,0-4 2-16,1-5 3 0,1 0 6 16,-4-3 3-1,1-3 10-15,-1-4 8 16,-4-4 3-16,1-5 0 16,-4 0 0-16,-1-1-3 0,-2 2 0 15,-4-1 1 1,-3 5-7-16,2 3-6 15,-2 3-10-15,0 0-3 16,2 7-22-16,1-2-13 0,4 3-23 16,-1 0-12-1,0-2-27-15,-10 0-28 0,5 6-224 16,1 2 209-16</inkml:trace>
  <inkml:trace contextRef="#ctx0" brushRef="#br0" timeOffset="-119901.06">17646 10652 722 0,'-8'0'141'0,"0"1"158"0,-3 4-122 0,4 1-79 0,-8 1-23 0,3 0-37 0,-1 1-5 15,2 2-8 1,5 1-5-16,-1 5-12 0,6 1-8 16,2 0 0-1,6 2-2-15,4 0-5 16,-3-5 2-16,4-3-7 16,2-1 0-16,2-9 1 15,0-1 3-15,1-1 5 16,-1-5 2-16,0-4 9 15,-2 1 10-15,-6-10 15 16,-2 1 14-16,-4-5 8 16,-2-1-7-16,-5 5-13 15,2-5-8-15,-11 6-20 0,-4 3-12 16,-4 11-31-16,-1 2-27 0,2 5-34 16,1 5-27-1,7-2-203-15,10-1 206 0</inkml:trace>
  <inkml:trace contextRef="#ctx0" brushRef="#br0" timeOffset="-119453.54">17861 10697 1079 0,'3'-7'95'0,"-1"-5"69"0,-1 6-52 0,-1 6-34 0,-1 0-17 0,-1 6-23 16,-3 7-11-16,0 3-8 0,-1 8-5 15,0 2-12 1,0 1 0-16,1 0-6 0,3 0 4 0,2-7 0 15,3-4 0 1,5-5-2-16,2-6-4 0,-1 0 0 16,5-5 7-1,-3-8 3-15,0-2 1 16,-1-2 5-16,-5-3 3 0,-2 3 17 16,-2-4 10-16,-1 2 4 15,-3 1-3 1,-5-3-17-16,-1-1-8 0,1 4-13 15,-1 4-12-15,7 9-32 16,-6 0-25-16,5 2-56 16,3-1-91-16,0 4 128 15</inkml:trace>
  <inkml:trace contextRef="#ctx0" brushRef="#br0" timeOffset="-119071.78">18064 10743 1390 0,'0'-6'91'0,"0"0"30"15,0-2-20 1,-1 3-31-16,1 5-20 16,-2-2-21-1,1 4-9-15,-1 9-7 0,-1 2-5 16,0 7-7-16,0 2-1 15,3 0-1-15,0-3 0 16,4-3 0-16,6-5-1 16,5-5-1-16,4-6 0 0,2-1 4 15,-1-9 0-15,-2 1 3 16,-6-2 5-16,-2-2 9 16,-7-1 6-16,-6 1 7 15,-7 1-2-15,-7-1-14 16,-2 2-6-16,-3 2-16 15,3-2-5-15,5 3-16 16,12 6-14-16,1 0-34 16,-1 1-18-16,4 1-38 0,7 3-107 15,2 7 152 1</inkml:trace>
  <inkml:trace contextRef="#ctx0" brushRef="#br0" timeOffset="-118820.2">18348 10647 1226 0,'0'0'139'0,"0"3"120"16,-3-3-107-16,2 2-7 15,-1-1-35-15,-1 2-22 0,3 2-28 16,-2 0-19-16,-1 11-24 15,3 4-3-15,-3 9-10 16,0 8-15-16,-7 1-54 16,-2 3-43-16,1 2-212 15,-2-2 185-15</inkml:trace>
  <inkml:trace contextRef="#ctx0" brushRef="#br0" timeOffset="-110581.81">21155 12418 804 0,'-3'-2'129'0,"1"2"141"15,-1-1-119-15,0-1-48 0,0 1-15 0,3-3-21 0,3-2-7 0,9 0-2 16,7-4 3-16,10 1 0 16,5 3-1-16,14 2-6 15,10 4-9-15,13 5-14 0,11 3-7 16,2 3-15-16,-2 3-3 15,-11 2-21 1,-14-5-18-16,-18 5-49 0,-7-2-28 16,-17 3-33-16,-5 6-5 15,-12-5 89-15</inkml:trace>
  <inkml:trace contextRef="#ctx0" brushRef="#br0" timeOffset="-110296.49">21111 12975 856 0,'-32'11'113'15,"8"3"139"-15,12-6-185 16,5 1-2-16,19 1-9 15,5-4 14-15,22 0 10 16,10-1 5-16,14-2-1 0,10 2-7 16,7-5-22-16,13 1-15 15,5 4-44 1,-3 3-31-16,-15 6-59 0,-17 0-40 16,-23 7 73-1</inkml:trace>
  <inkml:trace contextRef="#ctx0" brushRef="#br0" timeOffset="-109998.15">21278 13738 1243 0,'0'5'119'0,"1"-2"129"16,1 2-105-16,9-2-18 16,3 1-15-16,8-2-35 15,7 3-24-15,5 1-28 0,4-3-4 16,8 5-33 0,6-2-11-16,8 4-35 0,0 2-26 15,-2 4-34 1,-6 2-13-16,-11 2-19 15,-6 4-193-15,-10 1 231 16</inkml:trace>
  <inkml:trace contextRef="#ctx0" brushRef="#br0" timeOffset="-109763.59">21254 14553 1497 0,'10'3'103'0,"7"1"61"16,5 0-33-16,6-2-28 15,9-2-27-15,2 1-43 16,2 4-16-16,5 5-35 0,1 2-27 16,2 6-71-1,0 0-47-15,-5 9 85 0</inkml:trace>
  <inkml:trace contextRef="#ctx0" brushRef="#br0" timeOffset="-109530.86">21197 15588 1499 0,'16'17'112'16,"5"-4"72"-16,2-1-35 0,12-4-35 16,8 0-36-16,6-2-55 15,7-1-24-15,-2-5-67 16,1 0-45 0,-3-8 142-16,-6 4-70 0</inkml:trace>
  <inkml:trace contextRef="#ctx0" brushRef="#br0" timeOffset="-109302.54">21423 16107 1207 0,'19'3'183'0,"5"1"256"16,17-4-326-1,8-1-20-15,10-1-54 0,5-2-20 16,-4-6-41 0,1 1-40-16,2-1-78 0,-1 1-17 15,-1 9 72 1</inkml:trace>
  <inkml:trace contextRef="#ctx0" brushRef="#br0" timeOffset="-107802.22">21355 16955 1407 0,'0'-8'88'0,"2"-1"38"0,6-4-8 0,9-3-2 0,5 1-6 0,11 2-12 0,5 0-18 16,9 9-32-16,4 2-14 15,1 7-22 1,-6 4-1-16,-15 7-24 0,-9 6-7 0,-20 5-11 16,-5 3-13-16,-19 4-24 15,-7 0-4 1,-9-4-8-16,-4-5-1 15,6-9 37 1,2-2 14-16,17-5 26 0,6 2 12 16,16-3 13-16,6 2 6 15,14 1 16-15,8-5 9 0,8 2 10 16,2 1-1-16,-4 2-9 16,-4 4-9-16,-13 0-21 15,-9 9-3-15,-13 3-2 16,-11 4-2-16,-19 12-1 15,-10 1-4-15,-17 5-14 16,-1 3-7-16,-5-2-12 16,3-4-13-16,13-5-19 15,4-12-19-15,15-17-35 16,10-6-19-16,14-21-33 16,7-11-212-16,20-22 241 15</inkml:trace>
  <inkml:trace contextRef="#ctx0" brushRef="#br0" timeOffset="-107404.11">22068 16941 1291 0,'-1'0'108'0,"-6"1"76"16,-4 10-82-16,-1 0 5 0,-3 2-26 0,4 0-17 0,8-5-17 15,5-1-9-15,10-7-18 16,6 0 6 0,10 0-1-16,4-6 3 15,6 6 4-15,1 0-12 0,-6 3-4 16,-1 4-12-16,-18 2-7 16,-8 2 2-16,-17 5-16 0,-16 3-6 0,-12 9-11 31,-8 1-2-31,-7 8 6 0,0 4 8 0,-1 8 12 31,6-3 3-31,15-2 5 16,8-3 4-16,20-11 5 15,8-3 3-15,15-8 1 16,11-6-3-16,15-9-13 16,11-2-22-16,7-8-83 15,8-9-39-15,15-10 72 0</inkml:trace>
  <inkml:trace contextRef="#ctx0" brushRef="#br0" timeOffset="-107104.18">22646 17199 1383 0,'0'16'98'0,"-2"3"46"0,2 2-74 15,0 2-13-15,3 3-39 16,-1 0-11-16,3-2-5 15,-1-2-1-15,1-9-1 0,0-5 1 16,-5-8 12 0,0-4 11-16,-7-13 27 15,1-13 14-15,-2-6 9 16,3-10-4-16,7-1-7 16,4 3-13-16,10 7-24 15,1 1 1-15,7 5-30 16,1 4-23-16,4-3-54 0,2 9-39 15,2 7-63-15,2 3-23 16,-2 9-218-16,2 4 250 16</inkml:trace>
  <inkml:trace contextRef="#ctx0" brushRef="#br0" timeOffset="-106548.95">23035 17080 867 0,'14'6'106'16,"-2"2"107"-16,8-8-107 15,-1-2-10 1,3-4-19-16,5 0-4 0,-7-7-11 15,-1-4-2 1,-6-2-6-16,-4-2-3 16,-9 4-11-16,-4-5-2 15,-15 6 1-15,-3 2 1 16,-11 12-8-16,-2 4-7 0,-1 12-16 16,1 10-2-1,10 14-9-15,10 1-4 0,20 4-17 16,12 2-14-16,20-10-17 15,1-4-3-15,7-12 9 16,0-9 7-16,2-12 12 16,5-7-7-16,0-12 15 15,3-7 11-15,-9-5 31 0,-7-7 20 16,-18-5 8 0,-10 2 5-16,-16 5-4 0,-7 5 8 15,-7 16-1-15,-3 6 0 0,1 17-19 16,5 10-8-1,8 15-18 1,8 12-6-16,8 9-6 16,5 2-6-16,4 9-21 0,1 3-12 15,-4 11-38-15,-5 5-19 16,-6-5-5-16,-3-2 1 16,-11-11 37-16,-8-1 20 0,-12-12 38 15,-9-2 19-15,-5-19 53 16,-6-15 30-16,7-18 48 15,3-11 13-15,9-24-17 16,10-9-12-16,16-18-51 16,11-6-24-16,22 0-35 15,9 2-17-15,18-2-62 16,2 0-49-16,11-6 524 16,-4 4-364-16</inkml:trace>
  <inkml:trace contextRef="#ctx0" brushRef="#br0" timeOffset="-105559.29">22466 12320 1401 0,'-5'-8'86'0,"7"-6"-24"0,1 1 46 16,2 4-3-16,-2 4-7 0,0 16-26 0,-2 10-11 0,-2 25-25 16,-4 10-4-16,0 17-16 15,2 3-7-15,3-2-7 0,5-10-4 16,6-12-4-16,0-11 0 0,3-15-1 15,-1-7 2 1,-1-15 1 0,4-10 2-16,5-11 2 0,6-5 1 15,15-10 3-15,5 2-3 16,18-2 1 0,14 6 0-16,24 4-4 0,4 4 2 15,10 9-4-15,1 6-2 16,3 3-2-16,13 8-2 15,-4 7-1-15,-10 1 2 16,-22 3 1-16,-18 0-2 0,-20-3-2 16,-11-4-3-16,-22-2-6 15,-10-4-4-15,-17-6-7 16,-2-2 4-16,-9-7 9 16,-1-5 9-16,2-13 7 15,6-5 0-15,8-20 3 16,4-11 2-16,5-14 2 15,3-7 3-15,-2-9-3 16,3-1 1-16,4 6 6 0,-2 2 1 16,1 22 1-1,-1 12 0-15,-5 22-7 16,-6 8-2-16,-9 20 0 16,-12 4 0-16,-14 10 2 15,-11 7 4-15,-17 5 5 0,-11-1-2 16,-16-2-1-16,-10-5-4 15,-36-2-8-15,-15 2 3 0,-24 7-15 16,-13 6-13 0,-11 21-21-16,5 9-3 0,19 8 3 15,17 4-7-15,39-14-23 16,18-8-13 0,30-19 39-16</inkml:trace>
  <inkml:trace contextRef="#ctx0" brushRef="#br0" timeOffset="-104902.06">22636 13235 1640 0,'8'0'61'0,"-3"1"-8"0,-5 9-14 0,-11 6-19 0,-2 9-14 0,-3 10-18 0,2 2 0 0,5 1-1 16,1-6 3-1,11-5 6-15,5-5-5 0,15-10 6 16,11 2-3-16,10-6 5 15,9-4 3 1,22-6-6-16,10-4 4 16,14-7-18-16,5 0-12 15,7-6-17-15,-2 1-6 16,17-1 7-16,6-2 5 0,-2 7 8 16,-7-2 3-16,-25 13 0 15,-13 3 6-15,-30 3 12 16,-14 8 2-16,-27 2 10 15,-12-5 6-15,-15 1 8 16,-9-1 1-16,-2-8 3 0,1-2 1 16,4-13 12-1,5-6 9-15,6-15 19 0,3-5 2 16,5-17 0-16,2-4-8 16,2 2-19-16,4-3-8 15,-3 14-6 1,1 11 0-16,-6 15 0 0,-5 8 4 15,-10 14-7 1,-11 2 0-16,-13 12-7 0,-8 3-4 16,-16 6-2-16,-10 0-3 15,-26-3 1-15,-7 0-3 0,-16-7-14 16,-1 0-13-16,-4-6-34 16,-9 3-16-16,5 6-30 15,2 3-17-15,20 11 73 16</inkml:trace>
  <inkml:trace contextRef="#ctx0" brushRef="#br0" timeOffset="-104211.97">22311 13963 1133 0,'14'34'124'0,"1"-1"161"0,-1 3-177 0,-8 3-47 0,0 4-15 0,-10 6-53 0,-6 3-21 16,-4 0-19-16,-7-3-2 15,12-11 14-15,0-13 11 0,12-13 16 16,6-12 4 0,16-7 10-16,10-4 5 0,19-4 17 15,6 4-3-15,22 3-7 16,14 2-4-16,32 5-13 16,17 1 2-16,-2 0-6 15,3-2-7-15,-17-1-5 16,2-3 0-16,-3 1 3 15,-10 3 6-15,-17 2 12 16,-19 0 5-16,-27 0 17 16,-14 0 4-16,-23-5 5 15,-11-2 0-15,-13-4-12 16,-5-2-4-16,-6-1-15 16,-2 0-5-16,6 2 1 15,2 1 2-15,8-1 13 16,1-4-1-16,9-11 8 15,5-7-6-15,6-9-6 16,-1-6-1-16,-1-6-8 0,-5-5 1 16,-3 8-4-16,-7 1 0 15,-5 18-1-15,-6 11 0 16,-15 13 3-16,-11 3 3 0,-20 12 1 16,-13 3 1-16,-34 7-6 15,-13 0 1-15,-28 0-10 16,-3 1-9-16,-21-4-13 15,-7-7-3-15,-2-3-18 16,-1 0-8-16,17 3-23 16,9 6-17-16,31 10 56 15</inkml:trace>
  <inkml:trace contextRef="#ctx0" brushRef="#br0" timeOffset="-98397.9">19087 13367 734 0,'1'0'93'0,"4"0"67"0,-4-3 2 0,1 0-34 0,-2 1-19 0,-2 1-27 0,-1 1-4 0,-1-5-2 16,4 4 0-16,0 1-6 16,-2 0-5-16,-1 0-10 15,3 9 2-15,5 8-5 16,-4 9 1-16,7 21-10 15,0 5-18-15,-5 19-14 16,5 9-2-16,-8 10-12 16,2 6 3-16,1 7-28 0,1-1-28 0,0-16-20 31,2-11-11-31,3-29-9 16,-1-11-1-16,2-21-12 15,-4-11-18-15,-1-28 76 0</inkml:trace>
  <inkml:trace contextRef="#ctx0" brushRef="#br0" timeOffset="-97746.53">19218 13117 1414 0,'3'0'78'16,"0"0"26"-16,-2 0-6 0,-1 1-12 15,2 2-9 1,1-3-22-16,3 0-1 0,17-4-5 16,2-6-9-16,21 2-11 15,10 2-9-15,22 4-16 16,12 1 2-16,11-4-2 16,1 2-4-16,-4 0 4 15,-2-5-2-15,-3 3-3 16,-4-3 3-16,-12 8-6 15,-12 0-3-15,-28 5-1 16,-13-2 0-16,-19 0-5 0,-5 4 4 16,-5-4 6-16,0 1-6 0,1 4 12 31,-1-5-3-31,3 7 0 16,2-2 0-16,5 9 1 15,1 2-1-15,7 14 0 0,1 8 0 16,0 21-1-1,8 9 1-15,0 19-2 0,1 4 2 16,2 2-18-16,-5-6-13 16,1-5-27-16,-2-3-16 0,-3-11 2 15,-4-6 19-15,-4-13 26 16,-6-9 17 0,-9-15 11-16,-1-4-1 0,-12-10 8 15,-5-3 3 1,-15-3 5-16,-10-3-3 15,-26 2 1-15,-9 6-3 16,-18 1-4-16,-9 4 3 16,-4 5-6-16,-12 3-3 0,-14 0-1 15,1-2 0-15,9-8 0 16,12-7 0-16,21-9-3 16,7-1-3-16,18-7-5 15,12 1 1-15,28 0-10 16,13-4-25-16,23-4-53 0,7-2 50 0</inkml:trace>
  <inkml:trace contextRef="#ctx0" brushRef="#br0" timeOffset="-96831.64">18487 14900 1140 0,'2'-1'96'0,"-2"-7"69"0,0 5-75 0,0 3 2 0,0 0-23 15,0 0-3-15,-2-2-13 0,2 4-9 16,-5 2-18-16,-1 6-7 16,-3 7-13-16,-2 0-4 15,1 4 1-15,5 1-3 16,2 0 0-16,2-3 0 0,1-3 1 15,4 1 5-15,6-7 11 16,1-1 2 0,8-1 9-16,-2-5 2 0,8-1-5 15,1-2 0-15,0 1-2 16,1 1 2-16,2 4-6 16,-4 5-1-16,-6 7-8 15,-5 4-7-15,-11 3 3 16,-4 5 3-16,-10 3-2 15,-5-3-6-15,-5-2-16 16,-1-1-17-16,2-6-34 16,-1-7-17-16,-1-10-48 15,2-4-23-15,-6-17 88 16</inkml:trace>
  <inkml:trace contextRef="#ctx0" brushRef="#br0" timeOffset="-96645.96">18449 14894 1487 0,'18'-6'85'16,"2"-6"24"-16,7 0-51 0,0-2-16 0,4-2-32 16,4-1-23-16,6 4-81 0,0 0-207 31,-2 2 184-31</inkml:trace>
  <inkml:trace contextRef="#ctx0" brushRef="#br0" timeOffset="-96413.59">18930 15094 1423 0,'16'6'59'0,"0"-1"-7"16,3-5-12-16,5 0-24 0,4-6-4 16,-1 1-13-16,1-3-18 15,-1 0-54-15,-3-4-317 0,1-6 253 32</inkml:trace>
  <inkml:trace contextRef="#ctx0" brushRef="#br0" timeOffset="-96227.49">19289 14673 1421 0,'1'6'124'0,"1"2"102"16,-1 6-94-16,2 10-7 0,4 14-28 16,1 3-21-16,1 11-35 15,4 5-10-15,2 1-20 16,4 0-5-16,0-1-40 15,-1-2-30-15,-9-10-78 16,-3 0-44-16,-4-15 104 16</inkml:trace>
  <inkml:trace contextRef="#ctx0" brushRef="#br0" timeOffset="-95832.18">19259 15015 1280 0,'3'-12'99'0,"6"-1"67"0,2-4-37 16,5 3-12-16,3-4-11 15,5 4-30-15,2 0-10 0,4 3-34 16,7 9-9-16,-4 5-18 16,3 8-2-16,-4 7-3 15,-6 4-10-15,-7 3-7 16,-11 2-6-16,-5 8-1 15,1-6 3-15,0 0 5 16,7 1-1 0,0-13 4-16,7-1 1 0,2-8 3 15,2-8 3-15,0-8 6 16,1-6 5-16,-6-5 8 0,-6-5 3 16,-6 2 0-1,-9-3-3-15,-13 0-4 16,-5-2-5-16,-16 2-18 15,-4 3-9-15,-6 3-28 16,6 4-19-16,9 4-31 16,9 5-18-16,22 0-261 0,7-2 243 15</inkml:trace>
  <inkml:trace contextRef="#ctx0" brushRef="#br0" timeOffset="-95630.09">19927 14925 1377 0,'15'-9'72'0,"-1"-2"20"0,-2 0-21 0,6-3-28 0,-1 1-23 0,4 2-43 0,4-2-34 0,-3-1 28 15</inkml:trace>
  <inkml:trace contextRef="#ctx0" brushRef="#br0" timeOffset="-95199.21">20156 14571 1444 0,'11'-4'90'0,"5"1"60"16,1 0-26-16,5 3-9 16,2 3-19-16,-2 4-47 0,0 4-15 15,-3 8-25 1,-6 3-9-16,-8 6-14 16,-5 4-11-16,-8-1-22 15,-7 4-5-15,-5-4 3 16,1 1 5-16,-3-7 18 15,3-3 8-15,11-6 16 0,3 3 4 16,12 0 9-16,5-2 6 0,12-1 2 31,3-3 3-31,6-2 4 16,0 3-4-16,-6 0-1 0,-5 3-4 16,-8-3-9-16,-4 5-1 15,-10 2 0-15,-2 3 1 16,-18 2-5-16,-10 3-8 15,-10 1-26-15,-2 0-10 0,-3-5-17 16,4-5-8-16,10-7-19 16,4-5-4-16,16-10-32 15,9-6-154-15,9-9 183 16</inkml:trace>
  <inkml:trace contextRef="#ctx0" brushRef="#br0" timeOffset="-94780.77">20522 14659 1216 0,'2'-2'136'0,"1"-4"136"0,8 1-162 0,-2 4-9 0,9-2-29 0,2-1-14 0,2 4-21 16,4 5-10 0,-3 3-10-16,-1 5-7 0,-3 4-7 15,-3 3-3 1,-11 6-19-16,-5 7-6 0,-13 0-18 16,-7 8-3-16,-10 5 9 15,-5 1 6-15,-3 5 17 16,2-2 5-1,9-12 9-15,10-5 5 0,15-4 8 16,8-9 4-16,18-5 1 16,4-6-4-16,12-7-7 15,1-1 0-15,2-1-13 16,-7 2-18-16,-6-2-51 16,-3 4-26-16,-16-2-216 15,-10 7 193-15</inkml:trace>
  <inkml:trace contextRef="#ctx0" brushRef="#br0" timeOffset="-93880.96">19077 16201 1441 0,'-1'-12'79'16,"-7"-3"32"-16,3 0-16 0,-14-6-10 0,-3 2-14 0,-8 2-16 0,-11 7-3 0,0 9-14 0,-2 4-11 16,2 21-13-16,2 1-12 0,7 14-3 15,7 5-7 1,11 8-19-16,8-1-8 16,10-12-25-16,7-6 5 15,11-20 12-15,7-11 15 16,5-17 20-16,4-11 9 0,-1-18 19 15,-3-5 8 1,-2-11 25-16,-7-3 2 0,-6-11-2 16,-5-1-2-16,-6-3-8 15,-8 0-4-15,-8 10-8 0,0 9-9 16,-1 22-6 0,1 15 6-16,8 19 8 15,-6 1 6-15,3 23-8 16,3 6-14-16,1 25-11 15,5 11-3-15,9 17-12 16,0 7-6-16,4 0-14 0,5-10-10 16,6-20-4-16,0-10 9 15,3-22 1 1,3-6 6-16,-1-19 16 16,0-6 1-16,-5-22 11 0,-3-9 4 15,-4-10 12 1,-5-5 4-16,-7-2 13 0,-8 2 1 15,-9 8-2-15,-7 11-3 0,-4 14-5 16,-1 14 0 0,-1 24-5-16,2 13-1 0,6 18-7 15,5 7-3 1,9 5-11-16,5-1-10 0,12-3-21 16,4-6-19-16,12-11-40 15,7-12-17-15,10-18-60 16,4-16-7-16,0-15 98 15</inkml:trace>
  <inkml:trace contextRef="#ctx0" brushRef="#br0" timeOffset="-93661.95">19779 15954 1513 0,'-17'22'91'0,"-12"6"46"0,-1 5-29 0,-3 13-20 0,6 4-14 0,13 1-28 0,10 1-13 0,13-10-20 16,7-4-7-1,12-11-21-15,8-6-20 0,10-15-42 16,2-6-18 0,2-14-59-16,-1-4-156 15,-11-5 196-15</inkml:trace>
  <inkml:trace contextRef="#ctx0" brushRef="#br0" timeOffset="-90515.98">17853 11153 657 0,'3'-1'64'0,"2"-4"39"0,-4-1-15 0,1-4 0 0,-2 2-9 0,0 0-2 15,0 7-10-15,0 1-8 0,0 0-13 16,-3 1-7 0,1 6-11-16,2 2-1 0,0 2 1 15,3 0-2-15,4 2 0 16,1-2 7-16,3-3 3 15,1 0 3-15,4-4 1 16,-3 4-8-16,-2-3-9 16,-2 3-3-16,-7 8-14 15,-2 4 0-15,-5 2 1 16,-1 10 5-16,-7 6 0 16,2 1-2-16,2 11-2 15,-1 4-5-15,1 9 0 16,-1 2 4-16,2 10-6 0,-3 4 1 15,-3 10 0-15,-3 4-3 16,-4 4 3-16,1-5 2 16,-7-8-4-16,2-2 1 15,-7-12 1 1,0 8-2-16,7-4 1 0,2 3-1 0,8 0 0 16,6-4 0-1,1-2 0-15,-1-2 3 0,-2-9-3 16,-1 5 0-16,-2 1 0 15,0 2 0 1,-2 0 1-16,-1 4-2 16,1-2-2-16,-1-6 0 15,3-5-4-15,-1-4 5 16,4-8 3-16,2-1-1 0,3 0 0 16,1-2-2-16,2-2-4 15,0-7 4-15,1-10-2 16,2-3 3-16,3-9 1 15,2-3-7-15,4-6 2 16,4-4 0-16,6-3 2 16,6 0 6-16,10-7 5 15,3 4 0-15,7-2 6 16,1-1 1-16,6-1 4 16,2 1 9-16,4-7 1 0,7 2 4 0,4-5 5 31,10-3-1-31,17-3 1 0,1-1-3 0,4 1-7 15,-11-2 0 1,-23 5-18-16,-10 3-2 16,-19 8-2-16,-6 7-8 15,-13 4 4-15,-5 1-13 0,-6 7-36 16,-7 0-12 0,-2 3-35-16,-4-2-6 0,-5-2-18 15,1-1-26 1,1-9 86-16</inkml:trace>
  <inkml:trace contextRef="#ctx0" brushRef="#br0" timeOffset="-90149.49">18512 13323 1271 0,'-1'10'76'0,"1"-3"24"0,0 8-10 0,6-3-15 0,2 7-16 0,8-3-18 0,3 1-5 16,3 5 2-16,6 0-2 16,7-4-1-16,3 2-2 15,3-4-9-15,0-2-1 16,-3 2-9-16,-5 3-5 0,-11-5 0 15,-6 11-4-15,-16-3 1 16,-7 4 3-16,-13 2-4 16,-9 4 0-1,-7 2-2-15,-3 3-1 0,-7-4-1 16,0 0-1 0,2-3-15-16,-3 1-16 0,6-1-42 15,-4 5-45-15,-3 9 68 16</inkml:trace>
  <inkml:trace contextRef="#ctx0" brushRef="#br0" timeOffset="-80304.29">21229 13017 1052 0,'0'2'103'0,"-3"-1"64"0,0-1-73 0,-7 0-15 0,-2 0-25 0,-4-1-6 0,-3 1-10 16,1 0 0-16,1 6-4 15,3-3-6-15,3 4 2 16,1 0-2-16,10 4 0 0,0 0-1 16,5 1 2-16,9 0 4 15,4-2 8-15,7-2 8 16,8 1 7-16,8-7 2 16,24-2-3-16,12-10-2 15,30-4-11-15,10-2-8 16,8-6-8-16,1 2-8 15,-6 5-8-15,4 7 0 16,-4 8-3-16,-11 2-1 16,-28 6 0-16,-20 3-1 15,-34 0-7-15,-11 0 2 0,-16 0 6 16,-11-1 2 0,-22-7 3-16,-15-3 0 15,-29-2-6-15,-10-7 2 16,-15-2-7-16,-12-2-6 0,2 4-17 15,-8 1-10-15,-11 9-4 16,0 9 6-16,8 5 15 16,13 1 5-16,28 5 8 15,14-2 1-15,22 0 6 16,15-4 2-16,26-8-3 16,14-3 1-16,31-5 8 0,7-9 3 15,32-4 18-15,13-6 0 16,32 1-7-16,9-5-4 15,-7 4-9-15,-9 2-5 16,-29 4-7-16,-12 6 2 0,-23 7-2 16,-13 1 1-16,-26 3 2 15,-11 3 2-15,-20 7-3 16,-15-2 1 0,-25 1-2-16,-7-2-2 15,-18 1 2 1,-13-2-1-16,-20 1-8 0,-13-6-8 15,0 6-15-15,8 1-5 16,24 5 10-16,13 3 12 0,23 1 10 16,14-1 1-16,36-2 2 15,21-4-10-15,43-7 5 16,14-6 10-16,33-12 3 16,19-6 10-16,30-8 2 15,7-6-6-15,6 2 0 16,-4 0-3-16,-12 5 1 15,-8 3-3-15,-35 9 1 16,-20 4 0-16,-47 6 0 16,-18 1 1-16,-25 5 1 15,-16 5-3-15,-36 9-6 16,-23 4 0-16,-26 3-3 0,-10-2-3 16,-6 0-8-1,3 1-5-15,-20-5 1 16,-2 2 2-16,8-2 8 0,9 2 3 15,40-3-1 1,22 2 2-16,31-6 0 0,18-7-2 16,31-4-4-16,16-4 5 15,32-4 10-15,16-5 10 16,35-8 10-16,12 0-6 0,8 0-11 16,-4 2-3-16,-18 3-8 15,-15 3 0-15,-25 7 0 16,-20 0 0-16,-33 4 3 15,-21 3 4-15,-37 2 2 16,-16 4 2-16,-36 5-6 16,-7 2 0-16,-21 1-5 0,-9 2-2 15,-5-3-2 1,3-3-7-16,24-2 4 16,18-5-1-16,33-1 6 15,16-4 2-15,35-1-4 0,4-1-1 16,32-4 0-1,17-1 2-15,29-7 5 0,20-1 1 16,26-5-3-16,5 2-2 16,-2 2 0-16,-6 3 0 15,-22 7 4-15,-8-1 1 16,-25 6 0-16,-16 0-1 0,-30 3-2 16,-20 3 0-1,-34-4 3-15,-15 1 2 0,-29-1-1 16,-12-2-1-16,-12 0-12 15,-8 0-12-15,-19 6-13 16,-2-1-3-16,4 6 8 16,12 3 10-16,34 5 19 15,17-2 0-15,32-1-2 16,16-2 0-16,32-6-6 16,16-7 2-16,29-10 10 15,21-7-1-15,34-11-1 16,16-1 3-16,13 1-2 15,0 0 2-15,-19 4-1 16,-7 1-4-16,-25 8 0 16,-20 4 1-16,-40 5 2 0,-21 5 1 15,-44 0-3-15,-23 5-1 16,-28 5-1-16,-18 1-9 16,-6 3-15-16,4-2-4 0,-7-1-14 15,1-3 3 1,13 0 16-16,13 3 7 15,36 2 14-15,20-2 3 0,30-2 0 16,16-1-5-16,32-8 7 16,15-3 1-16,20-11-3 15,-1-7 0 1,0-7-66-16,-4 0-48 0,-10-9 61 16</inkml:trace>
  <inkml:trace contextRef="#ctx0" brushRef="#br0" timeOffset="-77404.54">22516 12945 321 0,'-9'-10'98'0,"2"1"128"0,6 1-12 0,2 2-19 0,7 4-24 0,0-1-53 16,-1 3-3-16,-1 5 5 16,0 2 5-16,-6 9-2 15,0 0-6-15,-5 11-29 16,-4 1-22-16,1 10-27 0,3 8-4 15,5 4-13-15,8-1-5 16,-3 2-12-16,3-3-4 16,-2-8-5-16,-1-5 2 0,1-12-5 15,-1-9-4-15,-5-12-8 0,2-5-2 16,-2-15-12 0,-2-8-10-16,-1-14 3 15,0-5 0 1,-4-12 15-16,-1 0 8 0,1-6 11 15,-3 1 4-15,5 9 6 16,5 7 2 0,4 19 11-16,-1 11 9 0,3 20 10 15,0 10 0-15,-3 17 0 16,4 12-9-16,-7 14-9 16,0-2 1-16,0 2-10 15,1-1-7-15,3-11 1 16,-3-4-7-16,2-16 3 15,0-6 5-15,2-10-12 0,0-7 5 0,0-10-12 16,-4-6 0 0,1-12 12-16,-2-2-4 15,-3-8 8-15,-2-2 3 16,-1-1-4-16,-2-2 1 16,0 4 1-1,1 7-4-15,6 10 11 0,1 6-1 0,3 6-1 16,2 3 3-1,0 7-3-15,4 2-2 16,2 6 3-16,2-1 1 16,-1 1-9-16,2-4 7 15,-1 0 4-15,1-3-1 0,5-4 6 16,2-7-2-16,7 2-1 16,5-5 0-16,10 0-1 15,7 1 0-15,18 4-4 16,8 0 4-16,6 4-4 0,-5 2-2 15,-1 3 0 1,1 3-4-16,5-2 0 16,3-1-1-16,9-3 0 15,-8 0-3-15,-5 0 2 0,-6-5 5 0,-15-1-4 32,-3-2 1-32,-9-2 3 15,-11 6-3-15,-10 2-2 16,-6-1 2-16,-12 3 0 0,-7 0 0 15,-1 3 5-15,-4 0 4 16,-5-1-7-16,0-1 2 0,2-2 1 16,5 1-4-1,-1 0 9-15,0-2 0 16,1 2 0-16,1-1-4 16,0 1-9-16,0 0-3 0,0 0-1 15,0 0 5-15,0 0 3 16,0 0-3-16,0 0 5 15,0 0-5-15,0 0 1 0,1 0 3 16,3 7-6 0,-3 3 2-16,1 10 1 0,-2-1-1 15,1 7 3 1,-1 2-1-16,-1 5-2 16,-2 3 0-16,-1 5-3 15,3 4 1-15,-2 0 1 16,3 6-2-16,-2-12-14 15,1-1-9-15,1-10 1 16,0-6 2-16,0-10 15 16,0-6 4-16,0-6-5 15,-5-2 3-15,-6-9 0 0,-5-6-1 16,-8-4 1 0,-6 2 0-16,-11-3-1 0,-3 0 4 15,-14 2 0-15,-7 1-1 16,-19 5-11-16,-4 3-11 15,-10 9 0-15,-3-1-4 0,-3 4 9 16,-8 7 1 0,-16-1-1-16,1 1 2 0,-1-2 5 15,11 2 3 1,18-4 7-16,4 4-3 0,13 5 1 16,3-2 4-16,26 3-3 15,10-1 5-15,26-8-1 16,15-4-3-16,0 5 4 15,15-6-4-15,12-4 4 16,4-3 4-16,5-2-2 16,0-2 5-16,-3 5-6 15,-1 4 0-15,2 4 0 16,1 4-1-16,1 3 1 16,6 6 0-16,9-4 3 15,9 0 1-15,19-2 4 16,12-6-2-16,24 2 2 0,4 1-4 15,5-6-1 1,-1-1 4-16,-7-9-8 0,6-2 7 16,-7-1-7-16,-10 2-1 0,-21 2 5 15,-19 2-6 1,-21 2 5-16,-5 5-2 16,-12 4 3-16,-3 0-4 0,-9 0 1 15,-12-3 2 1,1 2-4-16,-1-1 8 15,1-2 12-15,-2-2 2 16,-3-4 2-16,-2-4 6 16,-1 3-7-16,-1-6 4 0,-4-8-8 15,0 3-4-15,2-12-5 16,-1-5 4-16,4-16 3 16,3-8-8-16,0-9 4 15,4-2-12-15,6 10 0 16,-4 7 3-16,2 12-3 15,-2 12 0-15,-3 15 4 16,-3 2-1-16,-5 8-3 0,-3 4 2 0,-7 2-4 31,1 6-3-31,-4-2 6 0,1 2 0 16,-1-6 0-16,-4 1 0 16,-2 0-2-1,-6 2 1-15,-19-4 0 0,-8 2 4 16,-14 2-14-16,-10 0-8 15,-9 9-13 1,-4 0-12-16,-17 4 5 0,-9-1-3 0,1-3 7 16,-1-3 9-16,22-6 0 15,15-2 12 1,21-3 2-16,8-2-1 16,19-2 10-16,13 2-1 0,9-4 7 15,15 6 0-15,4-5-2 16,0 5 3-16,5 0-3 15,3 0 4-15,-8 6-2 0,3 5 4 16,-2 12-2 0,-9 5-2-16,5 13 9 0,-5 5 2 15,4 6 4 1,-1-2-2-16,0-1-8 0,4-8-4 16,6-8-8-1,6-3 3-15,-3-12 4 16,3 0-4-16,-1-8 3 15,-5 1-3-15,3-3-5 16,-5-3 4-16,4 1 1 0,-1-5 0 16,-1 1 2-16,5 4-2 15,4-1-2-15,7-3 2 16,12-2 2-16,11 0-4 16,21-2 4-16,17 2-1 15,29-5-3-15,4 4 6 0,16 1-1 16,5 0 2-16,3 1-1 15,3 2-3 1,-15-6 5-16,-12-3-3 0,-30-3-1 16,-9-1-1-1,-24 2 0-15,-10 2 4 0,-28 1 1 16,-12 2 7-16,-16-8-4 16,-8 2 1-1,-7-4 4-15,3-1 2 0,7-2 4 16,3 3 2-16,5-6 6 15,4 2-7-15,2-3 0 16,-3-6-2-16,1-7-7 16,-6-6-1-16,-7-20-7 15,-8-8-3-15,-9-9-12 16,-2-5-11-16,1 11-35 16,6 11-28-16,0 23-50 0,-2 17-46 15,-18 19 104 1</inkml:trace>
  <inkml:trace contextRef="#ctx1" brushRef="#br0" timeOffset="203334.33">15381 10190 0,'0'0'0,"0"0"0,0 0 0,0 0 0,39 24 16,-23-12-1,-4-4-15,0 0 16,-4-4 0,0 0-1,-4-1 1,0-3-16,-1 0 0,1 0 16,0 0-1,0 0 1,4 0-16,0 0 15,0 0-15,0 0 16,0-3 0,39-29-16,0-4 15,-7 5-15,-13 3 16,-3 5 0,0-1-16,-5 0 15,1 1 1,0-1-16,0 0 15,-5 9 1,-3-1-16,-4 4 0,0 4 31,0 0-31,-4 0 16,0 4 0,0 1-16,0-1 15,0 0-15,0 0 16,0 0-1</inkml:trace>
  <inkml:trace contextRef="#ctx0" brushRef="#br0" timeOffset="50103.77">6657 6291 808 0,'0'0'55'0,"0"0"-1"0,0 3 58 0,3 5-6 0,-3-3-13 0,0 4-17 0,0-4-14 0,0 1-8 0,0-2-2 0,0-3-2 0,0-1-4 0,0 2-6 0,0-1-9 0,0-1-2 0,-6-3-10 15,2 0-3-15,4-6 7 0,2 4 2 0,3-6 5 0,-1-3 3 0,4-4-1 0,2-2-1 0,1-13 4 0,0-4 0 0,3-10-4 0,2-10-2 0,1-7-9 0,2-12-3 0,8-9-8 0,-3-11-3 16,10-13 0-16,-2-5-3 0,7-2 1 0,4-8 0 0,7 8 0 0,2-2 5 0,-1 6 0 16,4 7 0-16,-1 12-3 15,1 11-5-15,0 11 2 16,2 7-2-16,-6 5 4 0,-7 9-1 16,-6 15-2-16,-7 1 0 15,-1 10-1-15,-5-3-1 16,4-6 0-16,1-2 0 0,4-10-4 15,0 2 8 1,-8 4-5-16,-4 2 1 0,-10 14-16 16,-5 4-21-1,-2 3-28-15,0 2-17 16,-2 0-14-16,0-1 6 16,-3 3-2-16,-1 1-11 15,-4 6-277-15,-1-4 248 16</inkml:trace>
  <inkml:trace contextRef="#ctx0" brushRef="#br0" timeOffset="50917.24">7581 3828 1131 0,'-1'-6'82'0,"-3"4"32"0,0 2-31 0,-4 6-16 0,0 7-15 0,-1 1-6 0,2-1-2 0,4-2-14 0,3-3-6 15,10-2-2-15,5-1-1 16,15-5 4-16,3-5 8 16,12-3 4-16,-3 0 0 0,-2-1-8 15,-1-2-8-15,-4 6-12 16,-2-1-3-1,-3 4-2-15,-2 2 5 16,-4 2-3-16,-4 4-1 16,-4-3-1-16,2 2-4 0,-11 3 2 15,1 1 1-15,-5 4-2 16,-3 1 1-16,-1 3-2 16,-5 7 0-16,-5 4 3 15,-5 7 0-15,-3 8-1 16,1 4-2-16,3 2-1 15,-1 0-10-15,2 1-21 16,1-1-8-16,2 3-42 16,3 2-7-16,-1 7 17 0,1 10 20 15</inkml:trace>
  <inkml:trace contextRef="#ctx0" brushRef="#br0" timeOffset="57719.91">8739 3610 758 0,'-9'7'112'15,"6"-1"92"-15,-2 0-59 0,8 2-49 0,5-5-24 0,0-1-17 0,1-2-10 0,2 0-2 16,2 0-2-16,1 0-6 16,-3 6 0-16,5-3-3 15,-2 5 2-15,3-5 2 16,4 0 2-16,4-3 6 15,4 0 1-15,4-3 3 16,0 2-6-16,-3-1-21 16,-5-4-5-16,-6 3-14 15,-5 0-1-15,-9 1-27 16,-3-1-29-16,-10 3-59 16,-5 0-25-16,-4-2-196 15,-2-3 202-15</inkml:trace>
  <inkml:trace contextRef="#ctx0" brushRef="#br0" timeOffset="57934.27">9001 3587 1195 0,'-8'15'75'0,"2"4"36"16,1 7-22-16,4 2-13 15,1 3-15 1,4 7-33-16,-1 0-10 0,2 2-14 15,1 2-4 1,-6-9 1-16,2 4 1 0,-2-6-12 16,-5-3-22-16,1-1-46 15,-3 0-27-15,-5-2 50 16</inkml:trace>
  <inkml:trace contextRef="#ctx0" brushRef="#br0" timeOffset="58186.17">8725 4098 983 0,'-3'11'97'0,"3"-5"44"16,11-5-14-16,8-1-10 15,11-4-20-15,3-1-8 16,9-4-12-16,1 5-5 15,-2 0-25-15,-6 2-9 0,-7 4-31 16,-7 2-26 0,-4 1-42-16,-1 3-29 15,0-5-64-15,1 3-277 16,3-1 278-16</inkml:trace>
  <inkml:trace contextRef="#ctx0" brushRef="#br0" timeOffset="58536.51">9214 4120 1119 0,'5'0'96'0,"1"1"88"16,2 1-94 0,0 4-29-16,0 5-17 15,-2 10-30-15,-3-1-8 16,4 9 3-16,0-4-4 15,4-6 7-15,2-4 3 16,6-7 14 0,0-6 10-16,5-7 10 15,-2-7 10-15,1-12-6 0,-4 0-5 16,-3-4 14-16,-5 1-9 16,-16 0-3-16,-4 2-5 15,-12 1-16-15,-4 5-11 16,-3 5-9-16,-1 3-13 15,4 5-29-15,6-2-18 16,10 2-60-16,4-4-32 0,8-2-265 16,2-3 251-16</inkml:trace>
  <inkml:trace contextRef="#ctx0" brushRef="#br0" timeOffset="59285.54">8548 3385 1075 0,'-1'6'82'0,"-2"0"38"0,-4 5-2 0,1 2-33 0,-2 0-14 0,3-2-17 0,2-2-5 15,6-7 4-15,5-2 0 0,10-7 4 16,7-2 1-16,9-7 4 16,9 2-4-16,11 4-6 15,-2 3-9-15,5 5-15 16,-2 2-6-16,-9 3-12 16,1 3-1-16,-6-4-2 15,-2 0 2-15,-2-2-6 16,-4 0-2-16,-6 0 2 15,-5 0-11-15,-8 0-39 16,-3 0-27-16,-8 0-73 16,-1 0-32-16,-1-2 101 0</inkml:trace>
  <inkml:trace contextRef="#ctx0" brushRef="#br0" timeOffset="60034.51">9851 4006 1354 0,'-8'8'92'0,"-4"1"28"0,-2 2-20 0,-2 4-47 0,2-4-21 0,4 0-20 16,2 0-2-16,7-7-4 16,1-2-1-16,3 0 2 15,6-2 1-15,6-7 12 0,2-1 7 16,-1 2 14-16,-4-5 1 0,-4 5-3 31,-3-1-4-31,-5 7-14 16,-8-6-6-16,-5 9-11 0,-1 0-8 15,-3 4-42-15,1-1-23 16,10-3-62-16,3-3-32 16,9-6 90-16</inkml:trace>
  <inkml:trace contextRef="#ctx0" brushRef="#br0" timeOffset="60402.79">10164 3692 1191 0,'9'3'101'0,"-1"2"67"0,2 0-24 16,-3 0-23-1,1-4-18-15,8-1-27 0,1-1-10 0,9-6-17 32,5 3-10-32,1-6-14 0,-1 4-7 15,6-5-12-15,-3 0-4 16,3-2-12-16,-4 0-17 15,-11 6-37-15,-6 0-28 16,-15 7-56-16,1-1-90 0,-13 2 140 16</inkml:trace>
  <inkml:trace contextRef="#ctx0" brushRef="#br0" timeOffset="60652.6">10342 3776 1352 0,'-3'0'100'0,"0"1"55"16,1 1-9-16,1 0-24 0,1-2-24 15,0 1-34 1,0 7-18-16,-2 9-12 16,-1 5-9-16,-2 12-11 15,-3 0-5-15,2 6-9 16,0 2 2-16,2-2-20 15,1-2-19-15,5-5-55 0,-1-2-27 16,7-2-40 0,2-3-47-16,-4-5 127 0</inkml:trace>
  <inkml:trace contextRef="#ctx0" brushRef="#br0" timeOffset="60868.99">10175 4306 1248 0,'-2'11'85'0,"7"1"51"16,-2-1-9-16,13 0 0 16,6-3-14-16,3-1-28 15,5 1-19-15,-1-4-34 16,-1-4-13-16,0 0-19 16,-1-9-19-16,5-2-67 0,4 3-36 15,0-2-238 1,-1-1 210-16</inkml:trace>
  <inkml:trace contextRef="#ctx0" brushRef="#br0" timeOffset="61099.61">10762 4293 1046 0,'-7'-1'115'15,"3"-3"125"1,2 0-141-16,2-1 0 0,0 2-19 15,0-2-16-15,2 5-5 16,-2 5-2 0,-2 7-8-16,-3 9-3 0,-1 10-16 15,-2-1-10 1,-1 5-11-16,1-3-4 0,3-6-34 16,2 0-22-16,4-11-71 15,6-8-36-15,-1-7 87 0</inkml:trace>
  <inkml:trace contextRef="#ctx0" brushRef="#br0" timeOffset="61666.26">10107 3418 1205 0,'8'-5'91'0,"1"-3"72"0,4 3-20 0,-2-1 1 0,2 3-14 0,-6 3-36 0,9 0-16 0,3 0-25 16,5 0-19-1,11 0-18-15,-1 0-4 0,15 0-6 16,5-3 3-1,10-3-15-15,4 2-14 16,2 3-52-16,-4-7-29 16,-6 2-65-16,-3-4 173 15,-18-1-36-15</inkml:trace>
  <inkml:trace contextRef="#ctx0" brushRef="#br0" timeOffset="62251.16">11249 4115 1157 0,'-8'-6'89'0,"-1"1"85"0,-2 2-78 0,0 1-9 0,0 2-4 0,3 2-18 0,1 4-7 0,6-3-16 31,1 2-5-31,3-4-16 16,3 4-4-16,2-5-1 0,3-5 1 16,0 2 4-16,-1-1 2 15,-4-4-9-15,-4 6-3 16,-2 1-8-16,0 1 0 0,-7 1-3 16,-2 10 0-16,-5 2-29 15,1-1-22 1,4-2-67-16,7-9-47 0,4-12 94 15</inkml:trace>
  <inkml:trace contextRef="#ctx0" brushRef="#br0" timeOffset="62616.92">11511 3729 962 0,'11'-4'108'16,"0"1"143"-16,5-5-117 0,6 5-3 15,3-5-6-15,10 4-21 16,-2-6-15 0,6 1-17-16,-1 1-15 0,-6-3-30 15,1 3-9 1,-9 0-17-16,-2 3-13 16,-6 0-38-16,-5 5-20 0,-10 2-48 15,2 3-13-15,-6 1-3 16,-3 5-295-16,-8-3 290 15</inkml:trace>
  <inkml:trace contextRef="#ctx0" brushRef="#br0" timeOffset="62836.05">11667 3751 1471 0,'-6'15'105'0,"1"4"46"0,0-3-13 16,4 8-34-16,2 4-22 15,6 7-39-15,-3-1-9 16,3 4-21-16,1-1-3 16,-4 0-17-16,3 0-15 0,-6-7-46 15,1 1-43-15,-4-6-58 16,-2-1 12 0,-4-7 80-16</inkml:trace>
  <inkml:trace contextRef="#ctx0" brushRef="#br0" timeOffset="63016.76">11490 4307 1363 0,'12'8'96'0,"5"-6"45"16,3-1-6-16,9-2-25 16,1-2-21-16,6-5-39 15,2 3-15-15,-3-4-20 16,2-1-23-16,-8 5-64 15,1 4-36-15,-3 1 60 16,-4 0-15-16</inkml:trace>
  <inkml:trace contextRef="#ctx0" brushRef="#br0" timeOffset="63518.71">11995 4249 1213 0,'-3'0'76'0,"2"0"35"15,-1 0-9-15,5-2-14 16,7-4-9-16,4 1-14 16,2-3 0-16,6 5-5 15,0 2-1-15,1 1-18 16,1 1-9-16,-5 4-18 16,0 3-9-16,-10 5-4 0,-4-1-2 15,-8 1-7 1,-6 3-3-16,-6 4-3 15,-4-4 0-15,-3 1 7 16,-3-1 2-16,1-3 3 0,1-2 2 16,1-2 0-16,3 0 0 15,8-4 3-15,9-3 0 16,4 6-2-16,7-8 0 0,12 1-1 16,1-2 0-1,11-6 4-15,8-2-2 0,5-7-17 16,6 0-19-16,-5-1-41 31,-4-3-31-31,-6 1 67 0,-5-3-9 16</inkml:trace>
  <inkml:trace contextRef="#ctx0" brushRef="#br0" timeOffset="64169.1">11380 3453 988 0,'10'-5'120'0,"1"0"78"0,3-1-53 0,3 1-9 0,-1 2-15 16,4 3-9-16,1 0-9 0,1 0-8 15,10 3-26-15,1-1-9 0,11-2-18 16,2-5-11-16,4-8-15 16,4 1-3-16,1-7-56 15,-1 1-41-15,-9 1 137 16,-4-2-80-1</inkml:trace>
  <inkml:trace contextRef="#ctx0" brushRef="#br0" timeOffset="65616.73">6130 3672 1064 0,'-2'-2'77'0,"2"-3"37"0,-3 2 13 16,0 0-19-16,1-2-9 0,1 4-14 0,-2-1-6 15,-4 1-13-15,-4 2-11 16,-4 12-25-16,-8 3-9 0,0 15-12 31,-2 1-3-31,6 12-1 16,6 0-2-16,15 3 0 0,7-3-1 15,18-6-1 1,11-1-2-16,12-12 0 0,2-2 0 16,2-10 1-16,-7-3 1 15,-4-14 19-15,-4-3 15 16,-6-17 17-16,-4-5 13 15,-10-10-12-15,-7-5-10 0,-12-2-13 16,-3-3 1-16,-14 0-7 16,-4 2-4-16,-13 3-6 15,-6 5-10-15,-4 12-18 16,-5 8-12-16,-1 25-30 16,-2 8-26-16,3 13-22 15,8 9-14-15,17-3-33 16,18 1 2-16,18-3 82 15</inkml:trace>
  <inkml:trace contextRef="#ctx0" brushRef="#br0" timeOffset="66035.88">6545 4094 1083 0,'0'15'103'0,"-2"0"55"0,-3 9-60 0,2 4-14 0,2 7-47 16,1-3-11-16,4-6-13 0,6 1 3 15,9-9 9 1,4-11 2-16,11-2 13 16,-1-6 10-16,1-15 9 15,-2 0 8-15,-10-8-1 16,-8 2-1-16,-11-3-13 16,-6 0-2-16,-14 1-12 15,-7-1-10-15,-10 9-10 16,-3 0-12-16,-2 9-24 15,4 0-12-15,13 4-61 0,5 0-41 16,15-3-56-16,8-5 84 16</inkml:trace>
  <inkml:trace contextRef="#ctx0" brushRef="#br0" timeOffset="66535.45">7018 3814 1255 0,'-5'0'86'0,"2"0"48"0,0 1-8 0,3 2-13 16,3 1-4-16,7 0-14 0,4 1-4 0,9 1-22 16,4-3-10-16,5-1-20 15,1 0-15-15,-3-2-13 16,0 0 0-16,-8-2-28 15,-3-1-19-15,-8 1-51 16,-9 2-29-16,-1 0-46 16,-6-4-14-16,-10 5 105 15</inkml:trace>
  <inkml:trace contextRef="#ctx0" brushRef="#br0" timeOffset="66748.72">7034 3952 1085 0,'-2'5'103'0,"1"5"104"16,1-6-76-16,0 3-22 16,4-4-6-1,4-2-18 1,8 3-4-16,8-4-12 0,3 0-9 16,7-5-22-16,-1 2-11 15,2-5-27-15,0 3-38 16,-7-3-106-16,-1 3-166 15,-18 1 174-15</inkml:trace>
  <inkml:trace contextRef="#ctx0" brushRef="#br0" timeOffset="101317.29">13363 15058 906 0,'14'-13'149'0,"0"2"197"0,-1 6-227 0,-5-2-8 0,-5 5-26 0,-1 0-2 0,-2 2-12 16,0 0-10-16,1 0-21 15,7-1-15-15,17-2-13 0,9-5 2 16,18-5 6-16,4-1 5 16,12-3-2-16,3-7-1 15,14 0-5-15,9 1-2 16,24-3-4-16,8 9-5 0,7-7 1 16,1 4-1-16,-2 6 0 15,10-4 1 1,8 12 3-16,3 0-6 0,-3 6-2 15,0 0 2 1,3 0-4-16,1 6 0 0,3 7 3 16,-6 4 3-16,5-1-6 15,-3 1 4-15,-8 2 0 16,-1-5-2-16,-13-1 0 16,5-2 0-1,-2-8-2-15,-10 2-1 0,-20 1 6 16,-12-1-2-16,-21 4 1 15,-13 4-4-15,-21 0-6 16,-15 2 2-16,-22 3 5 16,-7 1 5-16,-13 0-1 15,-4-1 5-15,2 0-6 0,2-2-4 16,5 1 3 0,3-4-6-16,4 2-3 0,2 6 8 0,1 4 1 15,3 3-1 1,1 12-1-16,1 9-5 15,1 11 3-15,4 11 0 16,1 12-1-16,4 10 4 0,-1 15-5 16,4 16 0-1,-1 24-9-15,1 13-12 16,-3 6-5-16,-1 4 4 16,-3-6 8-16,-1-5 7 15,-3-11 10-15,-1-8 0 0,1-15 2 16,1-3 3-16,-3-11-4 15,0-11 2-15,-3-14-2 16,-4-10-1-16,-2-13 2 16,0-5-3-16,-4-10 1 15,-1-5 0-15,-4-11 1 16,-4-1 5-16,-1-10-2 16,-1-3-1-16,-4-10-1 15,-7-6-2-15,-12-6 4 16,-7-6 7-16,-25-6-2 15,-6-4-3-15,-21 0 0 16,-6 4-9-16,-9 2 3 16,-7 5 0-16,-24 11-13 0,-5 7 6 15,-11 7-4 1,1 2 0-16,-3-5 12 16,-2-1-3-16,-2-8 2 0,-4-4 7 15,-3-10-3-15,-4-10 12 16,-11-11 10-16,-7-6-10 15,10 1 3-15,3 3-10 16,13 17-6-16,8 4 0 16,11 11-6-16,8 0 2 0,29 0-40 15,14-10-31-15,36-15-99 16,12-13 84 0</inkml:trace>
  <inkml:trace contextRef="#ctx0" brushRef="#br0" timeOffset="102517.32">17080 15526 151 0,'-14'2'6'0,"-5"-4"-14"16,1-1-14 0,-2 0-14-16,3 0-1 0,1-4 9 0,0 3 28 0,5 2 111 15,0 1 51-15,9 1 90 16,1 0 11-16,-7 1-47 16,5 2-34-16,-2 4-52 15,0-4-11-15,1 2-24 16,2 1-10-16,2-6-20 0,0 0-14 0,0 0-4 15,3-6 0 1,8 2 7-16,0 1 4 16,7-2-1-16,-4 2-5 0,-2 2-11 15,3 1-4-15,-3-2-11 16,6 2-5 0,0-1 1-16,3-1-4 0,4-3 5 15,-1 1 2 1,7-3-6-16,1-1-3 0,4 0 1 15,10 4-4-15,12-3-3 16,7 3 0-16,14 2-3 16,1 2-5-16,1 0 2 15,-5 3 4-15,-15 7-7 16,-7 1 3-16,-21 3-4 16,-5 0-6-16,-15-3-16 0,-5 0-14 15,0-6-29 1,-4 1-15-16,1-3-28 15,-2-3-8-15,0-9-35 0,1-4-138 16,3-21 182-16</inkml:trace>
  <inkml:trace contextRef="#ctx0" brushRef="#br0" timeOffset="103567.11">16327 15175 530 0,'-6'0'102'15,"0"0"128"-15,-1 1-124 0,3 5 10 0,1-2-16 0,-2 3-12 0,2 0-11 16,1 1-9-16,1 0 2 16,1 1-5-1,-7 0-5-15,2 4-5 0,-6 1-19 16,-3 5-7 0,-3 6-17-16,-5 7-6 0,1 6-5 15,7 1 0-15,6 4-1 16,5 3 0-16,11-7-7 0,6 0 0 15,8-7 6 1,2 0-2-16,3-17 4 16,1-4 6-16,-3-11 6 15,1-8 13-15,-6-9 18 16,-3-8 1-16,1-10 13 16,-2-4-3-16,-5-15 8 15,-5 0 1-15,-6-9-12 16,-5 8-3-16,-11 9-30 0,1 9-7 15,-9 19-11-15,-3 7-19 16,-4 16-27-16,-3 9-18 16,3 11-39-16,4 7-9 15,11-5-43 1,10 1 1-16,12-6 81 0</inkml:trace>
  <inkml:trace contextRef="#ctx0" brushRef="#br0" timeOffset="103942.82">16643 15550 1045 0,'1'0'110'0,"1"0"110"16,-2 9-132-16,-5 10-15 0,-3 10-29 0,-1 9-17 16,3-1-17-16,4 1 0 15,7-8-8-15,4-5 3 0,12-7-1 16,2-6 0 0,3-7 17-16,-1-6 9 0,-3-9 19 15,-1-3 11-15,-7-9 7 16,-3-1 3-1,-11-4-6-15,-5 0-9 0,-11 0-17 16,-3 4-6-16,-6 4-21 16,-2 6-14-16,-1 4-54 15,-1 7-35-15,4 2-84 16,0 2 87-16</inkml:trace>
  <inkml:trace contextRef="#ctx0" brushRef="#br0" timeOffset="108506.67">14559 15182 997 0,'0'-7'83'0,"0"3"53"0,0 3-23 0,0 1-20 0,1 0-12 0,3 1-3 16,0 3-1-16,3 3-10 16,-4 1-2-16,3 5-14 0,-1 3-5 0,1 1-8 31,0 7-7-31,1 6-15 0,-1 8-5 15,-1 7-10-15,1 3 1 16,-3 8-1-16,-1 0 0 0,-2 5 0 16,0-3-1-1,0-1-6-15,0-3-6 16,0-5-7-16,3-7-6 16,0-7-11-16,2-8 1 0,0 0-12 15,-1-4-1 1,-2-9 1-16,1-1-9 0,-3-13-22 15,2-5-21-15,-2-17 52 16</inkml:trace>
  <inkml:trace contextRef="#ctx0" brushRef="#br0" timeOffset="109513.46">14611 15157 655 0,'-5'0'102'0,"-1"2"80"0,1-2-30 0,2 0-37 0,1 0-25 0,4-2-13 16,6 1-11 0,0-6-2-16,4 3 0 0,-1-3-3 15,2 1-3-15,0 0-10 16,-1 1-5-16,-1 0-14 16,0-1-2-16,2 3 3 15,0 1-3-15,2 1 0 16,4-4-5-16,3 0-4 0,2 2 1 15,6-5 4 1,0 0 3-16,-3 3 0 16,1 1-1-16,-6-3-7 15,-1 4-3-15,1 3-10 16,-3 5 1-16,0 1-6 16,0 2-1-16,0 0 1 15,1 2-3-15,2 2 4 16,-1 1 0-16,-4-2 2 0,2 1-1 15,-3 3-3-15,-2-1 1 16,0 0-2-16,-3 0 0 0,2 2 2 16,0 4-1-1,-2-1 1 1,0 7 0-16,-2 5 0 0,1-1 0 16,-1 3 1-16,0-3 4 15,1 0-5-15,1 2 1 16,-2-4-1-16,1-1-3 0,-1 1 3 15,-1-2 2-15,3 0-2 16,-6 0 5 0,3-4-5-16,-2 0 0 0,-1-8 0 0,-2 2-3 15,-1-4 3 1,-2 1 1-16,-3 0-1 16,-1 1 2-16,-3-2 4 15,0 3-3-15,-1-1-1 16,-3 3 2-16,-1-3-4 15,-1 0-1-15,-3-1 7 16,0 0-3-16,-1-1-3 16,0-1 2-16,-1-3-2 15,1 2 1-15,-2-1 0 16,-1-1 2-16,-1 2-6 16,-1-3 0-16,0 0 7 15,-3 1-1-15,-2-5-3 0,2 3 0 16,-5-3-5-16,4-1 2 0,0 1 3 15,-3-3 0 1,-2 0 0-16,-4-3-4 16,0 0 2-16,2-7 0 0,6 5-1 15,-1-2 1 1,6 3 4-16,0 0-2 16,4 2 2-16,4 2 0 0,6 0-11 15,7 0-4-15,-1 0-24 16,-1 2-10-16,1 1-32 15,1-2-21-15,-1-1-38 16,1 2 28-16,5-5 52 16</inkml:trace>
  <inkml:trace contextRef="#ctx0" brushRef="#br0" timeOffset="110875.99">15307 15495 613 0,'0'0'106'0,"-2"-2"99"0,1 2-50 0,-1 0-34 0,0 0-26 0,-1 0-26 15,2 2-12-15,-4-2-19 16,0 1-7-16,5-1-9 16,-1 2-2-16,-1 1 2 15,2-1-2-15,0-1-7 16,2-1-3-16,4 10-5 16,0-7 1-16,1-3 3 15,0 0 2-15,0 0 12 16,1 0 3-16,-1 0 0 15,0 0 0-15,-1-2-12 16,2-3-6-16,-2 4-1 16,4-2-1-16,-1 3 2 0,1-2 0 15,1 2 0-15,1 0-1 16,3 0 6-16,-1 0 0 16,0-6 6-16,3 3-1 15,2 1-4-15,-1 1-3 0,1 1 1 16,-1 0-4-16,0-2 1 15,4 4-1 1,-6-2-1-16,3 1 2 0,-2 1 2 16,-1-4-1-1,3 2 0-15,-2-1 0 0,0 1-3 16,2-2-2-16,0 0-1 16,0 2 2-16,2-4-1 15,-1 2 1-15,1 4 2 16,-1 2-1-16,1 0 2 15,-1-1 0-15,1-3-6 16,-1 1 1-16,-1-1-1 16,2 0-1-16,-1-3-1 15,4 0-1-15,0-5-2 0,-1 3 0 16,-1 1 1 0,-1 4 1-16,2 4 0 15,3-2 0-15,2 7-1 16,4-4 0-16,-2 0 1 15,0 0 2-15,-2-5 0 0,-4-5 1 0,-2 0-3 16,1 2-1 0,1-5 1-16,-2-1 0 0,3 4 0 15,-3 0 0 1,-1-1 2-16,1 6 3 16,-1-5 3-16,1 4-2 15,0-4 3-15,0 2-3 0,5 3 4 16,4-2 2-1,1 2-2-15,1-2 2 0,-2 2-5 16,6 5 0-16,-3-3-5 16,6 4-1-16,-4-1 3 15,-3 1-1 1,-1 0-2-16,-7-2 2 0,-3-4-2 16,-3-4-1-16,-5-2 5 0,-1-5-1 15,-5 0-30 1,-5-3-20-16,-5-5-62 0,-1-2-41 15,-6-4 80 1</inkml:trace>
  <inkml:trace contextRef="#ctx0" brushRef="#br0" timeOffset="111933.34">13917 15261 825 0,'0'0'91'0,"0"2"67"0,0-2-30 0,3 0-36 0,2-2-12 0,3 1-16 16,-1-4-3-16,3 2-10 15,1 0-6-15,-3 3-11 16,1 0-8-16,1 4-6 16,-1 4-4-16,5 3-9 15,2 0-2-15,6-4 1 16,5 2 3-16,13 1 12 0,-3-6 6 15,8 1 7 1,-3 1 2-16,-5-6-5 0,-6 0-7 16,-12 0-14-16,-16 0-18 15,-1 0-56-15,-1-3-38 0,-9-2 47 16</inkml:trace>
  <inkml:trace contextRef="#ctx0" brushRef="#br0" timeOffset="112443.36">14493 15190 808 0,'-4'5'100'0,"-2"0"78"0,0 1-38 0,-5-1-47 15,0 0-14 1,1-1-20 0,2-2-13-16,5-1-13 15,3-1-3-15,-1 5-13 0,2 1-3 16,4 4 1-16,1 4-7 15,4 3-1-15,4 6 2 0,0 0-8 16,4-2 2 0,0-2-1-16,1-5-2 15,0-3 1 1,0-8 6-16,-1-5 16 0,-1-4 6 16,-4-10 4-16,-4 1-1 0,-4-4-7 15,-4-2-3 1,-4-4 0-16,-5 0-4 0,-3-1-8 15,-5 3-1-15,-2 2-4 16,-3 4-4-16,1 8-9 16,-1 4-13-16,4 8-27 15,-2 6-18-15,1 9-45 16,4 2-17-16,5-2 69 16</inkml:trace>
  <inkml:trace contextRef="#ctx0" brushRef="#br0" timeOffset="112935.07">13975 15575 1048 0,'0'0'49'0,"-3"0"7"0,0 0-10 0,0 5-10 0,3-4-4 0,4 6 2 16,4-1 5-16,3 4 11 16,5-4 3-16,6 3 6 15,5-2-1-15,11-1 4 16,6 5-5-16,8-8-17 0,0 2-8 0,0-7-22 31,-6-2-4-31,-8-6-6 0,-8-1-13 0,-10 3-34 16,-2-3-25-1,-4 0-104-15,0 2-188 16,-4 2 220-16</inkml:trace>
  <inkml:trace contextRef="#ctx0" brushRef="#br0" timeOffset="113314.53">14581 15520 1022 0,'-8'-3'93'0,"-3"3"58"16,-3 0-56-16,-2 1-44 15,0 4-16-15,5 1-11 0,2 2-4 16,1 2-1-16,0-1-4 15,3 5-12-15,5 1-2 16,0 5-4 0,7-4-3-16,2 3 6 0,1-3-2 15,5-2 2 1,4-3 0-16,3-8 3 16,2-3 4-16,-2-8 24 15,-1-5 5-15,-6-4 13 0,0-2 6 16,-9-1-7-16,-3-6 2 15,-9 8-8-15,-5-3-6 0,-7 7-12 16,-5 0-9 0,-3 4-19-16,1 7-21 15,2 8-51-15,-1 6-25 16,3 6-46-16,1-1 70 16</inkml:trace>
  <inkml:trace contextRef="#ctx0" brushRef="#br0" timeOffset="113764.48">13887 15914 817 0,'16'-6'147'0,"-1"3"198"0,1 0-193 0,-2 3-43 0,-3 0-17 0,2 3-33 0,0 1-12 0,6 1-15 0,4-2-4 15,14 2 5 1,4-2 0-16,12-3-2 16,2-3-7-16,1-2-13 15,-6 2-3-15,-6-5-14 16,-7 4-18-16,-9-3-54 15,-6 3-31-15,-9 2-198 16,-1 2 183-16</inkml:trace>
  <inkml:trace contextRef="#ctx0" brushRef="#br0" timeOffset="114178.06">14676 15796 777 0,'-11'-5'121'16,"-4"0"127"-1,4 5-133-15,0-1-12 0,2 1-31 16,3 1-16 0,-1 4-11-16,4 3-7 0,-2 5-16 15,-1-1-8-15,3 7-11 16,-2 2-3-16,5 1 3 15,3-2 1-15,5 1-3 16,2-2-1-16,4-5-3 16,0-3 0-16,3-6 4 15,2-4 2-15,0-9 9 16,0-3 4-16,-3-3 17 16,-3-3 2-16,-6-5 11 15,0 0 1-15,-7 0-6 16,-5-2-1-16,-12 0-13 0,-5 2-7 15,-5 5-11-15,-3 1-4 16,5 7-6-16,-1 5-12 16,7 8-32-16,0 7-23 15,7 3-70-15,-1 2-260 0,15 3 255 16</inkml:trace>
  <inkml:trace contextRef="#ctx0" brushRef="#br0" timeOffset="121885.46">12754 15805 983 0,'3'-1'99'0,"5"-1"78"0,5-1-57 0,3-3-8 0,6-1-15 0,0-2-2 0,1 4-24 0,1 1-7 0,-3 4-25 16,1 7-14-1,3 8-14-15,2 4-5 16,9-4-3-16,0-1-3 0,4-9-2 15,7-5 2 1</inkml:trace>
  <inkml:trace contextRef="#ctx0" brushRef="#br0" timeOffset="122365.91">12797 16212 651 0,'0'-3'64'15,"-5"-2"35"1,5 4 0-16,0 2-13 0,2 6-5 0,5-1 1 31,-2 3 7-31,6-2-9 16,2-4-3-16,3-2-7 15,-1 1-7-15,6 1-4 0,-4 2-14 16,9-2-17 0,2 7-7-16,3 1-10 0,7 3 0 15,0 0-7 1,0-1 1-16,3 1-5 0,2-2 0 16,-1-5-4-16,1-1-5 15,-8-6-16-15,-9 0-15 0,-11 0-56 16,-11 0-271-16,-15 3 238 15</inkml:trace>
  <inkml:trace contextRef="#ctx0" brushRef="#br0" timeOffset="123373.74">13410 14968 922 0,'10'-17'89'0,"-2"2"53"0,1 6-40 0,-1 9-41 0,-3 9-12 0,-4 9-2 16,-2 5 6-16,-7 7 1 15,0 7-1-15,0 5-8 16,5 4-9-16,5 8-13 0,4 9-9 16,5 16-8-16,0 7-3 15,2 14-3-15,-2-1 0 16,-7 11 0-16,0 4 1 16,-11 9 1-1,-7 3 0-15,-8 2 3 0,-2-2-1 16,-6 0-2-16,2-3 0 15,0 3-1-15,-2 2-2 0,-2 0-5 32,-1-4-2-32,3-7-3 0,2-10 5 0,9-10 3 15,4-8 3 1,9-10 4-16,3-5-6 16,1-18 8-16,1-9-1 0,1-25-8 15,0-5 2-15,0-15-1 16,0-2-12-16,3 0-37 15,-2-6 43-15,7 1-15 16</inkml:trace>
  <inkml:trace contextRef="#ctx0" brushRef="#br0" timeOffset="123996.83">12996 16670 713 0,'-10'-13'97'0,"2"-4"88"0,7 1-19 0,-1 3-43 0,0 1-10 0,1 7-18 15,-5-1-12-15,6 2-14 16,0 4-15-16,-7 2-15 15,2 4-7-15,-2-1-8 16,5-3-5-16,0-1-9 16,1 1 1-16,17-4 3 15,6-1 9-15,16 0 9 0,3 3-1 16,12 0-9-16,4 0-10 16,3 6-17-16,2 0-32 15,-7 2-96-15,-11 0 86 16</inkml:trace>
  <inkml:trace contextRef="#ctx0" brushRef="#br0" timeOffset="-80672.57">19932 4148 714 0,'-8'9'97'0,"2"1"119"16,3 1-96-16,1-2-4 0,2 2-15 0,2 1-12 0,1 0 2 0,3 4 2 0,4 3-3 0,-2 11-19 15,-2-2-12-15,0 10-15 16,-3 5-10-16,-3 4-14 16,0 3-5-16,-1 2-10 15,-5-1-2 1,-1-12 0-16,1-6-2 0,4-11 3 16,1-1-3-16,1-10 2 15,0-6 0-15,4-4-3 0,4-1 3 16,5-3-3-1,4-8 1-15,12-1 2 0,5-1-3 16,17 0 1 0,12 2 1-16,14 5-1 15,4-2 2-15,6 5-4 16,-1-3 1-16,3 2 0 16,4 1-1-16,3 3 1 15,-1 0-1-15,-4 2 1 16,-4 1-1-16,-16 5 1 0,-10-5 0 15,-18 7-2 1,-4-4 0-16,-7 3-2 16,-4 1-2-16,-1-4 3 15,0 2-1-15,-2-3 2 0,-3-1 3 16,-3-4 1-16,-3 0-1 16,-5-7 1-16,0-1 1 0,-3-7-1 15,-2 0 1-15,1-7-2 16,-3 0 0-16,0-8 5 15,-3-2 1-15,-1-9 10 16,-5-8 1-16,-2-11 3 0,-1-6-2 16,3-8-8-1,2 0-4-15,3 3-2 16,4 6-2-16,3 15-1 16,1 10 1-16,0 15-5 15,-4 6 1-15,-2 17-2 16,-2 1 0-16,-5-4 3 15,-6 10 3-15,-6 1-3 16,-2-1 1-16,-6 0 2 16,-2-1-3-16,-3-4 2 15,-5-4 4-15,-6-1-8 16,-8 0 2-16,-22-1 0 0,-14 1-6 0,-35 5-11 31,-9 8-4-31,-10 14-8 0,5 5 5 0,6 9 9 16,3 2 4-1,17-2 2-15,5-3-7 0,37-9-9 16,17-5-3-16,27-13-1 16,12-6 2-1,12-8-8-15,7-9-10 0,10-7-31 16,3-1-21-16,2 2 53 16</inkml:trace>
  <inkml:trace contextRef="#ctx0" brushRef="#br0" timeOffset="-80258.25">20147 3527 931 0,'-2'0'116'0,"2"-3"112"0,-1 1-115 0,-1 2-5 15,2 0-18-15,-2 3-6 0,2 7-10 0,4 2-1 0,-1 12-20 16,1 4-10-16,1 12-20 16,-3 1-9-16,2 3-7 15,0-3-4-15,-1-5-2 16,3-6-11-16,-3-6-45 0,0-7-36 16,1-9-72-1,-4-8-218-15,0-5 237 0</inkml:trace>
  <inkml:trace contextRef="#ctx0" brushRef="#br0" timeOffset="-79940.94">20136 3585 893 0,'-8'-33'136'0,"3"0"241"0,3 1-255 16,7 4-2-16,3 1-9 15,5 8-33-15,1 3-13 0,2 8-15 16,3 1-11-16,-2 3-16 15,7 6-9-15,2 9-5 16,0 3-1-16,2 5-4 16,-6 3-2-1,-3 3-1-15,-6 2-1 0,-5 2-3 16,-8-1 1-16,-8-7-1 16,-5-1 1-16,-14-6-12 0,-3-1-13 15,-8-2-23 1,-3 0-11-16,8-5-13 0,5 4 3 15,9-10-1 1,6 1 2-16,13-4 1 0,8-8-11 16,16-2-139-1,6-1-123-15,8-6 188 16</inkml:trace>
  <inkml:trace contextRef="#ctx0" brushRef="#br0" timeOffset="-79609.35">20622 3531 875 0,'4'0'138'0,"1"0"153"16,-5 0-158-16,0 0 6 0,-3 0-24 16,-2-1-15-1,-6 1-24-15,-3-3-16 0,-2 7-18 16,-3 0-7-16,2 7-11 15,1 1-4-15,5 10-9 16,2 4-3-16,5 2-3 16,8 5-3-16,5 0-2 15,0-1 0-15,12-1 4 16,1-1-5-16,10-5 3 16,1-3-1-16,1-9-1 15,7-8-14-15,2-10-43 16,6-6-32-16,3-6 4 15,-8-7 28-15</inkml:trace>
  <inkml:trace contextRef="#ctx0" brushRef="#br0" timeOffset="-64392.68">19880 6381 743 0,'2'14'81'0,"-4"2"52"0,2 0 8 16,-5-4-35-16,4-7-23 0,6-13-32 0,6-9-10 0,9-23-6 15,5-10 4-15,10-15-3 16,9-10-3-16,15-9-3 15,12-3 0-15,11 1 4 16,0-1-3 0,-8 17-8-16,-11 7-7 15,-22 24-12-15,-8 7-1 0,-16 28 2 16,-10 13-1-16,-17 21 5 16,-12 14-4-16,-14 27 1 15,-7 11-1-15,-18 21-16 0,-7 9-5 16,-11 14-13-16,0 5-5 15,11 4-3 1,13-5 4-16,16-18 6 16,7-13 5-16,18-26 17 15,4-18 2-15,10-30 1 16,8-14 0-16,10-25-1 16,2-19 3-16,18-30 9 0,8-15 3 15,17-24 8-15,9-5 3 16,9-12 10-16,-4 4 1 15,-3 8-5-15,-3 5-4 16,-11 20-15-16,0 7-3 0,-12 23 3 16,-9 19-2-16,-18 17 3 15,-9 16-2-15,-13 24-4 16,-10 11 1-16,-15 28-4 16,-7 14 1-1,-14 23-12-15,-4 7-5 0,-5 19-12 16,-1 3-13-16,-2 2-10 15,-2-6 3-15,3-7 7 0,2-8 11 16,18-20 16 0,13-17 3-16,20-34 3 15,9-20 0-15,18-31 1 16,12-28 4-16,22-34 8 16,4-13 8-16,9-18 4 15,4 1 7-15,-6 3 10 16,4 8 5-16,-6 6-1 15,-5 13-3-15,-16 23-14 0,-11 17-8 16,-17 26-3-16,-14 17-4 16,-18 23-3-16,-11 17-3 15,-16 20 0-15,-4 8-3 16,-10 10-12-16,1-2-10 0,7-3-8 16,4-5-2-16,19-12 0 31,10-13 8-31,14-20 9 0,10-12-1 0,19-23 12 15,9-13 1 1,13-20 5-16,8-8 5 0,6-11 7 16,5-1 2-1,8 3 2-15,1 2 1 0,-9 13-7 16,-8 12-3 0,-29 18-3-16,-12 14-5 0,-19 19 6 15,-12 12-3-15,-17 18 0 16,-5 6 3-16,-9 5-9 15,2-1 2-15,9-8-3 16,6-8-1-16,11-10 4 16,6-1-16-16,4-5-45 15,-6-6-166-15,-9 9 137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13T18:50:00.90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12506 2513 1341 0,'-12'-4'21'0,"-1"0"12"0,2-9 18 0,2 1 3 16,6-1 1-16,3 0-8 0,6 2-18 0,5 7-6 0,16 4-18 0,7 3-6 0,18 9 1 0,10 7-1 0,26 0 5 16,13-2 12-16,27-7 17 15,20-7 8-15,34-8 5 16,10-9-4-16,39-6-6 16,18 5-2-16,19 8 3 15,26 7-1-15,16 7-10 16,6 9-7-16,6 8-10 15,-7 3-6-15,-10 6-2 16,-15-3 0-16,-8-3-33 16,-20-5-23-16,-13-16-74 15,-10-8-65-15,-42-17 109 16</inkml:trace>
  <inkml:trace contextRef="#ctx0" brushRef="#br0" timeOffset="22519.89">15307 15458 1025 0,'4'-11'81'0,"1"3"56"0,1 1-28 0,-2 2-8 0,-1 3-6 0,-2-2-7 0,-1-1-2 0,0 3-8 16,0 2 3-1,-8-1-5-15,1 1-8 0,-9 0-9 16,-3-2-13-1,-8 4-12-15,-5 1-11 16,-7 8-15-16,-4 1 5 0,-5 9-12 16,-5 3 1-1,1 9-2-15,0 3 0 0,7 5-2 16,5 2-1 0,9 4 2-16,9 3-8 15,14 2 6-15,8 4-1 0,15-6-1 16,12-3 4-16,10-10-2 15,4-9 0-15,9-11-1 16,2-9 2-16,5-6-21 16,-2-4 3-16,-4-10-52 15,-3-3-28-15,-3-11-43 16,-1-4-40-16,-3-2 110 16</inkml:trace>
  <inkml:trace contextRef="#ctx0" brushRef="#br0" timeOffset="22786.25">15670 15605 1393 0,'14'-1'88'0,"1"-4"33"0,6 5-8 0,0 0-30 0,-1-3-12 0,7 1-24 0,3-4-7 0,1 1-15 16,2 3-9-16,-1-4-9 15,-5 1-8-15,-8 2-28 16,-5 2-26-16,-8-2-65 0,-6 3-34 16,-3 0 83-1</inkml:trace>
  <inkml:trace contextRef="#ctx0" brushRef="#br0" timeOffset="23004.16">15692 15842 1372 0,'14'3'95'15,"0"-3"60"-15,7 0-18 16,4-7-13-16,2 0-19 15,15-1-48-15,4-5-13 0,3-1-32 16,6-2-25 0,-4 4-72-16,2-1-57 0,1 5 73 15</inkml:trace>
  <inkml:trace contextRef="#ctx0" brushRef="#br0" timeOffset="23704.4">16947 15544 1249 0,'-1'0'92'0,"-1"3"75"0,1 3-52 0,-4 7-26 0,-6 2-18 0,-5 12-37 0,-3 10-19 16,-6 8-14-16,1 6-8 0,1 7-12 16,-1-1-12-16,10 1-16 15,0-4 6-15,6-10 4 16,1-9 19-16,6-15 18 15,1-14 5-15,4-13 24 16,3-16 5-16,5-22 12 16,4-10 1-16,6-21-6 15,2-5 0-15,3-8 14 16,1 0 6-16,-1 4 19 16,3 6-1-16,-2 18-8 15,-7 7-6-15,-4 24-18 16,-7 5-9-16,-4 17-19 15,5 8-8-15,2 19-9 16,-1 8 1-16,6 22 0 16,-3 7-1-16,9 19 0 15,1 0-2-15,-3 4 1 16,2-2 0-16,-7 1-27 16,-4-4-17-16,-2-8-35 0,0-3-29 15,-5-14-48-15,1-8-10 16,-7-14-23-16,-2-10-49 15,-9-17 153-15</inkml:trace>
  <inkml:trace contextRef="#ctx0" brushRef="#br0" timeOffset="23885.62">16786 15745 1332 0,'24'15'124'0,"9"-1"70"0,7 2-59 0,1-2-7 0,0-5-48 0,-3-6-23 0,4-6-35 0,2-6-19 0,4-10-69 15,-1-6-44-15,7-5 55 16</inkml:trace>
  <inkml:trace contextRef="#ctx0" brushRef="#br0" timeOffset="24270.39">18380 15613 1473 0,'5'27'132'16,"-1"-2"65"-16,3 7-69 0,-1-2-25 15,-5 3-63-15,6 3-21 16,-2 0-13-16,-2-1-6 16,1 0-37-16,3-10-25 15,-1-5-63-15,2-2-32 0,-2-17 92 16</inkml:trace>
  <inkml:trace contextRef="#ctx0" brushRef="#br0" timeOffset="24452.16">18411 15305 1184 0,'-3'4'169'0,"0"0"216"16,-3 4-247-16,3-3-61 16,-1 0-26-16,3-2-47 15,1-3-23-15,11-6-59 16,3 1-43-16,14-5-272 15,7-1 238-15</inkml:trace>
  <inkml:trace contextRef="#ctx0" brushRef="#br0" timeOffset="24720.28">19020 15324 1446 0,'-3'-15'113'0,"-2"-6"59"16,-2-3-35-16,-4-1-5 15,-8 0-39-15,-2 1-23 0,-7 5-27 16,1 7-7-16,2 10-7 16,1 4-3-1,8 21-12-15,0 9 0 16,5 25-2-16,3 7-3 0,1 17 0 16,5 7-4-1,2 2-5-15,5 0 1 16,3 0-14-16,-1 0-20 0,3-4-44 15,-4-5-50-15,-1-10-54 16,-2-10-20-16,-4-23 102 16</inkml:trace>
  <inkml:trace contextRef="#ctx0" brushRef="#br0" timeOffset="24918.25">18599 15771 1506 0,'21'28'103'0,"5"-4"37"0,8-5-17 15,10-11-34-15,5-8-22 16,6-10-37-16,5-6-13 16,1-9-77-16,-1 0-64 15,7-8 73-15</inkml:trace>
  <inkml:trace contextRef="#ctx0" brushRef="#br0" timeOffset="25866.23">20453 15392 1008 0,'3'2'102'0,"-1"-2"75"0,1-3-99 0,-3-2-12 0,3-5-19 15,-2 3-1-15,-1-5 1 0,2 6 2 0,-4-2 7 16,1 2 5-16,-4 0-8 16,-4-1-3-16,-6 1-10 0,0 0-7 15,-11-2-5 1,-2 2-2-16,-8 1-9 15,-2 3-6-15,0 10-8 16,3 3-3-16,7 7-5 16,4 4 2-16,10 3 0 15,6 2 0-15,8-1 1 16,3 1-2-16,10-2 1 16,6 2 3-16,16-3 1 0,2 1 6 15,14 2 6-15,-1-2 0 16,-2 4 1-16,-3-3 1 0,-5-2-6 15,-5 3-4 1,-10-2-1-16,-8 0 1 0,-14-1 2 16,-6 0 11-16,-17-4-2 31,-7-2-8-31,-9-4 2 0,-5-2-9 16,-8-7 0-16,-3-5 6 15,-7-8-6-15,-2-12 1 0,5-10 1 16,9-8-7-1,14 0-8-15,9 5-11 0,20 8-41 16,4 1-18-16,15 4-75 16,6-6-178-16,3 1 204 15</inkml:trace>
  <inkml:trace contextRef="#ctx0" brushRef="#br0" timeOffset="26484.4">20883 15501 1200 0,'8'6'82'0,"5"4"63"0,3-4-30 0,7-3 0 0,4 0-8 16,3-1-16-16,2 1-9 0,4 3-30 0,-1-2-11 15,-5-1-25-15,0 3-5 0,-8-4-14 16,-5-2-17-16,-4 3-38 15,-4 0-31-15,-4 3-55 16,-5-4-25-16,0 4 89 16</inkml:trace>
  <inkml:trace contextRef="#ctx0" brushRef="#br0" timeOffset="26723.17">20910 15709 1390 0,'14'3'84'0,"1"4"58"16,2-4-12-16,8 3-11 16,2 0-20-16,6-2-42 0,0 0-21 15,-3-4-22-15,-1 0-17 16,-4-1-63-16,0-4-35 0,0-3-118 15,-1 2 117 1</inkml:trace>
  <inkml:trace contextRef="#ctx0" brushRef="#br0" timeOffset="27650.77">21849 15329 714 0,'0'8'84'0,"-2"-5"52"16,1-1-45-16,-1 1-11 0,1-3-9 0,1 5 2 0,-4-5-6 0,4 1-7 15,-1 1-14-15,-1-2-13 0,1 0-17 16,-1 0-6-1,1 0-7-15,1 0 5 0,0-2 3 16,0 2 1-16,0 0 1 16,0-1-1-16,0 1 2 15,0-2-3-15,0-1-5 16,0 3 0-16,1-2-2 16,1 1-1-16,-2-1-2 0,1 1 0 0,1 1-1 31,-1-2-1-31,1 2 7 0,0-2-4 0,-1 1-3 15,1-2 2 1,-1 1 0-16,1 1 3 0,-2-1-4 16,0 0-8-1,0 2-16-15,0-1-12 16,0-1-44-16,-2-9-204 16,1 3 179-16</inkml:trace>
  <inkml:trace contextRef="#ctx0" brushRef="#br0" timeOffset="28616.56">21912 15331 644 0,'0'0'149'0,"-2"-2"166"0,2 1-183 0,-1 1-18 0,-1-2-29 0,2 4-5 0,-1 1-5 15,1 1-5-15,-5 1-7 16,0 3-8-16,-4 0-9 16,1 1-4-16,-3 6-13 15,-2-1-3-15,1 8-14 16,-4 1-6-16,6 6-5 16,4 6 1-1,3 2-2-15,3 4 0 16,2-3-2-16,2 2 0 0,7-4-2 15,3-4 0-15,7-9 0 16,-1-2-1-16,4-15 4 16,3 0 0-16,0-10 5 15,0-1 5-15,-2-14 19 16,-1-3 16-16,-2-14 19 16,0-5 3-16,-8-8-5 15,-5-3-14-15,-13-2-11 16,-12-1-7-16,-17 0-15 0,-10 3-13 15,-4 17-42-15,-1 10-17 16,1 25-59-16,3 8-29 0,3 10-110 16,-6 5 140-16</inkml:trace>
  <inkml:trace contextRef="#ctx0" brushRef="#br0" timeOffset="29649.01">15346 16931 599 0,'0'-1'246'0,"0"-9"-105"0,0 2 224 0,-1-4-243 0,-4 1-24 0,-9-2-12 0,-7 1-12 0,-7 4-23 0,-7 3 0 0,-8 8-17 15,-1 8-4-15,-8 13-4 16,2 4-8-16,-2 16-6 16,0 10-3-16,4 7-6 15,2 10-1-15,15 10-2 16,10 1-1-16,21-2-1 15,15-4 1-15,22-19-1 16,9-8 0-16,16-19-1 16,1-10 0-16,5-17-1 0,-4-4-3 15,1-14-40-15,-3-8-30 0,-2-13-73 32,4-9-257-32,-9-13 259 15</inkml:trace>
  <inkml:trace contextRef="#ctx0" brushRef="#br0" timeOffset="29882.15">15643 17174 908 0,'3'11'176'0,"2"-1"262"16,2-4-261-16,8-3-26 16,2 2-11-16,8-7-40 15,5-2-18-15,5-1-48 16,3-1-12-16,0 1-13 15,1 2-18-15,-7 1-28 0,-2-1-36 16,-11 3-50 0,-5 3-27-16,-8-1-36 0,-6-1-199 0,-6 6 244 31</inkml:trace>
  <inkml:trace contextRef="#ctx0" brushRef="#br0" timeOffset="30072.42">15728 17480 1429 0,'13'14'89'0,"-2"-3"48"0,3 0-25 15,3-9-19-15,2-2-12 16,11 0-40 0,3 0-13-16,3-9-29 0,5-2-25 15,5-5-68-15,0-2-53 16,3-16 78-16</inkml:trace>
  <inkml:trace contextRef="#ctx0" brushRef="#br0" timeOffset="30472.26">16936 17051 1481 0,'7'0'99'0,"-1"3"29"15,-3 5-40 1,2 10-10-16,0 8-34 16,-2 6-9-16,1 14-22 15,0-1-4-15,-1 12-10 0,5-2-13 16,-7-3-29-16,2 0-23 15,1-6-63-15,-6-13-34 16,-1-11 88-16</inkml:trace>
  <inkml:trace contextRef="#ctx0" brushRef="#br0" timeOffset="30940.2">16925 17160 1370 0,'-4'-52'120'16,"0"0"66"-16,12 16-56 15,8 7-8-15,8 10-18 16,9 8-13-16,3 10-18 0,5 1-11 16,2 6-24-1,-5 2-7-15,-5 11-20 0,-8-2-8 16,-8 10-10 0,-6 5-12-16,-7-4-7 15,-4 7-6-15,-10-7-11 16,-4 2 1-16,-7-3-2 0,-4-5 7 15,0-5 13 1,-2-4 11-16,8-7 13 16,10-3 1-16,9-1 2 0,-2 6 4 15,18-3 8-15,0 2 0 16,12 4 10-16,2-1-2 0,3 1 5 16,7 6 5-16,-3 2 9 15,1 3 2-15,-8 4-10 16,-6 0-7-1,-15 6-11-15,-9-1-5 0,-14 7-1 16,-11-8-2 0,-11-3-3-16,-2-5-3 0,2-8-2 15,-1-1-1 1,6-12-14-16,-2-4-4 16,3-16-8-16,6-7-13 15,5-19-36-15,6-7-23 0,13-9-77 16,5-1-25-16,22 7 109 15</inkml:trace>
  <inkml:trace contextRef="#ctx0" brushRef="#br0" timeOffset="31270.85">18451 17135 1585 0,'11'30'110'0,"1"3"62"0,7 0-112 0,0 2-13 0,-3-1-38 0,0-5-19 0,0-4-46 16,-2-1-27-16,-3-10-62 15,-2-2-149-15,4-10 183 16</inkml:trace>
  <inkml:trace contextRef="#ctx0" brushRef="#br0" timeOffset="31437.35">18493 16789 1793 0,'-11'0'113'0,"3"0"40"31,1-3-49-31,2 2-63 0,5-2-45 0,8-2-67 16,8 2-34-1,13 3-75-15,9 4-38 16,16 9 120-16</inkml:trace>
  <inkml:trace contextRef="#ctx0" brushRef="#br0" timeOffset="31642.17">19177 16890 1502 0,'-15'-11'96'0,"-7"-1"59"16,-8-4-13-16,-6 8-22 15,-3 3-11-15,-4 12-42 16,2 13-26-16,0 20-15 15,6 12-11-15,13 15-5 16,8 6-1-16,19 4-7 16,4-3-16-16,10-6-60 15,2-3-33-15,1-13-90 0,-5-5 37 0,-9-9 78 32</inkml:trace>
  <inkml:trace contextRef="#ctx0" brushRef="#br0" timeOffset="31815.19">18732 17256 1542 0,'9'-19'99'15,"7"5"49"-15,8 3-30 0,12 9-36 16,11 1-21-16,12-4-38 16,-1 0-32-16,3-2-78 15,-5-3-54-15,2-3 66 16</inkml:trace>
  <inkml:trace contextRef="#ctx0" brushRef="#br0" timeOffset="32352.48">20437 16998 1574 0,'-3'-5'117'0,"-5"-5"44"16,-13-5-55-16,-9 0-18 0,-14 3-41 16,-5 1-18-16,-7 11-15 15,2 8-7-15,5 12-8 0,6 7 0 16,17 9-5 0,10 7-1-16,19 3 3 15,13 1-2-15,20 3 2 16,11-4-1-16,20 1-1 15,4-4 5-15,0 1-6 16,-4-1 3-16,-19-4 2 16,-7 1 0-16,-19-10 6 15,-9-5 1-15,-18-6 11 16,-11 0-2-16,-19-2-1 16,-9-4 1-16,-16-6-15 15,-9-2-5-15,-5-11-12 0,-4-4-15 16,12-7-27-1,12 0-16-15,23-4-34 0,12 5-10 0,21 4-4 16,12-2 57 0</inkml:trace>
  <inkml:trace contextRef="#ctx0" brushRef="#br0" timeOffset="32640.11">21197 17171 1043 0,'-4'0'182'0,"-3"0"287"0,4 0-331 0,3 2-17 0,2-2-31 15,10 3-15-15,6 3-33 0,7 0-11 16,7 4-15-16,2-5-5 15,9 1-18-15,-1-5-11 0,-4 1-42 16,-6 0-26-16,-13-2-56 16,-7 0-19-16,-12 0 2 15,-6 0 65-15</inkml:trace>
  <inkml:trace contextRef="#ctx0" brushRef="#br0" timeOffset="32801.08">21125 17359 1507 0,'12'19'101'0,"7"-4"56"16,10 1-16-16,7-3-31 15,0-2-15-15,13-3-49 16,2-5-19-16,2-6-48 16,3-7-23-16,-6-5-66 15,2-6-57-15,-5-4 97 16</inkml:trace>
  <inkml:trace contextRef="#ctx0" brushRef="#br0" timeOffset="33404.37">22098 17188 1317 0,'-1'0'33'0,"4"-3"10"0,6-3 58 0,1-2-2 0,5-9 14 0,6-1-8 0,4-5-20 0,2-4-6 0,3-3-11 0,-2-5-9 15,-4 4-14-15,-5-2-7 16,-8 4-12-16,-3 4 1 16,-6 12 7-16,-2 12-3 0,1 1-6 15,-1 14-5-15,-1 16-16 16,-3 9 3 0,3 20-5-16,-2-1 2 0,6 15-4 15,2 1-11-15,2 3-8 16,4 2-4-16,-1-3-43 15,-2-9-10-15,-3-10-35 16,-2-13-17-16,-3-17-5 16,0-5-10-16,-2-14-6 15,-6-8-15-15,-3-8 100 16</inkml:trace>
  <inkml:trace contextRef="#ctx0" brushRef="#br0" timeOffset="33557.58">22245 17608 712 0,'-28'-6'165'16,"-2"1"175"-16,7 8-147 15,3 3-36-15,9 4-23 16,3-1-3-16,8 2-12 16,2 0-11-16,17 0-14 15,7 0-15-15,22 2-16 16,10-4-2-16,5-1-32 0,2-1-7 16,-7-3-44-16,-3-2-25 15,-4-5-77 1,-4-8-65-16,-3-3 109 0</inkml:trace>
  <inkml:trace contextRef="#ctx0" brushRef="#br0" timeOffset="60486.32">998 13971 759 0,'-22'0'101'16,"-2"-1"58"-16,4-4-9 0,-4-3-60 0,0 2-11 0,5-5-9 0,-1 3-4 0,7 2 4 0,2-1-5 16,7 4-2-1,2 3-2-15,0 0-9 0,1 0-9 16,-1 0-6 0,-1 0-7-16,11 3 3 0,3 4 1 0,9-7 3 31,7 3 2-31,6-3-11 15,5-3-1-15,5-4-5 0,3 1-5 16,9 0 5-16,6 1-4 16,10 2-3-1,8-2-4-15,5 5-4 16,-1 5-5-16,4-4 1 16,-5-1 1-16,3 0 5 0,5-8 9 15,15-3 12-15,7-3 3 16,12-3-15-16,2-4 0 15,7 2-14-15,10-4-2 16,4 2 1-16,1 4-4 0,-7 7-3 16,-5 4 4-16,4 11-3 15,0 8 1-15,-2 9 2 16,-1 1-6-16,-5-5 9 16,9-4 3-16,2-6-7 15,-2-4 1-15,-9 4-3 16,2-5-2-16,-3 1 6 15,2 0-1-15,-12-2 0 16,-12-2 1-16,-13 3 1 16,-3 0 0-16,4 4-3 15,0-3 4-15,-7 4-6 16,-6-3-5-16,-16 1-14 16,-11-3-16-16,-7-3-30 15,-7 0-6-15,-10-3-18 16,-2-2-3-16,-9 2 8 0,-3 2 12 15,-6 1 27-15,-2 0 14 16,-3 0-4-16,0 0-22 0,-7 0-239 16,-1 0 193-1</inkml:trace>
  <inkml:trace contextRef="#ctx0" brushRef="#br0" timeOffset="61255.12">5183 12981 1262 0,'-3'-5'76'0,"0"4"25"0,3-1-7 0,-2 2-15 0,1 0-8 16,-1 3-3-16,2 7-8 0,0 5-7 0,0 11-4 0,2 7-6 0,-2 6-8 0,0 16-15 15,1 8-4-15,1 15-10 16,0 2-1-16,2 15-1 15,-1 1 0-15,2 10-4 16,-2 7 4-16,4 12-4 16,-3 1 0-16,1 2 3 15,-3-4-3-15,1 1 1 0,-2-4-1 16,1 5 0 0,0 2 0-16,1-2-1 0,-3 2 1 15,0 0 1-15,1 1 4 16,2-3-3-16,1-7-1 0,-1-3-1 15,-2-2-1 1,-1 12-1-16,-1-1 2 16,-6 5 0-16,-2 1 2 15,-2-3-2-15,-3 3 0 0,0 1 2 16,-2 1-2 0,0-13 0-16,0-5 0 0,4-3 2 15,-1-8-2-15,4 0 2 16,-1-5 2-16,2-18 0 15,2-7 4-15,0-24 2 16,1-9-3-16,-2-23-23 16,0-10-35-16,-6-29-99 15,2-15 88-15</inkml:trace>
  <inkml:trace contextRef="#ctx0" brushRef="#br0" timeOffset="62400.23">965 12995 896 0,'0'-6'111'0,"-3"-2"92"16,1 3-81-16,-3 5-13 0,2 0-24 0,2 0-11 0,-3 0-12 0,0 6-13 0,-4 12-17 15,0 1-8 1,-2 19-15-16,3 9-1 0,-4 14-5 16,-2 4 0-1,-1 6-4-15,1 0-3 16,0-14-4-16,6-4-4 16,0-19 4-16,-1-11 2 15,5-17 5-15,0-6 3 16,0-20-3-16,3-12-2 15,-3-20-3-15,3-9 0 16,0-10 6-16,1-5 0 0,10 2 2 16,0 5-1-16,10 9 9 15,-2 6 2-15,1 10 7 16,-1 9 2-16,-1 12-11 16,-1 10-1-16,4 13-2 15,1 3 0-15,1 19 13 16,-1 10 0-16,-1 15-2 0,3 8-4 15,-2 15-10-15,3-1-2 0,-1 5 0 16,-1-3-3 0,-2-8-15-16,-4-4-13 15,-3-14-41-15,-6-4-14 16,-6-11-32-16,-4-4 50 16,-14-15 32-16</inkml:trace>
  <inkml:trace contextRef="#ctx0" brushRef="#br0" timeOffset="62603.44">881 13167 1339 0,'19'13'84'15,"5"-4"20"-15,-2 1-12 0,3-9-54 0,4-4-14 0,4-13-14 0,5-4-19 0,9-10-7 0,3-5 8 16</inkml:trace>
  <inkml:trace contextRef="#ctx0" brushRef="#br0" timeOffset="63122.59">2258 12997 957 0,'0'4'131'0,"0"0"130"16,2 7-133-16,0 6-15 0,2 8-32 15,1 8-11-15,1 8-28 16,-1 7-6-16,-2 5-22 16,0-1-6-16,-3 8-7 15,-3-6-16-15,0-2-37 16,2-6-22-16,-1-15-45 15,2-6-21-15,0-25-248 16,-3 0 245-16</inkml:trace>
  <inkml:trace contextRef="#ctx0" brushRef="#br0" timeOffset="63552.06">2180 13001 1154 0,'-7'-53'78'0,"6"4"29"0,4 9 6 16,8 9-16-1,6 9 2-15,10 6-8 16,8 10-5-16,7 6-21 0,3 0-16 16,-1 6-18-16,0 5-12 15,-8 5-13-15,-3 3-1 16,-11 6-3-16,-4 2-1 0,-15 9 0 16,-6 4-1-16,-11-3 1 15,-7 1-1-15,-3-1-13 16,-1-9-2-16,3-14-3 15,0-1-1-15,9-9 14 16,4 1 0-16,9-5 4 16,1 2 0-16,12-1 4 15,4-1 3-15,7 0 4 16,6 4 4-16,6 2-1 16,4-3-1-16,-1 8-3 15,-3 0-3-15,-7 5-2 0,-7 4 0 16,-11 6 0-1,-3 5 2-15,-19 7-1 16,-8 5 1-16,-19 4-5 16,-9-1 1-16,-7-2 0 15,-3-5-3-15,7-10-9 16,2-7-19-16,4-21-38 16,6-2-23-16,4-21-29 0,7-4-10 15,24-12-248-15,6-10 242 16</inkml:trace>
  <inkml:trace contextRef="#ctx0" brushRef="#br0" timeOffset="64503.64">4107 12796 1092 0,'0'5'81'0,"-1"3"35"0,-6-2-17 0,1 2-5 0,-5-1-5 16,0-3-8-16,-5-4-9 0,-7 0-12 16,-1 0-17-16,-6-4-10 15,-3 0-16-15,-2 1-8 16,-1 2-5-16,1 1-2 16,8 4 1-1,8 4-1-15,8 8-2 0,3 5-2 0,10 4-3 16,8 5 0-16,7 6 2 15,5-3-2 1,10 2 5-16,2-1-2 0,6-5 3 16,4-2 2-1,-3-4-4-15,-3 1 1 16,-4-5-1-16,-7 1 0 16,-14 1 8-16,-4-1 5 15,-17 3 9-15,-9-3 5 0,-14-1-1 16,-14-2-1-16,-8-4-11 15,-6-4-6-15,-2-9-9 16,-1 0-22-16,6-6-33 16,2 0-19-16,5 3-56 15,2-4 82-15,6 3 12 16</inkml:trace>
  <inkml:trace contextRef="#ctx0" brushRef="#br0" timeOffset="66144.17">6007 12941 926 0,'0'0'90'0,"0"0"71"0,0 0-32 16,-5 0-18-16,0-1-9 0,-3 1-6 0,-1 0-9 0,-2-2-8 16,-5 1-9-16,-3 1-17 15,-6-5-5-15,-11 5-15 16,-4 5-8-16,-4 9-13 16,0 3-5-16,9 15-5 15,5 3-1-15,11 12-1 16,10 6-2-16,10 11-2 15,7-1 2-15,13-3 0 16,4-7-1-16,11-15 2 0,8-10-2 16,5-15 1-1,8-5 2-15,5-16-40 16,-4-8-39-16,-3-23 44 16</inkml:trace>
  <inkml:trace contextRef="#ctx0" brushRef="#br0" timeOffset="87119.49">13906 13388 600 0,'-10'14'108'0,"-1"-3"135"0,2 0-120 0,-1-6 4 0,4-4-19 0,3 1-12 0,1-4-22 16,2-2-8-1,2-4-5-15,4 1-9 0,7 0-11 16,6 3-5-16,9 4-19 16,2 0-5-16,6 2 1 15,2 0-6-15,2-2 1 16,2-5-4-16,-1 0-5 15,-3-3-10-15,-13-3-28 16,-3 6-19-16,-14 1-47 16,-8 1-268-16,-20-2 243 15</inkml:trace>
  <inkml:trace contextRef="#ctx0" brushRef="#br0" timeOffset="87408.63">13827 13695 999 0,'16'-14'145'0,"1"-6"146"15,4 2-161-15,4 4-18 16,-2 3-51-16,1 5-17 15,0 6-28-15,-2 3-6 16,2 2-5-16,-1-1-6 0,9 3 0 16,2-7-10-16,12 0-27 15,2-2-9-15,0-6-40 16,-2-1-17-16,-5-1-184 16,-1-1 178-16</inkml:trace>
  <inkml:trace contextRef="#ctx0" brushRef="#br0" timeOffset="87889.13">14644 13463 813 0,'2'-12'127'0,"1"2"205"0,-3 7-236 15,-2 3-2 1,-1 0 1-16,-2 3-10 16,-1 7-12-16,1 2-5 15,-4 3-9-15,-1 4-4 16,1 1-16-16,-1 8-11 16,3 4-15-16,2-2-7 0,5 6-5 15,1 2 0-15,10 2 0 16,4-1-1-1,10 2-1-15,5-3 1 0,5-8-5 16,2-7-5-16,1-13-4 16,2-10-3-16,-4-14 6 0,3-5 5 15,-12-11 6 1,-3-2 1-16,-11-10 12 16,-10-2 7-16,-3-4 17 15,-5-1 12-15,-6 2 11 16,-2-2 0-16,-12 3-6 15,-8 2-15-15,-3 13-23 0,-5 5-9 16,6 23-31-16,2 13-20 16,3 17-54-16,1 10-35 15,7 4 41-15,5 0 23 16</inkml:trace>
  <inkml:trace contextRef="#ctx0" brushRef="#br0" timeOffset="97852.47">13516 8370 764 0,'-3'9'91'0,"0"-3"37"0,-2 4-24 0,-1-5-15 16,-1 3-35-16,1-4-12 0,1 3-12 0,5-1 1 0,0-5 0 16,-1 1-1-16,-1-2 2 15,1 0-2-15,-1-6-4 0,5 3 1 16,4-4-4 0,0 3 0-16,1-1 6 0,2-1-5 15,2-7 2 1,-2-3-1-16,4-8-2 15,5 2 3-15,-2-3 3 0,4 5 2 16,-5 1-11 0,-5 3-2-16,3 5-7 15,-3 1-4-15,0 6 3 0,0 1 0 16,-3-2 0-16,-2 3-1 16,-6 2 0-16,0 2-3 15,-3 4 2-15,-5 2 0 16,2 3-5-16,0 3 1 0,2 5-4 15,4-1-2 1,2 4 0-16,3 1-1 0,3 4 2 16,3 5 1-16,0 2 1 15,0 6 2 1,-3 1-1-16,-4-5 0 0,-2 0-1 16,3 1-1-16,-4-14-6 15,2-1-8-15,2-4-20 16,-2-9-12-16,0-4-18 15,-1-4-8-15,0-1-32 16,-1 0-72-16,4-9 103 16</inkml:trace>
  <inkml:trace contextRef="#ctx0" brushRef="#br0" timeOffset="98353.39">13606 8688 375 0,'-5'2'115'0,"-3"4"100"0,2 4-39 0,-2-1-4 0,0-4-34 0,5 1-24 0,0-6-32 16,3 0-9-16,0 0-5 15,-3-9-5-15,3 1-10 16,0 0-8-16,1-2-15 15,3 3-4-15,-3 7-4 16,1-2 1-16,-1 0-8 0,10-1 0 16,2 3-2-16,1 0-1 15,7-1 4-15,-1-4-2 0,4 0 1 32,1-4 3-32,7-4 4 15,-6-3-3-15,1 1-8 0,0 0-3 16,-5 4-9-16,-4 8 0 15,-4 6-21-15,-5 10-22 16,-6 12-69-16,-1 2-40 16,-4 11 75-16</inkml:trace>
  <inkml:trace contextRef="#ctx0" brushRef="#br0" timeOffset="103351.52">14605 6843 425 0,'0'-6'75'0,"3"-2"75"0,0 0 29 0,0 3 3 0,-1 4-11 0,1-2-14 0,-3 3-13 15,1 0-18-15,-1 0-8 0,0 0-23 0,0 0-23 16,0 3-28-16,-1 3-15 16,-4 8-21-16,-1 8-2 15,-5 15-3-15,-2 5-2 16,-4 12-1-16,1 4 3 16,2-6-7-16,3-4-2 15,6-17-4-15,-1-9-4 16,6-9 5-16,1-13 3 0,4-11 6 15,3-5 0-15,0-23 6 16,3-9-1 0,1-12-1-16,3-3 0 0,0-5 3 15,3 2 3-15,-1 5 14 16,2 5 6 0,3 9 3-16,0 8-1 15,0 15 0-15,0 8-7 0,-4 8 3 16,-1 4-4-1,2 4-9-15,-3-2 3 0,4 8-6 16,-2 5-2-16,-3 10-4 16,1 4 2-16,-3 11-4 15,-2 4 2-15,-2 7-4 16,4 5-2-16,1 5-5 16,2-3-1-16,3-1 6 15,-3 1-29-15,-1-5-18 16,-2-2-16-16,-2-17-24 0,-3-6 12 15,-3-15-33-15,-4-7-5 0,-5-4-50 16,-6-10-242-16,-14-20 267 16</inkml:trace>
  <inkml:trace contextRef="#ctx0" brushRef="#br0" timeOffset="103612.95">14646 6988 1160 0,'-15'10'53'0,"-3"1"4"0,-1-3 1 0,0-5 2 0,1-2-11 0,9-2-13 0,6-4-4 0,9 2-6 0,8 0 11 0,11-2 8 0,4 2 4 15,2-2 1 1,3-3-14-16,-3 3-17 0,-6-1-5 0,-6 1-52 31,-3 4-32-31,-8-7-293 0,1 3 227 16</inkml:trace>
  <inkml:trace contextRef="#ctx0" brushRef="#br0" timeOffset="104172.28">15315 6958 1117 0,'4'7'105'15,"-1"0"49"-15,-4 8-48 0,-4 0-11 16,0 4-32-16,-2 0-9 15,3-5-18-15,1-3-8 0,3-3-14 32,0-8 0-32,5 0 10 0,1-8 6 15,1-7 7-15,-1 1-2 16,-3-5-7-16,-3 1-6 16,-2 4-8-16,-1 0-3 0,-3 6-7 15,0 2-3 1,-1 6-1-16,3 0-1 0,4 0 0 15,-2 1-1-15,2-1 2 16,2 2 0-16,7-4 1 0,-1-1-1 16,0-5 0-1,0 3 0-15,-7 2-24 16,-1 2-23-16,0-1-29 16,-8-3 30-16</inkml:trace>
  <inkml:trace contextRef="#ctx0" brushRef="#br0" timeOffset="104631.94">15569 6665 870 0,'-11'22'81'0,"1"-5"36"0,5 1-1 0,4-7-34 0,1-2-8 0,6-4-3 0,-1 1 1 0,9-6 7 16,-3 0-6-1,5-12-8-15,4-3-6 0,-4-5-14 16,5-1-9-16,-4-1-7 16,-4 0-8-16,-2 7-11 15,0 0-3-15,-7 7-7 16,-2 8-1-16,0 2-1 16,-2 11 1-16,-4 7 1 15,3 5 0-15,-1 7 1 16,2 1-1-16,2 5 3 0,6 0-2 15,3 1 1-15,-5 1-1 16,5 2-5-16,-3 2-18 16,-3-6-31-16,1-3-20 0,-6-7-54 15,-3-4-174 1,-2-7 191-16</inkml:trace>
  <inkml:trace contextRef="#ctx0" brushRef="#br0" timeOffset="104833.87">15513 7099 1223 0,'13'1'97'16,"4"4"51"-16,12-5-35 16,7 6 2-16,8-6-32 15,2 0-25-15,-2 0-30 16,-3 0-8-16,-1 0-52 0,-6 3-41 15,-1-3 41-15</inkml:trace>
  <inkml:trace contextRef="#ctx0" brushRef="#br0" timeOffset="107763.83">17503 7983 683 0,'3'0'142'0,"2"0"140"0,-4 2-138 0,1 3-15 0,-5 6-44 0,-4 3-5 0,-4 6-19 31,-1 6-11-31,-1 2-23 0,-1 8-12 16,3 8-16-16,0 10 1 15,-4 15-1-15,3 6-10 16,-1-3-6-16,-1-9-3 15,6-22 3-15,2-9 12 16,4-20 5-16,2-4-1 16,0-8 3-16,5-8 0 15,3-17 1-15,3-10 4 0,-2-18 0 16,4-7 0-16,0-11 6 16,1 0 1-16,0 2-3 15,-1-1 1-15,4 9 4 16,2-1 6-16,5 10 11 15,2 6 4-15,1 13 0 16,-3 3-4-16,1 15-2 16,-6 3 0-16,2 12-4 15,-1 8 1-15,-7 10-7 0,2 15-7 16,-5 9-1-16,-1 9-4 16,-1 9-2-1,0-3-2-15,2 2-2 16,-1 1 0-16,7-1-5 15,-2-2 5-15,-1-7-10 16,-1-3-8-16,-5-10-19 16,-3-12-22-16,1-9-20 0,-3-7-13 15,-2-9-26-15,-3-9 15 0,-7-10 55 16</inkml:trace>
  <inkml:trace contextRef="#ctx0" brushRef="#br0" timeOffset="107970.42">17449 8158 1134 0,'13'0'90'16,"4"-1"54"-16,4-2-24 0,13-2-20 0,4-3-21 0,8 3-40 0,3-1-9 0,-10 6-17 15,-1 0-34-15,-10 6-248 16,4-3 186-16</inkml:trace>
  <inkml:trace contextRef="#ctx0" brushRef="#br0" timeOffset="117437.44">13663 10672 597 0,'-2'-3'63'0,"-1"0"48"0,2 1-20 0,-3-4-20 0,0 3-8 0,2 1-11 0,0 2-3 0,2 0 2 15,0 0-2-15,0 0 1 16,-1-1 0-16,6 2 1 16,-1 4 3-16,-4-2 0 15,2 3-4-15,-4-1-15 16,1 3-8-16,-2-3-10 15,1-4-2-15,0 3-2 0,1-3 6 16,-1-1-8-16,1 2-4 16,-2-1 0-16,-12 10-2 15,11-1-2-15,-4-1 1 0,-3 7-3 16,3-2-3 0,-6 0 4-16,3 2 4 0,7 1-3 15,4 2 1 1,7 2 3-16,1-4-4 15,3 2 3-15,-2-1-1 0,5-3-6 16,-4-1-2-16,4-1 5 16,-5-2-1-1,1-6 1-15,7-5 2 0,1-6 3 16,4-7 8-16,5-8 12 16,-4-1 3-16,-4-3 2 15,-2-3-1-15,-7-2-1 16,-5-2 3-16,-5 4-3 15,-3 1-3-15,-12 8-7 16,-2-1-4-16,-5 4-11 0,-3 5 0 16,-5 8-8-16,1-2-6 15,4 3-9-15,3 4-9 16,8-2-19 0,12 0-9-16,1 0-50 15,-1 0 11-15,-1-6 48 0</inkml:trace>
  <inkml:trace contextRef="#ctx0" brushRef="#br0" timeOffset="121799.25">14592 10879 1160 0,'2'-2'104'0,"-1"1"92"0,-1 1-75 0,2 1-13 15,-2 7-4-15,1 5-19 0,2 4-7 16,1 15-28-16,0 5-9 0,3 8-21 16,-1 3-10-16,2 3-4 15,0-2-7-15,0-8-1 16,-2-2-11-16,-4-1-35 16,1-6-34-16,-5 1-54 15,-1-8-22-15,0-6 84 16</inkml:trace>
  <inkml:trace contextRef="#ctx0" brushRef="#br0" timeOffset="122338.44">14594 11055 1120 0,'-22'-19'94'0,"7"-3"60"15,1 2-10-15,9 3-29 16,7-4-10-1,9 1-13-15,6-6-2 0,9 1-3 16,4-2-1 0,6 4-14-16,2-1-12 15,1 8-28-15,1 4-7 16,-15 12-19-16,-1 3-5 16,-13 16-5-16,-7-2-14 15,-4 7-5-15,-6 2 0 16,-5 0-13-16,-5-3 5 0,-4 3-9 15,-1-4 3-15,1-3 18 16,2-5 4-16,7-5 17 16,10-7-1-16,1-2 3 15,-2 5 3-15,10 2 10 16,5-2 10-16,6 5 3 16,1 1-1-16,8 1-15 15,-1 2-5-15,2 4-9 16,-3 1-1-16,-5 1 1 15,-2 4-4-15,-10 1 4 0,-5 3 0 16,-12 4-7-16,-5-5 2 0,-14-2-3 16,-6-1 2-1,-8-10 2 1,-3-9 2-16,1-5 0 16,2-7-4-16,13-5 3 15,3-1-8-15,10-1-14 0,6 1-12 16,4 5-49-16,5 7-22 15,3-7-54-15,4 2-253 16,7-12 271-16</inkml:trace>
  <inkml:trace contextRef="#ctx0" brushRef="#br0" timeOffset="122531.21">15193 11087 1655 0,'-1'6'85'15,"-4"2"15"1,0-3-25-16,-1-2-28 0,3-3-29 0,3-6-43 0,3-1-26 0,8-5-75 0,3-1 13 16,6-6 45-16</inkml:trace>
  <inkml:trace contextRef="#ctx0" brushRef="#br0" timeOffset="122908.88">15417 10888 1362 0,'6'-3'103'0,"-1"0"46"0,-2 6-45 16,-3 10-5-16,-4 13-30 0,-1 6-15 15,0 12-31 1,2 2-7-16,6 8-11 0,5-2-3 0,9-2-2 16,5-3-3-1,8-10-4 1,2-11-2-16,0-11-1 16,1-9 0-16,-7-19 9 0,0-6 1 15,-7-12 1 1,-7-9 2-16,-2-7 6 15,-2-2 2-15,-7-4 6 16,1 2 1-16,-12 7-1 16,-5-3 3-16,-8 12-5 0,-3 5-1 15,-3 21-9-15,2 10-8 16,-6 28-23-16,-1 7-37 0,-7 13-86 16,-2-4 86-1</inkml:trace>
  <inkml:trace contextRef="#ctx0" brushRef="#br0" timeOffset="125102.4">17036 11391 1090 0,'-7'3'78'0,"1"1"44"0,1-1-4 0,1 6-6 0,-4 2-4 0,3-1-18 0,-8-1-8 16,4 1-18 0,4 2-12-16,-4 6-22 0,4 2-6 15,-6 10-15-15,-2 5-4 16,2 4-2-16,7 4-2 0,4 4-1 16,1-4-1-1,15-7-2-15,-2-8-2 0,11-14-1 16,2-7-6-16,2-9 2 15,5-9 1-15,-4-9 3 16,0-7 7-16,-3-11 5 0,-3-1 6 16,-4-4 12-16,-4 2 8 15,-8-3 12 1,-3 4 4-16,-7 7-2 16,-6-1 0-16,-12 8-12 15,-7 4-11-15,-11 11-17 16,-3 5-27-16,-3 15-56 15,0 10-19-15,9 16-70 16,6 1 278-16,-5 5-101 16</inkml:trace>
  <inkml:trace contextRef="#ctx0" brushRef="#br0" timeOffset="130516.14">18888 9508 841 0,'-2'3'103'0,"2"-3"77"0,-3 5-34 0,5 2-42 0,-1-1-16 0,1 5-14 16,-2 1-8-16,-5 14-25 15,-4 4-12-15,-7 14-18 16,0 6-6-16,-3 7-2 15,0 3-1-15,7-8-4 16,2-2-1-16,5-18 6 16,5-7 1-16,5-15-2 15,1-9 0-15,7-10 3 16,-2-7 3-16,2-14 9 0,-1-8 3 16,3-14 1-1,0-11 0-15,4-8 1 16,2 0 2-16,2 7 6 15,-2 0 6-15,3 17 7 16,-1 6-1-16,-5 14 5 16,1 4-6-16,-12 13-3 0,0 4-3 0,-6 6-11 15,1 0-2 1,3 0-17-16,-5 6 0 16,6 13-6-16,-1 0-2 15,6 14 6 1,0 7 3-16,8 10-6 0,0 1 0 15,6 5-7-15,0 3-4 0,-4-7-36 16,-4-2-22-16,-6-9-50 16,-3-3-25-1,-5-11-26-15,-1-4-166 0,-7-8 216 16</inkml:trace>
  <inkml:trace contextRef="#ctx0" brushRef="#br0" timeOffset="130733.87">18863 9759 1043 0,'9'2'90'0,"5"4"114"0,5-6-94 0,3-2-9 0,7-4-18 15,1-5-45-15,0 3-18 0,1 0-9 0,-4 4-6 16,0 5-51-16,-5 2-29 16,0 7 36-16</inkml:trace>
  <inkml:trace contextRef="#ctx0" brushRef="#br0" timeOffset="131189.16">19584 9399 1132 0,'0'2'101'0,"0"3"59"15,-2 1-55-15,-1 4-11 16,1 7-28-16,-1 3-20 0,5 6-19 16,2 2-5-1,1 8-14-15,6 4 1 0,-3-1-7 16,-5 4 0 0,3 2-16-16,-7-4-13 15,-1-4-49-15,4-7-26 0,-1-10-183 16,6-7 168-1</inkml:trace>
  <inkml:trace contextRef="#ctx0" brushRef="#br0" timeOffset="131470.31">19393 9617 994 0,'0'0'137'16,"0"2"194"-16,3-2-223 0,2 0 7 15,2-3-7-15,4-2-18 16,5 0-16-16,6 0-12 16,4 5-28-16,5 0-8 0,4 0-15 15,0 7-3 1,-1-1-21-16,-4-1-26 0,2 3-57 15,-4-7-35-15,2 1-50 16,-1-4 88-16</inkml:trace>
  <inkml:trace contextRef="#ctx0" brushRef="#br0" timeOffset="131905.87">19942 9532 1295 0,'0'5'93'0,"-2"3"54"0,0 3-16 16,-4 6-20-16,0-1-23 16,-4 7-33-16,1 3-12 15,3 5-16-15,2 4-8 16,4 6-11-16,7 1-4 0,1-4-4 15,4 0 0-15,1-5 0 16,1-4 0 0,-1-7-2-16,-1-8-1 0,4-14 0 15,1-2 0 1,2-15 3-16,0-4 1 0,-1-10 2 16,-1-7 3-1,-4-4 7-15,-2-1 3 0,-5-6 13 16,-4 6-2-1,-9-2 1-15,-8 4-2 0,-6 3-10 16,-4 8 1-16,1 8-9 16,4 8-4-16,4 7-12 15,2 6-20-15,1 4-59 16,-3 5-42-16,4 9 64 16</inkml:trace>
  <inkml:trace contextRef="#ctx0" brushRef="#br0" timeOffset="134206.59">21415 8783 1912 0,'0'0'16'0,"0"11"-2"0,0 13 8 0,-6 9-3 0,-4 11-11 0,-5 8-5 0,-4 6-2 0,3 5 2 0,0-1-2 0,3-13-1 16,4-8 1-16,3-19-2 15,4-21 0-15,1 6 4 16,7-15-3-16,0-19 4 15,4-12 3-15,-1-21-3 16,2-7 3-16,0-8-5 16,0-1 0-16,2 2-1 15,-1 4 6-15,1 11 6 0,3 7 9 16,1 15 7 0,2 9 0-16,0 17 2 0,0 6-5 0,1 15 1 31,1 4-6-31,4 13-7 15,-1 6-2-15,3 12-2 16,0 6 0-16,-4 7-5 0,1 5-3 16,-5 2-1-16,-5 3-1 15,2-8 1-15,-10-5-2 16,4-11-17-16,-3-5-14 16,-3-10-24-16,0-5-3 15,-4-13-39-15,0-10-10 16,-4 1-40-16,-4-15-26 15,-5-6 101-15</inkml:trace>
  <inkml:trace contextRef="#ctx0" brushRef="#br0" timeOffset="134388.19">21331 8975 1298 0,'0'3'81'0,"7"4"45"0,2-6-5 0,10 1 3 0,6-2-16 0,12-3-30 16,5-2-16-16,10-1-33 0,2 3-14 15,-5-4-68-15,-2 3-58 16,-10-4 63-16</inkml:trace>
  <inkml:trace contextRef="#ctx0" brushRef="#br0" timeOffset="185581.81">20723 12296 607 0,'-2'-9'142'0,"-1"3"106"0,-2-2-80 16,3 5-10-16,-4 1-49 0,3-1-4 0,1 1-10 0,2 2-5 0,-1 0-10 15,-1 0-3-15,1 0-10 16,-1 0-4 0,-6 8-13-16,5-1-7 0,0 2-2 15,0 5-5-15,1 7 2 16,1 6-2-16,1 10-16 15,0 9-5-15,1 11-14 16,1 6-2-16,-2 8-4 16,0 0 8-16,0-6-2 15,1-4 3-15,3-14-10 16,-3-4-15-16,1-13-10 16,-1-5-12-16,1-3-17 15,-1-4-4-15,-1-7-22 16,0 0-8-16,0-11-25 0,-1 0-23 15,-2-13 87 1</inkml:trace>
  <inkml:trace contextRef="#ctx0" brushRef="#br0" timeOffset="186082.02">20301 12721 722 0,'-3'-14'118'0,"-2"4"149"0,4 4-154 0,-5-1-33 0,4 7-14 0,-1-1-18 15,3 1-9-15,6 3-2 16,4-3 3-16,4 0 7 15,2 0 5-15,9-5 2 16,3 4 0-16,7-1 7 16,4-6-7-16,10 5-1 15,2-3-6-15,9 6-18 16,0 6-4-16,-4 2-15 16,0 3-4-16,-6-2-5 15,-1 3 1-15,-10-5-2 16,-5 0 1-16,-11-3-19 0,-7 1-19 15,-14-5-61-15,-2-6 68 16,-27-7-4-16</inkml:trace>
  <inkml:trace contextRef="#ctx0" brushRef="#br0" timeOffset="186796.29">21650 12028 1131 0,'3'0'104'0,"-6"-1"95"0,-2-1-53 0,-12 1-23 0,-7-7-21 0,-4 6-31 0,-4 2-14 0,1 7-1 15,-1 5-7-15,-2 13-8 0,-3 8-6 16,1 21-23-16,-2 11-3 15,10 21-9-15,9 11-2 16,16 13 4 0,11 7-2-16,23-5-2 15,10-7 1-15,16-16-15 16,9-10-6-16,12-16-44 0,-1-8-22 16,0-19 19-16,-3-9 15 15</inkml:trace>
  <inkml:trace contextRef="#ctx0" brushRef="#br0" timeOffset="187476.48">23914 11937 1264 0,'3'5'95'0,"5"3"78"0,3-4-38 0,10 6-21 0,2 4-13 0,14 2-24 0,4 6-6 0,7 12-17 0,3 4-5 0,-4 16-19 32,-3 3-6-32,-10 7-10 0,-12 7-8 0,-14 7-4 15,-10 2 1 1,-20 8-2-16,-7 5-5 0,-10 5-37 16,-5-5-18-1,-7 0-14 1,-4 0-9-16,-5-12 3 15,-8-2-8-15,-3-16 3 0,-6-13-327 16,-18-33 279-16</inkml:trace>
  <inkml:trace contextRef="#ctx0" brushRef="#br0" timeOffset="188325.04">16660 12257 918 0,'-1'-2'140'0,"-4"-4"168"0,-1 6-181 0,-4 0-2 0,-4 6-21 16,-2 1-6-16,-6 2-12 15,-2 2-7-15,-7 5-15 16,-1 5-13-16,-6 9-27 16,2 9-8-16,-3 26-8 15,-4 12-4-15,8 24-3 16,5 11-1-16,23 0-2 16,14 0-1-16,33-16-11 0,14-9-15 15,17-18-55 1,9-12-33-16,21-18-49 0,16-9 77 15</inkml:trace>
  <inkml:trace contextRef="#ctx0" brushRef="#br0" timeOffset="188868.96">19572 12057 1339 0,'2'8'108'0,"6"-4"46"0,3 7-40 16,8 5-8-16,14 6-34 15,6 8-10-15,17 7-16 16,0 4-9-16,8 9-18 16,-6 5-2-16,-9 10-11 15,-7 3-3-15,-21 9-1 0,-13 5-2 16,-24 6-2-1,-14 4-15-15,-30 12-39 0,-12 3-15 16,-33 8-28-16,-13 2 3 16,-8-4 91-16,3-7-21 15</inkml:trace>
  <inkml:trace contextRef="#ctx0" brushRef="#br0" timeOffset="195024.39">17216 12483 811 0,'-5'6'129'15,"-1"0"103"-15,1 1-90 0,-2-3-17 0,4 1-38 0,0-3-7 0,2-2-6 0,1 0-2 16,0 0-13 0,0 1-15-16,0 10-20 0,0 2-12 15,-7 9-7 1,-1 11-2-16,-6 16-1 0,0 3 0 15,1 5-1-15,-1 1 0 16,6-9-1 0,2-8-1-16,4-16 1 0,2-8-2 15,5-10 3-15,0-10 4 16,-4-12 14-16,3-8 6 16,-6-23 3-16,4-12-4 0,2-23-14 15,1-12-3 1,16-6-3-16,1-4 9 15,4 17 19-15,8 7 6 16,-3 17 18-16,1 10-4 16,-2 18-1-16,-5 5-4 0,-11 17-6 15,-3 4-4-15,-1 16-16 16,-1 9-5-16,-1 21-7 0,1 6-1 16,-1 17-6-1,2 7-1-15,4 9-3 0,7 7-5 16,1 4-8-1,1-2-18-15,2-11-21 16,-2-9-14-16,-1-10-28 16,-3-12 3-16,-10-9-9 15,-3-9 1-15,-6-13-18 16,-4-10-5-16,-17-12 68 16</inkml:trace>
  <inkml:trace contextRef="#ctx0" brushRef="#br0" timeOffset="195245.63">17201 12636 1383 0,'2'0'96'0,"-2"0"45"0,2-7-27 0,1-1-1 0,1 2-18 0,3-5-17 0,1 5-39 0,1 1-17 0,8 5-17 15,6 3-8-15,8 3-53 16,7-2-29-16,5-3-78 16,4 2-183-16,3-4 214 15</inkml:trace>
  <inkml:trace contextRef="#ctx0" brushRef="#br0" timeOffset="196299.12">17866 12727 833 0,'0'0'134'0,"0"-2"140"0,0-1-131 0,1 3-14 0,-2-1-15 0,-3-1-7 0,1 2-28 16,0 5-11-16,-2 3-24 15,4 4-14-15,-4 3-14 0,2 0-6 16,3 0-9-16,1-4-1 15,6-5-1 1,-3-6 1-16,4-6 2 16,0-1 4-16,-3-5 10 15,0-4 6-15,-4 3 10 0,-1-3-4 0,-3 5-4 32,-3 4-10-32,1-3-7 0,0 7-3 0,4 3-5 15,-9 2 1 1,9 1-6-16,1 5 2 0,0-4 1 15,1-2 3-15,1-1-5 16,7 1 5 0,-5-7 2-16,-3 5-4 15,1-1 6-15,-1-1 1 0,-1 2-5 16,0 0 2-16,0-1-18 16,0-3-31-16,0 4-79 15,0-1-33-15,13-9 70 16</inkml:trace>
  <inkml:trace contextRef="#ctx0" brushRef="#br0" timeOffset="197043.07">18621 12328 979 0,'7'-6'86'0,"-1"-5"72"0,0 3-42 0,-1 1-5 0,-4 1-2 0,-1 1 4 0,-1 2 2 0,-5-1 2 15,-4-1-11 1,-6 2-25-16,-1-4-17 16,-11 4-22-16,-2 3-10 15,-10 5-17-15,-1 3 0 16,8 8-6-16,5 4 0 16,10 5-2-16,7 2 0 15,8 2-8-15,0-1-2 0,6 2 6 16,3-2 1-16,2 1 0 15,5-1 2-15,3-3-10 16,-1-3-1-16,11 0 4 16,-1-6-1-16,5 0 6 15,0 3 0-15,-2 0-7 16,-3 3-3-16,-7 8 5 16,-7-2-1-16,-8 1 1 15,-5-3 5-15,-7 1-9 0,-5 0 0 16,-8-2 10-1,-7 1-3-15,-4-11-1 0,-2-1 3 0,-1-4-6 16,1-5-2 0,-1-8 7-1,-3-9-1-15,1-11-1 16,6-4-4-16,12 0-38 0,7 2-27 16,13 3-61-1,0 1-38-15,10-2 88 0</inkml:trace>
  <inkml:trace contextRef="#ctx0" brushRef="#br0" timeOffset="197432.79">18372 11774 1640 0,'-5'0'98'0,"4"0"44"0,-4 2-19 0,5 6-32 0,6 1-17 0,13-1-29 0,2 0-3 16,21-6-20-16,7-2-10 0,13-5-12 31,9-6-5-31,4-2-33 0,4-6-49 16,5-7-350-16,-7-1 280 15</inkml:trace>
  <inkml:trace contextRef="#ctx0" brushRef="#br0" timeOffset="204687.25">21893 12251 1151 0,'0'0'79'0,"0"6"44"0,-1 2-2 16,-4 8-14-16,0 1-1 0,3 11-16 0,-1 4-14 0,3 7-17 15,3 2-17-15,1 10-17 16,-1 6-6-16,-3 3-14 16,0 4 0-16,-5-1-28 15,0 0-8-15,1-12-55 0,-1-5-28 16,5-15-133 0,0-14-152-16,5-15 232 15</inkml:trace>
  <inkml:trace contextRef="#ctx0" brushRef="#br0" timeOffset="205191.52">21887 12443 1342 0,'3'-6'105'16,"3"-7"45"-16,4 1-36 15,2-3-3-15,9-2-31 16,1 3-15-16,5 1-7 15,0 2-4-15,3 3-15 16,-2 5-10 0,-4 3-19-16,-2 3-6 15,-8 8-2-15,-1 4-4 16,-9 2 2-16,-4 5-1 0,-6 5-3 16,-7 1-3-16,-7 7-20 15,-4-4-4 1,-3 1-10-16,1-5 3 0,5-8 19 15,5-7 6-15,15-9 14 16,-1-3 6-16,5-6 7 0,8 1 8 16,8-4 7-1,2 4 3-15,4 5 1 16,0 2-9-16,0 3-12 16,2 4-5-16,-5 5-6 0,-1 2-1 15,-4 11-1-15,-7 4-5 16,-9 4-3-16,-4 8-7 15,-17-2 1 1,-2-2 8-16,-8-1-20 0,-4-2-1 16,-2-7 5-16,-6 0-3 0,-7-10 19 31,1-3 7-31,7-6-4 0,2-9-8 16,17-2-14-16,8-7-11 15,14-8-45-15,11-5-14 0,14-7-226 16,5-3 199-1</inkml:trace>
  <inkml:trace contextRef="#ctx0" brushRef="#br0" timeOffset="205422.86">22568 12776 2052 0,'-8'0'78'0,"1"-5"2"0,0-1-17 0,1-2-27 0,4-5-14 0,4 2-17 0,3 2-28 0,7 4-86 16,-1-3-58-16,7 4 73 15</inkml:trace>
  <inkml:trace contextRef="#ctx0" brushRef="#br0" timeOffset="206014.52">23242 12273 1308 0,'-2'8'131'0,"-2"-4"67"16,-6 4-31-16,1-1-6 15,-7-4-32-15,-1 2-21 16,-4-4-30-16,-6-1-5 16,-3 0-28-16,0 0-11 0,-6 2-14 15,6 7-12-15,0 5-9 16,2 5-2 0,10 8-1-16,4-2 0 0,9 1 3 15,7-1 1 1,14-2-4-16,4 0 0 15,10 2 2-15,-1 0 0 0,2 0 2 16,-1-1 0-16,-5-4 0 16,5 6 1-16,-8-6-1 15,1 4-3-15,-5-4-2 16,-5 5-3-16,-5 7-16 16,-5 0 4-16,-6 2 0 15,-8 4 3-15,-8-3 18 16,-8 3 5-16,-9-4-2 15,-7 1 0-15,-12-10-2 0,-2-9-2 16,-4-11 9-16,4-7-4 16,10-12-48-16,6-5-33 15,12-6-99-15,6 0-38 16,13 6 113-16</inkml:trace>
  <inkml:trace contextRef="#ctx0" brushRef="#br0" timeOffset="208106.94">15504 12508 733 0,'1'5'100'0,"4"-2"80"0,-2 0-26 0,5 3-16 0,0-3-26 0,-3-3-24 0,4 2-5 0,-6-1-11 15,-3-1-3 1,-4 7-10-16,-7-6-2 0,-8 4-12 16,-5 3-1-16,-7-5-7 15,-4 7-6-15,2 1-9 16,0 1-5-16,4 6-7 15,6 5-6 1,4 6 0-16,1 5-6 0,9 10 1 16,2 10 0-1,7 6 0-15,5 3 1 0,8 0-3 16,4-6 6-16,8-2-4 16,4-6 0-16,7-8 1 15,2-6-1-15,6-12-14 16,-1-7-10-16,1-13-35 15,-3-11-22-15,-2-12-51 16,1-5-50-16,-12-8 108 16</inkml:trace>
  <inkml:trace contextRef="#ctx0" brushRef="#br0" timeOffset="208407.11">15794 12744 833 0,'0'0'128'0,"2"2"193"0,-1 3-186 0,7 3-25 0,-1-5-9 0,7-3-34 16,3 0-16-16,7-5-24 15,1 0-1-15,-3-1-15 16,0-2-4-16,-8 3-12 16,-3 2-21-16,-3 0-43 15,-1 3-27-15,-7 0-270 16,0 5 230-16</inkml:trace>
  <inkml:trace contextRef="#ctx0" brushRef="#br0" timeOffset="208603.43">15780 12941 984 0,'6'0'112'0,"4"0"94"15,1-1-96-15,3 1-12 16,5-3-26-16,1-2-10 15,6 0-26-15,-1 2-8 16,-1-2-34-16,-1 4-43 0,-5-2 33 16</inkml:trace>
  <inkml:trace contextRef="#ctx0" brushRef="#br0" timeOffset="-128215.9">6750 15991 1450 0,'9'-12'105'0,"-1"1"11"0,-2 6-1 0,-4 7-18 0,-2 4-14 0,-6 14-28 0,-4 10-10 0,-5 18-24 0,-4 2-9 15,-4 12-10-15,0 2 0 16,4-2-4-16,-2-2 2 15,10-7-4-15,5-4-3 16,4-9 3-16,4-6-5 16,1-8 9-16,4-6 0 15,-1-9 0 1,2-1 0-16,6-7-1 0,-1-5 2 16,9-3 0-16,1-7 1 15,10-2-1-15,2-4 0 16,9-1 1-16,4 4-2 0,7-1 1 15,6 6-1-15,13 6-4 16,7 4 3-16,14 6 1 16,7 5-1-16,12-5 0 15,1 4 2-15,0-1-1 16,3-1 0-16,12 0 0 16,5-2 0-16,4 4-1 15,2-1 2-15,-4 4 0 16,6 3-1-16,7-1 3 15,0 4-3-15,3-3 0 16,2 0-1-16,7 0 1 0,1-4-1 16,1-2 2-16,-2-2-1 15,-2-7 0-15,-4 2 0 16,-1-3 0-16,-9 2 1 16,-4-4 0-1,-1-1-1-15,-20 0 0 16,-7-3 4-16,-21 3-4 15,-8 1 2-15,-14-3 1 16,-3 4-3-16,-19 1-2 0,-5-2 5 16,-11 1-5-16,-8-3 2 15,-4-5 5-15,-4-4-1 16,-4-9 1-16,2-5 4 0,-2-10-1 16,-2-8 1-16,0-7 13 15,-1-9 6-15,-1-5-6 16,1-5 0-16,2 1-15 15,2 2-7-15,2 5 3 16,-2 2-3-16,-1 9 1 16,0 6-3-16,-2 15 2 15,-3-1 1-15,-2 15-6 16,-5 4 2-16,-1 11-1 0,-12-1-3 16,-10 5 2-1,-5 6 6-15,-17 3-4 16,-8 1 1-16,-21-1 2 15,-11-1-3-15,-16-7-9 16,-8 0 7-16,-7-6-11 16,-8-2-3-16,-17-6 2 15,-13-3-10-15,-7-8 0 16,-4 2-5-16,-8-4 4 0,5 2 5 16,-5 0 8-1,-1 4 8-15,-3 4 4 16,6 2 2-16,-2 2-3 0,-1 5-1 15,4 2-1-15,-2 0 0 0,6 2 2 16,5-1 0-16,1 0 2 16,4-6 0-16,10-1 2 15,5 0 0-15,22-4 8 16,2 2 1-16,12 0 9 16,8 1-1-16,17 7-6 15,7 3-1 1,12 3-10-16,-2 5 0 0,7 3-1 15,4-1 0-15,6 1-1 16,2 3-3-16,12-3-4 16,1-1 0-16,11-3-3 15,6-3 0-15,5-6-20 16,5-9-28-16,12-14-33 16,4-2 38-16</inkml:trace>
  <inkml:trace contextRef="#ctx0" brushRef="#br0" timeOffset="-127583.27">8196 15738 1002 0,'7'-4'111'0,"-1"0"110"0,0 2-110 0,-4 2-12 0,3 2-1 0,-5 4-6 0,0 3-4 0,0-2-6 16,1 2-12-16,-1 4-9 0,2 1-18 15,-1 10-9-15,-1 14-16 16,0 10-3-16,-3 17-9 15,-1 4-3-15,-1 9-3 16,0 1 0-16,0-5-10 16,-3-6-1-16,1-10-1 0,0-16-2 15,1-13 8 1,3-9-2-16,-2-13-25 0,0-4-23 0,-1-14-64 31,0-8-29-31,1-8 76 16</inkml:trace>
  <inkml:trace contextRef="#ctx0" brushRef="#br0" timeOffset="-125594.14">7231 16042 639 0,'0'-13'90'0,"2"2"59"0,-1-1-22 0,-1-3 2 0,2 1-31 16,-1-3-19-16,-1 4-20 0,0 4-8 0,0-1-7 31,0 4 0-31,-4 1 1 0,-3 2 2 16,-4 3-3-16,-3 0-4 16,-6 6 6-16,-6 1-2 0,-5 1-2 15,1 3-1 1,-3 0-19-16,4 0-6 15,7 0-11-15,2 0-5 16,12-3 0-16,0 3 0 0,8 0 0 16,6 0 0-1,0 5-2-15,6-1-1 0,0 6 2 16,1 1-1-16,-1-1 1 16,-2 1 0-16,-4-2 4 15,-1-1 2-15,-5 2 6 16,-3-6 3-16,-10 1-4 15,0 3-2-15,-7-3-7 16,-4 3-5-16,-1 0-19 16,-3-5-13-16,1-2-43 0,6 1-13 15,4-2-25 1,6 0-10-16,3-3 78 0</inkml:trace>
  <inkml:trace contextRef="#ctx0" brushRef="#br0" timeOffset="-125126.95">7291 16029 1170 0,'-2'2'71'0,"-1"-1"41"0,2 1-30 0,-1-2 0 0,2 2-6 0,2-2-15 16,2 1-8-16,4 2-15 15,0 0-6-15,0 9 0 16,0 2-5-16,0 5-14 16,-3 3-1-16,-2 8-11 0,0 1-2 0,2-1 1 31,1-1-2-31,3-10 4 15,1-7-1-15,2-9 2 16,3-1 1-16,-1-5 2 0,0-5 8 16,-1-8 18-1,-4-3 8-15,-1-9 12 0,0-5-3 16,-7-7-11 0,4-7-11-16,-5-2-13 15,-1 2-9-15,4 4-6 16,2 5-13-16,4 11-50 0,5 7-19 15,-1 1-58-15,4 8-14 0,1 5-183 16,-1 3 203 0</inkml:trace>
  <inkml:trace contextRef="#ctx0" brushRef="#br0" timeOffset="-124564.52">7685 15914 1354 0,'-1'21'88'0,"1"1"41"0,-2 1-28 16,-1 1-37-1,5 1-21-15,-2 5-32 16,4 3-6-16,4 2-5 16,2 0 1-16,1-1-6 15,0-5-11-15,-2-5-35 16,1-6-12-16,-7-5-21 16,-2-11 2-16,1 1 4 15,1-3 1-15,-1-18-1 16,-2 0 5-16,0-11 27 15,0-2 15-15,-2-6 64 16,-1-2 26-16,-3-7 29 0,1-4 9 16,2 6-16-1,3 3-8-15,9 12-8 0,2 4-4 0,7 4-5 32,4 4-4-32,1 4-14 0,6 6-11 0,1 7-10 15,-2 4-9 1,-4 7-4-16,-4 4-1 15,-9 3-2-15,-3 5-1 16,-14 2 2-16,-8 2-4 16,-7-1-9-16,-2 0-2 0,-1-9 3 15,2-1 3-15,5-15 7 16,5 1 2-16,11-5 0 16,1-4 0-16,9 4 10 15,6 2 5-15,3 5 11 16,3 4 0-16,-2 3-9 0,-2 2-3 15,-3 3-5 1,-2-2 0-16,-8 8 2 16,-4-5-1-16,-8 7-5 0,-7 3-2 15,-9 8-9 1,-6-2-8-16,-5 1-14 0,-1 3-10 0,-7-11-15 31,2 0-10-31,-4-14-40 0,-3-1 1 0,1-11 48 31</inkml:trace>
  <inkml:trace contextRef="#ctx0" brushRef="#br0" timeOffset="-99594.36">18665 1057 1057 0,'0'0'40'0,"4"0"13"0,-1 0 58 0,0 0-16 0,2 2 7 0,-2 1-8 0,1 1-14 0,3 1-21 0,1 5-3 0,-2 5-7 0,2 9-4 0,0 11-7 31,0 6-6-31,-4 12-11 0,3 11-4 0,-3 3-10 31,1 7-3-31,0 1-2 0,0-9-2 0,-1-13-8 16,-1-4-10 0,1-17-27-16,-4-2-18 0,0-13-27 15,0-6-16 1,0-11-8 0,-7 0 58-16</inkml:trace>
  <inkml:trace contextRef="#ctx0" brushRef="#br0" timeOffset="-99185.66">18616 1163 979 0,'0'-18'87'0,"0"-4"68"16,2 5-14-16,1 0-13 15,2 1-17-15,4 3-22 0,2-3-8 16,4 2-16 0,-1 0-7-16,5 0-13 15,3 1-8-15,3 4-10 16,7 7-7-16,7 7-13 16,5 8 0-16,2 7-4 15,-3-3-3-15,-9 9 4 16,-12-1-5-16,-12 2-1 15,-13-2 2-15,-18 0-2 16,-6 2 0-16,-15-2 1 0,-2-1-2 16,-7-4-10-16,5-4 0 0,10-10-9 15,6-4-3 1,13-8-4-16,4-9-4 16,13-3-22-16,8-3-18 0,11-3-35 15,6 2-32-15,7 5 76 16</inkml:trace>
  <inkml:trace contextRef="#ctx0" brushRef="#br0" timeOffset="-98644.77">19472 1226 929 0,'4'-2'128'0,"-1"1"73"0,-1 1-64 0,-2-4-7 0,-3-2-40 0,-2 1-8 0,-6-4-9 0,-2 0-7 15,-2 1-10-15,-6-3-4 16,1 1-11-16,-1 7-1 16,2 0-11-16,-1 3-2 0,-1 6-7 15,-4 5-8-15,-5 7-5 16,0 2-2-16,0 8-5 15,0 7 6-15,11 8 4 16,0 7-4-16,14 13 6 16,5 2-5-16,11 4-1 15,5-6-1-15,6-11 1 16,5-3 1-16,3-12-7 16,3-1 4-16,-3-13-9 15,2-7 3-15,3-5 2 16,-2-8-17-16,1-3-54 15,-1-3-36-15,-7-3-74 0,-1-5-111 0,-11 6 175 16</inkml:trace>
  <inkml:trace contextRef="#ctx0" brushRef="#br0" timeOffset="-96960.02">18607 2505 466 0,'0'0'61'0,"0"0"62"0,0-2 4 0,0-1 21 0,0 0-9 0,2-2-25 0,-1-1-11 0,4 0-19 31,0-1-11-31,-1 2 1 0,1 2-10 16,0 2-6-16,0-2-3 15,-1 3-7-15,1 6 3 16,3 7 0-16,-2 1-7 15,2 14-10-15,-2 5-9 0,-1 7-13 16,0 4-3-16,-4 3-5 16,-1 4-2-16,0-6-11 15,-3 1-16-15,-6-7-28 16,-2-4-21-16,-2-6-47 16,1-6-17-16,4-9 73 15</inkml:trace>
  <inkml:trace contextRef="#ctx0" brushRef="#br0" timeOffset="-96679.16">18586 2442 1373 0,'4'-38'92'0,"0"3"36"0,4 7-14 15,3 10-19-15,7-1-24 16,4 10-23-16,3 3-8 15,3 6-12-15,1 9-9 16,-4 8-11-16,-1 6-3 16,-12 5-4-16,-4 2 0 15,-13 1 0-15,-9-2-1 0,-13-2-4 16,-4-2-13-16,-7-3-26 16,-1-8-16-16,5-8-38 15,8-2-10-15,11-14-35 16,9-2-161-16,11-14 195 15</inkml:trace>
  <inkml:trace contextRef="#ctx0" brushRef="#br0" timeOffset="-96154.25">18946 2492 957 0,'16'27'97'15,"1"4"53"-15,-1 1-69 0,1 1-7 16,-1-1-41-1,0-7-7-15,-3-8-3 0,-4-3 2 16,-4-6 5-16,-5-8 12 16,-2-1 5-1,-1-10-2-15,-10-10 2 0,6-4-6 16,-6-7-11-16,0-4-3 16,9-3-16-16,-4 1-8 15,11 3-2-15,9 5 0 16,7 10 6-16,2 6-4 0,4 7 4 15,-4 6-2-15,4 1-2 16,3 1 1-16,-2 7-4 16,-3 5-3-16,-5 7 2 15,-4 4-2-15,-8 4 2 16,-1 1-1-16,-4 4 0 16,-1-2 0-1,4 1-3-15,2-5 4 0,5-10-2 16,3-4 3-16,3-12-2 15,-1-2 0-15,3-10 2 16,0-4 5-16,-5-4 17 16,0-4 8-16,-7-2 11 15,-6-2-4-15,-7-2-7 16,-5-2-7-16,-5-1-12 16,-1-1-3-16,3 3-6 0,-2 5-3 15,0 9-20 1,0 7-18-16,-1 9-56 0,1 9-23 15,7 7-39-15,2 3-214 16,14 11 244-16</inkml:trace>
  <inkml:trace contextRef="#ctx0" brushRef="#br0" timeOffset="-95654.3">19714 2544 1097 0,'12'-20'107'0,"-8"-1"130"0,-4-2-111 0,-8-6-5 0,-6-1-24 0,-3 3-46 15,-5 4-13-15,1 13-18 16,2 4-6-16,3 17-9 16,5 11-4-16,2 3-3 15,6 4 0-15,6-4-2 0,5 0 2 16,6-8 1-16,5 4-1 15,-5-8 1 1,-1-2 0-16,-5-7 0 0,-8-2 2 0,1-2 2 31,1-3 2-31,-5-11 9 0,-2-4 3 16,2-1 10-16,-2 4 5 16,4 0-1-16,5 4-2 15,-1 5-13-15,4 3-3 16,5 3-6-16,-2 8 1 15,6 6 7-15,-1 3 4 16,1 7 1-16,0 1-3 16,-5 7 1-16,2 1-10 0,-7 5 0 15,-3 0-2-15,-3 6-3 16,-3 1-2-16,-10-2-30 16,-3 0-8-16,-7-10-33 15,-2-5-10-15,-4-7-13 16,-1-6-15-16,3-11-15 15,2-11 1-15,11-15-3 16,4-9-155-16,10-20 189 16</inkml:trace>
  <inkml:trace contextRef="#ctx0" brushRef="#br0" timeOffset="-95327.91">19831 2473 991 0,'21'24'124'0,"-2"3"97"0,1 6-114 0,-2-5-2 0,-3-1-52 0,-1-3-15 16,-2-9-17-16,-1-4-10 15,-7-4-6-15,-2-7 3 0,-2-5 12 16,-5-1 1-16,-3-13 10 16,-3-2 3-16,-3-7-1 15,3-2 4-15,-2-5 1 16,4-4-5-16,9-5-9 15,1 3-6 1,14 1-11-16,0 7-3 0,4 13-4 16,0 2-1-16,5 14-2 15,1-3-10-15,5 7-38 16,2 2-24-16,2 4-52 16,4 2-26-16,2 1 87 15</inkml:trace>
  <inkml:trace contextRef="#ctx0" brushRef="#br0" timeOffset="-94604.74">20401 2396 1061 0,'-13'-5'146'0,"-1"-3"132"15,-3-6-154-15,-2-3-8 16,-7 1-50-16,0 0-18 16,-3 13-13-16,-1 5-8 0,3 17-12 15,4 6-6 1,7 5-9-16,6 4-1 0,12-5-3 15,6-4 2-15,9-8 1 16,2-4 1-16,5-7-1 16,-2-4 1-16,3-5 0 15,-1-8 1 1,-2-11 4-16,-2 0-2 16,-4-5 14-16,0-3 6 0,-3 3 7 15,-1 2 0-15,-7 11-10 16,-3 12-1-16,-1-1-6 15,-2 8 2-15,-4 14-5 16,-8 3-8-16,7 8 1 16,-5 0-3-16,9-5 2 15,5-6 2-15,4-7-6 16,4-1 4-16,3-9-4 0,0-2-4 16,4-3 6-1,2-8 1-15,1-3-1 0,-1-5 3 16,5 1-3-1,-3 2-3-15,0 7 6 16,-1 4-3-16,-8 7 2 0,-4 4 1 16,-6 8-7-16,0 2 2 15,-3-3-4-15,2-4 0 0,-2-1 0 16,0-2 0 0,0-6 4-16,2 0 0 0,4-4 4 15,0-6-1 1,5-6 2-16,0 2-1 0,5 3-2 15,-2 0 0-15,4 13 0 16,-4 4-4 0,-2 4 2-16,-1 2-4 0,-3-6-24 15,2 4 0-15,-1-10-4 16,2 0 7-16,3-11 19 16,4-2 6-16,4-7 5 15,3-2 1-15,7-5 17 16,4 2 12-16,3 1 10 15,-2 11 1-15,-7 15-15 0,-7 12-15 16,-5 16-10 0,-9 5-1-16,1 3-16 0,-6-5-26 0,3-11-86 31,4-5 10-31,11-3 43 16</inkml:trace>
  <inkml:trace contextRef="#ctx0" brushRef="#br0" timeOffset="-93813.78">18986 3473 1257 0,'0'0'56'0,"-2"0"16"0,-7 0 41 0,-12 2 3 0,-9 4-16 0,-11 0-33 16,-6 7-16-16,1 9-22 0,2 8-16 0,8 11-9 16,6 0-2-16,14 1-3 0,13 4-1 15,14-13-3 1,12-3-1-16,18-11 4 16,5-8 2-1,12-9 0-15,6-4 2 16,0-10-2-16,-4-3 0 0,-16-8 8 15,-10 9 2-15,-19-2 4 16,-7 5 1-16,-11 6-4 16,-8 5-4-16,-3 17-3 15,-2 10-1-15,5 11-6 16,3 1 2-16,8-1-1 0,10-9-2 16,15-9 5-1,5-7-1-15,8-13 3 16,-1-6 9-16,1-10 14 15,0 0 8-15,-13-8 10 0,-4-1 0 16,-13 0-11-16,-7 0 4 16,-8-2-16-16,-12 3-8 15,-16-4-2-15,-5 3-20 16,-8 10-28-16,-1 4-14 16,4 11-54-16,1 5-29 15,16 3-6-15,3-6 58 16</inkml:trace>
  <inkml:trace contextRef="#ctx0" brushRef="#br0" timeOffset="-93147.74">19391 3732 1055 0,'3'9'102'0,"-1"4"106"0,-4 7-138 0,1 1 12 0,-3 1-28 15,4 1-10-15,5 0-12 0,3-8-12 0,8-5-9 16,3-5-2 0,6-5 13-16,3-2 4 0,7-9 9 31,1-2-2-31,-1-2-3 16,-3-8 2-16,-5 6 13 15,-7-5-1-15,-4 6-10 0,-2 2-11 16,-14 11-17-16,2 1-1 15,-6 1-3-15,-3 10-1 16,3 4-1-16,6 4-1 16,1 2 0-16,2-5-1 15,6-3 1-15,-5-6 0 0,7-3 0 16,3-4 1 0,1-6 0-16,-1-1 0 15,3-4 1-15,0 0 1 0,-2 2 1 16,0 2-1-16,-1 6 1 15,-5 3 2-15,3 3-5 16,1 8 0-16,-1 8-3 16,0 1-2-16,0 1 3 15,0-4 1-15,4-6 1 16,4-1 0-16,5-10 1 16,6-3-1-16,3-5 1 15,0-3 0-15,2-11 1 16,2 0 7-16,-7-12 18 15,-3-5 8-15,-11-8 10 16,-7-7-2-16,-4-9-3 16,-2-5-5-16,-7-6-7 0,-4 8-6 15,-3 19-7-15,-3 17 1 16,6 30-3-16,-4 12-2 16,4 28 1-16,4 10-4 15,-1 16-4-15,8 4-2 16,5 1 0-16,5 0-15 0,0-11-52 15,0-7-40-15,-5-9-94 16,-3-11-25-16,-4-6 118 16</inkml:trace>
  <inkml:trace contextRef="#ctx0" brushRef="#br0" timeOffset="-92625.45">20237 3634 1466 0,'3'1'68'0,"3"6"34"0,4-2-3 0,7-2 22 0,7 0-13 0,7-9-34 16,7-2-13-16,6-8-23 16,4 2-9-16,13-7-4 0,-4 4-4 15,1-4 0-15,-6 4-5 16,-22 3 8-16,-6 1 6 15,-21 4 6-15,-8 2 1 16,-15 9-16-16,-10 3-8 16,-11 14-10-16,-5 7-1 0,5 6-5 15,0 4-2 1,22 2-13-16,6 0-9 16,20-5-1-16,15-1-1 0,13-6 14 15,6-2 7-15,6-3-10 16,3-3 0-16,-2 0-1 15,-1-4 6-15,-7-3 3 16,-7 0-2-16,-18-6-14 16,-8 0-8-16,-14-4 12 15,-8 1 3-15,-9-4 15 16,2 1 5-16,3-10 14 16,5 1 15-16,14-9 22 15,9-6 2-15,21-8-2 0,13-3-10 0,17 2-25 31,3 1-6-31,0 6-13 16,-8 2-29-16,-8 0-103 0,-5-2-65 16,0-11 90-1</inkml:trace>
  <inkml:trace contextRef="#ctx0" brushRef="#br0" timeOffset="-91017.76">22122 425 786 0,'-2'1'102'0,"-1"1"89"16,0 1-18-16,-2 0-14 0,-1 2-20 0,1-4-25 0,-1 3-6 15,3-4-14-15,3 0-7 0,0 0-13 16,0 0-15-16,0 0-19 16,4 6-4-16,1 6-14 15,2 7-7-15,0 19-6 16,0 11 0-16,1 21-7 15,3 13-1-15,1 20 6 16,6 7-7-16,2 11-2 16,2 2 5-16,-4 16-4 15,-3 9 0-15,-5 7 4 16,-7 1-5-16,-6 10-6 0,-2 6 5 16,-8 7-3-1,-1 8 2-15,0 8-1 16,-5-4 1-16,2 3-1 15,-2-3-1-15,0-8 5 16,-2-5-2-16,-2-9 2 0,-4-7 3 16,-3-15 0-16,-2-9-2 15,1-13 4 1,2-16-3-16,6-21-1 0,4-6 4 16,9-22-7-16,6-6 1 0,7-16 2 15,5-7-5-15,12-18 5 16,5-2-2-1,9-14-5-15,5-5 5 0,8-3-2 16,10-4 3 0,22 1-1-16,8 0 1 0,12-2 0 15,2 4 0-15,5 1 1 16,9 1 1-16,24 2-1 0,9 4-5 16,-3 2 7-1,-1-4-4-15,-15 1-1 16,-6-3 3-16,-12 0 0 15,-15-3-3-15,-25 0 5 16,-17 2 3-16,-25-2-6 16,-10 1 4-16,-19-6 3 15,-7-1-1-15,-12-3 5 16,-5-7-5-16,-3-5 2 0,2-7-3 16,-2-15 1-1,2-7 10-15,6-21-7 0,8-10 11 16,6-25 2-16,4-15-9 15,4-34-3-15,1-15-5 16,9-18-5-16,1-6-3 0,0 0 4 16,5 5-3-1,-3 3 1-15,8 5 0 16,3 10 2-16,3 10 4 16,3 16-4-16,-3 5 3 0,0 12 0 15,-5-3-6-15,-1 14 3 16,-1 8-4-1,-7 18 2-15,0 10 2 0,-11 12 1 16,-5 9 1-16,-10 19-2 16,-3 2 0-16,-5 10-4 15,0 5 4-15,-1 5-3 16,0 4-2-16,-1 2 5 16,-1 4-8-16,1 4 1 15,-2 2 3-15,-4-1 1 0,1 3 5 16,-3-6-2-16,-2 4 1 15,-11 0 1 1,-10 0-6-16,-23 3 1 0,-9 3-4 16,-20 2-2-16,-6 2 3 15,-17 3-3-15,-21 1-2 0,-20 1-14 16,-6 1 4 0,-18-2 1-1,6 3-4-15,4 5 6 0,9 8-16 16,30 12-10-16,12 7 3 15,40 4-27-15,16 1-13 0,41-1-179 16,25-1 157 0</inkml:trace>
  <inkml:trace contextRef="#ctx0" brushRef="#br0" timeOffset="-90127.36">23154 5138 1157 0,'3'0'97'0,"-3"0"66"0,-8-3-61 16,-6-2 3-16,-16-1-22 0,-5 5-13 15,-14 1-21-15,-8 1-3 16,1 13-28-16,0 12-9 16,12 18-7-16,8 11-5 15,17 11-3-15,11 5-11 0,22-5-10 16,13-9-3-1,22-17 3-15,11-12 9 0,9-15 15 16,1-9 4 0,-10-15 20-16,-7-8 10 0,-15-11 20 15,-8-3 12-15,-8-1 0 16,-6-1-5-16,-11 8-23 16,-5 7-9-16,-11 13-22 15,0 7-4 1,-2 18 3-16,2 7-9 15,6 13 5-15,2 0-4 16,14-2-4-16,10-6 2 0,10-10-1 16,5-6 5-16,10-10 2 15,-2-8 6-15,-1-8 13 16,-4-2 17-16,-15-7 16 0,-8 4 5 16,-18-8 9-16,-10-1-14 15,-20 0-15 1,-14-6-11-16,-7 4-43 0,-4-2-25 15,10 3-46 1,12 0-30-16,14 0-56 16,12 4-15-16,11 0 105 0</inkml:trace>
  <inkml:trace contextRef="#ctx0" brushRef="#br0" timeOffset="-89549.77">23846 5372 1384 0,'-6'19'86'0,"-10"-5"14"0,-4 2-4 0,-10-2-32 0,-8 0-27 15,-5 7-26-15,2 2-2 0,8 6-8 16,11 2-4-16,19 1-15 16,7-7-4-16,22-9 1 15,1-5 4-15,7-11 13 16,1-3 6-16,-7-16 0 0,1-3 7 15,-10-10 13-15,-2-4 2 16,-4-13 15 0,1-6-3-16,-3-12-1 15,-5-8 3-15,-1-14-4 0,-5-10 3 16,6 0-5 0,-3 9-3-16,4 28 4 0,1 24-6 15,-5 32-5 1,-3 16-2-16,0 27-19 0,0 16 0 15,0 22 1-15,-2 12-6 16,1 8 4-16,2-2 0 0,13-11-31 16,7-16 3-16,12-16-7 15,3-12-20-15,7-14 27 16,3-10 1-16,4-14 7 16,4-11 24-16,-5-13 14 15,3-4 8-15,-11-7 6 16,-3-3 0-16,-16-1-3 15,-16 3-1-15,-11 6 2 16,-9 6-1-16,-5 19-7 16,-3 8 2-16,-3 24-13 0,3 8-4 15,1 11-3 1,10-2-4-16,17-3-2 16,12-5-2-16,23-17-18 15,1-5-24-15,15-17-51 16,6-6-48-16,4-20-82 15,0-4 111-15</inkml:trace>
  <inkml:trace contextRef="#ctx0" brushRef="#br0" timeOffset="-88416.27">19842 1489 948 0,'7'2'86'0,"2"-2"57"0,-1 0-1 0,0-2-43 16,4-4-19-16,3 1-31 0,-1-1 0 0,5-1-8 15,0 1-3-15,0 0 2 16,4 0-7-16,7-1 2 16,5 6-1-1,9-6-7-15,3 6 1 0,10-2-10 16,2 3-3-16,4 0-8 16,0-2-3-16,0 2-3 15,3 0 0-15,0 0-1 16,4 3 1-16,-5 0 1 15,-2 4-1-15,-5 5 0 16,2 2 2-16,-14 5-2 16,-7 2 0-16,-9-2 1 15,-5 1-1-15,-1 4 0 16,-5-4 0-16,-2 3 0 16,-4 0 0-16,-4 2-2 0,-1 2 1 15,3 3 2 1,-1-3 0-16,6 1 0 15,1-2-1-15,3-7-2 0,4 1 0 16,1-6 1-16,1-1 1 0,0-5-1 16,0 0 2-16,-7-4-1 31,0 3-1-31,-4-6 0 0,3 1 0 0,-1-2 1 16,2-3-1-1,6-4 2-15,4 3-1 16,12 1 1-16,6-4 2 15,7 1 3-15,1 0 1 0,3 1 2 16,1 2 1-16,8-2-2 16,1 3 2-16,2 1-2 15,-1 1-3-15,-9 1-2 16,-6 3 0-16,-13 2-1 16,-8-1-2-16,-25 1 3 15,-8-5-9-15,-19 1-34 16,-8 0-25-16,-3-2-57 0,2-2-21 15,7-3 74 1</inkml:trace>
  <inkml:trace contextRef="#ctx0" brushRef="#br0" timeOffset="-87693.16">21915 1618 659 0,'-1'5'95'0,"-1"-2"101"0,2 2-71 0,5-5-2 0,-2 0-25 0,5-2-19 0,-2 2-7 0,2 0-7 16,1 4-6-16,3-1-15 16,0 2-4-1,5 4-10-15,6 4-4 0,5 2-4 16,2 4-2-16,3-1-3 15,0 1-1-15,0-2 2 16,0 0-4-16,1-1-6 0,-8-6 2 16,-5-1 2-1,-5-1-3-15,-8-7 4 0,-7 1-3 16,-1 3-5 0,-11-1 3-16,-8-2-4 15,-6 3-1-15,-2 3-2 16,0-2-2-16,7 3-1 15,1 1 0-15,8 4 2 16,1 0 1-16,2 7-1 0,2-1 0 16,-2 4-2-16,-1 1 0 15,-7 0-11-15,-3-1-6 16,-3-5-28-16,-3 1-15 16,-5-1-19-16,0 0-10 0,1-1-94 15,-1 2-171-15,15 1 212 16</inkml:trace>
  <inkml:trace contextRef="#ctx0" brushRef="#br0" timeOffset="-54064.06">22466 2380 729 0,'0'-16'138'0,"0"1"97"0,0-6-67 0,1 5-3 0,-1-1-56 0,-3 1-17 0,0 2-33 15,-2-2-8-15,1 8-15 16,4 7-3-16,0 1-4 0,-4 1-6 16,8 14-7-1,0 3-6-15,1 12-4 16,3 11 0-16,-3 4-3 16,1 0-3-16,-3 0 0 15,-3-8 1-15,-1-5 0 16,-4-1-1-16,2-5-8 0,1-7-1 15,-1-7-8-15,1-2 2 16,-1-10 6-16,-2-2 2 0,4-15 7 16,2-1 1-1,6-7 1 1,1 3 2-16,7 3 3 0,3 0 6 16,-1 11 7-16,2-1 0 15,-5 9-2-15,-1 3-7 0,-4 7-6 16,-2 1-4-1,-3 3-1-15,1 2 0 0,-8 2 1 16,-3 0-1 0,-5 4 1-16,-4-5-1 0,-3-1 1 15,2-5-3-15,-5-3-14 16,4-5-7-16,0-3-23 16,-1-3-9-1,4-7-37-15,-2-1-18 0,7-1-244 16,2-2 220-16</inkml:trace>
  <inkml:trace contextRef="#ctx0" brushRef="#br0" timeOffset="-52955.45">22783 2538 962 0,'0'0'104'0,"-2"0"47"0,2-2-48 0,0 2-18 0,0 0-43 0,3-1-13 15,1 1-12-15,2 0-1 16,2 0-5 0,1-2 1-16,5-1 9 0,1-3-1 15,-1-1-2-15,2-2 1 16,-5 4-1 0,-2-4-1-16,-1 2-6 0,-8 1 0 15,-2 3-2-15,-4-2-5 16,-13 4 7-16,2 1-4 15,-7 4-9-15,2 1 2 0,5 8 0 16,-1 1 0-16,6 10 3 16,1-2-1-16,6 4-6 15,2 1 1-15,3-3-1 16,8-2 0-16,3-3-2 16,6-6-9-16,4-6-16 15,2-2-10-15,7-5-21 16,2-1-19-16,6-9-95 15,-2 1-33-15,0 1-39 16,-1-2 22-16,-8-2 133 16,4-1 82-16,-13-1 164 0,-3 1 49 15,-8-1 38 1,-7-2-15-16,0 2-64 16,0 0-27-16,-7 3-30 15,-2 3-25-15,-5 0-30 16,-4 3-17-16,-2 5-25 0,-1 2-3 15,1 4 0 1,3 4-4-16,1 9 1 16,5 0 0-16,8 6-4 0,3-2 0 15,11 0 1-15,1-8-1 16,7-10 4-16,-1 1 1 16,-1-7-2-16,-1-7 3 15,-1-3-1-15,1-2 3 16,-2-4 7-16,-3 3 3 0,-6 3 0 15,2 0-1-15,-7 11-4 16,1 1-6-16,-1 17 2 16,-5 2-3-16,-7 15-4 0,-4-1 1 15,-5 9-16 1,1 1-9-16,-4 5-18 16,1 0-12-16,1 0-5 15,1-10 12-15,12-12 16 16,4-8 16-16,11-14 32 15,7-8 12-15,6-12 22 16,4-4-1-16,3-9-10 16,4-2-13-16,-4 2-18 15,-4-2-4-15,1 0-34 16,-6 1-29-16,-3 3-154 16,2 0 126-16</inkml:trace>
  <inkml:trace contextRef="#ctx0" brushRef="#br0" timeOffset="-50881.38">23557 2536 302 0,'-1'-1'52'0,"-1"1"52"0,1 0-6 15,1 0 6-15,1 0 7 0,1 0 27 16,3 1 7-16,-1 1-1 0,1 1-5 16,1-3-34-16,2 0-15 15,-1 0-11-15,0 0-13 16,-5 0-15-16,0 0-7 15,-1-3-13-15,7-3-6 0,-3 4-4 16,3-3-4-16,4 2-6 16,3 0-1-16,10 1 1 15,-6 1-1 1,4-2 3-16,3 3 0 0,0 0 4 16,0 0 2-1,5 4 1-15,-4-2 0 0,5 3-5 16,-1 3-5-1,1-4-3-15,2 4-3 0,0 3-2 16,0 0 2 0,3 0-1-16,0 5-1 0,3-2-2 15,1 4-2-15,6 1 2 16,2-2 4-16,-3 0 9 16,1 4 4-16,-6 4 1 15,-6 0 2-15,-7 2-7 16,-1 5-1-16,-6 1 0 15,-6 3-6-15,3 2 3 16,-4 0 0-16,0-5-6 16,0 5-2-16,-1-4 0 0,-2 4-1 15,-3 0 1-15,0 0 1 16,-2 3 1-16,-1 1-2 0,-2 7-1 31,0 2-2-31,-1 7 4 16,-2-3 3-16,0 2-4 15,0 1-1-15,0-4-2 0,0 6-2 16,0-6 6-16,0-4 4 16,-3 2-6-16,1-1 0 15,0-6 0-15,1 1-3 16,-2-2 8-16,1-1-5 16,-1-5 3-16,0-4 0 0,0-2 2 15,-1-7 6-15,-2-4-2 16,0-2 1-16,-2-8-3 15,-3-7-3-15,-2-4 3 16,-2-1 2-16,-3-2-6 16,-1 1-1-16,-1 2-2 0,1-3-1 15,-3 1 2 1,-4 2 2-16,-2-3-3 0,-3 3 0 16,-7-1-2-1,-3-3-2-15,-2 0 5 16,-1-1 0-16,3 2-1 15,0-5 0-15,0 0-1 0,1 2-2 16,4-5 5-16,0 3 2 16,3 3-5-1,0 0-1-15,1 5 1 16,0 2 2-16,2 4 4 0,2 4-1 16,3 1-4-16,3-2-6 15,6-1-1-15,2 0 0 16,7-2 6-16,0 2-2 15,7-8-22-15,0 5-12 0,4-5-41 16,4-6-22-16,0-4-54 16,5-4-19-16,-1-2 91 15</inkml:trace>
  <inkml:trace contextRef="#ctx0" brushRef="#br0" timeOffset="-50527.12">23807 4019 967 0,'1'6'117'0,"-1"2"78"0,-3 4-62 0,-2 3-21 15,-4 0-38-15,-4 6-15 0,-7-2-30 0,-5 1-6 0,-9 6-17 16,0-1-5 0,-4 2 3-16,2 1 0 0,7-3-4 15,9 1 1-15,13-3-5 16,7-1 0-16,19-4 7 0,5-3 2 16,17-2 0-1,5-5-1-15,1-3-4 16,0-4-2-16,-6-2-31 15,-1-3-27 1,-7-3-284-16,-5-1 219 16</inkml:trace>
  <inkml:trace contextRef="#ctx0" brushRef="#br0" timeOffset="-32648.34">2500 8072 414 0,'-7'3'13'0,"1"-2"-7"0,-3 7 9 16,2 0 71-16,0 3 49 0,2 2 57 0,-2 3 2 0,3-2-34 0,-1 5-35 15,2-2-16 1,-2 4-3-16,4 4-1 16,-4 2-5-16,2 7-25 15,-2 3-12-15,0 13-27 0,0 2-12 0,5 5-13 32,0 0-2-32,7-9-7 0,4 0-2 15,0-12 0 1,1-6-4-16,-4-14-5 0,-1-2 0 15,-6-12-4-15,1-2 1 16,1-7 5-16,-5-12 1 0,-4-9 6 16,-3-11 0-16,-4-15 1 15,0-11 2-15,-6-15 6 16,-3-8 4-16,5-2 10 16,6 6 2-1,14 19 10-15,10 12 10 0,12 16-2 16,2 12 2-16,9 9-9 15,5 9-16-15,5 13-6 16,-2 3-6-16,-5 6-8 16,-7 0 1-16,-13 4-1 0,-5 2 1 15,-14 1 0 1,-5-5 1-16,-14-1-1 16,-6 1 0-16,-13-7-5 15,-1-1-11-15,-2-6-36 16,1 1-18-16,17-4-33 15,5 0-6-15,18 0-24 0,0-8-8 16,16 6-212-16,5 0 214 16</inkml:trace>
  <inkml:trace contextRef="#ctx0" brushRef="#br0" timeOffset="-32344.17">3207 8149 1344 0,'-16'9'98'0,"-6"2"23"0,-8 2-11 16,-7 0-3-16,0-4-49 0,-3 2-16 16,5 8-28-1,5 3-7-15,8 14-7 0,8 9 1 16,8 13 1-16,6 0 2 15,16 5 2-15,6-4 0 16,14-17-1-16,5-7-3 16,10-16-2-16,-1-5-2 15,2-11-23-15,-1-7-18 16,-3-15-62-16,-3-7-34 16,-8-13 77-16</inkml:trace>
  <inkml:trace contextRef="#ctx0" brushRef="#br0" timeOffset="-32115.39">3719 8114 1490 0,'0'18'121'0,"0"2"43"15,2 12-57-15,-1 4-15 16,1 11-50-1,-2 7-11-15,0 7-25 0,-3 1-3 16,-3-7-38-16,2-1-22 16,1-9-50-16,2-5-36 0,-1-10-219 15,0-3 226 1</inkml:trace>
  <inkml:trace contextRef="#ctx0" brushRef="#br0" timeOffset="-31892.13">3500 8349 963 0,'-11'0'137'15,"6"0"226"-15,5 2-250 0,8 3-4 0,9-4-10 16,12-1-34 0,10 0-6-16,9-8-22 15,2-3-12-15,-1 3-13 16,-2-1-3-16,-1 4-20 0,-2 2-28 15,-7 1-87-15,-7 2-148 16,-16-1 152-16</inkml:trace>
  <inkml:trace contextRef="#ctx0" brushRef="#br0" timeOffset="-31551.02">4303 8010 1472 0,'2'0'87'0,"-1"5"39"15,1 7-4 1,-4 11-7-16,-3 2-18 0,-2 5-33 16,-6 3-11-16,-3 6-23 15,-3 5-9-15,-3 8-10 16,6 5-11-16,2-3 5 15,3-2-2 1,10-11-6-16,4-5 5 0,12-11-9 16,11-2 2-16,5-16 2 15,4 0-1-15,4-10-9 16,-2-4-15-16,4-2-39 16,-3-5-23-16,-5-5-52 15,0-7-21-15,-10-2 96 16</inkml:trace>
  <inkml:trace contextRef="#ctx0" brushRef="#br0" timeOffset="-31380.65">4510 8273 1424 0,'-4'21'148'32,"0"6"64"-32,4 9-28 0,0 7-25 0,3 7-63 15,0-1-29 1,3 1-35-16,-1 1-14 15,0-1-43-15,1 2-18 16,-1 0-103-16,0-7-59 0,1-3 116 16</inkml:trace>
  <inkml:trace contextRef="#ctx0" brushRef="#br0" timeOffset="-30692.55">2489 10819 1136 0,'-11'0'74'0,"-2"1"52"0,0 4-34 0,4 6 25 0,1 5 0 0,3 6 8 0,5 8-8 16,2 14-28-16,3 5-23 16,4 11-33-16,1 9-13 15,-1-2-16-15,2-1-12 16,-1-5-47-16,-3-2-27 16,3-9-64-16,-2-4-19 15,0-16-119 1,-2-10 160-16</inkml:trace>
  <inkml:trace contextRef="#ctx0" brushRef="#br0" timeOffset="-30419.68">2399 10923 1381 0,'-14'-35'99'0,"4"4"44"16,7 4 7-16,6 2-21 15,8 1-18-15,14-1-25 16,7 1-17-16,17 4-25 15,8 1-9-15,6 9-8 16,-2 1-4-16,-9 12-17 16,-11 2-1-16,-20 12-8 15,-8 7-2-15,-20 9 4 16,-10 5-4-16,-16 1-25 16,-7 2-16-16,-7-3-41 15,0-7-26-15,6-10-20 0,6-8-8 16,14-17 31-1,12-8 50-15</inkml:trace>
  <inkml:trace contextRef="#ctx0" brushRef="#br0" timeOffset="-30107.58">3243 10781 1283 0,'17'24'90'0,"1"-4"22"16,-15 1 18-16,-3-2-8 0,-13-1-25 16,-9-3-18-16,-10 0-34 15,-7 3-12-15,-7 1-5 16,-1 3-5-16,1 6-7 0,7 1-4 16,7 10-9-1,7 7 0-15,14 4-2 0,9 2-3 16,15 2-4-1,9-5 1-15,13-7-8 16,4-4-2-16,9-11-9 16,4-7-6-16,4-15-22 15,6-5-20-15,4-12-48 16,0-9-23-16,2-9 74 16</inkml:trace>
  <inkml:trace contextRef="#ctx0" brushRef="#br0" timeOffset="-29893.24">3804 10915 1503 0,'-7'8'115'0,"-1"5"74"16,1 1-61-16,3 9-33 16,2 4-37-16,2 2-30 0,3 7-11 31,2 5-16-31,1 1-7 0,-1 6-65 15,0-1-33-15,-2-1-89 16,-2-4-181-16,1-9 229 16</inkml:trace>
  <inkml:trace contextRef="#ctx0" brushRef="#br0" timeOffset="-29680.15">3617 11090 1534 0,'-2'0'92'0,"-3"5"24"32,5 3-28-32,4-2-19 0,2 2-20 0,14-5-15 15,6-1-11 1,8-6-16-16,6 1-5 0,4 0-2 16,6-2 0-1,-2 4-29 1,1-2-37-16,-4-4-79 0,-7-1 74 15</inkml:trace>
  <inkml:trace contextRef="#ctx0" brushRef="#br0" timeOffset="-29460.05">4193 10776 1718 0,'-4'-12'93'0,"3"4"22"0,1 8-11 16,5 14-32-16,-1 8-22 0,4 17-38 16,-2 6-7-1,1 15-9-15,2 4-22 0,-1 1-49 16,3-4-40-16,0-13-80 16,0-9 94-16</inkml:trace>
  <inkml:trace contextRef="#ctx0" brushRef="#br0" timeOffset="-29142.27">4477 10784 1578 0,'-7'30'68'0,"2"6"0"16,2 1-19-16,5 5-24 15,4 1-14-15,8-9-26 16,5-2-10-16,8-16-7 16,2-7-2-16,4-10 17 0,-2-10 9 0,-4-4 19 31,-6-3 18-31,-10-3 32 0,-8-1 19 0,-13-2 26 16,-5 1 3-1,-15-4-25 1,-4-2-21-16,1-4-34 15,3 3-15-15,10 5-20 0,6 8-16 16,6 7-72 0,6 9-57-16,2 1 82 0</inkml:trace>
  <inkml:trace contextRef="#ctx0" brushRef="#br0" timeOffset="-28826.02">4798 10685 1456 0,'0'1'91'0,"0"4"6"15,5 12-31-15,-3 6-12 0,4 10-33 16,8 3-5 0,2-1-18-16,4-4-9 0,10-15-14 15,-1-11 0 1,7-15 15-16,2-7 11 15,-6-10 36-15,-3-5 23 16,-8-5 33-16,-5-3 19 0,-13-1 7 16,-8 0-17-1,-15 2-36-15,-12-1-22 0,-9 14-59 16,-5 7-31-16,-3 26-61 16,8 17-49-1,4 16 82-15</inkml:trace>
  <inkml:trace contextRef="#ctx0" brushRef="#br0" timeOffset="-20063.67">9225 10712 417 0,'-5'-8'99'0,"-1"-5"68"16,3 2 4-16,1 2-10 0,1-1-25 0,-1 2-10 0,1 0-10 0,1 7-12 0,0 1-9 0,-2 0-7 16,-1 6-22-16,3 5-5 15,1 13-12-15,3 7-14 16,3 7-17-16,3 2-7 15,1-3-12-15,2-2-1 16,-4-6 2 0,-1-9-2-16,-5-9 3 0,-1-1 3 15,-5-10 1-15,-7-7 2 16,-3-10-1-16,-1-4-2 16,2-7 2-16,1-4-2 0,6-4 8 15,2-3 5-15,3 2 4 16,6 4 6-16,10 7 2 15,4 5 0-15,7 8 10 0,3 4-3 16,-2 11-15 0,1 5-7-16,-4 11-13 15,0 4-1-15,-4 11-3 16,-2 3-17-16,-7 4-50 16,1 4-27-16,0-5-69 15,1 2-15-15,6-12-226 0,-2-9 244 16</inkml:trace>
  <inkml:trace contextRef="#ctx0" brushRef="#br0" timeOffset="-19380.36">9714 10705 975 0,'-6'-3'143'0,"-4"0"181"16,1 9-221-16,1 4-17 0,5-4-26 15,3 4-10 1,6-9-19-16,10-1-3 0,6-9 1 15,5-4 0 1,1-3-3-16,-1 0-3 0,0 4-14 16,-2-1-3-16,-11 1 0 15,-4-1 0-15,-10 4 5 16,-10 4-1-16,-10 3-1 16,-9 2-3-16,-4 7-5 15,0 7-1-15,5 11-4 16,4 8 0-16,8 11 0 15,4 4-2-15,13 7 1 16,7-3 1-16,14-6-5 0,5-9 3 16,16-18 2-1,2-6-1-15,3-15 5 16,2-9 2-16,-10-14 1 0,1-6 4 16,-5-9 1-1,-1 1 3-15,-13 1 4 0,-6 5 1 16,-12 9-2-1,-2 7-5-15,-2 17-6 0,-3-2-4 0,1 21-4 16,2 6 3 0,2 8-2-16,6 1 0 15,7-9-3-15,3-3-1 0,9-13 0 16,-4-4 2 0,2-7 6-16,-1-4 0 15,-8-5 3-15,1-2 0 0,-9 1-1 16,-2-1 3-16,-2 4-4 15,-1 6-1-15,5 6-1 16,-2 6-5-16,5 9 3 16,3-3 1-16,5 3 0 15,5-6 1-15,7-12 1 16,6-8 0-16,4-7 5 16,-2-11 13-16,-12 0 30 15,-5-6 14-15,-14 4 28 16,-7-2 0-16,-10 3-19 15,-8-3-16-15,-4 9-32 16,-4 1-14-16,1 9-38 0,5 5-14 16,7-4-80-16,8 1-56 15,14-9 100-15</inkml:trace>
  <inkml:trace contextRef="#ctx0" brushRef="#br0" timeOffset="-18895.29">9589 11533 1017 0,'7'-9'170'0,"-1"-4"197"0,0 2-200 0,-1 6-17 0,-3 10-53 0,-2 9-25 15,1 23-44-15,1 7-13 16,4 17-10-16,-3 5-2 0,8 1-1 16,0-7-12-16,0-11-43 15,5-10-24-15,0-14-38 16,-2-7-7-16,2-15-8 15,-2-3-10-15,-7-15-235 16,-4-3 234-16</inkml:trace>
  <inkml:trace contextRef="#ctx0" brushRef="#br0" timeOffset="-18646.42">9670 11773 1022 0,'-21'-44'116'0,"6"-4"98"16,7 6-40-16,8 1-29 15,3 6-5-15,11 5-3 16,3 0-7-16,6 2-22 15,7 1-18-15,-4 0-35 16,4 0-16-16,-1 10-27 0,-2 6-6 16,-5 9-10-16,-5 9-2 15,-9 12 6-15,-7 8 0 16,-8 10-6-16,-9 8-11 16,-9-4-22-16,-2 3 0 15,5-8-28-15,-2-5 0 0,10-15-7 16,3-3-13-16,9-13-11 15,5-6-13-15,12-9-28 16,5-2-27-16,8-3 99 16</inkml:trace>
  <inkml:trace contextRef="#ctx0" brushRef="#br0" timeOffset="-18345.87">10298 11639 1436 0,'5'-13'117'0,"-2"-3"89"16,-3-1-17-16,-7 0-39 0,0-4-30 15,-14 4-58 1,2 4-12-16,-11 13-10 0,-8 2-14 16,-8 17-18-16,-7 9-4 15,2 13-3-15,10 10 4 0,18 5 3 16,12 4-1-16,23-4-7 31,12-4 0-31,22-7-1 0,4-7-2 0,9-17 2 16,-3-10-3-1,-8-16-2-15,-1-9-35 0,-9-13-89 16,-7-3-62 0,9-13 85-16</inkml:trace>
  <inkml:trace contextRef="#ctx0" brushRef="#br0" timeOffset="-7352.55">9007 13359 647 0,'0'2'119'0,"-4"9"144"0,0-6-122 0,0 4-40 0,-1-6 2 0,-1 1-9 0,3 0-2 0,-4-4-6 16,7 0-4-16,-9 0-12 0,-5-4-9 16,-5 5-27-16,-7-1-11 15,-2 6-15-15,-2 4-8 16,-6 10 0-16,4 10-6 16,4 13-2-16,4 7 2 15,18 6-2-15,6 2 3 16,14-4-1-16,10-2 0 15,9-11 2-15,0-7 0 0,6-21 1 16,-1-2-7-16,6-14-14 16,-3-5-7-16,4-11-32 15,-3-8-16-15,-4-4-32 16,0-2-90-16,-5 1 127 16</inkml:trace>
  <inkml:trace contextRef="#ctx0" brushRef="#br0" timeOffset="-7037.52">9282 13645 764 0,'-11'8'143'0,"0"-2"142"0,-2 2-78 16,1-2-68 0,-1 2-24-16,7-2-44 0,1 5-25 15,5 10-31-15,1 4-11 0,7 4-6 32,5 2 2-32,7-7-4 0,3-4 0 15,3-7-2-15,4-8 3 16,2-5 2-16,1-5 5 0,2-8 10 15,-12-1 9-15,1-8 28 16,-5-3 10 0,-13-2 12-16,-3-3-11 15,-14-3-21-15,-9 4-13 0,-15 3-14 16,-6-4-6-16,-8 3-8 16,4 6-5-16,8 10-30 15,7 3-12-15,13 16-34 16,6 5-17-16,11 3-29 15,8 4-15-15,12-7 83 16</inkml:trace>
  <inkml:trace contextRef="#ctx0" brushRef="#br0" timeOffset="-6723.4">9642 13689 845 0,'9'16'109'16,"0"0"182"-16,-5 2-248 15,-3 6-6-15,-1 3-19 0,-1 0-9 16,1-4-5-16,0-2-2 0,0-13-1 16,0-5 4-1,-2-3 14-15,2-11 16 16,5-14 21-16,-2-4 6 0,6-13 5 16,1-1-6-16,4 2-3 0,5 3 4 15,-3 10-8 1,1 3-4-1,-3 7-19-15,-1 6-11 0,3 7-16 16,0 5-4-16,1 5-4 16,0 7-18-16,-1 9-42 15,0 6-27 1,0 9-55-16,-1 2 69 16</inkml:trace>
  <inkml:trace contextRef="#ctx0" brushRef="#br0" timeOffset="-6219.46">10260 13708 1357 0,'-8'-13'85'0,"-6"10"34"15,-2 0-12 1,-6 9-30-16,0 7-16 0,-3 3-34 15,1 6-6 1,5 5-9-16,3 3-8 16,15 3-6-1,1 0-4-15,12-3-2 0,4-3 4 16,5-10-2-16,1-3-3 16,-5-8 6-16,-1-6-5 0,-2-9 2 15,-4-7 9-15,-4-4-2 16,-1-6 4-16,-4-4 15 15,1-3 10-15,-2-11 23 16,-2-3 5-16,-3-11-4 16,-1-7-4-16,-5-11-11 15,2-6-7-15,-1 5-15 16,4 6-1-16,6 30-1 16,0 11 2-16,3 25 1 0,2 8-2 0,1 19-14 15,7 12-3 1,-1 19 1-1,-1 4-2-15,7 16-3 0,-3-1-6 16,3 12-41 0,1 4-28-16,0-3-39 0,0 0-29 15,0-12 10-15,3-13 4 16,1-22 9-16,2-13 4 16,5-17-184-16,0-8 190 0</inkml:trace>
  <inkml:trace contextRef="#ctx0" brushRef="#br0" timeOffset="-5959.87">10639 13717 1340 0,'-2'13'111'0,"-1"3"57"0,0 3-40 0,0 4-15 0,-1 4-48 15,3 0-24-15,1 5-30 16,1-1-8-16,7 1-6 16,0-7-4-16,8-11-28 15,4-8-17-15,3-12-45 0,2-8-29 16,3-13-247-16,-6-6 231 16</inkml:trace>
  <inkml:trace contextRef="#ctx0" brushRef="#br0" timeOffset="-5797.6">10687 13348 1371 0,'-14'-3'84'16,"2"-3"33"-16,7 3-64 16,5 1-17-16,2-12-33 0,4-5-25 15,8-6-67 1,5-5-120-16,6 1 121 0</inkml:trace>
  <inkml:trace contextRef="#ctx0" brushRef="#br0" timeOffset="-5652.23">11006 13244 1321 0,'11'40'66'0,"-1"5"6"0,1 7-17 15,-3 8-18 1,-2 5-15-16,-3 6-16 15,0-5-13-15,-1 4 40 16,-1-1-30-16</inkml:trace>
  <inkml:trace contextRef="#ctx0" brushRef="#br0" timeOffset="-5331.51">10965 13788 1287 0,'0'-23'85'0,"0"-3"37"16,6 1-34-16,5 3 0 0,5-8-26 15,3 5-6-15,3 0-17 16,2 3-4-16,3 3-7 16,0 5-10-16,1 10-11 15,-1 4-1-15,-4 13-6 16,0 4-1-16,-9 10 0 0,-2 3-1 15,-4 5-2-15,-1 4-4 16,-3 1-9 0,1 1-8-16,1-8-12 0,2-6-5 15,3-8-26-15,2-5-13 16,0-13-22 0,1-2-4-16,-2-15 65 0</inkml:trace>
  <inkml:trace contextRef="#ctx0" brushRef="#br0" timeOffset="-5194.54">11276 13454 1092 0,'-5'0'51'16,"0"0"48"-16,2 0-119 16,0 0-96-16,3 0 75 15</inkml:trace>
  <inkml:trace contextRef="#ctx0" brushRef="#br0" timeOffset="-4616.42">11481 13771 1373 0,'-2'33'68'0,"2"0"10"0,0-1-13 16,5-1-15-1,3-2-17-15,8-7-20 16,3-5-3-16,8-7-9 16,1-7 2-16,4-8 1 15,-6-8 5-15,-2-13 16 0,0-8 9 16,-9 0 18-16,-2 1 4 16,-10 4 3-16,-3-2 2 15,-12 6-5-15,-7-1-6 0,-11 9-11 16,-3 1-10-16,-2 8-20 15,3 8-3-15,7 11-15 16,8 7 4-16,7 4-4 16,7 1-6-1,11-7 5-15,6-5-7 0,18-9 9 16,4-4 1-16,8-1 3 16,-3-5 6-16,5 7-4 15,-5 1 2-15,2 4-2 16,-1 6-2-16,-9 6-8 0,-4 1-13 15,-14 0-10 1,-3 2-4-16,-11-1 14 16,-1-6 11-16,-6-7 18 15,-1-5 5-15,3-11 21 16,-1-7 10-16,7-11 16 16,1-8 6-16,9-1-2 15,4 1-2-15,5 10-5 16,2 3-5-16,4 13-15 0,0 6-12 15,0 10-17 1,3 11-6-16,-7 9-7 0,-4 7-13 16,-3-6-57-16,-6 0-36 0,-1-9-86 15,-3-3-32-15,-2-6 132 16</inkml:trace>
  <inkml:trace contextRef="#ctx0" brushRef="#br0" timeOffset="-4164.86">11218 13659 888 0,'-15'2'30'0,"1"-1"3"0,-2-1-37 0,2-3-69 0,-2 0-7 0,5-7-2 15,7 4 11 1,0 1 109-16,4 5 40 16,0 5 47-16,0 3 25 15,-3 8 0-15,0 4-7 0,-5 10-29 16,-1 5-11-16,1 6-33 16,-2 6-20-1,9 4-23-15,2-4-12 0,7-4-30 16,3-7-36-16,5-17-307 15,9-7 239-15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13T18:58:57.70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6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2-13T18:59:32.253"/>
    </inkml:context>
  </inkml:definitions>
  <inkml:trace contextRef="#ctx0" brushRef="#br0">14594 4902 684 0,'0'-10'92'0,"-2"1"77"0,-1 3-16 0,0-1-18 0,0 7-22 0,-2 0-31 0,2 3-10 0,0 4-17 15,1-1-3-15,2 4-10 16,6-1-2-16,10-4 0 16,6 3 0-16,18-2 5 15,10-1 2 1,19-5-2-16,10-4-6 15,5 0-16-15,-2-3-7 16,-6 0-12-16,-8-1-1 16,-7 3-11-16,-7 2-10 0,-10-2-23 15,-5 2-20-15,-13 1-35 16,-6 1-13-16,-7-7-28 16,-7 0-90-16,0-11 148 15</inkml:trace>
  <inkml:trace contextRef="#ctx0" brushRef="#br0" timeOffset="242.43">15397 4601 953 0,'3'0'80'0,"5"7"51"15,1 5 5-15,8 8-24 16,6 4-11 0,8 1-27-16,5-1-9 15,7-9-21-15,-2 1-8 0,3-8-11 16,-4 1-4-1,-7-1-3-15,-3 2-1 0,-15 4-11 16,-5 5-4 0,-16 1-6-16,-9 6-4 0,-16 5-3 15,-9-2-11 1,-10-1-20-16,-5-1-13 0,-4-8-31 16,4-7-22-1,13-12 66-15</inkml:trace>
  <inkml:trace contextRef="#ctx0" brushRef="#br0" timeOffset="845.65">16561 4982 781 0,'0'-27'120'0,"0"4"184"0,-2-1-200 0,-1 7-7 0,0-1-11 0,3 9-27 0,0 0-8 0,5 9-15 16,-1 6-1-16,6 16-5 15,1 11-8-15,5 11-5 16,3 7-7-16,4-4-8 16,4-4 2-16,3-10-4 0,0-11 0 15,-2-10 0 1,-1-2 0-16,-6-9 10 16,-2-2 10-16,-3-9 18 15,-2-5 14-15,1-12 1 0,1-2-3 16,-3-12-17-16,0-3-13 15,-9 2-9-15,3-3-7 0,-4 11-2 16,5-1 2-16,3 18-15 16,1 3-14-1,4 9-46-15,-2 5-27 0,7 8-46 16,-1 3 10 0,10 1 78-16</inkml:trace>
  <inkml:trace contextRef="#ctx0" brushRef="#br0" timeOffset="1490.03">17391 5048 924 0,'11'-4'115'0,"-5"-6"156"15,-3-1-141-15,-6-6-11 16,-6-2-15-16,-6-9-40 16,-4-1-14-16,-4 4-18 15,-6 0-6-15,-1 14-15 16,4 8-11-16,2 20-3 15,2 8-2-15,1 15 1 16,4 5 1-16,11-5-1 0,2-2 2 16,14-13-1-16,6-8-1 15,1-9 3-15,8-6 0 16,4-10 1-16,2-5 2 16,2-4 1-16,2-4-1 15,-13 2 2-15,-4 2 1 16,-9 8-5-16,-7 7-1 15,-1 2 1-15,5 3 0 16,-4 11 0-16,3 4 1 16,4 2-1-16,5-1-3 0,12 0 1 15,4-5 2 1,8 2 0-16,3-3 0 0,0-6 1 16,-4-3-2-16,-2-6 0 15,-5-7 2-15,-3-2 3 16,-2-5-1-16,-4-9 0 15,-2-2 1-15,0-14 9 16,-2-10 3-16,2-17 3 16,-2-10-2-16,4-12-11 0,-4-2-6 15,-4-1 11-15,-7 8 1 16,-6 12 7-16,-3 10 8 16,1 29-5-16,1 15 2 15,-4 28-5-15,-5 15-3 16,-1 33-7-1,-1 9-5-15,-1 21 2 0,5 6-4 0,8 3-1 32,8 3 5-32,13-12-7 15,6-10-7-15,7-18-21 0,3-12-10 16,0-9-26-16,4-8-15 16,-1-10-42-16,-1-6-31 15,-7-4 86-15</inkml:trace>
  <inkml:trace contextRef="#ctx0" brushRef="#br0" timeOffset="2077.81">18763 4735 1096 0,'-1'14'66'0,"-4"-2"3"0,2-2 1 0,0-2 16 0,4-8-12 0,5-3-1 0,9-16-3 16,2-2-5-16,7-10-22 15,-2-1-4-15,0-4-10 16,0 1-6-16,-6 10-3 16,1 6-1-16,-7 11-9 15,-6 14 1-15,-1 15 0 16,-3 12-3-16,-3 18 1 0,-1 2-2 15,-4 7-5 1,0-2-1-16,3 2-28 0,-1-8-19 16,6-1-43-1,-2-7-26-15,-3-6-153 0,-1-2 160 0</inkml:trace>
  <inkml:trace contextRef="#ctx0" brushRef="#br0" timeOffset="2296.25">18740 5217 1121 0,'-4'2'100'0,"3"3"74"16,4 2-82-16,5 4-5 0,11-3-22 15,6-5-7-15,14-4-9 16,9-2-7-16,10-8-19 16,2-2-9-16,3-6-19 15,-3-1-26-15,0-6-74 16,0 1-279-16,-8 3 240 15</inkml:trace>
  <inkml:trace contextRef="#ctx0" brushRef="#br0" timeOffset="2818.63">14961 6143 865 0,'-12'19'123'0,"1"-5"166"0,-1-3-175 0,12-8-22 0,0-3-5 16,19-3 1-16,7-3-2 0,13-1-7 0,12-2-4 0,9-2-36 0,7-5-12 15,15 0-19-15,8-7-3 16,7-2-19-16,2-1-16 0,-9 0-20 15,-11-1-19-15,-21-3-22 16,-9 1-13 0,-21 4-189-16,-10 6 180 0</inkml:trace>
  <inkml:trace contextRef="#ctx0" brushRef="#br0" timeOffset="3032.8">15770 5862 770 0,'2'8'124'0,"3"0"167"0,7-3-169 16,14-1-19-16,4 0 0 0,11-3-7 15,3 1-5 1,3 4-18 0,-1 2-8-16,-5 6-22 15,-2 5-12-15,-7-2-22 16,-8 7-2-16,-12 3-8 16,-10 1 2-16,-23 5-6 0,-7-1-14 15,-12-1-37 1,-1-7-24-16,7-7-54 0,4-5-87 15,12-17 138 1</inkml:trace>
  <inkml:trace contextRef="#ctx0" brushRef="#br0" timeOffset="3319.39">16581 5900 1192 0,'38'30'44'0,"-1"3"-3"0,-6 16-5 15,-1 3-6-15,2 0-1 16,2-5 5-16,6-12 10 16,2-6 11-16,-4-15 9 15,-5-3 6-15,-9-5 2 16,-7-4-3-16,-2-6 18 16,-6-5 10-16,0-11-13 15,1-14-10-15,-1-11-30 16,-2-12-28-16,7-3-15 15,2-2-15-15,7 9-30 16,7 4-15-16,8 14-49 16,-2 7-27-16,9 15-41 15,4 7-149-15,1 9 200 0</inkml:trace>
  <inkml:trace contextRef="#ctx0" brushRef="#br0" timeOffset="3884.85">17640 6006 842 0,'2'20'145'0,"1"1"223"0,-2-9-259 15,-4-5 0-15,-6-9-35 16,-4-3-15-16,-9-7-27 16,-5-4-4-16,-4 3-5 15,-6 1-8-15,7 9-7 16,0 7-7-16,5 14-5 16,5 7 1-16,4 8 0 15,6-3-2-15,10-6 3 16,5-9-1-16,11-7 3 15,4-6 0-15,13-4 1 16,1-4-1-16,3 1 2 16,1-4 0-16,-5 2 0 0,-1-2-1 15,-8 3 1 1,-4 1-2-16,-4 3 2 0,-2 2 2 16,-6 4-3-1,0 5-1-15,-2 10 0 0,4 11 1 16,4 3-1-1,2 5-1-15,4-5 2 16,1-6-3-16,4-21 0 0,0-7 5 16,2-18-1-16,1-11 7 15,2-13 21-15,0-4 13 16,-4-7 18-16,-3-3 7 16,-7-6-7-16,-2-3-11 15,-7-11-13-15,-4-7-14 16,-2 2-10-16,-1 5-6 15,0 20 2-15,0 18 7 0,0 36 4 16,-1-2-1-16,-2 35-11 16,-1 19-3-16,1 30-11 15,3 10 6-15,2 11-1 16,4-6 0-16,13-13-33 16,8-10-25-16,14-19-41 15,6-10-10-15,1-12-15 16,5-11-12-16,-7-14 93 0</inkml:trace>
  <inkml:trace contextRef="#ctx0" brushRef="#br0" timeOffset="4263.88">18776 5856 1302 0,'8'-5'72'0,"4"-3"17"0,2 4-1 0,10 0 0 0,1 4-15 0,12 8-22 0,7-3-6 0,-3 6-20 16,-2 3-10-16,-4 0-15 16,-13 9 3-16,-8-3-1 15,-4 4-3-15,-17 4-14 16,-10-1-14-16,-19 11-7 15,-8 3 0-15,-16 8 15 16,0 0 12-16,5 4 9 0,7-1 0 16,23-1 7-1,12 1 2-15,23-14 0 16,13-5 3-16,26-13-10 16,18-9-1-16,8-11-6 15,3-11-14-15,-1-6-57 16,-12-8-202-16,-2-18 176 15</inkml:trace>
  <inkml:trace contextRef="#ctx0" brushRef="#br0" timeOffset="15830.52">13240 6832 688 0,'0'0'72'0,"0"2"57"0,0-1-3 0,-3 4-16 16,-2-2-27-16,-4 7-40 0,-4-1-12 0,-1 2-18 0,-3 3-5 0,-2-3 2 0,1 0-1 16,2-1 0-1,-2-5 0-15,0-5 1 16,-2 0 1-16,-6-5 3 15,0-1 0-15,-12-6-8 0,0 3 0 16,-13-4 0 0,-2-1-2-16,2-2 1 0,-1 1 3 15,11-4-3 1,8-6 1-16,8-9 6 0,1-3 2 0,8-8 10 16,4-5 2-16,-1-10 3 31,-1-2-2-31,0-5-9 0,0-3 0 15,-2-4-9-15,-2 3-1 16,1 0-3-16,0 7-2 16,-1-1 4-16,3 2 3 0,2 1 0 15,2 2-1 1,8 4-4-16,0-3-1 16,4 3 5-16,2 0 1 15,5-2 2-15,2 3 0 16,2 1-4-16,1 2 1 0,1-5-4 15,2 2-2-15,-5-5-1 16,-2 5 0-16,-2 0 1 16,-3 1 2-16,1 7 0 15,1 0 0-15,1 2 0 16,4 0-4-16,3 5-1 16,0 1 0-16,0 3 0 15,2 1 0-15,-2 5 0 16,1 2-2-16,-1 2 2 15,0 4 1-15,3 3 1 0,1-4 3 0,7-1-3 32,7-1 0-32,10-5 0 0,4-2-3 15,9-6 4-15,-3 1-1 16,-3 5 1-16,-3 0 7 16,-7 12-5-16,-7 9 0 0,-4 8 3 15,1 4-4 1,-3 7 1-16,4 10 1 15,0 7-3-15,0 0-2 16,0 10 3-16,3 6 0 0,4 4-1 16,2 8 1-1,7 0-3-15,-4 4-1 0,1 0-1 16,-7 4-1-16,-9 9-1 16,0 4 3-16,-10 11-2 15,-4 2 3-15,-7 4 0 16,-4-1-1-16,-2 1-9 15,-5 4-6-15,-1 4-6 16,1 4-5-16,-4 3-4 0,-2-6-2 16,-7-6 10-1,-9-8 3-15,1-5 12 16,-6-4 10-16,2-4-6 16,3-4 3-16,-3-11 6 0,3-7-7 15,-1-17 7 1,0-8 0-16,-5-14-3 0,-4-7 5 15,-7 4-3-15,0-4 1 16,6 5-8-16,2 2-9 16,17 2-14-16,1 1-12 15,6-1-38-15,4 0-124 0,6 5 120 16</inkml:trace>
  <inkml:trace contextRef="#ctx0" brushRef="#br0" timeOffset="21168.13">13175 7849 720 0,'-6'-6'61'0,"-2"-2"63"16,0 5-14-16,0 1 22 0,-1 2-16 0,-1 0-35 0,-1 4-11 16,0 5-25-16,5-6-6 0,-2 2-4 15,3 0-8-15,5-5-1 16,-1 0-2-16,-1 1-1 16,2 1 5-16,11-1 4 15,2 1 1 1,12 3 1-16,5-2 1 15,13 0 5-15,4 0-1 0,2 0-5 16,-2-3-4 0,-7 0-11-16,-2 0-6 0,-8 0-6 15,-7 2 2-15,-7-1 1 16,-7-2 1-16,-9 1 1 0,-1-8-5 16,-16 3-1-16,-7 0-3 0,-12 1-3 31,-7 1-2-31,-4 1-3 0,-7-1-1 15,-1 0-2-15,3-2-3 16,14-1 0 0,8-1 0-16,17 1 1 15,7 6 3-15,6 6 0 16,6 7 2-16,9 1 2 16,5-3 3-16,15 0 1 15,4-8 3-15,12 1 8 0,2-4 1 16,4-5 10-16,-3-3-4 0,-7-2-8 15,-9 3-4 1,-18 5-7-16,-18 2 2 0,-7-5 2 16,-14 10-1-16,-19-2 4 15,-6 0-3-15,-6-3-4 16,-4 0-1-16,2-4-4 16,2-3 2-16,9 1-3 15,6 0 1-15,16-1 3 16,8 4-2-16,11 3 0 15,3 0 1-15,13 3-5 16,8-3 0-16,10 5 6 16,9 3-1-16,3-3 3 15,-2 1 2-15,-8-1 0 16,-4 3-1-16,-13-5 1 16,-7 3 3-16,-9 0-5 15,-4-4 3-15,-10 0-5 0,-2-4-10 16,-4 0-33-1,-4-7-25-15,4-4-73 0,-2 1-245 16,6-15 247 0</inkml:trace>
  <inkml:trace contextRef="#ctx0" brushRef="#br0" timeOffset="25420.84">13180 9094 787 0,'2'6'132'0,"-2"-3"183"0,0 5-205 0,-2-5-28 0,-1 3-8 0,3-1-6 16,2-5 2-16,9-1-13 0,6-7-8 16,13-2-11-16,5 2-8 15,9-3-2-15,3 2-2 0,5 1 4 16,-3 0-1-1,0 0-6-15,-3 2-7 0,-16 0-12 16,-7 1-1 0,-21 5 0-16,-1 0 8 15,-5-7-2-15,-12 6-2 16,-16 1 0-16,-5 6-6 16,-14-3-1-16,-3 7 0 15,-4-2 0-15,0 1-2 16,6 5 1-16,3 1-1 15,16-1-2-15,9 2 4 16,16-7-5-16,8 0-3 0,11 1 2 16,13-7-3-16,14-1 6 15,7-2 2-15,9 0 4 16,4-4 4-16,5-2 5 16,1 0 2-16,-6 1-5 0,-6-3-1 15,-19 7-5 1,-6 1-2-16,-18 0 1 0,-7 3 2 15,-16 5-2 1,-5-2-2-16,-19 8 1 16,-9-1-4-16,-13 1 0 15,-5-3-2-15,5 0-5 0,5-3-1 16,19-6-1-16,9-1-1 16,24-1-2-16,-4-1 1 0,31 4 4 15,9-3 1 1,19 0 7-16,10 0 2 0,2-11-25 15,-2-4-38-15,-4-7 37 16</inkml:trace>
  <inkml:trace contextRef="#ctx0" brushRef="#br0" timeOffset="27716.41">10184 3765 537 0,'-1'-2'104'0,"1"2"156"0,-3 2-133 0,1 1-5 0,4 2-18 0,-2-5-33 16,-2 0-6-16,7-8-8 15,-2 5 0-15,9-8-8 0,6 0 0 16,-1-4-9-16,4-4-3 16,-4-1-1-16,4-5-2 15,-4-2-3-15,-1 2-1 16,3-1-5-16,-5 1-1 0,-3 9-5 15,-3 4-3-15,-5 4-6 16,-3 8-2-16,1 0-1 16,4-3 2-16,-3 14 4 15,-1 3 1-15,1 7-1 16,-1 8-2-16,6 11-4 16,-1 2-5-16,4 9 1 15,-1 3-1-15,2 2 0 16,0 0 0-1,-5-3-2-15,1 1-1 0,-4-4-15 16,-3-2-9-16,0-11-27 16,-2-2-19-16,-2-14-37 15,-1-1-18-15,-1-15-216 16,-2 1 208-16</inkml:trace>
  <inkml:trace contextRef="#ctx0" brushRef="#br0" timeOffset="27965">10205 4262 923 0,'0'0'98'0,"0"0"42"0,4 0-29 0,1 0-5 0,9 1-26 0,8 4 1 0,10 3 2 15,7 3-5 1,18 1-15-16,5-5-6 16,7-1-21-16,2-3-8 0,-6-6-14 15,-2-3-27-15,-13 1-84 16,-8-6 61-16</inkml:trace>
  <inkml:trace contextRef="#ctx1" brushRef="#br0">17846 13766 0,'0'0'0,"0"0"0,0 0 0,0 0 0,0 0 0,0 0 16,0 0 0,0 0-1,0 0-15,0 0 0,0 0 32,0 0-32,0 0 15,0 0 1,0 0-16,0 0 15,0 0-15,0 0 16,0 0-16,0 0 16,0 0-1,0 0 1,0 0-16,0 0 16,0 0-16,0 0 15,0 0 1,0 0-16,0 0 15,0 0-15,0 0 16</inkml:trace>
  <inkml:trace contextRef="#ctx0" brushRef="#br0" timeOffset="35102.83">10402 7988 709 0,'-3'-2'123'0,"0"-2"150"0,1-7-132 0,2-2-33 0,3-4-20 0,4-1-13 0,4 3-6 0,7-4-14 15,3 1 0-15,9 6-14 16,5-4-5-16,3 8-6 15,3-3-2 1,7 3-2-16,6-3-2 0,6-1-1 16,3 4-5-1,-8 1 0-15,-10 1-1 0,-22 4-3 16,-5 2 1 0,-23 2-6-16,-8 6-2 0,-18 5-3 15,-15 2-3-15,-11 4 0 16,-8-3 1-16,1 1-1 15,2-1-1-15,9-5-4 16,2-1 0-16,18-1 1 16,5-4-1-16,21 1 1 15,14-3-1-15,23-4 0 0,11-4 4 16,12-5 8-16,7-1 4 16,10-1 14-1,-1-7 6-15,-4 3-2 16,-7 2-7-16,-26 6-11 15,-10 3-9-15,-27 5 2 0,-17 8-4 16,-25 6-10 0,-15 4-16-16,-6 7-40 0,2-1-10 0,20-1-41 15,13-5-10 1,22-9 73-16</inkml:trace>
  <inkml:trace contextRef="#ctx0" brushRef="#br0" timeOffset="36100.08">7466 3565 812 0,'2'3'102'0,"-1"1"56"0,-2 6-5 0,-1 4-67 0,-3 2-18 0,-4 6-19 0,4 5-7 0,2 9-10 16,3 3-7-16,8 6-9 0,1-1-7 16,12-13-1-1,1-6-5-15,6-12-2 0,4-5 2 16,-1-16 7-16,3-1 8 16,-4-10 7-1,-4-5 2-15,-2-4 9 16,-8-4 0-16,-4-6-3 15,-5-3 1-15,-12-1-9 0,-8-4-3 0,-12 2-2 32,-6 4-7-32,-15 4-9 0,-3 6-4 15,-5 10-12-15,5 10-12 16,8 16-39-16,7 10-29 0,1 19 48 16</inkml:trace>
  <inkml:trace contextRef="#ctx1" brushRef="#br0" timeOffset="5045.1">14210 14105 0,'0'0'0,"0"0"0,0 0 0,0 0 0,0 0 0,43-4 0,-23-3 31,-1-1-31,-3 4 16,-8 0-1,-4 4-15,0 0 16,-4 0-16,0 0 16,0 4-1,0-4-15,0 0 16,0 0 0,0 0-16,0 0 15,-39 39-15,27-31 16,4 0-1,0 0 1,0 0-16,0 0 0,0-1 16,0 1-1,1 0-15,-1 0 16,0 0 0,0 0-16,0 0 15,0-4 1,0 0-16,0 0 15,0-1 1,5 1-16,-1 0 16,0 0-1,0 0-15,0 0 16,0 0 0,0 0-16,0 0 15,0 0-15,0 0 16</inkml:trace>
  <inkml:trace contextRef="#ctx0" brushRef="#br0" timeOffset="39778.62">7755 7859 1463 0,'0'0'21'0,"-2"0"7"0,-1 3 30 0,0 3-8 0,-2 2 1 0,0 2-6 0,5-3-19 0,4-3-4 0,10-4 1 0,5-4 6 0,20-7 14 0,8-3-1 0,23 2 0 0,10-6-12 0,-2 4-11 0,-3-3-1 16,-23 4-12-1,-12 4-1-15,-16 5-3 16,-21 4 1-16,-8 4 2 16,-22 7 0-16,-27 3 0 0,-13 6-3 15,-19 6-9 1,-2-3-10-16,11-1-24 0,11 0-9 16,25 0 1-1,12-6 9-15,28-2 14 0,8-4-10 16,23-12-30-1,10-10-32-15,2-25 51 0</inkml:trace>
  <inkml:trace contextRef="#ctx0" brushRef="#br0" timeOffset="40613.43">5057 3736 880 0,'0'0'84'15,"3"0"47"-15,-1-1 17 0,1-4-37 0,-1 2-13 0,-2 0-28 0,1 3-6 0,-2 0-13 16,-3 3-5-16,-2 8-16 0,-3 5-7 16,-1 12-14-16,1 5-3 15,2 7-3-15,6 1-3 0,4-7 0 16,6-2 0 0,10-15-1-1,5-7 2-15,8-13 1 0,2-5 4 0,3-14 4 16,-3-5 3-1,-7-3 1-15,-6-2 1 0,-14 2 8 16,-7-1-1-16,-12 2 0 16,-9 4-4-16,-9 8-10 15,-6-1-3-15,-3 12-14 16,1 0-15-16,3 7-61 16,4 6-40-16,4 12 68 15</inkml:trace>
  <inkml:trace contextRef="#ctx0" brushRef="#br0" timeOffset="45765.45">5215 7999 655 0,'-6'0'83'15,"-4"0"100"-15,-1 0-116 0,-2 0 11 0,2 0-10 0,0 0 6 0,5-1-18 0,-2 1-7 16,3-8-11-16,2 3-2 15,3 5-10-15,0 0-2 0,5-3 2 16,4 3 8 0,9 0 7-16,7 3 8 0,11 6 0 15,12-1-6-15,18 6 0 16,5-1-8-16,9 0-9 16,-4-1-7-16,-8-5-15 15,-3-3-2-15,-10-5-64 16,-2-7 108-16,-16 3-46 15</inkml:trace>
  <inkml:trace contextRef="#ctx0" brushRef="#br0" timeOffset="53167.39">21369 5151 1160 0,'4'0'17'0,"-1"0"24"0,1 0 35 0,0-2 10 0,-1 2 13 0,-3 11-1 0,0 4-5 0,3 15-6 0,0 9-4 15,5 19-8 1,3 18-4-16,3 30-7 0,3 21-6 16,-5 30-16-1,-5 13-12-15,-2 29-23 0,-5-1-4 16,-6 9-13-16,-4-4-13 16,-4-23-16-16,2-17-13 15,5-37-13-15,3-28 3 0,4-43 1 16,1-21-4-1,-1-24-38-15,0-10-92 0,0-22 116 16</inkml:trace>
  <inkml:trace contextRef="#ctx0" brushRef="#br0" timeOffset="53981.46">21453 5250 1054 0,'-8'-12'79'0,"0"-2"37"0,3 2 10 16,5 5-20-1,7-1-13-15,5 0-11 0,7 0-6 16,14 0-8-16,8-1-2 15,16-4-4-15,8 4-3 16,12 2 1-16,8-4-5 0,21 3-20 16,17-1-6-1,29-10-17-15,4 3-9 16,13-9 0-16,3 1-3 0,1 2 4 16,1 2 2-1,-9 5 4-15,-10 4 2 16,-21 10-5-16,-8 1 1 15,-36 5 2-15,-14 6 3 0,-32-2 6 16,-14 1-1 0,-13 1-2-16,-7 0-4 0,-7 3-6 15,-3-3 2-15,0 3-8 16,-2-1 2-16,1-2 1 0,1 6 1 16,-2 5 9-1,-1 7 3-15,1 8 0 16,-4 9 1-16,0 11-8 15,1 12-4-15,-1 21-4 16,4 6-1-16,-2 23-1 0,-3 4-2 16,-1 8 3-1,0 4-1-15,2-1 4 0,-2 2-3 0,7-8-3 32,1-12-3-32,1-21-11 0,7-10 4 15,-2-14 2-15,4 0 3 16,-1-6 7-16,-1-1-2 15,-3-1 8-15,-3-4-4 16,-2-7 1-16,-2-5 2 16,-3-12-8-16,-3-8 4 15,-3-10 3-15,0-3-2 0,-4-8 4 16,-6-1 3-16,-9-3-4 16,-6-2-3-16,-24 4 2 15,-11-2-3-15,-24 4 3 16,-11 5-2-16,-17 10 0 15,-22 3-1-15,-36 9-3 16,-15 1 6-16,-34 1-18 16,3-8-5-16,7-16-39 15,6-8-15-15,23-6-30 16,16-2-15-16,39 13-12 0,23 3-17 16,38 3 89-1</inkml:trace>
  <inkml:trace contextRef="#ctx0" brushRef="#br0" timeOffset="67184.24">8132 2085 1175 0,'9'-31'57'0,"-6"-6"2"0,-1 0 14 15,-8-3 6-15,-10-1-12 0,-5-6 0 0,-2 1-8 0,-14 0-4 16,0-1 7-16,-6 8-6 16,-3 10-8-16,4 13-15 15,-4 9-15-15,-8 16-7 0,-3 1-4 16,-4 8 3-16,-2 5-1 16,0-5 0-16,4 5-1 15,1 2-1 1,4-2-1-16,10 6 2 0,5 4 2 15,9 10 1-15,3 7 4 16,10 16 2-16,-1 13-1 16,6 22 3-16,1 3 1 15,1 11-8-15,2 3 0 16,0 10-6-16,2 5-5 0,-3 13 6 16,-1-1 2-1,1-3 4 1,2 0-3-16,6-5-5 15,1 2-2-15,1 0-1 0,2-8 2 16,9-2-4-16,-1 5 1 0,3 2-4 16,-2 1 1-16,-2-6 3 15,-4-2 0-15,-6 4 3 16,-3 4-1-16,-5 3 0 16,-3-1-2-16,-3-5-4 15,3 2 0-15,0-5 1 16,1-4 2-16,2-5 0 15,1-2 0-15,2-8 3 16,2 6-3-16,3 0 0 0,3 1 0 0,3-3-5 16,-4-2 4-1,1 6-5-15,-3 3 2 16,0 11-4-16,0 0 0 16,-5-3 8-1,2 0-1-15,0-1-1 16,1 4 2-16,7-4-7 0,1-6 3 15,8-16 4 1,2-4-4-16,5-2 4 0,2-1-3 16,1-6 3-16,0-4-3 15,-2-10 3-15,0-10 2 0,0 0-5 16,2-7 3-16,-2 1-1 16,0 0 1-16,-2 1 0 15,2 0-2-15,1-3 2 16,-3-3-1-16,7-10-1 15,1-5-1-15,5-6 2 0,5-1 1 16,5-5 1 0,-1-3-1-16,10-2 0 15,2-1-4-15,6-5 2 0,5-1-2 16,18-7 2-16,4-1 0 16,6-6 0-1,2 1 2-15,-12-6-1 0,0-2-1 16,-3-10 4-16,0-4-5 15,1-11 3-15,-1-5 1 16,-6-8-2 0,-4-3 3-16,-16-5 1 15,-9-1 0-15,-8-14 7 0,-9-9-3 16,-8-9 0-16,-5-4-3 16,-7-12-1-16,-4 1 0 0,-4-9 6 15,0-4-1 1,-8-21-6-16,2-11 1 0,0-4-6 15,-1-10-1-15,1 1 5 16,1-2 2-16,1-7 3 16,1 3 0-16,3-7-8 15,0-6 0-15,3-7-1 16,0-5 0-16,0-6 7 16,-3 1 0-16,-2 2 1 15,-2 3 1-15,1 0-1 16,-2 1 1-16,-1 3-7 0,1 1 1 15,-5 6-2-15,-1 2 5 16,-5 3 9 0,-1 1 3-16,-7 5 1 15,-1 2-6-15,-6 0-2 16,-4 1-4-16,3-3 0 16,2-1-2-16,5-1 4 0,5 1-4 15,6 4-3-15,1 4 0 0,3 7-2 16,-1 5 5-1,-1 17-3-15,-4 12 0 0,-5 15 1 16,-1 0-1-16,0 7 1 16,-1 1 0-16,-1 5 0 15,-1 4-3-15,3 15 3 16,0 2 0-16,4 7 0 16,-1 5 1-16,0 1 0 15,0 5 1-15,-3 9-1 16,-9 4 2-16,-20 17-7 15,-15 13-4-15,-49 22-38 0,-16 22-15 16,-49 33-64 0,-34 11 197-16,-31 5-77 15</inkml:trace>
  <inkml:trace contextRef="#ctx0" brushRef="#br0" timeOffset="72340.27">20702 5484 1306 0,'0'0'30'0,"0"-2"-2"0,0 1 38 0,0-4-2 0,0 3 7 0,0 2-4 0,5 0 0 0,4 0-1 0,9 0-1 16,7-1-1-16,14-1-1 15,9 2-5-15,15 0-12 16,3 0-5-16,5-1-15 15,-5-1-9-15,-6-6-2 16,-6 3-6-16,-10-3-9 0,-9 4-7 16,-18 2-50-1,-14 2-24-15,2 6-74 0,-18 9-26 0,-9 7 100 32</inkml:trace>
  <inkml:trace contextRef="#ctx0" brushRef="#br0" timeOffset="72775.5">20806 6332 1217 0,'11'-3'70'16,"-1"3"40"-16,-2 0-52 0,-2 5 11 0,5 1-2 0,8-4 2 16,9 1 1-16,15-3-5 15,6 0-10-15,9-3-15 16,4-2-9-16,-6 0-19 16,-2 2-6-16,-5-5-3 15,-6 3-4-15,-6-1-30 0,-3 0-28 16,-14 4-58-1,-6 2-33-15,-11 2 77 0</inkml:trace>
  <inkml:trace contextRef="#ctx0" brushRef="#br0" timeOffset="73146.91">20666 7086 787 0,'-2'3'114'0,"2"0"170"16,8 4-147-16,13-7 17 0,10-5-11 16,20-3-14-1,10-3-9-15,16 1-25 0,4 4-13 16,2-3-33-16,-2 6-18 0,-10-4-19 16,-5 3-6-16,-12-3-53 15,-5 2-34 1,-15 2 63-16,-7-1-32 15</inkml:trace>
  <inkml:trace contextRef="#ctx0" brushRef="#br0" timeOffset="75200.64">19804 4763 372 0,'-1'-2'191'0,"-1"-1"-69"0,-3 2 176 0,4 1-148 0,1 0-33 0,1 0-24 0,4 1-28 0,0-1-5 0,1 3-3 16,1-3-7-16,-3 0-14 15,3-3-6-15,-1 3-9 16,-3-1-4-16,3-1-4 16,-2 2-1-16,-1 0-11 0,-3 0-1 15,4 6 7 1,0-1 0-16,3 11 0 15,3 3 0-15,-1 8-6 16,4 3-3-16,1 4 2 16,-1 3 3-16,1-4-4 15,0-2 2-15,-1-4-3 0,-4-3-1 16,1-4 6-16,-4 1-3 16,-1-7 5-16,1 2-4 15,0-7-3-15,2 2 2 16,2-8-1-1,1-1 1-15,1-2 11 0,3-5 4 0,0-6 7 16,1-1 5 0,-2-3-1-16,-1-5-1 0,-2-7-1 15,0-1-1 1,-3-9 9-16,-2-5-1 0,-3-9-3 16,-3-2-3-16,0 2-13 15,0 2-2 1,2 15-6-16,3 7 0 0,1 10-4 15,-1 4-3-15,3 7 1 16,-2 4-22-16,0 5-48 16,4 3-31-1,-2 9-7-15,1-1 39 0</inkml:trace>
  <inkml:trace contextRef="#ctx0" brushRef="#br0" timeOffset="75912.89">20338 5112 895 0,'1'0'68'0,"-1"0"46"0,0 0-16 16,2 0 3-16,2-4-10 0,3-3-12 0,4-3-11 0,1-7-18 16,4-1-4-16,2-7-5 15,-3-2-3-15,-2-3-5 16,-4 2-7-1,-2 3-11-15,-2 7-2 0,-4 7-3 16,-1 11-2-16,-1 4 1 16,-1 10-4-16,0 19-2 15,1 3 1-15,-1 8-4 0,4 5 0 16,-1-3 0 0,3-2 0-16,0-6-5 15,1-5-14-15,-3-8-39 16,-1-3-15-16,-1-6-36 15,-5-3-14-15,2-7 74 16</inkml:trace>
  <inkml:trace contextRef="#ctx0" brushRef="#br0" timeOffset="76102.53">20267 5323 933 0,'11'11'117'0,"4"0"138"15,17-3-146-15,6-3 7 0,3-5-17 16,3-2-19 0,2-3-32-16,-2-4-20 0,-3 1-36 15,-3 2-34-15,-14-4-264 16,-2 9 204-16</inkml:trace>
  <inkml:trace contextRef="#ctx0" brushRef="#br0" timeOffset="76864.17">19924 6053 833 0,'5'-13'107'0,"0"6"114"15,-1-3-91-15,1 9-23 0,-3 1-16 0,-1 12-30 0,3 5-13 0,-1 15-21 16,5 6-5-1,3 6-13-15,1 3-6 0,7-1-3 16,2-2 0-16,5-12 1 16,3-4 1-16,-2-9 1 15,-4-8-4-15,-4-9 17 16,-1-4 12-16,-6-11 17 16,1-5 10-16,-5-12 4 15,0 0 2-15,-5-11-2 16,-3-5-3-16,-8-6-22 0,0-2-11 15,2-1-16 1,-1 8-6-16,7 9-1 0,5 5 0 16,5 17-3-1,5 2-4-15,3 9-39 0,1 2-24 16,3 6-46-16,-2 7-28 16,2 10-267-16,0 4 257 0</inkml:trace>
  <inkml:trace contextRef="#ctx0" brushRef="#br0" timeOffset="77330.19">20412 6233 1076 0,'-3'3'71'0,"3"-3"38"0,4-3-7 0,4-2 0 0,3-3-13 0,7 2-20 0,1-5 0 0,4 6-23 15,1-1-3 1,3 4-16-1,-2 2-13-15,-3 10-9 16,-1-4-5-16,-10 7-2 0,-5 4 0 16,-6 2 3-16,-8 3 0 15,-8 5 1-15,-1 0-3 16,-8-1-9-16,1 1 0 16,5-3 3-16,2 0 1 15,9-7 4-15,5 2 1 0,9-3 0 16,7-4 1-1,18-1 0-15,9-4 0 0,7-1-2 16,8-5 0-16,0-1-4 16,1-11-22-16,-1-3-64 15,-5-5 53-15</inkml:trace>
  <inkml:trace contextRef="#ctx0" brushRef="#br0" timeOffset="79431.88">19722 7064 748 0,'2'-2'121'0,"1"1"152"0,0-1-165 0,-1-4 2 0,1 1-25 16,-3-4-5-16,0-1-18 15,2 2 1-15,-2-1-9 16,0 1-1-16,-7 0-10 16,-2-3-4-1,-12 2-7-15,-4 4-6 0,-11-1-6 16,-7 4-3-16,-9 4-8 15,-2 5-3-15,1 11-5 16,4 5 0-16,13 9 0 16,4 3-1-16,18 10-1 15,3 7-3-15,11 5 1 16,6 0 2-16,10-13 1 16,3 0 0-16,9-9-1 0,1 1-1 0,5-4-1 31,-2-7 3-31,-5-9-31 0,4-4-19 0,-2-8-47 31,1-3-25-31,-4-6 7 0,-3-4-203 16,3-7 220-16</inkml:trace>
  <inkml:trace contextRef="#ctx0" brushRef="#br0" timeOffset="79669.52">19811 7394 1171 0,'9'0'85'0,"-1"3"55"16,-8 1-11-16,3 9 0 16,-3 4-17-16,3 7-43 15,5 3-21-15,-3 1-29 16,3-1-12-16,0-2-5 0,-2-1 0 16,5-8-2-1,2-2-2-15,1-5-37 0,0-6-26 0,0-3-66 31,-1-3-134-31,-2-12 165 16</inkml:trace>
  <inkml:trace contextRef="#ctx0" brushRef="#br0" timeOffset="79802">19811 7269 1104 0,'8'-10'3'0,"-1"-4"-47"0,3 0-96 16,1-3 96-16</inkml:trace>
  <inkml:trace contextRef="#ctx0" brushRef="#br0" timeOffset="80213.84">20099 7395 1054 0,'16'17'78'0,"-2"4"21"15,-1-2-3-15,-4 3-41 16,1 3-20-16,1 0-28 16,-3 1-2-16,-3-3 2 0,-1 4-5 15,-4-10 2 1,-1 1-3-16,-4-9-1 0,-1-2 0 15,-1-7 5-15,-1 0 10 16,2-13 15-16,1-6 2 0,4-6 12 31,-2-5 5-31,4-2-8 0,1-4 2 16,6 9-11-16,3 4-5 0,6 10-1 16,8 3-1-1,4 10-2-15,1 2-4 0,4 9-2 16,-2 3 0-1,1 12-3-15,-3 0-1 16,-1 9-7-16,-1 1-3 0,-3 5-3 16,0 0-6-1,-7 3-42-15,-4 1-18 16,-8 0-68-16,-3-2-295 16,5 1 287-16</inkml:trace>
  <inkml:trace contextRef="#ctx0" brushRef="#br0" timeOffset="92414.38">23722 5574 552 0,'-7'0'83'0,"2"0"110"0,1-2-40 0,4 2 0 0,-2 0-12 0,5-2-39 0,5 2-18 0,3-1-16 16,0-4-5-16,10 5-7 16,-2 0-2-16,11 0-2 15,8 6 0-15,3-4 0 16,3 1-3-16,8 0-3 16,0-1-7-16,5-2-12 15,3-3-6-15,0-2-17 16,-2-4-4-16,-8 2-13 15,-4-2-22-15,-19-2-62 0,-6 0-35 16,-9-5 63-16</inkml:trace>
  <inkml:trace contextRef="#ctx0" brushRef="#br0" timeOffset="93134.21">24685 4761 1704 0,'2'0'14'0,"-8"0"-7"0,-15-3 12 15,-4 2-9-15,-11 1-6 0,-4 1 1 0,2 4-5 0,4 6-2 0,10 2-1 0,5 1-1 0,16 3 4 0,6 4 2 0,11 1 1 16,7 1 1-16,10 4 2 0,4-1-2 16,6 3 10-1,-3-2 3-15,-2 0 8 16,-1-2-2-16,-2 2-6 15,-1-5-5-15,-12-1-10 16,-10-6-1-16,-17 3 2 16,-12 1 2-16,-14-2 0 0,-6-1 0 15,-7-8-5-15,0-4-2 16,2-4-19 0,1-1-9-16,7-10-42 0,1-2-23 15,9-3-263-15,2-1 225 16</inkml:trace>
  <inkml:trace contextRef="#ctx0" brushRef="#br0" timeOffset="93874.73">23499 6629 529 0,'0'1'121'0,"0"4"144"0,0-3-88 0,5-1-35 0,3 1-28 0,11-2-34 15,9 0 2-15,15 0 7 0,1 0-5 16,14 0 0-16,-4 3-13 16,4 2-21-16,2-4-12 15,-6-1-22-15,-1 0-8 0,-8-1-7 16,-6-4-9-16,-9-1-45 16,0-4-31-16,-6-3-34 15,-7-1 48 1</inkml:trace>
  <inkml:trace contextRef="#ctx0" brushRef="#br0" timeOffset="94639.46">24540 6383 824 0,'18'-2'77'0,"-6"2"43"15,2-2-11-15,-4 2-16 0,-2 0-6 0,-2-4 4 0,-1 2-3 0,-2-3-3 0,-1-2-10 16,-1-1-14-16,-1-3-8 16,0-2-10-16,-3 0-2 15,-3 1-3-15,-5-1-6 0,-4 4-6 16,-3 4-4-16,-8 5-12 16,3 6-3-1,-10 15-7-15,4 4-1 0,-2 16 0 16,-6 8 1-16,4 16 0 15,-3 2 0-15,3 6 0 16,11-4 0-16,12-6 0 16,12-3 0-16,15-8 0 15,5-6 0-15,7-11 0 16,1-8 0-16,4-8 1 16,1-7 2-16,0-7-26 15,-5-4-22-15,-7-2-63 16,-5-4-37-16,-6-6 78 15</inkml:trace>
  <inkml:trace contextRef="#ctx0" brushRef="#br0" timeOffset="95018.74">24629 6955 889 0,'-2'-6'138'0,"-1"3"184"16,-5 3-219-16,-1 0-3 0,-6 6-36 16,1 5-13-16,0 9-24 15,0 4-7-15,3 5-9 16,8 0-7-16,-2 0-1 16,10-1 1-16,7-10-4 15,6-6 2-15,4-7 2 16,3-5-1-16,-3-6 11 15,-2-5 2-15,-1-7 13 0,-1-4 5 16,-6-1 4 0,-2-1-1-16,-12 0-15 15,-6 2-6-15,-7-2-12 0,-6 2-15 16,-3 5-21-16,-2 4-6 16,0 6-27-16,6 3-9 15,9 4-44 1,6 4-128-16,11-3 149 15</inkml:trace>
  <inkml:trace contextRef="#ctx0" brushRef="#br0" timeOffset="95635.76">24824 6985 1077 0,'3'-5'80'0,"1"-4"42"0,-3 7-41 16,1 2-5-16,-2 3-23 16,1 8-17-16,-1 10-15 15,0 1-10-15,0 3-10 16,3-3-1-16,7-7-4 16,1-3 3-16,5-2 2 15,0-7 0-15,-1-2 6 16,1-2-4-16,-2-5 10 15,-4-2 12-15,-2-5 19 16,-4 0 10-16,-2 2 11 0,-2 3-4 16,0 4-8-1,0-1-8-15,0 5-20 16,0 0-8-16,0 13-14 16,-2 1-3-16,4 6-2 0,3 1 1 15,10 1-3-15,6-6-4 16,3-7 1-16,2-4 0 15,-3-7 3-15,-5-1 4 16,-2-13 1-16,-2 2-1 16,-3-6 2-16,2-4 1 15,-5-3 12-15,0-3 10 16,-2-3 17-16,-3-6 5 0,5-5-2 0,-3 4-11 16,1 12 0-1,-1 10 6-15,-5 15-7 0,0 3-3 16,2 7-14-1,-2 7-15-15,0 11 0 16,0 5 2-16,0 9-9 16,1 4-1-16,-1-1 5 15,2 4-2-15,1-5-26 16,-3-1-16-16,6-7-59 16,-1-3-11-16,4-7-24 15,-1-7-3-15,0-10 65 16,2-1-320-16,-7-10 287 0</inkml:trace>
  <inkml:trace contextRef="#ctx0" brushRef="#br0" timeOffset="95817.81">25143 7036 1120 0,'-2'-2'92'0,"2"-3"95"0,0 8-108 16,0 2-17-16,5 5-7 0,5-3-14 0,4 1-3 0,6-5-14 0,2-1-9 0,5-2-38 16,3-2-47-16,6-12 42 15</inkml:trace>
  <inkml:trace contextRef="#ctx0" brushRef="#br0" timeOffset="105376.89">22982 10836 387 0,'-10'2'54'0,"2"-1"65"0,-1 1 24 0,3-2 22 0,2-3-5 0,-2-2-26 0,3-4-22 16,1 2-28-16,1-2-3 16,1-2-1-16,-2 8-4 0,2 3-4 15,0 0 0 1,0 4-7-16,5 15 1 0,9 11-6 15,3 13-2 1,10 18-21-16,2 15-4 0,-3 17-24 16,-3 8-4-1,-4 3-7-15,-1-3-16 0,-7-6-29 0,-1-7-19 16,-7-17-19 0,-3-13-2-16,-1-22-9 15,-1-9-22-15,-6-20 73 16</inkml:trace>
  <inkml:trace contextRef="#ctx0" brushRef="#br0" timeOffset="106078.31">23029 10690 1198 0,'-6'1'76'0,"-2"-1"24"16,8 0-12-16,0 0 1 16,11-6-11-16,6 1-5 15,10-6-11-15,6 0-1 0,0-2-19 16,4 2-9 0,8 3-13-16,7-3-5 15,16 3-9-15,5 5-3 0,12 2-2 16,6 1-1-1,-2 4 0-15,-9 4 1 16,-15 3 1-16,-16-3-1 0,-18 3 1 16,-7-3-2-16,-14-3-1 15,-9-3 1-15,1-1 0 16,-1 2 2-16,-1-1-1 16,0-2 1-16,0 0-1 15,0 0 2-15,-1 3-1 16,1 0 0-16,0 3 2 15,-2-1 1-15,-3 3 8 0,2 0 5 16,-3 8 9-16,3 0-3 16,3 12-3-1,0 7-6-15,3 10-11 16,8 15 2-16,3 22-4 16,5 13 0-16,0 11 0 0,-2 1-1 15,1-6-23-15,-3-5-11 16,3-20-11-16,1-10 1 15,-2-13 18-15,-3-8 10 16,-4-12 8-16,-4-5-2 0,-4-12-3 16,-2-5 1-16,-5-5 1 15,-5-6 3-15,-4-6 4 16,-8-2 5-16,-8-3 6 16,-6-2-1-16,-18 5-2 15,-3 7-4-15,-21 4-10 16,-11 7-8-16,-7 4-21 15,-5 0-9-15,6 5-9 0,7-3-3 16,19 4-11 0,7-3-5-16,21 6-16 15,10-8-147-15,13-10 161 16</inkml:trace>
  <inkml:trace contextRef="#ctx0" brushRef="#br0" timeOffset="107097.46">20988 10809 929 0,'0'0'117'0,"3"-1"82"0,1 1-63 0,6 3-17 0,-7 6-23 0,2 10-5 15,-5 16-19-15,-3 12-9 0,3 26-20 16,0 15-11-16,4 21-16 15,1 0-7-15,3-5-16 16,3-8-18 0,2-25-33-16,1-9-16 0,-5-17-20 15,-1-13-11-15,-3-12-192 16,1-13 192-16</inkml:trace>
  <inkml:trace contextRef="#ctx0" brushRef="#br0" timeOffset="107581.45">21051 10808 1084 0,'1'-10'112'16,"4"6"117"-16,9 2-129 15,4-1 0-15,12 3-18 0,9-2-9 16,10-4-23-1,8-7-5-15,17 1-8 0,9-7-9 0,23 3-10 16,1 0-7-16,-7 4-11 16,-10 2 0-1,-24 5 1-15,-11 5-1 0,-22 2 0 16,-12 9 0-16,-23 5 0 16,-10 9 0-16,-14 19 0 15,-4 5 0 1,0 17 0-16,4 8 0 0,8 24-3 15,7 3-1 1,11 14-6-16,7-4-6 0,5-7-12 16,4-5-7-16,1-14-1 15,-1-12 6-15,-3-12 16 16,-4-9 9-16,-9-14 8 16,-6-5 2-16,-13-15-4 15,-6-6 0-15,-16-12 4 16,-10-6-1-16,-23-18 6 15,-16-7-1-15,-17-4-3 0,-7-6 1 0,4 2-5 32,3-1-8-32,2 10-38 0,4 8-18 15,7 17-44-15,7 7-71 16,21 4 109 0</inkml:trace>
  <inkml:trace contextRef="#ctx0" brushRef="#br0" timeOffset="108367.23">19257 10844 916 0,'-10'-25'72'0,"-4"0"48"0,-1 4-75 0,-1 8-17 0,0 7 11 0,3 1 10 16,7 5 31-16,1 0 10 0,4 5-4 15,1-2 9-15,4 8-6 16,3 4 4-16,5 11-5 16,-2 14-7-16,-5 21-25 15,-1 17-18-15,-4 18-20 16,-6 13-13-16,1-5-12 16,-3-2-12-16,8-17-21 15,0-17 3-15,0-19 6 16,4-14 14-16,5-15 16 0,4-6-1 15,12-6 0-15,10-6-1 16,17-2 3 0,14 0 0-16,27-3 1 15,11-5 4-15,10-2 2 16,-2-2-1-16,-16-4 0 0,-6 2-5 0,-13 1-1 31,-6 1-1-31,-19 4 1 0,-11 1 1 16,-27 1 2-16,-7 0 2 15,-12-8 1-15,-9-7 3 16,-4-10-4-16,1-14 6 16,-2-22 9-16,3-12-1 15,2-32 3-15,2-7-5 16,7-5-5-16,3 5-1 0,4 20 0 16,-1 11-5-16,-2 29 2 15,-5 14-2-15,-10 23-1 16,-6 15 3-16,-13 7-3 15,-8 11-4-15,-12 5 2 16,-8 3-2-16,-21 6-3 0,-17-1 3 16,-29 0-24-1,-3 2-14-15,-4-8-34 16,4 0-24-16,1-3-48 16,-1-5-145-16,16 9 179 15</inkml:trace>
  <inkml:trace contextRef="#ctx0" brushRef="#br0" timeOffset="109082.28">17660 10715 1318 0,'2'-7'62'0,"3"4"9"0,-5 3 8 0,-2 13 3 0,-4 6-5 0,-11 20-8 15,-1 9-13-15,-7 23-18 16,-3 7-10-16,-2 17-20 16,-4 7-2-16,4 7-15 0,2-5-17 15,8-11-35-15,4-4-12 16,8-21 3 0,8-9 18-16,8-21 32 15,6-11 15-15,18-13 2 0,10-4-2 16,18-10 9-16,6-5-3 15,5-4 3-15,-1-7-2 16,2-2-2-16,1 3 0 0,3 2-1 16,2 4 2-1,1 5-1-15,-5 4 0 0,-6 4 0 16,-9 4 3 0,-18-7-3-16,-8 2-1 0,-16-3 2 15,-4-4-1 1,-13-12 8-16,-3-5 3 0,-10-13 9 15,0-7 9-15,-1-15 2 16,-2-15-1-16,1-25-9 16,0-17-9-16,6-20-8 15,3-2 5-15,6 7 7 0,8 10 5 16,6 17 2 0,5 11-3-16,0 25 6 15,-5 16 1-15,-8 22 3 0,-4 8 6 16,-9 16-10-1,-8 5-5-15,-33 18-8 0,-18 10-8 16,-33 22-18 0,-17 5-15-16,-5-2-34 0,-5-1-24 0,-19-7 14 15,-2-4 20 1</inkml:trace>
  <inkml:trace contextRef="#ctx0" brushRef="#br0" timeOffset="110663.69">23013 9540 838 0,'8'-16'73'0,"2"0"38"0,-3 4 8 0,-2 2 25 16,3 7-14-16,-2 0-17 0,4 8-15 15,1 6-13-15,2 11-21 16,2 9-11-16,-2 20-21 0,-2 2-11 16,-6 12-12-1,-5-2-5-15,-2 0-17 16,-3-9-15-16,-3-10-35 15,1-3-29-15,-4-13-52 0,0-4-102 16,-2-16 146 0</inkml:trace>
  <inkml:trace contextRef="#ctx0" brushRef="#br0" timeOffset="111099.18">22896 9568 1271 0,'-4'-69'81'0,"4"4"33"16,9 7 7-16,15 12-20 15,4 10-4 1,10 11-16-16,-2 6-4 0,2 17-20 16,-1 2-14-16,-4 14-25 15,-2 5-13-15,-7 8-5 16,-2 0-1 0,-5 3-4-16,-4 1 7 0,-7-5-3 15,-3 0-6-15,-4-2-8 16,-4-8-9-16,0-2-13 15,2-5 4-15,0 1 3 16,0-4 4-16,4 2 14 0,6-3 4 16,7 3 5-1,2-4 3-15,6 4 2 0,-3-3 1 16,4 5-3-16,1-4 1 16,-3 8 5-1,-4 5 4-15,-6 6 2 16,-6 2-3-16,-8 3-5 15,-10 3-3-15,-12-3 2 0,-10 5-2 0,-8-4-1 32,-4 4-7-32,-7 1-34 0,-1-4-14 0,0-7-28 15,3-4-9 1,13-17-4-16,9-4-17 0,22-17 71 16</inkml:trace>
  <inkml:trace contextRef="#ctx0" brushRef="#br0" timeOffset="111335.81">23539 9513 1033 0,'12'25'127'0,"-6"7"182"0,-4 4-204 0,-8 10-15 0,-2-4-17 0,6 6-34 0,4-3-14 15,12-5-6 1,7-5-3-16,7-13-11 0,5-10-10 16,-1-12-53-1,2-3-34-15,-5-21 45 0</inkml:trace>
  <inkml:trace contextRef="#ctx0" brushRef="#br0" timeOffset="111514.97">23445 9191 1391 0,'-1'-6'42'0,"-1"-2"-9"0,9-1-31 16,4-4-11-16,8-6-22 16,4-5-14-16,7-2-38 15,3 2-176-15,4 0 169 16</inkml:trace>
  <inkml:trace contextRef="#ctx0" brushRef="#br0" timeOffset="111734.15">23740 9062 1256 0,'0'21'84'0,"12"7"34"0,-8 0-10 16,14 15-16-16,-1 4-14 16,0 7-20-1,2 7-10-15,-9 10-23 16,-2 11-9-16,-8 10-10 15,0 1-5-15,3-6 0 16,6-5 0-16,4-24-1 16,-1-14 1-16,4-19-4 0,0-11-8 15,1-18-12-15,4-10-15 16,-2-24-37-16,-2-10-26 16,-6-13-234-16,-3-7 208 15</inkml:trace>
  <inkml:trace contextRef="#ctx0" brushRef="#br0" timeOffset="111903.2">23688 9415 1031 0,'-6'7'136'15,"6"-6"187"-15,14-1-238 16,16 0-7-16,10-8-29 16,2 2-12-16,10-8-21 15,-7 0-8-15,-1 3-52 16,-6-1-42-16,-7 11 50 15</inkml:trace>
  <inkml:trace contextRef="#ctx0" brushRef="#br0" timeOffset="112280.55">24472 9362 1322 0,'-3'22'76'15,"-6"3"29"-15,-1 11-20 0,-4 10-3 16,-2 8-18-16,10 7-29 16,3 4-12-16,12-7-13 15,4-9-8-15,11-17-2 16,1-10 2-16,3-22 2 0,5-7 1 15,-4-12 3 1,-7-7 2-16,-5-12 20 16,-9-6 11-16,-8-2 18 15,-1-6 7-15,-15-3-5 16,-9-1-11-16,-12 4-28 16,-12 3-8-16,-3 18-40 15,5 6-13-15,-7 25-31 16,9 11-39-16,8 8-196 15,4 6 187-15</inkml:trace>
  <inkml:trace contextRef="#ctx0" brushRef="#br0" timeOffset="112938.65">20869 9390 1339 0,'8'19'82'0,"2"6"21"0,-7 7-14 0,0 12-37 15,-3 6-19-15,-5 7-16 0,2 6-8 0,-2-1-18 16,2-7-19-16,3-6-47 16,0-8-21-16,0-18 46 15</inkml:trace>
  <inkml:trace contextRef="#ctx0" brushRef="#br0" timeOffset="113367.64">20751 9355 1382 0,'16'-33'72'0,"3"3"15"0,1 5-3 0,10 0-8 15,3 0-15 1,8-2-3-16,5 2-6 0,-2 7-14 16,0 12-10-1,-3 9-20-15,-9 6-5 16,-12 17-18-16,-13 2-4 15,-20 13-9-15,-7 6-5 16,-20 2 5-16,-6-5 0 16,-7-3 8-16,1-6 4 0,14-6 12 15,11-7 4-15,21-7-5 16,9-2 2-16,19-4-1 16,10 3 4-16,12 0 6 15,0 1 2-15,2 1 7 16,-4 3 0-16,-10 9 2 15,-4 0-1-15,-17 7-9 0,-6 5-3 16,-21 6-1 0,-12 1 0-16,-18-1-18 0,-4-3-16 15,-6-10-48-15,9-4-33 16,14-16-285 0,4-11 251-16</inkml:trace>
  <inkml:trace contextRef="#ctx0" brushRef="#br0" timeOffset="113546.09">21242 9581 1069 0,'3'17'113'0,"0"2"144"0,-2 6-179 0,4 5-1 0,0 3-9 0,1-1-17 15,4 0-7-15,4-10-24 16,0-5-8-16,2-4-27 15,3-9-25-15,-3-5-48 16,-1-9-83-16,-4-17 98 16</inkml:trace>
  <inkml:trace contextRef="#ctx0" brushRef="#br0" timeOffset="113712.58">21213 9218 909 0,'-5'-5'95'16,"1"-2"90"-16,4 5-126 16,6 0 3-16,0-9-47 0,4 0-23 15,1-1-99-15,1-6-106 16,9-2 118-16</inkml:trace>
  <inkml:trace contextRef="#ctx0" brushRef="#br0" timeOffset="113845.06">21458 9201 919 0,'17'57'125'0,"0"1"158"16,1 0-187-16,-1-4-39 16,-3-4-21-16,1-2-25 15,-3 1-22-15,-7-4-226 16,-4-1 170-16</inkml:trace>
  <inkml:trace contextRef="#ctx0" brushRef="#br0" timeOffset="114034.16">21385 9589 1275 0,'24'-11'66'16,"1"-2"70"-16,3-3-100 0,1 2-4 15,4-6-5-15,3 1-7 16,4-5-44-16,-1 2-29 15,-3-2 32-15</inkml:trace>
  <inkml:trace contextRef="#ctx0" brushRef="#br0" timeOffset="114340.79">21824 9267 1414 0,'11'-6'48'0,"0"-5"20"15,-2-5-17-15,4-9 14 16,1-1-2-16,3 1-25 16,1-2-13-16,-1 10-17 15,-1 3-4-15,-2 6-2 16,-1 10 1-16,-2 16-3 0,0 8-3 15,0 18 1-15,-2 6 0 16,-1 12 4-16,0 1 3 16,-3-2-35-1,-2-2-24-15,-3-1-64 0,-2-4-266 0,-2-12 249 32</inkml:trace>
  <inkml:trace contextRef="#ctx0" brushRef="#br0" timeOffset="114512.18">21903 9754 1288 0,'12'0'98'0,"2"2"86"0,13-2-91 16,2 0 8-16,7-3-20 16,3-7-24-16,1-4-27 15,2-3-14-15,-1-4-48 16,7-4-54-16,-3-10 47 15</inkml:trace>
  <inkml:trace contextRef="#ctx0" brushRef="#br0" timeOffset="115235.3">18817 9229 1191 0,'0'25'92'0,"1"13"46"0,3 5-20 0,0 9-46 16,4 6-25-16,5-1-35 0,1-2-6 0,8-1 1 15,0-8-8-15,-3-9-36 16,0-2-15-16,-11-14-85 16,-3-6-161-16,-7-21 189 15</inkml:trace>
  <inkml:trace contextRef="#ctx0" brushRef="#br0" timeOffset="115634.7">18749 9294 1012 0,'-2'-46'125'0,"6"5"181"0,8 11-209 16,4 5 2-16,8 11-2 16,4 0 0-16,7 4-23 15,3 2-11 1,-2 7-23-16,0 7-15 15,-7 7-18-15,-4 1-4 16,-16 8-7-16,-6 6-5 16,-14 7-13-16,-14 3-7 0,-13 9-11 31,-4 0 1-31,1-7 12 0,8-7 8 16,18-11 14-16,11-5 2 0,16-7 2 15,13-1 1-15,15-9-4 16,4 0 1-16,3 0 3 15,-1-3 3-15,-6 3 4 16,-3 3 4-16,-10 8-2 16,-9 3 0-16,-14 7-3 15,-10 3-3-15,-19 9-2 16,-5-2-9-16,-14 2-30 16,-4 4-26-16,6-11-43 0,4 0-18 15,14-14 67-15</inkml:trace>
  <inkml:trace contextRef="#ctx0" brushRef="#br0" timeOffset="115828.58">19318 9373 901 0,'-1'15'143'15,"-4"6"241"-15,-1 4-305 0,0 4-22 0,-1-1-5 0,10-1-18 0,5-7-10 0,8-4-8 16,6-6-5-16,8-9-30 16,0-2-13-16,3-11-157 15,-4-5-231-15,-12-8 248 16</inkml:trace>
  <inkml:trace contextRef="#ctx0" brushRef="#br0" timeOffset="116011.22">19232 8952 1225 0,'-3'-8'60'15,"-4"-3"19"-15,7 0-52 16,3 1 0-16,7-4-26 0,6-2-14 16,6-3-26-1,0 0-26-15,3 4-260 0,5-3 212 16</inkml:trace>
  <inkml:trace contextRef="#ctx0" brushRef="#br0" timeOffset="116128.35">19468 8830 1050 0,'13'27'111'0,"3"9"76"16,1 4-45-16,2 10-60 15,0 4-21-15,0 4-25 16,-3 2-12-16,-1-5-32 16,4-3-28-16,-4-8-339 15,-6-3 256-15</inkml:trace>
  <inkml:trace contextRef="#ctx0" brushRef="#br0" timeOffset="116334.54">19427 9217 1379 0,'16'-26'59'15,"5"0"36"-15,10 0-64 0,2-1 1 16,5-4 3-16,0 4-8 15,-2 2-19 1,-3 0-28-16,-1 4-241 0,3-1 181 16</inkml:trace>
  <inkml:trace contextRef="#ctx0" brushRef="#br0" timeOffset="116606.92">19839 8822 1188 0,'16'-4'78'0,"4"-3"33"16,-2 6 14-16,1 4-11 15,0 3-26-15,-5 8-35 16,-3 4-16-16,-6 5-15 16,-4 6-8-16,-2 4-12 15,-6 3 0-15,-2 5-2 16,1 2 0-16,-2 4-2 0,3 0-1 15,5-4 3 1,2-1-3-16,9-7 1 16,9 0 1-16,7-10-1 0,8-9 0 15,13-5 0 1,3-10-11-16,9-10-49 0,-1-10-35 0,-8-12 47 31</inkml:trace>
  <inkml:trace contextRef="#ctx0" brushRef="#br0" timeOffset="117067.77">16569 9294 903 0,'-2'22'160'0,"1"-2"246"0,7 12-279 0,2-1 8 16,4 4-37-16,4 8-23 16,0 4-44-16,0-3-19 15,-2 0-8-15,2-4-2 0,-1-7-26 16,0-2-16-16,-3-10-49 15,-1-8-19-15,-3-13-25 16,0-8-103-16,-8-19 153 16</inkml:trace>
  <inkml:trace contextRef="#ctx0" brushRef="#br0" timeOffset="117406.55">16697 9409 771 0,'-15'-65'157'0,"3"1"231"15,5 1-239-15,11 12-39 0,8 10-9 16,13 5-17-1,9 9 1-15,11 5-6 16,4 6-8-16,6 8-21 16,-3 7-15-16,-12 10-24 15,-7 5-2-15,-17 10-9 16,-13 8-3-16,-16 10 2 16,-13 5-8-16,-22 9-4 15,-4-1-2-15,-1-11-16 16,10-5 2-16,16-13 6 15,18-7 3-15,23-12 14 16,16 0 3-16,23-3 3 0,9 1 5 16,11-3 11-1,-1-2 3-15,-10 3 1 0,-9 5-4 0,-16 0-9 16,-14 6-6 0,-16 6-1-16,-9 4 1 0,-22 9-14 15,-9 5-11 1,-17 6-36-16,-4 2-25 0,-1-8-53 15,6-7-46 1,19-26 105-16</inkml:trace>
  <inkml:trace contextRef="#ctx0" brushRef="#br0" timeOffset="117600.07">17438 9409 1492 0,'17'30'56'0,"-12"8"-9"0,-6 1-4 0,-11-3-5 0,3-2-7 0,6-19-5 16,4-2-6-16,12-16-13 15,3-8-25-15,4-13-32 16,6-4-322-16,-8-9 243 0</inkml:trace>
  <inkml:trace contextRef="#ctx0" brushRef="#br0" timeOffset="117842.07">17283 9037 1253 0,'-30'-25'66'0,"7"-1"17"16,7 6-44-16,11-1-33 15,7-2-8-15,9-4-10 16,8 0 0-16,12 0-3 16,2 5 6-1,8 8 5-15,1 8 1 0,-1 14 3 16,-2 9 9-16,2 18 23 15,-6 12 14-15,-5 18 15 16,0 7-10-16,-8 12-21 16,6-2-11-16,-4-10-15 15,-2-6-7-15,3-17-68 0,-3-8-314 16,5-12 248 0</inkml:trace>
  <inkml:trace contextRef="#ctx0" brushRef="#br0" timeOffset="118010.3">17563 9411 1566 0,'23'-23'41'0,"3"-7"-33"16,4-3-8-16,-2-6 1 16,0-5-4-1,-1-8-3-15,3 1-20 0,-5-1-120 16,1-5 96-16</inkml:trace>
  <inkml:trace contextRef="#ctx0" brushRef="#br0" timeOffset="118367.79">17817 8788 1111 0,'4'3'111'0,"3"-2"172"15,4 1-200-15,6 1 7 0,-1 3-4 16,7-1-27-1,1 6-16-15,1 5-26 0,-4 4-7 0,-8 9-8 32,-7 6-1-32,-11 6 2 0,-8 0-7 15,-7 4-26 1,-2-4-8-16,3-4-11 0,3-9 10 16,10-11 20-16,6 2 12 15,14-5 4-15,10-3-1 16,14-1 16-16,3-2 4 15,6 4 12-15,3 6-1 16,-7 12-9-16,-5 4-6 0,-27 14-9 16,-17 5-1-1,-37 20-5-15,-15 6-8 0,-23 26-42 16,-4 17-37 0,-18 15 46-16</inkml:trace>
  <inkml:trace contextRef="#ctx0" brushRef="#br0" timeOffset="121891.26">23906 11620 733 0,'-1'2'84'15,"-4"-1"72"-15,-2-1-23 0,0-1-19 0,-4-3-21 0,0 0-28 0,-2-6-2 16,7 7 7-16,4 3 0 15,0 0-14-15,1-5-7 0,1 12-10 16,0 0 3-16,1 6 0 16,-1 6 2-1,5 5-7-15,-2 2-4 16,-1 14 0-16,-1-1-2 16,1 18-9-1,-2 8-3-15,5 17-11 0,0 8-4 0,-1 11-1 16,-1 3-1-16,4 12-2 15,-4 6 3-15,2 1-3 16,2-6 0-16,-2-24 0 16,2-15-3-16,2-21 2 15,0-6-3-15,-2-14-12 16,-1-3-6-16,-1-9-18 16,-4-5-12-16,4-2-22 0,-2-4-17 15,-3-1-22 1,0-1-6-16,-4-2 69 15</inkml:trace>
  <inkml:trace contextRef="#ctx0" brushRef="#br0" timeOffset="122215.47">23794 13104 622 0,'2'13'130'0,"1"2"187"0,5 6-176 0,3 4-34 0,0 3-12 16,11 2-35-16,-2 4-7 0,4-6-17 16,4-1 1-16,-4-10 11 15,1 0 5-15,-4-12-1 16,-5-3 11-16,-4-7 9 15,-2-9-2-15,1-18-12 0,0-4-11 0,1-10-29 32,3-7-19-32,2 2-48 15,-1 4-27-15,0 17-67 16,-4 6-52-16,-2 21 116 16</inkml:trace>
  <inkml:trace contextRef="#ctx0" brushRef="#br0" timeOffset="122753.56">24002 13855 686 0,'0'-2'124'0,"5"-3"120"0,-2 1-54 16,0-4-39-1,2 1-4-15,-5-1-9 16,0-3-3-16,-8-1-24 16,-4-1-19-16,-10 1-30 15,-5 4-18-15,-2 8-15 16,1 6-7-16,4 11-16 15,4 5 1-15,4 7-5 16,8 1-5-16,7 1 7 16,4 4-5-16,12-5 1 15,3-2 0-15,4 1-3 16,5-2 8-16,-2-2-8 16,-1 3 3-16,-4-6 0 15,-6 3-5-15,-11-1 10 0,-3 1-5 16,-11 4 5-16,-8 1-4 15,-6 0-1-15,-2-2 1 0,-1-4-7 16,0-2 7 0,1-8-10-16,0-5-5 15,8-4-14-15,5 0-15 16,12-5-31-16,2 0-13 0,2-5-43 16,10-4-21-1,6-5-200-15,1-2 207 0</inkml:trace>
  <inkml:trace contextRef="#ctx0" brushRef="#br0" timeOffset="123464.69">24081 14093 1197 0,'11'-13'101'0,"-1"-1"83"0,-2 1-33 0,-5 12-17 0,-2-2-7 0,-1 6-34 16,-3 5-16-16,0 3-26 15,-2 9-16-15,1 7-19 16,0 1-4-16,1 12-9 0,0-1-3 0,5-1 1 31,-1-3-1-31,7-10-8 0,2-1-9 16,2-12-4-16,1-4 3 16,3-11 0-1,-1-8 19-15,3-8 1 0,-1-5 3 16,-3-7 14-16,-3-1 4 0,-1 5 18 15,-2 4-2 1,-7 9-5-16,1 14-3 0,-2-2-15 16,-5 2-9-1,0 17-7-15,-1 5-2 0,3 8-17 16,1 4-2 0,2-8-3-16,4-5-10 0,3-5 17 15,4-8 9-15,5-8 0 16,0-2 8-16,5-4-5 0,1-10 4 15,-2-1 7 1,2-1-6-16,-3-1 6 16,-3 2-3-16,-2 7-4 0,0 6 4 15,-7 4-9 1,-1 6-9-16,-6 7-21 16,-2 1-15-16,-1 5 1 15,3-5 10-15,5-5 22 16,-2-4 13-16,8-6 8 15,-3-3 2-15,3-7 10 16,5 0 3-16,-4-3 4 0,3-2 2 16,0-3-9-16,3 2 1 15,-1-2 0-15,-1 3-5 0,0 4 3 16,-4-1 0 0,1 7 4-16,0-2 6 0,-4 3 12 15,0 2 5-15,-4 8 0 16,2 7-2-16,-1 15-11 15,-1 9-6-15,-4 17-14 16,1 0-9-16,-4 10-33 16,-1-1-21-16,1-7-69 15,-1-3-42 1,3-13 96-16</inkml:trace>
  <inkml:trace contextRef="#ctx0" brushRef="#br0" timeOffset="128550.51">23409 11551 932 0,'-1'0'55'0,"-3"1"12"0,-2 2-2 0,1 7 1 0,-1 2-4 0,5 1-2 16,1 3-7 0,3 0-11-16,3 4-9 15,0 2-9-15,1 2-5 16,-1 9-10-16,-1 2-3 16,-4 2 1-16,-1 3 2 0,-3-1-2 15,0 5 0-15,-3 2-3 16,2 5-3-16,0-1 3 15,-1-4 1-15,0-2 10 16,2-5 6-16,-3-10 5 16,1-4 6-16,-4-6-6 0,-4-3 1 15,-3-8-3 1,-3-1-2-16,-9-7-2 0,-4 0-7 0,-6-1-2 31,-1-4-9-31,1 2-8 16,3 1-7-16,9 1-30 15,2-1-7-15,14 2-22 16,12-1-14-16,4-4-292 16,5 0 255-16</inkml:trace>
  <inkml:trace contextRef="#ctx0" brushRef="#br0" timeOffset="129563.75">22589 12476 644 0,'5'-11'111'0,"-2"-3"69"0,3 1-32 0,-1 1-6 0,-2-1-40 15,-2 2-14-15,-2 2-5 16,-5 1-7-16,-5 0-18 16,-2 3-7-16,-3 5-13 15,0 0-6-15,-1 3-2 16,1 8-10-16,-6 4-11 0,2 5-6 15,-1 8-4-15,-1 4 0 16,2 11 1 0,-1 2 2-16,7 14-2 15,11-6 1-15,11 1-4 0,6-5-3 0,8-18-4 32,0 1-5-32,3-18-21 0,2-3-10 0,1-11-22 15,1-1-7 1,1-9-22-16,-5-4-18 0,-3-7-161 15,-1 2-31-15,-6-3 51 16,0 5 79-16,-6 0 302 16,-3 4 94-16,-2 7 49 15,-4 4-28 1,0 2-98-16,-5 2-42 0,-2 9-30 16,0 3-9-16,2 3-14 15,2 7-7-15,3 3-21 16,4 0-12-16,9-5-4 0,1-3-2 15,7-8-1 1,-2-3 6-16,1-8-4 16,-1-5 4-16,0-6 13 0,0-7 6 15,-10-1 24 1,-2-6 5-16,-9 2-3 0,-4 2-7 0,-13 1-19 16,-3 1-9-1,-8 3-22-15,0 0-14 16,0 10-30-1,3 3-17-15,10 6-47 0,6 3-17 16,11 2-241-16,6 0 229 16</inkml:trace>
  <inkml:trace contextRef="#ctx0" brushRef="#br0" timeOffset="130035.01">23072 12691 1272 0,'3'3'66'0,"-3"2"30"0,-7 7-54 0,0 7-9 0,-3 3-7 0,4 7-5 16,6-4-8-1,0-5-2-15,9-4-4 0,7-5-1 16,1-9-2 0,2-2 3-16,-3-8-9 0,-2-5 2 0,-3-9 23 31,2 3 7-31,-5-3 26 15,0 8 1-15,-5 5-19 0,-3 7-7 16,0 0-23-16,0 2-7 16,0 8-4-1,5 10 2-15,-1-1-2 0,4 5 1 16,5-8-1-16,-1-1-2 0,7-4 0 16,2-7 1-1,-4-7 4-15,2-3 0 16,-8-12 10-16,-1-5 9 0,-4-4 20 15,-1-4 14-15,-4-2 8 16,-1 1-5 0,-3 5-17-16,0 4-11 0,0 16-8 15,3 7-4 1,0 18-14-16,3 12-1 0,3 15-7 16,2-4-20-16,3 1-36 15,2-3-23-15,3-7-58 16,-4-3 4-16,-1-6 17 15,-6-9-240-15,-7-10 256 16</inkml:trace>
  <inkml:trace contextRef="#ctx0" brushRef="#br0" timeOffset="130183.03">23300 12692 1280 0,'7'-20'81'0,"-1"4"41"0,3 8-54 0,1 3-11 0,7-2-18 0,2 0-14 15,3-7-24 1,2-3-18-16,1-9-66 0,0-7-183 16,1-12 163-16</inkml:trace>
  <inkml:trace contextRef="#ctx0" brushRef="#br0" timeOffset="131838.35">23106 12185 791 0,'0'7'92'0,"2"-3"58"0,-2 0-5 0,1-4-32 0,-1 3-20 0,-1-3-31 15,6 0-8-15,-9 2-24 16,0 0-11-16,-7-1 2 16,-5 4-7-16,-1 1-1 15,-1-3-4-15,-5 4-7 16,-3-4-2-16,1 0 3 16,-5 3 1-16,3-3-6 15,0-1 4-15,4-2-6 16,2-2 1-16,2-9 5 15,4-1-4-15,0-6 6 16,4-4 1-16,0-1-7 16,0-1 3-16,0 5 0 15,-3-3-1-15,-2 11 5 0,-1 0-5 16,-2 5-4-16,2-4 1 16,-1 1-3-16,-1-1 3 15,5-2 3-15,0-6 0 16,1 3 1-16,4-1 1 15,-1-6-2-15,2 0 0 0,1-5 6 16,-1 0-1-16,-2 0-2 16,-1 2 1-16,-1-2-6 15,2 3-1-15,4-2 6 16,4 0 3-16,1 1 1 0,1 2 2 16,-2 2 2-1,2-1 1-15,0 6 1 16,-3-3 1-16,3 2-2 15,-2 3-4-15,-1-7 5 16,3 2 1-16,0-3-11 16,-1-1 2-16,2 2 1 0,-1-1-3 15,2 3 4 1,-1 0 0-16,-1 3-6 16,0 2 2-16,-1-2 0 15,1 4-1-15,1-4-1 16,1-1-1-16,1 1 1 15,-1-5 0-15,-2 4 1 0,3 0 1 16,-2-2 5-16,-1 3 0 0,0-1-3 16,-1 1-2-1,-4 0-1-15,0-3-1 0,5 0 0 16,-1-1 3 0,-1 1-4-16,2-3 1 0,2 1 10 15,-1 1-2-15,2-2 3 16,-3 0 0-16,-3 0-10 15,0-2 2-15,-2-4 1 16,2-2 1-16,-3-2 3 16,1 0-1-16,-4-1-2 15,1 2-2-15,0 2-2 16,0 4 0-16,2 3 0 16,1 3 0-16,-3-1-2 15,5 4 0-15,-2-1 0 16,2-2-1-16,3 1 2 15,-6-5 4-15,4-1 0 16,-3 0 2-16,2 2-2 16,-3-1-4-16,0 1 1 0,-2-2 0 0,-3-1 0 15,-3 3 1 1,1-1-3 0,3 1 0-16,-5 5 5 0,2-3-1 15,0 4 1-15,-2 2-1 16,5-1-4-16,-2 6 0 0,-1 1 0 15,-3 0 0-15,-3-1 0 16,2 4-1 0,-4-3 0-16,4 5 0 0,1 1 3 15,1 1-2-15,-3-4 1 16,-1 2 2-16,0 0-3 16,2-4 2-1,3 3-2-15,1 2-2 0,2 1 0 16,0 1 0-16,0 3 0 15,0 3-1-15,-2 5 1 16,-1 2-1-16,-3 1 0 0,-1 3 3 16,3-1-1-1,-1 3 1-15,3 3 0 0,-3 0 0 0,4 3-1 32,1-1-2-32,3 3 2 15,3 0 0-15,4 3-1 0,-1 1 2 16,7-3 0-16,1-2-1 15,0-6-2 1,2-1-11-16,-3-3-11 0,0-4-8 16,-2-2-33-16,2-5-8 15,-5-5-32-15,0 0 50 0,-5-3 24 16</inkml:trace>
  <inkml:trace contextRef="#ctx0" brushRef="#br0" timeOffset="132239.64">21644 10461 716 0,'0'-6'77'0,"-3"2"67"16,-2 1-2-16,5 3-3 0,-3 0-21 0,4 5-39 0,4 4-16 0,1 6-17 16,5 7-9-16,5 1-16 15,0-2-8-15,3 1-9 0,1-3 0 16,-1-2 11-16,-4-3 3 16,-1-1-7-16,-3 0-3 0,-2-7-6 15,1 0-3-15,-9-6 7 16,1 2 5-16,-2-2 13 15,0-2 7-15,3-10 0 16,5 4 0-16,3-10-11 16,-2-5-8-1,6-3-6-15,0-2-5 0,3-3-9 16,4-4-24 0,3-1-69-16,0-4-136 0,1 2 135 15</inkml:trace>
  <inkml:trace contextRef="#ctx0" brushRef="#br0" timeOffset="135553.23">21672 11850 332 0,'8'-16'25'0,"-2"2"56"0,-1 3 4 15,-3 5 24-15,-12 1-2 0,-2 5-45 0,-3 3-12 0,-2 4-2 16,3-1 3-16,0 0 15 16,1 1 10-16,8-3 0 15,5-1-4 1,8-1-9-16,3 0-8 0,-1-2-9 15,1-2-5-15,-6 0-9 16,-4 2-3-16,1 0-1 16,2 0 0-16,-4 5 2 15,-1 3-3-15,-4-2 0 0,0 7-7 16,5-2-2 0,0 3-4-16,7 5-4 15,1 2 7-15,3 2 4 16,1 6 3-16,4 5-5 15,-2 4-3-15,0 10-10 16,-3-3-1-16,-1 6 1 16,-1 1-1-16,-2-2-1 15,-1 1 3-15,3 5 7 0,3 3 6 16,-1 7 2-16,1 5-4 16,-5-3-7-16,-1-2-8 0,-1-6-2 15,-2 0-1 1,0-11 0-16,-3-2 0 0,5-6 3 15,-1-5-1 1,1-4-2-16,1-5 1 16,-2-8-1-16,-1-4 0 0,0 1 3 15,2-6-3 1,-4 1 1-16,2-2 0 0,-1 1-1 16,-1-6 2-16,3 1-1 15,-3-2 0-15,4 0-2 0,-5-1-1 16,1-2-28-1,-1 0-25-15,0 0-62 16,-1 3-29-16,-5-1 74 16</inkml:trace>
  <inkml:trace contextRef="#ctx0" brushRef="#br0" timeOffset="136285.94">21740 13148 896 0,'0'-5'115'0,"0"-1"148"15,0 1-172-15,3 5-3 0,5 16-20 0,5 6-16 0,6 14-16 16,1 4-7-16,4-2-6 15,-2-8-6-15,3-8 12 16,2-8 6-16,-2-11 12 0,-1 3 5 16,-7-10 0-1,-4-1-2-15,-5-8-5 0,-2-2-7 16,-1-4-12 0,0-5-7-16,1-4-12 0,2-2-1 0,6 3-6 31,2 2-3-31,1 4-33 15,2 8-28-15,0 12-79 0,0 2-31 16,-5 17 88 0</inkml:trace>
  <inkml:trace contextRef="#ctx0" brushRef="#br0" timeOffset="136751.88">21994 13881 1330 0,'-8'-12'102'0,"-6"-2"32"16,-10 3-8-1,-4 3-6-15,-10 0-32 0,3 5-15 0,-2 4-24 31,5 7-5-31,-1 6-15 16,0-1-5-16,11 7-16 16,3 4-10-16,17 1 2 0,13 2-3 15,16 3 3 1,5-3 0-16,9-2-5 16,-2-3 1-16,2 7-2 0,2-3-1 15,-9 3 5 1,-5 1-2-16,-18 1-6 0,-11-2-1 15,-14 5-12-15,-9-2-3 16,-11 3-15-16,-4-2-5 16,-3-3 11-16,3-5 2 0,6-11-7 15,6-3 0 1,4-11-12-16,9 0-3 16,10-11-24-16,3-8-13 0,17-3-254 0,7-8 213 15</inkml:trace>
  <inkml:trace contextRef="#ctx0" brushRef="#br0" timeOffset="137467.51">22071 14146 1170 0,'5'0'83'0,"0"0"51"0,-2 0-16 0,-3 5-8 0,-2 6-5 0,-4 8-19 0,0 5-12 16,-1 2-28-16,3 3-17 15,2 7-15-15,2-3-8 16,5 2-3-16,3 0-1 0,4-13-4 16,1-3-2-16,1-7-3 15,0-2-1-15,5-13 5 16,0-4 2-1,3-8 5-15,2-9 6 16,-8-3 15-16,1 0 11 0,-4 2 16 16,-4 3 4-16,1 9-14 15,-7 9-7-15,-2 4-18 16,1 1-9-16,-4 12-2 16,-1 1-4-16,2 11-9 15,-1 7-5-15,2 1 2 16,2-6-5-16,4-4 6 15,2-7 3-15,0-5-9 16,1-5 2-16,2-6 4 16,-1-3-2-16,7-3 9 15,0-3 4-15,2 1 2 0,2 3 3 16,-8 2-5 0,1-2 0-16,-6 7-5 15,-2 4-1-15,-1-1-5 16,1 3 0-16,-1-4-1 0,-1 1 1 0,3-5 7 15,-2 0-1 1,2-8 3-16,3 0 0 16,-2 0 2-16,3-4 3 15,-5-1 2-15,4 4-1 0,-3 1 7 16,0 1-3 0,5 6 0-16,-2 1 2 0,2 6-6 15,4 2 2-15,-2 3-7 16,1 2-1-16,-1-1 4 15,-3 3 4-15,2-3 9 16,-2 1-4-16,0-5-7 16,0 1-10-16,-2-1-55 15,1-8-30-15,-3-9-93 16,0-7-198-16,-1-21 232 16</inkml:trace>
  <inkml:trace contextRef="#ctx0" brushRef="#br0" timeOffset="138067.1">21366 11595 242 0,'-1'1'73'0,"-1"4"60"0,-1-3-55 0,0 2-23 0,0-1-36 0,-1 2-9 15,1-3-8-15,0 1-1 0,2 3-2 16,-1-4-1-16,-1 3-6 16,1-2-20-16,-3 0 19 15</inkml:trace>
  <inkml:trace contextRef="#ctx0" brushRef="#br0" timeOffset="139550.87">21322 11623 273 0,'-3'3'28'0,"-2"-1"24"16,2-1-9-16,1 1 24 16,-1-2 7-16,3 0 23 15,-1 0 7-15,1 0 0 0,0 0-7 16,1 0-14-16,1 0-4 16,-1 0-10-16,1 0-1 0,0 0-7 15,-1 2-8 1,2 7-9-16,-3-7-3 0,-3 2-2 15,3-1 1-15,-1-1-4 16,-1 0-3 0,0-2-15-16,-9 4-7 0,5 1 0 15,-2 0-3-15,0 4 3 16,0-1 1 0,0 5-7-16,1-1 0 15,-1 3 7-15,3 2-2 16,2-3-1-16,-2 3-2 15,5 2-7-15,-1 0-2 0,1 7 4 16,1-1 1-16,4 5-2 16,-2 1 1-16,2-2-5 0,1-2 0 15,-1-4 6 1,-1-1-3-16,1-4 1 0,-2 2 1 16,-1-1-6-1,0 3 3-15,-2-3 1 0,-2 2-2 0,-1 1 6 31,0-7 0-31,-2 4-4 0,-1 0 0 0,1-6 0 16,0 1 1 0,2 0 1-1,0-1-1-15,0-2-4 16,0 0-2-16,-4-6 5 0,-1 3 2 16,-4-7-5-16,-2-1-6 15,-4 0-12-15,1 0-7 0,-4 0-1 16,4 0 3-16,-4 0 6 15,1 0 5-15,6 0 6 16,12 0 2-16,-14-9-3 16,2-1 2-16,-2-6 3 15,-3-1-2-15,-3-10 8 16,-1-4-1-16,-4-1 0 16,-2 1 1-16,1 2 0 15,3 4 3-15,0 3-4 16,1 1 1-16,5 3-4 15,2-3-1-15,6-4 0 16,3 0-1-16,0-12 5 16,2 1 1-16,-1-5 2 0,-1-5 2 15,0 1-2 1,2-4 0-16,-2 4 4 16,-1 0 1-16,1 4 6 15,0 1-3-15,3 1 4 16,1-1-1-16,0 4-11 0,1-3 2 15,0 1-4-15,0 0-3 16,3-1 5-16,-3-4 0 16,0 0-1-16,-1 1-2 15,1-5-1-15,2 4-1 0,-2 5 2 16,3 3 3-16,-2 6-1 16,2-3-1-16,0 0-1 15,0 4-1-15,-2-8 1 0,1 1 3 16,1 5-3-1,-3-3 1-15,-2 5-1 16,-3 1-3-16,-5-3 2 16,1-2-1-16,-6 1 4 15,4-4 4-15,0 2-6 16,-3 0 0-16,4 0 2 16,-3 0-3-16,5-1 1 15,-1 6 0-15,-1 1 3 16,4 2-1-16,-2 0-1 15,-4 1 0-15,1 4-4 16,2-1 2-16,-1-1 1 16,0 0-1-16,2 2 4 0,0-1 1 15,0 4-5-15,-3-4 5 16,-2 4-8-16,0 3-1 16,-3 1 5-16,1 0 2 0,-1 9 7 15,-5-1-3 1,5 3-2-16,3 1-4 15,0 1 0-15,4 0 4 0,1-5 23 16,0 2-2 0,1-2-1-16,-1 2-2 0,0 0-21 15,-1 3 1-15,-4 3 1 16,-2-1 1-16,1 2-2 16,0 6 0-16,1 6-5 15,2 6 0-15,-2 3 1 16,2 0 0-16,0 2 1 15,1 1-2-15,5 2 4 16,2-3 3-16,1-3 1 16,3-2 2-16,2-2-7 15,0-2-3-15,-1 4-1 16,1-3 1-16,-3 3 5 0,-5 3 0 16,2 0 3-16,-4 0-3 15,5-9-2-15,4-2 2 16,1-6-12-16,0-8-7 15,6-6-40-15,-1-7-22 16,1-10-244-16,0-6 206 16</inkml:trace>
  <inkml:trace contextRef="#ctx0" brushRef="#br0" timeOffset="139971.1">19801 10284 606 0,'-6'3'52'15,"0"4"64"-15,-2-3-12 0,3 4 24 0,3-3 5 0,2 1-12 16,0-3-22-16,4 7-29 16,0-2-9-16,6 6-23 15,-1 5-4-15,5 5-18 0,2-2-10 16,-3 6 1-16,1 0-5 16,-3-2 4-16,-1-1-1 0,-1-9-8 15,-4-2 1 1,1-6 2-16,-1-7 1 0,1-7 19 15,2-7 6-15,3-13-5 16,2-11-1-16,1-5-11 16,-2-2-9-16,3 6 1 15,-1 1 1-15,0 14-46 16,2 2-34-16,-5 4 43 16</inkml:trace>
  <inkml:trace contextRef="#ctx0" brushRef="#br0" timeOffset="141034.79">19950 11618 803 0,'0'2'98'0,"0"1"61"0,0 3-1 0,0 5-48 16,-2 0-13-16,0 2-21 0,1 3-12 0,1 8-26 0,0 4-6 16,0 10-19-1,1 11-5-15,3 17-5 16,-3 5-2-16,1 19-1 16,-1 6 0-1,1 10 1-15,-2 6-1 16,3-2 3-16,2 2-3 0,3 0 1 15,1 0-6-15,4-3-3 16,4 3 0-16,4-4 0 16,1 3 3-16,3-10-3 15,0-8-2-15,0-17 0 16,1-9-3-16,-3-18 6 16,-2-11-9-16,-4-11-12 0,-3-3-4 15,-6-10-25-15,-3 0-6 16,-7-3-28-1,-2 0-112-15,-7-3 130 0</inkml:trace>
  <inkml:trace contextRef="#ctx0" brushRef="#br0" timeOffset="141365.69">20055 13642 622 0,'-1'1'105'0,"1"9"102"0,1-1-52 0,9 12-32 0,2 4-25 0,4 11-32 0,5-1-11 15,2 6-17-15,-1-6-9 16,0-1-12-16,-1-5 1 15,-2-9 14 1,1-7 13-16,-4-12 9 0,6-1 8 16,-4-9 4-1,-4-5-6-15,6-4-12 16,-6-5-10-16,7 1-26 16,0-4-12-16,-6-4-52 15,1-4-57-15,-10-10 65 0</inkml:trace>
  <inkml:trace contextRef="#ctx0" brushRef="#br0" timeOffset="141934.35">20082 14389 1137 0,'0'-14'98'0,"-3"1"132"0,-2 4-117 0,-7 4-1 0,-6 0-9 0,-9 9-39 16,-6 2-22-16,-5 10-14 16,2 4-7-16,-5 12-8 0,3-1-3 15,8 7-8 1,5 3-2-16,17 0-1 0,10 0-1 0,15 0-2 31,10-6-1-31,11-5-1 0,3-3-1 16,1-12 6-16,-1 0 0 15,-4-6 1-15,-4 2 2 16,-10-1-1-16,-7 2 2 16,-17 7-2-16,-10 3 3 15,-16 7-5-15,-6 1-6 16,-8 7-17-16,-5-2-9 0,2-5-28 15,0-5-15-15,12-9-31 16,13-7-18-16,19-7 69 16</inkml:trace>
  <inkml:trace contextRef="#ctx0" brushRef="#br0" timeOffset="142509.85">20226 14761 1518 0,'0'10'82'0,"-8"4"31"16,-2 2-32-16,-2 7-29 0,-3 6-12 0,11 6-22 15,2 4-2 1,12-1-10 0,4-2-4-16,9-11-6 0,6-9-1 15,2-6-2-15,1-9 4 16,-7-10 3-16,-3-6 6 0,-1-8 16 15,-5-1 11 1,-2 4 21-16,-3-4 2 0,-6 11-9 16,-1 1-11-16,-4 12-20 15,0 0-14-15,-1 5-7 16,1 7-6-16,3 10-10 16,3-3 4-16,5-2 1 15,0-4-4-15,5-11 12 16,-2-4 0-16,0-11 3 15,-1 2 6-15,3-1 4 16,-2 1 5-16,0 8 1 0,4-2-2 16,-4 2-2-1,2 1-2-15,-1 4-3 16,-2-2 0-16,1 3-4 16,-1-3 0-16,-4-2-2 0,1-1 2 15,-4 0 5 1,0-8 3-16,-1 0 15 0,4-3 4 15,-2 3 9-15,2 6 2 16,9 7-6-16,2 9-3 16,5 11-20-16,4 8-2 15,-1 4-13-15,4 4-2 0,-2-6-10 16,0-9-9 0,-4-16-39-16,-7-12-24 0,-1-20-74 15,-4-15 287-15,-11-35-120 16</inkml:trace>
  <inkml:trace contextRef="#ctx0" brushRef="#br0" timeOffset="143783">19468 11700 1659 0,'0'-3'12'0,"0"11"0"0,2 9 7 0,-2 6-5 16,2 6-3-16,-2 8-5 0,0 5 3 0,-2 4-4 0,-4 3 0 0,-4-5 0 15,-6-3-5-15,-1-3 0 16,-5-5-2-16,-3-8 0 15,1-7 2-15,-3-6 1 16,-3-4-4-16,0-8-6 0,-6-6-3 16,0-7-1-1,-2-12 4-15,0-3 3 0,-5-12 2 16,4-1-2-16,1-5 6 16,0 2 1-16,7-1-1 15,1 4 0-15,4 1-2 16,3 4-2-16,5-4 5 15,3-1 2-15,4-1-3 16,3-7-1-16,3-3-4 16,5-5-1-16,0-1 6 15,0-4 3-15,-2-4-1 16,-2 1 1-16,-4-9-7 16,1 2 1-16,1 4 1 15,-2 2 1-15,5 7 5 0,2 6 0 16,-1 7-3-1,-1-1-1-15,1 7-4 0,-2-1 0 16,-1 5 5-16,0-3 2 16,0 1-3-16,1 0 0 15,0-3 1-15,1-3-3 16,2 0 2-16,-2 3-1 0,-1 3-4 16,0 1 3-16,-1 6 6 15,0 1-3-15,-1 2 3 16,0-6-3-16,-4 6-2 15,-1 0 2-15,-3 4-5 16,0 3 2-16,-5 7 1 16,0 6 1-16,-5 2 0 15,-1 3 1-15,-7-3-3 16,1 1-3-16,1 0 4 16,1-4-3-16,10 4 8 15,1-3 0-15,3 7-2 16,3-3 2-16,-6 1-8 15,3 8-2-15,-1 6 3 16,-3 0-3-16,-2 8 6 16,4 3 2-16,0 0-2 0,-1 7-1 15,7-3 3-15,3 1-4 16,5-2 1-16,3 1 1 16,8-6-4-1,2 1 3-15,4-4 3 0,-3 0-13 0,1-9-31 16,1 2-18-16,-7-9-299 15,-4-1 240-15</inkml:trace>
  <inkml:trace contextRef="#ctx0" brushRef="#br0" timeOffset="144083.01">18134 10246 604 0,'0'19'30'0,"-2"0"25"0,-4 3-24 0,1 4 21 0,2-3 5 0,3-5 8 16,5-3-8-16,4-5 6 16,-1-4 5-16,6-8-5 15,0-4-11-15,5-14-24 0,3-1-11 16,-3-7-10-16,-4 1-2 15,-4 3-8-15,-2 4-24 16,-4 7-178-16,1 5-97 0,2 5 148 16</inkml:trace>
  <inkml:trace contextRef="#ctx0" brushRef="#br0" timeOffset="144797.42">18142 11844 1237 0,'0'0'2'0,"0"0"39"0,3-3 49 0,-2-2-7 0,2 3-7 0,2 2-18 0,3 7-23 0,3 10-6 0,0 13-13 0,0 9-6 0,-4 15-2 15,0 9-3 1,3 13-2-16,3 9 3 16,4 10-6-16,-1 6 0 15,1 11-2-15,-3-5 1 16,2-6 2-16,1-7 0 15,-1-20 1-15,1-6 1 0,-2-13-13 16,-4-4-5-16,0-5-12 16,-2 3-4-16,2 10 2 15,-3 3 0-15,-5 7 15 16,-3-1 4 0,0-5 9-16,2-8 1 0,1-12 0 15,0-13-4-15,-1-16 2 16,-1-8-9-16,-1-17-25 0,0-11-17 15,-3-8-194 1,-2-6 160-16</inkml:trace>
  <inkml:trace contextRef="#ctx0" brushRef="#br0" timeOffset="145166.67">18280 13441 1287 0,'4'2'61'0,"-1"6"24"0,11 11-43 0,3 8-1 0,5 7-10 0,5 1-8 16,3-7-4 0,-1-2 3-16,2-11 1 0,-1-2 1 15,-6-8 3 1,1-5 0-16,-8-10 3 16,1-4 6-16,-6-13 0 15,-1-3-6-15,-4-1-16 16,-1-6-16-16,-1 11-69 15,1 2-36-15,2 10-288 0,0 4 235 16</inkml:trace>
  <inkml:trace contextRef="#ctx0" brushRef="#br0" timeOffset="145564.1">18490 13918 1239 0,'-31'11'68'16,"-2"4"17"-16,1 9-55 15,0 3 7-15,12 4-10 16,4-1 0-16,15 7 2 15,4-6-3-15,16 9 3 16,1-2-3-16,5-1-9 16,4 6-4-16,-2-4-8 0,-2 2-4 15,-8-3 1-15,-7 2-2 16,-10-2 0-16,-10-5 5 16,-13 1-1-16,-6-1 1 15,-15-3-6-15,-5-1-3 16,-14-6-3-16,-2 1-11 0,1-8-20 15,7 0-13-15,22-7-13 16,10-1 1-16,23-6-110 16,-1-2 118-16</inkml:trace>
  <inkml:trace contextRef="#ctx0" brushRef="#br0" timeOffset="146103.5">18560 14582 1056 0,'1'0'154'15,"1"-2"228"-15,-1 2-286 16,1 0-5-16,1 5-29 16,3 3-19-16,1 6-26 0,-3 3-10 15,6 8-3-15,-2 1-1 16,1-1-2-16,2-5-2 15,0-7-1-15,2-5 0 0,-2-5 0 16,0-3 2-16,-1-11 8 0,-3-6 3 16,1-4 2-1,0-3 0 1,-1 7-6-16,-1 1-2 0,-3 10-2 16,-1 6 0-1,4 2-1-15,-1 7-2 0,3 5-2 16,1 0 0-16,4 1-1 15,-1-3 3-15,4-4 0 16,0-6 1-16,-2-9 1 16,2-4 0-16,-2-4 4 15,0-3 4-15,-4-4 1 16,-1 3 2-16,-3 2-5 16,2 4 0-16,3 9-4 15,0 4-2-15,7 4-2 16,1 7-1-16,3 4-2 15,-2-1 3-15,5 2 3 0,-2-7-1 0,0-3-2 16,1-6 0 0,-4-8-2-16,4-4 1 0,-5-1 1 31,0 2-6-31,0 6-70 0,-2 2-60 0,8-8 68 16</inkml:trace>
  <inkml:trace contextRef="#ctx0" brushRef="#br0" timeOffset="147034.65">17706 11756 583 0,'-3'1'94'0,"-3"2"90"0,-1 0-35 0,0 2-18 0,0-3-24 0,4-2-28 15,1 0-12-15,-4-7-19 16,6 3-7-16,0 2-8 0,-1 2-8 16,1-1-2-1,-2-4-6-15,2 11-7 0,3 7 0 0,-1 6-2 32,-4 3 0-32,1 6-2 15,-4-1-4-15,-6 0-2 16,0 4-3-16,-3-1 3 0,-7 7 5 15,-4 2-5 1,-8 2 2-16,-8-3-3 0,-3-2-1 16,-2 0 2-16,-2-1-1 15,0-5 5-15,-1 2-1 16,4-7-2-16,4 0 0 0,13-4-3 16,4 1 0-1,13-10 4-15,3-4 1 0,4-2-11 16,4-4-19-16,-2-2-94 15,4 0 74-15</inkml:trace>
  <inkml:trace contextRef="#ctx0" brushRef="#br0" timeOffset="147368.42">17042 12145 1278 0,'-5'22'30'0,"-10"7"-24"0,-4 7-1 15,-10 2-4-15,-4 4 2 0,-6 1-3 0,-2 1 0 0,1-6 1 16,4 0-1-16,15-8 3 15,7-2-1 1,16-1 2-16,7-5 8 0,24-2 20 16,10-9 8-1,17-11 9-15,9-4-9 16,5-14-24-16,-3-2-28 16,-11-7-218-16,-9-3 160 0</inkml:trace>
  <inkml:trace contextRef="#ctx0" brushRef="#br0" timeOffset="148147.9">15900 12740 1155 0,'-5'-13'103'0,"-4"0"87"0,-4 4-82 0,-9 3-42 0,-6 4-26 0,-13 13-25 15,-2 6-9-15,-6 18-4 16,-1 8 0-16,-4 15-2 0,7 10 0 16,17 4 3-1,9 6 0-15,29-7 0 0,11-2 0 0,24-11-3 32,7-2 0-32,10-23-13 15,-2-10-4-15,2-21 2 16,2-7-2-16,-9-15 6 0,-1-4 3 15,-12-6 2-15,-5-3 3 16,-16 0 4-16,-5 1 5 0,-13 10 27 16,-5 3 12-1,-14 15 6 1,-2 4-4-16,2 12-26 0,3 7-12 16,8 14-10-16,7 4 3 15,11 0-4-15,8-2 2 16,10-10-1-16,7-6-3 0,7-12 3 15,1-1-3-15,-3-11 13 16,-2-3 4-16,-12-6 13 16,-5-5 9-16,-14 2 14 0,-10-7 8 15,-15 7 2 1,-11-2-10-16,-15 8-26 16,-7 3-13-16,-2 6-35 15,-1 2-28-15,17 7-37 16,5 5-23-16,16 2-30 15,11-1 9-15,10-3 73 16</inkml:trace>
  <inkml:trace contextRef="#ctx0" brushRef="#br0" timeOffset="148646.94">16480 13206 990 0,'11'5'123'0,"-3"5"152"0,-3 7-219 0,-2 3-15 0,-1 4-24 0,-1-8 1 0,6-3 17 16,4-2 5-16,1-11 2 16,4 0-4-16,0-13-11 15,0 0-4-15,-2-6 0 16,-2 2 6-16,-5 4 8 16,-4 1 1-16,-3 10 0 15,0 2-9-15,0 0-10 16,3 10-6-16,8 7-7 15,5 7-3-15,8 1-5 16,4 2 0-16,8-8-3 16,5 0-1-16,7-16 3 15,-3-3 0-15,-4-10 3 16,-4-7 0-16,-14-7 3 16,-5-6 7-16,-10-8 26 15,-2-3 12-15,-6-6 22 16,-5 5 5-16,0-6-4 15,-2 6-8-15,-6 4-10 16,3 5-8-16,3 17-14 16,5 13-2-16,-1 3-11 0,11 16-2 15,4 20-8-15,6 8-4 16,-1 21-3-16,0 6-9 0,4 7-41 0,-1 4-27 31,7-3-89-31,2-5-42 16,-3-17-33-16,-2-13-46 15,-13-20 172-15</inkml:trace>
  <inkml:trace contextRef="#ctx0" brushRef="#br0" timeOffset="148835.57">16884 13197 1521 0,'38'11'65'0,"6"0"16"0,2-5-7 0,14-6-16 0,-2-6-17 0,10-18-30 0,6-2-9 0,10-19-93 31,3-2 68-31</inkml:trace>
  <inkml:trace contextRef="#ctx0" brushRef="#br0" timeOffset="167132.72">21795 5884 1247 0,'-4'41'65'0,"-3"3"53"0,6-4-82 0,-4-4 10 0,3-15 8 0,1-4 3 16,9-17-1-16,9-13-3 0,11-20-9 16,12-14-9-1,20-30-10-15,8-13-8 0,22-19 4 16,12-1 7 0,4 9 7-16,-4 14-1 15,-16 25-8-15,-17 14-9 16,-25 25-15-16,-9 14-2 15,-23 17-2-15,-12 14 0 0,-25 28 2 16,-14 18-7 0,-29 41-22-16,-19 14-6 0,-25 32-34 15,-9 10-13-15,-4 12 1 16,16 4-1-16,22-15 4 0,16-15 12 16,26-44 17-1,15-21 11-15,23-42 32 16,14-21 22-16,29-40 33 15,10-27 8-15,33-49 10 0,17-22-2 16,43-30 4-16,12-10 9 16,10 4 15-16,2 7-1 15,-15 18-27 1,-6 11-20-16,-30 34-25 16,-22 14-13-16,-49 37-3 0,-18 19-4 15,-29 34 0-15,-19 20-1 0,-40 40-6 16,-22 20-6-16,-31 37-33 15,-6 15-9 1,-4 29-27-16,-2 4-3 0,3-3 7 16,8-17 6-1,29-35 33-15,19-18 11 0,40-49 20 16,12-25 10 0,30-50 3-16,17-32 7 15,40-52 12-15,27-26 0 16,25-37 14-16,4-8 3 0,3-1 12 15,-8 4 7-15,1 35-4 16,-6 20-9-16,-24 43-15 16,-18 17-10-16,-35 29-13 15,-15 14-1-15,-22 25-4 16,-11 20 0-16,-27 37-1 16,-19 20 0-16,-34 39-26 15,-7 7-11-15,-13 11-29 0,10-3-8 16,18-21 23-1,12-13 11-15,30-45 26 0,14-19 11 16,27-42-4 0,16-21 0-16,25-35 5 0,14-17 5 0,25-20 21 15,12-10 8 1,29 2 11-16,7 4 4 16,-8 7-4-16,-5 7-8 15,-33 23-12-15,-14 14-10 16,-27 27-8-16,-17 17-5 0,-34 37 1 15,-17 14-4 1,-25 28-4-16,-4 8 1 16,-6 9-6-16,2-1 2 15,19-23 3-15,13-7 0 0,28-30 1 16,16-20-6-16,23-13-1 16,10-10 1-16,20-1-1 15,9 4-7-15,-6 5-88 16,-7 10 71-16</inkml:trace>
  <inkml:trace contextRef="#ctx0" brushRef="#br0" timeOffset="198242.41">23548 11372 1389 0,'2'0'1'16,"-1"0"22"-16,5 0 33 0,4 0 6 0,3 2 4 0,4 3-3 0,-6 6-14 0,-2 9-4 0,-9 12 2 0,-4 4 2 0,-15 13 4 0,0 1-3 0,-6 15-14 0,1 3-9 0,5 15-15 16,2 3-4-16,6 10-7 15,1 6 1-15,4 6-1 16,4 5 0 0,2 18 1-16,5 8-2 0,1 7 3 15,1 7-2-15,-6 7-2 16,-1 1 1-16,-6 10 1 15,-5 0 2-15,-5 7 2 16,-3 5-1-16,-3 3 3 16,-2 0-2-16,4 6 0 15,-1 2-2-15,6-1-2 16,2 1-1-16,-1-2 0 0,3-6 0 16,0-9 1-1,3-8 1-15,3-15-4 0,3-7 6 0,2-13-5 31,4-13 0-31,4-21 4 0,-1-10-7 0,4-15 4 16,2-7 0 0,3-14-1-16,3-9 4 15,3-16-5-15,2-6 1 16,-1-11-14-16,-2-6-19 0,-6-8-50 16,-2-2-31-1,-7-11-159-15,-6-7 154 0</inkml:trace>
  <inkml:trace contextRef="#ctx0" brushRef="#br0" timeOffset="198587.98">22958 16588 1574 0,'0'11'47'0,"-2"12"-29"0,2 6-14 0,8 10-3 0,8 1-4 0,17-6-1 0,7-9 1 0,7-7 5 15,3-2 2-15,1-12 18 0,1 4 15 0,5-8 29 0,1 0 11 0,-3-8-1 0,1 0-9 0,-4-6-32 0,-3-2-7 16,-5-9-12-16,-8-9-6 0,-12-19-1 0,-4-5-12 0,-9-11-48 16,-4-1-33-16,-7 3-86 15,-7-4-271 1,-12 3 280-16</inkml:trace>
  <inkml:trace contextRef="#ctx0" brushRef="#br0" timeOffset="199501.45">20770 16826 1097 0,'-5'-13'86'0,"-1"2"43"0,0 2-1 0,-1 2-16 0,4-1-5 0,1 7 13 16,2-2-9-16,2 3-5 15,3 6-18-15,3 14-23 16,1 12-10-16,2 23-10 15,3 7-5-15,-1 20-18 16,-2 6-7-16,-3 13-15 0,0 3 0 16,-3 3 1-1,-4-4-10-15,-1-16-39 16,0-10-17-16,2-28-52 16,-1-13-13-16,1-20-29 0,1-16-9 15,2-26 96-15</inkml:trace>
  <inkml:trace contextRef="#ctx0" brushRef="#br0" timeOffset="199973.32">21350 16938 1397 0,'7'0'74'15,"-1"1"24"-15,0 4-14 0,4 9-2 16,-4 7-12-16,4 17-16 16,-1 4-14-16,1 20-27 0,1 4-7 0,0 10-3 31,1 1 0-31,-1-3-3 16,2-9 0-16,-4-15-1 15,-1-11-1-15,-3-20 3 16,-2-4 1-16,-3-15 22 15,0-7 12-15,0-24 17 16,0-9-3-16,6-13-19 16,7-2-12-16,14 10-3 15,3 11 4-15,8 13 19 0,1 9-6 16,-3 12-15-16,-1 9-4 16,-8 12-12-16,-7 4 4 15,-8 6-5-15,-3 7-1 16,-9 0-4-16,-5 3-1 0,-6 0-1 15,-6-2-5 1,-8-5-9-16,-7-11-19 0,-1-10-24 16,-2-10-9-16,2-13-22 15,6-12-4 1,10-25-33-16,14-13 23 16,14-17 49-16</inkml:trace>
  <inkml:trace contextRef="#ctx0" brushRef="#br0" timeOffset="200166.82">21920 17048 1059 0,'17'27'170'0,"-1"9"185"0,-5 15-215 0,-5 4-16 0,1 3-53 0,2-3-19 16,5-10-29-16,5-12-13 16,5-18-9-1,3-5-1-15,-2-15-19 0,2-14-21 16,0-12-61-16,-5-13-36 0,-3-12 70 15</inkml:trace>
  <inkml:trace contextRef="#ctx0" brushRef="#br0" timeOffset="200308.19">21994 16722 1514 0,'-14'1'123'0,"-2"-1"56"0,5 0-87 16,3-8-21-16,0-11-71 15,4-6-44 1,7-13-85-16,5-1-31 0,12-1-297 16,7 4 281-16</inkml:trace>
  <inkml:trace contextRef="#ctx0" brushRef="#br0" timeOffset="200432.62">22270 16550 1293 0,'29'64'119'0,"-6"7"86"16,-4 5-60-16,-6 0-59 15,-1-4-31-15,-7-7-40 0,3-4-19 16,0-4-65-16,0-3-35 16,-2-5 49-16</inkml:trace>
  <inkml:trace contextRef="#ctx0" brushRef="#br0" timeOffset="200617.16">22187 16917 1643 0,'26'-35'122'0,"4"2"46"16,16-3-62-16,-2 5-17 0,4 8-46 15,-3 3-17-15,-10 15-30 16,0 8-25-16,-10 21-76 16,-8 12-35-16,-2 23 64 15</inkml:trace>
  <inkml:trace contextRef="#ctx0" brushRef="#br0" timeOffset="201103.1">21585 18344 1492 0,'18'-50'101'0,"-12"3"48"16,-7-2-28-16,-18 8-33 15,-10 6-25-15,-7 15-31 16,1 13-9-16,-3 21-13 15,4 16-9 1,2 27-4-16,5 8-9 0,13 12-25 16,5-4-3-16,13-13-16 15,6-10 11-15,9-26 21 16,6-16 10-16,5-23 26 16,5-10 10-16,-1-19 23 15,3-8 10-15,1-5 22 16,-4 2 4-16,-5 8 5 15,-10 10-8-15,-10 17-27 16,-3 12-14-16,-7 24-36 16,2 11-23-16,-1 17-42 15,2 6-23-15,12 5-54 0,5-1-6 16,16-19-36-16,9-2-1 16,10-22 107-16</inkml:trace>
  <inkml:trace contextRef="#ctx0" brushRef="#br0" timeOffset="202191.01">22212 18407 1216 0,'39'-25'116'0,"-15"0"107"16,-16 4-28-16,-29 9-28 16,-13 2-34-16,-12 17-68 15,-5 5-28 1,7 20-27-16,5 7-5 16,10 5-5-16,9 9-1 15,18-11-19-15,5-10-9 0,19-12-11 16,5-12 1-1,8-10 10-15,1-10 11 0,5-18 14 16,2-10 0-16,-1-19 0 16,0-9 2-16,-14-16 2 15,-6-7 9-15,-17-10 26 16,-5 1 9-16,-11 6 9 16,-4 13-6-16,1 34-24 15,-1 17-3-15,0 35-7 16,3 17-7-16,2 30 4 15,7 11-8-15,9 24-26 0,9 3-15 16,13 6-50 0,10-5-27-16,17-17-49 0,0-11 4 0,5-23-26 31,2-7-35-31,1-20 40 0,3-12 25 16,0-15 155-1,4-5 91-15,-7-11 85 0,-3-3 11 16,-21-10-41-16,-12 2-4 15,-25-7-13-15,-15 5-7 16,-22 5-32-16,-9 7-19 0,-6 26-36 16,-1 8-16-1,10 33-18-15,5 12-17 16,11 5-29-16,7 6-9 16,18-14-21-16,10-5 2 0,13-20 18 15,6-10 15-15,7-13 27 16,7-12 9-16,1-13 31 0,2-10 5 15,-9-22 20 1,-7-11 11-16,-6-17 1 0,-7-13 3 0,-7-3 13 31,-7 1 2-31,-12 7-13 0,-10 13-3 0,-2 24-33 32,-1 25-6-32,0 35-4 0,2 18-8 15,-1 38-4-15,4 11-9 16,12 33-7-16,7 17-1 15,21 14-19-15,10-2-15 16,21-20-22-16,0-19-6 0,2-37 1 16,4-11 19-16,-4-28 14 15,2-13 11-15,-1-16 22 16,-5-15 2-16,-8-19 22 16,-6-5 10-1,-19-11 24-15,-7-7 8 0,-15 5 5 16,-9 4-9-16,-9 21-8 15,-4 16-7-15,-7 33-16 16,-2 12-4-16,0 32-16 16,6 10-4-16,11 6-19 0,10-1-2 15,14-19-14 1,10-4-8-16,19-25 3 16,12-5-6-16,12-9 6 15,7-5 8-15,4-5 7 16,-3 3 5-16,-13 2-4 15,-2 2-9-15,-19 8-31 16,-5 1-7-16,-17 6-20 16,-12 2 2-16,-11-2 32 15,-8 2 14-15,-1-11 33 0,-2-2 26 16,-2-17 38 0,0-5 15-16,9-20 39 0,5-8 3 0,20-11-4 15,16-4-7 1,23-10-20-16,11 0-19 0,18 4-29 15,5-4-12 1,6 9-25-16,0-2-31 0,-11 10-94 16,-6 2-74-1,-29-1 94-15</inkml:trace>
  <inkml:trace contextRef="#ctx0" brushRef="#br0" timeOffset="204868.02">19751 17185 1416 0,'8'-1'56'16,"0"-6"3"-16,-1 3-18 0,-7-3-9 0,0 3-10 0,-14-4 3 0,-5 0-2 0,-12 2 0 15,-10 2 6-15,-21 3-1 16,-9 1-1-16,-12 5-8 15,-6 1-4-15,-2 0-4 16,-12 0 2-16,-20-4 6 16,-6-4 1-16,-16-5 4 15,0-6 4-15,-10-4 4 0,-9-5-2 16,-5-4-8 0,0-1-4-16,-3 1-14 15,0 2-1-15,-8 5-5 16,-3 6-8-16,-1 9 0 15,-4 8-3-15,16 14 4 0,7 2 6 16,18 6 3 0,13-4 0-16,17-2 0 0,16-1-2 15,30 0-1-15,14-5-8 16,23-3-21-16,4 0-16 16,14-11-49-16,8-3-25 15,11-13 65-15</inkml:trace>
  <inkml:trace contextRef="#ctx0" brushRef="#br0" timeOffset="205240.37">15908 16502 1522 0,'-2'0'50'16,"2"2"-4"-16,-3 1-23 0,-10 8-15 0,-6 8-7 0,-15 13-3 0,-9 9 0 15,-10 15 3-15,-9 11 3 0,-17 10-4 16,-5 2 0-16,-2 0-3 15,5-2 3 1,21-1 19-16,13-5 6 0,20 6 13 16,15 3 3-1,23 4-14-15,19 1-5 0,37-3-15 16,28 0-13 0,33-13-59-16,15-2 22 0,12-11 4 15</inkml:trace>
  <inkml:trace contextRef="#ctx1" brushRef="#br0" timeOffset="200123.69">20717 16061 0,'0'0'0,"0"0"0,0 0 0,43-12 15,-31 12-15,0 0 16,-4 0-1,-4 0-15,0-4 16,0 0-16,-4 0 16,0 0-1,0 4-15,0 0 16,0 0 0,0 0-16,0 0 15,0 0 1,0 0-16,0 0 0,0 0 31,0 0-31,0 0 16,0 0-16,-67 52 15,55-41 1,-4 1-16,0 0 16,1 4-16,-1 0 15,0-1 1,0 1-1,4-4-15,1 4 16,-1-5 0,0 1-16,0 0 15,0 0 1,4 0-16,0-4 0</inkml:trace>
  <inkml:trace contextRef="#ctx0" brushRef="#br0" timeOffset="-194553.56">11236 12535 882 0,'0'0'62'15,"-1"3"12"-15,1-6 50 0,0-2-10 0,0-5-21 0,3-5-23 0,2-3-8 0,1-5-6 0,0 1-3 0,-2 7-15 0,-1 4-5 0,-3 11-2 0,-3 7 3 16,-5 13 3-16,-3 12-3 0,-4 18-13 16,1 4-7-16,3 9-12 15,5 2-1-15,7-9-1 16,9-7-1-1,10-16-1-15,7-7 0 0,10-23-2 16,2-5 3-16,8-18 8 16,-1-9 8-16,0-9 14 15,-4-9 2-15,-15-7 2 16,-3-1-4-16,-16 2-4 16,-10 4-1-16,-14 9-1 0,-9 4-5 15,-19 11-7 1,-2 1-6-16,-9 15-5 0,0 2-1 15,14 6-27 1,3 2-14-16,17 3-47 0,7 2-18 16,14-1-187-16,8 2 179 15</inkml:trace>
  <inkml:trace contextRef="#ctx0" brushRef="#br0" timeOffset="-193868.66">13545 12328 926 0,'-19'19'88'0,"-5"1"96"0,-1 6-116 0,-2 5-6 0,-2 2-1 0,7 5-3 0,7 5-2 0,8-2-20 16,6 0-10-16,10 0-14 15,9-5-5-15,15-6-3 0,6-5 0 16,12-15 9-16,-3-1 2 16,0-9 7-1,-4-8 0-15,-6-3-1 0,-5-8 2 16,-8-9 8-16,-3-8 10 15,-11-12 5-15,-4-1 1 16,-11 1-6-16,-11-3-3 16,-9 2-9-16,-11 3-5 15,-7 13-9-15,-4 3-7 16,-12 24-15-16,-4 8-12 0,-1 28-41 16,0 15-18-16,11 18-62 15,5 7-197-15,15-4 218 16</inkml:trace>
  <inkml:trace contextRef="#ctx0" brushRef="#br0" timeOffset="-190987.95">11339 13258 812 0,'-3'4'133'0,"0"4"146"16,-2-1-141-16,-1 3-13 0,-1-1-43 0,1-4-15 0,3-3-23 15,3-1-12-15,0-1 2 0,0 0-3 16,0 11-14-16,5 3-3 0,1 18-8 16,-3 7-3-1,-3 18 3 1,-3 3-4-16,-2 3-21 16,-1-6-10-16,3-13-37 15,3-4-21-15,0-15-299 0,3-11 253 16</inkml:trace>
  <inkml:trace contextRef="#ctx0" brushRef="#br0" timeOffset="-189952.12">13587 13413 1065 0,'-11'-13'41'0,"0"2"9"0,-6-4-1 16,1 4 10-16,2-2 3 0,4 8-7 0,1-1-2 0,-1 6-7 16,-1 6 1-16,-6 4-6 15,0 5 2-15,-2 4-18 0,1 8-9 16,9 8-12-16,2 3-6 16,12 3 2-16,8-2 3 15,9-1 2-15,9-3 1 16,10-10-4-16,2-3-3 15,1-6-1-15,-3-8-2 0,-3-8 4 16,-3-3 6-16,-7-13 2 16,-4-10 6-16,-8-8 11 15,-5-2 6 1,-8-7 8-16,-5 2 4 0,-13 3-8 16,-8 2-5-1,-13 9-14-15,-8 7-7 0,-21 13-30 16,1 7-21-16,-3 25-36 15,7 9-23-15,19 16-66 16,4 7 91-16</inkml:trace>
  <inkml:trace contextRef="#ctx0" brushRef="#br0" timeOffset="-187849.97">11311 14056 719 0,'0'-3'115'0,"-2"3"101"0,0 0-95 0,1 5-19 0,-2 8-36 0,-2 2-9 0,2 9-6 0,-2 4 0 16,2 2-6 0,1 2-9-16,2 1-14 15,0-1-6-15,0 7-11 16,0-3-3-16,0 10-3 16,0-2-5-16,0 4-14 15,0-4-5-15,4-6-20 16,-1-7-19-16,5-17-202 0,-4-11 174 0</inkml:trace>
  <inkml:trace contextRef="#ctx0" brushRef="#br0" timeOffset="-187072.83">13567 14176 1124 0,'-2'0'75'0,"-6"3"33"0,0 1-9 0,-1 7-21 0,-7 1-10 0,-1 7-20 0,-2 5-11 0,-3 11-13 16,1 2-10-16,8 6-9 16,4 6-3-16,12 1-5 15,8-2-1-15,13-4 2 16,6-3 0-16,8-13 3 15,6-6 4-15,2-17-5 16,1-8 3-16,-6-22 4 16,-6-7 6-16,-7-15 15 15,-7-4 3-15,-10-2 0 0,-5 1-4 16,-14 0 3-16,-9 7-2 16,-16 12-5-16,-8 0-5 15,-21 14-19-15,-6 7-20 16,-4 13-40-16,1 12-28 15,14 12-49-15,6-1 68 16</inkml:trace>
  <inkml:trace contextRef="#ctx0" brushRef="#br0" timeOffset="-175582.36">11369 14993 605 0,'-5'3'109'0,"1"2"146"0,-3-5-178 0,3 0-9 0,-1-9-25 0,2-1-1 0,-1-1-6 16,4 2 1-16,0-1 8 16,0 10 3-16,0-1 8 15,0-1-6-15,0 4-1 0,-3 9-2 16,-6 6-3-16,-2 7 3 15,-3 2-1-15,-4 3-9 16,1 6-13-16,-2 2-6 0,2 1-13 16,1 2 0-1,8-2-5 1,6 1 0-16,10-1-5 0,8-4 1 16,9-2-1-16,7-10 1 0,7-8 1 15,7-9 1-15,4-8 2 16,3-8 3-16,-5-7 9 15,-5-7 6-15,-11-9 10 16,-12-1 3-16,-14-6 2 16,-6 1-3-16,-9 4-6 15,-7 0-5-15,-12 8-5 16,-2 1-3-16,-14 11-1 0,-7-1-3 16,-2 9-10-1,-1 8-11-15,10 3-26 16,7 6-14-16,14-1-27 15,7 3-10-15,13-3-39 16,4-2 68-16</inkml:trace>
  <inkml:trace contextRef="#ctx0" brushRef="#br0" timeOffset="-174545.5">13622 15099 860 0,'-5'11'95'0,"-3"2"91"0,3 1-71 15,-2 0-40-15,5-1-11 0,-1-6-20 16,3-2-7-16,1-5-3 16,6-1 2-16,2-9-2 15,-1-4 1-15,5-3-8 16,-1-6-7-16,3-5-9 16,3 0-3-16,0-7 8 15,1 0 6-15,-5 9 3 0,-1-1 0 16,-4 11-7-1,-3 5-7-15,1 11-4 16,-6 8 1-16,2 8-1 0,2 10 1 0,-2 9 2 31,2 3-1-31,-3 4 2 0,-2 6 0 16,0-1 0-16,1 4-6 16,1-3-3-16,2 1-1 15,0-5-1-15,-1 1 0 16,-2-17-7-16,1-1-13 0,-2-8-31 15,0-5-25-15,0-3-14 16,-3-8-6-16,-5-3-17 16,-2 0-153-16,-5-9 171 15</inkml:trace>
  <inkml:trace contextRef="#ctx0" brushRef="#br0" timeOffset="-174363.91">13573 15485 1139 0,'-6'13'86'0,"-1"-2"49"16,1 0-12-16,4-2-23 0,9 2-11 16,4-3-16-1,8 0-7-15,7 3-10 16,8-3-10-16,15 0-16 16,3 1-9-16,9-2-17 15,4 2 4-15,1 1-55 16,-1-4-54-16,-12 8 62 0</inkml:trace>
  <inkml:trace contextRef="#ctx0" brushRef="#br0" timeOffset="-169131.37">11424 15697 511 0,'0'-13'101'16,"2"0"125"-16,1 2-58 0,0 10-26 0,-1 2-19 0,-2 12-30 0,0 9-7 0,0 11-6 15,-7 13-6 1,-2 11-17-16,-2 6-14 0,-5 9-25 31,2-6-6-31,3-1-12 0,1-3 0 16,9-20-16-16,1-6-24 16,8-12-63-16,0-5-183 15,-1-5 174-15</inkml:trace>
  <inkml:trace contextRef="#ctx0" brushRef="#br0" timeOffset="-168378.39">13734 15774 1060 0,'-3'0'70'0,"-7"0"24"0,5 0-9 0,1 1-18 0,-1 4-20 16,-1 8-23-16,1 4-6 0,-1 11-9 0,2 9-1 0,6 13-4 16,3 4 0-16,9 1-4 15,2 3 0-15,3-12 1 16,3-6-1-16,-5-18 4 16,2-10 1-16,-3-15 8 0,-4-10 6 15,-2-15 16-15,-2-8 9 16,-3-13 6-16,-4 2-2 15,-4 2-4-15,-6 1-5 16,-9 14-1-16,-6 2-3 16,-9 6-15-16,0 5-5 15,-5 4-13-15,5 8-4 16,0 10-16-16,0 6-12 16,9-3-55-16,4 0-25 15,6-5 58-15</inkml:trace>
  <inkml:trace contextRef="#ctx0" brushRef="#br0" timeOffset="-165954.74">11424 16652 434 0,'-5'-1'68'0,"1"-2"72"0,1 1-14 15,-1 2-4-15,4-2-13 0,-1 1-24 0,-1-2-20 0,2 3-18 0,0 0-10 16,0 0-13-16,0 0-6 16,0 0-7-1,2 0 1-15,-1 3 8 0,-1-3 3 0,0 0 8 16,0 1 2-16,-6 6-5 15,0 1-3 1,-5 4-10-16,-2 1-5 0,-1 7-5 16,0 4 0-1,0 9-5-15,3 5 2 0,7 6-1 16,4 3 3-16,13 2-1 16,3-6-3-16,7-13 3 15,6-5-3 1,4-12-1-16,-1-7 1 0,2-8 1 15,-4-9 4-15,-3-14 10 16,-2-3 6-16,-7-10 6 0,-6-6-3 16,-5 3 2-1,-7 0-2-15,-8 6-2 16,-7 5 5-16,-11 8-6 16,-3 6-3-16,-5 10-9 15,2 3-6-15,2 9-11 16,2 2-9-16,9 6-18 0,4 7-11 15,15 1-32-15,4-3-8 16,13-5 49-16</inkml:trace>
  <inkml:trace contextRef="#ctx0" brushRef="#br0" timeOffset="-165449.09">13817 16435 986 0,'-1'0'94'0,"-4"0"75"0,0 6-46 0,2 8-35 0,-3 5-15 0,3 13-33 0,0 2-8 0,3 7-10 0,1 5-9 16,4 1-5-16,3 4-2 15,1-2-21-15,1-5-9 0,1-5-52 16,0-7-150 0,3-4 147-16</inkml:trace>
  <inkml:trace contextRef="#ctx0" brushRef="#br0" timeOffset="-164450.02">11465 17307 661 0,'-4'3'125'0,"-1"-2"102"15,-5 3-109-15,-1 5-25 0,-1 5-45 0,-6 4-5 0,3 5-18 0,-3 6-5 0,6 5-10 16,5 4-5-16,7 0 0 16,7 3 0-1,11-2-2-15,6-1 2 0,9-9-3 16,2-7 0-1,0-18 0-15,1-7 2 16,-8-14 11-16,-1-8 3 16,-8-10 12-16,-3-3 3 15,-11-4 0-15,-4-6 2 16,-12 10-9-16,-6 2-5 16,-10 16-8-16,-5 2-4 0,-7 14-2 15,-5 4-3-15,1 11-16 16,2 4-10-16,13 11-18 15,7-1-15-15,15 3-148 16,6-6 133-16</inkml:trace>
  <inkml:trace contextRef="#ctx0" brushRef="#br0" timeOffset="-163897.86">13778 17217 840 0,'2'3'91'0,"1"-3"69"15,1 0-24-15,-2-5-23 0,-2 4-11 0,0 1-5 0,-3 1-3 16,1 13-11-16,1 7-7 15,-1 17-28-15,-1 3-11 0,-2 14-21 16,1 5-7-16,-3 1-6 16,7-4-14-16,3-10-57 15,5-4-46 1,10-10 58-16</inkml:trace>
  <inkml:trace contextRef="#ctx0" brushRef="#br0" timeOffset="-154738.85">11588 17871 996 0,'-1'7'109'0,"1"-1"67"0,-5 0-57 0,2 1-27 0,-2 7-39 16,-4 6-17-16,4 18-20 16,-3 9-6-1,3 20-6-15,1 4 1 16,2 11-4-16,4-4-1 0,1-13-36 16,5-5-24-16,4-24-176 15,1-4 141-15</inkml:trace>
  <inkml:trace contextRef="#ctx0" brushRef="#br0" timeOffset="-154199.43">13813 18005 1168 0,'-3'-4'90'0,"3"4"62"15,-5 3-24-15,2 13-30 0,-4 6-14 0,-4 14-24 0,0 10-11 0,0 10-18 0,3 7-12 0,4 7-33 0,0-1-24 16,4 7 63-16,10 1-36 16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13T19:03:29.96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11487 17878 550 0,'-4'-2'60'0,"-1"2"75"0,0 2-61 0,-1 10 15 0,1 2 2 0,-4 8 0 0,2-4 3 0,4-1-9 0,-2-3-7 0,5-3-14 0,4 2-6 0,-4 4-5 16,1 4-8-16,1 14-18 15,-1 12-10-15,-2 18-16 16,-1 13-4 0,-4 17-15-16,-2 4-12 0,3-9-33 15,2-14-21-15,3-38-170 16,-2-22 157-16</inkml:trace>
  <inkml:trace contextRef="#ctx0" brushRef="#br0" timeOffset="27516.15">11901 11129 568 0,'-2'18'83'0,"-6"2"57"0,0-1-7 0,-4 3-23 0,-1 2-12 0,2-2-2 0,3-6-12 0,2-7-7 0,6-7-6 16,-3 6-3-1,3-3-7-15,1-1-21 0,4 6-8 0,1-2-24 16,1 1-4 0,5-1 2-1,2-8-2-15,4-5 7 16,4-3 8-16,6-11-3 0,4 0 3 15,10-9-4 1,7-7-4-16,13-4 2 16,7-2 2-16,5-5 1 15,-1 2-1-15,-2-3 8 16,0-2-4-16,6 3 3 16,4-4 1-16,15 1-7 15,2-5 1-15,3-7-7 16,-3-1-1-16,-1-10-3 0,1-3-2 15,17-5-3-15,8 0-1 0,2 2 1 16,1 0-2 0,-3 0 1-16,11-1 0 0,15-3 0 15,5 0 0-15,-2 0 0 16,-4 2 0 0,2 9 0-16,1 5-2 0,-7 9 2 15,-8 2 3-15,-13 3 6 16,0 3 4-16,4 2 4 15,-2 1-4-15,-7 8-2 16,-9-1-5-16,-6 4 0 16,2 6 2-16,-4 3-7 15,-4 2 1-15,-17 8-3 16,-12 2-1-16,-18 3 3 16,-10 2 3-16,-16 5-1 15,-7 0-11-15,-16 4-48 16,1-2-23-16,-5-4-73 0,-5 1-102 0,-6-4 157 15</inkml:trace>
  <inkml:trace contextRef="#ctx0" brushRef="#br0" timeOffset="27851.5">16226 8996 897 0,'5'-3'92'0,"1"-2"147"0,7-5-179 0,1-1 8 0,5-4 9 16,3 0 4-16,2 1-9 0,4-2-9 0,5 4-17 16,-1-1-14-16,9 2-19 15,-2 2-8-15,9 2 0 16,5 0 3-16,1 3 3 15,3 4 5-15,-2 4 3 16,-6 5-1-16,-11 8 0 0,-7 4-7 16,-23 10-1-16,-12 6 1 0,-33 21-5 15,-13 8 1 1,-24 19-5-16,-7 5-19 0,2-1-66 16,-4-4-104-16,-18-21 102 15</inkml:trace>
  <inkml:trace contextRef="#ctx0" brushRef="#br0" timeOffset="65366.66">13885 12941 551 0,'-1'10'107'0,"-2"1"99"0,3 3-29 0,-4 7-48 15,1 7-19-15,0 2-33 0,0 5-10 0,0-2-7 0,0 3-10 0,3 0-13 16,-2 2-2-16,2 2-18 16,5 2-5-16,-1 7-8 15,3-3-4-15,5-2-2 16,4-1 1-16,9-9-1 16,4 1 2-16,6-10 3 15,4 0 1-15,16-10-2 16,7-3-2-16,15-10-4 15,7-1 0-15,-1-4 7 0,2-3-1 16,5 0 8 0,3-2 0-16,19 0 1 15,2-5 3-15,3-4 4 16,-7 0 1-16,-9-7-7 16,10 0-1-16,4-3-9 15,6 1-5-15,-4-3 3 16,-5-2 1-16,-6-2 2 0,3-2 2 15,15-1 2-15,1 4-7 16,-1-4 3-16,-5 0-1 16,-9-1-5-1,7 3 6-15,1-3-6 0,-1 1 3 16,-8 1 0-16,-11 5-2 16,-7 4 0-16,-3 2-1 15,-1 10 3-15,3 3 0 16,-6 9 2-16,-5 2-2 0,-10 0 0 15,-7 3 2 1,-4 0 1-16,0-3 1 0,-4 0 3 16,1 0-2-16,-4-1 1 15,-6-2-2-15,-8 0-3 16,-9 1 0-16,-17-4-8 16,-8 1-14-16,-9-8-54 15,-10-1 4-15,-4-8 29 16</inkml:trace>
  <inkml:trace contextRef="#ctx0" brushRef="#br0" timeOffset="65940.23">17925 12721 1031 0,'-14'-3'59'0,"5"-4"19"0,1 6-13 15,6 2-16-15,2 2 0 0,3 7-2 0,4-2 0 0,2 4-8 0,4-1-8 16,6 4-14-16,6-1-6 15,3-2-2 1,7 1 2-16,8-10 12 0,7-1 4 0,13-5-2 16,5-5-1-1,2-2-8 1,-10-1 3-16,-13 0 3 0,-8-3 4 16,-13 8-5-16,-6 3-4 15,-10 4-10-15,-7 12-2 0,-13 10 0 16,-9 12 0-16,-19 9 1 15,-10 5-3-15,-23 14-8 16,-11 3-14-16,-8 9-34 16,0-3-20-16,9-3-160 15,7-5 142-15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13T17:56:22.43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9189 9693 214 0,'-14'-11'5'0,"-2"-2"-15"0,-2 1 17 0,3-1 74 15,2 3 26-15,5 1 66 16,2-2 15-16,4 2-28 15,1 2-18-15,2-2-48 16,6-1-18-16,-1 1-17 0,0 3-2 16,-3 2 5-16,-1 4 4 15,-2 0 15-15,0 2 10 16,-6 9 15-16,1 2 13 16,0 1-6-16,-1 0-14 15,6 11-35-15,-3 4-25 0,4 12-13 16,2 7-10-16,2 9-4 15,3 6 3 1,-3 0-15-16,1-3 0 16,-3-6-13-16,-1-7-20 15,-2-7-47-15,0-10-31 16,-2-10-77-16,1-7-202 0,5-10 247 16</inkml:trace>
  <inkml:trace contextRef="#ctx0" brushRef="#br0" timeOffset="511.3">9418 9710 1509 0,'14'21'80'0,"-11"7"5"0,-2 8-2 15,-10 7-28 1,-2 4-11-16,-2 2-15 0,-2-9-10 0,4-1-11 15,-2-8-3-15,7-7-5 32,-1-5 1-32,3-14 1 0,4-4 0 15,-5-8 1-15,5-16 0 16,1-16 0-16,3-13-2 16,-1-17 4-16,-3-4 0 15,0-1 13-15,1 9 10 16,7 15 9-16,5 10 3 15,4 26-18-15,2 8-10 16,6 30-9-16,4 17-3 16,4 29 2-16,0 9 3 0,6 3-4 15,6-6-1-15,3-13-2 16,5-6-3-16,3-22 7 16,-2-9 8-16,-8-18 35 15,-4-8 13-15,-18-15 21 0,-7-15 6 16,-10-16-14-1,-7-11-7-15,-13-12-17 16,-6-7-11-16,-16-6-12 16,-2-2-8-16,-1 15-9 15,3 7-5-15,14 25-11 16,7 8-12-16,10 10-44 16,0 10-37-16,6 3-89 15,4 6-46-15,5 1 128 16</inkml:trace>
  <inkml:trace contextRef="#ctx0" brushRef="#br0" timeOffset="863.86">10178 9548 1478 0,'2'16'72'0,"4"6"0"0,-1 8-9 0,2 6-14 0,9 13-28 0,-3-2-9 15,4 2-7 1,-4-2-2-16,3-6 4 16,-5-1-2-16,3-12-2 15,0-1 4-15,-3-21 31 16,0-7 18-16,3-20 43 16,2-7 13-16,0-18-15 0,3-6-7 15,-7-13-30 1,-2-3-15-16,-7 1-19 15,-3-1-10-15,2 14-13 16,-2 12-2-16,3 16-13 16,-2 11-21-16,-1 4-46 15,-3 7-36-15,3 4-69 16,3-3-18-16,16 6 109 0</inkml:trace>
  <inkml:trace contextRef="#ctx0" brushRef="#br0" timeOffset="1205.72">11285 9385 1356 0,'2'2'80'15,"-5"-4"40"-15,-7 2-53 0,-7 0-8 16,-10-1-15-1,-8 4-12-15,-6 0-2 16,-4 8-10-16,-6 2-4 0,2 9-6 16,0 5-8-1,4 14-4-15,12 9-2 0,10 13 1 16,8 8 3-16,18 2 1 16,8 1 2-16,16-10-2 15,6-4-3-15,3-19-9 16,-3-4-5-16,4-20-8 15,-1-6-2-15,2-13-21 16,1-10-27-16,-4-12-43 16,-4-4-231-16,-13-12 218 15</inkml:trace>
  <inkml:trace contextRef="#ctx0" brushRef="#br0" timeOffset="1777.67">10891 9806 1353 0,'19'0'100'15,"3"-3"33"-15,11-6-41 32,-3-5-13-32,8-4-41 0,1 1-15 15,2 1-17-15,2-1-2 16,1-1-5-16,0 1-7 0,1-2-3 16,-1 7-4-1,0 5 6-15,0 7 6 16,-6 8 4-16,-3 9 9 0,-12 12-5 15,-2 7 4-15,-13 10-3 16,-7 3-3-16,-7-4 2 16,-5-4-6-16,-2-9 1 15,-2-7-1-15,-4-9 0 16,1-13 1-16,2-12-3 16,5-10-2-16,8-19-2 0,3-8 7 15,5-17 8-15,6-5 3 16,6-6 7-1,2 5-3-15,5 10 5 16,1 14 0-16,4 21 3 16,-3 5-5-16,3 19-8 0,-2 2-5 15,-8 9-14-15,3 8-5 0,-11 1-6 32,-3 5 2-32,-5 7 6 0,-8-5 9 15,-8 0 4-15,-2-4 1 16,-7-9 0-16,1-1 0 0,5-11 12 15,15-2 5-15,-2 1 20 16,-5 9 5 0,8 5-2-16,0 9-1 15,4 12-17-15,1 4-6 0,11-1-7 16,8-3-8-16,-1-18-22 16,10-2-19-16,5-15-33 15,2-4-20-15,9-10-53 16,-1-6 32-16,5-14 51 0</inkml:trace>
  <inkml:trace contextRef="#ctx0" brushRef="#br0" timeOffset="1962.69">12289 9493 1547 0,'-10'23'79'0,"2"13"23"16,-4 10-13-16,2 9-12 0,6 8-18 0,2-7-21 15,4 2-15-15,9-4-39 0,1-9-6 0,-1-4-52 16,-1-11-28 0,-4-12-23-16,-4-7 49 15</inkml:trace>
  <inkml:trace contextRef="#ctx0" brushRef="#br0" timeOffset="2434.08">11942 9344 1544 0,'-5'-4'102'0,"0"-4"45"16,4 6-40-16,7-4-50 15,7 6-21-15,13-3-25 0,9 1-7 16,14 2-25 0,13 0-15-16,12 6-27 0,5 5-14 15,-1 4 5 1,0 4 9-16,-3 4 21 15,0-2 18-15,-9 2 16 16,-5 3 10-16,-10-3 27 16,-9-1 11-16,-10-6 13 15,-11-2 5-15,-10-7 2 0,-10-4-1 16,-1-2 14-16,-8-2-9 16,-4-9-8-16,-7 1-10 0,-7 3-28 15,-2-4-6 1,-5 10-11-16,3 10-1 15,-5 12 2-15,2 12-1 0,0 20 3 16,1 7-2-16,12 7-3 16,7 2 0-16,18-6-12 15,9-9-12 1,13-7-14-16,5-12-2 0,4-15-7 16,5-3 7-16,3-18-21 15,3-4-10-15,1-15-34 16,-7-8-21-16,-7-12-264 15,-10-9 249-15</inkml:trace>
  <inkml:trace contextRef="#ctx0" brushRef="#br0" timeOffset="2943.55">12642 9810 1435 0,'38'7'82'0,"11"-7"27"0,9-4-20 0,13-12-23 0,0-6-16 0,-1-7-13 16,-12-1-4-16,-7 4-15 16,-4 0 1-16,-6 12-5 15,-2 6-1-15,-9 21 5 0,-6 12-2 0,-10 26 5 16,-1 9 1 0,-9 7-11-16,1 1-2 0,-2-9-5 15,-1-9-4 1,0-18 0-16,-2-7 3 0,0-13-1 15,0-10-3-15,-5-13 1 16,3-11-5-16,4-25 1 16,1-9 3-1,6-29-2-15,1-8 2 16,7-11-1-16,4 5 0 0,9 28 8 16,6 17 9-1,8 29 7-15,0 12 4 0,1 16-8 16,-9 5-7-16,-13 14-7 15,-5 5 0-15,-18 8-3 16,-6 1-1-16,-18 5-1 16,-11 0 0-16,-12-5 1 15,1-7-6-15,5-13-21 16,9-5-4-16,26-7-3 0,11 6 11 16,28 14 28-16,11 4 5 15,18 22 17-15,4 7-1 0,13 9-10 31,3 1-2-31,3-4-46 0,2-5-64 0,0 0-69 16,-2-7 80 0</inkml:trace>
  <inkml:trace contextRef="#ctx0" brushRef="#br0" timeOffset="14378.84">9875 10917 337 0,'6'-2'56'0,"1"-3"34"0,-6 5 19 0,-1-1-3 0,-3 1-31 16,-3 4-17-16,-4 6-38 0,1-4-13 0,3 4-4 15,-2-2 6-15,3-7 52 16,2 4 25-16,3-5 34 16,-2 0 11-16,2 0-16 15,0 0-9 1,0 1-12-16,0 1-3 0,0 6-22 15,0 0-12-15,-3 4-20 16,1 4-8-16,1 9-13 0,-2 5-1 16,0 15-8-1,1 2-3-15,-4 14-4 16,3 4-2-16,-7 8-2 16,-1-2-6-16,2-7-6 15,-1-7-1-15,2-21 6 16,3-14 5-16,4-20 8 15,-7-5 2-15,6-23 0 0,-2-10 0 16,4-21 0-16,0-9 2 16,0-21 3-16,4-4 3 15,3-2 7-15,1-3 8 0,4 17 15 16,1 11 4 0,3 24 2-1,-1 14-8-15,3 32-13 0,1 20-9 0,0 33-9 31,3 19-1-31,0 27-4 0,5 3-4 16,9-2-3-16,5-12-2 16,5-23-1-16,-1-15 4 0,-4-24 2 15,-3-7 1 1,-8-15 21-16,-6-6 12 16,-7-16 24-16,-9-9 6 0,-8-13-2 15,-8-6-7-15,-9-10-6 16,-4-6-12-16,-9-3-14 15,0-1-7-15,7 10-18 16,7 5 2-16,13 21-1 16,4 6-1-16,6 11-14 15,4 6-27-15,1 5-71 0,9 0-54 16,7 0-87-16,-1 1-232 16,16-1 302-16</inkml:trace>
  <inkml:trace contextRef="#ctx0" brushRef="#br0" timeOffset="14762.52">10774 11101 904 0,'0'8'129'0,"-1"1"220"0,-2 1-247 0,-5 1-3 0,-2-5-14 0,-1 5-35 0,0 7-8 0,2 15-10 15,1 9-6-15,3 17-11 16,5 4-3-16,6 1-4 0,10 3-1 16,12-7 1-16,6-13 2 15,7-14-5-15,3-14 5 16,-3-19 26-16,-3-10 12 16,-8-19 18-16,-5-5 2 15,-11-14-24-15,-1-5-11 16,-10 0-11-16,-3-9-5 15,-14 4 0 1,-5 1-2-16,-19 5-9 0,-5 5 0 0,-12 15-17 16,5 12-11-16,4 21-19 15,5 10-15 1,12 16-29-16,3 2-20 0,13 2-31 16,10-1-18-16,9-8-276 15,11-3 276-15</inkml:trace>
  <inkml:trace contextRef="#ctx0" brushRef="#br0" timeOffset="15088.69">11259 11063 485 0,'-5'-4'186'16,"0"-6"-60"-16,0 1 177 0,5-1-166 0,2 4-6 0,7 0-20 0,7 1-7 0,14 5-13 0,8-2 0 0,17 2-2 0,5 0-6 0,10 0-9 15,-1 0-7-15,4-1-27 16,-2-7-6-16,1-5-23 15,2 1-11-15,-6-4 2 16,-5 2 0-16,-15 1-32 0,-9 2-23 16,-17 0-74-16,-5 3-46 15,-17-5 99-15</inkml:trace>
  <inkml:trace contextRef="#ctx0" brushRef="#br0" timeOffset="15322.58">11856 10989 1410 0,'0'-1'95'0,"0"1"49"0,0 1-14 16,2 13-21-16,-2 10-16 16,-3 26-37-1,-3 14-14-15,-4 14-23 16,1 8-9-16,1-6-15 15,5-9-22-15,3-14-46 16,1-7-25-16,9-18-47 16,1-7-9-16,1-14 92 0</inkml:trace>
  <inkml:trace contextRef="#ctx0" brushRef="#br0" timeOffset="16316.34">10694 12334 1247 0,'0'0'83'0,"-2"-3"53"0,-1-3-19 15,-5 0-16-15,-1-4-13 0,-7 1-28 0,-1 2-13 16,-4-1-17-16,-4 5-6 16,-2 2-11-16,0 1-6 15,0 4-7-15,1 7-3 0,5 12-1 16,2 3-2-16,10 4-12 15,4 7-6-15,11-7-11 16,7 1 2-16,6-14 13 16,0-2 7-1,0-9 11-15,0-9 1 0,-2-5 0 16,0-6 5-16,2-12 16 16,-1-2 2-16,-3-5 8 0,0-2-1 15,-4 5-4 1,-2 7-4-16,-6 10-4 15,-3 11-3-15,0 2-8 16,-1-1-1-16,1 14-4 16,-2 2 0-16,2 11 0 15,2 0-1-15,-1 3 0 16,-1-1-1-16,2 2 1 0,-2 3 1 16,0 3-1-16,0 4-1 0,0 7 1 15,0 4 1-15,-2 2 0 16,-3 1-1-16,-4-2 1 15,-4 0-3 1,-6-8 1-16,-6-4 3 16,-8-15 0-16,-8-2 0 0,-2-15-1 15,-1-1-2 1,2-15 0-16,4-5 1 0,-3-4 0 0,6 1 4 31,2-6-4-31,5 3-1 0,15-1-15 16,5-6-20-16,21 3-44 15,7-4-18-15,12-3-80 16,4-5 97-16</inkml:trace>
  <inkml:trace contextRef="#ctx0" brushRef="#br0" timeOffset="17146.18">11011 12565 929 0,'6'-19'163'0,"2"0"201"0,-8-5-207 0,-1 0-16 0,-7 2-38 0,-5 2-15 0,-3 4-31 16,-3 0-17 0,-4 12-14-16,-1 4-13 0,0 11-12 15,2 9-1-15,13 18 0 16,2 6-1-1,11 8-18-15,7-1-11 16,8-14-20-16,1-13-1 0,8-19 16 16,-1-8 16-16,3-19 16 15,-3-7 1 1,-6-9 2-16,-4-1 5 0,-4-2 16 16,-4 0 14-16,-3 11 3 15,2 8-2-15,-6 14-20 16,-2 8-12-16,-2 16-3 15,-2 12-3-15,4 16-13 16,0 1-3-16,7 3-14 16,8-5-3-16,7-8 7 15,1-9 6-15,6-10 11 16,-4-8 2-16,-5-8 7 0,1-9 0 0,-4-15 6 16,2-8 10-1,0-18 15-15,2-10 2 0,-2-9 9 16,-2-7 3-16,-4-3-5 15,-2 0 0 1,-7 8-9-16,3 8-10 16,-4 24-6-16,0 12 2 0,2 19 0 15,-2 14 2-15,2 20-4 16,1 12-3 0,2 18-6-16,0 9 2 15,1 17 1-15,-2 2-4 16,2 12-25-16,4-3-17 15,-1-18-5-15,7-16 2 0,8-24 19 16,0-12 18-16,7-18-2 0,4-7 2 16,-1-13 4-1,1-12-1-15,-5-8 6 0,-7-8 7 16,-2 2 14 0,-3-3 3-16,-13 6 13 0,-4 5-2 0,-10 10-7 31,-5 4-4-31,-6 20-11 15,-4 15-3-15,4 19-7 16,-1 12-2-16,7 16-5 0,11 5-2 16,7-5 3-16,5-6-4 15,15-21-15-15,1-7-13 16,13-20-26 0,2-4-29-16,3-18-14 0,0-7-5 15,-4-10-41-15,1-5 37 16,-12-8 52-16</inkml:trace>
  <inkml:trace contextRef="#ctx0" brushRef="#br0" timeOffset="17362.47">11325 12155 1191 0,'1'4'113'16,"6"-1"128"-16,18 4-137 0,10-6-6 0,21-1-15 0,8-3-19 0,14-5-39 15,4 0-17-15,7-9-78 0,2 1 87 16,-13-1-37-16</inkml:trace>
  <inkml:trace contextRef="#ctx0" brushRef="#br0" timeOffset="22311.19">15439 1844 1072 0,'3'0'82'0,"5"-2"29"0,2-1 5 0,10-3-37 0,4-2-8 0,7 2-18 15,1-1-10-15,4-2-5 16,-1 6-9-16,-5-7-17 16,0 4-2-16,-5-2-10 15,-3 0-1-15,-4 0-10 16,-1 7-17-16,-15-2-57 15,-1 0-87-15,-12 6 101 16</inkml:trace>
  <inkml:trace contextRef="#ctx0" brushRef="#br0" timeOffset="22537.99">15416 2092 1291 0,'4'7'67'0,"3"1"13"16,10-8 10-16,7-8 8 16,12-6-23-16,5-2-20 15,11 4-31-15,-6 1-10 16,-1 3-9-16,-2 2-8 16,-2 2-39-16,5-2-27 0,0 0-166 15,-1-5 136 1</inkml:trace>
  <inkml:trace contextRef="#ctx0" brushRef="#br0" timeOffset="23216.38">16914 1779 501 0,'8'-6'116'0,"2"-5"168"15,1 2-117-15,0 4-24 0,1-5-7 0,1 6-33 16,-2-6-10-16,3 7-13 16,-8-2-13-16,-4 10-15 15,-2 3-2-15,-11 11-11 16,0 6-5-16,-13 5-12 0,-4 5-9 16,-15 1-10-16,-1 2-2 15,-5 3 0-15,-1 0 0 16,2 1-17-16,4 3-12 0,3-16-31 15,7-3-15-15,8-12-20 16,4-6-10-16,8-13-122 16,1-4 136-16</inkml:trace>
  <inkml:trace contextRef="#ctx0" brushRef="#br0" timeOffset="23499.98">16550 1669 1201 0,'0'0'85'0,"6"1"27"16,4 3 7-16,4 5-14 0,8 4-18 15,8 6-26 1,6 9-5-16,10 13-16 0,4 0-5 0,12 11-7 31,1 3-7-31,-1 4-11 16,-7-4-6-16,-13-6-9 15,-4-10-11-15,-6-10-26 0,-7-4-19 16,-3-8-43-16,-5-4-18 16,-6-9-232-16,2-4 217 0</inkml:trace>
  <inkml:trace contextRef="#ctx0" brushRef="#br0" timeOffset="26868.77">14688 2114 1186 0,'96'-15'84'15,"15"-5"22"-15,10-4 4 0,23-9-25 0,18 2-18 0,20-6-19 0,7 3-6 0,18 5-17 16,-8 2-6-16,-15 9-7 16,-7 0-4-16,-40 7 0 15,-19 3-1-15,-40 8 1 16,-26 2 1-16,-52 6 7 16,-33 3 1-16,-51 5-6 15,-22 2 0-15,-42 6-9 16,-19 0 0-16,-19 4 4 0,-2 1-2 15,3 4 1 1,10-5-1-16,35-3-3 16,20-6 2-16,55-11-3 15,29-6 2-15,45-7 4 16,26-8 4-16,57-9 14 0,23-3 4 16,44-3 7-1,16-7 1-15,21 7-1 0,1-1 2 16,-9-1-11-16,-11 7-4 15,-43 2-8-15,-21 7-7 0,-53 4-1 16,-27 10-1 0,-66 11-2-16,-33 8 3 0,-43 14 1 15,-25 7-3-15,-29 9-5 16,-2 3-7-16,-1-2-6 16,13 2 8-16,47-14-2 15,21-5 4-15,47-12 1 16,24-4-5-16,38-11 3 15,22-6 4-15,37-6 11 0,15-8 7 16,31-7 8 0,10-2-2-16,-8-2 1 15,-13-1-1-15,-37 12-6 16,-26 2-1-16,-31 5-6 16,-18 7-4-16,-34 8-5 0,-20 6 3 15,-29 10-6 1,-10 1-3-16,-3 2-7 0,12-3-8 15,29-7-3-15,17-3 0 16,42-6 5-16,21-6 4 16,35-6 13-16,13-7 3 15,16-3 10-15,1-5 2 0,-1 0 3 16,-5-4 2 0,-21 4 1-16,-12 1 3 0,-37 9-2 15,-21 4-7-15,-42 7-9 16,-20 7-6-16,-25 9-9 15,-4 2 4-15,7 4-3 16,9-7-5-16,27-4-5 16,13-2-6-16,38-11-15 0,15 0-1 15,34-21-42 1,13-9-42-16,21-33 78 16</inkml:trace>
  <inkml:trace contextRef="#ctx0" brushRef="#br0" timeOffset="32141.99">3681 16209 970 0,'0'0'62'0,"0"2"-9"0,-3 2 73 0,-1 3-31 0,-1-3 8 0,0 3-8 0,5-4-1 0,-2-3-5 0,4 0 3 0,3 0 1 16,-2-3-4-16,2 0-8 0,-4 6-17 16,-1 6-14-16,-6 12-17 15,-5 7-1-15,-11 12-18 16,-2 5-6-16,-12 9-8 15,-4 3-4-15,-2 4 2 16,-5-3-6-16,2-5-25 16,3-11-6-16,5-9-12 15,11-11-2-15,8-14-10 16,7-5-12-16,7-9-39 16,2-7-12-16,4-9-123 15,4-6 146-15</inkml:trace>
  <inkml:trace contextRef="#ctx0" brushRef="#br0" timeOffset="32429.52">3393 16209 1461 0,'-21'11'103'16,"-4"-1"66"-16,-3 5-44 0,-1-5-24 15,4 2-18-15,6-5-16 16,3-7-19-16,8 0-2 15,8 0 0-15,10 0-14 16,10 6 4 0,24 13-12-16,13 9-5 0,16 15-4 15,4 9-5 1,0 11-12-16,1 5-2 0,-1 3-1 16,4-3-20-1,-7-8-18-15,3-10-26 16,-9-11-58-16,-10-9-11 15,-11-9-58-15,-13-10 99 0</inkml:trace>
  <inkml:trace contextRef="#ctx0" brushRef="#br0" timeOffset="33780.44">9061 13098 1053 0,'6'1'95'0,"2"-1"67"0,2 0-17 0,-2 0-16 0,-4-1-11 0,1 1-9 16,-2 0-5-16,-3 0-5 16,0 0-5-1,-3 6-8-15,-5 0-13 0,-4 7-33 16,-4 6-11-16,-6 8-23 15,-4 3-6-15,-8 17 2 16,-6 3-3-16,-5 13-7 16,-6 4 1-1,-1 0-17-15,1-2-14 0,7-7-23 16,6-12-16-16,13-14-18 16,5-16-3-16,10-18-15 15,7-14-7-15,6-19-36 16,5-7 82-16</inkml:trace>
  <inkml:trace contextRef="#ctx0" brushRef="#br0" timeOffset="34047.33">8717 13025 1461 0,'2'5'86'16,"-1"3"51"-16,-1-4-6 15,5 4-10-15,4-1-18 16,7 7-21-16,8 8-15 16,12 14-10-16,4 8-7 15,5 16-33-15,3 3-6 16,-1 11-12-16,-1-1-4 0,-8-4-9 16,-2-10-18-16,-9-14-33 15,-4-8-19 1,-5-18-29-16,-4-7-9 0,-6-12-27 15,-5-11-24-15,-3-16 97 16</inkml:trace>
  <inkml:trace contextRef="#ctx0" brushRef="#br0" timeOffset="34495.25">8498 12475 1287 0,'5'6'94'0,"2"2"51"15,1 1-3-15,2-4-4 0,2 0-2 0,6 1-10 16,7-3-18-16,13 7-11 0,6 1-8 0,21 3-24 31,1-1-3-31,8 1-30 0,2-5-17 16,-10-6-12-1,-3-3-15-15,-11-3-76 0,-9-6-50 16,-15-4 325-16,-3-9-204 16</inkml:trace>
  <inkml:trace contextRef="#ctx0" brushRef="#br0" timeOffset="64499.83">21991 6892 1055 0,'1'-9'93'0,"3"1"58"16,0 0-28-16,3-2-41 0,-3 2-5 0,1 4-12 0,0 1-2 0,-5 1-11 15,0 2-8-15,0 2-7 16,-2 2-4-16,5 6-2 16,2-4 4-16,14 0 9 0,5-1 3 15,15 0 18 1,13-4 1-16,24-1-3 15,6-4 0-15,6-3-23 16,-2-4-8-16,-12 0-9 16,-3 0-10-16,-13 0-19 15,-6 2-28-15,-23-2-81 0,-14 1-45 0,-15 7-97 32,-8-6 126-32</inkml:trace>
  <inkml:trace contextRef="#ctx0" brushRef="#br0" timeOffset="65900.57">23067 6277 1143 0,'6'0'105'0,"-3"0"84"0,0 0-43 0,-3 0-32 0,0 2-19 0,0-2-30 0,4 3-10 0,2 6-17 15,5 4-3-15,3 9-7 16,4 5-3-16,2 11-3 16,2 1-5-16,8 2-7 15,2 3-3-15,-1 0-6 16,-1-3 0-16,-6-3-1 16,-2-3-1-16,-5-7 1 15,-1-3 0-15,-3-4 0 16,-1-4 0-16,-2-15 1 0,2-2 2 15,1-13 14-15,3-7 6 16,4-15 4-16,1-12 0 16,4-15-4-1,2-6-8-15,-2-6-5 0,-1 5-1 16,-7 11-16 0,-6 15-8-16,-1 21-39 0,-9 11-22 15,-4 11-67-15,-5 6-31 16,-9 7 95-16</inkml:trace>
  <inkml:trace contextRef="#ctx0" brushRef="#br0" timeOffset="67401.02">22362 6859 533 0,'6'-3'96'0,"0"-4"94"0,-1 3-5 16,-3 1-24-16,-2 1-22 0,-2-1-42 0,0 3-10 0,2 0-21 15,0 0-11-15,0 0-14 16,2 0-5-16,6 5-5 15,-2 1 3-15,5 14-5 16,-1 4-1-16,1 14-9 16,0 8-7-16,-3 10-6 15,-2 6-2-15,-1 4-4 16,-2-9-2-16,2-7-5 16,-1-7-4-16,1-16-1 15,0-2 2-15,-2-6 2 16,2-6 2-16,-2-1 6 15,2-4-2-15,-1 1 1 16,1 1 1-16,1-5-2 0,1 3 4 16,-3-8 0-16,1 0 2 15,0 0 0 1,-2-7-1-16,-5 1 2 0,-1 0-3 16,-11-1 0-16,-3 1-2 15,-7 6 0-15,-7 0-4 0,-10 6-12 31,-10 1-8-31,-14 4-10 0,2 3-4 0,6 5 6 16,10-2 3 0,19-1 14-16,9 1 7 0,12-6 5 15,11 2 4 1,10-2 1-16,6 2 4 16,17-1 9-16,5-2 5 15,17-1 9-15,7-4 0 0,-3 0-6 16,-5-2-9-16,-17-2-11 15,-9 9-3-15,-16-4-4 16,-8 7 4-16,-10 2 0 16,-9 4 1-16,-10 7-2 15,-7-1-2-15,-11 0-9 16,-1 3-7-16,-4 2-2 16,5 2 3-16,13-7 7 15,7-6 7-15,15-2 2 16,4-4 0-16,12-5-1 0,9 0 5 0,12-2 9 15,8 0 3 1,3-1 6-16,-4 3-6 0,-6-2-6 16,-13 4-2-1,-9 1-4-15,-5 0-1 16,-17 2-1-16,-2 1-2 16,-20 3-10-16,-6 4-6 15,-8-1-7-15,-4 1 1 16,4-4 8-16,10-3 6 15,12-3 12-15,10-1 0 16,16-1 0-16,9-3 1 16,12 4 7-16,6 1 5 0,5-2 9 15,6 1 3-15,-4 4-4 16,-3 2-4-16,-9-2-8 16,-11 2-3-16,-7-2-5 15,-5 0-2-15,-7 0 2 16,-2 1-2-16,-4-4-1 15,1-2 2-15,3-1-2 16,-2-5 1-16,10-3 2 0,0 0-2 16,0 0 1-16,5 3-3 0,0-3-11 15,4 2-5 1,4 3-10 0,-2-4-5-16,0 1-21 15,3 1-11-15,-4 3-96 0,-4-4-147 16,-5-2 184-16</inkml:trace>
  <inkml:trace contextRef="#ctx0" brushRef="#br0" timeOffset="68382.13">22439 8420 720 0,'6'2'68'0,"1"1"26"0,-6 0-26 0,1 2-26 0,-1-2-25 0,-1 2-4 16,3 1 13-16,-3-3 20 15,0-1 8-15,0-1 11 16,-7 7-3-16,7-8-7 16,-2 0-4-16,-1-5-13 15,6-4-8-15,0 1-12 16,-1 0-8-16,-2 8-2 0,0-3 1 16,0 1 6-16,0 1 4 15,0 2 10-15,-2 4-1 16,-3-2 4-16,5 2-7 15,2-3-5-15,0 1-6 0,-1-3 6 16,1 0 6 0,-1 0 4-16,1 1 5 0,-1-1-10 15,1 2 0-15,0-2 2 16,-1 2-2-16,1 1-3 16,3 8-4-16,-5-2-5 15,0-2-4-15,-2 5-5 16,0 7 0-16,1 2-5 15,-2 7 0-15,-1 3 1 16,4 4 0-16,-1 5 0 16,1 5 0-16,1 4 0 15,-1 0 0-15,5 0 0 16,0-3 1-16,0-4 1 16,3-2 0-16,-4-1-1 0,-2-3 3 15,-1-4-2 1,-2 1-1-16,-4-5-1 0,2 4-1 15,-2-2-1 1,-1-5-3-16,6-6 3 0,0-5-1 0,0-1 1 16,3-4-2-1,-1 2-7-15,6 5-5 16,-5-2-4-16,3 7 0 0,-3-1 9 16,-3-1 5-16,2-1 5 15,1 1 1 1,-3-5 0-16,5-2 4 0,-2-1 7 15,0-3 3-15,3 0 5 16,-1-3-1-16,0 1-5 16,1-4-3-16,-4 3-5 15,-1-1-4-15,1-1 0 16,-1 4-1-16,1-1-1 16,-2 2 0-16,-2 0 0 0,-2 1-2 15,0-2 2-15,3 2 2 16,1 1-2-1,3-3 1-15,0 1 0 16,0 2-1-16,-3-4 1 16,0 2 0-16,0-2-7 0,-3 1-6 0,0-3-10 31,-2-1-8-31,4-3-28 16,-1 0-19-16,-1-3-106 15,1-9 105-15</inkml:trace>
  <inkml:trace contextRef="#ctx0" brushRef="#br0" timeOffset="69471.64">22567 9614 873 0,'4'2'64'0,"-2"-1"42"0,-2 2-8 0,-5 4-12 0,-3-4-14 0,-1 1-21 16,1 1-4-16,-5-2-8 0,2 1-5 0,-1-4-6 31,-4 0-4-31,-3-2-9 0,-8-1-6 0,-6 0-8 16,-6-5-1-1,-12 3 3-15,1-3-3 0,-7 2 5 16,3-4-4-16,9 1 1 16,4-1 3-16,11 4-6 15,1-2 4-15,7 4 4 16,2 0 1-16,-3 1 2 15,0 3-3-15,-1 5-5 16,2 0-1-16,2 4 0 16,1 4 3-16,3-1-1 15,-1 1 6-15,7 0 16 16,2-2 6-16,5-3 13 16,3 1 3-16,2 2 4 15,7 2 0-15,-1-1 3 0,1 4-3 16,4 9-14-1,-7 8-10-15,2 10-12 16,-5 7-10-16,-3 12-5 16,-1 4 4-16,-6 11-17 0,3 5-10 15,-4-3-15-15,2 2-11 16,6-21 9 0,3-5 12-16,9-20 15 0,7-6 7 15,6-13 9-15,2-3 8 16,11-12 20-16,2-1 8 15,5-3 6-15,0-8-1 0,-1-5-20 16,3-4-12 0,-1-4-17-16,-4 4-24 0,-7-4-58 15,-8 4-39-15,-19 2 59 16</inkml:trace>
  <inkml:trace contextRef="#ctx0" brushRef="#br0" timeOffset="69848.53">21330 9646 914 0,'0'18'160'16,"1"1"249"-16,3 3-242 0,2 5-29 0,2 2-18 0,8 8-35 0,6 9-22 0,0 14-30 15,1 10-9-15,-8 12-22 16,-1 6-2-16,-6 2-21 15,-2 0-23-15,-1-7-51 16,0-9-22 0,-2-15-32-16,0-9-8 0,-3-18-179 15,0-12 206-15</inkml:trace>
  <inkml:trace contextRef="#ctx0" brushRef="#br0" timeOffset="70148.62">21205 10074 1350 0,'-9'7'85'0,"-7"1"48"0,-1-4-7 0,-12 0-24 16,-5-1-19-16,-18-2-42 15,-16-1-16 1,-18-1-17-16,-10-2-3 0,-8 7-5 16,2 7 0-1,4 8-1-15,5 6-3 0,12 1-9 16,10-4-10-16,21-3-15 16,13-5-20-16,33-6-52 15,16-5-59 1,31-8 90-16</inkml:trace>
  <inkml:trace contextRef="#ctx0" brushRef="#br0" timeOffset="71697.98">22248 10462 948 0,'14'-9'36'0,"0"1"20"0,-1-1-12 0,-7 5 2 16,2 0-4-16,0 5-14 0,-3 2-2 15,8 4 9-15,-2 2 1 0,4 2-4 16,3-3-5-16,4-2-2 16,5-4 2-16,-1-2 4 15,3-2 7-15,-2-5 1 16,-4 2-10-16,-7 2-13 15,-3-2-7-15,-7 5-5 16,-4 0 3-16,-1 8 13 16,-4-3-2-16,-2 4-2 15,-1 2-1-15,1-6-13 0,1 3 1 16,2 0 0 0,0-1-1-16,4 6 3 15,3 1 3-15,1 8 6 0,3 2 4 16,-2 4 6-1,1 4-1-15,-2 12-9 16,0 2-6-16,1 4-6 16,-4 4-1-16,-2 0-2 15,-1-1-7-15,0-1-15 16,0-1-15-16,2 1 3 0,-1-10 7 16,4-5 15-16,-3-1 15 15,1-11 1-15,-2 2-1 16,1-8-2-16,-2 0 2 0,-3-5 1 15,1 0 2-15,1-1-3 16,-1-2 0-16,2-2 0 16,-3-6 1-16,0 7 3 15,0-2 1-15,0 4 0 16,-1 4-1-16,-2 0-6 16,1 1 1-16,-3-1-2 15,4 3-1-15,1-5 2 16,1 0 1-16,2-1 11 15,-3-4 0-15,0-2 9 16,-2-1 0-16,-1-4-4 16,-1-1-1-16,1-1-4 15,-2 0-3-15,-3-3 3 16,-2-3 0-16,-4 1-5 16,-5-1 2-16,-6 1-8 0,-7 3-1 15,-11-6-1-15,-4 4-2 0,-6 2 1 16,3-1 0-16,9 6 1 15,3-1 0 1,11 1-3-16,1 0 2 16,9 3 4-16,1-6 0 15,8 5 6-15,1 1 1 16,2-2 2-16,2 5 7 0,0 4 2 16,0 2 1-1,2 6-1-15,3 4-4 0,1 5-4 16,0 2-3-1,5 5-4-15,2 8-3 0,3 0-2 16,-1 7-4-16,-4 8-12 16,-2-1-7-16,-3 7-13 15,2-1-1-15,-2-12 10 16,0-2 7-16,0-17 4 16,1-4 6-16,1-14 5 15,0-3 3-15,1-10 10 16,1-3 4-16,1-2 4 0,1-1-3 15,-1 2-1-15,0-1-4 16,-2 2-6-16,0 2 1 16,4 2-3-16,0 6 1 0,6-1 0 15,4-1 0-15,6 0 7 16,10-6 9 0,12-4 1-1,14-4 2-15,12-4-4 0,-3-2-8 16,-4-6-3-16,-7 2-13 0,-6 5-27 15,-3 2-12 1,-14 3-56-16,-6 4-18 16,-15-3 65-16</inkml:trace>
  <inkml:trace contextRef="#ctx0" brushRef="#br0" timeOffset="72147.07">21522 11519 1098 0,'5'-5'101'0,"0"4"117"0,4 2-69 0,4 15 6 0,1 12-3 0,10 24-31 15,-4 12-22-15,6 25-38 16,2 14-23-16,-8 4-25 16,1-4-7-16,-7-13-19 15,-1-13-9-15,-4-17-41 0,-2-3-19 16,-4-18-47 0,3-7-14-16,-6-15-10 0,0-16-151 0,-2-1 202 31</inkml:trace>
  <inkml:trace contextRef="#ctx0" brushRef="#br0" timeOffset="72437.37">21264 11939 925 0,'-27'11'136'0,"-8"1"172"0,-20 4-192 0,-13 0-13 15,-23 4-30 1,-9-2-20-16,-7 2-23 0,-5 1-9 16,8-4-3-1,4 2-2-15,15 0-10 16,13-5-6-16,18-3-28 15,15-6-25-15,35-5-60 16,0-2-189-16,42-9 182 16</inkml:trace>
  <inkml:trace contextRef="#ctx0" brushRef="#br0" timeOffset="73361.61">22669 12388 438 0,'5'-5'64'0,"0"-4"89"0,4 1 1 0,-2 2 1 16,-4-1-16-16,0 4-53 16,-3 0-14-16,0 3-5 15,0 0-5-15,0 0-10 0,1 3-2 16,-1 5-5 0,0-3-1-16,0 3 1 15,4-2 1-15,-1 3-5 16,0-2-2-16,2 1-2 15,-1 3 0-15,1 0 4 16,0 3-3-16,0 2-2 0,-1 6-6 16,3 5-13-16,-3 2-6 15,1 17-8-15,0 5-1 16,-2 7-2-16,-1 11 1 16,-2 6-1-16,-5 2 1 0,0-2 2 15,0-4-1-15,2-14 2 16,2-11-3-16,1-14-3 15,0-9-5-15,3-12-7 16,1-3-4-16,4-8-24 16,0-8-12-16,2-1-46 15,-1-4-20-15,-1 2-253 16,-3 3 235-16</inkml:trace>
  <inkml:trace contextRef="#ctx0" brushRef="#br0" timeOffset="73762.35">22136 13350 1061 0,'6'2'87'0,"4"1"78"0,2 0-47 0,9-3 1 0,-1-5-12 0,10 2-17 16,4 0-13-16,5-2-20 15,7 2-2-15,3 1-3 16,3 2-7-16,11 0-5 15,5 3-4-15,15-1-9 16,12-2 1-16,11-6-14 16,1-7-3-16,-17-1-9 15,-18 1-16-15,-29 4-38 16,-19 4-23-16,-13 2-54 16,-7 3-18-16,-10 9-171 15,-6 6 193-15</inkml:trace>
  <inkml:trace contextRef="#ctx0" brushRef="#br0" timeOffset="74414.83">22418 13452 950 0,'-1'0'108'15,"4"0"94"-15,2 4-54 0,9 2-33 16,5-1-12-16,6 6-1 16,2 0-8-16,8 0-18 15,3-7-14-15,4 0-24 16,5-3-15-16,-4 2-14 15,0 1 2-15,-10 0-10 0,-5 4 2 16,-9 5-7-16,-6-1-7 16,-13 4-10-1,-7 1-11-15,-13 2-10 16,-4-3-4-16,-6 3 4 16,-1-3 10-16,1-4 16 0,3 1 8 15,6-8 8 1,9 1-3-16,10-6 3 0,1 3 3 15,16 2 17 1,7 0 9-16,8 0 13 0,0-1-3 16,-3 3-14-16,-5-1-7 15,-9 2-14-15,-5 3-1 0,-10 1-1 16,-6 4 0-16,-7 6 0 16,-3-1-2-16,1-1-1 15,1-2-2-15,11-4 0 16,4-2 0-16,7 1 1 15,5 0 2-15,7 4 2 16,-1-3 4-16,0 0 10 16,-1 2 2-16,-5 8 5 15,-5 3 4-15,-6 7 0 16,-6 7 0-16,-5 8-5 16,-3 2-7-16,1-1-14 15,-1-3-7-15,3-2-34 16,3-12-42-16,3-10 371 15,5-2-245-15</inkml:trace>
  <inkml:trace contextRef="#ctx0" brushRef="#br0" timeOffset="77864.83">22636 8971 1703 0,'-1'0'25'0,"8"-4"17"0,22 1 24 0,1-1 6 0,6 0-1 0,4-4-14 16,10 4-6-16,19-4-1 15,12-2-8-15,7 3-4 16,-3-5-9 0,-7 3-15-16,-4 4-7 0,-9-1-46 15,-5 4-24-15,-23 1-88 16,-7-1-43-16,-20 2 103 16</inkml:trace>
  <inkml:trace contextRef="#ctx0" brushRef="#br0" timeOffset="79070.12">24248 8650 1077 0,'0'0'97'0,"0"-6"84"0,-4 3-70 0,-4-5-29 0,-3 0-14 0,-7 7-24 0,-2-4-6 16,-1 11-3 0,-1 8-3-16,5 10-8 15,-2 6-3-15,13 9-9 0,4 7-3 0,15 1-8 16,9 4 0-1,17-2-2 1,12-3 1-16,9-16 0 0,1-5-1 16,2-17 9-16,-4-15 11 15,-6-12 24-15,-4-11 13 16,-9-12 12-16,-9-5-1 16,-12-6-16-16,-8 0-11 15,-14-1-17-15,-11-4-10 16,-22 3-12-16,-10 3-12 15,-16 23-49-15,-4 12-32 16,-10 23-79-16,2 8-208 16,5 4 241-16</inkml:trace>
  <inkml:trace contextRef="#ctx0" brushRef="#br0" timeOffset="81397.22">19405 9948 1778 0,'-3'0'22'0,"13"-6"8"0,8-27 17 0,3-3-3 16,0-5-5-16,-3 6-14 0,3 7-4 0,-7 9-9 0,-3 6-4 0,-9 11-3 16,-1 2-4-16,7 7-1 0,-5 7-3 15,4 10 1-15,1 2 2 16,-1 11 4-16,1 0 2 0,3 9-4 15,2 8-2 1,4 14 0-16,-1-2-1 16,-2 2-1-16,-1 0 2 0,-4-7-4 15,-1-1-20-15,-3-10-26 16,-2-5-15-16,-6-12-38 16,3-7 1-1,2-11-1-15,1-6-237 0,5-18 232 16</inkml:trace>
  <inkml:trace contextRef="#ctx0" brushRef="#br0" timeOffset="81663.11">19401 10600 1321 0,'-7'-4'67'0,"-1"3"22"16,2-2-14-16,1 3-12 0,5-2-13 16,13 1-7-16,7 1-4 15,21-5-5-15,7 3-4 16,20 1-15-16,7-1-6 16,4-1-5-16,-2-2-21 0,-10-3-80 15,-10 0 66 1</inkml:trace>
  <inkml:trace contextRef="#ctx0" brushRef="#br0" timeOffset="82659.59">19601 11967 753 0,'-10'8'82'15,"1"4"70"-15,1 1-1 0,-1 0-6 0,2-1-20 0,-1-4-23 0,4 0-12 0,2-3-16 16,2-2-6-16,0-3-23 16,-1-3-8-16,1-7-19 15,3-5-8-15,6-8-4 0,1-7-3 16,9-1 5-1,3-5-1-15,0 6 0 16,0 4 1-16,-5 6-3 16,-4 7 1-16,-7 9-3 15,2 2-2-15,-3 5 1 16,-1 8-1-16,3 7 0 16,1 4 1-16,-2 4 6 15,5 1 8-15,-3 3 8 16,-2 3-2-16,-1 7 1 15,-4 2-7-15,-1 10 0 16,-3 5-3-16,-1 0-8 16,-3 4-2-16,3-1-2 0,-3-6 0 15,4-2-1 1,2-1 1-16,5-3-1 0,3-7-4 16,4-4-17-16,1-7-13 15,4-8-38-15,0-8-15 0,3-13-26 16,-7-4-11-16,-2-8 69 15</inkml:trace>
  <inkml:trace contextRef="#ctx0" brushRef="#br0" timeOffset="82902.71">19584 12672 1311 0,'-7'-3'78'0,"4"-4"45"0,0-1-11 0,6-1-10 0,3-4-1 0,5 4-15 15,5 3-4-15,11 4-25 0,3 2-16 16,16 2-24 0,4 1-13-16,13-3-15 0,2-7-33 0,3-8-98 15,1-4-287 1,-12-21 256-16</inkml:trace>
  <inkml:trace contextRef="#ctx0" brushRef="#br0" timeOffset="125951.38">21087 349 1081 0,'-3'3'74'0,"-2"2"33"16,-1 0-29-16,-2-2-30 0,2 0-14 0,-4-2-19 0,5 3-3 0,-1-4 0 15,6 1 8-15,-2-1 20 0,1 2 5 0,-1-2 14 16,-1 1-1-1,2 1-11-15,-1-1 1 16,-4 7-14-16,6-4 2 0,8 2 13 16,6-1 4-16,6-4 19 15,9-1 0-15,15-1-5 16,5-1-6-16,15-6-12 16,9 3 3-16,12-4-16 15,8 4-6-15,-1-1-15 16,-13 0-10-16,-19-1-23 15,-18 1-21-15,-18-2-55 0,-8 3-30 16,-15 4-56 0,-1-9-22-16,-9 9 118 15</inkml:trace>
  <inkml:trace contextRef="#ctx0" brushRef="#br0" timeOffset="127212">21420 478 771 0,'-5'-1'107'0,"-3"-7"71"0,0-3-83 0,2 0-19 0,3 1-30 16,1 1 3-16,2 7 5 0,2 1 6 0,1 1-2 15,2 1 5-15,-1 2 3 16,0 5-4-16,0-1-15 15,-2 4-12-15,1 3-17 16,0 6-6-16,-1 2-6 0,-2 4-2 16,1 4-1-16,-1-2 0 15,0 4-2 1,0-1 0-16,2-3-2 0,1 1-1 16,-1-7 2-16,2 2 3 15,1-10-3 1,0-2 0-16,0-2-4 15,-1-5 1-15,0-2 2 0,-3-2-1 0,-1 2 2 16,0-1 1-16,-3 0 1 16,-10-2 0-16,-10 1-2 15,-6 2-2 1,-9 8 2-16,1 0 1 16,2 4 3-16,2 4-1 15,12-5-4-15,5-2-1 16,13-2-3-16,3-1 4 0,13 1 1 15,6 2 4-15,4 1 8 16,6-2 0-16,4 2 4 16,-1-4-3-16,-2 2-8 15,-4 2-2-15,-10-1-5 16,-5 1 0-16,-11 0 1 16,-6 1-1-16,-11 0 1 0,-6-1 1 15,1-1 1-15,0 1 1 16,6-4 0-16,5 1-2 15,7-4-1-15,4 0-1 16,8-1-1-16,3 1-1 16,3-2 4-16,2 0 0 0,-1 3 3 15,0-6 0-15,-4 4-1 16,-2 1-2-16,-4-1-1 16,-2 3-2-1,-3 3 0-15,-2-2 5 16,-1 2-1-1,-1 2 1-15,0 4 2 0,1-1-4 16,3-2 0-16,0 0 1 16,5 2 0-16,-2-2 0 15,2 2-1-15,0-5 1 0,-1-1-1 16,-2-1-1-16,-2 1-2 16,-2-6-8-16,-6 4-21 15,-3-3-8-15,0 3-26 16,-1-3-10-16,4-2-12 15,2 1-12-15,6-4-92 16,-2 2-52-16,10-10-60 16,1 2 119-16</inkml:trace>
  <inkml:trace contextRef="#ctx0" brushRef="#br0" timeOffset="128378.92">21437 1354 544 0,'-1'-4'139'0,"-4"1"110"0,0 0-27 0,-3 6-76 0,2 0-26 0,1 2-29 0,4 3-7 15,1-3-22-15,0 1-13 16,4-4-25-16,0 2-8 16,-3 4-12-16,1-1-1 15,-2 7-3-15,-2 5 1 16,-1 3-1-16,-2 0-2 0,2 8 2 16,0 0 0-16,3-5 0 15,5 3 0-15,1-6 0 16,2-6 0-16,-2 2 0 15,-1-6-1-15,-2-2-2 16,-1-3-3-16,-2 1-3 16,-4 0 3-16,-2 0 4 15,-2-3 2-15,0-2 4 0,2 2 2 0,0-2-6 32,1-3 4-32,0 3 1 15,-1 0 3-15,0 2 2 16,-1 0-2-16,-4-4 4 15,0 7 1-15,-5-5-1 16,-2-1-4-16,-6 6-4 16,-1-8-3-16,-5 5 7 15,-2 1 5-15,-3-5 1 0,-2 6 2 16,-1-3 0 0,3 0 0-16,-4 5-7 0,-2-6-2 15,3 2-6-15,-3 3-1 16,6-8 0-1,3 3 1-15,2 3 1 0,4-4-1 0,2-1 1 16,3-1 1 0,4 0-1-16,1 0 1 0,1-3 0 15,-3 0-5 1,-5 0-1-16,-7 3-6 0,-8 2-6 16,-7 2 0-16,4 1 4 15,4 3 1-15,8-2 7 16,2 2 0-1,12-6 2-15,-1 1 1 0,14-3 4 16,1 1 6-16,-1-1 0 16,1 2-1-16,1-2-1 15,-2 0-4-15,0 0-1 16,1 0-1-16,1 0 0 16,0 0-1-16,0 0-1 15,0 0 0-15,0 0 1 16,0 0-2-16,0 2-1 0,1 2-2 15,-1-2 2-15,0-1 1 16,2 1 1-16,-2 0 1 16,2-1 0-16,-2 2 0 15,0-1-1-15,0-2 0 0,0 1 0 16,1 1 0-16,1 0 0 16,-1-1 0-1,1 1-1-15,-1-2 1 16,-1 0 2-16,2 0 1 0,0 0-3 15,-2 3 0-15,0-1-1 16,0 2 1-16,0 3 0 16,0-6 0-16,0 1 0 15,0-2 0-15,0 0 0 16,0 0 3-16,0 0 2 16,0 0-1-16,0 0 0 15,0 0-3-15,1 0-1 16,1 0-1-16,-1 0 0 15,-1 0 0-15,0 0 1 16,0 0 0-16,0 0 1 16,0 0-1-16,0 0 1 0,0 0-1 0,0 0-1 15,0 0 1 1,0 0 0-16,0 0 0 0,0 0 0 31,8 0 0-31,-8 0 0 0,2-2 0 16,-2 1 1-16,0-3-1 15,0 3 0-15,-2-1 0 16,1 2-8-16,-1-1-2 16,0 1-9-16,1-2-7 0,-1 2-23 15,1 0-18 1,-2 0-43-16,1 0 24 0,0-1 42 16</inkml:trace>
  <inkml:trace contextRef="#ctx0" brushRef="#br0" timeOffset="129116.52">20286 1864 532 0,'6'0'122'0,"0"0"97"0,0 0-36 0,-4 0-42 0,-2 0-37 16,0 2-31-16,-2-2-8 15,1 0-17-15,1 0 0 16,0 0-11-16,0 0-5 0,0 0 0 31,0 0-9-31,0 2 5 0,1-2 3 0,7 6 3 16,-1-4 8-1,-3-1 2-15,3-1-2 0,-4 3-5 16,-3-3-7 0,1 10-11-16,-1-4-4 15,-4 11-5-15,1 5 0 0,-5 10-3 16,-2 6-2-16,2 1-2 15,4 5-1 1,-1 2-1-16,2 1 0 0,3-6-11 16,-2-3-16-16,5-11-39 15,0-10-23-15,7-10-59 16,-4-10-286-16,12-16 284 16</inkml:trace>
  <inkml:trace contextRef="#ctx0" brushRef="#br0" timeOffset="129875.25">21500 1831 643 0,'5'-12'28'0,"-2"-4"19"0,-3-6-48 0,-5-3-17 0,-6-4-88 0,2 1-28 0,-2 4 12 0,3 2 43 15,2 10 168-15,-1 4 66 0,-1 8 66 16,1 4 0 0,-1 4-52-1,0 5-23-15,2-2-52 16,4-5-15-16,2 4-22 0,8-6-5 15,8-4-7 1,6 2-3-16,11-4 1 16,5-2 3-16,15 2 1 15,9-6 0-15,4 3-3 0,-1-1-5 16,-1 0-7-16,0-2-6 16,-9-1-11-16,2 2-3 15,-15 6-8-15,-7-7-1 0,-10 6-3 16,-6-1 0-16,-9 3-1 15,-6 0-1-15,-1 6-1 16,-3 1 0-16,-3 4 3 16,2-3 1-16,-6 4 2 15,4 2 1-15,0 5 1 16,3 3 0-16,2 8 0 16,1 8 3-16,5 6-1 0,0 7 4 15,-1 6 0 1,1-1-2-16,-1 6-2 15,-1 1-4-15,0-8-2 16,1-3-2-16,-4-5-1 16,0-7-12-16,-3-2-19 15,-2-8-18-15,-2-2-39 16,-1-3-13-16,0-4 65 16,-1-5-7-16</inkml:trace>
  <inkml:trace contextRef="#ctx0" brushRef="#br0" timeOffset="131083.01">20276 2352 556 0,'-3'5'63'0,"-2"2"112"0,4 4-77 0,1-4 3 0,3 4 12 16,2-2-25-16,1-2-18 0,-5-1-26 16,-1-6-11-16,0 0-9 15,7 1 4-15,-7-1 8 16,0 0 2-16,1 0-1 15,-2 0-3-15,1 0-3 16,0 2-4-16,-3 6-2 16,3-5 3-16,-5 3 1 15,-1 1 6-15,-7-3-1 16,-1 3-5-16,-8-6-4 0,-5-1-6 16,-8 0-7-16,-4-6-3 15,-7-3-6-15,-1-4 0 0,-1 2-3 31,-2 0-2-31,4 5-3 16,2 6 0-16,4-2 0 16,9 2 5-16,10 6 0 0,7-1 0 15,8 8 0 1,3-2-2-16,4 4 5 0,6 6 4 16,0-2 0-16,1 6 0 15,-6 8-4-15,-2 8-2 16,-5 10-1-16,-6 5-1 0,-1 12-1 15,-1-2 0 1,-1-4-2-16,3-5 1 0,7-15-1 16,1-9-2-16,11-7 0 15,3-4-4-15,11-10 3 16,4 1 1-16,10-10 5 16,5-1 6-16,8-2 13 15,6 0 8-15,14 0 12 16,7-2 2-16,3-4-10 15,5 0-7-15,-18-2-25 16,-8 1-21-16,-25-4-57 16,-9 3-47-16,-19-1 70 15</inkml:trace>
  <inkml:trace contextRef="#ctx0" brushRef="#br0" timeOffset="131466.07">19285 2301 765 0,'-19'0'126'0,"2"10"169"0,1 2-162 0,5 20-4 16,5 9-21-16,6 14-31 0,5 3-8 0,6 13-22 16,3 2-10-16,-1 9-19 15,1-3-6-15,-2 1-13 16,-4-1-4-16,-5-5-34 15,-3 0-19-15,-4-7-41 0,-7-6-29 16,-7-15-278-16,-1-10 258 16</inkml:trace>
  <inkml:trace contextRef="#ctx0" brushRef="#br0" timeOffset="131749.14">19044 2755 1274 0,'-6'7'123'16,"-9"-4"47"-16,-16-1-36 15,-10-2-22-15,-25 0-64 16,-10-4-24-16,-12 3-15 15,-2-6-3-15,3 6-6 16,6 1-1-16,9 9-2 16,7 4-2-16,15 9-25 0,9-3-18 15,28 3-51 1,16-5-33-16,38-7 75 0</inkml:trace>
  <inkml:trace contextRef="#ctx0" brushRef="#br0" timeOffset="132420.51">20197 3120 872 0,'-3'0'95'0,"-2"1"68"0,1-1-33 0,0 4-36 0,3 5-22 0,2-3-24 0,3 7-3 16,5 6 1-16,2 1-1 15,3 12-10-15,0-4-5 16,-1 9-11-16,3 0-4 15,-7 4-7-15,1-1-2 0,-2-2-5 16,-8-4 0-16,-2-7 0 16,1-2 2-16,-7-7-2 15,1-2 3-15,4-1 1 16,-2-5-2 0,5-2 0-16,0-4-3 15,0 0-1-15,4-3-1 0,5 1 1 16,2-2-2-16,8 4 1 15,-3-2 2 1,9 4 0-16,2-1 1 0,4 6 11 16,7 2 7-16,8 2 7 15,8 4 13-15,12-4 9 16,8-4 1-16,11-4 2 16,5 1-12-16,0-3-18 15,-6 1-8-15,-18-4-41 16,-12 0-36-16,-16-6 78 15,-7 0-47-15</inkml:trace>
  <inkml:trace contextRef="#ctx0" brushRef="#br0" timeOffset="133402.93">22291 2418 501 0,'-2'0'86'0,"-1"-2"74"0,0 2-20 0,-4 0-22 0,0 2-18 0,3 0-29 16,4-1 1-16,8-1-9 15,5-3-1-15,7 0-2 0,6-3-1 16,0 2 1-1,9 0 0-15,0-4-5 16,3-2-3-16,4 1-13 0,3-4-5 16,10 4-12-1,2-1-3-15,-1 9-7 16,-4 2-6-16,-12 6-6 16,-7 1-2-16,-16 4 0 0,-4 2 0 15,-13 7 0 1,-8 1 0-16,-3 5-1 0,-3-2 5 15,3 5 5-15,1 5 0 16,7 6 0-16,3 3-1 0,5 6-6 16,6 5 2-16,8-1 0 15,5 0-1-15,2-2 1 16,0-3-1-16,-3-7-1 16,-1-1 0-16,-6-9 0 15,-2-1 1-15,-14-7 0 0,-4-2 2 16,-15-6 9-1,-10-7 2-15,-12-4 9 16,-6-5 1-16,-13-11-7 16,-8-6-2-16,-9-6-8 15,-5-3-3-15,-2 4-2 16,2 3-2-16,5 9-22 16,4 7-5-16,16 3-27 15,13 8-19-15,25-5-32 0,16-3-33 16,27-6 78-1</inkml:trace>
  <inkml:trace contextRef="#ctx0" brushRef="#br0" timeOffset="133735.5">23157 2241 1080 0,'1'0'89'0,"6"5"76"16,-1 3-18-16,2 12-5 0,-2 12-12 0,-3 19-18 0,-1 7-15 15,-4 11-19-15,2 5-13 16,-1 5-31-16,2 6-11 0,4 1-17 15,-2-1-3-15,5-10-3 16,-2-7-3-16,5-11-28 16,2-13-22-16,3-9-51 15,-4-10-25-15,4-12-43 16,-2-9-178-16,2-7 222 16</inkml:trace>
  <inkml:trace contextRef="#ctx0" brushRef="#br0" timeOffset="134014.03">23256 2666 1073 0,'16'-2'97'0,"3"2"66"16,-3 0-29-16,6 5-12 16,6-1-23-16,12 3-33 15,4-1-15-15,11-1-23 16,5 1-10-16,1-6-14 16,1 2-15-16,-8-2-63 0,-7 0-42 15,-6-2 59 1</inkml:trace>
  <inkml:trace contextRef="#ctx0" brushRef="#br0" timeOffset="135016.93">22205 3189 627 0,'2'0'125'0,"0"0"159"0,1 0-153 0,-2 0-55 0,1 0-12 0,-2-1-27 16,0 1-9-16,-2 0-12 16,1 4-5-16,1 3 1 15,0-1 7-15,5 7 7 16,-2 2 3-16,3 1 2 0,2-2-2 15,-2 4-7 1,2 2-3-16,0-1-4 16,1 3-8-16,1-1-2 15,4-2 10-15,-3 3-9 16,3-2 10 0,-3 9-2-16,-1-3-6 0,-1 1 0 15,-4 0-5-15,-2 0-3 16,-1 0 1-16,4 7 1 15,-3-1-2-15,2 8 0 16,-2-4-2-16,-3-6 1 16,0-4-1-16,-1-8 2 0,1-3 2 0,-2-8 3 31,2-7 1-31,0 2-2 0,-2-1 0 0,1-2 1 16,1 0 3-1,-2 0 6-15,-6-10 1 0,-3 3-1 16,-4-1-3-1,-4-3-6-15,0 4-1 16,-8-1-2-16,0 5 0 16,-8-3-2-16,-1 1 1 0,-5-1-5 15,-5 4 0 1,-1 2-1-16,-7-1 2 0,-1-1 4 16,0 1 1-16,0-4 3 15,-1 2 0-15,-7 0-3 16,-6-5 2-16,-5 0-2 15,0 0-1-15,7 6 1 16,7 1-2-16,15 2-7 16,5 4-5-16,13 3-24 15,5 5-8-15,10-9-18 16,2 4-16-16,13-3-183 16,5 0 167-16</inkml:trace>
  <inkml:trace contextRef="#ctx0" brushRef="#br0" timeOffset="135731.62">21333 3760 788 0,'3'-11'115'0,"0"-2"156"0,2 4-128 0,1 1-13 0,-1 2-22 0,-2-1-46 15,-1 3-11-15,-2 2-14 16,0 2-1-16,-2 5-7 16,-1 12-10-16,2 8-9 0,1 9-1 15,1 10 0 1,4-3 1-16,3 0-5 15,3-3-3-15,0-2-5 0,3-6-12 16,2-3-22-16,-2-4-10 16,-3-2-32-16,-1-7-18 0,-4-9-196 15,0-4 180-15</inkml:trace>
  <inkml:trace contextRef="#ctx0" brushRef="#br0" timeOffset="136679.01">21133 4109 821 0,'9'0'97'0,"1"-8"45"0,-1 3-4 0,-4 0-62 0,-4 2-26 0,1 1-31 0,-2 2-7 0,0 0-6 15,3 4-2 1,2 0-2 0,0 0-1-16,6 0 0 0,3 1 4 15,3-3 1-15,5-2 1 0,10-2 6 16,6-3 2-16,14 2 18 16,8 3 12-16,9 0 8 15,1 3 3-15,-12 4-20 16,-9 4-13-16,-21-2-17 15,-10 2-6-15,-18 0 1 16,-5 2 3-16,-19-1-4 16,-6 3-5-16,-12-1-8 15,-6-3-8-15,-2-2-8 16,-2-6 0-16,3 1-6 16,3-4 2-16,10-4 14 0,4 3 6 15,15-2 11-15,0 1 3 16,15 2 3-1,0-3 0-15,-1-3 3 0,11 6 6 0,8-2 8 32,4 2 1-32,7 0 9 0,6 0-1 15,2 3-5 1,1 2 0-16,-3 1-9 0,-3 1-3 16,-11 0-6-16,-4 5 0 15,-14-1-6-15,-2-2 1 16,-10 2 0-16,-5 0 0 15,-2 2 4-15,1-2 0 0,6 0-3 16,3 1-3-16,7-2-5 16,2-2-1-16,10 1 2 15,2 1 3-15,7-6 4 16,2 1 4-16,0 0 0 16,-3-4 1-16,-8 6-1 15,-4-1-3-15,-14 5 0 16,-2 2-3-16,-7 1-3 0,-1-1-1 0,3 1 0 31,3-2 0-31,9-1 3 16,2-4 0-16,11 1 0 15,3-2 2-15,12 2 5 16,2 3 4-16,0-2 2 16,-2 5 0-16,-12 1-7 15,2 0-4-15,-16 9-5 16,0-2-2-16,-7 2-27 0,-5-1-20 15,5 3-95-15,-1-4 78 16</inkml:trace>
  <inkml:trace contextRef="#ctx0" brushRef="#br0" timeOffset="144898.32">22082 1437 864 0,'4'5'108'0,"-1"0"82"0,0 1-34 0,-2-5-38 0,1 1-16 0,-2-2-11 0,-3 0-5 0,-2 0-20 16,0 0-7 0,5 0-23-16,-1 0-11 0,1 0-9 15,-3 8-3-15,7-5 5 16,3 8 8-16,1-3 18 15,1 1 5-15,2 1 5 16,3-7-1-16,10-5 4 16,6-7 4-16,13-10-1 15,5-6-3-15,14-2-15 16,-2-4-8-16,3 1-7 16,3 0 1-16,4-4-7 15,4 8-7-15,9 0-5 0,6 4-8 16,-4 3-1-16,-5 2 4 15,-20 4-4-15,-12 6 1 16,-23 0 4-16,-5 3-4 16,-18 2 1-16,0 2 1 15,-2-8-24 1,-10 5-16-16,-6 1-53 0,-6 1-28 16,0-1-45-16,3 2-17 15,5-3-22-15,3 0-172 16,3 3 242-16</inkml:trace>
  <inkml:trace contextRef="#ctx0" brushRef="#br0" timeOffset="145549.2">23322 1066 981 0,'-4'-1'119'0,"-1"1"83"0,2-3-75 0,1 1-17 0,2 2-43 16,0-1-10-16,2-1-24 16,1 4-16-16,-1 7-11 15,-2 7-6-15,-5 9 0 16,0 3 0-16,-1 6 0 16,3-4 0-16,7-5 5 15,7-5-2-15,15-9 7 16,4-8 2-16,9-3 17 15,0-9 8-15,1-7 12 16,-1-6 5-16,-9-5 0 16,-4 1-1-16,-20-3-6 0,-9-2-7 15,-18-3-18-15,-7-2-8 16,-10 2-16-16,-1 4-17 0,-1 14-38 16,4 0-18-1,9 11-43-15,3 2-11 0,18 5-19 16,6 4-186-16,11 0 222 15</inkml:trace>
  <inkml:trace contextRef="#ctx0" brushRef="#br0" timeOffset="146081.35">23759 964 1388 0,'0'2'101'0,"-3"9"24"16,-5-2-14-16,-6 8-47 15,3 7-26-15,3-3-23 16,7 1-4-16,10-5-10 16,5-8-2-16,12-4 1 15,-1-5-1-15,8-5 1 16,2-2 1-16,1-12 3 16,2-2 7-16,-10-6 17 15,-1 7 9-15,-11-1 10 0,-5 7-5 16,-5 9-15-16,-4 2-8 15,-1 6-15-15,-1 12-2 16,-3 13 0-16,3 4-3 16,2-1-3-16,6-4-5 15,9-11-4-15,5-4 0 16,5-10 3-16,1-4 5 0,1-9 2 16,-3-8 4-16,1-9 1 15,3-8-1-15,2-16 0 16,-1-10-1-16,4-14 7 15,-2-2 0-15,-8-8 1 16,-1 9 2-16,-10 16 5 16,-4 13 8-16,-4 25 18 15,-6 21 0-15,-2 2-6 16,-2 21-7-16,-3 21-16 16,4 12-4-16,2 14 0 0,2 6-4 15,7 6-15-15,6 4-14 16,1-13-48-16,-4-7-21 15,3-15-43 1,-5-8-13-16,2-17-3 0,-1-5-1 16,-9-19 94-1</inkml:trace>
  <inkml:trace contextRef="#ctx0" brushRef="#br0" timeOffset="146263.71">24130 685 1459 0,'21'1'96'0,"10"-1"22"0,12-1-1 0,15-2-32 0,7-5-27 0,1 2-35 16,-1-4-8-16,1-4-78 16,-3 1-51-16,10-7 63 15</inkml:trace>
  <inkml:trace contextRef="#ctx0" brushRef="#br0" timeOffset="155961.29">23349 10915 648 0,'-1'-13'94'0,"-6"-1"100"0,3 3-75 0,-3-1-8 0,1-1-10 0,3 7-1 16,1-4-1-16,2 7 6 0,0 3-8 16,0-2-11-16,0 1-13 0,2 4-30 15,-4 5-11-15,-6 14-17 16,-1 6-8-16,-5 15-2 15,-2 7-3-15,-1 9-3 16,1 5-4 0,2 1-12-16,-1-3-5 15,6-14-11-15,-2-10 1 0,8-20 14 16,3-15 5-16,0 0 11 16,1-24 3-16,4-20-2 15,3-11 1-15,1-22 2 16,6-5-2-16,4-7 7 15,1-3 2-15,7 9 14 16,-5 3 9-16,8 12 18 16,-2 10 4-16,2 19 2 0,-1 9-4 15,-6 19-16 1,-1 8-7-16,1 25-17 0,0 10-5 16,2 15 0-1,1 5-1-15,2 5-3 0,-1-3 0 0,1-6-5 31,-2-1-3-31,-4-6-23 0,-7-1-22 16,0-10-51-16,-6 0-21 16,-6-9-37-16,-1-4-50 15,-12-9 126-15</inkml:trace>
  <inkml:trace contextRef="#ctx0" brushRef="#br0" timeOffset="156178.23">23283 10950 1435 0,'13'1'83'0,"2"1"23"15,11-2-10-15,8-5-33 0,9-4-20 0,7-6-21 0,6 0-7 0,-4-4-9 16,0 0-20-16,-10-3-73 0,-7 0-69 15,-13 3 76 1</inkml:trace>
  <inkml:trace contextRef="#ctx0" brushRef="#br0" timeOffset="156677.81">23860 10798 1350 0,'19'22'91'0,"-1"5"22"15,-9 2-19 1,-1 7-58-16,-3 2-22 0,-2-2-23 16,-3-4 2-16,0-10 0 15,-5-8 4-15,5-14 14 16,-5-2 12-16,2-17 33 16,3-11 7-16,0-12 12 15,-4-9-3-15,0-5-15 16,1 2-5-16,-3 5 0 15,3 6-9-15,1 13-11 16,2 7-5-16,3 15-16 16,5 8-5-16,5 9-2 15,6 13-6-15,6 8-1 16,5 5 3-16,6-3 1 0,4-1 4 16,-1-10-3-16,7-2-1 15,-7-7 0-15,1-1 3 16,-12-9 6-1,-6-4 11-15,-11-9 27 0,-6-6 12 16,-10-11 15-16,-4-4-8 16,-9-12-17-1,1-3-13-15,0-10-16 0,3 0-2 0,6 5-16 16,5 8 0 0,3 15-12-16,3 12-10 0,-2 6-47 15,-1 11-42 1,8-8-89-16,3 8-43 0,11-1-191 15,4-4 245 1</inkml:trace>
  <inkml:trace contextRef="#ctx0" brushRef="#br0" timeOffset="156865.15">24559 10376 1394 0,'7'14'138'15,"2"5"86"-15,-1 11-105 0,-2 4-17 0,1 17-50 0,-1 1-21 0,-3 3-14 0,2 0-7 16,1-10-37-16,0-8-25 16,-1-8-63-16,-2-6-31 15,-4-10-288-15,-4-8 273 16</inkml:trace>
  <inkml:trace contextRef="#ctx0" brushRef="#br0" timeOffset="157128.06">24376 10279 1416 0,'5'2'93'0,"3"1"63"0,9 7-8 16,10 4 1-16,6 2-21 0,14 6-36 16,2 3-29-16,0 6-32 15,7 6-11-15,-3 5-16 16,1 2 2-16,-5 2-11 15,-11-2 3-15,-24-4 2 16,-13 1 0-16,-24 5 6 16,-17-2 1-16,-17 1-9 0,-7-5-9 15,-4-7-35-15,2-3-30 16,3-14-60 0,4-4-35-16,1-2 89 0</inkml:trace>
  <inkml:trace contextRef="#ctx0" brushRef="#br0" timeOffset="160741.59">20918 2368 983 0,'10'-13'102'0,"1"-1"47"0,-2 0-11 0,-1 2-61 0,-8 0-14 0,0 7-18 0,0-1-7 15,-5 6-9 1,4 6-4-16,-7 0-7 16,-5 5-1-16,1 7-1 15,-1 1-3-15,-6 8-1 16,5-1-3-16,1 9-8 15,1-3-2-15,8 2-3 16,4 3 0-16,8-11 3 16,10 0 1-16,7-11 4 15,5-2 1-15,1-11 14 16,3-4 6-16,-4-11 9 16,-4-2 4-16,-4-9 2 0,-4 0-3 0,-4-2 0 31,-8-3-5-31,-9-2-3 0,-8-1-8 0,-16-1-10 15,-6 1-4 1,-16 4-22-16,-6-2-2 16,-2 16-31-16,2 3-11 15,17 14-12-15,10 5-14 0,15 12-15 16,7 6-18 0,12 0 68-16</inkml:trace>
  <inkml:trace contextRef="#ctx0" brushRef="#br0" timeOffset="161093.57">21300 2276 863 0,'5'10'151'0,"-2"-1"187"0,-3 13-203 0,-3 2-4 0,-2 9-39 0,0-3-14 15,7 8-27-15,-1 0-11 0,7 1-18 16,3 4-7-1,-1 2-9-15,-1-4-12 16,-4-3-33-16,-2-3-35 16,0-7-72-16,-3-7-185 15,0-10 203-15</inkml:trace>
  <inkml:trace contextRef="#ctx0" brushRef="#br0" timeOffset="161508.6">21242 2327 1356 0,'-4'-2'92'0,"3"-6"21"16,1 3 2-16,9-4-23 16,9-2-22-16,7-3-13 0,3-2 5 15,9 6-2-15,2 4-7 16,0 3-14-16,-1 11-12 15,-8 6-18-15,-4 5-3 16,-11 9-9-16,-7-2-2 16,-11 0-7-16,-8 0-2 15,-10-3-3-15,-1-9 1 0,0 1-3 16,2-6 1-16,-2-6-1 16,-2-1-3-16,4-4 2 15,2 1-5-15,6-4 1 16,4 5 1-16,6 5 7 15,2 1 6-15,3 8 10 0,4 5 0 16,4 6 2 0,3 1 3-16,9 0 2 0,6 4 0 0,9-3 0 31,1 3-3-31,9-3-20 16,-1-2-32-16,-5 2-29 15,1-3 29-15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13T18:02:02.00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2577 15786 1288 0,'19'4'45'0,"-2"-3"-10"0,5-1-23 0,-3 0-8 15,2 2-4-15,-7 2 0 0,-3-2 2 0,0 3-2 0,0 1 0 0,5 0 5 16,6 2 3-16,8-3 8 16,3-2 7-16,15-3 1 15,2-3 2-15,12-2 12 16,4-1 2-16,10 1 6 16,2 4-1-16,14-6-17 15,3 1-10-15,9-3-10 0,1-2-8 16,7-4 5-16,4 1-5 15,11-2 1 1,4 5-1-16,-1 7 1 0,-3 0 3 16,0 11-5-16,-1-2 5 15,2 6-4-15,3 0 7 16,-7 0 4-16,4 0-4 16,17-10 2-16,3-1-5 15,5-4 3-15,5-3-4 16,3 6 1-16,2-1 1 15,1 5 5-15,-5 7 8 16,2-2 9-16,0 1-2 16,6 0 5-16,5-4-9 0,2-5-1 15,2-3-3-15,3-3 1 16,-1-2 0-16,5 0-5 16,-3 3 0-16,1-4-3 15,7 1-1-15,0 0 0 16,-1-5-4-16,7 1-3 15,8-1 0-15,-9 1-2 16,4-1 1-16,3 0-1 16,-4 5 2-16,-4 4 2 0,1 1-3 15,1-5-1 1,-2 3 4-16,2-11-6 16,8 0 3-16,0-3-1 15,-1-4 1-15,2 7 1 16,2-3 0-16,-12 13 11 15,1 0-1-15,-2 6 10 16,-4 6 7-16,-10 2-12 0,-3 0-3 16,0 3-5-16,-6-7-5 15,5 3 2-15,-1-10-6 16,-1-4 2-16,10 4-3 16,-4-3-3-16,0 1 5 0,2 3-3 15,-5-1 0 1,3 3 5-16,2 5 1 0,-3-2-5 15,-4 7 1-15,4 4-4 16,-5 2 5-16,-2 4 4 16,-2-4 0-16,-4-2 5 0,-2-1-5 15,4-4 2 1,0-1 2-16,-1-2-10 0,2-3 4 0,2-3 0 31,2 7-3-31,-3-4 0 16,1-1-4-16,-2 2 3 15,1 1 1-15,-3-5 0 16,4 0 0-16,3-6 2 16,6 3-5-16,1-1 4 15,2-2 4-15,-4 6-8 16,1-2 4-16,0 2 3 16,1 2-9-16,-14 0 12 0,-6-2-4 15,-2-7 3 1,-6-1 0-16,1-6-6 0,-4-3 0 15,-17-8-22-15,-10-1-14 16,-26-7-74-16,-13 2-58 0,-32-35 88 16</inkml:trace>
  <inkml:trace contextRef="#ctx0" brushRef="#br0" timeOffset="2601.12">10962 9570 858 0,'-3'-8'53'0,"3"-6"63"0,-6 1-114 0,-1-4-8 15,-2 4 18-15,-4 4 29 0,1-1 40 0,2-1 12 16,4 3-11-16,-1 2-16 0,9 3-28 15,3 0-5 1,1 3 0-16,5 3 7 0,5 3 14 16,3 4 5-1,6 4-4-15,3 0-7 0,9 0-21 16,7-3-7 0,17-1-8-16,10-6-3 0,19 0-1 0,10 0-5 15,13-2 1 1,7 1 0-16,8 5 0 15,6-2 2 1,16 7 0-16,5-2 1 0,4 5 3 16,5 3-2-16,9-2 2 15,-1 3-3-15,7-2-5 16,-1 1 2-16,-8-5-5 16,1-5 1-16,-10 1 1 0,-13-2-2 15,-16 3 1 1,-8 5 0-16,-28 6-1 15,-13 4 1-15,-35 4-1 16,-17 0-2-16,-28 2-3 16,-7-4-1-16,-22 1 0 0,-13-3 3 0,-16-2 4 31,-8-3 0-31,-7-7 0 0,1-8 2 0,-2-6 0 16,1-3 0-1,-2-10 2-15,-4-2-1 16,0-12 2-16,-6 0 3 15,-14-6 2-15,-5-2 1 0,-19 0-2 16,-3-1-2-16,-14 6-4 16,-10-3-1-16,-6 5 0 15,0 2-3-15,3 1-1 16,2 0-4-16,3 1-1 16,1 4-1-16,12 1 3 15,10 3 4-15,20 2 1 16,7 1 0-16,21 2 0 15,8 2 0-15,20 6-1 0,10-4-1 16,17 6-1-16,6 1 0 16,10 1-7-1,6 6-2-15,16 4 1 0,11-3 1 16,19 1 4-16,13 1 6 16,16-7-2-16,8 0 2 15,15 3 1-15,3-3-1 16,20 5 6-1,12-1 2-15,9 0 2 0,8-2 4 16,8 5-6-16,5-6-2 16,-2 6-3-16,3 1-1 15,-8-3-1-15,-4 3-1 16,-10-2 1-16,-11-1-1 16,-22-5 1-16,-14-3 0 0,-16 0 0 15,-9-6 1-15,-23 0-1 16,-9-4 1-1,-19 1 6-15,-9 1 4 0,-15-2 9 16,-10 1-2-16,-22 1-5 16,-14-3-9-16,-34 8-7 15,-16 0-3-15,-25 7-3 16,-18 1 2-16,-24 5-8 16,-4 1 1-16,-24-3-2 15,1 1 0-15,1 0 4 16,-1-1 2-16,7 0 4 15,11 3 3-15,13-6 3 16,12 4 1-16,24 2-2 16,16-3 0-16,26 2 0 15,16-1 0-15,28-2 1 0,10-3-1 16,28-4-12-16,-2 7-6 16,30-1-9-16,12 0 1 15,27-1 6-15,15-5 4 16,24-5 8-16,11 1 0 0,30 2 5 15,15 0-2-15,16 2 4 16,9 0 1 0,16 2 2-16,-5-2 6 0,10 0 9 15,7-2 4-15,-20-2 1 16,-3 2 0-16,-30-1-12 16,-20 1-4-16,-39 2-17 0,-21 0-13 0,-47 5-44 31,-27 3-24-31,-61 0-112 15,-31 4 111-15</inkml:trace>
  <inkml:trace contextRef="#ctx0" brushRef="#br0" timeOffset="24734.32">10550 12596 1303 0,'11'8'54'0,"-1"-8"-11"0,-1 0-15 0,-2-9-13 0,-3-1-7 0,-2 4 6 16,-1-1 6-16,-1 7 30 0,-1 7 10 0,-2 5 13 15,1 10-5-15,2 2-24 16,2 5-13-16,6-4-19 16,7-3 3-16,15-5 11 15,11-11 15-15,19-7 23 16,13-10 3-16,10-13-10 15,4-1-10-15,11-5-24 16,0 2-10-16,19 2-11 0,10 6 1 16,7 7-5-16,8 7 2 15,2 6 0-15,3 2-6 16,14 2 8-16,1 3-9 16,13-7 4-16,10-11 3 15,-4-16 0-15,10-11 6 0,-2-6-1 16,-10-4-11-1,-15 0-48-15,-14 0-46 0,-41 4 55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13T18:02:43.82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14808 1109 1035 0,'16'-2'109'0,"-2"2"133"0,-3 0-108 0,-6 4-9 0,-4 4-13 0,-1 7-28 15,2 9-18-15,1 15-9 0,0 15-10 0,-1 33-14 16,0 15-9-16,1 39-14 15,1 10-7-15,1 22-8 16,0 9-18-16,-2-9-44 16,0-15-4-16,2-44 0 15,0-28 19-15,-2-38 13 16,-3-14 0-16,0-20-14 16,-2-7-16-16,2-29-19 0,3-18-216 15,10-32 196-15</inkml:trace>
  <inkml:trace contextRef="#ctx0" brushRef="#br0" timeOffset="621.47">14931 1185 1363 0,'-20'-8'64'16,"-6"0"8"-16,1-3-7 0,-2 2-8 15,2-1-11-15,8 4-16 16,4-2-2-16,13 3-1 0,8 2-4 16,22-8 6-1,13 1 2-15,28-1 0 0,14 0 2 16,24 2 1 0,15-1-3-16,36-2-5 15,13-2-2-15,28-5-3 0,12-2-4 16,-7-2 0-1,-4-1-4-15,-20 0-1 0,-23 7-1 16,-41 3-5 0,-23 3-1-16,-46 4-2 15,-22 6 1-15,-27 1-2 0,-5 5 0 0,-16 2 3 32,-1 6-5-32,-3 8-2 15,0 5 1-15,4 11-6 0,2 2 3 16,2 13 2-16,6 10 0 15,3 16 4-15,2 14-2 16,7 37 2-16,2 10 2 0,2 6-18 16,1-1-17-16,-4-17-35 15,-2-7-15-15,8-16 15 16,1-14 23-16,-1-22 28 0,3-3 15 16,-11-15 5-1,-4-3 1-15,-14-7 14 0,-4-7 2 16,-16-8-1-1,-6-3 0-15,-16-9-7 16,-11-4-2-16,-20-9-8 16,-17 0 2-16,-48-9-6 0,-24-5-6 15,-40 1-26 1,-25 5-23-16,-1 19-27 16,-7 14 1-16,12 21-5 15,27 1-10-15,37-9 63 16</inkml:trace>
  <inkml:trace contextRef="#ctx0" brushRef="#br0" timeOffset="1819.12">13940 1489 837 0,'7'-6'98'0,"-4"1"65"0,2 5-8 0,-4-1-41 0,1 2-8 0,1 2 3 0,0 0-6 0,7 4-8 16,4-6-7 0,16-4-26-16,14-8-8 0,29-8-26 15,12-1-10-15,16-1-12 16,-4 2-5-1,-5 7 1-15,-5 1-19 0,-23 4-56 16,-8 7-29-16,-30 8-80 16,-13 6-164-16,-24 10 218 15</inkml:trace>
  <inkml:trace contextRef="#ctx0" brushRef="#br0" timeOffset="2069.03">13972 1923 1453 0,'16'-3'81'0,"7"-2"39"0,9-3 4 0,22 2-13 16,9-5-23-16,22 0-41 15,3-2-20-15,-3 0-19 16,-6 2-2-1,-14 7-33-15,-7-1-25 16,-10 8-52-16,-9 2-19 16,-12 6-35-16,-6 0-4 15,-15 3 95-15</inkml:trace>
  <inkml:trace contextRef="#ctx0" brushRef="#br0" timeOffset="2288.03">13997 2492 1235 0,'32'19'102'0,"12"-2"39"16,25-17-10-16,17-11-9 15,10-12-39 1,-2-4-28-16,-8-6-33 15,-11 1-14-15,-15-1-58 16,-4 2-36-16,-20 1 43 0</inkml:trace>
  <inkml:trace contextRef="#ctx0" brushRef="#br0" timeOffset="3005.91">13237 1043 1369 0,'0'-11'28'0,"-5"39"-3"0,-14 18 17 0,-3 4-16 0,-2 1-12 0,6 1-12 0,2-5-1 0,8-9-4 0,3-6 2 0,4-20-2 0,1-4 0 0,4-9 10 0,3-6 12 16,-1-20 11 0,2-10 1-16,3-20 6 0,3-3-11 15,0-11 6-15,2 0 6 16,0 0-3-1,1 11 3-15,2 25-2 16,2 15-1-16,1 23-2 0,1 16-3 16,4 12-11-16,3 14-10 15,0 7-8 1,-2 1-2-16,4-2-20 0,-4-7-21 16,-4-6-47-16,-7-5-22 15,-10-8-80-15,-6-1-227 16,-7-15 264-16</inkml:trace>
  <inkml:trace contextRef="#ctx0" brushRef="#br0" timeOffset="3189.86">13096 1161 1449 0,'15'10'74'0,"4"-3"17"16,11 3-11-16,14-8-21 0,5-1-22 15,6-1-37-15,3-1-30 16,-1 1-65-16,-2 1-110 16,0 7 113-16</inkml:trace>
  <inkml:trace contextRef="#ctx0" brushRef="#br0" timeOffset="3513.45">13191 1735 1313 0,'0'25'62'16,"-1"2"3"-16,-4 13-10 0,2 1 2 15,1 3-29 1,4-3-17-16,7-5-26 0,1-4-18 16,1-7-39-1,-2-3-136-15,-6-11 130 16</inkml:trace>
  <inkml:trace contextRef="#ctx0" brushRef="#br0" timeOffset="3920.38">13174 1776 1252 0,'28'-17'78'0,"4"-4"51"0,6 7-6 15,4 6-10-15,7 5-15 0,8 3-36 16,-3 6-20-16,-9 1-21 15,-10 2-10-15,-15 2-33 16,-5 2-13-16,-20 1-19 16,-11 2-11-16,-19 4 8 15,-10-2 17-15,-1-1 16 16,3-4 14-16,15-2 15 16,6-2 5-16,14-4 3 15,5 3 0-15,11 1 14 16,4 1-6-16,14 4 5 15,2-2-4-15,8 4-6 16,-4-3-2-16,-2-1-6 16,-7 3-2-16,-10-1-4 15,-5-2 0-15,-14 7 3 0,-13 0 1 16,-19 2 3 0,-5-2-2-16,-15-2-6 0,4 2 3 15,1-11-24-15,-1-2-14 16,10-1-40-16,4-4-22 15,20 7-35-15,6-1-191 16,11 1 209-16</inkml:trace>
  <inkml:trace contextRef="#ctx0" brushRef="#br0" timeOffset="4162.05">13552 2420 1460 0,'-15'11'78'0,"-15"1"32"0,-7 2-18 0,-13 5-8 0,1-3-24 0,5 5-39 0,6 7-9 0,14 5-16 16,8 7-4-16,20-3 1 15,11 1-6-15,23-3-20 16,13-7-4-16,21-6-46 15,10-9-30-15,18-18 66 16</inkml:trace>
  <inkml:trace contextRef="#ctx0" brushRef="#br0" timeOffset="5352.15">16941 1838 778 0,'-6'0'71'0,"-5"0"28"0,1 0-17 16,-4 0-45-16,-3 0-17 0,1 3-17 0,5-2-3 0,3 3 6 15,5 0 15-15,3-1 35 16,0 2 22-16,12 1 38 16,3-1 6-16,11 0 2 15,8-3 3-15,14-7 2 16,9-2-3-16,14-5-10 15,13-7-15-15,18-3-43 16,10-2-14-16,7-3-33 16,-12 2-7-16,-17 5-37 15,-17 1-33-15,-21 1-69 0,-7 9-44 16,-10-2-112 0,-7 6 150-16</inkml:trace>
  <inkml:trace contextRef="#ctx0" brushRef="#br0" timeOffset="6235.66">19061 1341 1147 0,'-11'8'79'0,"-9"-7"12"0,-1 1-1 0,-18-2-37 0,-5-2-23 0,-15 2-19 0,-7-3-2 0,3 0-4 15,1 1-2-15,15 2-4 31,3 5-2-31,16 0 5 0,5 6 5 0,14 3 7 32,1 4 1-32,6 5 7 0,2 4-4 15,0 11 7-15,0 6-1 16,-7 14-10-16,-3 13-2 16,-6 2-6-16,1-2-4 15,5-8-1-15,2-11 2 16,13-11-2-16,4-5 2 15,15-6 7-15,4-5 7 0,12-12 10 16,7-4-1-16,5-10-6 16,4-7-7-16,-3-6-17 15,-2 0-1-15,-10-5-31 16,-8-2-24-16,-11-1-55 16,-5 0-142-16,-15 0 161 15</inkml:trace>
  <inkml:trace contextRef="#ctx0" brushRef="#br0" timeOffset="6451.7">18490 1719 1167 0,'7'0'78'0,"19"-3"-21"0,0 2 55 0,18-4-8 0,3-1-7 0,8-1-42 0,4-2-28 0,1-4-62 16,-4 1-36-16,-5-12 41 15</inkml:trace>
  <inkml:trace contextRef="#ctx0" brushRef="#br0" timeOffset="35347.76">2408 7427 1024 0,'13'-7'96'0,"-2"-2"62"15,2-1-19-15,-4 3-48 0,-1-8-12 0,-6 3-19 0,-2 1 1 0,-10 0-3 16,-4 1-3-16,-10 7-10 0,-6 1-11 0,-6 12-18 16,-2 6-4-1,-9 14-10-15,-1 11-1 0,-2 17-2 32,-4 13-3-32,1 27 3 0,-6 12-1 15,6 8 0-15,5-2 0 16,18-27-6-16,13-7-9 15,22-22-10-15,12-4 1 16,24-8 3-16,8-2 10 16,25-10 8-16,11-4-5 0,8-18-27 15,7-9-27-15,7-22-265 16,2-18 213-16</inkml:trace>
  <inkml:trace contextRef="#ctx0" brushRef="#br0" timeOffset="36546.49">16703 8704 918 0,'11'-2'75'15,"5"1"54"-15,3-5-31 0,4 1-8 0,7-1-4 0,-1 1-7 0,-1 3 4 0,-3 2-8 16,2 0-9-16,-2 3-21 0,4-1-17 16,-2 4-17-1,-5-3-6-15,1 2-3 16,-2 3 1-16,1 1 1 15,-5-1 0-15,-1 3-1 16,0 0 0-16,-5 4 0 16,0-1 1-16,-3 5 1 15,0 0-2-15,1 7 0 16,2 8 1-16,-1 3-2 16,-1 3 2-16,-1 1-2 15,-3 0 0-15,-1 5 0 16,0 4-3-16,-4 2 0 0,0 3 1 15,-2 1 0-15,-1 0 0 16,1-10 1-16,1-2-1 0,1-6 3 16,-2-5-1-1,2 0-4-15,2-3 0 16,-5-6 2-16,-2-4 3 0,-11-5 5 16,-4-8-1-16,-17-2-1 15,-13-5-4-15,-31-6-4 16,-18-7-8-1,-26-9-26-15,-10-9-34 0,-20-12-252 16,-17 4 204-16</inkml:trace>
  <inkml:trace contextRef="#ctx0" brushRef="#br0" timeOffset="175556.81">3527 11959 374 0,'-3'2'88'0,"1"-2"114"16,-1-2-80-16,1-7 11 0,9-2-9 0,-1 1-12 0,3-3-20 0,-1 7-4 0,-1-2-4 16,-3 4-5-16,1 4-15 15,-3 0-10-15,-2 0-14 16,0 0 2-16,0 0 8 16,-2 0-1-16,1 0-5 15,-6-2-8-15,-1-3-15 16,-1 0-1-16,-2 2-2 15,-2-1 0-15,-1 4-5 16,3 0-2-16,-5 9-6 16,2 5-3-16,0 11-2 0,0 7 0 15,6 11-1-15,6 4 1 16,4 7 0-16,7 1-1 16,2-6 0-16,2-1-1 0,9-14-2 15,-2-4 0-15,12-16-1 31,1-10 1-31,5-13 2 0,-2-8 1 16,-4-12 18-16,-5-7 8 16,-13-5 25-16,-5-3 3 0,-10 1-10 15,-9-2-8-15,-13 4-17 16,-9 0-6-16,-12 1-1 16,-8 5-2-16,-2 9-24 15,-3 5-11-15,13 12-22 16,5-1-12-16,12 10-11 15,10 2-5-15,10 9-36 16,9 1-16-16,9 6 71 16</inkml:trace>
  <inkml:trace contextRef="#ctx0" brushRef="#br0" timeOffset="176386.55">5970 11975 1734 0,'4'-2'7'0,"-14"4"5"16,-6 12 5-16,2 2-7 0,2 17-5 0,2 5-5 0,9 6-3 0,2 5 3 0,13-7-2 0,10-4 0 0,15-14 1 0,6-10 0 15,7-14 9-15,1-5 8 0,-1-15 24 0,-6-4 12 16,-13-7 17-16,-11-3 4 0,-14 0-2 16,-6-2-6-16,-16-1-25 15,-10-1-5-15,-17 5-25 16,-8 2-10-16,-5 18-23 16,-2 12-21-16,-1 19-57 15,5 12-34-15,12 2 5 16,9 3 41-16</inkml:trace>
  <inkml:trace contextRef="#ctx0" brushRef="#br0" timeOffset="177075.97">8578 11823 961 0,'0'-1'93'0,"-1"-1"65"0,-4 2-30 0,-3 7-35 0,0 0-7 0,-1 4-10 0,1 2 4 16,2 0-5-16,-2 1-9 15,0 10-21-15,1-2-15 0,3 14-19 16,-1 8-3-1,2 3-7-15,3 9-1 16,1-8-1-16,7-3 1 16,8-19-3-16,5-4 0 15,7-18-1-15,2-4 0 16,5-10 4-16,1-7 9 0,2-12 17 16,-2-7 12-16,-8-3 18 15,-5-12 1-15,-12-1 0 16,-8-3-2-16,-19-2-14 15,-8 7-8-15,-17 15-16 16,-8 15-22-16,-6 23-35 16,0 19-28-16,0 16-79 15,3 1-44-15,20 5 104 16</inkml:trace>
  <inkml:trace contextRef="#ctx0" brushRef="#br0" timeOffset="185798.72">3659 12822 895 0,'-8'0'92'0,"-1"-5"76"0,3 2-44 0,-2 0-13 0,1 1-21 0,3 2-26 15,-4 2-15-15,2 7-21 0,-1 5-5 16,-1 13-15-16,2 3-3 0,-2 16 0 16,2-1-4-1,6 11 0 1,0-3 0-16,9-2-4 0,5-9-3 0,4-12 5 31,2-9 1-31,4-20 0 16,-2-4 0-16,2-22 15 0,-1-5 7 15,-4-16 24-15,-4-1 10 16,-8 1 8-16,-7 4-2 16,-12 5-5-16,-4 3-8 15,-16-3-22-15,-4 6-11 16,-5-5-17-16,-1 1-16 0,7 16-29 15,5 0-15 1,9 14-55-16,10 9-20 0,2 19 76 16</inkml:trace>
  <inkml:trace contextRef="#ctx0" brushRef="#br0" timeOffset="186517.81">6291 12684 864 0,'-14'-3'119'0,"-4"0"152"0,-4 0-191 0,0 9-11 0,2 1-20 0,1 5-4 0,1 7-7 0,-1 6-3 15,5 8-3-15,0 5-7 16,9 11-11-16,4 3-6 16,8 8-10-16,6 2-1 15,1-9 6-15,8-9-2 0,0-17 0 16,1-8 1-1,0-19-2-15,1-6 7 16,0-16 25-16,-4-11 10 0,-3-15 17 16,-2-5 2-16,-9-9 0 0,-3-4-6 15,-8 1-9 1,-7-2-8-16,-10 8-22 16,-7 4-4-16,-4 17-39 15,0 15-26-15,0 29-67 16,3 17-41-16,-16 33 87 15</inkml:trace>
  <inkml:trace contextRef="#ctx0" brushRef="#br0" timeOffset="187087.7">8727 12711 1915 0,'4'8'29'0,"3"22"19"15,2 5-3-15,1 15-5 0,2 5-12 0,-1 13-13 0,3 3-7 0,-4 5-48 0,-5-2-40 0,-5-3-98 0,-4-3 90 0</inkml:trace>
  <inkml:trace contextRef="#ctx0" brushRef="#br0" timeOffset="201749.55">332 10939 893 0,'-6'0'131'0,"-5"0"103"0,1-2-90 0,1 1-26 0,3-4-34 0,-1 2-5 0,6-1-21 16,1 4-12-16,-2 10-14 15,5 6-8-15,2 22-15 16,1 4-4-16,1 18-2 16,2 2-3-16,-1-3 0 15,1-2-11-15,-2-13-25 16,-2-3-12-16,-4-9-25 16,-1-7-6-16,-3-12-34 0,-2-10-191 15,-3-12 194 1</inkml:trace>
  <inkml:trace contextRef="#ctx0" brushRef="#br0" timeOffset="202044.61">129 10947 1300 0,'6'-19'82'0,"5"3"31"16,3 2-6-16,8 4-33 15,4 4-11-15,7 0-16 16,3 4-11-1,3 2-17-15,2 5-4 0,2 4-10 16,1 4-3-16,-4 9-2 16,-6 5-1-16,-13 11 3 15,-13-1 3-15,-16 9-1 16,-9 5-2-16,-12 5-6 16,-6-2-6-16,2-4-16 15,0-7-8-15,9-10-15 16,6-9-2-16,8-16-8 15,9-7-1-15,-1-7-32 0,11-10-48 16,2-12 81 0</inkml:trace>
  <inkml:trace contextRef="#ctx0" brushRef="#br0" timeOffset="202401.69">742 11032 983 0,'7'11'116'0,"1"1"99"16,-7 7-118-16,5-3-26 16,-1 0-32-16,3-5-5 0,6-5-12 15,0-3 2-15,1-7 11 16,-1-3-1-16,2-5 2 16,-4-1-5-16,-4 0-16 15,-5-1-2-15,-9 2-1 16,-5-1-2-16,-8 4-2 15,-3 4-4-15,-3 3-1 16,-1 5-2-16,3 10-1 0,1 6 2 16,6 14-7-1,5 5 0-15,11 4 3 16,5 1-2-16,7 0 4 16,6-7 2-16,4-8 1 15,1-2-5-15,3-8-39 16,-3-5-19-16,4-7-68 15,1-6-67-15,1-12 115 0</inkml:trace>
  <inkml:trace contextRef="#ctx0" brushRef="#br0" timeOffset="202720.06">1086 11070 813 0,'-8'0'126'0,"1"1"154"16,0 2-160-16,4 0-28 16,0 2-20-16,3 5-12 15,0 4-8-15,1 8-11 16,-1 5-7-16,0 7-15 16,0 0-8-16,-1 2-3 15,1-1-4-15,3-10-3 16,3-3 0-16,5-10-1 15,2-1 2-15,4-6 0 16,5-3 1-16,4-9-6 16,2-4-13-16,4-4-23 15,-1-7-20-15,7-2-66 0,-3-6-158 16,-4-3 172-16</inkml:trace>
  <inkml:trace contextRef="#ctx0" brushRef="#br0" timeOffset="203255.33">1454 10518 867 0,'0'7'149'0,"0"6"175"0,0 11-202 0,-5 3-22 0,4 9-41 0,-4 5-12 0,3 11-28 16,2 2-9-16,0 4-5 15,0-3-3-15,-1-4 0 16,2-3 2-16,-1-8-35 16,0-9-21-16,5-7-63 15,-5-7-145-15,0-17 160 0</inkml:trace>
  <inkml:trace contextRef="#ctx0" brushRef="#br0" timeOffset="203487.51">1577 10469 1270 0,'1'-3'84'0,"1"4"33"16,-2 18-33-16,0 6-17 15,2 15-19-15,-2 4-8 0,0 6-25 16,0 2-4-16,0 2-4 16,3-4-7-16,3-2-10 15,-4-2-15-15,1-10-43 16,0 0-27-16,-3-4-245 16,-6-12 216-16</inkml:trace>
  <inkml:trace contextRef="#ctx0" brushRef="#br0" timeOffset="203720.54">1310 10645 1307 0,'10'-4'103'16,"1"-3"42"-16,6 4-32 15,2 2-19-15,8 1-27 16,1-2-17-16,7 2-26 15,1-3-10-15,4 0-12 16,-2 1-2-16,-4-1-7 0,-4 3-18 16,-8 2-48-16,-4 4-21 15,-14 0-62-15,-4 4-165 16,-11-1 206-16</inkml:trace>
  <inkml:trace contextRef="#ctx0" brushRef="#br0" timeOffset="203905.18">1358 10819 1287 0,'11'14'87'0,"1"-1"46"15,1-1-7-15,7 1-28 16,1-5-16-16,10-2-38 16,4-3-13-1,6-3-22-15,3-3-7 0,5-6-30 16,-1-2-41-16,-3-5 40 15</inkml:trace>
  <inkml:trace contextRef="#ctx0" brushRef="#br0" timeOffset="204864.53">705 11954 836 0,'-2'-1'150'16,"2"-2"187"-16,-2 4-232 0,-2 4-28 0,0 7-41 0,-2 7-15 16,1 8-13-16,4 5-1 15,1 12-8-15,5-5 0 16,7-2 1-16,4-7-4 16,12-15 7-16,2-5 3 15,5-12 19-15,0-7 19 0,-7-9 25 16,-3-7 5-16,-12-6 2 15,-5-1-7-15,-10 1-5 16,-9-3-8-16,-11 8-21 16,-3-6-12-16,-11 2-21 15,1 5-3-15,2 9-13 16,3 4-11-16,6 23-31 0,4 4-16 0,5 25-47 31,6 9-19-31,1 7 76 16</inkml:trace>
  <inkml:trace contextRef="#ctx0" brushRef="#br0" timeOffset="205189.45">760 12845 1434 0,'-5'0'95'0,"0"2"43"0,2 4-11 0,2 4-38 0,2 2-15 0,1 10-27 0,7 5-13 0,-4 13-17 15,1 5-9-15,-1 4-43 16,1 2-37-16,4-4 16 16,2 3 4-16</inkml:trace>
  <inkml:trace contextRef="#ctx0" brushRef="#br0" timeOffset="205931.45">717 13853 857 0,'8'0'127'0,"3"-5"127"0,5-1-115 0,0-2-5 0,1-3-30 0,5 2-12 0,2 2-21 16,-5 1-15-16,0 6-27 16,-5 2-12-16,-3 5-16 15,-2 4-2-15,-2 1-1 16,-4 2-5-16,-6 3-9 15,-5 7-3-15,-11 4-12 0,0 5-2 0,-6-1 8 32,1 2 5-32,0-2 12 0,1 0 5 0,4-6 10 31,8-2-1-31,11-5 4 0,4 3 1 0,14-9-2 31,2-1 1-31,10-7-1 0,2-3 0 16,2-4-4-16,4 0-6 15,-3-2-34-15,-2-3-24 0,-4 6-49 32,-6-1-73-32,-10 7 112 0</inkml:trace>
  <inkml:trace contextRef="#ctx0" brushRef="#br0" timeOffset="206431.27">692 14635 1188 0,'3'-6'93'0,"2"-5"60"0,4-2-49 0,5 2 1 0,1 2-14 16,0 1-5-16,6-2-26 16,-4 3-15-16,2 3-22 15,-1 3-10-15,-4 4-9 0,-6 5-2 16,-4 6-4-16,-4 2-8 16,-6 7-19-16,-3 4-12 0,-7 8-8 15,0-5 3-15,2-3 19 16,4-5 11-16,7-10 12 15,3-5 3-15,13-1-1 16,3 5 8-16,7-3 6 16,4 6-2-16,5 2 3 15,-2 0-9-15,0 3-2 16,-7 1 4-16,-10 10-3 16,-5 3-1-16,-13 3 12 15,-8 4-2-15,-13-7 0 16,-1 2 1-16,-11-2-18 15,-2-6-14-15,6-8-39 16,-3-1-25-16,11-8-49 16,5-1-218-16,10 1 229 15</inkml:trace>
  <inkml:trace contextRef="#ctx0" brushRef="#br0" timeOffset="206953.09">900 15501 1371 0,'-3'-3'100'15,"3"6"59"-15,0 0-30 0,-2 10-29 0,2-1-30 0,-6 9-38 0,-5 7-16 0,0 10-13 16,-3 2-2-16,1 7-9 16,1 5-9-16,4-2-17 15,0 1-10-15,8-12 9 16,3-4 7-16,5-15 15 15,9-4 13-15,-1-9-4 16,8-3 1-16,2-10 3 16,-2-2-2-16,1-14 8 15,-3-3 0-15,-3-8-3 16,-4 0 4-16,-3-5 3 0,-4 6 7 0,-3 12 21 31,-5 18 10-31,1-1 17 16,-4 22-6-16,-3 16-19 15,1 7-12-15,-1 12-23 16,3 4-18-16,1-1-46 16,2-2-27-16,0-6-76 0,2-8-129 15,6-3 177-15</inkml:trace>
  <inkml:trace contextRef="#ctx0" brushRef="#br0" timeOffset="207385.49">932 16518 1385 0,'-3'13'91'0,"-5"1"33"0,1 0-47 0,-1 2-6 0,-1 3-31 0,0-5-19 0,-1 8-15 16,4-1-1-16,4 2 5 16,1 3 1-16,5-1 4 15,4 0-1-15,3-1-6 16,2 1 2-16,6-1-2 15,1-2 5-15,4 8-3 16,0-2 0-16,-4-3-4 16,-3 0-4-16,-9 1 0 0,-4 0 0 0,-8 0-10 15,-4 2-16 1,-7-3-38-16,-3-1-21 0,-5 1-30 16,-3-6-23-1,3-6-169 1,-6-7 191-16</inkml:trace>
  <inkml:trace contextRef="#ctx0" brushRef="#br0" timeOffset="207587.82">858 16679 1430 0,'25'-20'99'0,"2"-7"51"15,3 0-26-15,4-3-48 16,4 0-24-16,5 0-31 15,-2-5-21-15,-3 10-58 16,1 1-49-16,-7 13-253 0,-4 7 219 16</inkml:trace>
  <inkml:trace contextRef="#ctx0" brushRef="#br0" timeOffset="208089.69">1011 17291 1798 0,'0'-5'3'0,"-5"30"3"15,-6 23 0-15,4 2-6 0,4 2-5 16,8-1-19-16,6-1 4 16,2-10-6-16,2-4 2 15,1-14 21-15,2-8-3 16,2-11 6-16,-1-6 4 0,0-8 0 16,-2-5 9-1,-7-4 22-15,-5 1 2 0,-7 0 11 16,-6 2-2-16,-6 2-11 15,-5 3-4-15,0 9-14 16,-1 0-8-16,4 9-34 16,-2 6-22-16,4 6-66 15,5 4-33-15,2 2 77 16</inkml:trace>
  <inkml:trace contextRef="#ctx0" brushRef="#br0" timeOffset="208653.32">981 17911 1361 0,'-5'9'53'0,"2"2"-3"0,-2 2-6 0,3-2-18 0,2-2-3 0,5-4 4 15,1-2 5-15,7-1 18 16,4-1 4-16,2-1 2 0,5 0-4 16,1-1-12-16,0-1-6 15,-1-3-11-15,-3 2-3 16,-4-3-1-16,-1 1 1 15,-4-1 16-15,-4 3 4 16,-6 3 8-16,-1 0 5 16,-2-2-3-16,-5 5-7 15,-5 7-19-15,-2 4-8 0,-1 10-13 16,-1 4-3-16,0 8-1 16,1 9-2-1,1 0-20-15,5 1-27 16,6 1-60-16,2-4-44 15,5-5 75-15</inkml:trace>
  <inkml:trace contextRef="#ctx0" brushRef="#br0" timeOffset="212223.33">3803 13650 1516 0,'-2'0'12'0,"-4"3"-2"16,-8 5 5-16,-2 6 2 0,-6 16-5 0,0 8-4 0,3 11-3 0,3 7-4 0,10 11-6 0,6-1 1 0,9-2 2 0,7-4-2 16,8-16 4-16,6-7-2 15,8-15 3-15,3-11-1 16,1-16 13-16,2-4 9 16,-4-26 13-16,-2-11 11 15,-8-18 5-15,-2-7 3 16,-12-5 0-1,-11 5-7-15,-18 13-6 0,-15 6-9 16,-25 9-15-16,-8 10-8 16,-5 17-37-16,1 7-21 15,10 21-40-15,7 13-16 16,12 21 8-16,6 6 43 0</inkml:trace>
  <inkml:trace contextRef="#ctx0" brushRef="#br0" timeOffset="212695.12">6213 13571 1619 0,'13'22'99'0,"-5"6"27"0,5 12-22 0,-7 13-54 0,0 6-24 0,1 8-24 16,-4 6-17-16,3-10-54 15,-1 3-45-15,4-6 54 0</inkml:trace>
  <inkml:trace contextRef="#ctx0" brushRef="#br0" timeOffset="213406.89">8607 13807 1258 0,'-5'18'60'0,"-1"4"21"0,4-2-17 0,5 10 0 0,3 0-6 0,6 8-19 16,3 5-9-16,3-2-17 16,-1 1-9-16,10-7-3 15,3-5-2-15,9-3 0 16,4-12 0-16,-1-5-4 15,-1-10 5-15,-4-8 14 16,-4-6 11-16,-6-10 28 16,0-6 9-16,-10-11 11 0,-3-9 3 15,-6-12-3 1,-8 1-6-16,-8-4-10 0,-11 7-13 0,-12 7-17 31,-6 12-15-31,-12 23-30 0,-7 14-24 0,-12 32-58 31,-3 10-25-31,8 7 108 0,11 4-28 16</inkml:trace>
  <inkml:trace contextRef="#ctx0" brushRef="#br0" timeOffset="-214613.13">4052 14746 1122 0,'-6'0'72'0,"-5"0"20"0,-3 0-15 0,1 1-29 0,-1 1-5 0,3 9 4 15,0 1 8-15,0 7 16 16,1 8 0-16,-1 8-11 15,0 6-10-15,3 9-29 16,2 7-11-16,4 5-10 16,2 1-1-1,7-7-10-15,2-10-3 0,5-19-8 16,5-10 1-16,8-25 12 16,3-9 7-16,5-16 20 15,-1-10 12-15,0-10 19 16,-6-10 5-16,-3-4 5 15,-9-3-3-15,-11 3-4 16,-5 9-1-16,-18 11-22 16,-10 4-6-16,-15 16-19 15,-7 8-21-15,-7 18-22 0,2 13-31 16,9 18-41-16,5 13-22 0,16 9-230 31,11-2 228-31</inkml:trace>
  <inkml:trace contextRef="#ctx0" brushRef="#br0" timeOffset="-214145.7">6368 14528 1433 0,'6'-6'100'0,"1"4"48"0,2 8 3 0,1 15-30 0,2 12-17 0,1 21-47 16,-1 13-24-16,0 17-18 16,-3 3-14-16,0-2-45 15,-1 0-30-15,3-3-84 16,5-3 60-16,3-18 39 16</inkml:trace>
  <inkml:trace contextRef="#ctx0" brushRef="#br0" timeOffset="-213711.29">8870 14558 1569 0,'6'25'103'0,"-1"10"64"0,0 4-24 0,3 16-44 0,0 5-28 0,6 5-51 0,-2 3-23 0,4-3-75 15,-6-1-48-15,-2 1 61 16</inkml:trace>
  <inkml:trace contextRef="#ctx0" brushRef="#br0" timeOffset="-205172.93">4025 15558 683 0,'-1'-2'167'0,"-1"1"182"0,2-1-193 0,0-6-15 0,5 3-43 0,0 1-18 15,-2 2-6-15,5 2-7 0,-8 8-8 16,0 5 0-16,-5 10-1 16,-6 10-4-16,-3 15-21 15,0 5-12-15,-5 14-16 16,3 2-6-16,2 5 2 15,1 2-7-15,5-5-29 16,3-7-11-16,4-13-39 16,1-10-16-16,6-16-43 15,2-11-257-15,-3-17 256 0</inkml:trace>
  <inkml:trace contextRef="#ctx0" brushRef="#br0" timeOffset="-204441.9">6540 15626 1264 0,'-5'1'96'0,"-4"5"52"0,-2 6-18 0,-5 6-36 15,-3 9-19-15,-5 13-40 0,-1 9-14 0,3 12-16 0,3 2-3 0,11 3-7 0,8-6-3 0,13-9-5 16,4-13 0-1,12-21 3-15,-1-8 3 0,5-15 10 16,2-13 11 0,-4-17 29-16,3-5 11 0,-9-11 24 15,-6-3 1 1,-18-4-13-16,-5-1-13 16,-17 4-28-16,-7-1-7 15,-1 11-12-15,1 8-1 16,7 15-6-16,2 8-11 0,8 20-41 15,2 14-36-15,-1 16-86 16,1 11-170-16,9 2 207 16</inkml:trace>
  <inkml:trace contextRef="#ctx0" brushRef="#br0" timeOffset="-203839.42">8919 15607 1264 0,'-8'9'111'0,"-3"7"72"16,-6 8-64-16,-4 4-11 0,-4 10-35 0,-2 0-21 0,5 12-33 0,6 4-13 0,16 10-10 15,10 7-9-15,15-8-13 16,11-6-5-16,10-32-2 15,3-14 8-15,3-28 16 16,-2-14 14-16,-2-23 32 0,-6-9 12 16,-12-11 32-1,-9 0 4-15,-21 4 10 16,-10 1-8-16,-20 11-36 0,-11 7-16 16,-17 12-39-16,-7 7-28 15,-6 27-48-15,-3 15-23 16,8 29-45-16,4 13-11 15,10 0 93-15</inkml:trace>
  <inkml:trace contextRef="#ctx0" brushRef="#br0" timeOffset="-203175.7">4196 16580 1373 0,'1'-3'27'0,"-7"7"13"0,-3 15 44 0,2 0 4 0,7 5-3 0,0-2-15 0,5 8-28 16,3 0-9-16,-3 11-13 0,1 8-5 0,-3 14-8 0,-3 6-1 0,0 8-35 0,-3 7-32 0,-2-5-71 16,0-2-201-16,5-20 208 15</inkml:trace>
  <inkml:trace contextRef="#ctx0" brushRef="#br0" timeOffset="-202573.65">6395 16646 1088 0,'-5'-16'96'0,"-1"4"73"0,0 0-29 0,-4 8-18 0,-1 7-12 0,-2 13-31 0,1 11-17 0,-1 17-38 15,5 9-6-15,7 6-14 0,4 1-4 16,16-12 0-1,3-8-3-15,14-20 1 16,0-12-1-16,2-9 3 16,2-14 2-16,-2-14 3 15,-2-3 7-15,0-15 29 0,-6 1 11 16,-11-5 19 0,-13 3 5-16,-20 3-14 15,-11 11-15-15,-16 10-20 16,-2 11-15-16,1 29-46 0,1 17-21 15,3 23-62-15,5 8-39 0,9-1 59 16,8-11 16-16</inkml:trace>
  <inkml:trace contextRef="#ctx0" brushRef="#br0" timeOffset="-202106.44">9020 16613 1320 0,'-14'0'104'0,"3"0"62"0,3 0-37 0,5 5-35 0,3-1-13 0,4 14-19 0,6 7-3 0,3 17-13 16,1 3-12-16,-2 8-19 16,-1 4-13-16,-3-2-43 15,3 2-33-15,-1-8-84 16,-2-3 42-16,3-10 52 0</inkml:trace>
  <inkml:trace contextRef="#ctx0" brushRef="#br0" timeOffset="-201274.72">4513 17416 1173 0,'0'0'63'0,"-3"0"-1"0,1 0 0 0,0 1-7 0,2 4 6 0,2 3 0 0,1 3 3 0,0 1-4 0,1-1-18 16,0 2-8-16,-2 1-21 16,-2-1-5-16,1-1 10 15,-1 3 7-15,0 0 11 16,2 9 2-16,-2 9-2 0,0 10-7 0,-2 9-11 31,-2 1-6-31,1 9-10 16,-2 3-5-16,2 2-29 15,1 1-14-15,2-3-46 16,0-4-20-16,6-10 71 0,2-10-6 16</inkml:trace>
  <inkml:trace contextRef="#ctx0" brushRef="#br0" timeOffset="-200856.95">6691 17400 1123 0,'-6'3'179'0,"0"0"224"0,0-3-253 15,1 0-15-15,-2 5-45 0,0 6-24 0,5 16-41 16,-3 9-16-16,5 22-12 0,2 2-11 16,3 10-41-16,4-4-24 15,7-5-60-15,6-4-29 0,6-11 94 16</inkml:trace>
  <inkml:trace contextRef="#ctx0" brushRef="#br0" timeOffset="-200141.94">8878 17537 1102 0,'2'0'96'0,"-1"0"91"0,1 0-104 0,-2 2-7 0,-5 2-21 0,0 3-11 0,1 4-14 16,-4 9-4-16,4 1-6 15,-3 9-5-15,3 4-9 16,8 9-6-16,5 3-4 16,8 1 0-16,7 0-1 15,1-11-4-15,8-6-15 16,-3-11-8-16,2-11 1 16,-2-8 7-16,-2-16 44 15,2-12 18-15,-3-14 23 16,-3-9 12-16,-10-4 5 15,-6-8 0-15,-11-2-1 16,-7 4-5-16,-15 2-20 16,-7 2-17-16,-10 16-20 15,-1 12-9-15,-2 21-49 0,-1 16-18 16,-6 21-72-16,-3 12-46 16,-4 8 105-1</inkml:trace>
  <inkml:trace contextRef="#ctx0" brushRef="#br0" timeOffset="-199554.87">5076 18267 1354 0,'-2'-1'92'0,"1"2"72"0,-2 7-34 0,0 5-24 0,-2 7-15 0,3 12-32 0,1 1-20 16,2 17-19-16,2 7-9 15,4 11-19-15,-1 6-15 0,0 0-61 16,4-3-40-16,2-9-317 16,4-7 277-16</inkml:trace>
  <inkml:trace contextRef="#ctx0" brushRef="#br0" timeOffset="-199160.56">6856 18131 1675 0,'-8'34'112'0,"0"0"43"15,1 3-13-15,0-7-20 0,0-2-20 16,3 2-37-1,-3-2-17-15,7 5-35 16,3 8-9-16,12 7-18 16,-3 4-24-16,6 5-55 15,-1-5-46-15,-1-13-93 16,4-3 118-16</inkml:trace>
  <inkml:trace contextRef="#ctx0" brushRef="#br0" timeOffset="-198715.74">8941 18332 1234 0,'2'6'176'0,"1"-1"182"0,-2 3-158 0,4-2-14 0,-2 13-45 16,0 1-36 0,4 15-58-16,1 12-22 15,3 12-36-15,-2 10-17 0,2 5-41 16,2 4-41-16,-2-6-100 15,0 1-24-15,11-6 117 16</inkml:trace>
  <inkml:trace contextRef="#ctx0" brushRef="#br0" timeOffset="-146689.58">2623 9620 680 0,'-18'0'40'0,"-2"-3"21"0,-1 0-52 0,1 1-6 0,1-2 10 0,6 1 71 0,2 1 36 0,3 2 34 16,2 0 0 0,0 8-29-16,0-3-64 0,1 6 1 15,0 1-8 1,5 1-12-16,2-7-7 16,9-6-9-16,6 0-6 0,11-8 1 15,7-4 1 1,11-4-6-16,3 2 0 15,4 1-5-15,1 4-3 16,4-1-3-16,2-2-3 16,2 0-1-16,-1 1-1 0,3 0 0 15,2 2 1-15,3-1 0 16,9 4-1-16,4 1-1 16,-2 4 1-16,7-1 1 15,-7 1 2-15,-2-6 6 16,-1 6 3-16,0-2 9 0,7-4-1 0,6 4 2 31,0 0-12-31,0 1-2 0,-8-4 0 0,-11 1-4 16,1-1 1-1,-6 0-3-15,7 6 1 0,3-5-2 32,-4 2-2-32,4 0-1 0,-2 0 1 15,3-5 3 1,1 3 5-16,1-4 5 15,1-3 1-15,13 6 4 0,3-3-1 16,2 6-9-16,-5-2-4 16,-12 3-3-16,-6 1-3 15,-2 1 4-15,1 1 3 0,3-1-2 16,6 0-2-16,0 0 0 16,-2-1-2-16,-7 1 1 15,-6 1 1-15,-7 2 5 16,-1 4 3-16,-3 2 5 15,6-1 0-15,2 2-5 16,1-1-1-16,2-3 0 16,0 1-2-16,-1-6-2 15,3-1-1-15,2-1-4 0,1-3 2 16,9 0-2 0,6 4-1-16,7-3 4 0,6 3 1 15,1 0-3-15,-4 0 4 16,0 0-4-1,-2 0 9-15,5 3 7 16,2-2 1-16,-1 6 4 0,-2-4-3 16,-9 0-4-16,1 0 1 15,-1-3-11-15,4 3 2 16,9-3-1-16,-1 0-1 16,1-3-3-16,-3-2 0 0,-2 5-4 15,8-1 0 1,10 2 7-16,0 7 1 0,1-3-2 15,2 4-2-15,0 4 0 16,11-2-3-16,5 2 3 16,-6-4 1-16,11 1 0 15,-4-1 2-15,18-6-3 0,-1 5 0 16,-2-5 1 0,-4 2-4-16,2 0 8 15,3-2 1-15,3 8 8 16,2 0 1-1,-3 2-7-15,5 2-1 0,-2-2-5 16,2 1 1-16,2-3 0 16,4 2 1-16,2-8 3 15,9-4 2-15,12-4 1 16,2-5 1-16,16-5 1 16,-2-2-3-16,7-1 5 0,-3-5 0 15,9 1-8-15,3-4-1 16,-16 1-6-16,0 4 1 15,-5 0-12-15,-7 3-21 16,-13 5-68-16,-8 1-48 16,-19 4 72-16</inkml:trace>
  <inkml:trace contextRef="#ctx0" brushRef="#br0" timeOffset="-138367.67">10287 14662 875 0,'5'-14'120'16,"1"3"92"-16,-5 4-44 0,1 3-75 15,-7 4-19-15,-11 4-21 0,-6 0-9 0,-3 5-14 0,0 2 2 0,4-8 2 16,6 4-5-16,13-7 1 16,-3 4-8-16,10-2-7 15,5-2 4-15,2 0 14 16,2 0 1-16,7 1 6 16,1 4-5-16,5 6-21 15,-2 3-2-15,10 9-4 16,7 0-2-16,21 2 5 15,10-1-4-15,15-10-2 16,10 2 8-16,3-11 1 16,-2-2-1-16,-7-9 1 15,-12-9-10-15,-10 0-5 16,-2-3 1-16,-15 4-38 0,-5 6-28 16,-15 2-66-16,-10 3-29 15,-10 1-278-15,-5-1 273 16</inkml:trace>
  <inkml:trace contextRef="#ctx0" brushRef="#br0" timeOffset="-137990.52">11317 14381 1096 0,'2'0'101'0,"-1"0"65"0,9 10-44 16,-1 4-14-16,8 6-13 16,4 1-14-16,12-1-22 15,5 3-1-15,12-6-3 16,4 3 4-16,0-2-8 16,1 5-6-16,-8-1-21 15,-4 2-6-15,-13 8-11 0,-7-1-4 16,-16 5 0-16,-6 5 0 15,-13 4 0 1,-14-6 4-16,-8-1-4 0,-7 0-6 0,-16-8 2 31,0-3-20-31,-12-7-31 16,1 1-12-16,11-4-25 0,10-6 2 16,18-6 1-16,14-4 0 15,19-2-40-15,12-2-146 16,14-9 173-16</inkml:trace>
  <inkml:trace contextRef="#ctx0" brushRef="#br0" timeOffset="-137409.37">12464 14583 1249 0,'-5'10'105'0,"-4"-7"61"16,2-2-76-16,-1-1-17 0,4-4-22 0,4-6-7 0,3 1-1 0,2-1-3 0,7-10 4 16,2-1-2-16,4-6 4 15,7-1-1-15,5-2-10 16,2-3-4-16,-1 6-16 15,-2 2-1-15,-9 8 2 16,-3 7 4 0,-9 9 12-16,-1 2-8 0,-7 13 6 15,-5 8-7-15,-1 8-10 16,-2 10-1-16,-2 9-10 16,4 4 6-16,-2 9-6 15,2 1 3-15,1 3-5 16,0-3-13-16,2-3-15 15,0-8-15-15,1-9-22 16,1-2-5-16,-1-10-15 16,1-4-1-16,-3-8-25 15,1 0-12-15,2-8-105 0,-4-2-129 16,0-4 208-16</inkml:trace>
  <inkml:trace contextRef="#ctx0" brushRef="#br0" timeOffset="-137183.97">12396 15104 1210 0,'0'0'89'0,"0"1"52"0,-3-1-12 16,6 0-2-16,2 0-14 0,9 0-10 15,6 0-8-15,10 0-25 16,8 0-8-16,10-1-28 15,8 1-13-15,9-4-12 16,1 0-20-16,2 1-93 16,-6-4-56-16,-10 3 72 15</inkml:trace>
  <inkml:trace contextRef="#ctx0" brushRef="#br0" timeOffset="-134887.34">10309 16800 983 0,'3'-9'94'0,"-3"-2"62"0,0 5-82 0,0-4-27 0,0 5-29 0,-3 2-5 0,-5 6-9 16,3 2 0-16,-6 5 1 15,5 2 5-15,0-1 14 16,1 2 6 0,5-4 6-16,-2 1 7 0,12-4 3 15,2-3 0 1,9 0 18-16,6 1-1 0,9 0 2 16,11 0-1-16,18-1-19 15,1 3-13-15,15-3-16 16,4 3-9-16,8-1-7 15,2-3 5-15,-4-1-7 16,-6-2 4-16,-7-1 2 16,0-3-3-16,-2 4-6 15,-5 1-19-15,-16 6-53 16,-7 0-30-16,-18 6-105 16,-10-3 116-16</inkml:trace>
  <inkml:trace contextRef="#ctx0" brushRef="#br0" timeOffset="-134525.77">11442 16586 1325 0,'0'2'76'0,"0"-2"28"16,3 0-22-16,5-4-23 15,3 0-10 1,12-3-16-16,-2 3 4 16,3 4-9-16,2 0-5 0,-7 11-2 15,6 3-6-15,2 6-6 16,-6 6 0-16,4 5-3 16,-6-1-4-16,2 3-1 15,-4-3 1-15,-6 5-3 0,-2-8 2 16,-5 1 1-1,-4-6-1-15,-10-1 1 0,-4 1-4 16,-11-2-8 0,-7-2-13-16,-9-4-23 15,-8-5-17-15,-6-4-38 16,-2 0-72-16,-3-8 101 0</inkml:trace>
  <inkml:trace contextRef="#ctx0" brushRef="#br0" timeOffset="-133719.18">12581 16610 466 0,'-4'4'38'0,"1"1"23"0,-1-3-2 0,4-2 5 0,0-2-4 0,1-3 31 15,2 2 13-15,2 2 18 0,-3 1 7 16,-1 0-22-16,7-2-14 15,-5 2-14-15,5-2-4 0,0-4-6 16,3 0-7 0,3-15-9-1,5-2 0-15,2-9-10 0,2-1 0 0,-1 2-17 16,-4-1-7 0,-2 10-15-16,-1 0-4 0,-5 9 1 15,-2 4-1 1,-7 9-1-16,2 1 3 15,-1 18-2-15,3 8 2 16,1 17 0-16,0 8 0 0,-2 13 1 0,-1 4-3 16,-3 7 1-1,1-5 0-15,-1 0-5 16,0-8-11-16,0-16-20 16,-1-1-19-16,-2-14-25 15,3-7-4-15,0-14-15 16,0-10-8-16,0-5-145 0,0-7 151 15</inkml:trace>
  <inkml:trace contextRef="#ctx0" brushRef="#br0" timeOffset="-133510.12">12560 17100 1003 0,'11'10'131'0,"6"1"153"0,9-5-122 0,10-1-32 0,10-5-17 0,18-4-49 0,4 1-18 0,6-1-28 0,-3-4-27 0,-11 1-71 16,-6-2-43-16,1 1 59 16</inkml:trace>
  <inkml:trace contextRef="#ctx0" brushRef="#br0" timeOffset="-132627.28">10331 17747 825 0,'-2'3'97'0,"1"-2"68"0,1 3-25 0,-3-3-57 0,1 2-13 0,2 2-15 15,2-2 1-15,2 3-5 0,3-2-3 16,4-1 0 0,1-2-7-16,10-1-4 15,12 0 0-15,16 2-7 16,12 3 1-16,18 1-1 0,10 2-7 15,16 3-7-15,3 2-6 16,-7 1-6-16,-9 0-3 16,-23 3 1-16,-9 2-2 15,-17-1 0-15,-6 0-7 0,-11-5-29 16,-7-3-17-16,-9-6-48 16,-4-5-23-16,-9-10 67 15</inkml:trace>
  <inkml:trace contextRef="#ctx0" brushRef="#br0" timeOffset="-132351.08">11358 17688 1061 0,'2'5'142'16,"-1"1"131"-16,4-1-149 15,3 0-13-15,8 0-41 0,6 2-14 16,9 0-22-16,5 5-12 15,9 4-9-15,-1 3-8 16,-3 2-2-16,-3 1-1 16,-8 3-4-16,-7 0 4 0,-10 5 0 15,-5 2 0-15,-18-2-2 16,-7 3-12 0,-21 3-32-16,-6-4-19 0,-14-3-33 15,-1 0-11 1,4-13-48-16,6-7-90 0,19-14 142 15</inkml:trace>
  <inkml:trace contextRef="#ctx0" brushRef="#br0" timeOffset="-131689.92">12568 17750 1009 0,'11'1'118'0,"0"-1"121"15,5-3-94-15,3-9-35 0,3-3-16 0,5-10-18 0,1 2-10 0,5-11-21 16,0 3-4-16,4-4-15 0,-4 5-2 16,-6 5-2-16,-4 3-8 15,-9 11 6 1,-3 3-4-16,-4 8-6 0,-2 5 6 15,-4 9-12 1,1 8 4-16,-1 6-3 0,1 9-6 0,1 7 4 16,5 5-4-1,0 9 3-15,3 0 1 16,3 7-6-16,0-2-3 16,0-4-22-16,-6-9-11 15,2-15-26-15,-6-4-13 16,0-7-19-16,-1-8-12 15,-5-10-113-15,-4-6-172 0,-8-6 229 16</inkml:trace>
  <inkml:trace contextRef="#ctx0" brushRef="#br0" timeOffset="-131513.43">12746 18100 1011 0,'0'9'141'0,"3"2"150"16,12-3-159-16,2 0-7 15,16 2-17-15,5-2-10 16,8-2-29 0,6-1-18-16,1-5-25 0,-1-4-11 15,2-5-32 1,0-2-33-16,-2-3-100 16,0-5 88-16</inkml:trace>
  <inkml:trace contextRef="#ctx0" brushRef="#br0" timeOffset="-130490.39">13112 18581 585 0,'0'2'138'0,"0"-2"176"16,-1 0-147-16,-2 0-49 0,-4-2-12 0,1-4-23 16,-2 4-8-16,-3-1-16 15,-2-2-7-15,-1 5-11 0,2 5-6 16,-1 8-15-16,0 1-1 15,1 11-12-15,1 2-1 16,1 11-6-16,2 1 0 0,10 5 0 16,3 0-1-16,12 0-1 15,5-4 0-15,6-15-2 16,6-4 0-16,5-20 4 16,5-6 0-16,5-18 6 15,2-4 17-15,-10-17 33 16,-5-2 14-1,-16-9 4-15,-9-2-15 0,-12 10-25 16,-13 3-10-16,-16 6-9 16,-11 8-1-16,-10 0-4 0,1 9-14 15,7 4-26 1,7 9-17-16,14 8-51 16,6 5-33-16,5 9-264 15,9 8 243-15</inkml:trace>
  <inkml:trace contextRef="#ctx0" brushRef="#br0" timeOffset="-129639.89">12663 15594 1121 0,'-4'10'107'0,"-2"-1"96"0,1 2-128 0,2 2-19 0,2 1-33 0,1 5-12 0,6 0-7 16,3 4-2-1,4 3-3-15,3-4 2 0,6-5-5 16,5-4 0 0,4-12 10-16,2-4 14 15,1-11 35-15,-6-10 8 16,-9-4 13-16,-5-10-6 0,-9-9-18 15,-5-4-2-15,-5-6-21 16,-3-3 1-16,-8 7-13 16,1 4-6-16,-6 13-3 15,-4 9-8-15,-2 22-42 16,-3 8-38 0,-3 19 43-16,-2-1-17 0</inkml:trace>
  <inkml:trace contextRef="#ctx0" brushRef="#br0" timeOffset="-128842.56">12522 13339 918 0,'-8'3'130'0,"-1"2"118"0,1 1-111 0,-3 2-25 0,-2 5-29 0,2-1-11 15,-4 4-33-15,-1 4-9 16,3 6-20 0,5 5-10-16,8 10 0 15,5 5-1-15,14 6-4 0,1-6 3 16,14-10-8-16,3-3 4 15,9-20 0-15,1-10-2 16,-2-13 9-16,-6-8 7 16,-6-11 17-16,-3-7 9 15,-12-15 11-15,-9-7-10 16,-12-2-8-16,-10-8-7 16,-14 10-14-16,-3 0 2 0,-12 6-8 15,-1 7-21 1,-3 22-54-16,1 12-34 0,7 22-337 15,3 5 284-15</inkml:trace>
  <inkml:trace contextRef="#ctx0" brushRef="#br0" timeOffset="-126819.89">12374 12681 582 0,'0'0'136'0,"-2"-1"104"0,-2 1-64 0,-1 0-18 0,2 1-46 0,-7 2-10 0,4 5-27 15,0-1-9-15,-5 4-23 16,3 3-15-16,-2 5-10 0,6 3-10 16,-1 9-7-1,2 3 1-15,7 0-1 16,6 2 0-16,10-10-1 15,6-4-3-15,4-13-1 0,0-4 1 16,1-13 3 0,2-5 1-16,-3-10 10 0,2-4 8 15,-7-5 9-15,-3-5 10 16,-11-1-7-16,-8 0-8 16,-12 2-5-16,-10 1-5 15,-13 7-3-15,-4-2-3 16,-5 14-15-16,-3 0-14 0,0 15-52 15,1 7-21 1,7 6-44-16,4 1-179 0,20-13 211 16</inkml:trace>
  <inkml:trace contextRef="#ctx0" brushRef="#br0" timeOffset="-126292.14">12306 11926 638 0,'-6'-2'254'0,"3"-6"-119"0,-1 4 209 0,0 1-216 0,1 3-51 15,-4 0-26-15,-2 4-24 0,-2 4-16 0,0 10-9 0,3 7 2 16,5 5-4-16,6 4-1 16,11 1 1-16,3-5-8 15,15-6 0 1,3-2 6-16,-1-17-8 0,4-5 11 16,-6-12 5-16,-2-6 7 15,-7-11 26-15,-4-1-1 16,-11-4 9-16,-6 2-4 15,-12-3-11-15,-9 5-3 0,-9 5-11 16,1 5-8-16,-14 13-17 16,-1 6-24-16,-3 10-64 15,1 10-38-15,6 0 63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13T18:22:26.47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19099 9399 849 0,'-3'-3'98'0,"0"3"59"0,-3-1 0 0,2 1-30 0,3 0-11 0,-1-2-6 0,2 2-5 0,0 0-9 16,5 2-12-16,-2-1-17 15,2 10-9-15,1 8-7 16,1 10-9-16,-3 20-5 16,3 11-11-16,-4 17-14 15,0 6 0-15,2 10-13 16,-4-9 1-16,4-11-18 16,0-10-10-16,-1-24-21 15,1-11-20-15,-2-15-41 16,-1-11-24-16,-1-6-137 15,3-10 155-15</inkml:trace>
  <inkml:trace contextRef="#ctx0" brushRef="#br0" timeOffset="562.64">19079 9310 938 0,'4'-19'72'0,"3"3"46"16,-4 8-4-16,0 10-17 16,-5-2 6-16,-1 6-3 15,0 0-7-15,0-3-6 16,8 5-11-16,6-8 6 15,8-6 0-15,4-2-9 16,6-5-6-16,7-2-31 16,0 0-9-16,7 3-8 15,3-1-8 1,10 12 2-16,9 2-3 0,6 17-8 16,-1 7 2-16,-4 13-4 15,-5 7 0-15,-12 12 2 16,-9 0 1-16,-10 3-1 15,-7-5 1-15,-8-1-3 16,0 2-3-16,-5-7-2 16,-7 2 0-16,-8-4 3 0,-3 2-2 15,-14-5 4 1,-3 0-5-16,-13-4-6 16,-6-2 2-16,-11-12 0 15,-7 1 6-15,-14-9 7 0,-4-7-1 16,0-10 1-16,2-2-7 15,17-12-27-15,9-3-7 16,17 2-20-16,7-2-7 0,15 0-9 16,10 7-24-1,8-2 18-15,6 2 27 0</inkml:trace>
  <inkml:trace contextRef="#ctx0" brushRef="#br0" timeOffset="1435.76">19139 11022 949 0,'0'0'104'0,"0"2"64"16,0-2-41-16,0-2-13 0,8-2-21 0,-1 0-8 0,0 3-21 15,2-2-13-15,-2-1-7 16,4 4-4-16,7 7 1 16,6 4 0-16,8 3-6 15,1 7-2-15,3 8-17 16,2 0-4-16,-8 7-8 0,0 4-4 0,-16-1 0 16,-4 5 1-1,-14 0 1 1,-7-1 1-16,-14 4-1 15,-5-1-5-15,-1 3-18 0,-6 1-13 16,6-2-31-16,1-6-8 16,0-7-31-16,8-10-11 15,6-20-145-15,5-10 154 16</inkml:trace>
  <inkml:trace contextRef="#ctx0" brushRef="#br0" timeOffset="1816.7">19230 10942 962 0,'0'1'103'16,"0"3"106"-16,3-8-115 0,5 1 0 15,8-6-4-15,4-5 6 16,7-4 1-16,8 1 2 16,8-2-15-16,7 5-9 0,16 14-28 15,4 3-10-15,5 21-21 16,-4 10-3-16,2 17-9 16,-4 13-3-1,-9 12 3-15,-1 0-7 0,-13-5 4 16,-2-5 1-16,-5-14-7 15,-7-8-2-15,-12-11-19 16,-2-3-18-16,-11-12-23 16,-2-4-17-16,-8-6-31 15,-6-8-14-15,-7-5-283 16,-2-1 260-16</inkml:trace>
  <inkml:trace contextRef="#ctx0" brushRef="#br0" timeOffset="2114.03">19221 11745 1284 0,'28'-15'116'16,"0"3"78"-1,1 12-92-15,4 4-12 0,5 17-40 16,3 4-14-16,16 4-23 16,4 1-3-16,10-5-7 15,2-5 0-15,4-12 0 16,-3-5-1-16,-9-12-12 16,-4-5-16-16,-10-12-35 15,-4-8-23-15,1-9-38 16,-3-9-9-16,-8-5 78 15</inkml:trace>
  <inkml:trace contextRef="#ctx0" brushRef="#br0" timeOffset="2401.94">20275 11339 857 0,'12'-1'81'15,"-4"7"65"-15,0 0-57 0,-11 7-11 16,-7 1-6-16,1 5 4 16,-4-5-1-16,5 2-14 15,11-3-3-15,-3-6-25 16,5-3-9-16,6-3-9 16,-9 2-7-1,7 2-4-15,-4-2 1 16,-8 8-5-16,-2 2-15 15,-9 1-44-15,-2 2-30 0,-4-5 43 16</inkml:trace>
  <inkml:trace contextRef="#ctx0" brushRef="#br0" timeOffset="3039.69">21070 9499 2212 0,'-5'-6'3'0,"21"28"0"16,-1 30 5-16,-5 11 3 0,-9 9 0 0,-8 12 3 0,-3 6 2 0,7 8-5 0,1-2-3 0,7-6-8 0,6 0-5 15,-1-13-8-15,4-5-9 16,5-10-27-16,-2-9-17 15,4-4-30-15,-2-5-4 16,-5-1-24 0,-3-3-8-16,-5-12-247 0,-3-3 237 15</inkml:trace>
  <inkml:trace contextRef="#ctx0" brushRef="#br0" timeOffset="3598.87">20237 11363 1072 0,'33'11'132'0,"1"0"184"16,7 2-251 0,1-2-7-16,0-7-17 0,7 1-4 0,6-6-5 31,7-6-5-31,10-5-17 0,6-4-8 0,8-8-1 16,1-6 0-1,0-3-1 1,-7-5 1-16,-26-1 10 15,-5 1 13-15,-25-13 37 0,-7-1 13 16,-9-14 13 0,-7-11-14-16,-5-11-22 0,-9-9-14 0,-9 4-21 15,-2 7 0-15,-4 19-1 16,0 19 3-16,7 22-3 16,2 11 0-16,17 15-7 15,1-2-3-15,-4-1-5 16,15 3-1-16,13 0 0 15,6 3-2 1,16-3 3-16,6 2 4 0,15-4-6 0,7-3-1 16,18-7 7-1,12-6 1-15,-2-7-40 0,-3-5-18 16,-1-8-56 0,-4-3-32-16,4-6-44 15,7-2-159-15,-13 3 212 16</inkml:trace>
  <inkml:trace contextRef="#ctx0" brushRef="#br0" timeOffset="4170.71">19771 9500 1192 0,'40'-1'81'0,"7"-9"38"0,4 1-17 0,12 1-6 16,9-5-10-16,18-1-1 0,13-5-9 0,2 2-20 15,1-5-15-15,-7 0-29 16,1 1-23-16,-4-1-62 16,2 5-36-16,-10 0 51 15</inkml:trace>
  <inkml:trace contextRef="#ctx0" brushRef="#br0" timeOffset="4719.21">18419 9453 1128 0,'5'6'51'0,"8"5"13"0,1-3 13 0,19 2 15 0,6-1-1 0,17-7-20 0,5-2-17 16,10 0-21-16,5 0-19 0,1 1-11 15,-3 1-19-15,-9 1-46 16,-8 2-29-16,-19-2-198 16,-10 5 176-16</inkml:trace>
  <inkml:trace contextRef="#ctx0" brushRef="#br0" timeOffset="4919.22">18568 9991 1362 0,'80'6'65'0,"12"-6"10"0,15-3-10 0,3-8-30 31,-3-6-20-31,-12-2-68 16,-13-2-119-16,-11-2 103 16</inkml:trace>
  <inkml:trace contextRef="#ctx0" brushRef="#br0" timeOffset="5831.38">18807 10133 909 0,'8'22'98'0,"-1"2"120"0,0-4-155 0,3 2-22 0,1 0-9 0,0 3-6 15,0 1-2 1,-5 10-7-16,1 2-2 15,-9 11-10-15,-6 11-2 16,-9 11-18-16,-8 0-14 0,-9 12-43 16,-2-2-30-1,0 2-28-15,0-1 12 0,9-14 51 16,5-7 31-16,12-9 46 16,9-7 17-16,10-8 18 15,10-3 13-15,14-11 24 16,8-5-4-16,18-9-11 15,7-6-6-15,16-6-8 16,-2-8-4-16,6-5 5 16,-6-9-8-16,-6-2-17 15,3 0-11-15,-7 4-33 16,-4 2-23-16,-15 7-235 16,-17 3 181-16</inkml:trace>
  <inkml:trace contextRef="#ctx0" brushRef="#br0" timeOffset="6296.49">18236 11549 1165 0,'33'-11'100'0,"8"-2"53"0,8 5-19 0,18 4-35 0,2-3-24 0,16 1-29 0,7 1-14 0,9-1-25 16,6 3-7 0,-8 3-63-16,-10 0-36 15,-20 3 51-15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13T18:09:29.02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3255 14722 2050 0,'60'-14'28'0,"43"-11"5"0,4-10-9 0,13-3-7 0,8 0-10 0,9 7-5 0,8 5-11 0,-3 6-58 16,-6 4-40-16,-16 0-203 15,-14-6 180-15</inkml:trace>
  <inkml:trace contextRef="#ctx0" brushRef="#br0" timeOffset="845.21">3061 7423 1307 0,'13'0'72'0,"6"4"23"0,9 4-36 0,10 6-5 16,10 8-3-16,5-2 11 0,13 6-6 0,2 2-5 0,10-6-13 15,0 2-16-15,5-9-39 16,0-2-32-16,4-8-79 15,4-5-289 1,4-14 261-16</inkml:trace>
  <inkml:trace contextRef="#ctx0" brushRef="#br0" timeOffset="1378.9">3090 11051 1272 0,'28'0'75'0,"10"0"20"0,14 3-38 0,16 5-3 0,19 0-1 0,7 1 5 0,18 2-1 0,0-1-14 0,7-9-28 31,10-2-36-31,2-12-348 0,6-12 261 0</inkml:trace>
  <inkml:trace contextRef="#ctx0" brushRef="#br0" timeOffset="8535.19">8698 7794 778 0,'-11'0'64'0,"-2"0"33"0,-4-1-34 0,0-1-5 0,-2-8 3 16,1 6 12-16,6-7 0 0,4 1-5 0,5 7-15 15,3-6-10-15,3 5-14 16,3 4-6-1,4 0-9-15,-2 8-1 0,-2 3 5 16,-1 4 8-16,-2 2 14 16,0-4 6-16,3-1 1 15,2-4 0-15,6 2 1 16,8-1 0-16,18-4 1 16,6 1 2-16,14-6-9 15,6-3-1-15,8-2-7 16,6 0-12-16,9 1-7 0,7-3 0 15,13 6-9 1,3-6 10-16,3 4-7 16,0 3 2-16,2 0 1 15,6 8-6-15,6-5 4 0,-1 4-3 16,6 2 0-16,-4 1 5 16,-4 1-4-16,2-3-2 0,-13-1-3 15,-9 3-5 1,-18-7 3-16,-11 2 5 0,-14-4-1 15,-4-1-2 1,-7-1-3-16,-7-1-4 0,-10-1 0 16,-2-3 0-16,-6 1-20 15,-2 2-11-15,-3 3-27 16,-1 0-28-16,-8-6 7 16,-7-6 31-16</inkml:trace>
  <inkml:trace contextRef="#ctx0" brushRef="#br0" timeOffset="27228.5">5726 11207 514 0,'8'-3'40'0,"0"-7"10"0,0 7-5 0,-5-3-27 0,-3 1 7 0,-2 5 27 16,-3 0 15-16,-1 2 20 15,0 1 0-15,-2 1-15 16,2-2-6-16,4-2-5 0,1 0-1 16,-1 0 17-1,0 0 8-15,1 0 7 16,-1 2-2-16,13-1-6 16,8 7 2-16,21-5-4 15,12 2 3-15,31-2-18 16,18 2-9-16,18-10-27 15,2-3-13-15,-4-8-35 16,-7-6-57-16,-3-11-381 0,-10-8 301 16</inkml:trace>
  <inkml:trace contextRef="#ctx0" brushRef="#br0" timeOffset="28447.82">8963 11295 650 0,'0'2'138'0,"-3"-1"83"0,3 2-51 0,-2 4-24 0,2-4-51 0,2 5-15 0,-2-7-22 15,5 2-2-15,-4-1-8 16,2 1 0-16,9 0-4 15,-1-3-7-15,6 2-8 0,3-2-5 16,7 0-4-16,3 0-5 16,10 5-3-1,4-2-4-15,16 2-3 0,9-2-1 16,21 0-2-16,8 2 0 16,9-1 0-16,7 6 0 15,10-4 1 1,12 2 0-16,11-5 3 0,1 0 1 0,10-3 9 15,4-3 5 1,10 0 6-16,-1-5 2 0,1 2-11 16,-8-4-2-1,-7 2-10-15,-3 2-1 0,-20 3-1 16,-18-2-3-16,-16 5-1 16,-9 5 0-16,-13-3 1 15,-7-1-1-15,-16-1-46 16,-14 0-34-16,-19-1-78 15,-8-4 74-15</inkml:trace>
  <inkml:trace contextRef="#ctx0" brushRef="#br0" timeOffset="50099.45">13530 11172 508 0,'-44'22'48'0,"11"3"52"0,5-3 23 16,15-6 27-16,5 0 8 0,8-2-12 0,0-1-14 0,6-2-37 16,5-2-9-16,4-7-19 15,2 3-7-15,10-1-7 0,1 0 3 16,12 2-4-16,2 2-5 16,6-4-10-16,2 3-8 15,8-4-3-15,6 0 0 16,13-3-5-16,5 3 2 15,19-3-3-15,5 0-1 0,10 0 3 16,7 2-1-16,4-1-3 16,10 3 5-1,8 3 2-15,2-2 1 0,-2 5 1 16,-3-4-3 0,3 0-3-16,2-1-2 15,4-7 1-15,1-1-5 16,4-6-8-16,6-5-5 0,-1 1-3 15,2-1 1-15,-1 1 3 16,1 4 2-16,-1 4-3 16,2 5-2-16,-1 0 0 15,-1 0 0-15,-3 2 1 16,-6 1-4-16,-9 0 0 16,1-3 1-16,0-8 1 0,-1-3 2 15,-7-6-1 1,-7-4 1-16,2 4 0 15,4-1 1-15,1 7 0 16,-6 5 0-16,-2 8 0 0,2 2 0 16,2 7 1-1,4 2-10-15,-5 4 7 0,1-2-1 0,4-1 1 16,0-2 7 0,-1-5-3-16,-6 4-3 15,-14-3-1-15,-5-2 1 16,-9 2-8-16,-12-8-18 0,-22 0-39 15,-16-3-36-15,-33-10-92 16,-11-6-55-16,-44-24 136 16</inkml:trace>
  <inkml:trace contextRef="#ctx0" brushRef="#br0" timeOffset="97448.68">8903 14523 909 0,'-8'5'137'0,"-3"1"162"0,-8 7-181 0,-3 1-22 0,-5 5-28 0,-1-3-11 0,1-2-11 16,4-3-5-16,5-6 3 0,6-1-3 0,10-4-9 15,0 0-4 1,1 2-12-16,1 0-4 0,1 2-4 16,6 3-1-1,9-3 11-15,2 3 6 0,14-3 10 16,6 4-1-16,17-6-7 15,10-1-5-15,20-1-7 16,14 2-1 0,34 1-3-16,17 7-4 0,28 5-4 15,7 3-1 1,2-4-2-16,-8-3 1 0,-11-9-2 16,-8-2-1-16,-15-11 7 15,-6-5-3-15,-26-8-8 16,-16-1-32-16,-45-10-68 15,-15-3 65-15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13T18:12:00.61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2378 5708 1447 0,'-3'-3'30'16,"17"14"19"-16,15-4 7 0,7 0-11 0,32-1-2 0,19-4-8 0,36-4-3 0,17 2 3 0,40-6-6 0,17 4-2 0,32 1-11 0,20-7-8 0,15-3-7 15,1-5-6-15,3-9-53 16,-17-4-34-16,-43-20 44 0</inkml:trace>
  <inkml:trace contextRef="#ctx0" brushRef="#br0" timeOffset="1827.29">6900 5553 329 0,'-3'6'76'16,"-2"-1"40"-16,3 0 47 0,-1-2-1 0,1-3-47 0,2 0-26 0,2 2-39 0,-2-2 5 15,2 0 2-15,-1 0 3 16,-1 0-7-16,0 0-6 0,0 0-7 16,2 0-5-16,-1 0-7 15,7-2 0-15,5 2 0 0,-2-2 5 16,11 2-1-1,2 2 0-15,4-2 0 16,7 5-2-16,6-2 9 16,5 3 2-1,6-1-6-15,6 1-2 0,11 2-6 16,9 2-3-16,10 1 0 16,2 3-6-16,5 6-5 15,1-5 1-15,11 2 0 0,10 2 4 16,0-5 0-1,-1 0-4-15,-10-1-5 16,-7-1-5-16,-12-1-1 0,-8-3-1 16,-13 0-2-1,-9-1 0-15,-11-3-14 16,-8 3-16-16,-11-3-38 16,-8 3-28-16,-13-1 100 0,-6-1-40 0</inkml:trace>
  <inkml:trace contextRef="#ctx0" brushRef="#br0" timeOffset="15700.09">11080 5701 815 0,'-1'10'85'0,"-4"-4"77"0,3 4-82 0,-4-4-2 0,1 0-11 0,-1-3 0 0,-2 5 3 0,2-5-4 32,3 2-7-32,1 0-9 15,4-4-7-15,7 3-3 0,4-3-4 16,10 2 2-16,9 0-1 15,12-1-6-15,2-4 3 16,6 2 1-16,5 0-2 0,6 0-3 16,9 2-6-1,7 1-10-15,2 0-3 16,9 4-3 0,-2 1 3-16,18-4 4 0,12 1 3 15,16 3-3-15,8-3-5 16,16 4 3-16,9 4-4 15,13-2 11-15,8-3 3 0,12 0 0 16,-1 1-2-16,1-3-9 16,-3 2-5-16,-20-3-3 15,-11 1-2-15,-37-6 1 16,-22 0-15-16,-39-8-59 0,-24-3-29 16,-28-6-98-1,-13 1 101-15</inkml:trace>
  <inkml:trace contextRef="#ctx0" brushRef="#br0" timeOffset="21215.13">9328 7663 987 0,'-4'21'43'0,"-3"-2"16"0,-3 3-1 0,4-10 11 0,-2-1-8 0,8-4-10 16,5-3-3-16,4 1-2 0,2-3 2 0,8 1-6 15,2 0-5-15,13-1 3 16,3 2-1-16,16-4 3 16,4 0 3-16,12 0-5 15,7 0 2-15,14 0-8 16,16-1-2-16,22-4-8 15,10 2-5-15,17 0-6 16,1 1-4-16,7-1-2 0,4 3-2 16,-14 0 1-16,-8 0-10 15,-28-2-36-15,-13-1-33 16,-22 2-71 0,-8-6 70-16</inkml:trace>
  <inkml:trace contextRef="#ctx0" brushRef="#br0" timeOffset="52181.93">7225 9685 1136 0,'11'3'102'0,"-2"0"71"0,2 4-21 0,-6 2-34 0,1 0-10 0,-1 4-28 0,-2 0-18 0,5-1-13 16,0 1-8-16,9-2 6 16,9-2 4-1,19 1-3-15,15-2-2 0,24-3-10 16,12-1-8-16,16 4-9 15,14 0-7-15,18-6-10 16,3-1 0-16,6-1-1 16,-15-6-9-16,-11-4-45 0,-14-7-28 15,-20-5-93 1,-12-3-95-16,-18-12 155 0</inkml:trace>
  <inkml:trace contextRef="#ctx0" brushRef="#br0" timeOffset="52861.9">11259 9705 1085 0,'22'4'105'0,"4"-1"47"0,11 3-34 0,1-1-16 0,15 1-18 0,12-4-2 0,17-5-1 16,9-4-11-16,20-2-15 0,3-1-14 16,15 1-26-1,3 1-4-15,-5 5-13 16,-11 0-16-16,-18-4-51 15,-10 1-42-15,-12-10 53 0</inkml:trace>
  <inkml:trace contextRef="#ctx0" brushRef="#br0" timeOffset="69666.69">9400 11853 1210 0,'0'10'74'0,"0"2"22"0,5-2-11 0,6-5 2 0,8 1-1 0,5-6 3 0,17-5-5 0,6-1-6 15,16-4-18-15,8 1-9 16,27 3-27-16,20 2-10 15,34 8-10-15,12 0-3 16,23 4-3 0,7-1-7-16,-3-3-41 0,-3-4-35 0,-30-4-62 15,-24-3 68 1</inkml:trace>
  <inkml:trace contextRef="#ctx0" brushRef="#br0" timeOffset="139663.07">18777 16894 1533 0,'-3'0'69'0,"-9"0"-35"0,2 3-12 0,-1 0 1 0,3-3 1 0,7 0-2 0,1-3-1 0,14 0 7 0,8 1 3 0,17-1 11 0,13 1 14 0,23-1 11 15,8 0 3 1,10 3-10-16,2 0-16 16,11-2-25-16,13 4-9 15,12-4-10-15,5-1 2 0,-5-6-2 16,-5-5 2 0,0-2-1-16,-1-2 2 0,-16-1-1 15,-11-1-2 1,-23 6 0-16,-13 0-9 0,-16 9-20 15,-10-1-18-15,-26 6-26 0,-10 0-12 16,-16 4-23 0,-13-1-9-16,-10 1-24 15,-5-6-117-15,-8-9 165 16</inkml:trace>
  <inkml:trace contextRef="#ctx0" brushRef="#br0" timeOffset="140087.85">18799 17072 1270 0,'26'-10'105'0,"8"-1"69"0,7-1-34 0,18 5-28 0,1 4-19 0,12 3-27 0,6 2-8 0,8 6-19 15,9 1-10 1,17 5-13-16,8-1-7 16,-2 4-8-1,-4-4-3-15,-27-5-16 0,-10 0-13 0,-22-7-22 16,-12 1-13-16,-20-4-32 16,-10-1-17-16,-24-8-242 15,-13-2 227-15</inkml:trace>
  <inkml:trace contextRef="#ctx0" brushRef="#br0" timeOffset="140591.67">18840 16517 1410 0,'15'-2'69'0,"-1"-1"32"15,-2 6-6-15,-2 0-15 0,1 8 2 16,-6 0-8-1,-1 2-6-15,-10 4-16 0,-8 8-12 16,-11 7-20-16,-7 4-10 16,-10 12-9-16,-4 2-3 0,-9 5-9 15,-2 5-4 1,0-3 0-16,3 3 0 16,12-10 7-16,1-1 6 15,16-13 1-15,4-2 1 16,12-11 1-16,7-7 1 0,8-7 12 0,8 3 14 15,16-5 20 1,5 4 7-16,14 10-8 16,11 3-11-16,19 10-22 15,14 6-11-15,21 5-7 16,-1 6-6-16,-4-4-59 16,-10-1-27-16,-15 1-68 15,-8-3-37-15,-8-4 115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13T18:15:09.28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2561 5764 916 0,'2'0'88'0,"-1"0"55"0,-1 0-9 0,-1 0-53 0,-1 0-9 0,2 0-14 0,-3 0-7 0,3 0-7 16,0 0 0-16,0 7-16 15,2 4-4-15,-1 8-15 0,2 0-4 16,5 12-6-16,3-1-2 16,5 5 8-16,5-5-1 15,4-5-2-15,2-1 1 16,3-7 4-16,0-3 6 15,1-6 9-15,-4-3 6 0,-2-7-1 16,-3-2 0-16,2-7 1 16,-2-4-3-1,3-4-4-15,-1-1-2 0,0-4-5 16,4-3 0-16,1 1-2 16,-1 2 2-1,-3 8-7-15,-3 4-3 0,-4 7 0 16,-3 3-6-16,-4 9 1 15,0 0 0-15,-1 4-5 16,-2 2 4-16,-2 0-1 16,-1-2-1-16,-2-2 4 15,0-4-1-15,-1 3 2 16,1-7 3-16,3-2-3 16,4-5 1-16,7-4-1 15,2-4 0-15,8 0 1 16,1-1 0-16,7 4 4 15,1 7-1-15,5 4 1 0,0 0 4 0,0 6-8 32,2 5-2-32,3 3 2 0,-4 4-4 0,4-4 0 31,1 0 3-31,-1-1-2 0,4-2 2 0,-2-5 0 16,-2 2-1-1,-4-7 4-15,4-1-4 16,-7-4 2-16,2-7 0 15,-1-7 2-15,-9-2 0 0,2-12 2 16,-9 2 0 0,-5-4-6-16,-5-3 5 15,-11 7-22-15,-3-1-29 16,-6-5-80-16,-8-4-174 0,-7-17 177 16</inkml:trace>
  <inkml:trace contextRef="#ctx0" brushRef="#br0" timeOffset="22638.42">2650 9049 984 0,'-2'13'101'0,"-1"0"51"16,1 1-38-16,-1 3-27 0,-2 5-29 0,1 7-3 0,-6 8-14 0,2 4-7 0,0 8-13 16,2 3-8-16,6-6-13 15,5-6 1 1,6-14-1-16,5-7 2 0,7-8-2 15,6-4-1-15,7-15 0 16,5-5 1-16,8-12 7 16,0-5 6-1,6-6 16-15,2-4 7 0,1 6 6 16,5 4-3-16,4 15-19 16,2 4-6-16,10 15-13 15,0 7-2-15,-3 12-18 16,-4 7-12-16,-9-1-6 15,-6-4 4-15,-10-8 17 16,-6-9 10-16,-6-2 6 16,-2-4 0-16,0-5 0 15,2-8 1-15,0-10 2 0,3 1-3 16,3-4 11-16,3 8 4 16,8 7 3-16,1 3-1 15,9 13-9-15,3 6-3 16,3 12-5-16,7 4 0 15,14 2-9 1,8 1-3-16,17 1-1 0,9-5-3 16,10 9 8-16,1-6-2 15,22 4 5-15,3-2 4 0,-4-3-3 16,3-7 7-16,-4-10 1 16,-4-10 10-1,-5-15 12-15,-4-4 4 0,-25-17 12 16,-4-4 1-16,-15-7-7 15,-11-5-6-15,-15 1-14 16,-12 3-9-16,-25 3-7 16,-5 9 0-16,-21 4 2 15,-8-1-11-15,-15 0-44 16,-8-6-34-16,-17-11-225 16,-13-8 186-16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13T18:17:11.99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49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2-13T18:18:15.576"/>
    </inkml:context>
  </inkml:definitions>
  <inkml:trace contextRef="#ctx0" brushRef="#br0">2853 6406 1116 0,'3'-6'57'0,"0"6"11"0,-3 0-37 0,-3 5-13 0,-5 1-5 0,1 2 10 0,2-5 4 0,-1 2 17 16,6-5 4-1,0 0-3-15,3 0-4 16,6 5-13-16,-1-4 5 0,0 10 8 16,0 2 9-16,-5 7 4 15,-1 10-4-15,-6 10-17 16,-5 12-7-16,-7 12-17 16,-1 6-4-16,-10 12-5 15,-1 3 0-15,1 0-18 16,2 0-4-16,13-19-2 0,6-13 1 15,9-25 15 1,5-8 7-16,10-20 1 16,4-9 3-16,1-19 10 15,1-15 5-15,0-22 15 16,-4-6-4-16,1-12 5 16,-2 1 4-16,-5-2 0 15,-3 4 6-15,-5 2-6 16,2 9-11-16,-2 9-9 15,4 13-8-15,2 18-4 0,-1 7 4 16,4 16-5-16,2 6 6 16,4 13-6-16,1 12-2 15,6 16 7-15,5 9-3 0,0 13-2 16,5 1-1-16,0-1-3 16,-5-5-4-16,-4-4 4 15,-6-6-10 1,-10-8-37-16,-1-7-18 0,-8-11-49 15,-4-8-25 1,-7-11-25-16,-9-3 77 0</inkml:trace>
  <inkml:trace contextRef="#ctx0" brushRef="#br0" timeOffset="210.8">2908 6756 1534 0,'0'22'98'0,"-3"7"18"0,-3 9-40 16,0 0-34-16,-2-4-33 0,3-9-5 16,10-15 2-16,7-5 2 15,20-16 4-15,10-8 0 0,15-8-7 16,6 0 2-16,8 0-35 16,4 2-25-1,0 6-73-15,-1 2-193 0,-4 10 200 16</inkml:trace>
  <inkml:trace contextRef="#ctx0" brushRef="#br0" timeOffset="711.74">2733 8180 1160 0,'7'4'83'0,"2"11"43"0,-1 4-8 0,-3 16-27 0,4 8-13 16,-6 10-24-16,4 6-17 0,-1 2-23 15,-1-6-4-15,-1-4-10 0,0-10 1 16,0-7-28-16,-4-7-23 0,3-8-60 16,-3-5-189-1,-7-7 189-15</inkml:trace>
  <inkml:trace contextRef="#ctx0" brushRef="#br0" timeOffset="1133.3">2752 8370 1334 0,'24'-26'114'16,"3"1"43"-16,6 11-26 16,-6 3-13-16,4 0-24 15,2 1-11-15,0 1-23 16,2-2-18-16,-10 2-18 15,-3 4-13-15,-7 5-9 16,-3 1-1-16,-12 14-17 0,-3 8-9 16,-13 9-28-16,-3 4-8 15,-1 3-5-15,1-1 11 16,6-9 21 0,5-4 7-16,12-6 15 0,7-7 4 15,11-4 8-15,6 0 9 16,13 3 13-16,5-6 6 0,4 4 8 15,-1 3 0 1,-6 0-2-16,-2 2-8 16,-16 10-5-16,-7-4-6 0,-20 7-3 15,-12 0-4-15,-18 3-1 16,-7-2 3 0,-15-1-11-16,-4-5 1 15,-8-7-17-15,-4-1-15 16,-2-3-22-16,1-2-14 0,3-4-42 15,11-2-14-15,19-3-283 16,14-3 254-16</inkml:trace>
  <inkml:trace contextRef="#ctx0" brushRef="#br0" timeOffset="2404.86">8258 6719 622 0,'0'0'108'0,"-2"-2"62"0,1 2-18 0,-2 5-16 0,0 3-29 16,1 3-5-16,-1 4-11 15,3 4 2-15,-2 2-21 16,-1 2-13-16,0 6-25 16,1 4-12-16,-4 0-7 15,-3 5-2-15,-1 5-3 16,1-2-3-16,2 3-1 15,3-5-3-15,-1-6-1 16,-1-6 0-16,-2-13 0 16,1-3-3-16,7-11 2 15,-4-1-3-15,5-13 1 16,4-10 3-16,3-12-2 0,1-7 3 16,2-15-1-16,2-1-3 15,1-13 6-15,-4-1 3 16,2 2 9-16,-1 0 13 0,2 13 6 15,4 9 0 1,-1 19 2-16,-2 6-13 16,0 17 1-16,-3 7-2 15,4 15 1-15,0 15-4 16,1 14-4-16,0 8-2 16,1 13-4-16,-1 0-3 15,5 4 1-15,-2-4-8 16,-1-10-1-16,1-6 2 0,-3-8-17 15,-3-6-7-15,-4-10-38 16,-2-6-21-16,-6-10-48 16,-2 1-11-16,-7-15-122 15,-5-1 148-15</inkml:trace>
  <inkml:trace contextRef="#ctx0" brushRef="#br0" timeOffset="2616.51">8196 6947 1261 0,'0'11'91'0,"7"0"39"0,5-4-2 0,10-9-13 0,10-1-19 0,3-13-10 0,4-4-22 16,-6-1-26-16,0 2-15 15,-7 5-34 1,-4 1-34-16,-3 10-90 0,-4-2-5 0,4 5 56 15</inkml:trace>
  <inkml:trace contextRef="#ctx0" brushRef="#br0" timeOffset="2816.46">8872 7077 1461 0,'1'-2'105'0,"-1"-1"65"16,0-5-115 0,-1-3-11-16,-1 3-28 0,2-5-1 0,-3 2-22 31,0 0-34-31,3-1-80 16,-2-1 69-16</inkml:trace>
  <inkml:trace contextRef="#ctx0" brushRef="#br0" timeOffset="3084.52">9069 6655 1296 0,'6'2'105'0,"1"4"100"16,0 1-88-16,0 8 8 0,-1 1-14 15,3 8-36 1,1 3-13-16,-1 6-30 16,-2 5-12-16,-1 1-9 15,0 4 0-15,-3-4-12 16,1 0-19-16,-4-2-49 16,0-7-36-16,0-3-62 15,0-7-17-15,0-15 103 16</inkml:trace>
  <inkml:trace contextRef="#ctx0" brushRef="#br0" timeOffset="3544.55">9119 6712 1330 0,'-14'-30'101'0,"2"11"56"0,4 4-9 15,6 4-25-15,4 1-21 0,9-1-23 16,4-2-4-1,9-1-5-15,5 2-10 0,8 2-13 16,4 7-11-16,-1 3-22 16,1 9-4-16,-6 4-4 0,-7 0-7 15,-11 6-3 1,-9 0 0-16,-11-4-5 16,-10 6 3-16,-13-1-16 15,-3 4-6 1,-5 4-5-16,0-2 3 15,9-6 14-15,6-4 10 0,16-7 5 16,6-4-3-16,11 3 4 16,7-3-3-16,7 4-1 15,5 4 2-15,4 1-2 16,2 8 5-16,-3-3 2 16,-4 1-1-16,-7 4-1 15,-9-5 0-15,-10 3-1 0,-6 2 6 16,-17 3-1-16,-11-1 2 15,-10 8-7-15,-8-5-2 16,-3-8-5-16,3-1-19 16,4-15-43-16,-2 0-21 15,1-11-61-15,-1-2-16 16,-2-2 97 0</inkml:trace>
  <inkml:trace contextRef="#ctx0" brushRef="#br0" timeOffset="4743.89">10989 6679 834 0,'0'10'114'0,"-3"2"77"0,1 2-57 0,-1 4-33 0,-2 2-39 16,0 5-18-16,-6 1-24 16,-3 2-4-16,-8 2-6 15,-2 2-7-15,2-6 2 0,-6 0-3 16,3-1-1-16,1-5 0 0,2-4 0 15,3-10-1 1,10-10 1-16,-1-10-1 16,10-20 0-16,6-5 9 15,10-16 7-15,6-5 5 16,4-8 21 0,2-4 10-16,0-3 10 0,1 1 7 15,-7 5-6-15,-3 11-11 16,-3 17-8-16,-5 11-7 0,0 25-12 15,-5 6-2-15,3 29-11 16,-2 15-3-16,-1 19-4 16,0 6-1-16,-1 4 1 15,1-8-6-15,5-12 1 16,0-7-3-16,2-12-23 16,0-7-12-16,-2-8-39 15,-3-1-27-15,0-12-31 16,-1-3-14-16,-7-11-283 15,0-6 276-15</inkml:trace>
  <inkml:trace contextRef="#ctx0" brushRef="#br0" timeOffset="4880.28">10970 6752 1118 0,'-8'-13'97'0,"0"0"63"16,5 4-39-16,11 1-27 15,8 3-10-15,9 5-11 0,10 2-11 16,4 4-26-16,4-3-16 15,6 4-25-15,1-3-20 0,-1 3-44 16,3 1-36-16,-3 7 52 16</inkml:trace>
  <inkml:trace contextRef="#ctx0" brushRef="#br0" timeOffset="5264.72">10801 8561 1314 0,'-1'15'55'0,"-3"11"25"16,1 8-24-16,0 6 14 16,1 1-9-16,-1 0-31 15,3-2-10 1,0-7-17-16,-1-7-15 0,1-13-28 15,-2-10-10-15,-4-7-58 16,3-7-115 0,-2-7 141-16</inkml:trace>
  <inkml:trace contextRef="#ctx0" brushRef="#br0" timeOffset="5627.85">10730 8718 739 0,'-8'-41'147'0,"5"3"142"16,3-1-66-16,14 11-84 15,7-2-15-15,10 11-22 16,7 1-7-16,6 10-13 15,2 4-4-15,-6 7-23 16,-9 0-17-16,-10 6-25 16,-9 4-9-16,-5 1-3 0,-6 7 2 15,-6 2 0 1,-9 3-7-16,-6-1-14 16,-6-1-6-16,3-9-4 0,4-2 4 0,11-5 8 15,8-3 1-15,14 2 6 16,5 1 5-16,16 5 2 15,1 3 4 1,-1-2 7-16,1 0 3 0,-6 3 1 16,-5 2 3-1,-9-1 1-15,-8 4-1 16,-16 1 6-16,-11 4 3 16,-16 2-10-16,-4-3-6 0,-18 6-4 15,-6-2-7-15,-13-5-25 16,-3-3-10-16,13-4-34 15,9-6-15-15,27-10-36 16,13-12-17-16,23-27 75 16</inkml:trace>
  <inkml:trace contextRef="#ctx0" brushRef="#br0" timeOffset="6402.74">14630 6663 1252 0,'3'2'70'0,"0"3"36"0,-1 1-24 0,-1 7 5 0,1 1-10 0,-2 5-22 16,-2 6-3-16,1 6-25 16,-4 7-10-16,-4 2-9 15,-1-2-8-15,-3-2-1 16,2-8-1-16,4-12-6 16,3-5 2-16,4-13 2 15,4-7 0-15,3-18 5 16,4-11 5-1,4-15-1-15,2-7 7 0,2-6 21 16,-2-1 7-16,1 0 17 16,-3 0-3-16,1 22-18 15,0 10 0-15,-2 29-18 16,4 7 0-16,2 29-3 16,4 11-11-16,4 22 0 15,-3 3 3-15,1 4-4 16,-4-6-1-16,-7-13-10 15,3-7-22-15,-10-11-44 16,1-6-12-16,-9-8-53 16,-1-3-9-16,-6-13-183 0,-5-3 196 15</inkml:trace>
  <inkml:trace contextRef="#ctx0" brushRef="#br0" timeOffset="6600.02">14646 6769 1413 0,'3'6'72'0,"3"-3"18"16,2 1-7-16,5-3-5 15,4-2-15-15,5-9-22 16,6-2-11-16,12-7-14 16,1-2-11-16,8 2-33 15,-2-3-33-15,-1 5-72 16,-3-4-288-16,1 10 266 15</inkml:trace>
  <inkml:trace contextRef="#ctx0" brushRef="#br0" timeOffset="6853.63">15349 6433 1311 0,'8'10'90'0,"0"-1"65"0,-2 8-27 0,-4 12-12 16,0 5-22 0,-1 7-34-16,1 4-16 0,-1 0-20 15,1 4-4-15,-1-5-19 16,-1 2 0 0,-1-8-40-16,-4-5-25 15,-1-5-54-15,-2-5-26 16,2-9-261-16,-2-6 255 15</inkml:trace>
  <inkml:trace contextRef="#ctx0" brushRef="#br0" timeOffset="7071.28">15169 6766 1356 0,'0'3'95'16,"0"3"27"-16,4 1-14 0,5 2 1 15,8-9-8 1,5 0 0-16,15-3-17 0,-1-7-13 16,15 4-33-16,2 0-17 15,2 0-17-15,2-1-15 0,-6-2-50 16,-6-1-32 0,-7-4-69-16,-5-2-30 15,-7-6 107-15</inkml:trace>
  <inkml:trace contextRef="#ctx0" brushRef="#br0" timeOffset="7283.82">15912 6484 1461 0,'0'18'86'16,"-1"5"16"-16,1 10-23 15,0 0 7-15,1 6-31 16,4 4-20-16,2-2-14 15,0-3-11-15,1-2-37 16,-1-5-12-16,-3-4-74 16,1-5 2-16,-3-7 56 0</inkml:trace>
  <inkml:trace contextRef="#ctx0" brushRef="#br0" timeOffset="7685.16">15950 6599 1359 0,'13'-48'71'16,"6"18"54"0,8 7-27-16,4 15 6 15,4 8 1-15,6 5-28 16,-2 6-12-16,2 1-28 0,-7-1-11 16,-11-1-14-16,-4 1-8 15,-14 0-3-15,-5 0-5 16,-13 3-4-16,-12 2-10 0,-11 6-19 15,-5-5-5-15,3-3-1 16,9-6 10-16,14-4 22 16,13-4 8-16,-4 3 2 15,12 3 1-15,11 0 7 0,12 4-1 16,10 1 8 0,9 0-2-16,2 1-4 15,-4 1-2-15,-8 0 1 16,-10 1 0-16,-9 3 4 15,-5 4-1-15,-14 4-1 16,-4 2 1-16,-26 3-8 0,-16 3 1 16,-19-2-3-1,-6 1-11-15,-5-13-29 16,2-5-27-16,10-14-73 16,0-6-302-16,16-21 282 15</inkml:trace>
  <inkml:trace contextRef="#ctx0" brushRef="#br0" timeOffset="8431.45">17662 8116 1143 0,'14'1'99'0,"0"3"90"0,-1 5-115 0,-4 4-1 0,-2 10-15 0,-4 6-2 0,-1 16-17 16,-4 7-8-16,-4 13-15 16,-5-2-7-16,-2 0-4 15,2-12-3-15,3-20-2 16,5-7 0-16,1-23 0 15,-2 3-3-15,4-25 0 16,1-14 0-16,4-18 1 16,1-17 2-16,2-8 3 0,0-6 6 15,3 5 15-15,-2-1 6 16,4 17 8 0,3 6 3-16,6 28 1 0,0 15-2 15,0 24-3 1,0 18-10-16,-4 18-6 15,-3 12-6-15,0 7-1 16,-3 4-1-16,4 5-6 16,1 1-1-16,2-11-5 0,-3-7-16 15,-2-11-41-15,-3-10-21 16,-6-11-72-16,-5-9-12 16,-5-10 89-16</inkml:trace>
  <inkml:trace contextRef="#ctx0" brushRef="#br0" timeOffset="8649.04">17662 8316 1319 0,'11'-3'95'16,"2"1"19"-16,-2 7-27 0,3 0-4 0,-1 4-42 0,1 2-5 0,8-8-23 15,0 1-5-15,11-9-39 16,3-6-36-16,13-10-212 16,5-7 169-16</inkml:trace>
  <inkml:trace contextRef="#ctx0" brushRef="#br0" timeOffset="9904.45">21704 6739 1160 0,'8'-6'80'0,"-7"3"37"0,-4-1-11 0,3 4-13 0,-6 0-17 0,6 7-16 0,0 5-1 0,0 12-18 31,-2 8-2-31,-3 12-18 15,1 8-7-15,-6 8-11 16,-1-4-3-16,-5 1 0 0,-1-9-4 16,3-15 0-16,3-8-5 15,5-12 0-15,-1-10 0 0,6-6-6 32,2-12 8-32,7-19 4 0,8-7 0 15,1-18 10-15,5-5 2 16,4-6 5-16,-6-4 5 15,2 2 18-15,-1 1 2 0,-2 6 21 16,1 5-11-16,4 22-5 16,-2 10 0-16,2 28-17 15,-1 11 5-15,6 27-11 16,1 14-11-16,-4 12-4 16,3 7 4-16,-4 5-9 15,0 1 4-15,2-1 1 16,-2-3-10-1,-6-12-5-15,-3-9-22 0,-8-12-42 16,-2-11-16-16,-6-8-42 16,-1-7-12-16,-7-14 67 15,-3-8 13-15</inkml:trace>
  <inkml:trace contextRef="#ctx0" brushRef="#br0" timeOffset="10112.92">21742 6856 1258 0,'1'3'75'0,"2"3"47"0,4 1-29 0,4 2-1 0,1-4-5 0,14-5-11 16,2 0-14-16,8-5-18 16,8-6-15-16,2 0-41 15,-2 0-29-15,1 0-90 16,-9-2-246-16,-9 4 228 15</inkml:trace>
  <inkml:trace contextRef="#ctx0" brushRef="#br0" timeOffset="10434.65">21641 6212 1465 0,'49'27'93'0,"1"0"44"0,1-2-6 0,7-11-19 16,0-4-30 0,5-10-44-16,2-10-15 0,-10-4-45 15,4-5-32 1,-4-3 53-16,0-11-25 0</inkml:trace>
  <inkml:trace contextRef="#ctx0" brushRef="#br0" timeOffset="23303.74">7403 13350 718 0,'-3'0'141'0,"-2"3"145"0,-3 5-149 0,0-6-20 0,2 5-36 0,1 1-7 0,4-1-13 0,1-6-8 16,0-1-18-16,6 13-9 0,-1-5-13 16,-1 7-5-1,3 4-1-15,-4 5-5 0,-3 12 2 16,-3 4-1-16,-7 2-4 15,-2 2-7 1,-3-7-15-16,1-4-1 0,3-11 7 16,3-8 6-16,4-15 14 15,4-10 5 1,1-16 16-16,5-6 9 0,9-13 15 16,-1-8 4-16,5-6-7 15,1-3-4-15,-4-1-2 16,0-1-4-16,-2 11-1 0,0 5-3 15,2 18-8 1,-6 6-5-16,-3 18-2 0,-7 7-5 0,10 0 1 16,-2 13-3-1,6 3-9 1,2 6 1-16,1 5-1 16,0 7 0-16,2 7 1 0,5 10-1 15,-7 1 0-15,2 9-1 16,-6-2-2-16,-4 1 3 15,-4-5-4 1,-3-8-3-16,1-9-13 0,-2-10-15 0,3-10-20 16,0-6-11-16,-4-13-13 15,-1-6-16 1,-2-16-45-16,-5-2-114 0,0-9 149 16</inkml:trace>
  <inkml:trace contextRef="#ctx0" brushRef="#br0" timeOffset="23518.26">7397 13407 1163 0,'1'-5'82'0,"2"3"30"0,-1 2-12 15,3 10-35-15,-1-4-12 0,4 5-2 0,3 0-9 0,10-11-2 0,-2 0-9 0,12-9-19 0,2-2-5 0,2-8-49 16,5-3-36 0,-4-5 42-16</inkml:trace>
  <inkml:trace contextRef="#ctx0" brushRef="#br0" timeOffset="23913.77">7313 12774 1309 0,'0'-6'30'0,"-2"22"2"15,-2-10 42-15,2 0-17 0,5-6 21 0,8 0 11 16,13 0 6-16,3 0 2 0,12 0-25 15,4 2-24-15,4 9-30 0,1 3-9 16,0 2-18 0,3 4-20-16,-1-1-65 0,-2 0-35 15,-9-3 63 1</inkml:trace>
  <inkml:trace contextRef="#ctx0" brushRef="#br0" timeOffset="24930.37">7482 15517 800 0,'0'0'119'0,"0"-3"123"0,0-4-115 0,-2 3-15 16,5-3-24-16,1 3-14 0,2 0-10 0,3 4-9 15,-2 2-10-15,1 9-7 16,-2 5-22-16,-3 4-6 15,3 23-8-15,-6-1-2 0,0 17 2 16,-1-4-5-16,-6 5-35 16,4-5-21-16,-1-1-53 15,0-2-42-15,1-10 89 16</inkml:trace>
  <inkml:trace contextRef="#ctx0" brushRef="#br0" timeOffset="25448.35">7436 15561 1431 0,'8'-13'83'0,"-2"-4"39"16,4 1-7-16,4-3-14 0,2 2-7 15,6 3-29-15,-2 1-14 0,2 5-23 16,0 3-8-16,4 7-6 16,-1 3-5-1,-6 6-5-15,3 1-2 0,-13 11-7 16,-4 0 2-16,-5 9-17 16,-9 2-7-1,-7 1-12-15,-3-3-7 16,-8-9 12-16,2-5 4 0,8-7 20 15,1-3 7 1,11-7 3-16,5 1 5 16,3 1 1-16,7-2 7 0,13 4 10 15,3-3 3 1,4 3 4-16,1 1-7 0,2 0-9 16,-6 2-4-16,-5 5-7 15,-6 2-3-15,-10 9 1 16,-3 3 2-16,-10 9-3 0,-6 0 4 15,-12 1-3 1,-2 1 0-16,-6-4-2 0,-4 1-4 16,-4-15 0-1,-3-1 2-15,-2-14-8 0,4-6-7 0,2-12-20 32,6-6-13-32,5-14-38 0,7-5-26 15,2-6 65-15</inkml:trace>
  <inkml:trace contextRef="#ctx0" brushRef="#br0" timeOffset="29385.08">11326 14798 902 0,'0'-8'137'0,"0"3"150"0,5-3-154 0,-2 3-20 0,-1 5-43 0,-2-1-17 0,-5 4-29 16,2 6-4-16,-3 6-4 0,1 4-1 15,2 1 4-15,1 5 5 16,4 2 2 0,3 2-1-16,4 5 0 0,4 2 0 15,2 5-1-15,4 5-3 16,0 11-7-1,-5 4-5-15,-1 10-5 0,-3 5-2 0,-4 8-2 16,0-1 0 0,2 2 2-1,2-6-1-15,1-3-2 0,3-8-5 16,0-13-12-16,-1-5-4 16,-1-15-17-16,-1-8-8 15,-4-7-11-15,2-5-12 0,-4-11-11 16,-4 0-6-16,1-4-56 15,3-4-108-15,-9-5 153 16</inkml:trace>
  <inkml:trace contextRef="#ctx0" brushRef="#br0" timeOffset="29682.44">11282 15902 999 0,'2'0'74'0,"6"-2"49"0,4-3-16 16,7 4 3-1,5 2-10-15,6 10-24 0,1 8-21 16,6 10-36 0,-3 8-9-16,1 6-19 15,-3 1-11-15,1-4-5 0,-5-7 2 16,2-6 13-16,-1-5 4 15,-6-18 20-15,-1-4 6 0,-6-20 24 16,-2-5 19-16,-3-16-4 16,-1-8-2-16,-2-5-25 15,-4-4-14 1,0 4-33-16,-4 5-33 0,0 10 31 0</inkml:trace>
  <inkml:trace contextRef="#ctx0" brushRef="#br0" timeOffset="30794.25">11227 17174 1315 0,'3'0'81'0,"0"2"39"0,0 1-15 0,-3 3-19 0,-1 7-14 0,-7 3-20 16,0 6-7-16,-3 5-17 16,-2 7-8-16,1 7-15 15,-2 5-6-15,-1 11-8 16,1 0-7-16,0 4-15 15,3 1-9-15,3-10 4 16,3-4 6-16,4-19 14 16,1-10 10-16,3-19 0 15,5-10-1-15,1-23 14 16,2-5 3-16,4-12 16 16,-4-5 4-16,3-7-1 15,2-1-2-15,1 0 0 16,0 6 0-16,1-1 7 0,-1 1 3 15,-1 11 8-15,3 2-3 16,-2 17 5-16,2 2-3 16,-3 11-15-16,-2 3-6 0,-1 11-12 15,1 2-1 1,-2 9-6-16,3 4-1 0,4 14 1 16,-1 5-5-1,5 14 7-15,2-1-2 16,0 13-8-16,0 3 1 15,-1 2-8-15,-2 3-22 0,-3-4-24 16,-3-4-17-16,-5-6-41 16,-3-12 9-16,-4-12-14 15,0-11-4 1,-8-14-196-16,-5-11 204 0</inkml:trace>
  <inkml:trace contextRef="#ctx0" brushRef="#br0" timeOffset="31014.02">11177 17464 1068 0,'-5'5'103'0,"0"6"98"0,5 2-115 0,6-1-36 0,7 1-10 15,8-8-12-15,2-5-5 0,12-7-9 16,3-11-8-1,8-3-2-15,2-3-11 16,3-1-47-16,-5 3-88 0,-2 6 79 16</inkml:trace>
  <inkml:trace contextRef="#ctx0" brushRef="#br0" timeOffset="31445.12">11012 16594 590 0,'-7'0'141'0,"3"0"191"0,1 0-152 0,0 6-50 16,-2 2-12-16,5 2-8 15,0-3-8-15,5 1-6 16,5 2-3-16,2-7-22 15,7 3-4-15,6 2-17 16,5 3-10-16,11 2-20 16,4-1-9-16,2 3-9 15,2-6-5-15,1-6-22 16,-1-3-20-16,3-3-51 16,-4-8-44-16,-7-6 77 0</inkml:trace>
  <inkml:trace contextRef="#ctx0" brushRef="#br0" timeOffset="32326.76">12185 17149 1136 0,'0'8'111'0,"0"-3"89"0,0 6-35 0,1-5-35 0,-1 2-24 0,0 1-40 0,0-2-17 16,0 10-17-1,-6 2-4-15,3 17-12 16,1 5-8-16,2 14-8 16,5 5-4-16,-2 3-18 15,0 0-12-15,0-7-37 16,4-9-7-16,1-9-14 16,-7-13 2-16,4-11 0 15,-5-14-10-15,-2-3 61 0</inkml:trace>
  <inkml:trace contextRef="#ctx0" brushRef="#br0" timeOffset="32610.52">11953 17365 1173 0,'25'0'105'0,"8"3"67"16,3 7-28-1,10 2-35-15,-2 2-19 0,4 5-37 16,-3 0-16-16,-5 0-28 16,-1 0-1-16,-7-9-10 15,-4-6-13-15,-1-5-36 16,-5-10-33-16,-6-11-183 15,0-7 160-15</inkml:trace>
  <inkml:trace contextRef="#ctx0" brushRef="#br0" timeOffset="32982.83">12727 17035 1031 0,'0'0'116'0,"0"7"127"0,2-4-78 16,-2 8-26-1,3 2-1-15,-1 4-14 0,-1-1-16 16,2 7-16-16,4 9-19 16,-1 6-35-16,2 4-12 0,3 15-21 15,-2 1-5-15,-1 6-8 16,-3-1-16-16,0-7-49 16,-4 1-26-16,2-11-58 0,1-2-11 15,0-22-155 1,1-3 190-16</inkml:trace>
  <inkml:trace contextRef="#ctx0" brushRef="#br0" timeOffset="33525.37">12723 17171 1450 0,'-5'-19'90'0,"5"3"47"15,0-1-19-15,12-3 0 16,7 4-9-16,11-8-8 16,8 2-10-16,8 5-18 0,-2-1-10 15,7 6-16 1,-7 1-8-16,-6 9-22 0,-5 4-8 0,-11 9-9 16,-5 4-8-1,-9 11-1-15,-5-1-6 0,-7 3-20 16,-7 2-8-1,-10 2-20-15,-3-1-3 16,-6-1 15-16,-3-8 10 16,6-3 23-16,2-6 8 15,9-7 9-15,9 2 1 16,7-8 6-16,0 3 6 0,12 0 6 16,2 2 7-16,10-2 14 15,3 2 5-15,6 1-5 16,0 1-3-1,0 1-13-15,3 3-6 0,2 4-6 16,2 6-2-16,-6-2-8 0,-4 4-1 16,-14 3-1-1,-6 2 0-15,-12 7-5 0,-7-2-1 16,-15 3-2 0,-8-1-7-16,-9-5 2 0,0 0 3 15,-1-14-3 1,4-4 6-16,-5-12 9 15,1-9-1-15,5-5-1 16,1-7 3-16,17 2-48 0,3 0-29 16,9-1-89-16,7 4-26 15,-5-16 97-15</inkml:trace>
  <inkml:trace contextRef="#ctx0" brushRef="#br0" timeOffset="39613.01">13881 14120 1027 0,'0'22'89'0,"0"-2"62"0,-4 5-81 16,-2 4-16-16,1 1-10 0,-1-5 9 0,1-9 2 0,5-7-15 0,0-7-9 16,2-13-2-1,3 0 1-15,-1-16 12 0,-1-2 7 16,1-18-3-16,-4-8-5 16,0-10 0-16,0-7-2 15,-4-15-1-15,1-8-2 16,0-20-6-16,0-11-4 15,0-14-8-15,0-4 1 0,0 2 4 16,-1 4-5-16,3 10 3 16,1 5-3-16,-5 8-16 15,2 4 2-15,-3 12-6 16,1 12-3-16,-1 7 9 16,1 2-2-16,-1 8 2 15,-1-6-1-15,4-1-6 0,0-2 2 16,3-3-2-1,0 6 1-15,1 7-3 0,6 2 1 16,1 7-3 0,-2 2-1-16,2 1 8 15,-2 4 3-15,-3-1-5 16,5 5 1-16,-5-1 1 0,1 2-3 16,-1 3 2-1,0-1 1-15,2 3-1 16,-1 2-4-16,1 4 5 0,-2 0 3 15,-1 7-5-15,-2-1 2 16,1 1 0-16,-1 1-4 0,0-4 5 16,4 5-1-16,-4 6-3 15,1 6 3-15,-1 16-8 16,2-2 2 0,-1 14 0-16,-1 0 1 0,3 4 3 15,2 3 2-15,5-7 5 16,5-1 0-16,9-3-4 15,6-4-1-15,11 3-3 16,11 0 0-16,19 2 5 16,5-3-2-16,17 2 5 15,-5 2-1-15,1-5-4 16,-3 4 1-16,-4-4-3 16,4 1 3-16,-9-1 0 0,-6 3 1 15,-22-5-34 1,-13 6-20-16,-22-1-54 15,-7 0-38-15,-17-6 83 0</inkml:trace>
  <inkml:trace contextRef="#ctx0" brushRef="#br0" timeOffset="39953.69">14807 10587 1262 0,'-24'28'64'0,"-1"-2"23"0,4-11 5 0,9-5-12 15,4-7-4-15,9-3-19 0,4-2-7 0,12 1-4 16,7-1-8-16,11 4-9 16,4-1-4-16,7 9-13 15,3-2-4-15,0 3-1 16,-4 1-5-16,0 1-1 15,-8-2 0-15,-7 5 1 16,-6 4-2-16,-11 6 2 16,-7 2 2-16,-12 4-3 15,-12 2 3-15,-8 7-1 0,-9 3-8 0,-14 8-34 32,-3 0-14-32,-18 5-55 0,-2 2-26 0,-4-9 78 31</inkml:trace>
  <inkml:trace contextRef="#ctx0" brushRef="#br0" timeOffset="41633.96">16226 10917 1184 0,'0'6'78'0,"0"5"50"16,-1 3-27-16,-9 10-15 0,-1 4-22 0,-8 12-44 16,0 7-10-16,-4 10-12 15,1 4 4-15,0 4 1 16,6-8-8-16,6-10-6 15,2-9 1-15,7-15 0 16,1-5 5-16,5-17 11 16,1-4 5-16,5-17 18 0,0-9 13 15,0-13 4 1,0-10-6-16,2-13-12 0,-1-6-7 16,10-5-9-16,5 4 0 15,5 9 9-15,4 9 6 16,2 13 15-16,-6 6 8 15,-2 12-6-15,-1 10 1 16,-5 12-17-16,-2 2-1 0,-4 17-14 16,-6 5-6-1,-2 13-2-15,2 13-6 16,-2 11 5-16,-1 8-4 16,-1 3 1-16,-2 0 1 15,-1-6-32-15,-2-10-12 16,2-6-33-16,-2-8-25 0,0-13-11 15,-1-4-9-15,-2-15-12 16,-2-7-77-16,-7-12 135 16</inkml:trace>
  <inkml:trace contextRef="#ctx0" brushRef="#br0" timeOffset="41831.87">16140 11148 1192 0,'4'5'109'16,"4"1"106"-16,6 2-100 0,10 3-13 0,3-4-9 0,1-3-32 0,2 0-14 0,-8-4-28 31,-1-7-11-31,7-2-47 0,-2-10-30 16,7-6-61-1,0-5-23-15,2-10 85 0</inkml:trace>
  <inkml:trace contextRef="#ctx0" brushRef="#br0" timeOffset="42151.37">16267 10281 1971 0,'7'2'17'0,"32"2"-10"0,-10 3-24 0,2 1-48 16,-7-1-43-16,-2 3 49 15</inkml:trace>
  <inkml:trace contextRef="#ctx0" brushRef="#br0" timeOffset="42788.64">17152 10820 1050 0,'4'2'112'0,"-3"0"124"0,4 5-78 15,-4 1-18-15,4 5-14 0,2 7-41 0,-1 6-13 0,2 12-21 16,0 7-14-16,0 14-12 15,1 5-5-15,-1 2-18 0,0 2-4 16,-5-8-13 0,-2-6-22-16,-1-8-36 0,-1-10-18 15,-1-11-55 1,1-8-11-16,-4-17 85 16</inkml:trace>
  <inkml:trace contextRef="#ctx0" brushRef="#br0" timeOffset="43035.08">16974 11193 1347 0,'11'-7'116'0,"0"1"47"0,7-8-18 16,2 1-9-16,10 1-33 15,5 2-23-15,4 7-37 16,1 3-11-16,2 5-26 15,4 3-6-15,-3-4-16 16,-1 4-23-16,-1-6-57 16,-3-2-31-16,-2-7-55 15,-2-7 86-15</inkml:trace>
  <inkml:trace contextRef="#ctx0" brushRef="#br0" timeOffset="43283.47">17692 10811 1411 0,'2'-2'116'16,"4"1"44"-16,2 7-24 0,1 7-4 0,-1 12-32 31,-3 8-18-31,3 11-25 0,3 7-17 0,-3 5-24 16,1 1-15-1,-3-2-34-15,-1-1-23 0,-2-15-59 16,-3-4-34 0,0-11-46-16,-1-5-271 0,-1-13 298 15</inkml:trace>
  <inkml:trace contextRef="#ctx0" brushRef="#br0" timeOffset="43688.35">17662 10899 1306 0,'0'-25'126'16,"3"3"56"-16,10 9-36 16,3 4-17-16,12 1-32 15,2 0-14-15,8 7-21 16,-2-3-7-16,2 3-24 0,5 4-8 16,-6 3-12-16,0 1-9 15,-10 2 3 1,-9 2-1-16,-13 2-11 0,-5 1 4 15,-12 3-13 1,-9 5-7-16,-11-1-1 0,-1-2-2 0,10-4-1 16,2-3 7-1,15-8 11-15,6 3 2 16,9-3 9-16,9 4 5 16,12 2 5-16,1-2 9 0,4 6 5 15,-2 3 8 1,0-1-6-16,-4 3-10 0,-7 1 1 15,-10 2-12-15,-15 0-1 16,-9 4 0-16,-14 4-5 16,-2-4 0-16,-7 0-7 15,2-1-14 1,-3-14-49-16,-1-8-23 0,4-4-53 16,-5-11-18-16,-1-11 92 15</inkml:trace>
  <inkml:trace contextRef="#ctx0" brushRef="#br0" timeOffset="44496.48">16119 10229 655 0,'0'-5'107'0,"0"1"130"0,0 0-104 0,5 4-15 0,1 0-19 0,-1 0-14 15,0 4-7-15,-2 0-3 16,0 3-3 0,0 4-14-16,2-5-7 0,4 3-2 15,6 2 1-15,7-4 2 16,6 1 1-16,10-5-4 16,-2-3-10-16,5-3-3 15,-3-4-9-15,-3 3-15 16,-4 0-1-16,-2 4-11 15,-4 2 1-15,-5 4-1 16,-1 2-1-16,-4 2 0 16,-4-4-3-16,-7 0 8 15,-2-6-3-15,-1 2 4 16,-1-2 2-16,0 0-2 16,-3-2 3-16,-6-2 1 0,-4-4-6 15,-3 1 1-15,-1 3-7 16,-2 2-45-16,2 4-22 15,-10 2-94-15,2 1-138 16,-7-5 177-16</inkml:trace>
  <inkml:trace contextRef="#ctx0" brushRef="#br0" timeOffset="45866.86">15881 9748 1409 0,'1'-2'37'15,"-5"6"1"-15,-7 5 43 0,0 1-3 0,0 1-4 0,1-8-13 0,5 1-17 0,4-4-3 0,2 4-2 0,4-3-6 0,3-1 5 16,5 2 0-16,2-1 2 15,1 1-3-15,-2 4-10 16,-1-3-4-16,-2 1 4 16,0 0 1-16,0 1 9 15,2 1-5-15,4-1-6 16,4-3 6-16,9-2 9 16,6 0 3-16,19-2-1 15,10-4-7-15,11 3-14 0,6-1-3 16,6 1-7-1,3 0-2-15,21 2-5 0,13 1-2 16,15 0 3 0,2 1-4-16,2 7 2 0,1-3 2 0,5 3-2 31,-3-2 12-31,-7-5 2 0,-9 4-1 16,-5-5 2-16,-1-1-9 15,-24-4-7-15,-10 0 0 0,-37 2-68 16,-18-2-44-16,-23 1-131 15,-10 0 106-15,-12-19 39 16</inkml:trace>
  <inkml:trace contextRef="#ctx1" brushRef="#br0">24669 17125 0,'0'0'0,"0"0"0,0 0 0,0 0 0,43 0 16,-15-4 0,-1 0-16,5-3 15,-4-1-15,3-4 16,1 0 0,-1-4-16,32-15 15,63-28 1,36-20-1,-28 12-15,-43 23 0,-36 17 16,-15 7 0,-13 4-16,-7 4 15,-8 5 1,-4-1 0,0 0-16,-1 0 15,1 4-15,-4 0 16,0 0-1,0 0-15,0 4 16,0 0 0,0 0-16,0 0 15,0 0-15,0-4 16,0 0 0,-4 0-1,0 0-15,0 0 0,0 0 16,0 4-1,0 0 1,0 0-16,0 0 0,0 0 31,0 0-31,0 0 16,0-3 0,0 3-16,0 0 15,0 0-15,0 0 16,0-4-1,0 0-15,0 0 16,0 0-16,0 0 16,0 0-1,0 0-15,0 0 16,0 4-16,0 0 16,0 0-1,0 0-15,0 0 16,0 0-1,0 0-15,0 0 16,0 0-16,0 0 16,0 0-1,0 0 1,0 0-16,0 0 16,0 0-1,0 0-15,0 0 31,0 0-15,0 0-16,0 0 16,0 4-1,0 0 1,0 0 0,0-4-1,0 0 16,0 0-15,0 0-16,0 0 16,0 0-1,0 0 1,0 0-16,0 0 31,0 0-15,0 0-1,0 0 1,0 0 0,0 0-16,0 0 15,0 0 17,0 0-17,0 0 1,0 0-16,0 0 15,0 0 1,0 0 0,0 0-1,0 0 1,0 0 0,0 0-1,0 0 1,0 0-1,0 0 1,0 0 0,0 0-1,0 0 1,-276 71 0,-209 75-1</inkml:trace>
  <inkml:trace contextRef="#ctx0" brushRef="#br0" timeOffset="64883.28">19251 10844 584 0,'-16'13'57'0,"-3"1"59"0,0 0-3 0,-5 2 5 0,2 0-6 0,3-2-15 0,2 2-6 0,9-7-1 0,7 0-6 15,1-1-5-15,9-6-2 16,10-2 11-16,3-3 5 16,13-7 10-16,4-1 0 0,5 0-8 15,7 0-14 1,-1 3-31-16,-1 0-15 16,-6 5-29-16,-4 0-5 0,-9 3-3 15,-1 2-10 1,-15 1-35-16,-2 0-20 0,-10 3-54 15,-4 1-18 1,-7 2-46-16,-7 4-196 0,-6-1 243 16</inkml:trace>
  <inkml:trace contextRef="#ctx0" brushRef="#br0" timeOffset="65149.37">19091 11172 1470 0,'27'-3'97'0,"0"-2"58"0,1 0-10 15,5-1-13-15,2 1-25 0,1-2-48 16,1 0-22-1,2 2-29-15,2-1-26 0,3 3-60 16,4 0-41 0,-1 1-208-16,8 1 191 15</inkml:trace>
  <inkml:trace contextRef="#ctx0" brushRef="#br0" timeOffset="66513.44">21100 11059 824 0,'-4'0'126'0,"1"-2"134"16,0-3-115-16,3 2-51 0,2-3-12 0,-1 4-8 15,-1 1-9-15,0 1-12 0,3 4-7 16,-3 7-20 0,0 4-4-16,-6 7-11 15,-3 0-6-15,5-2-1 16,3-1-2-16,6-5-3 15,1-7 1-15,3-4 0 16,1-8 6-16,3-6 11 0,2-3 5 16,-4-5 9-16,-4-5 0 15,-7 2-3-15,0-1 0 16,-7 2-6-16,-5-1-3 0,-9 6-5 31,-2 5-8-31,-4 11-6 0,5 11-3 0,1 11-7 16,1 2 1-1,7 6-16-15,5-3-4 16,11-7-3-16,13 1 4 0,9-6 17 16,2-2 3-16,1-5 6 15,-5-6 1-15,-1-4 1 16,-3-8 4-16,-7-1 13 16,-2-3 5-16,-10-3 11 15,-7-4 1-15,-5 2-6 16,-9-3-4-16,-9 5-7 15,2 1-9-15,-8 10-4 16,1 6-4-16,3 14-4 16,4 8-1-16,14-1-3 15,6 1-2-15,17 0-1 16,7-5 0-16,9-3 7 16,4-3 2-16,-2-7-1 15,-2-4 2-15,-6-5 0 16,-4-3 3-16,-10-1 3 0,-2-7 4 0,-3 2 1 15,-11-5-3 1,2 3 2-16,1-3-2 0,-3 6 0 16,8 4 2-1,3 9-5-15,-7 0-3 0,6 9-1 16,2 6 0 0,-1-3-4-16,0-1 4 15,4-1-1-15,-4-9-5 16,3-1 9-16,-2 0-4 0,1 0-9 15,6-4-19 1,-2-4-64-16,-6 0-34 16,8 1 60-16</inkml:trace>
  <inkml:trace contextRef="#ctx0" brushRef="#br0" timeOffset="74467.48">20155 10813 941 0,'0'0'94'0,"1"0"78"16,-1-2-45-16,0 2-32 0,0-3-15 0,-1 1-19 16,1 2-12-16,0 0-13 0,1 3-9 0,4 8-7 15,-2 5-5-15,-1 11-7 16,-1 8 0-16,-4 14-4 0,-3 6-3 15,-4 13-1-15,-4 3 0 16,1-7-6-16,1-9 2 0,4-14-4 16,2-9-3-1,4-16 0-15,2-13 4 16,0 5 3-16,5-19 3 0,1-10 7 16,2-7-2-1,0-13 6-15,0-10 4 0,-2-12 3 16,-3-5 6-1,0-4 11-15,-1 3 6 16,-2 4 13-16,3 2 0 16,5 11-6-16,3 1-5 0,8 13-13 15,5 5-3-15,2 6-1 16,1 4-5-16,2 10-4 16,1 5-4-16,0 15-8 15,-4 2 1-15,-3 15-7 16,-5 1-2-16,-2 13 4 15,0 1-1-15,0 12-1 16,-2-1 0-16,0 2 1 16,0 3-1-16,-1-3-3 0,0-3-3 15,-2-4-17-15,-2-4-9 16,2-10-17-16,-4-3-9 16,-4-4-25-16,-2-5-9 15,-4-11-18 1,-2 0-12-16,-3-8 74 0</inkml:trace>
  <inkml:trace contextRef="#ctx0" brushRef="#br0" timeOffset="74815.75">20054 10920 1039 0,'4'-7'89'0,"6"3"56"0,4-4-25 16,7 3-7-16,4-1-16 0,9 4-23 0,4 2-15 0,7 3-30 0,-1 4-13 16,-6-3-15-16,-1 3-14 15,-11-6-55 1,-3 2-19-16,-7 1 38 0</inkml:trace>
  <inkml:trace contextRef="#ctx0" brushRef="#br0" timeOffset="76742.89">20137 10257 547 0,'-14'0'80'0,"0"-1"108"0,0 1-113 0,1 0-14 0,2-3 3 0,6-2 5 0,2 2 13 16,3 0 19-16,0-2-7 0,2 2-9 16,2 0-10-16,0 3-15 15,-3 0-6-15,-1 0-9 16,0 0-3-16,-1 6-5 15,-4 2 2-15,2 3 1 16,1 1 0-16,4-5 1 0,6 2-3 16,7-1 10-16,7-6 1 15,16-2 2-15,11-5-3 16,10-3-16-16,1-5-6 16,-2 1-14-1,-9-1-4-15,-7 2-30 16,-5 3-26-16,-12 4-45 15,-5 0-21-15,-12 4-38 0,-6 0-6 16,-5 0 90-16</inkml:trace>
  <inkml:trace contextRef="#ctx0" brushRef="#br0" timeOffset="77249.11">20159 9895 1054 0,'-1'-2'108'0,"-4"-3"59"0,-1 1-72 0,-1 2-11 0,-2 0-23 0,3-1-3 0,1 6 10 16,3-3 0-1,1 0-6-15,-1 0-3 0,-3 2-4 16,10 0-3-16,5-2-1 16,2-2-2-16,6-3 0 15,2 2-6-15,12 2 0 16,1-1-5-16,6 2-19 16,4 0-5-16,-1 2-14 15,3 7-3-15,-4-6-6 16,3 2-18-1,-2 1-51-15,-4-6-37 0,-9 0-148 16,-4 0 149-16</inkml:trace>
  <inkml:trace contextRef="#ctx0" brushRef="#br0" timeOffset="77980">21879 10806 1185 0,'3'8'89'0,"-1"2"53"16,4-1-11-16,-4-3-24 0,2 4-16 0,3 4-26 0,-3 6-16 0,4 7-22 15,-3 10-11-15,-2 5-10 16,0 5-5-16,-3-2-9 16,2 2-13-16,-1-9-44 0,-1-5-21 15,2-3-53-15,-4-11-154 16,-1-10 187-16</inkml:trace>
  <inkml:trace contextRef="#ctx0" brushRef="#br0" timeOffset="78477.97">21847 10871 1304 0,'10'-19'94'0,"1"2"53"16,-2 2-6-16,9 3-19 15,1-1-15-15,6 1-15 16,5 2-16-16,5 5-21 16,1 1-13-16,-3 7-24 15,-1-2-4-15,-9 12-13 16,-2 0-3-16,-10 1-4 16,-2 5-8-16,-12 0 6 15,-6-2-4-15,-7 3-25 0,-5-4-9 16,-2-2-6-1,-1-1 2-15,2-2 25 0,5 0 12 16,9-6 9 0,4 3 2-16,9-4 2 15,8 4 5-15,7 3 12 16,4-1 7-16,9 1 20 0,7 2 3 16,5 1 11-1,3 0-6-15,-10 3-21 0,-4-3-7 16,-18 9-12-16,-7-3 1 0,-7 7-2 31,-13 0 0-31,-14 4-3 16,-7-1-1-16,-10 5-2 0,-1-4-3 15,2-5-1-15,0-4-7 0,3-11-9 16,-1-10-10 0,-2-5-43-16,1-14-19 15,-1-9-46-15,3-4-15 0,7-16 85 16,2-4 4-16</inkml:trace>
  <inkml:trace contextRef="#ctx0" brushRef="#br0" timeOffset="78778.24">21802 10242 1394 0,'0'1'95'0,"1"-1"64"0,6 0-6 0,7 0 6 0,5 0-16 0,15-3-33 0,6-6-20 16,6 1-37-16,2 0-15 0,0-3-32 15,-2 3-21-15,4 2-67 0,-1-5-53 16,5 0 71 0,-2 3-7-16</inkml:trace>
  <inkml:trace contextRef="#ctx0" brushRef="#br0" timeOffset="80669.59">19268 12055 1165 0,'0'2'69'0,"0"1"42"0,0-3-14 0,0 0-16 16,0 0-3-16,3 0-4 0,5 3-3 0,3 0-10 15,2 2-7-15,4 0-17 16,8-1-1-16,10 4-7 15,6-6-5-15,5 3-9 16,-2-5-6-16,-8 0-24 16,-4 0-20-16,-13-4-51 15,-7 3-34-15,-10 1-224 0,-4-5 215 16</inkml:trace>
  <inkml:trace contextRef="#ctx0" brushRef="#br0" timeOffset="80914.75">19243 12296 1240 0,'6'7'114'0,"2"1"44"0,5 1-23 16,4-3-4-16,7-1-32 15,7-5-16-15,9 0-32 16,4-6-16-16,6 3-23 16,-4-4-23-16,-8 3-74 15,-5 1-54-15,-9 3 62 16</inkml:trace>
  <inkml:trace contextRef="#ctx0" brushRef="#br0" timeOffset="84363.39">20456 12003 1166 0,'0'2'52'0,"0"-2"31"0,0 0-9 0,0 3 6 0,-5 3-14 0,4 10-33 16,-3 6-12-16,4 14-8 15,0 7-4-15,-6 11-1 0,-2 7 2 16,-3 4-4 0,0-1-2-16,3-10-1 15,0-7-2-15,7-21-5 16,1-9 2-16,0-16 2 15,1-1 9-15,1-17 3 16,0-8 3-16,1-16 12 0,3-5 1 16,-3-6 13-16,0-3 5 15,4 0 10-15,1-4 4 0,1 4 2 32,5-2 9-32,5 5-15 15,2 5-5-15,4 6-2 16,-1 8-9-16,-1 11-4 0,1 8-10 15,-5 12-9-15,0 7-11 0,-2 15-6 16,4 7 7 0,-1 14-6-16,2 6 2 0,-1 10 3 15,1 9-8 1,-5 4-17-16,2 2-7 16,-3-5-39-16,0-14-13 0,-2-7-28 15,0-10-12-15,-3-9-6 16,-1-5-19-1,-9-11 86-15</inkml:trace>
  <inkml:trace contextRef="#ctx0" brushRef="#br0" timeOffset="84564.51">20423 12237 1354 0,'6'-4'74'0,"5"3"37"0,3-1-10 16,8 4-14-16,1 1-21 0,8-1-38 0,2 2-13 15,3-2-23-15,4-1-21 16,-4 1-34-16,0 3-32 16,-4 1 45-16</inkml:trace>
  <inkml:trace contextRef="#ctx0" brushRef="#br0" timeOffset="84779.95">21256 12397 1660 0,'3'-11'73'0,"-2"3"27"15,-1 2-50-15,-1-5-21 16,-1 3-17-16,2 0-42 0,5-3-36 16,5 2-54-16,1-2 62 15</inkml:trace>
  <inkml:trace contextRef="#ctx0" brushRef="#br0" timeOffset="85107.39">21772 12027 1451 0,'0'3'132'31,"0"0"48"-31,-2 5-45 0,-1 0-18 0,1 0-42 0,4 6-6 16,1 6-12-1,3 7-6-15,4 10-23 0,-2 0-16 16,-4 6-18 0,3 4-9-16,-7-3-40 15,0 1-27-15,0-4-46 16,-2-8-22-16,-3-3-20 15,5-10-9-15,0-10 99 16</inkml:trace>
  <inkml:trace contextRef="#ctx0" brushRef="#br0" timeOffset="85699.9">21734 12052 1232 0,'0'-14'133'0,"3"1"98"0,0-1-91 16,5-2-5-16,3-1-32 16,-2 1-11-16,9-3-7 0,-1 3-3 15,4 10-12 1,2 0-9-16,3 12-31 16,4 4-6-16,1 9-14 15,-1-2 0-15,-3 3-10 16,-8-2-3-16,-5 2 4 15,-3-4-4-15,-6 1-2 16,-5 2-6-16,-10 0-15 16,-4 3-2-16,-8 0-6 15,-2-3 12-15,-2-5 5 16,0-2-1-16,7-5 16 16,5 1-7-16,11 0 5 15,1 0 2-15,4-2-1 0,1 2 3 16,2-3 11-16,3 3 4 15,1-3-1-15,2 2 4 16,7-2-2-16,2 5 1 16,4-4 6-16,1 3 1 15,2 4-8-15,3 1-4 16,-5 8-7-16,-3 2-4 16,-8-2-2-16,-3 2 5 15,-9-1-4-15,-2 1 1 16,-11 3-2-16,-8 1-6 15,-11 1-10-15,-3-6-3 16,-10-2-2-16,-1-4-1 0,2-9 1 16,-1-3-6-16,7-8-23 15,6-8-10-15,6-7-13 16,0-7-23-16,10-2-51 16,3-3-22-16,3 0 81 15</inkml:trace>
  <inkml:trace contextRef="#ctx0" brushRef="#br0" timeOffset="86168.69">21516 11705 913 0,'5'-6'112'0,"1"-1"81"0,0 6-61 0,2 1-5 0,-3 1-19 0,0 4 1 0,1 3-3 15,-4-2 1-15,7 2-4 16,2-1-2-16,14 0-7 15,7 3-8-15,12-5-26 16,2 1-16-16,8-3-27 16,1-3-9-16,9 2-8 15,1-2-23-15,-5-2-69 16,-8 2-59-16,-17-6 74 16</inkml:trace>
  <inkml:trace contextRef="#ctx0" brushRef="#br0" timeOffset="126533.85">17599 16838 424 0,'-2'5'112'0,"-1"3"155"0,3-6-64 0,-5-1-49 0,5 4-16 0,-4-2-61 0,-3-1-15 0,1-2-14 15,-2 0-2-15,3 1-1 16,5-1 11-16,-7 3 3 15,-1-3-2-15,5 2-1 0,1-2-10 0,2 0-6 16,0 0-1 0,3 0-10-16,2 0 0 0,6 1 9 15,5 4 3 1,4 1 3-16,4 6 2 0,6-1-8 16,-3 0-8-1,6 1-2-15,0 1-1 0,-3 6-7 16,0 1 7-16,-3 4-4 15,-4 3-3-15,-2 1-6 16,-2 7-7-16,-5 4-2 16,-5 1 1-16,-4 2-3 15,-5-1-3-15,-3 3 3 16,-5 1-1-16,-6 0 2 16,-3-1-1-16,-7 2-12 15,-4 3 3-15,-10-3-4 16,-2 0-2-16,-7-4-1 15,0-4-10-15,4-3-21 0,2-9-2 16,13-8-18-16,4-6-17 16,8-8-40-1,5-4-40-15,11-13 90 16</inkml:trace>
  <inkml:trace contextRef="#ctx0" brushRef="#br0" timeOffset="127311.23">17716 16835 859 0,'-10'-19'66'0,"-1"3"23"0,-3 1-4 0,3 2-8 0,5 4 1 0,-2 5 9 0,5 1-20 0,3 3 2 0,0 0-9 16,0 0-10 0,4 5 11-16,3-5 2 0,7-5 6 15,0 1 5 1,6-6-4-16,9 1-5 0,1-4-10 15,5-4-7 1,2 3-5-16,4-1-1 16,10 3-9-16,-1 7-2 0,18 3-8 15,3 2-8-15,11 15 1 16,7 7-5-16,-9 12-2 16,-3 7-2-16,-14 8 1 15,-3 0-3-15,-6 2-3 16,0-1 1-16,-1-6-3 15,-1-3 3-15,-3-3-3 16,-3-2-2-16,-3-3 0 0,-5-1-5 16,-15-2-30-16,-4-8-19 15,-6-3-49-15,-9-3-24 0,-2-7-44 32,0-4-72-32,-15-7 143 15</inkml:trace>
  <inkml:trace contextRef="#ctx0" brushRef="#br0" timeOffset="128066.89">17676 17775 591 0,'2'2'143'0,"1"1"137"0,0-2-64 0,2-1-68 0,1 0-24 0,-1-3-34 0,-4 3-19 0,3 0-35 15,-4 0-9 1,0 0-9-16,1 5-6 0,4 6-3 16,3 2 0-16,6 6 9 15,5 1 0-15,6 1 2 16,4-3 1-16,10-2-5 15,11-3 2-15,12-10 8 16,14-1 6-16,15-6 16 16,7 0 8-16,0-9-1 15,-13-1-6-15,-11-8-6 16,-8-7-5-16,-1-4 0 0,0-6 0 16,-8-7 2-16,-5 4-2 15,-13-4-13 1,-9 2-6-16,-13 3-15 15,-2-8-5-15,-9 3-2 16,5 3-12-16,0 4-23 0,3 6 1 0,2 8-24 16,-2 6 2-1,-1 6 3-15,-4 4-19 0,-7 9-25 16,-1-2-27-16,-1-1-241 16,-11-2 228-16</inkml:trace>
  <inkml:trace contextRef="#ctx0" brushRef="#br0" timeOffset="128761.52">19202 17151 1193 0,'-2'0'108'0,"-3"3"80"15,2-3-84-15,-1 3-3 0,0-2-22 0,0-1-4 0,-3 4-4 0,-1 0-12 16,-4 6-17 0,-1 2-6-16,-3 7-19 0,4 0 2 15,-1 7 0-15,2 0-6 16,3 6-4-16,4-4-2 16,4-1-7-16,3 0-2 15,9-3 2 1,6-7-9-16,5-1 3 0,4-4 1 15,3-5 1-15,0-4 2 16,2-6-1-16,-2-4 5 16,-5-1-4-16,-3-6 3 15,-5-8 21-15,-1-2 6 0,-5-4 29 16,-5-3 5-16,-9 1 0 16,-6 1-3-16,-12-2-21 15,-6 4-7-15,-7 6-20 16,-6-1-22-16,-2 19-62 15,-1 5-34-15,7 15-72 16,6 7-29-16,9-2 120 16</inkml:trace>
  <inkml:trace contextRef="#ctx0" brushRef="#br0" timeOffset="130280.13">18934 18433 807 0,'-2'0'109'0,"-3"-2"82"0,2 1-71 0,3-1-16 0,0 0-30 0,8-4-9 16,1 3 6-16,-2 1 2 0,-6 1 12 15,2 1-1-15,-1 0-12 16,0 0-10-16,-1 0-14 16,2 4-9-16,-1 8-6 15,0-1-6-15,1 9-13 0,0 4-5 0,0 9-7 16,2 0-1-1,-5 3-10-15,-2-1-5 16,2-4-5 0,-6-5-3-16,6-7 6 15,0-7 6-15,-3-9 2 16,3-1 1-16,0-4 5 0,3-2 0 16,2-15 4-16,-1-5 9 15,-4-9 6-15,0-10 6 16,2-7 4-16,-1 1-4 15,6-6 1 1,2 3-3-16,1 11 6 0,1 0-4 16,1 8 9-16,6 7-4 15,-6 9-8-15,3 8 3 0,2 9-17 16,-1 6-1-16,10 13-7 16,3 6-4-16,7 15 3 15,2 5 4-15,1 7-2 16,2 2-4-16,2-5-15 15,1-10-3-15,-1-9 9 16,-7-9 4-16,-6-12 10 16,-6-6 9-16,-12-6 27 0,1-6 15 15,-13-15 34 1,0-3 5-16,-9-12-13 16,-7-10-7-16,-5-8-21 15,-1-4-16-15,3 7-13 16,3 5-13-16,10 16-14 0,3 6 1 15,3 11-34-15,3 2-19 0,5 6-75 16,3 0-40-16,13-1-64 16,4 3-9-1,7-2 139 1</inkml:trace>
  <inkml:trace contextRef="#ctx0" brushRef="#br0" timeOffset="130702.56">19894 18184 1214 0,'2'0'97'0,"-2"3"82"0,-3 8-34 0,-5 4-17 0,-3 9-15 0,-3 5-28 15,-4-1-13-15,6 10-21 0,2 0-13 16,5 1-25-16,5 5-5 16,8-4-10-16,7-1-1 15,5-7-4 1,7-1-4-16,0-15-8 0,1-5 1 16,0-13 6-16,2-7 1 15,0-13 13-15,0-5 6 16,-4-14 16-16,-4-5 11 15,-11-1 22-15,-7-5 4 16,-10 6 1-16,-8 4-1 16,-16 1-16-16,-3 3-13 15,0 3-26-15,-2 11-29 0,8 21-51 16,0 13-33 0,2 17-82-16,3 2-20 15,8 1 107-15</inkml:trace>
  <inkml:trace contextRef="#ctx0" brushRef="#br0" timeOffset="130952.05">20355 18141 1531 0,'0'6'135'0,"0"5"80"0,0 7-66 16,0 8-21-1,0 12-42 1,-2 5-30-16,4 7-40 0,1 6-6 0,3 2-18 16,2 2-21-1,2-3-38-15,-1-2-26 16,1-14-66-16,-1-5-17 16,1-17-308-16,-4-6 303 15</inkml:trace>
  <inkml:trace contextRef="#ctx0" brushRef="#br0" timeOffset="131350.85">20440 18300 961 0,'-1'-57'199'15,"2"10"307"-15,4 8-289 0,6 9-34 16,-2 9-19-16,6 5-52 16,4 9-21-16,7-1-28 15,3 5-17-15,5 1-8 0,-2 4-9 16,-4 1-12-1,-2 5-6-15,-11 3-11 0,-2 1 0 16,-10 7 0 0,-8 3-3-16,-9 7-11 15,-8 5-1-15,-11-2-3 16,-5 1 0-16,-1-6 8 16,1-5 3-16,9-14 3 15,9-4 0-15,9-8 4 16,5-1 1-16,7-1 4 0,9 4 4 15,5 8 8-15,6 5 3 16,9 8-1-16,0 7-3 16,6 4-10-16,0 3-1 0,4 9-6 15,2 4 1-15,6 6-16 16,1 2-10-16,4-4-44 16,3-1-29-1,-4-5-50-15,-5-4-31 0,-8-7-42 16,-12-8 113-16</inkml:trace>
  <inkml:trace contextRef="#ctx0" brushRef="#br0" timeOffset="142524.51">17435 688 671 0,'9'0'118'0,"-1"2"121"0,-3 2-42 0,-2-2-23 0,-1-1-34 16,-1 1-36-16,2 0-16 0,-1-1-26 0,0 6-12 0,2 5-15 15,1 7-1-15,0 19-6 16,-1 9 0-16,4 15-11 15,2-2-8-15,4-4-3 16,2-4-3 0,0-20-1-16,-2-8-1 0,-6-15-1 15,-7-7 7-15,-1-10 23 16,-11-10 3-16,-6-16-2 16,-2-9-8-16,-6-9-19 15,3-8-4-15,0-6 2 16,3 0 1-16,6 0 0 15,2 4 0-15,11 12 1 0,6 5 7 16,8 15 12 0,7 11 9-16,4 10 6 0,-1 9-2 15,1 21-4-15,-1 5-4 16,-1 17-13 0,3 11-3-16,4 7-6 0,0 5-5 15,6-1 0 1,5-2-1-16,1-13-2 0,1-2 0 0,4-17 2 15,-4-5 1 1,-4-12 2-16,-1-8 6 0,-12-15 19 0,-8-9 8 16,-5-20 15-1,-5-9 2-15,-8-8-9 16,-5-10-8-16,-7-6-13 16,-6 3-6-16,1 2-12 15,-2 6-2-15,8 19-6 16,1 7-12-16,10 15-34 15,2 1-23-15,6 10-70 16,5 1-29-16,6 2-64 16,3 3-88-16,9 2 191 15</inkml:trace>
  <inkml:trace contextRef="#ctx0" brushRef="#br0" timeOffset="142878.32">18380 590 1100 0,'11'19'100'0,"-5"6"69"0,0 5-31 0,-6 8-50 0,-3 6-32 0,-1 4-41 0,-6 2-5 0,2-3-7 15,0-4-2 1,7-15 0-16,-1-12 2 16,-1-16 5-16,3-11 9 15,-3-14 13-15,3-5 2 0,1-25 4 16,1-5-7-16,0-13-9 15,-2 4 4 1,6 7 6-16,7 9 4 16,2 16 17-16,4 12 0 15,6 19 8-15,-4 9 3 16,4 14-16-16,2 10-8 0,-3 19-22 16,1 6-10-16,-1 14-6 15,-1 1 4-15,1 5-33 16,0-6-25-16,-5-12-78 15,-4-2-44-15,-5-16-168 16,-2-7 193-16</inkml:trace>
  <inkml:trace contextRef="#ctx0" brushRef="#br0" timeOffset="143060.88">18345 696 1537 0,'2'14'54'16,"4"-3"18"-16,10-6-12 16,7-7 2-16,6-7-18 0,7-7-41 15,2-1-21-15,0-7-76 16,0 4-27-16,1 1 49 16</inkml:trace>
  <inkml:trace contextRef="#ctx0" brushRef="#br0" timeOffset="143495.26">18870 748 1128 0,'8'36'71'0,"-3"-3"23"0,0 4 3 15,-5-9-23 1,0-3-21-16,0-6-10 0,0-11 0 16,0-5 11-1,0-6 8-15,0-13 1 16,0-3-3-16,0-17-3 0,1-3-5 15,4-12-1 1,-2 1-2-16,2 1-21 0,-2 2-7 16,2 13-13-16,3 11-2 0,1 18 1 15,4 7-1 1,4 18-3-16,2 12 0 16,6 20-1-16,2 4-3 0,3 9 3 15,0-5-2-15,2-6-7 16,1-5 0-16,3-18-1 15,0-3 2-15,-2-15 11 16,-4-8 20-16,-10-8 41 0,-4-10 17 16,-4-12 25-1,-2-7-3-15,-4-10-25 0,-4-7-15 16,-7-14-31 0,-4-5-13-16,-6 0-21 15,1 5-5-15,-2 19-28 16,1 11-22-16,4 14-51 15,1 5-35-15,9 6-66 0,2-2-29 16,13 4 126 0</inkml:trace>
  <inkml:trace contextRef="#ctx0" brushRef="#br0" timeOffset="143679.5">19677 541 1557 0,'14'19'111'0,"-2"5"40"0,-4 1-7 0,-3 8-55 0,1 2-30 0,-2 1-31 16,3 5-10-16,0 2-15 16,-4-8-9-16,3-4-59 15,-4-6-28-15,-2-7-67 16,0-4 11-16,-5-8 77 16</inkml:trace>
  <inkml:trace contextRef="#ctx0" brushRef="#br0" timeOffset="143988.95">19514 426 1421 0,'2'-16'93'0,"1"1"53"16,0 5 9-16,8 5-5 0,5 4-22 16,7 1-40-16,7 1-9 15,18 12-33-15,5 6-13 16,15 11-14-16,8 8-7 0,-7 9-4 15,-1-3-2-15,-11 7-4 16,-8-2-2-16,-18 1-4 31,-13-6-6-31,-28-3-8 0,-15 2-1 0,-24-5-6 16,-11-5 0 0,-15-3 0-16,-3-10-11 0,-1-10-37 15,5-6-16 1,13-10-39-16,9-6-28 0,22-7-260 15,9 0 265-15</inkml:trace>
  <inkml:trace contextRef="#ctx0" brushRef="#br0" timeOffset="146228.54">18476 1760 659 0,'-6'-1'94'16,"-1"-2"135"-16,0 0-97 0,-3-1 5 0,7 4-15 0,-2 0-29 0,0-1-5 15,5 1-7-15,-1-5-5 0,1-1-15 16,5 4-10-16,-1 1-11 16,3 1-3-16,-4 4 4 15,2 7 3-15,-2 7 1 16,0 4-7-1,-2 11-6-15,6 3-7 0,-1 19-1 16,0 10-3 0,5 25-13-16,-6 6-1 0,0 8-7 15,-4-8-3-15,-1-18 3 16,-1-12-5-16,1-20-10 0,0-10-6 16,1-12-21-1,1-6-8-15,-2-18-37 16,-2-7-32-16,2-17-271 15,10-8 246-15</inkml:trace>
  <inkml:trace contextRef="#ctx0" brushRef="#br0" timeOffset="147412.63">18489 1740 628 0,'-2'0'90'0,"1"0"79"0,1 3 7 0,0 0-9 0,1-3-28 0,1-3-40 16,1 0-13-16,0 0-19 15,0 0-10-15,2-2-14 0,-4 5-5 16,1-2-9-16,0 1-2 15,7-4-7-15,-4 0-2 16,3 4-1-16,4 1-2 16,1-4 4-16,0 3 0 15,2-2-2-15,-2-7 1 0,3 4-6 16,1 0-5 0,4-1 1-16,-1 4-3 0,4-3 10 15,3 3 7 1,3 3 3-16,0-3 2 15,3 3-2-15,3-2-2 0,0 0 3 16,-1 2 0 0,0-1-14-16,-2-1-4 0,1-1-5 15,1 3-4-15,3 5 9 16,0-2 4-16,3 5-2 16,-2-2 5-16,1 5-3 15,-2 0-1-15,-5 5 0 16,3-3-3-16,-4 2 0 15,1 0 0-15,-2-3-6 16,-2 4 4-16,4-3 0 16,0 1-4-16,-1 0 9 15,-1 0-4-15,-6 2 1 0,-4 3 2 16,-2-2-8 0,-3 5-1-16,-4 5-4 15,2 0 2-15,-4 0 1 16,-1 3 0-16,2 3 1 0,-3-2-3 15,-1 4 0 1,-3 0 2-16,-2 1-2 0,-2-3 2 16,-2 7 0-16,1 4-1 15,-2-3 3-15,1 3-2 16,-4-8 4-16,2-3-1 16,0-6-1-16,1-3 4 15,1-4-9-15,-3 2 0 0,-1 2 0 16,-2 3-3-16,-3 0 7 15,2-1 0-15,-4-2 4 16,5 0 1-16,-1-5-7 16,-4 1 3-16,4-6-2 15,-4 1-1-15,0-3 1 16,-3-1-3-16,-2 2 1 16,-5-1-1-16,3-2 8 15,-2-1 0-15,0-1 1 0,-2 2 0 16,0-7-5-1,2 2 1-15,-1-4-3 16,-4 2 0-16,2-3-1 16,-2-4-2-16,0-1 4 0,2 2 0 15,-8-5 4-15,0 5-1 16,-7 0-2-16,-3-2-2 16,-1 6-4-16,-6 6 2 15,-5-3 2 1,-4 4 5-16,1 0-5 0,3-2-2 15,12-4-7-15,7 0-6 16,9-7-9-16,2-6-13 0,6-3-27 16,3-2-22-16,7-1-65 15,1 1-18-15,6-5 87 16</inkml:trace>
  <inkml:trace contextRef="#ctx0" brushRef="#br0" timeOffset="148484.87">19973 2166 710 0,'0'-3'80'0,"-1"-1"68"0,1-2-13 0,0 6 3 0,1-5-27 0,1 4-38 16,-1 1-12-16,1-2-12 15,-2 2-7-15,0 2-10 16,0-1 2-16,-8 2-2 16,3 2-4-16,-3-3-3 15,-3 1-5-15,2 5-11 16,-2-3-1-16,-3 4-4 16,1-3 0-16,0 2 3 15,4 3-3-15,-2 2-1 0,0-4-3 16,0 4-1-1,-2 3 1-15,1-4 2 16,4 3 4-16,1-1-1 16,6 1 3-16,2 3 2 0,6 4 5 15,5 2-1-15,1-1 0 16,4-2-3-16,2-2-4 16,0-7-2-16,2 1-2 0,-1-8 4 15,-1-1 10 1,-2-7 22-16,2-3 11 0,3-10 15 15,4-6-5-15,-6-2-4 16,1-1-1-16,-13-2-15 16,-5 1-11-16,-13-3-12 15,-7-2-11-15,-8 1-8 16,-2-3 2 0,-2 6-4-16,1 6-1 0,-2 5-6 15,2 13-6 1,-4 10-24-16,2 2-27 0,-1 15-59 15,-1 1-39-15,7 2 84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4C0A455D-CAC0-47BC-8CBB-72595C84F7A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53F79317-F7CB-4429-9CA6-08713BEB41D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DBECB90-D472-4E83-9A54-360B53C8275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44DD5B33-558C-4F4B-A4B6-F781C8E42DC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A921DA79-BC4A-45FC-8291-0BF685144BE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F7128053-7221-4981-8027-548DCFB00A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C343A1E-AFEA-4545-9EE1-FC564672DF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6057A735-DFE2-4AAB-8451-2F7A0D0831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B88AEC-F7AA-4FDE-9A84-FBFFEC597E11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D7ADB786-E7CD-408E-8CFD-C19A6A5EAD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A56538EA-32D4-43BC-8115-C56123870F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1753B5D7-BA3E-4603-9D73-7E556FF83D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B60F591-330C-4A08-B0B6-ED6EF4F3EB2D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A843E96-2872-4D6F-BA70-4648C5CA2D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94FACB2-919D-4254-BFB9-48837E424A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14E8B301-4FDF-4E03-AE56-E164777777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1B5FF3-7287-4EA7-8334-CDD2D3C4B7FB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2AF36F89-51AA-4E6F-8C15-E224D30319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F70122D2-D461-4BDC-9279-82821936F0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B4556318-91D6-4969-AFD3-D3FD7752F3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3C5A9EE-5A7D-40D0-BC95-7D7BE1699347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84C1DBF5-8C74-4449-A008-579D1E14B1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7ACDD381-0F1D-4F42-AC75-B702465B24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27BCB4AD-A7AF-426A-B602-0A7C217518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401DB5-898E-4B84-8768-56247AD46B0C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4D383F3-E39A-4FAD-A900-B45CA0C8D1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D8AC5854-1A57-45B3-BAA3-124F126F92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439C1EB5-C7E3-40C3-A1B6-678AD98D02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9B1FBF-643C-4FE1-B46B-6197876DA131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8FB5A737-FB90-4BF6-872C-2FE723E4E5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6C376933-1498-4328-A6FF-5BFABE1ED6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D9D79C7A-21A1-40CE-A4EE-462DC1C5EF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1030E1-319A-4ED0-A210-EE4F6C46D0E8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FE525C00-CCCB-44A1-8F00-9AA2E718A8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FFFDB864-B967-4CB7-A38B-C0781122B5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5BE3303A-605A-4E3D-B8BB-2F098BF9BA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E8B0910-B6F0-4AB8-9D5C-6930FEEA60F2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BA85FED4-0BAE-44D6-81AD-E342046E54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D8ECD442-59E0-4DFE-9C59-97D24BF5FA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68395763-F493-470D-8D8C-AD739C19F3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DD9A91-F543-40F1-BDCA-AC4907D661D5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B656B992-A0DC-4C36-8209-D552B7F6F7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1362B196-4795-4860-9974-18632F9C09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A5E758BB-5D6B-4A6D-B2FA-769E96B121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28C287-DD49-453C-8C9B-28437E5FBD0E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F920CE86-DB91-4D11-8C12-E915383181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576A356D-E6B8-4AFB-BF8C-B3B9137B4E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83DDB216-C30C-40F9-8C0B-E4FE7E8D82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1B8D42-3488-4F08-BB81-A163C53AB778}" type="slidenum">
              <a:rPr lang="en-US" altLang="en-US" sz="1200" smtClean="0"/>
              <a:pPr/>
              <a:t>19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4460C30B-AFAE-4108-BA94-6D2B133491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8ED68E3A-2ECD-4300-9417-7E17E17841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92E03DC2-FFE5-4959-BB31-92141BD255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A9B98E-054B-4992-BDDC-4B1BD5421A0F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5D615131-BFEB-436F-9E6A-360F99DB08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651BB9C9-24AC-4A59-9A84-6F48628459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27EF29C-4C5E-454C-BCCE-BCF2206513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79FD4D-D469-41BD-9596-DF84F9723B73}" type="slidenum">
              <a:rPr lang="en-US" altLang="en-US" sz="1200" smtClean="0"/>
              <a:pPr/>
              <a:t>20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E5D4E289-80F7-4D74-A160-4529832C1E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B624C75D-A088-4613-BED7-405FBB2EBE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256A0056-6CB6-4DDF-B4CD-8D40274C92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6E5189-BB2A-4276-8787-403476791E17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C2B53DD3-17B2-4460-90D9-BFE671DF8E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616C4123-3F6E-4C2C-8FD2-79A09653E0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D6C6F4BC-606B-47F3-A761-77C64E7FCC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1E9613-3EFE-48DD-8642-9976931557CE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D5977504-FB54-48A6-ACCE-96D6770BF6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6428C814-BBF5-4B81-8657-1DCF330A57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99AC272E-07C5-41F6-9F4D-881EBEE0C1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7DAFFD-CA98-4D65-8C5D-8C8A3CBCEF37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41A9EDB4-2CF9-4D7A-A3BD-D209EEF497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39069C81-16C2-463C-BB7F-0AD031D477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CED966EF-B430-4A93-B6E4-24BACF9914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36C8A7-D753-49E1-9ED0-8424FC818043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909C0CCD-EBF7-4366-B498-8072DFF258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217D2A99-A92E-4A52-8122-785102418E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F92ECDFE-E151-4048-8D64-21F675B7BD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9EF18C-B86C-401D-BDF3-12C3F97B78CB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A51CC00B-A19E-4594-97F4-7E658C1EE5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810F1054-3B73-4996-BEF9-B39261CC6D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A048EE0C-7E4F-4DCE-917F-8E7ECC00EE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5BC5963-FB06-4C40-9C15-513E9D9BA4C2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B2BE05E6-C58E-49CA-B91E-94DA05CEF5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D15382A1-E730-493F-9506-3464CDA8F0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363FE2E3-902A-4BA3-BBC6-451A05F07A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C68013-1CFA-4BCE-838E-7093AA99DCD2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7622F3E9-D5D8-4368-93D3-4817361EED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06533470-BB26-44DC-914E-1A30D1E499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B290E5-A2B9-407E-8BE2-36CBCBC813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44ADFC-697F-41E9-A989-F3E152C18A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50CFB4-A7BE-46B4-B9C3-52B63EBAF5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EDDB5-999D-4184-96F4-2A73751ECB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501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D01425-41EC-41AA-A80D-2432864556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05EFC55-5DC9-43AA-ADFF-ECCB59E930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707ED07-B19C-44C8-B8B5-4009DAB803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39462-5E1B-46A9-9BD4-79251D9A7C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519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D183F5-1C87-4FA6-A5EE-D13C063C64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E7C685-F728-4B52-98D1-914E9ACF45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3C9058-6EAB-4C81-883A-B81DEEED7C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DA0A65-A8A1-423C-B8F5-1143F67DF2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9058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6D4968-5C01-47B1-9D8A-26DB275D55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F80693-3C1C-425B-AFC0-5C7359305F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97C52A-9C8E-4207-B342-E7D69D49F5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CCA15-7E11-4A60-BD21-B9EE827FBD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7375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546F7D-5FCB-4F63-9155-159BDC233B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B3F677-6DC0-43A3-9704-3CA211B26C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8FA50A-F05D-4D1C-8B61-E42ED2AE3A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1E066-742B-481A-96AC-C2A9824081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088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776B24-7D6D-4D77-BF63-A0902A65DD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ACEAD3-9C3C-4E76-81FE-2BEA42001B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08FBF3-AED3-4985-8466-3DA4D9384E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0C66A-B4A4-42BC-A7B6-A1A90B835E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1539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7B42CDA-564C-4EA0-9434-A09E73E4A4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0DA2890-814F-4DB7-82A1-B412F2766B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8318F0F-D011-4938-A1CB-4001B44ADC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72847-1BA5-4207-9688-8FC3E11CB5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3304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BC1E789-21CC-4D48-BC82-52C3FA0D8D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39FB4EC-9A4B-495D-858E-A9907B83B2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9728FDA-3859-45EE-AFA4-92C4FE85E2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1B1DA-48EE-4271-A8F8-ABB5FDF865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6626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04CEA7-FE6C-41AF-924B-A8323EBA92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0986D55-6E5E-4E4C-9AC6-D5B8523D3E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EFC8C0A-FEDC-4C20-A0BA-6857B03ECD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7DF48-D5DE-4EEC-B2AF-C761961FC4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0720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3C64F7-6F04-4F20-AB06-9A617DF580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B52684-CBF9-4BFE-8809-B094F4A50E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A30E92-B604-43F6-92C1-F87E2A0113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6B794-8AB8-4669-B38E-F2765C670A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2049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E7C31F-579A-49A5-8232-A3BCFD463A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C6BBC0-2E56-4828-8362-F7D46CFB55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5FEF15-D23C-4DAE-B930-E9387167A4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CFD97-4F6D-4C6A-95DD-B647E04ABA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9951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0E8DED-69CD-4D78-B976-0DEE61A805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296B526-50A1-4EEB-B690-7DA9AC3E91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842AE73-B46A-4672-AD9A-9689C5DC3F0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ACF562F-F3D3-4B6E-8ADF-0512F1295F3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42ACE86-999A-4FC2-84A9-DAE5598E953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8E7FB0DC-FB92-459B-912B-BD9EB4A21E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customXml" Target="../ink/ink9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customXml" Target="../ink/ink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5B07AE8-23B8-4CF6-A206-353FEC7D9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3AE5E2-06A0-453B-9E38-F91F3914972E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0D165E6A-C409-4BDB-85BF-B74BC42FE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20259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12: Hardware for Arithmetic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E236CA47-D513-410A-A6C3-2BB13F1B872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1FC4904B-7C34-4970-9D8D-8C37C72E6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569905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Digital logic intro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Logic for common operations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Designing an ALU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37428512-3F4E-4B9D-B4FB-B8ADBA1AA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2BC7D-3A80-4DE2-9727-4A6F2CC0D672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37BA4864-196D-41E0-AA06-4E3563527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34086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Pictorial Representations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0DF06835-4D05-48D6-A6A1-4EFF536A785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9">
            <a:extLst>
              <a:ext uri="{FF2B5EF4-FFF2-40B4-BE49-F238E27FC236}">
                <a16:creationId xmlns:a16="http://schemas.microsoft.com/office/drawing/2014/main" id="{BEE7457D-72AE-4763-87F5-CD86778E7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655763"/>
            <a:ext cx="52498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AND                       OR                         NOT</a:t>
            </a:r>
          </a:p>
        </p:txBody>
      </p:sp>
      <p:sp>
        <p:nvSpPr>
          <p:cNvPr id="6150" name="Text Box 10">
            <a:extLst>
              <a:ext uri="{FF2B5EF4-FFF2-40B4-BE49-F238E27FC236}">
                <a16:creationId xmlns:a16="http://schemas.microsoft.com/office/drawing/2014/main" id="{2C9C1BAF-D9F0-446D-8901-86191B84A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143375"/>
            <a:ext cx="35544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logic function is this?</a:t>
            </a:r>
          </a:p>
        </p:txBody>
      </p:sp>
      <p:pic>
        <p:nvPicPr>
          <p:cNvPr id="6151" name="Picture 7" descr="2">
            <a:extLst>
              <a:ext uri="{FF2B5EF4-FFF2-40B4-BE49-F238E27FC236}">
                <a16:creationId xmlns:a16="http://schemas.microsoft.com/office/drawing/2014/main" id="{AD4C0DB5-93D1-411E-B48C-A68488827A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5" y="2333625"/>
            <a:ext cx="6419850" cy="7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2" name="Picture 6" descr="3">
            <a:extLst>
              <a:ext uri="{FF2B5EF4-FFF2-40B4-BE49-F238E27FC236}">
                <a16:creationId xmlns:a16="http://schemas.microsoft.com/office/drawing/2014/main" id="{B671F85A-32AF-44DB-B325-FACA075A4B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5" y="4832350"/>
            <a:ext cx="6419850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53" name="Text Box 5">
            <a:extLst>
              <a:ext uri="{FF2B5EF4-FFF2-40B4-BE49-F238E27FC236}">
                <a16:creationId xmlns:a16="http://schemas.microsoft.com/office/drawing/2014/main" id="{89DCBE75-6976-4B34-AAD5-8107FD6EF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4338" y="3108325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p:sp>
        <p:nvSpPr>
          <p:cNvPr id="6154" name="Text Box 5">
            <a:extLst>
              <a:ext uri="{FF2B5EF4-FFF2-40B4-BE49-F238E27FC236}">
                <a16:creationId xmlns:a16="http://schemas.microsoft.com/office/drawing/2014/main" id="{DCC4D4B3-9184-4F17-A13E-3E1274A48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4338" y="5695950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9BB2D85-0870-ED29-193A-EB0CE2083CC1}"/>
                  </a:ext>
                </a:extLst>
              </p14:cNvPr>
              <p14:cNvContentPartPr/>
              <p14:nvPr/>
            </p14:nvContentPartPr>
            <p14:xfrm>
              <a:off x="966240" y="136440"/>
              <a:ext cx="8294040" cy="6660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9BB2D85-0870-ED29-193A-EB0CE2083CC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56880" y="127080"/>
                <a:ext cx="8312760" cy="6679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3BF40320-66C0-4D88-95B9-E6C8CA718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4F87DB-1643-4CC3-9E77-4E570482E1F1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60C1C937-9ED2-416E-BBFC-C2928B4971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307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Boolean Equation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554E1051-87A4-4A21-93BF-F64A0731A4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72D0B485-F372-4234-A3C9-7618285E1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0843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the logic block that has an output E that is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only if exactly two of the three inputs A, B, C are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Multiple correct equations: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Two must be true, but all three cannot be true: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 = ((A . B) + (B . C) + (A . C)) . (A . B . 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Identify the three cases where it is true: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E = (A . B . C) + (A . C . B) + (C . B . A)</a:t>
            </a:r>
          </a:p>
        </p:txBody>
      </p:sp>
      <p:sp>
        <p:nvSpPr>
          <p:cNvPr id="8198" name="Line 5">
            <a:extLst>
              <a:ext uri="{FF2B5EF4-FFF2-40B4-BE49-F238E27FC236}">
                <a16:creationId xmlns:a16="http://schemas.microsoft.com/office/drawing/2014/main" id="{E5BF304F-519A-46BC-9A64-A62CC91E1E9A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38100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Line 6">
            <a:extLst>
              <a:ext uri="{FF2B5EF4-FFF2-40B4-BE49-F238E27FC236}">
                <a16:creationId xmlns:a16="http://schemas.microsoft.com/office/drawing/2014/main" id="{F549F8E2-296D-472D-9BCA-762FBAAD096E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4935794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Line 7">
            <a:extLst>
              <a:ext uri="{FF2B5EF4-FFF2-40B4-BE49-F238E27FC236}">
                <a16:creationId xmlns:a16="http://schemas.microsoft.com/office/drawing/2014/main" id="{A6E378CF-E255-46C0-89AD-19AF8241DC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4935794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Line 8">
            <a:extLst>
              <a:ext uri="{FF2B5EF4-FFF2-40B4-BE49-F238E27FC236}">
                <a16:creationId xmlns:a16="http://schemas.microsoft.com/office/drawing/2014/main" id="{50792397-00D3-462A-8F61-E205F99571A5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4935794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5AFD19B7-33A8-4FFA-905A-F14A7DFA8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DB32C6-0296-424E-9FCF-FEDB042220B3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B256EA61-7B1F-4922-AFF3-E880EFF80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43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 of Products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62D4B375-26BD-4798-8D92-41C4ED8C6D0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13AB7CB6-6BA5-410F-B4E7-95EF5AAB2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428273"/>
            <a:ext cx="7606634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Can represent any logic block with the AND, OR, NOT operators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Draw the truth table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For each true output, represent the corresponding inputs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as a product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The final equation is a sum of these products</a:t>
            </a:r>
          </a:p>
        </p:txBody>
      </p:sp>
      <p:sp>
        <p:nvSpPr>
          <p:cNvPr id="10246" name="Text Box 5">
            <a:extLst>
              <a:ext uri="{FF2B5EF4-FFF2-40B4-BE49-F238E27FC236}">
                <a16:creationId xmlns:a16="http://schemas.microsoft.com/office/drawing/2014/main" id="{28C97AC5-E752-4630-9541-E8EC8802B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505200"/>
            <a:ext cx="4153701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A             B            C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0            0            0                   0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0            0            1                   0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0            1            0                   0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0            1            1                   1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1            0            0                   0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1            0            1                   1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1            1            0                   1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1            1            1                   0</a:t>
            </a:r>
          </a:p>
        </p:txBody>
      </p:sp>
      <p:sp>
        <p:nvSpPr>
          <p:cNvPr id="10247" name="Line 6">
            <a:extLst>
              <a:ext uri="{FF2B5EF4-FFF2-40B4-BE49-F238E27FC236}">
                <a16:creationId xmlns:a16="http://schemas.microsoft.com/office/drawing/2014/main" id="{CC073D25-6B40-44CF-A265-04AA975202E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38862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Line 7">
            <a:extLst>
              <a:ext uri="{FF2B5EF4-FFF2-40B4-BE49-F238E27FC236}">
                <a16:creationId xmlns:a16="http://schemas.microsoft.com/office/drawing/2014/main" id="{5756B77C-D57E-4F9E-BFBB-DA27FF1961D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35052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Text Box 8">
            <a:extLst>
              <a:ext uri="{FF2B5EF4-FFF2-40B4-BE49-F238E27FC236}">
                <a16:creationId xmlns:a16="http://schemas.microsoft.com/office/drawing/2014/main" id="{314B19F8-E6D0-43D6-8313-DB503B379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114800"/>
            <a:ext cx="3956596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(A . B . C) + (A . C . B) + (C . B . A)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Can also use “product of sums”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Any equation can be implemented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with an array of ANDs, followed by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an array of ORs</a:t>
            </a:r>
          </a:p>
        </p:txBody>
      </p:sp>
      <p:sp>
        <p:nvSpPr>
          <p:cNvPr id="10250" name="Line 9">
            <a:extLst>
              <a:ext uri="{FF2B5EF4-FFF2-40B4-BE49-F238E27FC236}">
                <a16:creationId xmlns:a16="http://schemas.microsoft.com/office/drawing/2014/main" id="{50857E3A-E15B-4F21-BCC8-541C2F29607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4191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1" name="Line 10">
            <a:extLst>
              <a:ext uri="{FF2B5EF4-FFF2-40B4-BE49-F238E27FC236}">
                <a16:creationId xmlns:a16="http://schemas.microsoft.com/office/drawing/2014/main" id="{0A3022F6-EADA-4895-A8AE-F282122D1924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4191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Line 11">
            <a:extLst>
              <a:ext uri="{FF2B5EF4-FFF2-40B4-BE49-F238E27FC236}">
                <a16:creationId xmlns:a16="http://schemas.microsoft.com/office/drawing/2014/main" id="{3EDEDDC1-E634-4FFC-97D6-3FA584EEA2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4191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8D21C18-8D98-7467-381C-E8133FBE128A}"/>
                  </a:ext>
                </a:extLst>
              </p14:cNvPr>
              <p14:cNvContentPartPr/>
              <p14:nvPr/>
            </p14:nvContentPartPr>
            <p14:xfrm>
              <a:off x="3566520" y="82080"/>
              <a:ext cx="5543640" cy="6616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8D21C18-8D98-7467-381C-E8133FBE128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57160" y="72720"/>
                <a:ext cx="5562360" cy="6635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C27311C3-0F69-4D62-99C5-2112E9C8D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EB57F6-9EA2-449E-8FE5-C62412503547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9444EB88-64D3-4D76-AB97-AC167A108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7992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NAND and NOR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7586CD74-8246-4D5F-81B4-1F373479939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92D41BD1-F4B3-42F8-959C-448D93E11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89098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NAND :  NOT of AND :  A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nand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  =   A .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NOR : NOT of OR :  A  nor  B  =  A +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NAND and NOR are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universal gates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i.e., they can be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used to construct any complex logical function</a:t>
            </a:r>
          </a:p>
        </p:txBody>
      </p:sp>
      <p:sp>
        <p:nvSpPr>
          <p:cNvPr id="12294" name="Line 6">
            <a:extLst>
              <a:ext uri="{FF2B5EF4-FFF2-40B4-BE49-F238E27FC236}">
                <a16:creationId xmlns:a16="http://schemas.microsoft.com/office/drawing/2014/main" id="{4E566F35-2A43-402A-BC94-C36AD04E955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16002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Line 7">
            <a:extLst>
              <a:ext uri="{FF2B5EF4-FFF2-40B4-BE49-F238E27FC236}">
                <a16:creationId xmlns:a16="http://schemas.microsoft.com/office/drawing/2014/main" id="{B40FCED3-9041-4999-A914-DB4F40523880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2860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477CEB7-3B13-2580-B44D-84550C5A0520}"/>
                  </a:ext>
                </a:extLst>
              </p14:cNvPr>
              <p14:cNvContentPartPr/>
              <p14:nvPr/>
            </p14:nvContentPartPr>
            <p14:xfrm>
              <a:off x="778320" y="1944000"/>
              <a:ext cx="4434840" cy="1551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477CEB7-3B13-2580-B44D-84550C5A052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68960" y="1934640"/>
                <a:ext cx="4453560" cy="1570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>
            <a:extLst>
              <a:ext uri="{FF2B5EF4-FFF2-40B4-BE49-F238E27FC236}">
                <a16:creationId xmlns:a16="http://schemas.microsoft.com/office/drawing/2014/main" id="{F04D9721-BBEB-4AB4-963C-4EF99BE9D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5E9C07-5F93-400F-9FC4-1C7278112936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F2840BFD-A017-454E-9E65-8864B6465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59403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Logic Blocks – Decoder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BF37B55D-00A5-461B-90A9-97AD75193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19A93EB7-B19C-458D-92B1-3BEC616DF7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263446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Takes in N inputs and activates one of 2</a:t>
            </a:r>
            <a:r>
              <a:rPr lang="en-US" altLang="en-US" sz="2400" baseline="3000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outputs</a:t>
            </a:r>
          </a:p>
          <a:p>
            <a:pPr eaLnBrk="1" hangingPunct="1">
              <a:buClr>
                <a:srgbClr val="CC0000"/>
              </a:buClr>
              <a:buFontTx/>
              <a:buChar char="•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I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endParaRPr lang="en-US" altLang="en-US" sz="18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rgbClr val="CC0000"/>
              </a:buClr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0    0     0                  1     0     0     0     0     0     0      0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0    0     1                  0     1     0     0     0     0     0      0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0    1     0                  0     0     1     0     0     0     0      0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0    1     1                  0     0     0     1     0     0     0      0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1    0     0                  0     0     0     0     1     0     0      0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1    0     1                  0     0     0     0     0     1     0      0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1    1     0                  0     0     0     0     0     0     1      0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1    1     1                  0     0     0     0     0     0     0      1</a:t>
            </a:r>
          </a:p>
        </p:txBody>
      </p:sp>
      <p:sp>
        <p:nvSpPr>
          <p:cNvPr id="14342" name="Line 5">
            <a:extLst>
              <a:ext uri="{FF2B5EF4-FFF2-40B4-BE49-F238E27FC236}">
                <a16:creationId xmlns:a16="http://schemas.microsoft.com/office/drawing/2014/main" id="{1C9AA0C7-1A18-4513-80A9-D1879D962C3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743200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Line 6">
            <a:extLst>
              <a:ext uri="{FF2B5EF4-FFF2-40B4-BE49-F238E27FC236}">
                <a16:creationId xmlns:a16="http://schemas.microsoft.com/office/drawing/2014/main" id="{DE8B8DE1-F9C6-427F-9CF2-A4D8F3806B95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23622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Rectangle 7">
            <a:extLst>
              <a:ext uri="{FF2B5EF4-FFF2-40B4-BE49-F238E27FC236}">
                <a16:creationId xmlns:a16="http://schemas.microsoft.com/office/drawing/2014/main" id="{C9D6BDCC-8280-4632-A548-70DB8FB27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410200"/>
            <a:ext cx="10668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3-to-8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Decoder</a:t>
            </a:r>
          </a:p>
        </p:txBody>
      </p:sp>
      <p:sp>
        <p:nvSpPr>
          <p:cNvPr id="14345" name="Line 9">
            <a:extLst>
              <a:ext uri="{FF2B5EF4-FFF2-40B4-BE49-F238E27FC236}">
                <a16:creationId xmlns:a16="http://schemas.microsoft.com/office/drawing/2014/main" id="{81917366-5389-4C71-A9D8-395445F62321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7150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6" name="Line 10">
            <a:extLst>
              <a:ext uri="{FF2B5EF4-FFF2-40B4-BE49-F238E27FC236}">
                <a16:creationId xmlns:a16="http://schemas.microsoft.com/office/drawing/2014/main" id="{B2F2D09F-BB86-4F60-BCD5-52CF7358DE0D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6019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7" name="Line 11">
            <a:extLst>
              <a:ext uri="{FF2B5EF4-FFF2-40B4-BE49-F238E27FC236}">
                <a16:creationId xmlns:a16="http://schemas.microsoft.com/office/drawing/2014/main" id="{ED5C7D74-4E6D-4890-9C22-C1FB05B8D1C4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6324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8" name="Line 12">
            <a:extLst>
              <a:ext uri="{FF2B5EF4-FFF2-40B4-BE49-F238E27FC236}">
                <a16:creationId xmlns:a16="http://schemas.microsoft.com/office/drawing/2014/main" id="{952200FD-2E4F-4953-892F-7003FDA9650C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486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9" name="Line 13">
            <a:extLst>
              <a:ext uri="{FF2B5EF4-FFF2-40B4-BE49-F238E27FC236}">
                <a16:creationId xmlns:a16="http://schemas.microsoft.com/office/drawing/2014/main" id="{E52F5A3B-9AEA-4C69-95D4-257DC6D3D41B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638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0" name="Line 14">
            <a:extLst>
              <a:ext uri="{FF2B5EF4-FFF2-40B4-BE49-F238E27FC236}">
                <a16:creationId xmlns:a16="http://schemas.microsoft.com/office/drawing/2014/main" id="{33060C60-37AD-48FD-8077-0DFC097B36EA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7912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1" name="Line 15">
            <a:extLst>
              <a:ext uri="{FF2B5EF4-FFF2-40B4-BE49-F238E27FC236}">
                <a16:creationId xmlns:a16="http://schemas.microsoft.com/office/drawing/2014/main" id="{EEC7783C-4514-4869-8D75-0985F398DAA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943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2" name="Line 16">
            <a:extLst>
              <a:ext uri="{FF2B5EF4-FFF2-40B4-BE49-F238E27FC236}">
                <a16:creationId xmlns:a16="http://schemas.microsoft.com/office/drawing/2014/main" id="{631DE07A-E390-4F96-AC80-3DEDE5E8E4E2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60960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3" name="Line 17">
            <a:extLst>
              <a:ext uri="{FF2B5EF4-FFF2-40B4-BE49-F238E27FC236}">
                <a16:creationId xmlns:a16="http://schemas.microsoft.com/office/drawing/2014/main" id="{EF868A38-FC8F-4F7E-9D8C-346A8F1DFA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6248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4" name="Line 18">
            <a:extLst>
              <a:ext uri="{FF2B5EF4-FFF2-40B4-BE49-F238E27FC236}">
                <a16:creationId xmlns:a16="http://schemas.microsoft.com/office/drawing/2014/main" id="{E4C2B1CD-A12C-4D3A-8A6A-1D5C7E6AA3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6400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5" name="Line 19">
            <a:extLst>
              <a:ext uri="{FF2B5EF4-FFF2-40B4-BE49-F238E27FC236}">
                <a16:creationId xmlns:a16="http://schemas.microsoft.com/office/drawing/2014/main" id="{BB2261F0-879A-4B1C-9EC4-0F31AC1951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65532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6" name="Text Box 20">
            <a:extLst>
              <a:ext uri="{FF2B5EF4-FFF2-40B4-BE49-F238E27FC236}">
                <a16:creationId xmlns:a16="http://schemas.microsoft.com/office/drawing/2014/main" id="{24F59DB4-8730-4863-B850-67002E954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525" y="5726113"/>
            <a:ext cx="493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0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0-2</a:t>
            </a:r>
            <a:endParaRPr lang="en-US" altLang="en-US" sz="20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7" name="Text Box 21">
            <a:extLst>
              <a:ext uri="{FF2B5EF4-FFF2-40B4-BE49-F238E27FC236}">
                <a16:creationId xmlns:a16="http://schemas.microsoft.com/office/drawing/2014/main" id="{08B197EE-22BE-4E89-9F66-B257AEB8E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791200"/>
            <a:ext cx="5806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altLang="en-US" sz="20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0-7</a:t>
            </a:r>
            <a:endParaRPr lang="en-US" altLang="en-US" sz="20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B8CD407-0857-D3BD-CB95-46B8992C36BE}"/>
                  </a:ext>
                </a:extLst>
              </p14:cNvPr>
              <p14:cNvContentPartPr/>
              <p14:nvPr/>
            </p14:nvContentPartPr>
            <p14:xfrm>
              <a:off x="626760" y="1086120"/>
              <a:ext cx="8521560" cy="5405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B8CD407-0857-D3BD-CB95-46B8992C36B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17400" y="1076760"/>
                <a:ext cx="8540280" cy="5424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53EE81AD-39C1-43F8-A15F-BDEDDFD66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E19E0-1915-48C4-8693-2C2B13DD78A2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3CF0CA1D-11C1-477C-90AA-365154781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1171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Logic Blocks – Multiplexor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9320A761-7374-4D3A-AB9A-4CE7DE65029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0B7FA89B-C493-4775-BF01-6861DC893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52672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Multiplexor or selector: one of N inputs is reflected on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output depending on the value of the log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 selector bits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2-input mux</a:t>
            </a:r>
          </a:p>
        </p:txBody>
      </p:sp>
      <p:pic>
        <p:nvPicPr>
          <p:cNvPr id="16390" name="Picture 6" descr="5">
            <a:extLst>
              <a:ext uri="{FF2B5EF4-FFF2-40B4-BE49-F238E27FC236}">
                <a16:creationId xmlns:a16="http://schemas.microsoft.com/office/drawing/2014/main" id="{92D5154F-EE8A-45C8-91AA-4A35B2BDA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667000"/>
            <a:ext cx="6419850" cy="2389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91" name="Text Box 5">
            <a:extLst>
              <a:ext uri="{FF2B5EF4-FFF2-40B4-BE49-F238E27FC236}">
                <a16:creationId xmlns:a16="http://schemas.microsoft.com/office/drawing/2014/main" id="{3955A376-A884-453C-8989-C78F317D8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906963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F845EC1-7D4E-A243-0CF8-128538C24582}"/>
                  </a:ext>
                </a:extLst>
              </p14:cNvPr>
              <p14:cNvContentPartPr/>
              <p14:nvPr/>
            </p14:nvContentPartPr>
            <p14:xfrm>
              <a:off x="290520" y="153000"/>
              <a:ext cx="8595000" cy="6232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F845EC1-7D4E-A243-0CF8-128538C2458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81160" y="143640"/>
                <a:ext cx="8613720" cy="6251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1AE6B615-69AF-41F0-8630-B9481B673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E80B4-544F-4B16-B120-156C324F8A5C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8B0A5170-13B7-457C-92DD-4F9C3ACDB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534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Adder Algorithm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29D8C2A5-7F59-46DB-939D-41932E40ADB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4974CE9B-2FDC-48B3-9C07-F4D558A23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4617033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1          0          0          1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0          1          0          1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Sum        1          1          1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Carry       0          0          0          1</a:t>
            </a:r>
          </a:p>
        </p:txBody>
      </p:sp>
      <p:sp>
        <p:nvSpPr>
          <p:cNvPr id="18438" name="Line 5">
            <a:extLst>
              <a:ext uri="{FF2B5EF4-FFF2-40B4-BE49-F238E27FC236}">
                <a16:creationId xmlns:a16="http://schemas.microsoft.com/office/drawing/2014/main" id="{513FE994-8C9D-454C-B59C-0247FC8135E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86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9" name="Line 6">
            <a:extLst>
              <a:ext uri="{FF2B5EF4-FFF2-40B4-BE49-F238E27FC236}">
                <a16:creationId xmlns:a16="http://schemas.microsoft.com/office/drawing/2014/main" id="{58E3A489-31BB-4E9B-AAFB-64AD976DF47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242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7">
            <a:extLst>
              <a:ext uri="{FF2B5EF4-FFF2-40B4-BE49-F238E27FC236}">
                <a16:creationId xmlns:a16="http://schemas.microsoft.com/office/drawing/2014/main" id="{082AC97B-7686-4292-9A20-B7E5EC62946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336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8">
            <a:extLst>
              <a:ext uri="{FF2B5EF4-FFF2-40B4-BE49-F238E27FC236}">
                <a16:creationId xmlns:a16="http://schemas.microsoft.com/office/drawing/2014/main" id="{F1C446AD-6032-471A-9837-702D5693BF6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362200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Text Box 9">
            <a:extLst>
              <a:ext uri="{FF2B5EF4-FFF2-40B4-BE49-F238E27FC236}">
                <a16:creationId xmlns:a16="http://schemas.microsoft.com/office/drawing/2014/main" id="{302623D9-4E64-4784-92AF-4D1E4EBC6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4958409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A        B  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Cin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Sum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altLang="en-US" sz="18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0            0            0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0            0            1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43" name="Line 10">
            <a:extLst>
              <a:ext uri="{FF2B5EF4-FFF2-40B4-BE49-F238E27FC236}">
                <a16:creationId xmlns:a16="http://schemas.microsoft.com/office/drawing/2014/main" id="{960D6446-848B-4111-93B1-C881A9EE640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43434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11">
            <a:extLst>
              <a:ext uri="{FF2B5EF4-FFF2-40B4-BE49-F238E27FC236}">
                <a16:creationId xmlns:a16="http://schemas.microsoft.com/office/drawing/2014/main" id="{01A5697A-42F3-49C0-A47C-9BA874349C90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9624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Text Box 12">
            <a:extLst>
              <a:ext uri="{FF2B5EF4-FFF2-40B4-BE49-F238E27FC236}">
                <a16:creationId xmlns:a16="http://schemas.microsoft.com/office/drawing/2014/main" id="{C2665CB4-E289-454A-9412-326BBB0B4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505200"/>
            <a:ext cx="404655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 for the above operations: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1BCA92F-067F-C09C-8021-356D683414D8}"/>
                  </a:ext>
                </a:extLst>
              </p14:cNvPr>
              <p14:cNvContentPartPr/>
              <p14:nvPr/>
            </p14:nvContentPartPr>
            <p14:xfrm>
              <a:off x="1799640" y="569160"/>
              <a:ext cx="7310520" cy="6128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1BCA92F-067F-C09C-8021-356D683414D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90280" y="559800"/>
                <a:ext cx="7329240" cy="6147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3">
            <a:extLst>
              <a:ext uri="{FF2B5EF4-FFF2-40B4-BE49-F238E27FC236}">
                <a16:creationId xmlns:a16="http://schemas.microsoft.com/office/drawing/2014/main" id="{671407D6-6540-4EF2-B1D8-602D4FC62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A99F86-2573-4465-8C90-3498FA0EE121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3B186FB6-DA74-4116-9610-5924915C9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534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Adder Algorithm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6C370CAC-D125-48AE-BE1E-264D59E7BC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C25529F0-86C4-4432-A800-1AF66249BC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4538487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1          0          0          1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0          1          0          1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Sum        1          1          1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Carry       0          0         0           1</a:t>
            </a:r>
          </a:p>
        </p:txBody>
      </p:sp>
      <p:sp>
        <p:nvSpPr>
          <p:cNvPr id="20486" name="Line 5">
            <a:extLst>
              <a:ext uri="{FF2B5EF4-FFF2-40B4-BE49-F238E27FC236}">
                <a16:creationId xmlns:a16="http://schemas.microsoft.com/office/drawing/2014/main" id="{447131CE-9D51-4D7D-9F90-2A56FD438AC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86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7" name="Line 6">
            <a:extLst>
              <a:ext uri="{FF2B5EF4-FFF2-40B4-BE49-F238E27FC236}">
                <a16:creationId xmlns:a16="http://schemas.microsoft.com/office/drawing/2014/main" id="{76F666D6-7B1E-487D-8B05-486AFE1A53E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480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7">
            <a:extLst>
              <a:ext uri="{FF2B5EF4-FFF2-40B4-BE49-F238E27FC236}">
                <a16:creationId xmlns:a16="http://schemas.microsoft.com/office/drawing/2014/main" id="{7EAC7EA9-D51C-481B-A3B9-BE082515278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336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8">
            <a:extLst>
              <a:ext uri="{FF2B5EF4-FFF2-40B4-BE49-F238E27FC236}">
                <a16:creationId xmlns:a16="http://schemas.microsoft.com/office/drawing/2014/main" id="{23B99386-E2DF-4301-99A9-30D50D0A983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362200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Text Box 9">
            <a:extLst>
              <a:ext uri="{FF2B5EF4-FFF2-40B4-BE49-F238E27FC236}">
                <a16:creationId xmlns:a16="http://schemas.microsoft.com/office/drawing/2014/main" id="{38A93DE1-954E-4797-8531-4673CDA93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488948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A        B  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Cin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Sum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altLang="en-US" sz="18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0            0            0                          0           0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0            0            1                          1           0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0            1            0                          1           0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0            1            1                          0           1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1            0            0                          1           0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1            0            1                          0           1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1            1            0                          0           1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1            1            1                          1           1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1" name="Line 10">
            <a:extLst>
              <a:ext uri="{FF2B5EF4-FFF2-40B4-BE49-F238E27FC236}">
                <a16:creationId xmlns:a16="http://schemas.microsoft.com/office/drawing/2014/main" id="{A1F88893-C905-49E2-ACC6-455652B49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43434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1">
            <a:extLst>
              <a:ext uri="{FF2B5EF4-FFF2-40B4-BE49-F238E27FC236}">
                <a16:creationId xmlns:a16="http://schemas.microsoft.com/office/drawing/2014/main" id="{46FDAE3B-451D-484F-8EF9-F0AB28E6D4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9624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Text Box 12">
            <a:extLst>
              <a:ext uri="{FF2B5EF4-FFF2-40B4-BE49-F238E27FC236}">
                <a16:creationId xmlns:a16="http://schemas.microsoft.com/office/drawing/2014/main" id="{F4927CD0-7FFA-4D50-BCFD-682ACC6A4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505200"/>
            <a:ext cx="404655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 for the above operations:</a:t>
            </a:r>
          </a:p>
        </p:txBody>
      </p:sp>
      <p:sp>
        <p:nvSpPr>
          <p:cNvPr id="20494" name="Text Box 13">
            <a:extLst>
              <a:ext uri="{FF2B5EF4-FFF2-40B4-BE49-F238E27FC236}">
                <a16:creationId xmlns:a16="http://schemas.microsoft.com/office/drawing/2014/main" id="{CF38F350-1890-48E8-BED4-9E1B3CEEF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4925" y="2373313"/>
            <a:ext cx="2084225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Equations: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Sum = Cin . A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 . A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B . Cin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Cout =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 . 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= A . B 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</a:t>
            </a:r>
          </a:p>
        </p:txBody>
      </p:sp>
      <p:sp>
        <p:nvSpPr>
          <p:cNvPr id="20495" name="Line 14">
            <a:extLst>
              <a:ext uri="{FF2B5EF4-FFF2-40B4-BE49-F238E27FC236}">
                <a16:creationId xmlns:a16="http://schemas.microsoft.com/office/drawing/2014/main" id="{23CA4709-C7E9-4C6C-B49E-9847C25E598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2743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5">
            <a:extLst>
              <a:ext uri="{FF2B5EF4-FFF2-40B4-BE49-F238E27FC236}">
                <a16:creationId xmlns:a16="http://schemas.microsoft.com/office/drawing/2014/main" id="{A346FAD9-1B32-4BDF-9858-DB08C5A24266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2743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16">
            <a:extLst>
              <a:ext uri="{FF2B5EF4-FFF2-40B4-BE49-F238E27FC236}">
                <a16:creationId xmlns:a16="http://schemas.microsoft.com/office/drawing/2014/main" id="{120BF748-8948-499B-B7DD-1FFBB3DB78B8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048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17">
            <a:extLst>
              <a:ext uri="{FF2B5EF4-FFF2-40B4-BE49-F238E27FC236}">
                <a16:creationId xmlns:a16="http://schemas.microsoft.com/office/drawing/2014/main" id="{2AEF3DFD-B707-4EA2-A637-11F0BFF1FED2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3048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Line 18">
            <a:extLst>
              <a:ext uri="{FF2B5EF4-FFF2-40B4-BE49-F238E27FC236}">
                <a16:creationId xmlns:a16="http://schemas.microsoft.com/office/drawing/2014/main" id="{1F24ACBE-9755-42B4-BD0B-420E85C5A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352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19">
            <a:extLst>
              <a:ext uri="{FF2B5EF4-FFF2-40B4-BE49-F238E27FC236}">
                <a16:creationId xmlns:a16="http://schemas.microsoft.com/office/drawing/2014/main" id="{BBAE9E27-8A6F-4BA1-BBC7-9E51557D0BA5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3352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Line 20">
            <a:extLst>
              <a:ext uri="{FF2B5EF4-FFF2-40B4-BE49-F238E27FC236}">
                <a16:creationId xmlns:a16="http://schemas.microsoft.com/office/drawing/2014/main" id="{D6E9591B-D872-4E98-ADA5-BAE3FAD95671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4572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21">
            <a:extLst>
              <a:ext uri="{FF2B5EF4-FFF2-40B4-BE49-F238E27FC236}">
                <a16:creationId xmlns:a16="http://schemas.microsoft.com/office/drawing/2014/main" id="{B71CDE18-6A07-4B9F-A85A-C5DB81AC25BC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4876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22">
            <a:extLst>
              <a:ext uri="{FF2B5EF4-FFF2-40B4-BE49-F238E27FC236}">
                <a16:creationId xmlns:a16="http://schemas.microsoft.com/office/drawing/2014/main" id="{4492ADE6-8955-467F-A483-2E7545AD70A4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51816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6393482-A2F0-D8CA-DD5A-EBCA3A08ACE3}"/>
                  </a:ext>
                </a:extLst>
              </p14:cNvPr>
              <p14:cNvContentPartPr/>
              <p14:nvPr/>
            </p14:nvContentPartPr>
            <p14:xfrm>
              <a:off x="4110840" y="3183840"/>
              <a:ext cx="2560320" cy="3539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6393482-A2F0-D8CA-DD5A-EBCA3A08ACE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101480" y="3174480"/>
                <a:ext cx="2579040" cy="3558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DE86A994-B215-4D94-8FA3-01255F1A9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64009F-7454-4C8B-A69B-6C3A08FA2000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ACB184CE-DDB7-4737-8256-BA465BA3E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386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Carry Out Logic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1B248F62-1413-4067-B426-3B3C2B9F8F0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6">
            <a:extLst>
              <a:ext uri="{FF2B5EF4-FFF2-40B4-BE49-F238E27FC236}">
                <a16:creationId xmlns:a16="http://schemas.microsoft.com/office/drawing/2014/main" id="{5903269F-148C-4DE6-9153-557A140A1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1600200"/>
            <a:ext cx="2084225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Equations: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Sum = Cin . A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 . A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B . Cin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Cout =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 . 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= A . B 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</a:t>
            </a:r>
          </a:p>
        </p:txBody>
      </p:sp>
      <p:sp>
        <p:nvSpPr>
          <p:cNvPr id="22534" name="Line 7">
            <a:extLst>
              <a:ext uri="{FF2B5EF4-FFF2-40B4-BE49-F238E27FC236}">
                <a16:creationId xmlns:a16="http://schemas.microsoft.com/office/drawing/2014/main" id="{35943B79-BC91-44CF-A273-E3882A1DB6AD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19700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8">
            <a:extLst>
              <a:ext uri="{FF2B5EF4-FFF2-40B4-BE49-F238E27FC236}">
                <a16:creationId xmlns:a16="http://schemas.microsoft.com/office/drawing/2014/main" id="{1210737F-F44D-4850-B60C-CEFD23C8FD5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19700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9">
            <a:extLst>
              <a:ext uri="{FF2B5EF4-FFF2-40B4-BE49-F238E27FC236}">
                <a16:creationId xmlns:a16="http://schemas.microsoft.com/office/drawing/2014/main" id="{1F72CA99-13FD-4589-A43A-1721963D329E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22748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10">
            <a:extLst>
              <a:ext uri="{FF2B5EF4-FFF2-40B4-BE49-F238E27FC236}">
                <a16:creationId xmlns:a16="http://schemas.microsoft.com/office/drawing/2014/main" id="{90302820-3F4F-44F4-950C-C73A12860A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22748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11">
            <a:extLst>
              <a:ext uri="{FF2B5EF4-FFF2-40B4-BE49-F238E27FC236}">
                <a16:creationId xmlns:a16="http://schemas.microsoft.com/office/drawing/2014/main" id="{C8A724AE-6723-49A4-952F-35BAB24F8084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25796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2">
            <a:extLst>
              <a:ext uri="{FF2B5EF4-FFF2-40B4-BE49-F238E27FC236}">
                <a16:creationId xmlns:a16="http://schemas.microsoft.com/office/drawing/2014/main" id="{6F24ECA0-2FD8-4D14-A1BE-3E49E2B7C36E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25796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3">
            <a:extLst>
              <a:ext uri="{FF2B5EF4-FFF2-40B4-BE49-F238E27FC236}">
                <a16:creationId xmlns:a16="http://schemas.microsoft.com/office/drawing/2014/main" id="{792C1EE6-FD3D-4F70-B558-720329DC1F76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7988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14">
            <a:extLst>
              <a:ext uri="{FF2B5EF4-FFF2-40B4-BE49-F238E27FC236}">
                <a16:creationId xmlns:a16="http://schemas.microsoft.com/office/drawing/2014/main" id="{8B69B64D-0C67-415A-91BA-B67C5D7019E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41036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15">
            <a:extLst>
              <a:ext uri="{FF2B5EF4-FFF2-40B4-BE49-F238E27FC236}">
                <a16:creationId xmlns:a16="http://schemas.microsoft.com/office/drawing/2014/main" id="{1149D594-1251-4036-ADA5-B76B120AD4EA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44084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2543" name="Picture 6" descr="17">
            <a:extLst>
              <a:ext uri="{FF2B5EF4-FFF2-40B4-BE49-F238E27FC236}">
                <a16:creationId xmlns:a16="http://schemas.microsoft.com/office/drawing/2014/main" id="{77FB36E9-B229-401A-841D-08D5B2A41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" y="1481138"/>
            <a:ext cx="4919663" cy="463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44" name="Text Box 5">
            <a:extLst>
              <a:ext uri="{FF2B5EF4-FFF2-40B4-BE49-F238E27FC236}">
                <a16:creationId xmlns:a16="http://schemas.microsoft.com/office/drawing/2014/main" id="{1FAF09AC-1654-429C-BA1B-8CD0786B2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842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602F32C-10C2-4CD6-A831-F37F01CE5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207153-5DFC-4D4A-8CA0-4B71D404E3EC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E0E28452-C8A0-4B7E-AA00-E541421C9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700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1-Bit ALU with Add, Or, And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6332943C-96FA-46F4-8559-463A30CBF49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6">
            <a:extLst>
              <a:ext uri="{FF2B5EF4-FFF2-40B4-BE49-F238E27FC236}">
                <a16:creationId xmlns:a16="http://schemas.microsoft.com/office/drawing/2014/main" id="{946F8513-35EB-454A-AD01-20287832A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447800"/>
            <a:ext cx="58777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Multiplexor selects between Add, Or, And operations</a:t>
            </a:r>
          </a:p>
        </p:txBody>
      </p:sp>
      <p:pic>
        <p:nvPicPr>
          <p:cNvPr id="24582" name="Picture 6" descr="18">
            <a:extLst>
              <a:ext uri="{FF2B5EF4-FFF2-40B4-BE49-F238E27FC236}">
                <a16:creationId xmlns:a16="http://schemas.microsoft.com/office/drawing/2014/main" id="{5D5B277F-CF6D-4A3D-B904-BF68E99A31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155825"/>
            <a:ext cx="4289425" cy="439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3" name="Text Box 5">
            <a:extLst>
              <a:ext uri="{FF2B5EF4-FFF2-40B4-BE49-F238E27FC236}">
                <a16:creationId xmlns:a16="http://schemas.microsoft.com/office/drawing/2014/main" id="{879D8F1A-6DFE-463F-A359-15AF85423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633888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119B6C5-FF16-4403-A966-9889A2C4F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802804-84DE-4590-8821-A8FF1713BCD5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4B818FF2-D3A3-4FED-9084-84DC327BF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91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Subword Parallelism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E3FE787C-C012-4A85-AD24-D28207D422C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EADD1487-2B9D-4F4F-9FD2-EF1EBECC2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65799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ALUs are typically designed to perform 64-bit or 128-bit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arithmetic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Some data types are much smaller, e.g., bytes for pixel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RGB values, half-words for audio samples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Partitioning the carry-chains within the ALU can convert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64-bit adder into 4 16-bit adders or 8 8-bit adders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single load can fetch multiple values, and a single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add instruction can perform multiple parallel additions,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referred to as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subword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parallelism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FE1DED5-4285-7DA7-03C5-8528147C5909}"/>
                  </a:ext>
                </a:extLst>
              </p14:cNvPr>
              <p14:cNvContentPartPr/>
              <p14:nvPr/>
            </p14:nvContentPartPr>
            <p14:xfrm>
              <a:off x="663840" y="92520"/>
              <a:ext cx="8409600" cy="3271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FE1DED5-4285-7DA7-03C5-8528147C590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54480" y="83160"/>
                <a:ext cx="8428320" cy="3290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8B5EB4D-53D4-4650-9870-7B757F4C2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EF9C48-D4E6-46C2-8A41-6C177A57E988}" type="slidenum">
              <a:rPr lang="en-US" altLang="en-US"/>
              <a:pPr>
                <a:defRPr/>
              </a:pPr>
              <a:t>20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18EA889A-4D85-479C-BC2B-7CBC1B056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089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32-bit Ripple Carry Adder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F642E55D-8B45-4D80-B54C-395863CA52D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6">
            <a:extLst>
              <a:ext uri="{FF2B5EF4-FFF2-40B4-BE49-F238E27FC236}">
                <a16:creationId xmlns:a16="http://schemas.microsoft.com/office/drawing/2014/main" id="{C2CAA911-2A3E-436E-A8C1-923294872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590800"/>
            <a:ext cx="2969724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1-bit ALUs are connected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“in series” with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carry-out of 1 box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going into the carry-in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of the next box</a:t>
            </a:r>
          </a:p>
        </p:txBody>
      </p:sp>
      <p:pic>
        <p:nvPicPr>
          <p:cNvPr id="26630" name="Picture 6" descr="19">
            <a:extLst>
              <a:ext uri="{FF2B5EF4-FFF2-40B4-BE49-F238E27FC236}">
                <a16:creationId xmlns:a16="http://schemas.microsoft.com/office/drawing/2014/main" id="{39D18DE3-E7F6-443E-870A-C7482B0F70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317625"/>
            <a:ext cx="3417888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31" name="Text Box 5">
            <a:extLst>
              <a:ext uri="{FF2B5EF4-FFF2-40B4-BE49-F238E27FC236}">
                <a16:creationId xmlns:a16="http://schemas.microsoft.com/office/drawing/2014/main" id="{0A5B3317-AB28-4B77-913B-7AFC02DE4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65405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lide Number Placeholder 3">
            <a:extLst>
              <a:ext uri="{FF2B5EF4-FFF2-40B4-BE49-F238E27FC236}">
                <a16:creationId xmlns:a16="http://schemas.microsoft.com/office/drawing/2014/main" id="{3087BD62-DB08-4E15-9E75-AC5530347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BE8358-6059-4295-AC80-567D975FA65E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5B43CD18-9FD4-41C3-85DF-0C3417E2F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6200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Digital Design Basics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F66E5FBA-8DE6-437B-8084-FD78D732F0C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938527CA-973C-4258-8B39-2B7AE8C1E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0342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Two voltage levels – high and low (1 and 0, true and false)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Hence, the use of binary arithmetic/logic in all computers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 transistor is a 3-terminal device that acts as a switch</a:t>
            </a:r>
          </a:p>
        </p:txBody>
      </p:sp>
      <p:sp>
        <p:nvSpPr>
          <p:cNvPr id="28678" name="Line 5">
            <a:extLst>
              <a:ext uri="{FF2B5EF4-FFF2-40B4-BE49-F238E27FC236}">
                <a16:creationId xmlns:a16="http://schemas.microsoft.com/office/drawing/2014/main" id="{3AC4E145-167B-4AD7-ABB3-8EA474841D9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6">
            <a:extLst>
              <a:ext uri="{FF2B5EF4-FFF2-40B4-BE49-F238E27FC236}">
                <a16:creationId xmlns:a16="http://schemas.microsoft.com/office/drawing/2014/main" id="{05E81A6A-35E8-425C-9BB7-8F5707ECCF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50292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7">
            <a:extLst>
              <a:ext uri="{FF2B5EF4-FFF2-40B4-BE49-F238E27FC236}">
                <a16:creationId xmlns:a16="http://schemas.microsoft.com/office/drawing/2014/main" id="{F3BB3668-1C44-48A1-8D64-E1DAA0DCF9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54864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8">
            <a:extLst>
              <a:ext uri="{FF2B5EF4-FFF2-40B4-BE49-F238E27FC236}">
                <a16:creationId xmlns:a16="http://schemas.microsoft.com/office/drawing/2014/main" id="{C424C9C8-CBB5-48B3-98D7-176C8E85786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4572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9">
            <a:extLst>
              <a:ext uri="{FF2B5EF4-FFF2-40B4-BE49-F238E27FC236}">
                <a16:creationId xmlns:a16="http://schemas.microsoft.com/office/drawing/2014/main" id="{DC21E816-B00C-419A-B305-43C0FA1248B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4864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Line 10">
            <a:extLst>
              <a:ext uri="{FF2B5EF4-FFF2-40B4-BE49-F238E27FC236}">
                <a16:creationId xmlns:a16="http://schemas.microsoft.com/office/drawing/2014/main" id="{EF479552-5A29-45ED-A263-BFB185E20D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Line 11">
            <a:extLst>
              <a:ext uri="{FF2B5EF4-FFF2-40B4-BE49-F238E27FC236}">
                <a16:creationId xmlns:a16="http://schemas.microsoft.com/office/drawing/2014/main" id="{BC61279A-642C-459C-9D02-D4CB6DFD21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71600" y="5257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Line 12">
            <a:extLst>
              <a:ext uri="{FF2B5EF4-FFF2-40B4-BE49-F238E27FC236}">
                <a16:creationId xmlns:a16="http://schemas.microsoft.com/office/drawing/2014/main" id="{96597960-DADB-4008-8BD5-A42334490B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733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3">
            <a:extLst>
              <a:ext uri="{FF2B5EF4-FFF2-40B4-BE49-F238E27FC236}">
                <a16:creationId xmlns:a16="http://schemas.microsoft.com/office/drawing/2014/main" id="{924FFF80-3FC8-4358-916E-36D3C97460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5943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4">
            <a:extLst>
              <a:ext uri="{FF2B5EF4-FFF2-40B4-BE49-F238E27FC236}">
                <a16:creationId xmlns:a16="http://schemas.microsoft.com/office/drawing/2014/main" id="{8EB2553A-F62E-4484-A08F-5AA690DB79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6019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5">
            <a:extLst>
              <a:ext uri="{FF2B5EF4-FFF2-40B4-BE49-F238E27FC236}">
                <a16:creationId xmlns:a16="http://schemas.microsoft.com/office/drawing/2014/main" id="{389F45EC-BC3F-4DBB-A3E6-6A0D34A4DA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6096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Text Box 16">
            <a:extLst>
              <a:ext uri="{FF2B5EF4-FFF2-40B4-BE49-F238E27FC236}">
                <a16:creationId xmlns:a16="http://schemas.microsoft.com/office/drawing/2014/main" id="{B70D77F5-4448-454C-ADD5-50944EC37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725" y="5040313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690" name="Text Box 17">
            <a:extLst>
              <a:ext uri="{FF2B5EF4-FFF2-40B4-BE49-F238E27FC236}">
                <a16:creationId xmlns:a16="http://schemas.microsoft.com/office/drawing/2014/main" id="{D0318B5B-B8C5-4976-BDCE-08E64DF48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429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691" name="Text Box 18">
            <a:extLst>
              <a:ext uri="{FF2B5EF4-FFF2-40B4-BE49-F238E27FC236}">
                <a16:creationId xmlns:a16="http://schemas.microsoft.com/office/drawing/2014/main" id="{C4CE0C00-143D-40F8-91F6-39ACAC9FD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791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692" name="Line 19">
            <a:extLst>
              <a:ext uri="{FF2B5EF4-FFF2-40B4-BE49-F238E27FC236}">
                <a16:creationId xmlns:a16="http://schemas.microsoft.com/office/drawing/2014/main" id="{F3D2D773-37BF-4168-8A1A-8973C66C9E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733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Line 20">
            <a:extLst>
              <a:ext uri="{FF2B5EF4-FFF2-40B4-BE49-F238E27FC236}">
                <a16:creationId xmlns:a16="http://schemas.microsoft.com/office/drawing/2014/main" id="{1A62117C-8D75-4EA4-B1B0-60F342F9A1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114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4" name="Line 21">
            <a:extLst>
              <a:ext uri="{FF2B5EF4-FFF2-40B4-BE49-F238E27FC236}">
                <a16:creationId xmlns:a16="http://schemas.microsoft.com/office/drawing/2014/main" id="{F4BDD6DC-7E05-4B82-9B52-FDE93A8988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1910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5" name="Line 22">
            <a:extLst>
              <a:ext uri="{FF2B5EF4-FFF2-40B4-BE49-F238E27FC236}">
                <a16:creationId xmlns:a16="http://schemas.microsoft.com/office/drawing/2014/main" id="{173E38F3-0EAC-40BB-970D-3CD055A1EB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2672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6" name="Line 23">
            <a:extLst>
              <a:ext uri="{FF2B5EF4-FFF2-40B4-BE49-F238E27FC236}">
                <a16:creationId xmlns:a16="http://schemas.microsoft.com/office/drawing/2014/main" id="{36F23CE9-AB63-4BDE-8DC0-1D4BBE7590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4196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7" name="Line 24">
            <a:extLst>
              <a:ext uri="{FF2B5EF4-FFF2-40B4-BE49-F238E27FC236}">
                <a16:creationId xmlns:a16="http://schemas.microsoft.com/office/drawing/2014/main" id="{ABCB757B-28C1-45A4-9F79-F5E9FEC5AEF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3434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8" name="Line 25">
            <a:extLst>
              <a:ext uri="{FF2B5EF4-FFF2-40B4-BE49-F238E27FC236}">
                <a16:creationId xmlns:a16="http://schemas.microsoft.com/office/drawing/2014/main" id="{E992782B-0380-49E1-B067-EE1C694185D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495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Line 26">
            <a:extLst>
              <a:ext uri="{FF2B5EF4-FFF2-40B4-BE49-F238E27FC236}">
                <a16:creationId xmlns:a16="http://schemas.microsoft.com/office/drawing/2014/main" id="{06F85052-A301-4B77-A37E-CFAD358B7A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4800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0" name="Text Box 27">
            <a:extLst>
              <a:ext uri="{FF2B5EF4-FFF2-40B4-BE49-F238E27FC236}">
                <a16:creationId xmlns:a16="http://schemas.microsoft.com/office/drawing/2014/main" id="{CBC803EC-B7A1-4A9D-9D25-DC10707EE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5720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701" name="Line 28">
            <a:extLst>
              <a:ext uri="{FF2B5EF4-FFF2-40B4-BE49-F238E27FC236}">
                <a16:creationId xmlns:a16="http://schemas.microsoft.com/office/drawing/2014/main" id="{A0653415-E1CD-4BB9-853B-FF665E23C3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2" name="Text Box 29">
            <a:extLst>
              <a:ext uri="{FF2B5EF4-FFF2-40B4-BE49-F238E27FC236}">
                <a16:creationId xmlns:a16="http://schemas.microsoft.com/office/drawing/2014/main" id="{C519040C-4F88-482A-84A0-9E1065461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105400"/>
            <a:ext cx="136928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Conducting</a:t>
            </a:r>
          </a:p>
        </p:txBody>
      </p:sp>
      <p:sp>
        <p:nvSpPr>
          <p:cNvPr id="28703" name="Line 30">
            <a:extLst>
              <a:ext uri="{FF2B5EF4-FFF2-40B4-BE49-F238E27FC236}">
                <a16:creationId xmlns:a16="http://schemas.microsoft.com/office/drawing/2014/main" id="{AF5F0B43-7328-4664-9F02-CEECCB20F226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4" name="Line 31">
            <a:extLst>
              <a:ext uri="{FF2B5EF4-FFF2-40B4-BE49-F238E27FC236}">
                <a16:creationId xmlns:a16="http://schemas.microsoft.com/office/drawing/2014/main" id="{175FBF13-6AAD-4EAB-8841-802DA71730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50292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5" name="Line 32">
            <a:extLst>
              <a:ext uri="{FF2B5EF4-FFF2-40B4-BE49-F238E27FC236}">
                <a16:creationId xmlns:a16="http://schemas.microsoft.com/office/drawing/2014/main" id="{D8ED67EE-E815-4526-8A38-1C5B94171D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54864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6" name="Line 33">
            <a:extLst>
              <a:ext uri="{FF2B5EF4-FFF2-40B4-BE49-F238E27FC236}">
                <a16:creationId xmlns:a16="http://schemas.microsoft.com/office/drawing/2014/main" id="{30391BDA-FC97-43F2-94E3-F529399D50D2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4572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7" name="Line 34">
            <a:extLst>
              <a:ext uri="{FF2B5EF4-FFF2-40B4-BE49-F238E27FC236}">
                <a16:creationId xmlns:a16="http://schemas.microsoft.com/office/drawing/2014/main" id="{489022A5-AF02-49A2-8B45-7D3BC95DE0FF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54864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8" name="Line 35">
            <a:extLst>
              <a:ext uri="{FF2B5EF4-FFF2-40B4-BE49-F238E27FC236}">
                <a16:creationId xmlns:a16="http://schemas.microsoft.com/office/drawing/2014/main" id="{C76BAEEC-6DE3-4934-BB2A-4006F429B86B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9" name="Line 36">
            <a:extLst>
              <a:ext uri="{FF2B5EF4-FFF2-40B4-BE49-F238E27FC236}">
                <a16:creationId xmlns:a16="http://schemas.microsoft.com/office/drawing/2014/main" id="{98EA9439-2432-4C3F-AB3B-D62383A03D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5257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0" name="Line 37">
            <a:extLst>
              <a:ext uri="{FF2B5EF4-FFF2-40B4-BE49-F238E27FC236}">
                <a16:creationId xmlns:a16="http://schemas.microsoft.com/office/drawing/2014/main" id="{8DB807EF-8E45-4C46-989B-6E98D2205A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5000" y="3733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1" name="Line 38">
            <a:extLst>
              <a:ext uri="{FF2B5EF4-FFF2-40B4-BE49-F238E27FC236}">
                <a16:creationId xmlns:a16="http://schemas.microsoft.com/office/drawing/2014/main" id="{86003222-4ED9-463B-B8DB-C79D4C57CD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5000" y="5943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2" name="Line 39">
            <a:extLst>
              <a:ext uri="{FF2B5EF4-FFF2-40B4-BE49-F238E27FC236}">
                <a16:creationId xmlns:a16="http://schemas.microsoft.com/office/drawing/2014/main" id="{1B6E07D5-7880-42D4-BE46-58378B6374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6019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3" name="Line 40">
            <a:extLst>
              <a:ext uri="{FF2B5EF4-FFF2-40B4-BE49-F238E27FC236}">
                <a16:creationId xmlns:a16="http://schemas.microsoft.com/office/drawing/2014/main" id="{B57D420C-9785-4EEB-8362-31CEB25211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6096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4" name="Text Box 41">
            <a:extLst>
              <a:ext uri="{FF2B5EF4-FFF2-40B4-BE49-F238E27FC236}">
                <a16:creationId xmlns:a16="http://schemas.microsoft.com/office/drawing/2014/main" id="{66F22996-6369-4793-81B7-28975F703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2325" y="5040313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715" name="Text Box 42">
            <a:extLst>
              <a:ext uri="{FF2B5EF4-FFF2-40B4-BE49-F238E27FC236}">
                <a16:creationId xmlns:a16="http://schemas.microsoft.com/office/drawing/2014/main" id="{F4D23E83-5C30-4889-A69C-A29432977A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429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716" name="Text Box 43">
            <a:extLst>
              <a:ext uri="{FF2B5EF4-FFF2-40B4-BE49-F238E27FC236}">
                <a16:creationId xmlns:a16="http://schemas.microsoft.com/office/drawing/2014/main" id="{49113DD7-D940-4878-BA88-4B44AB33C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5791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717" name="Line 44">
            <a:extLst>
              <a:ext uri="{FF2B5EF4-FFF2-40B4-BE49-F238E27FC236}">
                <a16:creationId xmlns:a16="http://schemas.microsoft.com/office/drawing/2014/main" id="{46D8813D-85F2-4309-8EED-0F1154FB0C0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733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8" name="Line 45">
            <a:extLst>
              <a:ext uri="{FF2B5EF4-FFF2-40B4-BE49-F238E27FC236}">
                <a16:creationId xmlns:a16="http://schemas.microsoft.com/office/drawing/2014/main" id="{70BAA715-69A8-4A46-B9BA-8C91843A7A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114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9" name="Line 46">
            <a:extLst>
              <a:ext uri="{FF2B5EF4-FFF2-40B4-BE49-F238E27FC236}">
                <a16:creationId xmlns:a16="http://schemas.microsoft.com/office/drawing/2014/main" id="{7D570C80-DFD2-48E8-82F5-60EECC64D68F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1910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0" name="Line 47">
            <a:extLst>
              <a:ext uri="{FF2B5EF4-FFF2-40B4-BE49-F238E27FC236}">
                <a16:creationId xmlns:a16="http://schemas.microsoft.com/office/drawing/2014/main" id="{167F0FD5-2A1D-41DB-AA10-7B34D47051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2672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1" name="Line 48">
            <a:extLst>
              <a:ext uri="{FF2B5EF4-FFF2-40B4-BE49-F238E27FC236}">
                <a16:creationId xmlns:a16="http://schemas.microsoft.com/office/drawing/2014/main" id="{19C41CA7-F759-4E1E-8484-13EB238BE2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4196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2" name="Line 49">
            <a:extLst>
              <a:ext uri="{FF2B5EF4-FFF2-40B4-BE49-F238E27FC236}">
                <a16:creationId xmlns:a16="http://schemas.microsoft.com/office/drawing/2014/main" id="{89C15E91-BAAB-43EE-AFCD-87DD2B30E4E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3434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3" name="Line 50">
            <a:extLst>
              <a:ext uri="{FF2B5EF4-FFF2-40B4-BE49-F238E27FC236}">
                <a16:creationId xmlns:a16="http://schemas.microsoft.com/office/drawing/2014/main" id="{E2BBA126-1139-4820-89EE-498F60806C24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495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4" name="Line 51">
            <a:extLst>
              <a:ext uri="{FF2B5EF4-FFF2-40B4-BE49-F238E27FC236}">
                <a16:creationId xmlns:a16="http://schemas.microsoft.com/office/drawing/2014/main" id="{4B70EEA9-9F5B-4598-96FB-6E5AFE3C54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3600" y="4800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5" name="Text Box 52">
            <a:extLst>
              <a:ext uri="{FF2B5EF4-FFF2-40B4-BE49-F238E27FC236}">
                <a16:creationId xmlns:a16="http://schemas.microsoft.com/office/drawing/2014/main" id="{09375252-7882-426D-B69D-E3E20FB2E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572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726" name="Line 53">
            <a:extLst>
              <a:ext uri="{FF2B5EF4-FFF2-40B4-BE49-F238E27FC236}">
                <a16:creationId xmlns:a16="http://schemas.microsoft.com/office/drawing/2014/main" id="{5EA8A369-7169-4262-9404-58FB7CF06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5029200"/>
            <a:ext cx="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7" name="Text Box 54">
            <a:extLst>
              <a:ext uri="{FF2B5EF4-FFF2-40B4-BE49-F238E27FC236}">
                <a16:creationId xmlns:a16="http://schemas.microsoft.com/office/drawing/2014/main" id="{66E629A0-82DC-4F82-9900-B87B95395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5105400"/>
            <a:ext cx="185288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Non-conducting</a:t>
            </a:r>
          </a:p>
        </p:txBody>
      </p:sp>
      <p:sp>
        <p:nvSpPr>
          <p:cNvPr id="28728" name="Line 55">
            <a:extLst>
              <a:ext uri="{FF2B5EF4-FFF2-40B4-BE49-F238E27FC236}">
                <a16:creationId xmlns:a16="http://schemas.microsoft.com/office/drawing/2014/main" id="{53794058-DB90-47D4-A08D-7DC47D3479E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5181600"/>
            <a:ext cx="304800" cy="228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9" name="Line 56">
            <a:extLst>
              <a:ext uri="{FF2B5EF4-FFF2-40B4-BE49-F238E27FC236}">
                <a16:creationId xmlns:a16="http://schemas.microsoft.com/office/drawing/2014/main" id="{406333F2-D28A-439D-A6E7-81D800678A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5181600"/>
            <a:ext cx="304800" cy="228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4AAE29D-398E-D4AB-FCA8-258271D80E9D}"/>
                  </a:ext>
                </a:extLst>
              </p14:cNvPr>
              <p14:cNvContentPartPr/>
              <p14:nvPr/>
            </p14:nvContentPartPr>
            <p14:xfrm>
              <a:off x="1159920" y="116640"/>
              <a:ext cx="7795800" cy="5968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4AAE29D-398E-D4AB-FCA8-258271D80E9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50560" y="107280"/>
                <a:ext cx="7814520" cy="5987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B678562-B005-40A1-98AF-2B1F111DE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ABAA9-A8E0-4D19-BD79-67C1E6468993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F3590E48-D0D2-4838-A8E9-BE3AF5F8F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782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Logic Blocks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A6908ABF-2446-4759-88D2-E289C49832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75094743-B13A-4647-AA9A-373B883F0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83038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has a number of binary inputs and produces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number of binary outputs – the simplest logic block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composed of a few transistors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is termed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the output is only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function of the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is termed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sequential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the block has some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internal memory (state) that also influences the output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basic logic block is termed a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gate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(AND, OR, NOT, etc.)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We will only deal with combinational circuits today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00E6EB3-3CE3-5EA1-1B41-83795E5C10A7}"/>
                  </a:ext>
                </a:extLst>
              </p14:cNvPr>
              <p14:cNvContentPartPr/>
              <p14:nvPr/>
            </p14:nvContentPartPr>
            <p14:xfrm>
              <a:off x="927720" y="3403800"/>
              <a:ext cx="6788160" cy="2296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00E6EB3-3CE3-5EA1-1B41-83795E5C10A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18360" y="3394440"/>
                <a:ext cx="6806880" cy="2314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2E1D8158-2C28-4E3B-B9FC-238651DC2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80BA32-AC4E-4706-9A89-2960FED2C4EF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AC74D331-90A5-4CD0-829B-7DC973583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459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7ED08CF1-E4F6-4A21-8E88-9551822644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B8CE9B00-BF90-497C-A1C8-CDBD58D9D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1346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truth table defines the outputs of a logic block for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set of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a block with 3 inputs A, B, C and an output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is true only if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exactly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2 inputs are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         B           C                 E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4" name="Line 5">
            <a:extLst>
              <a:ext uri="{FF2B5EF4-FFF2-40B4-BE49-F238E27FC236}">
                <a16:creationId xmlns:a16="http://schemas.microsoft.com/office/drawing/2014/main" id="{E4CAE780-9607-4B79-A319-BEB7F22AF37E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191000"/>
            <a:ext cx="434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Line 6">
            <a:extLst>
              <a:ext uri="{FF2B5EF4-FFF2-40B4-BE49-F238E27FC236}">
                <a16:creationId xmlns:a16="http://schemas.microsoft.com/office/drawing/2014/main" id="{B3ECA420-142C-4078-87F5-FFB305CB78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810000"/>
            <a:ext cx="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35C91D4-47D6-E584-25A6-AA95A701DABF}"/>
                  </a:ext>
                </a:extLst>
              </p14:cNvPr>
              <p14:cNvContentPartPr/>
              <p14:nvPr/>
            </p14:nvContentPartPr>
            <p14:xfrm>
              <a:off x="46440" y="312480"/>
              <a:ext cx="6815880" cy="6517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35C91D4-47D6-E584-25A6-AA95A701DAB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080" y="303120"/>
                <a:ext cx="6834600" cy="6535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CD69F2EC-D3D1-4277-A363-4B803F80D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FC5EEA-F20A-460E-8050-838B230968A1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7DE13550-9507-4C99-BE2A-CC1C6F04F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459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8CD6AE6C-A5AA-4EAF-98D6-E7C9C02ED6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415DD671-388B-4193-915D-ABDDDE867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13467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truth table defines the outputs of a logic block for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set of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a block with 3 inputs A, B, C and an output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is true only if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exactly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2 inputs are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      B         C               E</a:t>
            </a:r>
            <a:endParaRPr lang="en-US" altLang="en-US" sz="18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0            0            0                     0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0            0            1                     0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0            1            1                     1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1            0            1                     1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1            1            0                     1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1            1            1                     0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2" name="Line 5">
            <a:extLst>
              <a:ext uri="{FF2B5EF4-FFF2-40B4-BE49-F238E27FC236}">
                <a16:creationId xmlns:a16="http://schemas.microsoft.com/office/drawing/2014/main" id="{1101B953-D4B0-463E-8A2F-BBD93F68F89C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191000"/>
            <a:ext cx="434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6">
            <a:extLst>
              <a:ext uri="{FF2B5EF4-FFF2-40B4-BE49-F238E27FC236}">
                <a16:creationId xmlns:a16="http://schemas.microsoft.com/office/drawing/2014/main" id="{CA970F9D-1AC4-43B7-8F7C-B7E6FF6584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790335"/>
            <a:ext cx="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Text Box 7">
            <a:extLst>
              <a:ext uri="{FF2B5EF4-FFF2-40B4-BE49-F238E27FC236}">
                <a16:creationId xmlns:a16="http://schemas.microsoft.com/office/drawing/2014/main" id="{44418D64-A1D5-4A1E-9DB8-A57304A65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25" y="5192713"/>
            <a:ext cx="302640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Can be compressed by only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representing cases that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have an output of 1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8FFE4D7-650F-A4EC-5905-05EC3C49C694}"/>
                  </a:ext>
                </a:extLst>
              </p14:cNvPr>
              <p14:cNvContentPartPr/>
              <p14:nvPr/>
            </p14:nvContentPartPr>
            <p14:xfrm>
              <a:off x="6564960" y="3315240"/>
              <a:ext cx="1442880" cy="963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8FFE4D7-650F-A4EC-5905-05EC3C49C69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555600" y="3305880"/>
                <a:ext cx="1461600" cy="981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AAAE3AEA-741B-4D96-8ADD-28BED3568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EB305E-5A4C-4DA3-8940-200D6F6FBD3C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9B48EA92-1AB4-4551-A94E-4E9B30685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88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Boolean Algebra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46601823-8B46-4F9D-BE42-DD94B1C182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0652E564-D801-4351-89E8-DE80F7E28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7921271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Equations involving two values and three primary operators: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OR : symbol +  , X = A + B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X is true if at least one of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A or B is true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AND : symbol </a:t>
            </a:r>
            <a:r>
              <a:rPr lang="en-US" altLang="en-US" sz="36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, X = A </a:t>
            </a:r>
            <a:r>
              <a:rPr lang="en-US" altLang="en-US" sz="36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B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X is true if both A and B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are true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NOT : symbol    , X = A 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X is the inverted value of A</a:t>
            </a: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0" name="Line 5">
            <a:extLst>
              <a:ext uri="{FF2B5EF4-FFF2-40B4-BE49-F238E27FC236}">
                <a16:creationId xmlns:a16="http://schemas.microsoft.com/office/drawing/2014/main" id="{089EFEA4-F7D0-407E-97B1-985569143B0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724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1" name="Line 6">
            <a:extLst>
              <a:ext uri="{FF2B5EF4-FFF2-40B4-BE49-F238E27FC236}">
                <a16:creationId xmlns:a16="http://schemas.microsoft.com/office/drawing/2014/main" id="{EC03CF33-CE98-427C-9465-2823FF95F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4724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87C4DAF-8BE9-DAF2-D8F6-D9D0DA9F7662}"/>
                  </a:ext>
                </a:extLst>
              </p14:cNvPr>
              <p14:cNvContentPartPr/>
              <p14:nvPr/>
            </p14:nvContentPartPr>
            <p14:xfrm>
              <a:off x="1101960" y="2672280"/>
              <a:ext cx="6481800" cy="2636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87C4DAF-8BE9-DAF2-D8F6-D9D0DA9F766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92600" y="2662920"/>
                <a:ext cx="6500520" cy="2655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B41DBB5B-2301-47DB-9CD3-472DE715E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6E98BA-3575-41D1-B99E-80412A476F0A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D8D92553-595F-4DCC-A44D-1049018C0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0946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Boolean Algebra Rules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CDC46BE3-2413-4441-8A60-BB2E55D03C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0C9A6BED-387C-4D6F-BC2B-42E6EDCF0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473182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Identity law : A + 0 = A   ;   A . 1 =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Zero and One laws :  A + 1 = 1  ;  A . 0 =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Inverse laws :  A . A = 0  ;  A + A =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Commutative laws :  A + B = B + A   ;   A . B = B .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Associative laws :  A + (B + C) = (A + B) +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A . (B . C) = (A . B) .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Distributive laws : A . (B + C) = (A . B) + (A . 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A + (B . C) = (A + B) . (A + C)</a:t>
            </a:r>
          </a:p>
        </p:txBody>
      </p:sp>
      <p:sp>
        <p:nvSpPr>
          <p:cNvPr id="38918" name="Line 5">
            <a:extLst>
              <a:ext uri="{FF2B5EF4-FFF2-40B4-BE49-F238E27FC236}">
                <a16:creationId xmlns:a16="http://schemas.microsoft.com/office/drawing/2014/main" id="{0BDE629B-34BB-4955-8A04-24C7AD2C53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3048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9" name="Line 6">
            <a:extLst>
              <a:ext uri="{FF2B5EF4-FFF2-40B4-BE49-F238E27FC236}">
                <a16:creationId xmlns:a16="http://schemas.microsoft.com/office/drawing/2014/main" id="{01098E92-C11B-4C6F-805A-0FE625CC9E3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4684" y="3048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6229079-74E7-3C39-9DF0-DF40281024C4}"/>
                  </a:ext>
                </a:extLst>
              </p14:cNvPr>
              <p14:cNvContentPartPr/>
              <p14:nvPr/>
            </p14:nvContentPartPr>
            <p14:xfrm>
              <a:off x="855000" y="1999080"/>
              <a:ext cx="6576120" cy="4365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6229079-74E7-3C39-9DF0-DF40281024C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45640" y="1989720"/>
                <a:ext cx="6594840" cy="4384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E05D3492-6B23-4568-B4CF-148A30DE1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877801-B3A0-4419-8140-15185E318DF6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21FCDF0F-9683-4792-8076-E00712CC6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942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DeMorgan’s Laws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C9F7CDAB-2087-447E-A146-754E19B471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3C4A7BC0-A9AB-47E6-B1FD-0502B627E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475412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A + B =  A .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A . B  =   A +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Confirm that these are indeed true</a:t>
            </a:r>
          </a:p>
        </p:txBody>
      </p:sp>
      <p:sp>
        <p:nvSpPr>
          <p:cNvPr id="40966" name="Line 5">
            <a:extLst>
              <a:ext uri="{FF2B5EF4-FFF2-40B4-BE49-F238E27FC236}">
                <a16:creationId xmlns:a16="http://schemas.microsoft.com/office/drawing/2014/main" id="{52A0A8E2-FAB6-4A9B-B00D-5A8BF0839B91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16002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7" name="Line 6">
            <a:extLst>
              <a:ext uri="{FF2B5EF4-FFF2-40B4-BE49-F238E27FC236}">
                <a16:creationId xmlns:a16="http://schemas.microsoft.com/office/drawing/2014/main" id="{0ADCDE47-31C4-4D96-8CB9-69B44EB67CFA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6670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8" name="Line 7">
            <a:extLst>
              <a:ext uri="{FF2B5EF4-FFF2-40B4-BE49-F238E27FC236}">
                <a16:creationId xmlns:a16="http://schemas.microsoft.com/office/drawing/2014/main" id="{4B5017A5-8301-4F63-A553-62C1C9F8369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9" name="Line 8">
            <a:extLst>
              <a:ext uri="{FF2B5EF4-FFF2-40B4-BE49-F238E27FC236}">
                <a16:creationId xmlns:a16="http://schemas.microsoft.com/office/drawing/2014/main" id="{1808CA77-7B43-4D06-BA0E-2DBB959B4F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2426" y="1600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0" name="Line 9">
            <a:extLst>
              <a:ext uri="{FF2B5EF4-FFF2-40B4-BE49-F238E27FC236}">
                <a16:creationId xmlns:a16="http://schemas.microsoft.com/office/drawing/2014/main" id="{C32A163E-3C51-4D0B-A020-C914402268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667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1" name="Line 10">
            <a:extLst>
              <a:ext uri="{FF2B5EF4-FFF2-40B4-BE49-F238E27FC236}">
                <a16:creationId xmlns:a16="http://schemas.microsoft.com/office/drawing/2014/main" id="{F9858C6E-29E0-4167-BD2F-7E03373250B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667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E752E22-5552-1E5A-0B1D-4C35523A7769}"/>
                  </a:ext>
                </a:extLst>
              </p14:cNvPr>
              <p14:cNvContentPartPr/>
              <p14:nvPr/>
            </p14:nvContentPartPr>
            <p14:xfrm>
              <a:off x="920880" y="2008080"/>
              <a:ext cx="1574280" cy="1481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E752E22-5552-1E5A-0B1D-4C35523A776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11520" y="1998720"/>
                <a:ext cx="1593000" cy="1499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57937</TotalTime>
  <Words>1564</Words>
  <Application>Microsoft Office PowerPoint</Application>
  <PresentationFormat>On-screen Show (4:3)</PresentationFormat>
  <Paragraphs>290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281</cp:revision>
  <dcterms:created xsi:type="dcterms:W3CDTF">2002-09-20T18:19:18Z</dcterms:created>
  <dcterms:modified xsi:type="dcterms:W3CDTF">2025-02-13T19:09:12Z</dcterms:modified>
</cp:coreProperties>
</file>