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ink/ink2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3.xml" ContentType="application/inkml+xml"/>
  <Override PartName="/ppt/notesSlides/notesSlide6.xml" ContentType="application/vnd.openxmlformats-officedocument.presentationml.notesSlide+xml"/>
  <Override PartName="/ppt/ink/ink4.xml" ContentType="application/inkml+xml"/>
  <Override PartName="/ppt/notesSlides/notesSlide7.xml" ContentType="application/vnd.openxmlformats-officedocument.presentationml.notesSlide+xml"/>
  <Override PartName="/ppt/ink/ink5.xml" ContentType="application/inkml+xml"/>
  <Override PartName="/ppt/notesSlides/notesSlide8.xml" ContentType="application/vnd.openxmlformats-officedocument.presentationml.notesSlide+xml"/>
  <Override PartName="/ppt/ink/ink6.xml" ContentType="application/inkml+xml"/>
  <Override PartName="/ppt/notesSlides/notesSlide9.xml" ContentType="application/vnd.openxmlformats-officedocument.presentationml.notesSlide+xml"/>
  <Override PartName="/ppt/ink/ink7.xml" ContentType="application/inkml+xml"/>
  <Override PartName="/ppt/notesSlides/notesSlide10.xml" ContentType="application/vnd.openxmlformats-officedocument.presentationml.notesSlide+xml"/>
  <Override PartName="/ppt/ink/ink8.xml" ContentType="application/inkml+xml"/>
  <Override PartName="/ppt/notesSlides/notesSlide11.xml" ContentType="application/vnd.openxmlformats-officedocument.presentationml.notesSlide+xml"/>
  <Override PartName="/ppt/ink/ink9.xml" ContentType="application/inkml+xml"/>
  <Override PartName="/ppt/notesSlides/notesSlide12.xml" ContentType="application/vnd.openxmlformats-officedocument.presentationml.notesSlide+xml"/>
  <Override PartName="/ppt/ink/ink10.xml" ContentType="application/inkml+xml"/>
  <Override PartName="/ppt/notesSlides/notesSlide13.xml" ContentType="application/vnd.openxmlformats-officedocument.presentationml.notesSlide+xml"/>
  <Override PartName="/ppt/ink/ink11.xml" ContentType="application/inkml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63" r:id="rId2"/>
    <p:sldId id="676" r:id="rId3"/>
    <p:sldId id="675" r:id="rId4"/>
    <p:sldId id="664" r:id="rId5"/>
    <p:sldId id="684" r:id="rId6"/>
    <p:sldId id="683" r:id="rId7"/>
    <p:sldId id="648" r:id="rId8"/>
    <p:sldId id="666" r:id="rId9"/>
    <p:sldId id="682" r:id="rId10"/>
    <p:sldId id="649" r:id="rId11"/>
    <p:sldId id="650" r:id="rId12"/>
    <p:sldId id="651" r:id="rId13"/>
    <p:sldId id="679" r:id="rId14"/>
    <p:sldId id="680" r:id="rId15"/>
    <p:sldId id="668" r:id="rId16"/>
    <p:sldId id="669" r:id="rId17"/>
    <p:sldId id="670" r:id="rId18"/>
    <p:sldId id="671" r:id="rId19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720" autoAdjust="0"/>
    <p:restoredTop sz="92457" autoAdjust="0"/>
  </p:normalViewPr>
  <p:slideViewPr>
    <p:cSldViewPr>
      <p:cViewPr varScale="1">
        <p:scale>
          <a:sx n="74" d="100"/>
          <a:sy n="74" d="100"/>
        </p:scale>
        <p:origin x="74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8D222D32-4839-4157-B25A-EDDB3908021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1785BCB9-CC9A-4F6E-9B6C-3257B3B7FA0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51BC630B-CC20-469B-9D59-D63280D9FA9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DF30084F-34F4-4422-9211-43508168F9A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7066C54-0B17-432E-B6E9-FA3CB0A253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1T17:52:44.61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11381 2647 1077 0,'0'0'34'0,"2"-7"28"0,40 3-2 0,73-253-403 0,-154 334 386 0,50-69 37 0,-63 110 24 16,61-131 26-16,4-6-7 0,-7 1-25 0,2-5-19 0,-3 5-32 0,-2-5-11 0,3 9-15 16,-7-1 8-16,-4 3 0 15,0 5-2-15,-9 2 1 16,0 5-2-16,-7 0-3 0,-2 0 4 16,-1 0-5-1,-3 1-3-15,-3-2-5 16,0-1-1-16,-4-2 1 0,-1-1 0 15,-1 2 1-15,1-2 0 16,-1-1-4-16,-4 4 1 16,-4 2-3-16,0 2-4 15,-7 12-1-15,1 8-2 16,-4 3 0-16,-6 2-3 0,-6 1 1 16,-3-2-1-16,4 0-1 15,7 1 4-15,7-3-5 16,-1 1 4-16,-2-6-1 15,2 1 0-15,3 4 0 16,7 0 0-16,2 4 3 16,4 1-3-16,-5 7 5 15,3 2-5-15,-4 0 0 16,1 4-1-16,-2 9-6 16,-1-1 8-16,9 13-3 0,2-5 0 15,8 6 2-15,0 0-3 16,1 9 0-16,-3 1 5 15,2 9-2-15,-2 4 0 16,3 6 2-16,9 3-2 16,-1-1 0-16,0 3-2 0,3-4 3 15,1 4-3 1,4 6-1-16,5-1-2 0,-4 2-4 16,4-2 7-16,-3 6 1 15,-5 0 1-15,0 9 0 16,-3 3-1-16,-1 5 1 15,6-4 0-15,-2 4 2 16,3 2-4-16,3 1 1 16,-6 2 2-16,7-6-1 15,-3-2-3-15,3-2-5 16,-4 7-2-16,-2 0-8 16,-1 1 3-16,0-1 1 15,-2-9 0-15,2 3 2 16,-1-2 3-16,7-2 3 0,4-3 1 15,2-9 3-15,1-8 0 16,9-1 0 0,-2-4-1-16,9 4 2 15,2-1-1-15,1-6 0 16,-4-2-3-16,3-15 2 0,-2 1-1 16,5-5 1-16,4-3 1 15,-2 1-2-15,2-3 0 16,6-7 4-16,-1-3-3 15,6-7 4-15,4-3 0 0,-1-5-2 16,2 1 1 0,8-2 0-16,1 0 0 15,0-1-1-15,4 1 1 16,-3-5-3-16,-6 1 1 0,3-9 2 16,-1-5-2-16,11-1 7 15,-1-1 3-15,0 2 4 16,-2 1-1-16,-1 4-1 15,-1 3-5-15,-2 1-1 16,-4 4-1-16,-1 3-3 16,-9 0 0-16,4 0 2 15,-4-9-2-15,-3-8 1 0,1-1-1 16,1-6 0 0,4-6 0-16,5 2 1 15,4-5 1-15,1-1 0 0,5-4 1 16,1-1-1-1,-1-5 0-15,4 1-2 16,1-4 2-16,-4-7-1 16,4-1-2-16,1-6-1 0,-6-2-1 0,3-4-1 15,1 2 3-15,-2-4 1 16,4-3 0-16,-2-2 0 16,1-3 0-16,-10-3 1 31,-10 0-1-31,-5-4 3 15,-6 0-3-15,-10 0 2 0,-1-1-1 16,-6-1-1-16,-1-2 2 16,-2-8 1-16,3-3 1 15,-1-13 1-15,-2 0-1 0,-2-7-4 16,4-2 1-16,0-4 0 16,2-5 1-16,0-9-1 15,-3-4 0-15,1-8 1 16,0 0-2-16,-1 0 4 15,2-5 2-15,-1-3 5 16,1-3 0-16,-1-7-4 16,-2 1-1-16,-6 2-5 15,2 3 2-15,-7-3-2 16,-4 4 3-16,-3 3-3 16,-4 6-1-16,0 1 2 0,0-6-2 15,0 1 3 1,-1-5 5-16,2 4 1 0,-2 6 2 15,-3 5 2-15,0-4-2 16,-1-6-3-16,2-1 0 16,1 6 0-16,4 0-4 15,1 1-2-15,0 0-1 0,-3 0-1 16,0 0 0-16,1 12 3 16,-2 1 1-16,2 12-1 15,1 2-1-15,-4 6 2 16,0 0 2-16,-2 12-1 15,-6-1 0-15,4 13-5 16,-4 0-2-16,5 6-2 16,2 1 4-16,2 7 1 15,-1-5 3-15,0 6 0 16,2-1-4-16,5 6 0 16,-5 1-2-16,3 5 2 15,0 1-2-15,-9 4 3 16,1 3-1-16,-9 4-8 15,0 1 2-15,-4-2-1 16,6-1-2-16,-1-6 9 16,5-1 2-16,2-2-2 15,-1 1-1-15,7 5 0 16,0-2 3-16,3 8-1 16,-3 1 2-16,0 4-8 0,-3 2-25 15,-8 2-50-15,-5 5-44 16,-14 4 56-16</inkml:trace>
  <inkml:trace contextRef="#ctx0" brushRef="#br0" timeOffset="48293.61">6711 8624 1074 0,'-23'-8'101'0,"-3"0"65"0,0 0-15 0,0 2-34 15,-4-1-15-15,-6 1-30 0,-2 4-18 0,-6 2-26 0,2 5-7 16,1 3-11-16,-7 5-1 16,-2 6-5-16,-4 1-3 15,-3 4 0-15,-3 1-1 16,-4 2 6-16,-4-2 7 15,-3 0 16-15,3-1 6 16,-1 4 9-16,4 1 2 0,0 4-12 16,-3 2-10-16,4-4-13 15,-9 4-7-15,-1 3-7 16,-2 1 3-16,5 0 1 16,7 2-3-16,16 0-1 15,7 2 1-15,13-7-8 16,1 2 10-1,10 2 1-15,1-4-2 0,14 3 1 16,2-1-2-16,8 2-3 16,3-1 4-16,7 5 0 15,5-1-1-15,6-2 2 16,5 0-3-16,9-11 2 16,9-2-5-16,14-9 0 15,8-6 8-15,-1-9-1 16,-4-2 4-16,4-5-1 0,-4-5-9 15,13-6 5-15,11-2-4 16,10 3 6 0,-4 4 0-1,-7 9 0-15,-13 3-2 0,-19 14-5 0,-7-1-3 16,-2 6-14-16,-1 0-2 0,2-6 1 16,5-3 5-1,11-5 9-15,3-2 8 0,8 0 0 16,-2 4 4-1,10-1 3-15,0-1 1 16,7 0 1-16,11 1-5 0,10-1 3 16,0 3-7-16,-5 5-5 15,-12 0-7-15,-8-4-8 16,5-2-1-16,-5-5 7 16,-7-5 6-16,-7-11 7 15,-15-4 2-15,-16-8 0 16,-1-1 4-16,-14 0 6 15,-2 1 2-15,-10 2 3 16,-11-2-2 0,-7-1-2-16,-1-1 0 0,-13-5-3 0,-5-3 0 15,-13-8-3-15,-4-2-4 16,-8-9 3-16,3-6-2 16,-8-5-4-1,-5-4 3-15,5 1 0 0,2-3 2 0,14 4 19 16,4 5-2-1,10 0 2-15,-3 7 4 0,-3 1-17 16,-2 4-3-16,-9 7-4 16,-7 3-5-16,-17 4-11 15,-4 2 0-15,-25-3-17 16,-2-1-5-16,-7-3 3 16,0-4 6-16,13 7 16 15,5 1 4-15,12 15 8 16,2-1-8-1,-5 16-50-15,0 4-56 16,-24 7 63-16</inkml:trace>
  <inkml:trace contextRef="#ctx0" brushRef="#br0" timeOffset="97580.52">14213 15581 849 0,'-3'-6'84'0,"3"0"54"0,-2-2-21 0,2 2-39 0,0-2-11 0,-1 3-12 0,-3-3 0 0,4 5 3 0,0 3 2 16,0 0 4-16,2 0 0 15,0 5-6-15,-2 4 1 16,-2 7-8-16,-3 4-4 0,5 15-11 16,0 0-7-16,3 17-15 15,2 11-5-15,-5 21-9 16,2 16-14-16,-2 19-26 0,0-1-16 16,3-6-15-1,3-16 9-15,8-23 27 16,-3-10 16-16,2-21 18 0,0-5 9 15,-1-12 9-15,2-1 9 16,-4-17 11 0,-2 1-2-16,3-8-6 0,1-3-5 15,4-6-9-15,5-5-4 16,-2-7-3 0,6 2-3-16,5 3-5 15,3 1-1-15,11 5 1 0,4 1 0 16,11 7 0-16,9-1 0 0,5 3 0 15,-8 3 0-15,-2-1-1 16,-14 2 0-16,-8 4 1 16,-8-1 5-16,-13-1 11 15,-4 3 1-15,-8-7 2 16,-7-2-3 0,-1 0-7-16,0-2-2 0,-3-6-1 15,2-3 1 1,-4-6-3-16,3-5-2 0,1-8-1 0,-4-8-2 15,4-14 0-15,-3-8 1 16,3-20 3 0,1-18 3-16,-2-20 1 0,-1-8-1 15,-3-4 6 1,1 9 3-16,7 15-3 16,4 13 6-16,2 24-8 15,3 10-6-15,-3 26 2 0,-4 8-6 0,-4 16 7 16,0 9-3-16,0 0 2 15,0 4 1-15,0 3-6 16,0-4 7-16,0-2 1 16,0 1 7-16,-9-1 5 15,4-2-2 1,-11-2 1-16,-2-2-11 16,-16-4-3-1,-10 1-2-15,-16 1-4 0,-22 6 0 16,-19 2-9-16,-8 10-18 15,-7 19-26-15,4 14-7 16,4 16-6-16,6 5 11 16,10-5 11-16,17-8-7 15,29-20-35-15,16-9-21 16,19-15 58-16</inkml:trace>
  <inkml:trace contextRef="#ctx0" brushRef="#br0" timeOffset="99757.19">15516 15398 898 0,'0'0'154'16,"3"2"186"-16,3 0-197 0,-1-1-17 0,-3 2-26 0,-1 2-15 0,1-2-23 16,1 0-10-16,0 7-15 0,-1 4-7 15,2 16-10-15,6 14-5 16,-1 26-8-16,2 16-7 15,4 33 3-15,-3 11-3 16,1 19-23-16,4-4-9 16,-6-11-16-16,0-16 1 15,-1-25 22 1,-2-6 12-16,0-26 12 0,-5-12 1 16,0-17 8-16,0-10 5 0,0-17 7 15,2-5-1-15,8-15-3 16,5 0-5-16,8-9-7 15,5 5 1-15,2 7-3 16,8 5-1-16,5 4 2 16,14-2-1-16,19 4-1 15,8 1 1-15,11 0-4 16,-1 1 1-16,11 9 0 16,12 1-2-16,18 0 3 15,8-3 3-15,8-7 6 0,7-1 4 16,13-3 5-1,1-3 1-15,6-4 2 0,2 6-1 16,-5-3-5-16,1 4-1 16,-20 3-7-16,-6 2-2 15,-17 6-2-15,-5-2-3 16,-16 3 1-16,-14 2-1 16,-27-6 1-16,-11 0 5 15,-11-7-5-15,-1-1 1 16,-6-8-2-16,7 0-2 0,-1-1 2 15,-1-1 0-15,-6 0 2 16,-9-1-2-16,1-2 2 16,-12-1-2-16,-8 0-2 15,4-1 0-15,-18 1-5 16,-2-4-1-16,-9-4-2 16,-4-3 0-16,0-8 1 15,7-5 2-15,-3-7-2 0,-3-2 4 16,6-9 10-16,0-4 12 15,0-25 5-15,2-5 4 16,3-21 4-16,-1 1-4 16,2 2 9-1,3 12-8-15,2 9-6 16,-2 7-6-16,-3 20-9 0,-1 7 2 0,-9 17-10 16,-4 6-6-16,-14 15-4 15,-7 6-7-15,-16 6 8 16,3 4 5-1,-8 2 0-15,3 0 6 0,4-3-1 16,-2 0 0-16,-1-7 2 16,-3 2 6-16,-18 0-4 15,2-3-1 1,-28 5 4-16,-11-2-6 0,-13 2-1 0,-13 1 2 16,-17 2-20-1,-5-2-2-15,-12 5-3 0,-4 0-6 16,-10 7 1-16,-6 4 3 15,-4-2 3-15,0 4 6 16,-3-2 13-16,8-5 3 16,-1-6 1-1,-10-2 4-15,22-10 1 16,6-4-1-16,16 0 2 16,17 4-7-16,6 7-2 15,10 5-13-15,13 3-46 16,12 7-32-16,27 1 120 0,16-2-57 0</inkml:trace>
  <inkml:trace contextRef="#ctx0" brushRef="#br0" timeOffset="102477.99">14653 17043 1092 0,'0'2'85'0,"0"-1"58"0,0-1-35 15,0 2-14-15,0-2-7 0,-5-2-9 0,1 1-11 0,-11-1-19 0,-4 1-8 16,-9 1-18 0,-5 3-6-16,-10 6-9 0,2 1-4 15,3 9-3 1,2 0-3-16,11 6-5 0,4 2-5 0,12 9-1 15,6 2 3 1,9-3-1 0,13-1 3-16,11-5 4 15,5-9 0-15,7 1 3 16,7-1 3-16,-5-6-1 0,2 1 4 0,-6-4 0 16,-9 1-1-16,-12 2 15 15,-10 1-1-15,-20 0 4 31,-14 0-4-31,-21 0-7 0,-6 3-5 16,-6-7-2-16,-5-3-3 16,0-1-10-16,-2-3-2 15,4-4-5-15,10-2 0 16,10-1-6-16,10-7-13 16,23 1-41-16,3 3-22 15,25-9 49-15</inkml:trace>
  <inkml:trace contextRef="#ctx0" brushRef="#br0" timeOffset="103424.48">17562 17222 910 0,'11'-5'82'0,"0"0"60"0,-3 2-26 0,-3-3-15 0,1 2-4 0,-3 3-20 0,-3-1-4 0,-1 2-13 0,-9 0-12 15,-6 0-21 1,-4 3-9-16,-20 1-18 0,-4 2-6 16,-17-5 0-16,-4-1-2 15,4-1-2 1,-1-1-1-16,23 2 2 0,4 0 3 16,18 0 6-16,4 3 3 0,10 1 3 15,3 4 1-15,3 1 6 16,0 7-6-16,5 4 0 15,-6 6 2-15,-1 10-9 16,-1 6 2-16,-3 15-6 16,-2 6-11-16,-4 5-7 15,-2 5-4-15,1-9 6 16,4-7 5 0,6-11 7-16,2-8 8 15,9-10 3-15,4-3 1 0,14-7 9 16,7-4-5-16,11-6-1 15,7-7-3-15,3-1-19 16,6-3-11-16,-6-10-46 16,-13-1-32-16,-8-8 58 0</inkml:trace>
  <inkml:trace contextRef="#ctx0" brushRef="#br0" timeOffset="103685.22">17177 17546 1388 0,'19'-4'90'0,"-3"-7"21"0,0 3-30 16,3 3-49-16,-2-1-23 0,2 6-58 0,0 0-44 0,4 6 51 16</inkml:trace>
  <inkml:trace contextRef="#ctx0" brushRef="#br0" timeOffset="104605.16">20228 15402 1353 0,'-6'-7'81'0,"3"1"34"0,-2-2-18 0,5 2-22 0,2 1-13 0,-2 5-14 15,9 5-4-15,-6 9 1 16,0 11 0-16,7 26-8 15,-10 7-6-15,1 27-15 16,7 16-4-16,-5 14-9 16,5 13-5-16,-5 3-44 15,-1-5-27-15,-4-25-26 16,2-19-6-16,2-30 6 16,-2-13 13-16,6-16-27 15,-4-11-129-15,-4-18 158 16</inkml:trace>
  <inkml:trace contextRef="#ctx0" brushRef="#br0" timeOffset="105079.04">20304 15299 951 0,'-2'-9'98'0,"1"-6"79"16,4 1-64-16,6-6-32 16,2 2-14-16,5 4-9 15,0 0-1-15,8 3-15 16,1 8-8-16,11 3-12 16,7 1-9-16,7 4-8 15,10 1-3-15,21-2-3 0,10-3-1 16,26-2 3-1,4-6 3-15,23-2 19 16,14-7 9-16,18-4 15 16,18-1 1-16,21 1-12 15,-4-4-10-15,9 2-9 0,7 3-3 16,-11-2-8-16,-6 6 0 16,6 2-4-16,-11 0-1 15,-13 2-1-15,-4 0 0 16,-16-3-2-16,-5 0 1 15,-12 1-3-15,-5 1-1 16,-10 2 0-16,2 1 1 16,-8 1 4-16,-4-5-7 15,-26 2-46-15,-24 2-43 0,-36 2 47 16</inkml:trace>
  <inkml:trace contextRef="#ctx0" brushRef="#br0" timeOffset="105666.83">20506 16509 894 0,'5'-2'115'0,"-2"1"126"0,-3 4-171 0,-7 6-28 0,-5 5-29 0,-4 7-6 16,-1 1-6-16,4 2 1 15,13-2 2-15,5 1 1 16,14-5 10-16,8 2 6 16,12-6 14-1,11-6 6-15,28-1 12 16,20-6 3-16,26-2 6 0,9-6-3 0,29-1-13 15,15-4-7-15,22-1-12 32,12 2-3-32,26 8-4 15,-2 3-3-15,20 14-7 0,-1 0-1 0,-20 10-7 16,-2-3 0 0,-24-1-1-1,-6 4-1-15,-25-12 3 16,-13 2-1-16,-24-9-1 0,-9-3-1 15,-24-7-5 1,-17-3-13-16,-38-6-63 0,-14-3-43 16,-25-12 61-16</inkml:trace>
  <inkml:trace contextRef="#ctx0" brushRef="#br0" timeOffset="107061.84">19050 17531 1279 0,'-3'-33'73'0,"-1"3"31"0,-5-2-20 0,-4 4-6 0,1 1-10 0,-4 8-9 16,2 0 1-16,-5 6-19 15,0 4-9-15,-13 6-17 16,-2 4-11-16,-12 14-8 15,6 3 0-15,6 11-8 16,5 1 0-16,17 6 3 16,9 0 0-16,7 1 7 15,9-1 1-15,14-8-1 16,9 2 1-16,5-5 2 16,3-2 1-16,-4-1 5 15,-12-7-3-15,-1 3 0 16,-3 2-5-16,-10 2-30 15,-6 0-7-15,-16 10-12 16,-5-1 0-16,-14 6 3 16,-7-1 3-16,-1 0 8 0,-6-9 7 15,6-16 40-15,2-8 22 16,3-14 32-16,6-11 8 0,12-13 7 16,1-10-9-16,22-6-15 15,9 2-6-15,12 5-20 16,9-2-9-1,5 7-10-15,-9-2-8 0,8 10-21 16,-6-4-17-16,-3 8-45 16,4 2-31-16,-7 1-121 15,-3 7 134-15</inkml:trace>
  <inkml:trace contextRef="#ctx0" brushRef="#br0" timeOffset="107567.09">19225 17212 1468 0,'1'0'88'0,"7"5"46"0,6 7-17 0,2 20-24 0,5 7-11 0,-5 20-28 0,-1 9-14 15,-4 9-21-15,0-1-10 0,-3-9-9 16,2-2-6-16,1-10-17 16,-3-4 2-16,-2-12-10 15,-3-6 7-15,0-14 9 16,-3-6 4-16,0-15 9 16,-3-7 2-16,0-17 8 15,1-7 2-15,6-6 3 16,5 1-1-16,12 10-6 15,2 6-2-15,9 11 5 16,2 7 2-16,1 9 0 0,1 5 0 16,-1 13-7-1,-5 4-3-15,-17 3 1 0,-2 5-2 16,-13 3-1-16,-4-1 0 16,-11 3-6-16,-9-7-2 15,-12-8-20 1,-14-4-10-16,-8-10-14 15,-4-11-7-15,5-11 5 0,3-10 1 16,21-13-16-16,5-9-11 0,22-4-230 16,2-2 201-1</inkml:trace>
  <inkml:trace contextRef="#ctx0" brushRef="#br0" timeOffset="108316.89">14673 17679 1044 0,'5'3'159'0,"0"-3"202"0,-2 0-198 0,5 2-48 0,-3 4-19 15,6 13-26-15,3 6-17 16,5 14-20-16,1 6-9 15,2 15-15-15,-4 6-4 0,1 8-30 16,-13-3-23-16,4-2-66 16,-3-6-28-16,0-14-107 15,4-6 134-15</inkml:trace>
  <inkml:trace contextRef="#ctx0" brushRef="#br0" timeOffset="108783.95">15054 17595 1621 0,'11'26'85'16,"3"13"28"-16,-1 4-32 0,-2 18-33 16,1 7-15-1,2 6-19 1,2 0-9-16,0-3-21 0,4-3-8 0,-4-11-24 15,0-8-5-15,-3-12 10 16,-2-8 5-16,-3-17 15 16,-7-8 7-1,-2-4 8-15,-6-13 4 16,3-15 15-16,-6-10 7 0,7-10 12 16,1-1 4-16,7 1 6 15,8 8-4-15,14 13-3 16,9 8 1-16,11 23-4 15,2 8-1-15,0 18-13 16,-3 3-6-16,-15 11-10 16,-1 1 0-16,-19 2-4 15,-6-6-1-15,-8-2-3 16,-8-4-6-16,-13-10-20 0,-3-9-10 16,-20-8-26-1,-5-11-5-15,0-15-7 16,0-4-4-16,14-11-28 15,8-1-236-15,16-6 229 0</inkml:trace>
  <inkml:trace contextRef="#ctx0" brushRef="#br0" timeOffset="109749.98">21550 17736 1193 0,'0'-10'69'16,"0"-1"31"-16,-3-3-18 0,-6 1-19 0,5 1-10 0,-3 1-2 0,3 6 2 0,4-3 0 0,7 2-2 15,4-5-4-15,9-2-4 16,7-1 10-16,8 0 0 16,4 0-7-16,1-2-2 0,2 9-17 15,-2 1-8 1,-4 9-11-16,-3 4-8 0,-19 13-13 16,-7 1-8-16,-11 10-19 15,-10 7-8-15,-13 5-7 16,-3 5-3-16,-3 3 7 15,3 1 3-15,10-9 18 16,1-2 15-16,13-10 13 16,4-6 11-16,5-9 10 15,11-5 1-15,10-5 10 0,11-2-3 16,9-12-8 0,8-5-5-16,2-7-27 15,-2-6-23-15,-5-4-50 16,2-1-30-16,-8-5 57 15</inkml:trace>
  <inkml:trace contextRef="#ctx0" brushRef="#br0" timeOffset="110215.68">22189 17349 1440 0,'16'0'115'0,"4"-3"74"15,-2 0-25-15,7-2-36 0,-1 1-22 0,-1 0-33 0,3 1-16 0,-3 3-29 16,-4 0-7-16,-1 7-19 16,-9 2-1-16,-7 5-20 15,-1 5-12-15,-17 8-26 16,1 3-16-16,-12 6 0 15,-6 0 3-15,14 1 27 0,-3-9 15 16,11-4 18 0,11-5 6-16,9-7 7 15,5 1 5-15,13-1 9 0,-2-2 11 16,13 3 6 0,2-1 2-16,7 1 5 15,-4-1-7-15,-9 4 1 0,-7 5-10 16,-25 1-9-16,-6 5-6 0,-22 6-7 15,-11 3-4-15,-12 2-33 16,-1 3-12 0,-2-5-38-16,0-3-4 0,1-11-15 15,9-8-4-15,9-15-14 16,9-9-13-16,24-23 78 16</inkml:trace>
  <inkml:trace contextRef="#ctx0" brushRef="#br0" timeOffset="110664.23">22601 17149 1407 0,'11'14'126'0,"0"11"98"16,3 10-87-16,0 17-66 0,1 5-20 15,-1 12-31-15,0-2-7 0,3 0-10 31,1-5-3-31,-4-10 0 16,-2-3-2-16,-4-11-8 16,-3-10-2-16,-5-9-1 15,0-6 1-15,0-13 7 0,-1 3 5 16,-1-13 12-16,2-4 9 16,3-6 19-16,8 1 1 15,6-7 0-15,7 7-13 16,5 5-7-16,5 6-6 15,1 8-5-15,-5 4 5 16,3 8-6-16,-8 2 3 16,-6 12-9-16,0 0-3 0,-11 6 0 15,-6 3 0-15,-6-1-1 16,-8-2 0-16,-10-2-10 16,-7-5-7-16,-4-12-12 15,-3-9-13-15,-8-11-27 16,4-8-10-16,9-13-21 15,-1-2-13-15,28-6-23 16,7-2-9-16,23 0 76 16</inkml:trace>
  <inkml:trace contextRef="#ctx0" brushRef="#br0" timeOffset="111419.11">24018 17149 846 0,'0'-2'123'0,"0"1"123"0,-2 1-87 0,2 0-53 0,0 0-21 0,0 0-26 16,0 1-12-16,0 3-6 0,2 2 0 15,1-3-7-15,-3 6 2 16,3 4 3-1,0 1-4-15,-1 10-1 16,4 4-2-16,-3 13-11 16,0 10-3-16,2 12-6 0,-2 5-4 15,0-2-3-15,0-5-5 0,4-9 1 16,-4-4-4 0,6-9-16-1,-4-3-7-15,0-10-21 16,-2-11-8-16,-3-3-8 15,0-12-11-15,-6 1-19 16,2-7-3-16,-2-8-31 0,0-7-129 0,0-15 164 16</inkml:trace>
  <inkml:trace contextRef="#ctx0" brushRef="#br0" timeOffset="111750.48">24010 17196 791 0,'3'-6'88'16,"2"1"72"-16,2-3-34 0,-3 4-31 16,0-3-11-1,-2 3-14-15,-2 0 3 0,-2 4 4 16,-1 5-4-16,3 8 6 15,0 1-5-15,6 11-13 16,4 4-7-16,9 7-20 16,9 8-11-16,12 0-5 15,5 4-3-15,-2-6-6 16,-5-1-1-16,-7-9-18 16,-5-7-16-16,-9-11-41 15,-9-8-18-15,-6-2-55 0,-2-4 10 16,-7-12 70-16</inkml:trace>
  <inkml:trace contextRef="#ctx0" brushRef="#br0" timeOffset="111980.98">24603 17043 1522 0,'-3'19'77'0,"-12"8"21"15,-5 6-28-15,-15 14-38 16,-6 6-12-16,-3 5-15 16,-2 2-6-16,8-5-17 15,12-1-14-15,4-12-36 16,7-7-15-16,12-16-43 16,0-7-154-16,8-12 177 15</inkml:trace>
  <inkml:trace contextRef="#ctx0" brushRef="#br0" timeOffset="112234.98">24617 17018 1609 0,'16'43'101'16,"-4"7"47"-16,4 8-19 0,-3 9-29 15,-1 4-20-15,3 4-30 16,-1-2-21 0,-2-10-12-16,1 0-15 0,-5-19-32 15,1-4-15-15,1-7-59 16,-5-10-19-16,4-4-70 16,-6 0-280-16,-1 0 303 15</inkml:trace>
  <inkml:trace contextRef="#ctx0" brushRef="#br0" timeOffset="112952.09">24286 18144 1275 0,'0'3'88'0,"4"10"52"0,1 7-31 0,-3 15-23 0,3 11-20 0,2 11-31 16,-3 7-17-16,5 7-15 31,4-1-2-31,-4 1-11 0,4-7-5 16,-4-10-23-16,-1-5-4 15,0-15-17-15,-5-2-5 16,-3-18-3-16,0-11-13 0,-3 0-6 16,3-12 8-16,-3-23 25 0,-3-7 23 15,6-18 49-15,-4-12 15 16,1-8 25-1,-5-12 8-15,-4 3 4 0,-1-1-6 16,-1 13-11 0,0 12 0-16,6 27-8 15,1 10-2-15,1 13-1 16,6 8-2-16,2 1-12 16,7 10 0-16,13-1-3 15,2 2-3-15,8-5 8 0,5-1 3 0,9-4 1 31,-2-1-4-31,-3-5-14 16,3-2-8-16,-15-2-34 16,-5 4-16-16,-18 0-46 15,-6 3-25-15,-8 4-33 0,-11 1 27 16,-3 1 63-16</inkml:trace>
  <inkml:trace contextRef="#ctx0" brushRef="#br0" timeOffset="113184.12">24344 18403 1292 0,'16'-2'105'0,"9"-1"62"0,2 0-36 0,14 0-28 0,-3 0-27 0,0-5-41 0,1 4-14 0,-4-3-56 16,1 3-36-16,-7 3-87 16,-4 1 78-16</inkml:trace>
  <inkml:trace contextRef="#ctx0" brushRef="#br0" timeOffset="132318.57">17906 3817 1125 0,'6'1'121'0,"-3"3"70"0,-3 2-54 0,0 5-22 0,-7 3-40 0,-3-1-14 0,-9 9-17 0,-6-2-9 0,-7 12-11 0,-2-4-10 0,-6 10-13 15,1 0-2-15,-1 0-17 16,1-4-14-16,3-2-34 16,1-7-18-16,11-12-43 15,4-8-82-15,6-10 127 16</inkml:trace>
  <inkml:trace contextRef="#ctx0" brushRef="#br0" timeOffset="132556.6">17485 3822 1520 0,'4'-2'93'0,"0"0"33"15,10 4-14-15,2 7-26 16,7 2-17-16,12 15-12 16,1 1-13-16,8 10-14 15,1 4-10-15,2 7-9 16,-1-3-6-1,-4 1-30-15,2 3-25 0,-7-10-55 16,1-2-29-16,-4-10-46 16,-4-7-309-16,-17-9 320 15</inkml:trace>
  <inkml:trace contextRef="#ctx0" brushRef="#br0" timeOffset="133311.59">18469 3818 125 0,'-6'2'3'0,"-2"3"5"0,-1-4 66 0,4 1 48 0,2 3 96 0,-2-1 33 0,2-2-23 16,1-2-28-16,1 0-56 16,-1 1-22-16,-1-1-20 15,1 0-14-15,-1-3-21 16,3-5-12-16,0 4-8 16,2-6-2-16,-2 2 1 15,3 0 3-15,5-4-1 16,-4-1-5-16,9 1-2 15,4 1-2-15,2-4-3 16,5 3 0-16,1 4-4 0,1 3-2 16,-3 5-15-1,1 8 2-15,-4 9-15 16,2 1 0-16,-6 4 0 0,3 3-6 16,-9-4 4-16,-1 4-4 15,-9 3 1-15,-5-1 2 16,-15 1 0-16,-7 2 5 0,-9 3-6 15,-7 5 2-15,-3 0-11 16,2 2-7-16,3-4 4 16,8-1-2-16,6-5 13 15,11-4 4-15,13-7 0 16,5 0-1 0,14-5 0-16,6-1 0 0,11-5 9 15,11 1 1-15,13-9 3 16,8-1 5-16,13-9-8 15,4-2 1-15,-6-7-8 16,-5 0-25-16,-20-2-47 16,-10-4-46-16,-18 0-108 15,-8-8 119-15</inkml:trace>
  <inkml:trace contextRef="#ctx0" brushRef="#br0" timeOffset="134133.73">19114 2850 1183 0,'0'0'2'0,"7"0"47"0,-4 0 43 0,-3 0-7 0,0 2-9 0,-5 6-14 0,-6 7-12 0,-5 0-11 0,-3 3-12 0,4 3-11 16,0 3-8-16,1-7-4 0,8 3-3 0,3-5 1 0,6-3 18 15,10 2 7-15,7-1 23 16,1-5 4-1,9 5 3-15,-2-6 0 0,-1 3-13 16,-2 4-9 0,-11-8-19-16,-1 5-6 0,-12 7-9 15,-1-1 1 1,-12 7-3-16,-7 1-7 16,-13 0-23-16,-2 2-14 15,-4-3-29-15,1-5-12 16,12-7-27-16,3-4-16 15,5-14 72-15</inkml:trace>
  <inkml:trace contextRef="#ctx0" brushRef="#br0" timeOffset="134339.81">19149 2768 1508 0,'0'-13'76'0,"3"4"29"16,2 0-19-16,1-2-30 0,9 1-15 15,11 5-31-15,11 4-9 16,12-4-62 0,6-1-25-16,-3-8 42 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1T18:52:13.7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10180 786 1058 0,'0'-13'102'0,"-2"-1"78"0,2 1-41 0,-2 1-35 0,1-6-7 0,-1-1-19 0,1 2-5 0,-1-5-2 0,0 6-12 0,2-1-1 16,4 3-12-16,-3 7-6 0,-1 6-3 15,0-2-5-15,3 1 1 16,2 18-4-16,3 8-2 16,3 20-7-16,2 8 0 15,2 19-6-15,0 12 2 16,5 7-3-16,-7 3-3 16,3-4-3-16,-1-1-5 0,1-14-15 15,3-6-19-15,-3-11-30 16,1-5-14-1,-7-18-34-15,1-5-17 0,0-17-54 16,-2-15-253-16,15-21 274 16</inkml:trace>
  <inkml:trace contextRef="#ctx0" brushRef="#br0" timeOffset="546.59">10624 1062 1275 0,'0'-7'84'16,"0"-4"40"-16,0 7-10 16,0 7-31-16,0 6-17 0,0 18-24 15,2 8-6 1,1 14 0-16,3 3-7 0,5 0-11 15,7-5-6-15,7-11-10 16,2-6 2-16,4-11-3 16,-1-12 1-16,-3-7 16 15,-2-7 7-15,-12-12 21 16,-3-3 8-16,-7-8-6 16,0 0-10-16,0 0-21 15,0 10-13-15,2 10-8 16,1 9-2-16,5 13-1 15,7 11 7-15,7 3-2 16,0 4 2-16,7-8 0 0,1-7 0 16,3-6 2-16,5-9 4 15,-8-8 29-15,0-3 17 16,-11-8 37 0,-1-6 5-16,-12-10-14 15,-2-3-20-15,-7-4-30 0,-7-7-13 0,-7-5-10 16,-2-6-10-16,4 5-28 15,-1 3-6-15,7 17-28 16,6 10-13-16,1 16-50 16,7 2-43-16,7 7-42 15,0 2 94-15</inkml:trace>
  <inkml:trace contextRef="#ctx0" brushRef="#br0" timeOffset="1169.93">11850 912 997 0,'-11'-6'83'0,"-3"1"58"16,-2-3-14-16,-3 3-15 0,-3-3-9 0,-2 5-18 0,-2 2-10 0,-6 1-22 15,-1 9-3-15,-3 7-5 16,1 9-6-16,0 13 9 16,1 3-3-16,0 13-13 15,6 4-4-15,12 0-15 16,8 2-5-16,21-5 0 15,9 2-5-15,13-13-1 16,4-3-3-16,2-17-2 16,0-7-10-16,3-13-42 0,2-9-29 15,-5-9-75-15,0-4-51 16,0-15 118-16</inkml:trace>
  <inkml:trace contextRef="#ctx0" brushRef="#br0" timeOffset="1551.89">12006 1068 791 0,'0'2'147'0,"5"-1"227"16,-3-1-234-16,7 0-26 15,1-1-8-15,7-9-21 16,3-1-10-16,9-8-4 0,2-8-4 15,1-6-15-15,-4-5-13 16,-6-1-11-16,2-2-7 16,-8 5 0-1,3 6 0-15,-8 8 5 16,-5 9-2-16,-3 13 1 0,-3 13 0 0,-3 15-10 16,0 12 1-16,3 13-2 15,2 5-6-15,4 7-3 16,-1-2 1-1,-4 2-6-15,1-4-7 16,-2 1-35-16,1-5-29 0,-1-2-71 16,-1-2-26-16,-2-12-28 15,-5-3-255-15,0-11 298 16</inkml:trace>
  <inkml:trace contextRef="#ctx0" brushRef="#br0" timeOffset="1736.58">12013 1486 1521 0,'1'16'106'0,"7"-7"71"0,11 2-22 15,22-6-25-15,5-8-16 16,22-7-46 0,0-2-19-16,-1-4-28 0,3 0-21 15,-6 0-85-15,0 1-69 0,-5-15 76 31</inkml:trace>
  <inkml:trace contextRef="#ctx0" brushRef="#br0" timeOffset="2942.51">14993 759 957 0,'-8'-8'120'0,"-2"3"116"0,-2-3-86 15,-10-1-44-15,-8 1-22 0,-18-3-31 0,-5 2-11 0,-7 4-18 0,1 5-5 16,9 5-4 0,3 6-6-16,13 4-3 0,8 6 0 15,11 1 5-15,11 0 4 16,8 5 14-16,6-2 5 15,12 0-1-15,3 1 2 16,8 0-6-16,8 3-5 16,4 1-5-16,2 4-2 0,5-4-8 15,-6 0-1 1,-8-3 0-16,-7-3 1 16,-23-4 8-16,-8 2 5 0,-16-7 10 15,-17-1-1-15,-13-6-8 16,-6 0 2-16,-8-4-20 15,4-4-2-15,3-6-11 16,3-3-23-16,7-9-36 16,7-7-20-16,9-8-44 15,7-3-14-15,12-10-50 16,5-5 100-16</inkml:trace>
  <inkml:trace contextRef="#ctx0" brushRef="#br0" timeOffset="3152.84">14631 469 1593 0,'0'0'109'15,"-3"1"59"1,-3 7-30-16,-5 16-38 0,-3 3-17 16,1 25-37-16,4 11-7 0,7 19-1 15,5 11-12-15,7 13-3 16,2-1-3-16,-1-2-51 15,-3-1-30-15,-5-6-85 16,-3-1-36-16,-1-11-27 16,-2-9-278-16,3-15 325 15</inkml:trace>
  <inkml:trace contextRef="#ctx0" brushRef="#br0" timeOffset="3632.32">15687 560 928 0,'-5'-8'172'0,"-3"-4"238"0,-4-6-237 0,-6-1-4 0,-9-3-33 15,-3-3-31-15,-9 0-53 0,-4 1-19 16,2 12-15-16,2 5 3 0,4 14 0 16,8 12 0-16,4 18-4 15,4 9-2-15,8 19-4 16,3 9 4-16,10 13-7 16,4 1-3-16,5 5 2 15,0-5-15-15,-2-9-38 16,-1-3-33-16,-6-15-54 15,-2-4-22-15,-3-11-16 16,-5-10 6-16,-3-17 92 16</inkml:trace>
  <inkml:trace contextRef="#ctx0" brushRef="#br0" timeOffset="3829.57">15035 1052 1528 0,'8'10'113'0,"8"-1"91"16,8 1-73-16,9-10-40 16,6 0-21-16,9-11-37 15,7 0-15-15,3-4-54 16,7 1-32-16,12 0-93 16,4-5 25-16,4 5 59 15</inkml:trace>
  <inkml:trace contextRef="#ctx0" brushRef="#br0" timeOffset="4604.77">15928 861 965 0,'-6'0'93'0,"-4"-1"69"0,1-4-18 0,1 5-15 0,0 0-14 0,2 0-15 0,3 2-11 0,3-7-11 0,1 0-3 0,14-7-3 0,0-7-4 16,11 1-18-16,4-2-9 15,6 1-5-15,6-2-7 0,9 7-1 16,7 5-4-16,-6 9-14 16,-6 6-3-16,-14 8-12 15,-15 10-5-15,-11 8-8 16,-7 5 1-16,-21 11-9 16,-10 4-2-16,-20 4-10 15,-3 3-10-15,-8-1 4 16,3-1 4-16,5-7 14 0,2-5 11 15,17-8 11 1,6-2 4-16,19-10 2 0,8-7 10 16,20-6 21-16,9-2 7 15,15-9 9 1,11-1-5-16,9-9-15 0,10-4-13 0,11 1-9 31,-3-3-15-31,-6 0-77 16,-12 1-48-16,-10-5 65 0</inkml:trace>
  <inkml:trace contextRef="#ctx0" brushRef="#br0" timeOffset="4870.05">16883 1393 1500 0,'9'3'99'0,"-1"5"82"0,2 6-39 0,-1 18-6 0,0 1-21 0,-7 17-41 0,-4 5-23 0,-18 7-27 15,-10 1-16-15,-16-1-71 16,-7-1-41-16,-9-6-90 15,-1 0-32-15,8 5 121 16</inkml:trace>
  <inkml:trace contextRef="#ctx0" brushRef="#br0" timeOffset="5950.65">18429 838 1094 0,'9'-19'113'0,"-1"2"87"0,-6 1-80 0,-6 0-16 0,-10 0-27 15,-6-1-13-15,-16 3-18 0,-10 0-7 0,-17 2-9 16,-8 3-4 0,1 4-9-16,4 5-6 15,16 10-6-15,8 1 3 0,19 11-8 16,5 3 3-16,18 8 7 16,12 2 0-16,13 3 5 15,6 0-2-15,12 4-8 16,4-1-2-1,7 5 0-15,4 0-1 16,1 1-5-16,-1-4-3 0,-28-2-8 16,-11 4-6-16,-27-5 0 15,-19-1 4-15,-15-1 3 16,-10-13 3-16,-10-11 1 16,4-9-1-16,9-13 3 0,5-11 3 0,15-17 19 31,7-7 7-31,19-10 5 15,9-5 6-15,21-2-6 0,12-4-6 16,20 1-6 0,10 7-4-16,5 5-9 15,-3 5 4-15,-7 7-34 0,-12 1-36 16,-5-1-222 0,0 4 175-16</inkml:trace>
  <inkml:trace contextRef="#ctx0" brushRef="#br0" timeOffset="6299.17">19088 379 1543 0,'0'-3'147'0,"-5"-4"89"0,-10 7-86 0,-9 4-19 0,-12 8-42 0,-5 6-16 0,-10 18-21 16,-2 8-5-16,-4 27-11 16,2 19-10-16,15 27-7 15,10 9-3-15,22 3-8 16,13-1-4-16,23-12-1 15,12-5-2-15,18-10-11 16,12-7-13-16,8-23-46 0,5-11-21 16,-3-22-67-16,-7-11-39 15,-12-16-205-15,-1 3 231 16</inkml:trace>
  <inkml:trace contextRef="#ctx0" brushRef="#br0" timeOffset="7736.95">19664 814 462 0,'0'-1'57'0,"0"1"57"0,-3-2-5 0,1 2 13 0,-2 2-20 0,-4-2-32 0,4 6-28 0,1-3-29 15,2-3-5-15,1 2 10 16,0-2 16-16,0 0 31 16,1 0 14-16,1 0 13 15,-1 0-3-15,-1 0-1 16,-4-8-13-16,-7 5-32 16,-5 1-9-16,-9 2-32 15,-10 0-2-15,-4 2 5 16,-1 1-5-16,-1 6 0 0,5 2 6 15,11 5-8-15,2 0 2 16,14-2 1 0,4 3-4-16,7-2 11 15,1 0-1-15,11 3 2 0,4-1 3 16,5-1-4-16,6 1 0 16,-1 2 3-16,5 0-2 0,5 1-3 15,3-1 0-15,2 0 4 16,-4 2 1-16,-7-1 5 15,-10 1 3-15,-13-5-5 16,-4-1 0 0,-15 0-1-16,-4-4-1 0,-16-2-2 15,-12-3-1 1,-7-1-8-16,-5-5-3 0,0-8-24 16,1-1-12-16,15-9-36 15,3-5-25-15,13-12 21 0,6-6 26 16</inkml:trace>
  <inkml:trace contextRef="#ctx0" brushRef="#br0" timeOffset="7948.86">19440 568 1204 0,'-10'0'102'0,"-2"0"59"0,-1 5-59 0,2 8-4 0,5 12-32 0,4 11-9 0,10 19-18 0,5 13-10 16,6 12-5-16,3 4-6 15,3 4-30-15,-1-3-25 16,-1-4-54-16,0-5-33 0,-5-9-219 31,-2-3 211-31</inkml:trace>
  <inkml:trace contextRef="#ctx0" brushRef="#br0" timeOffset="8700.79">20284 937 1319 0,'-5'-12'127'0,"-3"-4"54"0,-12-6-52 0,-4-5-27 0,-9-3-60 0,-3 5-21 0,-2 17-19 15,-8 8-6-15,7 22-3 16,1 11 0-16,13 16 2 15,9 1 0-15,16-5-14 16,5-4-2-16,13-10 1 16,9-7 2-16,8-10 19 15,3-3 7-15,-3-11 11 16,-4-6 5-16,-10-9 4 16,-4-2 4-16,-9-10 5 15,-5 2-4-15,-3-6 5 16,-3 5-7-16,-2 9-3 0,4 15-1 15,-4-6-5 1,5 23 3-16,5 18 2 0,6 6 3 16,9 16-1-16,4 5-6 15,4 5-15 1,-1 6-2-16,-5 5-3 0,-3-2 0 16,-10-3 2-16,-2-7-4 15,-12-10-4-15,-6-8 0 16,-16-15 3-16,-6-4 3 0,-11-16 1 15,-3-9 0 1,-2-12-2-16,-2-7-7 0,10-16-18 16,-3-10-13-1,11-20-54-15,8-6-19 0,14-4-50 16,9 7-9 0,13 16-81-16,8 4 137 0</inkml:trace>
  <inkml:trace contextRef="#ctx0" brushRef="#br0" timeOffset="9170.49">20506 1096 1615 0,'4'13'119'0,"-4"1"50"0,4 10-61 0,1 6-18 0,4 9-38 16,7 7-25-16,-2 8-13 0,-1 1-7 15,0 2-9-15,-4 4-4 0,-4-9-11 16,1-5-9-16,-4-4-19 16,-4-11-1-16,-4-12 4 15,-4-7 6-15,-1-23 12 16,-3-6 3-16,2-21 7 16,-3-12 5-16,1-25 9 15,0-12 3 1,1-14 17-16,2-5 7 0,11 8 16 15,3 15 13-15,13 25 11 16,5 16 8-16,4 25 6 0,3 7-3 16,4 10-10-1,1 7-11-15,3 11-17 16,2 5-9-16,0 10-14 16,0 0-6-16,-6 3-7 15,-7 3 2-15,-17-5-5 0,-10-1-3 0,-20-5-11 16,-10-6-19-16,-12-1-46 15,-5-6-34 1,7-13-63-16,-1-3-29 0,18-14-180 31,9-6 225-31</inkml:trace>
  <inkml:trace contextRef="#ctx0" brushRef="#br0" timeOffset="9468.51">20988 437 1248 0,'-11'-8'168'0,"3"0"-94"0,1 1 137 0,10 0-90 0,5 4 2 0,16 13 5 0,11 5-1 0,18 25-30 16,7 7-7-16,11 24 0 15,11 13-14-15,11 9-28 16,8 8-12-16,-8 0-24 0,-9-2-4 16,-30-6-7-1,-20 2-1-15,-32 1-8 0,-19-3-16 16,-43 1-45-16,-19 1-43 16,-35-3-69-16,-12-3-37 15,-18 3-250-15,-16 6 280 16</inkml:trace>
  <inkml:trace contextRef="#ctx0" brushRef="#br0" timeOffset="12905.98">15772 2030 1530 0,'-22'-27'-28'0,"13"15"101"0,2 1-13 0,-1 0 1 0,2 3-23 0,3 1 6 0,1 4-1 0,4 5-7 0,6 4 2 16,4 19-8-16,6 12 2 0,4 27-9 0,3 15-7 0,8 22-11 0,2 8-5 16,1 8 0-1,0 1 0-15,-1 6-8 16,-2-2-10-16,-3-7-12 0,0-9-10 15,-1-21-13-15,-7-10-6 16,-3-13-14-16,-7-10-14 16,-10-11-36-16,-4-8-175 15,-12-16 182-15</inkml:trace>
  <inkml:trace contextRef="#ctx0" brushRef="#br0" timeOffset="13159.69">15889 3189 1325 0,'-7'11'104'0,"4"7"89"16,3 5-96-16,0 15-36 15,3 9-24-15,5 10-20 16,5 1-11-16,8-5-6 16,2-11 1-16,7-17 0 15,3-12 0-15,5-16 21 16,0-11 17-16,5-21 23 15,-2-1 13-15,-4-9-13 0,3 4-18 16,-16-1-26 0,-4 4-18-16,-7 10-92 15,-2 4-57-15,-5 11 68 0</inkml:trace>
  <inkml:trace contextRef="#ctx0" brushRef="#br0" timeOffset="13686.93">16069 4082 1340 0,'1'31'72'0,"6"13"14"0,-1 2-22 0,6 19-34 0,4 6-9 0,5 14-16 0,2 8-4 0,0-2-19 16,2-7-16-16,-5-24-1 15,-6-16 3-15,4-25 20 16,-4-14 18-16,-3-13 24 16,-1-13 8-16,-10-15 8 15,-12-6-8-15,-6-15-14 16,-8-9-11-16,-12-18-10 16,1-12 4-16,5-5-8 15,10 6 5-15,17 20 18 16,8 15 6-16,16 26 28 15,5 8 4-15,11 13-7 0,4 2-11 16,1 5-26-16,-3 1-5 16,4 2-30-16,-1 0-24 15,1 0-60-15,0 3-35 16,-8 4 71-16</inkml:trace>
  <inkml:trace contextRef="#ctx0" brushRef="#br0" timeOffset="13887.33">16092 4385 1465 0,'19'-7'95'0,"11"-5"69"16,7-9-101-16,13-3-29 0,2-2-8 15,0 0-14-15,-3 1-20 16,-6 0-82-16,-7 0-20 15,-3 1 42-15</inkml:trace>
  <inkml:trace contextRef="#ctx0" brushRef="#br0" timeOffset="14295.37">16786 4115 1452 0,'4'33'63'0,"-3"5"-5"0,2 4-9 0,-1 9-17 15,1 1-12-15,2 8-14 16,0-7-2 0,2 1-22-1,3-7-17-15,3-15-25 0,-2-10-8 16,-2-14 16-16,2-8 18 0,-6-11 30 16,-4-8 13-16,-4-14 8 15,-6-11 6-15,-4-13 11 16,-3-8 6-16,-4-14 16 15,-2-7 8 1,3 1 20-16,6 6 2 16,12 23 8-16,5 11-3 15,7 21-20-15,5 5-8 0,11 16-26 16,1 0-7-16,13 8-14 0,5 2-5 16,-2 4-5-16,1 2 0 0,-8 4-3 15,-3-1-2-15,-8 3 0 31,-7 3-3-31,-16 3 0 0,-9 9-7 16,-24 7-21 0,-11 1-20-16,-22 7-32 15,-6 2-18-15,-6-7-41 16,8-8-15-16,19-14 88 16</inkml:trace>
  <inkml:trace contextRef="#ctx0" brushRef="#br0" timeOffset="15467.82">17894 4485 812 0,'5'0'115'15,"1"-3"100"-15,0 2-37 0,-3-4-43 0,-1 2 1 0,-4 0-12 0,-5 1-6 0,-8 1-23 16,-4-7-15-16,-7 5-26 16,-6-5-16-16,-4 8-18 0,1 8-12 15,2 10-10-15,3 12 2 16,8 11-4-16,6 2 1 16,16 6-7-16,13-2-9 15,10-14-12 1,6-4-2-16,7-17 6 0,-1-7 9 15,-2-11 15 1,-2-10 1-16,-4-12 4 0,-2-10 1 16,1-10 1-16,-4-7 6 0,0-9 7 15,-3-9 2-15,-5-11 8 16,-3-4-1-16,-8 1-3 16,-3 7-1-16,-1 26-5 15,-4 10 2-15,0 28 6 16,-1 12 0-16,-5 10-4 15,1 16-3-15,-4 21-16 16,0 17 3-16,8 22-5 0,3 6 0 16,12-1 0-1,8-7-9-15,10-18 0 16,6-10-5-16,8-18 5 16,3-7 1-16,4-16 6 0,-1-8 1 15,-6-9 0-15,-6-8 1 16,-2-13 7-16,-11-3-7 15,0-14 8-15,-6 0-4 16,-14 4 2 0,-2-1 5-16,-18 8-5 15,-4 14 7-15,-3 15-12 16,0 13 1-16,3 29-3 16,1 11-2-16,12 11 1 0,7 3-2 15,18-13 7-15,12-4-6 16,12-26 6-16,2-4-3 0,5-16-4 15,-2-6 7-15,-4-10-4 16,-5-6 6 0,-6-8-3-16,-3-6 0 0,-5-5 4 0,-2 1-5 15,-2 6 5 1,-4 8-6-16,-5 22 0 16,1 4 3-1,1 12-8-15,3 3 7 0,0 5-6 0,4 5 3 31,1 0 5-31,-2 2-5 0,-3-1 3 16,-4-4-2-16,-10-2-3 16,-8-3 2-16,-14 6-5 15,-8-5-11-15,-10 0-26 16,-1-4-15-16,6-12-49 16,7-6-27-16,14-19-45 15,6-10 82-15</inkml:trace>
  <inkml:trace contextRef="#ctx0" brushRef="#br0" timeOffset="15656.96">18918 3915 1054 0,'22'3'204'0,"0"8"284"0,-5 17-343 0,-4 10-18 0,-11 19-48 0,-10 6-14 15,0 13-33-15,-5 2-11 0,2 3-13 16,6-2-1-1,5-15-38-15,3 1-38 0,10-15-81 16,4-7-32-16,4-15-257 16,-5-7 262-16</inkml:trace>
  <inkml:trace contextRef="#ctx0" brushRef="#br0" timeOffset="15825.62">18803 4225 1550 0,'41'-3'102'0,"9"-8"32"0,12 5-23 16,1-8-42-16,1-1-30 15,-5 0-44-15,-7-1-45 16,-6 0 26 0,-7 3-9-16</inkml:trace>
  <inkml:trace contextRef="#ctx0" brushRef="#br0" timeOffset="16282.25">17403 5321 1465 0,'18'10'74'0,"1"10"-7"15,-4 9-18-15,-4 20-33 16,2 4-14-16,-4 10 2 0,3-4-3 15,-1-14-1-15,3-7 0 16,-3-19-1-16,-3-11 4 16,-7-8 38-1,1-3 11-15,-10-21 15 16,-2-1 4-16,-2-21-25 0,-2-7-5 16,9-9-10-16,5-1-3 15,14 5-9-15,10 1-14 16,9 11-9-1,3 0-15-15,2 9-42 0,2 2-20 0,-4 10-64 16,0 4-23 0,-3 12 95-16</inkml:trace>
  <inkml:trace contextRef="#ctx0" brushRef="#br0" timeOffset="16922.41">17916 5315 1283 0,'5'19'81'0,"3"-2"41"16,4-4-35-16,6-10-18 15,1-1-5-15,3-6-11 0,-2-7-1 16,1-3-14 0,1-3-8-16,-5-2-7 15,0 2-4-15,-9-4-2 0,-5 7 0 16,-15 1 4-16,-6 10-6 16,-8 6-5-16,-3 11-3 15,1 12-6 1,-1 5 2-16,9 13-4 0,4 5 0 0,18 5 0 31,9-4-2-31,17-5-2 16,10-9-8-16,13-14-6 0,10-9-1 0,10-13 3 15,5-7 7 1,-4-13 5-16,-4-10 1 0,-11-10 13 16,-8-4 7-16,-14-2 17 15,-12 1 9-15,-15 5 6 16,-8 2-8-1,-16 8-10-15,-4 12-13 0,-13 11-17 32,-2 14 2-32,-4 19-7 0,2 11 3 15,6 5 2 1,6 4 0-16,15-11 1 0,2-4 3 16,18-7-2-16,5-5 8 15,3 0 15-15,4-2 2 16,-6 7 11-16,-1 4-3 15,-2 19-9-15,-5 10 0 0,-7 28-14 16,-5 7 0-16,-12 21-23 16,-6 4-31-16,-10 3-34 15,-4 3-15-15,-16-14 7 16,-8-7 28-16,-11-15 41 16,-8-11 21-16,-3-26 38 15,-1-14 11-15,2-34 32 16,9-16 7-16,18-35 9 15,18-14-5-15,40-29-24 16,23-13-13-16,41-18-37 16,19-2-8-16,34 4-10 15,21-1-5-15,19 1-75 16,-2-5-83-16,-15-5 88 0</inkml:trace>
  <inkml:trace contextRef="#ctx0" brushRef="#br0" timeOffset="18774.34">20844 2047 1456 0,'-3'0'-15'16,"1"0"80"-16,2 0-7 0,0 0 21 0,0-1-21 0,0 1-1 0,2 3-5 0,3 5-16 0,-1 4-1 0,3 15 4 0,2 3 1 0,13 16-6 0,10 4-1 0,13 14-6 15,9 5 1 1,8 16-9-16,4 10-2 0,8 29-11 16,11 12-3-1,24 23-1-15,13 2-2 16,-3-13 3-16,-11-11-1 0,-21-26 1 16,-12-13 0-16,-5-21 0 31,-4-12 0-31,-14-17 2 0,-5-8-5 0,-15-16 3 15,-5-6-19-15,-19-10-58 16,-8-6-31-16,-15-2-92 16,-7-6-251-16,-1 2 282 15</inkml:trace>
  <inkml:trace contextRef="#ctx0" brushRef="#br0" timeOffset="19028.49">21961 3815 1402 0,'-19'18'84'0,"2"2"35"16,1 2-21-16,13 0-30 0,3 0-18 15,16-1-22-15,9-5-2 0,11-7 7 16,3-6 6-16,4-9 25 16,1-4 4-16,2-10 7 15,0-2-6-15,-8-5-8 31,-5-3-12-31,-14-5-28 0,-5 4-3 16,-13-7-46-16,-5 2-33 0,-10 1-80 16,-4-3-69-16,-4-3 104 15</inkml:trace>
  <inkml:trace contextRef="#ctx0" brushRef="#br0" timeOffset="19571.61">22646 3946 1312 0,'0'0'95'0,"0"0"47"0,1-1-3 0,9-3-23 0,4-5-10 0,11-2-10 0,5-2-20 15,10 1-18 1,7-1-15-16,6 2-25 15,9 2-5-15,-5-1-12 16,-5 2-1-16,-13 3-25 0,-12 4-23 0,-11 1-62 16,-8 3-28-16,-10 5-36 15,-4-3-10-15,-7 6-227 16,-2 1 256-16</inkml:trace>
  <inkml:trace contextRef="#ctx0" brushRef="#br0" timeOffset="19761.91">22969 3932 838 0,'-20'0'157'15,"2"0"160"-15,4 0-82 0,6 0-59 16,2 2-11-16,3 1-13 16,-1 3-16-16,3 7-39 15,1 9-26-15,1 14-47 16,4 13-3-16,3 16-21 16,0 5-1-16,5 6-3 15,2-5-21-15,-2-6-36 16,3-4-34-16,-5-9-81 0,-5-3-16 15,-4-11-37-15,-7-5-223 16,-12-12 300-16</inkml:trace>
  <inkml:trace contextRef="#ctx0" brushRef="#br0" timeOffset="20437.86">22683 4610 1552 0,'2'0'112'0,"8"-2"64"0,2-2-23 15,10-1-47-15,7 0-16 0,7-6-44 16,8-3-11-16,11-3-15 16,1-1-9-16,3 1-20 0,-3-5-24 15,-9 1-33 1,-1 3-10 0,-8 5 12-16,-4 0 20 0,-4 12 29 15,-3-1 20-15,-10 8 23 16,-4 9 7-1,-8 10 2-15,-5 6-9 0,-5 1-18 0,0 1-2 0,-3-12-8 16,2-1-2 0,3-15 3-16,1-5-5 0,9-8 12 15,1-9 3 1,4-9 18 0,6 0 7-16,1-4 13 15,4-4 0-15,2 6-13 16,1 4-5-16,-1 12-11 15,-1 4-3-15,-4 11-13 16,2 7-2-16,3 5-12 16,1 7-10-16,4 0-22 15,3 5-9-15,3-6-2 16,2-5-6-16,-3-12 26 0,-5-4 10 16,-7-9 29-16,-4-7 30 15,0-12 31-15,0-4 8 16,-3-7-6-16,-4-7-10 15,-4-6-12-15,-3-6-2 16,-7-15-3-16,1-3 1 16,-2-10 2-16,-8-4-8 0,11 3-8 15,-2 7-7-15,-1 32-18 16,5 12 5-16,-1 33 1 16,2 9 1-16,4 24-5 15,4 14-6-15,-3 11 0 16,1 8-1-16,-3 8 0 15,1 0 1-15,-1 5-18 16,0 6-11-16,2-1-43 16,2-9-26-16,2-10-36 15,-1-12-7-15,5-15-28 16,0-8 1-16,1-16-17 16,-1-11 18-16,0-21 101 15</inkml:trace>
  <inkml:trace contextRef="#ctx0" brushRef="#br0" timeOffset="20642.23">23673 4006 1494 0,'-13'13'99'0,"13"1"42"0,16 2-6 0,25-7-18 0,9 1-9 0,17-14-18 16,5-2-22-16,5-8-35 15,4-3-15-15,-2-2-39 16,0 3-38-16,-8-3-105 16,-7 3 40-16,-13 8 38 15</inkml:trace>
  <inkml:trace contextRef="#ctx0" brushRef="#br0" timeOffset="21526.6">22807 5367 471 0,'6'-20'97'0,"-3"1"126"0,2 1-38 16,-2 4-9-16,-2 6-16 0,3 2-39 0,-3 3-7 0,-1 3 0 16,0 0-6-16,-6 1-11 15,-2 2-16 1,-6 4-28-16,-4-1-13 0,-7 4-22 0,-5 2-1 16,-3 6-13-16,2 0-4 15,5 8 0-15,4-3-3 16,14 3 1-1,8 0 0-15,11 0 2 16,13-4-3-16,11 1 2 16,6-2 3-16,5-4 2 0,4 2-1 0,-1-6 0 15,-3-1-1-15,-16 1-2 16,-11 0 7-16,-27 4 2 16,-16 3 0-16,-22 7-2 15,-11 2-3-15,-7-4-2 16,-2 0-10-1,10-9-28-15,7-5-21 0,23-13-36 16,8-15-20-16,20-13-31 16,9-11 16-16,19-14 64 0</inkml:trace>
  <inkml:trace contextRef="#ctx0" brushRef="#br0" timeOffset="21823.11">23094 5378 979 0,'20'3'125'0,"2"13"114"31,-6 6-94-31,-3 13-49 0,4 4-29 0,-8 7-38 16,1 4-11-16,-2-2-14 16,0-6-2-16,-2-10 5 15,-1-16 0 1,-4-15 17 0,1 1 14-16,-4-4 25 15,-2-12 7-15,-6-13 3 16,-1-11-6-16,-3-12-8 15,0-2-8-15,6-7-4 16,3 7-12-16,10 8-13 16,6 5-4-16,6 9-9 15,7 1 0-15,4 11-29 16,4-6-29-16,7 8-76 0,7 4-54 16,8 0-251-16,6 8 254 15</inkml:trace>
  <inkml:trace contextRef="#ctx0" brushRef="#br0" timeOffset="22037.68">23843 5307 1397 0,'-8'0'118'0,"-4"0"79"15,-7-1-25-15,-10-3-31 16,-4 4-38-16,-10 4-49 16,-1 7-29-16,0 15-21 15,2 11-5-15,12 15-2 16,9 4 1-16,24 1-2 15,13-6 3-15,19-12-11 16,7-7-11-16,6-9-47 16,-3-2-40-16,-8-7-58 15,-9 0-105-15,-9-7 159 16</inkml:trace>
  <inkml:trace contextRef="#ctx0" brushRef="#br0" timeOffset="23033.38">22560 6302 1329 0,'2'-9'153'0,"1"4"148"15,-3 5-157-15,2 14-60 16,-2 13-35-16,0 22-33 16,3 3-8-16,6 6-6 15,4-4-1-15,4-13-10 16,1-6-3-16,-4-13-2 16,0-5 3-16,-8-9 13 15,-6-6 8-15,0-6 24 0,-6-5 7 16,-2-16 16-16,-1-7-1 15,1-20-18-15,2-11-7 16,10-8-17-16,7 3-8 16,15 10-21-16,4 9-14 15,4 6-37-15,4 7-32 16,3 9-53-16,8 8-19 0,3 10-23 16,0 7-71-16,-8 12-112 15,-7 2 15-15,-12 9 175 16,-6 3 184-1,-5 2 278-15,-8 1 51 0,1-2-76 16,-1-1-63-16,2-2-83 16,1-6-23-16,7-5-25 15,3-6-9-15,-2-7-13 16,4-3-8-16,-2-7-3 16,-3-1 1-16,-1-1 14 15,-4 0 11-15,-7 3 10 0,-4-2-2 16,-13 4-10-1,-4 4-14-15,-10 3-16 16,-2 6-8-16,1 10-4 16,4 8-2-16,5 8-6 15,5 6 3-15,16 2-4 16,4 0-3-16,22-8-13 0,4-7-3 0,12-10-5 16,7-4 7-16,10-15 11 15,4-5 0-15,6-17 8 16,6-4 0-16,-4-15 17 15,-5 1 12-15,-15 0 13 16,-13-1 5-16,-23 6-7 16,-4 5-5-1,-20 11 4-15,-5 9-3 16,-15 16-5-16,-2 5-4 0,-2 18-25 16,-1 7-2-16,9 17-3 0,1 9-1 15,9 18 6-15,7 8-2 16,1 12-25-1,-1 7-10-15,-7-4-22 16,-6-1 1-16,-5-13 6 16,-4 1 12-16,-7-16 22 0,-6-4 1 31,-4-18 15-31,-4-14 9 0,3-23 30 0,5-10 19 0,6-33 37 31,5-11 3-31,14-25-20 16,10-5-21-16,19-3-34 15,14 7-14-15,20 8-7 16,11 5-1-16,13 14-10 16,7 3-41-16,8 3-113 15,-1-2-69-15,9-8 105 16</inkml:trace>
  <inkml:trace contextRef="#ctx0" brushRef="#br0" timeOffset="23440.72">24512 5531 1251 0,'-6'14'106'0,"-2"10"91"0,3 18-98 0,-4 20 10 0,-1 18-27 0,5 15-20 16,-4 12-28-16,4 1-14 15,-6 2-16-15,-8-8-24 16,3-10-78-16,-1-9-28 16,4-18 52-16</inkml:trace>
  <inkml:trace contextRef="#ctx0" brushRef="#br0" timeOffset="23840.7">24154 6195 1475 0,'6'-21'94'0,"4"1"48"15,5 1-19-15,9-5-29 16,6 2-12-16,19 3-27 0,1-1-7 15,10 14-9 1,-1 1-6-16,-4 13-5 0,-3 4-6 16,-11 14-9-16,-6 2-6 0,-18 8-9 15,-6 2-3-15,-9 8-14 32,-2 0-2-32,-2-2 3 15,-1 0-1-15,5-11 9 16,2-8 1-16,7-17 3 0,8-8 0 15,3-16 4-15,4-7 8 0,0-15 7 16,-2-5 5-16,-5-7 16 16,-3-1 3-1,-13 4 18-15,-5 6-1 16,-15 6-21-16,-5 9-10 0,-11 14-40 16,-2 11-29-16,-4 12-77 15,-1 8-56-15,4 3 90 16</inkml:trace>
  <inkml:trace contextRef="#ctx0" brushRef="#br0" timeOffset="26133.36">21963 7394 1299 0,'-2'-12'107'0,"-6"0"52"0,-3-2-16 0,-8 1-44 0,-5 0-27 0,-2 4-34 0,-4 6-7 16,0 8-14-16,-2 6-4 16,-4 15-7-16,1 9-1 15,-3 17-5-15,-1 5 2 16,14 8-2-16,6-2-4 16,22-7-31-16,16-4-21 15,22-15-40-15,4-9-18 16,14-14-4-16,-1-6-12 15,5-13-81-15,2-6-45 0,0-3 17 16,-1 0 48-16,-5-5 234 16,-2-3 107-16,-16 2 87 15,-8 1 8-15,-25 0-54 16,-8-2-19-16,-23 1-43 16,-6 2-12-16,-9 3-44 15,-3-1-21-15,6 9-24 16,3 6-11-16,9 9-12 15,2 9-3-15,9 10-2 16,5-2-1-16,9 4-1 0,6-6 0 16,14-10 1-1,3-10 1-15,7-8 0 0,1-7 8 16,1-10 19-16,0-1 11 16,-6 3 17-16,-6 1 0 15,-14 11-17-15,-6 5-10 16,-4 6-21-16,-6 10-1 0,3 15-6 15,2 8-4 1,6 5-8-16,12 2 4 0,10-7-22 16,3-7 2-16,10-14 12 15,3-7-12 1,-3-11 29-16,0-9 0 0,-7-14 1 16,-2-5 7-16,-4-9 10 15,0-5 5-15,-1-17 5 16,0-1 0-16,-4-14-12 15,-4 0 0-15,-10-5 1 16,-3 0-3-16,-9 12 13 0,-2 12-7 16,-3 28 4-16,-5 16 6 15,-1 26-13-15,-2 17-1 16,0 31-10-16,3 6-4 16,5 17-6-1,3 6 3-15,10 5-15 16,0-1-33-16,13-3-72 15,9-12-38-15,11-15-68 16,6-11 132-16,1-21 41 0</inkml:trace>
  <inkml:trace contextRef="#ctx0" brushRef="#br0" timeOffset="26371.84">23056 7561 1058 0,'-22'-10'201'0,"-4"1"273"0,-8 6-346 16,1 3-22-16,-8 14-65 0,3 11-14 0,6 22-21 15,5 10-6-15,12 13 0 32,7-4 0-32,12-11-13 0,9-8-14 0,12-10-28 15,8-9-14-15,15-15-31 16,-1-9-15-16,-1-5-174 0,-4-6 172 0</inkml:trace>
  <inkml:trace contextRef="#ctx0" brushRef="#br0" timeOffset="27052.83">23322 7695 993 0,'-9'-2'111'0,"-4"2"73"0,1 6-71 0,-4-1-14 0,5 5-26 0,0 2-9 16,1 4-23 0,1 6-11-16,1 5-21 15,3 4-3-15,-1 3-6 16,6 2 0-16,0-1-8 0,3-4-11 16,8-1-1-16,2-5 2 15,6-7 2-15,0-6 11 16,4-4-1-16,4-3 3 15,0-5-2-15,1 0-5 16,1-10 10-16,-1-9 8 16,-3-7 17-16,-1-4 17 15,-5-3 29-15,-5 3 12 0,-6 1 22 16,-5 1-1-16,-3 11-23 16,-3 4-19-16,-2 13-33 15,1 9-11-15,-1 12-16 16,2 9 4-16,3 3-7 15,4 5 1-15,9-5-11 16,1-8-5-16,12-8-19 16,2-5-15-16,-1-11-52 15,0-2-15-15,-2-12-58 16,-11-3 80-16</inkml:trace>
  <inkml:trace contextRef="#ctx0" brushRef="#br0" timeOffset="27273.65">23895 7253 1438 0,'-9'-41'116'0,"-1"13"84"0,2 12-32 16,-3 24-40-16,3 12-26 0,0 25-36 0,-1 5-4 0,0 18-9 15,1 4-7-15,0 6-22 16,3 0-14-16,3 0-17 15,2-3-33 1,10-11-78-16,1-11-59 0,11-12 86 16</inkml:trace>
  <inkml:trace contextRef="#ctx0" brushRef="#br0" timeOffset="28016.54">24121 7778 1662 0,'-18'-23'107'0,"-4"2"35"16,2 4-28-16,-4 14-44 15,4 4-25-15,4 17-31 0,-2 7-4 0,6 10-7 16,5 2-9-16,6-4-33 16,2-3-20-16,11-11-11 15,-1-3 5-15,3-10 35 16,0-2 13-1,-1-14 15-15,-1 1 8 0,-1-10 26 16,-1 6 13-16,-1 1 19 16,-3 4-7-1,-1 8-25-15,-2 0-11 16,2 14-21-16,0 5 5 0,1 4-29 0,5 3-14 16,2-9-11-1,6-6-11-15,3-6 25 16,0-5 13-16,2-11 17 15,1-10 6-15,0-7 21 16,0-8 11-16,-3-9 24 16,0-11 5-16,-3-11 6 15,-1-8-12-15,1-15 3 16,-7 0-9-16,1 3-13 16,-2 7 8-16,0 26-14 15,-3 15 12-15,-2 28-4 16,-1 11-9-16,-5 25-14 15,2 13-9-15,-4 23-5 16,-8 10 1-16,1 18-10 16,-2 4-12-16,8-4-49 15,6-7-20-15,13-20-11 0,7-18 2 16,11-22 45 0,2-8 21-16,6-15 19 15,-2-10 9-15,-4-11 15 0,0-7 14 16,-6-7 12-16,-3-2 14 15,-9 2 1-15,-9 3 2 16,-9 8 3-16,-6 6-6 16,-12 22-18-16,-2 8-16 15,-4 25-15-15,4 11-7 16,7 10 5-16,8 0-1 0,12-8 0 16,10-10-2-16,15-13-26 15,9-11-9-15,7-12-28 16,1-3-27-16,0-11-1 15,-5-4-4-15,-9-9-22 16,-8-6-2-16,-21-9 160 16,-9-6-72-16</inkml:trace>
  <inkml:trace contextRef="#ctx0" brushRef="#br0" timeOffset="28190.16">24431 7315 1726 0,'2'12'101'0,"11"1"40"0,7-4-17 0,18-2-56 0,9-4-17 16,5-2-33-16,4-2-10 0,-3-1-54 15,-1 2-31 1,-6 5-87-16,-5 4 4 0,-20 14 82 16</inkml:trace>
  <inkml:trace contextRef="#ctx0" brushRef="#br0" timeOffset="28851.05">22433 8671 915 0,'-10'19'83'16,"1"-2"46"-16,2-3 5 15,3-4-23-15,4-2-9 16,0-11 2-16,0-1-3 16,4-8 4-16,-5-4-5 15,4-9-27-15,-6-4-14 0,-2-2-29 16,-6 1-9-16,-9 5-17 15,1 3-4-15,-13 14 1 16,1 0-3-16,-9 25 1 16,-3 13-1-16,7 16-16 15,6 11-6-15,14-4-10 16,9-7-6-16,13-14 12 16,8-9 7-16,16-18 7 0,6-5 6 15,10-16 17 1,1-8 7-16,2-12 20 0,-8-5 13 15,-11-1 10 1,-6-3-1-16,-13 14-1 0,-5 10-17 16,-9 18-17-16,-2 6-9 15,-9 24-12 1,0 10 1-16,3 10-30 16,2 3-20-16,15-4-53 0,8-3-24 15,18-12-61 1,1-2-157-16,8-15 215 0</inkml:trace>
  <inkml:trace contextRef="#ctx0" brushRef="#br0" timeOffset="29213.78">22832 8863 790 0,'31'-20'178'15,"-12"-4"224"-15,-9 2-182 0,-23 5-68 16,-11-4-30-16,-13 9-41 16,-4 5-18-16,3 9-23 15,-2 9-9-15,10 6-19 0,3 7-4 16,16 4-6-1,8 4-1-15,11-4-9 0,11-3-10 16,6-7-15-16,2-6 0 16,2-8 12-1,-1-4 9-15,-4-10 11 16,-2-9 5-16,-2-11 14 16,2-8 8-16,4-14 23 0,-4-9 3 0,-2-12 12 31,-6-10 6-31,-9-9-7 0,-2 1-3 0,-1 10-20 15,-2 21-12-15,1 29 0 32,-1 28-5-32,-3 4-4 0,-2 28-4 15,-2 29-15-15,-1 13-2 16,5 19-22-16,3 6-26 16,7-4-59-16,8-3-46 0,11-11-82 15,15-14-79-15,4-23 180 16</inkml:trace>
  <inkml:trace contextRef="#ctx0" brushRef="#br0" timeOffset="29870.23">23346 8873 826 0,'36'-41'174'0,"-9"3"201"15,-6-2-133-15,-21 4-69 16,-11 8-35-16,-18 9-56 0,-7 13-31 16,-5 17-36-16,0 8-7 15,6 15-8-15,5 6 1 16,11 1 0-16,10 3-8 0,10-13-30 31,7-2-7-31,11-17-5 16,5-4 9-16,4-17 29 15,4-9 10-15,-2-12 12 0,1-4 8 0,-1-14 15 32,0-2 4-32,-3-7 19 15,0-12 6-15,-8-15 8 16,-5-7 0-16,-6 1-13 15,-3 9-9-15,-5 37-19 16,-3 19-1-16,-5 30-6 16,-5 14-7-16,-1 26-1 0,0 15-8 15,3 22-5-15,1 5 0 16,9 1-28 0,2-2-20-16,13-23-52 0,7-10-14 15,15-24-1-15,8-12 21 16,8-14 50-16,0-11 19 0,-6-9 27 15,-2-8 10 1,-7-13 25-16,-4-5 10 0,-5-2 21 16,-1 0 3-16,-5 12-15 15,-5 13-8-15,-9 20-23 16,-5 9-10-16,-6 29-7 16,-3 6-17-16,-2 7-31 15,-5 1-23-15,7-5-47 16,3-6-10-16,3-8 25 15,6-9 22-15,1-21 65 16,1-5 36-16,-2-16 41 16,-3-5 18-16,0-11 16 15,5-6 5-15,5-10-7 0,7-2-11 16,15-8-23-16,6 3-21 16,13 8-22-1,4 7-12-15,7 9-8 0,-2 6-19 0,-8 11-87 16,-3 5-64-1,-6 9 76 1</inkml:trace>
  <inkml:trace contextRef="#ctx0" brushRef="#br0" timeOffset="31545.3">22523 9439 861 0,'-10'0'152'0,"-1"-3"177"0,9 1-182 0,-4-6 1 0,6 4-12 16,0-3 3-16,-3 4-2 0,1 2-25 0,-16 4-32 0,-5 8-17 31,-19 22-43-31,-17 9 4 0,-12 33-18 0,-3 16 3 16,11 24-4-16,13 5-5 31,29 1 0-31,12-9 0 0,25-22-20 16,17-14-16-16,31-26-48 15,10-12-50-15,16-22-34 16,0-10-32-16,-14-18 110 16</inkml:trace>
  <inkml:trace contextRef="#ctx0" brushRef="#br0" timeOffset="31853.48">22781 9616 1423 0,'2'0'275'0,"-2"0"-142"0,3 0-20 0,3 0-2 16,4-2-22-16,13-4-23 16,11-1-19-16,11-4-19 15,9 0-9-15,3-1-8 16,-5-1-10-16,-5 0-8 16,-4 2-12-16,-12 5-63 15,-2-2-27-15,-10 5-84 16,-4 1-3-16,-15 2 110 15</inkml:trace>
  <inkml:trace contextRef="#ctx0" brushRef="#br0" timeOffset="32051.25">22980 9595 1431 0,'-3'6'119'0,"0"4"79"0,4-4-5 15,7 5-34-15,5 7-24 16,-1 13-53-16,0 7-27 15,-5 17-32-15,-2 7-11 16,-2 2-5-16,2 1-19 16,-5-11-58-16,0-6-40 15,0-5-95-15,0-7-39 16,-2-12 137-16</inkml:trace>
  <inkml:trace contextRef="#ctx0" brushRef="#br0" timeOffset="32240.98">22750 10175 1617 0,'22'-3'103'0,"6"0"37"15,10 0-19-15,13-3-34 0,5-1-21 16,4-1-25-16,-4 2-24 16,-14-6-66-1,-6 0-39-15,-4 0-86 16,-2-1 2-16,-2-1 88 0</inkml:trace>
  <inkml:trace contextRef="#ctx0" brushRef="#br0" timeOffset="32815.07">23486 9937 1478 0,'0'18'79'0,"-3"1"21"16,-5 4-37-1,-1 4-39-15,-5 0-11 16,3 1-7-16,0-4-5 0,3-10 3 15,5-1 13-15,3-12 16 16,0 1 14-16,1-5 37 16,6-8 8-16,2-15 3 15,4-2-3-15,4-11-20 16,0-2-8-16,9-2-11 16,2 0-9-16,8 13-4 15,5 5-6-15,-3 17-11 16,-3 8 0-16,-5 13-18 0,-7 9-1 15,-4 10-21 1,2 7-15-16,-10 8-35 16,5 2-25-16,1-6-36 0,7-2-16 15,9-18 11 1,0-8 20-16,5-17 61 16,-7-12 21-16,-1-13 58 15,-1-9 16-15,-6-13 23 0,1-9 19 16,-3-17 0-1,-1-5 7-15,2-10 7 0,2-6-5 0,-5 1-22 32,-3 2-8-32,-5 18-25 0,-3 15-1 0,-4 30 16 31,-2 25-12-31,-1 8-7 0,-4 22-9 16,-5 19-20-16,-1 12 3 15,-1 13-5-15,3 2 1 16,2 13-6-16,3 1-13 15,5-3-38-15,5-2-34 16,8-17-48-16,5-11-22 0,5-14-5 16,6-9 13-1,1-15-10-15,2-6 10 16,-7-18-5-16,-6-6-162 0,-3-14 218 16</inkml:trace>
  <inkml:trace contextRef="#ctx0" brushRef="#br0" timeOffset="32985.16">24070 9581 1655 0,'0'5'122'0,"6"1"56"0,6 3-26 0,10-2-65 0,6-1-25 0,10-6-40 0,4 0-7 15,14-9-59-15,-1-4-32 16,8-4-93-16,-3-6-42 15,1 1 116-15</inkml:trace>
  <inkml:trace contextRef="#ctx0" brushRef="#br0" timeOffset="33310.33">24490 9086 1524 0,'30'-10'112'0,"6"10"91"16,5 10-33-16,6 18-3 16,5 13-19-16,-1 14-42 15,1 8-21-15,-3 4-36 16,-5 5-8-16,-12 12-24 16,-12 6-6-16,-20 17-8 0,-14 11-9 15,-21 13-15-15,-10 5-23 16,-15 2-58-16,-5 4-22 15,-12 10-112-15,-12-1-373 16,-48 7 393-16</inkml:trace>
  <inkml:trace contextRef="#ctx0" brushRef="#br0" timeOffset="81608.06">4831 4321 1443 0,'2'0'95'0,"1"-1"39"0,2-1-74 15,3-1-14-15,0-3-30 0,-4-2-7 0,0-5-7 0,-4 1 2 0,-8-12-4 0,-5 4 0 0,-14-1 2 16,-6-1-3-16,-19 5 5 16,-8-1-2-16,-14 9 0 15,-3-1 0-15,-4 10-2 31,1 5 0-31,7 8-1 0,2 4 4 16,5 2-1-16,4 3 2 0,10 10-2 31,5 1-3-31,14 8 1 0,8 8-1 0,3 6 1 16,-2 6 3-16,0 17-3 16,-1 10 1-1,1 14-3-15,1 14 2 0,2 19 0 16,1 4-4-16,2 4 5 15,-1 3-4-15,4-1 7 16,4 4 1-16,0-2 3 16,3 3 0-16,0-2-2 15,-6 7 5-15,3 7-7 16,-4 2-1-16,-2 5-1 0,0 3-3 16,-4 0 2-1,2-7 2-15,3-13-3 0,5-9 0 16,8-20-7-1,6-12 0-15,15-28 6 16,4-13 0-16,9-25 2 16,4-1 4-16,8-14 7 15,6 0 4-15,12 0 5 16,8-3-2-16,21-2-8 16,13 1-2-16,18-11 0 0,12-2-2 15,20-11-2-15,8-6-8 16,11-15-61-16,3-6-25 15,-19-14 42-15</inkml:trace>
  <inkml:trace contextRef="#ctx0" brushRef="#br0" timeOffset="99508.02">8581 5476 1251 0,'0'3'21'0,"2"-1"2"0,-2-2 24 0,0 1-7 0,0 2 1 15,2-1-8-15,-1 1-3 0,4 0-4 0,0-1-4 0,4-1 1 0,4 3 2 0,6 2 9 0,3-3 1 0,9 3 11 16,7 1-1-16,11-1 6 0,2 0 2 16,7 1-4-1,5-1 0-15,10-5-11 16,4 1-6-16,21-2-5 0,12-2-3 15,18 1 3-15,9 1-6 16,10 11 1-16,7 3-6 16,3 2-3-16,-4 0-1 15,-13-5-4-15,-12-3 0 0,-24-8-23 32,-8-8-22-32,-28-7-114 15,-11 0 89-15,-46-20-2 0</inkml:trace>
  <inkml:trace contextRef="#ctx0" brushRef="#br0" timeOffset="109184.42">12117 7392 660 0,'-16'0'50'0,"0"-5"40"0,0 2 12 0,7 0 22 0,4 1-3 15,5-2-16-15,7-1-10 0,4 2-11 16,4-5-6-16,0 5-12 0,2-4-9 16,-3 7-16-16,-1-3-9 15,3 5-13-15,-2 4 2 16,0-3 0-16,5 4 3 0,6-3 9 31,2 1 1-31,16 1-1 16,4-4 0-16,8-2 7 0,11 0-3 15,13-5 2-15,13 2-2 0,21-2-5 16,1-1-3-16,14 0-6 31,3-1-2-31,11 1-6 0,12 4-1 16,9 2-4-1,2 0 0-15,10 5-3 0,1 3 0 16,2-2-2-16,-3 2-2 16,-9-5-4-16,-7-3-9 15,-23-3-48-15,-12-5-39 16,-34-4 560-16,-14 5-388 16</inkml:trace>
  <inkml:trace contextRef="#ctx0" brushRef="#br0" timeOffset="111841.05">8916 7274 1201 0,'-2'0'35'0,"7"-2"1"0,12 4 54 0,-4-5-11 0,6-2 14 0,-5-5-8 0,15 6-12 0,2-3-5 0,16 3-9 0,9-3-2 0,24 3-12 0,19 4-10 0,26 9-20 16,11 4-6-16,15 1-8 15,10-2-1 1,11-1-3 0,-2-4-16-16,-7 1-63 15,-13-5-44-15,-41 0 63 16</inkml:trace>
  <inkml:trace contextRef="#ctx0" brushRef="#br0" timeOffset="141753.63">12595 9895 629 0,'-7'3'116'0,"4"2"118"0,2 1-56 0,1-1-50 0,4 1-16 0,3-5-30 0,1 1-2 0,0-2-16 15,1 0-4-15,1-2-9 16,1-4-5-16,0 3-15 0,3 1-1 16,2 2-13-1,6 4-4-15,12 3 2 0,12 5 0 16,24 5 7 0,7 5 7-16,17 0 5 0,15 0 4 15,19-3 3 1,13-5-9-16,18-9-5 15,0-5-9-15,10-11-7 0,5-6-2 16,-4-6-4-16,-1 3 2 16,-19-5-7-16,-12 3-17 15,-30 1-77-15,-20-1-59 0,-44-24 76 16</inkml:trace>
  <inkml:trace contextRef="#ctx0" brushRef="#br0" timeOffset="145098.43">18746 9899 1127 0,'0'-1'81'15,"-2"-1"31"-15,1-1-12 0,1 0-38 0,1 3-12 0,4-3-18 16,0 0-7-16,3 3 1 16,1 0 1-1,1 4-5-15,-1 4-5 0,2 0-11 16,0 3-1-16,5 0 13 16,8 0 6-16,18-1 21 15,13-7 10-15,23-5 12 16,8 1 11-16,22-12-6 15,10 0-12-15,26 1-22 16,12-4-14 0,5 0-18-16,3-1-1 0,-2 1-19 15,-10-7-33-15,-15-11-103 16,-14-10 88-16</inkml:trace>
  <inkml:trace contextRef="#ctx0" brushRef="#br0" timeOffset="151914.24">5679 11398 853 0,'8'-4'83'0,"-4"-5"49"0,3 9-41 0,-3 0-6 0,6 2-13 0,2 5 0 0,9 1-6 16,3 2 1-16,18 4-13 15,13 0-2-15,32-4-17 16,13-4-14-16,19-3-10 16,6-6-8-16,4-3-48 15,7-5-36-15,11-4 46 16</inkml:trace>
  <inkml:trace contextRef="#ctx0" brushRef="#br0" timeOffset="162105.57">18045 1999 1116 0,'-22'6'88'0,"-5"2"34"0,-7 3-13 0,-1 0-14 0,5 1-15 0,2-1-1 0,13-1-8 16,4-7-8-16,11-1-6 0,7-1-3 15,13 1-6-15,12 3-3 16,15 1-7 0,16 3-6-16,29 9-14 15,18 1-1-15,26-1-5 0,18 3 0 16,45-4 2-16,17-1-5 15,49 1 1 1,13-1-1-16,9 2-3 0,8-3-1 16,-12 0-3-1,-9 0-2-15,-29 4-42 16,-32 2-69-16,-64 2 65 16</inkml:trace>
  <inkml:trace contextRef="#ctx0" brushRef="#br0" timeOffset="194546.69">9184 11360 659 0,'0'0'105'0,"-2"0"81"0,2-3-63 0,0-2-27 0,0 0-35 0,4 2-11 0,0-2-11 15,1 4 3-15,0-1 6 16,3 4 0-16,3-2-2 15,5 3 1-15,7 2-10 16,9 1 3-16,15 6-3 16,10 0 1-16,23 0 11 15,9-1 6-15,27-8 13 16,19-3 8-16,30-8-19 0,15-7-4 16,20-7-23-16,10-8-14 15,-2-2-3-15,1 1-10 16,-25 1-79-16,-23 1 536 15,-43-17-351-15</inkml:trace>
  <inkml:trace contextRef="#ctx0" brushRef="#br0" timeOffset="199346.71">9342 12054 903 0,'0'3'106'0,"0"0"79"0,3 5-69 0,5 3-17 0,4 5-26 0,4 3-8 16,14 1-20-16,5 1 0 0,11-3 0 16,9 3-2-16,14-2-7 15,9-2-2-15,23-3-20 16,12-1-4-16,20-8-6 16,-1 3-5-16,-1-7-46 15,-9-1-36-15,-29 2 46 16</inkml:trace>
  <inkml:trace contextRef="#ctx0" brushRef="#br0" timeOffset="200507.04">7887 12191 855 0,'52'0'49'0,"13"1"12"0,3 3-50 0,15 5-13 0</inkml:trace>
  <inkml:trace contextRef="#ctx0" brushRef="#br0" timeOffset="213228.36">9354 13894 952 0,'7'3'89'0,"1"-3"60"0,-2-3-37 0,0 0-36 0,-1 0-18 0,1-4-14 0,-3 4-4 16,-1 0-12-16,0 3-1 15,-2 0-10-15,0 0-6 16,0 0-5-16,0 0-4 16,9-3 3-16,5-5 9 15,8-1 23-15,10-2 3 16,9-4 11-16,2 1-6 15,12 0-15-15,2 3-5 16,20 11-14-16,10 8-4 0,21 17-5 16,15 5-2-16,5 8-1 15,8-2-3-15,-10-6-8 16,-6-5-8 0,-2-12-27-16,-2-4-8 15,-19-9 33-15,-10-7-2 0</inkml:trace>
  <inkml:trace contextRef="#ctx0" brushRef="#br0" timeOffset="-212587.97">9468 14817 795 0,'-2'0'139'0,"2"0"147"0,-1 0-153 0,1 1-34 0,-5 2-37 15,0-3-14-15,5-3-11 16,2-2-5-16,11-4 1 16,9-2 1-16,12 1 4 15,9 3 0-15,23 11-6 16,12 14-6-16,26 21-14 15,14 7-3-15,24 12-10 16,-5 2 0-16,12-6-32 16,-11-4-19-16,-11-10-51 15,-4-3-16-15,-29-10 64 16</inkml:trace>
  <inkml:trace contextRef="#ctx0" brushRef="#br0" timeOffset="-211422.8">12066 7127 841 0,'-14'11'84'16,"-2"2"54"-16,2-2-23 0,3 0-32 0,2-2-24 0,5-1-21 0,4 2-4 16,5-7 2-16,5-2 9 15,7 2 8-15,7-1-3 0,10-2-1 16,7 0-10-16,16-6-13 15,3-2-5-15,10 0-14 16,4-3-2-16,8 1 1 16,6 4-5-16,11 0 2 0,9 4-1 15,-1 2-5 1,-4 2 2-16,-1 6 2 16,-2-4 1-16,5 3-2 15,4-4 1-15,1 0-3 0,-5-3-1 16,-4 2 5-16,-2-1-2 0,-6 1 1 15,2 3 2-15,1 6-4 16,-6 3 1-16,-7 5 0 16,-4 3-2-16,-16-5 2 15,-3 2 1-15,-6-5-2 16,-3-1 0-16,-6 1 3 16,-2-3-3-16,-12 2 5 15,-5-2-1-15,-14-3-5 16,-5-1 1-16,-7 3-5 15,0-5 1 1,-7 3 5-16,-1-5-2 0,-1 0-4 16,-2 0-2-1,-3 2-15-15,-2-4 1 16,0-1-11-16,0 0-13 0,2 0-41 16,-2-1-153-16,4-6 148 0</inkml:trace>
  <inkml:trace contextRef="#ctx0" brushRef="#br0" timeOffset="-209833.23">12674 7319 385 0,'-16'-4'21'0,"0"-6"-10"0,2-1-31 0</inkml:trace>
  <inkml:trace contextRef="#ctx0" brushRef="#br0" timeOffset="-209171.86">12371 7100 790 0,'-19'-1'93'0,"3"1"62"15,-3 0-22 1,3 0-56-16,-4 0-17 16,3 0-18-16,4 0-7 15,0-2-3-15,9-1-1 0,4 3-2 16,0-6 1-16,14 4 2 15,8 0-3-15,8 1-5 16,8 1-5-16,6 6-16 0,0 4 1 16,18 4-7-16,9 0 3 15,12-1 0-15,17 1-1 16,10-3 6-16,0 0 2 16,13 3 11-16,-1-1 10 15,12 1-1-15,3-1-1 16,0-1 1-16,-1-1-9 15,-11 2-6-15,6-5 2 16,-5 3-10 0,-11-3-1-16,-12 4 5 0,-20 2-6 0,-26-1 2 15,-11 3 0-15,-26-5-3 16,-10 0 3-16,-18 1-5 16,-9 0 4-16,-20-1-3 15,-10-4 0-15,-16 0 3 16,-10-6-6-16,-23-4-2 15,-7-3 2-15,-15-5-5 16,-5 0 5-16,-6-2 1 16,-16 1 0-16,-15 4-14 0,-2 0-5 15,-1 8-9-15,4 5-7 32,17 6 17-32,6 1 4 0,24 1 16 0,21 3-1 31,32-9 8-31,17 1 3 0,26-6 8 0,16-2 6 15,25-3 6-15,18-4 0 16,39 1 5-16,24 0 3 16,47 0-10-1,15-4-2-15,39 2-17 16,8 0-5-16,6-3-17 16,7 2-31-16,-7-7-209 15,-2 7 164-15</inkml:trace>
  <inkml:trace contextRef="#ctx0" brushRef="#br0" timeOffset="-193748.87">5903 15578 1238 0,'0'0'13'0,"-5"3"-2"16,-3 4 12-16,-5 4 11 0,-1-2 3 0,2-1 13 0,1-3 0 0,6-4-10 0,0 1-3 0,5-2-3 0,2-2 1 0,9 1 17 0,6 1 2 0,15 0 1 0,15 9-2 16,27 6-19-1,11 8-10-15,16 6-15 0,0 2-3 16,0 1-29-16,10-6-17 15,12-3-55-15,8-8-33 0,0-4 70 16</inkml:trace>
  <inkml:trace contextRef="#ctx0" brushRef="#br0" timeOffset="-192597.58">9432 15722 960 0,'8'-2'92'0,"0"1"54"0,-1-3-19 0,3 0-34 0,1 2-19 0,0 2-16 0,0-1-12 0,-5 2-12 31,-1-1-7-31,3 6-14 16,-2 2-1-16,10 2-3 15,1-4 0-15,7 2 8 0,6-3 7 0,13-4 8 16,2-1 4 0,20-3 0-1,6 0-3-15,24-2-11 16,18 4-5-16,12-1-9 16,17 2-6-16,11 6 0 15,14-1 0-15,10 8-2 16,-2 1-3-16,-3 2-13 0,-10 3-10 15,-12-2-26-15,-11 5-13 16,-25 0-45-16,-18-3-189 16,-30-9 193-16</inkml:trace>
  <inkml:trace contextRef="#ctx0" brushRef="#br0" timeOffset="-190100.01">8113 15520 241 0,'-2'6'-38'0,"-6"-1"19"0</inkml:trace>
  <inkml:trace contextRef="#ctx0" brushRef="#br0" timeOffset="-189850.98">8009 15581 391 0,'3'-11'34'0,"-3"2"68"0,1 3-70 15,1-1 20-15,-7 7 43 16,-1 7 17-16,-7 4 25 16,-1 3-5-16,0 3-14 15,1 2-15-15,5-8-25 16,5 0-13-16,3-4-15 16,5-6-1-16,11-2-7 15,8-1 4-15,13-6 0 16,6 5-8-16,11 3-7 15,4 1-10-15,10 14-17 16,3 7-14-16,5 1-73 16,-7-5-211-16,-14 4 181 15</inkml:trace>
  <inkml:trace contextRef="#ctx0" brushRef="#br0" timeOffset="-185111.99">5671 16823 1124 0,'0'1'113'0,"0"1"126"0,0 1-106 0,0-2-60 0,0 6-16 0,1-6-39 0,-1 2-8 16,5-1-6 0,3 0 1-16,8-1 3 15,7-1-2-15,18-3 11 0,15 1 7 0,34-1 4 16,23 5 6-16,32 4-7 16,16 4-4-16,36 5-8 15,7 3-5-15,15 2-6 16,15-1-3-16,-12-6 1 15,-7-5-15-15,7-8-77 16,-9-3 5-16,-17-35 22 16</inkml:trace>
  <inkml:trace contextRef="#ctx0" brushRef="#br0" timeOffset="-161450.41">14204 11883 921 0,'-2'-11'112'0,"-4"2"87"0,-3 4-97 0,-2-1-15 0,-4 3-26 0,3-1-10 0,-1 0-7 0,2-1 2 31,2 3-8-31,-4 2 12 15,7 0 8-15,-1 4 5 0,4 5 6 16,2 5-3-16,-1 10-8 16,2 3-12-16,6 15-17 15,1 6-3-15,7 19-20 16,3 11 0-16,5 19-2 16,0 14-4-16,-1 21 1 15,-8 6-6-15,-6 2-31 16,-2-6 1-16,-5-19-3 15,-3-12 5-15,-2-26 31 16,2-11 0-16,3-22 0 16,0-12-3-16,3-20-28 15,0-12-20-15,2-26-43 16,6-14-34-16,-6-32 76 16</inkml:trace>
  <inkml:trace contextRef="#ctx0" brushRef="#br0" timeOffset="-160760.79">14164 11983 656 0,'-6'-2'137'16,"0"-1"124"-16,7 5-109 15,4-1-14-15,5 5-28 16,-1 2-6-16,4-3-12 16,1 3-12-16,3-5-21 15,9 0-9-15,0-3-24 16,1-3-2-16,11-2-10 0,3 2-3 16,11 0 2-1,8 3-2-15,13 0-4 16,9 0 2-16,20 0-6 0,4-2-1 15,4-4-1 1,-4 3 0-16,-18 1-1 16,-6 6 0-16,-15 0 0 0,-7 6 0 15,-13 2 1-15,-8-1 0 16,-17 4 2-16,-9 0-2 16,-16 4 4-16,-8 0-1 0,-11 2-1 15,-3-2 3-15,-2-4-4 16,0-4 1-1,6 2-2-15,-1 3-1 0,11 4-1 16,2 13 0-16,6 12 1 16,4 13 0-16,9 19 0 15,2 13-1-15,10 14-4 16,-3 3-7-16,2-2-29 16,-1-8-6-16,-5-18-5 15,-4-5 8-15,-5-12 28 16,-6-10 6-16,-8-13 29 15,-8-4 7-15,-12-16 25 16,-13-7 8-16,-18-12-19 0,-15-1-5 16,-27-10-27-16,-17 1-12 15,-29 6-12-15,-4 2-4 16,10 13 2-16,14 3 5 16,24-1-8-1,8 0-7-15,21-12-43 0,14-1-22 16,26-12-38-16,16-4-308 15,18-14 294-15</inkml:trace>
  <inkml:trace contextRef="#ctx0" brushRef="#br0" timeOffset="-160279.62">14302 14254 1076 0,'-5'-8'112'0,"-1"-5"72"0,4 2-46 0,4 3-14 0,2 8-17 15,9 6-10-15,-10 7-18 0,2 8-12 0,3 13-26 16,-7 12-13-16,3 14-16 31,0 12-9-31,1 18-8 16,1 10-12-16,5-3-38 16,4 1-22-16,2-9-69 0,2-12-21 15,-2-16-186-15,-1-13 202 0</inkml:trace>
  <inkml:trace contextRef="#ctx0" brushRef="#br0" timeOffset="-159549.54">14450 14206 1160 0,'-6'-6'83'0,"-2"4"54"15,-5 1-23-15,5 10-31 16,0 1-7-16,5 1-23 16,6 3-8-16,8-5-5 15,5-1 2-15,13-6 2 16,9-1 0-16,10-2-4 0,12-1-7 16,18-7-12-1,8 4-5-15,12 0-10 0,-3 1-2 16,-5 4-3-16,-10 0 0 15,-15 1-1-15,-5 7 0 16,-17-2-2-16,-6 4 0 0,-8 4-3 16,-4 3-2-16,-8 2-5 15,-1-1-1-15,-6 1 0 16,-2-4 1-16,-2-2 8 16,-3 0 0-16,-1-1 4 15,-2-4 0-15,-5 3 3 16,0 0 5-16,-3 3 3 15,0 1 2-15,-4 4 4 16,-3 1-2-16,-2-1 2 16,-2 5-3-16,3-4-4 15,2 2 1-15,3 7-5 16,0 4 5-16,3 6-1 16,2 10-2-16,4 11-4 15,2 8-1-15,7 11-2 16,1 3-9-16,1 6-10 15,-1-1-21-15,0-9-19 16,-2-3 6-16,2-22 15 0,0-9 17 16,-7-15 19-16,-1-13 9 15,-6-12 10-15,-8-5 2 16,-13-9 6-16,-4 1-7 16,-15-9-10-16,-8 6-2 0,-17 2-4 15,-16-1 2-15,-26-6 8 16,-7 0 4-16,2-13-1 15,9-5-4-15,25-1-10 16,8 1-3 0,21 7-14-16,11 7-2 0,19 4-23 15,6 3-21-15,16-1-40 16,6 1-28-16,8 2 69 16</inkml:trace>
  <inkml:trace contextRef="#ctx0" brushRef="#br0" timeOffset="-157443.77">13879 11205 1151 0,'3'-9'91'16,"2"4"47"-16,1-1-19 0,-1 3-36 0,0 3-20 0,-1 1-16 0,1 7-13 15,-3 8-6-15,1 7 0 16,-3 17-5-16,-2 1-8 0,-2 8-5 31,-3 1-10-31,1-1-29 0,1-5-16 16,0-4-52-16,2-6-16 0,2-10 60 16</inkml:trace>
  <inkml:trace contextRef="#ctx0" brushRef="#br0" timeOffset="-156847.66">14116 11346 1272 0,'4'14'80'0,"1"8"19"0,-2 0-29 16,-3 9-41-16,0 1-15 15,0 1-12-15,-1-3 1 16,1-8-2-16,0-6 2 15,1-8 1-15,2-7 4 16,2-10 9 0,1-4 4-16,5-17 4 15,2-1 3-15,6-4-8 0,0-1 2 0,3 12 0 16,-1 4-1 0,1 13 4-16,0 6-4 0,0 6-10 15,0 9 0-15,-2 8-9 31,-1 1-7-31,0 4-23 0,-3 0-15 0,1-3-17 16,1-4-7-16,-4-10 6 16,2-4 4-1,-4-12 7-15,4-5 8 0,-3-10 11 16,-2-10 4-16,1-7 5 16,-2-5 6-1,-1-10 5-15,2-1 5 0,-3-14 24 0,-3-1 9 16,-2-2 29-1,-4 1 13-15,-4 7 6 16,3 7-6-16,1 8-25 16,1 10 2-16,0 23 3 15,0 8-2-15,0 21 15 0,0 9-10 16,1 19-16 0,4 12-3-16,1 14-14 15,2 9-5-15,3 10-9 16,2-4-13-16,4-7-45 15,5-4-30-15,2-13-53 16,3-2-27-16,-4-12-214 16,-4-7 234-16</inkml:trace>
  <inkml:trace contextRef="#ctx0" brushRef="#br0" timeOffset="-156647.66">14455 11169 1306 0,'27'-13'93'0,"1"-1"48"0,2-2-41 15,3-4-40-15,-3 4-23 0,-2-4-40 0,2 1-40 0,0 1-66 0,0 1 58 0</inkml:trace>
  <inkml:trace contextRef="#ctx0" brushRef="#br0" timeOffset="-156194.16">15037 11038 1289 0,'11'11'81'0,"0"3"24"15,0 10-18-15,-1 9-34 0,-1 6-19 16,-1 10-25-16,1 2-5 16,-6-2-13-16,-1-8-6 0,0-5-6 15,1-11-1 1,2-11 9-16,-1-4 1 0,-1-16 12 16,-1-9 0-16,1-10 3 15,-3-11 10-15,2-11 2 16,-1-9 10-1,-2-7 2-15,-2 0 1 0,-2 3 11 16,-1 3 0-16,6 12 13 16,0 5-3-16,0 14-7 15,4 7-5-15,1 12-13 16,0 4-6-16,1 6-8 16,0 5-4-16,5 13-4 15,4 4 0-15,5 14-2 16,1 4 0-16,5 7-1 15,3 2-4-15,1 5-12 0,0-5-8 16,-3-4-21 0,-5-3-15-16,-7-8-27 0,-4-6-14 15,-9-9-42-15,-2-6-173 16,-13-5 203-16</inkml:trace>
  <inkml:trace contextRef="#ctx0" brushRef="#br0" timeOffset="-156002.6">15109 11180 1186 0,'12'2'96'0,"3"5"85"0,4-5-81 0,0-4-39 0,3-2-14 0,-3-4-37 0,2-3-23 0,-2-2-55 16,-2 1-37-16,-1-3 52 15</inkml:trace>
  <inkml:trace contextRef="#ctx0" brushRef="#br0" timeOffset="-155686.62">15441 10885 1351 0,'11'5'91'0,"0"4"23"15,-2 2-10-15,2 5-30 32,-1 6-22-32,-4 3-15 15,2 7-11-15,-8 6-20 0,-2 6 0 0,1 2-6 16,-1 1-2 0,4-1-1-16,4-2-4 15,5-8 2-15,7-7-3 16,2-4 5-16,2-8 1 0,-1-6 1 15,-1 0 1-15,2-11-9 16,-8-1 1-16,7-7-21 0,-2-3-9 31,0 1-16-31,1-2-14 0,-4-6-15 16,-3 2-20-16,-2 1 63 16</inkml:trace>
  <inkml:trace contextRef="#ctx0" brushRef="#br0" timeOffset="-155269.56">15782 10954 1024 0,'0'-6'87'0,"0"6"57"15,0 2-33-15,1 10-33 0,-1 6-14 16,-3 8-19-16,3 6-11 15,-5 7-12-15,2 2-7 16,1 0-11-16,1 2 0 16,1-4-14-16,3-5-3 15,7-4 0-15,1-8 3 16,9-3 10-16,4-5 0 0,1-10 0 16,3 3 0-16,-1-12 4 15,-2-1 5-15,-2-5 6 16,0-3-3-1,-2-2 11-15,-1-6 0 0,-2 0 7 16,-3 1 9-16,-5-7 11 16,-4-1 4-16,0-4 9 15,-2-5-3-15,-1-4-23 16,-3 1-9-16,0 1-17 16,-3 6-11-16,1 8-30 15,0 6-21-15,1 7-72 16,1 1-16-16,-5 9 70 0</inkml:trace>
  <inkml:trace contextRef="#ctx0" brushRef="#br0" timeOffset="-154451.97">14013 15640 1290 0,'3'17'73'0,"0"8"29"0,2 2-63 0,-5 13-31 16,0 8-3-16,0 8-10 0,0 4-4 0,3-4-10 16,0 3-1-16,1-9 0 31,-1-6-3-31,0-9 7 15,0-8 1-15,-3-13 5 16,0-3 7-16,0-11 3 16,-3-6 8-16,-2-13 22 15,-1-13 9-15,-5-13 12 16,-3-14 4-16,-5-10 4 16,-2-5-3-16,4-2 7 15,1 8-7-15,14 7-11 16,6 9-1-16,11 15-9 0,4 6-4 15,5 7-10-15,1 10-4 16,2 3-17-16,1 6-19 16,2 2-51-16,2 3-33 15,1 10-66-15,-6 1-202 16,-7 8 237-16</inkml:trace>
  <inkml:trace contextRef="#ctx0" brushRef="#br0" timeOffset="-154309.05">14043 15865 1350 0,'6'3'71'15,"4"-3"34"-15,7-6-77 16,7-8-19-16,9-5-42 16,3 2-37-16,2 4 42 15</inkml:trace>
  <inkml:trace contextRef="#ctx0" brushRef="#br0" timeOffset="-153929.22">14447 16029 1394 0,'3'24'67'16,"-3"3"-3"-16,5-5-28 16,-7 2-32-16,-3 1-11 15,4-3-14-15,-4 0-8 0,5-8 1 16,0-14 6-1,0 2 25-15,-5-4 18 0,1-20 26 16,-3-3 8-16,-2-16 5 16,-2-10-3-16,0-10-1 15,5-4-6-15,6-1 4 16,7 8-2-16,9 13-7 16,6 9 3-16,2 12-2 15,1 7-7-15,0 9-11 16,-1 2-4-16,-2 8-20 15,-3 5-1-15,-6 8-4 16,-4 2-5-16,-9 10-7 16,-3 7-15-16,-8 4-35 0,-3 3-19 15,-2 2-37-15,3-7-7 16,10-12-25 0,3-7-159-16,13-17 203 0</inkml:trace>
  <inkml:trace contextRef="#ctx0" brushRef="#br0" timeOffset="-153564.68">14982 15824 1415 0,'9'16'98'0,"-1"8"37"15,-8 1-36-15,-6 11-50 16,-2 2-22-16,-5 6-37 16,1 5-9-16,1 2-9 15,-2-7-3-15,10-10 9 16,-2-7 0-16,5-11 7 0,2-5 5 15,-1-9 8-15,2-2 12 32,-3-15 9-32,-1-10 5 0,-4-16 6 0,2-8-1 15,0-9 0 1,4-4 4-16,4 9 9 0,8 4 4 16,1 13 6-16,-3 7 1 15,5 15-6-15,-2 3-6 0,5 13-13 16,1 9-13-1,4 15-13 1,0 9-2-16,-1 9-1 0,1 5-6 0,-7 0-35 31,1-3-34-31,-7-5-68 0,-7-6-19 16,-4-9-276-16,-4-2 274 16</inkml:trace>
  <inkml:trace contextRef="#ctx0" brushRef="#br0" timeOffset="-153375.33">14890 16097 1331 0,'35'-17'80'0,"0"-4"35"16,2 2-23-16,-2-4-42 16,-3-3-15-16,-1-2-55 0,-2-2-26 0,-1-1-67 15,-1 2-224 1,-3-1 215-16</inkml:trace>
  <inkml:trace contextRef="#ctx0" brushRef="#br0" timeOffset="-153138.75">15356 15809 1142 0,'7'6'98'16,"0"3"60"-16,-2 2-58 16,-2 2-12-16,-2 1-16 15,-1 0-6-15,-1 10-18 16,-4-4-14-16,-3 14-19 15,3-3-4-15,-1 12-10 16,4-4 2-16,2-1-3 0,2-5-3 16,4-6 3-16,-1-3-4 15,6-9 1-15,2 1 0 16,-2-10-14-16,1 2-8 16,3-6-16-16,2-2-8 15,3 0-22-15,3-2-5 0,6-10-44 16,-2-7-161-1,-3-6 182-15</inkml:trace>
  <inkml:trace contextRef="#ctx0" brushRef="#br0" timeOffset="-152735.15">15690 15903 1104 0,'0'0'77'0,"2"2"58"0,1 2-60 15,-2 4-6-15,-1 7-8 16,0 3-7-16,0 5-23 16,2 6-5-16,-4 0-20 15,-1 7-6-15,2-3-12 0,-1 2-11 16,2 0-6-16,3-7-5 16,-3-3 11-16,2-1 8 15,1-7 9-15,2 1 4 16,1-6 2-16,2-2 2 15,6-7-1-15,3 0-1 16,4-9 2-16,3-1 5 0,-2-8 9 16,0-1 3-16,1-5 11 15,1-4 0-15,-3-11 17 16,-1-2 10-16,-6-11 14 16,-4 2 6-16,-7-4-11 15,-3 4-14-15,-8-3-26 16,-5-4-18-16,-1-3-39 15,-2 5-35-15,10 8-78 16,3 5-220-16,8 2 221 16</inkml:trace>
  <inkml:trace contextRef="#ctx0" brushRef="#br0" timeOffset="-143676">16514 11992 1294 0,'-2'3'95'0,"2"-3"39"0,-3 0-16 0,1-3-31 0,-1 3-17 0,1-3-11 0,2 1-17 0,0 2-11 16,0 0-6-16,0 13-10 16,4 6 0-16,-4 14-2 15,0 10-3-15,1 17 1 16,-1 4-2-16,5 17-4 16,-3 7 0-16,2 10-5 15,1 4-2-15,1 4 1 16,-1 0 1-16,-3 6 1 15,1-4 0-15,-2 3-7 16,1-4-3-16,0-8-10 16,-2-12-5-16,-2-29 3 0,-1-13-9 15,4-38-27-15,3-13-4 16,3-38-48-16,3-14-18 16,1-35 77-16</inkml:trace>
  <inkml:trace contextRef="#ctx0" brushRef="#br0" timeOffset="-142915.4">16594 11910 987 0,'0'-30'87'0,"0"10"66"15,0 7-19-15,2 13-22 0,-4 5-4 0,0 15-21 16,1 4-6-16,1 3-13 16,1 0-11-16,7-10-19 15,6-3-9-15,15-8-9 16,6-2 4 0,23-9 9-16,11-6 2 0,21-2 1 31,5 1-6-31,6-3-8 0,0 3 3 15,6-2-14-15,7 3-5 16,1 1-5-16,-11 7-1 16,-24 3 0-1,-20 5 3-15,-28 3-3 16,-8 3 2-16,-15-4-4 16,-3 4 2-16,-6 1-5 0,-3-1-4 15,-1-2-2-15,0 0-4 16,4 3 6-16,4-1 1 15,2 6 3-15,2-1 2 0,-2-1 2 16,0 0 1 0,-2-1 0-16,-3 2 1 0,-2 1 2 15,-3-1-3-15,-4-1 10 16,2 4-4-16,-2-4 5 16,2 0-4-16,4 9-4 15,1 3 2-15,2 15 0 16,4 9 1-16,5 21-1 15,-1 9-2-15,4 17-5 16,-4 6 5-16,-1 0-21 16,-3-5-18-16,-2-12-39 0,-2-5-10 15,-1-16 11 1,-1-3 17-16,-5-8 41 16,-2-1 2-16,-5-8 14 15,-3-5 0-15,-6-7 1 0,-3-5 2 16,-11 2 10-16,-5-1 4 15,-24 2 14-15,-8 1 7 16,-16-5-11-16,-14-1-4 16,-3 0-14-16,-4-3-6 0,-13-9-5 15,-5-5-7 1,0-13-20-16,10-7-9 0,28-7-6 16,17-7-15-16,31-9-25 15,13-8-24-15,26-20 54 16</inkml:trace>
  <inkml:trace contextRef="#ctx0" brushRef="#br0" timeOffset="-142438.37">17399 10885 1475 0,'-2'0'44'0,"0"2"25"0,1 6-9 0,-2-4-19 0,-2 18 6 0,2 4-18 0,-2 15-9 0,0 9-5 0,2 13-15 0,-2 5 4 0,2 4-26 0,-3-5-32 0,1-9-35 16,0-11-40-16,2-14 70 0</inkml:trace>
  <inkml:trace contextRef="#ctx0" brushRef="#br0" timeOffset="-141900.47">17645 10910 1296 0,'26'2'71'16,"-10"9"26"-16,-2 6-30 15,-12 10-29-15,-2 6-14 0,-2 5-21 16,1-2 4-16,-5-6-7 15,-4-3 0 1,9-11-3-16,1-7-5 0,9-9 3 16,5-8-2-16,-1-12 8 15,1-4 3-15,3-4 14 16,2-4 8-16,3 6 17 16,-1 2 6-16,-2 5-15 15,-3 6-2-15,-4 13-22 16,-2 11-10-16,-4 13 3 15,-1 6-7-15,-1 8 1 16,3 0-5-16,5-13-7 0,3-8 5 16,8-17-6-1,2-6 10-15,-1-18 6 0,0-4 0 16,-7-10 11-16,-3-8 5 16,-3-4-4-16,2-2 4 15,-4-8-6-15,-1-5-8 16,-6-3 10-16,-4-1 0 15,-4-4 8-15,-2 9 10 16,3 13 5-16,4 14 6 0,4 24 3 16,3 11 2-16,5 24-9 15,4 10-9-15,2 20-14 16,2 11-8-16,1 10-4 16,-2-2 2-16,1-7-60 15,3-7-43 1,-3-13 7-16,3-6 8 0</inkml:trace>
  <inkml:trace contextRef="#ctx0" brushRef="#br0" timeOffset="-141679.14">18022 10529 1524 0,'25'-16'100'0,"6"-3"36"0,14-2-52 0,5-1-20 0,4 7-36 0,-5 0-11 16,-7 8-43-16,-7 8-35 0,-11 18-72 15,-9 5 62 1</inkml:trace>
  <inkml:trace contextRef="#ctx0" brushRef="#br0" timeOffset="-141278.29">18015 11396 1213 0,'5'14'92'32,"-2"2"92"-32,-3 8-151 15,0 6-4-15,-4 1-25 0,2-4-11 0,0-7 0 16,1-1-8-16,1-12 4 16,0-4 11-16,-2-8 15 15,-1-6 10 1,-3-8 26-16,-2-8 5 15,0-4 2-15,2-4 5 16,-1-3-6-16,4-1 1 0,6 1-17 16,4 2-9-16,7 7-22 15,0 6-6-15,0 4-30 16,2 5-30-16,3 1-71 16,3 7-11-16,2 4 67 15</inkml:trace>
  <inkml:trace contextRef="#ctx0" brushRef="#br0" timeOffset="-140680.83">18287 11396 1106 0,'11'-9'71'0,"0"-4"33"0,6-1-25 16,1-8-23-1,-1 4-9-15,-1-2-7 16,-5 2-2-16,1 6 2 15,-9-2-5-15,-3 14-14 16,-4-5 0-16,-12 8-9 16,-1 2-3-16,-4 7 1 15,2 3 3-15,2 11-6 16,6 0 1-16,6 7 0 16,7-5-8-16,10-1 3 0,6-3-3 15,10-7 0-15,2-6 0 16,8-11-4-16,4-2 7 15,3-10-7-15,-1-6 2 16,3-7 9-16,-3-6 4 16,-1-9 20-16,-4 2 12 15,-15-4 0-15,-7 2 0 0,-15 7 0 16,-5 5-10-16,-13 12-9 16,-5 7-3-16,-5 13-15 15,-4 14-1-15,4 13-3 16,4 10-2-16,10 16 0 15,7 0-2-15,7 8-6 16,5-2-6-16,8-2-20 16,2 1-8-16,-4-4-14 15,-4-1 0-15,-9-13 20 16,-3-6 13-16,-11-13 15 0,-5-6 8 16,-6-14 4-16,-1-4 4 15,-4-10 11 1,0-9 10-16,-1-5 10 0,2-6 4 15,14-4 8-15,8 2 2 16,20-2-8-16,7 1-5 16,17-1-14-16,2 1-14 15,13-4-9-15,2-2-28 16,1 0-95-16,3-1 378 0,-13-4-226 16</inkml:trace>
  <inkml:trace contextRef="#ctx0" brushRef="#br0" timeOffset="-139862.9">16862 14564 676 0,'-5'-3'100'0,"1"3"102"0,-6-3-107 0,4 0-4 0,-2 1-10 0,2-3 3 0,3 2 7 0,3 3-1 16,0 0-5-16,1-3 1 16,5 8-19-16,-1 4-3 31,0 12-9-31,-3 6-5 0,-1 12-6 0,-1 12-5 31,3 16-11-31,4 12-8 0,0 13-12 16,4 5 0-16,-3 6-8 15,3-1 0-15,-9 6-14 16,-4-6-10 0,-2-6-18-16,-6-12-7 0,2-13 6 15,2-11-6-15,-2-16 0 16,3-14-15-16,2-19-24 15,2-14-21-15,2-24-228 16,1-19 217-16</inkml:trace>
  <inkml:trace contextRef="#ctx0" brushRef="#br0" timeOffset="-139147.62">17026 14457 1360 0,'-4'-27'101'0,"-6"0"40"15,-6 12-34-15,-6 2-20 16,2 4-33-16,1 4-8 16,5 0-13-16,4 2-1 15,10 3-2-15,0-5-4 16,17 0-7-16,7 2 2 0,19-1 6 16,9 2 3-16,12-6 6 15,7-1 0-15,21-4-6 16,9-4-10-16,24-5-4 15,2-2-14-15,-4-1-2 16,-4 3 1-16,-14-2-2 16,-1 3 2-16,-1 6 3 15,-8-1-3-15,-20 5 3 16,-13 1-2-16,-26 7 1 16,-11 2-1-16,-15 1-2 0,-8 0 8 15,-1 0-10 1,1 0 8-16,-2 4-5 15,-7 4-5-15,-2 2 6 0,1-2-2 16,-3 7-1-16,-2 1 9 16,-1 5-5-16,-2 6 3 15,1 4-1-15,2 7-1 16,2 5-2-16,3 9-1 16,8 20-1-16,3 18-1 15,15 27-1-15,-1 7 2 16,7 12-14-16,-4 1-19 0,1-15-20 15,-4-6-20-15,-1-20 10 16,-4-7 10-16,-2-20 21 16,-1-9 7-16,-6-16 8 15,-3-6 5-15,-9-13 6 16,-8-3 5-16,-9-7 5 16,-8 0-1-16,-20-4 1 15,-12 2 1-15,-27-2-2 16,-4 2 1-16,-10-2 1 15,3 1-5-15,-10-4 0 16,-13-3 6-16,-14-7 7 0,-2-9 4 16,4-12 0-16,5-1-7 15,6 2-11 1,7 6-10-16,21 13-16 0,15 5-7 16,31 7-28-1,16-4-29-15,23-4 69 0,8-2-21 16</inkml:trace>
  <inkml:trace contextRef="#ctx0" brushRef="#br0" timeOffset="-138664.77">17167 16215 921 0,'-8'15'154'0,"3"5"234"0,5 4-271 0,8 12-46 0,1 3-15 0,2 4-32 0,2 6-4 0,0 1-19 0,-2 4 0 0,-3 1-9 16,-2-3-2-16,-3-8-2 16,-3-12-1-1,0-18 10 1,0-9-2-16,-5-4-6 0,2-13 7 16,-5-17-2-16,-1-13 3 15,-7-21 18-15,0-8-1 16,5-6 5-16,2-1 5 15,12 12-4-15,6 5 8 0,10 16 5 0,3 9 4 16,8 8 0-16,5 6-8 31,6 0-14-31,2 7-6 0,-4 0-26 16,-1 2-27-16,-10 5-51 16,-2 5-44-16,-14 4 74 15</inkml:trace>
  <inkml:trace contextRef="#ctx0" brushRef="#br0" timeOffset="-138132.31">17234 16469 1374 0,'27'-12'75'0,"2"-3"19"16,9-5-51-16,3-5-9 15,3-7-35-15,5-1-21 16,3 0-41-16,3-2-6 16,-5 12 9-16,-2 4 15 15,-12 14 49-15,-8 5 27 16,-7 11 36-16,-2 11 19 0,-8 5 7 16,-3 8-8-16,0 4-37 15,-7 0-18-15,2 6-31 16,2 0-19-16,0-2-27 15,-2-2-2-15,3-8-3 16,-2-6 9-16,-3-8 30 16,2-7-1-16,-3-12 27 15,-1-4 15-15,-4-15 16 16,-3-11 15-16,0-18 4 16,-3-11-2-16,-2-11-7 15,2-4-5-15,7 3-13 0,5 6-4 16,17 21-6-1,1 6 5-15,7 19-5 0,1 10-5 16,6 11-8-16,2 9-6 16,-3 8-9-1,-2 4-1-15,-11 2-13 0,-4 2-5 16,-10-2-5-16,-5-1 3 16,-9-3 1-16,-9-1-8 0,-17-7-16 15,-1-2-17 1,-5-11-41-16,-5-3-15 0,9-13-292 15,-1-5 257 1</inkml:trace>
  <inkml:trace contextRef="#ctx0" brushRef="#br0" timeOffset="-137547">17531 17108 1243 0,'-2'0'113'0,"-2"0"75"0,-1 2-97 0,-1 7-19 0,3 7-29 0,1 7-13 0,5 15-14 0,3 2-6 15,4 5-20-15,4 3-6 0,3-1-23 16,-1-7-7-16,2-12 13 0,-4-4 2 16,-6-12 27-16,-7-12 13 15,6-3 16-15,-9-17 7 16,-4-18 9-1,-1-5 1-15,1-14-2 16,0 2 4-16,4 3-7 16,2 2-6-16,13 10-11 0,3 2-8 15,7 10-7-15,4 4-4 0,5 7-38 32,-1 0-21-32,2 6-59 0,-1 3-34 0,-2 11 85 15</inkml:trace>
  <inkml:trace contextRef="#ctx0" brushRef="#br0" timeOffset="-136925.62">17940 17169 1148 0,'-3'19'111'0,"3"0"84"16,0-6-53-16,0-10-57 0,3-1-16 16,3-4-18-16,2-6-9 15,4-3-3-15,1-3-2 16,0-3-8-16,-1-4-4 15,-1 2 4-15,0-3-1 16,-6 6 5-16,0 1 1 0,-5 4 2 16,0 11-2-1,-8 0-7-15,-1 11-5 0,-4 11-15 16,0 4-2-16,4 15-10 16,4 0-4-16,8 8-9 15,8-4-7-15,7-9-8 16,8-6 1-16,14-16 7 15,7-8 6-15,12-12 12 16,2-7 2-16,-4-7 9 16,-7-4 10-16,-10-3 19 15,-10-6 5-15,-13 2 10 16,-9 2-6-16,-13 6-8 16,-7 2 3-16,-12 15-11 15,-4 1-8-15,-4 16-7 16,1 11-11-16,2 13-4 0,9 6-1 15,-2 8-11-15,9 3-6 16,5 5-10-16,8 3-7 16,10-2-6-16,2 0-2 15,1 1-12-15,-1-1 6 0,-8 3 3 16,-4-4-5 0,-13-3 16-16,-9-7 8 15,-8-9 16-15,0-8 19 16,-10-11 21-16,4-11 10 0,5-8 28 15,-3-3 8-15,16-12 7 16,5-2-4-16,13-18-16 16,9-6-7-16,18-9-25 15,9-7-10-15,20-1-26 16,8 1-19-16,9-3-81 16,-2-5-67-16,5-21 91 15</inkml:trace>
  <inkml:trace contextRef="#ctx0" brushRef="#br0" timeOffset="-133907.33">23480 11100 1249 0,'0'0'67'0,"0"0"41"0,0 0-26 0,-1 0-2 0,-1 0-3 16,-4 3-5-16,-4 0-3 16,-6 6-11-16,-6 4-12 15,-11 3-20-15,-5 1-10 16,-11 2-15-16,-3-5 1 0,-8 5-2 16,-7-2 2-16,-25-1 4 15,-6-2 2-15,-17-3 2 16,-2 2-3-16,-2-2-2 15,-17 2-2-15,-16-2-4 16,-7-5 1-16,0-3-4 16,6 2-5-16,0-5 0 15,4 0 2-15,11 5 2 16,5 1 2-16,13 0 4 16,-1 4-4-16,1-1 0 15,8 4 2-15,8-1-3 16,14 3 3-16,14-6 1 15,8 1 0-15,13-4 6 16,3-5 4-16,6-1 3 16,2 0 3-16,9-1 0 15,5-4-2-15,8 2 0 0,5 0 1 16,1 3-4-16,3 0 2 16,2 5-3-16,2 2 0 15,3 8 6-15,-1 2 2 0,6 7 7 16,1 2-10-1,1 9-3-15,4 3-3 0,0 5-9 16,0 9 7-16,-2 12-6 16,-3 7 2-16,0 13-4 15,-3 6-1-15,-2 6 2 16,2 0-2-16,-1 8 2 16,0 2 0-16,1 6 0 15,-1 5 0-15,1 6 0 16,0 3 1-16,0 0 0 15,-2 8-1-15,-3 9 1 16,-1 4-1-16,-2 3 3 16,-3 1-1-16,3 4 1 15,0-1 0-15,3-4-1 0,0-3-2 16,1-8-2-16,-2 1-12 16,0-3-1-16,-1-3 2 15,1-6 0-15,1-5 7 16,1-3 7-1,1 1-3-15,6-12 4 0,2-5-2 16,2-14 0-16,6-6 0 0,-2-7-3 16,1-8 4-16,2-6-3 15,-3-4 2 1,0-15 0-16,-2 2-2 0,-1-7 2 16,-2-4 1-16,0-1 0 15,-1 0 3-15,0-8 3 16,-1 6 0-16,1-2 4 15,-1-3 1-15,-1-5-5 16,0-2 4-16,0-4-5 16,0-2-1-16,-1-7-2 0,1-6-4 15,0 1 5 1,0-2-5-16,0 0 8 16,1 0-3-16,7-3 1 0,-2 1 1 15,4-3-5-15,-2 4 0 0,1 1 0 16,1 0 5-1,-1 1-8-15,2 4 9 16,2-3-9-16,1 1 1 16,5-3 1-16,2 3-4 0,8 2 9 15,6-4-7 1,14 2 8-16,6 0-4 16,7-3 6-16,1 0 0 0,16 0 6 15,3 0 2-15,31 0-1 16,20 5 0-16,14-2-11 15,6 2 4-15,22-5 3 16,6 0 1-16,18-14 7 16,12-3-5-16,13-12-12 15,-7-7 5-15,11-10-6 0,1 2-14 16,-22-5-47 0,3 7-40-1,-7 4-77-15,-7 3-21 0,-10 13 101 16</inkml:trace>
  <inkml:trace contextRef="#ctx0" brushRef="#br0" timeOffset="-132911.58">22046 13623 1314 0,'0'-14'72'0,"0"-4"9"0,2-4-14 0,-4 0-15 0,-1 0-11 0,1 5 7 16,2 2 9-16,2 6 0 15,1 4 7-15,-3 5-7 0,3 0-6 16,0 22-15 0,1 11-6-16,-1 24-16 0,0 8-6 15,-2 11-5-15,3-1 1 16,0-2-13 0,3-4-7-16,1-14-13 0,-1-6-3 15,-2-16 10-15,0-4 8 16,-3-15 13-16,-2-12 0 0,-4-2 3 15,-2-23 6-15,-2-19 5 16,0-18 5-16,4-20-1 16,2-18-2-16,5-9 1 15,2-7 2-15,3 8 4 16,1 4 8 0,-2 23-2-16,-1 14 4 0,-1 29-2 15,-4 16-3-15,1 20-11 16,1 9-9-16,0 18-5 15,3 8-3-15,5 6 1 0,2-2-5 16,11-8 2-16,4-7-8 16,11-14 6-16,3-9 2 15,3-15 8-15,1-3 13 16,-5-21 17-16,-3-6 8 16,-8-4 0-1,-5-1 1-15,-8 8-13 0,-1 5 4 16,-3 16-1-16,-2 7-10 15,-2 19-5-15,-1 12-7 16,0 31-8-16,0 14 0 0,-2 22-3 16,-1 9-4-1,-2 7-27-15,-1-6-34 16,4-4-89-16,7-5-44 16,4-14-44-16,5-6-310 0,2-25 370 15</inkml:trace>
  <inkml:trace contextRef="#ctx0" brushRef="#br0" timeOffset="-132194.54">22949 13708 1372 0,'7'13'94'0,"-2"5"51"0,-3 3-40 0,-2 3-45 0,4-4-13 0,7-7-27 16,4-5 1-16,5-12 7 0,1-8 2 15,7-15 6 1,-1-9 4-16,-3-2-7 0,-1-2 4 0,-15 3-4 16,-2 5-5-16,-12 7 5 15,-8 4 3-15,-13 10-12 16,-4 10 3 0,-4 17-17-16,-3 18-11 0,6 21 5 15,4 12-9 1,6 8-2-16,9 3-11 15,15-9-18-15,14-11 3 0,17-20 6 16,6-8 11 0,7-19 11-16,1-6 6 0,-1-16 4 15,-2-11 5-15,4-10 13 16,-4-10-2-16,2 1 14 16,-2 3 2-16,-8 13 2 15,-3 10-6-15,-14 15-14 16,-2 10-6-16,-9 17-11 15,-5 11 2-15,-3 14-36 16,-6 1-1-16,-2-4-16 16,0-11-1-16,4-19 36 0,4-14-1 0,3-4 23 15,3-20 3-15,10-20 2 16,3-13 7 0,11-14-10-16,8 1-1 15,7 11-1 1,7 9-5-16,-6 26 7 15,-5 11 1-15,-9 22-14 0,-12 10-4 0,-6 15-31 16,-4 8-20-16,-8 4-22 31,1 1 2-31,0-14 28 0,2-8 15 0,6-21 46 16,-2-9 14-16,8-20 12 16,2-14 14-16,10-16-2 15,7-2 0 1,3-3-2-16,6 7-1 15,0 12 2-15,6 13-4 16,-1 21-7-16,1 15-10 16,-13 34-9-16,-11 14-35 15,-23 26-67-15,-10 11-62 0,-24 17 63 16</inkml:trace>
  <inkml:trace contextRef="#ctx0" brushRef="#br0" timeOffset="-106263.55">17127 12771 918 0,'0'-3'106'0,"-3"-3"84"0,-2 1-58 0,-1 0-36 0,0 1-5 0,3 2 3 0,3 0-2 0,0 2-5 15,0 0-15-15,-4 2-31 16,1 7-12-16,2 7-25 0,-1 6-4 0,-3 2 2 15,1 6-3-15,-4-6-2 16,-2 1 0-16,2-5 1 16,0-1 1-1,4-3 1 1,2-3 1-16,-1-1-2 0,3 1 0 0,2-5 1 16,1 0 0-1,6 1 1-15,1-7 2 0,5 1 2 16,3-2 2-1,5-1 4-15,4-1 1 0,2-2-4 16,-2-4 0-16,2-1 1 0,5 1-2 16,0 0-3-16,4-1-1 15,-5 4-3-15,-3-3-1 16,-6 7 1 0,-2 0-2-16,-9 8-2 15,-2 2 0-15,-8-4 1 16,-3 3 2-16,-3-7 4 15,-2-2 2-15,-3-2 4 0,3-9 3 0,-1-4 1 16,1-7 1-16,5-7-3 16,0-4 0-16,8 1-4 15,3-2 3-15,5 5-6 32,3 7 1-32,-2 8-2 15,-1 5 2-15,-5 9 3 16,-3 0-3-16,-6 0-1 15,1 1-4-15,-3 2 1 16,3 2 0-16,-11-2 3 16,-3 4-3-16,-10-6 0 15,-1 1-1-15,-11 1 3 0,-8-3-4 16,-12-2-24-16,-6 1-20 16,-4 1-40-16,-2 4-16 15,4 12-33-15,-2 2-10 16,4 5-232-16,9-2 234 0</inkml:trace>
  <inkml:trace contextRef="#ctx0" brushRef="#br0" timeOffset="-102996.35">15108 14443 1112 0,'-21'0'68'0,"-1"0"12"0,-1 0-16 0,2 6-30 0,1-3-8 0,1-1 3 0,6-1 6 31,-3-1 5-31,7 0 3 0,3 2 12 16,2-2-3 0,1 0-4-16,13 0 1 0,10-2-10 15,7-2 2-15,8-6-9 0,4-2-7 16,8-4-12-16,4-8-2 15,4-4 0-15,2-10-1 16,8-3-1-16,7-6-5 16,10-4 0-1,3-2 1-15,-7-9-1 16,-6-1 3-16,-7 0 0 16,-2 0-2-16,0 4 1 0,2 0-1 15,-2 7-3 1,3 3 0-16,8 6-2 15,-1-1 0-15,-8 9 1 16,-5-3 1-16,-19 12-1 16,-8 2 0-16,-3 8 1 15,-5 0-2-15,-3 2 2 16,2 0 1-16,-1-3-3 0,1-2 0 16,4-7 1-16,4 0-2 15,1-4 1-15,3 1 3 16,2 2-1-1,5 4 0-15,1 4 3 0,0 5-3 16,-4 6 5-16,-6-2 1 0,-5 2-3 16,-4 2 2-1,-3-6-2-15,2-1 0 0,-2 0 1 16,0 1-2-16,0-1-1 16,-2 2-2-16,-4 2 1 15,3 2 0-15,-5 1-2 16,-3 3 3-16,0 1-2 15,-3 1 1-15,2 1-2 16,-1 0 1-16,2 0-1 16,4 0 2-16,2-5 1 15,2-1-5-15,-2-4 1 16,2 4 1-16,-2-5 0 16,4 1 0-16,-2 6 1 15,-2-4-2-15,1 3 1 0,-3-3 2 16,3 5-3-16,2 1 0 15,2-2 2-15,2 0-3 16,1 1 2-16,0 2 2 16,4 1-3-16,-2-2 3 15,1-1-2-15,-3 1 0 0,1 2 3 16,-1 0-6 0,2 2 2-16,-1-2 2 0,-2 0-3 15,0-2 2-15,1 1 3 16,2-2-5-16,6 1 2 15,2 1 0-15,-4-4-4 16,6 5 5-16,0 0 1 16,3 5-1-16,10-4 0 15,1 1 0-15,4-2-4 16,-5 0 5-16,4 0-1 16,-2 1-3-16,-3 1 3 15,2 1-1-15,-3 5-1 16,0 0 1-16,-1 4 0 0,5 4-2 15,-1 2 2 1,1 2 2-16,8-1-2 16,1 0 2-16,4-7-2 0,-4 0-2 15,-2-5 2 1,-6 4 0-16,-2 2 1 0,-5 0 2 16,-1 1 3-16,1 0-1 15,1-1 1-15,4-1-3 0,3 1-3 16,-2-2-1-16,3-2-2 15,-1 2 5 1,-2-4-1-16,0 2 0 0,4-4 3 16,-2 4-7-16,3 4 3 15,1 1 0-15,1 4-4 16,2-1 5-16,2 0-2 0,-3 2 4 16,-3-1-3-16,-3 4 1 15,-9-5 3 1,0 7-6-16,7-1 2 15,0-1 0-15,6 7-2 16,4-2 2-16,-1-1 0 16,1 1-2-16,1-2 1 15,-2 1 1-15,-12-7 1 16,-3-1 1-16,-13 1-1 0,-5 0-1 0,-2-3 0 16,-3 5-2-16,-1-1-10 15,-1 2-3-15,-5-3-25 16,-5 0-7-1,-3-8-41 1,-4-6-34-16,-4-5 71 0</inkml:trace>
  <inkml:trace contextRef="#ctx0" brushRef="#br0" timeOffset="-102621.5">21148 13448 1329 0,'2'0'82'0,"-10"1"21"0,2 1-10 0,-7 9-38 0,5 3-14 0,4 5-8 16,0 3-2-16,6 2 2 15,3 1 3-15,11 2-3 16,2 4-4-16,9 1-4 15,5-4-5-15,-2 1-7 16,3 2-5-16,-3-4-4 16,-2-2-3-16,-4-1 0 15,-7-4 1-15,-13 1-2 16,-6-2 3-16,-15 1-1 16,-9-1-6-16,-7-6-14 15,-8-4-19-15,0-7-27 0,-1-5-13 16,-1 0-26-16,8-5-8 15,7 5-168-15,11 3 174 16</inkml:trace>
  <inkml:trace contextRef="#ctx0" brushRef="#br0" timeOffset="-101873.28">21071 14083 1096 0,'-11'-17'104'0,"-3"3"84"16,3 1-45-16,0 7-30 0,-2 6-12 16,2 8-32-1,0 4-13-15,2 18-23 0,-4 8-12 16,-1 11-12-1,0 5-4-15,1-2-10 0,2-3-5 16,6-10-11-16,4-3 1 16,2-11 3-16,6-9 4 15,2-11 7-15,4-2 3 0,7-9 1 16,4 0 4 0,7-7 13-16,6 2-2 15,1 3 8-15,-1 3-4 16,9 5-8-16,-3 3-1 0,4 7-8 15,4-2 3-15,9 0-3 16,4 0-1-16,12-5 1 16,0 0-3-16,-4-2 1 15,-6-1 3-15,-15 0 2 16,-7 2-1-16,-9-2 7 16,-8-2 5-16,-5-2 2 15,-3-4 3-15,-8-3-3 16,0-5-2-16,-8-5 0 0,3-8-1 15,-4-8-2-15,-1-7-1 16,4-6-2-16,1-6 8 16,1-4 5-16,2 5-3 15,1 2 6-15,-1 4-10 16,-1 16-6-16,-3 6 2 16,-4 11-10-1,-1 15 5-15,0 1-7 0,-4-8 7 16,-3 11-5-16,-2 3-3 0,-2 0 4 15,-3 1-5-15,-7-1 3 16,-3 0 6-16,-10-3-4 16,-6 1 4-1,-12-1-4-15,-16-2-1 16,-29-1-13-16,-11-4-17 0,-12 0-31 16,5 3-18-1,13 4-5-15,9 5 4 0,12 1 11 16,10-1-7-16,24 0-12 0,12-5 10 31,22 0 38-31</inkml:trace>
  <inkml:trace contextRef="#ctx0" brushRef="#br0" timeOffset="-100676.72">21469 14115 1125 0,'3'5'72'16,"-2"4"41"-16,4 4-40 0,-2 1-21 0,2 0-9 0,1 0-22 0,-1 4 1 0,1 0-6 0,-1 3 7 15,-2 3 14-15,-3-2-4 0,-3 5 2 0,-3-2-12 16,-7 2-12-16,-1 1-2 15,-6-1-8-15,-4 1 1 16,-3-3 0 0,-1-3-2-16,-5 4 3 0,3-4-2 15,3-2 0-15,1-2 6 16,6-7 3-16,1 0 7 16,0-8 4-16,-1-2 3 15,-2 1-8-15,-2 0-3 16,-1-2-4-16,-2 4-8 0,0-4 1 15,-1 2 0 1,-6-1-4-16,-2 3 4 0,-6 3-3 16,1 5-2-16,-4 2 6 15,3-2-3-15,-1 1 0 16,1 0 5-16,-1-1-6 16,-3 2 0-16,-1 1 3 15,-2-1-1-15,-1 0-1 16,-3 0 4-16,-5 2-6 15,-2-3 0-15,-6-1 3 16,0-1-2-16,4 0-1 16,5 0 1-16,12 0 1 0,4-4-1 15,4-7 6 1,4 4-5-16,-5-10 3 0,-3 3-1 16,-1-2-1-16,-7-1 1 15,-6 4-5-15,1 2 4 16,-8 3-2-16,-1 2 1 15,3-2 3-15,0-1-5 0,7 3 2 16,-1-1 1-16,2-1 1 16,-3 2 10-16,-8-3 8 15,0 1-3-15,-12-1 3 16,0-2-7 0,4 3-8-16,-5 0-2 0,16 2-4 15,2-4 1-15,6 2 0 16,1 0 0-16,1 4 0 15,-1-4 0-15,1 2-1 16,-2-2 1-16,1-3 0 16,2 0-2-16,2 0 1 0,4-3 1 15,9 0 0-15,-1-2 2 16,2 5-1 0,-3-2 0-16,-7 2 2 0,-3 0 0 15,-3 0 2-15,0 0 2 16,-4 0 0-16,-1 2 0 15,-1-1-2-15,1-1-5 16,5-1 0-16,4-6-1 0,11 1-10 16,4-2-13-16,10 4-46 15,3-3-35-15,2-1-220 16,1-1 196-16</inkml:trace>
  <inkml:trace contextRef="#ctx0" brushRef="#br0" timeOffset="-100194.35">17555 14638 916 0,'1'4'129'0,"4"-3"122"0,1 4-117 0,-1 4-11 0,-3 2-28 16,-4 2-14-16,-6 4-38 16,-4 4-13-1,-6 7-24-15,-2-3-6 16,-6 5 1-16,1 3-4 15,-5-6-7-15,5 0-2 0,0-3-7 16,3-4 10-16,4-1 4 16,4-3 2-16,8-2 6 15,3-3-1 1,3-6 4-16,3 1 1 16,3-3 7-16,0-3-4 0,5 0 10 15,4 0 0-15,5-3-1 16,5 2 5-1,12 2-4-15,7 6 2 16,16 10-3-16,1 3-6 0,7 12-6 16,-6 1-13-16,-12 3-38 15,-4-1-28-15,-14-5-136 16,-4-8 122-16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1T18:58:42.59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4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2-11T18:59:02.550"/>
    </inkml:context>
  </inkml:definitions>
  <inkml:trace contextRef="#ctx0" brushRef="#br0">2516 5730 1382 0,'-5'0'17'0,"25"-5"11"0,6 0 14 0,2-1 2 0,0 4-4 0,2 2 1 0,-1 4-6 15,-4 0-8-15,8 3-8 0,2-6-4 0,7-1-12 0,9 0 0 0,6-1-3 0,4-6-2 16,9 4 1-16,7-2 5 0,13 1-4 0,8 2 0 0,9 2 12 0,2 0-3 15,0 0 17-15,4 2 0 0,4 2-9 16,8 1-5-16,2-2-11 16,1 4 2-1,3-4 1-15,5-2-1 0,12 4 0 16,7-5 0-16,2-3-3 16,3 1 4-16,7-1 8 15,-3 2 8 1,3 1 7-16,2 3 2 15,-5 6-11 1,0 4-8-16,-1 4-6 0,-2 2-4 0,-4 0 1 16,3 5-1-1,1 2 0-15,-8 1 0 0,3 2 0 16,2-1 8-16,1-4-1 16,3-1 2-1,9-1-1-15,1-1-6 16,9-5 0-16,9 0-2 0,5-2 0 15,2 1 2-15,4 4-2 16,5-1-1-16,-10 2 0 16,4 4-1-16,7-5 3 15,-10 3 0-15,4-5-1 16,0-3 0-16,3-3-1 16,-5-1 2-16,-2-1 0 15,3-2 2-15,-9 2-2 16,2 2-1-16,-6 0 0 15,1-1 0-15,-8-2 1 0,-2 3-1 16,2-5 0-16,0 0 0 16,-3-6 1-16,7 0 2 15,4-9-3-15,-7-2 0 16,7-5 0-16,-5-1 0 16,5-7 0-16,1 0 0 15,2-2 0-15,9-1 2 16,-4 0-1-16,-4-3-1 0,9 5-1 15,-2 3 0-15,-5-2 3 16,1 2-2-16,9 5 2 16,-10-4-2-16,0 4 0 15,6-4 2-15,-4 2-2 16,-1-4-6-16,-7-3-86 16,-8 7-303-16,-54-52 253 15</inkml:trace>
  <inkml:trace contextRef="#ctx0" brushRef="#br0" timeOffset="4347.35">10375 1781 972 0,'0'-2'158'0,"0"-2"189"0,0-4-200 0,0 1-14 0,-3-4-35 0,1 3-25 0,2 5-31 16,0 3-17-16,-3 15-20 16,3 10-4-16,2 20-4 15,3 11 2-15,1 16 0 16,2 5 1-16,9 5 1 16,2-1-2-16,0-12 1 15,3-12 0-15,-9-21-1 16,-5-9 1-16,-5-16 5 15,-6-12 2-15,-7-21 1 16,-3-10-2-16,-4-26-4 0,1-5-1 16,1-12-1-16,-1-2 1 15,2 3 13-15,1 2 9 16,2 5 28-16,1 6 12 16,6 6 5-16,4 3-8 0,3 14-6 31,3 8-1-31,8 16-9 15,4 6-3-15,13 4-15 0,9 4-12 16,7 4-8-16,4-1-1 16,-1-3-9-16,4 1-20 15,-1-2-57-15,4 1-34 0,-5 1-73 16,-5 1-31-16,-18 6 122 16</inkml:trace>
  <inkml:trace contextRef="#ctx0" brushRef="#br0" timeOffset="4551.76">10385 2087 1503 0,'22'-2'91'0,"14"-7"74"0,10-5-88 0,6-7-25 0,3-3-12 0,-5-1-45 0,1 2-35 0,4 0-77 31,4 5-27-31,-6-3 74 16</inkml:trace>
  <inkml:trace contextRef="#ctx0" brushRef="#br0" timeOffset="4930.26">11096 1896 1419 0,'-3'8'87'0,"0"5"36"0,1 2-28 0,2 12-43 15,0 6-15-15,7 16-25 16,-3 2-6-16,9 1-5 16,-1-5 0-16,3-12 1 15,2-7 2-15,-7-14 4 16,-3-4 8-16,-7-15 20 16,-7-14-1-16,-6-20-2 15,-3-13-9-15,2-15-21 16,4-7-1-16,12 0-10 15,7 3 4-15,6-6 11 16,0 6 5-16,6 12 36 16,1 11 8-16,2 22 17 15,-1 12-7-15,-2 11-24 0,-1 5-14 16,-2 9-23-16,-1 4-3 16,-6 12-2-16,-1 8 1 15,-10 4-6-15,-7 2-14 16,-12 7-29-16,-6-6-17 15,-2-1-26-15,-1-4-5 0,12-14-54 16,15-21-11-16,7-1 84 16</inkml:trace>
  <inkml:trace contextRef="#ctx0" brushRef="#br0" timeOffset="5443.71">11631 1970 1546 0,'-8'25'96'15,"0"-3"37"1,5-7-35-16,6-9-46 0,7-3-22 0,15-11-27 16,6-3-12-16,12-5-39 15,1-1-15 1,8-3-55 0,0 2-16-16,0-1-84 15,0 7-28-15,-9 4 37 16,-4 0 35-16,-13 6 219 15,-6 2 85-15,-15 3 75 16,-5 7 17-16,-6 7-63 16,-5 5-23-16,-4 13-50 15,-4 0-24-15,4 10-21 16,0 6-19-16,4-7-7 16,7 2 2-16,2-15-14 0,5-5 2 15,2-12 11-15,1-6 7 16,1-8 24-16,-3-15 5 15,3-16-12-15,1-12-6 16,6-24-23-16,5-6-7 0,1-7-3 16,2-4 1-1,-1 13 31-15,-1 6 5 0,2 20 25 16,-4 12 13-16,-4 17-19 16,0 16-4-16,0 25-19 15,4 16-17-15,1 16-8 16,-2 6-4-16,5 5 0 15,-1-2-18-15,7 3-94 16,2-2-34-16,-5-6-101 16,0-7-18-16,-10-17 158 15</inkml:trace>
  <inkml:trace contextRef="#ctx0" brushRef="#br0" timeOffset="5624.56">12188 1965 1542 0,'3'0'96'0,"6"2"50"0,6-2-63 0,8 2-60 0,4-1-9 16,11-1-71-16,5 0-38 16,10-1-133-16,6 1-223 0,8 0 272 15</inkml:trace>
  <inkml:trace contextRef="#ctx0" brushRef="#br0" timeOffset="5991.58">13010 2074 1319 0,'3'2'110'0,"-9"1"98"15,-7-3-51-15,-17 3-57 16,-3-1-25-16,-7 12-59 16,-4 6-12-16,6 10-7 15,7 7 0-15,18 5-2 0,12-1-2 16,18-9-7-1,11-2-9-15,9-15-14 0,-3-7 1 0,3-8 10 32,-11-4 9-32,-2-15 19 15,-3-7 5-15,-7-10 16 0,-3-3 5 16,-6-15 7-16,-4-1 6 16,1-8 11-16,-4-8 4 0,1-8-8 15,-1 0-7-15,-1 16-20 16,3 11 6-16,0 30 27 15,0 19 9-15,0 3-10 16,0 20-12-16,0 15-33 16,5 11-7-1,-1 7-38-15,6 7-27 16,7 3-74-16,4 0-55 0,9-6-197 16,9-5 220-16</inkml:trace>
  <inkml:trace contextRef="#ctx0" brushRef="#br0" timeOffset="6362.14">13593 2191 1220 0,'22'-43'123'0,"-4"1"90"16,-18-7-46-1,-5 0-2-15,-12 8-43 16,-7 6-34-16,-9 26-59 16,-5 14-27-16,-6 28-10 0,4 12-7 0,9 15 5 15,10 0 1 1,21-1-29-16,11-14-13 0,23-12-24 31,5-9 1-31,5-16 34 0,0-3 20 16,-9-21 36-1,-5-6 14-15,-8-16 22 16,-4-9 12-16,-7-10 11 16,-4-9-3-16,-5-10-7 15,0-3-9-15,-7-19-7 0,-1 7-6 16,-2 14-9-16,-2 14 14 15,5 48 5-15,1 15-2 16,1 33-7-16,-2 16-19 0,3 22-19 16,4 2-3-16,3 4-1 15,4-1-13-15,7-4-75 16,3 4-47-16,11-13-90 16,3-9-26-16,3-12 136 15</inkml:trace>
  <inkml:trace contextRef="#ctx0" brushRef="#br0" timeOffset="6545.99">14056 1964 1476 0,'0'0'194'16,"1"0"204"-16,7-3-246 0,6-2-44 0,16-5-55 0,7-1-17 0,16-4-63 0,4-1-35 15,3 2-77-15,1-5-66 16,12 5 109-16</inkml:trace>
  <inkml:trace contextRef="#ctx0" brushRef="#br0" timeOffset="7052.78">15677 1497 1373 0,'13'0'101'0,"0"0"51"16,-2 5-7-16,-5-2-40 15,-4 3-15-15,-2 10-33 16,-7 1-17-16,-7 13-22 0,-5 8-6 15,-12 8-9 1,-6 4-2-16,-5 1 1 16,-1-7 1-16,10-3-3 0,8-5 2 15,15-11-2-15,12-1-4 16,15-7 6-16,12 1-3 16,10-2 10-1,4 1 0-15,4 5-1 16,-4 0-1-16,1-5-9 0,-3-1-20 15,0-8-60-15,0-3-39 16,-8-5-59-16,-6-5-290 0,-5-8 308 16</inkml:trace>
  <inkml:trace contextRef="#ctx0" brushRef="#br0" timeOffset="7258.22">15905 1734 1622 0,'-11'1'131'0,"-5"15"65"0,0 6-46 0,-1 17-68 0,-1 6-16 16,6 13-28-16,1 5-13 15,7 3-15-15,4 0-2 16,7-4-38 0,5-5-39-16,10-12-91 15,5-11-58-15,5-15 113 16</inkml:trace>
  <inkml:trace contextRef="#ctx0" brushRef="#br0" timeOffset="7891.48">16553 1779 1727 0,'-16'0'92'0,"-9"8"31"0,-7 5-61 0,-10 14-45 15,-6 9-8-15,7 16-6 16,7 5-3-16,12 3-3 31,15-5-14-31,18-11-30 16,10-11-4-16,15-16 3 16,5-12 17-16,5-17 26 15,3-6 9-15,-3-12 4 16,-1-1 8-16,-7-1 27 15,-5 2 8-15,-12 8 20 16,-9 8-16-16,-12 14-24 0,-11 8-14 16,-9 12-21-16,-2 10 0 15,3 2-4-15,5 1-13 16,14-8-9-16,4-1 0 0,14-12 3 16,4-2 15-16,5-5 13 15,1-7 2-15,-3-6 3 16,-1-1 2-16,-3-2 11 15,-6 1 4-15,-4-2 2 16,-3-1-5-16,-3-3-9 16,-2 7-7-16,0-2 7 15,-1 4 6-15,3 6-3 16,1 1 4-16,5 9-8 16,0 7 2-16,0 9 5 15,0 4 3-15,3 5-6 16,0 1-3-16,-1 3-4 15,-3 3-6-15,-7 0 2 0,-6-2-4 16,-8-2-5 0,-8-7 2-16,-15-8 4 0,-3-2 3 15,-8-7-1-15,3-7 4 16,4-4-14-16,5-4-14 0,9-9-40 16,7-6-30-16,14-10-56 15,7-11-23-15,20-9 96 16</inkml:trace>
  <inkml:trace contextRef="#ctx0" brushRef="#br0" timeOffset="8133.44">17364 2120 1192 0,'-6'0'169'0,"-12"0"228"0,-7 0-193 0,-10 3-45 16,-6 5-19-16,0 6-54 0,3 5-22 0,2 3-29 16,11 5-11-16,12 6-18 0,8-3-1 15,26 2-50 1,11-2-23-16,13-11-53 0,9-1-31 16,6-7-19-16,0-7-8 15,4-4 105-15</inkml:trace>
  <inkml:trace contextRef="#ctx0" brushRef="#br0" timeOffset="8776.52">17582 1682 1802 0,'-10'-12'102'16,"1"8"37"-16,2 10-43 0,-1 10-3 15,2 20-23 1,0 11-8-16,-1 18-19 16,3 12-10-16,-3 9-15 15,4 3-7-15,5-3-13 0,9-6-5 16,16-14-19-16,6-7-13 16,13-12-16-1,-1-8 3-15,7-13 23 0,0-11 8 16,-3-13 23-16,3-5 6 15,-6-16 6 1,-6-8 9-16,-12-6 18 16,-7-10 9-16,-21-7 8 15,-8 4-1-15,-13 10-16 0,-6 12-13 0,-3 32-13 16,0 8-7-16,5 22-3 16,3 11-3-16,14 4-1 15,8 1-1-15,14-7-16 31,13-11-8-31,13-14-2 0,5-3 0 16,6-12 12-16,1-3 13 0,-5-11 12 16,2-6 4-16,-9-11 19 15,-6-4-1-15,-5-12-3 0,-4-1-3 16,-5 0-17-16,-4 5-3 16,0 22-4-16,-5 8-1 15,5 21 2 1,3 14-2-16,-3 4-2 15,2 6-1-15,-2 2 1 16,-2 2 0-16,-3 0-3 0,-9-1 3 16,-8 2-14-1,-10-3 3-15,-8-4 4 0,-1-4-2 0,-14-8 9 16,-2-5 0-16,-16-9-23 31,-6-9-25-31,-4-7-62 16,-4-10-47-16,0-14-98 0,2-7 135 15</inkml:trace>
  <inkml:trace contextRef="#ctx1" brushRef="#br0">17373 6658 0,'0'0'0,"0"0"0,0 0 0,0 0 0,0 0 16,0 0 0,0 0-16,0 0 15,0 0-15,0 0 16,0 0 0,0 0-16,0 0 15,0 0-15,0 0 16,0 0-1,0 0-15,0 0 16,0 0 0,0 0-16,0 0 15,0 0 1,0 0-16,0 0 16,0 0-16,0 0 15,0 0 1,0 0-16,0 0 15,0 0 1,0 0-16,0 0 16,0 0-1,0 0-15,0 0 16,0 0-16,0 0 16,0 0-1,0 0-15</inkml:trace>
  <inkml:trace contextRef="#ctx0" brushRef="#br0" timeOffset="20060.34">10517 508 1445 0,'0'-1'46'0,"-1"9"-1"0,-1 6 62 16,-3-2-6-16,0 1-5 0,2-2-12 0,2-6-35 0,-2 4-8 0,1-2-16 0,0 2-4 0,1 10-4 0,-1 3-2 16,2 13-7-16,2 6-2 0,3 11-6 15,-2 6 2-15,3-3-9 16,5-1-21-16,0-13-68 15,5-10-21-15,6-18-49 16,2-18-213-16,1-17 263 16</inkml:trace>
  <inkml:trace contextRef="#ctx0" brushRef="#br0" timeOffset="20631.75">10839 740 1070 0,'0'6'146'15,"0"-1"207"-15,-6 6-245 16,1 6-4-16,-3 9-40 0,-1 5-23 16,-2 9-29-16,1 2-10 15,2 4-2 1,7-3 2-16,8-9-1 0,9-7-1 16,5-14 2-16,6-13 8 0,-2-13 13 15,2-7 4-15,-1-14 8 31,0-2-9-31,-4-8-8 0,-3 1-4 0,1 12-8 16,-4-1 0-16,-3 20-5 16,-2 9-1-16,-2 12-2 15,1 4 0-15,2 6 0 16,1 0 1-16,3-5 0 16,4-5 0-16,2-6 2 15,0-1 0-15,-3-4 0 16,-1-2-1-16,-7 4 0 15,0 6 0-15,-5 0-1 16,-1 4-1-16,1-1-1 16,0-6 3-16,5-7 0 0,4-12 1 15,2-13 1-15,0-4-2 16,-1-8 3-16,-3-1-1 16,-7 1 17-16,-1 1 9 15,-5-4 8-15,0 3-1 16,-3-1-8-16,-2 2-3 15,2 9-2-15,1 4 9 0,4 16 0 16,1 6-7 0,3 8-9-1,2 10-10-15,1 17-6 0,6 11-1 16,-1 17 2-16,3 13-3 0,4 9-24 16,-4 6-31-16,2-9-97 15,-2-3-49-15,1-22 102 16</inkml:trace>
  <inkml:trace contextRef="#ctx0" brushRef="#br0" timeOffset="20853">11265 661 1820 0,'6'10'104'0,"4"2"91"0,12-2-147 0,8-7-13 0,14-3-11 0,8-8-5 0,14-3-45 0,2-2-36 15,9-1-98-15,1 2-40 16,4 5 100-16</inkml:trace>
  <inkml:trace contextRef="#ctx0" brushRef="#br0" timeOffset="21104.02">12060 836 1288 0,'-2'11'106'16,"2"-3"92"-16,0 0-36 15,4-2-14 1,3 1-22 0,9-6-58-16,5-1-24 0,10-3-37 15,6-8-3-15,10-11-80 0,3-5-67 0,17-14 78 16</inkml:trace>
  <inkml:trace contextRef="#ctx0" brushRef="#br0" timeOffset="21876.01">13101 854 906 0,'-3'-4'142'0,"-8"1"237"0,0-3-287 16,-5 1-2-16,-6-3-5 15,2-1 0-15,-7 1-23 16,2-3-2-16,-1 2-21 16,4 1-11-16,5 4-13 15,-1 4-8-15,6 12-3 16,-2 6-4-16,6 8 0 0,3 2-2 15,2 8-6-15,3-4-7 16,5-4-12 0,1-3-2-16,5-6 2 0,-2-6 11 15,-2 1 12-15,-3-9 4 16,-4-3 0-16,0 1 0 16,0-3 3-16,-1 0-3 15,-1 0 4-15,-7 1-2 0,3-1-3 16,4 0 4-16,0 0-4 15,2 0 1-15,0-1 6 16,0-9-4-16,2-2 12 16,3-3 6-1,-1-10 2-15,6-3 5 16,-1-18-7-16,4-3-4 16,0-9-8-16,2-7-3 0,7 2 1 15,-1 0 3-15,7 17 3 16,2 10 9-16,-3 17 10 15,0 8 2-15,-8 17 8 16,-5 10-15-16,-4 24-12 16,-3 10-9-16,-2 21-9 15,-3 0 7-15,-1 0-22 16,-2-8-23-16,-1-16-59 0,1-4-36 16,-3-12-31-16,1-4 30 15,-5-14 81-15</inkml:trace>
  <inkml:trace contextRef="#ctx0" brushRef="#br0" timeOffset="22427.4">12942 827 1516 0,'8'-8'93'0,"8"-2"21"0,2 1-28 0,12 1-54 0,2 0-13 0,4-1-15 0,5 6-5 0,5-4-39 15,5 4-24-15,1 5-44 16,-2 4-18-16,-4-1 0 16,-4 6 8-16,-1-6 46 15,-3 2 30-15,-14-2 86 16,-7 1 37-16,-15-6 53 0,-2 0 23 16,-8-4-17-1,-1-3-9-15,-7-4-43 0,-3 2-28 16,-2 4-35-16,1 5-11 15,4 11-16-15,3 3 0 16,10 7-2-16,3-1-2 16,11 1 3-16,5-5-2 0,6-7 3 15,3-6 2-15,-4-1 0 16,-2-2 0-16,-8-8 3 16,-5 2-3-16,-3-9 3 15,-1-3 4-15,-2-8-5 16,-2-4 3-1,2-3 8-15,-3-9 3 0,0-2 4 16,-2-5 11-16,-4-2-5 31,3 2-6-31,-4 13 0 0,1 9-11 0,5 18-4 16,0 9 0-16,7 17-6 16,3 10 3-16,2 15-7 15,3 11 3-15,0 6-19 0,5 5-26 16,9-6-56-1,0-3-56-15,10-11-296 16,-2-9 276-16</inkml:trace>
  <inkml:trace contextRef="#ctx0" brushRef="#br0" timeOffset="22804.43">13981 869 1255 0,'-3'-31'111'0,"-5"-2"80"0,-7 3-43 0,-11 5-54 0,0 7-30 0,-6 13-43 15,2 5-19-15,5 21-6 16,1 7 4-16,10 10-4 16,6 2-2-1,11-6-15-15,8-5-10 16,7-7-7-16,-3-6 8 16,6-9 20-16,-1-3 3 0,-1-14 11 15,0-6-4-15,-1-9 9 16,-3-8 18-16,-5-10 15 15,1-9 15-15,-6-14 9 16,-4-6-1-16,-1-9-12 0,-6-2-3 16,-2 10-9-1,2 12-10-15,1 27 15 0,5 31-6 16,-3 5-13-16,3 26 0 16,3 29-19-16,0 9-9 15,5 13-3-15,2 6 2 16,2-4-39-1,7 1-43-15,6-11-95 0,4-8-44 16,10-14 108-16</inkml:trace>
  <inkml:trace contextRef="#ctx0" brushRef="#br0" timeOffset="23049.59">14445 696 1632 0,'5'13'107'0,"0"-2"75"0,11-2-99 0,4-1-13 0,15-8-28 16,9-3-15-16,11-10-55 16,8-6-39-16,7-8-323 0,-1-4 249 0</inkml:trace>
  <inkml:trace contextRef="#ctx0" brushRef="#br0" timeOffset="23682.89">15996 426 1390 0,'5'-5'64'0,"-4"5"20"0,1 8 2 0,-2 16 15 0,0 8-7 0,-2 13-16 0,1 11-13 0,-2 10-27 15,-2 3-12-15,2 4-18 16,0-4-4-1,3-6-27-15,1-5-18 16,7-9-56-16,3-3-32 16,5-16-227-16,3-6 215 15</inkml:trace>
  <inkml:trace contextRef="#ctx0" brushRef="#br0" timeOffset="24318.14">16820 609 1376 0,'-15'-11'76'0,"-5"-1"34"16,-7 5-34-16,-6 7-13 15,-5 5-15-15,0 15-17 16,-1 7-9-16,7 19-9 0,2 9-3 15,13 7-7-15,7-1-1 16,17-7-1-16,9-10-2 16,17-19 4-16,9-7-2 15,10-15 4-15,5-5 0 16,3-15-3 0,-2-5 3-16,-6-10-5 0,-6-3 4 15,-14 5 9-15,-12-4 5 0,-9 12 10 16,-4 3-4-16,-9 19-8 15,-1-2-7-15,-5 16-7 16,2 12-1-16,4 10-3 16,5-1 1-16,8-4 1 15,2-1-1-15,7-9 1 16,3-9 0-16,5-10 0 16,2-10 1-16,0-9 2 15,-6-4 3-15,-7-6-3 16,-1-1 0-16,-8-1 1 15,-2-5 2-15,-3 5 14 16,-1 4 3-16,-1 14 8 0,1 10-4 16,1 16-6-16,2 9-5 15,1 15 3-15,7 7 1 16,7 3-2-16,2 8-2 16,0 0-10-16,-3 1-3 0,-9-6 0 31,-7-3-1-31,-10-14 0 0,-8-2 0 15,-11-10 1-15,-3-5-7 16,-1-17-37-16,0-4-26 16,7-19-72-16,5-6-26 15,8-13 86-15</inkml:trace>
  <inkml:trace contextRef="#ctx0" brushRef="#br0" timeOffset="24576.6">17741 765 1459 0,'-10'8'104'0,"-10"-3"87"0,-8 4-52 0,-9 4-36 0,-4 4-21 0,5 10-48 0,4 5-19 15,13-1-7-15,13 5-4 16,22-2-7-16,14-8 6 0,11-7-32 15,3-4-18-15,2-11-58 16,-4-2-42-16,-2-5-105 16,-2-10 133-16</inkml:trace>
  <inkml:trace contextRef="#ctx0" brushRef="#br0" timeOffset="25078.27">17914 437 1482 0,'-9'2'116'16,"-2"3"56"-16,0 17-57 15,0 4-12-15,3 22-39 16,0 5-11-16,5 15-26 16,3 5-13-16,6-1-6 15,4-4-8-15,12-17 0 16,8-10 2-16,11-11-7 15,5-8 6-15,6-11-5 16,3-8 1-16,5-11 4 16,-2 0-4-16,-9-17 3 15,-5-4 4-15,-15-8-3 0,-6-9 7 16,-7-3 1-16,-10 2-9 16,-4 2 26-16,-5 9 9 15,-5 20 23-15,-2 12 9 16,-4 18-23-16,-5 11-15 15,3 16-21-15,9 8-9 16,7 0-2-16,12-8 5 0,9-5-11 16,1-14 4-16,8-3-20 15,1-1-2-15,9-12 10 16,2-3-2-16,-1-14 19 16,-1-6-4-16,-1-9-23 15,-4-4-13-15,-8-1-78 16,-5-7-59-16,-16-14 102 15</inkml:trace>
  <inkml:trace contextRef="#ctx0" brushRef="#br0" timeOffset="117006.98">9186 11402 686 0,'-11'-1'71'0,"-2"-1"20"0,2 2-15 0,3 2-48 16,-3 1-23-16,5 3 2 0,-2-1 10 0,0 4 34 0,-2 2 10 0,-4 4 0 0,0-3-12 16,-2 4-32-16,4 6-13 15,-3-1-12-15,4 1-3 0,-1-3 3 16,1-5 4-16,3-3 28 16,0-5 26-16,3-3 31 15,0-1 18-15,4-2 3 0,-5-5-12 16,4-1-21-1,2-4-5-15,3-2-23 16,-1 1-2-16,-1 0-13 16,2 4-9-16,-1-1-5 0,3 5-7 15,-4 3 3-15,1 0 3 16,9-1 13-16,0 1 8 16,8 0 10-16,-2 0 8 0,7 0-11 15,1 1-4 1,0-1-16-16,5 0-13 0,-1 0-3 31,6-6-1-31,4 1-1 16,5 2 1-16,10-2-2 15,-1 2 2-15,1 3-3 0,-3 2 3 0,-3 6 1 16,-5-2-7-16,0 3 7 16,1 3-6-1,-2-6 3-15,7 0 1 16,5-6 1-16,4 0-1 0,13 0-2 15,3 0 2-15,5 0-3 16,2 2 2-16,-13 7 0 0,-8-1 0 16,-7 2-1-1,6 1 1-15,5-8 4 16,7-2-6-16,8-2 4 16,3-4 0-16,7-1-4 15,-1 1 2-15,-6 3 2 16,-8 2-4-16,-5 4 0 15,-1 5 6-15,0 2-9 16,2 2 10-16,-3 1-4 16,6 0-1-16,-2-1 3 15,2 2-6-15,-6 1 6 16,-4 2-7-16,5-1 1 16,-1 5 4-16,4 2-3 15,7-2 2-15,1-2-1 16,7-2 3-16,0-7-1 0,-4-2 8 15,2-9 1-15,-2 2-4 16,3-4 4-16,8-1-5 16,3-5 1-16,2 0 1 15,-6 0-5-15,-5-1 3 0,-2 1-2 16,1 2-6-16,12 2 3 16,8 0-3-16,-10 4 5 15,-3 1-1-15,-4 4 2 16,-14-2-3-1,15 0-1-15,7-1 1 0,11-5 0 16,6-4 0-16,-2-4 0 16,0-3 2-16,-9-5-5 15,4 3 5-15,6 1-6 0,4 4 6 16,-8 4-1-16,-8 3-3 16,-10 0 2-1,-4-3 0-15,16-4 0 0,6-4 2 16,3-2-1-16,-2 1 0 15,-7-4 1-15,-6 4-3 16,6 2 4-16,9 3-7 16,-3 0 4-16,0 6 0 0,-12-4-1 15,-7 2 1-15,2 4 0 16,3 1 0 0,10 4 2-16,1 6-2 0,-3 3 3 31,-10 2-1-31,-7-1-5 0,1 1 6 0,16-8 14 15,9-1 4-15,8-4 12 16,-5 0 1-16,-2-1-17 16,7-2 3-16,17 1-7 15,15 2-5-15,-7 2 2 16,-3 1-7-16,-11 5-1 16,-2 4-21-16,-9 4-62 15,-12 6-54-15,-23 2 64 0</inkml:trace>
  <inkml:trace contextRef="#ctx0" brushRef="#br0" timeOffset="-190788.94">20088 10901 913 0,'-9'6'111'0,"-2"-1"81"0,1 6-64 0,1-3-23 0,-2 3-23 0,0 1-13 0,0 6-16 0,1 1-7 16,1 14-8-16,1 2-7 0,5 13-13 0,3 6-2 0,3-2-14 15,6-3 0 1,10-14-1-16,5-10 1 16,9-12 0-16,3-7 1 0,4-19-5 15,2-7-2-15,3-21 10 16,-6-8 8-16,-9-10 27 16,-5 3 7-16,-23 5 5 15,-2 5-9-15,-25 15-16 16,-15 6-9-16,-12 15-14 0,-9 9-6 15,-1 13-26 1,5 10-12-16,12 7-22 16,5-1-13-16,20-7-31 15,7-7-15-15,18-16 64 0</inkml:trace>
  <inkml:trace contextRef="#ctx0" brushRef="#br0" timeOffset="-190567.61">20713 11082 1695 0,'-5'-3'112'0,"-4"-8"33"16,-1-3-56-16,-1-4-61 16,5 0-34-16,3 0-64 15,3 4-39 1,6 1-59-16,2 4 73 15</inkml:trace>
  <inkml:trace contextRef="#ctx0" brushRef="#br0" timeOffset="-190046.25">21208 10928 1030 0,'-1'1'96'16,"-1"4"59"-1,-4-2-32-15,0 7-49 0,-1-1-16 16,-1 12-27-16,2 5-11 16,0 12-9-16,3 3-7 0,3 5-1 15,6-2 4-15,10-6-2 16,3-5 1-16,0-8-3 15,3-9-4 1,-3-5 1-16,0-9 11 16,-4-12 32-16,1-1 8 0,-5-11 21 15,-1-9-5-15,-6-3-8 16,-4-8-2-16,-8-2-19 16,-6 3-9-16,-6-5-16 15,-2 3-9-15,1 10-3 16,1 6-2-16,4 16-18 15,0 7-14-15,0 10-39 16,4 7-20-16,4 6-51 16,6-1 17-16,9 0 65 15</inkml:trace>
  <inkml:trace contextRef="#ctx0" brushRef="#br0" timeOffset="-189644.41">21734 10928 778 0,'-10'-5'153'0,"2"2"180"0,5 0-192 0,3 1-20 0,-3 2-21 15,-3 6-5-15,-2 7-18 0,-3 1-5 0,-2 13-31 16,-1 9-12-16,-2 8-17 16,4 7-7-16,8 1-5 15,8-5-1-15,18-14-19 0,8-9 0 16,6-16-2-16,3-10 6 16,1-18 17-16,-4-4 12 15,-3-6 19-15,-3-3 11 16,-8 0 20-16,-7 1 1 15,-15 1-18 1,-11 4-11-16,-16 0-29 16,-8 4-26-16,-8 8-57 0,-1 9-24 15,-3 14-53-15,9 5-11 0,6 2 101 16</inkml:trace>
  <inkml:trace contextRef="#ctx0" brushRef="#br0" timeOffset="-189222.96">22275 10858 1045 0,'8'-12'133'0,"1"-1"144"16,2 11-142-16,2 2-7 15,6 2-22-15,4 4-16 16,1 2-30-16,-3 2-15 16,-1-1-23-16,-2 2-8 15,-4 3-10 1,-2 4-1-16,-5-3-1 0,-7 8-1 0,-5-3-1 16,-3 7-1-16,-12 3 0 15,-1-3 0-15,-7 3 1 16,-7 1 2-16,5-4 0 15,3 0 0-15,11-7-2 16,7 1 0 0,14-5-2-16,3-5-2 15,14-2 5 1,0-1-19-16,4-3-11 0,8-2-9 0,-6-6-34 16,5-4 3-16,2-8-52 15,-4-1 28-15,7-9 44 16</inkml:trace>
  <inkml:trace contextRef="#ctx0" brushRef="#br0" timeOffset="-188750.07">22789 10844 1502 0,'6'-14'90'0,"2"-3"19"15,2 1-1-15,2 2-15 16,3 3-20 0,4 6-20-16,3 0-12 0,0 10-22 0,3-2-8 15,0 8-2-15,0 0-9 16,-4 3-2 0,-4 0 2-16,-12 4-9 0,-3 1-3 0,-9-2-10 15,-1 4-4-15,-12-6-4 16,1 1 7-16,2 0 9 31,1-4 4-31,10-2 8 16,4 1 0-16,7 0 1 0,7-3 2 0,7 1 9 31,7-1 4-31,-6-3 7 0,-1 1 1 0,-8-1-1 31,-6 4-2-31,-5 4-2 16,-2 1 5-16,-12 4-7 15,-7 2 2-15,-13 1-9 16,-6 2-3-16,-2-1-14 0,4 4-19 16,6-12-25-1,7 0-20-15,12-5-17 0,12-9-8 16,-7 0-8-16,14-7-13 16,7-11-284-16,6-5 262 15</inkml:trace>
  <inkml:trace contextRef="#ctx0" brushRef="#br0" timeOffset="-188386">23360 10748 1362 0,'2'0'127'0,"-4"3"82"15,-12 3-83-15,-2 7-17 0,-7 6-44 0,-1 6-17 0,0 5-24 0,4 0-6 0,9 6-12 16,6-4-4-16,7 1-11 16,5 2-12-16,9-7-10 15,5-3-4-15,4-9 2 0,2-2-9 16,1-7 9-16,-3-7 8 16,-2-10 6-16,-5-6 20 15,-3-7 1-15,-4 1 3 0,-5 7 18 16,-4 14 9-1,1-6 26-15,-3 20-1 16,-7 19-5-16,0 4-9 16,-4 18-21-16,-2 4-11 15,-3 7-30-15,2-4-30 16,4-4-83-16,7-10-44 0,6 0 90 16</inkml:trace>
  <inkml:trace contextRef="#ctx0" brushRef="#br0" timeOffset="-186793">23905 10969 1032 0,'11'8'110'0,"-4"3"71"0,6 1-51 16,1 2-17-16,5 8-33 0,5 4-13 0,4 2-19 0,7 0-20 0,3 10-7 16,4 3-9-16,-4 7 1 0,-1 2 2 0,-20-1 1 15,-9 1 1-15,-21 2-5 16,-12 2 0-16,-19-2-5 15,-7 2-1-15,-9 1-6 0,-3 2-11 16,0-5-44-16,6-3-21 16,7-15-56-1,9-2-72-15,12-16 126 0</inkml:trace>
  <inkml:trace contextRef="#ctx0" brushRef="#br0" timeOffset="-186538.99">23838 11645 1271 0,'-11'6'95'0,"-1"2"56"15,1 5-27-15,-4 7-29 16,0 6-20-16,-4 5-37 16,-3 4-11-16,4 4-23 15,6 1-4-15,12-2 1 16,6 0-2-16,13-7-2 15,8-1 1-15,9-6-16 16,5-7-7-16,9-6-29 0,1-6-18 16,6-8-54-1,-4-2-264-15,-4-16 256 16</inkml:trace>
  <inkml:trace contextRef="#ctx0" brushRef="#br0" timeOffset="-184687.66">20230 12175 851 0,'-8'0'97'0,"1"0"60"0,2 0-12 16,5 0-44-16,6-5-15 0,11 1-8 16,4-6 2-16,7 1-1 15,4 1-2-15,3 1-17 16,-2 4-18-16,-2 5-18 16,-1 7-11-16,-1-1-11 15,-1 5 0-15,-9 6-2 16,-8 6-1-16,-11 2 1 0,-8 4 2 15,-9 6-4 1,-5 0-2-16,-5 1-8 0,-3 2-6 16,-5-4 5-16,1-1 1 15,2-5 6-15,2-2 5 16,13-6 1-16,9 0 3 16,13-12 11-16,10 2 1 15,12-4 4-15,-2 2-2 16,10-6-12-16,0 1-1 0,-1-2-3 15,3-1-19-15,2-2-57 16,-1-2-35-16,1-4-338 16,-4 0 280-16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1T17:55:24.47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4777 1085 1152 0,'3'-4'105'0,"7"-3"84"0,-7 1-81 0,3 4-11 0,-2-2-16 0,-3-1-7 0,5 3-11 16,-4 2-7-1,0-1-13-15,-1 2-11 16,-2 14-18-16,-10 2-8 0,-5 13-4 16,-5 5 0-16,-6 7-1 15,2 4-1-15,-2 8 1 16,-1 1-4-16,4-5-4 16,1-4 1-16,10-11 0 15,7-7 4-15,6-6 2 16,3-8 0-16,11-3 0 15,10-4-1-15,6-3 2 16,6-2 3-16,10-2 2 16,-1 2 0-16,6-2-2 15,-4-2-1-15,-14-3-11 16,-3-3-19-16,-12 2-46 16,-6 0-30-16,-2 3-58 0,-7-5-134 15,-3-2 181-15</inkml:trace>
  <inkml:trace contextRef="#ctx0" brushRef="#br0" timeOffset="230.28">4941 1443 1214 0,'-1'-1'159'0,"-1"-1"150"0,2 2-143 16,2 0-19-16,1 3-46 15,2 5-25-15,3 6-40 16,-1 4-11-16,0 13-15 15,-1-1-3-15,0 11-5 16,1 3 0-16,-3 1-19 16,-2 0-20-16,0-2-51 15,-1-4-26-15,1-10-49 16,4-4-20-16,-1-16 106 16</inkml:trace>
  <inkml:trace contextRef="#ctx0" brushRef="#br0" timeOffset="905.33">5380 1210 1051 0,'0'-6'83'0,"-2"-1"53"0,-1 1-23 0,3 0-21 0,0 3-9 0,5-5-9 0,-2 5-4 15,7-7-3-15,1 1-6 0,4 1-2 16,6-3 1-16,6-2 4 15,3 2-1-15,6 3-12 16,2 2-9-16,-2 4-21 16,-4 2-7-16,-4 8-10 15,-3 5-3-15,-12 9-1 32,-5 5-1-32,-18 11-2 0,-7 7-1 15,-16 14-14-15,0 12-14 0,-15 9-20 0,4 7-12 16,0-4-2-1,1-5 13-15,10-22 24 16,10-10 12-16,12-19 17 16,7-7 8-16,14-9 18 15,6-4 10-15,15-4 18 16,7-3 1-16,6-3-8 16,5-2-6-16,3 2-18 15,0-3-11-15,2 2-8 16,0 1-14-16,-7-5-61 15,-5 5-42-15,-12 2 53 16</inkml:trace>
  <inkml:trace contextRef="#ctx0" brushRef="#br0" timeOffset="2303.35">6331 1694 982 0,'2'-3'110'0,"-2"1"99"0,1 1-101 0,2-2-13 0,-3 3-21 15,0 0-16-15,-3 0-20 16,0 1-11-16,3-1-10 16,0 2-1-16,0-1-6 15,6-1-1 1,-1-1-1-16,0-2-1 16,0-7 4-16,-1 5 2 0,-2-7 4 15,0 4 2-15,1 2 4 0,-3 3-2 31,-3 3-4-31,-5-5-6 16,-2 14-8-16,1 2-1 0,4 5-2 0,-4 3 0 0,7 0-2 16,0-3-3-1,2-7-5 1,2-3-1-16,6-4 3 16,-3-4 4-16,6-4 4 15,-2-6 1-15,-3-1-1 16,4-3 1-16,-5-1 1 15,1 1 2-15,-4 5 2 16,-2 9-1-16,-4-1-2 16,-2 8 1-16,-3 6-3 15,4 2 0-15,2-1 1 16,-2-2-3-16,5-7 2 16,5 0-1-16,-1-5 5 0,6 1 6 15,-4-4 4-15,1 0 0 16,-6 1-6-16,-4-6-17 15,-7 9-91-15,-5 1-154 16,0 14 144-16</inkml:trace>
  <inkml:trace contextRef="#ctx0" brushRef="#br0" timeOffset="4189.38">7038 1208 351 0,'2'0'97'0,"-2"2"102"0,3-2-3 0,-3 0-37 0,0 0-24 0,-3 0-58 16,-1 0-24-16,1 0-31 0,-5 2-12 15,7-2-5-15,1 1 2 16,-2 1 10-16,1-1 6 16,-3 4 13-16,1-3 2 15,2 1-1-15,-1 0 2 16,2 0-6-16,-1-1 0 0,-1-1-2 15,0-1-5-15,1 2-5 16,-2-2-1-16,3 0-5 16,0-2-2-16,0 2-4 15,3-14 0-15,0 8-1 16,0-1 1-16,-1 3 2 16,2-3 0-16,3 4 0 15,-4-3-2-15,5 3-1 16,-3 1-1-16,1-3-3 15,-3 2-1-15,5 0 0 16,-3 2 1-16,-4-3 3 16,5 0 4-16,-4 4 5 0,0-2 0 15,-1 1 0-15,-1-1-5 16,2 2-4-16,-1-2-2 16,9-7-5-16,-7 7 1 15,6 1-1-15,1 1 0 16,4-2 7-16,2-1 4 0,6 3 11 15,2 0 6 1,1 5-2-16,0-4-2 0,0 4-12 16,-4 3-6-1,-2-2-5-15,-5 4 0 0,-9 1 0 16,1 1 0 0,-9 6 0-16,1 2-1 0,-9 4 0 15,-4 3 0 1,-4 1-1-16,-11 5 1 0,4-1-4 15,0-2-2-15,3-2-3 16,5-7 1-16,5-9 3 16,8-2 3-16,5-10 2 15,0 1-1-15,6-10 1 0,7 1 0 16,11-5 0 0,-1 4 1-16,4 7-1 15,2 2 2-15,5 11-2 16,4 3 1-16,-1 5 0 15,-4 5 2-15,-2 4 3 16,-13 4-1-16,-6-2 4 16,-4 3-1-16,-14-3 5 0,-7 0 2 0,-14 0-1 31,-3-5-2-31,-20-7-6 16,-2-4-2-16,-8-6-2 0,-2-5-1 15,7-5-1-15,1-6-6 0,9-6-17 16,7-2-12-16,17-1-28 15,4-2-10 1,17 3-27-16,6-3-13 0,8 2-184 16,2-3 181-16</inkml:trace>
  <inkml:trace contextRef="#ctx0" brushRef="#br0" timeOffset="5909.28">7838 1248 450 0,'-7'3'105'0,"1"0"119"0,0 2-87 0,6-4 2 0,-2 1-28 0,1-2-14 0,1 0-12 0,0 0 3 16,0 0 2-16,0 0 1 16,0-8-5-16,3 2-5 15,-2-5-20-15,6 0-9 16,4 0-21-16,-3 0-3 16,12 1-1-16,-1-1 4 15,8 2 6 1,4 4-2-16,-1-1-4 15,-3 3-4-15,5 3-8 16,-4 3-6-16,-4 5-5 0,1 4-4 0,-9 4-3 16,-5 6 1-16,-9 5-3 15,-2 6-1-15,-15 10 3 16,0-2-1-16,-14 9 1 16,-1 0-3-16,-1 6-11 15,-7 4-7 1,1-10-9-16,1-6 2 15,9-8 8-15,5-9 7 0,16-9 9 16,1-1 1-16,12-9 2 0,0 0 0 16,16-3-1-1,3-5 1-15,11-2 1 16,-1-3 4-16,5 2 1 0,5-3-1 16,-2 1-2-1,2 0-2-15,-2 1-29 16,-5 0-30-16,2 3-74 0,-3-4-41 0,-6-1 91 15</inkml:trace>
  <inkml:trace contextRef="#ctx0" brushRef="#br0" timeOffset="6192.48">8622 1119 1502 0,'3'0'107'0,"-1"3"62"0,-2 8-18 0,-5 11-40 0,3 8-18 0,2 17-36 0,7 7-12 0,7 12-16 15,0 3-6-15,6 1-16 16,3-6-5 0,-8 1-44-16,-2-8-46 0,-7 1-110 15,4-3 97-15</inkml:trace>
  <inkml:trace contextRef="#ctx0" brushRef="#br0" timeOffset="7467.64">10349 1352 1090 0,'2'-3'97'0,"1"-2"61"0,-3 2-21 16,0 0-30-16,-3 1-14 0,1-3-27 0,-1 5-6 0,-3 0-19 16,-2 5-7-16,-5 6-7 15,-4 5-7-15,-5 12-7 16,-5 10-1-16,-9 16-9 15,-4 4 1-15,-15 7-5 16,-2-2-10 0,-1-9-16-16,-2-6-14 0,11-13-42 15,10-10-13-15,10-7-29 16,7-10-72-16,10-12 129 0</inkml:trace>
  <inkml:trace contextRef="#ctx0" brushRef="#br0" timeOffset="7754.77">9778 1383 1194 0,'16'4'88'0,"1"0"56"0,5 6-31 0,2 10-18 15,1 6-9 1,4 8-26-16,4 9-7 0,2 3-17 16,2 2-11-16,6 0-12 15,1-3-5 1,-4-3-8-16,-2-8 1 0,-1-7-26 16,-5-3-21-1,-4-7-72-15,-4-1 32 0,3-4 35 16</inkml:trace>
  <inkml:trace contextRef="#ctx0" brushRef="#br0" timeOffset="9991.82">11138 1212 1024 0,'2'-4'84'16,"-1"-2"54"-16,1 1-26 0,-2 4-22 0,0-1-6 0,0 2-11 0,0 0-2 0,0 0-11 15,0 0-2-15,0 0-1 16,3 2 1-16,3 3-1 16,-3 2-1-16,5 8-13 31,-1 7-6-31,2 12-12 15,-4 12-5-15,0 17-10 16,-2 5 0-16,-2 6-6 16,-1-6-2-16,2-5-16 15,3-9-11-15,1-13-24 16,-1-5-12-16,1-12-13 0,-3-2-13 16,0-14-27-16,-3-5-26 15,0-3 81-15</inkml:trace>
  <inkml:trace contextRef="#ctx0" brushRef="#br0" timeOffset="10863.05">11629 1208 853 0,'1'-7'113'0,"1"0"82"0,-2 1-70 15,0 1-22-15,-8 4-35 0,0-3-10 0,-9 8-15 0,3-1-2 16,-4 6-5-16,2-1 1 16,5 9-2-16,0 1-3 0,5 9 0 15,-2 6-2 1,8 8-4-16,0 4 0 0,2 12-3 15,9 0-3-15,8 3-5 0,0 3-6 16,11-13-5 0,0-4-2-16,0-9 0 15,4-9 0-15,-2-9 0 16,4-10 3-16,0-9 25 16,-1-12 11-16,-3-17 17 0,4-4 0 0,-5-17-20 15,1-6-10-15,-13-13-12 16,-8-2-5-16,-16-11 1 15,-14 0-2-15,-19 5-4 16,-3 11-4-16,-3 21-10 31,-3 17-9-31,0 30-21 16,1 9-15-16,0 14-29 0,7 2-25 16,13 0-51-16,11-2 81 0</inkml:trace>
  <inkml:trace contextRef="#ctx0" brushRef="#br0" timeOffset="21106.58">6377 1775 716 0,'0'-2'92'0,"-2"-3"69"0,-1 2-18 0,3-2-49 0,0 1-20 0,3-4-30 0,-3-2-4 0,-3 6-8 15,0-4 0-15,-8 6-7 16,0 2-5 0,-5 10-10-16,2-3-3 0,0 6 0 15,1 4-6-15,5-7 1 16,5-2 2-16,5-5 0 16,9-1 6-16,9-7 13 15,5-3 1-15,7-2 14 16,3-5 7-16,4-6 9 15,4 1 4-15,-5-1-8 16,0 1-5-16,-18 4-23 16,-14 3-7-16,-14 5-9 15,-14 5-4-15,-16 10-9 16,-7 8-1-16,2 7-12 0,-1 2 5 0,6 6 5 16,3-6 4-1,10-1 5-15,5-2 0 16,17-9-2-1,3 1-1-15,12-7-1 16,12-4 2-16,4-2 2 0,5-5 1 16,4 0 5-16,-1-2 5 0,5 2 9 31,-2-1 1-31,-10 1 0 0,-6 5-6 16,-21 0-4-16,-8-2-1 15,-23 7-3-15,-9 4-6 16,-6 7-5-1,-3 5-8-15,6-6 1 0,3 3 2 0,14-6-1 16,5-2 6-16,19-7-6 16,8-1 1-1,14-7 7-15,7-5-4 16,-1-1 8-16,7-1 2 16,-10 4-3-16,0-2 2 0,-12 6 0 15,-11 4 0-15,-7-3 2 16,-16 9-3-16,-10 8-10 15,-12 8-5-15,-3 5-18 16,-4 1-5-16,9 5 9 16,8-6 0-16,20-9 15 15,12-6 6-15,15-10 9 16,11-4 12-16,16-12 13 16,5-2 9-16,-4-11 0 0,4-1-6 15,-14 3-8-15,1 3-8 16,-19 4-8-16,-9 4 1 15,-13 9-5 1,-13 4 3-16,-5 6-5 0,-11 6-5 16,7 3 3-16,-1 5-3 15,10-3 2-15,9-4 3 16,12-6-7-16,6-1 4 0,14-5 2 16,4-6 1-16,-2 0 9 15,2-2-4-15,-10 3 1 16,-3 0-4-16,-11 5-4 15,0 7 2-15,-6 0-1 16,-2 3 1-16,-3 1-2 16,5-2-5-16,4-4-7 15,2-5-18-15,2-1-51 16,4-7-30-16,2-8 59 16</inkml:trace>
  <inkml:trace contextRef="#ctx0" brushRef="#br0" timeOffset="22707.32">5203 1756 655 0,'-3'0'135'0,"-5"-2"178"0,7 1-192 0,-1-1-30 0,2-1-27 16,2 3-12-16,2-5-13 0,-1 3 1 16,-1 2 1-16,0 5 4 15,-4 2-8-15,-6 2 0 16,0 2-18-16,-1 3-7 0,3-1-7 31,-1-4-6-31,7-2 1 0,0-1 0 0,3-6 0 16,8 0 0-16,5-8 4 15,2-1-2 1,-3-6 7-16,-4 0 8 0,-8-4-10 16,-1-2 5-16,-5 2 0 15,-8 2-5-15,-5 4 4 16,-6 5 1-16,3 7-10 15,-1 2 1-15,5 10-3 16,4 7-2-16,5-2 2 0,3-1-2 16,8 0 0-1,2-1-2-15,6-5-1 16,0 1-1-16,4-9 0 16,-3-1 3-16,-1 0 3 15,-2-6 0-15,-5-2 7 0,-4-1-6 16,-2-6 2-1,-3 1 0-15,-8 0-2 16,-4-3 2-16,3 7-2 16,-1 2-1-16,1 7 0 15,1 4 0-15,4 8-3 0,-1 5 3 16,8 4-3-16,0-2 0 0,8-4-1 16,0-3 1-16,2-2 1 15,-1 1 3-15,-4-7-1 16,-4-3 2-1,3-3-1-15,-1-7-1 0,-2-2 5 16,1-1 2-16,-2-1 6 16,-3-2 1-16,-7 3 2 0,-2 2-5 15,-1 5-7-15,0 4 1 16,4 4-8 0,1 4 2-16,2 2 1 0,4 5-4 31,2-2 4-31,6 0-4 0,1-2 1 15,1-2 1-15,-2 1-1 16,0-4 2-16,-1 1-26 16,-5-5-33-16,0 0-242 0,-2-3 190 0</inkml:trace>
  <inkml:trace contextRef="#ctx0" brushRef="#br0" timeOffset="26077">12220 421 1102 0,'-1'0'111'15,"-2"5"92"-15,-2-5-81 0,2 0-14 0,3 2-17 0,0 1-12 0,0 6-22 16,1 4-10-16,1 14-19 15,-4 8-10-15,1 15-12 16,1 5-2-16,-3 11-23 16,3 2-19-16,0-5-77 15,1-6-63-15,10-17 97 16</inkml:trace>
  <inkml:trace contextRef="#ctx0" brushRef="#br0" timeOffset="31832.72">10936 2355 1749 0,'-1'0'28'0,"10"0"-6"0,24-3 33 16,5 1-4-16,20 1-10 0,7-4-8 0,17 10-21 0,6-4-4 0,17 2-7 0,8 2-5 0,4 0-33 0,8 0-29 0,2 4-80 15,0-3-235-15,0 9 234 16</inkml:trace>
  <inkml:trace contextRef="#ctx0" brushRef="#br0" timeOffset="51227.25">13937 1204 1131 0,'3'0'96'0,"-3"-2"64"0,3 2-25 0,-3 2-34 0,-2 1-11 0,1-2-17 0,1-1-18 0,0 2-12 0,6 0-1 16,7-2 1-1,1 0 7-15,16-2 2 16,0-1-4-16,11-3-12 0,3 1-11 15,-4-1-8-15,-1-1-11 16,-6 2-7 0,-8 2-17-16,-7 3-53 15,-6 0-20-15,-10 7-76 0,-5-3-11 16,-11 9-216-16,-5 1 231 16</inkml:trace>
  <inkml:trace contextRef="#ctx0" brushRef="#br0" timeOffset="51457.97">13896 1535 1416 0,'6'-2'106'0,"4"-1"79"0,2-5-19 0,4-3-27 0,4-3-25 15,10-2-57 1,-1 0-18-16,9 1-27 0,0-3-2 15,1 7-12-15,8 3-22 16,2-4-56-16,2 2-45 16,-1-2-229-1,-1-2 210-15</inkml:trace>
  <inkml:trace contextRef="#ctx0" brushRef="#br0" timeOffset="52107.04">15517 791 1195 0,'8'-5'89'0,"-3"-5"64"0,3 7-21 0,-3 3-20 0,-4 0-8 16,1 0-23-16,-2 6-16 15,-2 7-17-15,-4 4-8 16,-3 12-12-16,-4 6-9 16,-12 7-10-16,-8 9-7 15,-12 2-4-15,-7 9 2 16,-1-4-2-16,1 0 2 16,9-7 2-16,11-9-2 0,14-7 0 15,10-8-2 1,11-5-2-16,6-6 5 0,9 0 1 15,8-2 2-15,14 0-2 16,9 3-3 0,3-4 1-16,-3-5-16 15,-8-2-44-15,-5-7-24 0,-9-7-67 16,-5 3-12-16,-11-8 90 16</inkml:trace>
  <inkml:trace contextRef="#ctx0" brushRef="#br0" timeOffset="52352.16">15584 1182 1408 0,'0'3'96'0,"1"6"88"31,4 4-50-31,0 4-21 0,-5 7-8 0,8 6-27 16,-2 6-22-16,3 5-11 15,-2 5-14 1,-1-4-18-16,-6 4-4 16,0-5-33-16,-6 3-8 15,-2-6-86-15,-2 2-39 0,-2-7 54 16,-1-3 8-16</inkml:trace>
  <inkml:trace contextRef="#ctx0" brushRef="#br0" timeOffset="53125.78">16147 1226 675 0,'-2'0'132'0,"2"0"135"0,2-2-61 0,1 1-48 0,7-3-22 0,-3-5-23 16,-2 1-14-16,8-3-24 16,1 3-5-16,2-4-10 15,6 2-1-15,-2-1 3 16,2 3-9-16,7-1-11 16,-1 1-8-16,4 5-11 15,1 1-2-15,-2 4-11 16,4 6 3-16,-8 4-5 0,-2 2-3 15,-9 4-5-15,-6 4-1 16,-15 3-2-16,-8 2-4 16,-18 11 4-1,-4 0-12-15,-9 4 0 16,-8 7-2-16,1 5-4 0,2-2 6 0,7-5 3 16,5-4 7-1,11-9 2-15,3-5 3 16,14-7 0-16,1-7 0 0,10-2 4 15,7-2 3-15,10-3 0 16,11-2-4-16,2-2-2 16,5-1-3-16,0 0 2 15,1-2 0 1,3-1-2-16,6 0-11 0,3-7-43 16,-4-5-23-16,0-3-77 15,-8-4 49-15,-18 6 43 16</inkml:trace>
  <inkml:trace contextRef="#ctx0" brushRef="#br0" timeOffset="53941.92">17084 1568 1099 0,'0'0'146'0,"0"0"168"0,0 0-185 16,0 0-21-16,2 0-35 0,-2 0-16 0,0 0-34 15,-2 2-7-15,-1 7-8 16,-3-4-8-16,1 6 0 16,0-2 1-16,2-4-1 15,3-3 0-15,0-1 16 16,5-2 7-16,1-9 25 16,5 2 6-16,-1-4 3 0,-4-1-5 15,0 0-1-15,-4 2-8 16,-4 10-17-16,-7-2-6 15,-2 3-39-15,-4 4-21 16,-7-2-86-16,5-1-58 16,11-4 94-16</inkml:trace>
  <inkml:trace contextRef="#ctx0" brushRef="#br0" timeOffset="54821.79">17688 1171 1127 0,'0'0'86'0,"-1"0"65"0,1 0-15 0,0-7-21 0,0 4-5 0,1-2-12 0,4-6-8 16,1 0-5-16,5-1-8 0,0-4-9 15,5-1-11-15,5-1-10 0,1 2 2 16,11 2-6-16,3 2 2 16,0 7-9-16,4 10-12 15,-9 9-12-15,-2 9-8 16,-12 6-5-1,-10 6-3-15,-22 2-7 16,-4 0-2-16,-12 4-5 16,-1-5 1-16,-1-3 6 15,-2-6 5-15,7-11 5 0,3-7 1 16,11-7 3-16,3-2-1 0,11-5 3 16,4 0-2-16,14 2 1 15,7 2 2 1,10 5-6-1,6 4 3-15,4 9 2 16,11 4-3-16,0 9 5 16,-4 5-2-16,-7 10 0 15,-15-5 0-15,-19 1-1 0,-10 0 3 16,-18-7-10-16,-13 4 5 16,-21-11-5-16,-7-2 4 15,-13-7 5-15,-2-4-6 16,4-6 1-16,4-8-16 15,12-13-32-15,7-6-21 0,18-15-65 16,9-4-16 0,17-5-36-16,8 4-15 15,20 6 121-15</inkml:trace>
  <inkml:trace contextRef="#ctx0" brushRef="#br0" timeOffset="55324">18509 1137 1493 0,'0'0'45'0,"0"-1"1"0,11-2 61 0,-2 0-2 0,5-5 7 0,4 3-7 0,5-3-17 0,4 3-14 15,11 2-11-15,3 2-9 16,14 7-23-16,4 2-3 16,-9 9-23-16,1 4 2 0,-25 5-4 15,-7 4-2 1,-17 4 0-16,-8 2-8 15,-12 2-2-15,-9 3-1 0,-18 3-12 16,-9-6 9 0,-7 1-10-16,4-1 7 0,6-10 6 15,7 4 5-15,14-10 7 16,8 0-4-16,19-5 3 16,4 2 3-16,22-3 12 15,5-2 12-15,18-1 2 16,7-2-5-16,17-6-9 15,7-1-13-15,5-4-3 16,-9-8-13-16,-10-1-38 16,-5-4-48-16,-17-4-106 15,-6-5-153-15,-8-2 201 16</inkml:trace>
  <inkml:trace contextRef="#ctx0" brushRef="#br0" timeOffset="55561.9">19548 1530 2551 0,'0'-11'-3'15,"2"47"-52"-15,20 23-68 0,0-3-119 0,5-3 96 0,-2-3 36 0</inkml:trace>
  <inkml:trace contextRef="#ctx0" brushRef="#br0" timeOffset="56131.93">14795 2315 1535 0,'-8'-3'29'0,"21"10"2"0,28 4 45 0,6-8 0 0,26-5 3 16,13-4-16-16,47-5-27 0,15-2-14 0,40-1-19 15,17 0-1 1,32 0-8-16,15 4-2 15,32 10-8-15,5 0 0 16,15 11 8 0,4-3 2-16,6 5 8 15,8-1-2-15,-1 7 32 16,4 5 34-16,-9 3 39 16,-7-4 7-16,-39-7-27 15,-24-5-37-15,-55-15-101 16,-37-3-65-16,-64-5 58 15</inkml:trace>
  <inkml:trace contextRef="#ctx0" brushRef="#br0" timeOffset="56859.57">19466 1011 1035 0,'5'-1'225'0,"3"-2"-159"0,-3-1 99 0,-4-3-40 0,-2 2-45 0,-10-6-16 0,-1 1-38 0,-2 2-17 0,6-1 4 0,0 7 11 0,7 2 9 15,-1 0 9-15,2 0 6 16,2 0-2-16,3 2 1 16,-1 1 0-16,-4 7-11 15,2 2-13-15,-8 4-9 0,1 9-2 16,0 15 0-16,-1 7 8 15,6 14-4 1,8 7 1-16,1 11-12 16,4 2 2-16,9 4-4 15,0-2-4-15,8-13-33 0,2-6-42 16,-1-13-81 0,7-13 36-16,1-8 42 0</inkml:trace>
  <inkml:trace contextRef="#ctx0" brushRef="#br0" timeOffset="69296.14">12242 16531 713 0,'5'5'124'0,"1"1"99"0,2-5-49 16,-1 1-64-16,-4 1-24 0,-2 2-18 0,-2 0-5 0,-4 4-6 0,2-1 1 0,0 3 4 15,-2-2-5-15,5 4-9 16,0 0-11 0,3 9-14-16,7 5-2 0,-2 12-2 15,4 5-2 1,1 13-6-16,-4-2-7 0,1 5-6 16,-6-8-3-16,3-9-10 15,-3-4-3 1,3-11-16-16,-4-1-8 0,0 3-32 15,-1-1-8-15,2-3-38 16,0 0-70-16,-4-7 118 0</inkml:trace>
  <inkml:trace contextRef="#ctx0" brushRef="#br0" timeOffset="70260.5">12383 16495 678 0,'-14'0'77'0,"1"-4"62"0,0-4-54 0,5-4-35 0,2-2-5 15,6-2 12-15,0 2 11 0,5 0 20 0,-2 2-4 16,-1 6-17-16,-2 6-7 16,-2 2-14-16,-3 9-3 0,-4 8-3 15,-4-2-3-15,2 4 2 16,5-6-1-16,1-2-4 15,5-2-5-15,5-8 1 16,0 0-1 0,7-3 7-1,1-1 2-15,3-4 6 0,3-4-2 0,4-1-8 32,7 4-9-32,7-2-17 15,5 5-3-15,5 1-5 16,10 2 4-16,14 0-3 0,2 2-4 15,7-2 3-15,-7-2-1 16,1 1 0-16,-3-4 5 16,-6-1 1-16,-1-1-2 15,-15 1-2-15,-9 0-3 16,-20 1 2-16,-9 3-2 0,-11 2-3 16,0 0-3-16,-9 2-7 15,2 1 4-15,-2 2 6 16,9-5 5-16,-2 0 3 15,2 1-3-15,10-1 3 16,1 2-3-16,2 3 10 16,1 4 7-16,0 8 5 15,-3 7-3-15,-5 16-2 16,1 7-8-16,-7 18-7 16,0 2-1-16,-4 9-9 15,3-3-8-15,6-6-10 0,1-4-1 16,7-9 6-16,-1-3 8 15,-1-6 6-15,3-2 3 16,-3-4 3-16,-6-2 0 16,1-12 2-16,-6-3 1 15,-1-11 6-15,-2-3 6 16,-8-7 14-16,-5-4 4 16,-9-8-4-16,-4-1-6 15,-12-3-8-15,-6 1-7 16,-7 6-4-16,-10 4 1 15,-6 4-5-15,-6 3-6 0,-12 9-13 16,-5 7-7-16,-10 2-1 16,3 1 5-16,17-5 7 15,19-6 6-15,26-11 0 16,10-1 1-16,17-14-23 16,9-3-26-16,15-12-61 15,10-2 60-15</inkml:trace>
  <inkml:trace contextRef="#ctx0" brushRef="#br0" timeOffset="71036.46">13811 16406 657 0,'-12'0'71'0,"0"0"57"0,6 0-3 0,1 0-2 15,2 0-3-15,3 0-10 0,0-1-4 0,0 1-11 0,0 0-2 16,0 0 8 0,0 0-10-16,0 0 6 15,1 0-9-15,-1 0-6 16,0 0-8-16,-1 4-21 0,-1 7-9 0,1 23-21 15,1 11-3-15,4 26-9 16,7 18-4-16,3 13-5 31,2 8-3-31,2 12-43 16,-4-5-24-16,-3-4-38 16,-3-10-6-16,3-26 30 15,0-12 18-15,3-28 24 16,-4-10-2-16,1-22-30 15,-4-11-12-15,3-32-156 16,-4-14 145-16</inkml:trace>
  <inkml:trace contextRef="#ctx0" brushRef="#br0" timeOffset="72336.03">13934 16416 1159 0,'-8'-15'96'0,"0"-5"58"0,5 3-51 16,1 2-12-16,2 4-10 15,0 5-9-15,2 1-7 16,1 5-9-16,6 0-12 16,4 0-9-16,9 0-11 15,5 2-6-15,14 0-13 16,6 2-3-16,8-1-3 15,8 2 1-15,2 3 0 0,1-2 0 16,10 4 0-16,1-1-5 16,10-4 6-16,8 3 0 15,6-8 2-15,0 1 1 16,-3 3-1-16,-7-1 2 16,4 0-8-16,7-2-1 15,10-2 1-15,0-5-1 16,10-4 5-16,-5 1 0 15,7-6 1-15,15 0-2 0,-5 1-1 16,-3-2 0 0,-8 3 1-16,-14 2 0 0,-8 2 2 15,0 7 4-15,-14 0-8 16,-10 2 3-16,-20 7 2 16,-10-6-5-16,-8 6 3 15,-1-1 4-15,-3-6-6 16,-5 0 1-16,2 0 4 15,-1-5 2-15,4 4 14 16,3 1 6-16,-5 0 1 16,3 4-4-16,2-4-5 15,0 0-8-15,3-4-3 16,3 2-1-16,0-1-2 0,-1 1-1 16,1 1-2-1,-1-4-1-15,-6 5-2 16,0 0 2-16,-9 5-1 0,-3-4 5 15,-6 1 6-15,-1 3 2 16,-7-1 5-16,0 0-1 0,-5 0-2 16,-6-4-3-16,0 0-3 15,0 0-7 1,0 2 3-16,0 1-1 0,0-1 2 16,0-2 1-16,0 11 2 15,2-7-4-15,6 6-1 16,-5-2 1-16,6 4-1 15,-3 6 1 1,5 1-3-16,1 7 1 0,0 11-3 16,2 5-1-16,-3 13 4 15,2 4-2-15,-4 12 0 16,-1-2 0-16,3 4-1 0,0-5 0 16,-1-4 1-1,-4 2 0-15,1-9 1 16,-1-5-1-16,3-12 0 0,2-6-1 15,-1-10 1 1,2 0-1-16,-5-5 1 16,4-5 3-16,-2 0 1 0,-6-1 2 0,-1-2-2 15,-2-3-2-15,-6-2-1 16,-2-1-1-16,-8-1 0 31,-4-2 6-31,-7-2-5 0,-3-2-1 0,-5-6 1 16,-6 4-2-16,-6-7 2 15,-5 3 5-15,-8 1-6 0,-2 3-5 16,-9 4-3-16,-8 6-2 16,-15 2-3-1,-6 5 3 1,-9 2 0-16,5 1-2 0,-1-2 4 0,-9 0 6 16,-8-4-4-16,-2-7-1 0,4-5-8 15,2-1-5 1,-2-6-6-1,-5 1 3-15,0 2 12 0,-1 4 0 16,11-3 11 0,2 2 1-16,-11 0-4 15,5 1 7-15,-8-2-4 16,9 1-2-16,0-2-6 16,6-1-1-16,-8-1-2 15,-3 3 1-15,9 2 5 16,1 2-7-16,21 6 9 15,8 1-2-15,13 0 4 16,10 0 1-16,17-7-12 16,9-5-16-16,16-6-38 15,13-3-25-15,15-5 55 0,15-5-4 16</inkml:trace>
  <inkml:trace contextRef="#ctx0" brushRef="#br0" timeOffset="72943.92">18439 16266 1385 0,'2'11'128'0,"1"3"72"0,-1 7-78 0,-2 5-24 0,1 11-48 0,-1 2-21 16,5 24-21-16,-2 8-2 0,2 27-9 15,3 11-17-15,3 11-31 16,1-4-26-16,4-8-31 15,1-6-13-15,1-6-24 16,-2-1-125-16,-7-7 166 16</inkml:trace>
  <inkml:trace contextRef="#ctx0" brushRef="#br0" timeOffset="73681.95">18485 16367 1092 0,'-11'9'114'0,"-3"-2"76"0,6 0-80 16,0 0-19-1,3-7-24-15,4 0-3 0,5-7-20 0,1-5-4 16,11-2-13 0,0-2-3-16,4 0-15 0,9 3-1 15,4 9-7-15,5 2-4 16,3 5 0 0,7 5-1-16,9 5 2 0,10-2 1 15,2-5 0-15,5 4 0 16,2-9 5-1,-2-1 3-15,10-3 11 16,9-6 7-16,12-2 11 0,4-2-3 16,3-1-9-16,-6-2-7 15,6 3-9 1,5 2-7-16,4 2 2 0,4 1 2 0,6-1-7 16,-5 1 4-16,11 0-1 15,4-3-1-15,1-2 6 16,-7-1 3-16,-1 1 8 15,-1 1 4-15,6 5 6 16,-1 6-3-16,-2 2-2 16,1 7-6-1,-6 6-7-15,7 2 3 16,-9 3-5-16,-3-5-2 16,-6-1 4-16,2-7-4 0,12 1 8 15,0-6 8 1,1-2-1-16,3-7 3 15,0-3-2-15,11-4-8 0,4-2-1 16,-5-2-2-16,-1 3-7 16,1 1 3-16,-4 0-3 15,-4 3-3-15,-26-1-5 16,-18 2-12-16,-20 5-36 16,-12 4-25-16,-4 9-19 15,-5-1-1-15,1 3 22 16,0 2 15-16,-2-4 28 15,-5-1 10-15,-10-4 3 16,-7-2-7-16,-12-8-51 0,-8-5-22 16,-22-20 46-16</inkml:trace>
  <inkml:trace contextRef="#ctx0" brushRef="#br0" timeOffset="74726.7">18797 17406 891 0,'-31'-11'63'0,"-2"-3"49"0,1 3-65 0,4 6-52 15,-2 5-4-15,6 6-5 0,2 10 5 0,5 0 40 16,4 3 19 0,8-2 36-16,4-1 10 0,10-10 0 31,2 2-9-31,10-5-16 15,9-1-4-15,12-2-11 16,10-2 0-16,13-2-19 0,0 4-7 0,9-2-13 16,-8 2-6-16,-1 2-4 15,-2 9-5-15,2 6-1 16,7 7-2-16,9 4-1 16,4-1 4-16,6-7 5 15,1-2 7-15,1-7 11 16,6-2 7-1,10-6 1-15,14 0-1 16,3-3-7-16,4 0-7 0,-4 0-5 0,-3-1 0 16,22 1-5-16,0 6-5 15,-1-3 2-15,-2 4-7 16,-2-1-2 0,7-3 5-16,-5 0-4 15,-2 4 3-15,-7-6 1 16,-2-1 8-16,15-5 4 15,-2-4 5-15,1-4 0 16,-3-2-8-16,0-1-3 0,5-2-7 16,-10 4 1-1,2 2-1-15,-11 8-1 16,4-2 4-16,1 5-5 16,-4 1 2-16,-11 1 2 15,-6 7-5-15,7-2 3 16,-1 1 0-16,7-6-1 0,-1-2 0 15,-12-7 1-15,0 1 0 16,-3-10-4 0,-2 5 0-16,-7-4-17 0,-5 2-15 15,-21 3-37-15,-11 6-19 16,-21 3-42 0,-8 2-13-16,-16 5 81 0</inkml:trace>
  <inkml:trace contextRef="#ctx0" brushRef="#br0" timeOffset="84322.11">12832 16625 494 0,'-7'7'64'15,"2"-1"97"-15,-1 2 1 0,4 5 6 0,-3-6-2 0,2 0-50 0,0-3-22 16,3-4-30-16,5-4-5 16,1-3-6-16,-1 0-3 15,-2-6 0-15,0 3-11 0,-5 4-9 16,-1-3-10-1,-5 6-11-15,2-2-5 0,0 5-3 16,1 5 0-16,3-2 1 16,-4 0 2-16,5 0 6 15,-3 2 3-15,-2-4 10 16,6 2 0-16,-5 1 3 16,2 2-5-16,-9-4-7 15,-4 2-5-15,0 3-4 0,-1-3-4 31,4 4-1-31,2 5 0 0,2 1-1 0,4 2-1 16,3 6-2-16,1-5 4 16,1 4-2-16,0-4 4 15,0 2 0 1,3-3-1-16,0-4 0 16,5 1 1-16,-2 0-3 15,0-6-2-15,5 3 0 0,8 4 0 0,2-6 3 16,-1-2-1-16,3 1 0 15,-9-7-2-15,5 0 2 16,-2 1 2 0,-1 1 2-16,3 1-3 15,-7 3-1-15,1 1 0 16,-5-3-1-16,0-2 3 0,-2-2 2 16,4 0 4-1,1 0 6-15,0-3 0 16,-5-5 11-16,5 0-2 15,-5-5 5-15,-3-4 5 16,-1-4-8-16,-2-1-5 16,2-1-5-16,-2 1-5 0,0-2-1 15,1 3-3-15,1-2-2 16,1 2 1-16,-3 2-2 16,1 2 5-16,-1 0 3 15,0 1-9-15,-1 0 3 16,1 0 2-16,-3 7 2 15,0-2 0-15,1 6 3 16,2 4 3-16,-2-1-3 16,2 0 0-16,-9-1-4 15,3 3-2-15,-5 0-4 16,1 0-1-16,-1 0 3 16,0-6-5-16,5 0 2 0,-5-1 6 15,1 1-1-15,4 0-1 16,-7 3-2-16,1 1-8 15,-6 7-28-15,1 4-18 16,-8 7-49-16,3 3-27 16,-4 5-36-16,3-6-15 15,1-3 99-15</inkml:trace>
  <inkml:trace contextRef="#ctx0" brushRef="#br0" timeOffset="90731.28">12438 17915 883 0,'-5'0'98'0,"-3"0"67"15,-1 0-20-15,1 4-32 0,-5 0-8 0,2 3-16 0,0-3 0 0,-1 1-20 16,-2-3-12-16,-7-2-23 16,1-2-12-16,-6-4-17 15,1 3-2-15,-3-1-3 16,2 4-6-16,-2 4-6 16,7 7-2-16,3 3 3 15,2 6 1-15,6 2 9 16,7 1 0-16,6-1 1 15,7-2 3-15,10 1-2 0,-1-2 2 16,13 1-2-16,-1-1 1 16,1 0 0-1,1-2 0-15,-6 5-1 16,-4 0-1-16,-7 4-1 0,-6 0 1 16,-10 3 1-16,-5 2 1 15,-12 6-2-15,-2 2-8 16,-13-1-18-16,1 1-6 0,-10-7-20 15,-2-7-4-15,0-15-4 16,6-7 4 0,10-14 12-16,5-8 7 15,18-6 18-15,11-2 1 0,9-5-30 16,1 1-127-16,8 1 113 16</inkml:trace>
  <inkml:trace contextRef="#ctx0" brushRef="#br0" timeOffset="91132.14">12692 17980 907 0,'-22'13'158'16,"0"-1"231"-16,0 1-239 0,1 1-31 0,7-1-15 0,3-7-38 0,6 4-9 15,4-1-18-15,1-3-6 0,3 13-10 16,0 5-10-16,-1 15-13 16,2 7-11-16,-4 12-24 15,-3 4-17-15,2-7-32 0,-1-6-7 32,4-16-18-32,4-9-8 0,5-18-62 0,2-6-91 15,4-20 160 1</inkml:trace>
  <inkml:trace contextRef="#ctx0" brushRef="#br0" timeOffset="91627.5">13123 17857 972 0,'3'-11'130'0,"-3"3"163"0,-6 0-147 15,-5 10-40-15,-4 4-12 16,-5 8-31-16,-1 4-17 16,-2 7-23-16,5 2-6 15,4 7-14-15,1 4-2 16,2 10-1-16,0 0-1 0,8 11-12 15,2 4-5-15,9 0-19 16,9 0-12-16,0-12-2 16,7-10-3-16,1-16 15 15,2-8 8-15,1-14 4 16,-2-7 5-16,-6-19-1 16,-3-5 1-16,-2-10 10 15,-6-3 1-15,-4 2 14 16,1-7 13-16,-6 13 22 15,0-3 10-15,-1 17 17 16,1 17 3-16,0 4-7 16,1 18-11-16,2 17-20 0,0 2-16 15,2 8-21-15,-2-3-14 16,-1 2-48 0,0-5-19-16,-2-3-91 0,0-10-250 15,0-7 277-15</inkml:trace>
  <inkml:trace contextRef="#ctx0" brushRef="#br0" timeOffset="91810.59">13090 18136 1297 0,'14'-1'92'0,"-2"-3"44"0,4 1-74 0,0 2-20 0,0-4-41 15,3-6-24-15,1-5-42 16,1-1-36-16,2-2-209 0,1 2 189 16</inkml:trace>
  <inkml:trace contextRef="#ctx0" brushRef="#br0" timeOffset="92243.19">13440 18018 1016 0,'-3'24'129'0,"-1"-2"145"16,6 9-198-16,-2-2-26 15,2 7-44 1,-2-6-7-16,1-2-8 16,-1-4 1-16,2-10 3 0,-2-4 0 0,0-10 25 15,3-4 16-15,-5-16 31 16,-9-5 10 0,5-8 3-16,-5-10-5 0,6 0-20 15,8 2-5-15,7 4-10 16,-1 3-8-16,9 12-5 15,-3 2-6-15,1 15-13 16,6 5-2-16,4 14-7 16,2 7-8-16,4 13-22 0,1 6-10 15,3 1-12 1,-3 1-21-16,-5-12 20 16,-4-4 12-16,-8-11 22 15,-5-4 40-15,-9-11 41 16,-1-1 17-16,-10-13 34 0,-4-10-1 0,-6-15-16 15,-3-9-21-15,-2-10-37 16,9-10-12-16,4 4-26 16,7 4 2-16,8 11-8 31,5 3-13-31,5 10-55 0,0 4-51 16,-1-3-238-16,8 7 206 0</inkml:trace>
  <inkml:trace contextRef="#ctx0" brushRef="#br0" timeOffset="98845.71">729 2923 807 0,'0'0'93'0,"-3"0"77"0,0 0-38 0,-3 4-38 0,1-2-12 0,3-2-17 0,2 0-12 16,0 2 3-16,3 1 2 15,5-2 4-15,2 2 2 0,-2-3-12 16,1-4-10-16,-1 4-8 16,-6 0-11-16,-2 0-9 15,0 0-4-15,-4 1-6 0,-2 7-1 16,0 6-3-16,-7 2 1 16,-3 9-1-16,-1 1-1 15,-2 8 0-15,0 4 1 16,-8 5-1-16,-1 2-2 15,3-4 3-15,1 0-4 16,8-6 4-16,5-3-1 16,3-9-1-16,7-2 3 15,2-10-4-15,7-3 1 0,5-2 2 16,3-4-1-16,-2-2 6 31,3 0 1-31,4-2-4 0,-9 2 1 0,12 2-2 16,-2 1-1-16,2 6-1 15,4-1 2-15,-3 8-26 16,2-3-11-16,-2-4-32 16,-1 0-8-16,-7-9-5 15,-2 0-8-15,-12-9-156 16,-3-4 153 0</inkml:trace>
  <inkml:trace contextRef="#ctx0" brushRef="#br0" timeOffset="99059.6">800 3189 1262 0,'10'-6'95'0,"-6"-2"49"0,-2 6-21 0,3 12-26 0,-5 4-18 0,-5 14-17 0,2 10-10 16,-8 13-9-16,4 6-8 0,0 12-19 15,3-3-1-15,1 4-11 31,-3-1-5-31,4-9-34 0,1-2-24 16,-2-9-67 0,-2-8-34-16,2-17 86 0</inkml:trace>
  <inkml:trace contextRef="#ctx0" brushRef="#br0" timeOffset="99665.47">1079 3227 1088 0,'-6'0'86'0,"1"0"55"15,1 0-27-15,-1-3-34 16,3 1-6-16,2-4-13 16,0 1-7-16,2-4-2 15,6 2-5-15,4-4 2 16,1 0 0-16,3 0 9 0,3 2 4 15,0 3-10 1,0 1-9-16,1 8-24 0,2-1-10 16,-3 10-10-16,0 1 2 15,-3 4-1-15,1 5-5 16,-6 2 5-16,2-2-2 16,-13 6 2-16,-5 1 0 15,-15 7-2-15,-7 3 0 0,-13 7-26 16,-4 6-12-1,-5 5-11-15,0 5-8 0,11-14 26 16,9-2 10-16,11-10 10 16,10-9 10-16,11-8 2 15,8 0 5-15,8-6 11 16,10-1 2-16,6-1 11 16,4-4 0-16,5-1-5 15,-1-4-4-15,4-2-9 16,-4-5-3-16,1 0-24 15,-8 2-32-15,-4-5-92 0,-13-1-268 16,9 12 246 0</inkml:trace>
  <inkml:trace contextRef="#ctx0" brushRef="#br0" timeOffset="110873.49">1794 3421 808 0,'5'-3'132'0,"3"-5"140"0,0 2-132 0,3-4-30 0,-2 5-24 16,-4-1-16-16,1 6-18 15,-3 0-4-15,7 8-15 16,4 5-1-16,3 1-15 15,9 5 1-15,2 1 1 16,7 4-3-16,2-8 9 16,3-2 2-16,-1-5-1 15,1-2-1-15,-2-3-9 16,-10 0-5-16,-9-1-50 16,-17-3-35-16,-1 0-94 15,-1-7-281-15,-5-7 280 16</inkml:trace>
  <inkml:trace contextRef="#ctx0" brushRef="#br0" timeOffset="111162.88">2048 3142 1366 0,'-13'3'123'15,"-2"0"106"-15,-1 2-71 0,0-4-48 16,5 3-28-16,9-4-47 16,2 0-16-16,7 1-18 15,4 1 0 1,3 7-9-16,3-1-34 0,-6 13-71 0,0 4-46 15,0 13 72 1</inkml:trace>
  <inkml:trace contextRef="#ctx0" brushRef="#br0" timeOffset="111380.13">2012 3809 1621 0,'0'-2'105'0,"-5"1"52"16,3-2-44-16,-2 1-51 15,-7 2-19-15,9 0-26 16,4 2-22-16,-1 1-49 16,10-2-32-16,-1 1-3 15,-1-4 30-15</inkml:trace>
  <inkml:trace contextRef="#ctx0" brushRef="#br0" timeOffset="111915.51">2578 3287 914 0,'-9'2'150'15,"-6"-1"166"-15,6-1-168 16,-2 0-26-16,5-1-33 15,4-7-18-15,2 1-25 16,6-1-7-16,4 2-5 0,6 0 0 16,-1 3 0-16,7 3-7 15,5 3-7-15,-3 5-8 16,3 3-12-16,-5 3 1 16,-6 3-1-16,-5 5 1 15,-11 5-2-15,-2 3-1 0,-15 3-2 16,-1 7-2-16,-10-1-11 15,-4 1-1 1,2-4-5-16,2-5 2 16,8-1 14-16,5-9 1 15,9-1 8-15,1-5 2 0,5-6-3 16,7-1 6-16,7-2 7 16,2-1 5-16,10 3 2 15,6-8-6-15,0 6-8 16,-1 0-1-16,2-4-23 15,0-2-17-15,5-6-73 16,0-2-38-16,0-11 75 16</inkml:trace>
  <inkml:trace contextRef="#ctx0" brushRef="#br0" timeOffset="112215.08">3122 3388 1353 0,'0'-3'74'0,"2"1"50"0,3-1-34 0,1 1-12 0,5 1 0 0,3 1-26 15,-1 1-14-15,9-1-15 16,2 0-15-16,4 0-8 15,-1-1 4-15,1-5-8 16,5-1-9-16,-12 1-31 16,3 1-21-16,-15 4-47 15,-7 1 4-15,-4 0 55 16</inkml:trace>
  <inkml:trace contextRef="#ctx0" brushRef="#br0" timeOffset="112388.81">3113 3626 1052 0,'13'-2'130'16,"2"-1"168"-16,4-3-213 0,2 1-19 0,4 4-30 16,0-1-20-16,5-3-47 15,-1 1-35 1,-1-1 36-16</inkml:trace>
  <inkml:trace contextRef="#ctx0" brushRef="#br0" timeOffset="113300.84">4206 3330 590 0,'-9'-7'22'0,"1"-2"47"0,3 6 34 0,2-1 54 0,0 4 11 0,0 4-31 0,3-3-20 0,1 1-32 16,-1-2-14-16,10 0-3 15,1-2-4-15,4-7-1 16,11 1-1-1,1 0-2-15,4-2-10 16,1 7-6-16,2 3-12 0,-4 3-23 16,-4 9-2-16,-12 11-11 15,-5 2 5-15,-15 5-5 0,-8 8-7 16,-12 5-15-16,-3 3-11 16,-9 4-16-16,-2-4-7 15,-1-2 10-15,2-3 11 16,6-11 23-16,4 0 9 0,6-14 16 15,7-2 1 1,6-3 11 0,10-2 10-16,3-4-6 0,10 0 7 0,9-4 3 15,5-1 0-15,8 0-1 16,-4-3-6-16,17 0-9 16,-6 0-10-16,7-2 1 15,6 0-10-15,2 1-21 16,-6-3-22-16,-9 3-65 15,-4-3-19-15,-11-1-288 16,-3-4 261-16</inkml:trace>
  <inkml:trace contextRef="#ctx0" brushRef="#br0" timeOffset="113579.7">4867 3221 1075 0,'0'3'184'0,"-1"2"252"0,-7 10-271 0,1 7-27 0,-2 13-29 15,-2 6-20-15,5 10-53 16,-4 5-7-16,10 1-18 15,2-2-4-15,4-3-14 16,0-4-22-16,7-10-53 16,-2-1-35-16,0-11-4 15,2-6 48-15</inkml:trace>
  <inkml:trace contextRef="#ctx0" brushRef="#br0" timeOffset="114261.08">5596 3519 760 0,'-9'3'84'0,"-2"-1"79"0,3-1-9 0,-2-1-5 0,2 0-17 15,5-1-22-15,0-1-8 16,3 2-19-16,0 2-14 15,2 7-29-15,-1 8-12 0,-1 13-12 16,0 0-3-16,0 7-7 16,8-1 0-16,-2-6-4 15,5-2-6-15,-7-6 4 16,2-9-1-16,-3-8 1 16,-3-4 4-16,-3-4-2 15,-3-8 2-15,-2-10-1 16,-2-4 1-16,-1-9 0 15,-1-3 2-15,7-5-4 16,-3-2-1-16,8 6-1 16,8 5 0-16,6 14-2 0,2 3 0 15,7 11-2-15,1-1 1 16,0 6-6-16,6 0-17 16,-2 5-43-16,4-1-31 15,-6 7-166-15,0-4 159 16</inkml:trace>
  <inkml:trace contextRef="#ctx0" brushRef="#br0" timeOffset="115063.29">5945 3594 1242 0,'4'2'90'16,"6"-2"59"-16,-2 2-82 15,-2-4-17-15,11 0-16 16,-1-4-5-16,6 0 4 15,-3-4 0-15,2-2 4 16,-4 1 1-16,-7-3-7 16,-3 1 3-16,-2-1 0 15,-10 1-6-15,1-1-3 0,-9 0-6 16,-17 1-11-16,0 5-3 16,-5 16-4-16,-6 5-3 15,11 15-3-15,0 7 3 16,10 6-1-16,6 5-1 15,12-4 4-15,7-1-3 16,15-6-3-16,7-7 5 16,8-12-3-16,-4-2 6 0,7-12 1 31,-9-4-2-31,4-10 10 0,-5-4 2 0,-1-8 17 16,1-1 5-1,-4-2 0-15,-3 0-3 0,-7 5-12 16,-3 3 0-16,-6 15-7 15,-1 4-3-15,-2 17-7 16,0 2 0-16,-6 6-1 16,1 8 0-16,-2-6-1 15,2 5-5-15,-3-7-3 16,3-3 0-16,-2-10 7 16,-1-2 2-16,3-10 5 15,4-10 0-15,9-10-5 16,5-2 1-16,11-14 0 0,1 2-2 15,1 3 9-15,7 3 1 16,-9 12 1-16,0 0 1 16,-6 16-10-16,-2 6-6 15,-7 9-15-15,-7 8-18 16,-4 7-30-16,-3 2-9 16,-5-1 4-16,2-6 17 15,0-10 30 1,3-6 21-16,3-9 25 0,-4-3 5 0,4-13 11 15,4-1 1-15,5-10-17 16,5-6-1-16,4 5-4 16,7 1 0-16,6 5 24 15,1 4 4-15,-1 6-1 16,1 12-8-16,-11 11-20 16,-6 4-8-16,-2 15-3 15,-10 4 0-15,0-3-27 0,0 2-27 16,4-8-63-16,4 1-38 15,0-11-237 1,3-5 236-16</inkml:trace>
  <inkml:trace contextRef="#ctx0" brushRef="#br0" timeOffset="115614.37">7175 3393 1223 0,'-1'-2'89'0,"-9"2"56"0,4 3-35 0,-5 7-28 0,-2 2-8 0,1 13-21 16,-1 7-15-16,2 11-15 15,0 2-12-15,11 3-11 0,0-3 0 0,8-4-3 16,6-6-5-16,6-11 2 16,10-2 6-16,4-10-13 15,3-12 5-15,6-7 5 16,0-11 4 0,-2-9 37-1,-2-4 6-15,-3-9 27 16,-3-1-5-16,-6-1-1 15,-8-7 2-15,-8 2-1 16,-11 1 3-16,-22 2-18 16,0 6-9-16,-14 17-29 15,-2 9-12-15,-9 18-12 16,2 8-14-16,1 8-52 16,8 0-35-16,17-6-92 0,5-3-337 15,6-15 345-15</inkml:trace>
  <inkml:trace contextRef="#ctx0" brushRef="#br0" timeOffset="123809.4">466 4662 747 0,'6'0'143'0,"0"-1"152"15,-4 1-116-15,-2-2-68 0,0 2-25 0,-3-3-36 0,-5 3-11 16,5-2-19-16,1 2-4 0,2-1 2 15,2-10 2-15,10 6 11 16,3-3 5-16,10 2 11 16,0-4 0-16,8 4 1 15,0-2-3-15,0 6-12 0,-4 2-10 16,-7 5-12-16,-3 5-8 16,-7 4-1-16,-1 3 3 15,-7 5-7-15,-1 3 1 16,-11 4-2-16,-6 4-1 15,-13 10-6-15,-9 2-9 16,-13 12-18-16,-7 3-5 16,-5 3 2-16,-2-8 14 15,9-6 14-15,7-5 6 0,20-7 5 16,11-6 1-16,16-10 0 16,10-2 5-16,15-12 8 15,7 1 3 1,16-8 2-16,6-1 0 0,6-7-6 15,-5-3-7-15,-4 1-32 16,-12-2-24-16,-3-6-60 16,-6-1-35-16,-3-3 80 15</inkml:trace>
  <inkml:trace contextRef="#ctx0" brushRef="#br0" timeOffset="124157.56">1034 4586 1070 0,'-2'-1'134'0,"-1"-1"131"0,-2 5-137 0,-1 5-14 0,4 8-31 16,2 6-16-16,2 8-18 15,6 8-11-15,-2 8-14 0,4 4-10 16,-7 7-9 0,3 0-7-16,-3 1-44 15,-3-6-8-15,-1-3-40 16,-3-8-17-16,1-13-19 15,3-4-110-15,0-19 147 16</inkml:trace>
  <inkml:trace contextRef="#ctx0" brushRef="#br0" timeOffset="124628.9">1567 4855 1298 0,'-3'0'87'0,"3"4"37"16,4 3-21-16,6-3-27 0,4 6-12 0,3-4-13 0,9 4-4 0,5 1-14 16,1 0-9-16,9-4-17 15,1 0-4-15,4-4-16 16,5-3-7-16,-7-2-41 16,-3-1-18-16,-10-6-40 0,-4-1-17 15,-14-10 81-15</inkml:trace>
  <inkml:trace contextRef="#ctx0" brushRef="#br0" timeOffset="124812.87">1800 4533 1666 0,'-12'6'122'0,"2"0"41"15,7 1-45-15,0-3-64 16,3-2-37-16,3 4-54 15,5 4-24-15,6 6-53 16,2 4-33-16,6 5-85 16,-3 4 127-16</inkml:trace>
  <inkml:trace contextRef="#ctx0" brushRef="#br0" timeOffset="124980.26">1698 5381 1347 0,'-5'16'125'15,"0"-8"73"-15,5-8-93 16,10-10-76-16,1-4-36 16,3-13-77-16,7 1 16 15,-1-9 18-15</inkml:trace>
  <inkml:trace contextRef="#ctx0" brushRef="#br0" timeOffset="125343.92">2269 4678 1529 0,'6'-5'96'0,"4"-1"47"15,5 0-67-15,11 1-9 16,2 3-12-16,10 2-7 15,6 7-5-15,-1 4 1 16,-5 3-13 0,-10 3-3-16,-15 7-12 15,-10 3-8-15,-16 10-3 16,-9 6-7-16,-21 12 2 0,2 0-1 16,-3 8-11-16,-1 2-4 0,19-11-3 31,7-2 9-31,18-10 3 15,7-5 6-15,11-6 7 0,12-6-9 16,13-10 1-16,6-7 2 0,13-8-38 16,12-8-13-1,4-11-77-15,7-7-36 0,-1-7 89 16</inkml:trace>
  <inkml:trace contextRef="#ctx0" brushRef="#br0" timeOffset="125805.21">3083 4866 1370 0,'-6'12'137'0,"-1"-1"81"0,7-4-68 0,0-4-36 0,11-6-41 0,5-1-20 15,11-8-34-15,4 2 2 0,11-4-20 16,-5 0-15-16,3 3-52 15,-2 0-32-15,-21 6-71 16,2 4-30-16,-19 1 111 16</inkml:trace>
  <inkml:trace contextRef="#ctx0" brushRef="#br0" timeOffset="125952.53">3048 5115 1358 0,'10'12'99'0,"15"-2"54"0,3-9-28 15,29-4-30-15,6-6-20 16,3-7-27-16,-1 0-38 16,-8-6-114-16,-3-3 168 15,2-18-88-15</inkml:trace>
  <inkml:trace contextRef="#ctx0" brushRef="#br0" timeOffset="126311.29">4356 4597 1486 0,'-3'-6'101'16,"-7"3"59"-16,-1 3-34 15,0 8-37 1,-4 3-16-16,5 9-24 0,1 9-5 16,-1 13-17-16,4 6-6 15,0 8-8-15,1 3-12 16,3-2-32-16,2-5-19 0,0-10-53 15,5-9-24-15,3-12-35 16,-2-5-101-16,8-23 160 16</inkml:trace>
  <inkml:trace contextRef="#ctx0" brushRef="#br0" timeOffset="126627.03">4560 4769 1524 0,'0'10'92'16,"-5"7"45"-16,-3 7-49 16,-3 14-48-16,5 7-12 0,1 7-20 15,8 5-5 1,10-3-13 0,2-7-6-16,11-14-17 15,-1-11 2-15,3-15 2 0,-1-7 12 16,5-16 28-16,-1-9 11 0,-6-13 16 15,-2-6 11 1,-8-8 20-16,-4-4 4 0,-7-2 13 16,-9 1-10-16,-9 10-31 15,-5 4-15-15,-3 23-29 16,3 14-14 0,-11 12-48-16,-2 13-34 15,-6 1-80-15,2 2-210 16,-3-12 238-16</inkml:trace>
  <inkml:trace contextRef="#ctx0" brushRef="#br0" timeOffset="127257.13">5580 4918 1189 0,'13'39'69'0,"-1"5"33"0,6 0-78 0,-4-1-21 16,-1-8-28-16,1-5-4 0,-3-15 17 0,-3-4 18 16,-7-11 53-1,-1-4 12-15,-9-15 19 16,-4-7-5-16,-4-7-24 0,-4-4-6 15,6-3-22-15,-4-9-3 16,9 0-11-16,2 4-8 16,10 7 6-16,7 5 1 0,9 14 9 15,5 0 2-15,6 5-11 16,7 6-5-16,-3 5-28 16,-1 3-25-16,1 6-66 15,-3-1 16-15,-10-1 36 16</inkml:trace>
  <inkml:trace contextRef="#ctx0" brushRef="#br0" timeOffset="127996.08">5997 4941 1361 0,'6'0'80'0,"4"-3"39"0,15 3-45 15,-5-6-26-15,2-2-1 16,4-6-3-16,-6 0 0 15,5-1 5 1,1 0 4-16,-7 2-7 0,-7 0 4 16,-7 1-15-16,-5 1-3 15,-11-2 0-15,-5 0-6 0,-12 4-10 16,1 4-7-16,-5 16-6 16,5 5-7-16,-1 20 3 15,3 13-2 1,3 5-7-16,12 7 4 0,17-7-14 15,5-4-5-15,13-16-1 16,1-9 3-16,4-8 13 16,-5-9 8-16,0-10 8 15,2-1 3-15,-2-17 3 16,2-4 5-16,-3-9 2 16,1-3 5-16,-5-1 7 15,-2 4 1-15,-7 8-7 16,-2 5-7-16,-7 18-7 0,-1 2-5 15,-1 17-5 1,-1 5 2-16,-4 8-16 16,5 0-5-16,-1-3-9 0,1-3-9 15,1-8 17 1,-1-4 1-16,3-10 12 0,2-2 11 0,0-10-2 16,6-2 3-1,1-6 0-15,7-1-4 0,2 2 2 16,3 3-9-1,4 4 0-15,3 6 1 0,-2 5-16 16,-1 9-5 0,-4 4-48-16,-10 0-24 15,-6 3-14-15,-8 2 5 0,-6-6 42 16,1-7 27-16,-4-6 44 16,2-4 22-16,2-9 27 15,4-9 8-15,7-5 9 16,7-1-8-16,6-5-9 15,3 4-7-15,5 12-8 16,1-2 4-16,0 13-4 16,4 1 2-16,-4 11-14 0,1 8-16 15,-2 12-13-15,-2 8-17 16,-3-2-45-16,-8 4-19 16,-3 0-65-16,-1-6-27 15,-2 3 99 1</inkml:trace>
  <inkml:trace contextRef="#ctx0" brushRef="#br0" timeOffset="128428.26">7614 4459 1155 0,'-3'8'135'16,"-4"-1"134"-16,-1 11-58 0,-4 2-19 0,-2 10-8 0,4 3-53 0,2 5-27 0,7 10-52 0,2 4-20 15,9 4-16 1,-1 6-8-16,2 1-35 0,-1-2-50 15,-1-4-57-15,-1-3-40 16,0-10 21-16,1-8 69 16</inkml:trace>
  <inkml:trace contextRef="#ctx0" brushRef="#br0" timeOffset="129482.23">526 5957 1422 0,'-2'3'71'0,"-4"10"28"0,3 9-20 0,-5 14-28 0,5 11-6 0,-1 20-24 0,3 5-12 0,-1 8-7 31,-1 1-5-31,3-12-25 16,5-7-19-16,-4-13-40 15,3-10-13-15,-3-22-186 16,5-5 180-16</inkml:trace>
  <inkml:trace contextRef="#ctx0" brushRef="#br0" timeOffset="129790.74">709 6201 982 0,'-11'3'164'0,"6"13"236"15,-5 6-293 1,9 19-49-16,1 10-14 16,3 15-21-16,8 3-8 15,13-2-17-15,-1-7-2 0,14-24-1 16,-4-6 0-16,5-19 3 15,-2-10 4-15,-8-12 20 16,1-12 12-16,-6-14 22 16,3-4 7-16,-11-11 1 15,-4-1 0-15,-12 1-12 16,-12 1-17-16,-17 2-11 16,-9 8-20-16,-12 15-14 15,-2 2-4-15,-4 22-35 16,5 4-4-16,12 12-41 0,6 0-18 15,18 2-19-15,14-2-17 16,15-4 90-16</inkml:trace>
  <inkml:trace contextRef="#ctx0" brushRef="#br0" timeOffset="130029.21">1436 6315 1437 0,'3'1'136'16,"-1"-1"129"-16,20-1-162 15,3-5-15-15,8-2-40 16,7-2-14-16,2 1-28 16,1 4-4-16,-7 3-38 15,0-2-28-15,-6 2-78 16,-6-1-34-16,-11-10 95 0</inkml:trace>
  <inkml:trace contextRef="#ctx0" brushRef="#br0" timeOffset="130184.72">1603 5905 1743 0,'-6'0'94'0,"4"0"9"16,1 0-41-1,2-2-68-15,7 2-32 0,6 2-50 16,4 3-32-16,7 9-210 16,-1 6 200-16</inkml:trace>
  <inkml:trace contextRef="#ctx0" brushRef="#br0" timeOffset="130341.83">1639 6638 1625 0,'-6'14'100'0,"1"-6"28"0,5-6-30 16,4-9-59-16,5-4-40 16,10-6-79-16,8 0-42 15,9-7 58-15</inkml:trace>
  <inkml:trace contextRef="#ctx0" brushRef="#br0" timeOffset="130657.62">2212 6271 1256 0,'11'-15'125'0,"6"3"157"16,7-1-185-16,9 5-21 16,0 4-4-16,2 5-18 15,0 7-7-15,-7 11-23 16,-6 5-8-1,-17 10-7-15,-5 6-9 0,-22 9-7 16,-2 1-7-16,-6 7-7 0,5 1-2 16,9-4 6-1,5 1 1-15,13-3 1 16,9-6 8-16,16-8-3 16,12-11 4-16,21-16-10 15,6-11-8-15,15-21-45 16,2-7-27-16,3-15-299 0,-3-12 247 15</inkml:trace>
  <inkml:trace contextRef="#ctx0" brushRef="#br0" timeOffset="130863.6">3310 6206 1400 0,'-13'21'151'0,"2"-1"159"0,5-1-134 0,16-5-82 15,-1-4-24-15,19-9-60 0,7-2-11 16,6-7-5-16,-1-2-14 31,-1 2-37-31,-1 0-24 0,-13 5-63 16,-1 3-20-16,-21 0 87 16</inkml:trace>
  <inkml:trace contextRef="#ctx0" brushRef="#br0" timeOffset="131006.26">3174 6627 1530 0,'26'10'83'0,"2"-7"36"16,15-2-31-16,7-2-32 16,-1-2-14-16,6-10-65 15,-9 2-51-15,3-5 42 16</inkml:trace>
  <inkml:trace contextRef="#ctx0" brushRef="#br0" timeOffset="131528.65">4544 5974 1247 0,'-24'21'96'0,"-1"-1"74"0,1 4-71 16,7 1-49-16,1 0-12 15,10 1-26-15,6-3-10 16,11 2 14-16,6 1 9 0,18-1 16 15,4-1 10-15,12 2 2 16,-2 1-7-16,-5 8-2 16,0-4-8-16,-14 6-15 15,-5-6-4 1,-11 5-15-16,-9-1 2 16,-16-2-2-16,-11 4-9 0,-17-4-23 15,-2-2-23-15,-8-7-45 16,-5-4-19-16,-3-13-25 15,2-9-235-15,6-14 248 16</inkml:trace>
  <inkml:trace contextRef="#ctx0" brushRef="#br0" timeOffset="131703.72">4466 6145 1582 0,'71'-7'76'15,"2"-5"13"-15,0-4-33 0,-4-8-46 16,2-1-37 0,-6-5-80-1,-1-5-238-15,-10 2 212 0</inkml:trace>
  <inkml:trace contextRef="#ctx0" brushRef="#br0" timeOffset="132294.48">5615 6359 1494 0,'9'8'71'0,"2"6"28"0,-1 8-28 0,1 8-14 0,0 6-12 0,0-4-33 0,0 6-8 0,-1-4-3 16,-6-4-5-16,1-4-7 15,-2-6-2-15,-3-12-2 16,0-5 5-16,0-1 8 16,-3-7 9-16,-3-12 18 15,-4-12 11-15,6-12 14 16,-4-11 6-16,4-9-14 16,4-1-14-16,7 9-19 15,2 7-18-15,10 14-18 16,0 6-8-16,5 5-47 0,3 5-21 15,4 5-42-15,1 3-181 16,6 4 213-16</inkml:trace>
  <inkml:trace contextRef="#ctx0" brushRef="#br0" timeOffset="133080.59">6072 6348 1246 0,'2'14'107'0,"1"-4"84"16,7-3-91-16,4-7-48 15,6-6-13-15,-1-5-10 16,5-3 1-16,-2-5 0 16,-6-5 7-16,3 2 6 15,-7 3 5-15,-7 2-4 16,-3 1-2-16,-15 4-16 16,-12 4-7-16,-13 1-8 15,-1 9-10-15,-9 17-2 16,4 8-6-16,1 17-5 15,6 14-2-15,13 15-6 16,11-1-6-16,23-9-7 0,13-7 3 16,18-25 5-16,4-7 10 15,4-18 15-15,-5-6 5 16,1-11 12-16,0-8 1 0,-3-12 20 16,-4-7 5-1,-6-8 6-15,-2-1 10 0,-10 4-12 16,-6 2 3-16,-4 13-10 15,-6 10-8-15,-2 22-1 16,1 14-12-16,-3 16-6 16,-5 3-13-16,2 9-41 15,-1-2-17-15,-1-4-20 16,3-6 8-16,2-13 34 16,2-8 16-16,-1-13 34 15,6-10 6-15,-4-12 12 16,3-8 6-16,1-14-17 15,4-8 0-15,4-3-12 0,7 1-5 16,10 15 9-16,4 12 10 16,5 21 3-1,-6 13-2-15,-7 19-9 0,-4 10-12 16,-11 8-22 0,-1 5-14-16,-10 1-32 15,3-7 3-15,-2-8 10 0,-2-15 18 16,2-15 37-16,4-5 8 0,-4-19 20 15,2 0 7-15,1-14 2 16,-1-2-5 0,4-6-2-16,2 0-11 0,7 8-2 31,7 0 3-31,0 17-4 0,2 7 10 16,-2 17-6-16,-3 7-5 15,-6 20-9-15,-3 5-6 0,-5 5-9 16,-2 6-18-1,2-4-60-15,-4-3-35 0,4-7-59 0,-3-4-20 16,5-19 119 0</inkml:trace>
  <inkml:trace contextRef="#ctx0" brushRef="#br0" timeOffset="134349.09">7677 6063 805 0,'0'-2'155'0,"0"0"227"0,-5 1-239 0,-4 1-22 0,-13 3-16 0,-4 3-18 16,-2 7-26-1,0-1-9-15,5 7-12 16,6 7-5-16,8 7-13 15,1 9 2-15,8 15-16 16,6 6-11-16,-3 5-11 16,8 0-9-16,3-15-7 0,9-4 6 15,7-14 12 1,-2-8 3-16,5-11 10 16,-6-13 5-16,9-14 17 0,0-13 3 0,2-17 9 15,0-9-7-15,-6-18-14 16,-4-3-3-1,-9-6-6-15,-11-4-1 16,-13 7 6-16,-12 3-4 16,-8 14-7-16,-2 7-6 15,2 28-47-15,-1 9-23 16,-1 16-69-16,-6 13-268 16,8 12 265-16</inkml:trace>
  <inkml:trace contextRef="#ctx0" brushRef="#br0" timeOffset="136886.93">491 7573 1172 0,'-11'8'96'0,"3"2"46"0,2-1-44 16,-4 2-21-16,7-5-36 0,0 4-6 0,3-1-19 0,0 1 11 31,3 2 12-31,-3 1 8 16,0 4 13-16,0 4-6 15,-6 7-5-15,-5 4-5 16,-2 6-17-16,-1 0-8 16,0-1-9-16,3-7-8 15,3-6-3-15,8-3 4 16,11-15 13-16,3-5 12 16,13-7 22-16,8-2-1 0,4-6-11 15,2 1-5-15,0 9-21 16,-2-4-1-16,-4 16 0 15,-10 1-10-15,-4 13 0 16,-7 10-1-16,-8 6 0 16,1 1 4-16,-15 2-4 15,-2-3 3-15,-5-2-4 16,-3-3-17-16,-7-4-30 0,-2 1-21 16,-12-10-52-1,-4-1-10-15,1-16-46 0,-1-4-207 16,4-17 250-16</inkml:trace>
  <inkml:trace contextRef="#ctx0" brushRef="#br0" timeOffset="137096.71">401 7569 1292 0,'13'4'118'0,"1"-1"108"15,8 7-76-15,9-2-42 16,7 0-17-16,18-7-43 15,2-2-13-15,10-4-16 16,6-6-11-16,-3 0-20 16,-2 0-29-16,-6 3-94 15,-3 2 159-15,-12 6-59 16</inkml:trace>
  <inkml:trace contextRef="#ctx0" brushRef="#br0" timeOffset="137316.26">1327 8091 1642 0,'10'9'98'0,"4"-3"29"16,6 1-49-16,5-3-9 0,2-2-37 15,0-2-14 1,3 0-13-16,-3-3-2 0,8-4-37 15,-5-2-27-15,-4-10-67 16,3-1-38-16,-12-10 90 16</inkml:trace>
  <inkml:trace contextRef="#ctx0" brushRef="#br0" timeOffset="137501.62">1602 7651 1535 0,'-19'12'134'15,"-3"4"95"-15,4-3-45 16,2-2-73-16,7-2-44 16,9-6-101-16,2-3-34 0,16 7-85 31,5 4-46-31,2 11 108 16</inkml:trace>
  <inkml:trace contextRef="#ctx0" brushRef="#br0" timeOffset="137614.6">1513 8565 1647 0,'-1'13'74'0,"1"-7"0"15,6-6-31 1,10-22-51-16,6-3-38 16,6-15-71-16,5-5 62 15</inkml:trace>
  <inkml:trace contextRef="#ctx0" brushRef="#br0" timeOffset="137945.78">2211 7783 1531 0,'0'-5'99'0,"0"-3"60"15,1 2-59-15,13-5-35 0,4 2-7 16,2 9-28-16,4 0-12 15,-1 12-15-15,-4 6-3 32,-8 13 0-32,-4-1-1 15,-15 14-4-15,-9 0-3 0,-12 5-5 16,-4 3-4-16,-5 0 6 16,7 0 2-1,7-1 3-15,7-2 4 16,21-5 0-16,11 2-1 0,13-18 5 15,11-4 1-15,12-18-33 16,10-11-28-16,15-22-65 16,9-7-17-16,24-12 74 15</inkml:trace>
  <inkml:trace contextRef="#ctx0" brushRef="#br0" timeOffset="138338.42">3443 7613 1499 0,'-11'9'77'0,"6"-4"6"0,-1 3-34 0,12-7-20 0,5-1-4 0,17-6 19 0,7 1 6 0,8-1-8 16,-2 1-6-16,-2 4-24 0,-1-2-18 16,-10 3-60-1,-4-4-37-15,-11 9-297 16,-9-2 243-16</inkml:trace>
  <inkml:trace contextRef="#ctx0" brushRef="#br0" timeOffset="138499.51">3432 8002 1703 0,'23'5'89'0,"12"-3"16"15,-2-9-25-15,13-1-36 16,6-4-19-16,2-4-66 16,2-3-50-16,4-3 53 15</inkml:trace>
  <inkml:trace contextRef="#ctx0" brushRef="#br0" timeOffset="139190.57">4687 7699 1166 0,'0'-4'109'0,"-1"-3"83"0,-10 0-47 0,0-5-31 0,8 6-14 0,-2 0-31 0,8 0-14 16,0 1-27-16,0 0-2 0,18 0 1 15,-1-3 7-15,20 5 21 16,5 3 2-16,8 2-13 16,-5 9-12-16,-10 5-23 15,-11 6-7 1,-14 8-3-16,-12 4-10 15,-9 6-23-15,-11 2-8 16,-15 4-22-16,-6-3-2 0,-13 4 3 16,-4-4 1-16,3-1 25 15,4-4 8-15,15-6 17 16,10-4 8-16,20-4 18 16,7-1 13-16,18-4 22 15,10 0 14-15,13-6-10 16,6-7-8-16,9-6-20 0,7-6-13 15,4-10-31-15,1-4-39 16,1-6-95-16,1-2-125 16,-2 4 154-16</inkml:trace>
  <inkml:trace contextRef="#ctx0" brushRef="#br0" timeOffset="139697.01">6009 7815 1350 0,'0'34'73'0,"-1"9"13"0,-9-1-21 0,7 3-27 0,3 2-14 0,2-8-16 16,4-4-3-16,4-10-7 15,-3-7 2-15,1-9 4 16,2-4-2-16,-7-5 18 16,3-2 11-16,-9-9 18 15,-6-3 16-15,-2-7 14 16,-4-12 4-16,6-8 1 16,6-6-13-16,9-7-25 15,7 1-13-15,9 4-18 16,9 3 0-16,9 7-4 15,-4 4-4-15,5 4-31 0,-5 7-26 16,-3 7-77 0,4 7-42-16,-10 5-29 0,-2 8 80 15</inkml:trace>
  <inkml:trace contextRef="#ctx0" brushRef="#br0" timeOffset="140387.75">6369 7914 1387 0,'13'8'57'0,"-1"-5"2"16,4-3-5-16,6-5 4 16,2-7-2-16,1-1 1 15,3-3 3-15,-2-7-5 16,-9 1 0-16,-6-4-11 16,-6 7-5-16,-16-1-12 15,-10 4 0-15,-10 5-8 16,-6 6-4-16,1 10-3 15,6 11-6-15,7 19-4 16,0 4-1-16,9 11-1 16,5 6-2-16,9 4 0 15,6-10-5-15,8-9 3 16,4-5 0-16,7-17-1 0,5-5 2 16,3-9 5-16,11-10 11 15,2-9 11-15,0-5 11 0,-2-3 15 16,-5-3 3-1,-6 3 0-15,-4 1 0 16,-15 9-9-16,2 5-11 0,-8 15-13 16,-7 10-8-16,-1 12-25 15,-6 3-15-15,0 8-38 16,-4 3-33-16,7-6 3 16,0-5 14-1,0-13 43-15,3-9 42 0,3-11 29 16,0-11 6-1,11-11 8-15,8-8-6 0,5-4-12 16,6 1-6-16,2-1-12 16,1 9-4-16,-3 9-4 0,-1 7-1 15,-7 11-3 1,-3 4-16-16,-9 6-31 16,-8 3-18-16,1-3-23 0,-5 1 14 15,1-13 33-15,0 0 30 16,4-6 61-16,-1-9 16 15,7-10 21-15,4-5 15 16,5 3-19-16,-3 2-2 0,1 13-12 16,-3 4-25-16,0 8-14 15,4 11-13 1,-2 11-15-16,1 6 0 16,-2 8-43-16,-3-4-36 15,1-1-87-15,-3-5-86 0,-1-11 142 16</inkml:trace>
  <inkml:trace contextRef="#ctx0" brushRef="#br0" timeOffset="140640.19">7937 7580 1730 0,'-1'6'135'0,"-4"14"58"0,2 12-32 0,-4 18-62 0,1 6-31 0,3 5-37 0,3 2-21 0,5-3-49 16,-1-5-30-16,6-4-98 15,-7-9-59 1,-3-1 124-16</inkml:trace>
  <inkml:trace contextRef="#ctx0" brushRef="#br0" timeOffset="141682.2">491 9461 970 0,'-3'-2'114'0,"1"-2"122"0,2-3-132 0,5 4-7 0,4-6-13 0,4 2-9 0,4 4-8 15,7-1-6-15,4 4-13 16,9 3-4-16,2 5-23 16,10-1-7-16,0 8-11 15,-5 0-3-15,-4 1 0 16,-4 2-1-16,-14 4 1 15,-6 1 1 1,-18 6-2-16,-9-1-6 0,-16 5-23 16,-9-3-13-16,-3 5-17 15,-4-4 2-15,4 1 25 16,5-5 11-16,19-11 18 16,4-2 9-16,14-5 8 15,9 2 8-15,12-3 14 16,6 5-3-16,6-2-11 15,2 1-7-15,3 3-21 16,2-6-21-16,1-1-52 0,6-8-32 16,4-8 54-16</inkml:trace>
  <inkml:trace contextRef="#ctx0" brushRef="#br0" timeOffset="141877.64">1570 9622 1420 0,'22'0'97'0,"5"0"66"15,8-3-93-15,2-2-44 16,6-1-9-16,-2-1-17 16,5-2-13-16,-8-2-53 15,-7-2-35-15,-9-6 51 16</inkml:trace>
  <inkml:trace contextRef="#ctx0" brushRef="#br0" timeOffset="142046.18">1635 9163 1561 0,'0'0'95'15,"0"2"22"-15,4 4-41 0,6 0-64 16,7 2-32-16,2 5-68 15,6 6-38 1,1 12 62-16</inkml:trace>
  <inkml:trace contextRef="#ctx0" brushRef="#br0" timeOffset="142209.37">1851 9992 1540 0,'-2'7'110'0,"-1"-4"66"15,3-3-74 1,3-3-58-16,2-10-37 0,8-9-75 0,6-5-41 16,9-11-236-1,2-9 208-15</inkml:trace>
  <inkml:trace contextRef="#ctx0" brushRef="#br0" timeOffset="142524.97">2288 9335 1544 0,'19'-11'65'0,"0"3"34"0,8 0-22 0,1 6-3 0,8 2-4 16,2 11-35-16,-3 4-14 15,-12 4-10-15,-7 7-6 16,-14 6-11-16,-7 4-9 15,-15 7-18-15,-7 4 1 0,-8 0 6 16,3 4 10-16,9-4 14 31,9 2 2-31,10-5 12 16,9 2 5-16,11-16 10 16,12-5-2-16,15-15-11 15,3-10-4-15,12-11-31 16,-3-5-23-16,8-9-66 15,-4-9 342-15,12-11-193 16</inkml:trace>
  <inkml:trace contextRef="#ctx0" brushRef="#br0" timeOffset="142911.1">3462 9321 1367 0,'6'3'97'0,"6"3"50"0,4-3-19 0,8-3-45 0,1-1-30 0,2 1-32 0,-2 0-22 0,0 4-37 16,-2 4-26-1,-6 0-68-15,-1 3 22 0,-8 0 45 16</inkml:trace>
  <inkml:trace contextRef="#ctx0" brushRef="#br0" timeOffset="143098.76">3405 9628 1458 0,'31'5'71'0,"6"1"50"0,7-1-26 16,2 3-28-16,1-3-13 0,-8 1-90 15,2-3-46 1,-6 3 38-16</inkml:trace>
  <inkml:trace contextRef="#ctx0" brushRef="#br0" timeOffset="144342.03">4978 9160 766 0,'0'0'123'0,"0"-3"163"0,0-1-129 0,-2 4-37 0,2 0-7 0,0 4-5 16,-3 2-4-16,1-1-4 16,2-1 4-16,0 3-25 15,2 4-12-15,-2 6-29 16,3 7-20-16,-3 18-6 0,2 7-5 15,-2 14-21 1,1 5-4-16,-1 3-48 16,-1-3-24-1,2-8-37-15,1-10-17 0,1-18-86 16,6-10 133-16</inkml:trace>
  <inkml:trace contextRef="#ctx0" brushRef="#br0" timeOffset="145042.96">6178 9385 894 0,'0'0'134'0,"0"5"138"0,8 11-146 0,-5 1-21 0,4 13-39 0,-1 5-19 0,-5 6-36 15,6 5-17-15,-6-7-19 16,2 2-15-16,-1-11-9 15,0 0 8-15,2-14 14 16,-4-4 14-16,0-10 23 16,0-4 1-16,-1-12 19 15,-6-11 12-15,7-13 10 16,0-8 9-16,4-4 1 16,5 3-5-16,2 7-13 15,2 4-14-15,6 14-15 16,3 4-10-16,0 6-11 15,3 1-21-15,5 1-54 16,5 6-31-16,-2 4 48 0</inkml:trace>
  <inkml:trace contextRef="#ctx0" brushRef="#br0" timeOffset="145742.29">6585 9611 1389 0,'10'3'53'0,"5"-1"12"15,3-2-20-15,9-11 0 16,3-5 6-16,-2-5 7 16,0-2 3-16,-6-4 7 15,-3 5-3-15,-8-2 1 16,-3 4-12-16,-14 2-23 16,-10 4-6-16,-9 1-14 15,-7 2 1-15,-4 11-1 16,0 7-3-16,-4 13-8 15,6 10-4-15,7 16-7 16,8 3 3-16,16 4-3 16,8 3-2-16,13-9-2 0,12-8-4 15,8-10 10-15,5-9 2 16,-2-15 7-16,-2-5 6 16,-2-16 6-16,-3-6 8 15,-2-8 9 1,-4-6-1-16,1 3 4 0,-2 3-4 15,-7 8-6-15,1 6-2 0,-10 13-13 16,-5 3 1-16,0 4-14 16,-3 8-14-1,-1 3-18-15,0 4-16 0,-2 2-3 16,1-2 8-16,-1-10 24 16,0-7 16-16,0-2 32 15,2-13 6-15,4-7 6 16,-1 1-1-16,7-7-16 15,3 4 0-15,3 8-15 16,0 2 0-16,4 10-4 16,0 2-2-16,-3 5-10 0,-3 4-9 15,-1 4-22 1,0-1-8-16,-9-5 12 0,3-1 7 16,-5-9 30-1,-1-7 17-15,1-5 25 16,1-9 4-16,2-8 13 15,2 1 1-15,10 2-3 0,-2 4 0 0,5 8-10 16,-4 9-11-16,4 10-18 16,-2 10-1-16,2 13-15 15,2 7-22-15,-3 6-47 16,-4-2-46-16,2-6-84 16,-3-5-20-1,3-6 108-15</inkml:trace>
  <inkml:trace contextRef="#ctx0" brushRef="#br0" timeOffset="146129.17">7819 9399 986 0,'0'-15'172'0,"0"5"261"0,0 6-282 15,0 4-57 1,-2 6-18-16,-2 13-41 0,-3 6-15 0,3 16-14 0,-3 8-6 0,6 3 2 31,2 0-6-31,12-9-5 16,7-6-1-16,13-13-14 16,10-8 3-16,0-15 12 15,2-7 11-15,-10-18 37 16,0-4 14-16,-8-15 25 15,-8-1 3-15,-13-5 3 16,-8 4 3-16,-21-6-13 0,-12-4-9 16,-14 9-28-16,-6 7-22 15,-2 17-39-15,2 14-25 16,6 16-58-16,2 8-26 16,18 4-74-16,5-1 53 15,21 3 71-15</inkml:trace>
  <inkml:trace contextRef="#ctx0" brushRef="#br0" timeOffset="146909.16">690 10756 1341 0,'6'11'97'0,"-4"5"61"0,1 7-36 0,2 12-45 0,-5 9-15 16,4 18-37-16,-2 5-12 0,7 9-5 16,2 4-3-16,4-2-3 15,2-4-10-15,2-11-35 0,-2-6-17 16,-1-15-59-16,3-13-18 15,-5-21 80-15</inkml:trace>
  <inkml:trace contextRef="#ctx0" brushRef="#br0" timeOffset="147264.19">1486 11120 1815 0,'-9'0'19'0,"28"2"-5"0,38 7 12 16,-12 1-3-16,12 2-10 15,-3-6-4-15,-1-1-11 16,-2-3-18-16,-8-2-48 16,-6-8-21-16,-5-5-62 15,-15-1-242-15,-6-11 258 0</inkml:trace>
  <inkml:trace contextRef="#ctx0" brushRef="#br0" timeOffset="147415.2">1603 10806 1750 0,'0'0'86'0,"0"0"9"15,2-5-33-15,1 4-44 16,3-4-22-16,2 4-56 15,3-4-48-15,10 8 52 16</inkml:trace>
  <inkml:trace contextRef="#ctx0" brushRef="#br0" timeOffset="147573.38">1720 11577 1646 0,'1'-8'111'0,"1"-3"63"16,-2-4-117-16,3-1-94 16,2-3-55-16,1-2 57 15</inkml:trace>
  <inkml:trace contextRef="#ctx0" brushRef="#br0" timeOffset="148172.41">2455 10770 1394 0,'25'0'100'0,"1"-2"43"16,-1 1-26-16,-2-4-35 15,6 0-19-15,-2 4-19 16,7 1-8-16,-2 6-14 16,1 7-10-16,-3 10-4 15,-5 4-7-15,-1 8-6 16,-8 4-4-16,-8 5-18 0,-7 5-5 15,-13 5-11 1,-12 3-2-16,-9-5 6 0,-5-2 5 16,-5-10 11-16,4-1 10 15,10-3 15-15,6-4 13 16,18 4 18 0,5-3 1-16,16-6 3 0,11-3-10 0,14-10-15 31,6-1-2-31,8-13-10 0,4-5-13 15,-3-13-40-15,7-7-31 0,-1-8-62 16,4-3 71-16</inkml:trace>
  <inkml:trace contextRef="#ctx0" brushRef="#br0" timeOffset="148376.93">3361 10961 1454 0,'-5'19'155'0,"3"0"143"0,12-7-155 16,6-5-86-16,-1-3-22 31,15-2-29-31,-4-2-2 0,7-2-28 0,-2-1-19 16,-4 3-42 0,-2 0-36-16,-14 6-51 15,-4 1 91-15</inkml:trace>
  <inkml:trace contextRef="#ctx0" brushRef="#br0" timeOffset="148533.59">3286 11361 1543 0,'27'13'116'16,"3"-2"72"0,7-8-99-16,0-3-24 15,8-3-29-15,-3-3-34 0,1-1-93 16,-4-1-56-16,-3 4 64 15</inkml:trace>
  <inkml:trace contextRef="#ctx0" brushRef="#br0" timeOffset="149164.85">4918 10846 1381 0,'-5'4'96'0,"-3"9"38"0,-5 0-35 0,-1 9-52 0,-3 3-17 0,-2 14-20 16,8 12-10-16,9 18-9 15,2 7-1-15,13 0-13 16,9-5 0-16,10-29 10 15,12-7-3-15,5-27 18 0,-2-8 19 16,2-11 29-16,-2-11 15 16,-7-21 2-16,-4-4-11 15,-14-18-23 1,-9-6-9-16,-18 3-5 0,-17-1-2 16,-18 9-6-16,-9 0-4 15,-4 16-23-15,1 6-17 0,6 22-44 16,3 16-32-16,7 24 88 15,8 9-25-15</inkml:trace>
  <inkml:trace contextRef="#ctx0" brushRef="#br0" timeOffset="149731.39">6282 11391 1490 0,'0'0'31'0,"-1"-3"-8"0,-1-8 22 0,-7-6-13 0,1-5-11 0,-5-15 13 0,4-4 2 0,-2-11 17 0,4-3 6 0,9-2 4 15,3 4-3-15,10 9-10 0,8 1-4 16,2 11-25-16,2 6-12 16,1 2-42-16,2 2-28 15,0 8-52-15,-3 3-13 16,7 11-28-16,1 6-76 16,-5 8 147-16</inkml:trace>
  <inkml:trace contextRef="#ctx0" brushRef="#br0" timeOffset="150392.57">6664 11046 1236 0,'14'17'113'16,"8"1"81"-16,-4-12-85 16,4-6-28-16,1-10-16 15,-5-4-8-15,7-8-8 16,0-3 2 0,-9-3 3-16,3 1-3 0,-16 0 4 15,-4 3 2-15,-12 4-10 16,-11 2-5-16,-9 7-14 15,-8 8-15-15,0 14-7 16,0 8-4-16,3 29-7 16,2 5-5-16,12 20-13 15,10-2-4-15,19-5-21 0,12-6-3 16,13-21 3-16,13-6 8 16,-4-23 22-16,1-5 17 15,1-16 22-15,-11-8 4 16,6-8 17-16,0-3 1 15,-4 1 5-15,-1 4 1 16,-5 5-16 0,-9 9-6-16,-3 11-14 0,-3 8-11 0,-3 12-7 15,-3 1-10-15,-4 4-27 16,1-3-6-16,-2-3 6 16,0-7 10-16,0-8 23 15,5-1 7-15,-4-16 2 16,1-1 5-16,6-11 5 15,-2-1 8-15,8 3-2 16,5 9-10-16,-2 10-4 16,7 4-3-16,-7 10-13 15,6 7-10-15,-6 1-46 16,3 4-18-16,-4-5-7 0,0-3 15 16,-3-6 46-16,-4-8 29 15,-6-11 42-15,2-2 16 16,-5-7 28-16,2-5-1 15,1-2 9-15,0-3-1 16,8 5-7-16,2 3-5 16,5 9-28-16,1 8-13 15,5 13-20-15,0 6-6 16,-1 8-3 0,-2 10-16-16,3 4-56 0,-4-3-26 0,-3 0-79 31,5-6-36-31,-4-9 120 0</inkml:trace>
  <inkml:trace contextRef="#ctx0" brushRef="#br0" timeOffset="150660.65">8062 10724 1454 0,'-8'27'190'0,"0"5"162"0,-8 15-118 0,-3-3-12 0,2 13-77 0,-2 0-50 16,8 6-57-16,8 1-45 15,14-1-57-15,3-6-46 16,10-5-95-1,-1-1-30 1,3-7 120-16</inkml:trace>
  <inkml:trace contextRef="#ctx0" brushRef="#br0" timeOffset="151620.18">748 12550 1378 0,'-13'-3'90'0,"-2"3"38"0,-7 7-41 0,-4 16-34 0,0 4-17 0,0 17-24 0,7 13 1 16,11 11-11-16,10 6-2 15,22 5-12-15,10-4-13 0,17-16-9 16,3-12-2-16,1-25 12 16,2-17 13-16,-2-22 26 15,-5-12 12-15,-6-24 13 16,-4-6 8-16,-15-5 3 15,-11-9 1-15,-18 7-4 16,-12 1-5-16,-22 7-18 16,-9 6-15-16,-10 9-15 15,-5 8-19-15,2 21-33 16,10 14-12-16,17 22-17 16,6 8-4-16,19 7-85 15,8 0-197-15,21 6 224 0</inkml:trace>
  <inkml:trace contextRef="#ctx0" brushRef="#br0" timeOffset="151887.76">1657 12714 1979 0,'140'5'20'0,"-72"-3"-37"0,-21-2-11 0,10 0-27 0,-6-7-37 0,-6-7-54 0,-2-2-88 16,-18-10 133-16</inkml:trace>
  <inkml:trace contextRef="#ctx0" brushRef="#br0" timeOffset="152045.98">1819 12312 1554 0,'-9'14'119'0,"-1"2"57"15,10 0-39-15,7-8-77 16,2 1-28-16,13 1-72 15,5-4-36-15,8 8-82 0,4 5 77 16</inkml:trace>
  <inkml:trace contextRef="#ctx0" brushRef="#br0" timeOffset="152197.43">1928 13153 1839 0,'-1'0'80'0,"-3"0"9"16,4-8-49-16,5-6-90 0,9-2-45 16,13-8-69-16,6-3 81 0</inkml:trace>
  <inkml:trace contextRef="#ctx0" brushRef="#br0" timeOffset="152519.01">2348 12656 1422 0,'23'-35'79'15,"9"5"47"-15,9 7-15 16,5 12 0 0,-4 6-15-16,-2 11-28 15,-6 8-18-15,-10 12-28 16,-6 7-7-16,-18 8-25 0,0 6-11 0,-19 2-28 15,-2-2-10-15,-4 2-1 16,0-1 1-16,14-6 32 16,4-1 5-16,14-5 22 15,13-3 8 1,8-7-1-16,7-4 0 0,9-5-16 16,7-3-24-16,12-14-67 15,3-6-28 1,8-14 56-16</inkml:trace>
  <inkml:trace contextRef="#ctx0" brushRef="#br0" timeOffset="152788.1">3386 12781 1464 0,'3'-8'86'0,"6"6"49"16,9 1-17-16,4 2-24 16,2 5-19-16,7 1-38 15,-1-2-14-15,5 2-34 16,-2-7-26-16,-6 0-57 15,-4 2-25-15,-7 0-118 16,-8-1 136-16</inkml:trace>
  <inkml:trace contextRef="#ctx0" brushRef="#br0" timeOffset="152944.79">3482 12989 1546 0,'24'11'83'0,"1"-3"34"15,7-2-83-15,4-4-16 0,6-2-35 16,6-2-26-16,4-7 217 16,9-1-147-16</inkml:trace>
  <inkml:trace contextRef="#ctx0" brushRef="#br0" timeOffset="153462.47">4785 12527 1375 0,'-9'27'74'16,"-2"9"43"-16,1 14-93 0,7 9-10 15,5 10-23-15,9 0-2 16,14-4-11-16,2-3-2 16,12-23 0-16,5-7-2 15,0-20 21-15,5-6 13 16,-8-17 41-16,4-9 19 16,-12-12 19-16,-5-5-1 15,-7-16-4-15,-10 0-2 16,-21-7-6-16,-12-3-4 15,-20 0 4-15,-11 4-14 16,-2 14-27-16,-3 15-14 0,3 30-48 16,1 12-31-16,-4 26-72 15,6 5-46-15,14 6 89 16</inkml:trace>
  <inkml:trace contextRef="#ctx0" brushRef="#br0" timeOffset="153982.94">6235 12924 1636 0,'5'6'2'0,"-1"4"-7"0,9 4 2 0,-3-4 0 0,-1-4 3 0,-4-6 4 0,1-6 0 0,-6-9 7 0,-2-7 1 0,-13-6 9 16,2-7 5-16,-4-7 7 0,4-6 7 0,10-1 0 15,3 4 2-15,14 2 2 16,3 10-5-16,9 8-11 16,-1 1-5-16,2 10-27 15,3 3-23 1,-3 8-67-16,1 3-38 0,-1 3-251 16,-2 6 223-16</inkml:trace>
  <inkml:trace contextRef="#ctx0" brushRef="#br0" timeOffset="154661.07">6618 12740 1240 0,'21'12'108'0,"-1"-2"70"0,-2-4-32 16,5-9-52-16,-1-5-21 15,1-9-36-15,-1-4-9 16,0-6 3-16,-7-7 4 16,1 5 6-16,-3-2 5 0,-5 5-1 15,-5 6-7-15,-16-1-9 16,-1 9-3-16,-16 9-12 31,-5 7-1-31,2 23-4 0,2 6-7 0,5 19-7 16,4 10-5-16,16 1-8 15,5 2 2-15,10-13-7 16,11-8 3-16,7-14 2 16,10-13-4-16,-3-12 11 15,1-5 3-15,1-16 17 16,-9-3 10-16,9-11 12 15,-9-1 13-15,2-1-10 16,-4 5 0-16,-8 10-12 16,-1 8-11-16,-10 9-9 15,2 9-10-15,0 10-14 16,-5 5-17-16,0 9-22 0,1-7-4 16,0 1 0-16,-1-3 18 15,-1-13 28-15,-2-9 14 16,8-2 27-16,-5-11 9 15,0-12 13-15,5-5 6 16,-3-2-5-16,6-1-5 16,3 10-15-16,2 2-7 0,4 13-15 31,1 1 3-31,-2 10-34 0,4 6-20 0,1 9-36 16,-7 6-16-16,4 5 10 31,-5-2 9-31,-2-11 37 15,0 1 18-15,-3-17 48 0,-1-2 22 0,-6-19 29 16,3-8 6-16,2-7 5 31,4-7-3-31,6 6 5 0,-2 5-6 16,2 14-17-16,0 7-11 16,3 15-34-16,-3 8-8 0,5 21-28 15,-2 4-26 1,-7 10-74-16,6 3-32 15,1-9-316-15,8-1 279 16</inkml:trace>
  <inkml:trace contextRef="#ctx0" brushRef="#br0" timeOffset="155243.45">8103 12495 999 0,'-6'10'120'0,"-6"-1"127"0,1 5-134 0,0 5-16 0,0 3-26 15,5 11-12-15,0 8-13 16,1 10-9-16,7 14-15 16,1 4-9-16,17 5-22 15,4-1-10-15,12-20-11 16,8-5-9-16,7-22 11 16,-1-11 17-16,4-15 33 15,-2-13 26-15,-6-19 40 16,-4-5 12-16,-15-19 8 0,-11 0-13 15,-16-14-38-15,-14 1-20 16,-24-8-30-16,-14-5-2 16,-16 4-18-16,-8 7-19 15,2 32-36-15,8 18-16 0,12 40-20 16,5 11 0-16,18 19-10 16,9 2-17-1,11 1 82-15</inkml:trace>
  <inkml:trace contextRef="#ctx0" brushRef="#br0" timeOffset="155621.92">8321 13594 1357 0,'0'2'96'0,"0"4"32"0,1-1-49 0,2 6-17 0,-1-2-42 16,-1-1-20-16,-1 0-57 16,2-5-39-16,-2 5 49 15</inkml:trace>
  <inkml:trace contextRef="#ctx0" brushRef="#br0" timeOffset="155795.76">8398 14183 1563 0,'0'0'86'0,"-2"0"97"16,-2-11-203-1,-4-2-51-15,1 5-33 16,-2 3 40-16</inkml:trace>
  <inkml:trace contextRef="#ctx0" brushRef="#br0" timeOffset="155938.22">8360 14683 1181 0,'0'25'145'15,"5"-8"134"-15,-2-7-198 0,0-18-98 16,-3-10-52 0,0-8 38-16</inkml:trace>
  <inkml:trace contextRef="#ctx0" brushRef="#br0" timeOffset="156049.63">8344 14918 1033 0,'0'20'170'0,"5"-7"193"16,0-12-256-16,-1-13-129 0,6-9-62 0,-4-9 46 16</inkml:trace>
  <inkml:trace contextRef="#ctx0" brushRef="#br0" timeOffset="156176.07">8456 15157 1090 0,'-14'44'234'0,"-5"-11"274"0,5-15-341 16,-5-31-234-16,0-17 49 16</inkml:trace>
  <inkml:trace contextRef="#ctx0" brushRef="#br0" timeOffset="167958.36">10499 3530 961 0,'-1'0'84'16,"-3"0"72"-16,1-3-76 0,0 0-11 0,3-1-19 0,-1 1-10 0,-1-3-10 0,2 6-2 16,0 0 4-1,0 0-3-15,0 0-4 0,-2 0-8 16,1 1-5-16,-2 3-3 15,0-3-6-15,-10 9 4 16,10-6-3-16,-4 0 1 16,3-1-5-16,2 3-2 15,1 0 1-15,1 4-1 0,1-1 0 16,2-4 0-16,5 4 0 16,-3-7-2-1,1 0 5-15,-1-1 5 0,-2-1-7 16,2 0 2-16,-2-5 5 15,0-6 0-15,-3-1 5 16,0-2 2-16,-1-1 5 16,-7 4-2-16,0 0-4 15,-3 2-3-15,0 9-11 16,-2 0 0-16,0 9 2 0,1 9 3 31,-1 2-3-31,7 4-2 0,6 1-7 16,3-6 2-16,7 0 3 0,2-6 3 15,2-9 2-15,2-2 1 16,-2-7 2-16,1-4 4 31,-4-9 3-31,-2-1 2 0,-7 0 2 0,-2-6-5 0,-4 6-1 16,-5-1-2-16,-2 7-3 16,-3 1 2-16,-2 4 3 15,3 4 0-15,2 6-5 16,2 6-5-16,4 6-1 15,4 0-3 1,2 2 1-16,5-2 1 0,5-4-1 16,0-1 5-16,2-7 8 15,-2-2 9-15,-5-6 13 16,1-1 3 0,-6-2 10-16,1-1-6 0,-7 2-8 31,-1-4-9-31,-8 9-16 15,1-1-4-15,-4 11-8 0,-5 4-4 16,-2 3-13-16,7 3-9 16,4 2-24-16,5-3-15 15,14-3-45-15,4-9-8 16,12-4 66-16</inkml:trace>
  <inkml:trace contextRef="#ctx0" brushRef="#br0" timeOffset="169080.3">10876 3268 883 0,'-3'2'102'0,"-6"-2"92"0,4 3-66 0,2-3-40 0,-5-5-16 0,9-1-11 15,7 1-6-15,-3-3 7 16,3 2-3-16,-5-1-12 16,5 1-3-16,-5 3-15 15,5 0-3-15,0 1 1 16,3 1-4-16,0 1-4 16,3 0-1-16,2 3-2 15,1 0-4-15,1 6-4 0,-4-1-2 16,-3 5-7-16,-8 0 0 15,-5 6 0-15,-10-4 1 16,-5 6 2-16,-6-4-1 0,0 4-6 16,4-4-6-16,1-3-2 15,11-3 1-15,2-3-1 16,8-5 5 0,6-1 2-16,7 1 2 0,2 0 7 15,-6 2 6-15,4 6 5 16,-3-2-2-1,6 4 0-15,-2 4-5 0,-1-1-3 16,-1 0-1-16,-2 4 0 16,-3 4 0-16,-7-3-1 15,3 4 5-15,-9 2 6 16,-7-5 6-16,-4 1 3 16,-6-7-5-16,-7-3-4 15,-2 1-11-15,-4-1-2 16,3-2 0-16,5-4-28 15,1-3-9-15,10-1-23 0,5-2-12 16,9-1-27-16,-2 0-5 16,5-1-33-16,7-4-159 15,2-6 195-15</inkml:trace>
  <inkml:trace contextRef="#ctx0" brushRef="#br0" timeOffset="169692.05">11269 3375 1171 0,'0'0'112'0,"2"0"62"0,-2 0-37 0,0-3-9 0,0 0-22 16,0-2-14-16,0-1-30 0,-2 0-13 0,2-2-14 16,2 1-9-16,9-4 1 15,3 0-8-15,6 0 2 31,2 2 1-31,4 1-1 0,4-2 4 0,-4 7-12 16,-7 3-1-16,4 3-11 16,-9 9-4-16,-2 3 0 15,-1 7-6-15,-6 4 5 16,-3 2-2-16,-2 5 5 16,-2 0 0-16,-12 5-8 15,3 0-14-15,-14 0-13 16,-4-2-3-16,-7-3-9 15,-5-1 7-15,-5-1 3 16,-3 1 5-16,5-5 7 16,6-2 9-16,18-11 5 15,1-3 1-15,17-3 8 0,2-3 1 16,10-5 2 0,5 1 1-16,9-1 12 0,5 0 1 15,12 0 7 1,1 0 0-16,5 0-7 0,4 2-3 15,-8 3-8-15,-4-1-1 16,-9 3-48-16,-5-3-32 0,0-4-119 31,1 0 102-31</inkml:trace>
  <inkml:trace contextRef="#ctx0" brushRef="#br0" timeOffset="170010.31">11878 3263 1565 0,'5'-1'118'0,"-4"1"69"0,-1 1-19 0,-1 10-39 0,-6 7-31 0,4 15-42 0,3 5-15 0,0 12-20 15,3 2-2-15,7 2-17 16,-2 1-18-16,0-6-48 16,3 0-36-16,-5-5-101 15,-1 0-13-15,-2-3 110 16</inkml:trace>
  <inkml:trace contextRef="#ctx0" brushRef="#br0" timeOffset="173902.9">13121 3378 769 0,'5'0'116'0,"0"-3"146"0,-2-1-154 0,3 2-13 0,-1-1-12 15,-4 3-9-15,-1 0-20 16,0 1 4-16,-1 7-10 0,-6-1-1 0,-8 7 1 15,-4 6-8-15,-10 4-15 32,-4 4-3-32,0 7-15 0,-5 0-5 0,2 4-2 15,-8 4 0 1,4-5 0 0,7-1-9-16,0 0-21 15,8-6-20-15,-2-4-39 16,5-5-18-16,6-19-261 15,4-3 233-15</inkml:trace>
  <inkml:trace contextRef="#ctx0" brushRef="#br0" timeOffset="174164.43">12701 3435 886 0,'-15'0'149'15,"-1"-1"234"-15,3 2-301 16,4 5-11-16,15 6-17 16,8 2-3-16,15 6 9 15,7 5 0-15,13 7-5 16,1 0-6-16,4 5-23 16,-2 1-3-16,-5 2-16 15,1-1-6-15,-4-1-45 16,-3-3-28-16,-8-9-66 15,-8-2-13-15,-9-5 85 16</inkml:trace>
  <inkml:trace contextRef="#ctx0" brushRef="#br0" timeOffset="174797.67">13580 3416 925 0,'13'-16'106'0,"1"-2"106"0,2 2-102 0,-8 2-2 15,1 4-12-15,-4 5 2 0,1 1-5 0,-1 4-1 0,3 0-21 16,0 1-16-16,4 4-21 16,7 3-13-16,0 3-6 15,6 3-4 1,-2 3-7-16,-3-1 1 0,1 3-7 16,-7 0 2-16,-8 5-2 15,-6-1-6-15,-19 4 2 16,-8 2-1-1,-11 1-3-15,-1 0 2 0,-2-2-3 16,3 3-1-16,10-1 4 16,4-3-2-16,15-5 3 15,4-1 1-15,11-5 0 16,8-2 6-16,10-6 2 0,1-4 2 16,4-2-1-1,4 1-3-15,-3-1 0 16,3-2 0-16,-5 0-15 0,-1-5-22 15,-2-1-53 1,-1-2-35-16,-3-6 67 16</inkml:trace>
  <inkml:trace contextRef="#ctx0" brushRef="#br0" timeOffset="175093.78">14303 3429 1054 0,'3'1'118'0,"-2"1"135"0,-1 0-86 0,0-2-43 0,0 0-18 0,5-4-58 0,9 3-28 0,7-5-20 15,-1 1 0-15,10 2 0 16,-1-4-1-16,1 4-19 16,0 2-22-16,-11-1-37 0,0 2-23 15,-13 0-19 1,-6 0-265-16,-3 2 261 0</inkml:trace>
  <inkml:trace contextRef="#ctx0" brushRef="#br0" timeOffset="175314.36">14199 3711 1397 0,'17'2'94'0,"2"1"39"15,5-2-14 1,1-1-42-16,0-1-27 0,3 1-37 15,-1 0-10-15,2 3-36 16,-1 0-39-16,-6-1-244 16,0 4 192-16</inkml:trace>
  <inkml:trace contextRef="#ctx0" brushRef="#br0" timeOffset="176896.79">15544 3400 767 0,'0'-3'82'0,"8"-1"83"0,-6 2-83 0,-1-1-6 16,1 0-7-16,-2 1-2 0,2 4-11 0,-1 1 4 0,-1 0-4 15,0 2-7-15,-3 3-16 16,-3 4-5-16,-4 2-21 16,-6 5 0-16,-1 7 1 15,0-1 0-15,2 8 6 0,4 3 2 16,4-3 2-16,5 5-8 15,2-5-3 1,8 0 0-16,6-3-2 16,3-6-1-16,4-5 0 0,3-6 4 15,-1-10 5 1,2-3 9-16,5-8 11 0,-1-6 0 16,-2-8 1-16,-1-2 0 0,-2-4-2 31,-8-4-1-31,-5-1-7 0,-5-2-4 15,-14-1-8-15,-4-3-3 0,-15 2-1 16,-3 4-2 0,-6 8-6-16,-1 6 0 15,1 13-5-15,-2 2 1 0,10 6-2 16,-2 4-3 0,6 4-23-16,4 1-15 0,7 1-45 15,8 1-25-15,5-5-198 0,5-2 190 16</inkml:trace>
  <inkml:trace contextRef="#ctx0" brushRef="#br0" timeOffset="177882.66">16027 3717 876 0,'0'0'106'0,"2"0"105"0,-1 0-69 16,1 0-38-16,1-1-3 0,3-5-22 0,-3-4-3 15,5-1-16-15,-3 5-13 16,3-2-15-16,-3 5-10 16,-5 3-14-16,1 3 0 15,-2 5-8-15,-3 0 0 16,3 0 0-16,4-4 1 15,-1-1 5-15,7 1 7 0,2-4 15 16,-11-4 5-16,6 1 4 31,-4-1-5-31,-4-3-15 0,2 1-8 0,-11 4-13 16,2 1-19-16,-2 1-58 16,1 3-51-16,9-3 70 15</inkml:trace>
  <inkml:trace contextRef="#ctx0" brushRef="#br0" timeOffset="178300.77">16822 3427 709 0,'-8'-6'13'0,"-1"1"-53"0,-1 2 18 0</inkml:trace>
  <inkml:trace contextRef="#ctx0" brushRef="#br0" timeOffset="178675.38">16784 3355 1070 0,'-6'-2'111'15,"0"-1"78"-15,-7-2-76 16,-1 4-15-16,-8 1-30 0,-3 1-7 16,-4 6-10-16,-2 0-6 15,4 6-16-15,3 4-2 16,4 12-15-16,-4 6-5 16,2 12-1-16,3 8-5 15,-2 7-2-15,6 4-2 16,7-2-14-16,5-4 0 15,14-14 0-15,6-8-2 0,15-21 16 16,1-6 2-16,6-11 3 16,4-3 6-16,-5-11 0 15,-7-5 4-15,-9-5 3 16,-11 4-2-16,-15-5-1 16,-12-1-2-16,-11-2-6 15,-8-2-1-15,-4 5-3 0,1 4-5 0,10 10-17 31,2 3-9-31,10 10-35 0,7 4-22 0,7 5-43 16,2 0-203-16,13 5 215 16</inkml:trace>
  <inkml:trace contextRef="#ctx0" brushRef="#br0" timeOffset="179072.74">17052 3304 1272 0,'5'7'103'0,"-2"-1"78"0,-3 10-79 0,-3 3-6 15,-6 7-20-15,-4 3-8 0,1 4-26 0,-1 0-9 0,-3 0-17 16,0-1-9-16,2-2-5 16,0-2-2-16,6-4 0 15,6 1 0-15,4-5 1 16,0 1 0-16,10-7 0 16,-4-3 2-16,6-3 2 15,2-3 3-15,6 0-1 16,2-2 0-16,-2-3-4 15,3 0-6-15,-3-3-23 0,-1-2-19 16,-2-5-40-16,3 2-24 16,-6 1-34-16,-2-6-161 15,-5 3 194-15</inkml:trace>
  <inkml:trace contextRef="#ctx0" brushRef="#br0" timeOffset="179290.35">17112 3498 1523 0,'0'0'133'16,"0"0"56"-16,5 2-57 15,1 6-33-15,10 14-47 16,5 5-2-16,-4 12-26 16,0 4 6-16,-10 2-19 15,-1 0-16-15,-4-1-27 16,-1-8-29-16,1-6-46 15,7-3-32-15,1-12-43 16,1-3-172-16,8-8 224 0</inkml:trace>
  <inkml:trace contextRef="#ctx0" brushRef="#br0" timeOffset="179810.25">17491 3421 1520 0,'0'-8'88'0,"10"-5"26"16,4-4-13-16,8-2-22 15,9-1-3-15,-1 2 0 16,5-2 2-16,-3 7-1 16,2 2-4-16,-5 6-28 15,2 4-10-15,-1 7-26 0,-3 7-8 16,-3 9-1-16,-13 5-11 16,-14 9-18-1,-16 5-7-15,-10 6-24 16,-7 5-2-16,-7 4-11 0,-4-3 6 15,0-2 24 1,1-4 11-16,7-1 28 0,4-5 5 16,11-3 2-16,10-7-1 15,12-7 2-15,2-1-1 0,15-5 12 16,5-4 2-16,15-5 19 16,9-1-2-16,11-8-2 15,5-6-3 1,10 0-19-16,5-5 0 15,14-4-26-15,2-4-24 0,-1 1-103 16,0-6-62-16,-2 10 104 16</inkml:trace>
  <inkml:trace contextRef="#ctx0" brushRef="#br0" timeOffset="187593.06">15278 4071 996 0,'0'0'98'0,"-5"0"61"0,-4 1-31 0,-6 4-43 0,3 1-18 0,2-4-21 0,5 1-2 16,5 0-9-16,4 2 12 15,8-3 18-15,10 1 10 0,7-2-1 16,5-1 0-16,7-3-15 16,0-2-12-16,2-3-20 15,-3 1-11 1,-9-1-14-16,-4 1-3 0,-5 4 5 16,-8 0-1-16,-4 3-1 15,-9 0 1-15,-1 0-6 16,-5 0 6-16,-6 3-4 15,0 0 2-15,-11 4-1 16,-5-4-9-16,-10 5-6 16,-8-5-10-16,-7 8-9 15,-4-3 0-15,4 3 9 16,3 2 3-16,14-2 12 16,3-2 3-16,20-6 2 0,12-3 5 15,3 2 0 1,17-5 2-16,14-7 8 0,8 2 6 15,15-4 14-15,11-4 12 16,-2 3-1-16,-8 1 1 0,-12-3-9 16,-11 6-11-1,-10-1 2-15,-4 1-8 16,-10 4-9-16,-10 5 5 0,-1-8-12 16,-3 7-2-16,-11 1 4 15,-5 0-6-15,0 8-2 16,-9-4 4-16,-13 7-5 15,-2 1-6-15,-15-1 2 16,1-2-10-16,3 4-7 16,7-4 2-16,20 1 0 15,11-6 0-15,13 3 3 16,6-6 5-16,16 4 4 16,11-2 8-16,14-3 6 15,10 3 9-15,6-3 8 16,1-3 0-16,-7 2 11 15,-7-1-6-15,-13 0-3 0,-11-1 3 16,-7 3-3-16,-13 0 1 16,-6-8-8-16,-5 4 0 15,-16-1-11-15,1-1-2 0,-9-2 1 16,-2 1-6-16,-7 1-9 16,-10 0 5-1,-9 4-12-15,-1 2 6 16,7 2 5-16,5 1-8 0,19 6 9 15,8-2-2-15,17-1 3 16,7 0 4-16,15-4 1 16,15-2 7-16,17 0 8 15,7-2 11-15,17-1 4 16,0 2 5-16,-10 1-10 16,-3 0-1-16,-23 0-8 15,-10 3-12-15,-14 3 3 16,-12-1-7-16,-5 3 4 15,-15-4 1 1,-6 4 1-16,-4-1-1 0,-10-1 1 16,-5-5-3-16,-10-1-11 15,-3-1-2-15,3-4-20 16,2 2 0-16,16 3 2 0,11 0 2 16,14 5 12-16,8 1 3 0,12-1 9 15,9 3 1-15,12-7 6 16,14 4 12-16,11-2 8 15,2-1 0-15,6-2 9 16,-3 0-11-16,-13-2-2 16,-7-1-3-16,-17-2-12 15,-20 5 2-15,2-5-6 16,-19 2 2-16,-13 3-10 16,-5 0-4-16,-12 5-5 15,-1-3-9-15,-6 2 12 16,4 3 0-16,14-1 10 15,11 2 2 1,18-2 0-16,14 4 0 0,21-1 1 16,12-3 2-16,7-4-2 15,1-2-21-15,3-6-99 0,-2-9 79 16</inkml:trace>
  <inkml:trace contextRef="#ctx0" brushRef="#br0" timeOffset="195129.77">10124 4719 1054 0,'-2'-5'63'0,"2"4"24"0,-3-6-25 0,0 7-30 0,-8 0-5 0,-3 7-1 0,1 4 1 15,-1 3 11 1,3 0 2-16,0 8-5 0,4-1-8 15,-2 5-12 1,4 4-7-16,5-1-2 16,5-2-1-16,14-1-4 15,-2-4-1-15,10-7 1 16,-3-9 2-16,2-8 1 16,1-2 7-16,-5-11-4 15,-1-2 0-15,-2-3 18 16,-7-6-7-16,-2 0 13 0,-5 2 2 15,-7 0-3-15,-6-1 8 16,-3 1-1-16,-3 1-6 16,-5 1-13-16,-1-2-8 15,-4 5-8-15,5 3-2 16,-3 5-1-16,9 3-10 16,1 4-27-16,1 2-10 0,4 5-50 15,-2 7 8-15,2 4 46 16</inkml:trace>
  <inkml:trace contextRef="#ctx0" brushRef="#br0" timeOffset="195317.98">10482 4820 1536 0,'6'-6'82'0,"-4"-6"18"15,-2 0-40-15,0-2-67 16,-2-1-25-16,4 0-42 0,4 4-27 16,2-2 54-16</inkml:trace>
  <inkml:trace contextRef="#ctx0" brushRef="#br0" timeOffset="195726.77">10821 4500 1420 0,'0'0'72'0,"-6"4"27"16,-5 6-18-16,-10 9-32 15,-6 6-16-15,1 8-29 16,-4 3 0-16,1 10-3 15,9-5 1-15,2 8 2 16,9-5-5-16,9 2 3 16,5-7-1-16,9-10-3 15,9-4 1-15,3-11-2 0,0-4 1 16,8-10 2 0,-12-8 2-16,1-8 15 0,-4-6 4 15,-11-5 13-15,6 0 7 16,-10 0 0-16,-1 1-2 15,-6 5-4-15,-5 2-8 16,-8 8-12-16,-5 6-3 16,-5 5-15-16,0 4-13 15,-7 7-34-15,0 0-25 0,5 3-47 16,2 0-18-16,7-1 76 16</inkml:trace>
  <inkml:trace contextRef="#ctx0" brushRef="#br0" timeOffset="196143.69">10998 4585 1426 0,'3'-8'81'0,"-2"3"39"0,-1 4-18 0,-1 2-30 0,-9 9-20 0,1 5-32 0,-7 9-12 16,7 3-7-16,1 4-1 16,-3 3-3-16,9-4-1 15,2-4 2-15,2-2-1 16,7-8 3-16,4 0 3 16,3-13-3-16,3-3-1 0,1-3 0 15,5-7-5-15,-1-3-2 16,0-2 0-16,-7-4 1 15,-1 1 4 1,-7 6 3-16,-1-1 4 0,-6 5 1 16,-2 8 5-16,0 5 13 15,-7 8 5-15,4 9-1 16,-3 5-6-16,-2 7-10 16,3 4-7-16,-3 3-25 15,5-3-13-15,3-5-58 16,0-6-31-16,3-13 67 15</inkml:trace>
  <inkml:trace contextRef="#ctx0" brushRef="#br0" timeOffset="196498">11350 4661 1307 0,'14'-12'79'0,"5"6"39"16,-4 1-22-1,3 5-15-15,1 2-12 0,-7 7-26 16,1 3-9-16,-10 6-16 16,-9 3-10-16,-12 6-8 15,-7 4 1-15,-8 4-7 16,0 3-5-16,-5 1-4 15,7-2-4-15,7-1 5 0,8-8 6 16,19-1 0-16,8-5 6 16,13-8 12-16,6 0 3 15,8-6 7 1,1-6-2-16,4-2-24 0,3-5-12 16,-2-9-83-16,0-3 61 15</inkml:trace>
  <inkml:trace contextRef="#ctx0" brushRef="#br0" timeOffset="197096.36">12690 4684 1047 0,'2'5'142'0,"0"-2"174"0,-1 3-151 0,-1-4-26 0,0 0-15 0,-6 2-35 0,-2 1-24 0,-9 3-37 15,-9 3-9-15,-5 9-15 16,-7 7-2-16,-3 11-10 15,-2 2-15-15,-1 7-23 16,3-6-14 0,11-3-19-16,7-10-13 0,8-4-25 15,1-12-16-15,13-10-286 16,-7-8 267-16</inkml:trace>
  <inkml:trace contextRef="#ctx0" brushRef="#br0" timeOffset="197332.16">12298 4656 1479 0,'0'3'101'0,"3"2"49"0,8 12-45 0,1 5-16 16,15 13-24 0,8 3-8-16,4 3-29 15,4 1-3-15,4-2-18 16,1-1-7-16,-4-4-13 0,2-1-6 15,-5-7-48-15,-7-1-24 0,-5-11-60 16,-7-4-244-16,-2-8 261 16</inkml:trace>
  <inkml:trace contextRef="#ctx0" brushRef="#br0" timeOffset="197946.46">13293 4686 858 0,'-6'0'108'16,"3"0"100"-16,1 0-63 0,5 0-33 0,5 0-2 0,8 0-22 0,1 0-1 0,15 0-9 16,-1 0-11-16,7 4-11 15,0 6-12-15,-2 4-26 16,-7 7-8-16,-4 1-8 0,-11 5-2 15,-6 4 0-15,-6-3-1 16,-12 7-2-16,-7-3-1 16,-12 2-13-1,-8 3-9-15,-12-1-3 0,0-3 0 16,5-5 13-16,7 1 10 16,18-10 6-16,13 1 2 15,11-4 6-15,12-2 6 16,16-1 14-16,4-2 0 0,10 1-1 15,-1-7-8-15,-2 2-12 16,-3-6-9-16,-3-9-45 16,0-1-36-16,-2-10-71 15,5-2 70-15</inkml:trace>
  <inkml:trace contextRef="#ctx0" brushRef="#br0" timeOffset="198181.48">13979 4836 1555 0,'16'-4'83'16,"6"0"33"-16,0 1-22 16,4-2-7-16,0 2-2 15,3 1-17-15,-4 2-16 0,2 0-27 16,-2 0-7-16,-12 0-42 15,-2 2-29 1,-11-1-84-16,-5 1-52 0,-11-1 100 16</inkml:trace>
  <inkml:trace contextRef="#ctx0" brushRef="#br0" timeOffset="198371.41">13930 5063 1571 0,'13'8'100'0,"8"-5"52"16,1 0-18-16,11-2-23 15,3-1-22-15,0 0-51 16,2-1-16-16,-9-4-66 16,5 2-42-16,-10-8 297 0,8 0-205 15</inkml:trace>
  <inkml:trace contextRef="#ctx0" brushRef="#br0" timeOffset="199247.75">15467 4642 1118 0,'9'1'100'0,"3"4"73"15,-11-4-16-15,2-1-24 0,0 2-16 0,-3-2-23 0,0 3-21 0,-4 4-17 0,-7 5-4 16,4 12-7-16,1 4 1 15,6 18-3-15,6 4-8 16,1 10-20-16,1 2-8 16,-5-9-11-16,-2-2-16 15,-1-12-26-15,3-7-21 16,-3-7-48-16,5-4-10 16,-3-10-41-16,-2-10-143 0,6-2 194 15</inkml:trace>
  <inkml:trace contextRef="#ctx0" brushRef="#br0" timeOffset="199478.38">15784 5026 1944 0,'0'5'140'0,"2"-3"80"16,-2-2-67-16,0-5-77 0,-2 0-40 16,2-4-79-16,0 2-45 15,3 4-100-15,7-5-55 16,7-6 128-16</inkml:trace>
  <inkml:trace contextRef="#ctx0" brushRef="#br0" timeOffset="200785.02">16343 4818 608 0,'-4'2'145'0,"0"4"150"0,-3-3-103 0,1 2-84 0,0 1-24 16,1-1-29-16,-1 1-6 0,4-2-21 0,2-1-7 16,0-3 3-16,0 1 5 15,2-1 9-15,6-1 8 16,-1-4 2-16,1-1-5 15,11-1 5-15,-3-1 1 0,8 4-1 16,1 1-5-16,0 4-13 16,4 4-10-16,-4 9-17 15,0 5-3-15,-8 3-6 16,-2 6-2-16,-9 2 1 16,-6 5-2-16,-9 0 2 15,-9-2-3-15,-9 8-10 16,-6 1-6-16,-5 7-11 15,0 2-5 1,-1-4-2-16,3-6 0 0,9-11 11 16,10-8 6-16,9-6 15 15,9-5 12-15,13-3 19 16,7-3 15-16,9-5 16 0,6-2-3 16,12-6-17-1,2 0-8-15,2-4-34 16,0-3-28-16,-1-2-56 0,-1-2-40 15,1-1 72-15</inkml:trace>
  <inkml:trace contextRef="#ctx0" brushRef="#br0" timeOffset="201445.26">17212 4839 1247 0,'16'-25'85'0,"1"-1"44"0,-3 1-9 0,-9-2-33 0,-4 0-18 0,-12 4-23 16,-6-2-11 0,-18 4 1-16,1 5 2 0,-6 8-10 15,-1 7-6-15,8 9-8 16,0 1-3-16,5 7-7 15,4 1-5-15,13 8-4 16,8-1 1-16,7 6 4 16,12 0 3-16,2-2 2 15,7-1 1-15,2 2-2 16,-1 4 1-16,3-3 2 16,1 4-2-16,-5-2 0 15,-3 1-1-15,-9-5-4 16,-7 1-1-16,-15 1-4 15,-7-3-5-15,-9-1-2 16,-4 1-4-16,-4-8-7 0,1-1 4 16,-1-17 5-1,3-7 6-15,8-16 16 0,0-11 11 16,13-7 16-16,4-2 11 16,13-6 18-16,6 7-5 15,10 5 1-15,3 8-11 16,3 4-21-16,4 3-1 0,1 4-21 15,0 3-14-15,1 1-58 16,5-1-33-16,3 2-74 16,5-1-26-16,3 2 115 15</inkml:trace>
  <inkml:trace contextRef="#ctx0" brushRef="#br0" timeOffset="201847.05">17710 4623 1416 0,'2'0'106'0,"-2"1"57"0,-6 1-18 0,-5 6-42 0,-10-2-21 0,2 10-42 16,0 6-17-16,-6 9-17 16,6 3-3-16,-14 10-4 15,4-2 1-15,-5 6-2 16,5-7-1-16,12-5 1 16,6-6 0-16,13-8-1 15,10-5-4-15,10-3 2 16,8-4 3-16,7-4 0 15,-1-1 4-15,10-5-1 16,-7 0-2-16,8-2-8 16,-2-6-17-16,-8 1-28 15,0-1-52-15,-14 1-34 16,-5 1-20-16,-9-3 78 16</inkml:trace>
  <inkml:trace contextRef="#ctx0" brushRef="#br0" timeOffset="202082.58">17750 4843 1518 0,'0'10'136'16,"1"3"72"0,1 5-46-16,0 8-26 15,5 10-35-15,-2 5-14 0,5 8-30 16,2 3-8-16,-2 6-27 15,1-4-19-15,1-8-66 16,-4-2-43-16,2-11-111 16,-6-2 192-16,6-2-25 15</inkml:trace>
  <inkml:trace contextRef="#ctx0" brushRef="#br0" timeOffset="209933.38">10057 5782 1343 0,'-3'0'39'0,"3"0"9"0,-3 0 30 0,0 3-27 16,-6 2-15-16,-3 7-17 0,8 2 0 0,-6 5 18 0,1 2 6 0,1 4-9 0,0 4-7 0,-5 5-16 15,7 4-5-15,1-5-6 16,5-1-1-16,11-7-1 16,2-8 2-16,9-6 0 15,0-6 0-15,7-8 4 16,-4-7 1-16,3-5 11 15,-4-4 16-15,-7-5 16 0,-4-3 2 16,-10 1 8 0,-6-8-9-16,-11 6-9 0,-4-5-6 15,-8 1-20-15,-3 4-7 16,-4 4-13-16,1 7-5 16,4 12-12-16,6 5-8 0,6 10-12 15,4-2-6 1,10 1-32-16,2 0-25 15,13-4-232-15,-1 3 207 16</inkml:trace>
  <inkml:trace contextRef="#ctx0" brushRef="#br0" timeOffset="210075.94">10483 6048 1789 0,'0'0'85'15,"2"-3"21"-15,-2-6-42 16,3-4-90-16,5-1-33 16,0 0-76-16,5 1 8 15,5-1 61-15</inkml:trace>
  <inkml:trace contextRef="#ctx0" brushRef="#br0" timeOffset="210479.84">10786 5723 1515 0,'22'-11'104'15,"-6"2"49"-15,-2-1-21 0,-1 4-34 16,-2 1-29-16,2 4-32 15,4 7-9-15,-1 5-22 16,-4 5-1-16,-1 8-4 16,-6 2-1-16,-6 4 4 0,-3 5-2 15,-14 6-2-15,-3-1 5 16,-11-1-19-16,-5-1-7 16,0-3-11-16,9-2-4 15,1-8 12 1,16-1 9-16,11-7 10 15,10-3 1-15,15-4 2 16,-2-3-1-16,14 1 1 0,-4-6-3 0,2-4-34 16,-1-4-19-16,-1 0-59 15,-4-4-22 1,1 1-234 0,-3-4 230-16</inkml:trace>
  <inkml:trace contextRef="#ctx0" brushRef="#br0" timeOffset="210991.63">11310 5859 1251 0,'6'-17'94'0,"-2"-7"63"16,-1-3-22-16,-3 0-17 15,-2-1-10-15,1 0-22 16,-6 2-17-16,2 6-18 0,-6 1-6 15,-1 13-18-15,-1 4-4 0,-4 10-14 16,-4 11-9 0,2 8 1-16,-3 3 3 15,7 1-5-15,2 1 0 16,7-5-5 0,6-1-2-16,8 0 8 0,1-4-2 0,8 5 0 15,7-2 1-15,1 2 1 16,0-2 1-16,-1 0-2 15,-7-1 3 1,-4 1-5-16,-8 2-1 0,-8 1-32 31,-8 1-3-31,-15 0-12 16,-2-2-1-16,-4-8 29 0,-2 0 0 16,5-11 16-16,4-5 5 15,8-14 39-15,7-5 12 16,10-7 22-16,3-4 3 15,12-3-20-15,0 2-10 16,9 2-19-16,1-2-9 16,2 3-10-16,5-2-6 0,-2 0-29 15,-4-6-13-15,8 0-55 16,-3-2-24-16,4 8-52 16,-2 2-4-16,2 9 97 15</inkml:trace>
  <inkml:trace contextRef="#ctx0" brushRef="#br0" timeOffset="211386.82">11596 5794 945 0,'-10'2'179'0,"2"3"268"0,-3-4-288 0,5 2-60 0,-2 2-24 0,3 5-36 0,5 5-7 15,-1 7-2-15,-4 2-5 16,-1 8-9-16,-7 1-8 15,0 3-6-15,4 0 0 16,-1-4-4-16,9-2-5 16,2-5-13-16,4-4-8 15,8-7-4-15,-1-5 1 0,9-6 3 16,4-3-1-16,2-9-7 16,0-1-2-1,-5-7-23-15,0 0 6 0,-8-4 17 16,-1 2 7-16,-7-1 57 15,2 4 20-15,-8 7 34 16,-3 7 14-16,-5 10-2 16,2 6-12-16,-4 16-23 15,-1 8-16-15,2 12-24 16,4 2-2-16,0 0-23 0,5-3-33 16,5-12-66-1,4-7-46-15,12-15 67 16</inkml:trace>
  <inkml:trace contextRef="#ctx0" brushRef="#br0" timeOffset="212033.9">12859 5810 1135 0,'0'0'99'0,"-1"0"73"0,-6 0-29 0,7 3-22 0,-3 0-17 0,-2 7-24 0,-2 4-13 16,-11 5-23-16,-5 2-11 15,-15 7-19-15,-5 2-8 16,-14 1-11-16,7-1-11 16,4-1-30-1,3-2-26-15,15-7-39 0,3-6-14 16,8-11-4-16,4-6-222 15,3-14 237 1</inkml:trace>
  <inkml:trace contextRef="#ctx0" brushRef="#br0" timeOffset="212238.16">12427 5752 912 0,'0'0'175'15,"0"1"257"-15,8 7-278 16,6 8-30-16,8 9-21 15,10 5-20-15,7 7-19 0,12 0-30 0,-1 1-10 16,5 2-18-16,-3-1-3 31,-6-1-21-31,-8 0-25 0,-11-7-64 0,-2 1-29 32,-4-8-195-32,-2-9 196 0</inkml:trace>
  <inkml:trace contextRef="#ctx0" brushRef="#br0" timeOffset="212633.93">13105 5840 1307 0,'13'2'104'0,"1"-1"82"0,5 7-45 16,0-2-36-16,2 4-24 16,2 3-40-16,1-2-14 15,6 3-14-15,0 2-3 16,-3 4-4-16,-4-4-4 16,-12 8-2-16,-7-4-2 15,-17 5-3-15,-12 4-2 16,-12 1-6-16,-5 1 0 0,2 2 2 15,4-3 3-15,11-3 6 16,11-2 2-16,14-4 3 16,7-4 1-16,14-4 1 15,9-2 1-15,3-7-3 16,11 1 0-16,0-6-2 16,4-6-3-16,-6-2-44 15,-1-1-32-15,-4-7 89 16,-11 0-47-16</inkml:trace>
  <inkml:trace contextRef="#ctx0" brushRef="#br0" timeOffset="212887.5">13815 5905 1187 0,'16'-11'63'0,"1"0"54"16,4 6-24-16,-2 7 10 16,1 1-6-16,-1 6-23 15,3 2-16 1,-3-3-21-16,3 2-10 0,2-1-40 16,1-4-17-16,-6 1-51 15,-1-6-27-15,-17 0 59 16</inkml:trace>
  <inkml:trace contextRef="#ctx0" brushRef="#br0" timeOffset="213092.21">13766 6148 1498 0,'19'8'115'0,"5"-1"42"0,4 0-36 15,1-3-21-15,4-4-46 16,-5-1-25 0,4-4-64-16,-4 2-39 15,-7 0-89-15,2-3 81 16</inkml:trace>
  <inkml:trace contextRef="#ctx0" brushRef="#br0" timeOffset="214181.52">15513 5963 798 0,'3'5'132'0,"-6"-4"150"16,-7 1-164-16,2 0-22 0,5-4-34 0,-1 0-11 0,4-2-4 15,0 4 3-15,1-8 1 16,-1 8 4-16,0-2-8 0,0-6-10 16,-13 15-16-16,1-1-6 15,-7 16-11-15,3 3 0 16,2 8 0-16,9 10-5 16,7 1-3-16,4 3 3 15,16-9-1 1,2-5 2-16,6-7 2 0,5-6 1 0,1-14 7 15,-3-1 9 1,-1-13 10-16,-7-6 4 0,-8-10-5 16,-4-2-6-16,-2-11 2 15,-8-2-4-15,-3-4 8 16,-2 4 2-16,-10-5-1 16,-4 4 0-16,-9 6-12 15,-7 1-1-15,-3 17-19 16,-1 5-7-16,-11 20-27 15,-2 7-25-15,-3 8-27 16,5 2-26-16,13 1-31 16,11-1 129-16,27-8-12 0</inkml:trace>
  <inkml:trace contextRef="#ctx0" brushRef="#br0" timeOffset="214386.14">15966 6186 1883 0,'3'0'101'0,"3"-4"13"0,-1-2-54 0,-4-2-73 0,1-3-50 0,3 3-95 15,-2-3-148-15,-2 0 177 16</inkml:trace>
  <inkml:trace contextRef="#ctx0" brushRef="#br0" timeOffset="-214413.75">16628 5962 1219 0,'5'-4'75'0,"-4"0"30"0,3-6-15 0,-4-1-18 0,-2 0-10 0,-1 5-8 0,-7 0-6 16,-1 7-7-16,3 7 0 15,-6 3-7 1,2 3-4-16,1 4-14 15,0 2-6-15,3-1-6 0,5 2-3 0,3-3 4 16,7 1 3-16,6-1 7 16,6 2 6-16,6-2 11 31,7 4 3-31,7-2 10 16,-1 1-2-16,3 2 0 0,-3-1-3 0,-19-4-18 15,1 1-5-15,-21-2-8 16,-9 2-6-1,-13 3-16-15,-9 2-14 0,-17 2-53 16,-1 3-24-16,-4-6-42 31,-1 0-10-31,15-14-94 0,9-6 142 0</inkml:trace>
  <inkml:trace contextRef="#ctx0" brushRef="#br0" timeOffset="-214240.62">16532 5965 1457 0,'16'-14'115'0,"4"4"78"16,-1 1-20-16,3 9-53 15,3-2-34-15,10 2-54 16,6 0-27-16,2-8-6 16,4 5-11-16,0-6-43 15,-9-6-22-15,5 4-76 16,-5-3 164-16,3 0-38 15</inkml:trace>
  <inkml:trace contextRef="#ctx0" brushRef="#br0" timeOffset="-213907.38">17273 5816 1636 0,'-9'10'108'15,"-7"6"42"-15,-8 1-36 0,-6 10-59 16,-3 8-26-16,7 9-23 15,2 3-8-15,19 7-6 16,2-2 2-16,11-3-26 16,11-4-2-16,9-10 1 15,7-5 0-15,3-11 24 16,-4-5 9-16,0-9 0 16,-8-5 6-16,-7-10 15 15,-3-2 7-15,-16-6 14 16,-8-4 1-16,-17 0 3 15,-5 2-6-15,-9-2-19 16,-7 1-8-16,5 15-25 16,-2 1-25-16,12 13-36 15,9 6-19-15,17-1-80 16,8-4-210-16,29-9 242 16</inkml:trace>
  <inkml:trace contextRef="#ctx0" brushRef="#br0" timeOffset="-213349.58">17988 5892 1100 0,'0'-8'102'0,"0"-1"87"0,2-7-89 0,-1-1-4 0,2-2-20 16,-3 1-10-16,-6-4 1 16,-7 2-8-16,-9-2-14 15,-6 8-10-15,-12 10-21 16,-5 8-5-1,-6 13-4-15,4 7-1 16,12 4-4-16,8 5-3 16,15 3-3-16,7-3-2 0,16 2 2 15,8-3 3-15,8-2 0 16,4-3 4 0,4-2 3-16,-2-2-2 0,-3-2-1 15,-9-1-3-15,-12-2-12 16,-7 2-6-16,-13 1-4 15,-5 1 1-15,-16 0 7 16,-6 0 8-16,-1-6 4 16,-4-4 4-16,10-13 8 15,3-10 15-15,11-18 30 0,8-8 16 0,21-12 15 32,9-3-3-32,27 1-22 0,9 4-21 0,9 9-18 15,12 6-11 1,9 6-47-16,1 0-48 15,0 4 52 1</inkml:trace>
  <inkml:trace contextRef="#ctx0" brushRef="#br0" timeOffset="-211025.23">9931 6998 1204 0,'7'-3'95'0,"-3"-4"65"0,-1 4-20 0,-4 1-30 0,-5 2-26 16,-5 8-45-16,-2 8-23 15,-3 13-16-15,-6 7-3 16,5 16-2-16,-2 1 1 16,11 1-2-16,5-3 0 0,9-17 6 15,15-7 0-15,7-14 13 16,8-9 11-16,0-7 17 16,6-8 9-16,-14-11-3 0,-1-5-7 15,-12-6-11 1,-3-5-2-16,-14 1-6 15,-12-3-5-15,-13 4-9 16,-9 1-14-16,-5 7-35 0,-5 1-15 16,13 13-35-16,4 3-9 15,18 9-16-15,7 2-12 0,16-6 73 16</inkml:trace>
  <inkml:trace contextRef="#ctx0" brushRef="#br0" timeOffset="-210881.46">10270 7157 1584 0,'0'5'100'0,"0"-5"26"16,0-11-35-16,0-11-120 0,0-4-59 16,7-13 45-16</inkml:trace>
  <inkml:trace contextRef="#ctx0" brushRef="#br0" timeOffset="-210547.24">10633 6821 1306 0,'10'0'99'0,"-1"2"78"15,-9 4-79-15,-16 8-52 16,-6 5-16-16,-14 13-29 16,1 1-5-16,7 8 5 0,9-2 0 15,13-4 1 1,6 0 1-16,12-7 11 16,12 2 8-16,12-8 21 0,2 0 5 15,3 0-10-15,-1-6-7 16,-15 6-20-16,-5-2-11 15,-20 1-18-15,-8 1-19 16,-15-6-44-16,-6-2-19 0,-7-3-36 16,-2-5 65-16</inkml:trace>
  <inkml:trace contextRef="#ctx0" brushRef="#br0" timeOffset="-210087.74">10501 6952 1514 0,'6'-6'85'0,"4"-9"34"16,12 3-29-16,12-10-45 0,15 3-16 15,13-3-27 1,9-2-3-16,-2 4-7 16,2 1-10-16,3 3-17 0,-6 2-13 15,-2 4-18 1,-10 4 0-16,-22 6 4 0,-13 6 16 0,-21 8 25 15,-10 2 18-15,-13 8 30 16,-6 3 14-16,-4 4 27 16,5-1-3-16,3 6-13 15,1-4-11 1,11 7-23-16,5 1-5 16,4 10-3-16,2 7-6 15,0 0-4-15,2 1-9 0,0-15-12 16,5-7 1-1,11-11 0-15,3-11 7 16,6-7 13-16,0-4 4 16,2-11 18-16,-2-3 3 0,-1-3 36 15,-3-2 11-15,-12-3 11 16,-3 3 5-16,-15-1-27 16,-10 3-16-16,-13 3-26 15,-7 0-19-15,-2 9-55 16,0 7-26-16,8 4-80 0,8 2-27 15,23-4 102-15</inkml:trace>
  <inkml:trace contextRef="#ctx0" brushRef="#br0" timeOffset="-209642.83">11695 7040 1563 0,'13'-28'111'0,"-4"-1"51"0,-12 4-49 0,-7 5-12 0,-10 4-33 0,-5 3-16 16,-4 10-19-16,-2 3-13 16,-6 5-4-16,4 9-6 15,7 7-10-15,2-4 0 16,19 8 0-16,2-1-1 0,14 3-7 15,6 6 1-15,9-3-1 16,2 0-2-16,5 1 11 16,-3 2-1-16,-8-1-28 15,-8 4-20-15,-12-3-65 16,-10 0 1-16,-9-4 26 16,-7-4 18-16,-7-3 60 15,-3-6 5-15,4-8 32 16,-3-8 20-16,16-18 40 15,3-5 16-15,15-10-2 16,14-7-13-16,10-10-38 16,9 2-19-16,11 4-24 0,4 6 1 15,4 7-6-15,-2 6-10 16,-9 6-104-16,4-5-75 16,-11-9 93-16</inkml:trace>
  <inkml:trace contextRef="#ctx0" brushRef="#br0" timeOffset="-209115.1">12916 6911 1296 0,'-2'0'125'0,"1"2"86"0,-1 4-61 0,-6-3-11 0,1 10-40 0,-8 2-21 0,-7 9-48 16,-3 9-23-16,-11 8-5 16,-2 8-7-16,-13 3-30 0,-1-1-17 15,8-9-56-15,2-4-28 16,12-11-32-16,4-11-162 16,11-10 209-1</inkml:trace>
  <inkml:trace contextRef="#ctx0" brushRef="#br0" timeOffset="-208931.81">12537 6974 1251 0,'4'-9'130'0,"0"2"117"15,1 7-56-15,0 10-36 16,7 5-27-16,7 12-51 16,8 8-24-16,16 3-32 15,2 3-13 1,12-2-10-16,-1-1 0 15,-1-9-34-15,-3-3-22 0,-6-5-82 16,-1-5-42-16,-4-5 98 16</inkml:trace>
  <inkml:trace contextRef="#ctx0" brushRef="#br0" timeOffset="-208615.27">13205 6924 1425 0,'27'-2'121'0,"1"0"54"0,0 6-65 15,-2 7-25-15,-7 3-43 16,-5 8-15-16,-11 3-19 31,-3 5-5-31,-13 8-5 16,-3 1 0-16,-7 2-4 15,-2-1-3-15,1-2-3 16,7-5 1-16,7-5 2 0,9-4 5 16,12-7 1-1,4 0 2-15,11-5-1 0,7-8-1 16,6-1 3-16,1-3-13 16,1-6-45-16,-4-5-29 15,-3-5 3-15,-3-4-377 16,2-2 322-16</inkml:trace>
  <inkml:trace contextRef="#ctx0" brushRef="#br0" timeOffset="-208378.73">13725 6991 1429 0,'8'0'104'16,"3"0"51"-16,16-3-62 15,3-2-12-15,13-1-30 16,-2 0-19-16,1-2-15 16,2 3-7-16,-4-3-24 15,-1 4-19-15,-12-4-69 16,-9 1-35-16,-18 7 68 16</inkml:trace>
  <inkml:trace contextRef="#ctx0" brushRef="#br0" timeOffset="-208214.72">13722 7255 1265 0,'21'1'131'0,"6"2"147"16,4-4-126-16,5-4-57 16,1-1-28-16,-3-2-55 15,-2-3-12-15,4 1-59 16,-1-2-45-16,3 1 53 15</inkml:trace>
  <inkml:trace contextRef="#ctx0" brushRef="#br0" timeOffset="-206592.88">15529 6849 650 0,'0'0'78'0,"0"5"65"0,3-3-7 0,5 1-21 16,-4 3-14-16,-4-3-28 0,3 2-7 0,1 1-12 15,0-4-3-15,0 0 2 16,0-1-3-16,-2-1 3 15,-1 2-4-15,3 6-16 16,-4-2 1-16,0 13-9 16,0 4 1-16,0 17-1 15,0 4-6-15,3 14-8 16,-3-2-2-16,4-3-5 16,1-2-2-16,-3-12-4 15,7-4-3-15,-6-10-16 16,7-8-22-16,-1-6-52 15,-2-6-35-15,1-8 68 16</inkml:trace>
  <inkml:trace contextRef="#ctx0" brushRef="#br0" timeOffset="-206397.35">15966 7200 1690 0,'0'-4'78'16,"-2"0"32"-16,-1-4-101 15,0-2-56-15,1-4 77 16,2-6-54-16</inkml:trace>
  <inkml:trace contextRef="#ctx0" brushRef="#br0" timeOffset="-205094.45">16726 6881 985 0,'0'-2'86'0,"2"-2"69"0,-2-1-97 0,-2 2-18 0,0-2-23 0,1 2-3 15,1 3 7-15,0 0 5 16,1 1 20-16,1 7 7 0,3 2 5 15,-5-1 7-15,0 10-14 16,-7-1-10-16,3 13-18 16,-4 2-12-1,3 15-7-15,0 2-2 16,2 4-2-16,3 1-3 0,2-9-12 16,4-7-10-16,-1-15-11 15,-4-7-11-15,7-8-21 16,-1-7-12-16,4-5-263 15,0-10 221-15</inkml:trace>
  <inkml:trace contextRef="#ctx0" brushRef="#br0" timeOffset="-204095.89">17095 6924 1079 0,'-1'0'88'0,"1"0"49"0,-4-2-14 0,4-1-45 0,0-2-15 0,2-1-16 0,3-1 1 15,3 0 10-15,4-6 5 16,4 2-5-16,3-3-6 16,9 3-8-16,1 1-4 15,-4 7-10-15,-1 3-8 16,-7 8-13-16,-3 5-6 0,-3 4-11 31,-6 7-8-31,-5 2-11 0,-3 4-3 0,-10 2 2 16,-4-1 0-1,-8 3 10 1,-4-8 0-16,-1 0 2 0,5-9 7 0,11-9-3 31,12-7 1-31,2 3 8 0,13-8-2 0,10 3 8 16,6-7 8 0,4 6 6-16,2 2 7 15,6 10 14-15,0 1-1 16,1 11-6-1,-2 2-5-15,-12 4-17 16,-6 4-4-16,-15-9-3 0,-7 2 0 16,-18-4 0-16,-2-1-2 15,-25 3 0-15,-3-6-1 16,-8-1-22-16,-4-2-8 0,12-6-26 16,2-7-24-16,11-4-12 15,13-8-9-15,13-3-15 16,2-7-84-16,15 1 130 15</inkml:trace>
  <inkml:trace contextRef="#ctx0" brushRef="#br0" timeOffset="-203582.23">17862 7382 1842 0,'1'0'0'0,"17"0"6"0,15-1 13 0,-3-10 9 0,-10 0 8 15,-4-11 7-15,-11 0-2 0,-15-10 2 0,-9 2 0 0,-15-3-2 0,-6 2-8 0,-1 12-20 0,-3 11-19 16,0 14-48-16,12 18-24 15,1 14-89-15,2 1-140 16,23 8 186-16</inkml:trace>
  <inkml:trace contextRef="#ctx0" brushRef="#br0" timeOffset="-202067.49">18042 6682 1249 0,'17'-6'70'16,"-3"-3"24"-16,-3 2-7 0,-8 2-3 0,-3 4-6 0,-4 1-13 0,-7 1-3 0,-13 6-13 16,5-2 0-1,-8 4-11-15,0-3-8 16,2 4-17-16,0 1-6 15,4 3-7 1,-1 6-3-16,5 7 0 16,-5 2 1-16,6 10 0 0,0 2 0 15,1 8 2 1,-1 1-2-16,0 6 2 0,-6 2 0 16,0-4 2-16,-5 1 2 15,-3-9-2-15,13-7 0 0,6-14-4 16,6-3-1-16,21-6 1 15,3-2 4-15,14-3 22 16,3 0 9 0,5-9 8-16,0-2-6 15,-3-2-12-15,-5-6-12 0,-16-3-5 16,-2-4 0-16,-9-6-6 16,-5 1 7-16,-5-4-8 15,-4 0-7-15,-14 1-6 16,-3 4-13-16,-7 1-22 15,2 9-7-15,9 9-23 16,4 3-20-16,14 8-37 16,0-5 70-16</inkml:trace>
  <inkml:trace contextRef="#ctx0" brushRef="#br0" timeOffset="-199808.29">9949 7998 859 0,'1'-8'111'0,"-1"3"98"0,5 2-67 0,-4 0-53 0,-1 3-15 0,-4 4-16 0,1-1-3 15,-8 9-9-15,-2 2-5 0,-4 5-9 16,-7 4-9-16,-1 10-19 16,1 1-3-1,10 10-1-15,1 5-1 16,13-4 1-1,3 1 0-15,19-13-1 0,10-3 0 0,9-16 3 32,3-7 9-32,5-11 13 0,0-5 6 0,-11-10 11 15,-5-6 3 1,-5-5-9-16,-10-5-3 16,-6-3-4-16,-8 4-8 0,-8 4-5 15,-7 3-4-15,-14 3-7 16,0 1-4-16,-27 7-44 0,1 2-27 15,-7 12-50 1,1 2-19-16,19 5-258 16,10-1 256-16</inkml:trace>
  <inkml:trace contextRef="#ctx0" brushRef="#br0" timeOffset="-199412.4">10472 8203 1572 0,'4'-10'121'0,"-4"4"71"0,-2-4-89 0,-9 1-74 0,1 3-22 0,6-1-41 16,-1 4-15-16,5 1-54 15,2 2-26-15,2-1 75 16</inkml:trace>
  <inkml:trace contextRef="#ctx0" brushRef="#br0" timeOffset="-199048.57">10777 7851 998 0,'-3'-5'139'0,"3"4"205"16,3-1-206-16,-2 4-6 15,3 9-9-15,-4 1-4 16,1 7-2-16,-1 14-24 16,-5 0-8-16,9 12-40 15,-3 0-21-15,7 3-12 16,6-1-8-16,-4-3 0 15,-2 2-11-15,4 4-32 16,-1-2-33-16,-1-4-62 16,-6-11-33-16,0-11 146 0,5-8-31 15</inkml:trace>
  <inkml:trace contextRef="#ctx0" brushRef="#br0" timeOffset="-198511.51">11061 7934 816 0,'-7'-6'152'0,"4"-2"233"15,0-1-243-15,3-2-23 16,2 4-11-16,9-2-13 16,5 4-6-16,6 2 0 0,3 2-13 15,3 5-19 1,4 1-15-16,4 6-24 16,-1 3-4-16,-8 8-17 0,-10-1 2 15,-11 6-3-15,-9-4-3 16,-19 2 7-16,-6 1 0 15,-9-4-15-15,3-5-1 0,2-6-5 32,8-1 1-32,13-9 14 0,10-1 4 15,-1 2 6-15,10-2 6 0,10 5 16 16,0 1 5-16,8 5 8 16,-1 1-2-16,2 1-18 15,0 0-4-15,-5 1-1 16,-8 5-1-16,-6 8-6 15,-8 4 1 1,-7 5-10-16,-4-1-4 0,-4-3 3 16,-1-2-12-16,-8-7-14 15,-1 1-15-15,1-8-44 16,1-5-20-16,8-11-68 16,3-8 196-16,10-17-48 0</inkml:trace>
  <inkml:trace contextRef="#ctx0" brushRef="#br0" timeOffset="-198069.31">11783 7830 1306 0,'-6'0'102'0,"-11"4"75"0,1 5-15 0,-9 5-5 0,-1 0-14 0,0 4-31 0,0 1-23 16,4 1-45 0,6 10-19-16,2 10-20 0,3 2-6 15,7 7 0 1,-3 1 0-1,12-2-13-15,1-6-2 0,7-7-19 0,9-7-1 16,2-10 7-16,6-6 8 16,-2-8 17-1,-1-4 3-15,-2-7 6 16,-4-4 9-16,-15 0 19 0,-3-3 8 0,-16-2 15 31,-9 0-8-31,-12-1-17 16,-3 3-8-16,-2 9-40 15,3 5-19-15,-1 11-68 16,-1 2-44-16,5 1 256 16,5-3-134-16</inkml:trace>
  <inkml:trace contextRef="#ctx0" brushRef="#br0" timeOffset="-197531.94">12845 8021 1190 0,'0'6'131'0,"3"6"160"0,2 2-123 0,1 1-23 0,-4 4-6 0,-5 7-58 15,-8-3-20-15,-11 7-37 0,-5 7-17 16,-17 4-7 0,-9 6-28-16,-5 0-53 0,1 0-12 15,13-7-57-15,8-5-12 16,14-20 102-16</inkml:trace>
  <inkml:trace contextRef="#ctx0" brushRef="#br0" timeOffset="-197279.56">12553 8091 1482 0,'14'11'89'0,"5"3"29"15,3 3-9-15,12 5-24 16,5 5-18-16,7 6-13 15,-2 3-13-15,-1-1-9 16,-4 1-8-16,-8-4-28 0,-2-5-28 16,-2-10-57-1,-8 4-43-15,-4-9-221 0,0-2 210 16</inkml:trace>
  <inkml:trace contextRef="#ctx0" brushRef="#br0" timeOffset="-196854.31">13273 8040 1373 0,'-5'0'126'16,"-1"-3"145"-16,6 3-165 16,4 0-13-16,10 0-20 15,4 0-20-15,12 5-24 16,5 1-11-16,-2 5-12 16,-2 2 1-16,-7 1-11 0,-8 0-2 15,-10 7-9-15,-11-1-19 16,-15 4-19-16,-6 2-9 15,-13 4-3-15,-4 5 18 16,10 3 26-16,-1 0 8 0,21 0 13 16,10-8 2-16,19-7 3 15,9-5 1-15,21-14 0 16,1-5-4-16,10-10-9 16,-4-11-21-16,-1-4-59 31,0-3-36-31,-6-9 60 0</inkml:trace>
  <inkml:trace contextRef="#ctx0" brushRef="#br0" timeOffset="-196634.29">13874 8094 1609 0,'1'0'119'16,"6"-2"63"-16,-1-3-41 15,14-7-64 1,7-1-29-16,14-1-40 16,7-3-9-16,5 6-28 15,-1-2-17-15,-8 0-56 0,-4 5-35 0,-10 5-6 16,-13 3 56-16</inkml:trace>
  <inkml:trace contextRef="#ctx0" brushRef="#br0" timeOffset="-196445.24">13899 8221 1523 0,'14'10'113'0,"7"-1"73"16,5-4-35-16,14-3-52 16,1-2-21-16,6-3-42 15,-6-2-36-15,0-5-65 16,2 1-42-16,-5-2 49 15</inkml:trace>
  <inkml:trace contextRef="#ctx0" brushRef="#br0" timeOffset="-195831.15">15565 8128 1097 0,'-14'0'127'0,"-2"0"107"0,2-1-113 0,6-1-14 0,0 2-35 0,-5 0-19 16,7 13-17-16,0 6-6 0,-1 19 3 16,1 9-1-16,4 10-8 15,2 1-9-15,4-7-14 16,8-7-2-16,10-13-5 15,-4-12 2-15,12-9 5 16,-2-10 5-16,0-15 10 16,6-3 11-16,-8-14 22 15,-5-7 8-15,-10-7 1 16,-10-3-9-16,-16 0-23 16,-11 0-15-16,-15 10-19 15,-4 4-17-15,-9 19-32 16,2 10-15-16,0 11-14 15,3 1-10-15,25 2-48 0,18-2-105 16,23 0 145-16</inkml:trace>
  <inkml:trace contextRef="#ctx0" brushRef="#br0" timeOffset="-195673.85">16134 8303 1874 0,'-6'-4'90'16,"-5"-1"57"-16,3-9-167 16,7-5-62-16,8-6-126 15,15 3 95-15</inkml:trace>
  <inkml:trace contextRef="#ctx0" brushRef="#br0" timeOffset="-195170.71">16721 7983 1981 0,'-1'0'17'0,"7"-1"-4"0,18-7 35 0,2 3-1 15,12-6 12 1,0 3-2-16,3 8-20 0,-6 2-3 0,-8 7-22 15,-10 4-10-15,-9 7-7 16,-8 1-11-16,-21 6-7 16,-1 4 0-16,-17 1-9 15,1 1 4-15,-11 3 7 0,0-4 4 16,8 2 7 0,6-4 6-16,23-4 0 0,12-4 2 15,14-10 6-15,18 1 4 16,7-13 6-16,4 0 0 15,10-6-1-15,-2-5-2 16,-1 1-26-16,-1-4-27 16,-13-5-69-16,-4 3-40 0,-8-7 74 31</inkml:trace>
  <inkml:trace contextRef="#ctx0" brushRef="#br0" timeOffset="-194793.03">17212 7966 1100 0,'12'-5'101'0,"-1"2"92"15,1 2-56-15,-5 1-8 0,6 0-6 16,3 0-7-16,1-7-5 15,10 2-15-15,1 5-6 16,10-4-28-16,0 1-15 16,3 3-21-16,-6 0-6 15,-5 3-6-15,-7 1-5 0,-11 8-3 16,-6 2-5 0,-12 5 0-16,-10 7-1 0,-8 11 0 15,-1 2-3 1,-4 7-1-16,6-4 0 0,5-2-8 15,1-2-7 1,14-4-26-16,3-7-15 0,5-3-60 16,4-7-35-16,4-14 74 15,-1-4 3-15</inkml:trace>
  <inkml:trace contextRef="#ctx0" brushRef="#br0" timeOffset="-194367.57">17777 7964 1029 0,'-10'-23'158'16,"5"2"247"-16,2 1-284 15,6 7-29-15,5 7-11 0,11 4-20 16,8 2 4-16,6 13 16 15,0-1 1-15,4 7 4 32,0 5-11-32,0 1-26 15,-6 1-9-15,-9-4-20 16,-9-7-10-16,-13 1-10 0,-9-2-4 0,-14 7-4 16,-10 2-5-16,-6 4-7 15,-2 2-1-15,0 9 6 16,3-1 0-16,10 4 11 15,10-1 3-15,18-5 5 0,11-7 7 16,18 0 0-16,9-4 10 16,23-7 11-16,8-4 0 15,20-8-1-15,5-5-11 32,4-10-37-32,0 1-37 0,3-10-85 0,6-3-57 31,4-13 93-31</inkml:trace>
  <inkml:trace contextRef="#ctx0" brushRef="#br0" timeOffset="-132529.24">8852 11686 1452 0,'0'0'9'16,"0"0"0"-16,0-3 6 0,-3 0 9 15,3-8 2-15,0-2 4 0,3-4 16 0,-3-7 0 0,-3-10 7 0,1-3-1 0,1-7-16 0,1-3-1 0,-2-5-12 0,2-2-7 0,0 2-4 16,-3 0-5-16,3 3 1 15,-5 2 0-15,4-4 12 16,-1 1-2-16,-1-7 0 0,0-4 0 16,-2-4-10-1,2-3 2-15,1-4 1 16,1 2 2-16,-5-1-2 16,6 3-2-16,-4 2-3 15,-2-3-2-15,-2 1 3 0,-4-1-2 16,-6-2-2-16,-1 0 1 0,4-7-5 15,-3-5 2-15,-1 1 4 16,7-3-3-16,-1 4 1 16,4 4 2-16,-4 4-2 15,0 2 4 1,-4-3 5-16,-2-3-1 0,-5-11 2 16,-1-2-1-16,-3-3-10 15,4-5-2-15,4 11-3 16,7-3-1-1,8 7 11-15,0 4 3 16,9-5 5-16,-1 7 4 16,0 3 0-16,5 5 2 15,-5 2 4-15,0 3-1 0,2-3-8 16,-4-5 0-16,1-1-15 16,-2 1-2-16,0-2 6 15,0 4-4-15,0 3 4 16,0 0 0-16,2 3-9 15,1-3-1-15,1 4 5 16,1-1 1-16,-2-1 2 16,2 2 0-16,-2-3-6 15,-1-4-2-15,-1 7 7 0,-1 5 2 16,0 6-2-16,-3 6-2 16,0 15 2-16,-2 1-3 15,4 12 2-15,-2 6 2 16,1 1-1-16,0 0 0 0,-2 1-1 15,2-1-3 1,2-2-11-16,-1 2-9 0,1-1-15 16,0 1-11-16,1-5-45 15,1 2-14-15,6-11-53 16,-2-2-17-16,3-13 98 16</inkml:trace>
  <inkml:trace contextRef="#ctx0" brushRef="#br0" timeOffset="-132028.09">8552 6198 963 0,'7'-3'103'0,"-7"3"65"0,-2 3-24 0,-6 5-62 16,-6 5-16-16,-6 9-26 15,1 3-11-15,-3 10-2 16,-4-2-11-16,3 8-2 16,1 1-3-1,1-1-10-15,1 10 1 16,4-5-1-16,3-2 0 0,5-6 3 16,2-8-2-16,6-12-2 15,0-8-1-15,0-7-4 16,6-9 4-16,1-8 1 15,5-4 2-15,1-16 0 16,1-1-3-16,0-8 1 16,5 1-1-16,-2-4 13 15,-1 6 8-15,-3 12 17 16,0-2 7-16,-6 14 2 0,-3 5 1 16,-4 10-12-16,1-1-10 15,7 4-14-15,-2 14-8 16,7 15-3-16,4 7 1 15,5 8 1 1,8 3-2-16,0-1 0 0,10-2 0 16,-4-11 0-1,2 0-7-15,-2-10-35 0,-6-2-31 16,2-8 43-16,-4-3-10 16</inkml:trace>
  <inkml:trace contextRef="#ctx0" brushRef="#br0" timeOffset="-130428.55">15568 2409 1086 0,'-3'-4'76'0,"1"1"32"0,-1-3-12 15,3 3-28-15,5 0-4 0,-5 3-11 0,0-2-1 16,0 4-11 0,0 2-3-16,0 12 3 15,-5 1-1-15,2 10-4 16,-2 0-6-16,0 9-16 0,5 4-7 16,-1 2-5-16,-1 4-2 15,2-2 0 1,8 2-1-16,-6-7-7 15,4 1-9-15,0-2-20 0,-6 0-20 16,4-7-17-16,-4 2-7 16,1-8-24-16,-1-7-94 0,0-7 126 15</inkml:trace>
  <inkml:trace contextRef="#ctx0" brushRef="#br0" timeOffset="-130075.29">15312 2727 883 0,'-11'10'99'0,"7"2"74"0,0 1-21 16,6-1-53-16,6-1-9 16,14-1-13-16,6 1-4 15,9 3-9-15,-1 2-10 16,-4 1-32-16,-1 5-8 16,-6 5-22-16,-7 0-8 15,-4 1-29-15,-3 1-14 0,-2-7-21 16,4 1-11-16,-2-10-19 15,0-2-94-15,-1-14 131 16</inkml:trace>
  <inkml:trace contextRef="#ctx0" brushRef="#br0" timeOffset="-129828.55">15820 2724 1163 0,'2'0'76'16,"-2"3"47"-1,2 5-17-15,-4 0-3 0,-6 8-3 16,-1 1-14-16,-1 2-3 16,-9 9-21-16,0 1-9 15,-6 7-24-15,-5 3-12 0,0 4-15 16,-1 4-14-16,1-4-38 15,7-1-31-15,6-10-64 16,6-8 68-16</inkml:trace>
  <inkml:trace contextRef="#ctx0" brushRef="#br0" timeOffset="-126635.16">11233 12995 978 0,'0'-1'100'0,"0"-3"79"0,-2 3-73 0,-3-2-59 15,2-2-18-15,0 2-23 0,2 1-1 0,1 2 3 0,0 0 4 0,0 0 12 16,0 5 8-16,-4 4 0 16,-2 4-2-16,-2 3-8 15,0 4-5-15,-1-1 2 16,1 5-2-16,0 1-5 16,5 2-5-16,1 1-5 15,4 4-1-15,9-4 5 0,2 1 3 16,6-4 2-1,6-3 2-15,2-8 9 16,3-4 2-16,-4-9 5 0,-4-1 4 16,1-1 0-16,-9-7 2 15,-2-5 9-15,-1-4 1 16,-6-10-3 0,1-5-1-16,-4 1-4 15,-2-2 1-15,-3 3-11 0,-5 3-3 16,-6 3-12-16,-11 2-6 15,-7 8 0-15,-7 3-1 0,-6 11-6 16,8 6-10-16,0 8-18 16,7 4-12-1,13 2-22-15,4-2-9 0,13-3-18 16,5 1-15-16,11-9-19 16,11 0-21-16,4-8 84 15</inkml:trace>
  <inkml:trace contextRef="#ctx0" brushRef="#br0" timeOffset="-126131.79">11723 12905 1181 0,'-1'-5'98'0,"-1"2"62"0,-1-5-28 0,0 5-34 0,-2-5-11 0,4 7-20 15,1-1-9-15,1 5-11 0,4 5 4 16,3 6-10-16,3 9-3 15,-3 3-12-15,0 6-11 16,-4 6-11-16,0 1-2 16,-4 2-2-16,1 0-3 15,-1-3-30-15,3-6-8 16,4-9-36-16,-4-9-14 0,5-12-20 16,-2-7-30-16,5-15 87 15</inkml:trace>
  <inkml:trace contextRef="#ctx0" brushRef="#br0" timeOffset="-125673.48">12156 12945 991 0,'1'-7'135'0,"4"-1"146"15,-5 2-159-15,2-2-10 16,-1 7-14-16,-1 1 0 16,-3 1-13-16,-3 2-10 15,2 7-33-15,3 1-11 16,-1 6-18-16,4 5-5 0,-1 5-6 16,3 6-6-16,5-1 2 15,-4 3 0-15,7-7 0 16,1-1-11-16,6-8-14 15,0-7-1-15,3-10-2 16,-5-7 12-16,4-9 16 16,-4-7 2-16,-3-12 10 15,1-3 9-15,-6-7 17 16,4 2 3-16,-12 4 11 16,-1 3 3-16,-8 9-4 15,-9 5-1-15,-8 6-20 16,-2 4-16-16,-5 10-25 0,1 3-20 15,7 10-38-15,4-4-15 16,10-2-43-16,10-4-29 16,0 0-168-16,13-3 187 15</inkml:trace>
  <inkml:trace contextRef="#ctx0" brushRef="#br0" timeOffset="-124982.2">12843 12795 968 0,'-4'-2'114'0,"2"-1"111"0,2 0-108 0,0 1-7 0,0 1-18 0,-1 1-2 15,-1 0-11-15,0 5-3 16,2 7 1-1,0 4-5-15,4 8-17 16,-3 9-7-16,-1 0-26 0,3 9-7 0,-3 3-5 16,3 0-4-16,-3-2-3 15,5-2-5 1,-3-8-13-16,4-8-3 0,-3-7-22 16,-3-7-16-16,2-10-34 15,-1 2-28-15,3-11-52 16,-1-10 85-16</inkml:trace>
  <inkml:trace contextRef="#ctx0" brushRef="#br0" timeOffset="-124626.28">13475 12930 481 0,'0'0'46'0,"4"-3"81"0,-4 0-111 0,7-6-7 0,-7 4-21 0,-5-5-43 0,5 1-97 16,-3 3 85-16</inkml:trace>
  <inkml:trace contextRef="#ctx0" brushRef="#br0" timeOffset="-124195.29">13462 12863 1118 0,'-3'0'93'15,"3"0"62"-15,-7 0-36 0,4 0-34 16,0 1-9-16,-6 6-20 15,-1-4-6-15,5 1-4 0,-4 4-6 16,4 5-6-16,-1 1-6 16,1 5-15-16,-1 3-3 0,3 10-7 15,0-2-4-15,3 7-2 16,0 1-1-16,3 0 1 16,9-6 1-16,4-7 0 15,8-5 0-15,1-7 0 31,2-11 1-31,1-10 4 0,1-8 6 0,-4-8 25 16,-6-1 12-16,-5-6 24 16,-3-3 0-16,-6-5-10 15,0 0-12 1,-12-1-21-16,2 5-6 16,-13 4-11-16,-6-1-7 15,-6 6-24 1,-2-3-18-16,-1 15-36 0,6 9-10 15,10 12-20-15,6 10-11 16,9 5-31-16,4 3-42 16,14 0 106-16</inkml:trace>
  <inkml:trace contextRef="#ctx0" brushRef="#br0" timeOffset="-123940.35">13859 12718 1392 0,'-1'3'146'0,"-4"3"110"0,2 15-120 0,-3 4-29 15,-1 8-56-15,3 2-11 0,4 1-29 0,3 2 2 16,2 1-9-16,4-3-12 0,-3-1-50 15,1-7-36-15,-4-5-79 16,1-8-202-16,-2-15 237 16</inkml:trace>
  <inkml:trace contextRef="#ctx0" brushRef="#br0" timeOffset="-123184.3">14334 12811 822 0,'-8'4'123'0,"4"3"139"0,1-4-153 0,-2 2-11 0,3-1-24 0,-3-4-13 0,1 5-20 15,1 1-10-15,3 2-8 16,0 5 3-16,0 7-7 16,3 6-2-16,5 3-6 15,-4 6 1-15,15-2 3 16,-3 0-1-16,8-7-5 15,-1-4-5-15,3-14-2 16,2-4 0-16,-1-15 17 16,0-1 16-16,-2-15 29 15,-1-5 13-15,-9-1 13 16,-2-5 4-16,-5-1-17 16,-8 1-8-16,-10 0-23 15,-5 0-14 1,-18 10-14-16,-5 4-8 0,-5 13-32 0,-6 11-21 15,3 24-67-15,1 4-31 16,7 21-60-16,11 0-115 16,14-2 199-16</inkml:trace>
  <inkml:trace contextRef="#ctx0" brushRef="#br0" timeOffset="-110152.65">14910 13050 805 0,'-5'0'104'0,"2"0"90"0,3 0-93 0,0 0-24 0,0-3-33 0,-3 2-10 15,5-1-10-15,-2 2 5 0,0 0-3 16,0 0 2-16,0 0 4 16,0 0-2-16,0 0 11 15,0 0 7-15,0 0-4 16,0 2-3-16,0-1-17 15,-3 9-10-15,-5-4-9 16,6-3-2-16,2 3-2 16,2 2-1-16,-1 2 1 15,7-6-1-15,2 1 3 16,-4-2-1-16,5-3 5 16,-2-6 4-16,-2 1 12 15,1-3 5-15,-8 1 8 16,-5-3-3-16,-1 1-2 0,-4 2-3 15,5-4-7-15,-4 5 0 16,-1 0-8-16,3 4 0 16,-5 4 2-16,5 4-1 15,5 7 1-15,0 1-4 0,1 5-11 16,1-2 0-16,3-1-4 16,6 0-3-16,3-10-1 15,-6-3-2-15,5-5 0 16,-2-2 4-16,-4-6 6 15,6-2 2-15,-9-3 6 16,1 3 4-16,-5-1 9 16,-1 2 6-16,-8 0 2 15,3 2-2-15,0 1-10 16,-1 3-5-16,7 5-12 16,-1 3-2-16,5 8 1 15,-1 5 0-15,7 1-1 16,-3 2 0-16,4-4-9 15,1-4-2-15,-1-7 5 16,-1-2 5-16,2-5 4 0,-6-2 1 16,-1-6 5-16,-1-2 2 15,-5-2 3 1,-2-3 4-16,-7 2 3 16,2 4-3-16,-3 2-3 15,1 4-4-15,2 6-11 16,1 6 2-16,4 7-5 0,5 1 2 0,7 2-2 15,-3-7-4 1,9-2 3-16,-1-4 1 0,4-5 3 16,2-1 5-16,-9-6 1 15,-1-2 4-15,-6 1-4 16,-2 1 4-16,-4-2 0 16,-4-2-4-16,-4 5 5 15,-2 2-8-15,1 1 1 0,0 5 3 16,7 6-4-1,-2 2 2-15,5 8-3 0,0-3-3 16,6 1-2 0,0-6-2-16,5-2 1 15,-3-1 4-15,4-5 1 16,-4 0-4-16,0-5 2 0,-2-3-1 16,-5-3 3-16,-2-1 4 0,2-3 3 31,2 1 1-31,0 3-1 15,2 3-5-15,-2 0-3 16,0 8-5-16,-7-3-10 0,-1 8-3 16,4 9-24-16,-3 3-19 0,3-2-37 15,1-3-34-15,-2-5-193 16,11-3 196-16</inkml:trace>
  <inkml:trace contextRef="#ctx0" brushRef="#br0" timeOffset="-101656.9">15350 4031 857 0,'2'-6'96'16,"-7"3"149"-16,-6 1-226 0,-13 5-14 0,-1 5-1 0,0 6 2 16,3 4 8-16,8 2 24 15,6 4 8-15,6-10 13 16,5 0-2-16,10-12-6 16,7-4 1-16,15-9-9 15,12-4-1-15,6-6-3 16,-8 4-2-1,3 1 3-15,-11 3-4 0,-10 9-14 0,0 2-9 16,-10 5-7-16,-9 3-3 16,-1 1 5-16,-3 1 2 15,-4 0 7-15,0-5 7 0,-1-2 6 16,-7 1-4 0,-2-2-8-16,-7-3-7 0,-10 0-8 15,-9-2-1-15,-24 5-7 16,-12 0-11-16,-14 8-16 15,4 0-5-15,21 3-5 16,7 0 9 0,27-3 12-16,8-4 8 0,24-5 11 15,12-2 7 1,17-5 14-16,10-2 3 16,16 2 15-16,6-3-3 15,11 2-8-15,2 3-5 0,-3-2-9 16,-10 4-2-16,-14 1-1 15,-14 3 1-15,-17 0-2 16,-18 0 7-16,-3 3 4 16,-14-1-2-16,-15 1 1 15,-4 4-12-15,-8-4-6 16,-5 1-1-16,-9 3-5 16,-10-3-1-16,-1 6-7 15,0 1 0-15,17-3-1 16,11 0 5-16,24-4 4 0,12 0 4 15,7-1-1-15,16-3-1 16,21-2 4-16,13-4 2 0,19-2 8 16,2-3 2-1,-2 1 6-15,-7 6-2 0,-6-3 0 16,-6 6-4-16,-6 1-3 16,-9 0 0-1,-26 3-9-15,-14 3 0 16,-25 2 0-16,-13 5-3 15,-19 4 6 1,-8 7-2-16,-18-4 0 0,-1 2 1 16,-9-4-8-16,6 2 0 0,19-7-6 15,15 3-2 1,26-4 8-16,11-2 3 0,22-9 2 16,17-2 0-1,24-12 3-15,13-6 6 16,25-6 3-16,7-5 7 15,1 2 0-15,-5-1 0 16,-1 6 14-16,-10-1 1 0,-14 10-5 16,-11 4-6-16,-34 7-11 15,-11 2-9-15,-26 4 4 16,-18 6-4-16,-26 7 2 0,-8 6-3 16,-19 5-21-1,-3 0-3-15,-8 1-13 16,1 0 2-16,18-1 10 15,16-2 4-15,33-10 0 16,12-4 0-16,28-10 6 16,16-2 9-16,25-10 4 0,13-2 1 15,23-7 2-15,7-3 3 0,-2 5 12 16,-3-6 3-16,-13 5 4 16,-10 5-8-16,-17 6-2 15,-16 0-6-15,-30 8 4 16,-13 0 1-16,-26 5-10 15,-13 4 1-15,-18 5-4 16,-4 2-2-16,-10 0-20 16,1-2-10-16,1 0-17 15,9-1-1-15,26 3 24 16,12-1 10-16,30-5 12 16,10-1 5-16,28-9 0 15,10-6 1-15,20-7 9 16,6-1 1-16,4-2 10 0,0-1 3 15,-9-2-9-15,-4 3-3 16,-16 4-10-16,-4 1-2 16,-26 8 1-16,-6 3-2 0,-29 6 4 15,-7 3-3 1,-21 12-2-16,-5-1 1 16,-7 7-8-16,-7 5-2 15,2-7 1-15,3 2-4 0,20-13 2 16,15-1 3-16,31-10 0 15,13-6 2 1,23-7 1-16,13-4 0 0,10-3 3 16,1-4 1-1,-5 4 1-15,-1 3 3 0,-7 3 4 16,-7-2 0-16,-19 10-2 16,-21 0 0-16,-2 1 0 15,-20 8-5-15,-15 2 3 16,-9 5-2-16,-4 1-4 15,-4-3 5-15,2 0-2 16,8-1-2-16,5 1 1 16,6-5-2-16,18 0 2 0,4-3 1 15,25-3-2-15,10-1-1 16,12-6-1-16,4 1 4 0,4-5 2 16,-4 2 0-1,-4-2 0-15,-1-2-2 16,-16 4-1-1,-9-2 3-15,-23 3 0 0,-7 4 1 16,-21 4-10-16,-9 4-14 16,-5 4-36-16,-3 1-20 15,4-4-33-15,12-1-10 0,21-8 67 16</inkml:trace>
  <inkml:trace contextRef="#ctx0" brushRef="#br0" timeOffset="-99884.2">15500 12823 439 0,'5'0'104'0,"4"0"110"0,-2 2-14 0,-1-2-46 0,-1 1-25 0,-4-1-42 16,-1 0-15-16,0-1-18 0,0 1-8 0,0-2-2 15,0 2-3-15,0 0 4 16,0 0 0-16,0 0-12 15,0 2-1-15,-6 6-9 16,-2-2-6-16,-3 5-7 16,-2 3-5-16,-1 2-5 0,6 3-2 15,2 0 0-15,6 0 0 16,-2 1 1 0,4 2 4-16,1 5 0 15,5 0 2-15,2 3 2 16,1-2-2-16,4-4-4 0,3-5-1 31,4-5-1-31,0-3 1 0,3-9 2 0,-3-2 1 16,8-8 22-16,-3-3 5 0,0-10 30 15,1-1 9-15,-1-8 0 16,-3 0-1-16,-7-4-21 16,-3 4-4-16,-6 0-12 15,-6 8 4-15,-12-2-11 16,-7 5-6-16,-15 5-14 15,-9 1-10-15,-3 7 3 16,-5 4-14-16,11 2-21 16,12 0-10-1,0 5-22-15,14 4-5 16,2-2-17-16,7 4-27 0,6-3 98 0,5-7-19 16</inkml:trace>
  <inkml:trace contextRef="#ctx0" brushRef="#br0" timeOffset="-98796.2">16221 12774 311 0,'-6'2'87'0,"-1"4"96"0,7-4-76 0,-1 1-25 0,-1 5 2 0,5-7 30 16,1 4 11-16,-3 0 13 16,7-2-2-16,-6-3-25 0,-1 0-1 15,-1 0-23-15,0 0-9 16,0 0-15-16,0 2-11 15,0-1-7-15,0 1-5 16,-3 6-6-16,3-5 3 16,0 6 2-16,-3 7-2 15,5 8-1-15,-4 4-6 16,-1 11-11-16,3 2-5 16,0 5-6-1,5-2-8-15,-5 1-3 0,3-8 1 16,-3-5-6-16,-3-4-6 15,4-7-12-15,2 1-16 0,-1-9-24 16,4-6-4-16,-1 0-19 16,-5-6-5-1,9-2-24-15,-6-10 25 0,5-4 49 16</inkml:trace>
  <inkml:trace contextRef="#ctx0" brushRef="#br0" timeOffset="-97917.17">16750 12899 652 0,'0'0'146'0,"0"0"169"0,0 0-132 0,-2 0-68 0,-6 3-21 0,0 0-29 15,0 5-13-15,-4-2-13 16,-1 2-8-16,0 5-6 0,1 0-5 0,-1 4-6 16,5 3-2-16,0 6-4 15,-1 2 1-15,6 5-4 16,0-3 0-16,4 0-3 16,2 2-1-16,10-9 2 15,4-2-4-15,9-7 1 16,-1-5 0-16,8-5 0 15,-3-4 6-15,2-5 13 16,-4-5 5-16,-1-5 32 16,-7-7 14-16,-1-5 11 15,-3-3 5-15,-5-3-5 0,0 1-8 16,-11-4-6 0,-2 3-13-16,-12 1-24 15,-8 5-14-15,-13 7-20 16,4 6-11-16,-5 9-6 0,1 2-15 15,13 4-18-15,3 2-7 0,13 2-46 16,1 3-6-16,11 2-43 16,1-6-22-16,8 4 104 15</inkml:trace>
  <inkml:trace contextRef="#ctx0" brushRef="#br0" timeOffset="-97586.65">17283 12864 1154 0,'-5'10'165'0,"4"1"154"0,-3-7-126 0,3 4-20 0,-1-6-39 0,2-1-25 0,0 4-33 15,0 2-10-15,2 7-17 0,-1 3-5 16,-1 16-21-16,2 5-6 16,-2 12-12-16,0 6-3 0,0 5-39 15,-3 1-9 1,3-9-73-16,-2-7-34 0,5-13-46 15,1-9-21-15,3-13 126 16</inkml:trace>
  <inkml:trace contextRef="#ctx0" brushRef="#br0" timeOffset="-96814.95">17726 12907 1319 0,'3'-3'92'0,"2"-1"45"0,-2 3-24 0,-3-1-37 0,0 2-25 0,-9 2-36 15,1 6-9-15,-10 9-1 16,3 4-1-16,-4 12 10 16,3 3 2-16,8 10-3 15,7-2-4-15,8-3-6 16,4-3-3-16,15-13 0 15,0-6-1-15,8-16 0 16,7-8 1-16,0-12 12 16,3-5 15-16,-5-5 29 15,-6-3 7-15,-9 0 7 16,-2-1-9-16,-16-4-20 16,-6 3-8-16,-14-5-4 15,-6 2-5-15,-12-3-9 0,-4 0-5 16,3 8-17-16,-3 7-13 15,6 21-28-15,1 11-21 16,13 18-80-16,1 6-31 16,13 7 92-1</inkml:trace>
  <inkml:trace contextRef="#ctx0" brushRef="#br0" timeOffset="-82548.89">18562 12989 1457 0,'-14'20'102'0,"0"-2"50"0,1-3-20 0,7-7-39 0,0-6-20 0,6-7-32 0,1-3-10 0,5-3-21 0,1 3-6 0,-1 2-7 16,-4 6-31-16,1 0-72 16,-3 6-43-16,0 4 65 15</inkml:trace>
  <inkml:trace contextRef="#ctx0" brushRef="#br0" timeOffset="-82342.41">19048 12970 1524 0,'0'0'64'0,"-1"-2"-5"0,1-1-16 0,0 2-20 16,3-3-15-16,5-2-41 15,-2 5-26-15,7-1-185 16,2 2 149-1</inkml:trace>
  <inkml:trace contextRef="#ctx0" brushRef="#br0" timeOffset="-82200.52">19420 12997 1593 0,'13'-11'55'0,"0"-5"-19"15,-2 3-27-15,-2 5-52 16,-1 0-37-16,13 7-293 0,-1 1 231 0</inkml:trace>
  <inkml:trace contextRef="#ctx0" brushRef="#br0" timeOffset="-82042.32">19910 12992 977 0,'0'0'155'0,"0"-3"220"16,0 1-310 0,0-7-73-16,4 1-42 0,3-2 29 15</inkml:trace>
  <inkml:trace contextRef="#ctx0" brushRef="#br0" timeOffset="-81897.01">20331 13006 923 0,'11'0'-167'16,"0"-1"75"-16</inkml:trace>
  <inkml:trace contextRef="#ctx0" brushRef="#br0" timeOffset="-81774.55">20594 13117 1642 0,'2'-5'111'0,"-2"-1"22"15,0-4-75-15,-8-7 36 16,3-2-84-16</inkml:trace>
  <inkml:trace contextRef="#ctx0" brushRef="#br0" timeOffset="-67967.14">11870 14277 885 0,'-8'-3'95'0,"3"-2"63"0,-2-1-9 0,5 3-35 0,-1 1-11 0,3-2-12 0,3-1-7 16,-1 2-8-16,2 1-6 15,-2 2-8-15,-1 0-6 0,3 0-15 16,-3 10-4-16,4 12 2 15,-5 9-7-15,2 10-4 16,-1 5-6-16,1 4-13 16,-1 2-2-16,-1 0-3 15,3 4-1-15,-3-4-6 16,0-2 3-16,2-4-5 16,-2-7-2-16,0-9-6 15,5-11-10-15,-1-9-34 16,0-9-20-16,5-9-63 15,2-7-20-15,-1-14 87 16</inkml:trace>
  <inkml:trace contextRef="#ctx0" brushRef="#br0" timeOffset="-67605.96">12291 14547 1404 0,'2'0'111'0,"-2"5"74"0,0-1-20 16,-5 7-34-16,2 2-15 15,1 0-41-15,1-5-16 16,1 1-18-16,0-1-7 15,1-3-11-15,1 1-3 16,0-5-8-16,-1-1-6 16,2 0-4-1,-1 0 0-15,3-1-2 16,-2-5 0-16,-3 2-17 16,0 3-18-16,0 1-59 0,3-11-44 15,0 1-386-15,2-7 330 0</inkml:trace>
  <inkml:trace contextRef="#ctx0" brushRef="#br0" timeOffset="-66772.73">12848 14432 472 0,'0'0'88'0,"0"0"93"0,-3 0-115 0,-2-2-26 0,-1 2-32 0,-5-1-8 16,5-1 2-16,-1 0 21 15,1 2 52-15,6 0 21 16,-3-1 35-16,3-2-6 0,-2 1-25 15,2 1-8-15,0-1-18 16,-1-1-14-16,-6-5-18 16,1 8-10-16,5 2-12 15,-1 4 0-15,2 5-9 16,0 3-1-16,0 3-6 16,2 9-1-16,-1 8-1 15,1 4-2-15,6 2 0 16,-5 2 0-16,9-4-1 15,1-3-3-15,9-15 0 16,-3-2 1-16,5-15 3 16,1-5 9-16,-1-14 18 15,-2-7 7-15,-3-14 13 16,0-2 3-16,-7 0 3 16,-6-2-1-16,-4 4-14 0,-4 3-8 15,-10 8-18-15,-1 4-11 16,-18 3 6-16,-7 5-14 15,-6 11-31 1,6 3-12-16,6 5-28 0,12 7 2 16,13 3-2-16,-1-1-4 15,18-3-12-15,4-2-12 16,11-9-215-16,4-6 208 16</inkml:trace>
  <inkml:trace contextRef="#ctx0" brushRef="#br0" timeOffset="-66513.79">13337 14307 1289 0,'0'0'116'0,"0"0"70"0,0 0-57 0,0 3-11 0,-1 10-39 15,-1 1-22-15,1 11-26 0,1 5-7 16,1 5-14-16,2 3 1 16,5 1-11-16,-2 2-22 15,7-1-29-15,1-4-40 16,-1-12-63-16,-2-9-206 16,-3-21 220-16</inkml:trace>
  <inkml:trace contextRef="#ctx0" brushRef="#br0" timeOffset="-65925.25">13847 14443 345 0,'-11'-5'151'0,"-2"0"99"0,2 2-18 16,5 0-5-16,-1 5-58 16,6 1-18-16,-7 5-28 15,3 4-15-15,-4 2-35 16,-1 7-19-16,2 9-25 16,-1 8-14-16,7 8-13 15,2 2-2-15,13-2-3 16,3-6 3-16,11-15-1 15,4-6 1-15,1-15 0 16,4-8 2-16,-8-15 2 16,7-6 6-16,-5-12 20 15,0-2 9-15,-11-2 18 16,-6 1-4-16,-17 4-15 16,-10 3-9-16,-17 8-16 15,-2 3-6-15,-7 1-12 16,-2 7-19-16,8 11-40 0,1 3-10 15,14 8-18-15,5 4-9 16,11 6-14-16,8-4-24 0,9-8 74 16</inkml:trace>
  <inkml:trace contextRef="#ctx0" brushRef="#br0" timeOffset="-65726.55">14287 14353 1154 0,'2'2'153'16,"2"-1"199"-16,-4 4-201 15,0 3-51-15,0 3-19 0,2 11-43 16,3 5-8-16,1 9-17 16,-5 5-7-16,4 8-19 0,2 3-24 15,0-3-54 1,4-8-44-16,2-14 69 15</inkml:trace>
  <inkml:trace contextRef="#ctx0" brushRef="#br0" timeOffset="-64873.13">14834 14496 544 0,'-1'0'93'0,"-1"-3"120"0,-4 0-45 0,6 3-30 0,2-3-10 0,-1-3-45 16,-1 3-8-16,-3 3-8 16,3 0-4-16,-2 0-17 15,-9 3-6-15,8 5-12 16,-3-1-4-16,3 8 0 15,0 4-2-15,1 9-3 16,-3 7-5-16,12 4-7 0,2 4 0 16,5-6-7-1,7 0 0-15,2-12 2 16,3-6 0-16,2-13 4 16,-3-4 0-16,2-12 12 0,-3-5 7 15,-4-9 14-15,-4-3 12 0,-11-3 6 16,1-5-3-16,-9 1-11 15,-7 1-8-15,-12 0-16 16,-3 1-5-16,-5 7-5 16,-3 0-5-1,5 9-25-15,1 5-7 0,5 11-30 16,6 3-17-16,11 9-28 16,5 6-24-16,5 2-167 15,8 2 172-15</inkml:trace>
  <inkml:trace contextRef="#ctx0" brushRef="#br0" timeOffset="-64494.6">15240 14597 1172 0,'8'-4'111'0,"-5"0"109"0,-3 4-68 0,-2 4-42 0,-4 4-20 0,-2 10-48 0,-1 8-14 0,4 5-15 16,3 9-2 0,2 5-6-16,3 4-2 0,9-9-3 15,3-4 0-15,9-14-3 16,3-3 0-16,9-8 1 16,0-9 1-1,-4-10 1-15,1-6 2 0,-6-10 6 16,-10-5 8-1,1-5 23-15,-9-4 6 0,-9-3 9 16,-3 0-2-16,-13 3-12 16,-6 0-4-16,-16 4-12 15,-4 4-13-15,-9 3-41 16,2 6-27 0,11 7-46-16,7 6-29 0,13 5-31 0,9 3-125 15,11-3 179 1</inkml:trace>
  <inkml:trace contextRef="#ctx0" brushRef="#br0" timeOffset="-64086.03">16068 14507 144 0,'-14'0'-2'0,"-2"0"-30"0,-3 0 13 0</inkml:trace>
  <inkml:trace contextRef="#ctx0" brushRef="#br0" timeOffset="-63824.02">16016 14526 451 0,'-3'2'114'0,"-3"0"118"0,1-1-25 16,3-1-48-16,-2 0-20 15,4 2-36-15,0-2-5 16,0 3-2-16,1 2-5 16,-1-1-3-16,0 7 2 15,0 10-17-15,0 1-14 0,-1 13-26 16,-1 4-14-16,2 12-16 16,0 2 2-16,3-1-6 15,3-3-15-15,1-14-35 16,2-8-23-16,2-12-41 15,2-5-12-15,-1-10-272 16,4-8 255-16</inkml:trace>
  <inkml:trace contextRef="#ctx0" brushRef="#br0" timeOffset="-63470.69">16352 14683 1158 0,'-2'1'135'0,"-5"2"171"16,-1 11-236-16,-5 9-21 16,0 13-25-16,6 6-8 0,7 6 2 15,3 1-5 1,14-12-9-16,0-7 1 16,12-8-8-16,2-12 4 0,1-10 2 15,4-5-2-15,-1-11 4 16,-5-9 6-16,-6-3 23 15,-7-2 8-15,-11-2 13 16,-6-2-1 0,-12 2-15-16,-9-3-6 0,-7 2-11 15,-7 5-12-15,0 7-29 16,-1 4-14-16,6 17-28 16,8 2-14-16,9 15-24 0,5-3-16 15,15 3-159 1,2-2 162-16</inkml:trace>
  <inkml:trace contextRef="#ctx0" brushRef="#br0" timeOffset="-63220.24">16877 14604 1323 0,'13'-11'105'16,"-5"4"61"-16,-7 7-28 16,-2 11-22-16,-10 10-9 0,-2 17-15 15,4 1-15 1,-4 15-37-16,7-5-15 16,1 4-24-16,5-4-13 0,5-9-39 0,1-4-32 15,8-11-87-15,-3-6-126 16,10-8 177-1</inkml:trace>
  <inkml:trace contextRef="#ctx0" brushRef="#br0" timeOffset="-62831.35">17169 14571 1297 0,'-1'9'106'16,"-6"4"60"-16,-4 4-27 15,0 8-32-15,0 4-21 0,2 5-38 16,-1 3-10 0,10-1-24-16,0-3-6 15,3-2-4-15,10-4-2 16,9-3-2-16,5-8-4 15,5-5-6-15,1-5-2 16,0-12 2-16,0-4 3 16,0-5 4-16,-5-4 1 0,-2-3 24 15,-11-8 14-15,-7 0 32 16,-8 0 8-16,-14-3-4 16,-8 3-7-1,-10-4-28-15,-5 4-3 0,-1 1-24 16,1 5-14-16,11 8-30 15,0 11-28-15,11 13-68 16,2 2-49-16,8 2 98 16</inkml:trace>
  <inkml:trace contextRef="#ctx0" brushRef="#br0" timeOffset="-62372.08">18094 14851 1314 0,'-3'2'157'0,"-4"-1"159"0,7-2-201 0,2 1-34 0,-2 3-54 0,0-3-24 0,0 5-46 16,6-4-24-16,4 2-66 16,2-3-147-1,9-4 175-15</inkml:trace>
  <inkml:trace contextRef="#ctx0" brushRef="#br0" timeOffset="-62237">18463 14785 1653 0,'-3'6'71'16,"0"1"-4"-16,-1-3-43 0,3 0-78 15,1-1-45-15,3-3 52 16</inkml:trace>
  <inkml:trace contextRef="#ctx0" brushRef="#br0" timeOffset="-62102.05">18816 14810 1440 0,'0'0'74'16,"0"0"19"-1,0-1-63-15,-3-9-97 0,2 4-202 16,1-8 164-16</inkml:trace>
  <inkml:trace contextRef="#ctx0" brushRef="#br0" timeOffset="-61990.35">19054 14837 1444 0,'5'5'79'0,"-3"-4"73"15,-2-13-189-15,0-7-122 0,12-21 96 16</inkml:trace>
  <inkml:trace contextRef="#ctx0" brushRef="#br0" timeOffset="-61847.92">19439 14806 1732 0,'4'4'129'0,"-4"-1"37"15,-7-3-76-15,-4-3-150 16,-6-6-82-16,-2-18 76 15</inkml:trace>
  <inkml:trace contextRef="#ctx0" brushRef="#br0" timeOffset="-58805.87">20966 14416 1136 0,'-7'0'110'0,"-4"0"72"0,7 0-68 16,3 2-16-16,1-1-23 0,0 1-10 0,0 1-14 0,0-2-3 15,-3 7-8 1,-2 3 0-16,-6 8-3 16,1 2-4-16,-15 10-13 15,-6 9-6-15,-12 9-11 16,-6 4-5-16,-1 4-5 0,1 1-6 16,11-13-12-16,5-6-5 15,11-15-6-15,3-10-3 16,9-13-14-1,1-8-15-15,9-19-44 16,0-8-21-16,3-17-286 16,6-2 266-16</inkml:trace>
  <inkml:trace contextRef="#ctx0" brushRef="#br0" timeOffset="-58615.19">20533 14487 1022 0,'0'0'151'31,"-2"-3"174"-31,5 3-199 0,5 3-15 15,11 0-7-15,5 3 4 16,10 9 0-16,6 2-5 16,6 15-28-16,4 7-21 15,2 11-28-15,0 9-12 16,-3-2-10-16,-3 1-11 16,-4-6-58-16,-2-9-14 15,-5-9-82-15,-2-13-25 16,0-18 112-16</inkml:trace>
  <inkml:trace contextRef="#ctx0" brushRef="#br0" timeOffset="-58011.97">21743 14515 1236 0,'-2'-4'98'0,"2"-4"58"15,0-5-40-15,0-3-10 16,5-1-3-16,3 1-14 0,6 2-3 16,6 1-5-16,1 4-8 15,3 3-7-15,2 1-21 16,6 3-2-16,-2 4-16 16,3 3-7-16,-3-1-9 15,-2 6-7-15,1 2-1 16,1 4 0-16,-11 8-6 15,-5 1-1-15,-14 7-2 16,-8 2 1-16,-16 3 5 16,-2 2-2-16,-14 5-31 15,-4 2-9-15,0 1-5 0,-8-3 3 16,4-4 27-16,9-4 9 16,9-11 8-1,9-1 9-15,12-18 10 16,9-4 7-16,8 6 20 0,8-8 2 0,17 0-6 15,5 0-2 1,9 1-15-16,8 7-8 16,-4 2-5-16,4 2-8 15,-1 4-15 1,5-2-15-16,-5-1-52 0,-5-2-34 0,-8-2-79 16,-6 1-17-16,-4 1 108 15</inkml:trace>
  <inkml:trace contextRef="#ctx0" brushRef="#br0" timeOffset="-42260.86">14968 13375 590 0,'0'-1'115'0,"5"-1"148"0,-5 0-135 0,0 2-55 0,2 0-9 15,-2 2-23-15,0 3-9 0,-5 3-1 0,2-2 2 0,3 5 10 16,-5 2 4-16,4-2-3 15,-3-2-2-15,4-7-19 16,-3 2-10-16,3 3-3 16,0-4-3-16,0 0 8 15,0 3 4-15,0-1-1 16,-3 1 1-16,-5 1 0 16,5 4-3-16,-3-3-5 15,-1 4-2-15,3 1-9 0,-3-1 0 16,4-2 0-16,-6-1-1 15,7-4 3-15,-2 3 4 16,-3-3 1 0,6 3-3-16,-9-2-3 15,2 2-1-15,-9 1-2 16,0-2 1-16,-6 2 3 0,5-3 2 16,-3 1 9-16,-3-4 2 0,7 0 2 15,1-3 1-15,0-2-6 16,1 1-1-16,-3-2-5 15,-5-1-3-15,2 1-3 16,-3 2 0 0,2 1 0-16,-1 1 0 0,2 4 0 15,1-2-2-15,4-1 2 16,2-2 1-16,1-2 3 16,-3-3 0-16,2-4 1 0,0 0-2 15,-2-7-1 1,-1 0 0-16,-2-6-2 0,-2 1 0 15,1 6-1 1,-2 0 1-16,8 8 0 16,-4 0 0-16,7-1 0 15,2 2 0-15,1-5 0 0,2 2-1 16,2-4 1-16,1-4 2 16,3-4 6-16,-3 1 1 15,0-2 4-15,0 6-1 16,-7 5-1-16,6-2-1 0,-3 12-5 31,3-1-2-31,-4 2-3 0,4 2 0 16,3-2-1-16,1 1-1 15,0-1-2-15,0 0 1 0,0 0 2 16,0 0 1-16,0 0 3 16,1-1-1-16,1 1 1 15,-2-2 2-15,0 2-2 16,0-3 0-1,0 3-2-15,0 0-1 0,0 0-2 16,0 0 2-16,0 0 0 16,0-2 0-16,0 2-1 0,0-1 0 15,0 1-1-15,0-2 1 16,0 1 1-16,0 1 0 16,0 0 3-1,0 0-2-15,0 0-1 16,2 0-1-16,-2 0-2 15,-5-2 3-15,5 2-1 16,1 2 0-16,1-2-1 0,-2 0-3 0,2 0 1 31,4 3-3-31,-6-2 6 16,0 1-1-16,2 1 1 16,1 0 1-16,3 0-2 15,-1 4 1-15,-4-4 1 16,-1 3 0-16,0 2-1 15,-1 3 1-15,-4 0-4 16,0-2 2-16,4 3 0 0,-2-1 1 16,3-2 2-16,1 4 2 15,-1-7-4-15,0 2-1 16,-1 0 0-16,-3-5-1 0,0 3 3 16,2 0 0-16,2 7 1 15,0-5 1-15,-3 1-1 16,-3 1 0-16,4-4-1 15,0 2 0-15,2-6 1 16,0-1-1-16,0 4-1 16,-9-5-1-16,4 2 0 15,-7 1 0-15,-1-2 2 16,2 7 0-16,-3-5 0 16,1 2-2-16,1 1-3 15,-3-2 1-15,1 0 1 16,-2-1 1-16,5-1 2 15,0-2 0-15,0 0-2 16,2 0 0-16,-5-2 0 0,1-1 0 16,3 0 1-16,-2 2 0 15,-1-1-5-15,2 0 1 0,-3 2-3 16,-2 0-1 0,7-3 2-16,-2-2 1 15,1 1 4-15,5-3 1 16,-2 1 2-16,3-6-1 15,-2 0 0-15,1 0-3 16,-4-1 1-16,3-1 0 0,-4 1 1 16,-1 1 4-16,6 2-1 15,-1 6 2-15,4-6-1 16,2 4-2-16,0-4 1 16,4 4 2-16,2-2-3 15,-3-4 2-15,3 2-1 16,-2-1-1-16,-3 6 3 0,-1-1 0 15,0 4-2-15,-1 1 4 16,-7-10-5 0,5 8 1-16,3 3-2 15,0-2-3-15,0 1 3 16,0 1-2-16,0 0 1 16,0 0 1-16,0 0-1 15,0 0 1-15,0 0 1 0,0 0 0 16,-8 4 1-1,8-1 1-15,-4 4-5 0,4-6 1 0,0 1-2 16,0-1 1-16,0 1 1 16,0-2 0-16,0 0 0 15,0 3 2-15,0-3 1 16,0 0-1 0,0 0 2-16,0 0-3 0,0 0 2 15,0 2-1-15,-1-1 0 16,-1-1-1-16,1 2-2 0,-1 0 1 15,2 1 1-15,-6 8 0 16,6-10 0-16,0 2 0 16,0-1-2-16,-3 4 2 31,0 2-6-31,-5 0-4 0,5 2 0 16,-5-1 0-16,3 2 4 15,-1 3 5-15,2-3 0 0,0 2-8 0,-3 0-3 16,4-6-5-16,-1 8-1 15,0 0 3-15,1-5 5 16,0 1 2-16,-5-3 6 31,2-2 0-31,-4 4 2 0,-1 2-1 16,3-1-2-16,-4 0 1 16,1-3 0-16,-3-2 2 0,4-2 1 15,1-1-1-15,-1-3-1 16,4 0 1-16,-5 0-1 0,-3-5 1 31,-10 0-3-31,8-4 2 0,-4 2 0 16,4 3 1-1,0 4 0-15,0-2 0 0,-3 2 3 16,2 0 0-16,4 0 0 16,1-3-4-16,2-5 2 15,1 0 5-15,-1 0 4 16,-1-3 2-16,-6 0-6 15,1 2-4-15,-1-4-5 16,-5 5 0-16,3-3 0 16,0 3 1-16,6 2 1 15,7 1 0-15,3 4 2 16,1-1 2-16,-4-10 4 16,4-1 0-16,2 0 3 15,-3-1 0-15,3 2-7 16,-1-1 3-16,-2 0-2 0,3 5-3 15,-2-3 3 1,0 2-4-16,-1 1-3 0,-2-1 2 16,4 1-2-16,1 6 1 15,0 1-1-15,0 1 1 16,0 0 2-16,0 0-2 16,0 0 2-16,-2 0 2 0,1 1-2 15,1 1 4-15,-2-1-3 16,2 1-2-16,0-1-2 15,0 3-1-15,0-3 4 16,-1 1 0-16,-3-2 4 16,3 1-3-16,-5 7 0 15,1-1 0-15,2 2-1 16,1 0 0-16,-1 1 0 16,-2-1-1-16,2 2 1 15,1 2 1-15,-2 0-2 16,-3-2 0-16,3 1-1 15,-3-1 0-15,3 4 3 0,-4-3-1 16,5 2 0 0,-5-6-1-16,3 3-8 15,-4-1 5-15,1 1-7 0,-3-2 0 16,0-1 3-16,-2 2-1 16,0-1 3-16,2-3 2 15,5 1-2-15,-2-6 2 16,3-1 0-16,-3 0 0 15,4 0 4-15,-4 0 0 16,-2 0 1-16,2-1 1 0,1-3-2 16,-6 1 1-1,0-1-1-15,-1 4 0 0,-2-7 0 16,-3 4-1-16,10 3 1 16,-8-3 0-16,4 3 0 15,0 0 1-15,1-5-4 16,5 1-1-16,-2-6-1 15,6 4 2-15,-7-7 3 16,-1 1 1-16,5 0 4 16,-5 0-3-16,-2 2-2 15,1-2 0-15,-9 4-2 16,4-2 1-16,-1 9-1 16,3-5 2-16,7-1 5 0,2 4 2 0,4-8 5 31,2 0-2-31,0-3 3 15,0 1-2-15,-2 1-1 0,1-1-2 16,-7 5-8-16,3 2 1 16,-3-2-2-16,7 6 1 0,-1 1 3 15,2 1-1-15,-1-2 1 16,-1 1 0 0,0-3-4-16,1 3 1 0,1-1-1 15,0 1 0 1,-3-1-2-16,1 1-1 15,2 1 0-15,0 0-2 16,0 0 2-16,-1 0-1 16,1 4 1-16,0-4 1 0,0 2 3 0,-2 7 0 15,2 1 0-15,-2-5-2 16,1 4-3-16,-1-6-1 16,-3 7 2-16,2-3 1 15,-1 1-4 1,-3 3 0-16,-2 0-3 15,6 2 2-15,-4-5 8 16,1-2 0-16,1-1 2 16,1 1-3-16,2-4-3 0,2-1-2 0,-2 1-3 15,2 0 4-15,-1-1-11 16,-7 7 3-16,3-3 4 16,2 1-1-16,-5 0 10 15,3 1 1 1,-2-4-1-16,-1 0 0 15,0 2 1-15,-3-4 1 16,1 1 2-16,1 1 0 16,-2 3-5-16,-3-2-3 15,-1 5-2-15,0-1 2 0,0 1 3 16,3 2 1 0,4-3-2-16,-2-3-3 0,1-3 0 15,4-2 1-15,4 0 3 16,-7-7 4-16,3 1-3 15,-1 4 3-15,1-6-1 0,-5 2-4 32,6 0 2-32,-6 1-3 0,-2-3 0 0,1 4 1 31,-2-4 2-31,0 1 3 0,2 1 0 16,-1 1-3-16,2-1 0 15,-6-2-4-15,7 0 2 16,-2 0 2-16,2-7 0 15,4 5 2-15,-2-6 1 16,7 1 5-16,-1 0 3 16,-2 3-4-16,-2 2 1 15,5 9-5-15,-2-1-2 16,1-1 3-16,-10-6-1 0,6 7-3 16,3 2 0-16,2 0-2 15,0 2 2-15,0-1 2 16,0 1-2-16,-1 1 0 15,-1-2 0-15,-4 3 0 16,4-1 0-16,2-2 2 16,-3 7-2-16,3-3 0 0,0 4 0 15,-6 1 1 1,4-2 1-16,-1 1 2 0,2 1-3 16,5 2-2-16,-4-1 2 15,4-4-3-15,0 4 2 16,-4 0 1-16,-1 0-3 15,-6 3-3-15,-2-1-6 16,6-1-2-16,-7 4-3 16,-4-3 6-16,6 1-3 15,-3-3 5-15,-1-2 3 16,2 2-1-16,-1-6 3 16,-3 0 1-16,0-1-2 0,-1-2-1 15,3-2 3-15,-2 2-2 16,1-2 0-16,0-2 0 15,1 2 2-15,2-2-3 16,4 2 5-16,0 0 0 0,-4-1-1 16,2 1 1-16,0 0-1 15,-1 0 1-15,7 0 0 16,1 0 0 0,-1 0-1-16,2 0 2 15,-1 0-2-15,-1 0 1 0,1 0-1 16,-1 0-2-16,2 0 7 15,0 0-4-15,-3 0 1 16,1-3-1-16,2 3-2 16,-1 0 1-16,1 0 1 15,0 0 0-15,-2 0-2 16,0 0 2-16,2 0-1 16,-1 0 1-16,1 0 0 15,0 0-1-15,0 0 1 0,0 0-1 16,0 0 2-1,1 0 0-15,1 0-1 0,-2 0 2 0,0 0 0 16,0 0 0-16,0 0 1 16,0 3-3-16,0-2 0 15,-2 1 3 1,2-2-3 0,-1 2 0-16,1-2 0 0,0 1-3 15,0 1 2-15,0-1 1 0,0 2-3 16,0-1 1-16,0 0-1 15,0-2 3-15,0 1 2 16,0 1-2-16,0-1-6 16,0 1-5-1,0 1-15-15,0-1-13 0,-2 2-114 16,4 3-115-16,-2-4 150 16</inkml:trace>
  <inkml:trace contextRef="#ctx0" brushRef="#br0" timeOffset="-35960.21">22459 13821 1164 0,'0'0'93'0,"-2"2"58"0,1-2-32 0,-1 2-42 16,-3 2-15-16,2 6-32 15,-5 1-6-15,-1 11-13 16,-2-2-6-16,-8 14-5 0,0 2 2 16,0-3-2-1,2 2 1 1,6-12-2-16,8-5-2 0,4-6 3 16,10-2 4-16,5-9 11 15,4 1 10-15,7-5 9 0,3 0 3 0,5-4-4 16,-2 4-6-1,-1 3-10-15,-4 3-5 0,-12 8-4 16,-7 3-5 0,-9 9-1-16,-6 2-1 0,-15 8-2 31,-5 2-2-31,-11 2-10 16,-1 3-8-16,1-5-15 15,-3-7-15-15,5-6-14 16,7-8-2-16,1-11-10 15,4-3-6-15,7-15-250 16,5-11 219-16</inkml:trace>
  <inkml:trace contextRef="#ctx0" brushRef="#br0" timeOffset="-35688.22">22528 13765 1025 0,'-9'-7'122'0,"1"1"155"16,3 3-148-16,5 3-7 0,3 2-3 0,4 4-7 0,5-3 5 0,10 2-23 15,4-4-9-15,7-2-44 16,1-4-21-16,14-3-17 15,2-5-31-15,15-5-91 16,0-8-58 0,6-2 86-16</inkml:trace>
  <inkml:trace contextRef="#ctx0" brushRef="#br0" timeOffset="73289.78">12760 14900 1144 0,'0'-8'81'16,"-6"7"30"-16,-2 1-35 0,-11 11-41 0,-2 1-16 0,-2 3-4 0,4-1 8 0,8-3 17 15,1 0 11-15,15-8-5 0,4 5 2 16,7-3 0-16,3 4 2 15,-3 2 1-15,0 5-7 16,-4 1-24 0,-1 7-9-16,-3 1-9 0,-8 2-1 15,-1-3-1-15,-3-1 0 16,1-2 0-16,2-4 0 16,-1-4 0-16,1-7 0 15,5-4 0-15,6-2 2 0,5-5 1 16,4-3 0-1,7 0 6-15,2-3 0 0,2 3 5 16,2 3 5-16,1 4-6 16,-2 1-4-16,4-2-3 15,11-1-5-15,6-2 1 16,3 2 3-16,10-3-3 16,9 0-1-16,3-2-1 15,2 1-3 1,5-2 1-16,-9 1 3 0,7 3 8 0,2 2 3 15,9 3-3-15,2 5 1 16,1 6-10-16,-1 3 1 16,-10 8-1-16,-6 3-2 15,-10 1 3-15,5 0-3 16,0 0 2-16,7-1 3 16,4-5-3-16,-3-1 0 15,3-1 0-15,-6-3 0 16,-6 1 0-1,-2 0 2-15,0-3-1 0,1 4-1 16,15 2 0-16,0-3-2 16,-7 6 1-16,-2-5 1 0,-12 4 0 15,-2-6 0-15,0-2 0 16,2 1-1 0,-3-3 1-16,2-3 0 15,9 0 0-15,2-5 2 16,-2 2-2-16,-5-2 2 0,-6-1 0 15,-9-1-3-15,1 2 1 16,0 2 0-16,-1-3 0 16,1 7-1-16,3-4 1 0,-1 6-1 15,3-3 1 1,-1 1 0-16,-12 1 0 0,2 2 1 16,-3-2 0-16,-4-5-1 15,-2-1 0-15,-1-1-1 0,-1-6 0 16,0 0 1-1,1-2 0 1,-1-6 0-16,-11 2-1 0,-2-1 2 0,-6 3 1 16,-5-1-2-16,-6 3 0 15,3-6-5-15,-1 1-1 16,2 3 3 0,2-6 3-16,1-3 0 15,4 4 1 1,-2-6 0-16,-1 1-1 15,0-1 3-15,-4-4-5 16,4-1 5-16,-3-9-3 16,1-6 0-16,-6-7 1 15,6-9 1-15,-2-3-2 0,1 4 0 16,-3 8 0-16,-3 3-2 16,-3 10 4-16,-3 9-3 15,-1 10 0-15,0 11 1 0,-1-5-17 16,-3 8-21-1,-8 7-66-15,4 5-36 16,3-2 70-16</inkml:trace>
  <inkml:trace contextRef="#ctx0" brushRef="#br0" timeOffset="74400.28">17519 15365 883 0,'5'-1'86'16,"-2"-2"58"-16,0-2-40 0,1 2-43 0,-4 1-18 0,8 4-23 0,-4 1-7 0,4 6-9 16,3 4 0-16,2 4-3 15,6 4 0 1,4 1-1-16,3-3 2 0,2 1-1 15,7-4 7-15,3-2 14 16,4 1 8 0,7-8 10-16,3 1 1 0,5 3-10 15,5 0-4-15,1 5-12 16,0 3-4-16,-3-2-4 16,-7 4-7-16,-1-4 6 0,0 2-5 15,-3-6-1-15,7 1 6 16,-4-6 0-16,1 3 8 15,2 2 12 1,2 1-3-16,-5 5-3 16,-4 0-4-16,-9 1-16 15,-11 4-3-15,-12-7-6 16,-3 4-2-16,-7-7-13 0,-1-2-12 0,1-4-14 16,-3-1-8-16,1-3-11 15,5-1-15-15,-6 1-220 31,-3-4 197-31</inkml:trace>
  <inkml:trace contextRef="#ctx0" brushRef="#br0" timeOffset="74863.17">18928 15630 606 0,'-1'0'129'0,"1"-3"169"0,0 3-158 0,3 3-58 0,-2 0-2 0,9 4-11 0,-5-1 2 0,4 4-4 15,2-4-4-15,0 3-17 16,-3 2-6-16,5 2-18 16,-2 0-4-16,1 1-8 15,3 2-2-15,-4 4-6 16,0-3-2-16,0 5 1 16,-5-1 0-16,5 1 2 15,0 0 3-15,-9-6 7 16,4 1 10-16,-6-6 8 15,0-1 5-15,-8-4 2 0,-3-3-3 16,-11-8-5-16,-8-1-5 16,-9-8-13-1,-12-5-4-15,-4 2-22 16,-7 1-18-16,-4 3-49 0,1 1-33 16,-9 2-282-16,8 7 246 15</inkml:trace>
  <inkml:trace contextRef="#ctx0" brushRef="#br0" timeOffset="77866.28">19010 16786 459 0,'0'0'108'0,"5"-1"127"0,-5-2-55 16,0 3-56-16,0-2-14 0,-3 4-42 0,1 2-12 0,1 1-11 15,-2 3-3-15,-4-3 1 16,4 1 3-16,0-1-6 15,1 3-3-15,-4-4-8 16,3 6-8-16,-2-1-12 16,-1 1-6-16,1 12-6 15,-1-3 0-15,7 9 3 16,6 0 5-16,-1 1 2 16,5 1-1-16,3-3 5 15,4-5-4-15,-1-7-2 16,0-4 2-16,5-3 3 0,-1-8 8 15,-1-3 12-15,2-6 3 16,-6-5 2-16,-2-4-2 16,-4-2-8-16,-2-2-5 0,-7-2-8 15,-1 5-5-15,-6-5-1 16,0 4 0-16,-8 4 0 16,-9 0 0-1,-5 8-3-15,-5 1 0 0,-2-3-2 16,4 1 1-16,7 4-1 15,7-5-1-15,7 7 0 16,9 3-1-16,1 0-2 16,-5 0 0-16,3 5-24 15,2 8-16-15,-4 2-40 16,4 3-26-16,0-4-22 16,-2-1-159-16,4-4 188 15</inkml:trace>
  <inkml:trace contextRef="#ctx0" brushRef="#br0" timeOffset="78377.88">19536 16663 975 0,'6'-4'111'0,"-6"0"100"0,0 0-54 0,-5 4-31 0,5 4-6 0,-3 6-20 16,0 4-6-16,-2 7-25 15,0 2-16-15,5 7-26 16,0 3-10 0,8 5-16-16,-1 0 1 15,5-5-2-15,1 2-5 16,-1-7-37-16,0-3-26 16,0-4-44-16,-2-7-26 15,4-12-145-15,-2-2 169 0</inkml:trace>
  <inkml:trace contextRef="#ctx0" brushRef="#br0" timeOffset="78817.71">19827 16775 1059 0,'-1'0'104'0,"-1"5"85"16,-4 3-51-16,4 6-38 15,-1 3-7-15,0 2-32 0,3 5-12 0,3 1-15 16,0-3-10-16,10 4-7 16,-2-6-5-16,5-3-11 15,3-2-1-15,1-6-3 16,6-6 5-16,0-3-2 15,0-5 2-15,-4-7 1 16,-7 4-1-16,-2-5 2 16,-5 1 1-1,-8-2 14-15,-6-4 7 0,-5 1 11 0,-5-7 4 16,-9 4-10 0,-2 2-1-1,-3-2-16-15,-3 2-6 0,7 11-16 16,1 3-22-16,6 15-33 0,-3 5-12 15,10 8-35-15,1-2-9 0,12-3-8 16,7-3-136-16,5-10 173 31</inkml:trace>
  <inkml:trace contextRef="#ctx0" brushRef="#br0" timeOffset="79039.12">20255 16640 1488 0,'6'19'95'0,"-1"-1"36"0,-3 8-16 0,7 8-40 0,2 3-16 16,0 4-31-16,3 1-9 0,-3-4-12 15,2 2-3-15,0-4-25 0,-4-3-23 31,1-8-62-31,1-6-36 16,-2-6 76-16</inkml:trace>
  <inkml:trace contextRef="#ctx0" brushRef="#br0" timeOffset="79850.72">20856 16715 859 0,'-3'-1'102'0,"-3"-1"97"0,1 1-50 0,0 1-46 0,-1 1-8 0,1 9-31 15,-3 2-10-15,-3 6-7 0,5 5-7 0,-2 9-9 16,6 2-7-16,4 4-13 15,11 2-9-15,9-10-4 16,3-5 1-16,5-9 1 16,-2-8 5-16,4-8 2 15,-5-2 4-15,-2-11 11 16,-8-4 5 0,1-7 1-16,-6-6-3 0,-5-6-14 15,-1-2-4-15,-6 0-2 16,-5 2 2-16,-8 6 0 15,-1 0-4-15,-13 10-4 16,-1 2-16-16,-10 14-38 16,-1 7-17-16,1 16-34 15,5 8 4-15,19 7-2 0,10-4-70 16,15-8 118-16</inkml:trace>
  <inkml:trace contextRef="#ctx0" brushRef="#br0" timeOffset="80206.78">21263 16786 1179 0,'0'0'94'16,"-2"0"72"-16,-1 3-48 0,3 5-47 15,3 0-11-15,4 11-28 16,4 2-11-16,1 4 0 15,3-5-4-15,5-1-7 16,-1-3-2-16,6-10-6 0,1 1 6 16,-1-10 8-16,2-2 6 15,-5-6 13 1,-8-3 6-16,-5-7 12 0,-9 1 5 16,-9-12-1-16,-5 2-9 15,-13-8-25-15,-6-1-3 16,-7-1-18-16,-9 4-1 15,5 8-14-15,-1 6-11 16,16 20-6-16,5 10-13 16,12 11-20-16,9 5-23 0,4-1-60 15,10-9-165-15,16-12 195 16</inkml:trace>
  <inkml:trace contextRef="#ctx0" brushRef="#br0" timeOffset="80732.06">21782 16638 977 0,'0'-5'108'0,"0"4"109"0,0-1-125 0,-1 2-6 0,1 6-23 0,0 6-3 16,-2 6 1-16,4 11 1 15,5 4-1-15,0 5-9 16,4 8-24-16,1-7-13 15,1 0-13-15,-4 1 2 16,3-12-19 0,-3 1-13-16,0-11-32 15,4-6-21 1,0-12-25-16,-4-8 0 0,1-11 61 16</inkml:trace>
  <inkml:trace contextRef="#ctx0" brushRef="#br0" timeOffset="81104.22">22066 16674 951 0,'-3'10'151'15,"-7"1"223"-15,6 5-277 16,-6 6-19-16,9 6-37 0,-1 2-15 15,5 5-16-15,10 3 1 16,11-7-5-16,1-4-3 16,9-8-1-16,3-7-2 15,-1-10 0-15,0-4 0 16,-3-10 3-16,-4-4 1 16,-12-8 1-16,2-1 2 15,-9-5 0-15,-4 3 8 16,-8 1 15-16,-9 0 6 15,-4 4 2-15,-12-1-7 16,-14-1-16-16,-7 8-8 0,-4 4-21 16,3 2-11-16,13 10-18 15,9 3-10-15,18 4-22 16,9-3-20-16,16-1-215 16,4-1 192-16</inkml:trace>
  <inkml:trace contextRef="#ctx0" brushRef="#br0" timeOffset="81387.79">22577 16627 1078 0,'0'0'128'0,"-3"5"128"0,0 3-95 0,-5 12-41 0,5 7-12 0,0 8-31 0,-2-2-19 0,7 5-26 15,4-2-14-15,0 2-13 16,5-2-3-16,0-11-4 16,2 0-18-16,-1-10-48 15,3-1-38-15,-3-9-59 16,4-2-239-16,1-13 258 15</inkml:trace>
  <inkml:trace contextRef="#ctx0" brushRef="#br0" timeOffset="81851.05">22874 16730 898 0,'0'4'116'0,"-2"-1"77"0,2 8-60 15,0 2-20-15,-1 1-36 16,1 4-14-16,0 2-19 16,-4-3-6-16,8 6-18 15,-1 0 1-15,8 4-11 16,5 1-5-1,4-1-4-15,-3-5-6 0,6-9-3 16,-1-4 3-16,-2-6 0 16,2-6 1-16,0-6 2 15,-4-10-1-15,2-6 4 16,-4-4 8-16,-7-2 19 16,-2-4 14-16,-7 5 17 0,-3-3 2 15,-12 5-16-15,-5 1-11 16,-9 5-22-16,-8 0-10 15,-4 9-17-15,0 5-8 16,7 8-16-16,8 3-2 16,13 7-14-16,10-2-16 15,12-4-28-15,6 1 27 16,11-6 32 0</inkml:trace>
  <inkml:trace contextRef="#ctx0" brushRef="#br0" timeOffset="82536.1">23751 16894 1323 0,'0'0'59'0,"-3"-2"-21"0,8 0 55 0,-4 1-41 0,2-1-19 0,0-3-9 0,-3-1-42 0,5 1-30 0,-2-2-206 0,-3-3 161 0</inkml:trace>
  <inkml:trace contextRef="#ctx0" brushRef="#br0" timeOffset="82745.15">24046 16829 1398 0,'0'3'70'0,"-5"0"2"16,4-1-16-16,1-1-19 15,0-1-19-15,0 7-9 16,0-3-3-16,0 0-31 16,0-4-23-16,6 1-107 15,-1-4 84-15</inkml:trace>
  <inkml:trace contextRef="#ctx0" brushRef="#br0" timeOffset="83014.66">24347 16864 960 0,'0'-7'125'15,"2"1"189"-15,-4-2-272 16,-7 2-13-16,-4-1-22 16,5 7-14-16,0-1-21 0,8 1-17 15,0 0-194-15,2-6 163 16</inkml:trace>
  <inkml:trace contextRef="#ctx0" brushRef="#br0" timeOffset="83218.54">24761 16838 1776 0,'9'11'66'15,"-1"-4"1"-15,-3-1-35 0,-5-6-34 16,-3-5-24-16,1-6-55 16,-3 2-35-16,4-12-227 15,1 2 211-15</inkml:trace>
  <inkml:trace contextRef="#ctx0" brushRef="#br0" timeOffset="83361.26">24958 16835 1597 0,'6'3'65'0,"-4"-4"6"0,-2-6-50 16,3-7-74 0,-3-2-39-16,3-2 40 0</inkml:trace>
  <inkml:trace contextRef="#ctx0" brushRef="#br0" timeOffset="83915.62">23577 16827 1453 0,'0'-1'80'0,"0"-9"8"0,0 4-26 0,0-4-40 16,-1 1-29-16,1 6-40 0,0 1-21 15,-3 1-179-15,3-4 156 16</inkml:trace>
  <inkml:trace contextRef="#ctx0" brushRef="#br0" timeOffset="193885.08">12971 9959 1141 0,'-3'5'114'0,"-2"3"93"0,1-5-70 0,-3-3-47 0,1-1-21 0,6-7-25 0,0 3-7 0,6-3-5 0,4 3-1 16,-7 4-2-16,3 1 1 16,-6 4-6-16,-3 9-6 15,-5 9-6-15,-4 3-4 16,-9 7-3 0,5 3-4-16,-4 1 2 15,4-8-4-15,5-4-2 16,3-7 6-16,8-9-4 0,6-3 3 0,7-5 3 31,9-2 2-31,7-2 19 0,-3-3 3 0,3 4 12 16,4 2-4-16,3 1-7 15,5 0-9-15,0 3-3 32,0 5 0-32,-6-1-6 0,-5 8 2 15,-8 4-3-15,-3-2-5 16,-13 7 3-16,-6 1 0 15,-17 10-7-15,-7 2 4 16,-12 6-5 0,-13 4 1-16,-1-4 0 0,-4-1-15 15,14-4-28-15,3-5-19 16,11-11-26-16,9-12 2 0,4-10-19 16,5-10-18-16,10-21-33 15,8-5-239-15,15-21 251 16</inkml:trace>
  <inkml:trace contextRef="#ctx0" brushRef="#br0" timeOffset="194280.56">12990 10112 1452 0,'0'0'96'0,"0"-3"59"0,2 0-9 0,7-10-10 0,5-2-11 0,16-6-29 0,8-6-12 0,13 8-31 0,9-1-14 0,8 7-17 0,9 5-9 0,2 0-12 0,3 5-31 0,-11-1-109 0,0-3-65 0,-2-18 89 0</inkml:trace>
  <inkml:trace contextRef="#ctx0" brushRef="#br0" timeOffset="196856.96">19741 9983 1629 0,'0'0'8'0,"0"0"8"0,1 2 19 15,1-1 9-15,1 4 17 0,-1 3 5 16,1 11 2-16,-2 6 0 16,7 14-20-16,-3 7-6 15,-5 11-25-15,3 8-9 0,-3 10-3 16,0 4-4-16,0-8-1 15,0-6-1-15,3-16-16 16,2-12-4 0,-2-11-19-16,2-11-11 0,1-11-30 15,-3-6-24-15,7-14 58 16,1-9-3-16</inkml:trace>
  <inkml:trace contextRef="#ctx0" brushRef="#br0" timeOffset="197523.78">20124 10089 1161 0,'0'-7'103'0,"0"1"70"0,2-3-61 0,1 4 0 0,5-8-20 16,4-1-4-16,9-2-6 15,-2 0 2-15,6 1-4 16,-1 1-3-16,2 1-11 15,1 3-9-15,6 6-18 0,-1-1-6 16,1 11-19-16,-1 7-3 16,-7 4-7-1,-11 4-4-15,-8 4-1 0,-7 0-3 16,-18 5 1-16,-5 0-3 16,-4 2 0-1,-7-4-2-15,8-6-2 16,7-3 1-16,2-8 3 15,11-1 5-15,0-7 2 16,7 0-1-16,10 2 1 0,1-4 1 16,6 9 7-16,7-4 8 0,3 7 0 15,9 1 1-15,2 5-10 16,-2-2-5-16,-4 5-1 16,-6 2-2-1,-7-2 2-15,-8 5 0 16,-11 3-2-16,-6 0 1 15,-19 6 5-15,-5 0-3 16,-16-4 1-16,-4 2-2 0,4-7-1 16,0 2 0-16,5-10-2 15,5-5-4-15,-7-13-13 16,2-4-8 0,10-6-25-16,5-6-13 0,20 3-29 15,6-1-16-15,8-1-44 16,11 3-23-16,6-3 101 15</inkml:trace>
  <inkml:trace contextRef="#ctx0" brushRef="#br0" timeOffset="198060.63">20769 10156 1317 0,'11'-4'95'0,"-11"-3"49"0,7 4 3 0,-7 3-21 0,-5-1-8 0,6 1-24 0,6-2-18 0,7-6-20 16,7 2-3-16,8-7-2 16,6-4 7-16,5 1 5 15,-1 0-4-15,4 4-14 16,-2 2-9-16,1 6-17 16,-4 4-9-16,-9 3-11 15,-6 9-3-15,-10 12-6 16,-12 1 1-16,-13 13-6 15,-10 2-7-15,-13 2-17 16,2 7-4-16,-7 1-4 16,4 1 12-16,5-10 17 15,10-5 5-15,12-7 12 0,9-4 1 16,17-5 8-16,8-4 12 16,23-6 15-1,5-6 5-15,18-4-3 16,11-4-10-16,18-12-16 0,2 0-6 15,-1-6-46-15,-6-3-42 16,-7-4-113-16,-11-2 350 16,-6-5-157-16</inkml:trace>
  <inkml:trace contextRef="#ctx0" brushRef="#br0" timeOffset="210848.98">19919 7233 696 0,'2'-3'128'0,"-1"-5"133"0,5 3-106 0,-1-3-69 0,-2 2-24 0,2 3-22 0,-5-2-2 0,0 2 2 15,0 3 4-15,0 0-1 16,0-2-2 0,0 1 8-16,0 1-1 0,0 0-2 15,0 0 0-15,0 0-12 16,0 0-4-16,0 0 0 15,0 0-6-15,0 0-3 16,0 0-1-16,2-2-6 16,-1 2-4-16,1 0-2 15,-2 0-5-15,0 8-1 16,0 6 0-16,0 14 6 16,0 7 5-16,1 11 10 15,1 4-4-15,1 15-4 16,-3 6-7-1,-6 12-8-15,1 4 2 0,-3-14-2 16,5-5 0 0,0-27-5-16,3-10-10 0,0-9-27 0,0-9-16 15,0-12-38-15,-3 1-22 16,0-13 65-16</inkml:trace>
  <inkml:trace contextRef="#ctx0" brushRef="#br0" timeOffset="214734.87">19924 6687 918 0,'-7'16'61'0,"-4"1"26"0,0 0-14 15,3-2-20-15,1-3-7 0,3-5 0 16,0 0 1-16,4-7 14 16,3 0 6-16,2-7 11 0,-1-1-2 0,9-13-8 15,1-1-2 1,8-9-5-16,3-4-3 16,7-9 0-16,1-7-3 15,5-1-12 1,5-6 0-16,-2 3-10 0,-4 3-13 0,-2-2-4 15,-8 5-8-15,1 3-8 16,-6 4 2-16,-7 4-5 16,5 3 1-1,-15 10-14-15,0 6-15 0,-5 7-31 16,0 12-18-16,-10-10-51 16,5 10-21-16,-6 3 84 0</inkml:trace>
  <inkml:trace contextRef="#ctx0" brushRef="#br0" timeOffset="-214337.53">20179 6003 820 0,'-12'-2'102'15,"-1"-1"119"-15,8 0-128 0,5 1-16 16,3-3-11-16,10 1-1 16,6-3 4-16,0-1-7 15,0-4 5-15,1-2-14 16,-1-5-10-16,-1 1-14 16,-1 3-16-16,0-3-10 15,-1 6-3-15,-2 4 0 0,8-3 0 16,-3 1 0-1,7 6 0-15,0-1 2 16,-2 5 0-16,-2 11 2 16,-8 1-1-16,-9 11-3 15,-2 3 0-15,-3 11 1 0,-6 4 3 16,-8 6 3-16,1-4-1 16,1-2-1-1,5-2-1-15,2-12-29 0,5-5-22 0,10-13-59 16,-1-9-82-16,9-12 109 15</inkml:trace>
  <inkml:trace contextRef="#ctx0" brushRef="#br0" timeOffset="-213958.48">20422 5165 1436 0,'10'6'106'0,"-6"-1"43"0,4 6-44 0,-3 5-27 0,1 8-37 16,1 1-16-16,1 2-19 0,-4 0-4 15,4-4-15-15,-3 1-22 16,1-5-61-16,-3 1-37 0,-1-4 65 15</inkml:trace>
  <inkml:trace contextRef="#ctx0" brushRef="#br0" timeOffset="-213550.69">20613 5116 1167 0,'0'5'79'0,"2"-5"47"16,4-5-23-1,5-3-29-15,5-1-8 0,7-1-10 16,4 3-3-16,3-1 7 15,3 5-9-15,-3 3-16 16,-6 1-12-16,-11 12-21 16,-7-1-2-16,-9 12-10 15,-10 3-5-15,-6 4-4 16,-9 2-1-16,4-4-3 16,1-1 8-16,10-4 1 15,5-2 2-15,14-8 12 16,7-1-2-16,12-7 2 15,4 0 0-15,8-6 1 16,4 0-1-16,-4-9-9 0,-6 3-19 16,-7-7-56-16,-4 0-32 15,-5-1 57-15</inkml:trace>
  <inkml:trace contextRef="#ctx0" brushRef="#br0" timeOffset="-213078.3">21151 5020 1073 0,'0'-19'117'16,"2"-1"96"-16,-2-2-96 16,0 0-13-16,-2-4-28 15,-3 7-16-15,-3-1-20 16,4 6-7-16,-4 9-14 15,-2 0-4-15,6 10-9 16,-7 3-4-16,1 9 2 16,7 1-1-16,-2 7-2 0,0 3 2 15,9 5-7-15,-1-6 3 16,9 1 1-16,3-2-5 16,2 0 5-16,5 1-1 15,2-1-1-15,-2 5 2 0,-3-4-10 16,-7 4-20-1,-12 1-4-15,-4-2-2 0,-17-3 3 16,-4-4 14-16,-4-5-16 16,-7-2 6-16,6-13 1 15,-3-6 8-15,6-16 32 16,5-8 7-16,17-14 14 16,4-7 2-16,18-7-5 15,8 3-1-15,10 2-2 16,1 1-4-16,2 11-5 15,-5 2-8-15,4 4-26 16,-1 4-40-16,-9-2 33 16</inkml:trace>
  <inkml:trace contextRef="#ctx0" brushRef="#br0" timeOffset="-212021.72">20383 7346 1092 0,'-7'14'69'0,"-5"2"14"0,-2 3-24 0,-2 8-39 0,2 3-10 0,9 8-7 0,2 0-3 0,9-4 0 15,7-4-1-15,9-8 1 0,5-1 0 0,1-7 0 16,0-5-1-16,1-4 0 16,-9-5 1-1,-1-8 1-15,-5-4 2 0,-1-9 3 16,0-9 8-16,-5-6 17 16,1-3 9-16,-6-6 29 31,-3 0 3-31,-6-1-5 0,-5-1-4 15,-5 7-38-15,-1 5-5 0,-1 15-19 16,-4 6-8 0,3 19 4-16,-6 9-19 15,0 19-29-15,3 2-25 0,6 1-227 16,3 0 192-16</inkml:trace>
  <inkml:trace contextRef="#ctx0" brushRef="#br0" timeOffset="-211640.48">20831 7376 1250 0,'-11'-5'55'0,"0"4"-5"16,1 2 1-16,4 12-15 15,6 9-1-15,6 8-12 16,2 5-2-16,13 3-14 16,1-10-3-16,6-4-4 15,2-7 0-15,-5-8 1 0,5 1 0 16,-4-15 17-16,-4-1 4 16,-3-7 21-16,-10-7 14 15,-4-4 3-15,-4-4 2 16,-4-7-2-16,-6-1-12 15,-7-5-14-15,-3 5-11 16,-5-1-20-16,4 4-9 16,3 17-15-16,4 8-15 0,7 12-43 15,-4 4-23-15,7 6-80 16,1 0-252-16,9 5 276 16</inkml:trace>
  <inkml:trace contextRef="#ctx0" brushRef="#br0" timeOffset="-211333.78">21222 7359 1292 0,'3'8'56'16,"0"1"-8"-16,-3 9-5 16,2 7-19-16,0 2-6 15,7 3-12-15,8-2-2 16,9-4-2-1,4-4 0-15,1-7 9 0,5-1 5 0,-1-12 21 16,0 0 9 0,-7-12 21-16,-3-7 4 15,-18-6-6-15,-7-4-2 0,-18-9-21 16,-12 0-8-16,-6-3-21 16,-2 2-8-16,-3 6-31 15,2 3-10-15,7 24-25 16,1 9-17-16,7 17-44 15,2 10-276-15,9 10 261 16</inkml:trace>
  <inkml:trace contextRef="#ctx0" brushRef="#br0" timeOffset="-210435.4">22661 7332 885 0,'0'0'130'0,"1"-2"136"16,-1 2-147-16,-1-1-23 0,-5 1-48 0,-1 1-10 0,-2 3-25 15,-2 2 3-15,-2 3-7 16,-1 9-1-16,-3 10-3 16,-2 13-7-16,4 10 2 15,9 2-1-15,8-4-3 16,10-3 5-16,12-18-3 15,6-7-4-15,6-13 8 16,4-10-3-16,5-12 5 16,3-7 11-16,-1-7 5 0,-8-5 12 15,-10-2 1 1,-12-3-3-16,-14-4 5 0,-9 2-10 16,-19 1-3-16,-7 3-10 15,-15 2-12-15,-2 8-12 16,5 5-23-16,0 12-7 15,11 13-24-15,-1 3-14 16,9 10-92-16,8-1-227 0,11-4 245 16</inkml:trace>
  <inkml:trace contextRef="#ctx0" brushRef="#br0" timeOffset="-209252.95">23204 7222 1019 0,'3'-7'84'0,"3"-2"33"0,-1 7 0 0,1 1-38 0,-3-1-8 0,0 5-5 15,0 0-3-15,1 10-7 0,-1 8-6 16,-3 4-16-1,0 3-3-15,0 10-20 0,0 3 0 16,0 6-7-16,0-3-10 16,3-1-16-16,0-8-16 15,7-5-27-15,-6-8-21 0,6-5-109 16,-4-4-202 0,0-12 236-16</inkml:trace>
  <inkml:trace contextRef="#ctx0" brushRef="#br0" timeOffset="-208769.19">23655 7253 999 0,'1'3'104'0,"-2"4"85"15,-2-3-80-15,-12 7-34 0,0 5-17 16,-1 9-17-16,3 5-7 0,8 8-10 16,5 2-4-1,5 2-13-15,13-4 1 0,2-6-9 16,4-2-2-1,1-8-1 1,-1-2 0-16,-4-9 4 0,1-8-3 0,-2-6 13 16,-5-8 10-16,2-11 6 31,-7-2 10-31,5-9-8 0,0-3-11 16,-9-5-4-16,1-3-8 0,-12 1 5 15,-3 4 1-15,-7 6-4 31,0 4 6-31,-8 15-5 0,1 6-2 16,-1 8-5-16,-4 11-3 16,-1 5-19-16,3 6-5 15,0 2-38-15,1-1-30 16,12-5-159-16,1-4 147 16</inkml:trace>
  <inkml:trace contextRef="#ctx0" brushRef="#br0" timeOffset="-208312.58">24210 7264 1107 0,'0'-1'113'0,"0"1"114"0,-6 1-91 0,-5 4-36 0,-5 3-19 0,-6 4-30 16,8 3-10-16,-7 8-9 15,7 3-8-15,6 5-13 16,0 5-7-16,14 2-5 0,4 0-2 15,12 0 1-15,3-5 0 16,10-3-14-16,-4-5 1 16,3-12-1-16,-1-10 0 15,1-13 19 1,4-5 3-16,0-17 8 0,-6 1 5 16,-4-6 13-16,-9 1 6 0,-13 3 14 15,-6-3 7-15,-20-1-15 16,-13 1-9-16,-11-2-24 15,-7 5-19-15,1 11-16 16,2 8-15-16,6 14-55 16,7 3-45-16,10 13 75 15</inkml:trace>
  <inkml:trace contextRef="#ctx0" brushRef="#br0" timeOffset="-205106.79">23268 6690 934 0,'-3'2'92'0,"1"4"70"0,-2-3-32 0,2 0-34 0,1 5-12 0,-1-3-16 0,0 0-15 0,1-1-21 0,1-2-3 16,0 0-17 0,5-1 3-16,-1-6 9 0,6-9-2 15,2-9 11-15,1-3-4 16,3-13 9-16,4-2 2 15,4-17 15-15,4-7 5 16,5-9-7-16,7-5-8 16,-1 8-18-16,-2 3-13 15,-7 21-7-15,-5 6-3 16,-9 20-7-16,3 1-4 16,-13 14-38-16,-6 6-24 0,-6-5-78 15,-12 11-35-15,-5 0 97 16</inkml:trace>
  <inkml:trace contextRef="#ctx0" brushRef="#br0" timeOffset="-204690">23500 5906 1219 0,'0'-1'83'16,"0"-4"15"-16,-11 5-42 16,0 5-18-16,-5 3-34 0,-1 4-1 15,-7 7 0-15,1-3-1 16,-1 0-1-16,5-4 0 0,9-5 1 16,10-7 1-16,0-5 10 15,15-4 5-15,10-7 15 16,3-2 6-16,15-4-2 15,3 2 4-15,4-4-10 16,1 2-2-16,-13 5-1 16,-9 1-10-16,-3 8-3 15,-9 5-5-15,0 4-3 16,1 9-2-16,-9 7-1 16,1 12-1-1,-10 5-3-15,0 4 1 0,-3-1-1 0,-4-9-8 16,7-3-16-16,-3-9-26 0,3-7-47 31,0-2-25-31,0-7 62 16</inkml:trace>
  <inkml:trace contextRef="#ctx0" brushRef="#br0" timeOffset="-204314.21">23959 4586 1442 0,'3'15'72'0,"-3"7"-2"0,0 3-1 0,-4 3-26 0,-4 7-17 0,-5 3-4 0,0 0-9 0,6 3-13 15,-1-2 1-15,5-1 0 16,-2 0-2-16,8-7 2 16,0 2 4-16,3-7-7 15,5-7 2-15,5-7 0 16,5-1 0-16,-1-3-10 15,1-5-11-15,2-1-23 16,0-2-14-16,0-2-34 16,2 1-24-16,-6-10 65 15</inkml:trace>
  <inkml:trace contextRef="#ctx0" brushRef="#br0" timeOffset="-204060.33">24052 4802 1014 0,'-1'0'143'0,"-2"-1"186"16,1 2-184-16,2 6-16 16,-3 9-27-16,3 7-31 15,0 9-17-15,5 13-32 16,-1 9-6-16,-2 6-11 15,3 2-4-15,-4 4-63 16,1-2-24-16,-2-5-295 16,-7-1 227-16</inkml:trace>
  <inkml:trace contextRef="#ctx0" brushRef="#br0" timeOffset="-182821.37">14139 16554 650 0,'0'0'137'0,"0"0"94"0,1 4-56 0,-1-1-42 0,0 0-49 15,0 2-10-15,0-5-10 0,0 0 1 0,-1 0-14 16,-2 0-12-16,-5 0-11 15,6 0-12-15,-1 0-7 16,0 0 1-16,-4 4 0 0,7 4 3 16,0 6 14-16,0 5 1 15,0 13-6-15,2 1-6 16,-2 14-13-16,-2 4-3 16,-4 2-17-16,0-2-5 15,0-13-23-15,6-8-10 16,0-18-20-16,0-9-16 15,1-6-44-15,10-12-223 0,3-14 229 16</inkml:trace>
  <inkml:trace contextRef="#ctx0" brushRef="#br0" timeOffset="-182353.03">14364 16575 980 0,'2'0'102'15,"-2"2"74"-15,0 2-26 16,-2 4-43-16,-1 3-14 0,-2 3-16 16,-1 4-12-16,1-4-8 15,-1 2-13-15,4 1-14 31,2 2-9-31,2 6-11 0,4 0-4 0,1 9-6 16,2-3-2-16,4 2-11 16,-2-3 0-16,1-5-10 15,3-7 0-15,-1-7 2 16,0-2 4-16,2-7 3 16,-2-2 3-16,-1-13 18 15,-2-10 4-15,-2-14 22 16,-4-5 9-16,0-15 8 15,-4-1 2-15,-2-1-8 16,-7 2-8-16,-8 15-9 16,-6 1-9-16,-2 19-16 0,-3 6-10 15,4 21-29-15,1 7-13 16,-1 17-31-16,3 1-5 16,7 3-24-1,10-3-6-15,10-7-200 16,0-4 199-16</inkml:trace>
  <inkml:trace contextRef="#ctx0" brushRef="#br0" timeOffset="-181936.74">14722 16673 1270 0,'0'1'88'16,"-4"7"64"-16,-4 2-38 0,-5 9-31 0,8 3-12 0,-2 4-35 0,5 1-10 0,2 5-11 16,0 3-8-16,8 1-6 15,4 0-2-15,6-6-2 16,4 0 0-16,0-8-11 15,0-6 5-15,2-11-4 0,-4-10 6 0,1-19 8 16,-1-4 1 0,-2-15 15-1,1-6 3-15,-2-4 14 0,-6-9 3 16,-9 7 3 0,-6 3-6-16,-13 6-7 15,1 10-7-15,-7 14-14 0,2 9-10 0,1 21-21 31,-3 13-14-31,3 16-51 0,6 3-20 0,6-4 48 32,8-3 2-32</inkml:trace>
  <inkml:trace contextRef="#ctx0" brushRef="#br0" timeOffset="-181529.14">15185 16651 1271 0,'0'0'87'0,"-2"6"42"15,-6 2-7-15,-4 11-20 16,-1 1-26-16,-1 10-31 15,4 2-19-15,2 6-15 16,5 3-6-16,3-2-1 16,5-1-4-16,9-2-5 0,5-3-1 15,2-9-10-15,2-7-4 16,-1-14 0-16,-1-6 4 16,1-14 13-16,-2-11 9 15,-7-12 20-15,-5-2 10 16,0-9 35-1,-7-1 5-15,-1 3-1 0,-9 3-4 0,-10 5-34 16,-3 8-10 0,-5 8-29-16,0 11-23 15,4 14-51-15,-3 8-20 0,7 11-72 16,1-4-115-16,16-13 171 16</inkml:trace>
  <inkml:trace contextRef="#ctx0" brushRef="#br0" timeOffset="-180269.95">16018 16570 625 0,'1'0'130'0,"-1"0"136"0,2 2-77 0,-4-2-75 16,2 1-12-16,-1 1-20 15,-4-2-13-15,0 5-15 16,-1-2 0-16,-4 6-23 0,6-2-4 16,-6 5-7-1,1 4-13-15,1 6-4 16,0 5 3-16,5 8-11 15,3 2 5-15,4 3-4 0,6 1-4 16,6-6 4-16,1-9-9 16,13-7 1-16,0-1-3 15,0-17 5-15,2-4 6 16,-7-13 16-16,-6-4 11 16,0-7 19-16,-7-6 7 0,-9-3 1 15,-3-4-2 1,-12 1-10-16,-1 1-2 0,-12 0-13 15,0 6-7-15,-12 1-14 16,3 9-5-16,2 6-18 16,5 8-8-16,13 8-21 15,5 3-23-15,6 12-25 16,3 2-23-16,3 8 66 16</inkml:trace>
  <inkml:trace contextRef="#ctx0" brushRef="#br0" timeOffset="-179977.69">16451 16581 1068 0,'4'-12'110'0,"-4"2"114"0,1 9-86 0,-2 5-25 0,-3 9-6 0,-2 14-27 0,3 6-6 0,3 11-23 16,0 5-13-16,2 1-22 15,5 4-10-15,0-5-5 16,2-5-3-16,-4-3-36 16,1-3-26-16,-3-7-51 15,-1 3-31-15,-2-16-246 16,0-5 245-16</inkml:trace>
  <inkml:trace contextRef="#ctx0" brushRef="#br0" timeOffset="-179583.21">16816 16734 1365 0,'-3'2'96'0,"-5"3"43"16,1 2-28-1,1 6-46-15,3 1-25 0,1 11-28 16,2 5-11 0,5 8-2-16,5 0-5 0,9-2-15 15,0-1-6-15,7-14-9 0,1-1 4 16,0-17 15-16,5-3 9 15,-9-9 19-15,-1-9 7 16,0-8 15-16,-9-11 17 16,0 0 5-1,-9-4 8-15,-8 1-1 16,-9 1-7-16,-15-2-12 16,-6 0-11-16,3 14-23 15,-5 8-24-15,9 21-42 16,0 15-23-16,5 18-43 15,9 6-18-15,10 0-94 0,6-5 129 0</inkml:trace>
  <inkml:trace contextRef="#ctx0" brushRef="#br0" timeOffset="-179138.6">17335 16662 1331 0,'-5'4'97'0,"-1"3"52"0,-4 4-21 0,-2 6-23 0,-1 5-22 0,2 5-39 16,3 1-11-16,3 6-22 15,4-3-7-15,9 5-4 16,0 1-5-16,11-6-7 16,0-1-4-16,7-13-4 15,9-6 3-15,1-7 8 16,2-4 4-16,-2-15 0 16,-6-2 3-16,0-11 0 15,-7-2 4-15,-3-5 16 16,-6 0 4-16,-12-1 28 15,-4 0 0-15,-21 0 1 0,-14-2-6 16,-15 6-24 0,-8 1-17-16,0 15-44 0,2 11-23 15,19 10-46-15,2 11-28 16,20 4-258-16,6-1 248 16</inkml:trace>
  <inkml:trace contextRef="#ctx0" brushRef="#br0" timeOffset="-159220.88">2597 14977 1081 0,'-2'5'103'0,"1"1"83"0,-4-2-55 0,-1 0-50 16,4 3-12-16,-6-3-21 0,4 6-21 0,-7 1-1 15,-2 3 7-15,-3 7 5 16,-7 4 1-16,-7 10-12 16,-7 4-10-16,-4 8-13 15,2 4-2-15,3 4-1 0,1 0-1 16,0 0-24-16,7-9-17 16,4-11-27-1,5-12-19-15,10-15-29 0,4-5-121 0,5-21 151 16</inkml:trace>
  <inkml:trace contextRef="#ctx0" brushRef="#br0" timeOffset="-158954.88">2248 15004 1322 0,'2'-9'81'0,"0"-1"32"0,2 6-27 16,-2 4-2-16,3 12-20 16,2 12-19-1,5 14-4-15,3 7-5 0,4 15-4 16,5 5 1-16,7 6-15 16,4-5-8-16,9-11-9 15,0-4-1-15,1-16-12 16,-1-9-18-16,-5-7-62 15,-6-4-41-15,-3-15 69 16</inkml:trace>
  <inkml:trace contextRef="#ctx0" brushRef="#br0" timeOffset="-158454.76">2936 15170 1042 0,'-6'-10'109'0,"6"-1"105"0,-2-1-87 0,4 1-29 16,6 3-9-1,-2-2-11-15,5 6-2 0,3-1-10 16,2 2-1-16,6 1-16 15,3 2-6-15,12-1-21 16,-3 1-8-16,9 1-7 16,0 2-7-16,2 8 0 15,-4 5 2-15,-6 6 1 16,-16 5-1-16,-10 3 1 16,-7 5 1-16,-15 6-4 15,-2 4 6-15,-22 6-8 16,-2 2-10-16,-10-2-17 15,0 1-9-15,11-5 3 0,5-7 7 16,14-13 17-16,13-9 4 16,9-7 5-16,11-3-2 15,18-4 11-15,3-4 6 16,17 0 3-16,8-5 0 16,4-5-8-16,-1 1-5 0,2-1-2 15,-10 3-22-15,-4-8-64 16,-2-5-38-1,-16-9-315-15,-2 3 267 0</inkml:trace>
  <inkml:trace contextRef="#ctx0" brushRef="#br0" timeOffset="-158133.11">3468 14356 1966 0,'0'3'2'0,"3"0"12"0,8 7 8 0,2-2-13 0,1 3-6 0,10-2-1 0,-4-1-4 0,5 0-51 0,-3 0-33 0,0-7-107 0,2-1 91 0</inkml:trace>
  <inkml:trace contextRef="#ctx0" brushRef="#br0" timeOffset="-157540.04">3856 14066 1032 0,'-3'0'126'16,"-5"0"93"-16,3 1-82 16,2 3-22-1,1-4-37-15,1 1-17 16,4-1-28-16,3 0-5 16,7 0 1-16,6 0 1 15,6 0-1-15,5 5 5 16,6 1-9-16,-4 7 1 15,3 6-6-15,-10-3-6 0,-5 2-1 16,-4 3-6 0,-13 3-4-16,0-2 2 0,-7 3-5 15,-6 5 2-15,-5-5-4 16,-1 0-7-16,-2-9 2 16,1-3-3-16,11-8 6 15,-4-1 3-15,10-4 0 16,0 2-1-16,2 3 1 15,3 1 0-15,6 0-1 16,0 4 2-16,4 2 2 16,4-1-1-16,-1 2 1 0,5 0 2 15,-7-1 1-15,0 1 7 16,-7 1 9 0,-7 0 4-16,-5 2 13 0,-10 4-1 15,-10 2-4-15,-6 7-11 16,-10-1-13-16,-7-3-6 15,2-4-24-15,3-4-5 0,3-9-32 16,5-1-18 0,12-7-27-16,1 0-23 15,2-13-202-15,-4-3 205 16</inkml:trace>
  <inkml:trace contextRef="#ctx0" brushRef="#br0" timeOffset="-126296.83">2414 15522 1027 0,'-13'1'72'0,"-7"5"48"0,-2-1-84 0,-7 5-28 0,3 2-7 0,8 6-3 0,1 0-1 0,6 1 7 15,1 2 15-15,2-4 32 16,5-1 8-16,3-5 13 0,2-3-10 0,11-10-6 16,7-10 1-16,16-26 6 15,16-9-3-15,21-35-11 16,20-15-7-1,11-10-10-15,0 1-1 16,2 7-5-16,-3 8-1 16,-3 4-4-16,1 6-23 0,-11 9 3 15,-9 7-2-15,-18 23 7 16,-20 4-6-16,-13 17-7 16,-15 9-1-16,-8 7-10 15,-7 5 6-15,0 0 1 16,-5 2 0-16,-11 21 4 0,-8 9-1 15,-15 28-15-15,-12 15-16 16,-24 25-36 0,-10 12-25-16,-16 27-37 0,-8 13 5 15,5 6-10 1,3-10 142-16,17-26 46 0,13-20 3 16,24-31 81-16,18-17-5 15,20-27-25-15,14-18-11 16,25-28-15-16,14-20-13 0,27-34-12 15,12-23-16 1,15-24-25 0,13-17-4-16,12-8-6 0,4 1 0 15,6 6 1-15,-5 12 0 0,-19 14 1 16,-5 15 1-16,-27 23-1 16,-9 21 0-16,-29 27-1 15,-13 14-2 1,-23 18-3-16,-13 13-4 0,-15 14-6 15,-5 11-3-15,-9 8 2 16,-6 8-2-16,4-1 6 0,-3 5 4 16,-2 10 0-16,-4 7 1 15,-15 26-24-15,-4 11-7 16,-29 23-64-16,-8-1 10 16,1-11-16-16,5-14 109 0,34-34 30 31,20-20 20-31,27-35 30 15,11-25-8-15,29-42-6 16,12-30 0-16,38-45-19 16,22-31-8-16,37-42-19 0,8-13-10 0,14-22-8 15,2 1 0-15,3 14-1 16,-4 13 0-16,-22 29-1 16,-12 16 0-16,-44 48-2 15,-19 24 2 1,-34 51-21-16,-14 22-5 15,-33 47-10-15,-13 26-9 0,-25 39 13 16,-6 17 5-16,-7 16-6 0,-3 3 7 16,-4 12-12-16,7 6-5 31,0-3 4-31,4 3 1 16,10-9 17-16,0-4 4 0,15-23 11 15,6-15 5-15,13-40 0 16,4-17 2-16,13-25 11 15,9-22 10-15,2-18 11 16,15-24 3-16,11-39 12 16,9-19-6-16,8-29 3 15,4-3 4-15,0-2-10 16,-1 6-4-16,-6 14-9 16,-6 5-7-16,-21 16-9 15,-7 11-5-15,-23 25-1 16,-10 14-3-16,-16 24-3 15,-9 9-1-15,-6 14-3 16,3 6-3-16,3-1 0 0,3-3 2 16,13-7 1-16,9-7 6 15,14-9 2-15,7-7-1 16,9-6 0-16,2-2 0 16,9 3-1-16,2 7-2 0,-12 7 0 15,-2 10-8 1,-26 26-27-16,-15 16-15 0,-29 39-26 15,-19 15 4-15,-15 17 30 16,-1 2 16-16,9-11 26 16,4-9 2-16,8-11-32 15,4-9-244-15,-15-49 187 16</inkml:trace>
  <inkml:trace contextRef="#ctx0" brushRef="#br0" timeOffset="-104179.03">16082 3031 1051 0,'0'0'27'0,"-4"2"-3"0,-9 9 39 0,5-3-11 16,2 0 17-16,1-3 6 0,3-1 2 0,2-4 5 0,0 0-3 0,0 0 1 0,7-4-9 0,-4-3-1 0,3-2-20 0,4-2-11 16,1 1-13-16,3-2-3 15,2 1-4-15,7-2 0 0,4-1-3 0,2-2-1 16,5 0 2 0,6-1 5-16,1-4 6 15,6 3 3-15,5-6 2 16,2 2-5-16,17 3-4 15,6-5-6-15,15 2-5 0,-1 5-3 16,5 1-2-16,-4-1-2 16,-7 4 1-16,3 2-2 15,7 6-5-15,1 2 8 0,4 3-8 32,-1 2 0-32,-9 4 1 15,-3 0-7-15,6 4 10 0,3-4-5 0,25-3 1 16,1 0 1-16,6-6-1 31,-2-1 4-31,3-6 2 0,15 4-2 0,3-2 2 16,-9 3-6-16,-4 4 5 15,-15 1-3 1,4 1-1-16,-6 5 2 16,-9 7-5-16,-5 0 9 0,-8 1-4 15,1 3-2-15,5-3 4 16,6-1-7-16,5 1 9 0,2-1 6 15,-2-10 3-15,3-1 0 16,16-7-3 0,1-8-3-16,-2-6-2 0,-4-1 2 15,-11-12-3 1,3-1 0-16,9-6-1 16,0-7-1-16,-15-6-4 15,-7 0 4-15,-16-3-3 16,-8-8-2-16,-5-2 2 15,-4-1 5-15,-9-5-2 16,-6 6 6-16,-8 2 5 16,-8 8-1-16,-14 3 3 15,0 8-6-15,-7 6-3 16,-6 5-6-16,-1 1 0 16,0 4-2-16,-1 4-3 0,1 2 1 15,-2 6-3 1,-3 7 0-16,1 2 2 0,-2 7-12 15,-4 7-41-15,-5-3-28 16,-6 6-77-16,-1-4-36 16,-1 1-253-16,4-3 262 15</inkml:trace>
  <inkml:trace contextRef="#ctx0" brushRef="#br0" timeOffset="-103588.59">22361 1516 909 0,'-8'2'115'16,"0"7"97"-16,-4 4-94 0,2 2-21 0,-7 9-30 0,1-5-16 0,-15 9-18 0,-1 2-11 15,-6 2-12-15,-8-1-3 16,15-9-9-16,6-1 6 16,10-10-6-16,14-11 0 0,-1 2 5 15,-1-1-5-15,16-4 16 16,6-3 7-16,1-5 11 15,10 1 5-15,2-7-1 16,2-2 2 0,6-3-5-16,-5-5 1 0,2 2-2 15,1-2 1-15,-8 5-5 16,0 5 1-16,-5 2-6 16,-1 4-3-16,-3 7-7 15,-4-3 2-15,-4 9-9 16,-2-1-3-16,-7 7 0 15,6 3 0-15,-7 2 1 16,8 3 5-16,0 0 2 0,2 4 3 16,2 1-2-16,0 1-4 15,4 4 0-15,-2 4-8 0,-1-1 4 16,3-1-4 0,-5-3 2-16,2-1-13 0,-1-3-46 15,3-4-18 1,-1-1-57-16,-6-5-20 15,-1-2 92-15</inkml:trace>
  <inkml:trace contextRef="#ctx0" brushRef="#br0" timeOffset="-102251.35">22101 420 1641 0,'0'-10'82'15,"-5"-1"37"-15,-3-1-42 0,3 5-22 0,-2 4-14 0,0 6-26 16,1 10-6-16,1 12-1 0,4 10 5 15,-3 17 7-15,4 8-4 16,-3 9-3-16,-1 7-8 16,-4 6-5-16,1-1-12 15,1-12-39 1,1-8-19-16,5-21-48 0,3-7-9 0,7-16-13 16,4-12-202-1,8-14 225-15</inkml:trace>
  <inkml:trace contextRef="#ctx0" brushRef="#br0" timeOffset="-101899.47">22230 849 1447 0,'2'3'77'16,"-1"2"26"-16,9 4-28 0,-4-1-38 16,4-2-7-16,8-1-16 0,0-5-6 15,9-5 3-15,-4 1 4 16,3-6 12-1,-6 1 2-15,-7-1-3 0,-5-1-5 16,-8 0-8-16,-2 2-6 16,-12-2-1-16,-5 0-2 15,-5 4-4 1,-1 6-1-16,-5 6-1 16,8 13-3-16,0 9 3 15,0 6-1-15,15 12 2 16,-2-4 0-16,12 0-1 15,11-2-1-15,8-9 0 0,10-8 2 0,7-11-15 16,1-3-11-16,4-16-40 31,6-3-24-31,-1-8-133 16,-1-8 130-16</inkml:trace>
  <inkml:trace contextRef="#ctx0" brushRef="#br0" timeOffset="-101683.88">22765 478 1525 0,'-22'-1'94'0,"3"-1"31"0,2 5-43 16,2 7-19-16,9 7-24 16,-2 8-4-16,7 16-8 15,1 10 2-15,0 15-8 16,0 7-7-16,0-2-9 15,-2-2-16-15,0-8-57 16,1-5-37-16,-4-8-154 16,0-5 142-16</inkml:trace>
  <inkml:trace contextRef="#ctx0" brushRef="#br0" timeOffset="-101466.58">22535 906 1409 0,'12'-16'98'0,"2"0"65"0,4 3-63 16,2 2-35-16,2-1-20 15,5 1-26-15,3 0-30 16,11-2-39-16,8-1-11 0,6-2-26 16,2 2 4-1,-5-7-6-15,-9 4-11 0,-10-5-218 16,-8-2 202-16</inkml:trace>
  <inkml:trace contextRef="#ctx0" brushRef="#br0" timeOffset="-101292.9">23077 505 1142 0,'0'-8'94'0,"0"2"71"16,0 4-46-16,0 2-11 15,0 2-13-15,0 14-18 16,0 6-14-16,2 17-13 0,-1 5-12 15,4 15-13 1,0-3-7-16,-3 4-29 0,5-3-28 16,-5-8-82-16,0 0-40 0,-2-8 75 15</inkml:trace>
  <inkml:trace contextRef="#ctx0" brushRef="#br0" timeOffset="-100985.92">22866 863 1035 0,'9'-13'76'0,"7"1"57"16,6-2-39-16,2-1 6 15,1-3-14-15,4 0-20 0,-1-1-37 16,0 3-8-16,-2 2-48 16,-1 0-35-1,-5 5-309 1,1-4 239-16</inkml:trace>
  <inkml:trace contextRef="#ctx0" brushRef="#br0" timeOffset="-100412.93">23341 727 1347 0,'0'0'81'0,"0"7"49"16,-2-1-35-16,-1 15-19 0,0 4-15 16,3 8-32-1,-2 5-11-15,1 4-9 0,1-4-2 16,1-8-5-16,1 0 0 16,1-9-1-1,2-6 1-15,-2-5 4 16,-3-9 10-16,1-5 16 15,1-12 3-15,6-6 1 0,-2-10-7 0,8-1-13 32,4-3-1-32,7 0-2 0,3 7 2 0,2 15-10 15,4 5 0-15,-9 15-5 16,-2 7-2-16,-7 7 1 16,-5 4-6-1,-4 2-15-15,0 1-12 16,-3 2-25-16,-3-4-1 15,4-9 16 1,0-1 12-16,-2-13 27 0,3-4 4 16,0-9 6-1,2-3 5-15,0-9 4 16,2-1 6-16,1-1-2 16,1-2-1-16,6 10-8 0,-1-2-4 15,0 14 0-15,1 5-1 0,-2 12 0 16,-1 4 0-16,-2 14-2 15,-4 3-2 1,1-3-11-16,3 7-16 16,-1-11-41-16,5 1-19 15,-2-6-27-15,-1-9-15 0,2-1 78 16</inkml:trace>
  <inkml:trace contextRef="#ctx0" brushRef="#br0" timeOffset="-100105.61">24022 981 1223 0,'3'-15'95'0,"-3"2"47"0,0 11-38 0,-1 4-46 0,-2 12-21 0,0 10-19 0,3 1-11 16,6 5-3-16,3-2 3 16,9-7-8-16,4-5-1 15,8-8 6-15,3-5-2 16,-2-6 34-16,4-5 18 0,-8-8 22 15,-8-3 10-15,-3-3-7 16,-8-3-14 0,-10-2-20-16,-8-3-11 0,-8 5-22 15,-11 3-9-15,-4 6-13 16,-2 8-15 0,5 8-29-16,4 1-19 0,10 9-46 15,8-4-11-15,16 2-30 16,9-2-19-16,16-6 108 15</inkml:trace>
  <inkml:trace contextRef="#ctx0" brushRef="#br0" timeOffset="-99817.86">24556 800 903 0,'20'-9'170'0,"-6"2"234"16,-14 2-272-16,-3 5-23 0,-16 7-42 31,3 5-22-31,-6 3-27 0,5 2-4 0,4 5-6 15,1 2 0-15,13-5-1 16,10 3 0 0,3-2-4-1,2-1-1-15,5 2-2 0,-1-4 0 16,1 5 0-16,-1-5-1 16,-9 5-11-16,-6-3-4 15,-18 0-4-15,-9-5 1 0,-6-1-1 16,0-2-14-16,-7-6-54 15,2-2-23-15,-5-6-299 16,5-3 260-16</inkml:trace>
  <inkml:trace contextRef="#ctx0" brushRef="#br0" timeOffset="-99490.15">24849 447 1368 0,'20'-2'84'16,"-12"2"47"-16,-1 6-16 0,-17 9-4 15,-2 8-17 1,-3 9-31-16,1 4-16 0,0 10-21 0,1 1-8 16,4 7-15-16,-1 3-3 15,7-2-1-15,3-3-10 16,7-3-19-1,0-4-7-15,11-5-12 0,1-9 1 32,6-9 9-32,0-6 1 0,5-11 0 15,0-2-3-15,0-12-24 16,-1-7-13-16,-3-8-37 16,3-4-73-16,-10-5-174 0,-8 4 204 0</inkml:trace>
  <inkml:trace contextRef="#ctx0" brushRef="#br0" timeOffset="-99332.84">24862 686 869 0,'4'7'171'0,"7"-1"234"0,11 2-257 16,12-5-63-16,-1-1-14 16,5-5-32-16,1-5-12 15,0-3-29-15,4-4-31 16,0-2-68-16,-1-3-211 15,9-6 187-15</inkml:trace>
  <inkml:trace contextRef="#ctx0" brushRef="#br0" timeOffset="-97865.46">15776 8652 744 0,'2'-13'140'0,"1"1"182"0,2-1-201 0,-4 2-9 0,6 8-31 0,-4-2-8 0,0 8-10 15,-3 5-6-15,1 11-14 16,1 5-4-16,6 9-25 16,-2 2-6-16,10 7-2 15,3 4-7-15,14 4 1 16,7 2 3-16,15 5-3 15,9 2-1-15,12-6 4 16,3 1-4-16,5-7 2 16,-2-4 1-16,11-9-4 0,9-7 0 15,21-2 2-15,4-7-1 16,5-4 1-16,4-5 4 16,12-1-4-16,8-3 0 15,7 5 3 1,-7 1-3-1,-6 3 1-15,-7 2 2 0,-1 2-6 0,-12 0 2 16,-17-7 2-16,-12-5-1 16,-16-4 2-16,1-4 2 0,-11-9-4 15,-8-2 2-15,-12-5-4 16,-19-1-18 0,-17-2-58-16,-6-4-43 0,-20-7 62 15</inkml:trace>
  <inkml:trace contextRef="#ctx0" brushRef="#br0" timeOffset="-97551.21">18676 8900 1249 0,'-2'-5'113'0,"-1"-3"76"0,3 5-66 0,5 8-45 0,1 2-24 16,13 6-30-1,6 3-5-15,13 6-3 16,11-3-5-16,0 8-4 16,-3 4 3-16,-4 7-4 15,-10 3-2-15,-12 9-2 16,-4 1 0-16,-13 1-2 16,-7 0 1-16,-17-3-2 15,-3 1 0-15,-7-4-27 16,-5 1-18-1,-2-2-23-15,1-3-12 0,7-9-14 16,7-6-7-16,9-8-148 16,3-8-129-16,11-11 211 15</inkml:trace>
  <inkml:trace contextRef="#ctx0" brushRef="#br0" timeOffset="-96732.9">19559 9180 1558 0,'0'0'19'15,"3"16"0"-15,-4 19 13 0,-1-1-12 0,1 1-10 0,-2 0-6 0,3-7-4 0,4-6 3 0,-4-9-3 0,2-10 3 0,-2-1 2 0,-3 2 3 16,-7-15 20-16,1-3 2 0,1-11 9 16,-2 0 3-16,7-7-9 15,3-1-3-15,5-3-13 16,8-2-3-16,9 3-11 15,5 5-2-15,1 3-1 16,5 7-3-16,3 6-19 16,-3 1-13-16,5 12-36 15,-3 1-20-15,-7 7-27 16,-2 3-21-16,-4 6-129 16,-5-1 6-16,2-2 66 15,-2 3 74-15,-2-5 265 0,-3 1 47 16,-2 1 28-1,-4-2-19-15,3 2-61 0,-5 1-13 16,3-1-27-16,-3 1-20 16,2-3-32-16,0 1-19 15,2 1-20-15,0 1-2 16,5-1-27-16,1-1-10 0,3-7-53 16,2 1-27-16,5-7-201 15,3-7 184-15</inkml:trace>
  <inkml:trace contextRef="#ctx0" brushRef="#br0" timeOffset="-96599.41">20154 8860 1422 0,'-16'-6'63'0,"2"-4"-8"0,0 1-19 0,8 6-81 0,4-4-14 0,10 6 30 15</inkml:trace>
  <inkml:trace contextRef="#ctx0" brushRef="#br0" timeOffset="-96197.28">20509 9131 1449 0,'-3'-14'104'0,"-11"-5"31"15,-7-3-33-15,-9 3-50 0,-3 4-28 0,-3 13-23 16,7 11-3-16,3 17-4 16,2 5 0-16,13 2 0 15,8-3-9-15,11-9 2 16,1-7 1-16,10-12 3 16,0-2 9-16,5-10 10 15,-1-3 5-15,4-5 24 16,-8-6 5-16,-2 7 9 15,-4-1 2-15,-10 13-17 16,2 5-11-16,-5 18-19 16,-5 13-2-16,4 12-11 0,1 7 5 15,3-1-6 1,5-6-11-16,-1-4-4 0,0-4-11 16,-7-7-7-16,-2-1-9 15,-15-5 0-15,-4 0-7 16,-12-7-8-16,5-6-10 0,1-6-43 15,2-6-144 1,7-11 163-16</inkml:trace>
  <inkml:trace contextRef="#ctx0" brushRef="#br0" timeOffset="-95708.96">20542 8808 1152 0,'22'2'152'0,"2"9"171"0,-2 12-190 0,-11 15-58 16,-6 13-25-16,-8 7-37 16,-7 7-2-16,-1-5-10 15,6-4-1-15,4-11 0 0,5-8-1 16,8-19-3-16,2-10 2 16,5-10 2-16,1-17 2 15,7-11 13 1,0-6 5-16,8-5 4 0,2 5-1 15,0 14-10-15,-6 11-6 0,-4 15-7 32,-5 10-1-32,-3 12-13 0,-3 5-12 15,-2 1-14 1,2-7-4-16,0-12 16 16,6-9 10-16,-3-7 20 0,0-9 13 15,-5-7 16-15,0-7 17 0,0-8 19 16,-1-10 3-16,-4-12 5 15,2-5-5-15,-8-9 3 16,4-1-3-16,-7 10-15 16,1 12-10-16,1 24-21 15,-2 20-2 1,1 11-7-16,-1 18-1 0,0 16-8 16,2 5-8-16,-2 12-20 15,0-2-29-15,0 2-66 16,0 0-51-1,0-5-80-15,0-2 121 0</inkml:trace>
  <inkml:trace contextRef="#ctx0" brushRef="#br0" timeOffset="-94717.99">21097 9024 1665 0,'13'-14'73'0,"0"0"9"0,1 1-16 0,2 1-31 0,6 1-9 0,5 3-20 15,1 6-6-15,7 10 0 16,-5 6-1-16,-4 11-1 16,0 8-1-16,-9 15-7 15,-9 2-10-15,-3 5-24 16,-5-4-16-16,-5-10-13 15,5-5 7-15,0-15 28 16,8-9 12-16,1-13 22 0,4-10 10 16,3-16 18-16,4-8 12 15,5-7 19-15,-1-7 1 16,9 11-10-16,-4 3-7 16,-3 19-13-16,-2 9-6 15,-8 16-11-15,-3 13-1 16,-1 11-20-16,-1 8-18 15,-3 0-28-15,2 0-28 16,1-5 11-16,1-7 20 0,2-9 32 16,-4-10 39-16,4-12 27 15,0-4 9-15,-1-18 24 16,7-3-10-16,-1-4-18 16,3 1-8-16,0 6-24 15,-3 7-3-15,-6 6-7 16,-2 6-5-16,-5 10-1 15,-2 6-6-15,-1 11-11 16,5-1 0-16,3-1-1 0,4-6 3 16,3-9 12-16,2-5 3 15,-2-6 20-15,-4-7 10 16,2-6 23-16,1 3 15 16,0-6-1-16,2 2 7 15,-3 6-25-15,0-2-13 16,-4 13-23-16,-1 9-9 15,5 14-6-15,-3 6-6 16,6 10-8-16,3 2-9 0,5-5-8 16,7-5-6-16,3-9 15 15,-3-5 0-15,-4-7 21 16,-3-7 3-16,-6-3 12 16,-2-8 11-16,-5-7 12 15,-3-2 10-15,1-1-13 16,-2-2-3-16,-7 0-14 15,0 3-12-15,0 3 1 16,1-2-3-16,-3 11-1 16,-1-3 3-16,0 11-5 15,0 0 1-15,-3-2-8 16,3 8 5-16,-2 2 4 16,2-1-7-16,0-6 7 0,-3 2-1 15,2-1 11-15,-14-4 11 16,9-5 2-16,-2-1 2 15,-1 0-15-15,6-2-10 0,-5 7 3 16,1-3-7-16,-2 11 1 16,-5 1 1-16,1 8-14 15,1 3 2-15,2 1-31 16,4 1-8-16,6-2-23 16,3-4 1-16,8 1 12 15,3-9-7-15,0-4-29 16,5-1-36-16,0-6 75 15</inkml:trace>
  <inkml:trace contextRef="#ctx0" brushRef="#br0" timeOffset="-94195.74">22845 9165 912 0,'-1'-13'162'0,"-9"0"226"15,-4 1-215-15,-11-1-44 0,-3 7-30 0,-9 6-57 0,1 6-14 0,8 10-25 16,2 4-3-16,12 2 2 15,5 7-2 1,13-2-2-16,9-1 0 0,8 3 1 16,4-1 1-16,8-1 1 15,-2 5 0-15,-5-7-1 16,-4-5 1-16,-18 1-3 16,-7-4 0-16,-19 2-5 0,-5-3-8 15,-10-2-20-15,-3 0-15 16,-1-6-36-16,-1-5-7 15,7-6-29-15,5-6-96 16,12-7 139-16</inkml:trace>
  <inkml:trace contextRef="#ctx0" brushRef="#br0" timeOffset="-93884.4">22983 8857 1062 0,'30'-16'157'15,"-5"0"168"1,-1 16-189-16,-10 7-16 0,-5 12-31 16,-7 7-8-16,-5 19-17 15,-4 7-6-15,-7 16-15 16,0 7-11-16,-3 12-14 16,-2-5-9-16,6-3-8 15,2-5-1-15,11-13-11 16,5-5-3-16,10-11-3 15,4-7-17-15,10-11 3 16,2-10-3-16,9-10-3 16,-1-7 7-16,7-13-23 15,-3-6-14-15,-4-6-36 0,0-3-11 16,-13-9-227-16,-7-1 219 16</inkml:trace>
  <inkml:trace contextRef="#ctx0" brushRef="#br0" timeOffset="-93726.03">23079 9087 1550 0,'-3'2'127'0,"3"1"71"15,4-1-32 1,19-6-55-16,8 1-34 16,15-5-42-16,12-4-14 0,12-1-33 15,5-4-25-15,6-8-72 16,7 1-55-16,5-8 84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1T18:09:43.27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42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2-11T18:10:22.476"/>
    </inkml:context>
  </inkml:definitions>
  <inkml:trace contextRef="#ctx0" brushRef="#br0">1300 838 1092 0,'0'-2'114'0,"-4"-2"68"0,-4-1-39 0,3 2-17 0,-3-2-33 0,6 0-12 16,-2 2-20-16,-1-3-4 0,5 6 3 0,0-2-7 15,0 2-12-15,-2 2-1 0,9 17-7 16,-7 4 6-16,4 20 6 16,4 9-4-16,-1 13-7 15,2 4-6-15,-7 0-16 16,-2 5 0 0,-5-1-11-16,-1 1-1 0,-4 0 3 15,4-8-10-15,0-9-6 16,1-8-15-16,5-14-24 15,0-10-22-15,0-15-76 16,5-10-41-16,-2-24 99 16</inkml:trace>
  <inkml:trace contextRef="#ctx0" brushRef="#br0" timeOffset="3833.31">2777 917 1204 0,'6'-3'72'0,"-3"-7"28"0,-1 5-22 0,-2-3-20 0,1 5-6 0,6 2 1 0,-6-4 5 0,1 8 11 15,0 0 3-15,-2 10 2 16,0 6-2-16,0 16-6 15,0 9-10-15,-2 14-16 16,2 8-8-16,0 7-19 16,3-1-2-16,3-2-7 15,2-2 1-15,2-18-20 16,-5-9-21-16,4-19-69 16,0-11-42-16,6-25-144 15,-1-11 158-15</inkml:trace>
  <inkml:trace contextRef="#ctx0" brushRef="#br0" timeOffset="4148.72">3157 940 1510 0,'0'7'78'0,"-9"12"21"16,-1 1-22-16,1 18-38 15,1 4-6-15,8 4-12 16,8 0-9-16,11-8-9 15,9-7-1-15,10-9-3 16,1-3 1 0,1-14 5-16,-4-11 12 0,0-13 11 0,-6-10 2 15,3-15 7-15,-7-5-9 16,-11-6-1 0,-4-2-6-16,-18-2-1 0,-11 0-2 15,-20 10-7 1,-6 8-1-16,-17 22-16 0,-1 18-7 15,-1 21-24 1,6 12-17-16,15 6-43 16,10-7-27-16,23-6-233 15,17-10 219-15</inkml:trace>
  <inkml:trace contextRef="#ctx0" brushRef="#br0" timeOffset="4469.16">3813 868 1389 0,'-8'25'67'16,"-7"8"6"-16,-3 7-25 15,-4 8-24 1,0 4-10-16,19-1-8 0,3-1 1 16,21-5-6-16,5-6 3 15,11-14-4-15,7-4-4 0,9-21 26 16,1-7 9-1,4-10 36-15,-7-7 11 16,-10-4 4-16,-5-10-4 0,-11-3-16 16,-10-6-9-16,-15-5-17 15,-11 0-10-15,-24 1-11 16,-6 6-19-16,-17 16-48 16,-10 15-30-16,3 25-56 15,8 11-14-15,19 7-60 16,13-1 116-16</inkml:trace>
  <inkml:trace contextRef="#ctx0" brushRef="#br0" timeOffset="4783.09">4585 914 1416 0,'-10'3'79'0,"-9"14"21"0,-7 7-51 0,-9 20-30 15,-1 6-11-15,15 4-6 16,8 3-2 0,17-7-1-16,13-4 0 0,27-19 1 15,7-8 0-15,16-18 5 16,-2-7 12-16,1-10 42 16,-2-8 17-16,-9-7 31 15,-6-2-1-15,-16-5-25 16,-14-1-7-16,-19 1-30 15,-13 0-5-15,-18 2-27 16,-17 4-33-16,-13 7-74 16,1 0-39-16,1 18-70 0,7 6-193 15,10 13 256 1</inkml:trace>
  <inkml:trace contextRef="#ctx0" brushRef="#br0" timeOffset="5382.4">5844 783 1070 0,'-7'9'102'0,"-4"2"74"0,-1 10-57 0,-2 4-41 0,-4 5-20 0,6 17-21 16,-1 5-8 0,10 5-11-1,3 1-5-15,14-7-5 0,10-12-2 0,10-14-5 16,9-7 3-16,7-10 5 15,-2-8 12-15,-6-8 40 16,-5-6 8 0,-14-8 13-16,-5-5-10 0,-9-13-19 15,-6-4-8 1,-9-11-15-16,-11-2 1 0,-13-8-12 0,-7 1-11 16,-12 12-8-1,5 6-15-15,3 30-15 16,5 15-8-1,11 23-43-15,3 6-20 16,9 10-57-16,13 5-9 16,8-9 91-16</inkml:trace>
  <inkml:trace contextRef="#ctx0" brushRef="#br0" timeOffset="5713.12">6372 980 1362 0,'5'-3'92'0,"-11"3"50"16,-2 4-42-16,-11 18-47 15,1 8-20-15,4 13-24 16,3 4-7-16,11 2 3 16,7-2 0-16,16-9-3 0,9-9-1 15,6-10-1-15,7-5 4 16,6-11 24-16,1-9 13 15,0-13 33-15,-2-11 4 16,-13-5-2-16,-10-1 4 16,-13-5-19-16,-16-5-5 15,-17-3-22-15,-11-1-20 0,-19 4-49 16,0 2-34 0,-9 20-48-16,4 10-22 0,15 20-17 15,12 8 11-15,18 5-149 16,9 0 179-16</inkml:trace>
  <inkml:trace contextRef="#ctx0" brushRef="#br0" timeOffset="6029.13">6959 876 1348 0,'19'-11'110'0,"-6"6"56"0,-9 2-35 15,-12 15-54-15,-6 9-28 16,-2 17-34-16,-4 12-8 15,6 4-7-15,7 3-1 16,15-12 1-16,13-7 2 16,14-14-2-16,6-8-2 0,7-12 9 15,3-4 11-15,-1-9 37 16,-2-7 12 0,-10-4 18-16,-5-6-5 0,-19-12-20 15,-9-1-1-15,-13-11-24 16,-13-2-4-16,-15-5-23 15,-7 3-27 1,-9 23-25-16,-6 9-18 0,8 31-32 16,4 10-11-16,13 12-59 15,14-1-23-15,19 0 100 16</inkml:trace>
  <inkml:trace contextRef="#ctx0" brushRef="#br0" timeOffset="6271">7770 699 1417 0,'-3'13'151'0,"-10"9"148"16,-4 17-156-16,-4 12-15 0,4 10-33 15,3 1-29-15,7 10-35 16,6-2-14-16,1 1-20 15,1-4-35-15,10-8-77 16,2-7-46 0,3-13-410-16,4-1 358 0</inkml:trace>
  <inkml:trace contextRef="#ctx0" brushRef="#br0" timeOffset="9641.83">9975 885 1133 0,'0'5'94'0,"-1"0"58"0,-1-1-27 0,-7-2-38 0,2-2-26 0,0 1-38 0,-6 9-14 16,4 6-6-16,1 9 0 15,-3 19 7-15,1 7 0 0,7 12-3 16,3-2-1-1,13-7-9-15,9-7 0 0,9-19 2 16,7-7 1 0,3-21 16-16,-1-8 11 0,-4-19 23 15,0-6 10 1,-9-9 6-16,-7-6-3 0,-10-4-6 16,-2 2-3-16,-16-2-12 15,-6 4-10-15,-19 6-16 16,-13 9-14-16,-17 9-31 15,-2 10-17-15,0 14-38 16,10 5-10-16,20 14-26 16,10-4-12-16,24 1 77 15</inkml:trace>
  <inkml:trace contextRef="#ctx0" brushRef="#br0" timeOffset="9922.2">10501 827 1282 0,'8'-3'90'0,"-2"-4"72"16,3 7-34-1,-5 11-1-15,2 11-2 16,-1 16-32-16,-5 6-16 0,1 16-41 15,-1 5-21-15,-1 1-8 16,1 2-8-16,1-6-8 0,2-2-29 16,7-10-92-1,-1-9-31-15,-2-17 68 16</inkml:trace>
  <inkml:trace contextRef="#ctx0" brushRef="#br0" timeOffset="10829.42">11138 893 891 0,'6'0'122'0,"5"-3"103"0,-7 4-119 0,-1 3-27 0,-10 7-39 16,-5 9-11-16,-2 10-12 16,-5 6-2-16,6 13-6 15,2-1-1-15,11 2-1 16,6-3-3-16,16-9-4 16,7-5 2-16,9-17 0 0,12-3 6 15,5-15 12-15,2-9 5 16,-6-14 23-16,-9-2 4 15,-12-11-4-15,-5 0 2 16,-17-6-15-16,-6 0-6 16,-21 1-4-16,-13-1-10 15,-20 6-8-15,-11 1-14 16,-1 11-26-16,-1 7-13 16,10 19-26-16,7 7 2 0,18 10-18 15,8 2-17-15,22 2 66 16</inkml:trace>
  <inkml:trace contextRef="#ctx0" brushRef="#br0" timeOffset="11172">11704 956 1001 0,'-1'2'111'0,"-7"7"145"16,2 7-205-16,-5 17-29 15,-2 5-8-15,7 8-6 16,4 1-1-16,13-3 0 0,10-8 0 16,10-10-2-16,7-6-1 15,8-9 1-15,-2-8 10 16,5-6 23-16,0-9 18 0,-7-6 18 16,-5-1 6-1,-20-4 7-15,-6-4-13 16,-20-3-14-16,-10-6-17 0,-21-9-29 15,-7-2-8-15,-8 3-23 16,-2 1-17-16,11 20-25 16,5 10-9-16,10 13-25 15,7 13-1-15,18 9-34 16,6-2-206-16,14 5 222 16</inkml:trace>
  <inkml:trace contextRef="#ctx0" brushRef="#br0" timeOffset="11388.84">12471 1149 1238 0,'2'0'147'0,"-1"1"169"15,-1-1-203-15,-1-5-62 0,-1-1-43 0,2-2-99 16,0-1-39-1,8-2 57 1</inkml:trace>
  <inkml:trace contextRef="#ctx0" brushRef="#br0" timeOffset="11520.85">13003 1190 1515 0,'6'0'78'15,"-3"0"27"-15,0-2-80 16,7-3-33-16,-2-3-33 16,4 2 18-16</inkml:trace>
  <inkml:trace contextRef="#ctx0" brushRef="#br0" timeOffset="11671.23">13530 1207 1267 0,'8'5'152'0,"-4"-1"161"16,0 1-191-16,0-5-63 15,-1-6-33-15,8-8-90 16,8-2-50-16,13-8 56 0</inkml:trace>
  <inkml:trace contextRef="#ctx0" brushRef="#br0" timeOffset="11821.39">14178 1126 1371 0,'8'19'125'0,"1"-4"93"15,-7-4-139-15,1-4-25 0,-3-3-76 16,0-3-55-16,7-7-220 16,7-4 177-16</inkml:trace>
  <inkml:trace contextRef="#ctx0" brushRef="#br0" timeOffset="11964.52">14647 1172 1550 0,'12'10'102'0,"-5"-6"38"16,-4 0-48-16,-5-4-63 16,-3-5-52-16,2-3-118 0,3-5 84 15</inkml:trace>
  <inkml:trace contextRef="#ctx0" brushRef="#br0" timeOffset="12121.65">15353 1158 1267 0,'13'6'188'16,"-2"1"297"-16,-11-7-426 15,0-7-44-15,-13-2-131 16,2-9-117-16,-3 11 123 15</inkml:trace>
  <inkml:trace contextRef="#ctx0" brushRef="#br0" timeOffset="12802.96">16363 890 623 0,'0'3'147'0,"-3"0"111"0,-5 0-62 0,-1-1-24 0,-4-2-32 0,3 5-8 0,-8 3-28 15,-1-1-13-15,-3 9-34 16,-2 0-11-16,7 12-16 15,-2 7-10-15,6 11-12 16,5 4-4-16,3 2-4 16,9 3-3-16,13-2-41 15,0-8 3-15,16-8-7 16,-3-11 3 0,10-16 40-16,6-10 0 0,-1-14 32 0,4-12 17 15,2-10 26-15,-2-3 9 16,-8-7-5-16,-5 0-8 15,-24 0-4 1,-10-2-6-16,-27 2-26 16,-13 0 1-16,-17 15-50 15,-10 8-21-15,-8 23-44 0,7 10-46 0,-2 9 412 32,-7 11-253-32</inkml:trace>
  <inkml:trace contextRef="#ctx0" brushRef="#br0" timeOffset="16515.95">19215 724 1224 0,'0'5'121'0,"-1"1"96"0,1 5-68 16,-2 4-37-16,-3 7-29 0,-1 9-29 0,1 10-17 0,-1 18-21 15,0 4-3-15,-4 6-7 16,-1 4-4-16,2-7-6 16,3-2-9-16,2-10-11 15,3-5-19-15,1-13 8 16,3-11-3 0,0-20-5-16,-1-6 16 0,4-20-8 15,-4-9 2-15,-1-14-2 0,1-6 2 16,-5-10 3-16,-4-2 9 15,-5-12 16-15,-3 0 9 16,1-10 22-16,-2 2 10 16,7 11 11-1,7 13 8-15,7 19 10 16,11 9-3-16,6 12-1 16,5 2-10-16,14 2-12 15,6 2-2-15,12-1 3 16,4 2-9-16,4 2-11 15,-2-1-8-15,-3 4-29 16,-10-1-21-16,-10 3-76 16,-5 2-42-16,-12 2 79 15</inkml:trace>
  <inkml:trace contextRef="#ctx0" brushRef="#br0" timeOffset="16714.52">19171 992 1299 0,'19'0'117'0,"14"0"72"0,10-1-66 0,7-4-9 0,9-1-49 0,-9 3-19 0,-6-2-74 15,-9 2-47-15,-7 1-253 16,2 1 198-16</inkml:trace>
  <inkml:trace contextRef="#ctx0" brushRef="#br0" timeOffset="16971.68">19878 803 1418 0,'5'-14'164'15,"1"3"205"-15,-1 5-212 0,-4 7-56 16,4 12-18-16,0 20-34 16,0 11-16-1,4 18-16-15,-1 4-4 0,-2 2-12 16,0 4 1-16,1-7-41 16,-6-1-32-16,1-5-85 15,-2-2-38-15,0-5-60 16,-3-15 124-16</inkml:trace>
  <inkml:trace contextRef="#ctx0" brushRef="#br0" timeOffset="17235.88">19843 966 1120 0,'-3'-75'174'0,"2"11"261"0,4 10-252 15,8 15-30-15,8 6-11 16,17 7-32-16,10 7-16 0,22 8-16 31,7 8-8-31,-5 11-28 0,-1 10-9 16,-23 8-23-16,-10 7-3 0,-14 10-5 15,-12-2-2-15,-17 8 0 16,-15-5-1-16,-20 3-24 16,-9-6-19-16,-15-6-46 15,1-10-35-15,5-15-55 16,10-6-22-16,25-15 109 15</inkml:trace>
  <inkml:trace contextRef="#ctx0" brushRef="#br0" timeOffset="17647.21">21039 855 1498 0,'0'-5'123'15,"0"5"77"-15,3-1-18 0,-1 1-45 0,-1 1-37 0,3 12-52 0,-4 6-22 16,0 27-12-16,3 9-6 0,0 11 0 15,-3 4-16-15,0-3-57 16,1 0-27 0,3-6-96-16,-1 1-30 0,0-10 121 15</inkml:trace>
  <inkml:trace contextRef="#ctx0" brushRef="#br0" timeOffset="18019.08">20918 983 1717 0,'17'-57'95'0,"11"5"43"15,4 2-23-15,7 13 2 16,2 9-12-16,-1 11-28 16,9 9-8-16,-2 11-37 15,-1 8-15-15,-7 8-7 0,-4 8-7 16,-19 7-5-16,-7 1-1 15,-21 1-7-15,-14-3 0 16,-10 1-4-16,-3-6 6 16,1-6 0-16,6-3 5 15,10-6 4-15,9 1-2 16,12 0-6-16,2 5-2 0,10 6 8 16,5 5 4-16,11 5 13 15,5 1-5-15,-1 2-1 16,2 0-6-16,-4-7-31 15,-2 2-23-15,-1-15-95 16,-2-2-31-16,3-16-53 16,0-7-105-16,-4-15 216 15</inkml:trace>
  <inkml:trace contextRef="#ctx0" brushRef="#br0" timeOffset="18650.47">21539 1130 1675 0,'0'6'72'0,"6"3"12"0,2-2-9 16,13-1 2-16,4-3-11 0,2-3-19 16,1-1-5-16,2-9-3 15,-1-1-6-15,-6-5-2 16,-4-1-7-16,-6 3-12 16,-12-5 1-1,-5 3-6-15,-9 2 0 0,-11 6-4 16,2 5 1-16,-4 14 0 15,0 11 0-15,6 9 0 16,-1 7-3-16,20 3-5 16,4-3 0-16,19-3-8 15,5-5-2-15,9-8 6 16,4-6 1-16,13-13 8 16,6-5 4-16,4-14-8 15,6-4-1-15,5-8-1 16,-3-2 5-16,-6-3 2 0,-13-1 0 15,-19-3 2-15,-9-1-4 16,-26 0 3-16,-9-2-2 16,-16 12 3-16,-7 4-4 0,-6 16 3 31,-2 8 3-31,-4 15-1 16,8 5 1-16,11 10-4 0,10 5-2 15,17 3-3-15,8 3 3 16,11 8 12-16,1 4 9 0,5 15 3 15,-3 8 3 1,-6 14-13-16,-5 3-5 0,-14 1 0 16,-6-4-6-1,-17-14-3-15,-4-7-6 16,-4-9-7-16,-6-8 0 16,1-11 6-16,1-11 4 0,-2-19 3 15,1-9 2-15,4-16-14 0,7-10-7 16,14-15-37-1,6-7-23 1,19-16-59-16,14-2-30 0,21-4-25 16,6-3 73-16,14 3 63 15</inkml:trace>
  <inkml:trace contextRef="#ctx0" brushRef="#br0" timeOffset="18834.8">22525 1183 1321 0,'27'-12'148'0,"-7"4"151"0,-7 3-110 0,-13 10-55 0,-9 9-23 0,-7 17-35 16,-5 9-12 0,7 10-21-16,2 2-6 15,12-3-25 1,7-8-31-16,11-9-65 0,5-9-46 16,4-10-83-16,8-11-15 15,-8-10 124-15</inkml:trace>
  <inkml:trace contextRef="#ctx0" brushRef="#br0" timeOffset="18986.59">22481 847 1856 0,'-8'-19'93'0,"-1"4"6"15,9-1-48-15,9 2-86 16,4-5-59-16,17 6-86 15,8 4-282-15,10 9 282 16</inkml:trace>
  <inkml:trace contextRef="#ctx0" brushRef="#br0" timeOffset="19236.57">23063 991 1263 0,'-9'12'134'16,"-10"1"134"-16,-13 0-117 0,-12-2-55 15,-11-2-16 1,3 1-42-16,4-1-17 15,23 4-17-15,13-1-6 0,24 7-1 16,17 6-1-16,21 7 2 16,4 1 5-16,2 5 7 15,-11 1 6-15,-9 1-2 16,-9-2-4-16,-13-7-4 16,-6-1-11-16,-22-5-15 15,-7-3-17-15,-26-7-65 16,-5-4-25-16,-13-11-12 15,-1-14-346-15,7-18 336 16</inkml:trace>
  <inkml:trace contextRef="#ctx0" brushRef="#br0" timeOffset="19452.84">23156 421 1869 0,'24'13'101'0,"-5"12"42"0,-5 13-19 16,-8 27-20-16,2 11-11 16,-2 20-36-16,4-2-16 15,3 7-17-15,-4-3-12 16,-1-18-35-16,0 1-41 0,-5-9-109 16,3-4-75-16,-1-8 125 15</inkml:trace>
  <inkml:trace contextRef="#ctx0" brushRef="#br0" timeOffset="20086.84">23215 1014 1697 0,'25'-11'85'0,"3"7"38"15,-1 2-1-15,5 8-16 16,1 2-14-16,8 5-45 15,1-2-5-15,10-3-13 16,2-2-2-16,1-6-4 16,7-3-3-16,-12-6 1 15,-7-4-6-15,-12-4 10 16,-10 1-2-16,-18-6 4 16,-9 3-3-16,-23 3-13 0,-5 10-1 15,-12 18-11 1,-8 12-1-16,-1 14-2 15,3 3-7-15,14 3-14 16,14 2-4-16,31-8-24 0,10-1 5 16,21-11 8-16,11-6 2 15,3-12 31-15,3-6 2 16,10-9 5-16,-2-10 11 16,6-2 14-1,-2-3-2-15,-14 8 2 0,-1 6-3 16,-19 9-17-16,-9 9 1 15,-11 9-7 1,-7 1-5-16,-8 6-39 0,-4 2-12 0,3-4 8 16,0-2-3-16,-2-11 42 15,5-11 22-15,-6 1 40 16,-4-10 20-16,-1-10 27 16,-1-8-1-1,5-9-19-15,4-2-9 16,16-3-28-16,15-3-10 0,23 3-27 15,12 0-4-15,16 3-1 0,1 8-16 16,8-2-50-16,4 6-44 16,-2-4-141-1,12-2 124-15</inkml:trace>
  <inkml:trace contextRef="#ctx0" brushRef="#br0" timeOffset="27812.38">1223 2300 1215 0,'0'0'81'0,"-6"-8"29"0,-4 2-14 0,-1-2-33 0,0 3-2 0,0-1-2 0,8 6-10 16,-7 0-2-16,7 6-6 16,0 8-1-16,2 7 0 15,1 15-9-15,3 11-4 16,1 19-13-16,3 10-3 15,-4 19-5-15,2 7-3 16,-2 4-3-16,-2-10 1 16,4-11-16-16,-3-17-10 15,4-16-16-15,0-11-16 0,-1-17-11 16,-5-8-14-16,0-16-31 16,-5-10-167-16,-1-14 177 15</inkml:trace>
  <inkml:trace contextRef="#ctx0" brushRef="#br0" timeOffset="28073.08">896 2916 972 0,'0'7'135'15,"2"1"188"-15,4 12-219 0,8 1-3 0,7 12-13 31,6 5-10-31,1 1-41 16,5 0-7-16,-3-2-25 16,3-7 0-16,-3-7-3 0,5-5-5 0,-5-7-37 15,2-3-13 1,-1-13-69-16,-1-3-90 16,-1-17 136-16</inkml:trace>
  <inkml:trace contextRef="#ctx0" brushRef="#br0" timeOffset="28239.39">1371 2954 1385 0,'0'2'96'0,"-3"3"40"15,2 7-39-15,-6 7-10 16,-1 11-38-16,2 8-15 16,-8 9-26-16,-2-3-9 15,-6 7-34 1,-3-2-28-16,1-7-64 15,4-5 59-15</inkml:trace>
  <inkml:trace contextRef="#ctx0" brushRef="#br0" timeOffset="28997.82">556 4244 978 0,'1'-9'83'0,"4"-1"53"0,-2 1-9 0,0 9-10 0,-3 0-18 0,0 19-28 16,2 3-11-16,-2 17-24 0,-2 5-11 15,2 5-14 1,-4-1-5-16,4-6-2 0,-7-4-1 16,4-10-2-16,-2-4 0 15,-3-11 1-15,7-12 4 16,-7 1 4-16,6-15 2 15,1-14 7-15,2-7 0 16,6-9 1-16,2-1-1 0,7 1 2 16,-2 4 4-16,3 9 7 15,4 2-3 1,4 13-6-16,2 12-4 0,-3 13-15 16,-2 6-1-16,1 17-3 15,-7-3-2-15,2 6-11 16,-4 3-18-16,-3-2-52 15,-5-4-26-15,2-3-104 16,-6-8 115-16</inkml:trace>
  <inkml:trace contextRef="#ctx0" brushRef="#br0" timeOffset="29627">885 4433 1318 0,'7'-4'57'15,"4"-1"15"-15,0 2-4 0,1 1-5 16,3-2-4-16,5-8-9 16,-1 0-5-1,5-2 4-15,-2 1-2 16,-8-6-4-16,-5 3-5 16,-7 2-8-16,-4 3-3 0,-9 3-9 15,-8 5-2-15,-1 11-9 16,-4 6-1-16,4 16-7 15,6 6 0-15,7 12 0 16,7-1-2 0,13-1 3-16,7-2 0 0,18-11-5 15,3-9 3-15,10-15 0 16,-1-6 1-16,9-9 3 0,-4-7-2 16,-5-12 3-16,-2-8 1 15,-15-6 1-15,-6-6 3 16,-16 3 7-16,-7 4 3 15,-15 10 2-15,-8 1 2 0,-4 13-10 16,2 7-8-16,-2 18-4 31,2 13 0-31,5 14-1 16,4 12 0-16,8 7-1 0,4 3-1 0,12 3-1 16,-5-5 4-1,4 6 3-15,0 2-4 0,-9 14 1 31,-2-1-1-31,-5-3-4 0,-9-7 3 0,-8-11 1 32,-9-5-3-32,-7-14 3 0,1-11 3 15,-2-17-1-15,3-7 1 16,-1-19 1-16,6-11 0 0,2-25 3 16,12-12 2-16,14-13-4 0,9-1-6 15,21 9-22-15,11 5-12 16,11 14-27-1,1 10-14-15,15 10-35 0,0 4-25 16,-5 5 78 0</inkml:trace>
  <inkml:trace contextRef="#ctx0" brushRef="#br0" timeOffset="30198.18">1759 4482 1475 0,'-1'-23'79'0,"-9"7"18"0,-1 3-18 0,-3 15-29 0,-10 9-21 0,1 14-24 0,2 8-5 15,2 8 0-15,7-4 0 16,9-6-11-16,3-6-2 15,11-12-9-15,1-5-1 16,4-11 11-16,6-7 8 0,-5-7 14 16,2-1 7-16,-4-7 21 15,-3 3 2-15,-1 0 17 16,-3 3-4-16,-2 8-19 16,-4 10-11-16,-2 16-20 15,-2 9-2-15,4 14-2 16,3 3-2-16,12 0-19 15,2-3-6-15,9-13-3 16,5-6 5-16,5-18 18 16,-1-5 6-16,-6-17 2 15,4-2 7-15,-11-14 9 16,-6-5 5-16,3-17 7 16,-4-7-3-16,-1-14-6 0,1-13-7 15,-10-10-1-15,-9 1 4 16,2 15 9-16,0 13 11 15,2 39 16-15,-2 32-6 16,8 9-12-16,-5 26-9 16,-2 28-18-16,-1 17-2 15,2 8 1-15,0 3-3 16,5-1-33-16,-2-6-42 0,5-9-123 16,-1-7-332-1,2-13 318-15</inkml:trace>
  <inkml:trace contextRef="#ctx0" brushRef="#br0" timeOffset="30466.15">2028 4484 1351 0,'0'-28'79'0,"4"2"62"0,9-1-56 0,9 10-6 0,2-2 6 0,6 5 2 15,3 1-8-15,-2 6-12 0,1 2-13 16,-2 6-27 0,-2 9-6-16,-3 4-21 0,1 7 6 15,-11 7-1-15,0 2-10 16,-7 11-13-16,-7 0-19 16,-1 1-44-16,2-8-13 15,7-14-38-15,2-6-12 0,7-14 86 16</inkml:trace>
  <inkml:trace contextRef="#ctx0" brushRef="#br0" timeOffset="30608.05">2302 4172 1053 0,'-16'-11'29'16,"-1"-2"-96"-16,9 0 18 15</inkml:trace>
  <inkml:trace contextRef="#ctx0" brushRef="#br0" timeOffset="31082.99">2543 4292 1272 0,'10'33'75'0,"-2"-2"55"16,4 12-72-1,4 1-8-15,0-5-15 16,8 2-12-16,-2-11-17 16,0-4-3-16,5-9-1 0,-2-6 0 0,3-10 13 15,1-7 8-15,-12-10 19 16,-6-4 9-16,-8-4 9 16,-3-1-5-16,-8 0-2 15,0-4-7-15,-3 9-17 16,0 6-7-16,7 4-15 15,2 9-5-15,8 7-1 16,4 7 0-16,9-2-1 0,8-3-2 16,7-10 0-16,9-8 0 15,4-5 1-15,4-6 1 16,-1-4 5-16,-1-2 3 16,-11-1 23-1,-7 1 17-15,-16 3 15 0,-6 2 5 0,-18 6 6 16,-7 4-16-1,-14 10-8-15,-3 9-8 16,-4 15-28-16,3 12 0 0,10 18-12 16,5 4-1-16,19 5-2 15,13-1 1-15,25-13-5 16,11-1 2 0,15-19-44-16,9-3-25 15,7-13-153-15,7-10 32 0,5-1 84 16</inkml:trace>
  <inkml:trace contextRef="#ctx0" brushRef="#br0" timeOffset="35031.87">9803 1805 1208 0,'0'1'100'0,"0"4"51"0,0-4-39 0,0 1-4 0,0-2-23 0,0 0-13 0,0 0-15 16,4-2-14 0,4 1-20-16,1-1-8 0,13-1-10 15,3 3-3-15,8 0-2 16,8 0 2-16,5 3-1 15,3-1 5-15,9-2 9 16,-2 0 4 0,4-6 1-16,9 1 0 0,7-3-6 15,3 3-3-15,15 4 1 16,3 1-5-16,2 1-1 16,-3 4 3-16,4-3-1 15,1 1 11-15,17-6 6 16,10-2-8-16,14 3-1 0,0-1-10 15,1 0-7 1,7 3 8-16,1 5-8 16,-1-4 7-16,0 2-6 0,0 1-2 15,6-6 5-15,5-3-5 16,2-3 6-16,4-3 0 16,-3 2-2-16,3-4 4 0,-1 2-2 15,-2 2-5-15,-3 4 8 16,4 0-7-16,-7 10 6 15,0 0-4-15,-8 7-2 16,0 3 0-16,1-3-3 16,-6-1 6-16,7-1-5 15,1-7 9-15,3 0-6 16,6 2 6 0,-2-2 14-16,7 3 2 0,0 4 14 15,-4 1-12-15,-9 0-11 16,-2 0-4-16,-9-5-12 15,-1 2 5-15,-14-3 2 16,-13 1-15-16,-17-3-25 0,-6-3-32 16,-25-1-130-16,-27-4 116 15</inkml:trace>
  <inkml:trace contextRef="#ctx1" brushRef="#br0">17639 9556 0,'-3'0'16,"3"0"0,-4 0-1,4 0 16,0 4-31,0 0 16,0-4 0,0 0-1,0 0-15,0 0 16,0 0 0,0 0-1,0 0 1,0 0-1,0 0 1,0 0 0,0 0-1,0 0 1,0 0 0,0 0-1,0 0 1,0 0-1,0 0 1,0 0-16,0 0 31,0 0-15,0 0 0,0 0-16,0 0 15,94-24 1,-3-35-1,15-16 1,-23 4 0,-20 12-1,4-16 1,8 0-16,0 4 16</inkml:trace>
  <inkml:trace contextRef="#ctx0" brushRef="#br0" timeOffset="40053.06">11047 2932 1063 0,'1'-3'87'0,"2"-3"71"0,-3 2-16 0,0 3-19 15,-1-1-6-15,1 2-5 0,-3 0-4 0,3 0-6 16,0 0 2-16,0 0-17 16,0 0-14-16,-4 0-15 15,3 13-23-15,1 12-12 16,0 13-2-16,1 19-13 16,6 9 1-16,-4 5 0 15,-3 5-9-15,6-8 2 0,1-1-1 16,4-7-1-1,1-5 0-15,-4-7 1 16,-2-10-1-16,-2-10-36 0,0-4-15 16,-2-12-66-16,-1-1-25 15,3-8-41 1,7-4-9-16,-2-10 108 0</inkml:trace>
  <inkml:trace contextRef="#ctx0" brushRef="#br0" timeOffset="40836.82">11574 3487 1125 0,'0'3'117'0,"0"-1"102"0,-5 0-88 16,2 2-13-16,-2 1-9 0,-3-2-18 0,2 7-31 0,-1-4-8 16,3 3-30-16,-3-2-2 0,4-1-13 15,2 0-8 1,1-1 0-16,3-3-3 16,9-2 5-16,1-2 14 0,0-7 5 15,-1 1 4-15,-9 0 8 16,4-3-9-16,-9-2 4 0,-4 4-10 31,-5 2-12-31,-2 1 0 0,-1 8-8 16,0 4 1-16,3 7 0 15,4-2 2 1,7 0-3-16,2 1 2 0,12-4-6 16,0 0 3-16,5-11 0 15,0-2 4-15,-6-6 11 16,1-1-6-16,-6-3 10 15,-5 0-7-15,-4-4-2 16,-7 1 1-16,-3 2 0 16,-4 2-4-16,3 5-1 15,-2 7-2-15,7 7-8 16,-1 6 4-16,5 10 0 16,5-4 0-16,6 3-1 15,0-4 3-15,3-5-5 0,1-6 2 16,-2-3 1-16,-4-2 4 15,-4 0-1-15,1-2 7 16,0-4 2-16,-9-1-4 16,-4 3 4-16,-2-1-4 15,-7 3-1-15,4 2 4 16,1 5-6-16,0-2 1 16,6-1-19-16,7-2-33 15,2 1-77-15,10-4-54 16,11-9 87-16</inkml:trace>
  <inkml:trace contextRef="#ctx0" brushRef="#br0" timeOffset="41471.98">11203 4467 1325 0,'-2'1'99'0,"1"-1"76"0,-4 0-22 0,3-1-26 0,-1-3-19 15,2 8-45-15,-4 0-11 16,2 14-31-16,1 10 3 0,2 13 2 16,2 14-1-16,4 11-5 15,2 7-4-15,3 4-13 16,2 2 0-16,-6-3-44 16,0-4-12-1,-1-18-43-15,-4-10-35 0,-2-14-15 16,0-14-27-16,0-16 93 15</inkml:trace>
  <inkml:trace contextRef="#ctx0" brushRef="#br0" timeOffset="41860.15">11149 4339 1426 0,'-8'11'41'0,"-12"6"2"16,-2 7-17-16,-11 12-6 16,-2 0-1-16,5 5-16 15,3-3-1-15,7-9 1 16,7-9-5 0,10-10 2-16,3-9 2 0,12-7 9 15,4-15 1 1,13-15 3-16,2-3-1 0,4-7-2 15,-5-1 3-15,-2 6 10 16,-1 6 13-16,-6 13 14 16,-7 5 4-16,-5 17 0 0,-4 7-11 15,0 20-14 1,-2 6-3-16,2 13-14 16,6 1-2-16,4-7-7 0,9-2-8 15,4-15-35-15,4 3-36 16,-2-8 245-16,-3-5-159 15</inkml:trace>
  <inkml:trace contextRef="#ctx0" brushRef="#br0" timeOffset="42373.22">10622 5624 1389 0,'0'0'94'0,"0"5"29"0,0 3-13 16,-3 14-35-16,3 5-21 0,0 14-22 0,3 1-17 0,2 10-8 16,-5 0-6-16,3-6-20 15,0-5-14-15,4-13-50 16,-1-7-22-16,3-10-230 15,-1-9 207-15</inkml:trace>
  <inkml:trace contextRef="#ctx0" brushRef="#br0" timeOffset="42512.8">10491 5479 1468 0,'-3'-5'83'0,"2"2"43"15,1 0-87-15,0-2-77 16,1 1-31-16,7 2-283 16,0 2 220-1</inkml:trace>
  <inkml:trace contextRef="#ctx0" brushRef="#br0" timeOffset="43341.91">10745 5728 1094 0,'22'5'90'16,"-6"1"35"-16,-5 1-36 15,-1 5-16-15,-2 7-34 0,1-2-9 16,-1 10-7-16,-5 0-10 16,-3-3-1-16,0-2-5 15,0-11 7-15,0-10 10 0,0 1 20 16,3-4 15-16,-3-12 10 15,7-9 2 1,-3-7-6-16,1-7-9 16,3 3-17-16,0 5-9 15,0 10-20-15,3 7-4 0,1 9-9 16,1 4 3-16,0 10-2 16,-1 3 0-16,2 7-13 15,2-2-7-15,5-7 0 16,-4 1 2-16,4-7 14 15,-6-6 4-15,-4-1 3 16,-1-10 3-16,-4-2-2 16,2-3 4-16,-3-1-4 15,3 6-1-15,1 6-2 0,-1 5-11 16,5 13-4-16,1 7-9 16,8 4-4-16,2 1 2 15,4-3 7-15,5-8 5 16,-3-6 8-1,0-8 6-15,0-11 20 16,-9-3 5-16,-1-11 11 0,-7 1 8 16,-9 1-11-16,1 5-2 0,-3 6-5 15,-2 12-1-15,-7 1-10 16,4 20 2 0,-5 15-9-16,0 8-7 15,2 7 0-15,5-6 1 0,-3-1-1 16,4 2-1-1,-1-6-6-15,-4-4-5 16,4-6 0-16,-3-8 3 0,4-9 2 16,2-6-1-1,0-8-1-15,4-5-1 0,-1-13 2 16,2-7 3 0,4-13 7-16,-1-7 5 0,7-11 7 0,-7-6 7 15,9-8 7 1,-7 2-6-16,4 11 12 15,3 12-4-15,-2 24-2 16,-1 9 8-16,0 16-21 16,-3 5-4-16,-2 13-4 15,-2-2-3-15,-7 4-1 16,-2 4 1-16,-5-2-16 16,-3-1-22-16,-6-3-28 15,-7-4-23-15,-1-6-55 16,2-5-32-16,2-9 98 15</inkml:trace>
  <inkml:trace contextRef="#ctx0" brushRef="#br0" timeOffset="43731.93">11695 5365 1051 0,'2'15'170'0,"4"10"263"0,-3 5-311 0,-1 17-44 0,-2 8-10 0,1 10-34 0,4 1-17 0,3-7-11 16,4-9-13-16,11-17-8 15,-3-3-5-15,1-13 3 16,1 1 7-16,-5-15 9 16,2-6 5-16,-2-13 11 15,-3-1 11-15,-1-10 20 16,-3 0 13-16,-7 5 0 15,3 6 3-15,-6 15-18 16,3-4-8-16,-1 25-13 0,-1 6-8 16,6 16-8-16,-1 4-8 15,8-5 1 1,5-3-1-16,8-11-5 16,1-4-9-16,7-15-7 0,0-5-17 15,-2-12-16-15,-8-7-25 16,-8-9-81-16,-6-7 8 15,-11-6 68-15</inkml:trace>
  <inkml:trace contextRef="#ctx0" brushRef="#br0" timeOffset="43860.19">11987 5430 1547 0,'0'6'70'15,"0"2"48"-15,11-6-146 16,6 1-60-16,8-1 51 15</inkml:trace>
  <inkml:trace contextRef="#ctx0" brushRef="#br0" timeOffset="44182.59">12375 5727 1502 0,'-25'9'113'0,"-5"7"63"16,-8 9-88-1,2 11-18-15,4 5-38 0,8 0-13 0,20 0-7 16,4-6-7-16,22-11-14 16,5-7-4-16,10-9 3 15,3-8 0 1,4-11 9-16,0-3 5 16,-3-7 16-16,2 2 14 0,-12-1 21 15,-7 6 9-15,-10 6-12 16,-3 8-10-1,-9 15-17-15,-1 4-12 0,-1 16-5 16,-1-3 3-16,2 1-15 16,6-5-31-16,5-7-61 15,6-9-36-15,5-10-54 16,4-7-11-16,2-11 120 16</inkml:trace>
  <inkml:trace contextRef="#ctx0" brushRef="#br0" timeOffset="44383.69">12640 5422 1377 0,'-16'-9'195'16,"-3"1"180"-16,5 6-242 16,1 2-48-16,4 0-72 15,7 0-20-15,2 2-43 16,11-2-28-16,7 0-65 15,7 0-33-15,13 0-178 0,6-5 205 16</inkml:trace>
  <inkml:trace contextRef="#ctx0" brushRef="#br0" timeOffset="44505.64">12916 5413 1021 0,'-3'33'171'0,"-2"6"209"0,-7 9-204 15,2 5-68-15,-1 9-34 0,2 7-47 16,1 2-13-1,0-2-14-15,3-1-1 0,3-16-52 16,4-1-52-16,0-16 60 16</inkml:trace>
  <inkml:trace contextRef="#ctx0" brushRef="#br0" timeOffset="44700.54">12735 5802 1774 0,'19'-12'98'16,"-1"-3"54"-16,5 4-74 15,2 4-24-15,3 2-22 0,-1-5-36 16,5 4-79-16,-6-2-36 16,3 7-89-16,-1-3-269 15,1 6 305-15</inkml:trace>
  <inkml:trace contextRef="#ctx0" brushRef="#br0" timeOffset="45237.37">11547 6573 793 0,'0'-1'170'0,"0"-1"231"15,-5-1-213-15,5 6-46 16,0-1-18-16,6-1-23 0,-1 1-10 16,4-4-16-1,4-5-4-15,6-12-7 16,6-8-10-16,7-11-18 0,1-6-9 0,3 0-17 16,-3 3 0-1,-7 4-4-15,-6 11 0 0,-9 11 5 16,-3 6-4-16,-5 18 2 15,-1 12 5-15,-2 18-9 16,-3 13-1-16,-1 16-3 16,-2 0-6-16,5 5 6 15,-4-6-2-15,0-2-22 16,5-3-3-16,0-15-42 16,2-3-28-16,2-16-40 15,-2-2-33-15,-2-15-14 16,0-10 9-16,0-1 98 0</inkml:trace>
  <inkml:trace contextRef="#ctx0" brushRef="#br0" timeOffset="45394.84">11616 6886 989 0,'-11'11'186'16,"-2"-2"266"-16,10-1-250 0,6 0-48 15,10-3-14 1,14-1-21-16,9-4-22 0,16 0-27 15,2-6-16-15,6 1-30 16,1 2-36-16,1-3-120 16,-4 1-72-16,-6-9 91 15</inkml:trace>
  <inkml:trace contextRef="#ctx0" brushRef="#br0" timeOffset="48896.65">12299 3132 778 0,'0'2'115'16,"-1"-2"93"-16,1 0-48 0,-2-3-60 0,-3-2-18 0,2 0-24 0,2 4-11 0,-1-6-2 0,2 7 0 15,0 0 1 1,-2 0-6-16,-9 7-22 15,8-2-6-15,-5 7-14 0,2 2-1 0,-5 5 11 16,-2 2 1-16,-1 6-1 31,2 4 0-31,2 5-3 0,4 2-1 16,9 3 0 0,8 0 1-16,9 2-1 0,9-4 0 15,2-1-1 1,-1-6 1-16,2-15-5 0,-2-4 0 0,5-13 4 15,-5-5 2-15,-2-16 23 16,0-4 5-16,-9-16 12 0,3 0 1 16,-9-8-5-16,-5 0 2 31,-8 4 1-31,-5-3-1 0,-12 3-13 0,-7 0-12 16,-11 11-18-16,-4 2-2 15,0 10-2-15,-2 13-4 16,4 4-19-16,3 6-13 15,13 9-27-15,-1-2-6 0,14 3-40 16,11 0-15 0,10-2-249-16,11 1 230 0</inkml:trace>
  <inkml:trace contextRef="#ctx0" brushRef="#br0" timeOffset="49289.77">12888 2978 928 0,'0'1'135'0,"0"1"162"0,0 3-128 0,0-1-27 0,-4 1-10 0,4-3-19 16,0 4-19-16,2-1-14 15,0 6-7-15,4 14-22 16,-3 3-5-16,2 20-17 15,4 4-10-15,-6 5-5 16,-3 4-6-16,2 1-29 16,-2-1-28-16,6-9-68 15,1-6-34-15,7-11-50 16,2-10 95-16</inkml:trace>
  <inkml:trace contextRef="#ctx0" brushRef="#br0" timeOffset="62508.34">14685 3175 707 0,'0'-3'113'0,"1"1"82"0,7-2-44 0,-3-1-11 0,6 2-31 0,0-4-4 0,0 4-16 0,-5 0 0 0,-3 3-13 16,-1-3-11-1,-1 3-8-15,1 0-6 0,-5 0-10 32,-7 8-6-32,-7 8-6 15,-8 6-7-15,-10 8-4 0,-11 7-2 0,-1 12-10 32,-8 5-2-32,3 6-4 15,6 1 3-15,7-9-13 16,4-6-10-16,11-11-39 15,-1-7-24-15,19-14-31 0,3-10-14 16,-2-4-184-16,10-21 191 16</inkml:trace>
  <inkml:trace contextRef="#ctx0" brushRef="#br0" timeOffset="62811.58">14363 3191 1311 0,'0'-16'84'0,"0"2"25"0,-5 7-24 16,-3 3-4-16,-5 7-16 16,4 6 1-16,4 6 9 15,2 5 2-15,8 5-5 16,7 5-5-16,14 8-18 0,12 5-6 15,10 2-13-15,6 4-5 16,12-6-16-16,-3-1-1 16,2-2-21-16,-2 1-27 15,-12-8-74 1,-10 0-56-16,-3-9-369 0,-4-4 329 16</inkml:trace>
  <inkml:trace contextRef="#ctx0" brushRef="#br0" timeOffset="63817.75">15800 3270 478 0,'3'4'113'0,"3"-2"16"0,-2-1 99 0,-3-1-42 0,-1 0-14 0,0-3-72 0,-5 2-22 0,-3-6-37 0,2 3-7 0,-2 2 2 16,7-4 11-16,1 1 6 15,0-3 0-15,9 0 2 16,1-4-10-16,10-4 8 16,4 0 3-16,4 0 3 15,7 2 8 1,4 3-12-16,2 0-4 0,7 8-20 16,-6 1-12-16,-2 4-17 15,-6 4 2-15,-7 7-6 16,-2 4 2-16,-10 1 2 15,-11 5-7-15,-4 2 9 0,-7 5-8 16,-16 8 1-16,-5 2 4 0,-16 5-9 16,-3 1-2-16,-4 5-8 15,2 1-10-15,3-2 7 16,13-3 0-16,8-9 9 16,5 0 11-16,13-11-3 15,6-2 1-15,4-3 5 31,8-8-5-31,8-6 6 0,9 0 2 0,16-5 5 16,10-3 11-16,17-1-3 16,2-2 1-16,9-5-5 15,-8 5-12-15,0-4-10 0,2 1-36 16,-4-8-118-16,1 1 99 16</inkml:trace>
  <inkml:trace contextRef="#ctx0" brushRef="#br0" timeOffset="68528.03">9794 3274 949 0,'0'0'98'0,"-3"0"73"0,3-1-94 0,-2 1-27 0,-1-3-18 16,2 3-1-16,-1 0 1 15,2 4 10-15,-2-2 10 16,-1 3 6-16,-2-1-2 15,5-2-1-15,0 0-11 16,0-2-5-16,0 1 3 16,5 4-3-16,0 0 9 15,6-4-4-15,3 1-4 16,5 1 1-16,8 3-3 16,8-4-2-16,14 1 3 0,7-2 3 15,3-1 4 1,1-3 7-16,-5 2-16 15,-8 1-12-15,-9-2-15 0,-2 1-10 16,-10 1-32-16,-7 0-34 16,-19 0-113-16,6 3 287 15,-12 3-128-15</inkml:trace>
  <inkml:trace contextRef="#ctx0" brushRef="#br0" timeOffset="79099.55">4932 1946 1246 0,'-10'-3'72'0,"4"0"12"16,0-5-21-16,1 4-24 0,2-1-7 0,-3 0 8 0,2 4-1 0,1 1 10 0,3 0-2 16,-1 0-12-16,-7 9-7 0,-2 5-16 0,4 2-5 15,-2 12 3 1,3 9-2-16,5 10 3 0,0 5-3 0,4 13-5 16,5 6 2-1,0 9-5-15,1 0 2 0,-1 9 1 16,2-1-3-16,-6 8 4 15,2 8-3-15,-4 16-2 32,-2 2 4-32,-1 4-3 0,3 2 0 15,2-1 2-15,1 1-3 0,5 0-3 16,2-4-1-16,3-2 3 16,0-1-1-16,3 5 6 15,-4-3-3-15,3-3 1 16,-3-2 0-16,-5-4-1 15,-4 4 1-15,-4 5 0 0,-1 5 0 16,-4 3 0-16,-3-3 3 0,-2-10 0 16,-3-1 7-16,5-12 8 15,-1-5 1-15,4-10 0 16,2-10-8-16,5-14-10 16,3-1-1-16,-1-7-2 31,5 1 0-31,-1 1 2 0,-3-5-1 0,3 6 7 15,-2 2 2-15,-2-1 3 16,0 4-1-16,-2-4-1 16,-3-4-5-16,1-9-6 15,4-10 1-15,-1-10-2 16,-1-6-1 0,6-16-5-16,-2-3-9 0,-2-15-35 0,2-3-38 15,-6-5-222-15,-4 0 196 16</inkml:trace>
  <inkml:trace contextRef="#ctx0" brushRef="#br0" timeOffset="79430.97">4825 6714 1346 0,'1'12'82'0,"2"12"37"0,10 1-27 0,1 10-40 16,7 3-7-16,2 1-27 0,-1-1-7 0,4-5 5 0,-3-4-2 15,1-6 7-15,0-7-2 16,-2-10-3-16,-3-9-6 16,-5-14-4-16,0-4-12 15,-3-7-51-15,2-5-34 16,-1-5-276-16,4-5 227 0</inkml:trace>
  <inkml:trace contextRef="#ctx0" brushRef="#br0" timeOffset="79604.03">5413 6700 1297 0,'-3'3'147'16,"0"2"116"-16,-4 1-130 15,0-3-27-15,-9 6-50 16,0 2-20-16,-5 5-25 16,-4 6-5-16,-9 8-25 15,-1 7-16-15,-6 7-39 16,5 1-39-16,4 4-96 0,4-6 117 15</inkml:trace>
  <inkml:trace contextRef="#ctx0" brushRef="#br0" timeOffset="80823.28">2725 7545 1170 0,'0'0'100'0,"-3"1"74"0,3-1-81 0,1 2-19 0,1-2-12 16,1 5-13-16,3 6-4 0,-3 3-4 15,1 11-13-15,2 10-1 16,-5 14-17-16,-1 4 0 16,2 12-10-16,-2 0 2 15,0-4-2 1,0-7-31-16,2-10-14 0,4-8-20 16,-1-14-35-16,4-9 0 15,1-13 54 1</inkml:trace>
  <inkml:trace contextRef="#ctx0" brushRef="#br0" timeOffset="81343.03">3018 7652 1076 0,'-11'-3'78'0,"2"-5"42"15,2 2-11-15,4-4-17 16,-1 2-6-16,4 2-13 16,6 0-4-16,0 0-9 0,5-2-1 15,3 3-11-15,5-1-2 16,2 2-17-16,4 3-8 15,0 1-11-15,1 0-6 16,-6 5-2-16,-4 1 1 16,-4 2-3-1,-4 3 0-15,-8 8 0 16,-4 1-1-16,-9 12-1 0,-3-1-3 16,-6 6-3-16,-5 4-2 0,4-5-1 15,2-1 3 1,10-9 5-16,2 0-1 15,10-11 4-15,6 0-2 0,4-3 1 16,4 1 1-16,4-7-1 16,3-1 1-1,-1-5-2-15,-4 0 1 0,7-2-30 0,1 1-33 16,4-4-27 0,4-1-24-1,-5-2-84-15,-4 0-160 0,-7-3 215 16</inkml:trace>
  <inkml:trace contextRef="#ctx0" brushRef="#br0" timeOffset="81857.83">3534 7622 1218 0,'0'-19'85'0,"-3"2"53"0,-7-4-7 0,-4 7-24 0,-3 3-2 15,-5 6-33-15,-2 5-18 16,-3 2-18-16,5 6-14 16,2-2-7-16,6 4-1 15,6 2-5-15,5 1-3 16,6 4-2-16,5 2-2 15,7 0-2-15,0 3 0 0,7-3 0 16,-2 2 0-16,4 2 2 16,3 3-1-16,-4 0-1 15,6 1 0-15,-6 2 0 16,-4 0-3-16,-11 3-2 16,-2-2-1-16,-12-3 0 15,-5-2 5-15,-3-6 0 16,-3-5-1-16,-7-9-4 15,2 1-1-15,-5-14 1 16,5-6 3-16,-3-13 3 16,-1-6 0-16,14-2 4 15,6-6-1-15,15 2 3 0,7 1 4 16,11 4-3-16,6-1 2 16,5 6-3-16,-2 4-5 15,-1 0-27-15,1 0-36 16,-8-2-172-16,2-3 139 15</inkml:trace>
  <inkml:trace contextRef="#ctx0" brushRef="#br0" timeOffset="83402.6">2892 1850 403 0,'-2'0'106'0,"2"0"115"0,0 0-117 0,0 0-2 0,4 2-8 0,0-1-4 0,1 3 1 0,0-3-8 16,1 4-33-16,-3 0-10 15,4 4-16-15,-6 4-9 16,-1 4-7-16,0 5-4 16,0 8 0-16,2 3-3 15,1 3 0-15,3 2 1 16,1 3-2-16,2 0 1 16,7 8-1-16,4-3 0 0,-1 1 1 15,5 1 1-15,-2-4-1 16,-2 3 0-16,3-3-1 15,-6 0-1-15,-1 5 0 16,-4-3 0-16,1 6 0 16,0 2-2-16,4 4-5 15,2 3-6-15,4 3 2 16,1-3 5-16,5 1 4 16,1 1 3-16,1-2 2 15,5 1 1-15,1-2 0 16,-4 3 0-16,3 1 2 15,-3 7-4-15,-3 0 5 16,5 3 3-16,-10 2 6 0,2 1 4 16,-5-3 6-16,0 2 1 15,0-3-4-15,-4 1-1 16,-6 3-6-16,-1 2-8 16,-9 3-2-16,-2-2-4 15,-8 7-2-15,-6 1 6 16,-4-1 3-16,4 2 9 15,-2-3 3-15,2-1-2 16,3-6 3-16,0-3-5 16,8-10-5-16,-5-1-2 15,6-8-6-15,-2-2-2 0,-3-8 8 16,4 0-1-16,-6 1 10 16,4-3-1-16,-8 1-3 15,1 3-4-15,-6-3-5 16,-2 0-1-16,-2 2 1 15,5-2 0-15,1 0-4 16,-2-4 5-16,6-4 6 16,-2-1 4-16,6-7 9 0,0 1-2 15,0-4-6 1,6-3-6-16,-1-2-5 0,0 3-4 16,-5 2-3-16,3 4 0 15,-2 2 0-15,-3 4 0 16,4 8 2-1,-4 1 3-15,2 6 7 0,2 3 0 16,-5-3 3-16,6-3-5 0,-4-5-5 16,-1 4 1-1,7-9 4-15,-3 2 1 0,0-3 1 16,4 1-1-16,-7-2-8 16,5-1 1-16,3-8-3 15,-2-2-1-15,-5-7 1 16,1-1-5-16,-4-2-27 15,2 0-14-15,-2-3-37 16,0-4-21-16,5-6-36 16,-5-4-210-16,3-12 222 15</inkml:trace>
  <inkml:trace contextRef="#ctx0" brushRef="#br0" timeOffset="83671.05">3133 6613 1058 0,'-4'3'133'0,"-6"8"155"0,-2 5-195 0,-4 17-55 0,-2 0-14 0,6 11-14 15,6-1-4 1,9-2-5-16,6-3 5 0,15-7-2 16,1-4 4-1,7-3 14-15,1-9 1 0,-2-2 20 16,7-2-4-16,-8-11-7 15,0 0-7-15,-9-13-2 16,-1-7 0-16,-3-8-7 16,4-7-4-16,-2-6-60 15,5-2-44-15,7 5 49 16</inkml:trace>
  <inkml:trace contextRef="#ctx0" brushRef="#br0" timeOffset="85069.87">7792 1868 887 0,'-2'3'88'0,"-5"6"67"16,-1 2-46-16,-7 7-43 0,-2 4-12 16,3 5-25-16,0 7-7 0,3 4-10 0,-2 1-4 0,4 12 2 15,2 1-1 1,-2 9-3-16,1-1 2 0,-2 8-4 16,1-2-1-16,-4-1 3 15,4 5-2-15,3 0 0 16,2 1-3-16,6 11 0 15,3-3-1-15,7 10 2 16,3-4-1-16,5-2-1 31,1-4 3-31,1 2-4 16,0 2 3-16,0 7-1 0,-3 5-1 0,-8 6 9 16,-5 4-1-16,-9 3 0 15,-6 0 0-15,-12 15-8 16,-7 2 0-16,-13 12 3 15,-5 2 2-15,-1 0-1 16,-6 3 0-16,1 1-4 0,11 1 3 31,-6-6 13-15,11 0 5-16,7-9 16 0,6-1 0 16,15-4-1-16,5-2-3 15,3-13-10-15,4-7-3 16,3-10-6-16,-3-7 1 0,4-5-6 15,2-3-3 1,-1-6 0-16,4-1-3 16,0-9 3-16,-2-7 3 0,-4-10-2 15,6-11-1-15,-10-9 0 16,7-4-15-16,-10-9-66 16,-2-6-40-16,-7-7 54 15</inkml:trace>
  <inkml:trace contextRef="#ctx0" brushRef="#br0" timeOffset="85369.16">7241 6583 947 0,'2'2'152'0,"0"1"229"0,-2 6-296 0,-2 5-20 0,-6 7-27 16,-3 7-13-16,6 4-17 0,5 2-3 16,10 0-3-16,10-3 0 0,9-10 9 15,1-6 10-15,9-11 8 16,-4-4 5-16,3-8 0 16,-11 0-10-16,-2-5-8 15,-3-1-6-15,-6 1-26 16,-2 2-27-16,-3 0-75 15,0 0 66-15</inkml:trace>
  <inkml:trace contextRef="#ctx0" brushRef="#br0" timeOffset="85652.4">7513 7206 1455 0,'1'-2'117'0,"3"-1"56"0,-9 8-55 15,3 3-22-15,-3 19-38 16,-6 3-19-16,10 17-28 15,1 8 0-15,5 10-7 16,7 4-23-16,-2-1-53 16,-6-3-60-16,6-10-107 15,-2-8 126-15</inkml:trace>
  <inkml:trace contextRef="#ctx0" brushRef="#br0" timeOffset="86362.46">5486 7540 432 0,'0'-11'94'0,"-2"2"68"0,2-1 9 16,-3 1 9-16,1 4-24 0,2 3-20 0,-6 2-13 16,3 2-8-16,-8 4-20 15,3 5-7-15,-2 11-26 0,3 4-11 16,5 18-22-16,2 8-9 0,3 17-16 16,7-1-4-1,-4 1-1-15,-1-1-23 0,-2-14-38 16,-3-5-28-16,-2-16-47 15,5-3-114-15,-6-14 157 16</inkml:trace>
  <inkml:trace contextRef="#ctx0" brushRef="#br0" timeOffset="86643.17">5164 7871 1299 0,'-8'5'74'0,"-2"1"17"0,4-4-12 15,5-2-28-15,7-2-5 16,10-5-6-16,10-1 4 0,15-2 4 16,8 2-3-1,5 2-8-15,-2 4-16 0,-1 2-19 16,-3 2-25-16,-5 6-75 15,1 1-39-15,-6 4 65 16</inkml:trace>
  <inkml:trace contextRef="#ctx0" brushRef="#br0" timeOffset="87350.91">3121 8835 1059 0,'-16'8'78'0,"2"-2"39"0,4 2-16 0,7-2-28 0,3 1-9 0,13-3-3 16,6 4 0-1,9-8 4-15,7 2-5 16,7-2-22 0,7 0-7-16,-3 0-29 0,-10 0-7 15,-4 3-39-15,-18 3-26 16,0-1-55-16,-3 4-195 15,-15 6 206-15</inkml:trace>
  <inkml:trace contextRef="#ctx0" brushRef="#br0" timeOffset="87524.21">3077 9220 1362 0,'28'0'52'0,"0"-3"-1"15,10 3-18-15,3-7-18 16,10 1-2-16,2 0-55 16,-4-2-92-16,2-5 86 15</inkml:trace>
  <inkml:trace contextRef="#ctx0" brushRef="#br0" timeOffset="87744.59">3952 8898 1536 0,'5'-2'85'0,"-4"2"26"16,6 5-40-16,-7 6-10 0,5 11-28 15,4 5-8-15,0 11-19 16,6 3-4-1,-3 8-9-15,-5 3-31 16,4-2-53-16,-2 1-40 0,2-9 61 16</inkml:trace>
  <inkml:trace contextRef="#ctx0" brushRef="#br0" timeOffset="88201.19">4271 8941 1349 0,'6'-30'64'16,"5"1"23"-16,0 2-21 16,5 4 4-16,0 7 11 15,6 5 7-15,2 3-3 16,2 6-13-16,6 4-16 15,12 6-27-15,0 3-13 0,2 5-14 16,-10 7 1-16,-14 6-1 16,-6 2-2-1,-16 7-1-15,-6 5-4 16,-13-1-15-16,-13 3-9 0,-7-1-21 16,-5-2-11-16,0-7 13 15,6-7 12-15,19-7 23 16,3-9 10-16,13-4 6 15,9 0 5-15,10-3 8 16,8 0 5-16,13-2-2 16,4-3-3-16,12 0-7 15,2 0-4-15,0 0-6 16,-5 1-14-16,3-1-51 16,-6 0-28-16,-1-4-194 15,-7-7 167-15</inkml:trace>
  <inkml:trace contextRef="#ctx0" brushRef="#br0" timeOffset="88718.34">5369 8900 1148 0,'-2'-15'120'0,"-2"0"118"0,-4-4-124 0,-5-2-3 0,-12-4-18 0,-4 0-5 0,-13-1-19 16,-4 3-7-16,-4 12-23 0,5 6-16 15,8 18-12-15,0 7-9 16,10 18-6-16,2 8 3 15,16 7-11-15,7-2-7 16,12-9-16-16,7-7-7 16,10-13 4-1,7-8 10-15,3-14 18 16,1-1 9-16,1-12 12 0,1-7 9 16,-7-4 8-16,-2-1 3 15,-13 0 0-15,-4 3-5 16,-3 3-2-16,-8 6 7 0,0 11 1 15,0-1 0-15,-4 17 4 16,-1 12-13-16,-3 15-3 16,4 9 3-16,-1 15-18 15,1 7 7-15,-1 4-13 16,2-8-8 0,0-10-28-16,5-9-21 0,7-16-41 15,1-4-33-15,-3-14-36 16,-10-5-334-16,-4-2 331 15</inkml:trace>
  <inkml:trace contextRef="#ctx0" brushRef="#br0" timeOffset="96023.19">19189 11798 1302 0,'-11'8'68'0,"-1"-5"12"0,5 2-40 0,-3-4-32 0,4-1-8 0,1-6-10 16,3-2-3-16,6-4-1 15,5-3 2-15,5 4 18 16,5 5 11-16,3 3 31 16,10 0 16-16,9 3 14 15,11 5 2-15,19-4-11 16,0 1-16-16,19-2-12 16,3 1-12-16,6-2-3 0,10-1 1 15,16-7-3-15,9-1 1 16,11-4-11-16,5-3-3 15,12-2-2-15,10 0-4 16,2 5 6-16,12 1 4 0,-3 7 6 16,-3 6 6-16,11 6-2 15,-7 7-6-15,-1-1-9 16,0 2-4-16,-4-3-2 16,0 2-5-16,-8-8-2 15,-10 1-1-15,-15-3 3 16,-13 2 1-16,-18 0 0 15,3-2 1-15,-26 0 1 16,-19 3 0-16,-26-2 0 16,-20 0-2-16,-19 1-3 15,-5-2 5-15,-27 7-2 0,-15-4 0 16,-32 3-2 0,-15-1-7-16,-21-1-6 15,-3-4-2-15,-10-2-6 0,-19 1 1 16,-16-2-3-16,-9 3 1 15,-12-1 4-15,-7-2 2 0,-7 0 7 16,3 1 2 0,-12 1 7-16,5-2 1 15,4 1 1-15,4 1 0 16,-11-2 0-16,11 1 0 16,-3-1-6-16,-1 4 0 0,11-3-4 15,7 2-2-15,6-1 1 16,11 1 3-16,23 0 1 15,9 0 6 1,23-3 1-16,20-1 6 0,39-4 18 31,12 0 8-31,29 2 18 0,19-5-2 0,33 2-10 16,23-5-2-16,29 2-15 16,12-1-9-1,15 2-5-15,15-3-9 0,21 0-1 16,2 2 7-16,23-2-1 15,7 3 7-15,11-2 4 16,4 6-1-16,13-3 13 0,-4 4-6 16,4 3-3-16,13 3-4 15,-15 4-10-15,9-3 6 16,-7 4-8-16,-16-2 3 16,-15 5-3-16,-13 2-5 0,-22 3 5 15,-14-2 4-15,-32 3-5 16,-17-2 2-16,-43-1-9 15,-17-2-13-15,-26-1-18 16,-12-4-9-16,-34 1-3 16,-14-4 1-16,-40-2 16 15,-15 1 12-15,-32-6 9 16,-9 0 6-16,-15 0 6 16,-16 3-1-1,-10 0 3-15,-3 0 5 0,-17 0 5 16,3 0 1-1,8-4-1-15,-1-3-2 0,5 2-7 16,4-5 0-16,11 1-2 16,-2 3-3-16,10-4-5 15,2 4-7-15,-1 1-10 16,2 2-2-16,6-3-14 0,5 3 2 16,17-1 7-16,10 3 3 15,27-4 22-15,15 2 2 0,15 0 4 16,17 1 0-16,20-3 3 15,10 1 3 1,21 2 11-16,7-4-1 16,29 1-2-1,13 2-6-15,22-8-11 0,12 3-3 0,13-3-6 16,13 2 1-16,19-1 4 16,10 4 3-16,5 3 12 15,8 4 9-15,7 7 14 16,9 3 4-16,1 0-7 15,4 2-10 1,-4 3-12-16,-3-4-5 0,2 1-1 16,-5-5 0-16,-7-4-1 15,2-4 2-15,-9-1 0 0,-6-7 0 16,-17 2 0-16,-9-4 1 16,-9 2-2-16,-10 4 1 15,-23-4 1-15,-15 3-2 31,-33 2 1-31,-21 3 4 0,-8-10-5 0,-18 9-1 0,-33-4-4 16,-17 0 1 0,-15 2 1-16,-11 2 1 15,-3-4 3-15,-3 3-3 16,-24 1 1-16,-8-1 1 0,-18 2 0 31,-2 0 1-31,-12 0 0 0,-11 2-3 0,-4 6-1 31,-10-2 2-31,-6 6-1 16,5 4 0-16,2 3 0 16,-1 2-2-16,13 1 2 15,12 3 2-15,4-1 0 16,20-2 2-16,19-8 0 16,17-1-1-16,24-10-7 15,15-2-3-15,32-5-2 16,14-4-2-16,29-5 6 15,14 0 4-15,37-1 3 16,21 2 4-16,19-1 1 16,15 2-1-16,19 3-1 15,10-3-3-15,26 2 0 0,14 1 2 16,21 1-1-16,11 3 4 0,10-6 6 16,9 1 4-16,7-2 10 15,0-2-1-15,15-1 2 16,-5 0-6-16,-17 1-8 15,-2 0-3-15,-33 1-22 16,-17-2-29-16,-39-2-89 16,-25 2 78-16</inkml:trace>
  <inkml:trace contextRef="#ctx0" brushRef="#br0" timeOffset="125373.99">6904 8706 1179 0,'3'3'97'16,"-3"-3"65"-16,0-2-17 0,-2-3-38 0,1-2-11 0,1 0-21 0,-2-4-6 0,-2 0-19 15,-1 0-5-15,-8 0-26 0,-7 3-7 16,-9 0-12-16,-1 5-1 16,-8 6-1-16,1 10-4 15,0 11 2-15,6 1-3 16,1 13 3-16,8-2 0 0,4 7 4 15,6 5 0-15,10 0-1 16,2 1 2-16,10-4-2 16,2 0 1-16,4-6-2 15,1-1 0 1,5-11 1-16,4-1 1 16,0-7-3-16,1-1 0 0,8-9-16 15,-8-4-4-15,0-11-6 16,-1-7-6-16,-2-14-16 15,-8-3-22-15,-5-3-51 16,-6 0-157-16,-15 1 176 16</inkml:trace>
  <inkml:trace contextRef="#ctx0" brushRef="#br0" timeOffset="125578">6640 8922 1347 0,'0'0'113'0,"5"1"64"16,-2 1-35-1,8-1-54-15,2-1-20 0,6 0-37 16,3-3-11-16,3 0-20 16,4-5-30-16,8-4-48 15,4-4-30-15,18-2-60 16,2-4-69-16,7 2-145 16,3 3 207-16</inkml:trace>
  <inkml:trace contextRef="#ctx0" brushRef="#br0" timeOffset="125718.73">7396 8769 991 0,'2'9'124'0,"-2"4"101"0,-7 1-54 16,-13 11-71 0,-5 2-14-16,-5 3-39 15,-5 5-15-15,3-5-16 0,1 3-12 16,4-5 1-16,3 2-5 16,9-5-27-16,-1-1-15 0,3-8-43 31,-1-5-29-31,3-13 65 0</inkml:trace>
  <inkml:trace contextRef="#ctx0" brushRef="#br0" timeOffset="126224.48">7062 8778 1240 0,'0'2'104'0,"3"2"65"16,1 9-46-1,3 9-37-15,7 3-19 16,8 4-31-16,5-1-10 0,11-3-25 0,4-4-3 15,9-8-25 1,-1-9-15-16,1-4-22 16,-4-3-5-16,-6-5 14 0,-8-4 10 15,-11 4 30 1,-6-3 21-16,-14 9 43 0,-1 1 18 16,-9 4 4-16,1 14-12 15,-5 16-22-15,3 10-16 0,1 17-6 16,3 3-4-1,5 3-17-15,0-3-13 16,0-11-33 0,4-3-4-1,2-21 2-15,-6-4 16 0,5-16 33 16,-4-8 16-16,-1-13 9 0,0-9 8 16,0-24 9-16,0-4-3 15,10-18 14-15,-1-8 4 16,7 4 9-16,-2 4-3 0,11 19 16 15,4 16-9-15,-4 17-16 16,5 12 4-16,-11 13-36 16,-3 5-7-16,-2 5 0 15,-5 3-12-15,-6 2-1 16,-4 3 7-16,-10-2-14 16,-2 0-7-16,-4-1-42 0,3-7-34 15,-1-7-57-15,4-9-30 16,10-10 103-16</inkml:trace>
  <inkml:trace contextRef="#ctx0" brushRef="#br0" timeOffset="126416.01">8046 8851 1635 0,'2'6'113'0,"-2"-3"58"0,-4 7-42 0,3 2-55 0,-5 2-23 0,6 9-50 16,0-3 4-16,7 1-37 0,3-3-32 15,7-3-68-15,1-3-50 16,4-7 101-16</inkml:trace>
  <inkml:trace contextRef="#ctx0" brushRef="#br0" timeOffset="126573.19">8049 8766 1410 0,'8'-24'35'0,"5"-3"-47"16,2-3-41-16,4 3 33 15</inkml:trace>
  <inkml:trace contextRef="#ctx0" brushRef="#br0" timeOffset="126858.4">8287 8857 1022 0,'0'46'66'0,"0"1"57"16,0-4-88-16,4-7-24 16,-1-3-2-16,0-9-7 0,2-9-2 15,-1-11 31 1,-1-8 21-16,1-10 27 0,-1-6 20 15,-2-10-2-15,-2-5-5 16,1-4-5-16,-2-2-1 16,4 6-12-16,4 7-2 0,5 15-8 15,10 10 3 1,-1 8-18-16,4 9-6 0,-1 11-18 16,1 3-22-16,-5 7-1 15,3 1-8-15,-1 2-49 16,-1-5-35-1,7-4-102-15,3-10-162 0,2-10 212 0</inkml:trace>
  <inkml:trace contextRef="#ctx0" brushRef="#br0" timeOffset="127524.56">9062 8754 1565 0,'3'16'100'0,"3"8"17"0,-2 7-24 0,-4 14-53 0,-5 5-23 0,-1 2-12 0,1 3-4 0,-1-1-11 0,1-4-2 16,-2-5-10 0,4-8 4-16,-1-18 7 0,-3-3 4 0,3-17 10 31,-6-14-2-31,2-21 7 0,-1-14-1 0,-1-20 2 31,6-9 5-31,4 1 18 16,1-3 16-16,10 13 25 15,7 13 1-15,8 16-5 16,0 9-10-16,7 15-28 16,-2 4-1-16,6 16-21 15,-1-2-9-15,-6 13-4 0,-5 5-14 16,-11-1-14-16,-6 8-9 16,-17 4-11-16,-7 7 7 15,-11 18 5-15,-6 5 9 16,6 15 13-16,3 3-6 0,17-9-10 15,2-9-9-15,16-24-13 16,9-13-3-16,9-20-12 16,5-8-12-16,4-16-33 15,2-11 52-15</inkml:trace>
  <inkml:trace contextRef="#ctx0" brushRef="#br0" timeOffset="128160.55">9346 9070 922 0,'16'11'126'0,"3"-3"212"0,4-2-228 0,-2-6-13 0,6-3-3 0,-5-6-31 0,0-4-9 16,-3-4-4-16,0 1 2 15,-7-3-10-15,-1 3 3 16,-14 3-10-16,-6 4-9 15,-10 3-8-15,-6 4-5 16,-2 4-9-16,5 9-3 16,4 9-1-16,6 12 1 0,4 6-2 15,11-1 2-15,10-2 1 16,2-2-4-16,17-9 1 16,1-5 2-16,6-11 0 15,4-7-1-15,6-5 5 16,1-14-3-16,-1-7 4 15,0-3 0-15,-6-5 11 16,-5-5 1-16,-11 1 6 16,-7 3 11-16,-20 4 9 15,-6 6 9-15,-8 8-1 16,-9 4 2-16,5 13-21 16,-5 12-6-16,1 15-11 15,5 13-14-15,3 21-1 0,0 7-9 16,1 12 1-1,2-1-3-15,-2 5-48 16,-2-1 7-16,-6 1-35 0,2-3-11 16,-6-2 33-16,0-4-8 0,-7-13 34 15,2-11 18-15,-6-20 14 16,4-18 9 0,-7-24 5-16,1-13 16 0,5-21 33 15,4-8 19-15,18-13 19 16,13 0-7-16,23 4-25 15,10 9-25-15,9 6-22 16,5 7-16-16,1 7-52 16,1 2-32-16,4 6-109 15,-1-1 339-15,-7 8-147 16</inkml:trace>
  <inkml:trace contextRef="#ctx0" brushRef="#br0" timeOffset="128641.57">7937 9877 1199 0,'-6'-26'100'0,"-7"-1"88"0,2 1-36 0,-3 9-15 0,-2 8-3 0,4 12-19 0,-3 9-8 16,4 23-32-16,3 14-17 0,4 22-25 16,4 14-14-16,1 16-14 15,6 3 1-15,4 0-51 16,3-1-32-1,5-12-72-15,-2-12-37 16,-4-21-17-16,-1-7-211 16,-12-26 269-16</inkml:trace>
  <inkml:trace contextRef="#ctx0" brushRef="#br0" timeOffset="128892.86">7623 10535 1425 0,'13'35'113'16,"-2"9"46"-16,5-2-80 16,-2 7-20-16,0-3-41 15,5-5-11-15,0-6-11 16,0-4-2-16,0-12 1 16,1 0 4-16,-1-16 28 15,3-4 14-15,4-14 21 16,4-7-2-16,7-6-25 0,1-8-10 15,0-2-27 1,-8-2-16-16,-5-2-72 0,-1-4-59 16,1-4 72-16</inkml:trace>
  <inkml:trace contextRef="#ctx0" brushRef="#br0" timeOffset="129343.9">6916 11831 1437 0,'4'-11'96'0,"-3"5"65"0,-1 4-4 0,0 10-30 0,3 6-21 0,2 18-50 0,0 12-16 0,4 13-31 15,-2 4 0-15,2 6-24 16,-1-3-26-16,-3-5-57 16,3-7-42-16,-4-8-17 15,-2-6 66-15</inkml:trace>
  <inkml:trace contextRef="#ctx0" brushRef="#br0" timeOffset="129585.27">6587 11814 1712 0,'1'-11'116'0,"9"-2"58"31,-1 1-38-31,-1 4-63 15,3-5-20-15,8 1-41 0,2-1-5 16,15 0-8-16,3-1-1 0,15-3-4 16,6 1-3-16,14-1-18 15,-1 2-17-15,2 1-37 0,0 3-22 32,-16 5-34-32,-10 6-18 0,-19 8-112 15,-11 4 156-15</inkml:trace>
  <inkml:trace contextRef="#ctx0" brushRef="#br0" timeOffset="129853.22">7241 12025 992 0,'15'46'105'0,"2"0"117"16,0-5-99-16,1-7-31 16,4-7-15-16,-8-8-12 15,-1-5-2-15,-7-6 4 16,-1-3 14-16,-5-5 19 15,-3-8 3-15,-5-6-13 16,-2-10-14-16,2-10-39 16,0-9-14-16,-3-9-12 15,5-8-9-15,8 3 0 16,1 2-8-16,22 12-18 16,2 7 0-16,8 8-40 15,-5 6-18-15,3 4-53 0,-7 4-26 16,4 13-28-16,5 2-155 15,-8 12 218-15</inkml:trace>
  <inkml:trace contextRef="#ctx0" brushRef="#br0" timeOffset="130156.1">7677 11975 1243 0,'0'30'86'0,"3"1"52"16,2-2-36-16,-5-4-50 16,0 0-16-1,1-4-20-15,1 1-14 0,3-8 1 16,6-5-4-16,1-5 1 15,3-4 14-15,3-7 20 16,0-4 19-16,-1-12 21 16,4-1 6-16,-6-6 10 15,4-3-6-15,-3 3 3 16,-3 1-2-16,-9 7-17 16,4 8 7-16,-8 14-27 15,-3 6-8-15,-2 21-20 0,2 5-12 16,3 12-12-16,3 0-21 15,18-8-48-15,4-7-39 16,10-17-50-16,-2-12-17 16,8-9-17-16,3-7-174 15,2-11 234-15</inkml:trace>
  <inkml:trace contextRef="#ctx0" brushRef="#br0" timeOffset="130509.46">8103 12046 1363 0,'1'4'66'16,"-1"-4"19"-16,11 0-15 15,0 0 1-15,13-4 6 16,-2-1-11-16,-1 3-7 16,2-5 1-16,1 0-2 15,0-2 1-15,-5-1-6 0,0-2-3 16,-7 1 1-16,-5 1-1 15,-7-1 2-15,-2-1 1 16,-15-1-6-16,-4 0 4 16,-7 5-9-1,-7 7-5-15,2 9-19 16,-5 6-6-16,6 19-17 16,12 8-3-16,7 8 3 15,18 5-5-15,11-12 5 0,9-2 1 0,19-10-9 16,-3-5-4-1,11-11-47-15,2-5-7 16,0-10-71 0,2-7-52-16,1-9 119 0</inkml:trace>
  <inkml:trace contextRef="#ctx0" brushRef="#br0" timeOffset="131227.7">9224 12091 1183 0,'-12'4'121'0,"-1"-3"96"0,1 6-143 0,2-6-14 0,2 1-32 0,8-2-1 15,10-2 1-15,2 1-5 0,14-4 15 16,2 2 9-16,8-7 1 16,4-4 0-16,-6-3-5 15,-4-7-10-15,-6-3-9 16,-10 4-7-16,-7 2-12 15,-7 1 1-15,-13 10-8 16,-14 4-1-16,-17 7-8 16,-7 10-8-16,-5 16-4 15,-4 5-3-15,9 10-1 16,6 6 1-16,15-1-4 0,15 2 5 16,12-5 6-16,6-8 2 0,16-6 14 15,8-8 2 1,8-3 12-16,11-9 17 15,10-9 24-15,6-2 9 0,3-9 16 16,1-2-5-16,-6-9-9 16,-8 1-8-1,-2-1-31-15,-9-1-9 0,2 3-19 16,-7-5-19 0,-4-1-37-16,-4 0-28 15,-12-2-49-15,-5 2-23 0,-11 1-201 16,-5 1 225-16</inkml:trace>
  <inkml:trace contextRef="#ctx0" brushRef="#br0" timeOffset="131822.92">9471 11995 1468 0,'12'29'124'0,"4"2"71"0,11 10-70 0,4 5-11 0,2 0-34 0,5 1-24 0,7-1-33 16,-3-5-13-16,-2-3-25 16,-1-10-9-16,-3-6-47 0,-1-8-25 0,1-14-46 15,-1-1-15-15,-2-14-13 16,-4-7-93-16,-7-4-40 16,-3-9 13-16,-5-5 94 31,-3-1 194-31,-8 0 225 0,2 5 44 0,-2 14 30 15,-3 19-55 1,-2 6-80-16,-3 19-21 16,1 19-49-16,2 10-15 0,-6 13-45 0,4 9-11 15,-7 7-25-15,-2 7-30 16,0-3-58 0,2 1-27-16,10-16-52 15,-4-9-2-15,8-22 81 16,2-14 48-16,4-23 98 15,4-9 43-15,0-22 26 16,-4-9-3 0,-3-21 2-16,1-13 5 0,-4-16 0 15,5-6 3-15,0-9-13 16,6 3-9-16,11 24-37 16,-3 14-4-16,6 36-6 15,2 16-7-15,-4 20-12 16,0 7-13-16,-7 11-20 15,-4-2-9-15,-4 6 1 16,-11-4-2-16,-3 3-11 16,-7-1-3-16,-9-3-23 15,-1-2-12-15,-7-3-39 16,-6-9-19-16,-7-10-54 16,-4-4-26-16,-24-17-98 0,-8-6 153 15</inkml:trace>
  <inkml:trace contextRef="#ctx0" brushRef="#br0" timeOffset="134160.73">4686 9977 762 0,'-3'-2'151'0,"-5"-1"190"0,3 5-210 0,-4-2-15 0,-1 1-9 16,5 4-7-16,-4 1-3 15,7 5-3-15,-2 2-10 16,-1-4-8-16,5 9-19 0,-2 2-11 16,2 16-17-1,3 10-2-15,4 19-17 0,-3 10-2 16,1 28-6-16,-5 9-3 16,0 14 1-16,2 5 1 15,-2 1 1-15,6-5-14 16,0-14-16-16,-1-7-6 15,6-27-9-15,-9-15 9 16,7-19-13-16,-6-12-14 0,-4-11-50 16,1-13-31-16,-10-9-340 15,6-6 310-15</inkml:trace>
  <inkml:trace contextRef="#ctx0" brushRef="#br0" timeOffset="134434.91">4443 11352 1280 0,'1'5'101'0,"9"-2"61"15,1 8-62-15,5 1-9 16,4 10-24 0,4 7-17-16,7 1-21 0,-1 6-7 15,4-8-8-15,-5 6 3 16,9-8 9-16,-3-4 9 15,3-1 9-15,-7-7 8 16,-2-6-4-16,-7-8-3 0,-3-11-15 16,-5-5-6-16,-1-14-10 15,1-1-20 1,-8-9-51-16,5-4-38 0,-3-6-88 16,3-4 37-16,8-9 65 15</inkml:trace>
  <inkml:trace contextRef="#ctx0" brushRef="#br0" timeOffset="135525.14">2840 10677 533 0,'0'3'97'0,"-3"2"127"0,-7 0-66 0,7-4-41 0,-5 1-22 15,7 1-47-15,1 0-9 16,0 2-5-16,0-2 7 16,0 0 14-16,0-1 3 0,0 1 2 15,1-2-8-15,6 10-2 16,-3-7-8-16,4-1-5 16,0 0 5-16,13 0-12 15,-1-1 1-15,1-2-13 16,2 1-11-16,-1-1-1 15,-3 3-8-15,3-1-17 16,-3 1-11-16,0-3-41 16,-3 0-15-16,-5-2-120 15,-6-4 125-15</inkml:trace>
  <inkml:trace contextRef="#ctx0" brushRef="#br0" timeOffset="135779.18">3187 10537 1317 0,'0'4'66'16,"0"9"30"-16,2 3-16 0,2 15-15 15,3 2-12-15,5 10-21 16,2-1-7-1,5 6-21-15,-4-7 0 0,0-3-16 16,6-7-21-16,-4-7-46 16,-4-2-31-16,1-11 51 15</inkml:trace>
  <inkml:trace contextRef="#ctx0" brushRef="#br0" timeOffset="136191.89">3424 10600 1234 0,'3'-5'83'0,"-3"0"44"16,0 2-21-1,5-5-29-15,-1 5-9 16,9-3-1-16,3 2 4 0,3 4 3 15,3 0 0 1,3 8-22-16,2-1-10 0,-5 5-25 16,-3 7-12-16,-8 2-8 15,-3 1-5-15,-8 5-14 16,-8-4-4-16,-3 3-5 16,-3-3-9-1,1-2-6-15,0-1 0 0,2-6 6 16,8-3 12-16,2 0 23 15,2-6-1-15,7 0 9 16,2 0-3-16,8-1 3 0,1-2 5 16,10 0-3-16,-2-2-2 15,4-5-36-15,1-3-33 16,-1-2-157-16,-4-2 135 16</inkml:trace>
  <inkml:trace contextRef="#ctx0" brushRef="#br0" timeOffset="136558.56">3824 10467 1021 0,'4'8'144'0,"-4"-2"183"15,3-1-232-15,1 0-7 0,6-4-29 0,10-1-3 0,7-1-11 0,5-2-3 16,4 1 2 0,2 2-5-16,-3 2-11 15,-7 7-11-15,-4 1-7 16,-9 2-7-16,-7 12-3 0,-8 7 0 0,-11 9-1 15,0-1 1-15,3-1 1 16,1-6 0-16,2-4-2 16,0-3-7-16,7-6-32 31,6-5-21-31,1-9-61 16,5-2-51-16,13-3 94 15</inkml:trace>
  <inkml:trace contextRef="#ctx0" brushRef="#br0" timeOffset="137576.68">4676 12077 874 0,'-1'2'145'0,"-1"3"159"15,-1-4-180-15,-3 2-15 0,6-6-20 0,-2-2 0 0,2 2-6 16,0-6-10-16,2 4-6 0,6-4-9 0,3-2-6 0,0 1 6 15,9 1-8-15,5-4 8 0,9 5-17 16,-3 5-3-16,9 6-16 16,-6 8-11-1,-5 7-6-15,-3 2-10 16,-7 5 3 0,-3 1-3-16,-8 2-2 0,-5 3 5 15,-6 4 0-15,-5 0-3 16,-14 3 0-16,2 0-9 15,-14 1-10-15,-3 0-3 0,-6 2-10 16,-4 2 6-16,4 1 3 16,4-3 11-16,5-5 9 15,6-4-6-15,8-7 4 16,5-4 0-16,12-7 2 16,2 0 8-16,4-3 6 15,5 2 13-15,4-2 18 16,6-5 10-16,7 4 21 15,0-6-2-15,22 3 13 16,7-1 8-16,17-6-9 0,14-3-4 16,7-4-31-16,10-4-15 15,10-1-19-15,-6-9-21 16,-3-4-58-16,-12-3-54 16,-4-2-123-16,-5 0 358 15,-22-5-137-15</inkml:trace>
  <inkml:trace contextRef="#ctx0" brushRef="#br0" timeOffset="142406.79">16475 2703 771 0,'0'-6'68'0,"0"0"58"0,-5 1-27 0,2 4-24 0,0-1-7 0,-3 2-15 0,3 0 0 16,-2 2 10-16,3 1 6 0,2-2 2 16,0 1-3-16,0-1-5 0,0 3-6 15,0-4-19 1,2 0 1-16,4-8-17 15,-1 3-1-15,1-5-2 16,4 1-5-16,-2 1-3 16,3-3-1-16,1-2 4 15,-1 1-2-15,2 2 7 16,0 3-3-16,-1 0 1 16,1 4 4-16,1-2-2 15,0 4 3-15,10 1-3 16,1 0-4-16,8 0 2 15,5 0-5-15,-6 3-3 16,-6 2-2-16,-7 1-6 16,-12 3 3-16,-7 6-1 15,-2 0 3-15,-14 6-3 16,-4 3-3-16,-10 1 0 16,-3 2-2-16,3 1 0 15,1 0 2-15,10-1-1 0,5-2 1 16,11-4 2-16,0-4-3 15,3 1 3-15,5-4-2 16,-1-6-1-16,6 3 1 16,4-3 2-16,7-4 0 15,8 3 1-15,11-6 2 16,10-1 4-16,4-3 9 16,8-6-2-16,-4-1-3 15,5 5-20-15,-3-6-36 0,2 0-100 16,-4-3-57-16,-16-21 99 15</inkml:trace>
  <inkml:trace contextRef="#ctx0" brushRef="#br0" timeOffset="159595.54">18464 3747 551 0,'4'-6'109'0,"-3"1"71"0,1-1-22 0,-1 0-14 0,1-1-27 0,3 4-9 0,-4 3-10 0,1 3 3 15,-1 4-18-15,3-6 0 0,3 3-20 16,6-3-5-16,9 1-3 0,5 1-3 16,11-3-5-16,4 1-7 0,7-1-18 15,5-4-4 1,-4 1-14 0,-2-1-3-16,-15 3-17 15,-9 1-41-15,-17 5-57 16,-13 2-47-16,-14 8 81 15</inkml:trace>
  <inkml:trace contextRef="#ctx0" brushRef="#br0" timeOffset="159844.6">18469 3992 1222 0,'-1'0'95'0,"1"-3"59"16,0 1-14 0,11-1-24-16,6 0-9 0,16-5-14 15,8 3-14-15,8 2-20 16,3-2-17-16,0 7-26 16,-3 4-21-16,-5 4-86 15,-7-2-54-15,-8-2 74 16</inkml:trace>
  <inkml:trace contextRef="#ctx0" brushRef="#br0" timeOffset="160961.35">20012 3740 481 0,'0'0'124'0,"-2"-2"117"16,2 2-66-16,4 0 4 0,0 3-36 0,1 0-9 0,-2 2-11 15,2 0 4-15,0 4 0 16,3-6-1-16,6 5-13 31,5-6-4-31,17-4-15 16,11-4-11-16,7-2-8 15,-2-1-17-15,2-2-19 16,-4 6-16-16,1 0-16 0,-2 2-2 16,-8 3-55-16,-10 0-33 15,-10 3-109-15,2 2-65 16,-9 0 144-16</inkml:trace>
  <inkml:trace contextRef="#ctx0" brushRef="#br0" timeOffset="161735.17">21498 3385 1138 0,'-1'-2'98'0,"-1"1"67"0,-1-1-15 0,0 2-32 0,9 0-10 0,-4 3-39 0,1 5 0 16,6 6-11-16,-6 8-2 0,8 18-2 16,-3 2-6-16,-5 17-22 15,2 2-6-15,-6 2-14 16,-4 2-9-16,-5-8-4 16,-2-7-20-16,7-7-37 15,-1-4-50-15,1-7-31 16,3-9-19-16,4-13-260 15,7-9 282-15</inkml:trace>
  <inkml:trace contextRef="#ctx0" brushRef="#br0" timeOffset="162196.5">21908 3531 1471 0,'2'-6'76'16,"3"1"35"-16,-5 4-9 0,-7 1-23 0,-4 8-16 15,-5 9-28-15,-7 8-6 16,-1 15-7-16,2 2-1 16,6 9-13-1,10 1 0-15,12 0-2 16,10-5-5-16,11-6 3 0,1-3-4 15,4-10-1 1,6-4-2-16,-2-11 2 16,2-6 2-16,3-10 7 0,-5-5 3 15,-3-10 9-15,-6-5 7 0,-10-10 0 32,2-5-3-32,-11-4 1 15,-6-10-10-15,-8-10-4 16,-13 2 4-16,-2-3-10 0,1 5 1 15,-6 12-4-15,1 7 1 0,-2 20-7 16,-1 8 2-16,-7 14-6 16,4 10-14-1,-4 9-26-15,5 1-26 0,9 3-57 16,9-3-25 0,12-2-224-16,8-1 231 15</inkml:trace>
  <inkml:trace contextRef="#ctx0" brushRef="#br0" timeOffset="162528.6">22486 3325 1410 0,'0'1'251'16,"-13"25"-72"-16,4 0-37 0,4 12 0 0,3 8-29 0,4 12-53 0,1 4-15 0,5 1-34 0,-3 2 1 15,4-5-4-15,-3-2-8 16,2-8-28-16,-5-12-38 16,4-9-68-16,-4-7-53 15,2-14 95-15</inkml:trace>
  <inkml:trace contextRef="#ctx0" brushRef="#br0" timeOffset="162936.04">23063 3904 2168 0,'0'0'-2'0,"2"0"2"0,1 0-2 0,2 0-28 0,-1 0-38 0,3-5-102 0,-1-1 91 0</inkml:trace>
  <inkml:trace contextRef="#ctx0" brushRef="#br0" timeOffset="163345.84">23543 3572 1513 0,'4'-1'70'0,"-4"1"7"15,-1 11-2-15,-10 8-27 0,-2 12-9 16,-6 12-22-16,3 6-2 16,10 3-2-1,6-3-7-15,18-10 0 16,4-7-5-16,11-9 0 16,3-7-2-16,-1-8 1 0,1-8 0 0,-6-11 13 15,0-3 10 1,-3-10 27-16,-7-4 4 0,-9-12-6 31,-8-1-5-31,-7-8-24 16,-10-3-7-16,-9-3-3 15,-7 3-5-15,-3 17-13 0,0 12-7 16,2 23-17-16,2 1-9 0,6 15-30 16,1 5-27-16,18 4-60 31,4 2-233-31,13 4 243 0</inkml:trace>
  <inkml:trace contextRef="#ctx0" brushRef="#br0" timeOffset="163727.17">24254 3568 1465 0,'0'-8'65'0,"-1"5"-16"0,-1-7 64 0,-7 7-17 16,-2 3-9-16,-2 11-15 16,-3 8-18-16,0 16-27 15,1 3-7-15,7 12-11 0,1-3 0 16,18-1-7-16,2-3-5 16,12-12 1-16,2-4-17 15,0-11-1-15,4-7 5 16,1-9 0-16,0-9 15 15,-1-9 18-15,-4-5 7 0,-5-9 30 16,-3-1 5-16,-10-6 6 16,-2-7-11-1,-17-3-22-15,-10 3-5 0,-9 10-22 16,-2 8 2-16,-12 15-15 16,2 5-15-16,-9 11-52 15,-2 4-40-15,1 5-66 16,1 1 82-16</inkml:trace>
  <inkml:trace contextRef="#ctx0" brushRef="#br0" timeOffset="184624.37">22993 4380 985 0,'1'-13'86'15,"-1"-3"84"-15,5 2-126 0,-3-2-12 0,-2 4-11 0,0 6 7 0,1-1 16 16,-4 12 13-16,-3 6 11 0,-10 6 11 0,-5 7-5 0,-10 8-12 0,-2 2-4 16,-4 9-30-16,1 6-8 15,8 3-14 1,4 5-2-16,13-2-6 0,6 0 2 16,12 2-7-16,5-4-16 0,6-7-25 15,4-2-15 1,3-12-30-16,2-10-18 15,4-10-236 1,1-7 218-16</inkml:trace>
  <inkml:trace contextRef="#ctx0" brushRef="#br0" timeOffset="185242.1">23157 4304 1222 0,'16'27'106'0,"-1"0"52"0,4 9-60 16,2 2-28-16,-7 1-48 31,2 4-12-31,-7-4-10 0,-1-2 1 16,-3-4-9-16,-2-3-11 0,-3-5-7 0,2-1-10 15,-1-7 9-15,4-1 3 16,-4-13 11-1,3 0 10-15,0-6 3 16,-1-5 0-16,1-8 2 16,-4 0 2-16,-4-9 11 15,1 0 9-15,3 0 11 0,0 1 3 16,7 8 4-16,1 4 0 16,7 4 8-16,4 6-1 0,5 7 2 15,1 0 3 1,0 6-20-1,-1-2-6-15,-7 7-16 16,-2 0-10-16,-8-1-2 0,-3 3-1 0,-8-1 0 16,-3-1-1-16,-12-2 2 15,-3 0 0-15,-8-4-5 16,-2-5-8-16,0-2-20 31,6-8-10-31,8-6-31 0,6-3-10 0,10-4-9 16,7-1-11-1,4 2-11-15,7 1-107 16,5 1 143-16</inkml:trace>
  <inkml:trace contextRef="#ctx0" brushRef="#br0" timeOffset="185447.42">23627 4544 1157 0,'16'6'126'0,"-5"4"103"0,0 2-76 0,-5 2-47 0,0 2-27 0,2 5-38 0,-3-6-14 0,4 6-16 16,-2-4-5-16,5-1-13 15,7 3-13-15,-1-8-35 16,5-3-20-16,-8-3-41 16,-4-5-24-16,1-10 82 15</inkml:trace>
  <inkml:trace contextRef="#ctx0" brushRef="#br0" timeOffset="185589.49">23747 4415 1123 0,'-2'-7'124'0,"2"1"157"0,5 0-235 16,0-1-26-1,-1-1-56-15,4 5-34 0,0 3-277 16,-2 0 219-16</inkml:trace>
  <inkml:trace contextRef="#ctx0" brushRef="#br0" timeOffset="185948.15">23901 4569 1127 0,'7'16'111'16,"-1"6"118"-16,2-5-158 15,1 1-25-15,-1 1-29 16,3-4-6-16,-4-1-10 15,0-1 0-15,-2-2 0 0,0-1 0 16,0-7 6-16,-4-3 17 16,2-2 10-16,-1-7 8 15,-2-7-5-15,2-6-11 16,-1-3-8-16,1-4-7 16,1 2 4-1,2-4-3-15,-1 9 1 0,4 3 2 16,2 11 1-16,-1 2 4 15,7 7 0-15,0 6-3 16,3 5-10-16,1 2-1 16,-2 5-6-16,-1 5-1 0,-5 1 0 15,1 0-8-15,-3 1-27 16,-1-3-19-16,-1-1-49 16,1-1-50-16,-1-7 92 15</inkml:trace>
  <inkml:trace contextRef="#ctx0" brushRef="#br0" timeOffset="186889.82">24463 4533 1271 0,'-3'-21'97'0,"-2"4"47"0,0 1-22 0,-6 5-30 0,0 6-24 0,-8 9-37 16,2 0-7-16,-7 14-24 15,1 1 1-15,2 9 0 16,-2 5-5-16,15 0 2 16,3 2-7-1,11-5-1-15,10 1 2 16,4-12-2-16,6 0 9 0,-1-12 1 15,3-6-1-15,-4-7 4 0,-3-8-3 16,-4-8 8 0,-8-2 1-1,-2-3 9-15,-6 2 9 0,-2 1 0 0,-4 5 1 16,2 5-7 0,-4 3-7-16,7 11-8 0,-6 3-3 15,8 7-3 1,4 5 0-16,4 1 0 15,4 2 0-15,3-4 0 16,4-5 0-16,-1 2 0 16,2 0 0-16,-1 5 2 15,1 1-1-15,-6 2-1 16,-4 5-2-16,-4 3-8 16,-5 0-7-16,-3-1-6 15,-1-2-2-15,1-5 9 16,-2-11 6-16,2-8 10 0,0-6 7 15,0-13 12-15,2-7 2 16,4-7 2-16,0-6-5 16,7-1-13-16,1-2-1 15,3 10-4-15,2 5 0 16,0 9 0-16,-3 5 4 0,-3 11-3 16,-2 1 0-1,0 6 0-15,-2 6-4 0,2 1 1 16,0 2 2-16,0-1 0 15,5-2 0-15,1-3-1 16,6 0 1-16,-1-3 0 16,3-4 0-16,0-1 2 15,0-6-2-15,1-2 2 16,-4-5 3-16,-5-1-2 16,-1-5 3-16,-8 0 7 15,-4-1 5-15,-2 7 7 0,-7 5 4 16,1 11-6-16,-3 12-4 15,1 13 6-15,1 8 3 16,-3 15-5-16,5 9 4 16,-6 7-17-16,1 9-5 15,-5-3-4-15,-4-2 0 16,-1-10 1-16,3-7-2 16,-7-16-1-16,1-2 1 0,-6-22-14 15,-1-11-7 1,4-12-17-16,1-10-22 0,5-17-33 15,4-1-22-15,6-12-23 16,5-9-4 0,6-7 13-16,3-6-174 0,7 7 207 15</inkml:trace>
  <inkml:trace contextRef="#ctx0" brushRef="#br0" timeOffset="187204.27">25113 4044 1422 0,'16'25'109'0,"3"4"66"0,7 15-59 0,4 8-14 0,10 8-15 0,3 1-12 0,1 9-28 0,3-1-10 0,-8 3-18 0,-5 4-9 15,-17 6-10-15,-11 0 0 0,-22 16-41 32,-14-2-34-32,-22 7-75 0,-14 2-48 15,-10-7 105-15</inkml:trace>
  <inkml:trace contextRef="#ctx0" brushRef="#br0" timeOffset="191283.48">18721 5438 1133 0,'-5'0'81'0,"2"3"37"0,0-1-10 0,7-2-27 0,7-2-4 0,15-4 3 0,10 0 5 16,19-10-5-16,5 0-9 15,3-1-33 1,-5 2-15-16,-13 1-25 0,-7 2-21 16,-13 2-61-16,-5 4-39 15,-20 6 61-15</inkml:trace>
  <inkml:trace contextRef="#ctx0" brushRef="#br0" timeOffset="191481.29">18697 5775 1461 0,'25'-4'100'0,"10"-3"48"16,7-5-8-16,14-12-57 0,7 7-23 16,-3-7-57-16,1 12-29 15,-2 2-89 1,-9 5 101-16,5 1-26 15</inkml:trace>
  <inkml:trace contextRef="#ctx0" brushRef="#br0" timeOffset="192107.26">20297 5474 1319 0,'7'7'103'0,"-2"-6"52"0,0 2-7 0,-2 0-36 0,2-3-10 0,7 0-21 16,6-4-10-16,5-1-11 15,6-3-13-15,6 3-21 16,2-1-10-16,9 3-13 16,2 3-4-16,-3-2-25 15,-1 2-19-15,-10 2-57 16,-4 0-29-16,-10 2-53 15,-3 1 89-15</inkml:trace>
  <inkml:trace contextRef="#ctx0" brushRef="#br0" timeOffset="192797.2">21623 5186 1347 0,'24'-10'86'16,"-8"2"39"-16,-8 4-19 0,-11 0-23 15,-10 0-11-15,-11 2-22 16,-9 1-7-16,-8 4-18 16,-5 1-5-16,-4 3-9 15,-2 1-7-15,1-2 0 16,2 3-4-16,15 1 0 16,5 2-1-16,14 1 5 15,0 0 4-15,11 1 8 16,0 0 7-16,3 7-2 0,4-4 3 15,-1 7-4 1,-2 2-7-16,-4 6-1 16,0 1-8-16,-7 5-3 15,3 0 2-15,-2-7-5 0,2-4 4 16,7-8-2 0,-4-6-1-16,8-10-1 0,0-5 0 0,8-9 1 15,8-5 1 1,3-2 2-16,5 0-1 15,5 6 0-15,3 2 0 0,7 10-1 16,5 5-2-16,-2 11 3 16,-1 3-1-16,-6 10 2 15,-5 1-1-15,-6 8 0 16,-10 3 0 0,-15 5 3-16,-7-2-1 15,-22 2 0-15,-5-2 3 16,-13 2-7-16,-9-5 5 0,-3-3-7 0,-1-4-9 31,4-8-19-31,7-9-15 16,12-6-20-16,2-9-19 0,14-12-28 15,7-3-27-15,15-5 78 16</inkml:trace>
  <inkml:trace contextRef="#ctx0" brushRef="#br0" timeOffset="193043.59">21936 5785 1808 0,'-5'0'109'0,"-1"-2"19"16,-1 2-34-16,3 0-63 0,-1 0-13 0,5 2-43 0,0 1-21 0,6-3-76 15,4 0-51-15,2-5 94 16</inkml:trace>
  <inkml:trace contextRef="#ctx0" brushRef="#br0" timeOffset="193495.64">22404 5559 1527 0,'-3'4'102'0,"-6"2"50"15,1 3-25 1,-5 6-33-16,-3 2-14 16,4 10-26-16,-2 4-16 15,4 13-14-15,2 8-12 0,5 2-14 16,5 8 6-16,7-4-19 16,5-1 6-16,10-15-12 15,1-5-13-15,10-15 12 16,1-14-4-16,4-12 15 15,1-11 11-15,3-19 12 16,2-7 5-16,-2-7 14 16,-2-6 2-16,-15-3 11 15,-8-6 10-15,-19-11 5 0,-8 0-1 16,-15 3-14-16,-4 3-16 16,-5 27-23-1,-1 14-4-15,-5 29-24 0,-3 17-25 16,0 15-87-1,0 6-72-15,3 2 111 16</inkml:trace>
  <inkml:trace contextRef="#ctx0" brushRef="#br0" timeOffset="209431.86">12724 4211 831 0,'2'0'83'0,"4"-8"49"15,-3-1-24-15,2-1-48 0,0-1-3 0,-4 3 1 0,1 5 10 0,-4 3 11 16,-2 3 7-16,-1 5-6 16,-2 3-11-16,4 2-18 15,3 1-12-15,3 3-20 16,5 6 2-16,10 3 2 16,5 6 5-16,9 3 11 15,4 1 3-15,8 8-7 16,-3 2-3-16,2 7-17 15,0 6-3-15,-7 2-7 0,-1 9-4 16,-5 7 2 0,-5 11-3-16,3 8-1 0,-1 7 1 15,-5 9-1-15,-3 1 1 16,-6 7 1-16,-2 8-1 16,-5 8 1-16,-1-2-2 15,-2 4-1-15,0 1 5 16,-3 3-3-16,0 3 3 15,-3 3 0-15,-2-2-3 0,-4 3-1 16,-6 0 1 0,-5-1 0-16,-5 0 0 15,-4 0 0-15,-1-1-1 0,4 8-2 16,-4-2 3-16,0-2 0 16,-2 2 2-16,-4 3 0 15,6 2-1-15,-5-1 3 16,0-2-5-16,-2 0-2 15,-3 4 4-15,-4 3-1 0,0 4 3 16,-4 1-3 0,0 0 2-16,-9 7-1 15,0 1-3-15,-3 3 4 16,-3 2-2-16,-5 4 0 16,-3 2 3-16,-13 0 1 15,1-4-4-15,-1 2 5 16,-1-6-5-16,9-6-2 0,2-1 2 15,0 1 0-15,0-7 0 16,-2-9 0 0,-1 0 4-16,-2-15-2 0,5-9-1 0,1-17 0 15,5-4-3-15,7-12 3 16,2-7 1-16,1-10 0 16,1-2-2-16,-12-11 0 15,-4 2 0-15,4-6 2 16,0-4-1-16,10-1 1 15,2-1-2-15,4-1-3 16,1 2 6-16,7-2-4 16,8 2 0-16,2 2 1 15,3-2-1-15,1 6 0 16,4 5 3-16,-1 3-2 16,1 2-1-16,6 1 0 0,4-4 1 15,14-4-1 1,6-4 1-16,14-13 1 15,7 0-1-15,1-10 9 0,7-4 0 0,-4-9 2 16,1-4-5 0,-9-8-2-16,-4-3-16 0,-7-7-63 15,-2 0-41 1,-6-7-207 0,-1 0 182-16</inkml:trace>
  <inkml:trace contextRef="#ctx0" brushRef="#br0" timeOffset="209914.6">9952 14943 1280 0,'3'-2'112'15,"1"-1"41"-15,-3-6-60 0,1-1-17 0,-1 4-50 0,4-1-14 0,6 9-4 16,8 9-8 0,13 8 1-16,4 2 4 0,13 5-7 15,1 0 2-15,2-1 2 16,-1-2-5-16,-7-2 8 16,-1-7-4-16,-2-9 19 15,0-7 24-15,-2-13 25 16,-1-9 18-16,-11-17-1 15,-8-6-17-15,-11-9-28 16,-5 1-13-16,-5 2-38 16,-6 5-28-16,-1 6-86 15,-4 9-55-15,8-7 89 16</inkml:trace>
  <inkml:trace contextRef="#ctx0" brushRef="#br0" timeOffset="210947.28">11577 14468 1242 0,'8'-5'92'0,"-3"-1"65"0,-4 3-66 0,-1 8-21 16,-4 6-15-16,-3 14-4 0,1 10-4 0,1 17-6 0,1 11 4 0,0 12-16 0,3 1-6 16,-1 3-11-16,-1 3-14 15,3-8-19-15,2-1-14 0,2-21-44 16,8-13-15-16,0-18-80 16,1-14 93-16</inkml:trace>
  <inkml:trace contextRef="#ctx0" brushRef="#br0" timeOffset="211131.39">11943 14867 1605 0,'-4'14'131'16,"-1"-4"63"-16,-2-10-101 15,1-2-40 1,1-12-101-16,1-2-61 0,4-14-387 15,9-6 307-15</inkml:trace>
  <inkml:trace contextRef="#ctx0" brushRef="#br0" timeOffset="211478.05">12503 14591 1124 0,'-6'-5'121'0,"-3"2"142"16,-3 3-144-16,1 6-45 0,2 4-14 0,3 15-27 15,3 8-8 1,4 16-8-16,7 5-12 16,9 9-5-16,9 0-4 15,8-9-1-15,7-4 2 16,3-23 2-16,2-10-3 15,-2-12 5-15,1-11 13 16,-6-12 28-16,-3-7 17 16,-10-11 25-16,-8-4 1 0,-10-2-12 15,-8-4-1 1,-20-1-26-16,-7 1-6 16,-19 0-24-16,-1 5-15 0,3 18-30 15,0 8-18-15,10 20-48 16,-2 8-24-16,6 7-62 15,5 4 207-15,19-11-50 16</inkml:trace>
  <inkml:trace contextRef="#ctx0" brushRef="#br0" timeOffset="211746.44">13442 14347 1803 0,'0'-5'92'0,"-2"0"37"16,1 4-32-16,-1 4-31 15,7 8-20-15,4 20-26 16,10 15-3-16,0 30-10 16,-1 12-3-16,1 10-21 15,-5 0-28-15,-2-10-61 16,6-8-26-16,-1-12-62 15,-1-8 59-15,0-11 69 16</inkml:trace>
  <inkml:trace contextRef="#ctx0" brushRef="#br0" timeOffset="212295.32">11644 15561 1317 0,'0'6'109'0,"-4"7"65"0,4 1-45 0,-8 11-37 16,-3 2-24-16,-4 13-36 0,-6 4-10 0,-4 12-22 15,1 1 0-15,-7 5-23 32,2-2-18-32,2-13-38 15,2-3-28-15,6-12-31 16,4-7 1-16,-1-14 75 16</inkml:trace>
  <inkml:trace contextRef="#ctx0" brushRef="#br0" timeOffset="212522.22">11367 15857 1022 0,'-1'4'148'0,"-1"-1"169"15,-7 9-206-15,-2 7-26 0,-8 16-47 0,-2 8-21 32,4 13-16-32,3 0-1 0,11 2-4 0,3-12 1 15,19-12 3-15,6-2-1 16,17-15 11-16,9-4 7 0,9-16 0 31,0-7-2-31,-3-13-32 16,-2-6-35-16,-11-7-210 0,-3 1 164 15</inkml:trace>
  <inkml:trace contextRef="#ctx0" brushRef="#br0" timeOffset="212886.9">10452 16613 1444 0,'21'-13'114'16,"-4"5"110"-16,-3-1-121 16,-12 10-41-16,-11 10-13 0,-12 16-38 15,-7 10-4-15,-4 15-14 16,2 6-12-16,0 8-28 15,5-1-22-15,0-5-64 16,1-2 95-16,13-7-3 16</inkml:trace>
  <inkml:trace contextRef="#ctx0" brushRef="#br0" timeOffset="214558.18">13780 15515 958 0,'-5'-5'92'0,"0"4"61"0,2-1-32 0,0 2-37 0,0-1-13 0,-1 1-14 0,3 0-9 0,1 4 5 16,0 3-2 0,3 5 8-16,3 3-2 0,7 10-9 15,6 3-2-15,8 8-11 16,3 5-2-16,8 5-1 15,1 0-7-15,0 4-9 16,1 2-6-16,-9-1-10 16,1-2-17-16,-7-7-36 15,-1-5-22-15,-7-11-51 16,-4-7-3-16,-8-12-160 16,-7-4 175-16</inkml:trace>
  <inkml:trace contextRef="#ctx0" brushRef="#br0" timeOffset="-214647.47">13899 15954 972 0,'5'3'120'0,"2"11"152"16,5 3-146-16,2 10-44 0,4 0-14 15,4 3-45-15,5 5-11 16,4-10-7-16,5-6-5 15,12-7 4-15,-4-5 3 0,3-9 32 16,-6-4 18-16,-11-7 31 16,-3-1 2-16,-16-10-14 15,0-1-18-15,-12-6-26 16,-3-7-13-16,-5 0-38 16,-4-3-24-16,5 5-58 15,5-1-23-15,5 9 36 16,6 1 24-1</inkml:trace>
  <inkml:trace contextRef="#ctx0" brushRef="#br0" timeOffset="-213975.14">14478 16428 1143 0,'0'-3'93'0,"0"-2"67"0,4 5-18 0,-3 7-18 0,4 1 0 0,-4 11-10 0,-1 6-6 0,0 14-16 16,0 1-18-16,0 8-28 16,2 3-16-16,-2-5-19 15,0 1-7-15,0-6-14 16,-2-3-17-16,1-8-33 15,1-8-18-15,0-11-45 16,0-6-17-16,6-12-82 0,2-5 119 16</inkml:trace>
  <inkml:trace contextRef="#ctx0" brushRef="#br0" timeOffset="-213723.69">14975 16338 1442 0,'0'15'117'0,"-4"8"61"0,-6 4-29 0,-6 17-36 31,-9 5-32-31,-5 11-35 0,-1 3-8 0,-6 2-26 31,4-1-4-31,3 6-4 16,0-1-9-16,2 1-1 0,-1 1-14 15,6-12-33-15,4 1-20 16,6-15-56-16,4-9-15 16,6-14-124-16,1-8 153 15</inkml:trace>
  <inkml:trace contextRef="#ctx0" brushRef="#br0" timeOffset="-213241.75">15122 16671 1448 0,'-3'0'124'16,"1"0"84"-16,-6 5-94 16,-1 3-22-16,-4 4-35 15,-1 3-22-15,0 4-22 16,1 3-8-16,-1 4-6 15,0 3-1-15,1 2-6 16,5-4-2-16,5-5-12 0,3-6-3 16,8-3-3-16,-5-4 6 15,12-3 8-15,2 4 5 16,3-5 6-16,9 2 0 16,-1-5 1-16,-3 1 2 0,1-1-17 15,-3-1 1-15,-4-1 3 16,2 0-3-1,-9-4 26-15,1-1 12 0,-7-1 24 16,-4 1 15-16,-4-1 22 16,-2-1-3-16,-1 4 3 15,-1 3-9-15,1 3-9 16,0 8-6-16,2 10-20 16,1 10-7-16,2 12-22 15,2 6-5-15,3 8-23 16,1-1-24-16,0-16-69 15,2-4-43-15,0-22-91 16,0-12-175-16,1-15 253 0</inkml:trace>
  <inkml:trace contextRef="#ctx0" brushRef="#br0" timeOffset="-212510.81">12620 14093 807 0,'0'3'114'0,"0"3"96"0,-2-4-67 0,2-2-14 0,0-2-23 0,0-6-15 0,0-3-25 15,4 0-1-15,-3-5-12 16,2 1 4 0,5-11-5-16,2-7-9 15,5-9-10-15,8-7-9 0,5-6-7 16,7-2-6 0,3 5-6-16,3 5 0 0,-7 7-18 15,-5 5-15-15,-9 9-43 16,-9 5-42-16,-4 8-241 0,-6 6 216 15</inkml:trace>
  <inkml:trace contextRef="#ctx0" brushRef="#br0" timeOffset="-212207.1">12677 13492 1266 0,'3'-3'84'0,"3"-5"39"0,4-2-25 16,4-4-31-16,3 0-20 0,13 1-23 15,2-1-9-15,14 9-3 16,-5-2-3-16,3 7-9 16,-5 7 7-16,-7 6-9 15,-1 3 5-15,-15 7 3 0,-2 3-5 31,-9 5 4-31,-5 2-1 16,-8 5-11-16,0-5-16 16,-4 0-36-16,4-4-23 0,1-7-32 15,0-9-85 1,2-12 127-16</inkml:trace>
  <inkml:trace contextRef="#ctx0" brushRef="#br0" timeOffset="-211844.4">13328 12759 1374 0,'0'3'86'0,"4"5"47"15,0-4-17-15,1 11-22 0,0 3-13 0,-1 3-34 0,1 6-14 0,0-2-24 0,0 2-5 16,-1-2-14-16,1 3-20 15,1 1-40-15,-1-4-30 16,1-1-51-16,-2-9-246 0,-1-5 257 16</inkml:trace>
  <inkml:trace contextRef="#ctx0" brushRef="#br0" timeOffset="-211624.05">13653 12632 1406 0,'-4'4'118'0,"-1"2"73"16,-1 2-46-16,-2 15-41 15,0 4-22-15,3 17-25 16,5 5-9-16,0 5-24 16,3 4-9-16,2 4-10 15,-3-1-1-15,4 2-25 16,2-4-23-16,0-7-61 15,1-5-33-15,4-9-19 0,-2-10 70 16</inkml:trace>
  <inkml:trace contextRef="#ctx0" brushRef="#br0" timeOffset="-211246.16">13776 12951 1345 0,'5'-2'99'16,"1"-6"49"-16,4 4-49 15,-1-4-7-15,7 2-15 16,0-1-17-16,6 6-13 16,-1 2-15-16,1 7-19 15,-2 0-7-15,-6 5-6 16,-1 6-1-16,-13 4-14 15,-3 4-4-15,-8 5-13 16,-7 2-1-16,4 3 1 0,0-4 6 16,9-8 17-1,5-1-1-15,10-10 10 0,6-3 0 16,10-3 2-16,4-7 2 16,7-2 1-16,2-6 2 15,8-8-6-15,4-6-9 0,2-9-82 31,-2-8-180-31,1-4 162 0</inkml:trace>
  <inkml:trace contextRef="#ctx0" brushRef="#br0" timeOffset="-203951.58">16649 14425 1288 0,'-1'-1'60'15,"-3"1"25"-15,1 0-8 0,2 1-5 0,1 3-2 0,1 4-11 0,4-4-6 0,8 7-3 16,1 2-3-16,10 1-19 15,6 3-7-15,9 2-13 16,4 0-5-16,4 2-3 16,2-4-9-16,-10 4-24 15,-3-4-35-15,-10-1-53 16,-10 0 21-16,-12-9 37 16</inkml:trace>
  <inkml:trace contextRef="#ctx0" brushRef="#br0" timeOffset="-203696.61">16643 14765 1344 0,'-11'7'73'0,"0"4"50"16,4 4-100-16,3 0-24 15,2 6 4-15,10-5-2 16,8 1-5-16,14 2 7 15,8-6 1-15,11-7 22 16,7-3 1-16,9-6 4 16,1-2-5-16,-3-3-14 15,-4 4-22-15,-15 4-33 0,-1 3 27 16</inkml:trace>
  <inkml:trace contextRef="#ctx0" brushRef="#br0" timeOffset="-202984.58">17847 14386 1216 0,'-4'0'102'0,"1"2"39"0,-1 2-14 0,4 9-6 0,-4 9-18 0,1 3-7 15,3 13-14-15,0 3-4 16,0 11-21-16,0 8-16 16,-1 3-26-16,-4 2-12 15,0 3-9-15,-1-1-9 16,1-3-28-16,0-6-13 15,4-23-48-15,1-12-23 16,3-18-57-16,2-14 93 16</inkml:trace>
  <inkml:trace contextRef="#ctx0" brushRef="#br0" timeOffset="-202781.33">18247 14873 1726 0,'0'2'87'0,"-3"-2"24"16,-2-8-34-16,-1-3-47 16,1 3-29-16,-1-6-68 15,3 1-44-15,1-9 50 16</inkml:trace>
  <inkml:trace contextRef="#ctx0" brushRef="#br0" timeOffset="-202216.14">18577 14457 1021 0,'-9'5'131'16,"-1"-4"186"-16,-4 1-191 0,1-2-15 15,1 0-11-15,4 0-21 16,3 0 0-16,5-2-12 15,2-6 1-15,5 4-10 16,8-6-5-16,4 6-6 16,7-3-10-16,9 2-10 15,5 5-7-15,4 0-11 16,6 8-1-16,-6 11-8 16,-1 5 5-16,-10 6-8 15,-8 5 5-15,-20 6-14 16,-6 3-7-16,-23 5-13 15,-6 3-7-15,-10-2-7 16,-7-1-2-16,-5 0 6 0,-3 0 1 16,4-3 25-1,4 1 1-15,11-9 15 0,4-5 0 16,12-3 2 0,7-3 3-16,13-8 2 0,10-2 9 15,15-8 1-15,5-1-1 0,9-8-3 16,12-1-6-1,7-7-7-15,8 1 2 0,4-4-18 16,-4-1-12-16,-3-4-48 16,-3-4-46-16,-14-4-56 15,-8-3 81-15</inkml:trace>
  <inkml:trace contextRef="#ctx0" brushRef="#br0" timeOffset="-201838.9">19233 14451 1428 0,'0'3'117'0,"-3"5"71"0,-2 1-70 0,-4 9-11 0,-4 2-42 0,1 7-17 0,-2 4-26 15,-2 1-7-15,6 1-5 16,1-3-9-1,6-3-3-15,7-4 2 0,7 0-1 16,5-6 4-16,6 0 15 16,5-1 0-16,3 1 10 15,2-2-6-15,-1-3-9 16,1-1-4-16,-5 0-9 16,-1 2 2-16,-7 6-2 15,-5 1 0-15,-14 7 1 16,-6 2-5-16,-13 5-22 15,-6 4-13-15,-2 1-45 16,-1-1-14-16,1-3-26 16,3-5-5-16,1-14-11 15,2-8-101-15,7-15 155 0</inkml:trace>
  <inkml:trace contextRef="#ctx0" brushRef="#br0" timeOffset="-201617.63">19326 14367 1550 0,'0'-1'115'16,"0"-1"59"-16,5 0-85 16,1 2-12-16,18-3-43 15,8-6-7-15,15-2-15 16,8-3-4-1,5-2-42-15,-5-6-44 0,4 1 49 16</inkml:trace>
  <inkml:trace contextRef="#ctx0" brushRef="#br0" timeOffset="-196856.22">20842 14443 886 0,'4'1'122'0,"-3"7"167"0,-4 3-188 0,-3 4 6 0,-4 8-9 0,-1-4-10 0,2 6 3 15,-1-1-7-15,1 3-3 16,-2 0-7-16,-2 6-27 16,-3-2-15-16,-7 9-20 15,-4 5-6-15,-11 6-24 16,-9 1-18-16,-4 6-47 15,-1 1-12-15,2-7-33 16,7-10 2-16,7-18-138 16,6-10 157-16</inkml:trace>
  <inkml:trace contextRef="#ctx0" brushRef="#br0" timeOffset="-196618.39">20391 14583 1552 0,'21'-6'106'0,"1"1"49"16,2 4-15-16,4 7-43 15,5 3-20-15,11 13-27 16,2 7-17-16,12 17-16 16,4 6-9-1,3 14-10-15,1 5-27 16,-8-2-58-16,-6-4-29 15,-12-15-58-15,-6-7 0 16,-7-18-194-16,-2-12 229 0</inkml:trace>
  <inkml:trace contextRef="#ctx0" brushRef="#br0" timeOffset="-196280.9">21494 14317 1617 0,'11'14'112'0,"-2"3"41"0,-4 10-31 15,-8 0-11-15,-11 9-48 16,-5 2-13 0,-6 8-37-16,-2 4-6 0,2 8-6 15,3-5-9 1,9-1-2-16,8-8-13 0,8-10 3 15,10 3-1-15,7-9 2 0,6-1 10 16,2-7 2-16,2-5 1 31,6-9-16-31,1-1-5 16,7-7-36-16,-3-7-16 0,-2-10-23 16,1 0-20-16,-12-3-16 15,-3 1-235-15,-9-1 251 16</inkml:trace>
  <inkml:trace contextRef="#ctx0" brushRef="#br0" timeOffset="-196104.75">21805 14673 1514 0,'-3'2'128'0,"-4"6"69"0,-1 3-6 16,1 7-40-16,-1 8-39 15,6 13-49-15,2 7-20 16,3 11-35-16,4 4 3 15,2 1-26-15,-1-7-23 16,6-3-56-16,-1-6-36 16,1-16-69-16,5-7 93 15</inkml:trace>
  <inkml:trace contextRef="#ctx0" brushRef="#br0" timeOffset="-195540.03">22437 14675 920 0,'10'8'121'0,"1"-7"137"0,8 4-79 0,3 1-33 0,-2-4-4 0,10-1-28 0,2-1-22 16,3-3-38 0,3 2-18-16,-5-9-26 15,-2 5-18-15,-6-4-43 0,-6-2-28 0,-8 3-80 16,-3 2-94-16,-8-1 148 31</inkml:trace>
  <inkml:trace contextRef="#ctx0" brushRef="#br0" timeOffset="-195364.17">22466 15001 1506 0,'33'8'91'0,"0"0"22"0,2-7-7 15,3-2-38-15,1-2-25 16,5-10-48-16,4-3-43 15,-3-4-179 1,6-5 141-16</inkml:trace>
  <inkml:trace contextRef="#ctx0" brushRef="#br0" timeOffset="-194675.05">24436 14361 1223 0,'-5'14'92'0,"1"0"58"15,-4 4-15-15,2 2-24 0,-2 5-17 0,-3 2-35 0,-2 1-21 0,-3 4-20 16,-1-4-9-16,4 4-5 15,7-1-1-15,6-1-1 16,8 0 2-16,9 0 11 16,4-1 5-16,9-6 20 15,3-4 6-15,9 0 5 16,4-5 4-16,3 4 9 16,-3-1-6-16,-7-1-1 15,-6 4-12-15,-7 1-18 0,-6 3-3 16,-12-2-17-1,-8 0 4-15,-19 11-24 0,-9 2-20 16,-17 6-37-16,-5 0-25 0,-7 1-26 16,-4-2-2-16,1-10-13 15,1-12 6-15,7-16-7 16,7-7 23-16,10-23 70 16</inkml:trace>
  <inkml:trace contextRef="#ctx0" brushRef="#br0" timeOffset="-194481.58">24480 14260 1653 0,'7'0'112'0,"4"1"55"15,3 3-27-15,10-4-38 16,6-2-28-16,7-4-39 0,4-10-10 15,11-5-69 1,4-2-38-16,5-10-109 0,2-8 94 0</inkml:trace>
  <inkml:trace contextRef="#ctx0" brushRef="#br0" timeOffset="-192414.79">11020 14843 894 0,'-1'5'99'16,"-4"-3"130"-16,-1-1-161 0,-4 1-29 0,2 4-5 0,5-6-14 0,5 0-2 0,9 0 13 15,3-5 6-15,7 2 2 16,2 2 5-16,6-2-25 16,2-2-8-16,5 0-16 15,-2 2-34-15,-4-8 27 16</inkml:trace>
  <inkml:trace contextRef="#ctx0" brushRef="#br0" timeOffset="-191378.84">17310 14727 986 0,'11'1'123'0,"-1"4"136"0,-6 0-143 0,0 4-7 0,-3 2-24 0,-1-3-20 16,5 2-27-16,1-1-12 0,8-4-24 15,9 3 0-15,8-8-17 16,9-7-20-16,10-1-53 15,5-6 50-15,4-17 5 16</inkml:trace>
  <inkml:trace contextRef="#ctx0" brushRef="#br0" timeOffset="-190491.7">23441 14780 858 0,'-14'13'111'0,"2"-4"85"0,12-1-85 0,4-3 7 0,11-2-7 0,8 2 4 0,6-4-3 16,9-1-8-1,8 4-36 1,5-4-21-16,-1-5-31 15,-4-5-44-15,-10-5 132 16,0-9-86-16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1T18:08:55.98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10201 11538 1159 0,'0'0'104'0,"-8"2"67"0,7 2-43 0,-7 4-32 0,5 3-15 0,1 3-20 0,-3 4-8 0,5 7-20 0,0 8-9 16,2 8-16-16,4 10-3 0,4 7-5 15,-1 5 1-15,-3 6-12 0,2-9-22 32,-1-3-23-32,2-13-20 15,-1-11-23-15,3-7-6 0,-3-20 57 0</inkml:trace>
  <inkml:trace contextRef="#ctx0" brushRef="#br0" timeOffset="399.41">10471 11598 1122 0,'-2'-8'75'0,"-4"0"17"16,0 8-19-16,-5 8 1 0,-1 6-24 16,0 10 1-1,1 6-5-15,-2 9-7 16,8 9-4-16,1 0-15 16,8-2-9-16,3 0 2 0,13-13-13 15,6-8 6 1,5-14-6-16,9-9 3 0,5-16 2 15,-1-10 4-15,4-14 21 16,-9-6 0-16,-10-3 9 16,-6 3-2-16,-23 4-9 15,-6 7-3-15,-27 14-9 16,-8 6-3-16,-18 12-12 16,4 4-4-16,2 14-21 15,2 5-14-15,15 13-14 16,6-3-13-16,13-2-18 15,10-2-8-15,12-20 50 16</inkml:trace>
  <inkml:trace contextRef="#ctx0" brushRef="#br0" timeOffset="918.21">11078 11428 1236 0,'-3'1'87'0,"-5"5"45"0,-3 7-20 0,-3 1-36 15,0-1-15-15,-1-2-24 0,3-5-15 0,7 1 0 0,5-6-1 0,8 1 7 0,5-2 1 0,12-2-2 16,2-6 0-16,6 3 2 16,2-1-2-16,-4 5-4 15,4 1-4-15,-5 7-9 16,-7 6-4-16,-8 6-6 15,-9 8 1-15,-17 9-3 0,-11 5-8 16,-13 10-5-16,2 4-7 16,0-3-6-16,6-5 4 15,8-4 4 1,3-10 9-16,13-6 4 16,3-5 4-16,13-7 4 15,-1 0 0-15,12-9 3 0,3-1 0 0,6-8 1 16,6-5-2-16,6-7-29 15,2-3-24-15,2-9-63 16,-3-6-43-16,-7-4 85 16</inkml:trace>
  <inkml:trace contextRef="#ctx0" brushRef="#br0" timeOffset="1374.27">11575 11412 1060 0,'5'-18'122'0,"6"-4"164"15,3 7-191 1,5-3-6-16,0 7-9 0,3 5-13 0,-3 3-20 16,3 0-12-16,-8 3-16 15,-1 4-10 1,-7 9-5-1,-4 1-3-15,-10 13 0 16,-5 4-1-16,-6 10 0 0,-1-1 0 0,1-5 0 16,0-4-1-16,8-14 1 15,8 1 3 1,6-12-3-16,8 2 2 0,9-6 16 16,6-2 6-1,5 1 13-15,6 1-3 16,-1 2-14-16,-3 4-9 0,-5 2-10 0,-1 2 1 15,-11 3 2-15,-7 2-3 16,-9 8 3-16,-11 8-3 16,-11 7-1-16,-5 5 2 0,-9 6-3 31,-3-1-3-31,-5 2-17 0,-9-6-8 0,-8-10-58 16,-2-6-43-1,-33 7 72 1</inkml:trace>
  <inkml:trace contextRef="#ctx0" brushRef="#br0" timeOffset="-111038.27">4802 17725 1046 0,'-10'4'168'0,"-1"1"251"0,0-8-336 0,1-2-30 0,-2-4-35 16,-7-5-17-16,-8-4-18 15,-3-2-12-15,-12 1-15 16,-3 0-4-16,-2 0 11 15,-2-6 14-15,3-1 18 16,1-5 12-16,-7 4 22 0,-4 7 8 16,-8 1 19-1,-9 11 3-15,-9 8-10 0,-5 8-10 16,-9 12-20 0,-2 4-10-16,-1 3-7 15,-2-1-2-15,2 0 0 16,2 2 0-16,9 0-1 0,11 7 1 15,17 8-3 1,6 6 2-16,15 15-2 0,1 9 1 16,11 17 3-16,3 7-1 0,10 14 3 15,6 2-1-15,11-10-2 32,8-4 1-32,15-14-6 0,7 1 2 0,17-11-3 15,16-7 0-15,23-19 2 16,15-11 0-16,24-30 5 15,6-10 2-15,24-17 3 16,9-14-1-16,8-5-1 16,3-1-2-16,-3-2-1 15,-4 1 1-15,-14 1-3 16,-11 0-3-16,-30-12 3 16,-10-3-3-16,-22-15 7 0,-9-3 2 15,-30-22 1 1,-17-10 7-16,-45-22-4 0,-20-9-1 15,-31-12-6 1,-14-1-12-16,-17 6-10 16,-8 6-1-16,-24 21-29 0,-11 14-5 0,-13 36-25 15,-10 23-19 1,-25 50 62-16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2-11T18:15:22.62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2-11T18:15:24.331"/>
    </inkml:context>
  </inkml:definitions>
  <inkml:trace contextRef="#ctx0" brushRef="#br0">8645 15004 0,'0'0'0,"0"0"0,0 0 0,0 0 0,0 0 15,47 20-15,-23-12 0,0 0 16,7-4 0,-7 0-1,-1 0-15,-7-4 16,-16 0 0,8 0-16,-8 0 15,8 0 1,-8 0-16,8 0 15,8 0-15,-8-4 16,7 0 0,-7 0-16,8 0 0,0 0 15,0 0 1,7-4-16,1 0 16,-8 0-1,7 0-15,9-7 16,-8 3-1,-9 0-15,1 4 16,0 0 0,0 0-16,-8 0 15,7 1-15,1-1 16,0 0 0,15-4-16,1 0 15,-1 0 1,1 0-16,-8 1 15,-1-1-15,-7 4 16,0 0 0,-8 0-1,0 4 1,0 0-16,-1 0 16,-7 0-16,8 0 15,-8 0-15,8 1 16,0-1-1,0 4-15,-8 0 32,0 0-32,0 0 31,0 0-31,0 0 16,-103 55-1,1-8 16,-32 16-31,23-8 32,33-7-17,22-13 1,25 1 0,7-5-1,16-3 1,16-1-1,8 17 1,15 15 0,33 12-16,7 8 15,15-4 1,1-16 0,8-8-1,23-12 1,24-3-1,0-20 1,32-4 0,46-1-1,-15-11 1,-15 0 0,-17-4-1,-15 16 1,-16 12-1</inkml:trace>
  <inkml:trace contextRef="#ctx1" brushRef="#br0">2337 8676 1394 0,'-19'6'79'0,"2"2"33"0,6 0-57 0,3-5-39 0,5-2-6 0,6-5-15 0,8-3-7 0,11-2-8 16,0-2 3-16,7 5 9 16,4-1 9-16,0 3 17 15,5 4 5-15,8-4 17 16,2 3 1-16,9-4 1 15,3 0-6-15,5-1-7 16,-2-2-5 0,6-1 1-16,2 1-3 15,8 2-8-15,8 2-3 0,9 1-7 16,10 6-2-16,6 4-2 16,0 7 1-16,2 5 2 15,2 0 0-15,15 4 14 16,11-1 6-16,16-4 12 15,8-4 10-15,21-6 4 16,1-7-4-16,19-2-13 16,12-7-9-16,0-5-16 15,2-4-6-15,14 1-11 0,-14-6-30 16,-11 5-106-16,-5-2 144 16,-17-3-47-16</inkml:trace>
  <inkml:trace contextRef="#ctx1" brushRef="#br0" timeOffset="4808.3">8723 8613 1150 0,'4'12'94'0,"-6"2"61"0,-3-1-47 0,1-4-31 0,-6-4-25 0,7-3-32 15,3-1-6-15,1-2-6 0,4-4 3 0,6-3 8 16,3 2 0-16,5-2-4 0,0 5-1 0,10-2-6 31,-2 5-2-31,2 0 2 16,5 6 1-16,-4-1 7 16,6 3 1-16,3-2 0 15,4 1 0-15,9-4-2 16,5-3 5-16,20 0 11 15,18 0 0-15,17 0 1 16,3 0-5-16,16 0-4 16,3 1 1-16,21 6-4 15,9-4-3-15,17 3-9 16,8 2-3-16,15 1-5 16,-1-4-1-16,9 1 5 0,-1-2-4 15,-9-3 3-15,-2 2-7 16,-15 5-32-16,-15-5-20 15,-24 7-91-15,-22 1-194 16,-35 3 206-16</inkml:trace>
  <inkml:trace contextRef="#ctx1" brushRef="#br0" timeOffset="55844.42">6868 9439 760 0,'-3'1'130'0,"-2"1"88"0,1-2-76 0,0 0-26 0,1 0-40 0,0-2-16 16,3 1-15-16,0 1-6 0,0-5-15 15,3 4-5-15,4-3-9 16,-1 4-2-16,0-1-4 0,4 2 4 15,-4 4-1-15,3-2 2 16,6 5 4-16,0-3 3 16,11 0 8-16,-1-2 5 15,10-6-1 1,4 0-4-16,5-4-6 16,3-1-6-16,4 4-5 0,1-1 0 15,2 2-6 1,1 3 0-16,-3 1-1 0,3-1-1 15,0 2 1-15,1-2 2 0,5 0-1 16,-3 0 1-16,2-3 6 16,4 0-1-1,2 1 5-15,8 0-1 0,8 2-7 16,0 2 1-16,2 1-4 16,-10 3-2-1,0 2 3-15,-2 2-2 0,-1-5-1 16,4 2 4-16,5-3-5 15,4 0 10-15,-1 1 3 16,1 0-2 0,-5 1 8-16,-3-3-9 0,-2 2-5 15,3 0 3-15,3 1-7 16,10 3 1-16,0 1 1 16,0-4-3-16,2 4 3 15,-2-4-2-15,7 3 5 16,8 1-1-16,5 1 3 0,-3-5 0 15,-7 2-6 1,-4-5 5-16,-6-1-8 16,-8-1-3-16,-11-1-61 0,-11-3-40 15,-33 0 51 1</inkml:trace>
  <inkml:trace contextRef="#ctx1" brushRef="#br0" timeOffset="64997.61">5469 10519 1204 0,'-6'-6'62'0,"-1"4"12"0,2-4-17 0,5 1-18 0,2 2-4 0,6-6 2 15,5 1 9-15,4 3 6 0,7 2 1 0,6 3-1 16,4 0-7-16,6 3-10 0,4 0 1 15,8 3-5-15,2-4-4 16,6-2-5-16,6 0-3 16,5-2-7-1,-2-1-1-15,-1 2-5 0,-8-2-3 16,-13-1 1 0,-9 0-4-16,-19 2 0 15,-16 1 6-15,-3-3-3 0,-19 8 2 0,-19 3-8 16,-7 1-13-1,-22 2-21 1,-4-2-9-16,-4 0-6 16,-3-2-2-16,11 0 12 0,-4 0 10 15,4 6 13-15,4-5 2 16,6 1 15-16,12 3-4 16,16-9 18-16,10-2 10 0,23-6 12 15,5-5 12-15,24-7 9 31,11 1 5-31,15 1 5 0,1-1-2 16,6-1-16-16,0 4-7 16,-3-2-13-16,3-1-9 15,-12 4-4-15,-8 2-6 0,-22 5-5 16,-21 5 3 0,-8 1-3-16,-25 3 1 0,-22 9-17 15,-11 6-10-15,-8 2-17 16,0 4-2-16,3-4 5 15,8 1 6-15,14-5 11 16,8-4 4-16,26-1 9 16,10-1 3-16,27-2 10 15,12-4 2-15,16-4 2 16,7-4-5-16,7-12-100 0,0-8 67 16</inkml:trace>
  <inkml:trace contextRef="#ctx1" brushRef="#br0" timeOffset="73625.75">11427 10417 638 0,'-12'9'104'0,"-1"1"84"0,4 1-59 0,1-5-13 0,5 2-31 0,1-3-16 0,2 1-5 15,0-1-1-15,3 2-5 16,0-3-2-16,4 2-9 15,-1-1-3-15,8-2 2 16,5 0-1-16,8-1 0 16,9 4 3-16,12-6-5 15,2 3-3-15,15-3 0 16,-4 0-8-16,10-2-5 0,-1 1-5 16,-4-1-8-16,5-2-2 15,-13 2-1-15,-4-1-3 16,-16 3-4-16,-11 0 2 15,-20 0-1-15,-5 0 1 16,-5 0-1-16,-11 3-5 16,-8 3-13-16,-8 1-6 0,-7 2-1 15,-2 2-1 1,-4 0 7-16,1-5 6 0,-6-2 4 16,1-1 2-16,3-2 2 15,0-2 0-15,11-2 0 16,4 3 0-16,7-2-2 15,3 2 0-15,10 0-1 16,7 0 1-16,1 0 0 16,2 0 1-16,5 6 0 15,2-1 0-15,8 1 3 16,1-4 3-16,12 0 6 16,6 1 1-16,9 3 6 15,6-4 3-15,9 1 0 0,1-2-6 16,1-1-6-1,2 2-4-15,-14-2-6 0,-11 1 4 16,-19 4 0-16,-16-3 3 16,-12 2-3-16,-14 3 2 0,-19 1-11 15,-9-2-6-15,-12 3-7 16,-6-4-14-16,-8 0-2 16,-4 3-4-16,-9-3-1 15,5 1 8-15,1-3 15 16,9 2 6-1,16 1 8-15,12 4 3 0,23-3 10 16,15 1 3-16,20 3 12 16,14-8 9-16,26 1 9 15,10 4-2-15,18-10 0 16,-2 0-7-16,5-6-14 16,-1-3-4-16,-10-1-7 15,-2-1-3-15,-18 2-2 16,-12 0 0-16,-20 3-1 15,-13-1 5-15,-18 2-8 16,-12-2-1-16,-15 9-15 0,-9 0-14 16,-7 2-7-16,-3 7-3 15,-1 2 9-15,6-3 9 16,9 0 8-16,12-5 6 16,16-3 7-16,10 0-4 15,17 0 5-15,8-2 2 16,16 1 6-16,7-5 5 15,12 4 0 1,4 2-2-16,8 3-6 0,4 0-2 0,1-3-3 16,0 0-6-16,-13-4-26 15,-7 0-23-15,-23 1-49 16,-11 2-24-16,-24-6-255 16,-17 3 243-16</inkml:trace>
  <inkml:trace contextRef="#ctx1" brushRef="#br0" timeOffset="80546.46">15911 7319 1108 0,'5'-3'118'0,"1"-1"81"0,-3 2-57 15,3 4 3-15,-4 2-19 0,0-2-13 0,-2 3-10 0,0-1-12 0,-2 1-30 16,2 6-7-1,-3 3-11-15,1 10-9 16,-1 15 15-16,0 7-4 0,-2 16-18 16,2 2-2-1,0 7-15-15,3 11-4 0,0 3-24 16,0-7 0-16,0-20-35 16,3-17-21-16,0-25-33 15,4-10-39-15,0-12-60 16,6-7-220-16,6-18 265 15</inkml:trace>
  <inkml:trace contextRef="#ctx1" brushRef="#br0" timeOffset="80717.3">16301 7715 1606 0,'1'7'134'0,"-1"0"59"15,-1-3-79-15,-4-3-36 16,0-2-56-1,0-3-24-15,7 0-63 0,3-7-34 0,6-7-82 16,9-1-249 0,5-12 273-16</inkml:trace>
  <inkml:trace contextRef="#ctx1" brushRef="#br0" timeOffset="81129.16">16771 7329 1364 0,'0'-14'103'0,"0"-4"70"15,-2 3-55-15,-3 4-30 16,2 3-14-16,-2 8-15 16,1 3-12-16,-6 9-11 15,-4 12-4-15,-5 4-12 16,-3 15-4-16,-2 14-4 0,1 3-5 15,5 22-6-15,3-3 0 16,8 7-10-16,7-7-3 16,13-16-21-16,7-8 0 0,12-18 5 15,3-10 5 1,3-18 25 0,3-12 7-16,1-10 20 0,-4-4 4 15,-6-7 14-15,-9-3 2 16,-10-1 2-16,-10-4 2 0,-8 1-13 15,-4 1-6-15,-13 2-18 16,0 7-12-16,-10 15-10 16,1 6-3-16,-3 9-21 15,3 13-31-15,6 4-39 16,3 0-32-16,14-2-53 16,6-10-42-16,16-11 131 15</inkml:trace>
  <inkml:trace contextRef="#ctx1" brushRef="#br0" timeOffset="81442.8">17446 7353 1286 0,'0'0'123'0,"-3"-4"53"0,3 4-17 0,-2 7-6 0,1 4-18 0,-1 3-11 0,-1 11-19 16,-2 7-18 0,0 12-30-16,1 2-14 0,-1 12-31 15,2 0-3-15,-2 4-13 16,3-2-19-1,1-11-51-15,1-8-32 0,3-10-101 0,3-6-11 16,2-10 117-16</inkml:trace>
  <inkml:trace contextRef="#ctx1" brushRef="#br0" timeOffset="81965.32">18932 7565 1258 0,'3'-1'119'0,"3"-1"78"0,-6 2-67 0,0 5-21 0,-11 8-34 0,-8 7-20 16,-7 10-23-16,-9 8-9 0,-5 9-17 15,-2 7-15-15,-1-2-38 16,-1-2-26-16,6-4-57 15,4-13-5-15,7-8 73 16</inkml:trace>
  <inkml:trace contextRef="#ctx1" brushRef="#br0" timeOffset="82156.73">18591 7535 1206 0,'3'-11'155'0,"-1"2"186"15,-2 9-225-15,0 2-21 16,0 13-39 0,5 6-9-16,12 17-14 0,10 9-4 15,9 10-10 1,8 6-9-16,2 0-8 0,3 0 0 16,3-11-15-16,-1-5-20 0,-1-15-64 15,-3-7-51 1,-9-11 79-16</inkml:trace>
  <inkml:trace contextRef="#ctx1" brushRef="#br0" timeOffset="82382.22">19519 7411 1580 0,'1'6'161'0,"3"4"114"15,-4 13-142 1,-4 10-30-16,-3 12-47 0,-1 5-21 0,1 8-25 31,-1-2-2-31,8 4-49 0,4-7-26 0,3-12-80 16,11-5-52-16,2-10 104 16</inkml:trace>
  <inkml:trace contextRef="#ctx1" brushRef="#br0" timeOffset="82713.5">19852 7614 1402 0,'-10'-15'121'16,"1"2"87"-16,-4 11-51 0,4 12-55 0,-4 10-31 16,2 20-41-16,3 9-17 15,2 3-12-15,6 1-11 0,14-7-21 31,11-8 3-31,15-16 4 0,2-8 9 0,1-9 36 16,1-10 17 0,0-9 25-1,-1-5 8-15,-10-8 12 16,-8-4-9-16,-18-4-5 16,-11-6-6-16,-18 0-30 15,-11 0-3-15,-9 2-35 16,-6 1-20-16,-4 9-36 15,-3 4-13-15,6 6-28 16,5 5-11-16,19 6-30 0,7-1-19 16,17 9 11-16,1-8 65 15</inkml:trace>
  <inkml:trace contextRef="#ctx1" brushRef="#br0" timeOffset="82912.39">20260 7089 1556 0,'26'-3'92'0,"-3"1"48"16,-2 2-36-16,-4 0-50 16,-1 0-15-16,1-1-37 15,-1-4-20-15,-3 0-62 16,1-1-36-16,-3-3 52 15</inkml:trace>
  <inkml:trace contextRef="#ctx1" brushRef="#br0" timeOffset="83130.55">20795 7086 1623 0</inkml:trace>
  <inkml:trace contextRef="#ctx1" brushRef="#br0" timeOffset="83665.16">19173 9412 1013 0,'8'0'174'0,"-3"2"243"0,0 4-236 0,-10 8-48 0,-8 4-31 0,-12 13-53 15,-13 2-21 1,-12 13-28-16,-12 4-11 0,-10 6-41 16,-1 4-23-16,4-8-64 15,10-7-59 1,15-13 116-16</inkml:trace>
  <inkml:trace contextRef="#ctx1" brushRef="#br0" timeOffset="83865.42">18755 9434 1688 0,'-1'5'129'16,"-2"3"52"-16,1 8-61 15,2 7-32-15,13 15-45 16,7 6-16-16,23 13-22 16,9-3 0-16,17 1-34 15,2 2-30-15,8-12-88 0,-5-5-49 16,-8-15 101-16</inkml:trace>
  <inkml:trace contextRef="#ctx1" brushRef="#br0" timeOffset="84177.43">19796 9467 1030 0,'2'-9'91'0,"3"-1"57"16,3 7-17-16,1 5-15 16,-3 4 3-16,6 11 18 15,-5 6 0-15,1 13-15 16,-1 10-26-16,-6 7-52 0,-1 10-20 16,-3 3-29-16,-3 1-16 15,-4-11-54-15,6-7-38 16,4-14-76-16,1-10-280 15,16-11 301 1</inkml:trace>
  <inkml:trace contextRef="#ctx1" brushRef="#br0" timeOffset="84505.85">20110 9630 1541 0,'-6'9'106'15,"-2"5"61"-15,0 15-100 16,-1 7-12-16,1 19-34 16,-1 4-10-16,7-4-29 15,5-5-9-15,18-13-12 16,5-14 5-16,15-17 16 0,10-4 18 16,1-10 35-16,2-11 18 15,-7-9 40-15,-6-1 5 16,-11-8 19-16,-11-1-8 15,-11-2-1 1,-8-5-13-16,-18-4-31 16,-8 0-19-16,-22 5-43 15,-12 11-18-15,-15 17-44 16,-4 13-16-16,0 12-59 0,5 4-32 0,11-4 117 16,15-6-23-16</inkml:trace>
  <inkml:trace contextRef="#ctx1" brushRef="#br0" timeOffset="85296.52">20950 6733 1031 0,'-14'-2'70'0,"-5"-1"31"0,-5 1-20 0,0-4-23 0,1 1 4 0,7-2 20 0,2-1 7 16,9-3 15-16,2 3-1 15,3 6-7-15,4-1-2 16,3 9-8-16,-1 10-5 0,-4 12-1 16,-2 12-6-16,-8 17-35 15,-3 6-8-15,-2 9-25 16,4-2-10-16,1-4-29 16,3-5-32-16,7-13-82 15,5-7-43-15,3-8 99 16</inkml:trace>
  <inkml:trace contextRef="#ctx1" brushRef="#br0" timeOffset="86096.83">20678 8761 917 0,'4'-3'125'0,"0"-1"98"0,1 1-73 0,-2 0-19 0,-1 3-26 0,-2 6-13 0,0 6-11 16,0-3-6-16,-3 15-9 15,1 6-3-15,2 9-20 16,0 5-16-16,0 8-15 15,2 2-12-15,-1-4-25 16,2-2-11-16,0-9-40 16,-1-4-23-16,0-10-26 15,-2-9-18-15,-2-8 82 16</inkml:trace>
  <inkml:trace contextRef="#ctx1" brushRef="#br0" timeOffset="86374.56">20476 8947 980 0,'-6'5'116'16,"-2"3"80"-16,2-2-57 15,0 0-25-15,6 0-22 16,0 1-10-16,12-6-6 15,7 2 0-15,13-3 6 16,9 2 5-16,6 0-22 16,0 2-12-16,-2-4-33 15,-6 4-31-15,-4-4-76 16,-1 0-53-16,-2-4-373 16,3-4 312-16</inkml:trace>
  <inkml:trace contextRef="#ctx1" brushRef="#br0" timeOffset="86880.36">21273 8665 1431 0,'-6'6'90'0,"-2"8"48"0,-2 5-16 16,1 9-28-16,3 9-9 0,3 7-28 0,3 9-14 16,3 1-23-16,5 1-8 0,1 5-28 15,2-5-12-15,0-1-81 16,0-5-42-16,5-11 81 16</inkml:trace>
  <inkml:trace contextRef="#ctx1" brushRef="#br0" timeOffset="92215.75">16296 8223 608 0,'-3'0'64'0,"1"0"57"16,-4 3-22-16,4-1 0 16,-3-2-3-16,2 1-8 15,2 1-6-15,1-2-19 0,4 1-5 0,0 1-7 16,4 0-3-16,-4 2-5 31,3-2-5-31,-3 4-5 16,-1 2-1-16,1 3-6 15,-3 2 5-15,1-1-11 16,1 6-3-16,-3 2-1 16,0 4-10-16,0 4-4 15,0 2 5-15,1 5-7 16,3 3-1-16,5 1 4 0,4 1-4 16,3-4 1-16,2 0 4 15,6-7-5-15,1 1-2 16,4-7 6-16,-2-1-3 15,-1-8-10-15,3-2 4 16,-1-8-9-16,1-1 4 0,2-1 7 16,-1-4-1-16,2-4 9 15,-1-3-4-15,-2-6 9 16,4 1 6-16,-2-6-2 16,4-1 5-16,-2-1 5 15,-3 0-3-15,-2-2 6 16,-4-1 3-16,-7-3-10 15,-5-1-1-15,-3-4-9 16,2 0-2-16,-1-1-3 16,1 2 0-16,-2 0-1 0,-1 6-3 15,1 7 0 1,2 1 1-16,-4 9 0 0,1-1 0 16,0 9 1-16,-2-4 0 15,-1 5-1-15,-4 0 1 16,1 0-2-16,4 5 1 0,-3-5 0 15,-1 0-1-15,-1 1 0 16,1-1-1-16,-1 2 1 16,1 0 0-16,3 7 0 15,-4-9-2-15,4 3 2 16,0-1 0-16,-2-2 2 16,3 1-1-16,-6-1-2 15,2 0 1-15,-1 0 0 16,-1 0 0-16,0 0 0 15,0 0 1-15,-1 0-2 16,1 2 1-16,0-2 1 16,0 0-2-16,0 0 2 15,0 3-1-15,1 2 1 16,-1 0 0-16,2 4-3 16,-2 0 2-16,-3 4-2 0,-2-2 2 15,2 3 0 1,-2 1-1-16,1 2 0 0,4 3-1 15,0 2 3-15,0-3-1 16,1 3 1-16,1-1-1 16,-1-2 0-16,1 3 0 15,3-3 0-15,-1 3 1 0,6-3-2 32,2 3 1-32,1-2-1 0,0-2 0 15,-2-1 1-15,1 2 0 0,1-2-4 16,0-1 1-16,4-3-1 15,3-2-2-15,4-3 6 16,4-5 0 0,-4-2-1-16,0 1 2 0,-2-2-2 15,0-3 1-15,2-7 3 16,-2 3-2-16,-2-8 3 16,4-5-3-16,-5-1 2 15,0-4 1-15,-5-5 4 16,0 0 0-16,3-1-1 0,-1-1 3 15,-2-3-6-15,-1-1 1 16,-2-2 12-16,-1 0 0 16,-6 2 7-16,3-2 0 0,2 4-6 15,1 0 2-15,2 6 0 16,-1 1 1-16,-4 8-6 16,-4 2-6-1,0 9-4-15,-3 5-6 0,0 1 1 16,0 1-9-16,0-1-27 15,0 2-16-15,0 0-47 16,-2 0-16 0,1 0 14-16,-1 0-267 0,1 0 256 15</inkml:trace>
  <inkml:trace contextRef="#ctx1" brushRef="#br0" timeOffset="92664.02">17735 8075 1113 0,'1'0'80'0,"-1"0"42"0,-6 0-58 0,-5 6-8 0,-7 7-24 0,-5-1-11 0,-4 7-10 15,0 0-6-15,0 2-5 16,1-4 4-16,10 0-3 15,0-6-3-15,18-4 1 16,12-3 1-16,2-4 4 16,6-1 10-1,3-9 2-15,-1 3-1 0,1-6 3 16,-6-1-9 0,0 1 6-16,-5-1 9 0,-8 1-2 15,2 2 13-15,-6 2 1 16,-2 7-3-16,0 1 4 15,0 1-7-15,3 0 3 16,0 6-5-16,3 11-3 16,4 1 1-1,4 7-9-15,0 2-1 16,5 1-8-16,0 4-4 0,-3-6-4 16,1 1-7-16,-3-3-28 0,0-4-14 15,-3-4-54-15,2-3-24 16,-3-8 74-1</inkml:trace>
  <inkml:trace contextRef="#ctx1" brushRef="#br0" timeOffset="97883.46">16441 8411 1069 0,'8'1'61'0,"-3"6"13"0,-2-3-29 0,-5 6-29 0,2-4-4 0,3 4 12 0,5-1 18 0,14-3 39 16,2-1 20-16,19-5 17 16,9-6-4-1,15-5-12-15,19-3-9 16,16-4-17-16,7-5-11 16,5 0-24-16,-1 6-7 0,-1 3-15 15,2 3-6-15,-5 8-4 16,-10 0-9-16,-30 7 1 15,-15 7-1-15,-37 2-2 0,-13 1 0 16,-26 0-4 0,-12 2 4-16,-26 1-1 15,-11-1 4-15,-15-6 0 16,-12 1-3-16,-2-3 2 16,-4-2 4-16,-17 0-8 15,-7-3-3-15,-14 7-11 0,0-2-5 16,14-2 4-16,13 3-1 0,17-4 9 31,16 0-5-31,26 0 3 16,18 1 7-16,36-1 7 0,18-5 12 15,42-3 14 1,10-4 5-16,24-4 15 16,10-1-3-16,10-4 5 0,14-3 4 15,13 2-20-15,-5-1 2 16,-12 6-23-16,-15-1-11 15,-30 7 0-15,-7 4-4 0,-31 4 2 16,-12 4-3-16,-27 2 2 16,-14 3-3-16,-26 3 4 15,-13 3-3-15,-20-1-9 16,-7 3-7-16,-13-2-6 0,-15-2-2 16,-8-1-5-16,-3 2 7 15,9-4-2 1,14 1 7-1,21-5 10-15,17-5 1 0,27 2 5 16,15-1-1-16,30 0 4 16,10-3 4-16,31-1 22 15,11-1 7-15,26-3 9 16,16-5-3-16,16-2-7 16,5 0-4-16,-9-3-8 15,-8-2-3-15,-25 3-8 16,-15 1-1-16,-28 4-3 15,-15 5 2-15,-31 3-12 0,-15 0 2 16,-32 9-11-16,-14 4-7 16,-26 4 4-1,-12 4-2-15,-18-1 4 0,-6 2 15 16,3 0-5-16,10-1 2 16,32-2-4-16,14-4-7 15,33-4 7-15,15 0-6 16,31-6 12-16,20 1-1 0,33-6 11 15,18-6 7-15,34 0 9 16,16-5 2-16,2-2-1 16,-2 1-4-16,-19-1-7 15,-15 0-3 1,-23 5-8-16,-16 5 2 0,-40 3-8 16,-20 3 4-16,-38 9-13 15,-22-1-1-15,-24 9-3 16,-9 1-7-16,-14 1 8 15,-1 0-4-15,-5-7 6 16,8 1 2-16,28-5 4 16,18-1-2-16,42-9 0 15,18-1 5-15,36-8-3 16,25 4 9-16,30-9 12 0,8 0 5 16,6-5 12-16,0-1-1 15,-7 3-2-15,1 0-3 0,-18 8-7 16,-16 2-3-1,-31 4-1-15,-16 7-4 16,-29 3-7-16,-12 3-1 16,-18 5-11-16,-5-4-16 0,3-2-42 15,3-2-28-15,13-7-94 16,3-7-164-16,10-10 212 16</inkml:trace>
  <inkml:trace contextRef="#ctx1" brushRef="#br0" timeOffset="99723.11">15259 7545 958 0,'2'0'131'0,"-2"-3"168"0,0 0-193 0,-3 3-20 0,-2-2-35 0,-1 2-8 0,-1 3-23 15,0 5 9-15,-1 3 6 0,1 3 0 16,-1 7 2-16,1 7-7 0,0 12-14 16,-1 1-11-16,7 11-3 31,1-2-6-31,6-4-7 15,5-2 0-15,5-16-2 16,0-1-1-16,6-14 8 16,1-5 6-16,0-13 0 15,0-4 13-15,-4-15 15 0,0-3 0 16,-5-11 9-16,-1-8 2 0,-7-4-3 16,-1-5 4-16,-8 1 1 15,-4 2-7-15,-7 6-10 16,-3 10-9-16,-4 17-15 15,-2 5-14-15,-6 14-40 16,1 2-23-16,-4 10-66 16,1 4-16-16,6 0 89 15</inkml:trace>
  <inkml:trace contextRef="#ctx1" brushRef="#br0" timeOffset="100279.63">14502 7586 1400 0,'-1'0'75'0,"-4"0"6"0,-6 3-28 0,-3 8-36 0,-2 6-10 0,3 12-8 0,1 7 2 0,5 16 5 16,7 7-4-1,5 4 3 1,8 1 1-16,10-12-8 16,2-9 0-16,10-18 2 15,3-9 0-15,-2-16 0 16,4-8 15-16,-9-14 9 15,-2-3 8-15,-12-15 16 16,-7-1-2-16,-12-11 0 16,-7-9-4-16,-14-1-14 15,-3-1-6-15,-9 6-14 16,-3 5-1-16,0 14-7 16,0 13-10-16,7 16-21 0,1 9-26 15,0 12-60-15,3 3-128 16,10-1 147-16</inkml:trace>
  <inkml:trace contextRef="#ctx1" brushRef="#br0" timeOffset="102395.69">16293 7002 645 0,'-5'0'142'0,"-3"0"132"0,6-1-127 0,2-4-26 0,0-6-44 0,4 0-15 0,-3 0-2 16,2 3-4-16,1-3-17 0,-4-2-5 0,1 1-27 15,1-1 6 1,-2 1-5-1,0-4 0-15,-3-3 8 16,-7 2-7-16,-4-4 3 16,3 1-4-16,-13-4-7 0,2-1 7 15,-5-1-11 1,-1 1 3-16,4 5 2 16,2 2-7-16,3 6 4 15,0-1 3-15,-1 5-3 16,-1 2-1-16,-1 1 1 15,-2 5-6-15,2 3 7 0,-3-1 0 16,0 3 0-16,0 1-1 16,-1 2 0-16,1 1 1 15,2 2-4-15,4 0 2 16,0 0-3-16,1 4 5 16,4-1 0-16,1-2 0 0,1 6-1 15,1 2-3-15,1 1 7 16,-1 4 3-16,3 5-4 15,-3-2 6-15,5 1-8 16,0 1-1-16,-1-2 1 16,3-3-1-16,1-1-1 15,1-2 2-15,2-3 0 16,8-3-3-16,-8-10 5 16,0-3-2-16,0-1 0 15,0-1 4-15,0-1-4 16,0 2 0-16,1 0 4 15,-1-2-6-15,0 0 2 0,0-2 2 16,0 0-5-16,-3-12 5 16,2 6-4-16,1 4 1 15,0-7 2 1,3-1-2-16,-2-2 4 0,-1 0 0 16,0 1-3-1,-1-1 0-15,-2-3-1 0,-7 1-2 16,2-1 7-16,2 3-3 0,-3-8 0 15,1 1 2-15,-2 1-6 16,-1-1 6-16,0 2-3 16,-3-5-3-16,-3 6 7 15,-2-1-6-15,-3 3-2 16,1-1 3-16,-3 2-1 16,4 0 1-1,-1 2 1-15,1-1 4 0,4 0-5 16,2-1 1-16,1-4 2 15,2 4-2-15,2 4 6 16,-1 0 3-16,1 4 6 16,-4-2-1-16,1 6-1 0,-1-2-2 15,-3 8-8-15,0-1-2 16,1 1-4-16,-1 2 3 16,0-1-4-16,2 4 5 15,-2 0 1 1,3 5-5-16,1 1 3 15,-1 2-4-15,4 1 4 0,1-3 0 16,0 0 1-16,3-1 2 0,-1 0-6 16,-3-2 4-1,1-2-4-15,0 2 3 0,0 0 1 16,0 2-3-16,0 1 4 16,0 3-4-16,0-1-1 15,4 3 6-15,-3 5-5 16,1-1 4-16,0 4 0 15,1 3-5-15,0 2 3 16,4-4-3-16,-1 0 3 16,-3-1-1-16,10-5 2 15,-3-1-3-15,2-7 2 0,1-6-1 16,-3-3-17-16,-1-5-3 16,-1 0-35-16,2-10-27 15,-7-2 49-15</inkml:trace>
  <inkml:trace contextRef="#ctx1" brushRef="#br0" timeOffset="102772.55">14821 6938 765 0,'5'6'149'0,"1"-3"167"0,0 2-153 0,-4 3-90 0,-2 1-19 0,-3 5-40 16,3 7 1-16,3 7-4 16,6 2-3-16,7 0-1 0,-2 0 0 15,11-1-6-15,-1-4 1 16,-2 0-1-16,3 2 0 0,-10-10 0 15,-6-3-1-15,-3-6 9 16,-1-1-5-16,-2-14 11 31,7-2-1-31,2-10 3 0,1-6 5 0,9-12-6 32,-5-4 1-32,7-3-12 0,0 5-4 15,1 7-32-15,0 6-32 0,-1-6 39 16</inkml:trace>
  <inkml:trace contextRef="#ctx1" brushRef="#br0" timeOffset="104700.45">14620 9319 1030 0,'0'0'107'15,"2"-6"72"-15,1-1-58 0,-1 1-17 0,-2 1-24 16,0 4-12-16,-5 1-26 0,-3 0-9 15,-6 6-10-15,-5 5 0 16,-3 10-10-16,-2 2-1 0,1 7-1 16,0 5-7-16,5 8-1 15,3 5 1-15,7 3-5 16,10-1 0-16,12 1-2 16,5-5 0-16,6-9 1 15,1-2-1-15,0-11 4 16,3-8-2-16,-1-12 3 15,-1-7 15-15,-3-13 14 16,1-9 13-16,-6-8 25 16,-5 0-3-16,-4-7-7 15,-7-4-5-15,-8 2-18 16,-6-4 2-16,-13 2-15 16,-3-2 1-16,-2 5-10 15,-5 6-17-15,6 13 0 0,1 3-21 16,5 16-25-16,2 2-16 15,9 5-59-15,1 4-24 16,12 5-18-16,6 0-306 16,10 4 310-16</inkml:trace>
  <inkml:trace contextRef="#ctx1" brushRef="#br0" timeOffset="104889.43">15013 9532 1472 0,'3'0'165'16,"-3"-3"164"-16,0 0-82 0,-6-8-80 0,5 0-51 0,-6-2-83 0,4 0-29 0,3 7-36 16,0-2-41-16,11 5-86 15,-5 1-64-15,12 2 111 0</inkml:trace>
  <inkml:trace contextRef="#ctx1" brushRef="#br0" timeOffset="105742.49">15646 9390 1107 0,'-6'0'126'0,"-2"0"99"0,-2 0-129 0,-1 3-28 0,-6 0-36 16,1 7-4-16,-1 2-10 16,2 4 6-16,0 9-2 15,-4 7-10-15,11 14-8 0,-2 4-2 0,14 5-6 16,3 4 1-16,12-12 1 31,8-1-6-31,6-21 7 16,2-5 0-16,1-13 4 0,-1-7 11 15,-2-11 16 1,-1-10 16-16,-4-9 28 0,-4-4 7 16,-10-9 2-16,-3 2-2 0,-14-3-27 15,-8 0-5 1,-13-2-24-16,-7 0-10 0,-7 7-12 15,-3 1-18 1,1 13-13-16,2 9-9 0,4 13-23 16,5 3-10-16,9 6-35 15,6 5-33-15,14 2-32 16,9 1-160-16,13 2 201 16</inkml:trace>
  <inkml:trace contextRef="#ctx1" brushRef="#br0" timeOffset="106165.16">16204 9411 1231 0,'0'0'98'0,"2"-2"71"0,3 0-29 0,-1-4-19 0,1 1-9 0,-3 4-3 0,4-1 3 0,0 5-11 16,1 2-5-16,4 16-18 16,-3 5-20-16,-1 15-21 15,0 7-14-15,-1 4-18 16,-1 3 5-16,1 2-47 16,-1-5-23-16,0-11-58 15,2-5-45-15,0-15-48 16,5-4-141-16,3-23 211 15</inkml:trace>
  <inkml:trace contextRef="#ctx1" brushRef="#br0" timeOffset="107112.97">17247 9245 601 0,'0'5'144'0,"2"-1"136"0,-2-2-98 0,0-2-59 0,0 0-27 0,0 3-4 16,-2-3-5-16,2 0-7 15,0 0-3-15,0 0-11 16,-1-1 0-16,-1-1-11 16,-9-1 0-1,3 3-12-15,-3 0-1 0,-6 3-15 16,-1 3-3-16,-5 4-9 0,-1 2-1 15,-3 7-3 1,2 0-5-16,-5 3-2 0,5 4-6 16,-4 0 2-16,6 3-2 15,1 5 3-15,-1 0-2 16,6 5-4-16,-2 5 7 16,7 0-5-1,-1 5 2-15,11 2 1 0,7 1-8 16,9-5 1-1,8-4 2-15,10-9-6 16,4-7 6-16,5-8 0 16,3-3 5-16,-3-13 4 15,-4-5 2-15,-4-9 21 16,-5-1 10-16,-12-4 10 16,-5-3-1-16,-9-6-4 15,-2-2-14-15,-5-3-3 0,-3-5 0 16,-14 5-9-1,-7-1-3-15,-8 10-9 0,-4 7-6 16,-5 14-24-16,-3 5-7 16,3 17-49-16,0 0-20 15,12 6-52-15,10-1-40 16,13-2 116-16</inkml:trace>
  <inkml:trace contextRef="#ctx1" brushRef="#br0" timeOffset="117400.61">22030 7395 866 0,'0'-6'142'0,"-1"-1"175"0,-1 4-165 0,1-1-43 0,-1-1-20 0,0 3-44 16,2 2-6-16,0 2-23 15,0 7-12-15,8 9-1 16,2 5 3-16,7 15 5 16,4 2 10-16,-2 21 8 15,0 5-8-15,-4 21-1 16,3 5-2-16,-1 1-8 16,0 0 4-16,-1-7-3 0,-2 1-3 15,-7-3-5 1,-3 4 2-16,-7 2-3 15,-8 0 0-15,-8-2 4 16,-4-9-1-16,4-7-1 0,0-8 4 16,8-16-4-16,1-5-3 15,1-13 1-15,-1-5-2 16,1-11-24-16,3-3-19 16,-1-7-52-16,-1-6-37 0,2-12-260 15,0-7 242 1</inkml:trace>
  <inkml:trace contextRef="#ctx1" brushRef="#br0" timeOffset="117710.03">21862 8677 931 0,'-5'8'108'15,"-1"3"90"-15,4 3-107 0,2 5-1 0,2 8-32 16,4 3-2-16,2 13-25 16,1-2-10-16,4 0-14 15,3-2-6-15,6-9 1 16,1-5 9-16,6-7 17 31,1-11 17-31,3-8 30 0,2-5 2 16,1-15-14-16,5-1-15 0,-2 2-37 15,2-1-33-15,0 4-64 16,-4 1-39-16,4-6 60 16</inkml:trace>
  <inkml:trace contextRef="#ctx1" brushRef="#br0" timeOffset="119117">22934 8228 873 0,'0'-8'105'0,"0"3"94"0,0 4-52 0,0 1-30 0,-1-4-23 0,1 4-15 15,0 0-8-15,0-1-13 0,0-2 4 16,0-2-10-1,1-6 3-15,-2-2-15 0,2-2-9 16,-10-4-12-16,-5 1-7 16,-7 6-9-16,-4 1-2 15,-2 11-8-15,5 7-3 16,-5 12-5-16,4 8-10 16,4 9-13-16,1 1-3 15,14-1-10-15,4-6 7 16,9-6 15-16,7-7 1 0,3-9 26 15,1-8 6 1,4-6 18-16,1-7 11 0,-1-1 13 16,-1-4 0-16,-8 4-3 15,-4-3-6-15,-7 7-12 16,-2-1-4-16,0 11-9 16,-1 11-7-16,1 18-5 15,-1 10-1-15,6 21-1 16,-1 2-2-16,10 7-5 15,-2-4-1-15,2-7-31 16,-1-1 1-16,-4-16 2 16,-4-5 7-16,-7-11 33 15,-7 1 5-15,-19-11 19 16,-7 0 0-16,-16-8 3 16,-2-5-3-16,-3-8-14 0,1-4-5 15,7-13-14-15,5-4-18 16,10-13-26-16,8-7-19 15,16-5-24-15,3-8-1 16,19 3-5-16,5-3 5 16,16 5-3-16,7 3 5 15,6 2 28-15,8 4 13 16,7 8 42-16,1 7 24 0,-3 7 33 16,-9 10 22-16,-20 7 37 15,-4 7 0-15,-13 13-2 16,-7 7-7-1,0 12-34-15,-5 4-13 0,0 7-27 16,3-2-14-16,-1-8-9 16,3-1 3-16,1-7-4 15,-5-8-1-15,1-7 3 16,-4-6-1-16,-2-8 5 16,3-7 6-16,-5-15 12 0,-4-2 2 15,-2-8-4-15,-5-5-5 0,4-7-10 16,4 6-4-16,7 1-2 15,7 6 0 1,5 11-8-16,4 5 4 16,7 4-5-16,2 5-3 15,3 4-14 1,1 6-12-16,1 2-9 0,-1 5 2 16,-2 4 13-16,-4 4 11 0,-8 0 12 15,-1 6 4-15,-8-2 16 16,-2 1 1-1,-3 1 17-15,1 2 4 0,-1 6-11 16,0 1 2-16,0-3-16 16,3-1-6-16,2 0 1 15,3-7-5-15,4-7-2 0,-1-5 6 16,3-7 8-16,2-8 19 16,0-10 21-16,0-2 8 15,3-12 19 1,-3-2-11-16,-2-4-4 15,-3 1-3-15,-14 3-30 16,-7-3 2-16,-12 6-24 16,-8 4-21-16,-8 10-28 15,-3 7-32-15,-1 9-44 0,-1 2-26 0,12 15-34 16,4 1-79-16,12 1 149 16</inkml:trace>
  <inkml:trace contextRef="#ctx1" brushRef="#br0" timeOffset="119832.34">23881 8163 1061 0,'19'0'206'0,"-7"0"206"0,-10 2-259 0,-2 1-34 0,-14 6-82 0,-4 5-19 15,0 10-15-15,2 0-3 16,8 3-2-16,8-4-4 0,9-4 1 15,7-3-1-15,8-2 1 16,3-6 2-16,4-8 3 16,2-8 8-16,7-9 18 15,-2-1 1-15,-8-2-2 16,-4 6 0-16,-15 6-21 16,-9 8-1-16,1 3-2 15,-3 6-3-15,0 10 0 16,0 2-14-16,8 1-17 15,5-3-3-15,6-13 4 16,4-3 12-16,6-4 19 0,2-5 1 16,-1-12 26-16,0 1 13 15,-11-10 23-15,-8 0 8 16,-16-6-26-16,-4 2-10 16,-19-10-55-16,-2-2-38 15,-4 11-46-15,3 1-23 16,12 12-9-16,8 5 8 15,16 4-21-15,10 4-112 16,15 3-27-16,8 3 35 0,3 11 195 16,5 3 177-16,-2 5 135 15,-4 1 12 1,-4 4-95-16,-8 0-33 16,-6-1-54-16,-6 1-24 0,-10-3-28 15,-6 1-13-15,-1 0-14 16,-4-5-3-16,-3-6-1 15,4-1 1-15,-1-10 8 0,-2-10 8 16,6-4 21-16,-1-5 6 16,10-3 7-1,3-3-3-15,15-5-7 0,2 1-3 16,0 1-1-16,1 0 0 16,-4 7-9-16,-5 5-6 15,-1 13-15 1,-4 5-5-16,-4 21-9 0,-5 12 3 0,-6 25-26 15,-3 9-70-15,1 10-63 16,2-8-219-16,19-20 207 16</inkml:trace>
  <inkml:trace contextRef="#ctx1" brushRef="#br0" timeOffset="121168.18">13868 7622 896 0,'3'-5'102'15,"0"1"77"-15,0 1-33 0,-3-2-58 0,2 2-11 0,-2 1-30 0,0-1-5 0,0 0 5 16,0 3-5-16,0 0 6 15,0 0 1 1,0 0-18-16,-2 3-3 0,-2 5-15 16,-4 4-7-1,-8 12-1-15,-3 3-1 0,-8 9-6 16,-3 7 4-16,-6 6-3 16,3 4-1-16,-2 7 5 15,-3 2-3-15,7 1 0 16,-1 1 1-16,1 4-1 0,-1 6-3 15,-1 8 2 1,3 8 2-16,13 3-4 16,9-4 3-16,17-12 2 15,10-5-6-15,19-2 4 0,8-1-2 16,7 2 0-16,-2-3 0 0,-1-14 1 16,-2-4-14-16,-3-15-40 31,4-2-19-31,-5-8-40 0,-2-3 50 15</inkml:trace>
  <inkml:trace contextRef="#ctx1" brushRef="#br0" timeOffset="121776.79">13608 9128 1106 0,'4'0'99'0,"-1"0"55"0,-3 3-65 0,0 5-20 0,0 5-28 0,7 4-7 0,5 8 1 0,9 4-3 15,10 2-5-15,3-5 0 0,8-3-11 16,-2-5 4-16,-2-4 3 15,3-2 9-15,-10-8 6 16,-3-4 8-16,-10-7-2 16,-6-4-10-16,-7-3-10 15,-5-8-7-15,-6-8-9 16,-4-5-6-16,-4-14-30 16,-2-4-20-16,2-13-39 15,5-2-27-15,6-3-106 16,3 6 125-16</inkml:trace>
  <inkml:trace contextRef="#ctx1" brushRef="#br0" timeOffset="122705.83">12765 8163 1164 0,'2'-1'90'0,"-5"-7"49"0,-5 4-20 0,-10-3-52 0,1 2-17 0,-7 5-38 0,-2 0-11 0,3 5 1 16,1 6-3-16,7 4 1 16,2 4 1-16,7 0-4 15,2 3 2-15,9-3 3 16,6 0-2-16,8-6 11 15,3-1 1-15,5-1 11 16,6-3 8-16,7 0 8 16,1 3 11-16,0-3-4 15,-3 3-6-15,-13 3-15 16,-8 4-11-16,-14-2-8 16,-4 2 1-16,-9 5 1 15,-9-1 0-15,-11-3-8 16,-1 3-7-16,-7-10-33 15,5 1-24-15,8-10-34 0,2-6-20 16,8-10-39-16,2-7-233 16,2-17 252-16</inkml:trace>
  <inkml:trace contextRef="#ctx1" brushRef="#br0" timeOffset="123083.55">12784 7693 1401 0,'11'10'78'15,"0"5"15"-15,3 14-22 16,-1 18-25-16,1 13-16 16,4 6-19-16,-4 2-1 0,5-5-11 15,0-8-2-15,1-15 4 16,1-6-1-16,-6-13-2 15,-4-7 7-15,-4-11-5 16,-1-3 3-16,-4-9 8 16,-1-9-2-16,1-5 15 15,-1-4 2-15,4 3 6 0,3 5 4 16,5 5-1-16,-7 3-5 16,8 6-9-16,0 5-4 15,-3 8-12-15,7 3-2 0,-4-1-3 16,0-1 0-1,2-2-36 1,1-3-22-16,5-4-50 0,4-8-39 0,-4-10 87 16</inkml:trace>
  <inkml:trace contextRef="#ctx1" brushRef="#br0" timeOffset="123447.22">13231 7695 935 0,'1'4'118'0,"4"3"153"0,3 5-154 16,0 10-28-16,3 8-7 0,-3 10-43 0,1 1-8 16,1 3-22-16,-3-3-6 15,1-6-3 1,0-4-1-1,-5-10 3-15,0-7-4 0,1-8 5 16,-4-6 4-16,-2-6-2 16,-3-8 3-16,-3-15 2 15,1-7-7-15,0-11 4 16,1-4-3-16,6-4 0 0,2 3 0 0,5 5-4 16,4 6 0-16,2 14 0 15,0 2 0-15,1 4-26 31,3 4-19-31,1 3-59 16,-1 1-144-16,0 2 158 16</inkml:trace>
  <inkml:trace contextRef="#ctx1" brushRef="#br0" timeOffset="123642.06">13513 7532 1263 0,'-6'3'106'0,"-4"7"61"16,5 6-72-16,2 1-13 0,5 7-34 16,7 2-18-16,6 3-14 15,0 2-6-15,6-7-20 16,-7-3-9-16,3-10-42 16,-6-7-25-16,-1-7-68 15,4-9-254-15,-4-14 267 16</inkml:trace>
  <inkml:trace contextRef="#ctx1" brushRef="#br0" timeOffset="123808.89">13374 7241 1466 0,'-9'-2'78'0,"-1"-3"10"16,1-1-34-16,6 3-38 15,3-4-25-15,4 3-60 16,7-4-39-16,7 3 54 0</inkml:trace>
  <inkml:trace contextRef="#ctx1" brushRef="#br0" timeOffset="124127.69">13603 7414 951 0,'11'24'100'15,"-2"1"93"-15,-5-5-118 16,0-5-17-16,-4-6-22 15,-3-4-4-15,3-7-3 16,0-6 5-16,2-7 0 16,2-6 2-16,0-7 1 15,0-4-5-15,1-3 3 16,1-1 0-16,-1 6 3 16,0 3 4-16,1 12-8 15,2 4 10-15,3 12-12 0,-1 10-5 16,2 7-8-16,-1 4-8 15,2-2-9 1,-1 1-1-16,3-4 0 0,-1-4-6 16,2-4-33-16,-1-6-16 15,0-8-40-15,-3-4-20 16,-1-15-21-16,2-2-185 16,-5-19 209-16</inkml:trace>
  <inkml:trace contextRef="#ctx1" brushRef="#br0" timeOffset="124329.66">13832 6829 1132 0,'-19'-41'102'0,"1"8"71"16,1 8-14-16,8 17-27 15,2 6-12-15,4 15-38 16,5 10-5-16,7 18-27 16,2 8-8-16,6 11-10 15,1 5-13-15,1 0-15 16,0 1-1-16,-2-3-18 15,2-6-27-15,-2-12-44 16,2-5-40-16,-3-13-57 0,0-8-140 16,0-19 197-1</inkml:trace>
  <inkml:trace contextRef="#ctx1" brushRef="#br0" timeOffset="124600.02">14024 6777 891 0,'2'1'143'0,"-2"11"207"0,-2 2-218 0,-4 11-44 15,-5 2-13 1,-5 3-32-16,-3 4-10 16,-6-2-13-16,1-1-2 0,5-7-17 15,7-2 0 1,12-3-4-16,11 3 1 0,15 0 0 15,9 5-2 1,11 5 6-16,9 1-3 0,7 1 4 0,-2 1-51 16,-5-5-72-1,0 2 71-15</inkml:trace>
  <inkml:trace contextRef="#ctx1" brushRef="#br0" timeOffset="-214448.37">2210 6679 894 0,'-5'0'107'0,"0"0"72"0,5 0-26 0,6-3-61 0,5-3-13 0,8-1-4 0,-1-2-5 0,2 4-3 16,1-4-8-16,-2 7-31 0,-2 1-5 0,-1 2-20 0,-2 1-1 0,2-1 0 15,3 1-1-15,3-2 3 16,5-2-1-16,4-2 13 16,12-1 2-16,4-3 8 15,5 0 0-15,5 2-10 16,-5-4-2-16,2 6-8 16,-5-3-2-16,-1 4 3 15,1 3 1-15,-1 0 14 16,2 0 4-16,1-1 4 15,2 1-1-15,2 0-8 0,2-2-7 16,6-1-4-16,4 0-2 16,2-2-5-1,0-5 3-15,-2-2 2 16,-3-2-5-16,-2-2 1 0,4-2-1 16,4 1 0-16,7 3-2 15,3-2 3-15,2-4-4 16,0 1-1-16,-1-3 4 15,-5 3-4-15,-1-2 4 0,4 1 2 16,3-4 1-16,5 2 4 16,1-2-6-16,-1 4-4 15,-8 3 0-15,-3 1-1 16,-5 0 4-16,-7 3 2 16,6 1-5-16,4 2 0 15,2-1-4-15,6-1-3 16,4 1 5-1,-8 1-1-15,-2 4 4 0,-7 0 2 16,-4 4-1-16,-7 2 2 16,2 2-4-16,-5 5 1 15,-1 3-1-15,-1 2 0 0,1 3 0 16,-8 2-4 0,-4 4 5-16,-2-4-5 15,-2 3 4-15,6-4 1 0,3-2-1 16,4 1 4-16,-2-1-1 15,4 0 3-15,2 0-2 0,5 2-2 16,-1 0-1-16,-1-1 1 16,-9 3-2-1,-5 4-2-15,-1 3 1 16,1-3-1-16,3 2 2 16,4-7 0-16,7 0 0 0,4 1 5 15,2-4-1-15,7 2-2 16,4-2-1-16,7-1-5 15,1-2 3-15,2-3 1 16,-3-4 0-16,2-4 0 16,0 0 2-1,7 2-1-15,4-4 1 0,-4 2-1 16,1 0-2-16,-12 2 6 0,1-1-2 16,1 4 2-1,1-5 1-15,10-3-7 0,7 1 2 16,-4 1 0-16,-6 1 0 15,-10 0 8 1,-7-2-4-16,-4 4 1 0,1-2-3 16,-1 6-2-16,2-3 0 15,0 0-5-15,-3 5 0 16,0-6 1 0,-5 0 0-16,-5-1 6 0,10 1 4 0,-6-2-3 31,2-2 3-31,7 1 1 15,-4-6-4-15,4 2 2 16,3 2-6-16,-8-3 0 0,0 1 0 0,1 2 2 16,-1-5-2-16,5 5 4 31,3-3-1-31,-3 3-4 0,5 1 1 0,-2 0 0 31,2 2-1-31,-7-3 0 0,-6 0 8 16,2-2-4-16,-2-4 3 15,3 1-5 1,4-1-5-16,-1 1 4 0,2 1 0 16,-2 0 0-16,-2 0-1 15,-1 1-4-15,-6 1 1 0,0 2 4 16,1-3 7-16,-1-1 0 16,3-2-7-16,2 3 1 15,0-2-1-15,4 3-5 16,-4 2 5-16,-2 3 4 15,-5-3-7-15,-3 4 2 16,2 2-3-16,5-3 0 16,2 2 2-16,3-2 0 15,5 3 6-15,2 0-2 16,-1 2 4-16,0 1-2 0,-7 1-2 16,-9-3-2-1,-4 1 0-15,9 0 1 0,-1 1-2 16,6 0 0-16,4 1 1 15,-2-1 1-15,2 0-3 16,-3-1 3 0,-4 3-5-16,0-2 3 0,-4 1 1 15,6-6-4 1,6-1 4-16,-1 0-2 0,5 0 0 16,9-1 2-16,0 1 2 15,5-5-1-15,2 0 7 0,-5-4-1 16,3-1-6-16,9-9 0 15,10 5-1-15,11-2-5 16,0 4 6-16,4 4 3 16,2 3-3-16,12 5 0 15,1 5 3-15,4 9 1 16,-7 3-5-16,-5-1 3 16,3 2-9-16,-2 2-6 15,-5-1-4-15,-15 3-46 0,-11-1-28 16,-23-6-97-16,-5 0 99 15</inkml:trace>
  <inkml:trace contextRef="#ctx1" brushRef="#br0" timeOffset="-174057.95">15450 10313 900 0,'-14'1'95'0,"0"4"62"0,-2-2-25 0,2 2-42 16,3 0-11-16,3-4-7 0,2-1 0 0,2 0 2 0,4 0-7 0,0 0-18 15,2-6-17-15,6 4-18 16,6 1-8-16,10 1-2 0,6 0-2 16,16 0-2-1,4 0 2-15,2 3-2 16,2 0-3-16,-12 0-10 15,-1-1-12-15,-1-1-53 0,-4 2-28 16,-3 2 53-16</inkml:trace>
  <inkml:trace contextRef="#ctx1" brushRef="#br0" timeOffset="-173615.6">16346 10371 692 0,'-3'0'126'0,"3"2"108"0,-3-1-42 0,6-1-58 0,2-3-14 15,0 1-15-15,-1-4-10 0,-2 4-17 0,-2 2-17 16,8-3-25-16,0 3-12 0,7 2-12 16,4-1-8-16,7 1-6 15,5 0-15 1,4 1-66-16,1-3-20 16,2 0 46-16</inkml:trace>
  <inkml:trace contextRef="#ctx1" brushRef="#br0" timeOffset="-173331.96">17014 10330 1230 0,'0'0'87'0,"1"0"46"32,4 2-18-32,-2 1-27 0,0 1-11 15,2 4-21-15,1 3-14 16,4 2-13 0,6 0-10-16,9-1-10 0,5 1-3 0,11-8-12 31,1-5-12-31,10-7-63 15,4-9-20-15,-3-4 47 16</inkml:trace>
  <inkml:trace contextRef="#ctx1" brushRef="#br0" timeOffset="-164269.56">14467 10279 613 0,'-9'2'69'0,"-4"0"53"0,4 1-4 0,-7 5-13 0,-1-5-7 0,-1 2-17 15,1-1-7-15,4-1-11 0,12-1-5 0,-1-2 4 16,1 0 3-16,-4 2-3 16,10-6 4-16,9 1 0 15,-2 2-6-15,9-6 0 31,4 4-10-31,7 2-13 0,2 1-11 0,11 0-11 16,2-2-4-16,0-1-18 16,2 3-24-16,-9 0-77 0,-2 5 68 15,-24-2-8 1</inkml:trace>
  <inkml:trace contextRef="#ctx0" brushRef="#br0" timeOffset="-74787.85">9000 13936 0,'0'0'0,"0"0"0,0 0 0,0 0 0,0 0 16,0 0-16,0 0 15,0 0 1,-47-28-16,31 16 16,0 4-1,0 1-15,8-1 16,8 4-16,0 4 16,0 0-1,0 0-15,0 0 16,71-36-1,-47 28-15,55-19 16,-8-1-16,-24 9 16,-15 3-1,-9 4-15,-15 4 16,0 4 0,0 4-16,-8 0 15,8 0-15,-8 0 16,8 0-1,-8 0-15,8 0 16,-8 0-16,8 0 16,-8 0-1,0 0-15,0 4 16,7 0 0,1 0-16,0 0 15,0 4-15,-8 0 16,0-8-1</inkml:trace>
  <inkml:trace contextRef="#ctx1" brushRef="#br0" timeOffset="-75161.8">3784 6600 1700 0,'0'0'14'0,"-2"3"-2"0,4 7 11 0,1-1 2 0,7 4 2 0,5-4 4 16,12-1 9-16,8 2 1 0,11-5 4 0,10 4-5 0,12 0-3 0,10 1-2 0,13 3-9 0,2 4-3 0,14 0-7 0,15 5-5 15,12-1 0 1,14-1 0-16,16-4 12 16,13-2 6-16,17-7-4 15,2-3 1-15,17-1-4 16,-2 1-2-16,-12-1 15 0,-2 3-3 16,-16 7-10-16,-13 4-1 0,-20-1-17 15,-12 3-1-15,-35 0 1 16,-13-5-3-16,-19 0-1 15,-9-1-2 1,-19-4-2-16,-8-6 1 16,-20-1 3-16,-8-2 0 0,-26-2 4 15,-13-1-3 1,-26-3 6-16,-14-1-2 0,-21-2-6 0,-11 3-5 16,-23-4-12-16,-13 2-5 15,-18 4-6-15,-4 0 4 16,-19 0 5-16,-7 4 4 15,-12 0 15 1,-15 0-2-16,0 1-11 16,1 2-1-16,-2 1-7 0,8-1 1 0,21 6 17 31,7-2 4-31,17 2 3 0,13 0 2 0,21 3-6 16,13-8 1-16,33-1 1 15,14 2-1-15,30-10-2 31,12 2-2-31,23-5-3 16,12 2 5-16,29-5-3 16,12-2 1-16,29-1-4 15,14-2-9-15,30-2-5 16,13-1-3-16,20-3 6 0,19-2 6 16,18-1 5-16,11-4 3 15,26 1 2-15,3 1-1 16,-1-3 6-16,8 3 5 0,-10 5-5 15,-14-1 4-15,-7 0 2 16,-12 6-2-16,-33-2 2 16,-11 2 0-16,-36 3-6 15,-21-1 0-15,-38-3 4 16,-14 5 2-16,-31-1 9 16,-17-4 0-16,-27 6-11 15,-18-1-4-15,-29 2-2 16,-14 3-4-16,-34 5-1 15,-7 3 1-15,-21 8-8 16,-6 5 0-16,-10 4 2 16,-6 5-3-16,-2-3-7 15,-4 3-3-15,4 3 1 16,1 0 3-16,2 2 9 0,4-3 1 16,12 1-9-16,6-1-4 15,22-5-14-15,7 3-1 16,34-3 8-16,14 1 4 0,29-6 13 15,21 1 5 1,29-3 5-16,18 1 2 0,35-2 9 16,12 0 7-16,39-8 8 15,26 0 7-15,38-4 0 16,15-4-5-16,45-8-5 16,4-1-4-1,15-6 2-15,26 2 3 0,-8-2 4 16,5 4-1-16,6 2-12 15,-22 4-5-15,-3 6-3 16,-11-4-1-16,-34 5-2 16,-9-1-1-16,-28 0 0 15,-20 1-3-15,-33-1 7 0,-23-2 4 16,-45 3 5 0,-23 0 1-16,-30-2 7 15,-22 2-3-15,-45 1-17 0,-32 2 0 16,-41 2-9-16,-19 4-9 15,-43 2-5-15,-8 3-7 16,-26 3-7-16,-23 2 10 16,1 6 10-16,-7 0 9 15,-11 3 6-15,15 1 1 16,-10-3 2-16,9-1 5 16,26-3 8-16,4-3-3 15,45-10-5-15,20-2-3 16,41-11-4-16,30-1-1 15,47-3-5-15,23-1 0 0,40 1-14 16,32 0 5-16,38 1 8 31,24 2 1-31,48 4 12 0,19 2 2 0,32 4 2 16,24 4 6 0,18 5 11-16,9 0 1 15,26 3 8-15,-6-1 2 0,11-1-9 16,-2-1-5-16,-23-9-9 0,-2-4-8 15,-36-18-133 1,-21-8 93-16</inkml:trace>
  <inkml:trace contextRef="#ctx1" brushRef="#br0" timeOffset="27983.01">16040 12025 819 0,'2'5'121'0,"-2"4"158"0,0-7-158 0,0 6-28 0,0-5-4 0,0-3-13 16,0 2 5-16,1-4 8 15,3-4 5-15,-4-2-2 16,0-5-13-16,-10-4-20 16,-4 1-12-16,-10-1-14 15,-4 1-11-15,-8-3-12 16,-4 5-6-16,-2 6-5 15,2 8-1-15,5 13-4 16,7 7-2-16,6 15-6 16,5 0 9-16,7 12-11 0,5 2 0 15,10-8-7 1,11 0-11-16,6-16 12 0,6-6 3 16,12-18 13-1,-1-4 7-15,4-17 13 16,-2-4 5-16,-10-6 10 0,-4-1 4 15,-13 1-7-15,-3 1-3 0,-11 4-5 16,-1 0-1-16,-5 12-1 16,-1 4 4-16,3 9-5 31,-1 9-1-31,3 9-5 0,2 4 2 16,3 14-8-16,2 6 2 15,3 14-2-15,-2 5-3 16,-3 12-1-16,1 4-2 0,-3-1-27 15,-1-1-21-15,0-10-16 0,2-11-27 16,2-18-1 0,4-9-11-16,3-23-43 15,2-5-139-15,1-26 178 16</inkml:trace>
  <inkml:trace contextRef="#ctx1" brushRef="#br0" timeOffset="28141.64">16346 12328 1374 0,'2'8'143'0,"-1"-2"112"0,1-1-90 0,1-7-66 0,-4-6-48 0,2-6-111 0,1 0-50 0,7-8-201 15,5 0 170-15</inkml:trace>
  <inkml:trace contextRef="#ctx1" brushRef="#br0" timeOffset="28660.35">16977 12073 1405 0,'-1'-13'126'0,"-4"2"91"15,2-8-51-15,-10-5-30 16,1-1-32-16,-12-6-37 16,-3-1-20-16,-3 10-26 15,0 6-4-15,2 19-18 0,-1 12 1 16,6 24-12-16,-1 10 4 15,7 14-5-15,6-2-15 16,9-10-14-16,5-5-5 16,13-18 4-1,5-6 16-15,5-17 24 16,4-5 0-16,5-13 10 0,0-4 8 16,-4-10 11-16,1-6 10 15,-7-5 4-15,-6 2 0 0,-3 6-4 16,-8 3 4-1,-4 14-5-15,-2 12 1 0,6 2 0 16,-2 15-14-16,-4 19-2 16,1 6-12-16,-3 19-6 15,-5 6 1-15,4 10-42 16,-1 1-6-16,0-6-61 16,6 2-30-16,-1-15-20 15,2-11-29-15,9-14-20 16,-3-15 102-16</inkml:trace>
  <inkml:trace contextRef="#ctx1" brushRef="#br0" timeOffset="29148.53">17504 12238 1246 0,'19'-12'96'0,"0"-3"63"0,-3 0-13 0,-7 0-22 0,-2 1-5 0,-3-6-23 0,1 1-4 15,-6-5-8-15,-7-3-16 16,-14 2-27-16,-8 1-8 0,-8 10-28 16,0 6 2-16,0 19-15 15,2 11-3-15,4 19 0 16,4 8-5-16,9 3-5 15,6-1-15-15,16-13-6 16,8-7 0-16,10-12 14 16,1-11 14-16,2-10 14 15,3-9-1-15,-4-8 14 16,2-4 1-16,-2-7 19 16,-3-3 6-16,1 1 8 0,-6-4 5 15,1 11-8-15,-3 3-1 16,-9 12-13-16,6 9 2 15,-5 21-11-15,-1 8-7 16,-4 21-1 0,0 8-8-16,-6 6-11 0,-3 2-13 15,1 0-52-15,0-2-32 0,8-11-51 16,8-7-23-16,6-16-17 31,2-12-101-31,6-18 186 0</inkml:trace>
  <inkml:trace contextRef="#ctx1" brushRef="#br0" timeOffset="29554.95">18039 12185 1095 0,'3'-29'186'16,"-1"-1"225"-16,-5 2-240 0,-10 6-11 0,-9 9-66 0,-6 4-23 0,-7 18-46 15,2 5-10-15,0 19-10 16,4 12-8-16,4 5 0 16,3 0-8-16,14-7-3 15,6-7-5-15,15-15-11 0,4-9 5 0,7-12 8 16,-3-6 4-16,5-10 17 16,1-4 6-16,0-5 15 31,5-1 12-31,-10 4 3 0,-2 0 0 0,-7 5-2 15,-4 1-4 1,-4 11 2-16,0 5-7 0,-2 11 0 16,0 10-7-16,0 15-7 15,-1 12-3-15,-2 7-12 16,0 8 1 0,0 13-9-16,0-2-10 0,-2-5-45 0,2-1-30 31,-1-16-68-31,1-2-36 0,-2-13-180 15,0-4 213-15</inkml:trace>
  <inkml:trace contextRef="#ctx1" brushRef="#br0" timeOffset="30002.81">19591 12121 1465 0,'16'7'117'0,"-6"1"54"0,-4 1-11 0,-12 5-43 0,-4 7-34 0,-13-1-43 16,-6 10-17-16,-9 3-25 16,-4 7-15-16,-6 7-45 15,3 2-27-15,4 1-54 16,0-5-30-16,12-14 102 16</inkml:trace>
  <inkml:trace contextRef="#ctx1" brushRef="#br0" timeOffset="30223">19230 12091 1318 0,'6'-12'145'0,"2"6"106"0,10 13-98 16,5 16-17 0,4 14-55-16,5 8-18 15,6 16-41-15,6 5-10 16,8 8-16-16,5-4-23 15,-1-2-46-15,1-8-47 0,-2-15-209 16,-1-1 192-16</inkml:trace>
  <inkml:trace contextRef="#ctx1" brushRef="#br0" timeOffset="30414.5">20423 12166 1161 0,'0'14'217'16,"0"13"318"-16,0 9-360 16,-5 11-76-16,0 10-23 0,-4 6-54 31,3 2-9-31,-1-12-41 0,7-2-34 16,8-13-88-16,0-7-56 15,9-10 111 1</inkml:trace>
  <inkml:trace contextRef="#ctx1" brushRef="#br0" timeOffset="30732.25">20786 12142 1667 0,'0'-11'113'15,"0"8"43"-15,0 3-32 0,0 19-53 0,0 12-15 16,-2 12-33-16,-1 10-9 15,4 7-12-15,4-1-5 0,11-7-22 32,9-8-2-32,16-20-4 15,13-10-16-15,9-16 25 16,2-9 11-16,-2-14 41 16,-6-4 28-16,-10-10 33 0,-5-4 13 0,-13 2-4 15,-15 0 3-15,-17 2-17 16,-13 1-25-16,-26 0-30 15,-10 5-22-15,-15 24-50 32,-7 6-10-32,-5 22-58 15,7 1-22-15,9 1-65 16,17-1-47-16,28-15 144 16</inkml:trace>
  <inkml:trace contextRef="#ctx1" brushRef="#br0" timeOffset="30971.21">21655 11314 1746 0,'5'-5'128'0,"-4"10"48"15,4 16 4-15,-7 31-33 16,-2 14-25-16,-6 14-39 15,-2 4-24-15,5-15-34 16,-1-6-35-16,5-14-90 16,5-6-65-16,1-12-125 15,5-2 139-15</inkml:trace>
  <inkml:trace contextRef="#ctx1" brushRef="#br0" timeOffset="31938.01">15912 13594 848 0,'-3'-3'112'0,"-3"-5"121"0,3 5-119 0,-3 2-46 0,-4-1-20 0,1 4-25 0,-2 9-6 0,1 8 1 15,2 7 4-15,0 14-3 16,5 6-4 0,5 4-10-16,6 2-4 0,12-9-3 15,4-6 1 1,6-8 2-16,1-10 2 0,2-14 14 15,4-9 17 1,-6-13 21-16,2-13 17 0,-7-8 4 16,-7-6-6-1,-12-8-10-15,-7-5-12 16,-12 5-13-16,-7 2-8 0,-14 4-14 16,-2 5-3-16,-6 5-21 15,-5 4-19-15,4 18-42 16,-4 8-29-16,13 6-59 15,4 1-120-15,29 2 174 16</inkml:trace>
  <inkml:trace contextRef="#ctx1" brushRef="#br0" timeOffset="32120.73">16502 13700 1367 0,'0'8'184'0,"-4"-3"228"16,-6-7-302-16,1-3-30 16,-1-7-80-16,6-1-41 15,4-6-70-15,1 2-54 0,9 3 94 16</inkml:trace>
  <inkml:trace contextRef="#ctx1" brushRef="#br0" timeOffset="32619.9">16982 13568 1224 0,'2'0'126'0,"-4"1"102"16,-12 2-108-16,3 4-6 16,-8 7-41-16,0 2-15 0,0 9-24 15,-1 5-14 1,1 19-12-16,4 9-7 0,11 13-4 15,7 3-2-15,19-3-6 16,11-11-7-16,10-17-11 16,2-15 4-16,1-17 3 15,-3-9 16-15,-1-15 37 16,-5-3 10-16,-9-19 32 16,-7-4 6-16,-14-7-13 15,-2-4-9-15,-8-2-23 16,-6-5-14-16,-17-1-8 15,-2-1-8-15,-10 3-17 0,0 11-8 16,5 20-29 0,3 13-6-16,2 15-44 0,2 5-25 15,9 3-49-15,4-2 77 16</inkml:trace>
  <inkml:trace contextRef="#ctx1" brushRef="#br0" timeOffset="33050.04">17556 13560 1095 0,'3'12'182'16,"-1"6"249"-16,-2 1-220 0,-5 6-60 0,4 5-29 0,-6 11-69 16,3 1-26-16,1 7-22 0,-1-3-4 0,4 0-44 15,0-8-28-15,11-5-84 0,0-8-48 31,10-6 115-31</inkml:trace>
  <inkml:trace contextRef="#ctx1" brushRef="#br0" timeOffset="33470.33">18108 13418 1491 0,'-22'12'112'0,"-1"9"66"16,-6-1-25-16,-2 15-53 15,-1 4-22-15,4 15-58 16,3 4-10-16,14 9-11 15,6-4-10-15,19-6-15 0,10-9-16 16,10-10-9-16,4-6-23 16,6-18 12-16,2-9 16 15,3-10 13-15,0-8 35 16,-8-9 34-16,-9 3 9 16,-15-4 30-16,-12-1 6 15,-16 5 0-15,-15 0-9 16,-23 3-26-16,-7 2-19 0,-4 10-28 15,3 4-14-15,6 14-28 16,7 3-20-16,10 0-69 16,7 1-49-16,25-9 101 15</inkml:trace>
  <inkml:trace contextRef="#ctx1" brushRef="#br0" timeOffset="33938.02">19973 13702 1153 0,'0'-4'120'0,"0"0"115"0,-1 4-50 0,-3 0-10 0,-2 0-2 0,-2 8-34 0,-3 1-15 16,-6 10-56-16,-2 0-28 15,-9 14-23-15,-6 2-19 16,-3 9-26-16,-3-2-20 16,-1-4-64-16,3-3-26 0,8-19-60 15,7-5 154 1,10-17 3-1</inkml:trace>
  <inkml:trace contextRef="#ctx1" brushRef="#br0" timeOffset="34120.8">19625 13503 1650 0,'0'6'138'0,"0"12"60"15,7 8-24 1,12 19-56-16,5 7-29 15,15 11-31-15,4-2-16 16,9 2-27-16,3-3-21 0,-1-13-56 0,1-1-33 16,4-10-100-16,4-6-40 15,12-6 127 1</inkml:trace>
  <inkml:trace contextRef="#ctx1" brushRef="#br0" timeOffset="34446.08">20850 13624 1503 0,'7'0'124'15,"-3"3"83"-15,3 1-20 16,-6 8-30-16,-1 4-27 16,-1 20-49-16,-1 12-26 0,1 13-34 15,-1 9-8-15,2 2-34 16,0-3-18-16,8-18-73 15,6-12-44-15,7-15-76 16,7-11 108-16</inkml:trace>
  <inkml:trace contextRef="#ctx1" brushRef="#br0" timeOffset="34786.79">21231 13757 1692 0,'0'1'101'0,"-5"7"26"16,-2 10-38-16,3 10-48 0,-1 15-16 15,7 20-21-15,4 8-1 16,2-2-11-16,3-6-12 16,14-20-18-16,7-10-5 0,15-22 8 15,5-10 9 1,-2-10 37-16,4-10 13 0,-10-17 23 15,-4-4 20-15,-13-9 17 16,-15-1 5-16,-24-2-5 16,-15 1-12-1,-28-1-33-15,-9 2-14 0,-8 15-43 16,-1 8-16-16,5 26-26 16,5 10-22-16,10 13-25 15,9-3-29-15,20-3-53 16,18-6 93-16</inkml:trace>
  <inkml:trace contextRef="#ctx1" brushRef="#br0" timeOffset="35024.69">21653 12992 1389 0,'3'-19'153'15,"1"0"143"-15,7 25-139 16,0 10-5-16,4 30-41 16,3 14-20-1,-6 17-24-15,-5 2-24 0,-7-6-19 16,3-9-30 0,-3-17-80-16,0-9-50 0,3-11-119 15,0-6 122-15</inkml:trace>
  <inkml:trace contextRef="#ctx1" brushRef="#br0" timeOffset="40857.9">14996 14438 865 0,'6'-6'115'0,"-3"3"110"0,1-1-83 0,-8 4-58 15,-5 0-13-15,-2 0-17 0,-2 0-5 0,4 0-1 0,-2 0 1 32,9 0 11-32,1 0 2 0,-3 2 0 15,8-2 0-15,8 2-5 16,6-1-3-16,12 2-8 15,6 2-2-15,10 6-19 0,4-1-3 16,10 5-11-16,8 1-4 16,23 0-5-1,17 6 1-15,26 5-1 0,16 0-1 0,23 4 4 16,15 1-10 0,11-9 4-1,7-5-3-15,14-9 1 16,-9-7 5-16,13-10 29 0,5-8 7 0,-21-8 21 15,-5 4 0-15,-20-4-24 16,-23 2-9 0,-34 10-70-1,-17 1-64-15,-51 6-122 16,-4-3 115-16</inkml:trace>
  <inkml:trace contextRef="#ctx1" brushRef="#br0" timeOffset="46473.03">15471 14944 840 0,'6'-4'122'16,"-1"-6"121"-16,0 4-81 0,-5 0-47 0,-2 2-4 0,-1 4-13 0,1 0 6 15,-3 5-14-15,2 3-2 16,-1 1-22-16,-4 1-18 16,-2 10-27-16,4 7-7 0,0 9-13 15,-1 5 2-15,4 10-3 16,-2 1-2-16,2 3 1 15,0 0-19-15,2-9-34 16,1-5-23-16,1-13-45 16,4-12-16-16,6-13-211 15,0-6 215-15</inkml:trace>
  <inkml:trace contextRef="#ctx1" brushRef="#br0" timeOffset="46863.92">15865 15078 1238 0,'-1'0'88'0,"-4"0"38"16,0 0-22-16,-3 5-39 15,-1 5-19-15,-1 5-22 16,-1 7-10-16,3 10-13 15,2 6 3-15,6 11-3 16,5 1-2-16,11-4 1 16,4-2 0-16,12-17 1 15,5-7-2-15,3-17 6 16,4-10 3-16,-3-12 14 16,-1-14 12-16,-6-10 13 15,-2-6 10-15,-12-3 1 16,-7 0-6-16,-16 5-16 15,-13 3-11-15,-9 6-17 16,-8 0-2-16,-4 6-17 0,-1 6-17 16,2 10-41-16,3 11-26 15,6 11-37 1,4 7 28-16,8 1 55 0</inkml:trace>
  <inkml:trace contextRef="#ctx1" brushRef="#br0" timeOffset="47042.58">16427 15119 1636 0,'0'0'99'0,"-3"-3"16"16,-4-5-43-16,4-3-97 15,2-1-51-15,7-4-313 16,11 2 239-16</inkml:trace>
  <inkml:trace contextRef="#ctx1" brushRef="#br0" timeOffset="47720.18">17074 15004 1184 0,'-11'-6'81'0,"-4"1"38"0,3 4-22 0,-2 5-33 0,1 4-12 0,-1 11-15 16,-4 3-6-16,7 11-5 31,-1 5-8-31,12 6-9 0,9 4-5 16,10-4-4-16,3 0 0 0,8-12-2 15,2-6 2-15,7-13-6 16,1-5 2-16,-3-14 2 16,-5-6 6-16,-8-8 33 15,-5-7 16-15,-7-6 32 16,-5 0 3-16,-11-3-10 16,-8-2-11-16,-7 5-31 15,-6 1-14-15,-7 2-20 16,-6 2-22-16,-4 4-43 15,4 5-20-15,8 8-47 16,11 6 0-16,17 5-22 0,-6 2-172 16,23 3 213-16</inkml:trace>
  <inkml:trace contextRef="#ctx1" brushRef="#br0" timeOffset="47967.2">17623 14925 1445 0,'6'2'106'0,"-6"9"73"15,3 3-27-15,-5 13-38 16,-1 9-33-16,3 4-52 15,-1 9-14-15,1-2-25 16,3-1-19-16,-3-5-49 16,9-4-33-16,4-8-5 0,-4-5 46 15</inkml:trace>
  <inkml:trace contextRef="#ctx1" brushRef="#br0" timeOffset="48441.19">18135 14894 1333 0,'-1'1'89'0,"-4"7"42"0,-4 2-29 16,-4 4-27-1,-3 0-23-15,-1 7-28 16,1-1-8-16,5 5-14 0,1 1-1 16,7-4-3-16,3-3 3 15,3 0-2-15,5-5 4 16,13 2 14-16,4-1 9 15,11-2 12-15,5 0 2 0,0 1-7 16,-1 1-10-16,-9-2-6 16,-4 0-8-1,-9-4-2-15,-11 2-4 0,-5 5-1 16,-7 3-3-16,-18 6-25 16,-3 0-11-16,-11 4-38 15,-4 1-14-15,1-2-16 16,2-6-5-16,7-4-76 15,4-9-150-15,6-9 203 16</inkml:trace>
  <inkml:trace contextRef="#ctx1" brushRef="#br0" timeOffset="48660.98">18192 14977 1626 0,'19'-1'115'0,"2"-10"42"15,1 1-32-15,4-2-48 16,1-1-36-16,6 2-33 16,-1 3-3-16,1 2-43 15,0 1-43-15,0-1-110 16,7 0 100-16</inkml:trace>
  <inkml:trace contextRef="#ctx1" brushRef="#br0" timeOffset="49221.89">20259 15154 762 0,'8'-6'135'0,"1"3"148"0,-3-4-98 0,-1 6-36 0,1 1-11 0,-4 4-13 0,-2 3 0 0,-13 13-24 0,-7 5-18 0,-16 13-34 16,-10 5-20-16,-11 17-39 15,-4 0-20-15,4 3-47 16,0-3-19-16,11-21-41 16,8-1-15-16,8-27 90 15</inkml:trace>
  <inkml:trace contextRef="#ctx1" brushRef="#br0" timeOffset="49432.74">19907 15100 1304 0,'3'5'119'16,"2"0"82"-16,6 15-63 0,5 6-11 15,7 11-25-15,10 9-22 16,8 14-39 0,7 2-15-16,7-2-18 15,0-4 0-15,0-13-43 16,1-7-45-16,-6-7-103 15,-4-7 91-15</inkml:trace>
  <inkml:trace contextRef="#ctx1" brushRef="#br0" timeOffset="49669.64">21096 15118 1835 0,'-3'1'117'0,"-5"9"30"15,2 6-38-15,-3 12-42 0,2 10-31 16,4 15-16-16,2 7-6 16,1 3-20-16,4-4-18 15,6-12-64-15,2-4-41 16,4-18-96-16,0-8 114 15</inkml:trace>
  <inkml:trace contextRef="#ctx1" brushRef="#br0" timeOffset="50047.95">21346 15198 1510 0,'-11'-8'90'0,"-2"4"61"16,-1 0-39-16,1 12-30 16,2 10-11-16,5 8-31 15,4 12-14-15,4 11-9 16,4 3-9-16,7-1-7 16,3-4-1-16,10-4-2 15,8-9-36-15,3-8-2 0,6-9-3 16,4-17 1-16,2-8 39 15,-1-12 8-15,-1-7 18 16,-14-5 28-16,-5-1 21 16,-17-10 30-16,-6 4 1 0,-13-7-13 15,-14 4-21-15,-14 2-37 16,-16 2-16-16,-13 10-25 16,-3 4-18-16,4 15-31 15,7 9-10-15,14 11-19 16,12 6-10-16,15 2-51 15,11-6-30-15,10-7 92 16</inkml:trace>
  <inkml:trace contextRef="#ctx1" brushRef="#br0" timeOffset="50378.09">21871 14610 1412 0,'0'16'144'0,"-2"7"100"0,1 11-85 15,-1 3-22-15,2 15-52 0,-1-1-35 0,-2 1-39 0,1 0-24 0,0-14-81 16,2-5-55-16,7-8 70 16</inkml:trace>
  <inkml:trace contextRef="#ctx1" brushRef="#br0" timeOffset="63876.67">2700 13069 659 0,'-6'-3'119'0,"1"-3"69"0,-3 1-35 0,-1 3-21 0,-1-1-34 0,1 3-9 0,-1 0-13 16,2 3-2-16,-1 8-13 16,-2-4-7-16,5 2-11 15,-1 2-9-15,10-4-2 16,5-1-3-16,13 2 1 16,7 1 7-16,18 2 4 15,8 4 7-15,26 8-8 16,12 2 3-16,29 10-12 15,27-2-12-15,31 0 0 16,12-6-11-16,26-5-4 16,4-8 0-16,2-10-15 15,7-6-10-15,-8-6-56 16,-9-3-35-16,-6-14 54 16</inkml:trace>
  <inkml:trace contextRef="#ctx1" brushRef="#br0" timeOffset="66345.14">15531 16274 864 0,'-10'12'149'0,"2"3"168"0,4-1-182 0,2 0-16 0,2-3-33 16,3 0-13-16,8 2 2 16,2-1 0-16,1 7-4 15,0 5-2-15,-4 11-24 0,-2 4-16 16,-4 15-19-16,-2 5-7 15,-5 8-3 1,-4 1-9-16,1-2-52 16,0-5-19-16,4-17-56 0,5-15-17 15,8-29-182-15,2-13 199 16</inkml:trace>
  <inkml:trace contextRef="#ctx1" brushRef="#br0" timeOffset="66527.23">16023 16679 1707 0,'0'6'107'0,"-3"-6"19"16,-4-9-52-16,0-8-144 15,-3-6-60-15,4-2 60 0</inkml:trace>
  <inkml:trace contextRef="#ctx1" brushRef="#br0" timeOffset="67532.36">16618 16395 770 0,'1'-1'144'0,"-1"-4"189"16,0 3-223-16,-1-2-21 0,-4 0-26 15,0 3-15-15,0 1-12 0,-2 0-6 0,0 1-2 16,1 1 1-16,-4 6-5 16,3-2-1-16,-3 7-17 15,-2 4-5-15,-1 4 1 16,-1 4-5-16,1 11 5 15,0 7 3-15,6 7-7 16,2 5-1-16,8-9-1 16,5 0-4-16,9-16 2 15,5-7 5-15,5-10-8 16,8-11 4-16,4-12 5 16,5-6 5-16,2-10 18 15,-2-3 5-15,-3-13 19 0,-6-4 0 16,-11-3 1-16,-10 2-5 15,-20 7-11-15,-15 4-7 16,-15 8-15-16,-7 4-7 16,-7 11-27-16,-2 5-10 15,3 15-16-15,0 5 1 0,9 9-10 16,7 1 0-16,10-3-18 16,8 1-16-1,11-4-181-15,4-5 172 0</inkml:trace>
  <inkml:trace contextRef="#ctx1" brushRef="#br0" timeOffset="68213.67">17217 16515 589 0,'0'0'125'0,"-1"-5"102"0,-1 1-83 0,2 2-21 16,2-4-44-16,-1 1-8 0,1 3-13 0,-2 2-2 15,0 0 1-15,1 0 1 16,1 0 2-1,-1 2-3-15,-1 4-5 16,-3-1-12-16,-1 1-7 16,-1 2-9-16,-1 3-6 0,2 2-2 15,3 7-10 1,1 6 0-16,1 10-5 0,1 2-1 0,4 7 0 16,2-2 1-16,3 0-3 15,5-1-12-15,8-10-5 16,4 1-3-1,5-16 1-15,3-4 17 16,-1-15 8-16,-2-4 8 16,-4-10 16-16,-3-6 3 0,-7-6 13 15,-4-5 3-15,-9-8 1 0,-6 0-5 16,-13-4-7-16,-7 1-9 16,-18-2-10-16,-6 2-5 15,-7 11-19 1,1 3-15-16,7 22-31 0,4 8-16 15,6 8-37 1,4 8-19-16,10-2-218 16,5-1 211-16</inkml:trace>
  <inkml:trace contextRef="#ctx1" brushRef="#br0" timeOffset="69339.3">17932 16384 817 0,'0'0'76'0,"0"-3"52"0,0 1-13 0,0 2-15 0,1 0-7 0,1 0-3 0,0 0-3 0,-2 5 4 16,0 0-4-16,0 3-7 0,0 4-6 0,0 7-13 31,0 3-3-31,-2 10-5 16,-1 6-10-16,3 9-19 0,0-1-12 15,0 3-14-15,1 0-14 16,1-5-37-16,3-5-20 0,-2-6-51 15,0-6-9-15,3-10-26 16,-1-6-152-16,3-9 202 16</inkml:trace>
  <inkml:trace contextRef="#ctx1" brushRef="#br0" timeOffset="69688.62">18274 16466 1117 0,'10'-1'151'0,"-4"1"177"0,-6 0-220 15,-3 3-16-15,-10 9-40 16,1 6-12-16,-9 7-19 16,2 2-6-16,5 4-1 15,6-2-1-15,13-4-5 16,6-1-1-16,12-6 0 15,4 1 2-15,8-3 8 16,1 5 3-16,1-6 7 16,-1 4-2-16,-5 0-10 15,-4 5-2-15,-5-7-10 0,-8 7-1 16,-12-5-9-16,-5 3-9 16,-16 5-33-16,-6 1-14 15,-10 4-19-15,-6-1-12 16,-3-4-8-16,1-3-5 15,4-13-81-15,7-2 108 16</inkml:trace>
  <inkml:trace contextRef="#ctx1" brushRef="#br0" timeOffset="69894.4">18243 16435 1589 0,'17'-2'97'0,"8"-3"35"16,5-4-31-16,8-1-50 15,1-2-20-15,7 2-18 0,0-1-4 16,0-1-35-16,3 2-32 16,1-2-84-1,4-3 71-15</inkml:trace>
  <inkml:trace contextRef="#ctx1" brushRef="#br0" timeOffset="70435.19">20333 16543 950 0,'1'0'157'0,"1"0"221"0,-2 5-264 0,2 3-9 0,-7 5-29 15,-5 1-9-15,-10 9-18 16,-5 6-13-16,-10 9-12 16,-6 3-12-1,-8 6-21-15,-3 5-13 0,0-8-28 16,3 0-9-16,5-14-42 15,8-6-17-15,-2-13 69 16</inkml:trace>
  <inkml:trace contextRef="#ctx1" brushRef="#br0" timeOffset="70672.78">19796 16450 1082 0,'18'8'194'16,"-1"6"282"-16,12 9-347 0,2 3-23 15,2 12-39-15,5 5-17 16,5 14-28-16,4-2-13 16,4-2-6-16,4 3-4 15,-2-15-25-15,-1-4-21 16,-1-11-56-16,-4-9-40 0,-6-3 75 15</inkml:trace>
  <inkml:trace contextRef="#ctx1" brushRef="#br0" timeOffset="71398.96">21208 16442 1245 0,'-3'8'113'0,"2"-1"97"0,-2 4-31 0,3 8-19 15,3 3-23-15,1 12-47 16,4 4-27-16,-3 16-38 16,-3 6-12-16,-2 6-26 15,-2-1-11 1,-4-9-48-16,-1-3-18 0,4-14-50 16,3-3-19-16,2-15-289 15,1-4 280-15</inkml:trace>
  <inkml:trace contextRef="#ctx1" brushRef="#br0" timeOffset="71819.39">21587 16586 1542 0,'0'0'108'0,"-3"2"49"0,-5 4-58 15,-5 0-18-15,-2 13-33 16,-3 5-22-16,-2 10-15 16,4 12-9-16,5 5-4 15,3 7 0 1,10-1-2-16,6-5 3 16,14-11-12-16,9-5-6 0,12-8-14 0,9-2 0 15,3-15 16-15,-6-5 11 31,-2-14 32-31,-9-9 13 0,2-15 23 16,-3-4 5-16,-8-8-6 16,-7-7-12-1,-22-1-14-15,-14-4-8 0,-16-1-3 16,-11-3 1-16,-7 2-7 16,-1 4-5-16,-4 21-16 15,-1 8-10-15,-4 23-21 16,1 4-17-16,10 10-35 15,7 1-22-15,15 1-39 16,5 3-15-16,13 1 88 16</inkml:trace>
  <inkml:trace contextRef="#ctx1" brushRef="#br0" timeOffset="72438.18">21989 15998 1342 0,'8'1'107'0,"0"-1"53"16,0-1-60-16,1-6-15 0,3-5-33 0,0 1-18 0,5-2-4 15,2 2-1-15,2 5 15 16,1 0 8-16,8 6-5 0,5-2-3 15,7 2-11 1,-1 3-8-16,-1 3-6 16,-6 1-5-16,-7 5-11 15,-6 6-7-15,-13 4-7 0,-7 8-2 16,-15 3-5-16,-3 5 1 16,-20 3-2-16,-2 1-4 15,-13 2-7-15,-2 2 2 16,4-11-2-16,-1 0 6 0,15-12 5 15,3 1 3-15,9-5 8 16,8-2 4-16,10-1 6 16,8-3 6-1,15 1 13-15,11 0 5 0,15-1 16 16,11-1-6-16,15 1-9 16,4-1-9-16,6-1-21 15,-8-6-13-15,-11-5-56 16,-7-3-29-16,-7-2 38 15,-8-3 4-15</inkml:trace>
  <inkml:trace contextRef="#ctx1" brushRef="#br0" timeOffset="89717.04">15354 17357 1163 0,'-9'8'45'0,"-3"-5"-6"0,0 4-19 0,1-7-12 0,1 1 1 0,6-1 16 0,0 0 9 0,8 0 19 0,0 0 11 0,7 0 12 0,4 2 3 16,4-1-4-16,6 7-10 16,8 0-22-16,6 1-9 0,12 3-12 15,-1-1-2 1,4-5-11-16,0 3 2 0,-6 2-11 15,-3-4-20-15,-4-3-34 16,-5-4-30-16,-4-7-116 16,-1-6 115-1</inkml:trace>
  <inkml:trace contextRef="#ctx1" brushRef="#br0" timeOffset="90538.54">16520 17414 777 0,'-14'-3'111'0,"-5"3"111"0,3 0-115 0,3 3-11 0,4-1-23 0,6 4-3 0,1 0-11 15,4 2 0-15,10 0-6 16,3 3-9-16,11-2 2 0,6-2-3 16,9 2-11-16,1-4-6 15,4 1-26-15,0-4-27 16,1-9-81-16,4 1-136 0,-4-13 143 15</inkml:trace>
  <inkml:trace contextRef="#ctx1" brushRef="#br0" timeOffset="90901.39">17340 17389 996 0,'-9'-2'106'16,"-1"-1"109"-16,1 0-146 15,1 1-6-15,6 2-15 16,2 0-7-16,7 2-4 16,5-1 0-16,7 4-8 0,5 0 1 15,4 3-17-15,5-2-21 16,8 4-39 0,4-3-39-16,0 4-282 15,-5-3 241-15</inkml:trace>
  <inkml:trace contextRef="#ctx1" brushRef="#br0" timeOffset="91338.79">17888 17499 934 0,'3'0'107'0,"-2"5"73"0,-1-5-70 0,2 1-15 0,-1-1-19 15,6 0-15-15,2 0-11 16,5 0-4-16,9 0-20 15,3 0-6-15,3 5-14 16,-1-3-16-16,2 4-70 16,-1-4-214-16,-9-10 177 0</inkml:trace>
  <inkml:trace contextRef="#ctx1" brushRef="#br0" timeOffset="126456.93">2771 16006 1076 0,'0'-2'62'0,"-1"-6"10"0,-6-3-4 0,7-1-21 0,0 2-7 0,5 1-3 0,-2 7-13 0,2 4-7 0,-4 10 3 0,4 7 11 16,8 6 5-16,1 2 1 16,7-2-6-16,15-6-7 15,6-4-1-15,15-9 3 0,8-3 3 16,11-8-7-16,6-1-3 15,28-7-14-15,8 1-4 16,-1 1-41-16,0 3-43 16,-21 0 48-16</inkml:trace>
  <inkml:trace contextRef="#ctx1" brushRef="#br0" timeOffset="127953.14">2680 16881 873 0,'-13'0'75'0,"0"0"34"0,2 0-24 0,-1 1-40 16,2 4-6-16,1-3 7 0,-1-2 1 0,6 0 1 0,2 0 3 0,0 0-7 15,1 0-8-15,-1 0-6 0,1 0-11 16,1 0-8-16,1 0-2 15,10 1-7-15,4 3 0 16,3 2 2 0,5-3-3-16,2 0-1 15,3 0 4-15,5 0-4 16,4 1 2-16,2-4-1 0,0 1-1 16,4-1 0-16,0 3 0 15,-1-3 0 1,4 5 0-16,1-2 1 15,2-3-2 1,5 5 2-16,4 0-1 16,5-2 0-16,0 2 0 0,2 4 0 15,-2 2 2-15,-4 0-2 16,-3-1 2-16,-2-3-2 16,-2 3-3-16,2-9 4 15,4 1-1-15,5-2-1 16,8 0 2-16,5 2-2 15,-2-2-2-15,0 3 3 16,-6 2-1-16,-6 1 1 0,-2 3 0 16,-5-2 0-16,3 0 1 15,10 1 1-15,3-6-3 16,5-2 3-16,3 0-2 16,-7-10 0-16,2 3 2 15,-3-3 0-15,-4-2-3 16,2 2 8-16,0 5 0 15,12-1-1-15,1 8 5 16,-2 5-6-16,-6 0-1 0,-7 9 0 16,-10-5-3-16,-4 1-2 15,2-2-2-15,2-4 3 16,5-4 0-16,10-2-1 16,9 0 4-16,1 1 5 15,1-1 7-15,-8 2 1 16,-8-2-5-16,-4 3-6 15,-6 2-4-15,-3-2-1 16,1 8-2-16,-4-3-58 16,-4 1-203-16,-28 2 170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1T18:36:55.4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18725 7050 437 0,'0'-5'113'0,"0"-1"134"0,0 3-23 0,-1 1-36 0,-2 0-22 0,1-6-37 0,-3 5-12 0,4-1-16 0,1 4-4 15,-2-8-13-15,2 3-8 16,0 5-7-16,0-2-9 16,0 1-15-16,-1 2-6 0,-1 18-16 15,-1 11 10-15,-2 22-12 0,-3 11-2 16,-3 12 1-1,-3 3-14-15,-3 9-3 16,-2 1 3-16,1 4-11 0,3-1-10 16,3-10-16-1,5-7-17-15,3-17-24 16,4-12-11-16,5-19-20 16,1-9-16-16,7-22-78 0,0-9-219 0,12-21 255 31</inkml:trace>
  <inkml:trace contextRef="#ctx0" brushRef="#br0" timeOffset="570.74">19505 7015 1247 0,'0'-5'57'15,"-2"16"-1"-15,-3 29 83 0,1-1-19 0,-7 24-15 0,0 11-19 0,-4 8-53 0,1 4-13 0,0-4-16 0,1 4-4 0,7-5-7 0,0-1-29 16,6-10-42-16,4-12-30 16,6-14-170-1,1-19 169-15</inkml:trace>
  <inkml:trace contextRef="#ctx0" brushRef="#br0" timeOffset="809.05">20137 7102 1163 0,'16'8'194'0,"0"9"291"16,-4 7-327 0,-5 18-34-16,-4 6-19 0,-6 8-45 15,-4 7-15-15,1 10-30 16,0 3-5-16,1 4-15 0,5 2-27 15,3 0-74-15,7-5-55 16,5-3-315-16,0-1 279 16</inkml:trace>
  <inkml:trace contextRef="#ctx0" brushRef="#br0" timeOffset="1733.81">18441 8786 1004 0,'7'-2'107'0,"-4"-1"86"0,0 2-74 0,-1 1-50 0,-1 0-15 0,-1 1-22 16,0 4-6-16,0 3-2 0,0 1 5 15,0-1 4-15,3 2 3 16,-1 4-4-16,-1 0-4 0,1 5-12 16,0-2-4-16,-4 9-6 15,0 2-4-15,-1 11 5 16,-1 7-1-1,-1 8-2-15,-2 9 2 16,0 6-6-16,2 1 0 0,-1-14 2 16,2-7-2-16,0-14-17 15,2-8-12-15,2-7-39 16,0-1-29-16,2-8-230 16,2-9 207-1</inkml:trace>
  <inkml:trace contextRef="#ctx0" brushRef="#br0" timeOffset="2143">19142 8920 1287 0,'-19'17'83'0,"-6"9"44"0,4 0-20 16,2 14-38-16,3 9-19 0,12 12-36 15,8 4-6-15,17 1-4 16,7-4-2-16,10-17-4 16,2-8-1-16,2-25 5 0,2-5 8 15,2-28 20 1,3-7 7-16,-6-23 9 15,-2-2 6-15,-8-12 4 16,-10-3 5-16,-15 2 6 16,-11 0-8-16,-20 11-24 15,-9 2-8-15,-12 20-32 16,-2 13-19-16,0 23-29 16,-1 11-22-16,8 16-33 15,10 3-30-15,17-1-158 16,10-1 171-16</inkml:trace>
  <inkml:trace contextRef="#ctx0" brushRef="#br0" timeOffset="2360.5">20117 8718 1467 0,'-21'-5'121'15,"-1"5"89"-15,0 7-62 16,3 16-36-16,5 9-23 0,9 17-43 16,5 9-8-16,7 13-31 15,2 13-3-15,-1-2-54 16,-2 3-48-16,-4-9-89 16,-4-4 85-16</inkml:trace>
  <inkml:trace contextRef="#ctx0" brushRef="#br0" timeOffset="2760.73">17085 10145 1659 0,'20'-1'148'0,"113"-1"-75"0,5 4-46 0,64 4-9 0,37-1-3 16,60 0-11-16,25 1-3 16,31-6-4-16,8-6-9 15,-16-4-3-15,-8-2 4 16,-32-7 3 0,-21 3 7-16,-29 2 4 15,-30 3-7-15,-58 6-81 16,-25-1-99-16,-65 6 98 0</inkml:trace>
  <inkml:trace contextRef="#ctx0" brushRef="#br0" timeOffset="7320.23">20211 10619 714 0,'-1'0'145'0,"-4"0"181"0,2 1-177 0,-3 4-23 0,-7-2-14 0,0 6-10 0,-7 1-26 32,-4 3-10-32,-3 7-23 15,-4 7-6-15,1 14-7 0,1 6-7 16,6 18-11-16,2 4-4 0,12 8-9 31,4 1-1-31,8-9 0 0,11-9-6 0,10-17 1 31,8-13 0-31,7-24 3 0,7-14 4 0,1-25 15 16,5-13 11 0,-4-18 25-16,-6-6 6 0,-9-2-2 15,-12-4-3-15,-13 11 0 16,-13 4 0-16,-17 6-10 0,-10-4-7 31,-15 13-26-31,0 2-19 0,-4 17-42 0,1 13-39 16,4 11-105-1,2-2-161-15,17-17 207 16</inkml:trace>
  <inkml:trace contextRef="#ctx0" brushRef="#br0" timeOffset="7994.15">19508 5755 1402 0,'0'-3'93'15,"-3"3"41"-15,-4 0-22 0,3 11-20 0,-3 6-11 0,4 24-18 0,3 11-10 0,0 8-24 16,6 2-13-16,2-6-46 16,3-5-49-16,0-12 46 15</inkml:trace>
  <inkml:trace contextRef="#ctx0" brushRef="#br0" timeOffset="11842.14">19177 10814 492 0,'0'0'112'15,"0"0"140"-15,1 5-50 0,-1 3-20 0,-5 1-17 0,-1 4-40 0,-7-1-4 0,-4 3-19 0,4-1-14 16,-5 5-33-16,-1 0-20 15,4 12-24-15,-4 4-9 16,10 15-3 0,1 9-1-16,16-4-1 0,9-6 2 0,20-19-1 15,10-10 0 1,5-20 2-16,2-9 0 16,-7-18 5-16,0-11 10 15,-9-14 25-15,-6-5 6 0,-12-14 7 16,-10 4-3-16,-17-3-18 15,-10 5-5-15,-16 12-5 16,-7 9-11-16,-8 17-27 31,-5 10-22-31,-3 23-55 0,-4 10-32 0,1 10-155 16,4 9 162-16</inkml:trace>
  <inkml:trace contextRef="#ctx0" brushRef="#br0" timeOffset="12506.96">18364 5820 1595 0,'-2'0'155'0,"2"0"-62"0,-1 3-36 0,4 14-14 0,5 10-8 0,0 16-11 0,0 7-4 0,0 12-12 0,-4-4-41 0,-2 5 15 15,6-8-1-15</inkml:trace>
  <inkml:trace contextRef="#ctx0" brushRef="#br0" timeOffset="15725.79">17651 10644 1028 0,'13'-11'97'0,"1"4"95"0,-6-4-51 0,-4 10-28 0,4 1-9 0,-8 6-17 16,-1 5-8-16,-4 8-10 15,-8 2-9-15,9 10-22 0,-1 4-10 0,0 15-17 16,5 7-5-16,0 9-4 16,2 2-4-16,-1 5-38 15,6-1-19-15,-1-10-73 16,5-6-29 0,6-21 87-16</inkml:trace>
  <inkml:trace contextRef="#ctx0" brushRef="#br0" timeOffset="15973.89">18200 10936 1999 0,'3'12'-21'0,"16"53"-81"16,-3-7-92-16,-16 7 95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1T18:32:32.01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2-11T18:33:15.552"/>
    </inkml:context>
  </inkml:definitions>
  <inkml:trace contextRef="#ctx0" brushRef="#br0">2438 7635 820 0,'-9'0'69'0,"-4"1"37"16,-1 1-18-16,1 3-12 0,1-2-10 0,5 0-7 0,4-1-1 0,3-2-13 0,5 1 3 0,1-1-1 0,5 2 4 15,0-1-2-15,4 1-7 16,4 4-10-16,4-3-6 16,7 0-9-16,11-3-3 15,13-3-1-15,7-1 1 16,18-7-9-16,6-2 0 15,20 0-3 1,8 2-2-16,26 7 5 0,9-3 1 16,18 6 0-16,9-1-3 15,14 2 5-15,5-3 5 0,5-8 2 16,9-3-1-16,-6-5-3 16,-4 1-9-16,0 4-1 15,-7-3 2-15,-17 9-16 16,-13 3-34-16,-35 5-242 15,-22 7 187-15</inkml:trace>
  <inkml:trace contextRef="#ctx0" brushRef="#br0" timeOffset="787.47">7688 7542 1108 0,'13'6'86'0,"8"-1"58"16,4-2-30-16,8 0-23 0,5-1-9 0,11-2-17 0,17 0-11 0,24-2-17 0,8-3-11 16,25 1-15-16,5-4-4 0,31 1-6 15,21 1 3-15,23 6-2 16,21 5 2-1,13 9-1-15,3 10 2 0,15 10-6 16,-12 11 1-16,0 8 0 16,3 4-2-16,-17 6-32 15,0 2-32-15,-24-2 36 16</inkml:trace>
  <inkml:trace contextRef="#ctx0" brushRef="#br0" timeOffset="4149.78">15575 1095 1252 0,'11'0'68'15,"-2"1"6"-15,-1 9-3 0,-6 4-12 0,1 8-19 0,-3 7-12 0,-3 1-14 0,0 11-11 16,1 3-2-16,-1 8-1 15,0 0 2-15,0 5-5 16,1 2 3-16,2-5-2 16,0-3 2-16,10-17-1 0,1-4-4 31,8-11 5-31,3-6-4 0,4-10 5 16,6-2 1-16,6-1 3 15,8-3 1-15,9 2-5 16,-2-4-1-16,6 5-2 15,-2 0-3-15,1 6 4 16,0 1 0-16,-4-1-7 16,-2 0 5-16,-16-6-2 15,-6 0 6-15,-8-4 19 16,-9-9 12-16,1-9 27 16,-3-7 0-16,-6-12 4 15,0-11-12-15,-4-19-16 0,-2-3-10 16,-1-8-14-1,1 3-7-15,-6 4-26 0,4 2-12 16,-5 5-36-16,5 2-28 16,3 8-206-1,13 1 192-15</inkml:trace>
  <inkml:trace contextRef="#ctx0" brushRef="#br0" timeOffset="5221.74">16982 1030 872 0,'-8'3'73'0,"-1"-1"26"0,-1-2-8 0,2 0-28 0,4-2-17 0,4 2-7 0,-2 0-6 0,5 10 6 31,2-1 2-31,1 9-4 0,4 7-2 0,-2 13-21 16,-1 3-6-16,-5 17-4 15,0 0-4-15,-9 10 0 16,-2-2 0-1,-2-10 0 1,0-6 1-16,4-12-1 0,6-8 1 16,-2-6-1-16,4-7-1 15,6-6 4-15,1-3 2 0,14-8-4 16,3 3 3-16,13-3-5 16,6 2 0-16,10 5 2 0,4-5-1 15,14 4 2-15,9-1 1 16,18-3-5-1,12 7 0-15,1-6 2 0,1 4-2 16,1-1 1-16,3 0 0 16,10 5-4-16,3 2 2 15,-7 0 3-15,-8-1 0 16,-8-4 4-16,1 3 0 0,10-5-4 31,2 4 1-31,-7-5 0 0,-1-1 2 0,-12-1 0 16,2-3 0-16,6 0 2 15,-3 0 0-15,6 0 4 32,-6 0 2-32,-7 0-7 15,0-3 2-15,-3 0-6 0,-1 3 1 16,1 0 5-16,-5 5 3 16,-6-5 1-1,-6 1-3-15,-13-1 3 16,-5 0-3-16,-21-3 2 0,-13-1 4 15,-17-1 4-15,-9-3 0 16,-11-8-1-16,-8-7-3 0,-6-9-3 16,0-7-4-16,4-25-3 15,7-8-1 1,14-18-3-16,5-5-3 16,12 7 7-16,2 11 1 15,3 18-9-15,-3 11-24 0,-2 13-62 16,-1 3-229-16,0 20 199 15</inkml:trace>
  <inkml:trace contextRef="#ctx0" brushRef="#br0" timeOffset="5948.05">21221 1172 1323 0,'2'3'90'0,"1"4"35"0,-3-1-21 0,0 8-39 0,0 7-21 0,-7 9-24 0,-2 6-11 15,1 11-8-15,3-1-1 16,4 0-22-16,6 3-1 0,6-10 3 16,4-8-4-16,15-7 19 15,7-7 6 1,16-9 1-16,6 2 0 15,13-9 1-15,4 4-4 16,1-3-3-16,-4 1 5 0,-5-3-4 16,-4 0 5-16,4 0-4 15,8 0-7-15,1 0 8 16,8 0-6-16,4-3 6 16,-1 1 1-16,-1-3-3 15,-2-1 1-15,3 0 2 16,4-7 3-16,20 2-2 0,6 0 5 15,8 0-5-15,8 5-2 16,16 4 8-16,5 2-7 16,11-1 2-1,-1 1 1-15,-5 1-6 0,-4 1 3 16,-8-1 4-16,-4-1-4 16,-24-3 0-1,-13-5 0-15,-20-1-3 0,-13-4 3 16,-17-6 3-16,-10 0 0 15,-20-4 2-15,-10-3-2 16,-12-5-6-16,-10-4 3 0,-8-6-5 16,-4-1 2-16,-2-4-11 15,3 0-7-15,-1-3-29 16,0 0-22-16,-2-6-286 16,-3 2 234-1</inkml:trace>
  <inkml:trace contextRef="#ctx0" brushRef="#br0" timeOffset="11988.47">2381 7610 882 0,'0'-10'93'0,"0"-1"59"0,-1 2-27 0,-5 2-42 0,2 6-9 0,-3-2-10 15,0 3 3-15,1 4-7 16,1-1-7-16,4 2-9 16,1 1-8-16,6 4-4 15,5-7 5-15,9 0 0 16,6-3 1-16,12-1-1 15,12-2 3-15,16-7 0 16,12 1-2-16,7-4-4 16,3 0-7-16,5 5-11 15,-4-1-1-15,8 4-7 0,-2-4-3 16,6 1-5-16,5 0 4 16,-8-3 0-16,-1-2 10 15,-5 4 8-15,-2 4 2 16,6-1 7-16,3 6-12 15,-1 8 0-15,-5 3-12 0,-6 5 0 16,-5 6-5 0,-6 0-4-16,3 5 3 15,3 1-5-15,1-6 4 16,1-1 3-16,-5-4-4 16,0-6 11-16,-2-2 6 0,2-4 4 15,-2 0 3-15,0-5-6 16,9 1-3-16,-1-1-7 15,0-4 8-15,-8-3-9 16,-6-2 1-16,-11-2-1 16,-6-2-6-16,-10 1 6 0,-8-1-4 15,-7 4-1 1,-7-1 2-16,-10 4-6 0,-4 3 6 16,-8 3-2-16,-6-4-3 15,-11 4-7 1,-7 4-23-16,-6-1-75 15,-3 0-57-15,11-11 86 16</inkml:trace>
  <inkml:trace contextRef="#ctx0" brushRef="#br0" timeOffset="12885.17">8002 7584 825 0,'-25'5'114'0,"3"0"97"0,11-2-99 16,5-3-18-16,6-5-28 0,1 0-5 0,9-2-12 15,6 0-6-15,9-2 4 16,5 4-1-16,4-1 5 16,1 1-4-16,5 3-5 15,-4-4-3-15,11 5-13 16,7-1 1-16,9 0-2 16,10 2-2-16,12 0 4 15,6 0 1-15,23-1-5 16,4-4 0-16,7 0-6 15,1 2-5-15,3-5-6 16,7 4 2-16,1-3-7 16,-3 4 1-16,-4 3 5 0,-2 2-2 15,-2 4 9-15,2-3-5 16,-16 7 1-16,-7-4 1 16,1 3-5-16,-7-2 3 15,4 1-3-15,-2 1-3 0,-13-7-1 16,-3-1-1-1,-15-1 1-15,-10-1-15 16,-13-1-62-16,-6-3-50 16,-6-1 59-16</inkml:trace>
  <inkml:trace contextRef="#ctx0" brushRef="#br0" timeOffset="34156.01">20399 7029 1160 0,'3'-9'112'0,"0"-4"65"0,2 4-52 0,0 2-11 0,-2 4-23 16,-1 0-13-16,-2 3-17 0,1 5-11 0,-9 9-14 0,0 8-7 0,-18 13-13 16,-9 4-6-16,-16 12-9 0,-10 1-4 15,-9 3-23 1,1-6-9-16,11-7-33 0,6-4-10 15,9-13-9 1,10-4-6-16,3-15-17 0,5-9-30 16,1-13 80-16</inkml:trace>
  <inkml:trace contextRef="#ctx0" brushRef="#br0" timeOffset="34348.33">19833 6990 1321 0,'19'-3'97'0,"1"1"64"16,2 4-26-16,5 7-25 16,0 5-21-16,11 18-40 15,6 10-13-15,10 12-24 16,6 3-5-16,4 1-37 16,-1-3-46-16,-4-3-73 15,-12-1-42-15,-9-15 93 0</inkml:trace>
  <inkml:trace contextRef="#ctx0" brushRef="#br0" timeOffset="34839.87">20915 6886 1284 0,'2'-7'91'0,"2"-4"41"16,9 0-17-16,3 0-21 0,-2 2-18 15,13 1-10-15,-4 3-9 16,11 5-6-16,3 5-3 0,1 1-21 15,2 7-7 1,-4 6-8-16,-3-2-12 16,-11 5 0-1,-6 3-4-15,-11 4-4 16,-7 1-3-16,-14 3-14 16,-7 3 2-16,-15 4-4 0,-8-1 6 0,-6 0 13 15,-2 2 2-15,7-6 3 16,9-6 2-16,10-6 1 31,15-5 0-15,13-1 0-16,10-4-1 0,20-6 7 15,7 1 0-15,16-8 4 16,-1 0 0-16,4-8-6 0,1 1-14 16,2-14-44-16,4 1-39 15,-2-12 16 1,-1-6 19-16</inkml:trace>
  <inkml:trace contextRef="#ctx0" brushRef="#br0" timeOffset="35461.4">21655 6026 1009 0,'-2'0'99'0,"1"2"70"0,-4-2-33 0,0 0-39 0,-3 0-12 0,7 0-4 0,-1 0-12 16,2-3 4-16,7 1-3 15,4-3-12-15,6-3-1 0,10 1-11 16,3 0-4-16,1 4-4 16,-2 0-12-16,-1 3-13 15,-1 6-4-15,-3 5-12 16,-6 4-2-16,-10 0-6 15,-6 6-7-15,-12-1-12 16,-5 2 4-16,-7 2 6 16,1-3 9-16,5-4 13 15,4-5 0-15,7-5-1 16,2-1-1-16,12-3-3 16,6 2 0-16,11 4 3 0,7 4 0 15,5 6 7-15,2 1-2 16,-4 6 3-16,-3 1-2 15,-17-1-4-15,-5 0 1 0,-16 0-2 32,-9 0 4-32,-22-6-1 0,-8 4 0 15,-5-8-4-15,-3-4-7 0,9-1-37 16,4-8-24-16,2-6-51 16,6 0-26-16,-4-8 79 15</inkml:trace>
  <inkml:trace contextRef="#ctx0" brushRef="#br0" timeOffset="36628.33">15960 6859 1185 0,'0'0'85'0,"0"-2"47"0,1 1-18 0,-1 1-21 0,4-3-9 0,-3 3-13 15,1 0-2-15,-1 3-5 16,1 1 3-16,-1 14-6 16,3 5-6-16,-3 20-13 15,1 9-15-15,-2 19-15 16,0 5-4-16,0 6-9 16,0-10-3-16,0-5-16 0,-2-6-13 15,2-10-27-15,0-4-9 16,0-11-14-1,0-9-8-15,2-13-29 0,-2-14 83 0,6-11 3 16</inkml:trace>
  <inkml:trace contextRef="#ctx0" brushRef="#br0" timeOffset="36834.43">16414 7392 1554 0,'19'-6'89'15,"-6"1"28"-15,-7-3-60 0,-6 2-45 16,-3-5-37-16,-3 1-80 16,2-1-19-16,8 0 49 15</inkml:trace>
  <inkml:trace contextRef="#ctx0" brushRef="#br0" timeOffset="37389.33">16939 6815 1144 0,'4'-5'95'0,"0"2"64"0,1 1-22 0,-3 2-17 0,4 0-18 0,-8 3-23 16,2 5-10-16,0 10-20 15,-4 7-6-15,5 17-13 16,1 9-2-16,1 18-17 0,0 7 0 16,3 3-5-16,1 1-8 15,-1-9-4-15,2-6-15 16,-3-11-34-16,3-9-13 15,-5-8-40-15,-3-4-6 16,4-14-28-16,-4-8-222 16,13-16 240-16</inkml:trace>
  <inkml:trace contextRef="#ctx0" brushRef="#br0" timeOffset="38165.57">17612 6883 873 0,'-4'-2'144'0,"-2"-4"206"0,-3 1-246 0,-2 2-13 0,-4 1-24 0,6 2-11 0,-5 5-20 15,1 8-4-15,-3 13-11 16,-1 11-7 0,3 16-7-16,3 9-4 15,11 9-3-15,0-2-3 16,15-14-4-16,8-7-6 0,10-15-5 31,5-8-3-31,7-12 11 0,-2-6 1 16,-2-8 15-16,-3-12 10 0,-10-9 12 15,-3-3 7-15,-7-13 2 16,-9-4-3-16,-7-17-8 16,-4-4-2-16,-10-5-7 15,-1 4-3-15,-9 7-8 16,-3 8-4-16,-1 21-8 15,-2 9-2-15,0 25-11 16,-7 11-9-16,-1 18-26 16,4 3-18-16,12 4-37 0,12 1-24 15,19-10 75-15</inkml:trace>
  <inkml:trace contextRef="#ctx0" brushRef="#br0" timeOffset="38543.66">18337 7054 1733 0,'0'4'-1'0,"2"13"1"0,12 30-3 0,2-4 2 0,15 4-3 0,4-7 2 0,3-20 2 0,4-1 5 0,-5-19 9 0,-3-5 13 0,-2-10 18 16,-5-6 8-16,-5-14 13 15,-6-4 0-15,-13-13-4 16,-3-5-6-16,-17-3-22 15,-7-1-16-15,-11 9-19 16,-7 11-8-16,-12 15-19 16,-1 14-8-16,-12 15-45 0,0 11-36 15,-1 10 226-15,6-5-126 16</inkml:trace>
  <inkml:trace contextRef="#ctx0" brushRef="#br0" timeOffset="39428.22">20612 8625 721 0,'0'0'123'0,"2"-1"157"0,-1-4-169 0,2 5-22 0,-1 0-14 0,1 5-8 0,-3-2 0 16,-1 6-3-16,-6 4 0 16,-9 3-1-16,-6 3-7 0,-6 3-20 15,-7 4-12 1,-1 3-21-16,-2 2-10 0,-9 6-32 15,1 0-14-15,-11-3-38 16,4 0-8-16,4-8 28 16,5-9 23-16</inkml:trace>
  <inkml:trace contextRef="#ctx0" brushRef="#br0" timeOffset="39624.14">20172 8594 1289 0,'3'8'108'15,"2"4"51"-15,11 20-63 16,6 6-14-16,6 9-46 0,8 3-11 0,4 2-18 16,2 0-6-16,3-3-21 15,-1-6-21-15,5-5-38 16,0-4-33-1,-1-10-316-15,3-10 280 16</inkml:trace>
  <inkml:trace contextRef="#ctx0" brushRef="#br0" timeOffset="40156.58">21092 8759 975 0,'-7'-14'100'0,"4"-2"110"16,3-6-106-16,8 5-9 0,5 3-5 16,4 3-8-16,4 0 0 15,-2 3-4-15,1 1-6 16,5 7-11-16,1 0-11 16,5 7-17-16,2 4-9 15,3 3-15-15,2 5-3 0,-3 6-7 16,-7 0-1-16,-10 2 3 15,-9 3-4-15,-12 5-2 16,-10 1-7-16,-18 3-17 16,-8 2-3-16,-12 7-24 15,-3-2-1-15,5 6 4 16,-1-2 14-16,11-3 24 16,2-4 14-16,17-15 6 15,18 1 0-15,13-14 4 16,14 0 0-16,16-7 0 15,2-8-3-15,14-12 0 16,3-2-4-16,3-9-28 16,3-1-27-16,0-9-60 15,-2-2-125-15,2-14 143 16</inkml:trace>
  <inkml:trace contextRef="#ctx0" brushRef="#br0" timeOffset="40725.86">21783 8040 1353 0,'3'-1'93'0,"2"-1"53"16,-1-1-8-16,3-4-18 0,1 3-22 0,3-6-33 0,3 4-9 0,3-3-14 15,4 7-4-15,2 4-10 16,4 1-8-16,0 9-20 0,-5 2 0 15,-6 2-3-15,-7 2-5 0,-9-1 2 16,-8 5-1-16,-12 2-3 16,-4-2 5-16,-3 0-1 15,4-2 3-15,7-7 0 32,6-4 2-32,9-1 0 0,1 0-3 15,16-3 0-15,3 4-2 16,12 2 10-16,7 4 3 0,6 2-5 15,2 3 1-15,0-1-3 16,-2 2 2-16,-11-7 6 16,-1 3 1-16,-20-4-5 15,-12 0-3-15,-25 1-5 16,-11 0-3 0,-21 2 1-16,-8-4-9 0,-6-5-24 15,-1-4-18-15,8-6-69 16,1-10-32-16,3-11 85 0</inkml:trace>
  <inkml:trace contextRef="#ctx1" brushRef="#br0">10585 10640 0,'0'0'0,"87"-44"16,-16 13-16,-16 7 16,-23 8-16,-9 5 15,1 3-15,-16 0 16,8 0-1,-8 4-15,-8 0 16,8 0 0,-8 0-1,7 4-15,-7 0 16,8 0-16,-8 0 16,8 0-16,-8 0 15,8 0 1,-8 0-16,0 0 15,0 0 1,0 0 0,0 0-16,0 0 15,0 0-15,0 4 16,0 0 0,0 0-16,8-4 15,-8 0-15,0 4 16</inkml:trace>
  <inkml:trace contextRef="#ctx0" brushRef="#br0" timeOffset="43609.27">4645 3429 1824 0,'0'-2'13'0,"-1"4"2"0,-2 12 11 0,-1 8-2 0,-3 18 0 0,2 4-2 0,0 14-4 0,0 0-5 0,5 9-11 0,-1 0-2 0,2-2-1 16,3-5-12-16,3-14-29 15,3-5-25-15,2-10-66 16,1-9-82-16,-3-15 128 0</inkml:trace>
  <inkml:trace contextRef="#ctx0" brushRef="#br0" timeOffset="43776.69">5112 3776 1460 0,'2'0'114'0,"-2"1"105"0,0-1-170 15,-3-1-23-15,0-1-87 32,3-2-47-32,4 0 58 0</inkml:trace>
  <inkml:trace contextRef="#ctx0" brushRef="#br0" timeOffset="44172.52">5551 3621 1351 0,'0'-9'80'0,"-3"6"21"16,1 3-12-16,2 12-31 15,0 7-18-15,2 16-22 16,-1 7-7-16,7 9-6 15,0 1-2-15,9-3-3 16,2-3 0-16,5-15 2 16,1-2-2-16,5-17 3 15,0-6 0-15,0-10 9 16,0-4 10-16,-5-16 15 16,-3-1 6-16,-3-8-3 15,-6-8-2-15,-8-3-12 0,-5-7-6 16,-13-6-9-1,-4 1-1-15,-7 2-9 0,-1 2-4 16,-5 20-31-16,0 14-16 16,2 18-40-16,-4 6-28 15,5 11-282-15,11-4 255 0</inkml:trace>
  <inkml:trace contextRef="#ctx0" brushRef="#br0" timeOffset="44439.96">6210 3441 1509 0,'0'5'88'0,"0"17"41"0,-1 4-11 0,-1 16-39 0,-3 9-13 0,5 7-39 0,4 2-13 16,-3 1-10-16,4-1-3 15,3-8-32-15,-5-3-28 16,11-9-80-16,0-9-174 0,10-9 193 16</inkml:trace>
  <inkml:trace contextRef="#ctx0" brushRef="#br0" timeOffset="45161.64">7458 3691 1010 0,'-5'6'125'0,"-6"-3"126"0,5 8-105 0,-7 2-38 0,2 1-14 0,-8 11-16 16,-9 2-20-16,-15 9-30 15,-1 4-11-15,-5 5-15 16,-3 1-18-16,3-2-44 16,-3-1-25-16,13-13-65 15,6-5-175-15,17-17 206 16</inkml:trace>
  <inkml:trace contextRef="#ctx0" brushRef="#br0" timeOffset="45355.82">6994 3776 1000 0,'10'11'161'0,"6"5"230"15,6 6-268-15,8 6-42 16,3 0-20-16,9 7-32 16,6 3-11-16,9-3-16 15,2 1-15-15,1-1-63 16,0 1-36-16,-1-8 52 15</inkml:trace>
  <inkml:trace contextRef="#ctx0" brushRef="#br0" timeOffset="45761.04">7829 3803 1422 0,'24'-10'107'0,"1"2"33"15,0-1-24-15,2 6-12 0,3 3-35 16,5 1-14-16,-1 7-27 16,3 5-11-16,-12 7-11 15,-5 4-7-15,-15 4 2 16,-7 2-2-16,-12 5-3 15,-11 1 4-15,-11 4-3 16,1-3 0-16,3 0 3 16,9-6-3-16,15-4 2 15,5-5 5-15,9-6-3 16,7-3-1-16,18-6 0 16,2-7-2-16,8-6 3 15,2-5 2-15,-2-5-23 16,-3-3-17-16,-2-6-47 15,2 0-26-15,-2-2-38 16,2 0-105-16,-6-3 157 0</inkml:trace>
  <inkml:trace contextRef="#ctx0" brushRef="#br0" timeOffset="46033.01">8531 3285 1310 0,'0'7'90'16,"0"12"47"-16,2 1-25 0,2 15-23 0,1 4-19 0,0 4-29 15,1 3-13-15,-3-9-20 16,2 3-7-16,0-12-46 16,1 1-34-16,3-10 42 15</inkml:trace>
  <inkml:trace contextRef="#ctx0" brushRef="#br0" timeOffset="47012.93">6554 4403 868 0,'-5'-12'96'0,"1"-1"68"0,-1 1-9 0,3 2-29 0,-1 1-12 0,3 6-20 0,-1 1-4 15,1 4-26-15,1 7-11 16,1 8-24-16,1 10-9 0,0 17-9 16,2 4-3-16,0 10-5 15,-1 5 0 1,1-1-8-16,0-2-20 15,0-2-65-15,-2-3-39 16,1-8-267 0,0-9 235-16</inkml:trace>
  <inkml:trace contextRef="#ctx0" brushRef="#br0" timeOffset="47283.82">6433 4807 1282 0,'17'33'62'16,"0"0"6"-16,1 5-19 15,-1-1-27 1,4-9-8-16,1-6-1 16,1-6 16-16,3-7 33 15,0-4 21-15,1-8 21 16,0-8 0-16,-3-10-20 15,-4-4-15-15,-6-10-30 16,1 5-17-16,-11-3-30 16,1 3-42-16,-2 4-83 15,-3 2-39-15,2 3 79 16</inkml:trace>
  <inkml:trace contextRef="#ctx0" brushRef="#br0" timeOffset="47944.01">7737 5816 1150 0,'7'-20'65'0,"-3"3"32"0,1 2-4 0,-5 9-3 0,0 1 2 0,-5 9-3 0,-4 5 1 16,-7 8-11-1,-4 5-6-15,-10 8-28 16,-2 5-16-16,-7 8-20 16,-9 1-7-16,-4 0-26 0,-1-1-22 15,-3-7-45-15,4-5-33 16,13-5-29-16,6-12-144 16,14-14 189-16</inkml:trace>
  <inkml:trace contextRef="#ctx0" brushRef="#br0" timeOffset="48138.8">7321 5757 1384 0,'14'15'92'0,"3"9"32"0,12 12-50 0,-1 12-20 16,7 5-33-16,0 4-9 15,-1-2-10-15,4-4-2 16,0-9-13-1,5-1-17-15,2-6-55 16,1-8-19-16,-6-12 53 16</inkml:trace>
  <inkml:trace contextRef="#ctx0" brushRef="#br0" timeOffset="48654.79">8192 5832 1234 0,'8'-3'71'16,"0"0"28"-16,-1-5-15 16,9 5-16-16,0-5-3 0,9 6-6 15,4 2-2-15,-1 0-9 16,4 2-6 0,1 4-17-16,-2-3-7 0,-4 10-9 15,-5 0-5-15,-6 2-4 16,-7 8 0-16,-9 2 0 15,-6 2-2-15,-13-1 0 16,-6 4 0-16,-8 0-9 16,-2-1 0-16,-8-2-7 15,2 1-1-15,8-1 10 16,6-2-2-16,13-3 8 16,10-3 1-16,8-2 2 15,6-2 0-15,10-4 6 16,4-2 5-16,14-4-1 15,4-1 2-15,6-4-7 0,-1-4-4 16,-3-6-29-16,-1-4-28 16,-4 0-67-1,-4-2 59-15</inkml:trace>
  <inkml:trace contextRef="#ctx0" brushRef="#br0" timeOffset="49478.85">8845 5444 882 0,'-2'0'94'0,"1"0"65"0,1 2-35 0,-2-2-41 0,2 0-15 0,2-2-17 0,1-4-3 15,6 0 0-15,-1-2-1 16,5 2 7-16,4-6-3 0,-1 3 1 15,3 4 0-15,0-1-6 16,-2 1-1 0,1 5-17-16,-6 5-10 0,6 8-13 15,-4 1-4-15,0 6-1 16,-1 1 0-16,-7-2-1 16,-5 3 1-16,-7 1-2 15,-5-4-1-15,-8 3-2 16,-3-7-3-16,-2-4-2 0,4 0 0 15,4-8 3-15,5-2 5 16,11-1 2 0,-2 0 0-16,7-7 0 0,6 2-1 0,5 3 1 31,3 1 0-31,0 1 0 16,1 4 4-16,4 4-1 15,1-1 2-15,-1 4 1 0,-2 1 0 0,-6 2 2 16,-4 1-1-16,-8 4-1 31,-6-5 2-31,-12 3 2 16,-8 4-1-16,-8-2-2 0,-3-1 1 15,-5-3-7 1,-6-4 0-16,4-8-6 0,-1-2-13 16,3-5-28-16,10-3-19 15,-1-5-42-15,7-1-16 0,5-6-274 0,3-3 252 31</inkml:trace>
  <inkml:trace contextRef="#ctx0" brushRef="#br0" timeOffset="51912.78">5087 3166 351 0,'3'7'67'0,"4"0"51"0,-1 1 72 0,2-1 25 0,-2-3-14 0,-1-3-30 0,-2 1-77 16,-3-2-13-16,0 0-37 31,-5 0-10-31,-1-3-15 0,1-1-10 0,4-7-6 16,1-1 3-16,1-6 13 15,4-2 7 1,-2-12 4-16,2-1-4 0,-4-8-16 15,-1-4 3-15,-6 4-5 0,-2-5-3 16,-4 6-1-16,-4 3-6 31,-3 5-2-31,-2 0 4 16,-1 6 0-16,-1 0 0 16,0 8 2-16,-2-3 0 0,3 4-1 15,3 1 2-15,2-3 0 16,1 5-2-16,-3 3 2 15,3 1-3-15,-9 2 0 16,5 2-4-16,-4 5 1 16,-3 1 0-16,-3 6-1 15,-5 2 2-15,-7 11-2 16,-2-2 1-16,3 7 1 16,0-1 4-16,9 1 0 0,1-4 2 15,5 1-3 1,3-4-3-16,2 2 0 15,1-3-2-15,-4 1 2 0,3 4 2 16,-1-2-1-16,0 3 3 16,2 5 2-16,1 1-1 15,-2 5-3-15,6 3-3 16,0-4-1-16,4 1 2 16,5-9 3-16,0-5 1 0,6-5-2 15,3-3-2-15,0-5-2 16,2-3 2-16,-5-3 2 15,0 0 6-15,1-9-1 16,-2-2-1-16,-1-6 0 16,2 2-4-16,-3-4-1 15,0 4-2-15,-2 2 0 16,-3 0 0-16,2 1 3 16,-2-2 3-16,2-2-3 15,-4 0-1-15,1-3-2 16,2 2-1-16,-2-4 4 15,0 2 2-15,-2-4 1 16,1 1 1-16,-4-5 1 0,1 2-5 16,-4 1 0-16,-4-1-2 15,2 6-2-15,0 1 5 16,1 3-1-16,-3 2 4 16,-3 0-1-16,1 2-3 15,-4 3 0-15,2-3-4 16,4 4 0-16,-1-1 2 0,6 0 3 15,-1 5 1-15,3-2-1 16,0 2-1-16,1 1-1 16,0 2-1-16,-6 0 2 15,-3 3 1-15,-5 4 0 16,-3-3-1-16,-1 4-1 16,1-1-3-16,-2 5 2 15,2-1 4-15,4 3-2 16,4 4 2-16,3-4 0 15,3 0-5-15,3 3 3 0,-1 6-3 16,3 3 3 0,-2 4-1-16,4 8 0 0,-1 3 0 15,3 3-3 1,3 1 4-16,0 3 1 0,0 0 3 16,3-3-2-16,-2 0-4 15,3-8 0-15,1-7-2 0,2-6 0 16,1-2-12-16,-3-8-15 15,2 1-9-15,-4-9-25 16,1 2-15-16,-5-8 49 16</inkml:trace>
  <inkml:trace contextRef="#ctx0" brushRef="#br0" timeOffset="52379.25">2949 3082 768 0,'7'-6'132'0,"-3"-1"189"0,-2 1-240 0,-4 0-12 0,1 6-27 0,1 0-5 0,1 1-8 0,7 10-2 16,3 4 4-16,2 3 0 15,4 12-6-15,2-1-6 16,2 7-14-16,1-4-3 16,3 1-3-16,2-6 3 15,-2-9-1-15,-1 1 2 0,-4-6-3 16,-1-8 6 0,-1-5 13-16,-1-7 10 15,0-10 7-15,-1-2-6 16,0-9-7-16,1-4-10 0,1 2-13 15,-3-1-20-15,1 2-67 16,-5 4-97-16,-3 9 103 16</inkml:trace>
  <inkml:trace contextRef="#ctx0" brushRef="#br0" timeOffset="53697.56">3631 3609 768 0,'0'1'105'0,"-3"-1"99"0,1 7-107 0,-1-1-19 0,-2 5-22 0,-3 2-4 16,-1 2-10-16,-4 9-4 0,-4 6-14 31,0 8-7-31,-5 7-8 0,3 3-1 0,4-1-4 16,8-1 0-16,8-13-3 0,10-2 0 31,6-13 8-31,6-2 4 16,3-9 9-16,1-2 8 0,0-8 5 15,0-5 5-15,0-9-2 16,-4-5 1-1,-5-7-4-15,-3-1-3 0,-7-7-6 0,-3-1-2 0,-6-2-7 16,-7 2-4-16,-5-1-6 16,-3 0-3-16,0 9-4 31,1 9-9-31,0 7-22 16,4 6-17-16,2 8-64 0,0 3-141 0,13 8 156 15</inkml:trace>
  <inkml:trace contextRef="#ctx0" brushRef="#br0" timeOffset="54593.06">2569 3533 705 0,'-22'-6'115'0,"0"-1"91"0,0 6-95 15,1-2-32-15,1 3-22 0,-1 4 8 0,4 7-1 16,0 4-2-16,1 11-15 16,2 3-12-16,1 18-18 0,2 4-6 15,2 4-10-15,2 3 0 0,6-14 3 16,4-4-7-16,8-15 2 16,6-5 1-1,9-15-1-15,-1-5 11 0,3-14 12 16,2-8 6-16,-1-8 3 15,-1-5-1 1,-3-3-6-16,-4-3 2 16,-12 0-5-16,-9 4-5 15,-16-1-5-15,-7 1-4 0,-7 7-7 16,-3 2-7-16,1 11-31 16,0 9-23-16,1 9-56 15,1 14-251-15,9 7 240 16</inkml:trace>
  <inkml:trace contextRef="#ctx0" brushRef="#br0" timeOffset="58390.46">2866 5752 1064 0,'-13'0'67'0,"-4"0"29"0,1 5-29 16,-11 4-32-16,0 2 4 0,1 8-2 0,-4 3 2 0,8 6-6 15,3 7-9-15,3 3-9 16,8 3-3-16,8 8-10 16,6-7 0-16,12 4-1 0,5-6 0 15,9-12 3-15,3-6-3 16,2-16 3-16,-3-6-4 15,2-14 4 1,-1-8 17-16,-4-11 9 0,-1-3 8 16,-11-5 7-1,-5 0-6-15,-11-5-1 16,-3 2-4-16,-11 0-9 16,-3 1-3-16,-11 5-13 0,-5 5 1 0,-5 16-11 15,-1 7-14-15,1 20-24 16,4 7-13-16,4 7-35 31,9 3-15-31,14-2-263 0,4-5 231 16</inkml:trace>
  <inkml:trace contextRef="#ctx0" brushRef="#br0" timeOffset="58643">3456 5958 1669 0,'3'-1'103'15,"0"1"37"-15,-8-6-33 16,-1 2-13-16,0 1-43 0,-4 0-13 0,7-3-32 16,-3 3-3-16,1-1-2 15,5 4-3-15,2-6-35 31,2 5-35-31,7-1-93 0,4-4-157 0,10-2 188 32</inkml:trace>
  <inkml:trace contextRef="#ctx0" brushRef="#br0" timeOffset="59461.93">4129 5782 625 0,'0'3'84'0,"0"0"81"0,-1-3-9 0,-1 0-19 0,5 0-12 0,-3 2-25 16,-3-2-4-16,-1 0-12 0,-3 0-2 16,6-2-19-16,1 2-15 15,-10-5-17 1,4 12-13-16,-5 5-6 15,0 6 3-15,-2 10-3 16,4 4 1-16,-4 7-6 0,7 4-3 0,6-2-4 31,5 1 0-31,12-10 0 0,2-1 1 16,9-10 2 0,2-1-1-16,0-12 1 0,2-3-3 15,-1-15 0-15,-4-5 1 16,5-11 9-16,-4 0 10 15,-9-9 13-15,-3 0 8 0,-15-3-4 16,-5-1-9-16,-15-4-13 16,-7 2-9-1,-13 2-6-15,-4 1-1 0,-2 14-43 16,-3 7-8-16,7 14-25 0,7 11-17 16,11 15-9-16,12 4-27 15,16 2 73 1</inkml:trace>
  <inkml:trace contextRef="#ctx0" brushRef="#br0" timeOffset="60195.2">4917 5686 897 0,'4'-7'108'0,"-2"3"95"0,0 0-51 16,-6 0-56-16,4 4-6 0,-3 1-25 0,0 4 0 0,2 1-5 16,-1 7-6-16,4 7-6 15,2 10-1-15,3 10-10 16,-3 4-4-16,-1 3-16 15,-1 1-5-15,-2 2-10 16,-2 1-1-16,1-9 0 16,2-2-1-16,3-11 0 15,3-8-11-15,1-7-34 16,-6-4-32-16,4-10-66 16,-4-5-285-16,17-12 274 15</inkml:trace>
  <inkml:trace contextRef="#ctx0" brushRef="#br0" timeOffset="61168.1">5701 5793 1080 0,'-2'0'87'0,"2"0"69"0,-3 0-86 0,1-2-6 0,-2 2-6 16,-3 3-9-16,-1 7-8 0,-1 6-2 0,-4 9-11 15,-1 5-8-15,0 11-6 16,-2 1-6-16,10 7-4 15,6-3-3-15,11 0-2 16,9-8 1-16,9-8 1 16,1-8 1-16,5-11 16 15,1-10 7-15,0-13 22 16,0-4 11-16,-7-16 5 16,-2-1-5-16,-12-5-8 15,-7 1-7-15,-9-6-7 16,-10 4-9-16,-16-2-19 0,-8 1-1 15,-6 5-16-15,-5 4-19 16,5 12-33-16,5 5-15 16,11 11-38-16,4 3-8 15,17 9-17-15,4 4-287 16,22 1 277 0</inkml:trace>
  <inkml:trace contextRef="#ctx0" brushRef="#br0" timeOffset="61444.98">6303 5698 1606 0,'-1'-6'106'0,"-2"4"51"0,-5 5-30 0,-3 21-50 0,-2 3-22 0,7 20-32 0,4 7-7 16,9 7 0-16,7 4-13 15,-2-3-2-15,3-7-13 16,3 0-83-16,-2-3-35 16,-2-8 56-16</inkml:trace>
  <inkml:trace contextRef="#ctx0" brushRef="#br0" timeOffset="64966.08">16072 8811 669 0,'0'0'161'0,"0"-1"213"0,-7-2-174 0,-4-1-73 0,0 0-21 0,-3-3-36 16,2-1-15-16,-3 2-24 0,1-5-11 16,-2 3-10-16,-4 3-3 15,-5 2 0 1,-4 3 2-16,-7 10 1 0,-2 4 1 15,0 16-2-15,0 8-2 16,7 9-4-16,6 11-2 16,9 12-1-16,6 2-1 0,15 3-8 15,6-5-4-15,18-13-4 16,5-14 1-16,12-15 7 16,3-9 6-16,-2-17 4 15,1-9 2-15,-11-12 16 16,-2-6 10-16,-5-14 19 15,-3-5-1-15,-7-12-3 16,-4 1-1-16,-14-1 3 16,-4 0 1-16,-17 3-15 15,-8 1-12-15,-4 11-20 16,-5 3-10-16,-5 14-23 16,-2 8-20-16,-1 8-44 15,-2 5-27-15,18 5-32 16,7-1-260-16,23 7 266 0</inkml:trace>
  <inkml:trace contextRef="#ctx0" brushRef="#br0" timeOffset="65146.08">16416 8961 1686 0,'1'3'151'0,"1"-1"73"0,-7-5-125 0,-1-4-46 0,-4-5-119 0,2-4-58 0,10 0-321 16,11 0 268-16</inkml:trace>
  <inkml:trace contextRef="#ctx0" brushRef="#br0" timeOffset="66071.56">17100 8685 639 0,'0'-1'86'0,"-1"1"91"0,1-2-32 0,-2 0-13 0,2 2-25 0,0 0-29 16,0 0-11-16,2 2-5 15,-2 0 0-15,-3 2-11 16,0-2-3-16,-5 3-10 16,0 2-8-16,1 1 2 15,0 3 1-15,-5 2-6 16,5 1-6-16,-4 5-12 16,-2 0-6-16,3 13-1 15,-2 1 0-15,4 11 1 0,-2 5 0 16,9 0-3-16,6 1 0 15,6-1-1-15,4-2-2 16,14-9 1-16,-1-5-1 16,10-14 3-16,2-9 1 15,-6-14 22-15,-2-3-1 16,-9-15 28-16,1-2 12 16,-2-12-8-16,-3-5 7 0,-8-2-30 15,-8-1-7 1,-15 4-15-16,-7 6-8 0,-13 1-6 15,-6 3-8-15,-4 0-30 16,-4 3-7 0,2 8-22-16,9 6-6 0,15 4 12 15,17 9-6-15,-2-3-16 16,10 3-9-16,17 3-114 16,6 0-175-16,10-1 228 15</inkml:trace>
  <inkml:trace contextRef="#ctx0" brushRef="#br0" timeOffset="66569.06">17747 8527 1023 0,'2'0'127'0,"-1"-3"100"0,-1 2-99 0,-3 1-20 0,3 0-34 0,0 0-11 0,0 1-16 15,0-1-5-15,5 5-3 16,-5 3 0-16,2 8 2 0,-1 6 1 15,-1 9-3-15,2 9-3 0,-2 7-16 16,1 3-3-16,2 2-10 16,2-3-7-16,3-3-3 15,-2-2-20-15,5-11-34 16,-3-3-26-16,0-9-47 16,2-4-27-16,-2-15 83 15</inkml:trace>
  <inkml:trace contextRef="#ctx0" brushRef="#br0" timeOffset="69369.8">18672 8666 826 0,'3'-1'112'0,"-2"-3"80"0,1-5-33 0,-2 6-70 0,-2-3-23 0,-1 2-24 0,2 4-6 0,-2-1 2 16,-2 1 3-1,-2 0 9-15,0 0 0 16,-4 1-9-16,-2-1-6 0,0 10-16 16,-1-2-7-1,-2 4-8-15,2 3 2 0,-3 3-5 16,-2 0-1-16,3 5 4 15,0 1-2-15,5 6 3 16,5 2 3 0,6 2-1-16,2 3-2 15,4 0-1-15,6 1-2 0,7-3-2 16,2-5 0-16,4-5 0 0,-1-3 0 16,4-9-1-16,2-8 0 15,3-5 2-15,0-7 6 16,-3-10 22-1,0-2 1-15,0-9 31 0,-1-5 0 0,-2-5-7 16,-1-3 4-16,-10 0-26 16,-3-2-3-16,-21-1-2 15,-11 4-11-15,-16-7-5 16,-9-2-5-16,-2 7-16 31,-3-1-8-31,5 12-18 16,3 12-5-16,11 11-29 15,3 8-6-15,9 19-44 16,2 0-30-16,8 12 87 16</inkml:trace>
  <inkml:trace contextRef="#ctx0" brushRef="#br0" timeOffset="79710.13">17023 3640 995 0,'5'2'117'0,"-4"-2"132"0,-1 5-137 15,-6 1-17-15,-5 6-14 0,-11 7-12 0,-3 3-3 0,-18 10 3 16,-11 3 2-1,-5 7-14-15,-3 6-9 0,5 5-28 16,7 2-10-16,15 10-10 16,10 1 0-1,20 2 0-15,10-2-13 16,20-10-48-16,7-6-28 16,12-12 10-16,3-11-415 15,7-16 353-15</inkml:trace>
  <inkml:trace contextRef="#ctx0" brushRef="#br0" timeOffset="80226.64">17227 3948 1409 0,'1'11'80'0,"4"5"21"15,-2 4-29 1,0 8-34-16,2 1-16 15,1 1-18-15,4-3-1 0,2-2-2 32,1-8 0-32,-4-6 1 0,1-3-2 15,-5-8 2 1,-4-9 0-16,1-12 3 16,-1-3 2-16,4-9-6 0,3-5 3 0,5-7-6 31,1 1-2-31,6-2 3 15,4 6-3-15,6 12 5 16,3 8-1-16,2 12 2 0,-2 3-1 16,-3 13 1-16,-6 4 0 15,-15 12-2-15,-4 3 1 16,-13 9-4-16,-3 4 0 16,-3 2 1-16,6-1 0 15,8-8 2-15,4-3 3 16,20-11-6-16,1-11 2 15,13-11 0-15,0-11 0 0,2-10 6 16,-1-4-1-16,-9-7 6 16,-5 3 5-16,-12-4 4 15,-10 1 5-15,-9 4-9 16,-9-1-5-16,-13 7-6 16,0 6-11-16,-10 10-24 15,0 4-15-15,10 8-38 16,1 7-20-16,17-6 60 15</inkml:trace>
  <inkml:trace contextRef="#ctx0" brushRef="#br0" timeOffset="80519.63">17951 3894 925 0,'-2'21'87'0,"-1"-4"96"0,1 3-121 16,7-4-11-16,6-2-14 0,11-4-8 0,5-4 4 0,5-6 16 15,2 0 11-15,4-9 20 16,3-1 5-16,-6-9-4 16,-4 2-5-16,-15-2-22 15,-11-1-6-15,-18 1-15 16,-10 0-7-16,-14 0-17 15,-5 0-19-15,-1 8-40 16,1 1-25-16,4 12-53 16,6 6 13-16,9 4 60 15</inkml:trace>
  <inkml:trace contextRef="#ctx0" brushRef="#br0" timeOffset="81006.78">18396 3831 1442 0,'1'8'70'0,"-1"5"6"16,-1 1-8-16,1 9-30 15,-2-4-17-15,2 3-17 16,3 0-5-16,2-7 2 15,-2-4 0-15,3-8 2 0,-4-3 0 16,1-2 14 0,5-9 6-16,-3-8 8 0,1-1 2 15,8-7-15-15,0-3-3 16,7 10-6 0,1 1 0-16,-1 12 0 0,-3 7-1 0,-2 11-8 31,-2 4-1-31,-1 0-11 0,0 9-10 15,-1-7-5-15,-1-1-1 0,0-6 13 16,2-4 10 0,-2-11 8-1,0-1 1-15,2-12 7 0,-1-2 2 0,6-5 7 16,2-7 2-16,5 1-4 16,4 4 1-1,-1 14 5-15,1 7 1 16,-6 22-6-16,3 4-4 15,-14 20-10-15,-2 8-21 16,-7 6-48-16,-6-2-59 0,9-6 62 16</inkml:trace>
  <inkml:trace contextRef="#ctx0" brushRef="#br0" timeOffset="81323.98">20076 3650 1377 0,'-19'-3'107'0,"-5"3"83"0,-3 0-56 0,-3 3-22 0,-1 5-21 0,1 1-45 0,-3 8-11 0,6 5-13 15,0 8-7-15,8 10-3 16,3 9-4 0,7 4-8-1,4 6 0-15,5 5-2 0,2 6 2 16,6-4-36-16,-2 2-32 16,2-2-112-16,-3 0-132 15,1-11 179-15</inkml:trace>
  <inkml:trace contextRef="#ctx0" brushRef="#br0" timeOffset="82013.85">19678 4091 1431 0,'29'-9'99'0,"-1"-2"51"0,-3 4-7 15,4 1-37-15,1 3-27 16,4 0-34-16,1 1-15 16,-5 2-17-16,0 7-8 15,-10 4-9-15,1 3 0 0,-7 3 0 16,0 5 5-16,-1 5-1 16,1-5 0-16,-1-1-4 15,1-1 1-15,3-7 3 16,2-9-1-16,0-5 2 15,2-7 2-15,-2-6-3 16,-2-5 1-16,-1-8 1 16,-2-4 0-16,2-7 7 15,-2 0-5-15,-11-2 1 16,-6 6-3-16,-18-1-2 16,-5 7-9-16,-14 15-21 15,-4 7-17-15,-3 21-23 16,1 8-3-16,13 8-14 15,8-7 1-15,21-5-7 0,11-5 3 16,21-6 25 0,12-5 18-16,12-3 27 15,9 0 11-15,4-3 13 0,1 0 6 0,-4 6 17 16,-9 0 7 0,-10 6 8-16,-10-1-7 15,-6 6-13-15,-7 5-8 0,-7 0-11 16,-2 5 8-16,-11 1-20 15,-3-1 0-15,-5-2 3 16,0-8 4-16,-1-8 51 16,9-4 16-16,-11-2 27 15,4-8 6-15,1-11-3 16,-2-6-5-16,8-8-16 16,2-7-17-1,9-9-26-15,4 2-13 0,12 6-14 16,3 5-4-16,3 11-5 0,0 4-20 15,-1 2-76-15,0 5-60 16,1 9 76 0</inkml:trace>
  <inkml:trace contextRef="#ctx0" brushRef="#br0" timeOffset="82639.45">21934 3473 1337 0,'2'0'76'0,"-2"8"27"0,0 3-6 0,-7 16-28 0,-4 4-7 0,-6 17-23 16,0 2-7-16,-5 5-12 15,-1 5-6-15,0-3-10 16,-4 0-1-16,-1-7-2 16,-7-9-1-16,3-5 0 15,6-7 0-15,7-10-1 16,12 0 0-16,9-8-3 0,12-5 1 16,13 0 3-16,4-2 1 15,17 0 1-15,-4 3 2 16,17-4-3-16,-1 1-1 15,-3-4-17-15,-3-3-26 0,-16-3-50 16,-5-2-38 0,-13-3 68-16</inkml:trace>
  <inkml:trace contextRef="#ctx0" brushRef="#br0" timeOffset="82843.25">21996 3826 1433 0,'0'24'113'0,"0"7"84"16,1 15-35-16,2 9-46 0,-1 8-10 15,0 5-48 1,-2 0-23-16,0-8-21 0,0-2-22 16,0-15-72-1,4-5-40-15,7-8-125 16,5-7 121-16</inkml:trace>
  <inkml:trace contextRef="#ctx0" brushRef="#br0" timeOffset="83251.35">22843 3560 1405 0,'8'-13'115'0,"3"-3"52"0,0 4-13 16,-2 1-44-16,4 8-19 15,-2 17-21 1,2 11-5-16,-1 29-14 0,2 13-8 16,-1 20-21-16,-5 6-5 15,-3-3-14-15,-2 0-9 0,-3-6-49 16,3-7-33-1,-3-16-63-15,-2-9-35 16,1-18-155-16,-6-11 194 0</inkml:trace>
  <inkml:trace contextRef="#ctx0" brushRef="#br0" timeOffset="83469.57">22934 4020 1126 0,'22'-38'100'0,"4"10"83"16,2 9-45-16,7 19-8 15,-2 13-5-15,3 12-24 16,-4 6-9-16,-5 3-41 16,-5 3-19-16,-7 1-27 0,-2 2-2 15,-8-1-5-15,-7-4-11 16,-14 0-21-16,-7-4-19 16,-18-3-35-16,-8-4-19 15,-14-3-19 1,-2-9 18-16,5-13 58 15</inkml:trace>
  <inkml:trace contextRef="#ctx0" brushRef="#br0" timeOffset="83694.47">23453 4017 1386 0,'22'28'118'16,"-6"10"116"-16,-5 5-84 0,-11 1-36 15,-1-3-22-15,-2-8-56 16,1-6-21-16,7-6-14 16,3-6-16-16,7-7-57 15,3-8-27 1,2-12-87-16,-1-7-327 0,-9-14 336 16</inkml:trace>
  <inkml:trace contextRef="#ctx0" brushRef="#br0" timeOffset="83837">23398 3730 1579 0,'-11'-1'64'0,"2"-4"9"0,2 0-35 16,7-3-91-16,5-6-10 0,9-3 23 15</inkml:trace>
  <inkml:trace contextRef="#ctx0" brushRef="#br0" timeOffset="84013.01">23755 3522 1181 0,'15'22'197'0,"1"11"241"16,-3 22-276 0,-7 10-34-16,-4 11-51 15,1-2-25-15,-3 0-38 16,0-6-3-16,3-7-33 15,0-2-29-15,0-7-85 16,1-2-51-16,-4-12 93 16</inkml:trace>
  <inkml:trace contextRef="#ctx0" brushRef="#br0" timeOffset="84422.91">23676 3930 1447 0,'36'-15'86'16,"4"-1"51"-16,-1 6-10 0,5 6-22 16,8 0-19-16,8 4-41 15,5 0-10-15,1-1-16 16,2 1-3-16,-5 3-2 16,-6 3-7-16,-21-4-6 15,-14 4 1-15,-22 2-4 16,-14-2 1-16,-21 5-1 15,-7 1-2-15,-7 3 5 16,3 4 3-16,13-3 0 16,9-2-1-16,18 0-6 15,7-1-3-15,20 1 6 16,4 2 1-16,12 0 7 16,4 1 3-16,0 4 1 0,0-2 4 15,-11 1-5-15,-10-3-1 16,-15 2-9-16,-15-3-2 15,-23 0-2 1,-8 3-10-16,-19-7-33 0,-3 1-26 16,9-10-45-16,6 0-16 15,16-6-18-15,12-9-124 0,21-15 173 16</inkml:trace>
  <inkml:trace contextRef="#ctx0" brushRef="#br0" timeOffset="84730.77">24570 3279 1124 0,'3'16'154'0,"1"4"276"0,5 15-324 0,12 6 3 0,9 16 6 16,12 7-6-16,20 20-20 15,4-5-5-15,13 1-9 16,0 2-9-16,-8-8-23 16,-7 7-11-16,-19 1-21 15,-14 5-1-15,-23-1-10 16,-10-2-7-16,-28 1-24 0,-18-4-19 16,-36 5-51-16,-19 3-26 15,-24 2-64-15,-3 5 26 16,-24 7 85-16</inkml:trace>
  <inkml:trace contextRef="#ctx0" brushRef="#br0" timeOffset="97990.15">21661 4774 489 0,'10'-11'128'0,"4"-2"153"0,0 2-88 16,-1 7-23-16,2-1-36 0,-11 3-50 0,-4 2-14 0,-2 7-15 15,-4-1-3-15,4 5-6 0,1 3-2 16,-1 7-16-16,2-1-5 0,5 7-5 15,-1 5-10-15,9-1 0 16,-3 2-5-16,4-6 2 16,-3-3-1-16,-2-10-4 15,1 0 6 1,-7-4-7-16,-2-9 2 0,1-1 1 16,-2 2 0-16,-2-5 1 15,-2-9-3-15,2-10 7 16,1-1-3-16,-4-10 14 15,-1-5 4-15,-6-10 1 16,-2 4 1-16,2-1-14 16,-3 7-4-1,8 12-5-15,2 8-1 0,6 7 0 16,3 3-1-16,7 3-6 16,1 0-10-16,4 0-29 0,3 2-20 15,6 2-40-15,0-4-18 16,7 3-242-16,1-1 234 15</inkml:trace>
  <inkml:trace contextRef="#ctx0" brushRef="#br0" timeOffset="98226">22144 4746 934 0,'0'0'136'0,"-2"4"179"0,-4 1-208 0,0 16-38 0,-1-1-10 0,6 12-22 15,1 4-12-15,6-1-13 0,2 1-3 16,6-1-21-16,2-7-17 16,5-6-35-16,2-9-29 15,2-13-191-15,-2-13 181 0</inkml:trace>
  <inkml:trace contextRef="#ctx0" brushRef="#br0" timeOffset="98400">22232 4599 1414 0,'0'-3'73'15,"3"-5"0"1,5 2-24-16,7-1-54 15,8 4-35-15,4 3-46 0,0 3-321 16,6 10 267-16</inkml:trace>
  <inkml:trace contextRef="#ctx0" brushRef="#br0" timeOffset="98791.92">22584 4820 1281 0,'-5'-3'90'16,"-6"-5"46"-1,-1-2-27-15,-7-1-49 0,-3-1-17 16,-4 12-41-16,0 3-2 0,-6 17-2 16,2 6-7-1,8 4 8-15,9 6-1 16,21-8-10-16,10-1 5 0,12-10-1 16,-2-6-1-16,2-11 11 15,-3-4 5-15,-4-12 14 31,0-6 9-31,-5-5 11 16,-2 0 5-16,-6 2-3 16,-4 0 0-16,-6 11-11 15,0 12-6-15,-5 4-7 16,4 20 2-16,-1 22-2 16,2 9-6-16,0 12-1 15,-1 1-13-15,-3-3-12 0,1-4-4 16,0-15-15-16,-2-5 3 15,-6-9 0-15,-3-9 4 16,-6-7 4-16,-1-6-3 16,2-8-24-16,2-8-21 15,3-11-36-15,4-6-20 16,5-13 71-16</inkml:trace>
  <inkml:trace contextRef="#ctx0" brushRef="#br0" timeOffset="99295.83">22766 4648 1478 0,'15'28'83'0,"-2"9"27"0,-5 2-18 0,-7 10-36 0,-1-2-11 0,-3 1-26 15,2-3-11-15,1-15-15 16,3-3-3-16,5-14-4 15,0-5 5-15,9-16 9 16,0-7 8-16,7-10 22 0,1-3 8 16,-3-8 14-16,2 2-4 15,-5 14-15-15,-3 7-13 16,-4 20-18-16,-2 13 0 16,-6 15-8-16,4 4 5 15,-4 1-22-15,3-7-16 16,11-8-14-16,-1-4-10 15,12-15 28-15,0-1 11 16,0-15 28-16,-2-6 20 0,-5-7 25 16,-3-7 20-16,-4-16 8 15,1-3-1-15,-3-14-13 16,1-5-21-16,-4-1-13 16,-4 1-14-16,-5 24-13 15,3 17 13-15,-3 27 4 16,1 14 6-16,-1 21 3 15,1 6-15-15,-1 11-14 16,3 3-15-16,-3 2-65 16,-1-3-34-16,0-6-81 15,0-3 73-15,2-8 56 0</inkml:trace>
  <inkml:trace contextRef="#ctx0" brushRef="#br0" timeOffset="99469.32">23119 4711 1547 0,'8'-5'67'0,"3"2"20"0,1 3-24 15,9 6-29-15,-1-1-8 0,6 6-59 0,-1 0-34 0,5 2-54 0,3-1 53 16</inkml:trace>
  <inkml:trace contextRef="#ctx0" brushRef="#br0" timeOffset="99794.26">23827 4883 1255 0,'-1'1'102'0,"-9"9"73"16,1 7-38-16,-10 13-40 15,-2 5-24-15,1 9-41 16,-2-1-9-16,12-4-18 16,7-4-7-16,17-12-5 15,8-4 0-15,5-11 3 16,5-8 4-16,-1-8 16 16,-1-6 7-16,2-9 26 15,-5-1 9-15,-10-6 3 16,-6 0-2-16,-9-8-31 0,-9-1-12 15,-10-5-45-15,-4 9-23 16,-7 11-27-16,6 4-26 16,6 10-41-16,7 2 22 15,15 2 53-15</inkml:trace>
  <inkml:trace contextRef="#ctx0" brushRef="#br0" timeOffset="100030.72">24487 4620 1058 0,'22'-24'191'16,"-3"2"256"-16,-19 11-289 15,-10 6-18-15,-10 10-40 16,-7 7-26-16,-2 17-29 16,1 9-7-16,8 12-20 15,1 10 3-15,11 6-17 16,1 5-15-16,4-5-36 15,3-2-37-15,-1-11-65 16,1-2-29-16,-5-12 92 16</inkml:trace>
  <inkml:trace contextRef="#ctx0" brushRef="#br0" timeOffset="100210.01">24127 4861 1432 0,'17'12'111'0,"9"-1"93"16,7 2-68-16,11-5-63 15,10-6-17-15,9-4-49 16,-2-6-36-16,9 0-95 16,-6-4-89-16,1-10 105 15</inkml:trace>
  <inkml:trace contextRef="#ctx0" brushRef="#br0" timeOffset="101011.75">23232 5332 924 0,'-1'-6'114'0,"-1"-5"102"0,-1 6-90 0,2 4-16 0,1-1-14 0,1 2-9 0,4 3-6 15,0 2-9-15,-2 8-20 16,-3 2-1-16,-2 15-3 16,-3 7-5-16,1 13-6 31,1 4-12-31,1 4-21 15,-1-1 2-15,1-5-10 16,1-2-9-16,-1-6-13 16,2-10-10-16,-1-4 9 15,-1-13 6-15,-3-8 11 0,1-7 7 16,2-8 1-16,-4-7 0 16,4-12 6-16,2-7-1 15,8-7 4-15,5-2 5 16,10 6 7-16,6 8 8 15,5 15 12-15,3 2 5 16,0 12-10-16,0 6-6 16,-7 7-15-16,-7 8-8 0,-13 2-3 15,-7-2-1-15,-11 0-4 16,-8-1 1-16,-10 0-2 16,-6-3 0-16,-4-2 4 15,-1-8-6-15,3-2-21 16,4-7-14-16,8-7-33 15,3-5-19-15,9-10-38 16,9-7-11-16,5-2-181 16,12-2 190-16</inkml:trace>
  <inkml:trace contextRef="#ctx0" brushRef="#br0" timeOffset="101201.12">23652 5545 1055 0,'21'11'150'0,"-2"5"149"0,-4 0-102 0,-10 9-58 0,-5 2-33 0,-6 4-53 0,1-1-22 15,2 0-25-15,3-6-2 0,5-2-23 16,-1-9-22-16,12-5-66 16,-2-4-41-16,5-4 78 15</inkml:trace>
  <inkml:trace contextRef="#ctx0" brushRef="#br0" timeOffset="101357.81">23811 5395 1387 0,'2'-3'42'15,"1"-5"-11"-15,2 4-45 16,1 4-215-16,4-2 160 0</inkml:trace>
  <inkml:trace contextRef="#ctx0" brushRef="#br0" timeOffset="101657.99">24002 5768 955 0,'4'25'121'16,"-1"-2"159"-16,-3-5-211 15,0-1-18-15,0-9-30 16,0 0-11-16,-2-8-6 16,2 0 3-16,2-6 19 15,2-4 4-15,1-9 14 16,0 0 2-16,3-9-2 0,0 0 4 16,6-2-8-16,3 3 3 15,5 5-17-15,2 6-4 16,0 13-8-16,-1 0-2 15,1 9-4 1,-2 5-4-16,-3 5-17 0,1 6-22 0,-5 5-41 16,-4-1-31-16,-5 1-207 15,-1 0 193-15</inkml:trace>
  <inkml:trace contextRef="#ctx0" brushRef="#br0" timeOffset="102506.57">24602 5629 1275 0,'-13'-30'138'16,"-4"3"126"-16,-10 14-152 0,0 6-20 15,2 13-41-15,0 8-16 16,4 13-20-16,1 8-6 15,7-1-17 1,7 6-10-16,7-9-18 0,9-2-9 16,9-9 7-1,0-6 3-15,4-14 18 0,-2 0 11 0,3-12 6 16,-1-6 5-16,1-2 16 16,0-5 6-16,-4-2 9 15,-6 2 6-15,-3 9-6 16,-4 3 2-16,-7 13-5 15,1 3-4-15,-9 12-12 16,-1 3-7-16,-1 11-10 16,2-2 5-16,7-2-5 15,6-3 0-15,6-6-2 16,0-4-5-16,0-5 5 16,0-4 0-16,-5-3 2 15,2-3 6-15,0-8 8 16,1-4 2-16,4-7 2 0,3-6-1 15,1 0-4-15,4-1-4 16,-2 7-1-16,-1 8-6 16,-3 12-4-16,-3 4 1 15,-2 18-6-15,-2 7 3 0,-2 2-1 16,2 2-7-16,4-7 0 16,4-5 0-16,6-15-2 31,5-4 11-31,2-9 3 0,-4-7 3 0,-5-6 15 15,-2-5 6-15,-9-4 15 16,-1-4 8-16,-3 5-4 16,-2 0-6-16,-2 13-4 15,6 7-11-15,-3 18-6 16,1 11 3-16,0 17-11 16,-5 10 2-16,5 13-4 15,-5 0-7-15,0 6 0 16,0-3-3-16,-11-4-6 15,1-1-5-15,-10-2-5 16,-9-3-7-16,-4-5 13 0,-2-9 4 16,-1-13 11-16,1-7 12 15,1-15 4-15,1-6 7 16,4-15-4-16,4-8 2 16,11-14-2-16,6-6-4 15,14 2 0-15,7-1-8 0,9 16-13 16,3 7-17-16,0 13-61 15,4 5-50-15,-4 4-102 16,2 2-244 0,-3 6 292-16</inkml:trace>
  <inkml:trace contextRef="#ctx0" brushRef="#br0" timeOffset="103232.99">23660 6255 1271 0,'19'-13'143'0,"-5"2"129"0,3 3-96 0,-10 5-51 0,-4 6-30 15,0 16-34-15,-3 8-26 16,0 20-21-16,-1 4-6 0,-7 2-17 15,0 3-15-15,3-6-47 16,0-3-14-16,-1-6-30 16,0-6 5-16,-2-10 22 15,-5-7 13-15,2-10 34 16,2-7 10-16,-4-10 26 16,0-7 5-16,1-17 21 15,-1-8 13-15,7-16 10 16,4-11 9-16,7-4-9 15,8 1-2-15,13 16 6 16,3 15 9-16,10 18 9 16,-1 13 8-16,-8 15-11 15,0 5-12-15,-14 6-21 0,0 5-19 16,-15 4-13 0,-4-3 0-16,-6-1-21 0,-6 2-13 15,-4 0-44 1,1-2-37-16,0-7-42 0,-1-3-165 15,19-11 204-15</inkml:trace>
  <inkml:trace contextRef="#ctx0" brushRef="#br0" timeOffset="103516.55">24015 6329 1548 0,'-13'0'81'0,"1"11"22"0,-4 3-39 0,2 11-31 0,3-1-15 0,8 3-16 0,4-2 0 0,10-3-9 15,7 0 2-15,4-7 2 16,4-4-5-16,4-8 9 16,2-3 12-16,-7-7 21 0,-3-4 18 15,-11-4 17-15,-4-4-6 16,-7-7-20-16,-7-2-15 15,-7-2-35-15,-3-6-18 16,-7 7-43-16,-3-1-23 16,5 13-46-16,3 6 58 15,8 10 34-15</inkml:trace>
  <inkml:trace contextRef="#ctx0" brushRef="#br0" timeOffset="103706.89">24357 6411 1522 0,'18'8'105'16,"-6"0"50"-1,-5 9-79-15,-11-1-30 0,-3 11-40 16,-4 1-18-16,-8-1-53 16,4 3-30-16,6-6-75 0,1-6-135 15,10-3 187 1</inkml:trace>
  <inkml:trace contextRef="#ctx0" brushRef="#br0" timeOffset="104147">24424 6592 739 0,'20'-26'165'16,"4"2"175"-1,-4 5-103-15,-6 5-101 16,-1 1-23-16,-10 10-43 0,-3-2-25 0,-5 15-28 16,2 4-3-16,-1 10-14 15,2 1-2-15,4 0-11 16,1-3-11-16,9-4 2 15,9-3-2-15,7-2 15 16,4 0 7-16,-1-4-2 16,-2 2 8-16,1-9-4 31,-3 1 6-31,-1-3 12 0,1-2-1 0,-9-1 10 16,-1-6 3-16,-4-4 21 15,-1-1 17-15,-4-5 22 16,-2-2 15-16,-1-7 3 0,-2-7 0 15,-1-7-6-15,1-7-16 16,2 5-35 0,-2 6-12-16,0 20-12 0,0 15 1 0,2 19 4 15,0 14-10 1,-1 14-13-16,3 10-9 16,1 7-2-16,-1-4 10 15,6 3-45-15,4-6-28 16,6-4-57-16,-1-1-45 0,0-8-17 15,-5-3 0 1,-4-7-2-16,-5-7 9 0,-7-11-224 16,-1-9 249-16</inkml:trace>
  <inkml:trace contextRef="#ctx0" brushRef="#br0" timeOffset="104329.46">24687 6573 1681 0,'13'5'127'0,"12"13"57"0,11-3-20 0,16 1-74 0,10 0-25 16,9-10-39-16,6-1-28 15,-6-5-60-15,2 1-41 16,-9 1-114-16,-2-2-361 16,-1 6 369-16</inkml:trace>
  <inkml:trace contextRef="#ctx0" brushRef="#br0" timeOffset="108287.83">18497 6778 529 0,'-2'0'114'0,"0"-1"59"0,2-5-9 0,2 1-4 0,3-3-46 0,-2 3-14 0,3-3-11 31,-6 8-7-31,2-1-14 0,-2-1-12 16,-8-3-21-16,2 5-7 15,-10 2-14-15,-2 0 5 0,-1 4-3 16,-3 2-1-16,-1 3-8 16,-1 1-4-16,-3 6-3 15,-3 2-1-15,7 6-1 16,5-3 0-1,14 6-3-15,8-1 0 16,18 8 5-16,7 2 1 0,9 2-33 16,4-1-27-16,-2-9-264 15,-1 0 200-15</inkml:trace>
  <inkml:trace contextRef="#ctx0" brushRef="#br0" timeOffset="108964.21">19053 6790 1193 0,'-3'0'79'15,"0"0"46"-15,5 0-18 0,-5 1-16 0,-1 2-12 0,-5 7-14 0,-4 1-13 0,5 5-13 16,-3 7 0-16,2 4-12 16,-7 5-5-16,8 7-11 0,4 5-7 15,4 5-3-15,12 3-1 16,1-6-2-16,4-2-3 16,5-16-3-16,-4-2-13 15,4-17 0-15,3-7 6 16,2-20 25-16,3-7 27 15,1-16 23-15,-1-8 8 0,-1-9-6 16,-3-1-10-16,-11 3 3 16,-7 0-9-16,-21 3-14 15,-12 6-4 1,-16 9-33-16,-8 8-13 0,-10 25-39 16,-1 10-19-16,-3 18-43 15,5 9-39-15,9 3 95 16</inkml:trace>
  <inkml:trace contextRef="#ctx0" brushRef="#br0" timeOffset="110538.46">19296 8565 1000 0,'-3'3'106'0,"0"2"94"0,0-3-45 0,1-2-29 0,1 0-8 0,1 0-16 15,0 0-6-15,0 3-9 0,0 5-2 32,0 6-8-32,-2 3-7 0,2 20-16 0,-1 5-10 15,-1 16-16-15,0 9-13 16,1 12-10-16,1 7 3 15,0 6-48 1,0-2-34-16,5-15-89 0,3-10-57 16,-1-22 119-1</inkml:trace>
  <inkml:trace contextRef="#ctx0" brushRef="#br0" timeOffset="131801.85">14628 10070 1398 0,'0'-2'43'0,"2"7"5"0,1-8 42 0,-1 1-12 0,-1 1-7 0,-1 1-20 0,0 0-16 0,2 0-10 0,1 0-14 0,3-2-3 0,12 0 2 0,5 2 3 0,15-1 14 0,9-4 5 0,17 0 10 16,7 1 1-1,9-4-3-15,2-2-4 16,8 4-11-16,6 1-7 0,19 5-3 16,10 3-3-1,8-1-6-15,5 3 1 0,4-2-7 16,10 2-2-16,10-4 1 16,1 4-6-1,17 4 7-15,4 6-4 16,5 5 3-16,12-6 1 15,13 7-2-15,-1-1 2 0,22 4 3 16,13-5 4-16,1 0-5 16,18-3 4-16,11-1-4 15,-5 3-6-15,23-3 5 16,-6 4-2-16,9 2-1 16,-3 1 2-1,1 0-1-15,-7 3-2 0,-12-1 1 0,-2 0 2 16,-30-4 0-1,-5-4 1-15,-18-4-1 16,-23-4-8-16,-23-3-32 0,-10-5-16 0,-25-6-53 16,-13-2-25-16,-23-11-304 15,-10-6 278 1</inkml:trace>
  <inkml:trace contextRef="#ctx0" brushRef="#br0" timeOffset="132747.79">21193 11226 969 0,'4'9'178'0,"-2"1"245"16,0 1-277-16,1-5-9 0,-3 0-41 0,0-3-25 0,-3 5-28 16,-4 0-13-16,-7 6-18 15,-5 5-7-15,-9 7-4 16,-5 0-1-16,-8 7-42 16,-4 2-17-16,0 0-30 15,-3-2-24-15,10-3 7 16,5-6-12-16,10-10-117 15,5-8-154-15,9-7 223 16</inkml:trace>
  <inkml:trace contextRef="#ctx0" brushRef="#br0" timeOffset="132965.82">20749 11251 1349 0,'0'-13'104'16,"7"5"50"-1,4 7-12-15,11 2-24 0,8 6-14 0,17 7-28 16,7 5-22 0,7 9-31-16,7 7-16 0,-5 14-9 15,-3 0-10-15,-5 7-54 16,-7-3-39-16,-4-6-68 16,0-8 14-16,-9-10 79 15</inkml:trace>
  <inkml:trace contextRef="#ctx0" brushRef="#br0" timeOffset="133343.24">21686 11221 1401 0,'32'-3'136'0,"-2"-5"72"0,-5 3-57 0,0 4-17 0,4-1-45 16,2 2-14-16,3 3-33 16,-4-3-7-16,-1 11-25 31,-3-3-7-31,-12 9-5 0,-5 1-8 16,-12 10-10-1,-9 5-11-15,-15 4-2 16,-6 2-3-16,-4 0 9 0,-2 1 4 15,9-1 6-15,6-1 2 16,7 0 4-16,9-6 9 0,11-3-1 16,7-3 4-16,10-6-2 15,4-1-3-15,14-16-8 16,7-3-14-16,8-14-29 16,5-11-30-1,-9-8-62-15,-2 0-230 16,-9-5 239-16</inkml:trace>
  <inkml:trace contextRef="#ctx0" brushRef="#br0" timeOffset="133911.07">22530 10794 1358 0,'0'-2'89'0,"0"-4"29"0,4 1-8 0,4-3-29 0,4 2-9 0,4-2-13 15,3 3 1-15,4 0-3 16,1 2-9 0,1 3-8-16,1 5-14 15,-7 1-16-15,-2 4-4 0,-6 2-7 16,-5-2-3-16,-6 7 0 16,-6-3-7-16,-11 2 2 15,-7 0 2-15,-4-2-1 16,1-3 10-16,8-3-3 15,5-2 4-15,9 1-2 16,5-3-6-16,12 4 7 16,6 2-4-16,12-1 9 15,1 4 3-15,4 1 6 16,-3 3 2-16,-9-2 0 0,-4 0 0 16,-11 1-8-16,-6-2-1 15,-12 4-1 1,-9-4-4-16,-15 0-1 0,-9-1-1 15,-7-2-4-15,-7-2-7 0,9-7-27 16,6-2-20 0,6-11-48-16,9-2-31 15,5-7 83-15,-2-4-7 16</inkml:trace>
  <inkml:trace contextRef="#ctx0" brushRef="#br0" timeOffset="135210.67">19456 10824 570 0,'-2'-2'110'0,"-1"0"132"0,-3-5-78 0,-1 0-34 0,1-2-15 0,1 4-27 16,2 0 0-16,0 4-6 0,3 1 2 0,0 9-5 15,2 2 7-15,-1 16 1 16,1 5-4-16,-1 18-20 31,1 8-19-31,-2 10-29 0,0 5-13 0,-2-7-17 32,-1-3-23-32,0-8-56 0,-2-7-32 15,-1-9-35-15,0-11-299 0,-1-10 307 16</inkml:trace>
  <inkml:trace contextRef="#ctx0" brushRef="#br0" timeOffset="135917.53">18915 10740 1223 0,'-11'0'81'0,"-4"3"40"0,0 2-16 0,-11 6-16 0,4 3-12 0,-5 11-28 15,-1 4-7-15,1 15-22 16,4 5-10-16,4 9-3 16,4 5-1-16,9-1-10 15,5-9 0-15,10-13-4 0,8-7-14 16,12-27 7-16,7-6 5 16,7-24 17-16,6-10 29 15,4-20 29-15,-4-6 13 16,-5-3 7-16,-9-1 1 15,-18 0-21-15,-7 5-14 16,-24 2-23-16,-12-2-15 0,-13 9-43 16,-7 6-26-16,-4 23-73 15,-2 15-60 1,-5 6 107-16</inkml:trace>
  <inkml:trace contextRef="#ctx0" brushRef="#br0" timeOffset="136445.48">17962 10589 1349 0,'1'7'133'0,"-1"4"66"0,2 7-51 0,-1-2-21 0,1 14-52 0,-2 9-24 0,0 19-39 16,0 7-4-16,-2 3-9 15,1 4-3-15,-1-9-58 16,1-6-50-16,4-9-188 0,0-9 167 16</inkml:trace>
  <inkml:trace contextRef="#ctx0" brushRef="#br0" timeOffset="136932.29">17209 10519 1198 0,'-1'8'101'0,"-1"5"92"0,-1 4-41 0,1 15-26 0,2 1-17 0,0 11-51 0,5 6-20 16,-3 1-23-16,1-1-10 15,-3-7-51-15,-2 1-36 16,-4-5-148-16,-2-4 125 16</inkml:trace>
  <inkml:trace contextRef="#ctx0" brushRef="#br0" timeOffset="137283.41">16592 10746 1517 0,'4'3'96'16,"2"-3"30"-16,2 5-31 0,-2-5-44 15,2 0-23 1,-3-3-59-16,-2 3-41 0,-3-3-255 16,0 3 199-16</inkml:trace>
  <inkml:trace contextRef="#ctx0" brushRef="#br0" timeOffset="137649.19">15946 10478 1112 0,'1'2'144'16,"1"4"193"-16,-2-3-201 16,-2 8-24-16,-1 7-19 0,-3 8-33 15,1 14-17-15,2 18-22 16,3 10-7-16,3 14-15 15,5-2-39-15,0 4-95 16,1 0-144-16,1-15 146 16</inkml:trace>
  <inkml:trace contextRef="#ctx0" brushRef="#br0" timeOffset="166053.22">17807 12276 651 0,'-1'0'193'16,"10"-3"-53"-16,4-5 190 0,-1 0-191 0,-2 3-17 0,-6 4-22 0,-2-1-19 0,0 2-19 0,-2 2-9 0,0 4-9 0,-2 0-5 0,-3 12-4 16,-4 2 0-16,-2 13 3 15,0 5-3-15,-11 6-2 16,-4 7-5-16,-10 10-15 15,-8 6-4-15,-18 10-6 16,-9 3 0-16,-15 5-3 16,-9 8 2-16,2 7-2 15,-5 7-6-15,-1 8 4 16,-4 3 0-16,-1-10-1 0,6-4 3 0,13-14 1 16,8-5 4-1,17-13-4-15,8-1 1 16,4-12-5-16,9-4-1 0,4-16 4 15,2-9 0-15,11-8-17 16,0-7-14 0,2-6-36-16,2-6-12 15,1-4-44-15,4-4-14 16,5-5-213-16,4-4 209 0</inkml:trace>
  <inkml:trace contextRef="#ctx0" brushRef="#br0" timeOffset="166352.14">16449 13698 1151 0,'3'-6'91'0,"0"1"58"0,-3 4-21 16,-9 12-22-16,-6 5-15 0,-11 17-25 15,-6 8-22-15,-15 12-22 16,-12 9-10-1,-7 12-10 1,-3 8-1-16,7 6-2 0,7 2-1 0,16-3-1 16,7-10 1-1,21-14-3 1,9-12 0-16,21-23 1 0,16-4 0 16,25-24 1-16,24-13 3 0,17-21-10 15,3-7-36-15,0-18-73 16,-11 1 67-1</inkml:trace>
  <inkml:trace contextRef="#ctx0" brushRef="#br0" timeOffset="167317.68">7297 16646 862 0,'-3'0'108'0,"0"0"81"0,0 0-53 0,0 5-47 0,-2 3-17 0,0-4-9 0,0 4-9 0,5-2-12 16,2 4-8-16,11 3-4 31,7 1 2-31,20-2 5 0,12-1-1 0,19-1-10 16,4-7-6-16,11-3-13 15,-6-3-4-15,2-8-3 16,2-3-29 0,-2-1-34-16,-2-2 35 15</inkml:trace>
  <inkml:trace contextRef="#ctx1" brushRef="#br0" timeOffset="125566.4">23348 17602 0,'0'0'0,"0"0"16,47 32-16,-12-8 15,5 3 1,-5-3-16,-3-1 15,-5-3 1,-3-4-16,-4-4 16,7-8-16,-3 0 15,-4 0 1,0-4-16,-5 0 16,-3 0-1,0 0 1,4-4-16,0 0 15,19-8-15,12-4 16,13-8 0,14-11-16,5-4 15,-4-1-15,-16 5 16,-15 7 0,-13 4-16,-7 5 15,-8 3 1</inkml:trace>
  <inkml:trace contextRef="#ctx0" brushRef="#br0" timeOffset="169793.11">17099 11489 944 0,'8'-8'131'0,"-4"0"149"0,1 0-160 0,-2 4-21 0,-6 2-29 0,-2 2-18 0,-7 3-26 15,-2 4-7-15,-4 8-2 16,2 3 4-16,5 7 7 15,0 3 1-15,4 5-3 16,-3 1-2-16,2 3-3 0,5 4-1 16,0 0-8-16,3-4-2 15,3-3-5 1,-5-5-3-16,9-9 3 16,4-2 0-16,3-11-1 0,11 0-1 15,5-4-1 1,5-3-2-16,7-3 4 0,4 3 1 15,19 5-3-15,7-5-1 0,25 6-1 16,7 0-1 0,11-3 0-16,-1 0-5 0,5 5-6 15,8-1-1 1,8 4-1-16,3 1 6 0,-9 1 6 16,-8 1 0-1,-12 3 2-15,2-1-1 0,-4-3 1 16,-8-2 0-1,-9-3 1-15,-11 1 2 0,-14 1-3 0,-7-2 1 16,-7-2 0-16,-1 0-1 16,1-1 4-1,4-5 0-15,-1 0 5 16,1-10 7-16,-8-5 10 16,-1 0 7-16,-13-10 2 0,-6-5-5 15,-8-4-4 1,-13-11-3-16,-4-8-10 15,-2-2-1-15,-11-7-11 16,-4 7-2-16,-7 3-11 16,-3 3-11-16,-2 11-42 15,0 5-28-15,4 16-65 16,2 4-147-16,-9 18 187 16</inkml:trace>
  <inkml:trace contextRef="#ctx0" brushRef="#br0" timeOffset="171489.42">18732 12293 860 0,'8'-12'87'0,"-4"1"44"0,3 0-16 16,-3 7-30-16,1 1-14 0,-2 6-3 0,0 2 0 0,-1 8 1 15,-2 4-4-15,0 12-8 0,-2 2-7 16,1 15-13-16,-2 6-11 15,-2 14-12-15,0 5-4 16,2 13-7-16,0 2 0 16,3 0 1-16,-2 2-1 15,2 2-2-15,0 0 0 0,0 7 1 16,-1 0 2 0,-4 0 6-16,-5 0 5 0,-2-11 7 15,-7-2 2-15,-5-7-7 16,-4-1-2-16,-4-2-9 15,-2 0-5-15,-7-1 2 16,-2-7-3-16,-11-5-1 16,-6-9-3-16,-9 0-2 15,-5-7-1-15,-2 0 5 16,5-2 2-16,0-4 0 16,5-1 1-16,7-1-1 15,1-1 0-15,1 0 2 0,1-4 2 16,-12-1 0-16,-2-2 1 15,-1-6 0-15,0-5 0 16,3-3 0-16,4-4-1 16,1-1 1-16,-4 1-1 15,4 1-3-15,-8 3 1 0,-6 2-4 16,-5 2 0 0,-2-2 2-16,4 5 1 0,11-4 0 15,5-1-1-15,9 0 1 16,5-6-1-16,4-4 1 15,5 1-1-15,-2-5 1 16,4 2-1-16,1-1 1 16,-6-2 0-1,1-1-1-15,1-1 1 0,-4 4 0 16,3-4-1-16,2 3 0 16,0 1 0-16,-1 3 0 15,-2 4 0-15,1-2 1 0,2 4-1 16,5-1 0-16,1 1-1 15,7 0 0-15,2-1 0 16,9 1-1-16,6 0 0 16,1 2-1-1,7 1 1-15,-1 1 0 0,4-1 2 16,3-3-2-16,-3 1 3 16,4-3-1-16,-4-5 0 15,0-4-1-15,0 1-10 0,0-3-20 16,-4 0-17-1,-4-6-65-15,-5-1-28 0,4-4 75 16</inkml:trace>
  <inkml:trace contextRef="#ctx0" brushRef="#br0" timeOffset="171964.31">15450 14992 1072 0,'5'0'87'0,"-2"-2"55"0,-4 4-45 0,-6 1-34 0,-1 5-12 0,-3-2-5 16,2 3-8-16,4 2-5 15,2 2-3-15,6 1-5 16,3 2-1-16,9 5-5 16,4 4 2-1,6 3-14-15,5 7-4 16,-2 3 2-16,1 1-4 16,-7 4-1-16,-3-1-2 15,-2-4-8-15,-4-3 0 16,-2-10 0-16,0-8 1 0,-2-7 1 0,4-2 0 15,-5-15 9 1,1 1 3-16,2-14 4 0,-1-4 3 16,-4-6-4-1,3-6-2-15,-5 1-2 16,0 2-8-16,1 8-47 16,-3 1-33-16,4 8 44 15</inkml:trace>
  <inkml:trace contextRef="#ctx0" brushRef="#br0" timeOffset="173200.71">11872 16485 1028 0,'3'0'65'0,"-1"5"27"0,-2-2-30 0,-2 2-36 0,-1 1-6 0,5-1-4 0,1-5-5 0,6 0 11 16,4-3 5-16,0-1 9 0,1 0 8 16,3 1 1-16,2-1 5 15,6 0-13 1,2 2-1-16,8-3-17 0,3 4-5 16,11-4-1-1,8 2-4-15,7 1 6 16,1-1 1-16,1 3 2 15,2-1-1-15,5-6-4 16,5 3-5-16,11-4-3 16,1 1 2-16,-8-4-3 15,-8 2-4-15,-22 3-6 16,-11 1-26-16,-21 2-49 16,-16 3-15-16,2 0 40 15</inkml:trace>
  <inkml:trace contextRef="#ctx0" brushRef="#br0" timeOffset="175814.13">23247 10986 848 0,'8'-5'83'0,"-4"1"35"0,-1 0-29 0,-1 4-52 0,-2-1-18 0,0-2-16 0,0 1-3 0,0 2-26 15,0 0-31-15,0 0-91 16,0 0-76-16,0-2 121 16</inkml:trace>
  <inkml:trace contextRef="#ctx0" brushRef="#br0" timeOffset="177532.7">23250 10989 481 0,'0'0'114'0,"-2"0"113"16,-1-1-29-16,3 1-53 15,0 0-26-15,0 0-47 16,0-4-17-16,-5 0-25 0,1 1-10 16,-3-1-15-1,-1 4-1-15,4 0 2 0,2 0 0 16,1 0 9-16,-1 0 1 15,-1 7 0-15,8-1 6 16,-1-3-2-16,1 2 2 16,3 1 6-16,0-1-4 15,1 3-2-15,4-3-2 0,1 4-1 16,-1 2-2-16,1 3-5 16,2-1 3-16,3 3-8 15,3 3 0-15,3-4 10 16,2 1 0-1,3 1 4-15,4 2-1 0,6 0-10 16,7 2-4-16,7 4-5 16,-4 2-1-16,-1 1 4 15,-5 5 0-15,-9 4-3 16,0 2-1-16,-4 4 6 16,-5-1 4-16,-6 2 4 15,-3-1 1-15,-12-2-5 16,-2 3-3-16,-6-3-4 0,-3 0-2 15,-7-2-1-15,2 6 0 16,-1-4 0 0,-6-2 1-16,4 5 1 0,-5-1-1 15,0-2 0-15,0 0 0 16,-6 0-1-16,-3 3 0 16,-12-5 3-16,-2 1 1 15,-9-2 2-15,1 0 5 0,-1-7 2 16,1 2 0-16,-4-4 1 15,-1-4-4-15,-2-2-4 16,0-2-1-16,-1-1-2 16,-2 3 1-16,-17-6-1 15,-9 5-1-15,-10-3-2 16,-5 1-1-16,5-7 1 16,3 1 0-16,-11-4 0 15,-7-6 2-15,-7 1-2 16,-5 0 0-16,1-5-1 15,4-2 1-15,-14-2 0 16,-4 0 0-16,-6-3-2 0,-2-1-3 16,-1-3-6-1,-6 0-1-15,-5 0-8 16,-10 3 0-16,5-3-4 0,0-2 1 16,-3 7 8-16,5-1 3 0,-4 1 10 31,1 1 2-31,-2 4 0 0,3-2 0 0,-3 4 1 15,0 1 1-15,-7 4 3 16,1 5 0-16,-4 0 2 16,1 2-1-1,-1-1-3-15,-2 1 1 16,-1 1-4-16,-1-1 1 0,6 1-1 16,0-3 1-16,1-2 3 15,4-4 1-15,3-2 2 0,2 2 0 16,5-3 1-16,3-2-2 15,-2 0-1 1,-2 0-1-16,6-2-1 16,6-6-1-16,-3 3-2 15,4 1 0-15,3-3 0 16,3 6 0-16,10-7 0 0,-3 2 1 16,-1 1-1-16,7-1-3 0,8-1 3 15,7 1-1-15,-2 0 1 16,2-1 1-16,7-4 0 15,1 2-1-15,21 1 1 32,4-1-1-32,10 1-2 15,8 1 2-15,6-1-1 16,2 2-1-16,2 0 2 0,1 3 0 0,-3 1 1 16,3 4 0-16,0-1-1 15,0 7 0 1,-3-2-4-16,-2 4-4 0,7 4-5 15,-5 2-2-15,8 6-7 16,-1 2 5 0,-8 1 3-16,1 5 2 0,-7 1 7 15,1-1 0 1,4 2 5-16,2-1 0 16,5 6 1-16,-2-4 2 15,0 1-2-15,-1 4 2 16,-2 0-5-16,3 2 0 15,-10 1 1-15,6 4-1 0,-10-2 3 16,-4 4 0-16,3 1-1 16,-4 0 1-16,8 0-1 15,2 1-1-15,2-4 1 16,-1 1 0-16,-2-2-2 16,2 0 3-16,-10-4-3 15,1-1 2-15,-6-2 1 16,-4-3-2-16,8 4 2 15,0-2-1-15,8-1 1 0,2-3 1 16,4-1-4-16,2-1 3 16,-3 3-4-16,1-1 0 15,-6-1 5-15,1-1-3 16,0 2 4-16,4 1 0 16,4 3-4-16,3 0 1 15,-1 5-3-15,-2-1 0 16,7 4 1-16,0 0-3 15,9-1 4-15,4-1 0 0,2 3 2 16,4-4 3-16,0 7-5 16,-1 1 1-16,1-1-1 15,2 0 1-15,-1 1 2 16,2 0 1-16,0-9-5 16,-2-1-1-16,7-12 3 15,-1-3-2-15,9-12-19 16,1 1-8-16,5-10-15 15,3-3-10-15,0 2-2 16,0-2-2-16,0 1-22 16,-3 5-8-16,3-2-78 0,-2 0-54 15,2-4 122 1</inkml:trace>
  <inkml:trace contextRef="#ctx0" brushRef="#br0" timeOffset="177977.7">9897 14747 1186 0,'-1'2'108'0,"-4"2"75"16,-2 6-90-16,1-1-23 0,-2 7-36 0,2 6-14 0,6 3-12 0,0 5-5 15,11 13-4 1,5 1 1-16,4 0-5 15,6 1 1-15,4-11 7 0,1 1-4 0,4-2 3 16,-1-6 4-16,0-2-9 16,-3-6 1-1,-4-6 0-15,-3-6-1 0,-2-7 12 16,0-11-2 0,1-6 4-1,3-7-1-15,-1-4-11 0,2 0-14 0,0-4-68 16,-2 4 53-1</inkml:trace>
  <inkml:trace contextRef="#ctx0" brushRef="#br0" timeOffset="179014.25">11726 13710 1109 0,'0'0'98'0,"0"0"76"0,0 3-29 15,-4 5-27-15,3-2-13 0,-1 5-19 0,2 3-14 0,3 5-15 16,-1 0-9 0,1 12-20-16,2 4-10 0,0 12-10 15,-1 6-4-15,1 0-20 16,-3 2-21-16,2-9-45 15,-2-7-33 1,1-5-52-16,2-9-171 0,-5-9 210 16</inkml:trace>
  <inkml:trace contextRef="#ctx0" brushRef="#br0" timeOffset="179230.23">11524 14085 1047 0,'14'-6'122'0,"2"-6"114"0,9 3-88 15,-2-2-11-15,7 0-28 16,-1 3-25-16,-4-5-50 16,-1 4-15-16,-5-2-39 15,1-2-23-15,-1-2-65 16,3-3-36-16,0-4 74 15</inkml:trace>
  <inkml:trace contextRef="#ctx0" brushRef="#br0" timeOffset="179447.88">12069 13713 892 0,'-1'0'163'0,"-2"4"245"0,3 1-290 31,0 6-15-31,3 8-34 16,5 5-21-16,4 10-24 16,3 3-16-16,0 1-4 15,4-1-10-15,-1-5-39 16,-1-2-23-16,-4-10-59 16,-2-4-277-16,-3-16 265 15</inkml:trace>
  <inkml:trace contextRef="#ctx0" brushRef="#br0" timeOffset="179849.48">12286 13668 1164 0,'1'-12'107'0,"4"-1"96"16,-2 5-104-16,10 4-16 0,-2 2-23 15,4 0-17-15,3 4-20 16,-2 0-9-16,4 7-10 16,-3-1 1-16,1 8-5 15,-1 1-1-15,-4 7 3 16,-1-4-2-16,-4 7-3 16,-1 0-6-16,-7-2-14 15,-4 0-5-15,-2 1-3 16,-2-3-3-16,-3 1-7 15,-3 0 7-15,1-6 5 16,6 1 13-16,3-3 14 16,4 2-1-16,7-3 4 15,2-5-2-15,7 1 4 16,1-3 0-16,7-5-1 16,6 0-1-16,0-5 2 0,3-9-6 15,-5-8-40-15,-2-9-28 16,-9-8 34-16</inkml:trace>
  <inkml:trace contextRef="#ctx0" brushRef="#br0" timeOffset="180239.1">12614 13566 1117 0,'11'-5'106'0,"3"-3"77"0,3-4-67 0,2-1-17 0,2 1-18 0,-2 0-16 0,3 1-18 16,0 0-8-16,-2 5-18 0,-2-3-3 15,-4 5-9-15,-5 1-2 16,-2 3-3-1,-1 0-2-15,2 5-4 16,0 5 0-16,-3 4 0 0,-1 5 2 0,1 3 2 16,-2 5-1-16,5 2-1 15,0 5 1-15,-2 3-1 32,2 3-1-32,-2 7 3 0,1-3-12 15,-3 4-15-15,1-4-10 16,-2-9-55-16,2-6-11 0,-3-8-252 15,-1-5 217-15</inkml:trace>
  <inkml:trace contextRef="#ctx0" brushRef="#br0" timeOffset="181182.64">8510 14771 988 0,'0'-11'88'0,"2"0"41"16,-2 1-36-16,0 6-33 0,0 2-8 0,0 2-5 0,0 2-3 0,0-2 1 16,2 3 0-16,1 6 14 15,0 2 5-15,-2 10-3 16,3 2-5-16,0 10-19 0,1-1-14 15,3 4-13-15,0 2-7 16,0 0-2-16,0 0-3 16,-2-2-37-16,-3-4-21 15,-1-4-50-15,-1 2-23 16,1-11-279-16,-2-3 263 16</inkml:trace>
  <inkml:trace contextRef="#ctx0" brushRef="#br0" timeOffset="181735.75">8761 14698 931 0,'3'-1'99'0,"-1"-1"77"0,3 2-37 15,-1 0-34-15,0 0-9 16,7-1-5 0,-7-7-6-16,15 1-4 0,0-1-4 15,5-1-11-15,4 4-12 16,-2 5-20-16,0 0-10 16,-4 13-20-16,-3 0-3 0,-4 10-4 15,-8-2-7-15,-5 12-9 16,-2-6-3-16,-5 4-6 15,-3 2 6 1,-3-6 6-16,0-2 3 16,0-9 3-16,2-5 0 0,7-11 6 15,1 2 4 1,-1-2 0-16,2 0 1 0,3 1 0 16,8-1-1-1,3 3 6-15,1-1 2 0,5 1 6 16,-1 2-1-16,2 1 2 15,1 4-1-15,-8-2-1 16,-3-1-1-16,-5 6-4 16,-4 0 1-16,-7 1 1 0,-6 3-1 15,-9 4-4-15,-6 4-2 16,-4 0-23-16,-3 4-14 31,2-4-24-31,1-2-17 0,4-8-33 16,6-6-5-16,6-14-23 0,6-7-102 0,11-13 159 31</inkml:trace>
  <inkml:trace contextRef="#ctx0" brushRef="#br0" timeOffset="182116.27">9321 14736 1410 0,'-4'2'79'0,"-4"4"31"0,-2-3-24 0,-1 10-27 0,-1 3-17 16,1 10-24-16,3 11-11 0,8 5-4 0,3 4-2 15,14 0-4 1,5-4 5-16,11-12-2 0,5-1 0 0,3-12-8 31,3-8-1-31,-6-9 1 16,-9-6 5-16,-3-16 24 0,-3-8 7 0,-3-11 20 31,-3-9 1-31,-12-10-1 0,-5 4-1 0,-17 1-12 31,-4 11-9-31,-15 14-23 0,-5 7-24 16,-8 24-59-16,0 12-31 15,0 23 73-15,-1 5-16 16</inkml:trace>
  <inkml:trace contextRef="#ctx0" brushRef="#br0" timeOffset="-207026.8">15493 17423 864 0,'0'0'91'0,"-3"-4"49"0,1-6-75 0,1-4-28 0,-1-2-30 16,0 2-4-16,4-5-3 15,1 2 3-15,3-2-3 16,1-2 0-16,4 1-1 16,-3-1-5-16,1-1-63 15,2 3-35-15,-5-1-23 16,-1 6 5-16,2-1 75 15,-6 3 75-15,4 2 94 16,1-1 21-16,0 3 28 16,2-3-22-16,2 0-29 15,-5 2-9-15,-1 6 6 16,-2 1-1-16,4-3 8 0,-4 4-6 16,2 6-23-16,-2-2-12 15,-2 9-27-15,0 6-7 16,0 15-10-16,-3 8-7 15,1 19-9-15,-1 6-3 0,0 18-16 16,3 5 1-16,3 1-6 16,-3-1-4-16,3-12-11 15,-3-8-15 1,3-15-27-16,5-11-16 0,-4-18-23 16,2-6-17-16,-5-24-36 15,3-12-19-15,8-20 88 16</inkml:trace>
  <inkml:trace contextRef="#ctx0" brushRef="#br0" timeOffset="-206840.34">15993 17526 1457 0,'3'0'139'0,"0"0"119"0,-1-5-89 0,-2-4-66 0,-3-4-32 0,-2 4-75 16,0 1-47-16,2 6-95 15,0 2-56-15,4-1 99 16</inkml:trace>
  <inkml:trace contextRef="#ctx0" brushRef="#br0" timeOffset="-206294.39">16663 17135 1358 0,'0'3'98'0,"0"0"45"0,2 2-17 0,0 6-23 0,-1-2-18 0,2 17-19 16,2 5-14-16,0 21-19 15,1 7-9-15,-1 11-13 0,-2 6-4 16,-1-2-4-16,-2 4-4 16,-2-4-36-16,-1-2 1 15,-2-7-37-15,0-5-11 16,2-24-3-16,2-9-19 16,1-18-24-16,0-5-172 15,4-22 195-15</inkml:trace>
  <inkml:trace contextRef="#ctx0" brushRef="#br0" timeOffset="-206023.08">17154 17203 1480 0,'0'0'99'15,"0"0"49"-15,-2 1-20 16,1 7-31-16,-2 3-17 0,3 14-26 16,0 8-9-16,4 18-6 15,4 7-10 1,-1 9-15-16,1 0 0 16,-1-7-24-16,1-3-26 15,3-13-58-15,-1-6-37 16,1-11-66-16,1-4-294 0,7-7 321 15</inkml:trace>
  <inkml:trace contextRef="#ctx0" brushRef="#br0" timeOffset="-204949.31">17966 17195 997 0,'0'0'101'0,"-3"-3"97"0,0 1-112 0,-3 0-11 0,-2 2-14 0,-1 2-6 0,-3 6-5 16,1 3-7-16,0 5-17 15,-1 6-6-15,1 5-10 16,0 4-4-16,1 9-6 16,5 7 0-16,2 5 0 15,5-3-2-15,7-3 4 16,4-4-2-16,11-14-6 15,4-1 1-15,5-3 0 16,0-10 0-16,-3-1 4 16,0-7 1-16,-5-12 6 15,1-5 16-15,-6-7 14 16,-2-7 14-16,-11-5 11 0,-3-1-6 16,-9-10 0-16,-6 1-11 15,-11-4-13-15,-2 1-8 16,-4 4-14-16,-1 0-8 15,7 13-6-15,2 3-8 16,1 15-26-16,0 5-18 16,5 6-40-16,-1 6-19 15,9 6-33-15,1-1-125 16,7-2 171-16</inkml:trace>
  <inkml:trace contextRef="#ctx0" brushRef="#br0" timeOffset="-204599.96">18531 17151 1223 0,'-1'0'89'0,"-1"-2"54"0,-1 2-30 16,3 0-14-16,3 2-9 0,2 5 0 0,0 0-1 0,-1 13-4 16,1 4-9-16,0 11-26 31,1 9-17-31,0 19-26 0,1 5-6 0,-1 7-31 15,-1-1-19-15,-2-17-61 16,2-6-36-16,1-13-45 16,2-5-213-16,6-13 259 15</inkml:trace>
  <inkml:trace contextRef="#ctx0" brushRef="#br0" timeOffset="-199761.37">18476 16666 411 0,'-6'5'63'0,"-2"-5"63"0,0 0-46 0,0-1-5 0,3-6 5 0,2 3 20 16,3-3 6-16,2 3 0 15,-2 4-2-15,1-2-8 16,1 2-4-16,-1 0-2 15,4 3-14-15,-5 3-19 0,-5-1-12 16,-1 1-8-16,3-1-3 16,3-3-4-16,0-2 0 15,0 0-12-15,0 0-2 16,0 1 7-16,8-1 0 16,8-3 11-1,1 2 8-15,8-4 4 16,5 3-5-16,10 2-2 0,7 7-8 0,13 0-8 31,9 1-4-31,15-1-7 0,6-3-6 0,6-2-6 16,-7 1 0-16,-11 3-6 15,-15-2-12-15,-17 0-48 16,-6 1-25 0,-15-2-64-16,-6-3-13 15,-10 2-236-15,-9-2 247 16</inkml:trace>
  <inkml:trace contextRef="#ctx0" brushRef="#br0" timeOffset="-199406.09">19410 16403 1110 0,'-17'11'90'16,"-1"0"49"-16,3-1-22 0,5-4-30 0,5 0-17 0,5-1-19 0,7-3-1 0,7-1 5 31,5 4 8-31,6 3 6 16,7 3-6-16,4 1-16 15,0 4-15-15,7 9-17 0,-4 2-3 16,-6 3-9-16,-3 5-2 0,-8 3-2 31,-3 1-2-31,-14 5 2 0,-8-7 4 0,-11-3 2 16,-12-1-5-1,-10-6-6-15,-10 0-8 16,-15-3-25-16,-4-7-10 16,4-4-21-16,5-4-9 0,15-9-29 15,10 0-18 1,10-9 73-16</inkml:trace>
  <inkml:trace contextRef="#ctx0" brushRef="#br0" timeOffset="-197756.88">20432 16547 736 0,'0'0'144'0,"0"1"171"0,0-1-138 0,3 0-49 0,-1 0-15 0,1-1-23 15,3-1-13-15,-2 0-20 0,-1 2-4 16,3 7 0-1,-1 10-6-15,1 10-19 0,0 6-9 16,1 11-20-16,-3 5-11 16,1-8-13-16,0-2-4 15,-3-13 0-15,-1-7 7 0,-1-10 16 16,0-7 3 0,-8-1-1-16,2-5-1 15,-2-9 2-15,-3-1 0 16,-2-10 4-16,-1-3 3 0,0-3-1 15,1-4 0-15,7-6 3 16,4 1 2-16,6 1 5 16,5 0 1-16,2 3 5 15,5 5-2-15,8 5-2 16,2 5 3-16,11 4 0 16,-1 5 0-16,2 6-5 15,-2-3-6-15,-8 8-7 16,2 0-1-16,-7 2-1 0,-3 4 1 15,-4-1 0 1,-4 4-3-16,-1 7-8 0,-4 0 0 16,-4 6-5-1,-1 3 0-15,-2 4 5 0,0 2 1 16,0 1 1-16,0 1 4 16,4-6 0-16,6-1 0 15,4-4 3-15,2-6-1 16,6-3 1-16,1-4 2 0,4-9 1 15,2-4 3 1,-7-11 12-16,0-2 7 16,-8-8 12-16,-3-7 3 0,-5-1-4 15,-6-2-9-15,-7 5-7 16,-9-1-6-16,-10 6-10 16,-5 1-1-16,1 8-20 15,2 2-15-15,2 9-36 16,6 5-31-16,1 3-64 15,2 5-282-15,4-1 283 0</inkml:trace>
  <inkml:trace contextRef="#ctx0" brushRef="#br0" timeOffset="-196743.43">21193 16376 1394 0,'1'0'89'0,"-1"5"41"0,-3 4-55 0,-2 10-28 0,-1 3-14 15,4 15-16-15,6 2-6 0,2 4-15 16,5 1-2 0,3-13-1-16,0-4-2 15,5-9 4-15,-1-9 2 0,1-12 11 16,3-11 10-1,-3-13 22-15,-2-6 12 0,-3-2 17 0,-1-1 5 16,-5-2 7 15,-2 8-12-31,-1 8-4 0,-2 1-13 0,-2 15-15 16,-1 6-6-16,2 0-19 16,0 8-5-16,2 14-14 15,-1 11-1-15,4 5-17 16,1 1-6-16,6-4-1 15,5-3-5-15,8-13 15 16,1-7 5-16,2-12 8 16,2-3 9-16,-6-11 2 15,-2-7 11-15,-5-4 6 16,-3-2 8-16,-10-1 4 16,4 1-5-16,-10 5-8 15,-4 3-13-15,3 8-5 16,1 10-2-16,-3-3-5 0,6 9 6 15,3 6-7-15,0 0 3 16,4-6 1-16,1-2-3 16,3-6 8-16,5-8 3 15,3-6-3-15,-1-4 1 16,1 1 3-16,-2-1-3 0,1 8 2 16,-1 9 2-1,4 7-10-15,1 8-1 16,7 14-18-16,-1 5-31 15,2 6-21-15,2 2-3 16,0-11 7-16,3-5 30 0,3-14 23 16,-2-2 8-16,-4-10 22 15,-4-4 11-15,-9-8 28 16,-3-6 5-16,-9-5 21 16,-10 2-3-16,-2-2-13 15,-9 2-10-15,-5 4-29 16,5 9-11-16,-8 8-12 15,-1 11-7-15,-1 16-11 16,1 12-7-16,7 12-10 0,7-2-4 16,14-6-8-1,12-7 2-15,12-17 5 0,3-5 11 16,-1-13 17-16,-4-10 23 16,-12-9 29-16,-4-13 12 15,-6-11 14-15,0-9-7 16,1-19-2-16,-4-9-9 15,-4-21 2-15,-2-10 4 16,-12-1 8-16,5 1 3 16,2 26-11-16,1 17-9 0,4 35-26 15,1 14 2-15,-3 42-3 16,1 20-2-16,7 42 5 16,4 23-14-16,7 25-15 15,5 7-20-15,-1 5-78 16,-1 1-43-16,9-2-149 15,7-3 159-15</inkml:trace>
  <inkml:trace contextRef="#ctx0" brushRef="#br0" timeOffset="-177934.95">20877 17589 921 0,'0'-2'157'0,"-3"-1"230"0,1 2-272 0,2 1-11 0,-1 0-24 16,1 0-13-16,0 3-19 0,1 3-5 0,1 5 5 0,0 11-4 0,1 16-8 0,-3 8-8 0,0 18-19 16,-3 6-4-16,-5 13-3 0,-3 1 0 0,-2-5-10 15,2-7-9-15,2-12-27 16,1-12-11-16,4-15-27 16,1-11-28-16,5-22-178 15,4-16 176-15</inkml:trace>
  <inkml:trace contextRef="#ctx0" brushRef="#br0" timeOffset="-177746.33">21199 17967 1603 0,'2'7'102'16,"-2"-1"28"-16,0-3-30 0,0-1-57 15,-7-2-21-15,4-2-66 16,2-1-45-16,2-2-236 15,4-3 189-15</inkml:trace>
  <inkml:trace contextRef="#ctx0" brushRef="#br0" timeOffset="-177148.17">21704 17589 1156 0,'3'0'123'0,"-3"0"109"0,0 3-103 0,0 0-14 0,0 10-27 16,3 0-19-16,-4 7-12 0,-1 10-5 0,2 9-16 0,-3 12-7 0,3 1-19 15,0 6-6 1,-3 2-3-16,-1 2-6 0,1-9-25 16,-3-1-11-1,4-6-22-15,-1-10-5 16,3-14 4-16,3-3-6 0,4-19-15 16,5-8-3-16,-2-15-76 15,1-7-154-15,2-11 196 16</inkml:trace>
  <inkml:trace contextRef="#ctx0" brushRef="#br0" timeOffset="-176927.33">22019 17583 1090 0,'7'-3'125'16,"-3"3"126"-16,0 4-86 15,-4 15-18 1,-4 5-12-16,-4 12-29 15,1 7-19-15,-4 7-36 0,-1 5-19 0,3 4-20 32,1 1-6-32,5-4-12 0,1 3-12 0,6-14-35 15,3 0-22-15,0-9-59 16,5-6-17-16,1-10-21 16,0-5-181-1,1-17 235-15</inkml:trace>
  <inkml:trace contextRef="#ctx0" brushRef="#br0" timeOffset="-176659.01">22392 17621 1439 0,'0'0'99'16,"0"3"55"-16,-2 6-13 15,-3 10-3 1,-1 13-19-16,1 9-27 0,-1 12-18 0,6 15-44 31,5 6-11-31,-1 11-15 0,6 0-25 0,3-3-53 16,1-7-38-16,8-15-63 16,-2-2 80-16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11T18:38:09.89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9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2-11T18:38:22.730"/>
    </inkml:context>
  </inkml:definitions>
  <inkml:trace contextRef="#ctx0" brushRef="#br0">3910 6553 802 0,'-6'9'90'0,"-2"1"82"0,0-2-78 0,-3-2-30 0,0 0-10 0,2 1-8 0,-3-1-1 16,6-1-10-16,5-4 0 0,-3-1-3 16,11-6-5-16,9 0 0 15,4-5 9-15,8 1-2 16,4 2 2-16,9-3-1 16,0 3-3-16,6 4 2 15,1-1 2-15,-7 5-6 16,-3 3-9-16,-4 0-4 15,-1 0-6-15,5 4 0 16,-1-6 5-16,2 1 0 16,2 3 5-16,5-1-1 0,1 1 1 15,11 5-2-15,1-4 3 16,1 8-2-16,4 0-2 16,-5 4-4-16,2-6-4 15,2 1 1-15,2-1-4 0,1-5 2 16,4 1 1-16,2-5-3 15,10 3 2-15,7-3-1 16,-1-1 5-16,2-1-5 16,-8-1 8-16,0 0-3 15,3 0-10-15,5 0 5 16,11 0-7-16,-3-3-3 16,0 0 7-16,-8-2-5 15,-10 1 4-15,-1-4-3 16,1 3 1-16,9-4 0 15,7-1-5-15,-4 2 3 16,-1 2-1-16,-7 0 4 16,-7 4 5-16,2 2 6 0,-2 0-4 15,0 2-3-15,-4 2 5 16,-2-1-11-16,-2 2 0 16,-7-3 7-16,-2-2-9 15,3 1 1-15,-3-2 7 16,6-1-10-16,4 2 2 15,7 0 9-15,5-1-5 16,5 1 13-16,3-4 4 16,-4 3 0-16,6-1-2 0,9-1-11 15,8 2 3-15,14-1-10 16,1-1 0-16,-1 3 4 16,-7-3-6-16,-4 3 4 15,3-2-1-15,2 1-1 16,-4 1-1-16,-18-2-39 15,-13-3-33-15,-19-1 345 16,-11-8-240-16</inkml:trace>
  <inkml:trace contextRef="#ctx0" brushRef="#br0" timeOffset="5297.81">16512 1377 1359 0,'0'0'50'0,"0"0"0"16,3 10 72-16,-3-2-19 0,-5 6-2 0,-3 3-16 0,-6 4-29 0,-3 1-14 0,-8 12-16 0,-2 3-5 0,-11 5-12 0,-6 9 0 0,-15-2-11 15,-2-2-25-15,-1-3-36 16,7-6-19-16,16-10-40 16,9-4-1-16,9-13-131 15,7-9 149-15</inkml:trace>
  <inkml:trace contextRef="#ctx0" brushRef="#br0" timeOffset="5510.25">16056 1361 1557 0,'-2'0'112'16,"-1"2"61"-16,2 3-36 15,5 4-39-15,4 2-18 16,18 13-25-16,11 3-7 16,20 12-17-16,11 4-7 15,3 10-18-15,-3 6-4 0,0-6-18 16,-10 1-28-1,-1-7-64-15,-2-7-38 0,-14-9-69 16,-5-6 102-16</inkml:trace>
  <inkml:trace contextRef="#ctx0" brushRef="#br0" timeOffset="5900.07">16980 1454 1079 0,'10'-25'147'0,"3"2"246"16,2-1-289-16,4 7-12 16,2 2 2-16,10 7-17 15,4 5-18-15,6 6-17 16,6 5-6-16,4 5-13 15,-1 4-4-15,-4 4-11 0,-5 4-4 16,-19 3-1-16,-11 4-2 0,-19 9 5 16,-12-2-1-16,-15 4-1 15,-6 1-1 1,5-1-8-16,3-4 2 16,19-10 1-16,7-3-5 15,17-4 8-15,9-3-3 16,14-6 2-16,8-4 1 0,12-10-1 0,4-7-4 31,8-11-40-31,1-5-21 0,-3-10-73 16,-8-6-37-1,-9-10 98-15</inkml:trace>
  <inkml:trace contextRef="#ctx0" brushRef="#br0" timeOffset="6367.81">18006 612 1398 0,'6'-19'75'0,"2"-1"22"0,3 3-1 0,7 2-6 0,7 3-14 0,8 10-12 0,6 2 2 0,4 8-11 16,0 5-4-16,-6 6-23 16,-3-2-6-16,-17 5-14 15,-8 2-5-15,-13 2 0 16,-12 1-6-16,-11 2 3 16,-6 1 0-16,-2-2-3 15,4-6 1-15,15-9-1 16,11-2-2-16,19-2 4 15,12 1-3-15,11 2 5 0,6 2 6 16,6 1 13-16,-3 0 8 16,-4 3 11-16,-4-1-3 15,-14-3-14-15,-8 2 0 16,-16 3-16-16,-13-3 1 16,-20-2-5-16,-7 5-7 15,-13 0-39-15,-7-5-25 16,-3 0-67-16,-4-3-47 0,4 2 103 15</inkml:trace>
  <inkml:trace contextRef="#ctx0" brushRef="#br0" timeOffset="7313.27">16619 3730 1441 0,'11'-8'106'0,"-4"-3"61"0,-4 5 1 0,-5 3-22 0,-7 3-18 0,-9 4-27 0,-4 9-31 0,-12 11-37 15,-4 6-8-15,-18 6-26 16,-8 7-7-16,-15 2-24 16,-6 1-15-16,6-7-24 15,8-2-14-15,24-17-37 16,12-2-20-16,16-18-46 16,6-7-179-16,12-16 235 15</inkml:trace>
  <inkml:trace contextRef="#ctx0" brushRef="#br0" timeOffset="7486.96">16136 3628 1363 0,'26'0'126'16,"2"6"59"-16,7 21-28 15,1 1-16-15,11 13-42 16,-1 5-19-16,-2-7-38 16,4 5-17-16,-7-9-15 15,0-2-18-15,-2-11-77 16,1-3-40-16,1-6-273 15,-2-2 231-15</inkml:trace>
  <inkml:trace contextRef="#ctx0" brushRef="#br0" timeOffset="8000.68">17208 3678 1067 0,'0'2'95'0,"3"-2"95"15,0 0-62-15,5-4-1 16,3 3-3-16,6-4-21 16,12-1-5-16,9 1-17 15,6-4-10-15,8 6-19 16,5 3-9-16,4 12-18 16,-3 2-9-16,-5 10-3 15,-14-2-9-15,-15 10 1 16,-10 2 1-16,-16 1-13 15,-6 8 0-15,-14-2-12 16,-11 1-3-16,-22 4 5 0,-8-2 1 16,-5 3 11-16,6-2 3 0,20 0 0 15,10-7 4 1,21-5-5-16,8 0-1 16,17-7 2-1,12-1-5-15,13-13 3 0,7-1-5 0,15-12-45 16,9-10-7-1,2-13-65-15,1-3-28 16,-10-17 96 0</inkml:trace>
  <inkml:trace contextRef="#ctx0" brushRef="#br0" timeOffset="8372.17">18118 3419 1639 0,'2'4'150'0,"10"-3"-57"0,4 2-36 0,8-1 3 0,7-2-7 0,9 0-7 0,2-2 5 15,1-2-9-15,-2 0-3 0,-3 1-5 16,-5 2-12-16,-6-1-11 16,-8 2-4-16,-10 6-3 15,-3 4-1-15,-6 15 11 16,0 2 1-16,-4 12-3 16,-3 10 7-16,-2 3-11 15,-2 0 1-15,-2-3-1 16,4-6-22-16,-1-7-47 15,4-9-55-15,3-5-112 16,-4-6 123-16</inkml:trace>
  <inkml:trace contextRef="#ctx1" brushRef="#br0">24830 11235 0,'0'0'15,"0"0"-15,0 0 0,0 0 16,44-35 0,-13 7-16,5 0 15,-5 5 1,1-1-16,-4 4 16,-9 5-1,-3-1-15,-4 4 16,-8 4-16,0 0 15,-4 4 1,0 0-16,-8 0 16,4 1-1,36-17-15,3 0 16,1 0 0,-9 5-16,-7 3 15</inkml:trace>
  <inkml:trace contextRef="#ctx0" brushRef="#br0" timeOffset="13494.27">19762 1852 1147 0,'0'1'19'0,"-2"-4"7"0,2-6 38 0,-3-1-8 0,0 4 14 0,-2-5-7 0,-3 3 0 0,5 2-2 16,-2-4-3-16,1 6 5 0,2-4-11 15,1 1-6 1,4-2-3-16,1 1-6 0,14 0-3 15,5-3 4-15,15 3 2 16,5 4 4-16,7 4-4 16,7 0-2-16,11 12-21 15,3 4-4 1,9 8-7-16,-2 1-6 0,-17 5 0 16,-9 3-1-1,-25 6-1-15,-11 7-2 0,-15 11 5 16,-7 7-3-16,-24 11 0 15,-12 2 2-15,-17 3 0 16,1-2 2 0,12-12-1-16,13-5 4 0,19-9-7 15,11-3 2-15,18-6-2 16,14-1 0-16,20-7 0 0,11 1-2 16,7-4 2-1,-2-4-2-15,-8-2 4 0,-8-3 2 0,-14 6-2 16,-16-3-2-16,-23 8-11 31,-16 3-4-31,-23 14-3 16,-7 6 2-16,-12-1 8 0,-1 3-1 15,5-3-2-15,6 1-4 16,22 2 0-16,9 2 1 0,21 4 9 16,14 1 7-16,21 7-1 15,9-2 1-15,12 3 0 16,-1 1 0-16,-2 1 0 0,-2 1 4 31,-2 8 8-31,0 10 7 0,-8 9 4 0,-7-4 3 16,-18-9-6-16,-8-9-5 15,-14-14 3-15,-10-5-5 16,-16-11 9-16,-10-6 7 16,-13-10 6-16,-12-9-2 0,-18-11-10 31,-8-10-25-31,-16-19-93 15,4-17-60-15,-1-20 76 16</inkml:trace>
  <inkml:trace contextRef="#ctx0" brushRef="#br0" timeOffset="14957.11">21756 2240 1123 0,'0'-5'107'0,"0"-6"75"0,1-5-49 0,6-3-19 0,1 0-10 0,4-6-11 16,6 2-4-16,1 0-2 16,3 5-15-16,3-1-7 15,6 8-24-15,7 3-9 0,5 3-13 16,4 8-7-16,-6 5-6 15,-1 6-3-15,-4 8 0 16,-8 2 2-16,-9 7-8 16,-8 6-3-16,-15 2-6 15,-11 1-6-15,-13 5 2 16,-8 3 3-16,-7 1-12 0,-7 4-1 16,-6-7 4-16,1 1-2 15,9-11 14-15,12-4 6 16,15-7 4-16,9-3-2 15,14-9 4 1,5 0-1-16,18-10 9 0,17 1 13 16,19-7 0-16,8-1 5 15,21-8-13 1,-3 1-8-16,-2-1-26 0,-2-2-36 0,-23-4-70 16,-8-2-43-1,-18-2 82-15</inkml:trace>
  <inkml:trace contextRef="#ctx0" brushRef="#br0" timeOffset="15274.1">22652 1237 1576 0,'3'0'105'0,"2"8"48"0,0 1-8 0,-2 18-50 0,-2 5-17 0,-1 10-48 16,-1 7-12-16,1 0-6 15,1 3-12-15,4-6-33 0,-2-5-25 16,0-8-78 0,2-5-49-16,-2-6 102 0</inkml:trace>
  <inkml:trace contextRef="#ctx0" brushRef="#br0" timeOffset="15714.03">23005 1175 1042 0,'8'-4'135'0,"0"-4"183"16,-3 8-213-1,-5 6-9-15,-3 8-28 0,-4 11-20 16,-7 12-23-1,-2 4-9-15,4 9-14 16,2-4 1-16,18-8-3 16,10-5 0-16,12-17 4 15,7-4 1-15,3-12-1 16,-1-9 2-16,-7-12 5 16,-5-9 1-16,-5-4 2 15,-10-9-2-15,-10 0 2 16,-5 2 0-16,-19 4 0 15,-4 2 0-15,-13 16-12 16,-5 8-2-16,-7 14-26 16,-1 10-18-16,3 10-74 15,8 3 63-15</inkml:trace>
  <inkml:trace contextRef="#ctx0" brushRef="#br0" timeOffset="20834.97">17563 9631 1057 0,'1'0'100'0,"2"0"83"0,-3 0-39 0,0 0-29 0,5 0-5 15,-5 2-17-15,3-1-8 0,-1 4-11 16,1 0-10-16,-5 9-25 15,1 11-8-15,-9 20-26 16,-2 7-2-16,-4 14-4 16,0 3 2-16,8 2-1 15,4-6-1-15,7-16 1 16,9-10-3-16,7-18 5 16,8-2-3-16,3-12 9 0,-2-2 4 15,9-2 9-15,-3-3 3 16,12 0-6-1,2 0-6-15,16 0-7 0,9 2-5 16,26 4-4-16,19-3 2 16,13 2-19-16,7 1 2 0,8-6-2 15,6-4-2 1,10-3 18 0,2-1-2-16,-9 2 7 0,-8 5 0 15,-13 1-1-15,-5 1 2 0,-18 2 1 16,-15 5 0-16,-27-3-2 15,-12 4 3-15,-14-4-2 16,-10 1 0-16,-11-2 4 16,-2-4-4-16,-10 0 0 15,-2-8 6-15,-7-6 1 16,-1-4 4-16,-1-9 7 16,-1-9 1-16,2-11 10 15,0-10-3-15,2-27-12 0,-2-10 1 16,-5-18-21-1,-3-2 7-15,-1 18-1 16,-1 12-7-16,2 37 10 0,2 11-4 16,-2 23 2-16,-1 7 1 15,-6 12-1-15,-4 7-1 0,-9 7-1 32,-7 2 4-32,-17 1-3 0,-4-3-2 15,-20-7 7-15,-13-2-10 0,-23-5 4 16,-12-3 3-1,-18-4-14-15,-14-3 5 0,-27-7-19 16,-13-1-13-16,-25 4-9 16,-1 8-12-16,21 19 9 15,12 6 11-15,42 7 0 0,26 2-7 32,40-8-59-32,25-8-39 0,45-10 78 15</inkml:trace>
  <inkml:trace contextRef="#ctx0" brushRef="#br0" timeOffset="21968.87">17444 11795 1349 0,'24'13'118'0,"0"1"69"0,4 2-22 0,-7 7-62 0,-3 6-35 0,-6 10-44 15,-12 7-15-15,-4 9-9 0,0-1-1 16,0 1-13 0,4-8-7-16,12-9 1 0,2-5 4 15,8-19 9-15,1-3 5 16,17-11 7-16,6-1 4 16,10-10 14-16,9-2 6 0,12-3 3 15,13 1-8 1,29 8-10-16,13 6-2 15,10 5-12-15,5 9-9 0,11 4-20 16,3 2-10-16,4 3-10 16,-7-4 8-1,-3 4 13-15,-7-3 8 16,3 1 12-16,-4-2 7 0,-21-3 10 16,-4 1 6-16,-17-8 12 15,-5 1 8 1,-26-2 1-16,-13-1-1 0,-31-4 1 15,-12-1 0-15,-15-2 8 0,-11-4-9 16,-6-8-7 0,-2-1-13-16,0-6-10 15,8-4 2-15,2-6-3 16,3-6 7-16,16-15 2 0,1-10 9 16,8-20-3-16,5-10-2 15,-10-9-10-15,0 4-2 16,-4 13-4-16,-2 15 0 15,-3 30 1 1,-3 14-4-16,-5 23-5 16,-3-6-3-16,-12 12 2 15,3 6 3-15,-7 5 3 0,0 1 1 16,0 4 1-16,-6-5-5 0,-12-4 13 16,-5-1-3-16,-23-4-5 15,-7-4 0 1,-14-8-1-16,-7-3-6 0,-16-8-23 15,-14 1-8-15,-31 10-32 16,-10 3-3-16,-16 16 14 16,-13 5 9-16,-2 15 23 15,-4-6 10-15,-3-1 3 0,11-5-8 16,19-11-20 0,11-10-24-16,34-8-26 0,11-5-14 15,20-3-280-15,12-1 258 16</inkml:trace>
  <inkml:trace contextRef="#ctx0" brushRef="#br0" timeOffset="22835.58">18604 8302 1090 0,'5'0'103'0,"-1"-6"77"0,-1 2-33 0,-1-3-43 0,-2 0-5 0,-3-4-26 15,-2 0-7-15,-4 2-18 0,-4-2-10 16,-7 3-16-16,-6 0-5 0,-10 6-10 16,-3 4-3-16,-6 14-5 15,0 6-3-15,4 17-3 16,3 10 3-16,8 14 0 16,8 7-1-16,12-1 3 15,10-4-2 1,8-9 2-16,6-4 2 0,4-3 0 15,-1-1-2 1,2-9 1-16,3-1 0 0,5-11-1 16,0-5-1-16,7-19 2 0,-2-3 1 15,7-13-3-15,2-7-12 16,-6-9-37 0,0 1-26-16,-11-5-53 15,-6 3-27-15,-13 3 91 16</inkml:trace>
  <inkml:trace contextRef="#ctx0" brushRef="#br0" timeOffset="23024.93">18337 8619 1234 0,'10'1'112'0,"7"-1"100"0,8-3-99 0,12-3-36 15,4-7-20-15,4-4-34 16,3 0-14-16,-1-4-56 15,0 1-38-15,4-4-293 16,2 4 233-16</inkml:trace>
  <inkml:trace contextRef="#ctx0" brushRef="#br0" timeOffset="23151.96">19128 8452 1348 0,'3'20'95'16,"-6"5"38"-16,-10 5-18 0,-15 5-63 15,-9 3-15-15,-8 6-28 16,-9-3-26-16,3 2-44 16,3-12-43-16,6-10 49 15</inkml:trace>
  <inkml:trace contextRef="#ctx0" brushRef="#br0" timeOffset="23334.98">18836 8406 1419 0,'23'25'98'0,"-1"4"36"0,5 8-20 15,0 6-53-15,-2-2-24 16,9-5-35-16,2-1-26 16,10-19-75-16,1-2-42 15,7-14 69-15</inkml:trace>
  <inkml:trace contextRef="#ctx0" brushRef="#br0" timeOffset="23706.37">19475 8409 1280 0,'-5'13'98'0,"2"14"63"16,-4 9-33-16,1 16-55 16,3 9-17-16,1 2-42 15,2-3-10-15,2-1-6 16,3-4-14-16,3-3-39 15,1-5-8-15,-3-18 0 16,2-7 6-16,-5-22 43 16,1-13 8-16,-3-25 4 15,2-11 11-15,0-17 17 16,1-13 14-16,-1-15 28 16,0-9 4-16,10-2 9 15,4 11 8-15,7 33 5 0,1 22 13 16,-2 29-14-16,0 10-8 15,-8 17-32-15,1 4-20 16,-6 12-22 0,-7 5-7-16,-3 3-2 0,-8 6-6 0,-3-3 5 15,-7 2-9 1,-12-13-19-16,-3 2-14 0,-8-13-36 16,3-8-17-16,7-11-40 15,3-6-33-15,1-14 97 16</inkml:trace>
  <inkml:trace contextRef="#ctx0" brushRef="#br0" timeOffset="24512.74">18934 12859 1256 0,'6'-7'111'0,"-3"2"98"0,-5-1-72 0,-24 2-44 0,-8 3-22 0,-19 2-47 0,-7 7-10 16,-3 5-8-16,0 3-2 15,6 9 1-15,3 0-3 0,12 13-2 16,2 1 0-16,9 10 0 16,7 3 0-16,13 5 0 15,3 5-1-15,11 2 1 16,8 1-1 0,13-4 3-16,6-4-2 0,8-9-3 15,1-6 3-15,-4-17-19 16,3-9-15-16,-2-16-34 15,0-9-19-15,1-15-24 16,-4-9-19-16,-10-10-255 16,-4-2 242-16</inkml:trace>
  <inkml:trace contextRef="#ctx0" brushRef="#br0" timeOffset="24679.39">18470 13219 1352 0,'12'13'81'0,"9"-1"26"16,12-7-60-16,6-3-22 16,15-7-19-16,4-6-10 15,20-5-44-15,4-1-24 0,6-2-205 16,-3 3 170-16</inkml:trace>
  <inkml:trace contextRef="#ctx0" brushRef="#br0" timeOffset="24835.24">19344 13143 928 0,'-2'24'169'0,"-3"3"228"16,-6 0-227-16,-8 10-55 16,-7 0-26-16,-9-3-48 15,-1 0-17-15,-5-3-43 16,3-1-30-16,-2-9-53 0,1-4-41 16,6-16-288-1,1-1 270-15</inkml:trace>
  <inkml:trace contextRef="#ctx0" brushRef="#br0" timeOffset="25347.2">19038 13085 1163 0,'31'6'120'15,"6"12"101"-15,-4 8-63 0,5 14-47 16,-1 2-29-16,-5-1-47 16,1 2-13-1,-8-8-27-15,2-1-21 16,6-15-50-16,4-3-37 0,8-14-20 15,4-7 3 1,5-11 42-16,-4-11 27 0,-4-9 39 16,0 1 28-16,-16 2 54 15,-10 10 25-15,-4 15 36 0,-8 11 16 16,-6 27-22 0,5 5-16-16,-7 21-46 15,-1 3-24-15,1 10-36 16,-2 0-3-16,2-4-24 0,-1 1-10 15,1-9-3-15,-3-6-16 16,3-18 28 0,0-8 2-16,0-23 20 15,1 2 27-15,-1-24 17 16,0-12 13-16,0-29 23 16,0-13-2-16,5-32 14 0,3-19 13 15,9-9-19-15,5 7 9 16,10 30-12-16,2 26-7 0,4 37 9 15,2 12-15-15,1 25-21 16,-2 5-10-16,-6 15-17 16,-7 6-5-16,-17 4-1 15,-6 3-3-15,-12-3-5 16,-10 2-7-16,-13 0-19 16,-6-7-16-16,-3-4-41 15,-8-10-28-15,-6-11-86 16,-8-6-27-16,-17-24 122 15</inkml:trace>
  <inkml:trace contextRef="#ctx0" brushRef="#br0" timeOffset="26883.75">18883 10647 747 0,'0'0'156'0,"0"0"192"0,-2 3-160 0,1-1-42 0,1-1-13 0,-2 2-13 16,2 1-10-16,2-3-19 16,-2 4-21-16,3 7-24 0,0 7-11 15,-1 19-22 1,-1 8-4-16,-2 12-7 0,-2 5-6 16,-4 8-13-1,-1-3-19-15,4-2-56 0,-1-3-9 16,5-12-40-16,0-12 0 15,5-15 40-15,-1-11-307 0,-4-16 288 16</inkml:trace>
  <inkml:trace contextRef="#ctx0" brushRef="#br0" timeOffset="27184.28">18593 10854 924 0,'-7'3'141'0,"3"-2"185"15,-1 7-164-15,5 3-30 16,6 3-7-1,15 4-14-15,7-4-9 0,15-9-6 16,7-4-24-16,15-6-26 16,6-4-17-16,5-2-29 15,-1 2-18-15,-7-1-88 16,-1 4-55-16,-4 6 80 16</inkml:trace>
  <inkml:trace contextRef="#ctx0" brushRef="#br0" timeOffset="36760.71">20653 8119 646 0,'2'-8'127'0,"1"-5"151"0,-2 4-148 0,1 6-8 0,-2 1-23 0,2-1-7 0,-2 6-22 0,0 4-11 15,-2 5-6-15,0 9 6 0,2 5-10 16,0 11 2-16,-1 7-22 16,1 5-13-16,-3 3-11 15,1-2-3 1,2-1-23-16,0-8-17 15,0-3-39-15,0-8-17 16,-1-8-28-16,-1 0-36 0,-1-17 101 16</inkml:trace>
  <inkml:trace contextRef="#ctx0" brushRef="#br0" timeOffset="37077.56">20453 8277 1089 0,'14'-7'112'15,"-1"3"61"-15,2-6-41 16,-2 7-11-16,6-3-44 16,1 3-23-16,4-1-26 15,1 4-15-15,-1 0-15 16,1 0-6-16,-3 2-44 16,0-2-36-16,0 0-251 15,-1-2 209-15</inkml:trace>
  <inkml:trace contextRef="#ctx0" brushRef="#br0" timeOffset="37350.31">21062 8048 1239 0,'1'5'106'16,"1"3"62"-16,-2 7-55 16,-6 9-17-16,4 4-38 15,2 9-14-15,-3 5-28 16,3 4-4-16,1 3-8 16,-1-2-11-16,2-3-56 15,-2-4-24-15,-2-13-74 16,4-8-251-16,-2-16 271 15</inkml:trace>
  <inkml:trace contextRef="#ctx0" brushRef="#br0" timeOffset="37801.25">21008 8087 1462 0,'0'-20'95'16,"2"1"22"-1,4-2-6-15,11 6-21 0,5 1-18 16,10 1-13-16,4 5-4 0,1 5-18 16,0 6-11-1,-8 6-14-15,-2 7-4 0,-15 6-9 16,-5 2-2-16,-11 1-16 16,-7 2-8-16,-11-2-7 15,-8 0-5-15,-1 1 11 16,-6-6-1-16,11-6 12 15,5-3 7-15,12-4 4 16,2-4 4-16,17 2 2 16,2 1 1-16,11 3 9 15,6 1 8-15,-3 2 0 0,-6 4 1 16,-1 0-7 0,-6 0-6-16,-8 4 0 0,-2-1-3 15,-8 2-2-15,-6-4 1 16,-8 5-4-1,0-3-8-15,-9 2-17 16,1-2-10-16,-2-1-20 0,3-3-9 16,8-9-6-16,6-1-9 15,12-18-24-15,3-4 23 0,14-18 43 16</inkml:trace>
  <inkml:trace contextRef="#ctx0" brushRef="#br0" timeOffset="37974.43">21462 8141 998 0,'10'9'182'0,"-2"-2"267"0,-7 7-323 0,-1 5-24 0,-4 1-48 0,-1 2-26 0,2 4-22 16,3-3 0-16,4-1-33 15,3-6-29-15,1-5-60 16,0-3-27-16,-2-5 74 0</inkml:trace>
  <inkml:trace contextRef="#ctx0" brushRef="#br0" timeOffset="38116.86">21406 8132 1249 0,'-7'-32'80'15,"1"7"52"-15,6 9-59 16,3 5-51-1,3 3-26-15,7 5-166 0,4 3 111 16</inkml:trace>
  <inkml:trace contextRef="#ctx0" brushRef="#br0" timeOffset="38730.5">21765 8215 1410 0,'7'-12'99'0,"-6"-3"63"0,1 1-31 15,-9 2-46-15,-2 0-22 16,-7 11-48-16,-4 2-12 16,-2 18-4-1,0 7 1-15,1 8-13 16,8 4-10-16,10-3-10 16,3-7-3-16,14-12 7 15,2-5 15-15,5-11 10 0,2-1 2 0,-4-17 7 16,-1-1 6-16,-3-4 14 15,-5 0 3-15,-2 5 5 16,0 3-8 0,-5 6-13-16,-3 9-4 0,3 3-8 15,-3 11 0-15,0 8-8 16,5 4-5-16,6-4-6 31,5-3-1-31,3-10-1 0,1-1 5 0,4-11 10 16,1-7 6-16,-1-10 28 15,-2-2 11-15,-5-5 10 16,-3-3 6-16,2-3-3 0,0 1-10 16,-2-2-12-1,2 0-6 1,-4 3-13-16,3 1 4 16,0 5-8-16,1 3 3 15,0 9-2-15,1 8 4 16,1 5 3-16,2 5 1 15,1 9 7-15,-2 5-3 16,-4 3 9-16,1 7-7 0,-6-1-5 16,-1 2 0-16,-6 2-11 15,-6-4-2-15,-13-1 2 16,-4-4-4-16,-15 1-1 16,0-8-1-16,-1-11 0 15,0-5-11-15,6-13-33 16,1-6-34-16,6-11-100 15,-1-2-48-15,15 4 120 16</inkml:trace>
  <inkml:trace contextRef="#ctx0" brushRef="#br0" timeOffset="39990.42">20271 10768 976 0,'0'0'105'0,"5"-1"91"16,3-2-47-16,3 6-20 0,0-2-7 15,-6 12-7-15,-2 1-12 0,-1 5-40 0,-1 8-10 16,1 8-38 0,1 10-3-16,-5 7-8 0,-7 0-14 15,1 5-44-15,-2 2-25 0,6-14-72 16,1-1-5-1,-1-18 88-15</inkml:trace>
  <inkml:trace contextRef="#ctx0" brushRef="#br0" timeOffset="40433.91">20289 10861 1350 0,'-3'-41'116'16,"3"4"53"-1,14 5-39-15,2 5-9 0,7 8-29 32,6 5-8-32,-1 6-19 0,4 7-15 0,-4 10-22 0,-1 5-12 15,-8 5-16-15,-2 5 1 16,-11 3-6-16,-3 4-1 16,-10-2-7-16,-4-1-8 15,-13-1-9-15,-1-2-2 16,-5-3-11-1,-5 0 1-15,8-9 0 0,2-4 0 16,14-2 15-16,8-1 9 0,12 2 16 16,7 3 9-16,8 0 18 15,2-2 8 1,4 7 9-16,4-2-2 0,2 0-4 31,-1 2-6-31,-7 0-9 0,-3 3-7 0,-17 0-6 16,-11 1-6-16,-18 4-2 15,-7-2 0-15,-11 2-22 16,-2-1-16-16,-2-1-38 16,2-4-22-1,3-7-33-15,7-6-13 16,13-10-178-16,7-6 193 16</inkml:trace>
  <inkml:trace contextRef="#ctx0" brushRef="#br0" timeOffset="40618.79">20797 10849 1368 0,'9'14'104'0,"-4"11"46"0,-5 8-46 0,-3 7-49 0,-5 4-24 0,3 0-23 15,5-5-4-15,8-7-60 16,6-4-26-16,4-7-187 15,-1-5 148-15</inkml:trace>
  <inkml:trace contextRef="#ctx0" brushRef="#br0" timeOffset="40762.35">20794 10729 927 0,'9'-13'83'0,"7"-4"92"0,6 4-328 16,9 4 97-16</inkml:trace>
  <inkml:trace contextRef="#ctx0" brushRef="#br0" timeOffset="41360.82">21257 10951 1298 0,'-3'-3'117'0,"-3"-5"72"15,-2-1-33-15,-9-9-48 16,-1 3-35-16,-7 0-49 16,1 4-15-16,-1 11-10 15,3 13-3-15,6 12-6 16,5 7-2-16,11 4-5 16,-3-1 0-16,16-10 7 15,1-6 0-15,6-11 6 16,-1-5 1-16,-1-8 3 15,-3-6 4-15,-5-3 8 0,3-6 8 16,-9 2 11-16,-2 4-2 16,-2 3-6-16,0 9-7 15,-3 7-16-15,1 6 1 16,2 6-2-16,3 2 1 0,8-8 0 16,5-4 0-1,1-9 6-15,7-3 3 16,3-7 10-16,0-7 2 15,4-6 15-15,-2 1-2 0,-6-1 4 16,-1 3 0 0,-11 4-15-16,-3 6-1 0,-8 12-11 15,2-2-1-15,1 2-5 16,0 6 0-16,8 2-5 16,5 0 3-16,11 3-3 15,6 0 3-15,5 4-1 16,0-3-4-16,-4 2 6 15,-7-1-1-15,-9-2 23 16,-1-5 1-16,-14 2 2 0,-3-3 3 16,-6 3-23-1,-8 1-1-15,-12-1-3 0,1 0-7 16,-11-2 7-16,0 1 0 16,-2-6-5-16,0 1 5 15,3-5-16-15,-3-4-9 16,4-8-41-16,-4-8-40 15,-2-14-114-15,9-4 114 0</inkml:trace>
  <inkml:trace contextRef="#ctx0" brushRef="#br0" timeOffset="47921.72">22521 10652 925 0,'-16'-2'87'15,"2"2"43"-15,6-3-15 0,3 3-22 0,4 0-9 0,1-2-3 0,6 2 1 0,7 2-5 16,3 1-5-16,10 0-6 16,0-3-13-16,8 7-26 15,4-3-6-15,9 1-15 16,6 3-3-16,14-7-2 15,4 4-7-15,4-5-25 16,3 2-17-16,-22-4-35 16,-4 2-3-16,-14-9-8 15,-10-5-2-15,-1-5-121 16,-10-7-90-16,-15 4 166 0</inkml:trace>
  <inkml:trace contextRef="#ctx0" brushRef="#br0" timeOffset="48153.57">23154 10510 657 0,'-26'-11'165'0,"3"-7"172"15,4 4-172-15,8 5-32 0,4 2-43 16,7 6-10-16,13 6-1 16,4 2-8-16,12 11-4 15,2 5-9-15,1 12-25 16,-2 5-13-16,3 10-14 16,-5 2-3-16,-4 3-2 15,-8-1 1 1,-11 1 0-16,-7-4 0 0,-15-6-12 15,-4 4-12-15,-7-2-32 16,-1-6-22-16,4-4-61 16,1-6-135-16,5-6 166 15</inkml:trace>
  <inkml:trace contextRef="#ctx0" brushRef="#br0" timeOffset="49513.49">23032 11831 1118 0,'3'-6'103'0,"-1"1"83"0,4 4-39 0,2 1-9 0,-5 0-14 0,5 4-28 0,0 12-16 0,-3 19-32 16,-4 15-16-16,-5 28-13 15,-4 11-5-15,-8 19-12 16,-3 4 3-16,-2 1-19 15,-1-6-10-15,10-18-16 16,7-12-4-16,2-30 18 16,3-10 9-16,3-22 16 15,0-8 2-15,15-14-1 16,2-4 1-16,12-11 6 16,2-1 3-16,12 2 5 0,3 5 1 15,14 7-6-15,11 1-4 16,21 10-3-16,18-2-2 15,7 3-2-15,0 0-9 16,-5 2-13-16,-6 3-6 16,6-5-7-16,5 0 5 15,-5-5 11-15,-7-2 7 0,-20-8 12 16,-12 5 2-16,-19-3 3 16,-8 1-2-16,-18-2-2 15,-6 0-1-15,-14 6 2 31,-3-6 3-31,-6 1 1 0,-2-1 1 0,0-6 8 16,0-4 3-16,3-7 9 16,2-5 3-16,3-11-11 15,1-5-3-15,-1-17-3 16,0-10-5-16,-5-20 4 16,-1-11-2-16,-6-5-9 15,0 0 1-15,-4 20-1 16,0 20 0-16,0 27 6 15,2 11 2-15,-4 18 0 0,-1 5 1 16,-11 9-7-16,-5 2-2 16,-12 4-3-16,-13 5-3 0,-18-6 3 15,-7 2 2 1,-36-11 1 0,-9-4 0-16,-22-4-15 0,-12-2-3 15,-19 5-20-15,-8 8-6 0,5 19-5 16,3 11-5-16,19 21 1 31,18 8-6-31,31 0-32 16,17-7-104-16,55-14 119 0</inkml:trace>
  <inkml:trace contextRef="#ctx0" brushRef="#br0" timeOffset="50106.13">24201 13271 1378 0,'8'3'100'0,"0"5"48"0,0 0-18 0,-2 11-25 0,0 0-19 0,-1 14-19 0,1 3-13 0,-1 7-25 16,-3 6-11-16,-1-7-11 16,1 4-16-16,-2-14-40 15,1 2-16-15,-1-13-47 16,0-4-16-16,-6-11-32 15,-2-1-207-15,-7-16 234 16</inkml:trace>
  <inkml:trace contextRef="#ctx0" brushRef="#br0" timeOffset="50310.61">24012 13476 1069 0,'0'5'127'15,"5"-2"138"-15,4 3-127 16,10-1-28-16,6 0-13 15,8-4-23-15,5-1-22 0,2 0-19 16,-1-1-27-16,5-4-46 16,-1 0-17-16,-1 4-56 15,-5-6-20-15,-7 6-215 16,-7 1 213-16</inkml:trace>
  <inkml:trace contextRef="#ctx0" brushRef="#br0" timeOffset="50500.61">24607 13336 1048 0,'6'0'166'16,"-1"0"170"-16,-1 9-161 15,-2 7-15-15,-2 16-37 16,0 4-26-16,-3 11-49 16,0 2-23-16,-2-3-31 15,0 1-27-15,4-6-56 0,-3-3-31 16,4-10-67-16,0-4-127 15,2-8 194-15</inkml:trace>
  <inkml:trace contextRef="#ctx0" brushRef="#br0" timeOffset="50895.32">24614 13309 1510 0,'8'-46'98'0,"3"8"55"16,0 10-5-16,0 12-26 15,2 8-15-15,6 8-42 16,0 2-22-16,3 7-31 16,-1 4-7-16,-9 4-4 15,-2 4-9-15,-9 4-16 16,-2 3-15-16,-7 1-16 0,-3-1 3 16,-3-6 9-16,-1-3 14 15,4-1 13-15,5-3 6 16,6-2 9-1,3 3-3-15,10-2 3 0,1 2 0 16,6 3 1 0,7 1 3-16,-2 5-1 0,2-1 1 15,-6-5 0-15,-5 1 0 0,-12 2-2 16,-4 1 1-16,-14-1-1 16,-6 0 1-16,-12-5 0 15,-6 2 2-15,0-6-8 16,-1-5-6-1,7-7-27-15,2-4-13 0,16-10-37 16,5-4-20-16,12-13-1 16,9-5 43-16</inkml:trace>
  <inkml:trace contextRef="#ctx0" brushRef="#br0" timeOffset="51099.39">25137 13348 1175 0,'-4'45'200'0,"-5"-1"234"0,1-3-310 0,-1-2-35 0,1-3-64 0,3-6-12 16,5-6-51 0,6 0-27-16,4-13-66 0,-1-3-35 0,1-10 93 15</inkml:trace>
  <inkml:trace contextRef="#ctx0" brushRef="#br0" timeOffset="51257.19">25036 13044 1387 0,'-16'0'112'0,"-1"-2"52"15,9 2-80 1,3 8-65-16,5-1-52 0,16 8-80 15,3 4-263-15,11 7 231 0</inkml:trace>
  <inkml:trace contextRef="#ctx0" brushRef="#br0" timeOffset="51902.72">25280 13579 895 0,'-9'-13'141'0,"-2"2"180"0,1 3-194 15,-2 5-42-15,2 6-19 0,-1 5-26 32,0 3-9-32,0 2-20 15,-3-2-5-15,1 1-4 0,4-2-2 0,1-1-1 16,2 1-3-16,2 2 1 15,1-1-8-15,3 3 2 16,3-2 3-16,5-3-12 16,3 2 1-16,5-3-2 0,0-6-5 15,3-2 8-15,1-4 9 16,-1-8 8 0,-3-2 13-16,-2-4 20 15,-6 1 7-15,-5 1 18 0,-3 3-4 16,-1 2-3-16,-2 8-12 15,-4 6-25-15,-1 10-4 16,0 11-22 0,2 4-11-16,3 7-9 0,3-5-8 15,8-8-3 1,0-8 8-16,4-8 14 16,3-4 11-16,-4-7 23 15,1-6 10-15,-2-6 16 16,1-4 0-16,-2 4-2 15,-1 6-1-15,-2 8-9 16,1 3-1-16,2 8-10 16,1 3-7-16,1 9-10 15,1 1-6-15,-4 1 1 16,2 0-1-16,-7-5 5 16,-2 1 0-16,-5-3 2 15,-6 1 1-15,-9 5-2 16,-4-4-4-16,-9 0-15 0,-1 2-9 15,3-6-35-15,-2-8-21 16,7-5-48-16,5-5-185 16,1-20 200-16</inkml:trace>
  <inkml:trace contextRef="#ctx0" brushRef="#br0" timeOffset="65114.89">3937 6618 1424 0,'3'-7'110'0,"5"-5"-44"0,3-1-31 0,6 7 4 0,7 1-5 0,11 5-1 0,4 0 6 0,9 0-9 0,4 0 1 0,4 2-13 16,6 1-4-16,4 3-6 15,2 0-3-15,8 1-4 0,7 2-2 16,7-3 1-16,-1 4 4 16,-1 3-2-16,-4 1-1 0,-2 5-1 15,1 0 0-15,6-2 2 16,10-1 5-16,11-4 1 15,1-2 0-15,2-4 2 16,-1-4-3-16,13-4 1 16,12-4 0-16,5 4-3 15,0 1-2-15,-9 4-3 16,1 6 0-16,5 4 0 16,-2-1 0-16,-1 1 1 15,-7 0-1 1,2-10 0-16,6-3 1 0,8-11-1 0,-1-5 1 15,4-8-1 1,4-1 0-16,-2-2 0 0,3 2 0 16,-8 9 1-16,1 1 0 15,6 7 0-15,-1 8 2 16,-7 1-2-16,-8 7-1 16,-20 6 1-16,1-1-1 15,-14 0-4-15,-15-2-4 16,-23-5-48-16,-17-3-39 0,-18-4 47 15</inkml:trace>
  <inkml:trace contextRef="#ctx0" brushRef="#br0" timeOffset="66401.28">8114 4211 723 0,'0'0'142'0,"0"-5"161"0,0 4-156 0,2-1-18 0,-2 2-21 0,0 0-13 0,0 8-24 15,0 3-17-15,-6 14-20 16,-5 8-8-16,-8 21-15 0,-7 9 0 15,-7 11-9-15,-1 0-1 16,1 2 0-16,3-11-7 0,11-15 0 16,3-9 1-1,8-17 1 1,5-11 3-16,6-18 0 16,5-11-1-16,4-22 3 15,6-6 3-15,5-24-4 0,7-4 3 0,5-14-2 16,1-3-3-16,-1-1 17 15,-6 0 7-15,-6 14 22 16,-2 11 12-16,-4 23-2 16,-1 10-2-16,-2 24-9 15,2 8-7-15,-5 18-12 16,0 15-8-16,-5 19-10 16,-3 13-2-1,4 15 1-15,1 0-4 0,3 2-10 16,-2-9-15-1,-1-7-55-15,-5-6-16 16,0-14-30-16,-1-5-21 0,-1-14 6 16,-1-8 65-16</inkml:trace>
  <inkml:trace contextRef="#ctx0" brushRef="#br0" timeOffset="66559.83">8015 4443 1423 0,'13'-10'86'0,"2"7"35"0,3 0-33 0,4-2-52 0,3 5-8 0,4 0-40 0,2-1-21 16,5 1-71-16,9 0-75 16,0 0 99-16</inkml:trace>
  <inkml:trace contextRef="#ctx0" brushRef="#br0" timeOffset="67017.36">8594 4471 1087 0,'2'0'94'0,"-1"-4"68"15,-1-4-27-15,-5-2-38 16,-1 1-11-16,-6-1-35 16,-3 1-12-16,-4 10-18 15,-3 4-10-15,0 11-8 16,-1 8-1-16,4 9-1 15,1 6-2-15,7 7 1 16,5-2 1-16,7-6-2 16,11-5-1-16,6-8-5 15,5-11-2-15,0-10-1 16,-1-8 5-16,-4-16 11 16,-3-5 6-16,-8-13 12 0,-3-3 0 15,-5-8 7 1,-2-5 4-16,-4-2 5 0,0-9 10 15,-3-1-9-15,1-4 10 16,4 1-10-16,-1 3-8 16,7 17 4-16,2 11-9 15,2 24-1-15,3 7 0 16,3 18-18-16,3 11-5 0,2 23-1 16,-2 11-4-16,3 17 0 15,1 4-15-15,2 5-57 16,4 0-24-16,1-8-58 15,7-1-27-15,-1-19 9 16,6-9-79-16,-4-16 157 16</inkml:trace>
  <inkml:trace contextRef="#ctx0" brushRef="#br0" timeOffset="67567.34">8992 4419 1406 0,'-15'-11'90'0,"-4"6"35"0,1 9-25 0,-3 19-47 0,-1 3-16 0,6 16-22 0,-3 4-9 15,11-4-3-15,8 6-4 0,8-14-19 16,5 0 2-16,6-12-5 16,1-8-1-1,2-14 20-15,2-3 4 0,-13-18 6 16,2-6 6-16,-10-12-2 15,0-8 3-15,-3-12 2 16,-3-10 10-16,-3-12 9 16,-2-7-1-16,1-5 2 15,1 3 0-15,4 14 6 16,6 12 3-16,-1 26 6 16,5 14 0-16,-4 26-11 15,3 14-5-15,-1 22-14 0,3 14-11 16,3 30-3-16,2 11-6 15,0 17-35-15,0-4-21 16,8-13-33-16,2-13-4 16,7-22 25-1,1-13 28-15,-5-22 29 0,1-8 11 16,-4-22 7-16,-2-9 4 16,-5-17 1-16,-6-5 0 15,-4-3 9-15,-3 2 5 0,-4 12 6 16,0 4 3-16,0 23-8 15,4 6-8-15,-1 24-2 16,3 8-5-16,5 3-9 16,5 1 6-16,9-7-45 15,11-10-23-15,1-7-68 16,-4-6-36-16,-6-12 91 16</inkml:trace>
  <inkml:trace contextRef="#ctx0" brushRef="#br0" timeOffset="67719.22">9192 4057 1281 0,'-6'-13'40'0,"1"-1"-13"0,3-2-24 0,7-3-267 0,5-1 191 0</inkml:trace>
  <inkml:trace contextRef="#ctx0" brushRef="#br0" timeOffset="67866.7">9525 3935 1405 0,'5'38'124'31,"-5"6"64"-31,0 11-80 16,-7 8-25-16,6 5-50 0,1 3-13 15,8-8-17-15,4-4-20 16,6-1-76-16,-3-4-46 15,4-4 64-15</inkml:trace>
  <inkml:trace contextRef="#ctx0" brushRef="#br0" timeOffset="68154.59">9373 4326 1372 0,'27'-19'94'15,"2"0"71"-15,-1 0-36 16,4 7-32-16,-1-1-8 0,4 10-46 16,-1 3-15-16,1 10-18 15,-6 4-4-15,4 9-5 32,-6 4 4-32,-7 8-5 0,-3 1 0 0,-9 11 0 31,-3 1 0-31,0 4-5 15,-4-3-14-15,6-10-23 16,-1-7-20-16,7-12-38 16,4-4-16-16,7-18-147 15,-2-10 156-15</inkml:trace>
  <inkml:trace contextRef="#ctx0" brushRef="#br0" timeOffset="68277.81">9744 4134 1123 0,'2'-5'36'0,"-1"0"-19"0,6-3-20 15</inkml:trace>
  <inkml:trace contextRef="#ctx0" brushRef="#br0" timeOffset="68844.11">9992 4399 1100 0,'-11'33'124'0,"-3"3"165"16,1-4-182-16,5-7-37 15,3-1-15-15,10-9-35 16,6-4-2-16,10-3-1 16,2-6 7-16,9-4 14 15,1-6 5-15,-6-3 5 0,-5-3 3 16,-11-3-9-16,-8-2-9 15,-11-2-7-15,-8 2-12 16,-10 7-5-16,-4 4-5 16,1 8-4-16,6 5-1 0,10 6-4 15,7 3 5-15,13 0-5 16,9 0 5-16,13 4-3 16,4-3-1-16,3 0 2 15,-4 0 1-15,-2 0 3 16,-2-1-2-16,-9-3 0 15,3-2-23-15,-11-1-7 16,-5-5-5-16,-4-3 0 16,-5-8 19-16,3-6 7 15,3-2 8-15,10-10-1 16,5-1 3-16,3-6-1 16,1 3 2-16,-1 8 8 15,-4 6 5-15,3 14 3 16,-1 4 1-16,2 12-9 15,3 10-2-15,1 12-7 16,2 0 4-16,-4 1-2 0,-1-4-3 16,0-10 2-16,1-7 0 15,-3-5 2-15,-1-6 1 16,-2-5 3-16,4-2 0 16,1 2-5-16,2 3-13 15,-4 8-64 1,-4 1-69-16,-11-1 78 0</inkml:trace>
  <inkml:trace contextRef="#ctx0" brushRef="#br0" timeOffset="69663.02">11968 4083 912 0,'0'-6'148'0,"-3"3"197"0,-5 0-200 0,-3 1-10 0,-1 1 7 15,-7-4-8-15,-5 5 5 0,-6 1-7 0,-8 12-34 16,-4 9-14-16,-12 25-36 16,-4 17-16-16,-9 32-14 15,1 19-4-15,9 22-12 16,10 5 3-16,30-2-7 15,17-9-9-15,33-14-15 16,14-16-18-16,24-24-47 16,5-7-24-16,8-22-71 15,2-8-30-15,-2-21 122 16</inkml:trace>
  <inkml:trace contextRef="#ctx0" brushRef="#br0" timeOffset="71252.21">12049 4485 838 0,'-5'10'81'0,"0"1"60"0,1-3-15 16,1-2-12-16,1 4-4 0,-1-7-2 0,0 0-5 0,-8 0-7 16,-7 0-12-16,-5-1-30 15,-6-1-13-15,-4 3-21 16,-5 0-9-16,5 6-6 0,-2 4-4 16,12 5-2-1,5 1 0-15,14 2-2 16,5 2-1-16,15 1 1 15,5 1 1-15,13-3 2 0,3-2 4 16,2 1 0-16,-1-2 3 16,-8-2-3-16,-5 1-1 15,-12-2 2-15,-9-1-2 16,-16 1 5-16,-10 2 3 16,-13-3-5-16,-6 0-8 15,-2-4-21 1,1-1-14-16,7-5-26 0,7-4-17 0,10-8-27 15,9-5-22-15,14-10 70 16</inkml:trace>
  <inkml:trace contextRef="#ctx0" brushRef="#br0" timeOffset="71961.53">12238 4612 1279 0,'21'-2'119'16,"-4"2"72"-16,-12 3-83 15,-4 7-24-15,-7 5-34 0,0 6-14 16,1 1-17-16,5 2-5 16,6-4-10-16,5-4-4 15,7-7 0-15,1-2 4 16,3-7-2-16,0-5 4 16,0-9 6-16,-3-2-2 15,-5-4 13 1,-3 2 4-16,-8 2 7 0,-1 9 1 0,-2 7-11 15,-5 1-6-15,4 18-10 16,-4 5-6 0,2 10 2-16,1 6-5 0,7-4-1 15,6 0 2-15,9-14-4 16,7-3 4-16,5-14-1 16,4-6 1-16,-1-12 7 15,-1-6 4-15,-7-13 14 16,-1-4 4-16,-6-10 1 15,-1-4-5-15,-6-13-3 16,-4-8-7-16,-3-6 0 0,-2-4 2 16,0 17-3-16,3 15 8 15,-3 28 11 1,4 15 2-16,3 28-4 16,-1 14-3-16,4 18-24 15,-3 7-2 1,2 4 2-16,-1-2-4 0,2-6-14 0,1-2-12 0,-9-6-31 15,-1-3-8-15,-7-15 23 16,-1-4 6 0,0-16 34-1,1-9 8-15,2-10-3 0,5-10 5 0,-2-2-3 32,5-2-2-32,6 9-3 0,0 4 0 0,2 9 1 15,3 6 5 1,-3 8-2-16,0 4 5 15,-5 1-8-15,-3-2-1 0,-10 0 9 16,-6 1-9-16,-12 0-1 16,-10 5 1-16,-10-5-14 31,-2 3 0-31,-3-12-14 0,7-4-22 0,7-10-32 0,7-12-24 16,10-7-55-16,3-9 245 15,5-9-86-15</inkml:trace>
  <inkml:trace contextRef="#ctx0" brushRef="#br0" timeOffset="73044.56">13699 4391 927 0,'3'-21'126'0,"-3"2"120"0,-3-1-124 0,-2 6-4 0,-3 6-27 0,4 5-17 0,-10 11-24 0,1 4-13 16,-4 7-25-16,-1 10 2 15,2 8-8-15,1 4-3 16,8 0 0-16,3-1-5 16,12-12 2-16,7-3-1 15,6-10 8-15,6-4 3 0,3-11 9 16,-4-2 6-1,8-14 6-15,-6-4 13 16,-6-9-4-16,0 1-3 16,-11-10-8-16,-5 0-14 15,-6 2-5-15,-6-2-3 0,-6 5-5 16,-4 0 0-16,-2 6-3 16,1 5-3-16,-2 14-3 15,2 8-4-15,-2 16-9 16,0 1-7-16,3 9-25 15,7-1-4-15,6-2-13 16,3-4 4-16,12-4 29 16,4 2 7-16,9-1 24 15,4 3 2-15,1 0 1 16,1-2 3-16,-6-6 1 0,-3-2-1 16,-3-2 4-16,-4-3-6 15,-4-8-1-15,0 1 4 16,0-12 0-16,3 0 11 15,3-9 8-15,2-4 1 16,5-7 10-16,1 5-2 16,-3 1 8-16,2 9 12 15,-5 11-9-15,1 9-2 0,-2 15-13 16,-1 12-12-16,2 17-7 16,1 8-2-16,2 0-5 15,5-1 4-15,6-13-5 16,4-10-5-16,2-12-4 15,-1-7-3-15,-2-10 13 16,-3-9 5-16,-4-12 7 16,-2-8 3-16,-10-9-5 15,-6-2 3-15,-8 0-2 16,-6-2 8-16,-8 13-3 16,-3 5 2-16,-5 16 5 15,0 9-7-15,3 23 9 16,-1 6-6-16,7 10-3 15,7 7-7-15,6-5-6 0,10-2-11 16,9-7-29 0,3-10-18-16,10-6-60 0,1-10-27 15,4-3-47-15,4-3-196 16,-2-6 244-16</inkml:trace>
  <inkml:trace contextRef="#ctx0" brushRef="#br0" timeOffset="73437.66">15057 4385 1137 0,'-9'9'71'0,"-1"2"37"0,-1 2-17 0,5 4-23 0,1 5-13 0,1 6-23 0,-1 4-10 0,0-2-16 0,4 2-1 16,4-7-1-1,5 0-6-15,7-8 2 0,3-9 0 16,7-8 4-16,3-6 16 16,2-13 32-16,-1-2 23 15,-10-4 23 1,-3-5 8-16,-13 0-2 15,-6 0-10-15,-15-1-28 0,-4-1-14 0,-13 5-32 16,-4 4-19-16,3 13-35 16,-2 6-19-16,11 4-65 15,10 0-29-15,15 0-39 16,7 1 81-16</inkml:trace>
  <inkml:trace contextRef="#ctx0" brushRef="#br0" timeOffset="73642.42">15540 3997 1267 0,'-1'-19'176'15,"-4"-2"191"-15,-11 12-212 16,-3 6-20-16,-5 15-50 16,4 12-18-16,3 20-12 0,4 10-2 15,10 15-21-15,4 7-7 16,6-4-28-16,1 2-23 15,-7-9-52 1,-1-3-50-16,-6-10-81 16,-5-10-110-16,-11-6 185 0</inkml:trace>
  <inkml:trace contextRef="#ctx0" brushRef="#br0" timeOffset="73832.16">15304 4350 1576 0,'7'-11'91'16,"3"-7"50"-16,10 12-88 16,6-5-16-16,13 2-22 15,8 2-19-15,9 3-37 16,-1 0-29-16,-6 4-63 16,-11 4-208-16,-16 5 216 0</inkml:trace>
  <inkml:trace contextRef="#ctx0" brushRef="#br0" timeOffset="75236.98">13601 4932 1192 0,'0'0'99'0,"0"5"75"0,0 2-31 0,7 17-32 0,-1 4-13 0,2 15-39 0,0 6-15 16,-7 9-28-16,1-1-7 16,-2 1-28-1,-2-4-19-15,-2-5-66 16,-1-8-45-16,-2-8 82 0</inkml:trace>
  <inkml:trace contextRef="#ctx0" brushRef="#br0" timeOffset="75819.41">13418 5250 1388 0,'27'-20'77'0,"0"2"32"15,1-4-2-15,-2 7-10 16,-3-1-13-16,-4-5-22 16,-1 6-6-16,-1-4-15 15,0 0 0-15,8-3-12 16,4 0-4-16,-1 1 2 0,2 2-4 16,-6 11-1-1,-5 7-2-15,-8 13-17 0,-3 12 5 16,-7 17-9-16,-1 3-2 15,-1 8-5-15,-2 0-17 16,-2-4-3-16,3-4-6 16,1-13 4-1,-1-6 12-15,7-12 8 0,1-7 10 0,4-9 8 16,1-5 2-16,1-11 6 16,6-3-3-16,-1 0-2 15,2 2 1 1,-2 7-10-16,1 2 2 0,-3 13-4 15,1 10 0 1,0 9 0-16,3-1-1 0,3 1 0 16,2-5 2-16,9-7-2 15,-2-4 3 1,7-8 1-16,-5-2-5 0,-6-11 17 16,-5-1 0-16,-11-4 13 15,-9 1 8-15,-8-1-14 16,-7 4 3-16,-11 6-13 0,2 6-2 15,-3 11 0-15,3 9-11 16,11 8 1-16,8 6-1 16,12-2-3-16,13-4 4 15,14-9-24-15,9-4-26 16,7-9-69-16,-3-4-66 16,4-6 104-1</inkml:trace>
  <inkml:trace contextRef="#ctx0" brushRef="#br0" timeOffset="76401.84">14914 4929 1487 0,'9'0'97'0,"-2"-5"53"0,-4 5-16 0,2 1-30 0,-4 6-20 0,2 12-36 0,-1 9-17 16,-2 19-14-16,0 12-5 15,1 12-10-15,4 0-3 0,1-8-13 16,-4-5-12 0,3-9-24-16,-1-3-4 15,-4-16 11-15,2-5 11 0,-4-14 25 16,-4-6 7-16,1-13 2 15,-1-10 3-15,8-8 1 16,4-6 3-16,7 1 1 16,4 4 8-16,4 11 10 15,1 5 4-15,4 11 6 16,1 3-5-16,-3 7-9 16,-4 2-11-16,-7 2-8 15,-5 1-1-15,-11 4-6 16,-4-5 1-16,-13 3-13 15,-8 2-9-15,-9-3-32 0,-2-2-19 16,-1-3-58-16,9-2-18 16,6-9-244-16,7-7 237 15</inkml:trace>
  <inkml:trace contextRef="#ctx0" brushRef="#br0" timeOffset="76575.13">15304 5154 1297 0,'12'17'153'16,"-2"-1"144"-16,-6 14-170 16,-2 5-34-16,-2 3-51 15,0-2-23-15,3-4-15 16,7-6-4-16,5-7-41 16,6-4-27-16,1-14-75 15,6-1 27-15,-6-9 54 16</inkml:trace>
  <inkml:trace contextRef="#ctx0" brushRef="#br0" timeOffset="76732.22">15267 4995 1264 0,'-9'-2'123'0,"2"-2"138"15,11 4-208-15,5-2-27 16,10 4-67-16,5 2-42 15,9 9 48-15</inkml:trace>
  <inkml:trace contextRef="#ctx0" brushRef="#br0" timeOffset="77095.92">15741 5208 1502 0,'-12'-11'114'0,"1"-7"79"16,-1 1-54-16,-4 3-57 15,3 6-25-15,-6 11-48 16,4 8-4-16,-11 16-6 16,8 8-1-16,2 4-18 15,3 0-15-15,13-5-17 16,5-8-3-16,12-10 20 0,2-6 12 16,2-9 20-16,-6-2 6 15,0-12 14-15,-4-3 8 16,-3-3 25-16,-1 2 4 15,-3-2 2-15,-1 5-11 16,-3 12-17-16,-3-1-8 16,-1 20-11-16,0 10 2 15,1 10-2-15,3 0-3 0,3 1-9 16,6-3-19-16,5-10-36 16,5-4-15-1,3-13-39-15,0-4-20 0,5-10-189 16,-3-11 196-16</inkml:trace>
  <inkml:trace contextRef="#ctx0" brushRef="#br0" timeOffset="77379.73">16092 5148 1623 0,'-11'-5'94'0,"-8"8"46"15,-4-1-22-15,-6 12-28 0,-1-1-24 16,0 2-30-16,2 6-15 16,11-1-12-1,4 6-1-15,15 0-10 16,10 6-1-16,6-4 3 0,5 2-2 16,-4 2 0-16,0-4-2 15,-9 1-12-15,-7-3-5 0,-10-3-19 16,-8-3-12-16,-11-6-27 15,-2-6-12-15,-2-5-42 16,0-9-17-16,9-11 84 16</inkml:trace>
  <inkml:trace contextRef="#ctx0" brushRef="#br0" timeOffset="77882.47">16091 5340 1177 0,'19'0'112'0,"3"0"106"15,3 0-116-15,5-4-15 16,3-4-25 0,5-3-8-16,-2-4 5 15,1 1 3-15,-9-5 12 0,-9 2-4 16,-7 3-10-16,-8 1-9 0,-9 4-4 16,-9 5-6-16,-18 4-20 15,-3 12-10-15,-7 8-11 16,7 13-4-16,7 0-3 15,7 8-8-15,20-6-20 16,5-3-2-16,20-12-4 16,8-1 11-16,2-14 17 15,4-4 8-15,0-7 7 16,-3-5 7-16,-2-5 10 16,-6-4 7-16,-4-4 14 15,-1-1 0-15,-7 3-5 16,0-2-6-1,-5 11-22-15,1 2-5 0,0 14-5 0,3 7-1 16,2 9 8-16,1 5 2 16,-3 2-6-16,1 4 1 15,-7-3-6-15,-4-2-9 16,-7 1-1-16,-6-6 0 16,-10 1 1-1,-5-2 4-15,-4-10-9 0,-2-1-17 16,1-14-52-16,7-5-22 0,3-12-57 15,7-7-20-15,5-7 109 16</inkml:trace>
  <inkml:trace contextRef="#ctx0" brushRef="#br0" timeOffset="78262.46">16482 4487 1349 0,'-3'-38'100'0,"1"0"38"0,2 5-26 0,5 6-8 0,8 15-12 0,-1 1-4 16,7 22 14-16,5 3-4 31,7 14-2-31,9 12-3 0,9 10-20 15,11 12-6-15,14 12-16 16,5 6-11-16,6 9-11 16,-2 4-7-16,-7 1-11 15,-5 1-6 1,-8 0-1-16,-7 2-1 16,-20-4-3-16,-13 8-1 0,-35 2-9 15,-23 4-3-15,-37 3-19 16,-20-1-13-16,-39-1-34 15,-16-3-18-15,-21 7-21 16,-6-3-14-16,-20 1-24 16,0-6-19-16,-21-9 98 15</inkml:trace>
  <inkml:trace contextRef="#ctx0" brushRef="#br0" timeOffset="89146.02">7947 12044 944 0,'8'-8'167'0,"3"-7"244"0,0-6-268 0,3 2-6 0,-3 0-9 0,-1 7-12 0,-5 5-8 16,-2 6-14-16,-2 20-12 16,1 7-12-16,-2 28-30 15,0 11-7-15,-3 14-24 16,3 7-5-16,0 9-1 16,3 1-4-16,3-3-27 15,-1-6-19-15,0-16-25 16,-1-8-16-16,3-27-41 15,-3-9-16-15,1-24-106 16,2-9 130-16</inkml:trace>
  <inkml:trace contextRef="#ctx0" brushRef="#br0" timeOffset="89305.05">8465 12326 1511 0,'11'0'151'0,"-5"2"154"0,-1 1-133 0,-7-1-58 32,-4-1-34-32,-2-2-95 0,0-4-53 0,5-1-108 15,5-5-40-15,16 0 106 16</inkml:trace>
  <inkml:trace contextRef="#ctx0" brushRef="#br0" timeOffset="89846.58">9001 12095 911 0,'-11'3'101'0,"-2"3"92"15,5-4-112-15,-1-2-5 16,4 0-7-16,1-3 10 16,0-4-2-16,6 2 4 15,0-1-7-15,-1 1-5 16,7 2-8-16,-2-3-3 15,10 1-10-15,5 2 1 0,4-6-10 16,6 7-3-16,10-4-8 16,0 4-7-16,5 7-10 15,0-2-2-15,-11 11-9 16,-5 8 2-16,-18 4-6 16,-9 4-2-16,-15 7-8 15,-10 4-5-15,-11 8-7 16,-8 3-4-16,-5 8 4 15,2 0 0-15,3 0 15 16,7 0 5-16,14-6 5 16,12-5 1-16,13-12-1 15,11-4 0-15,14-7 1 0,6-7 0 16,11-16 1-16,8-3 0 16,7-19-17-16,1-2-24 15,0-12-66-15,-1 0-42 16,-13-13 77-16</inkml:trace>
  <inkml:trace contextRef="#ctx0" brushRef="#br0" timeOffset="90331.38">9782 11937 1500 0,'-6'-6'124'0,"-2"-1"92"0,5-2-48 0,3 3-57 0,7-5-28 0,17-2-59 0,8 3-1 0,9 7-18 0,3 0 0 15,2 8 2-15,-5 4-10 16,-2 7 3 0,-4 8-4-16,-16 3-10 15,-11 4-2-15,-15 9-16 0,-13 2 2 16,-12 4 3-1,-6 1 9-15,1-4 12 16,0-7 2-16,14-12 8 16,2-5-1-16,18-7 12 15,8-2 13-15,17-2 8 16,9-5 1-16,13 1-4 0,9 3-8 16,0 5-13-16,-2 3-3 0,-9 3-5 15,-5 3-4-15,-17 4 2 16,-7 4 1-16,-15 7 0 15,-12 2 1-15,-15 11 4 16,-7 1 0 0,-22 2-5-16,-7 0-1 0,-7-8-3 15,-7-4-3-15,6-7-25 16,1-8-8-16,4-15-61 16,6-10-21-16,12-21-31 15,12-1-26-15,28 3 111 0</inkml:trace>
  <inkml:trace contextRef="#ctx0" brushRef="#br0" timeOffset="91403.5">12865 12008 916 0,'1'0'124'0,"5"-3"-32"0,4 3 144 0,-2 0-104 0,-5 9 15 0,-3 4-5 0,-5 12-21 0,-4 7 1 0,-13 10-40 0,-5 1-13 0,-13 7-40 16,-4 5-13-16,-6 8-31 15,-7 2-20-15,0 3-38 16,-1-5-31-16,6-12-34 16,1-10-24-16,10-23 95 15</inkml:trace>
  <inkml:trace contextRef="#ctx0" brushRef="#br0" timeOffset="91583.64">12401 11809 1686 0,'49'30'119'16,"7"16"55"-16,8 9-27 0,0 19-63 15,4 7-25-15,-6-4-40 16,-6-1-11-16,-5-9-26 16,-7-5-45-16,-3-8-74 15,0-9-48-15,0-13 90 16</inkml:trace>
  <inkml:trace contextRef="#ctx0" brushRef="#br0" timeOffset="92035.08">14016 11962 815 0,'-3'13'275'0,"-3"14"-126"0,-2 4 250 0,0 9-220 0,2 13-35 0,2 4-27 15,4 20-53-15,0 12-25 0,0 10-33 16,2-3-8-16,-2-4-58 16,0-9-34-16,5-26-88 15,4-11-19-15,9-34 104 0</inkml:trace>
  <inkml:trace contextRef="#ctx0" brushRef="#br0" timeOffset="92368.76">14409 12098 1592 0,'-11'16'104'0,"-5"6"29"16,-1 12-30-16,1 22-56 16,2 13-24-16,11 11-18 0,6 2-6 15,13-9-4-15,4-12-4 0,16-27-1 16,1-16-1-16,8-19 9 15,1-13 1-15,-3-19 24 16,-2-4 18 0,-11-7 33-16,-3-5 16 0,-19-1 5 15,-7-1-8-15,-14 1-23 16,-12-4-14 0,-19-3-27-16,-2 2-11 0,-4 11-25 0,3 11-20 15,9 25-40-15,3 8-31 16,5 14-91-16,5 10-31 15,17 4 116-15</inkml:trace>
  <inkml:trace contextRef="#ctx0" brushRef="#br0" timeOffset="94268.07">14696 10937 907 0,'3'-9'116'0,"4"1"119"0,1-3-125 0,-1 0-13 0,6 0-16 0,6 0 0 0,6 0-1 15,5 0-5-15,10 3 7 16,2 1-14-16,-1 7-15 16,-1 2-15-16,-12 6-25 15,-7 4-4-15,-12 9-11 16,-7-2-1-16,-12 8-3 16,-7 1 0-16,-15 4 2 15,-9 2 0-15,-5-5 2 16,2-3 1-16,10-8 1 15,11-7 3-15,22-10-2 0,1 7-1 16,19-1 2 0,12 0 8-16,10 6 8 0,5 1 9 15,0 8 16-15,-5-1-4 0,-5 4-8 16,-12-1-5 0,-10 1-18-16,-11 2-2 15,-14-2 7-15,-8 0-3 0,-20 2-1 16,-9-2-2-1,-18-3-25-15,-6 0-19 0,-4-6-59 16,0-6-47-16,7-7-194 16,10 3 195-16</inkml:trace>
  <inkml:trace contextRef="#ctx0" brushRef="#br0" timeOffset="95501.92">7797 13683 824 0,'0'-3'155'0,"2"-4"200"0,0 2-165 0,1 4-42 0,-2-4-8 0,1 5-29 16,-2 0-9-16,-5 8-35 16,-3 5-19-16,-9 14-28 15,-10 10-7-15,-11 14-23 16,-8 6-3-16,-9 14-19 15,0 3-9-15,-7 3 5 16,10-5 2-16,7-12 19 16,10-12 5-16,22-20 9 0,4-4 0 15,21-12-2-15,12-4-2 16,12-8-1-16,10-3 5 16,9-11 0-1,-1-2 0-15,6-9-11 0,-8-5-13 16,-5-3-19-16,-4-5-2 15,-10 3 5-15,-6 4 8 16,-11 1 20-16,-5 1 5 16,-10 6 15-16,-1 2 14 0,-4 9 24 15,-1 5 13-15,0 18 20 16,0 11 4-16,1 29 1 16,0 14-9-16,1 12-29 15,-1 5-10-15,0-5-29 16,1-4-18-16,5-10-46 15,6-8-39-15,9-14-74 16,5-8-24-16,3-17 106 16</inkml:trace>
  <inkml:trace contextRef="#ctx0" brushRef="#br0" timeOffset="95676.37">8402 14183 1638 0,'0'3'120'0,"0"5"43"0,-2-5-46 0,0-2-71 0,2 1-34 0,0-8-104 0,2-5-63 0,14-4 80 16</inkml:trace>
  <inkml:trace contextRef="#ctx0" brushRef="#br0" timeOffset="96006.93">8839 13810 1591 0,'0'-1'12'0,"4"-4"6"0,6-3 35 0,-1-3 12 16,16 2 10-16,9 2-5 0,11 4-14 15,7 3-7-15,8 3-3 16,0 1-5-16,5 5-7 0,0 1-6 16,-15 10-14-16,-6 5-3 15,-15 23 1-15,-14 7-4 16,-15 22 2-16,-6 8-2 16,-17-1-12-1,-3 2-9-15,3-11-25 16,2-9-15-16,12-17-45 0,5-16-21 0,11-17 55 15,5-12 7-15</inkml:trace>
  <inkml:trace contextRef="#ctx0" brushRef="#br0" timeOffset="96207.37">9806 13798 1826 0,'17'49'119'0,"-6"6"52"16,-5 8-34-16,-6 11-51 0,-3-6-32 16,3-3-45-16,2-4-33 15,7-17-70 1,5-3-49-16,5-17-411 16,3 0 354-16</inkml:trace>
  <inkml:trace contextRef="#ctx0" brushRef="#br0" timeOffset="96557.42">12816 13635 1123 0,'3'0'171'0,"3"0"247"16,2 0-268-16,3 5-38 15,2 0-5-15,-5 14-44 16,-8 9-14-16,-16 16-25 16,-17 15-17-16,-19 10-25 15,-7 8-37-15,-7-1-83 16,3 0-42-16,6-15 88 16</inkml:trace>
  <inkml:trace contextRef="#ctx0" brushRef="#br0" timeOffset="96745.84">12428 13733 1106 0,'20'13'208'0,"2"7"276"0,14 21-315 16,10 7-25-16,8 10-53 16,9-1-20-16,11 1-46 15,5-7-2-15,3-12-61 16,0-8-45-16,-5-12-101 15,1-6-52-15,4-5 125 16</inkml:trace>
  <inkml:trace contextRef="#ctx0" brushRef="#br0" timeOffset="97020.71">13789 13711 1558 0,'2'11'122'0,"1"19"76"0,5 13-3 0,1 23-37 16,2 13-19-1,0 9-62-15,-1 5-36 0,-4-6-30 16,0-10-30-16,-1-14-54 15,1-11-45-15,10-20-90 16,3-9-23-16,9-13 123 16</inkml:trace>
  <inkml:trace contextRef="#ctx0" brushRef="#br0" timeOffset="97307.56">14281 14008 1394 0,'-1'-2'114'0,"-4"8"78"0,-1 12-25 15,-5 18-61 1,7 13-28-16,3 15-57 16,2 6-10-16,15 4-23 15,0-8-10-15,20-18-12 0,2-17-10 16,13-20 10-16,-1-11 19 0,-1-14 47 16,-5-13 22-16,-9-9 35 15,-8-2 14-15,-19-5-6 16,-8-1-9-16,-26 0-28 15,-8-5-17 1,-15-6-26-16,-6-5-20 16,-2 6-40-1,1 2-20-15,11 19-49 0,5 10-26 16,13 10-58-16,15 5 194 16,12-9-38-16</inkml:trace>
  <inkml:trace contextRef="#ctx0" brushRef="#br0" timeOffset="97624.24">14947 13315 1169 0,'22'-25'197'16,"-9"6"289"-16,-5 18-362 16,-5 5-26-16,-6 21-45 15,-2 12-19-15,-8 5-24 16,-1 9 2-16,0-4-12 15,9-7 2-15,7-12-2 16,1-8-6-16,16-18 6 16,0-2-3-16,3-9 16 15,5-3 10-15,-4 5 19 16,-2-1 7-16,-2 12-3 16,-7 9 0-16,1 20-13 0,-7 8-9 15,-4 11-10-15,-2 7-20 16,-6-7-61-16,1 1-44 15,-2-9-119-15,1-3 118 16</inkml:trace>
  <inkml:trace contextRef="#ctx0" brushRef="#br0" timeOffset="98967.87">13874 15670 1419 0,'3'11'80'0,"-6"5"26"0,-13 15-49 0,-12 15-12 0,-16 15-23 0,-3 9-12 0,-13 16-6 0,-7 3-4 0,-10 1-37 16,0-8-20-16,3-15-38 15,6-10-313-15,17-24 276 16</inkml:trace>
  <inkml:trace contextRef="#ctx0" brushRef="#br0" timeOffset="99171.48">13248 15824 1427 0,'35'-23'138'16,"1"7"68"-16,13 16-36 15,9 11-10-15,8 22-62 16,9 14-20-16,-8 16-48 15,-3 8-19-15,-6 2-13 0,-4 3-19 16,2-13-37-16,1-8-30 16,-2-8-58-16,1-11-33 15,2-17-267-15,2-3 270 16</inkml:trace>
  <inkml:trace contextRef="#ctx0" brushRef="#br0" timeOffset="99365.2">14778 15648 1192 0,'2'33'211'0,"-2"11"288"15,-5 14-302-15,-9 20-81 16,-8 4-25-16,-3 7-56 16,1-2-30-16,8-14-45 15,7-5-37-15,15-27-61 16,11-10-40-16,20-21-254 15,10-14 261-15</inkml:trace>
  <inkml:trace contextRef="#ctx0" brushRef="#br0" timeOffset="99665.33">15338 15768 1417 0,'-8'4'142'0,"-7"-1"84"15,-9 24-86-15,-4 9-26 16,2 28-66-1,3 13-21-15,13 24-48 0,5 4-8 0,16-2-11 16,12-13-4-16,16-33 26 16,15-18-1-16,17-30 14 15,3-10 11-15,6-24 23 16,-10-13 12 0,-17-17 23-16,-10-10 7 15,-21-6-7-15,-11 0-3 0,-20-3-10 16,-15 3-8-16,-30 2-19 15,-10 2-6-15,-23 15-51 16,3 13-28-16,8 20-51 16,12 14-34-16,24 10-33 15,12 3 193-15,25-7-35 16</inkml:trace>
  <inkml:trace contextRef="#ctx0" brushRef="#br0" timeOffset="100003.38">16070 14927 1450 0,'-5'2'102'0,"1"1"91"16,1 3-78-16,1 0-31 15,4 5-13-15,5 2-20 16,6 0-6-16,11-2 8 15,4 0 2-15,15-7 1 16,4 0 4-16,2-4-21 0,-2 4-4 16,-14 3-18-1,-6 10-7-15,-16 7 0 16,-8 7-4-16,-4 16 4 0,-9 5-1 16,-2 13-9-16,-4 5 1 15,-1 4-27-15,-2-7-33 0,1-7-68 31,1-8-46-31,4-14-32 0,-1 0 94 0</inkml:trace>
  <inkml:trace contextRef="#ctx0" brushRef="#br0" timeOffset="100666.88">6702 14938 1480 0,'0'-2'68'0,"-6"-4"17"0,-3 0-36 0,-5-4-23 0,1 4-9 0,3 0 1 0,9 4 1 0,12 2 11 16,9 0 9-16,15 8 11 16,8 3 2-16,18 8 10 15,9 0-5-15,24 0-14 16,20-7-3-16,48-10-14 16,28-2-1-16,49-6-12 15,27-8-2-15,14-4-9 16,23-5-4-16,5-6 3 15,11 4-1-15,-7-7 2 16,-9 6-2-16,-27 0 2 16,-32 7 3-16,-45 4-9 15,-35 5-23-15,-55 9-123 16,-28 1 94-16</inkml:trace>
  <inkml:trace contextRef="#ctx0" brushRef="#br0" timeOffset="153385.44">10716 9412 1230 0,'-33'35'65'0,"3"1"41"0,8-8-87 32,3-2-11-32,3-9-14 0,2-3-2 0,4-3 4 0,4-1 3 0,3 1 21 0,1 0 19 0,2 5 27 15,0 1 11-15,10 10 5 16,7 3-4-16,15 0-29 16,17 8 4-16,33-7-10 15,15 1 1 1,36-6 5-16,14-8-7 0,36-12-16 15,8-6-7-15,26-14-11 16,14-8-33-16,-15-7 444 16,0-13-321-16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2-11T18:42:56.78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2-11T18:42:57.659"/>
    </inkml:context>
  </inkml:definitions>
  <inkml:trace contextRef="#ctx0" brushRef="#br0">10475 12075 0,'-63'31'0,"-8"5"0,23-1 0,17-3 0,7 0 16,-15 11 0,-1 4-16,-275 221 140,307-260-124,-8 0-1,8 0-15,0 0 16,1 0 0,-9 0-1,8-1-15,-8 1 16,8-4-16,0 0 16,0 4-16,-7 0 15,-1 4-15,0 0 16,0-4 15,8-1-31,1 1 0,-1-4 16,0 0-1,0 0-15,8 0 16,-8 0 0,8 0-16,-8 0 0,8 0 31,-8 0-31,8 0 0,-8 0 15,8 0 1,-8 0-16,8 0 16,-7-1-16,7 1 15,-8 0 1,8 0 0,0 0-1,0 0 1,0 0-1,0 0 1,-8-4 0,8 0-1,0 4 1,0 0 15,0 4-31,0 0 0,0 0 31,0-4-15,0-1 0,0 1-1,-8-8 1,8 4 0,0 0-1,0 0 1,0 0-1,0 0 1,0 0 0,-8 0-1,8 0 1,0 4 0,0 0-1,0 0 1,0-4-16,0 0 15,0 0 1,0 0 0,0 0-1,0 0 1,0 0 0,0 0-1,0 0 1,0 0-1,32 24 1,-32-20 0</inkml:trace>
  <inkml:trace contextRef="#ctx1" brushRef="#br0">2427 5627 1301 0,'8'2'109'0,"0"3"60"15,1-2-30-15,1 8-36 0,-5-3-20 0,-1 3-16 0,0-3-15 0,-3-5-25 16,2 1-4-16,4 0-15 16,4-3-7-16,11-2 0 15,11-6-1-15,20 3 15 0,15-4 12 16,21 3 2-16,8-5 3 15,20 6-12-15,6-6-4 0,18 6-7 16,2-4-5-16,-4 5-1 16,-8 3-5-16,-17 0 2 15,-10 1 2-15,-22 5-1 16,-11 1 0 0,-35 2-1-16,-17 1-2 15,-36 7 2-15,-23-1 0 0,-37 11-1 16,-18-1-3-1,-23 1-10 1,-8 6-2-16,-18-12-1 0,-7 2-3 0,-2-4 10 16,1-6-1-16,21-5 6 0,16-2 5 15,22-3 3-15,20-1-3 16,37 1-2 0,19 0-8-16,45-1-4 15,21-2 5-15,47-2 0 16,18-6 10-16,34-7-24 0,18-4-17 0,18-10-43 15,6-2-29 1,-4-6 13-16,2 0 37 0</inkml:trace>
  <inkml:trace contextRef="#ctx1" brushRef="#br0" timeOffset="795.39">5035 5634 1003 0,'-8'0'66'0,"-8"0"27"0,-1 1-1 0,-8 2-15 0,-4 8-10 0,-1-4-14 0,2 2-3 16,3 1 5-16,1-6 0 16,10 3 4-1,1-4-2-15,13 1-4 0,8 3-1 16,11-1-1-16,9-1-3 15,18-2-9-15,9 2-5 16,21-4-13-16,9 6-4 16,24-4-6-16,6-2 2 0,10 4-5 15,-2-3 0 1,-8-1 1-16,-1 4-2 0,-2 0 4 16,-3-1-2-16,-12 1-3 15,-11 1-2-15,-31 1-2 16,-13-1-1-16,-27-1-3 15,-15 1-6-15,-29 0-5 16,-12 7-12-16,-41 3-16 16,-19 3-5-16,-23-2-8 15,-12-1 4-15,-1 0 16 16,3-7 9-16,3-3 18 16,12-2 8-16,31-4 11 15,20 0 6-15,44 6 3 0,15 0 10 16,33 4 13-16,15-1 9 15,43-6 14-15,19-1-8 16,22-1-16-16,7-1-18 16,5 0-17-16,6-3-6 0,1 3-28 15,-7-1-36-15,-24-6-109 16,-23 7 95-16</inkml:trace>
  <inkml:trace contextRef="#ctx1" brushRef="#br0" timeOffset="7338.66">4114 4433 363 0,'-15'30'51'0,"1"0"85"0,3-3-102 0,2-2 31 0,-1-7 20 16,7-6 53-16,-2-2 13 0,5-7-8 0,2 0-5 0,1-4-37 15,-1-7-13 1,4-11-18-16,4-5-10 16,7-7-9-16,7-3-5 15,5-8-3-15,3-4-2 0,12-9 1 16,4-5-4-16,5-5 5 15,1-2-3-15,6 0-5 16,6 1 0-16,13-6-7 16,8 2-8-16,7-6-5 15,1-1-5-15,-4 0-4 16,1-2 1-16,1 5-3 16,8 6 2-16,8 10 7 15,-3 9 3 1,-4 13 6-16,-9 6-3 0,-14 6-3 0,3 7-7 15,2-5 0 1,7-1-5-16,18-6-4 16,0-6 2-16,3-8-3 15,2-6 4-15,5-6 2 16,16 2 2-16,7-7 0 0,-1 4 1 16,0 8-7-16,-1 5 1 0,-1 7-2 15,0 4-5-15,-14 12 10 16,-15 1-3-16,-14 5-2 15,-3 2 1 1,-11 0-5-16,-11-2 4 16,-8-2 6-16,-14 0 1 0,-14 2-6 15,-2-7-2-15,-9 7-15 16,-8-2-10-16,-4 4-43 16,-7-1-33-16,-5 1-58 15,2-3-15-15,-4-3-98 16,4 0-103-16,-4 2 226 15</inkml:trace>
  <inkml:trace contextRef="#ctx1" brushRef="#br0" timeOffset="7646.87">8214 2252 862 0,'-33'4'109'0,"0"-4"114"0,6-2-103 0,5-9-36 0,6 1-5 0,8-1-1 0,6 4-4 16,9 3-1-1,4 4 3-15,8 0 1 0,8 2 1 16,7 1-1-16,7 2-10 0,14-5-21 31,4 0-17-31,12-6-14 0,1 1-5 16,3 5 0-16,3 0 0 0,-10 11 0 31,-11 3-5-31,-19 14-4 0,-21 9 3 16,-25 4-2-1,-15 8 3-15,-31 4-2 0,-6 2-7 16,-11 4-30-16,2-2-22 16,7-5-51-16,9-4-17 15,18-13-27-15,10-10-15 16,31-25 101-16</inkml:trace>
  <inkml:trace contextRef="#ctx1" brushRef="#br0" timeOffset="8303.39">9930 1915 1338 0,'18'-10'80'0,"-1"1"42"0,-3 3-17 0,-6-2-12 16,-5 3-9-16,-6 2-21 15,-6 3-5-15,-12 0-14 16,-6 5-9-16,-11 9-17 0,-6 6-6 0,-2 6-12 15,4 2 0-15,12-1-1 16,11-4-2-16,16-2 2 16,6-2 0-16,13-5 1 15,6 2 2-15,11-2 9 32,3 0 1-32,5 4 2 0,-1-6 0 15,-6 2-7-15,-2-1 2 0,-8 6-1 31,-9 3-1-31,-15 8 0 16,-11 1-4-16,-20 10 1 0,-10 2-4 16,-11 1-6-16,-3-1-7 15,2-8-34-15,5-10-15 16,14-13-33-16,9-8-8 0,14-8-18 16,13-13-8-16,18-22 75 15</inkml:trace>
  <inkml:trace contextRef="#ctx1" brushRef="#br0" timeOffset="8498.7">10314 1926 1493 0,'1'9'87'0,"-6"15"25"16,-7 9-25-16,-9 16-36 15,2 5-13-15,7-5-22 16,7-7-4-16,21-17-35 0,7-12-24 15,12-16-56-15,5-16-34 16,4-17 75-16</inkml:trace>
  <inkml:trace contextRef="#ctx1" brushRef="#br0" timeOffset="9131.64">10260 1670 1259 0,'13'-11'27'0,"6"0"-46"16,6 2-24-16,5 4-63 15,3 12-12-15,6 15 6 16,2 6 16-16,2 16 58 16,-7 0 17-16,-15 8 53 0,-7 5 42 15,-13-3 69-15,-5-1 21 16,-6-10-33-16,1-12-30 15,4-16-56-15,4-14-18 16,7-17 0-16,6-7-6 16,12-4 1-1,8 2 3-15,7 11 12 16,2 4 4-16,8 12 10 16,-5 6-8-16,-1 4-4 0,-2 6-4 0,-2-3-16 15,4 1 0-15,-8-10-15 16,-1-4 0-1,-12-8 20-15,-6-7 6 0,-6-6 31 16,-4-1 8-16,-6-6 2 16,0 1 0-16,-3 8-21 15,-4 6-1-15,6 14-18 16,-2 11-12-16,6 24-7 16,5 12-11-16,0 26 3 15,0 8-3-15,-5 7-7 16,-3-1-2-1,-7-6-28-15,-2-10-7 0,-12-14 12 0,-2-10 1 32,-12-14 27-32,-6-10 7 0,-5-18 4 15,2-13-3-15,1-20 8 16,12-9 4-16,7-16-8 16,10-11-3-16,12-4-13 0,7-1-14 0,19 12-7 31,3 4-2-31,14 4-34 15,0 3-10-15,4-3-54 0,3 2-20 0,-4-6-61 16,2 1 106 0</inkml:trace>
  <inkml:trace contextRef="#ctx1" brushRef="#br0" timeOffset="9510.2">11290 1286 1726 0,'-8'61'79'0,"-4"10"21"0,-3 10-13 0,4 13-23 0,2 1-18 0,6-8-36 16,1-7-3-16,7-20-16 16,6-14-1-1,14-15-1-15,7-6-6 0,9-20 13 16,5-5 5-16,4-16 11 15,-3-7 1-15,-1-12 3 16,-2 0-5-16,-12-4-5 16,-4 1 4-16,-20 2 17 15,-11 0 19-15,-13 12 8 16,-11 11 6-16,-6 27-7 16,3 18-12-16,2 11 6 15,10 9-10-15,15-5-12 16,11-4-7-16,21-9-13 0,2-9-3 15,16-17-20-15,6-3-28 16,0-13-80-16,6-4-43 16,-4-6-84-16,-3-1-207 15,-5-1 289-15</inkml:trace>
  <inkml:trace contextRef="#ctx1" brushRef="#br0" timeOffset="9668.68">12024 1877 1746 0,'0'0'113'0,"1"-3"34"16,6-5-57-16,10-5-56 15,5-2-24-15,13-6-73 16,1 2-43-16,13-6-77 16,0 1-111-16,6 2 178 15</inkml:trace>
  <inkml:trace contextRef="#ctx1" brushRef="#br0" timeOffset="10112.2">12544 1866 1319 0,'-4'24'85'15,"-1"1"82"1,8 8-90-16,3 3-2 0,5 4-16 15,0 4-23-15,-4-3-36 16,-6 1-13-16,-1 4-45 16,0-5-12-16,0-8 5 15,3-9 13-15,2-11 39 0,1-10 12 16,2-14 17-16,2-8 7 16,1-24 19-1,3-12 14-15,-1-24-6 16,-1-9-1-16,-2-15-10 15,1-1-3-15,6 10 6 0,7 12 0 16,9 30 4-16,3 14 2 16,2 28-8-16,-3 13-6 0,-8 20-9 31,-5 5-14-31,-14 8-2 0,-5 2-7 0,-17 3-1 16,-12 0 1-1,-18-3-18-15,-5-3-9 16,-3-9-48-16,2-5-24 0,15-13-60 15,5-2-23-15,19-14 101 16</inkml:trace>
  <inkml:trace contextRef="#ctx1" brushRef="#br0" timeOffset="10414.03">13117 1789 1387 0,'6'22'61'0,"-3"-3"20"0,-3 0-20 15,-7-7-16-15,-1-4-1 0,0-6-15 16,0-4-6-16,2-6 1 16,1-7-3-16,2-6-5 31,3-6 6-31,0-11-1 0,6 1 3 16,7-1 10-1,6 1-5-15,9 15 9 0,7 5 6 16,-1 12-4-16,6 5-3 15,-5 3-13-15,-4 8-14 0,1 2-10 16,-1 3 0 0,7-4-44-16,6 1-23 0,4-7-61 15,-1-9-33-15,-8-6-255 16,-1-1 254 0</inkml:trace>
  <inkml:trace contextRef="#ctx1" brushRef="#br0" timeOffset="10761.56">13636 1653 1638 0,'0'0'0'0,"2"-1"12"0,9-4 23 16,4-1 3-16,7-9 2 0,4 1-7 15,4-5-26 1,-2-3 0-16,2 0 11 15,-5 2 9-15,-4 1 22 16,-4 1 12-16,-12 4 6 16,-5 1 1-16,-17 6-4 15,-10 0-6-15,-13 9-6 0,-4 9-3 16,-5 14-12 0,3 8-10-16,9 11-11 0,5 1-12 15,19 0-2-15,10-10 5 16,22-5-24-16,10-8-25 15,12-12-48-15,1-3-35 16,10-7-47-16,3-9-1 16,2-7-1-16,3 2-150 0,-6-11 219 15</inkml:trace>
  <inkml:trace contextRef="#ctx1" brushRef="#br0" timeOffset="10968.12">14235 1529 1350 0,'-15'-8'146'16,"-9"3"110"-16,-17 7-71 15,-6 7-16-15,-7 11-45 16,-3 7-24-16,10 8-40 16,4 3-13-16,20 0-15 15,13-2-4-15,21-8-18 16,13-1-7-16,15-11-7 0,7-2-20 16,14-8-42-1,5-2-24-15,9-6-65 0,2 0-33 16,4-10-239-1,1 4 252-15</inkml:trace>
  <inkml:trace contextRef="#ctx1" brushRef="#br0" timeOffset="11662.32">15575 1169 1383 0,'-14'0'82'0,"-2"0"28"0,-3 0-4 15,8-5-11-15,1 2-14 0,12 0-20 0,9-5-8 16,13 5-2-16,1 1-4 16,16 2-1-1,-5 0-8-15,8 10-22 0,4 4-4 16,-2 7-12-16,1 2 1 0,-16 12 1 16,-5-2-4-16,-28 10-4 15,-11-1-4-15,-17 1-1 16,-6 1 1-16,-2-11 5 15,5-1 2 1,14-10 1-16,7-7 2 0,20 3-1 16,4-4 4-16,17 5 2 15,8-3 5-15,9 3 10 16,1-1-2-16,1 5 8 0,-7-5-10 16,-14 3-10-1,-7-2-1-15,-23 3-5 16,-13 3 3-16,-30 2 4 15,-15 1 1-15,-15-4-5 16,-1 0 1-16,0-12-27 16,1-1-12-16,13-12-44 15,9-9-25-15,26-15-63 16,18-11-38-16,28-13 115 16</inkml:trace>
  <inkml:trace contextRef="#ctx1" brushRef="#br0" timeOffset="12037.18">16217 1227 1490 0,'17'-4'109'0,"4"-6"80"0,7 4-96 0,4-4-6 0,-1 7-17 0,1 3-16 0,3 3-19 16,-5 8-7-16,0 5-13 16,-5 8-3-16,-11 4-10 15,-8 7 6-15,-17 6-6 16,-9 6 2-16,-17 5-1 16,-4 0-3-16,4-8 0 15,0-3 3-15,20-11-4 16,4-7 1-16,23-3 11 15,13-4 3-15,15-8 6 16,13-7-4-16,4-10-7 0,5-9-20 16,9-8-49-16,2-9-37 15,10-9-91 1,2-8-44-16,1-19 126 0</inkml:trace>
  <inkml:trace contextRef="#ctx1" brushRef="#br0" timeOffset="12442.79">17141 754 1731 0,'-31'21'102'0,"1"13"40"15,3 14-24-15,10 23-46 16,7 9-20-16,10 8-36 16,5 2-11-16,6-3-2 15,0-8-1-15,5-2-2 16,-5-3-7-16,0-14-31 15,0-5-14-15,-3-20-11 0,0-11 4 16,-2-16 27 0,-1-15 12-1,4-18 18-15,1-10 2 0,7-20 5 16,7-2 3-16,3 4 7 0,7 7 12 16,4 19 18-1,2 10 8-15,-1 15 2 16,-3 4-4-16,-7 11-22 15,-2 4-9-15,-15 10-14 0,-6 4-4 0,-13 1 2 16,-11 4-4-16,-10 2 3 16,-8-2-3-1,-10-4-3-15,-2-4 3 0,-4-9-14 16,-1-3-12 0,-6-7-41-16,-5-6-45 15,-22-4-61-15,-5-10 271 0,-10-8-108 16</inkml:trace>
  <inkml:trace contextRef="#ctx1" brushRef="#br0" timeOffset="13415.77">6616 4530 732 0,'0'0'136'0,"0"-4"124"0,-2 3-109 0,-3-2-36 0,1 3-47 0,-1-2-18 0,2 2-22 16,3 0-5-16,0 0-3 15,3-11 1-15,10 0 6 16,2-6 3-16,17-8 9 0,-1-1 3 15,17-8 3 1,2-1-3-16,10-6 1 16,5-2-6-16,7-2-11 15,7 2-6-15,10 2-12 16,13 0-4-16,15 3-2 0,11 2 0 16,14 0-3-16,6 1 0 0,16 2 1 15,5-2 0 1,-5 7 10-16,-3-1 2 0,-13 6 1 15,-11 2 2-15,-23 13-11 16,-16 2-2 0,-41 8-19-16,-16-1-22 15,-22 5-49-15,-10-1-28 16,-9-5-108-16,-2-5-230 0,-1-10 280 16</inkml:trace>
  <inkml:trace contextRef="#ctx1" brushRef="#br0" timeOffset="13665">8816 3490 1403 0,'15'16'84'0,"7"3"42"16,3 3-5-16,14 0-18 0,7-3-14 0,9-5-28 16,4-3-23-1,-2 0-13-15,-2 2-11 16,-13 8-10-16,-5 1-1 0,-23 12-3 15,-14 3 0 1,-24 5-11-16,-12 4-13 16,-10-7-44-1,-1 2-32-15,3-11-209 16,6-1 187-16</inkml:trace>
  <inkml:trace contextRef="#ctx1" brushRef="#br0" timeOffset="14414.66">10392 3751 935 0,'-1'-11'161'16,"-2"-2"202"-16,-4 0-191 16,-4-1-14-16,-8-3-24 15,-4-5-29-15,-12-2-51 16,-3 8-23-16,-9 10-30 16,0 12-6-16,1 20-7 15,3 7 3-15,13 11-2 16,8 2 2-16,16-4-21 15,9-7-6-15,21-13-3 16,7-8 3-16,13-14 25 0,1-8 10 16,-3-15 5-16,1-12 3 15,-13-14 7-15,-3-5 1 16,-10-12 10-16,-8-5 4 16,-4-3 4-16,0-2-2 15,-7 7-6-15,1 12-7 16,1 21-8-16,0 15 6 0,0 21 3 15,-2 16 5-15,1 19-9 16,-3 15-4-16,3 29-9 16,1 6-3-16,8 4-10 15,4-4-9-15,15-27-1 16,11-11 0-16,11-20 14 16,5-11 7-16,-2-16 5 15,-4-11-5-15,-6-14 7 16,-6-7-4-16,-5 4 3 15,-7-4 2-15,-11 13-8 16,-5 7 0-16,-8 12-7 0,-4 8-2 16,-5 23 6-16,3 9-4 15,6-3 4-15,7-5 3 16,16-13 0-16,3-11 6 16,4-11-3-16,3-7 1 15,-1-6 10 1,-2-3 9-16,-8-4 27 0,-8-4 4 0,-11-3-3 15,-9-1-14-15,-18 2-24 16,-1-1-9 0,-14 8-27-16,-2 8-19 0,-2 4-42 15,2 7-28-15,19 3-62 16,19 0-14-16,1-8 100 16</inkml:trace>
  <inkml:trace contextRef="#ctx1" brushRef="#br0" timeOffset="15099.75">11099 3533 1274 0,'14'16'131'0,"-3"4"95"0,-6 4-130 0,-5 4-29 0,0 1-39 0,0-3-7 16,10 0-7-16,7-3-3 0,13-7-11 15,3-2 2-15,8-9-1 0,3-8-1 16,-1-10 21-1,0-6 5-15,-9-4 18 0,-4-3 5 16,-12-2-1-16,-6 4-7 16,-10 9-12-16,-2 15-7 15,-5-8-14 1,-3 19-2-16,0 11-5 16,4 5-2-16,7 3 1 0,8-2 2 15,14-9-1-15,3-6 5 0,7-13-6 16,1-4 4-1,-3-14-4-15,1-6 0 0,-6-8 4 16,0-6 5-16,-4-4 8 16,-7-12 5-16,-2-6 5 15,-6-6-4-15,-3-8 15 16,1 3-3-16,1 14 1 16,3 16 1-16,-2 22-4 15,1 18 3-15,-1 15-9 0,-1 10-6 16,-3 17-12-16,-4 3-6 15,-2 3-1-15,-3 2-2 16,0 1 2-16,2-1-2 16,-1-5-6-16,1-4 1 15,4-12-3 1,3-12 0-16,4-13 7 16,5-6-2-16,7-13 3 15,1-4 1-15,6-2-3 16,4 3 4-16,3 8-3 0,3 6-1 0,-4 8 4 15,-2 8-4 1,-12 8 1-16,-9 3 1 0,-11 3 0 16,-8 2 1-16,-18 5-7 15,-6-1-12-15,-15-2-31 16,-5-2-6 0,-4-9-36-16,6-8-10 15,12-16-51-15,10-15-24 0,25-25-137 16,9-17 171-16</inkml:trace>
  <inkml:trace contextRef="#ctx1" brushRef="#br0" timeOffset="15467.74">12215 2929 1426 0,'14'17'106'0,"-11"15"64"0,0 10-28 0,-12 22-47 0,-10 3-9 0,1 12-25 16,-5 2-13-16,8-3-14 0,4-5-9 15,10-10-18-15,4-5 2 0,13-15-5 16,6-8-6-16,9-12 4 31,6-12-3-31,4-9-2 16,1-8 7-16,4-12-6 0,0-7 1 16,1-14 2-16,0-1-3 15,-9-5 4 1,-5 2-1-16,-18 7 5 0,-12 4 8 15,-21 10 14-15,-8 9 5 16,-9 17 16-16,-4 11-2 16,2 28-6-16,7 3 0 15,11 7-11-15,10 1-7 16,17-15-5-16,9-9-9 0,18-9-22 16,12-13-21-1,13-7-71-15,5-2-51 16,15-10 91-16,12-8-12 15</inkml:trace>
  <inkml:trace contextRef="#ctx1" brushRef="#br0" timeOffset="15980.39">13797 3762 1632 0,'1'8'89'0,"-2"47"-48"0,-1-10-34 0,-4 14-7 16,-5-4 0-16,2-1-21 0,-6-7-9 0,1-11-2 0,6-9 1 0,-1-18 16 0,-1-13 12 0,6-25 19 0,-1-12 2 0,11-25 2 15,5-17 4-15,11-22-12 16,5-5 10-1,6 3 22-15,8 12 3 0,8 32 24 16,2 14 4-16,-7 33-3 16,-5 10 1-16,-10 16-24 15,-3 4-8-15,-16 11-24 16,-8 3-9-16,-17 10-6 16,-10 0-3-16,-18 3-11 15,-4-1-22-15,-2-10-43 16,5-7-32-16,20-20-72 15,12-6-76-15,24-25 146 16</inkml:trace>
  <inkml:trace contextRef="#ctx1" brushRef="#br0" timeOffset="16420.46">14280 3486 1181 0,'53'25'130'0,"-10"2"122"16,-16 4-168-16,-8-1-28 0,-16-1-27 15,-5 1-4-15,-6-10 4 16,-1-6 8-1,-2-7 0-15,-2-9-4 0,4-15-9 16,2-4-6-16,4-15 6 16,5 1 6-16,7-4 4 15,6 2-7-15,2 11-1 16,8 8-6-16,0 12-3 16,2 9 3-16,9 13-11 15,-1 1 3-15,6 4-9 16,2-5 1-16,1-7 2 15,5-9-4-15,-2-2 9 16,-1-9 1-16,-8-3 16 0,-7-6 5 16,-12-6 18-16,-8 0 0 15,-9-3-2-15,-13-2 3 16,-8 4-11 0,-8 6 1-16,-8 12-11 0,1 9-9 15,1 22-13 16,3 8-3-31,11 14-5 0,9 2 1 0,15 1 1 0,11-7-3 16,14-7-29-16,4-6-17 0,12-9-52 31,9-3-27-31,-3-11-49 0,2 0-19 0,-3-12 155 16,-6-2-29-16</inkml:trace>
  <inkml:trace contextRef="#ctx1" brushRef="#br0" timeOffset="16729.41">15346 3478 1276 0,'2'-3'163'0,"-2"1"141"0,-8-3-110 0,-10 5-13 0,-10 2-53 0,-5 7-32 0,-8 10-53 0,0 10-21 16,3 12-18 0,3 0 3-16,23-2-12 0,9-1 7 0,21-10-6 15,17-2-11 1,9-12-34-16,12-6-29 0,4-8-51 15,4-7-34-15,10-4-186 16,4 2 208-16</inkml:trace>
  <inkml:trace contextRef="#ctx1" brushRef="#br0" timeOffset="17411.79">17070 3210 1224 0,'-4'-5'111'0,"-9"2"76"0,-3 4-47 0,-9 9-37 0,-3 6-24 16,-13 10-28-16,-7 8-15 0,-5 10-17 15,-6 11-2 1,7 5-10-16,5 4-3 0,9 7-2 16,8-4-2-1,14-11 0-15,10-7 2 16,15-16-2-16,10-7 2 15,11-14 0-15,7-4-3 0,2-9 0 16,4-6 1-16,-4-5-3 16,2-1 2-16,-11-7 2 15,-5 1-1-15,-14-7 4 16,-9 1-2-16,-18-2 0 16,-11 2-1-16,-9 5 0 0,-2 7 2 15,2 11 2-15,4 4 3 16,4 7 7-16,4 7-3 15,7 3-2-15,3 0-4 16,11-2-12-16,3-4-11 16,11-2-43-1,4-6-19-15,6-4-55 16,1-5-77-16,3-6 130 16</inkml:trace>
  <inkml:trace contextRef="#ctx1" brushRef="#br0" timeOffset="17864.63">17309 3369 1588 0,'9'-6'96'0,"-6"-1"59"0,-3 4-29 0,-12 8-30 0,-3 6-16 0,-3 11-41 0,-3 8-10 0,2 11-13 16,2 5-5-16,3 1-1 16,1-4-8-16,8-4 3 15,5-3-6-15,6-9 0 16,9 0-2-16,5-5-10 16,4-8-5-16,7-11-27 0,4 1-10 15,3-11-39-15,-3-7-17 16,-7-5-31-16,-3-1-3 15,-12-4 25-15,-4 3 25 16,-5 4 62-16,-4 3 29 16,-8 3 52-16,1 5 16 15,-4 6 34-15,0 6 9 0,2 13-2 16,1 3-1-16,3 14-16 16,2 7-19-16,5 6-22 15,2 4-18-15,6-7-21 16,4-7-14-16,3-4-59 15,1-7-21-15,1-7-84 16,-4-2-241-16,-7-14 260 16</inkml:trace>
  <inkml:trace contextRef="#ctx1" brushRef="#br0" timeOffset="18315.59">17872 3341 1888 0,'-3'22'172'0,"4"49"-89"0,2 3-38 15,2 1-21-15,0-5-20 0,0-1-4 0,1-12-14 0,-3-3-3 0,-1-12-18 16,1-6-4-1,-3-12-7-15,1-10 8 0,3-14 11 16,3-9 9-16,8-16 16 16,7-9 1-16,8-2 1 15,1 3-1-15,10 9 0 16,2 12 2 0,9 12 16-16,0 11 7 0,-2 3 5 15,-2 5 1-15,-17 1-9 16,-4-1-7-16,-17 2-3 15,-10-2-2-15,-22 0-1 16,-12 0 1-16,-22 0 1 16,-11-2-4-16,-4-3-13 15,0-1-14-15,7-5-49 0,1-4-28 16,3-5-48-16,0-4 65 16</inkml:trace>
  <inkml:trace contextRef="#ctx1" brushRef="#br0" timeOffset="31573.31">9291 11644 487 0,'-20'3'84'0,"-1"-3"120"0,-1 1-101 0,5-2-33 0,0-2-2 0,7 1-9 16,-1 0 14-16,3 1 21 15,3 1-3-15,-3 0 3 16,4 1-11-16,2 1-12 15,1-2-12-15,-1 0-19 16,0 2-6-16,1-2-8 16,-1 0 4-16,5 1 6 15,7-2 2-15,4-1 3 16,2-1-3-16,-2 0-6 0,5 0-6 16,2 3-9-16,2 0-5 15,2 1-7-15,1 4-1 16,-3-2 0-16,4 3-1 15,2 2-1-15,-1 2-1 16,4-2-1-16,1-1 2 16,6 3 6-16,-3-5-4 0,5-1 5 15,0-4-1-15,-1 0 2 16,1 0 4-16,3 0-1 16,3 0 1-16,-1 0-6 15,5 0 4-15,-6 0-8 16,3 4-3-16,4-3 4 15,-3 1-7-15,0 2 2 16,-2 3 0-16,-8-3-1 16,2 4 1-16,-8-1 1 15,-3 1-1-15,4 1 0 0,-1-4 2 16,12-1 2-16,1 0 2 16,3-4 2-16,-2-4 3 15,-2 3-6 1,2 1 4-16,3 0-5 15,4 0-1-15,-5 1 1 0,1-1-4 16,-4-1 2-16,-3-2-4 16,1-7 0-16,2-1 0 15,7-5-1-15,4 1 5 16,3-1-1-16,0-1-1 0,2 4 3 16,-1 3-4-16,2 1 2 15,-3 6-1 1,-5-2-3-16,-3 4 5 0,-4 2-3 15,-4 4 4-15,-2-2-1 16,1-1-2-16,-2-2 5 16,3 1-5-16,0-1 1 15,2 0 2-15,6 3-5 16,0 0 2-16,4-1 4 16,-9 0-6-16,0 1 1 15,2 0 1-15,-5 0-1 16,4-3 5-16,-6 0-4 15,2 2 1-15,4-1-3 0,-3 1 2 16,4 3 3-16,-1 1-2 16,1-1 0-16,4 2-3 15,4 5 1 1,1-5-1-16,-9 1 4 16,-6-1 2-16,-4-1 6 0,-7-5-2 15,-2 3 4-15,-3-4-6 16,-8 1-3-16,3 2 0 0,-3-1-2 15,1 0 2-15,-3-2-3 16,1 1 0-16,-9-1 0 16,-1 0 0-16,-6 0 0 15,2-8 5-15,-4 2-8 16,-1-5 5-16,-4-3 1 16,-1-1-8-16,0-3 5 15,-1-3-2-15,3-6-7 16,0-6 9-16,4-5-4 15,0-6 4-15,0-11 0 0,4-3 1 16,-3-13-1-16,1 1 3 16,-5 2-3-1,-2-1-1-15,-3 4 1 16,-2 2 0-16,3 2 3 0,0 1 0 16,1-5-1-16,3-6-3 15,3-8 0-15,3-3 1 16,5 0 0-16,1 7 2 0,-1 15-2 15,0 5-1-15,-5 10-1 16,-3 4 2-16,-1 8 0 16,-9 2-2-16,-4 1 2 15,-2 5-1-15,-3 1 3 32,2 3-2-32,1 6 8 0,-3-3-2 0,2 9 2 15,1-2 2-15,-6 4-5 16,-2 3-3-16,-7 2-1 15,-4-1 1-15,-20 0 2 16,-5 0-6-16,-16 0-1 16,-7 3 1-16,-7 3-5 15,-7 0 11-15,-11 3-3 0,-11-1-7 16,-15 3 7-16,-6 0-7 16,-5 4-15-16,-7-1-1 15,-6 0-19-15,1 0-4 16,2 0 13-16,8 4 2 15,8-1 15-15,7-2 9 0,14 1 6 16,-1-3 3-16,31-4 13 16,4 3 7-16,15-6 2 15,15 2-2 1,4-5-6 0,-1 0-13-16,7-5 2 0,2 1-5 0,4 2-1 15,1-4 1-15,6 3-5 16,1 0 3-1,5-2-4-15,-2 2 3 0,2 1 1 16,-2 0 0 0,2 2 1-16,2 0 0 0,3 2 3 0,4 3 4 31,2 1 0-31,0 4-1 0,1-1 4 16,-1 4-8-16,-2-1 2 15,4 1-2-15,-4-1 1 16,-2 1-3-16,4 1 4 15,-2 2-4-15,1 0 1 16,2 0 3-16,-3 1 0 16,4 0 2-16,-1 2-1 0,7 0 8 0,3-2-3 15,1 1 10-15,0 1-5 32,-5 0-6-32,0 1-1 15,-5 2-6-15,-4-4 0 16,2 4 5-16,-8 3 0 15,-4-1-7-15,4 7 2 16,-1 4-5-16,7-2-2 16,3 5 12-16,8 0-8 15,9 3 5-15,11 8-4 16,9 1 0-16,11 10 0 16,-4 6 1-16,-2 13-35 15,-4 9-37-15,-16 15-62 0,-9 10-58 16,-4 2 104-16</inkml:trace>
  <inkml:trace contextRef="#ctx1" brushRef="#br0" timeOffset="60102.27">10045 4124 1131 0,'-7'15'88'0,"-1"-1"51"0,-7 5-38 0,0-2-3 15,-3 0-16-15,-1 2-9 0,8-3-29 0,3-3-4 0,8-4-28 0,5-1-5 0,13-3-7 16,7-4-1 0,13 1 1-16,7-1-1 15,14 6 1-15,4-1-1 16,2 2 3-16,1 0-1 0,16 3 1 15,3-3-1-15,21 4-1 16,15-1 4-16,2-6 4 16,7 5 1-16,10-4 6 15,5-1 0-15,22-5-3 16,7-3-2-16,14-7-2 16,12-1-7-16,2 0 2 15,9 3-2-15,17 5-1 16,-11 3 1-16,18 6-1 0,7-3 2 15,-3 4-2-15,15 1-3 0,7-5 3 32,1 0 0-32,14-3 0 0,-3 0 1 15,7 0 12 1,3 5 9-16,-1 7 17 16,12 6 5-16,-17 13-1 0,12-2-8 0,-18 4-12 15,-9 3-6-15,2-1-13 16,-23-4 6-1,-3-1-59-15,-7-9-45 0,-29-4 57 16</inkml:trace>
  <inkml:trace contextRef="#ctx1" brushRef="#br0" timeOffset="68567.12">19301 5981 799 0,'-1'9'107'15,"-3"4"68"-15,-2-4-60 0,1 1-17 0,-3-6-25 0,4 1 1 0,-1-3-2 16,0-2 7-16,2-2-5 16,-2-4-3-1,1-5-15-15,0-5-7 16,4-1-13-16,0-7-1 15,2-3-5-15,0-3-4 16,-6-3 0-16,-3 1-7 0,-8 4-3 0,-5 3-2 16,-4 7-12-1,1 7 3-15,-3 11-7 0,0 13-1 16,-1 17-3-16,6 8-2 16,2 11 4-16,5 1-1 15,11-2 3-15,1-7 0 16,13-8-1-16,5-8 1 15,-2-6 2-15,4-8 1 0,-6-10 10 16,3-1 6 0,-4-9 15-1,-2-5 7-15,4-7-8 0,-2-1 2 0,0-8-18 16,0 3-4 0,-2-3 0-16,1 2-2 0,2-2 0 31,1 3 2-31,-4 10 0 0,4 4-4 0,-4 12 4 15,-2 1-9-15,1 14-3 16,-2 10 1-16,-3 4-6 16,0 8 1-16,0 2-9 31,2-2-29-31,5-4-51 0,4-2-31 16,11-5-58-16,7-3-8 15,7-6-191-15,7-7 225 0</inkml:trace>
  <inkml:trace contextRef="#ctx1" brushRef="#br0" timeOffset="68970.36">19778 6022 1339 0,'-16'-8'108'0,"-5"1"55"0,-7-4-58 0,-5 2-20 0,3 3-47 16,0-1-24-16,5 10-12 15,2 5-2-15,6 14-8 0,6 5 6 16,11 6-5 0,3 0 4-16,11 2-8 0,5-8-9 15,3-7 7-15,1-2-7 16,0-15 10-16,1-2 10 16,-8-7 0-16,1-11 3 15,-6-10 2-15,-1-6 0 16,-3-16-2-16,0-5-1 0,2-10 2 15,-7-9 8-15,2 1 14 16,-4 1 11-16,2 1 13 16,1 13 0-16,-3 18 6 15,-1 14-1-15,1 25-10 16,-2 0-10-16,-1 28-24 16,1 13-1-16,-2 22-12 15,2 10 5-15,2 15-38 16,0 0-43-16,5-2-80 15,7-1-45-15,9-16 106 16</inkml:trace>
  <inkml:trace contextRef="#ctx1" brushRef="#br0" timeOffset="69382.98">20161 5998 1363 0,'-24'-17'88'0,"-6"4"28"0,2 3-16 0,-2 12-40 0,2 7-20 0,7 9-27 0,2 7-10 0,10 10-9 15,2 1-1 1,7-1-10-16,3 1-13 0,8-8 3 16,5-2-5-16,6-11 13 15,5-8 11-15,-2-7 8 0,2-7 0 16,-5-15 3-1,-1-5 6-15,-4-17-8 16,-3-1 2 0,-4-9 0-16,-5-9-1 0,-5-11 2 15,-5-5 11-15,-3-9 7 16,0 2 1-16,2 19 14 16,1 13 1-16,2 29 11 0,3 20 2 0,-5 8-11 15,2 19-9 1,3 32-24-16,0 7-4 0,3 23-2 31,7 6-12-31,5-2-76 16,4 1-34-16,7-19-118 0,-1-6 111 15</inkml:trace>
  <inkml:trace contextRef="#ctx1" brushRef="#br0" timeOffset="69584.41">20448 6010 1579 0,'0'-1'77'0,"0"-2"11"16,0-7-49 0,2 1-54-16,1-2-37 0,3 0-56 15,2 3-288-15,16 8 256 16</inkml:trace>
  <inkml:trace contextRef="#ctx1" brushRef="#br0" timeOffset="70069">20872 6028 1368 0,'7'-19'109'0,"-4"-3"83"15,-3 0-62 1,-6 1-45-16,-5 2-18 0,-5 10-27 16,0-1-11-16,-6 17-17 15,0 5-3-15,-3 17-8 16,-1 4 0-16,9 5-2 16,3 1-7-16,9-4-15 15,5-5-7-15,9-8-17 16,1-3-1-16,4-11 14 15,0-7 5-15,4-10 20 16,1-7 5-16,0-8 6 0,-2-2 1 16,-3-6 7-16,-3-1 12 15,-5-7 11 1,-1-2 8-16,-2-12 2 16,-3-6-9-16,-3-11-9 15,-3-1-2-15,-2 7 0 0,0 4 9 16,5 24 9-16,1 14 10 15,2 21-9-15,0-1-10 16,4 25-10-16,0 10-18 0,6 28 0 16,2 9 0-16,6 16-3 15,1 5 1-15,3 1-33 16,3-2-38 0,-3-7-59-16,2-7-40 0,-1-11-171 15,-2-11 208-15</inkml:trace>
  <inkml:trace contextRef="#ctx1" brushRef="#br0" timeOffset="77925.72">21933 5749 1044 0,'1'-5'85'0,"-1"0"63"0,0-4-32 0,0-2-17 0,-6-2-7 0,-2 2-24 0,-3-2-12 16,-6 6-18-16,-1-1-10 0,-7 3-5 15,-3 5-7-15,-2 5-8 16,0 7-5-16,3 10-2 15,6 4 0-15,4 2-1 16,3-3 0-16,11 2 0 16,6 0 0-16,12-4 0 0,9 1 0 15,1-2 4 1,2-4 4-16,5 4 3 0,-5-3 4 16,-4 0 1-16,-5-4-1 15,-14 3 1-15,-4 2-4 16,-12-3-2-1,-9 4-2-15,-13-2-5 0,-3 1-3 0,-9-4 0 32,1-2-10-32,-1-4-25 15,3-7-12-15,10-8-38 0,8-7-8 0,12-14-11 16,7-10-251 0,8-11 240-16</inkml:trace>
  <inkml:trace contextRef="#ctx1" brushRef="#br0" timeOffset="78147.45">21623 5436 1440 0,'7'-3'97'0,"2"0"51"0,7 3-53 16,1 5-13-16,8 11-16 16,1 9-10-16,-6 22-23 0,-4 13-7 15,-8 21-16-15,-7 8-5 16,-2 12-16-16,-2 2-27 15,-2-5-42 1,3-4-11-16,1-12-28 16,2-8 15-16,6-17-2 15,-6-13-70-15,7-17 117 16</inkml:trace>
  <inkml:trace contextRef="#ctx1" brushRef="#br0" timeOffset="78830.22">22441 5435 1065 0,'3'-5'101'0,"0"-7"77"0,-3-1-38 0,-2 0-36 0,-4-1-21 0,-5-3-35 0,-6 1-6 0,-9 2-9 16,-7 0-6-16,-2 10-2 15,1 1-4-15,2 13-10 16,7 9 4-16,3 11-6 15,5 6-3-15,2 14 1 16,7 6-5-16,7 10 0 16,1 6 1-16,0 6-3 15,1-1 2-15,-2-3-3 16,-2-8 1-16,-5-11-28 0,-3-6-21 16,0-9-51-1,0-4-28-15,0-12-122 0,1-10 142 16</inkml:trace>
  <inkml:trace contextRef="#ctx1" brushRef="#br0" timeOffset="79050.81">21981 5798 864 0,'-3'0'159'15,"3"0"222"-15,3 0-255 0,7 4-30 16,6-1-16-16,11 1-16 15,6 0-12-15,3-4-28 16,7 0-8-16,-1 0-11 16,5 0-17-16,-1 2-51 15,-5 1-32-15,-8 7-131 16,-9 1-175-16,-7-2 238 16</inkml:trace>
  <inkml:trace contextRef="#ctx1" brushRef="#br0" timeOffset="79367.19">22423 5947 1074 0,'-5'11'82'0,"5"2"41"16,-4 0-34 0,8 4-34-16,1 2-17 0,3-2-14 15,5 5-5-15,-2-1-1 16,-2-2 1 0,2-7-2-16,3-2 5 15,4-13 15 1,1-4 7-16,3-5 24 0,-5-9-3 15,-1 2 4-15,-2-4 0 0,-8-1-1 16,-6 2 6 0,-9-5-22-16,-4-3-6 0,-9 2-25 0,-5-7-16 15,-1 8-3 1,0 5-6 0,2 14-2-16,9 5 3 15,1 9-31-15,1 6-25 0,3 3-67 0,6 4-37 31,6 5-269-31,6 1 264 0</inkml:trace>
  <inkml:trace contextRef="#ctx1" brushRef="#br0" timeOffset="79842.94">22739 6233 1202 0,'-2'0'42'0,"7"3"22"0,0 6 40 0,-1 2 6 0,-1 5-19 0,-3 3-42 0,-6 5-22 0,-8 1-31 0,-5-4-23 16,-3 2-64-16,-3-2-267 15,7-10 225-15</inkml:trace>
  <inkml:trace contextRef="#ctx1" brushRef="#br0" timeOffset="80300.82">23370 5775 1330 0,'-2'-3'48'0,"1"-1"24"0,-6-7 44 0,-7-2-6 0,-6 2-17 15,-10 8-40-15,0 4-16 16,-2 10-12 0,4 5-3-16,6 3-8 15,3 0-3-15,11 5-7 0,5-2-3 16,9 3 0-16,8 0 1 16,5 2 0-16,5-2 0 0,-1-4 1 15,-2-2-1 1,-2-2-2-16,-3-3 3 0,-10-1-3 15,-3-2-1-15,-14 1 1 16,-8 0 0-16,-14-1-15 16,-6 0-22-1,-7 1-43-15,5-5-21 0,-7 0-29 16,1-7 48-16,4-9 42 16</inkml:trace>
  <inkml:trace contextRef="#ctx1" brushRef="#br0" timeOffset="80530.94">23092 5391 1432 0,'5'14'138'16,"-4"10"111"-16,6 17-120 16,-3 7-24-16,6 19-38 31,4 10-21-31,3 2-30 15,6 3-1-15,-6-8-13 16,-3-3-2-16,-1-11-49 0,-10-2-38 16,0-4-102-16,-1-5-174 15,-2-13 216-15</inkml:trace>
  <inkml:trace contextRef="#ctx1" brushRef="#br0" timeOffset="80811.03">23838 5444 1376 0,'3'-20'113'0,"-12"2"120"0,-5 3-86 0,-21 1-13 16,-1 2-20-16,-12 6-47 15,0 8-28-15,5 17-27 16,5 7-2-16,16 27 2 16,8 10 6-16,11 19-5 15,3 6 1-15,8 2-14 16,1-7-13-16,-1-12-53 16,-3-6-48-16,-5-15-98 15,-4-4-193-15,-8-16 242 16</inkml:trace>
  <inkml:trace contextRef="#ctx1" brushRef="#br0" timeOffset="81012.25">23404 5875 1702 0,'11'-13'93'15,"5"-3"25"-15,3 2-30 16,8-2-56-16,5 5-10 0,9 2-17 15,7-2-16-15,8 3-38 16,0-5-34-16,-5 7-77 16,-10 1-205-16,0 4 223 15</inkml:trace>
  <inkml:trace contextRef="#ctx1" brushRef="#br0" timeOffset="81360.17">23799 5865 1555 0,'11'-12'90'0,"0"-2"53"16,3-2-30-16,7 9-21 15,1-2-2-15,3 6-28 16,3 3-13-16,-1 3-17 16,-2 6-13-16,-2 4-10 15,-3 4-8-15,-6 7-3 16,-3 3 2-16,-9-2-18 15,-4 2-1-15,-10 0-1 16,-3-4-8-16,-7 4 16 16,0-2 4-16,-1-1 4 15,2 0 4-15,5-8-7 16,7-1 1-16,6 0-7 16,1-3 1-16,10-4-7 0,6 0-7 15,8-7-16 1,4 1-20-16,-1-4-29 0,3 1-17 15,1-5-23 1,-3 1 8-16,-2-3 72 0</inkml:trace>
  <inkml:trace contextRef="#ctx1" brushRef="#br0" timeOffset="81548.75">24163 6323 1338 0,'-4'25'125'0,"-1"0"100"16,-3 0-117-16,-2 2-66 15,-4-3-21-15,-5 1-33 16,-3-1-33-16,2-1-68 16,-2-2-265-16,11 1 237 15</inkml:trace>
  <inkml:trace contextRef="#ctx1" brushRef="#br0" timeOffset="82150.64">24674 5712 1232 0,'0'-1'76'0,"-1"-9"35"0,-1 2-8 0,1 2-26 0,-2-5-13 0,-2 6-33 31,-5-2-11-31,-4 5-12 0,-6 2-1 0,-7 3-7 15,0 8 0-15,5 6 4 16,3 2-7-16,13 7 5 31,1-3-1-31,10 1 0 0,6 4 13 16,9-1 4-16,5-2 9 0,5 2-5 31,-1-2-8-31,-7-4-5 0,-6 1-3 16,-12-5-4-16,-4 2 2 15,-15-1-3-15,-11-1-3 16,-15-1-7-16,-4-4-20 16,-7-5-45-16,6-1-18 15,5-8-8-15,5-7-264 0,13-13 255 16</inkml:trace>
  <inkml:trace contextRef="#ctx1" brushRef="#br0" timeOffset="82370.34">24468 5373 1418 0,'19'4'76'0,"0"5"27"16,1 10-12-16,-1 22-7 16,-3 11-9-16,-2 22-24 15,-3 10-13-15,-8 9-23 0,-1-3-7 16,-4-10-61-1,-4-4-23-15,0-12-59 0,-1-7-32 16,4-17 102-16</inkml:trace>
  <inkml:trace contextRef="#ctx1" brushRef="#br0" timeOffset="82690.09">24990 5436 1490 0,'-10'-18'75'0,"-5"-5"16"16,-9 6-5-16,-6 8-27 15,0 7-14-15,-1 12-17 16,-1 5-6-16,4 11 2 15,4 7-2-15,3 16-6 16,7 10-3-16,11 19-8 16,3 4-1-16,10 8-3 15,4-4 0-15,0-10 1 16,-1-3-9-16,-6-18-45 0,0-6-30 16,-7-15-80-16,-7-4-258 15,0-15 269-15</inkml:trace>
  <inkml:trace contextRef="#ctx1" brushRef="#br0" timeOffset="82880.96">24685 5839 1515 0,'21'-8'73'0,"1"0"25"15,-1 5-25 1,1 1-35-16,1 0-13 15,4-4-37-15,-2 1-27 16,1-2-55-16,-1 0-31 0,0-5 59 0</inkml:trace>
  <inkml:trace contextRef="#ctx1" brushRef="#br0" timeOffset="83118.23">25099 5652 1328 0,'0'16'107'16,"-5"2"52"-16,2 2-59 0,-3 5-17 0,-5 8-36 16,3 5-18-16,-8 5-11 15,0-1-4-15,8-4-10 16,-3-1-1-16,11-11-1 16,6-5-2-1,4-5 1-15,9-5-1 16,0-3-5-1,1-5-8-15,-2-5-35 0,-3-6-20 16,3 2-70-16,-4-7-95 16,0 1 140-16</inkml:trace>
  <inkml:trace contextRef="#ctx1" brushRef="#br0" timeOffset="83302.95">25204 5941 1182 0,'-6'5'101'16,"0"7"79"-16,-4 4-20 0,1 8-28 15,3 4-20-15,1 5-42 16,3 5-20-16,2 2-22 16,5 2-9-16,4-2-12 15,-1-3-21-15,0-5-47 16,2-4-34-16,-2-10 181 16,0 1-99-16</inkml:trace>
  <inkml:trace contextRef="#ctx1" brushRef="#br0" timeOffset="89871.49">24479 6599 958 0,'-21'3'87'0,"4"3"44"0,6-3 2 0,9-1-42 0,4 1-2 0,14 0 7 15,3 2 5 1,14-3-2-16,9-1-11 15,9 1-26-15,10 1-14 16,10 2-23-16,5-1-4 0,9 3-13 0,-3-4-3 31,-17 3-5-31,-10 0 1 0,-26-1-2 0,-14 1 2 32,-13-4-5-32,-13 1-3 15,-22-1-7-15,-16-1-5 0,-24 2 0 16,-7-1 0-16,-10 1-1 15,3 5-5-15,5-5 2 16,6 4-2-16,16-1 4 16,10-3 10-16,25 0 2 15,22-1 7-15,-4 2 3 16,29 0 3-16,21-1 9 16,11-2 0-16,13-1 7 15,8-1-2-15,10-4-4 16,3 3 0-16,-1-5-7 15,-8 2-1-15,-30 0-3 16,-16 2-2-16,-40 1 2 16,-23 2-1-16,-36 2-1 0,-14 1 0 15,-17 3-8-15,-2 5-5 16,11-3-6-16,9 2-4 16,24-1 8-16,17-6 2 15,24 5 10-15,9-6 1 0,25 1-3 16,15 0 5-16,17-3 1 15,7 0-2 1,2-5 0-16,-4 1-33 16,-5-6-63-16,-6-1 57 0</inkml:trace>
  <inkml:trace contextRef="#ctx1" brushRef="#br0" timeOffset="91002.21">24717 6739 1648 0,'-5'0'84'0,"-1"0"-39"0,3 5-15 0,0 1-7 0,4 4 1 0,4 2 4 0,3 7-4 15,0 5 3 1,1 3-3-16,1 4-1 16,-2 7-3-16,1 3-2 0,0 6-7 15,-1 5-4-15,2 2-5 16,-2 4 0-16,0 7 0 15,-1-4-1-15,-2 9-1 16,-2 2 3-16,-1 1-4 16,0 9 3-16,-2 3 0 15,-2 10-2-15,-1 1 4 16,-2 2 1-16,0-2 12 16,-1-2 3-16,0 3 6 15,-2 2-2-15,-5 5-4 16,1 0-7-16,-9-3-6 0,-1-2-5 15,-2 4 0-15,-1 1-2 16,1 10-1-16,-6 4 1 16,-6-3-3-1,-2-1 5-15,0-1-2 0,4-1 0 16,-3 6 0-16,0-1 3 0,-8-7-3 16,0-1 5-1,-4-6-2-15,1 2-6 0,0 6 4 16,-3-4-4-1,-3 3 3-15,-2-4 2 0,-7-8 1 16,-2 3-2-16,-5-2 0 16,-1 2-1-1,-7-2-2-15,-1-5 2 16,0-6 0-16,3-6 1 0,10-5 1 16,1-4-2-16,7-2 5 15,1-2-3-15,0-4 0 0,0-1-1 16,-12-8-2-16,-2-4 3 15,2-7-4-15,-2-2 7 16,6-7-4-16,5 0 3 16,2-9-3-16,1-2 0 0,-3-1-1 15,1-3 0 1,-12-1 0 0,-1 2 0-16,-1-4-1 0,-2 0 1 0,-3 1 0 15,1-4-3-15,0 2-2 16,-1-3-1-16,-7 2-1 15,0-4 0-15,-6-5 1 16,-3 1-3-16,11-7 8 16,6 1-6-1,7-2 10-15,2 0-1 0,2-2-2 16,-3 1 6-16,-9-4-8 16,4 2 6-16,3 0-1 15,5 1-1-15,15-6 1 16,-1 3-4-16,3-1 0 15,2 0-1-15,5 1 3 16,7-1-1-16,10-2 4 16,10 0-5-16,3-3 4 15,5 2-2-15,3-1-1 16,2 2 5-16,2 8-9 0,0-1 6 16,2 1-2-16,10 1-6 15,-5 5 5-15,2 4-9 16,-1 1-20-1,-2 0-19-15,1-3-41 0,-3 1-23 0,-2-1-40 16,1-3-106-16,2-3 162 16</inkml:trace>
  <inkml:trace contextRef="#ctx1" brushRef="#br0" timeOffset="91202.03">20495 12432 986 0,'-6'0'61'0,"1"-1"40"0,-3-1-56 0,1-1-24 0,0 1-9 0,1-1-9 0,3-2-4 16,-2 5-13 0,0 5-15-16,1 0-131 0,-3 6-87 15,-1 1 127-15</inkml:trace>
  <inkml:trace contextRef="#ctx1" brushRef="#br0" timeOffset="93117">20409 12464 755 0,'3'0'116'0,"1"0"95"16,0 0-30-16,2 1-71 16,-6-1-20-16,0 0-33 0,2 0-11 15,-4 0-19-15,-3 0-8 16,-1 3-13-16,-2 2 1 16,-1-3-7-16,1 4-1 15,-2 0 4-15,2 1 3 16,4 4 11-16,-1 1 13 15,3 2 5-15,-1 2 1 0,0 2-5 16,0-4-5-16,-2 2-13 16,0-4-3-16,1 4-1 15,-1-2-6-15,-5 3 8 16,-1-2-2-16,-6-1-3 16,-2 0 3-16,-5 2-7 15,-4-2 0-15,0 2-2 16,-7-2 1-16,0-1 0 15,-4 1 1-15,-1-2-1 16,-1 1-1-16,-1 1 1 16,1 0 1-16,-10 1-1 15,-4-3-1-15,-5 1-1 0,-3-1 1 16,-6 1 2 0,-1 0 0-16,-6-2-2 0,4 1 0 15,4-1 0-15,-5-3 0 16,7 0 1-16,-3 3 0 0,-9-5 1 15,0 2 1-15,-8 3 5 16,-2-3 1-16,1-1-3 16,4 2 0-16,1-6-4 15,1 4-2-15,-9-3 0 16,-3 1 2-16,-5 1-1 16,-1-1-2-16,3 3 1 15,7-3 3-15,-4 6 3 16,0-5 4-16,-12 3 3 15,-7 1 2-15,1 1 0 16,-1-5-1-16,10 2 0 16,-3-2-2-16,-10-1-4 0,0-2-3 15,-3-3-4 1,3-1 1-16,14-7-2 16,-3 2 0-16,-5-5 1 15,-3-2-1-15,-2 0 0 16,2 1 1-16,11-1 1 15,-1-1-3-15,-4 1 1 0,-3 2 1 16,-3 3-2-16,6 2 2 0,1 4-1 16,2 2 0-16,-7 2-1 15,-7 4 0 1,-1 2 1-16,-2 3-4 16,9-3 6-16,4 2-3 0,-5 1 1 15,0-2 4-15,0-3 0 16,-2 2 6-16,9-3 0 15,5 1-5-15,-2-2-1 32,-2 0-2-32,-5 1-2 0,-8-3 4 0,7-2-2 15,9 1-3-15,3-1 1 16,5-1-3-16,-5-6 2 16,0 1 1-16,3-7 0 0,9 1 0 15,10-7 4 1,3 0-4-16,9 0 4 15,-1 2-2-15,-1 2 3 0,-1 4 3 16,-2 0-5-16,3 5 3 16,9-3-6-16,3 4 0 15,12-2 0-15,2 3-3 0,12-3 4 16,3 1-4 0,11 0 3-16,1 0-1 0,5-2-4 15,0 3 9-15,8 3-4 16,-8-6 4-16,0 2 0 15,2 0-4-15,-7 0 4 16,1-2-6 0,-2 0 2-16,-2 0 0 0,0 2-2 15,3-1 1-15,2 1-3 0,2 0 2 16,3-4-5-16,1 4-1 16,2-2 2-16,-2-1 5 15,0 4 1-15,1-5 5 16,-3 6-1-1,-2-3-4-15,1 4 3 0,-2 0-2 16,3-2 4-16,0 2-4 16,4 0 0-16,1 3-2 15,1 0 1 1,-1 0 0-16,2 0 1 0,0 0 1 0,-1 0 4 16,-1 0 10-16,1 0-3 15,-1 2 4-15,0-2-5 16,1 0-10-16,-1 0 5 15,1 0-7-15,-1 0-1 16,1 0 0-16,-1 9-2 16,2-3 0-1,5 12 2-15,-2-1-1 16,2 10-1-16,6 1 2 16,-3 5-2-16,4 0 4 15,-1 2-5-15,-3 0 4 0,0 1-5 31,0-4-1-31,-7-1 2 16,1-4-5-16,-7-10 6 0,-6-1-7 16,2-6 1-16,1-3 0 15,-3-7-8-15,6-6 3 16,-1-5 2-16,-5-5 1 16,3-7 7-16,-2-6 2 15,1-9 2-15,-2-3 1 0,-2-6 1 16,1 0-1-16,-4 4 1 15,3 4-1-15,1 9 2 16,2 5-2-16,5 7 1 16,1 6-2-16,4 10 0 15,0 0 4-15,0 2-3 16,0 0-1-16,0 0 4 16,0 0-2-16,0 2 10 15,0 0-2-15,0 1 2 16,-2-3-3-16,2 1-4 15,0-1 1-15,0 0-3 16,5 0 1-16,1-1 1 0,2-4-1 16,6-1 0-16,5-2 4 15,13 3 1-15,2-4 6 16,9 4 2-16,0-6-3 16,6 8-2-16,-1-4-3 15,-2 9-10-15,1 6 1 16,-7 3-14-16,-1-3-16 15,-4 0-44-15,-3-5-30 0,-6-2-49 16,1-1-19-16,-3-1 100 16</inkml:trace>
  <inkml:trace contextRef="#ctx1" brushRef="#br0" timeOffset="119240.86">11044 7517 478 0,'-14'-5'121'0,"-2"2"102"0,3-2-22 0,4 2-66 0,-1 0-33 0,6 1-34 0,-1 2-4 0,0 0-4 0,1 0 1 0,-1 0-7 0,-3 2-3 15,3 1-11-15,0 0-11 16,2 3-8-16,-1 1-7 16,0 0 1-16,6 3 4 0,1-2 3 15,7 0 8-15,4-2 6 16,5 0 4-16,11-3 0 15,3-3-5-15,16-1-5 16,8-1-4-16,15 1 2 16,12-1-3-16,14-3-6 15,1 4-4-15,7-1-7 16,-7 2-3-16,-1 2-3 16,-2 4-3-16,5-1 2 15,8 4 9-15,-11-4 2 16,-4 1 9-16,-13-4-6 15,-7-2-4-15,-1-2-4 16,-2-4 0-16,-8 1-4 16,-5-3 4-16,-9 4-5 15,-8-4-3-15,-10 6-2 16,-5 1-5-16,-17 1-2 0,-3 3-3 16,-9 3-5-1,-6 0 0-15,-5 4 4 0,-7 1-1 16,-9 0 13-16,-1-5-1 15,-10 2 3-15,-5-5 0 0,-11-1-5 16,-6-4 3-16,-13-7-15 16,-6-4-2-16,-14-6-7 15,-7-1-8-15,-9 2 11 16,-3 3 3-16,8 5 6 16,3 2 4-16,6 8-1 15,13 7 0-15,0-3 6 16,7 4 3-16,11-3 1 15,3 1 1-15,17-3-1 16,6-3 0-16,14 0 2 0,5-3 4 16,11-5 3-1,3 1 5-15,8-1 1 0,2-3 0 16,7 3 0 0,1 1-3-16,7 1-3 0,4 3 0 15,7 3-3-15,8 0-2 16,15 9-2-16,6-2 0 0,18 4 3 31,6-2 3-31,10-2 12 0,9-1 6 0,9-5 2 16,7 4-1-1,15 0 0-15,0-4-2 0,-9 3-7 16,-6-1 0-16,-18 3-15 16,-6 0 0-16,-12 2-1 15,-12 3-10-15,-29-4-27 16,-12 0-27-16,-27 5-49 15,-17-1-39 1,-18-4 87-16</inkml:trace>
  <inkml:trace contextRef="#ctx0" brushRef="#br0" timeOffset="196762.87">22180 16554 0,'0'0'0,"0"0"0,0 0 0,0 0 0,0 0 16,59 19-16,-35-7 15,0-4 1,-5 0-16,-3-4 16,-4 0-1,0 0-15,0 0 16,-4 0 0,-1-4-16,1 4 15,4 0-15,0 0 16,0-1-1,-4 1-15,0-4 16,-1 0 0,1 0-16,0 0 15,-4 0 1,4-4-16,-4 1 16,0-1-16,0 0 15,4 0 1,4 0-16,-1 0 15,-3 0 1,0 0-16,0-4 16,0 4-1,0 0-15,0-4 16,0 4-16,0 0 16,3-4-1,1 1-15,4-5 16,4 0-1,-1 0-15,1 0 16,0 0 0,-4 1-16</inkml:trace>
  <inkml:trace contextRef="#ctx1" brushRef="#br0" timeOffset="196777.87">16160 9461 628 0,'2'0'66'0,"-13"0"15"16,-11 2 48-16,-4 2-7 0,-2 6-23 0,-4 2-39 0,1 3-10 0,2 4-20 0,3-5-6 0,4 0-4 0,3 0 4 0,6-3 12 0,4 2 6 0,9-4 9 0,0-2 6 0,4 0 4 0,4-5-3 0,0 1 2 0,5 0-9 0,-2-1-11 0,0-2 3 0,3 0-7 0,2 0 1 0,7-2 0 15,7 1-4-15,16-1-8 16,12 1-6-1,10-1-6-15,8 0-6 0,3 1-5 16,0-2-2 0,11-2 0-16,4 0 0 15,20-4 0-15,7-2 1 16,2 1-1-16,-3 4 0 16,-6 4 1-16,3 2 2 0,-1 2-2 15,6 3-1-15,-13 3 2 16,-13-7-1-16,-6 2 0 15,-10 0-1-15,10-4-2 16,8-4-1-16,3-7 3 16,3-3 3-16,-4-7-3 0,-4 0 1 15,0 2 0-15,7-1-1 16,12 5 0-16,2 4 0 16,-9 4 2-16,-7 2 0 15,-19 6-2-15,-3 0 0 16,-9 1-2-16,-4 4 1 15,-8 0 1 1,-2-1 0-16,-12-4 4 16,-10 0 4-16,-4-1 7 0,-3-2-1 15,-2-7 0-15,-2 1-5 16,-6 2-6-16,-3-4 1 16,-4 3-2-16,1 5 1 0,-11 3-2 15,-7-1-4-15,-12 1 0 16,-11 0-2-1,-12 4 0-15,-4 3 4 16,-19-4 2-16,1 2-2 16,-12 1-6-16,-5 0-9 0,4 1-5 0,-5 0 0 15,-1 3 2-15,-9-2 5 32,-12 3-10-32,-3-3-2 0,-4 3-9 15,2 1-5 1,4 3 0-16,-3-1-2 0,-12 0 2 15,1-5 1-15,0-1 2 16,6-3 1-16,4-5 6 16,-5-2 6-16,-14-2 12 15,-6-6 5-15,2 9 4 16,2 1-1 0,6 3-4-16,1 6 2 0,-2 7 0 15,8 1 5-15,20 6-1 16,10-1-1-16,17-3-5 15,10-1-3-15,8-3 0 0,7-4 2 16,13-5 9-16,5 0 1 16,16-4 6-16,10-2-4 15,5-2-39-15,6-4-147 16,6-5 118-16</inkml:trace>
  <inkml:trace contextRef="#ctx1" brushRef="#br0" timeOffset="201127.08">17201 9388 994 0,'0'-4'102'0,"-1"-3"97"0,-2 7-89 0,-7 0-42 0,1 4-10 0,-1-1-21 0,-1-3 4 0,5-3 4 16,-2-2 5-16,5-1-3 15,3 6-2-15,0-2-5 16,0-1-6-16,-2 1-4 15,-4 2-3-15,1 8-13 16,-1 6-4-16,-2 12-3 16,-3 2 0-16,6 18 4 15,2-1-2-15,5 14-3 16,7 4 1-16,5 1-6 0,2 6 0 16,3-1 0-16,-2-7-2 15,-1-4 1-15,0-6 0 16,-5-11-12-16,-2-5-8 15,-2-12-34 1,-3-7-18-16,1-7-29 0,0-5-21 16,-2-7-112-16,-1-4 133 0</inkml:trace>
  <inkml:trace contextRef="#ctx1" brushRef="#br0" timeOffset="201556.92">17020 10026 981 0,'17'-4'111'0,"2"0"92"0,0 4-63 0,2 6-51 0,-2 7-28 0,1 7-30 15,-1 9-16-15,-3 0-12 16,1 6 0-16,2-8-1 0,0-5-1 15,6-11 4-15,4-5 20 16,4-13 22-16,-2-9 20 0,-4-11 4 16,-5-5-12-16,-11-1-25 15,-6 0-12 1,-8 2-50-16,-7 4-51 0,1 2-199 16,1 6 160-1</inkml:trace>
  <inkml:trace contextRef="#ctx1" brushRef="#br0" timeOffset="202032.19">17754 10204 986 0,'-5'0'106'0,"3"0"76"0,-4-2-19 15,4-3-43-15,2-1-7 0,0-2-18 0,0 2-16 0,-6 0-8 0,-2 1-17 16,-11 5-22-16,-4 11-8 16,-14 6-16-16,-2 12-5 15,-1 18-2-15,2 8-1 16,12 11-1-16,8 4-1 0,23-4 0 15,20-1-1 1,16-13-14-16,11-10-7 16,2-16-36-16,-5-7-13 15,-2-21-43-15,-6-9-21 16,-3-17 81-16</inkml:trace>
  <inkml:trace contextRef="#ctx1" brushRef="#br0" timeOffset="202388.86">17935 10300 1291 0,'0'-6'67'0,"2"-7"28"15,2 0-8-15,7-7-4 16,0-1-4-16,5-4-11 0,0-2-3 0,0-3-9 15,-1 2-7-15,-2 4-10 16,0 5-6 0,2 8-12-16,1 4-5 15,0 11-7-15,0 4-4 0,-2 14 0 16,-5 8 0 0,-1 10-3-16,-1 7-2 0,-3 5-2 15,4 6 2 1,-3-4 0-16,-2-2-15 0,2-9-29 15,-5-6-19-15,0-10-49 0,-3-3-8 16,-5-8-40 0,0-2-109-16,-6-8 166 15</inkml:trace>
  <inkml:trace contextRef="#ctx1" brushRef="#br0" timeOffset="202555.39">18022 10480 1151 0,'-3'-7'118'0,"3"6"85"0,3 2-49 0,6 6-28 15,7 1-19 1,9-5-17 0,7-2-17-16,10-4-31 0,7-6-13 15,-3-5-19 1,-5-2-19-16,-3 2-93 16,-10-5-49-16,7-2 68 15</inkml:trace>
  <inkml:trace contextRef="#ctx1" brushRef="#br0" timeOffset="-152433.91">21169 13416 898 0,'3'-5'147'0,"-1"-7"191"16,-4-1-207-16,-3 1-41 0,-2 1-15 0,-8 9-18 0,-5 0-4 0,-9 4 0 0,-4 3 1 0,-8 6 3 16,-1 3-5-16,-6 5-18 15,1 0-10 1,0 9-14-16,4 7 0 0,7 11 2 15,6-1 6-15,12 6 1 16,7 1-6-16,13-2-5 16,7-1-6-16,12-9-6 15,4-6 1 1,10-15-26-16,1-3-15 0,7-10-45 16,-1-6-45-16,-1-11-220 15,4-4 213-15</inkml:trace>
  <inkml:trace contextRef="#ctx1" brushRef="#br0" timeOffset="-152202.81">21302 13650 1563 0,'-2'0'147'0,"0"0"90"0,-1-4-102 15,2-2-106-15,-3-3-55 0,4-2-105 16,2 1-44-16,6 4 84 15</inkml:trace>
  <inkml:trace contextRef="#ctx1" brushRef="#br0" timeOffset="-151861.21">21748 13500 1140 0,'17'1'120'0,"-2"4"94"0,-6 1-86 16,2 4-43-16,-5 1-19 15,5-2-23-15,4 2 1 16,-3-4-7 0,4-3 1-16,-2-8 9 15,4-3-5-15,-1-5 0 0,0-7-4 0,-1-6-5 16,-2-4-8-16,-6-1-5 15,-5 3-7-15,-11 4-7 16,-6 7 2 0,-13 5-6-1,1 3 5-15,-8 18-5 0,4 8 2 16,7 16 2-16,1 3-3 16,9 4-3-16,7 5-3 0,9-6-2 0,5 1 2 15,14-7 0-15,2-7 3 16,6-11-11-1,4-2-9-15,7-8-50 0,5-6-16 16,4-7-62 0,3-5-23-16,6-5-105 15,8-7-92-15,5 1 213 16</inkml:trace>
  <inkml:trace contextRef="#ctx1" brushRef="#br0" timeOffset="-151429.06">22486 13519 997 0,'16'-27'164'0,"-6"0"143"16,-6 3-65-16,-8 1-50 15,-9 4-31-15,-9 0-32 16,-8 3-29-16,-5 13-53 16,-4 8-15-16,-5 15-28 15,4 9 5-15,4 8-18 0,7 4 3 16,18-4-7-16,8-3-12 16,19-15 1-16,9-6-3 15,8-7 13-15,5-12 9 16,0-7 5-16,-5-2 7 15,0-8-1 1,-7 5 2-16,-9-1 12 0,-4 3 1 16,-9 11 4-16,1 7-2 15,-10 17-11-15,-4 12-8 16,-12 12 0-16,-7 6-17 0,-15 14-19 16,-4 6-15-16,-8 16-39 15,0 4-10-15,12-4 2 16,8-3 16-16,19-29 47 15,9-10 32-15,10-27 42 16,8-12 13-16,17-16 22 16,8-9-3-16,15-15-6 15,6-5-11-15,-2-11-26 16,-3-3-9-16,-1 3-23 0,-9-2-22 16,-4 7-89-16,0 4-41 15,-3 1-188-15,-2 4 182 16</inkml:trace>
  <inkml:trace contextRef="#ctx1" brushRef="#br0" timeOffset="-151272.95">22818 13661 1822 0,'-7'7'144'16,"-1"-2"44"-16,-1 2-52 0,-1-7-105 0,1 0-62 0,6-5-90 0,3 0-57 0,12-6-300 15,9 2 284-15</inkml:trace>
  <inkml:trace contextRef="#ctx1" brushRef="#br0" timeOffset="-150844.34">23641 13195 1335 0,'16'-1'102'0,"-5"-1"76"0,-2 2-22 0,-15 3-9 15,-10 7 2-15,-14 4-24 16,-11 3-7-16,0 2-39 31,-1 2-22-31,2 1-26 0,2 2-17 0,5 2-10 16,5 0-5-1,10 0-8-15,6 0-1 16,12-7-6-16,8 3 0 16,12-7 2-16,7 4-3 15,8-4-3-15,1 3 1 16,2 1 1-16,-2 5-8 16,-3-5 11-16,-3 0 4 15,-8-3 3-15,-6-1 27 0,-19 0 10 16,-8 0 1-16,-25 3 5 15,-7-4-9-15,-12-1-16 16,-7-1-6-16,-1-2-14 16,2-6-25-16,4-2-51 15,3 0-34-15,-4-2-84 16,-11 0 106-16</inkml:trace>
  <inkml:trace contextRef="#ctx1" brushRef="#br0" timeOffset="-98606.99">21188 14828 239 0,'-10'11'6'0,"-5"0"-4"0,2-2-65 0,0-6 41 0</inkml:trace>
  <inkml:trace contextRef="#ctx1" brushRef="#br0" timeOffset="-98196.74">21144 14875 599 0,'6'0'149'0,"0"3"125"15,-1 2-55 1,-2 0-101-16,0-1-27 0,-3-2-25 15,2-2 0-15,-2 0-14 16,0-3-3-16,0-5 8 16,0 1-7-16,0-5 3 15,0-2 1-15,0-8-4 16,0-4 3-16,-2-2-1 16,-1 1-7-16,-9 0-15 15,-6 4-12-15,-9 9-12 16,-3 2-7-16,-7 22-5 0,-1 6-1 15,-5 18 0-15,2 7-2 16,6 8-15-16,7 2-3 16,14-2-21-16,8-4-1 15,13-8 15-15,8-7 7 0,11-15 21 16,4-7 6 0,8-8 17-16,3-8 9 0,-1-9 18 15,-7-5 13 1,-2-10 0-16,-2-5-2 0,-9-3-1 15,1 4-1-15,-12 6-13 16,-2 5-10 0,-4 14-20-16,-3 9-15 0,1 4-12 15,-1 13-15-15,4 7-34 16,-3-1-27-16,9 3-68 16,1-9-24-16,8-4 95 15</inkml:trace>
  <inkml:trace contextRef="#ctx1" brushRef="#br0" timeOffset="-97804.77">21647 14815 1414 0,'6'-5'107'0,"-6"-3"77"0,-11 2-24 0,-11 0-44 0,-6-1-29 0,-5 3-49 0,0 1-13 0,1 3-24 15,2 4 2 1,6 15-6-16,2 6-4 0,6 13-9 15,5 3-10-15,11 2-5 16,7-1-13-16,9-13-8 16,4-4 1-16,5-15 11 15,4-7 11 1,1-14 22-16,-2-5 10 0,0-14 6 16,-5-5 11-16,-9-12 16 15,-2-5 4-15,-7-8 8 0,1-5-2 16,-4-4-5-1,-4-4-2 1,-6 6-3-16,1 3 2 0,3 23 0 16,4 13-1-16,4 25-16 15,2 12-3-15,2 29-13 16,-5 13-6-16,-3 24-10 0,0 9-16 16,0 14-59-16,3 4-43 15,11-7 94-15,2-8-24 0</inkml:trace>
  <inkml:trace contextRef="#ctx1" brushRef="#br0" timeOffset="-97367.86">22149 14918 1006 0,'11'-29'125'0,"-11"7"144"15,-7 5-75-15,-10 14-44 16,-11-1-21-16,-5 11-52 15,-4 5-17 1,-2 6-29-16,1 5-10 16,10 10-15-16,2 2-7 15,17 5-3-15,7 1-11 0,12-8-24 16,7-5-8-16,8-9-5 0,4-13 4 16,4-9 28-16,0-8 14 15,-3-14 15 1,-2-7 13-16,-6-9 11 15,-1-8 4-15,-5-10 8 16,-2-6 3-16,-3-11 13 16,-3-4 8-16,-5-5-7 0,0 6 1 0,-3 22-16 31,0 11-6-31,2 29 10 16,1 15-7-16,0 24-11 0,-3 19-7 0,-5 26-18 15,-3 15-7-15,-4 17-19 31,2 2-31-31,6-10-81 0,7-10-41 0,17-23-71 16,2-14 1 0,18-18 133-16</inkml:trace>
  <inkml:trace contextRef="#ctx1" brushRef="#br0" timeOffset="-96145.49">21402 15720 400 0,'-9'5'52'0,"-2"4"37"0,2 4-10 0,-1 0-1 0,4-5-19 0,1 1-7 0,2-3-9 16,1-3 2-1,2-1 27-15,0 0 12 16,-1-1-5-16,-1 1-8 0,1-2-22 0,-1 0-11 15,-1 0-21-15,-13-3-6 16,10 3-9-16,-1-2 0 16,6 2 13-16,-1 0 5 15,1 2 18-15,-12 5 14 16,11-3 5-16,1 0 5 16,1-4 0-16,0 4-4 0,-3-4-11 15,-7 1 0-15,1-7-17 16,-1 1-1-16,-4-1-11 15,-3 1-8-15,-7 3 0 16,-4 2-5-16,-1 5-5 16,3 8 2-16,3 14-5 15,3 6-4-15,6 6-5 16,7 8-10-16,9-2-20 16,6 0-8-1,9-13 1-15,8-8 10 16,10-21 20-16,1-8 11 0,-1-17 36 15,-5-7 11-15,-6-2 29 16,-5-2 19-16,-3-7-2 16,-5 3 2-16,-7 2-19 0,-2 5-7 15,-8 9-27 1,-2 10-18-16,-2 18-10 16,1 12-15-16,1 18-15 15,2 11-11-15,4 9-36 0,2-1-22 16,5-2-58-16,9-5-25 15,3-19 97-15</inkml:trace>
  <inkml:trace contextRef="#ctx1" brushRef="#br0" timeOffset="-95687.53">21868 15902 1221 0,'0'-16'122'0,"-6"-3"77"0,-4 2-41 0,-6-4-58 0,-3 5-34 0,-4 5-45 0,1 5-10 15,-4 6-9-15,6 5-2 16,-10 18-6-16,2 6 0 16,-6 16-4-16,0 4-4 15,13 3-11-15,7 2-8 16,16-13-3-16,13-5 1 15,14-17 11-15,5-6 14 16,11-13 9-16,-6-7 3 16,4-16 24-16,-5-7 4 0,-7-13 17 15,1-4 0-15,-9-10-5 16,-1-4-2-16,-6-2-2 16,-5 0 1-16,-11 6-5 15,-3 2-4-15,-10 6-1 16,-2 5-1-16,2 12 1 15,2 10 1-15,9 20 0 16,-1 1-3-16,2 24-7 16,-3 7-2-16,6 19-18 0,0 3 1 15,4 18-40 1,7 5-27-16,1 12-70 0,6 3-34 16,6-6-28-16,2-12 85 15</inkml:trace>
  <inkml:trace contextRef="#ctx1" brushRef="#br0" timeOffset="-95282.39">22436 16023 911 0,'-13'-13'165'0,"-1"2"245"0,-13 5-313 15,-1 4-25-15,-2 10-40 0,-3 5-16 0,7 15-18 16,4 4 4-16,10 3-9 16,7 4 3-16,11-4-10 15,5-12-14-15,15-10 6 0,-3-8-1 16,9-15 15 0,1-10 13-16,-3-13 9 0,-2-7-2 15,-7-10 19-15,-4-4 10 16,2-14 18-16,0-1 11 15,0-4 10-15,-8-2 3 0,-8 2 0 32,-4 4-4-32,-6 15-15 0,6 12-14 0,-1 40-6 15,-9-4-2 1,2 42-14-16,-2 19-2 0,1 22-29 16,1 13-23-16,4 18-51 15,-1 0-34-15,6 3-110 16,11 2 118-16</inkml:trace>
  <inkml:trace contextRef="#ctx1" brushRef="#br0" timeOffset="-94880.33">21303 16550 1229 0,'-8'3'107'0,"-1"0"111"0,-2 8-147 0,0 2-9 0,0 6-23 0,0 3-9 0,3 1-15 31,5 3-7-31,6 0-8 15,3 1 0-15,10 2-1 0,3-1 5 0,11-1 0 16,6 1 0-16,5-4 5 16,3-4-6-16,-8 2 1 15,-6-4-2-15,-14 4-3 16,-8 1 5-16,-21 4-2 16,-12 2 0-16,-21 1 1 0,-10 3-2 15,-7-8-1-15,-5-1-9 16,5-10-25-1,0-8-10-15,7-7-35 16,12-6-22-16,19-5-134 0,14-3 136 16</inkml:trace>
  <inkml:trace contextRef="#ctx1" brushRef="#br0" timeOffset="-94153.04">21656 16892 1428 0,'0'11'103'0,"0"-5"47"0,0 5-65 15,4 2-24-15,-4 7-39 16,1 4-11-16,7 1-12 16,2-3-1-16,8 0 0 0,3 1-5 15,3-11 1-15,1-6 4 16,0-7 0-16,4-12 5 15,-6-9 20-15,2-1 7 16,-6-12 18-16,-1-3 12 16,-7 5-2-16,-6 3-6 15,-4 14-21-15,-4 8-10 16,-2 16-22-16,-3 10-4 16,5 13-19-16,0-1-14 0,5 2-10 15,4-4-2-15,8-12 13 16,3-5 4-16,2-16 10 15,5-1 1-15,-5-16 11 16,0-2 4-16,0-9 13 16,1-14 14-16,1-17 18 15,-2-5 11-15,-5-19 21 16,0-2 10-16,2 14 7 16,0 12 3-16,1 30-4 15,-3 20-12-15,-3 28-27 16,0 20-15-16,-6 24-28 0,-5 10-8 15,-5 9-33-15,-3 2-9 16,2-8-18-16,1-2 0 16,2-17 16-16,-1-14 11 15,0-11 23 1,4-11-1-16,0-20 25 0,5-7 2 0,12-14 16 16,4-6 11-16,12-1 3 15,0 5 5-15,5 10-7 16,2 6-6-16,-10 6-14 15,1 8-9-15,-15 7-6 16,-2 2-5-16,-9 11-9 16,-5-1 3-16,-10 8-2 15,-4 1 0-15,-16-3 5 16,-1 2 1-16,-10-9-15 16,-5-7-7-16,3-12-33 15,-4-5-15-15,4-23-35 0,2-7-18 16,-1-17-42-1,-2-7-20-15,2-28 108 0</inkml:trace>
  <inkml:trace contextRef="#ctx1" brushRef="#br0" timeOffset="-82435.82">20694 17595 735 0,'-1'-3'148'0,"-4"-5"200"0,0 7-226 0,0 1-21 0,2-3-21 0,0-2-13 0,0 3-9 0,3 2-4 0,0 2-19 16,1 9 6-16,1 12-6 15,0 14-3-15,-2 8-8 16,-4 12-7-16,-2 11-12 15,-3 6-3-15,-1 0-1 16,2-3-2-16,0-8-9 16,2-4 0-16,0-23-1 15,0-8-1-15,2-15 11 0,3-13-1 16,-7-9 3-16,6-4 4 16,2-19-4-16,3 1 5 15,9-4 1-15,2 2 0 16,2 0 12-16,2 5 2 15,8 4 6 1,0 7 1-16,11 7-9 0,4 8-6 0,5 14-9 16,-1 2 0-16,-4 11-2 15,-3 2-1-15,-17 11 0 16,-7 1 1 0,-14 10-2-16,-13-5 2 15,-15-3 0-15,-8-5-1 0,-12-10 0 16,-1-4 0-16,-1-10-1 15,1-7-1-15,2-7-5 16,-2-2 0-16,6-7-7 16,5-4-2-16,15-3-14 15,7 2-12-15,17-2-28 0,9-2-20 16,17 3-34 0,4-7-295-16,13-3 280 0</inkml:trace>
  <inkml:trace contextRef="#ctx1" brushRef="#br0" timeOffset="-81879.74">21499 17966 1032 0,'0'-6'77'0,"0"4"43"0,0-1-9 0,0 3-3 0,-2 0-5 0,-6 0-7 0,-1 0-9 0,-7 5-14 0,-5 1-8 16,-10 3-16-16,-7 2-9 0,-5 8-24 16,4 5-9-16,12 4-6 15,7 4-2-15,13 4 1 16,7 4 0-16,8 1-1 16,8 1 1-1,11-4-1-15,1-6-2 16,9-9 1-16,4-4-7 0,1-14-36 15,1-5-18 1,-1-17-49-16,3-6-17 0,-1-14-191 0,-6-4 198 16</inkml:trace>
  <inkml:trace contextRef="#ctx1" brushRef="#br0" timeOffset="-81513.96">21750 17923 1154 0,'-5'7'81'0,"0"2"45"16,-1-3-47-16,4 4-17 15,2-7-12-15,7-3 1 16,0-2 2-16,8-9 2 16,-3-3 1-16,2-8-14 0,5-5-2 15,2-4-13-15,1-4-1 16,3 5-2-16,-3-5-5 15,4 12-1-15,-6-1-5 16,-4 13-3-16,-2 8 1 16,-6 12 2-16,-2 13 2 15,-3 12 0-15,-3 5-2 16,0 11-5-16,-1 4-6 16,-1 12-2-16,2 2-4 0,-3 3-21 15,-3 3-17-15,-1-1-44 16,1 1-19-16,0-13-36 15,-1-4-4-15,0-24 86 16</inkml:trace>
  <inkml:trace contextRef="#ctx1" brushRef="#br0" timeOffset="-81306.85">21756 18299 1250 0,'0'1'96'15,"0"1"74"1,3 3-45-16,6 2-36 0,3-3-19 0,11-1-37 16,7 3-13-16,11-4-9 31,7-2-3-31,5 0-8 0,1-4 4 16,-5 0-45-16,-2-3-38 15,0 7-337-15,-7-6 261 0</inkml:trace>
  <inkml:trace contextRef="#ctx1" brushRef="#br0" timeOffset="-80850.79">22469 17660 1266 0,'0'-2'93'16,"-3"2"51"-16,1 4-14 0,-3 8-14 15,2 7-14-15,-5 9-27 16,1 2-7-16,-1 13-28 15,-7 3-9-15,8 9-17 16,-1 5-9-16,0 5-1 0,3 1-6 16,3 0 0-1,6-1-1-15,4-9-11 16,7-11-1-16,1-12-14 16,-3-7-6-16,4-14-5 15,0-6 5-15,4-8 4 0,-2-9-3 0,1-5 3 16,1-2-13-16,-4-9-14 15,2 0-8-15,-3-3-14 16,-3-3-9-16,-7 6-79 16,-3-1-116-16,-6 1 165 31</inkml:trace>
  <inkml:trace contextRef="#ctx1" brushRef="#br0" timeOffset="-80692.91">22283 17985 1302 0,'8'1'86'16,"4"1"37"0,18 3-45-16,5-2-4 0,6 0-29 15,2-1-10-15,-4-2-14 16,2-2-12-16,-5-3-52 0,4-1-43 16,-2-3 47-16</inkml:trace>
  <inkml:trace contextRef="#ctx1" brushRef="#br0" timeOffset="-80105.4">23837 18273 1023 0,'-5'5'130'0,"5"0"163"0,5 4-154 0,9 2-24 0,3 4-6 0,16 5-25 0,10-1-6 0,19 3-31 15,10-5-10-15,26-7-22 16,11-7-6 0,9-14-17-16,-1-3-35 15,-12-5-102-15,-5-3 83 0</inkml:trace>
  <inkml:trace contextRef="#ctx1" brushRef="#br0" timeOffset="-40898.12">4822 16236 697 0,'3'0'113'0,"0"1"76"0,-3-1-43 0,-1 0-9 0,-1 0-34 15,1-1-7-15,-1 1-7 0,0 0 3 0,-2 0-6 0,1 0-1 0,-5-2-12 0,-3-2-11 0,-7 2-10 0,-4 2-9 0,-8 0-11 16,-6 2-5 0,-10 4-12-16,-1 7-6 15,3 2-6-15,1 9-4 16,12 7-1-16,4 4 1 15,6 6-1-15,5 3 1 16,7 2-1-16,3 5 0 0,6 2-2 16,6 4 3-16,5-8 1 15,6-5-3-15,7-8 4 16,8-4-4-16,7-10 2 0,10-6 2 16,1-15-3-1,6-1 3-15,-11-8-48 16,-4-4-31-16,-4-1-82 15,-9-6 72-15</inkml:trace>
  <inkml:trace contextRef="#ctx1" brushRef="#br0" timeOffset="-40630.72">5032 16662 1825 0,'-3'-5'102'0,"-5"-6"20"16,1-2-37-16,0-7-114 0,3 1-54 16,6-5-43-16,4 2 49 15</inkml:trace>
  <inkml:trace contextRef="#ctx1" brushRef="#br0" timeOffset="-39869.42">5743 16409 505 0,'-4'0'87'0,"-6"5"95"0,-1-5-38 0,-3 5-13 0,-2 3-7 0,3-4-10 0,1 4-5 0,6-3-11 0,2 5-14 0,4-4-25 15,5 5-9-15,5 3-22 16,2 5 0-16,9-2-3 15,-1 2-10-15,5-6-6 16,2-7-1-16,2-6 5 16,1-3 9-16,-5-13 22 15,-3-3 6-15,-8-4 0 16,-4-3-5-16,-10 1-16 16,-5 3-2-16,-9-2-12 0,-7 1-4 15,-7 5-1-15,-2 1-7 16,-3 6 1-1,0 3-5-15,-1 10-6 0,3 4 1 16,-1 18-7-16,1 4 4 16,6 15-7-16,6-1-1 0,9 10 1 15,7 4 0 1,12 0 8-16,7-2 3 16,14-5 5-16,8-10 6 15,2-7 9-15,4-7 4 16,1-12 0-16,3-5-4 15,-1-10-8-15,2-3-14 0,3-12-58 16,0-2-38-16,7-16-169 16,-7-4 151-16</inkml:trace>
  <inkml:trace contextRef="#ctx1" brushRef="#br0" timeOffset="-39239.52">6531 16465 1381 0,'-4'-21'101'0,"-2"2"65"0,-5-3-21 0,-9 2-29 0,-7 1-22 0,-8 6-43 0,-4 4-15 0,-2 12-22 16,-2 14-6-16,2 10-5 15,5 11 1 1,1 9-9-16,11 10 1 16,7 7-17-16,6 4-3 0,12-8-1 15,6-11 1 1,16-24 14-16,7-17 4 16,7-19 10-16,-1-11 8 0,2-14 22 15,-5-8 5-15,-1 1 15 16,-1 2 1-16,-9 6 3 0,-3 9-4 15,-9 10-16 1,-3 5-11-16,-7 11-14 16,0 3-4-16,0 11-2 0,-6 5 2 15,1 11-11-15,1 8 1 16,-3 12-3-16,-4 12-7 16,-6 9-20-16,0 11-20 15,-10 11-40-15,2 8-19 16,1 14-21-1,0 0 2-15,10-9 14 16,3-12 25-16,11-34 50 0,6-19 23 0,7-28 49 16,6-15 18-16,4-20 27 15,4-13 7-15,6-29 0 16,1-12-7-16,3-15-14 16,4-6-6-16,0 6-10 15,4 3-6 1,-3 7-16-1,-1 7-4-15,-6 13-12 0,-3 5-6 0,-12 19-15 16,-6 7-23-16,-6 12-80 16,-6 10-51-16,-2 8 85 0</inkml:trace>
  <inkml:trace contextRef="#ctx1" brushRef="#br0" timeOffset="-38953.98">7098 16704 2262 0,'0'-1'1'0,"0"1"-3"0,0 0-54 0,0-3-50 0,2 1-227 0,6-9 190 0</inkml:trace>
  <inkml:trace contextRef="#ctx1" brushRef="#br0" timeOffset="-38410.65">7854 16312 1020 0,'0'-8'107'0,"0"-2"93"15,0 7-37-15,-3 0-27 16,-6 1-5-16,-7 2-29 15,-5 5-15-15,-15 8-32 16,-5 6-11-16,-13 6-25 16,-2 2-8-16,3 1-10 15,8 4-4-15,13-1 0 16,10 1 2-16,17-2-3 16,15-4 4-16,17-3-1 15,9-1-1-15,13-7 7 16,3 3 1-16,5-7 11 0,-4-2 9 0,-4 2 2 15,-8 2 5-15,-16 7-10 16,-9 6 3-16,-22 7-10 16,-11 6 0-16,-21 5-7 15,-6 0-3 1,-15-1-5-16,-6-11-11 16,-7-7-21-16,-5-3-30 15,2-16-57-15,8 1-40 0,13-17 7 16,11-1-317-16,18-8 319 15</inkml:trace>
  <inkml:trace contextRef="#ctx1" brushRef="#br0" timeOffset="-34879.2">10154 16293 1788 0,'3'0'28'0,"-12"0"3"0,-23-3 34 0,4 3-9 0,-15-4-10 0,-2 4-12 0,-1 0-23 0,-1 2-3 0,1 9-11 0,6 0-2 15,10 3-1-15,10 0-5 16,12 4 7-16,6 2 0 16,12-1 7-16,9 2 1 0,11-2 7 15,5 0-2-15,1-2-1 16,2 2 1-16,0 1-7 15,1 4 3-15,-3 4 2 32,-3 5 0-32,-15 4 1 15,-9 2 1-15,-17 7 4 0,-9 1-4 0,-15 2 3 16,-5-11-5-16,-6-2-5 16,-4-9 0-16,-1-11-2 15,-2-4 0-15,1-12-21 0,3-1-7 16,4-21-30-16,2-5-23 15,10-16-50 1,11-9-29-16,13-19 86 0</inkml:trace>
  <inkml:trace contextRef="#ctx1" brushRef="#br0" timeOffset="-34642.55">9984 15902 1448 0,'5'-4'123'0,"-5"6"94"16,-5 11-33-16,-12 18-50 16,-4 18-22-16,-4 19-64 15,3 8-16-15,1 10-24 16,4 3-1-16,7 0-6 16,6 6 1-16,4 11-16 15,8 3-30-15,-1 4-48 16,4-7-39-16,0-15-32 0,1-7-6 15,-1-24-201-15,-4-11 234 16</inkml:trace>
  <inkml:trace contextRef="#ctx1" brushRef="#br0" timeOffset="-33852.41">10452 16318 931 0,'-12'5'114'0,"-2"-4"123"16,1 2-110-16,4 2-31 0,-1 0-12 0,7-5-22 0,1 0-4 0,2-2-5 0,5-1 0 15,5 0 12-15,1 0-1 16,14 1-13-16,3 2-5 0,8 0-18 15,2 3-13-15,-8 7-6 16,-1-4-4-16,-10 7-5 16,-4-1 5-16,-10 4-2 15,-3 1-3-15,-5-1-5 16,-7-2-8-16,-4 2 0 16,0-3 5-16,4-2 1 15,2-3 5-15,10-4-2 16,4 4-1-16,10 0 2 15,5 5 4-15,9 6 7 16,4-2-2-16,6 5 3 16,2 2-2-16,-4 0-5 15,-6 1 4-15,-10 2-2 16,-13 1-3-16,-12 2 3 16,-10 1-2-16,-21 1 4 15,-10-4 0-15,-15 2 0 0,-2-8-1 16,-7-6-5-16,-3-6-5 15,6-10-17-15,5-3-11 0,21-4-20 16,14-2-9 0,23 7-41-16,-3-7-17 0,24 6-217 15,6-2 203-15</inkml:trace>
  <inkml:trace contextRef="#ctx1" brushRef="#br0" timeOffset="-33458.85">11289 16879 1236 0,'-4'10'67'0,"0"4"25"0,1-1-5 0,-1 1-6 0,3 5-6 0,1-4-11 0,0 0-10 0,0-7-5 16,0-2-5-16,0 0-6 16,0-6-8-16,0 0-16 15,0 0-5-15,0 0-7 16,0 0-2-16,0 3-7 16,0-1-3-16,0-2-8 15,0 1 0-15,0-1-1 16,0 0 4-16,0 0 6 15,0 0 3-15,0 0 7 16,0 0 3-16,0-1 5 16,0 1-1-16,-11 0-5 15,1 1-17 1,-2-1-83-16,-1-3-115 0,0-14 118 0</inkml:trace>
  <inkml:trace contextRef="#ctx1" brushRef="#br0" timeOffset="-32859.17">10460 15771 1411 0,'0'0'50'0,"-3"1"1"0,-5 1 51 0,-4-1-12 0,-3 3-7 0,-2 0-18 16,3-2-12-16,0-1-3 0,-4 4-7 0,3 1 3 0,-6 7-5 0,-1 4-9 16,3 17-7-16,-1 7-7 15,5 23-3-15,7 10-1 16,2 10 0-16,8 1-6 16,4-1-4-16,3-1-3 15,7 1-3-15,-2-1 1 0,2 6-1 16,0-6 0-16,-5-7-15 15,-5-3-12-15,-6-9-20 16,0-10-12-16,-9-5-31 16,-2-8-16-16,-2-13-58 15,-4-6-123-15,0-20 177 16</inkml:trace>
  <inkml:trace contextRef="#ctx1" brushRef="#br0" timeOffset="-32652.04">10211 16387 1191 0,'-2'0'162'0,"1"0"151"15,-2 5-145-15,6 0-25 16,0 1-49-16,7-3-22 16,8-3-40-16,3-3-15 15,11-6-29-15,-6-4-36 0,6-4-113 16,6-4 97-16</inkml:trace>
  <inkml:trace contextRef="#ctx1" brushRef="#br0" timeOffset="-31926.73">11227 16925 659 0,'-5'-6'106'0,"2"4"78"0,5 2-11 0,7 3-12 15,2 4-17-15,8-4-11 0,3 5 0 0,3-2-2 16,2 5-20-16,-3 2-30 16,-4 1-25-1,-10 6-40-15,-5 1-12 0,-13 10-10 16,-8 2-13-16,-12 8-37 16,-6 7-18-16,-7 2-61 15,-4 4-19 1,2-13 87-16</inkml:trace>
  <inkml:trace contextRef="#ctx1" brushRef="#br0" timeOffset="-31482.56">12320 16471 1301 0,'-1'3'92'0,"-7"-3"54"0,-5 0-11 16,-7 0-24-16,-6 0-9 16,-8 3-22-16,-6 0-14 15,-15 8-26-15,-3 4-11 16,1 10-23-16,2 2-3 0,14 10-3 15,6 4-4-15,16 2-1 16,10-2 1-16,15-8-1 16,13-1 5-16,11-15 4 15,8-1-1-15,9-2 7 16,5-5-3-16,2 4 5 16,-4 0-6-16,-14-1-2 15,-10 4-2-15,-23 3-1 16,-16 0 4-16,-20 9-17 15,-13 1-24-15,-10-7-55 16,-1 3-40-16,-2-12-47 16,3-4-192-16,8-12 235 0</inkml:trace>
  <inkml:trace contextRef="#ctx1" brushRef="#br0" timeOffset="-31260.56">12046 16083 1446 0,'20'-11'106'0,"-9"8"66"16,-6 12-23-1,-13 31-31-15,-6 13-17 16,-5 31-33-16,-3 9-18 0,0 17-28 16,3 12-7-16,6 5-9 15,4-2-13-15,7-8-52 16,2-7-32-16,10-15-89 15,2-7-78 1,3-26 150-16</inkml:trace>
  <inkml:trace contextRef="#ctx1" brushRef="#br0" timeOffset="-30644.84">13041 16253 1118 0,'0'-17'108'0,"-3"-2"97"0,-2-2-58 0,-7 3-33 0,-6 2-14 0,-10 3-29 15,0 7-13-15,-10 3-20 0,0 6-8 0,2 14-10 31,-1 12-3-31,7 16-5 0,7 9-1 0,4 11-6 32,6 9-4-32,7 3-3 15,4 7-1-15,5 2 3 0,2 1 2 0,1-11-20 16,-2-8-16-16,-4-13-54 16,-5-5-28-16,-3-14-43 31,-3-7-104-31,-5-17 165 0</inkml:trace>
  <inkml:trace contextRef="#ctx1" brushRef="#br0" timeOffset="-30486.52">12494 16759 1073 0,'20'5'172'15,"6"0"216"-15,4 0-226 0,6-5-65 16,5-5-26-16,8-3-40 15,3-5-14-15,9-1-54 16,1 0-36-16,3-5-80 16,-2 3-205-16,-3-9 220 15</inkml:trace>
  <inkml:trace contextRef="#ctx1" brushRef="#br0" timeOffset="-30124.33">13545 16247 1568 0,'-21'11'114'16,"-7"5"49"-16,-12 11-52 16,-1 10-14-16,-11 14-40 0,3 12-13 15,2 21-28-15,1 13-11 16,13 17-1-16,8-2-11 15,20-7-31-15,11-11-13 16,23-20-14-16,9-14 6 0,9-27 27 16,7-11 13-1,5-25 11-15,1-13 6 16,-3-17 21-16,-5-10 12 0,-19-4 23 16,-12-4 5-16,-21 2-9 15,-13 8-2-15,-28 10-23 16,-12 12-4-16,-15 17-26 15,-3 7-25-15,6 27-37 16,5 4-27-16,16 8-69 16,11-4-242-16,28-9 257 15</inkml:trace>
  <inkml:trace contextRef="#ctx1" brushRef="#br0" timeOffset="-28812.97">14294 17381 1383 0,'0'3'109'0,"1"2"76"0,4-2-71 0,-3 5-5 0,7 0-23 0,-1 3-12 0,0 6-40 16,5 5-19-16,-13 14-19 15,-2 7-20-15,-14 7-44 16,-9 9-23-16,-11-4-49 16,-10 0-16-16,-5-8 89 15</inkml:trace>
  <inkml:trace contextRef="#ctx1" brushRef="#br0" timeOffset="-28413.03">15105 16430 1047 0,'-8'16'133'0,"-2"3"148"16,-2-4-116-16,-4 3-41 16,-1 2-17-16,-2 2-44 15,0 5-14-15,-3 12-23 16,-2 7-11-16,-3 17-12 15,2 8 0-15,-2 8-5 16,3 0-2-16,9-8-3 16,7-10 1-16,17-16-3 15,12-8 2-15,15-16 3 16,8-4-3-16,5-15-3 0,2-5-10 16,-1-19-44-16,2-10-29 15,-1-12-272-15,-2-10 228 16</inkml:trace>
  <inkml:trace contextRef="#ctx1" brushRef="#br0" timeOffset="-28049.63">15501 16659 964 0,'-5'0'136'0,"3"1"202"15,1-1-229-15,6 0-10 0,-1-1-6 16,10-6-14 0,4-2 2-16,6-12-12 0,1-1 1 15,-5-6-13 1,4-1-1-16,-8-2-14 0,-2 2-7 0,-3 12-3 16,-3 3-1-1,-7 12 11-15,1-1-2 16,1 13 2-16,0 13-11 0,0 25-11 15,2 7-1-15,0 21-15 16,-5 1 1-16,6 5-3 16,-1 1-5-16,1-12-29 15,2-1-22-15,-5-17-54 16,-1-8-28-16,-2-12-25 16,0-5-14-16,-3-9 1 0,-2-10-36 15,-1-9 128 1</inkml:trace>
  <inkml:trace contextRef="#ctx1" brushRef="#br0" timeOffset="-27865.36">15521 17147 1126 0,'-27'13'130'0,"1"3"130"0,5 6-125 16,5 3-7-16,13 0-28 31,8 2-16-31,19-2-27 0,10-4-14 16,18-5-18-16,7-8-11 15,4-10-8-15,-2-3-14 0,2-9-82 16,-1-8-58 0,-7-6 76-16</inkml:trace>
  <inkml:trace contextRef="#ctx1" brushRef="#br0" timeOffset="-19257.92">14389 17334 717 0,'-12'-4'19'0,"3"-2"-20"0,3-5-19 0,4-5-15 0,2-3 0 0,2 2 17 0,1-4 8 15,-2 6 8-15,-2 2-39 0,-4 4 28 16</inkml:trace>
  <inkml:trace contextRef="#ctx1" brushRef="#br0" timeOffset="-17849.2">14224 17381 860 0,'-30'35'116'0,"2"2"116"0,1-7-163 15,4 0-30-15,4-9-26 0,4-5-7 32,14-12 1-32,1-10-1 0,14-13 9 0,13-8 12 15,22-17 24-15,9-10 16 16,21-10 27 0,-2-12 4-16,13-6-2 15,13-5-6-15,23-1-23 16,5 0-7-16,6-1-19 0,-7 7-9 0,-26 8-15 15,-3 6-8-15,-18 16-5 16,-5 2-4-16,-23 15 4 16,-17 10-4-1,-27 16 3 1,-11 9 2-16,-35 17-2 16,-11 8 1-16,-25 21-14 15,-9 12-5-15,-4 13-23 16,-4 11-9-16,-12 7-12 15,-13 2-9-15,-15 12 2 16,0 1 5-16,8 3 2 0,12-5 10 16,18-15 10-16,12-13 9 15,17-26 22-15,15-14 3 16,24-20 26-16,12-7 1 16,29-21 24-16,13-16 8 15,26-24 5-15,10-14 4 16,22-28-14-16,13-10-9 15,24-12-14-15,15-8-3 16,5 0-2-16,-5 3 2 16,-17 12 0-16,-13 17-2 0,-16 29 9 15,-11 16-4-15,-33 32-1 16,-14 10 5-16,-38 22-10 16,-17 18 8-16,-37 24-17 15,-17 18 0-15,-19 26-20 16,-8 6-19-16,-10 10-20 15,-11 5-18-15,-21 7-11 16,-5 0-2-16,11 4 10 16,11-10 12-16,28-22 30 0,16-21 13 15,33-31 22-15,18-18 9 16,39-31 17-16,24-17 17 16,29-35 23-16,15-11 6 15,22-33 2 1,14-13-7-16,24-12-21 0,3-4-8 15,-1 8-13-15,-9 5-11 16,-20 24-7-16,-3 9-6 0,-26 27-13 16,-15 13 4-16,-39 24 3 15,-21 15 1-15,-40 34 1 16,-22 14 2-16,-32 31-19 16,-14 11-7-16,-15 13-10 15,-2 5-14-15,-12 0-1 16,-2-1-2-16,17-14 8 15,14-14 13-15,44-32 13 16,18-14 12-16,34-23 1 0,15-15-1 16,33-23 19-1,19-15 10-15,33-22 14 16,12-9-1-16,5-11-6 16,1 0-13-16,-18 9-5 15,-6 4-1-15,-21 18-6 16,-10 7-3-16,-26 25-3 0,-16 9 5 15,-28 23-10-15,-19 18 5 16,-25 26-30-16,-10 17-14 0,-11 23-11 16,-2 9-5-1,8-9 19-15,6-7 11 16,19-30 14-16,19-23 2 0,26-30 6 16,7-19-6-16,31-26 5 15,10-11-1 1,15-14 16-16,3-2 5 15,3 4 8-15,2 4 4 0,-3 9-9 0,-3 12 4 16,-16 17-16 0,-13 9-4-16,-23 23 4 15,-10 7-9-15,-30 22 9 0,-12 10-4 16,-12 13-12-16,-3-5 9 16,13-9-8-16,11-10 4 15,18-25 1 1,12-11-2-16,20-28 8 0,15-13 5 15,25-21 27-15,11-9-1 16,9 2 3-16,-2-1-7 16,-18 13-19-1,-11 11-8-15,-19 11-2 0,-11 11-1 0,-15 22-7 16,-4 13 0 0,-16 18-17-1,-4 12 0-15,-1 9 5 0,1-2 3 0,14-10 16 16,9-12 0-1,14-23 5-15,10-13-2 16,16-22 3-16,2-6-5 0,7-9-35 16,-4 0-44-16,-10 5 52 0,-8 6-14 15</inkml:trace>
  <inkml:trace contextRef="#ctx1" brushRef="#br0" timeOffset="-8446.26">4822 17236 838 0,'-3'-7'90'0,"1"1"87"0,1 3-76 0,-2-3-29 0,3 2-11 16,-2 1-16-16,4-1-2 0,-2 2 5 15,0 2 4-15,0 0-1 16,-2 0-4-16,2 0-15 16,0 0-6-16,0 0 2 15,-3 2-4 1,4 5 9-16,4 6 0 15,-2 6 0-15,-1 3-2 0,-2 7-10 16,1 4-6-16,-2 4-9 0,-1 3-4 31,-1-1 1-31,0 2-2 0,0-3 0 0,-7-2 0 16,6-6-1 0,-1 2 1-16,0-5-2 15,4 0-1-15,-1-4 2 16,-4-4 2-16,4-3-1 15,2-3-1-15,0-6 1 0,0-5 0 16,2 0 1 0,2-2 1-16,4-11-3 15,-3-2 4-15,1-6 8 16,-1-5 4-16,1-4 7 16,5 1-3-16,-1-4-4 15,4 2-1-15,0 7-2 0,2 2-2 16,1 7-3-16,4 5-1 15,3 8-7-15,2 6 1 16,4 2 3-16,-3 5-5 16,2 6 1-16,-4-2-1 15,-5 7-1-15,-2-2 5 0,-15-2 1 16,-3 7-2-16,-16 6 0 16,-4 5 1-1,-17 3-3-15,-4-1 2 0,-9-2 0 16,-2-4-6-16,1-13 4 15,6-6-1-15,3-15-2 16,5-9 2-16,11-13 1 16,7-3-6-16,23-5-16 15,8-7-12-15,17 1-32 16,5-3-31-16,15-1 9 16,2-1 31-16</inkml:trace>
  <inkml:trace contextRef="#ctx1" brushRef="#br0" timeOffset="-8039.29">5770 17505 979 0,'-12'7'145'0,"-6"2"214"0,-1 1-218 0,-4-6-38 0,-4 3-13 0,-2-6-18 0,-5 4-15 0,2 3-15 16,1 4-6-16,2 7-17 15,10 10-9-15,3 13-6 16,9 3 0-16,11 8-5 16,6-1 0-16,9-1 2 15,4-4-4-15,3-11-5 16,-1-4-11-16,8-13-24 16,-5-7-8-16,4-12-29 15,1-1-14-15,-5-15-29 16,2-1-20-16,-3-10 75 0</inkml:trace>
  <inkml:trace contextRef="#ctx1" brushRef="#br0" timeOffset="-7595.89">5896 17673 764 0,'0'1'101'0,"2"1"93"16,1-2-29-16,2 3-44 16,3 0-18-16,1 0-24 15,4-3-9-15,1 0-10 16,3-3-2 0,4-8-13-16,4-2-4 0,3-12 0 0,2-8-6 15,2-5-10 1,-2-3-5-16,-5 2-16 0,-4 2-3 15,-5 8 3-15,-10 3 0 16,-1 14 2 0,-4 12 0-16,2-2-1 15,-4 15 2-15,1 9 2 16,-3 9 1-16,1 10-3 16,2 7 0-16,-2 8-5 15,-2 6-1-15,-3 7 0 16,1 2-2-16,1 3-13 15,-3-6-20-15,5-8-4 16,0-9-9-16,2-18-10 16,2-6 3-16,4-15-26 0,0-4-8 15,-4-10-10-15,-2-9-251 16,-7-8 231-16</inkml:trace>
  <inkml:trace contextRef="#ctx1" brushRef="#br0" timeOffset="-7309.8">5944 18031 1086 0,'-13'1'107'0,"-1"4"79"0,6-5-82 0,2 0-17 0,1 0-13 0,3 0-2 0,2 0-21 15,0 1 1-15,7 6-11 16,4-3-8-16,6 4 3 15,7 3-1-15,14-6-6 16,6 3-1-16,9-6-8 0,3-2-10 16,-3-7-3-1,-2 1-4-15,-2 0-12 16,-5 1-1-16,-3 2-36 16,-5-4-15-16,-7 7-43 0,-4-1-34 15,-14 4 78-15</inkml:trace>
  <inkml:trace contextRef="#ctx1" brushRef="#br0" timeOffset="-6314.34">7138 17315 892 0,'0'3'125'0,"1"3"141"0,1-3-117 0,-2 8-24 0,0-3-10 0,0 3-10 0,0 7-8 0,-2-3-17 31,-1 9-9-31,-3 4-15 0,-2 4-12 16,-3 12-14-16,-2 0-11 0,-4 15-12 15,-2 5 1-15,-3 13-6 16,2 5 5-16,2 4-4 16,4-8 1-1,9-13-4-15,4-11-2 16,5-21 0-1,8-8-2-15,6-11 0 16,3-3 4-16,9-11-2 0,-2-9 1 16,5-7-4-16,-1-9-17 15,-4 0-26-15,1-8-23 0,-10 3-29 16,-3 1-9 0,-12 2-14-16,-4 4-7 0,-16 1 74 15</inkml:trace>
  <inkml:trace contextRef="#ctx1" brushRef="#br0" timeOffset="-6145.87">6840 17837 1417 0,'17'0'93'0,"5"-5"49"16,0 3-26-16,11-2-35 15,2-3-14-15,9-1-31 16,5-1-14-16,2-2-39 15,4-2-41-15,0-1 34 0</inkml:trace>
  <inkml:trace contextRef="#ctx1" brushRef="#br0" timeOffset="-5269.05">9399 17627 857 0,'-4'-3'97'0,"4"0"76"0,0-9-35 0,8 3-31 0,2 1-5 16,2 0-7-16,3 7-6 0,-3 1-9 16,-1 6-2-16,-1 7-14 15,-1 4-9-15,-9 10-24 16,-3 4-12-16,-16 15-15 16,-3 8-2-16,-10 10-17 0,1 1-11 15,3 3-15 1,2-5 0-16,6-6 12 0,4-10 10 15,5-14 19 1,5-6-3-16,6-15 4 16,4-7 1-16,7-5 3 15,4-3 7-15,4-3 3 16,3-5-1-16,9 3-2 16,5 3-5-16,12-3-2 0,1 5-2 0,1 1-4 31,-1 2-12-31,0 0-36 0,-3 2-27 0,-4 0-63 31,-2-1-289-31,-4-2 279 16</inkml:trace>
  <inkml:trace contextRef="#ctx1" brushRef="#br0" timeOffset="-4763.67">10211 17729 1119 0,'5'0'111'0,"3"0"82"0,-5 5-83 0,-3-2-15 0,1 0-17 0,1-1-12 16,3-2-13-16,6-2-5 0,6-10-6 16,-1-6 2-1,9-7-5-15,-1-3 3 16,-2-7-5-16,0 0-8 16,-2 4-4-16,-4-1-8 0,-3 12-8 15,-5 2 4-15,-2 15-7 16,-3 3-2-16,0 15 5 15,-3 5-6-15,-1 18 4 16,-2 3-1-16,1 12 1 16,0 6-5-16,-1 5 0 15,0 4 1-15,-3 8-8 16,-2 1 8-16,2-1-14 16,-4-2-12-16,4-12-25 15,1-6-21-15,0-15-14 0,4-4-2 16,-1-22-16-1,-1-2-4-15,3-13-33 16,-6-5-273-16,-2-14 268 0</inkml:trace>
  <inkml:trace contextRef="#ctx1" brushRef="#br0" timeOffset="-4563.4">10126 18273 1270 0,'-3'16'95'0,"3"-2"61"15,3-1-34 1,16-2-16-16,0-6-16 0,23 3-10 16,2-7-3-16,12-1-27 15,2-1-8-15,8-1-25 16,5-6-4-16,-4 5-69 16,-3 3-50-16,-16 0 57 15</inkml:trace>
  <inkml:trace contextRef="#ctx1" brushRef="#br0" timeOffset="89624.45">10670 14446 1065 0,'0'0'5'0,"-1"3"5"0,1-3 26 15,0 0 2-15,3-3 23 0,6 1 5 0,2 2 3 0,2 2 5 0,-2 4-5 0,-2-1-6 16,-7 3-17-16,1 3-13 0,-3 0-18 0,-3-2-5 0,3 2-7 0,0-3 6 0,3 0 5 0,3-1 11 0,4-1 11 15,1-1 9-15,6-2 12 0,2 0-1 0,2 2-4 16,1-4-8-16,-3-1-18 16,-5 0-8-16,2 0-10 15,-4 0-5-15,4 0-3 16,3-1-1 0,5-4 1-16,1 0-1 0,6-1 0 15,3-2 0-15,5 2-2 16,5 1 4-16,4 3-1 15,2 1 1-15,1 1-1 16,2 0-1 0,2 0 1-16,1 1-2 0,0 4-2 0,0 3-1 31,-6 0-1-31,1 4-1 0,-4 1 3 0,-3-2 2 16,10-1 2-16,1 1 1 15,2-7-1-15,6 3 0 16,-2-6-1-1,6 1 1-15,4 3 1 16,-7 1 0-16,1-1-1 16,-4 2 0-16,-7 5-1 15,6-5 2-15,-2 3 0 16,2 1 1 0,5-5-1-16,4 1-3 15,4-6 2-15,3 1-3 0,3-2 1 16,-10-3 3-16,5-7-2 15,-1 1 1-15,1-1 0 16,11-1-1-16,2 3 0 16,-5 3 1-16,-2 7 0 15,-10 4 0-15,-6 4 0 0,-4 1 0 16,5 3 4-16,0 2-2 16,-2-2-1-16,6 3 1 15,4-6-2-15,1-4 4 16,0-1 2-16,-9-3 2 15,-5-3-4-15,-8 0-3 0,-11-1-56 16,-6-10-68-16,-16-27 73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EE3E3E9A-A222-4FA3-8CC5-76DAE091C4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EEC7C91-E1B9-46ED-A5BD-DE4CF248974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A36C80F-C73B-44FF-B544-891154C42CD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68AA3AA5-78FC-49D1-AFB2-03AE0BA3470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9F9479D6-630D-4814-B576-AFDF30541A1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8A58B22-185F-48E6-A53E-52A4C02291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9E83302-8ED1-44FD-B34C-183C29554D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3CBB5DB-B20A-4A85-995B-95D902C6DC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E104D6D-7D0B-4CFB-900C-5E1141442635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8D74237-5F15-4F71-BB44-DBC4F38B75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4F97312-C686-4A0C-B31B-D5B94F14E3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0646915C-5B81-4368-8B47-52F8798E0E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EC0F753-8E97-4C31-921D-5B74D005D678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C51FB92-2F4D-434D-B068-2CB4DB9003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F7C8D86E-2709-478B-B362-5B01660F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149D383B-2422-4093-A08B-DAC337A84F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27A14A-C1C9-40CF-AC29-EDE991E960AF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C7592BBD-D728-431C-9902-78D07CE63F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6600B9BE-BAF7-4FB5-B2A8-4AC9168A8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AAD1076-BB87-49D0-A9A3-CC86B55C5E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1B9254-DD8E-4710-B776-F4BDBB4C93A0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EEB7A2CB-7F12-49D3-B1E7-2BAA67D082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2E758E66-7287-4541-B9BE-83EDF06378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71FE72D2-8048-4298-826D-69255B07DA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E6609A-E485-4E2F-9B32-C1B95830147C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D45964D6-2D7E-4DA1-81B4-EF1EC20355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7F421A58-B4B9-4244-968B-AEE1F7F6A0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92E03DC2-FFE5-4959-BB31-92141BD255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9B98E-054B-4992-BDDC-4B1BD5421A0F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5D615131-BFEB-436F-9E6A-360F99DB08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51BB9C9-24AC-4A59-9A84-6F48628459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256A0056-6CB6-4DDF-B4CD-8D40274C92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6E5189-BB2A-4276-8787-403476791E17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C2B53DD3-17B2-4460-90D9-BFE671DF8E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616C4123-3F6E-4C2C-8FD2-79A09653E0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6C6F4BC-606B-47F3-A761-77C64E7FCC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1E9613-3EFE-48DD-8642-9976931557CE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5977504-FB54-48A6-ACCE-96D6770BF6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6428C814-BBF5-4B81-8657-1DCF330A57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99AC272E-07C5-41F6-9F4D-881EBEE0C1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7DAFFD-CA98-4D65-8C5D-8C8A3CBCEF37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41A9EDB4-2CF9-4D7A-A3BD-D209EEF497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39069C81-16C2-463C-BB7F-0AD031D477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ED966EF-B430-4A93-B6E4-24BACF9914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36C8A7-D753-49E1-9ED0-8424FC818043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909C0CCD-EBF7-4366-B498-8072DFF258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217D2A99-A92E-4A52-8122-785102418E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9319B-1DB7-445B-8650-9F6A0ED4A2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612C07-855E-4BBC-B4E6-0730484692C1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BC47636-E361-4428-8D19-D15BFB27ED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91AD97F-EC53-4D83-BEB8-3401ABEB5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3496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9319B-1DB7-445B-8650-9F6A0ED4A2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612C07-855E-4BBC-B4E6-0730484692C1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BC47636-E361-4428-8D19-D15BFB27ED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91AD97F-EC53-4D83-BEB8-3401ABEB5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3874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76CF91-97B7-4D7E-9619-14A26FA2FF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37FF7-5280-476E-812E-80F770751BF8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102BF9E-1826-451C-AD59-1D48FC1816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4E98136-732C-41C4-8ADE-31707F2AE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867623-D44B-F41B-1185-7321893689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3C7A6438-BA3B-1520-2AD2-0207ECD570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612C07-855E-4BBC-B4E6-0730484692C1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C0999418-61F4-8C32-AAEA-6CB002D13D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C68A708-A8C2-6749-6F28-4AC923C076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8634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CD6A061-85D2-46C4-B7DE-E9E7600342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73CE6B-F247-481F-BE00-E76C06265A7C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AA7DCE66-5196-48B3-9F73-C90CCF145B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07FD1EC7-2BD7-4C8F-97DB-0656BAE91D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76B1A84E-F649-4327-8BBB-24DDA7490D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B98FA7-3BF1-4505-B597-D7C4D4C86686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F9633F53-D2D5-4A14-B173-57E9C842A3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82DC8EB7-DFF7-461E-9B0C-48C2349D4D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7CB088B9-4BF9-45D0-A406-C4529BBF73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E163C1-AC46-4CFA-9616-C35635A1D6E2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13DDF6E-EBA5-4CF3-817B-FF8425062E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CFB94B57-7F95-48E5-9ABB-98B277AEC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B7452E73-3DAE-450B-A367-69DE2D9327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48673A-93C8-40A3-89CC-21CA5F8D11B3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8F9226A-BE4C-49D0-9680-1C4E1BD79C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CC044101-A25E-4287-9F5A-2646445A4D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B0A0A5-8D47-4779-95EF-E3440BA18C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BDDE5E-3947-45B0-A010-E0595AACE7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81EC9-9D3F-45EC-9D1C-0FCDBB8365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A8D75-D622-4E93-9FDB-F3D7B99808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383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6732B8-64B3-4C9D-A838-D537691A64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0375F0-C597-4CFF-93D0-AF637F0C97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048C4A-135C-4963-9F84-33A7BE5BDC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01A7D-CBAB-4AA1-999B-5A454826F5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539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1D9951A-C759-4DD2-95F3-B310C89BE6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2F618F-4F66-48E0-8736-676CFAB0CB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FD886E-3EFE-4BE3-9E51-3EDB5EBE1E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49689-88F5-4798-AFE6-40E7E58048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2675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DB3688-14C3-4506-A792-6E377291E0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CAC58B-F770-4CE1-86A9-2639C3FB63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9F33B4-CC29-4AA1-82C9-BC59579723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56255-B4A2-4BC9-8730-D313E70233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3187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FBC0189-A80A-43EF-BC93-2A74CB405B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4FF9F7-D949-4C03-A43B-66BA0ACEF0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8F4AF7-9A85-49CE-BC91-ADAD0C2366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8979A-4ECF-4871-B1EE-E4256F257E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2027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319FFB-A1B9-4C96-BD55-6893E09AC0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E56F91-B936-4E72-B7D4-DD8BEEBB02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04B23A-3CE9-4AD7-9E2F-9F1DEA2B59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758F0-1F72-447B-B2C4-2B1294417C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58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12BA1C6-A5F6-4A43-9C78-679C85303E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6D5C7E4-B6FB-4D8D-B46B-5AB2F7CD7E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6313357-3BCD-49BE-A7A1-EAAFFC397C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DD1CF-42CC-45A2-9912-AD01EE09A7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2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A7053B1-FE80-40FA-B276-41A79932E8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73A447C-910D-4295-987A-3AD91CBC4C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4FD8F1C-9BE5-4C00-9A7C-DD4E7D1A4F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609B2-3EC7-41DD-BC6C-AC2F726E86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48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4EBD39C-53F9-45B8-AE42-08762DE792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C01C017-B790-4C55-B125-DBE2E7F6ED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3DD84B2-A85E-41EB-9FA1-AB1B32BFE5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7B1F-D504-4AAB-BD54-FCF85F512D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875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0F204A-81A0-4A51-AFAF-8D9FE92DDD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C7174A-1A19-4D51-9B0F-C6B1DF115D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5A734C-AE27-424E-A58B-F689B1F747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4F87B-8ADB-4AB0-8E0C-CBBD0E3F6D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859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F7804E-47D1-42CF-BD55-3D7DC03EC9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90B15F-B77B-45EF-ACDC-F8EADA016C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6A663D-A50D-4380-A930-D779DA6C17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05AD2-4004-4219-9E66-185444B33E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0642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93E0BED-4C1B-4D2E-8449-F54D8BA535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E06DB19-8846-4694-A1E9-717158C5EE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97C7008-BF36-4A48-9C84-A38ACA94E24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A542213-ECB9-48FD-BF38-F6601D220C7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9F1CE41-490B-47DF-A05E-15596A56AF7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A11E95AD-E03A-4C87-8F05-72F67DE17D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DD7E857-49A0-451E-9E64-ED3D00EE4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575FA-6406-4FD7-A43A-9F0EF179E01D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AA53E3A1-7306-40D9-BF7F-0B246F516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9087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11: Floating Point, Digital Design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A72CDC31-C954-4383-A72E-565C54290F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61F00D59-5750-4628-932F-20ADB0BD6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5877763" cy="495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FP formats, arithmetic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Intro to Boolean functions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Exam reminders:</a:t>
            </a:r>
          </a:p>
          <a:p>
            <a:pPr marL="914400" lvl="1" indent="-457200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 sheet of notes, plus green sheet</a:t>
            </a:r>
          </a:p>
          <a:p>
            <a:pPr marL="914400" lvl="1" indent="-457200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No phones, simple calculators ok</a:t>
            </a:r>
          </a:p>
          <a:p>
            <a:pPr marL="914400" lvl="1" indent="-457200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10:40 – 12:10, attempt every question</a:t>
            </a:r>
          </a:p>
          <a:p>
            <a:pPr marL="914400" lvl="1" indent="-457200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Practice exam posted tomorrow</a:t>
            </a:r>
          </a:p>
          <a:p>
            <a:pPr marL="914400" lvl="1" indent="-457200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Study tips</a:t>
            </a:r>
          </a:p>
          <a:p>
            <a:pPr marL="914400" lvl="1" indent="-457200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HW 1-4, until Lecture 8 / Slide 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D60DD34-3ACA-431D-B846-BFE1680E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39BA3-F8BA-4295-97D7-35D10D330A07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A2B451F9-FF4C-4A14-BB46-AF800DA3E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067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FP Multiplication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B1576239-7D84-4F57-9039-1892EBA7D8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A2FD7885-DA66-41B5-8AE2-56F49088B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8334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Similar steps: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Compute exponent  (careful!)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Multiply significands (set the binary point correctly)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Normalize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Round (potentially re-normalize)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Assign sign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C6D9CB2-F828-CFDB-A08F-0376807FA945}"/>
                  </a:ext>
                </a:extLst>
              </p14:cNvPr>
              <p14:cNvContentPartPr/>
              <p14:nvPr/>
            </p14:nvContentPartPr>
            <p14:xfrm>
              <a:off x="1380240" y="189720"/>
              <a:ext cx="7777080" cy="5744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C6D9CB2-F828-CFDB-A08F-0376807FA94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70880" y="180360"/>
                <a:ext cx="7795800" cy="5763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CAC55CA-981D-4F1B-9E8F-4E2184805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11E2C-2869-4545-B8F3-9E97B9EED71B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821946EB-3493-4E04-AFA9-C2B327046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055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MIPS Instructions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B27BE79E-DA08-48EE-A9B8-ACFDC9C632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8992A0B3-FA8A-4167-88BD-611C21DE8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98381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add.s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add.d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and similarly for sub,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mul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div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Comparison instructions: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c.eq.s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c.neq.s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c.lt.s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….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These comparisons set an internal bit in hardware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is then inspected by branch instructions: bc1t, bc1f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Separate register file $f0 - $f31  :  a double-precision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value is stored in (say) $f4-$f5 and is referred to by $f4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Load/store instructions (lwc1, swc1) must still use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integer registers for address computation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0690451-04C6-4BFD-A6FD-F727E75913FB}"/>
                  </a:ext>
                </a:extLst>
              </p14:cNvPr>
              <p14:cNvContentPartPr/>
              <p14:nvPr/>
            </p14:nvContentPartPr>
            <p14:xfrm>
              <a:off x="873720" y="271440"/>
              <a:ext cx="8204400" cy="6379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0690451-04C6-4BFD-A6FD-F727E75913F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4360" y="262080"/>
                <a:ext cx="8223120" cy="6398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4D2F0B1-19AB-48ED-AF56-B0AAB5F41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5AFE64-1AD2-47CF-B690-1D66354AF015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98F93142-4047-4953-A70E-412958D644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448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Code Example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BDA638BC-8A3F-47AF-B0C2-C01FDCDEE9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7528005C-D4F9-4F5E-8C29-F1928B2F0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600200"/>
            <a:ext cx="5600251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float  f2c (float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fahr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return ((5.0/9.0) * (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fahr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– 32.0));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(argument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fahr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is stored in $f12, return value in $f0)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lwc1   $f16, const5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lwc1   $f18, const9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div.s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$f16, $f16, $f18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lwc1   $f18, const32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sub.s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$f18, $f12, $f18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mul.s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$f0, $f16, $f18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6AC4C53-E491-6035-3374-C0ABF3FB5461}"/>
                  </a:ext>
                </a:extLst>
              </p14:cNvPr>
              <p14:cNvContentPartPr/>
              <p14:nvPr/>
            </p14:nvContentPartPr>
            <p14:xfrm>
              <a:off x="1265040" y="132840"/>
              <a:ext cx="7741800" cy="6356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6AC4C53-E491-6035-3374-C0ABF3FB546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55680" y="123480"/>
                <a:ext cx="7760520" cy="6375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C4DD171-2102-4E82-9891-9E7A8AAFF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FE24DE-4DE5-4869-8B53-72F285C8CFFF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4BB4B815-1341-4FE4-83AA-12F4BBBB3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133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Fixed Point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95FDD4F7-2F9F-404E-A604-2928B83FA1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B0824BC9-15EA-4B0B-8EC5-624564FFA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13706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FP operations are much slower than integer ops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Fixed point arithmetic uses integers, but assumes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every number is multiplied by the same factor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Example: with a factor of 1/1000, the fixed-point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representations for 1.46, 1.7198, and 5624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respectively           1460, 1720, and 5624000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More programming effort and possibly lower precision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for higher performance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FEA3EC0-B9CC-4498-8963-1687048E7841}"/>
                  </a:ext>
                </a:extLst>
              </p14:cNvPr>
              <p14:cNvContentPartPr/>
              <p14:nvPr/>
            </p14:nvContentPartPr>
            <p14:xfrm>
              <a:off x="903960" y="113040"/>
              <a:ext cx="7821360" cy="4438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FEA3EC0-B9CC-4498-8963-1687048E784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94600" y="103680"/>
                <a:ext cx="7840080" cy="4457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119B6C5-FF16-4403-A966-9889A2C4F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802804-84DE-4590-8821-A8FF1713BCD5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4B818FF2-D3A3-4FED-9084-84DC327BF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91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Subword Parallelism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E3FE787C-C012-4A85-AD24-D28207D422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EADD1487-2B9D-4F4F-9FD2-EF1EBECC2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65799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ALUs are typically designed to perform 64-bit or 128-bit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arithmetic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Some data types are much smaller, e.g., bytes for pixel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RGB values, half-words for audio samples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Partitioning the carry-chains within the ALU can convert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64-bit adder into 4 16-bit adders or 8 8-bit adders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single load can fetch multiple values, and a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add instruction can perform multiple parallel additions,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referred to as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subword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parallelism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3">
            <a:extLst>
              <a:ext uri="{FF2B5EF4-FFF2-40B4-BE49-F238E27FC236}">
                <a16:creationId xmlns:a16="http://schemas.microsoft.com/office/drawing/2014/main" id="{3087BD62-DB08-4E15-9E75-AC5530347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BE8358-6059-4295-AC80-567D975FA65E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5B43CD18-9FD4-41C3-85DF-0C3417E2F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620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Digital Design Basics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F66E5FBA-8DE6-437B-8084-FD78D732F0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938527CA-973C-4258-8B39-2B7AE8C1E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0342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Two voltage levels – high and low (1 and 0, true and false)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Hence, the use of binary arithmetic/logic in all computers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 transistor is a 3-terminal device that acts as a switch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3AC4E145-167B-4AD7-ABB3-8EA474841D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6">
            <a:extLst>
              <a:ext uri="{FF2B5EF4-FFF2-40B4-BE49-F238E27FC236}">
                <a16:creationId xmlns:a16="http://schemas.microsoft.com/office/drawing/2014/main" id="{05E81A6A-35E8-425C-9BB7-8F5707ECCF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50292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7">
            <a:extLst>
              <a:ext uri="{FF2B5EF4-FFF2-40B4-BE49-F238E27FC236}">
                <a16:creationId xmlns:a16="http://schemas.microsoft.com/office/drawing/2014/main" id="{F3BB3668-1C44-48A1-8D64-E1DAA0DCF9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54864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8">
            <a:extLst>
              <a:ext uri="{FF2B5EF4-FFF2-40B4-BE49-F238E27FC236}">
                <a16:creationId xmlns:a16="http://schemas.microsoft.com/office/drawing/2014/main" id="{C424C9C8-CBB5-48B3-98D7-176C8E857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572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9">
            <a:extLst>
              <a:ext uri="{FF2B5EF4-FFF2-40B4-BE49-F238E27FC236}">
                <a16:creationId xmlns:a16="http://schemas.microsoft.com/office/drawing/2014/main" id="{DC21E816-B00C-419A-B305-43C0FA1248B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486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10">
            <a:extLst>
              <a:ext uri="{FF2B5EF4-FFF2-40B4-BE49-F238E27FC236}">
                <a16:creationId xmlns:a16="http://schemas.microsoft.com/office/drawing/2014/main" id="{EF479552-5A29-45ED-A263-BFB185E20D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1">
            <a:extLst>
              <a:ext uri="{FF2B5EF4-FFF2-40B4-BE49-F238E27FC236}">
                <a16:creationId xmlns:a16="http://schemas.microsoft.com/office/drawing/2014/main" id="{BC61279A-642C-459C-9D02-D4CB6DFD21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1600" y="5257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12">
            <a:extLst>
              <a:ext uri="{FF2B5EF4-FFF2-40B4-BE49-F238E27FC236}">
                <a16:creationId xmlns:a16="http://schemas.microsoft.com/office/drawing/2014/main" id="{96597960-DADB-4008-8BD5-A42334490B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733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3">
            <a:extLst>
              <a:ext uri="{FF2B5EF4-FFF2-40B4-BE49-F238E27FC236}">
                <a16:creationId xmlns:a16="http://schemas.microsoft.com/office/drawing/2014/main" id="{924FFF80-3FC8-4358-916E-36D3C97460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5943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4">
            <a:extLst>
              <a:ext uri="{FF2B5EF4-FFF2-40B4-BE49-F238E27FC236}">
                <a16:creationId xmlns:a16="http://schemas.microsoft.com/office/drawing/2014/main" id="{8EB2553A-F62E-4484-A08F-5AA690DB79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6019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5">
            <a:extLst>
              <a:ext uri="{FF2B5EF4-FFF2-40B4-BE49-F238E27FC236}">
                <a16:creationId xmlns:a16="http://schemas.microsoft.com/office/drawing/2014/main" id="{389F45EC-BC3F-4DBB-A3E6-6A0D34A4DA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6096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Text Box 16">
            <a:extLst>
              <a:ext uri="{FF2B5EF4-FFF2-40B4-BE49-F238E27FC236}">
                <a16:creationId xmlns:a16="http://schemas.microsoft.com/office/drawing/2014/main" id="{B70D77F5-4448-454C-ADD5-50944EC37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5040313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690" name="Text Box 17">
            <a:extLst>
              <a:ext uri="{FF2B5EF4-FFF2-40B4-BE49-F238E27FC236}">
                <a16:creationId xmlns:a16="http://schemas.microsoft.com/office/drawing/2014/main" id="{D0318B5B-B8C5-4976-BDCE-08E64DF48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429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691" name="Text Box 18">
            <a:extLst>
              <a:ext uri="{FF2B5EF4-FFF2-40B4-BE49-F238E27FC236}">
                <a16:creationId xmlns:a16="http://schemas.microsoft.com/office/drawing/2014/main" id="{C4CE0C00-143D-40F8-91F6-39ACAC9FD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79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692" name="Line 19">
            <a:extLst>
              <a:ext uri="{FF2B5EF4-FFF2-40B4-BE49-F238E27FC236}">
                <a16:creationId xmlns:a16="http://schemas.microsoft.com/office/drawing/2014/main" id="{F3D2D773-37BF-4168-8A1A-8973C66C9E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733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20">
            <a:extLst>
              <a:ext uri="{FF2B5EF4-FFF2-40B4-BE49-F238E27FC236}">
                <a16:creationId xmlns:a16="http://schemas.microsoft.com/office/drawing/2014/main" id="{1A62117C-8D75-4EA4-B1B0-60F342F9A1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114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21">
            <a:extLst>
              <a:ext uri="{FF2B5EF4-FFF2-40B4-BE49-F238E27FC236}">
                <a16:creationId xmlns:a16="http://schemas.microsoft.com/office/drawing/2014/main" id="{F4BDD6DC-7E05-4B82-9B52-FDE93A898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1910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2">
            <a:extLst>
              <a:ext uri="{FF2B5EF4-FFF2-40B4-BE49-F238E27FC236}">
                <a16:creationId xmlns:a16="http://schemas.microsoft.com/office/drawing/2014/main" id="{173E38F3-0EAC-40BB-970D-3CD055A1EB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2672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Line 23">
            <a:extLst>
              <a:ext uri="{FF2B5EF4-FFF2-40B4-BE49-F238E27FC236}">
                <a16:creationId xmlns:a16="http://schemas.microsoft.com/office/drawing/2014/main" id="{36F23CE9-AB63-4BDE-8DC0-1D4BBE7590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4196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7" name="Line 24">
            <a:extLst>
              <a:ext uri="{FF2B5EF4-FFF2-40B4-BE49-F238E27FC236}">
                <a16:creationId xmlns:a16="http://schemas.microsoft.com/office/drawing/2014/main" id="{ABCB757B-28C1-45A4-9F79-F5E9FEC5AE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3434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8" name="Line 25">
            <a:extLst>
              <a:ext uri="{FF2B5EF4-FFF2-40B4-BE49-F238E27FC236}">
                <a16:creationId xmlns:a16="http://schemas.microsoft.com/office/drawing/2014/main" id="{E992782B-0380-49E1-B067-EE1C694185D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495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Line 26">
            <a:extLst>
              <a:ext uri="{FF2B5EF4-FFF2-40B4-BE49-F238E27FC236}">
                <a16:creationId xmlns:a16="http://schemas.microsoft.com/office/drawing/2014/main" id="{06F85052-A301-4B77-A37E-CFAD358B7A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4800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Text Box 27">
            <a:extLst>
              <a:ext uri="{FF2B5EF4-FFF2-40B4-BE49-F238E27FC236}">
                <a16:creationId xmlns:a16="http://schemas.microsoft.com/office/drawing/2014/main" id="{CBC803EC-B7A1-4A9D-9D25-DC10707EE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5720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01" name="Line 28">
            <a:extLst>
              <a:ext uri="{FF2B5EF4-FFF2-40B4-BE49-F238E27FC236}">
                <a16:creationId xmlns:a16="http://schemas.microsoft.com/office/drawing/2014/main" id="{A0653415-E1CD-4BB9-853B-FF665E23C3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Text Box 29">
            <a:extLst>
              <a:ext uri="{FF2B5EF4-FFF2-40B4-BE49-F238E27FC236}">
                <a16:creationId xmlns:a16="http://schemas.microsoft.com/office/drawing/2014/main" id="{C519040C-4F88-482A-84A0-9E1065461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105400"/>
            <a:ext cx="13692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Conducting</a:t>
            </a:r>
          </a:p>
        </p:txBody>
      </p:sp>
      <p:sp>
        <p:nvSpPr>
          <p:cNvPr id="28703" name="Line 30">
            <a:extLst>
              <a:ext uri="{FF2B5EF4-FFF2-40B4-BE49-F238E27FC236}">
                <a16:creationId xmlns:a16="http://schemas.microsoft.com/office/drawing/2014/main" id="{AF5F0B43-7328-4664-9F02-CEECCB20F2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Line 31">
            <a:extLst>
              <a:ext uri="{FF2B5EF4-FFF2-40B4-BE49-F238E27FC236}">
                <a16:creationId xmlns:a16="http://schemas.microsoft.com/office/drawing/2014/main" id="{175FBF13-6AAD-4EAB-8841-802DA71730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0292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5" name="Line 32">
            <a:extLst>
              <a:ext uri="{FF2B5EF4-FFF2-40B4-BE49-F238E27FC236}">
                <a16:creationId xmlns:a16="http://schemas.microsoft.com/office/drawing/2014/main" id="{D8ED67EE-E815-4526-8A38-1C5B94171D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4864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6" name="Line 33">
            <a:extLst>
              <a:ext uri="{FF2B5EF4-FFF2-40B4-BE49-F238E27FC236}">
                <a16:creationId xmlns:a16="http://schemas.microsoft.com/office/drawing/2014/main" id="{30391BDA-FC97-43F2-94E3-F529399D50D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4572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7" name="Line 34">
            <a:extLst>
              <a:ext uri="{FF2B5EF4-FFF2-40B4-BE49-F238E27FC236}">
                <a16:creationId xmlns:a16="http://schemas.microsoft.com/office/drawing/2014/main" id="{489022A5-AF02-49A2-8B45-7D3BC95DE0F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5486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8" name="Line 35">
            <a:extLst>
              <a:ext uri="{FF2B5EF4-FFF2-40B4-BE49-F238E27FC236}">
                <a16:creationId xmlns:a16="http://schemas.microsoft.com/office/drawing/2014/main" id="{C76BAEEC-6DE3-4934-BB2A-4006F429B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9" name="Line 36">
            <a:extLst>
              <a:ext uri="{FF2B5EF4-FFF2-40B4-BE49-F238E27FC236}">
                <a16:creationId xmlns:a16="http://schemas.microsoft.com/office/drawing/2014/main" id="{98EA9439-2432-4C3F-AB3B-D62383A03D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5257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0" name="Line 37">
            <a:extLst>
              <a:ext uri="{FF2B5EF4-FFF2-40B4-BE49-F238E27FC236}">
                <a16:creationId xmlns:a16="http://schemas.microsoft.com/office/drawing/2014/main" id="{8DB807EF-8E45-4C46-989B-6E98D2205A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3733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1" name="Line 38">
            <a:extLst>
              <a:ext uri="{FF2B5EF4-FFF2-40B4-BE49-F238E27FC236}">
                <a16:creationId xmlns:a16="http://schemas.microsoft.com/office/drawing/2014/main" id="{86003222-4ED9-463B-B8DB-C79D4C57CD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5943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2" name="Line 39">
            <a:extLst>
              <a:ext uri="{FF2B5EF4-FFF2-40B4-BE49-F238E27FC236}">
                <a16:creationId xmlns:a16="http://schemas.microsoft.com/office/drawing/2014/main" id="{1B6E07D5-7880-42D4-BE46-58378B6374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6019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3" name="Line 40">
            <a:extLst>
              <a:ext uri="{FF2B5EF4-FFF2-40B4-BE49-F238E27FC236}">
                <a16:creationId xmlns:a16="http://schemas.microsoft.com/office/drawing/2014/main" id="{B57D420C-9785-4EEB-8362-31CEB25211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6096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4" name="Text Box 41">
            <a:extLst>
              <a:ext uri="{FF2B5EF4-FFF2-40B4-BE49-F238E27FC236}">
                <a16:creationId xmlns:a16="http://schemas.microsoft.com/office/drawing/2014/main" id="{66F22996-6369-4793-81B7-28975F703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5040313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15" name="Text Box 42">
            <a:extLst>
              <a:ext uri="{FF2B5EF4-FFF2-40B4-BE49-F238E27FC236}">
                <a16:creationId xmlns:a16="http://schemas.microsoft.com/office/drawing/2014/main" id="{F4D23E83-5C30-4889-A69C-A29432977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429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716" name="Text Box 43">
            <a:extLst>
              <a:ext uri="{FF2B5EF4-FFF2-40B4-BE49-F238E27FC236}">
                <a16:creationId xmlns:a16="http://schemas.microsoft.com/office/drawing/2014/main" id="{49113DD7-D940-4878-BA88-4B44AB33C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79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17" name="Line 44">
            <a:extLst>
              <a:ext uri="{FF2B5EF4-FFF2-40B4-BE49-F238E27FC236}">
                <a16:creationId xmlns:a16="http://schemas.microsoft.com/office/drawing/2014/main" id="{46D8813D-85F2-4309-8EED-0F1154FB0C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733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8" name="Line 45">
            <a:extLst>
              <a:ext uri="{FF2B5EF4-FFF2-40B4-BE49-F238E27FC236}">
                <a16:creationId xmlns:a16="http://schemas.microsoft.com/office/drawing/2014/main" id="{70BAA715-69A8-4A46-B9BA-8C91843A7A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114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9" name="Line 46">
            <a:extLst>
              <a:ext uri="{FF2B5EF4-FFF2-40B4-BE49-F238E27FC236}">
                <a16:creationId xmlns:a16="http://schemas.microsoft.com/office/drawing/2014/main" id="{7D570C80-DFD2-48E8-82F5-60EECC64D6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1910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0" name="Line 47">
            <a:extLst>
              <a:ext uri="{FF2B5EF4-FFF2-40B4-BE49-F238E27FC236}">
                <a16:creationId xmlns:a16="http://schemas.microsoft.com/office/drawing/2014/main" id="{167F0FD5-2A1D-41DB-AA10-7B34D47051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2672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1" name="Line 48">
            <a:extLst>
              <a:ext uri="{FF2B5EF4-FFF2-40B4-BE49-F238E27FC236}">
                <a16:creationId xmlns:a16="http://schemas.microsoft.com/office/drawing/2014/main" id="{19C41CA7-F759-4E1E-8484-13EB238BE2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4196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2" name="Line 49">
            <a:extLst>
              <a:ext uri="{FF2B5EF4-FFF2-40B4-BE49-F238E27FC236}">
                <a16:creationId xmlns:a16="http://schemas.microsoft.com/office/drawing/2014/main" id="{89C15E91-BAAB-43EE-AFCD-87DD2B30E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3434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3" name="Line 50">
            <a:extLst>
              <a:ext uri="{FF2B5EF4-FFF2-40B4-BE49-F238E27FC236}">
                <a16:creationId xmlns:a16="http://schemas.microsoft.com/office/drawing/2014/main" id="{E2BBA126-1139-4820-89EE-498F60806C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495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4" name="Line 51">
            <a:extLst>
              <a:ext uri="{FF2B5EF4-FFF2-40B4-BE49-F238E27FC236}">
                <a16:creationId xmlns:a16="http://schemas.microsoft.com/office/drawing/2014/main" id="{4B70EEA9-9F5B-4598-96FB-6E5AFE3C54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4800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5" name="Text Box 52">
            <a:extLst>
              <a:ext uri="{FF2B5EF4-FFF2-40B4-BE49-F238E27FC236}">
                <a16:creationId xmlns:a16="http://schemas.microsoft.com/office/drawing/2014/main" id="{09375252-7882-426D-B69D-E3E20FB2E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572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726" name="Line 53">
            <a:extLst>
              <a:ext uri="{FF2B5EF4-FFF2-40B4-BE49-F238E27FC236}">
                <a16:creationId xmlns:a16="http://schemas.microsoft.com/office/drawing/2014/main" id="{5EA8A369-7169-4262-9404-58FB7CF06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5029200"/>
            <a:ext cx="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7" name="Text Box 54">
            <a:extLst>
              <a:ext uri="{FF2B5EF4-FFF2-40B4-BE49-F238E27FC236}">
                <a16:creationId xmlns:a16="http://schemas.microsoft.com/office/drawing/2014/main" id="{66E629A0-82DC-4F82-9900-B87B95395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5105400"/>
            <a:ext cx="185288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Non-conducting</a:t>
            </a:r>
          </a:p>
        </p:txBody>
      </p:sp>
      <p:sp>
        <p:nvSpPr>
          <p:cNvPr id="28728" name="Line 55">
            <a:extLst>
              <a:ext uri="{FF2B5EF4-FFF2-40B4-BE49-F238E27FC236}">
                <a16:creationId xmlns:a16="http://schemas.microsoft.com/office/drawing/2014/main" id="{53794058-DB90-47D4-A08D-7DC47D347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5181600"/>
            <a:ext cx="304800" cy="228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9" name="Line 56">
            <a:extLst>
              <a:ext uri="{FF2B5EF4-FFF2-40B4-BE49-F238E27FC236}">
                <a16:creationId xmlns:a16="http://schemas.microsoft.com/office/drawing/2014/main" id="{406333F2-D28A-439D-A6E7-81D800678A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5181600"/>
            <a:ext cx="304800" cy="228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B678562-B005-40A1-98AF-2B1F111DE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ABAA9-A8E0-4D19-BD79-67C1E6468993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F3590E48-D0D2-4838-A8E9-BE3AF5F8F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782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Logic Blocks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A6908ABF-2446-4759-88D2-E289C49832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75094743-B13A-4647-AA9A-373B883F0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3038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has a number of binary inputs and produces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number of binary outputs – the simplest logic block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composed of a few transistors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is termed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 output is only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function of the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is termed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 block has some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internal memory (state) that also influences the 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basic logic block is termed a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gate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(AND, OR, NOT, etc.)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We will only deal with combinational circuits today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2E1D8158-2C28-4E3B-B9FC-238651DC2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80BA32-AC4E-4706-9A89-2960FED2C4EF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AC74D331-90A5-4CD0-829B-7DC973583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459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7ED08CF1-E4F6-4A21-8E88-9551822644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B8CE9B00-BF90-497C-A1C8-CDBD58D9D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1346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truth table defines the outputs of a logic block for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set of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a block with 3 inputs A, B, C and an output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is true only if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exactly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2 inputs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         B           C                 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4" name="Line 5">
            <a:extLst>
              <a:ext uri="{FF2B5EF4-FFF2-40B4-BE49-F238E27FC236}">
                <a16:creationId xmlns:a16="http://schemas.microsoft.com/office/drawing/2014/main" id="{E4CAE780-9607-4B79-A319-BEB7F22AF37E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Line 6">
            <a:extLst>
              <a:ext uri="{FF2B5EF4-FFF2-40B4-BE49-F238E27FC236}">
                <a16:creationId xmlns:a16="http://schemas.microsoft.com/office/drawing/2014/main" id="{B3ECA420-142C-4078-87F5-FFB305CB78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810000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CD69F2EC-D3D1-4277-A363-4B803F80D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FC5EEA-F20A-460E-8050-838B230968A1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7DE13550-9507-4C99-BE2A-CC1C6F04F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459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8CD6AE6C-A5AA-4EAF-98D6-E7C9C02ED6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415DD671-388B-4193-915D-ABDDDE867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1346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truth table defines the outputs of a logic block for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set of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a block with 3 inputs A, B, C and an output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is true only if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exactly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2 inputs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      B         C               E</a:t>
            </a:r>
            <a:endParaRPr lang="en-US" altLang="en-US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1            1            1                     0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2" name="Line 5">
            <a:extLst>
              <a:ext uri="{FF2B5EF4-FFF2-40B4-BE49-F238E27FC236}">
                <a16:creationId xmlns:a16="http://schemas.microsoft.com/office/drawing/2014/main" id="{1101B953-D4B0-463E-8A2F-BBD93F68F89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6">
            <a:extLst>
              <a:ext uri="{FF2B5EF4-FFF2-40B4-BE49-F238E27FC236}">
                <a16:creationId xmlns:a16="http://schemas.microsoft.com/office/drawing/2014/main" id="{CA970F9D-1AC4-43B7-8F7C-B7E6FF6584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790335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Text Box 7">
            <a:extLst>
              <a:ext uri="{FF2B5EF4-FFF2-40B4-BE49-F238E27FC236}">
                <a16:creationId xmlns:a16="http://schemas.microsoft.com/office/drawing/2014/main" id="{44418D64-A1D5-4A1E-9DB8-A57304A65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25" y="5192713"/>
            <a:ext cx="302640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Can be compressed by only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representing cases that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have an output of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591DD8-ED7A-4709-945A-49B2777A1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B85F5-FEFA-4F05-85C2-DEAADF103D13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86445560-1261-46A9-93C7-080564861F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457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FDB4D948-7727-4819-BC70-2CFEC913D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612" y="4221550"/>
            <a:ext cx="16289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00..0  00…0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FE8A01D5-9FD6-4E4E-95AD-28DEB45A6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632" y="4221550"/>
            <a:ext cx="9494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0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5087EE8-1375-4237-B3BB-35ED44814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12" y="1946088"/>
            <a:ext cx="9494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1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0B8FA9BF-4998-4010-B560-D6413656E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612" y="1946088"/>
            <a:ext cx="15007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127  00…0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BFF27168-D90E-466C-99B7-8FBA7BF6F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99" y="76200"/>
            <a:ext cx="251838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inf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NAN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Highest value ~2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127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00BFF76F-9C00-488F-9D7E-266C77E61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612" y="76200"/>
            <a:ext cx="156485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255  00…0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255  xx….x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254  11….1</a:t>
            </a:r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F449C8B8-B70A-42F4-AC85-4D94313F3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11" y="3290531"/>
            <a:ext cx="282429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Smallest Norm ~2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-126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Largest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Denorm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~1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-126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Smallest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Denorm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~2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-149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1FE6B852-B316-4801-B3EF-3DEF5FCC2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8024" y="3290531"/>
            <a:ext cx="162897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0..01  00…0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0..00  11…1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0..00  00…1</a:t>
            </a:r>
          </a:p>
        </p:txBody>
      </p:sp>
      <p:sp>
        <p:nvSpPr>
          <p:cNvPr id="14" name="Line 3">
            <a:extLst>
              <a:ext uri="{FF2B5EF4-FFF2-40B4-BE49-F238E27FC236}">
                <a16:creationId xmlns:a16="http://schemas.microsoft.com/office/drawing/2014/main" id="{E3C17D2F-663C-4274-B4D0-0A38E2C69D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9412" y="2158673"/>
            <a:ext cx="6178612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569F3613-3020-4E9A-B02B-E72EADC10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655612"/>
            <a:ext cx="540404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Same rules as above, but the sign bit is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Same magnitudes as above, but negative numbers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E6BA477-E9E3-47EB-8902-D6132F26C62F}"/>
              </a:ext>
            </a:extLst>
          </p:cNvPr>
          <p:cNvCxnSpPr>
            <a:cxnSpLocks/>
          </p:cNvCxnSpPr>
          <p:nvPr/>
        </p:nvCxnSpPr>
        <p:spPr>
          <a:xfrm>
            <a:off x="4553565" y="5363498"/>
            <a:ext cx="0" cy="961102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E649281-7A31-42E8-8C61-686F44914419}"/>
              </a:ext>
            </a:extLst>
          </p:cNvPr>
          <p:cNvCxnSpPr>
            <a:cxnSpLocks/>
          </p:cNvCxnSpPr>
          <p:nvPr/>
        </p:nvCxnSpPr>
        <p:spPr>
          <a:xfrm>
            <a:off x="4953000" y="2209800"/>
            <a:ext cx="0" cy="961102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6795310-8007-4966-845A-71D5550D9015}"/>
              </a:ext>
            </a:extLst>
          </p:cNvPr>
          <p:cNvCxnSpPr>
            <a:cxnSpLocks/>
          </p:cNvCxnSpPr>
          <p:nvPr/>
        </p:nvCxnSpPr>
        <p:spPr>
          <a:xfrm flipH="1" flipV="1">
            <a:off x="4953000" y="1091863"/>
            <a:ext cx="2458" cy="965537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2">
            <a:extLst>
              <a:ext uri="{FF2B5EF4-FFF2-40B4-BE49-F238E27FC236}">
                <a16:creationId xmlns:a16="http://schemas.microsoft.com/office/drawing/2014/main" id="{3FC0972D-9D07-4F09-9C8B-2C52542B8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202430"/>
            <a:ext cx="407528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Exponent field &lt; 127, i.e., after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subtracting bias, they are negative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exponents, representing numbers &lt; 1</a:t>
            </a:r>
          </a:p>
        </p:txBody>
      </p:sp>
      <p:sp>
        <p:nvSpPr>
          <p:cNvPr id="22" name="Text Box 2">
            <a:extLst>
              <a:ext uri="{FF2B5EF4-FFF2-40B4-BE49-F238E27FC236}">
                <a16:creationId xmlns:a16="http://schemas.microsoft.com/office/drawing/2014/main" id="{F0234AD8-9474-4F9C-8639-FFF25BB0B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3110" y="76200"/>
            <a:ext cx="375878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special cases up top that use 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reserved exponent field of 255</a:t>
            </a:r>
          </a:p>
        </p:txBody>
      </p:sp>
      <p:sp>
        <p:nvSpPr>
          <p:cNvPr id="23" name="Line 3">
            <a:extLst>
              <a:ext uri="{FF2B5EF4-FFF2-40B4-BE49-F238E27FC236}">
                <a16:creationId xmlns:a16="http://schemas.microsoft.com/office/drawing/2014/main" id="{4EF6D6B2-E510-4AC5-BCF2-3DFB0F7613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4594" y="736164"/>
            <a:ext cx="6178612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3">
            <a:extLst>
              <a:ext uri="{FF2B5EF4-FFF2-40B4-BE49-F238E27FC236}">
                <a16:creationId xmlns:a16="http://schemas.microsoft.com/office/drawing/2014/main" id="{7736CC48-5B9A-4F5E-9641-477339A0A7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70960" y="3639907"/>
            <a:ext cx="6178612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2">
            <a:extLst>
              <a:ext uri="{FF2B5EF4-FFF2-40B4-BE49-F238E27FC236}">
                <a16:creationId xmlns:a16="http://schemas.microsoft.com/office/drawing/2014/main" id="{E5332F08-029F-4AEA-B7CF-75933101D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6558" y="3636775"/>
            <a:ext cx="46514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Special case with exponent field 0, used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represent </a:t>
            </a:r>
            <a:r>
              <a:rPr lang="en-US" altLang="en-US" sz="16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denorms</a:t>
            </a: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that help us gradually approach 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F7C1975-06D5-FFC2-4B0E-44B4BC55B17C}"/>
                  </a:ext>
                </a:extLst>
              </p14:cNvPr>
              <p14:cNvContentPartPr/>
              <p14:nvPr/>
            </p14:nvContentPartPr>
            <p14:xfrm>
              <a:off x="1789560" y="856440"/>
              <a:ext cx="7280640" cy="5928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F7C1975-06D5-FFC2-4B0E-44B4BC55B17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80200" y="847080"/>
                <a:ext cx="7299360" cy="5947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28455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591DD8-ED7A-4709-945A-49B2777A1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B85F5-FEFA-4F05-85C2-DEAADF103D13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8C049C16-0842-FFE2-B542-CD08BC1A2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187699"/>
            <a:ext cx="4934428" cy="1323439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Remember: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True exponent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Exponent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F36EBDE-20EB-752E-F2DD-A34BE3643B47}"/>
              </a:ext>
            </a:extLst>
          </p:cNvPr>
          <p:cNvCxnSpPr>
            <a:cxnSpLocks/>
          </p:cNvCxnSpPr>
          <p:nvPr/>
        </p:nvCxnSpPr>
        <p:spPr>
          <a:xfrm>
            <a:off x="5791200" y="3861324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D55ADE4-EEE1-C13C-52B5-5012B070EF93}"/>
              </a:ext>
            </a:extLst>
          </p:cNvPr>
          <p:cNvCxnSpPr>
            <a:cxnSpLocks/>
          </p:cNvCxnSpPr>
          <p:nvPr/>
        </p:nvCxnSpPr>
        <p:spPr>
          <a:xfrm flipH="1">
            <a:off x="5791200" y="4114800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4DE27B2-CE55-0217-0EDD-2D0E5B0B0196}"/>
              </a:ext>
            </a:extLst>
          </p:cNvPr>
          <p:cNvSpPr txBox="1"/>
          <p:nvPr/>
        </p:nvSpPr>
        <p:spPr>
          <a:xfrm>
            <a:off x="5748049" y="3504683"/>
            <a:ext cx="702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+127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82846C-22D9-0B9C-B071-C7AA8079BC0E}"/>
              </a:ext>
            </a:extLst>
          </p:cNvPr>
          <p:cNvSpPr txBox="1"/>
          <p:nvPr/>
        </p:nvSpPr>
        <p:spPr>
          <a:xfrm>
            <a:off x="5855573" y="4066380"/>
            <a:ext cx="652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-127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88ECAF9-3330-F3F5-B6D8-0C8BB47D27D2}"/>
                  </a:ext>
                </a:extLst>
              </p14:cNvPr>
              <p14:cNvContentPartPr/>
              <p14:nvPr/>
            </p14:nvContentPartPr>
            <p14:xfrm>
              <a:off x="102240" y="135720"/>
              <a:ext cx="8992080" cy="65448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88ECAF9-3330-F3F5-B6D8-0C8BB47D27D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2880" y="126360"/>
                <a:ext cx="9010800" cy="6563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73346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CDAE4C2-385B-454C-BE97-14C1079B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BB17C-59CD-410F-B68B-9CAD19488EF3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1C867C6-BDA9-4E85-9AC3-89897623D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561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CF6C2DF-407C-4C0D-82E3-E23EB436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4AFFA01B-B4CA-458D-BA9A-FC0FCFED6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E81B84B0-012A-4D8A-AD59-BAC0FA5DE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757066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Represent  -0.75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single and double-precision formats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Single:  (1 + 8 + 23)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Double: (1 + 11 + 52)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decimal number is represented by the following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single-precision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   1000 0001    01000…0000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2FF429DE-3DD2-4255-8263-B620FF857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187699"/>
            <a:ext cx="4934428" cy="1323439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Remember: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True exponent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Exponent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22E3865-DE72-4BB1-A3A1-17F65FC4F38E}"/>
              </a:ext>
            </a:extLst>
          </p:cNvPr>
          <p:cNvCxnSpPr>
            <a:cxnSpLocks/>
          </p:cNvCxnSpPr>
          <p:nvPr/>
        </p:nvCxnSpPr>
        <p:spPr>
          <a:xfrm>
            <a:off x="5791200" y="3861324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644BAD4-E5A8-434D-98B6-677F9C90E7A9}"/>
              </a:ext>
            </a:extLst>
          </p:cNvPr>
          <p:cNvCxnSpPr>
            <a:cxnSpLocks/>
          </p:cNvCxnSpPr>
          <p:nvPr/>
        </p:nvCxnSpPr>
        <p:spPr>
          <a:xfrm flipH="1">
            <a:off x="5791200" y="4114800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2ABB646-255F-4D6C-84DB-B40C9FA7C747}"/>
              </a:ext>
            </a:extLst>
          </p:cNvPr>
          <p:cNvSpPr txBox="1"/>
          <p:nvPr/>
        </p:nvSpPr>
        <p:spPr>
          <a:xfrm>
            <a:off x="5748049" y="3504683"/>
            <a:ext cx="702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+127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AAC7CF-A1CB-4598-AA91-E5338AA73E5F}"/>
              </a:ext>
            </a:extLst>
          </p:cNvPr>
          <p:cNvSpPr txBox="1"/>
          <p:nvPr/>
        </p:nvSpPr>
        <p:spPr>
          <a:xfrm>
            <a:off x="5855573" y="4066380"/>
            <a:ext cx="652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-127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79F361-54E3-6A96-C012-D0EB79E191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2054038-AD97-1401-664F-0D9CB9227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B85F5-FEFA-4F05-85C2-DEAADF103D13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04B890F6-9F55-33DE-497F-628892097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187699"/>
            <a:ext cx="4934428" cy="1323439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Remember: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True exponent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Exponent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F6960A7-7D0E-BFC8-4FFC-66F916D39E25}"/>
              </a:ext>
            </a:extLst>
          </p:cNvPr>
          <p:cNvCxnSpPr>
            <a:cxnSpLocks/>
          </p:cNvCxnSpPr>
          <p:nvPr/>
        </p:nvCxnSpPr>
        <p:spPr>
          <a:xfrm>
            <a:off x="5791200" y="3861324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80A727D-FD81-640B-0F9C-5D2F70EFE1C7}"/>
              </a:ext>
            </a:extLst>
          </p:cNvPr>
          <p:cNvCxnSpPr>
            <a:cxnSpLocks/>
          </p:cNvCxnSpPr>
          <p:nvPr/>
        </p:nvCxnSpPr>
        <p:spPr>
          <a:xfrm flipH="1">
            <a:off x="5791200" y="4114800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1BFB5CB-6B9F-D7B5-7AC7-D2FD6B382AE4}"/>
              </a:ext>
            </a:extLst>
          </p:cNvPr>
          <p:cNvSpPr txBox="1"/>
          <p:nvPr/>
        </p:nvSpPr>
        <p:spPr>
          <a:xfrm>
            <a:off x="5748049" y="3504683"/>
            <a:ext cx="702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+127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962098-4DFD-9BD0-EFD3-0F34E852E6DD}"/>
              </a:ext>
            </a:extLst>
          </p:cNvPr>
          <p:cNvSpPr txBox="1"/>
          <p:nvPr/>
        </p:nvSpPr>
        <p:spPr>
          <a:xfrm>
            <a:off x="5855573" y="4066380"/>
            <a:ext cx="652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-127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787E472-B543-C32A-8B76-C712F8E33D96}"/>
                  </a:ext>
                </a:extLst>
              </p14:cNvPr>
              <p14:cNvContentPartPr/>
              <p14:nvPr/>
            </p14:nvContentPartPr>
            <p14:xfrm>
              <a:off x="190440" y="151560"/>
              <a:ext cx="8980560" cy="60724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787E472-B543-C32A-8B76-C712F8E33D9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1080" y="142200"/>
                <a:ext cx="8999280" cy="6091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65160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0C45DD7-1613-48ED-8F71-DE3559563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9B826-9628-4D68-B5CA-118B1E6DF9BF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91E05818-50AE-4ABA-9D97-F4AE05A5C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561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4F2DDA59-F7AA-468B-AE80-68A3C5EB9B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86EEB1AE-2B2B-417A-A76E-FDD1A2956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6" name="Text Box 5">
            <a:extLst>
              <a:ext uri="{FF2B5EF4-FFF2-40B4-BE49-F238E27FC236}">
                <a16:creationId xmlns:a16="http://schemas.microsoft.com/office/drawing/2014/main" id="{63A9477B-1337-454C-BC3F-0B53517C6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7570662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Represent  -0.75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single and double-precision formats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Single:  (1 + 8 + 23)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0111 1110  1000…000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Double: (1 + 11 + 52)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0111 1111 110    1000…000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decimal number is represented by the following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single-precision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   1000 0001    01000…0000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-5.0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17CA16D-D37E-BECA-830E-F340FE2EA66B}"/>
                  </a:ext>
                </a:extLst>
              </p14:cNvPr>
              <p14:cNvContentPartPr/>
              <p14:nvPr/>
            </p14:nvContentPartPr>
            <p14:xfrm>
              <a:off x="1067400" y="4073760"/>
              <a:ext cx="3219120" cy="2739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17CA16D-D37E-BECA-830E-F340FE2EA66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58040" y="4064400"/>
                <a:ext cx="3237840" cy="2758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3C830F9-F3C6-4E3B-BD33-AF3926BDF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88049-BA66-4B77-A95F-3022132E6E08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BFC332BF-D12B-4980-BA25-F546DB1EB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082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FP Addition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0375622B-A9C0-4CB9-9B06-AA7CA411050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2D8FAD48-E3E3-4D7F-9587-307BA4A69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5458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the following decimal example (can maintain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only 4 decimal digits and 2 exponent digits)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9.999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1.610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the larger exponent: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9.999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0.016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10.015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1.0015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 for overflow/underflow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Round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1.002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Re-normalize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B1993D9-381D-7B98-5242-74E657F292CD}"/>
                  </a:ext>
                </a:extLst>
              </p14:cNvPr>
              <p14:cNvContentPartPr/>
              <p14:nvPr/>
            </p14:nvContentPartPr>
            <p14:xfrm>
              <a:off x="792000" y="2196720"/>
              <a:ext cx="8118360" cy="4110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B1993D9-381D-7B98-5242-74E657F292C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2640" y="2187360"/>
                <a:ext cx="8137080" cy="4129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DDCCAB43-9E3F-4193-A370-CE48AB232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C134E1-42FD-4C93-A3F1-99ABE3C656E3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FEC3ED47-64AE-4DFB-98E2-218082AE4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082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FP Addition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06BD708D-1319-4339-A018-4853171C65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7CC79B8A-2E60-4B34-BD07-57DACC67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5458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the following decimal example (can maintain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only 4 decimal digits and 2 exponent digits)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9.999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1.610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the larger exponent: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9.999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0.016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10.015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1.0015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 for overflow/underflow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Round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1.002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Re-normalize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2" name="Text Box 5">
            <a:extLst>
              <a:ext uri="{FF2B5EF4-FFF2-40B4-BE49-F238E27FC236}">
                <a16:creationId xmlns:a16="http://schemas.microsoft.com/office/drawing/2014/main" id="{F25A21FC-B50F-47FE-B8D6-FA00D3478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7550" y="4267200"/>
            <a:ext cx="36065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we had more fraction bits,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these errors would be minimized</a:t>
            </a:r>
          </a:p>
        </p:txBody>
      </p:sp>
      <p:sp>
        <p:nvSpPr>
          <p:cNvPr id="14343" name="Line 6">
            <a:extLst>
              <a:ext uri="{FF2B5EF4-FFF2-40B4-BE49-F238E27FC236}">
                <a16:creationId xmlns:a16="http://schemas.microsoft.com/office/drawing/2014/main" id="{D02A8240-E456-4A6D-9B5B-C51C77B5DF6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33800" y="3657600"/>
            <a:ext cx="990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Line 7">
            <a:extLst>
              <a:ext uri="{FF2B5EF4-FFF2-40B4-BE49-F238E27FC236}">
                <a16:creationId xmlns:a16="http://schemas.microsoft.com/office/drawing/2014/main" id="{3B1BC040-90AF-4903-8D7A-7DAC681DAC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4800600"/>
            <a:ext cx="1524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92643E1-7625-6208-A5E8-EBAA7CF09667}"/>
                  </a:ext>
                </a:extLst>
              </p14:cNvPr>
              <p14:cNvContentPartPr/>
              <p14:nvPr/>
            </p14:nvContentPartPr>
            <p14:xfrm>
              <a:off x="6150600" y="2070720"/>
              <a:ext cx="1522440" cy="1994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92643E1-7625-6208-A5E8-EBAA7CF0966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41240" y="2061360"/>
                <a:ext cx="1541160" cy="2013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4BF7938-02EC-4E8B-A0BF-E8ABEEC3F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D285B6-5887-4FF6-8555-D26CDF794EFE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325084FA-8488-4ED6-B6D4-3B90C49A5A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0651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FP Addition – Binary Example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B67D00AC-6505-4547-8171-02E96D8E84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7E29843D-D7FB-4558-A2D1-E64E0FC03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813340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the following binary example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1.010 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1.100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the larger exponent: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0.0101 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1.1000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1.1101 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1.1101 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 for overflow/underflow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Round</a:t>
            </a:r>
            <a:endParaRPr lang="en-US" altLang="en-US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Re-normalize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IEEE 754 format: 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0   10000010   11010000000000000000000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2E7ECEA-9D10-D077-0CE6-C2CB02CB655E}"/>
                  </a:ext>
                </a:extLst>
              </p14:cNvPr>
              <p14:cNvContentPartPr/>
              <p14:nvPr/>
            </p14:nvContentPartPr>
            <p14:xfrm>
              <a:off x="840960" y="310680"/>
              <a:ext cx="8286840" cy="6301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2E7ECEA-9D10-D077-0CE6-C2CB02CB655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31600" y="301320"/>
                <a:ext cx="8305560" cy="6319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49875</TotalTime>
  <Words>1339</Words>
  <Application>Microsoft Office PowerPoint</Application>
  <PresentationFormat>On-screen Show (4:3)</PresentationFormat>
  <Paragraphs>277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277</cp:revision>
  <cp:lastPrinted>2025-02-11T13:42:03Z</cp:lastPrinted>
  <dcterms:created xsi:type="dcterms:W3CDTF">2002-09-20T18:19:18Z</dcterms:created>
  <dcterms:modified xsi:type="dcterms:W3CDTF">2025-02-11T19:04:43Z</dcterms:modified>
</cp:coreProperties>
</file>