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76" r:id="rId3"/>
    <p:sldId id="675" r:id="rId4"/>
    <p:sldId id="664" r:id="rId5"/>
    <p:sldId id="684" r:id="rId6"/>
    <p:sldId id="683" r:id="rId7"/>
    <p:sldId id="648" r:id="rId8"/>
    <p:sldId id="666" r:id="rId9"/>
    <p:sldId id="682" r:id="rId10"/>
    <p:sldId id="649" r:id="rId11"/>
    <p:sldId id="650" r:id="rId12"/>
    <p:sldId id="651" r:id="rId13"/>
    <p:sldId id="679" r:id="rId14"/>
    <p:sldId id="680" r:id="rId15"/>
    <p:sldId id="668" r:id="rId16"/>
    <p:sldId id="669" r:id="rId17"/>
    <p:sldId id="670" r:id="rId18"/>
    <p:sldId id="671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0" autoAdjust="0"/>
    <p:restoredTop sz="92457" autoAdjust="0"/>
  </p:normalViewPr>
  <p:slideViewPr>
    <p:cSldViewPr>
      <p:cViewPr varScale="1">
        <p:scale>
          <a:sx n="74" d="100"/>
          <a:sy n="74" d="100"/>
        </p:scale>
        <p:origin x="7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67623-D44B-F41B-1185-732189368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C7A6438-BA3B-1520-2AD2-0207ECD57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0999418-61F4-8C32-AAEA-6CB002D13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C68A708-A8C2-6749-6F28-4AC923C07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63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similarly for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60025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float  f2c (float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return ((5.0/9.0) *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(argument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stored in $f12, return value in $f0)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div.s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sub.s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C049C16-0842-FFE2-B542-CD08BC1A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F36EBDE-20EB-752E-F2DD-A34BE3643B47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D55ADE4-EEE1-C13C-52B5-5012B070EF93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DE27B2-CE55-0217-0EDD-2D0E5B0B0196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2846C-22D9-0B9C-B071-C7AA8079BC0E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9F361-54E3-6A96-C012-D0EB79E19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054038-AD97-1401-664F-0D9CB922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4B890F6-9F55-33DE-497F-62889209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F6960A7-7D0E-BFC8-4FFC-66F916D39E25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0A727D-FD81-640B-0F9C-5D2F70EFE1C7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BFB5CB-6B9F-D7B5-7AC7-D2FD6B382AE4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62098-4DFD-9BD0-EFD3-0F34E852E6DD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  <p:extLst>
      <p:ext uri="{BB962C8B-B14F-4D97-AF65-F5344CB8AC3E}">
        <p14:creationId xmlns:p14="http://schemas.microsoft.com/office/powerpoint/2010/main" val="306516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1334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0   10000010   11010000000000000000000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49552</TotalTime>
  <Words>1300</Words>
  <Application>Microsoft Office PowerPoint</Application>
  <PresentationFormat>On-screen Show (4:3)</PresentationFormat>
  <Paragraphs>268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273</cp:revision>
  <dcterms:created xsi:type="dcterms:W3CDTF">2002-09-20T18:19:18Z</dcterms:created>
  <dcterms:modified xsi:type="dcterms:W3CDTF">2025-02-11T13:41:44Z</dcterms:modified>
</cp:coreProperties>
</file>