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ink/ink7.xml" ContentType="application/inkml+xml"/>
  <Override PartName="/ppt/notesSlides/notesSlide8.xml" ContentType="application/vnd.openxmlformats-officedocument.presentationml.notesSlide+xml"/>
  <Override PartName="/ppt/ink/ink8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ink/ink9.xml" ContentType="application/inkml+xml"/>
  <Override PartName="/ppt/notesSlides/notesSlide11.xml" ContentType="application/vnd.openxmlformats-officedocument.presentationml.notesSlide+xml"/>
  <Override PartName="/ppt/ink/ink10.xml" ContentType="application/inkml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63" r:id="rId2"/>
    <p:sldId id="638" r:id="rId3"/>
    <p:sldId id="645" r:id="rId4"/>
    <p:sldId id="647" r:id="rId5"/>
    <p:sldId id="663" r:id="rId6"/>
    <p:sldId id="646" r:id="rId7"/>
    <p:sldId id="676" r:id="rId8"/>
    <p:sldId id="664" r:id="rId9"/>
    <p:sldId id="665" r:id="rId10"/>
    <p:sldId id="679" r:id="rId11"/>
    <p:sldId id="677" r:id="rId12"/>
    <p:sldId id="678" r:id="rId13"/>
    <p:sldId id="675" r:id="rId14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093" autoAdjust="0"/>
    <p:restoredTop sz="87105" autoAdjust="0"/>
  </p:normalViewPr>
  <p:slideViewPr>
    <p:cSldViewPr>
      <p:cViewPr varScale="1">
        <p:scale>
          <a:sx n="74" d="100"/>
          <a:sy n="74" d="100"/>
        </p:scale>
        <p:origin x="77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8FAE4227-AFFE-40FE-8012-87DFD136C31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567EF929-0EA6-415D-BAD7-64C6A391670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80876EC7-6EFA-454A-82C5-33318A6999C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254B8EEF-68E9-4BE3-9B30-9FE28EFA74A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B02F3C8-D516-410F-A6BB-99B9C8E848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06T17:48:58.35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3507 7766 901 0,'-12'19'94'0,"-6"0"63"0,-4-5-48 0,10-8-25 15,-1-1-24-15,13-13-30 0,11-3-9 0,5-6-15 0,9-4-4 16,2 2 10-16,3-3 2 0,-2 9 9 16,-1 7 6-16,-3 6 0 15,-5 2 4-15,4 4-6 16,1 2-5-16,4 4-7 16,9-4-5-16,4 0 1 15,8-3-3-15,7-5 4 16,12-2 1-1,6-4-7-15,2-2 2 0,6-4-8 16,0-3 1-16,19 1-1 16,10 0-2-16,4 1-2 15,5 4-4-15,-5 6 4 16,-3 1-5-16,12 4 8 16,4 1 3-16,11 0 0 15,-3-3-1-15,-4-2 3 16,9-1-1-16,2-5 2 0,-1 2 10 15,2 0 0-15,-5 1-3 16,-1 2 1-16,3 0-4 0,-7 3-8 16,-3 0 2-1,-16 3-6-15,-3 2-4 0,11 3-5 16,-3-4 0 0,6 4 5-1,-6-5 0-15,6 2 7 16,7 0 0-16,4-5 4 0,10 0 4 15,-5 0 17-15,4 0 2 0,20 0 6 16,3-5 5-16,22-3-16 16,9 0-1-16,8-1-14 15,9-1-5-15,18 1 1 16,-7 4-6-16,20 2-9 16,9 3-6-16,-3 6-9 15,6 1-6-15,-6 4-2 0,-4 3 1 16,-6 0-18-1,-9 3-15-15,-31-4-176 16,-18-5 149-16</inkml:trace>
  <inkml:trace contextRef="#ctx0" brushRef="#br0" timeOffset="50515.91">13479 4132 1232 0,'-1'14'78'0,"-9"1"52"0,-2-3-23 0,-3-7-35 0,4 1-22 0,-6-9-33 0,3-2-12 0,-8 2-18 15,-4 0 5-15,8 3-1 16,3 3 0-16,1 4 7 16,6 5 6-16,5 9 19 15,2 4 11-15,5 3 31 0,4 7 7 16,0-3 16-16,5 5 3 16,-7 9-25-16,0 1-14 15,-3 12-34-15,1 2-7 16,-11 7-9-16,-5 5 0 15,-7 2 0-15,-3 3-7 16,6-14 2-16,6-7-7 0,9-16 0 16,4-11 2-16,16-17 2 15,1-13 3-15,18-10 3 16,8-9 7-16,8 0 9 16,-1 2 4-1,3-4 1-15,2 7-4 0,-3-2-7 16,7 5-3-16,5-1-6 15,9 4 2-15,27 5-1 16,10 1-2-16,10 9 0 16,7 2 0-16,7 7-4 15,16 3 4-15,24 7 1 16,4 4-3-16,24 7 0 16,-1 2-5-16,10-6 0 15,10-4 3-15,0-10-1 16,2-7 8-16,15-6-4 15,-10-1-1-15,-4-5 2 0,6 3-4 16,-23-3 3-16,-5 4 1 0,-3-3-2 16,-19 2 2-1,-16-3 0-15,-9-1-3 16,-29-7 2-16,-9 0 2 16,-16-3 1-16,-1-2 3 15,-23-3 1-15,-12-2 0 16,-22-6-4-16,-8-1 0 15,-13-4 4-15,0-1-5 0,-10-9 4 16,-4-8-3 0,-5-7-6-16,-9-8 4 0,3-13 0 15,0-6 0-15,6-16 0 16,5-9 1-16,10 0 2 16,2-1-5-16,10 22 2 15,1 12 0-15,-4 23-8 16,-2 12 11-16,-12 19 3 15,-4 6-1-15,-12 13 7 16,-3-4 6-16,-16 10-1 16,-8 0 6-16,-4-1-5 15,-9 0-5-15,-7-7-4 16,-3-3-7-16,-21-10-1 16,-13-1-11-16,-28-5-2 0,-16-2 0 15,-17 2-5-15,-19 4-3 16,-30 7 1-16,-13 1-1 15,-47 3 0-15,-14 3 3 16,-19-4 1-16,-21 7 3 16,-1 3 10-1,-10 4 3-15,7-1-1 0,-7 3 0 16,7 6-2-16,-2 0 4 16,10 3 4-16,20 1-3 15,20-5 0-15,26 2-7 0,47-12 0 16,30 0 0-16,40-9-46 15,29-8-29-15,40-7-68 16,22-6-39-16,48 3 100 16</inkml:trace>
  <inkml:trace contextRef="#ctx0" brushRef="#br0" timeOffset="51304.84">14842 5570 1046 0,'10'7'148'0,"-1"2"156"0,-7 1-189 0,-5-6-7 0,1 1-40 0,2 0-14 15,0-4-19 1,5 1-10-16,7 0-8 15,6 1-2-15,13 3-6 0,2 7-1 16,2 2-4-16,1 8-2 16,-7 3-3-16,-4 6 2 15,-12 1-6-15,-7 3-3 16,-14 4-5-16,-9-1-4 0,-15-1 7 16,-1-8-3-16,-2-10 8 15,2-4 7-15,13-11 4 16,6 0 11-16,14-5 7 15,6 0-2-15,16 1 13 16,5 1 1 0,9 6 3-16,-3-5 0 0,0 3-7 15,-7 4-11-15,-11 2-10 16,-2 4-3-16,-13 5-5 16,-3 4 5-16,-21 6-1 15,-6 6-5-15,-16-1-3 16,-3 2-2-16,-4-7-19 15,-9-2-8-15,-4-10-33 16,1-5-16-16,2-8-10 0,8-9-4 16,16-8-9-16,4-11-14 15,29-11-285 1,9-8 262-16</inkml:trace>
  <inkml:trace contextRef="#ctx0" brushRef="#br0" timeOffset="51717.68">15167 5906 1157 0,'18'-1'83'0,"4"1"73"15,3-7-39-15,0 1-11 0,2-2-20 0,1 4-20 0,-1 2-11 0,6 2-12 16,0 5-3-16,2 4-22 16,3 5-3-16,-11 8-11 15,0 1-4-15,-15 8 1 0,1 1-2 16,-15 4-4 0,-1 3 5-16,-11 5-4 15,-5-3-1-15,-8 2 4 16,-9-2-4-16,-5-5 4 15,2 1 4-15,2-7 4 0,9-4 6 16,14-5-2-16,7-5-2 16,25-2 7-1,10 0 7-15,21-8 7 16,8-4 0-16,7-12-12 16,6-7-19-16,-1-5-64 0,-1-5-34 15,-5-7-346-15,-1-11 281 16</inkml:trace>
  <inkml:trace contextRef="#ctx0" brushRef="#br0" timeOffset="52318.78">16606 5802 1894 0,'-2'3'6'0,"-2"23"1"0,1 35 2 0,-7-4-2 0,5 6-13 0,1-3-7 0,-3-11-13 16,6-5-12-16,-4-5-13 0,-1 1 2 15,3-13 12-15,-5-4 14 16,5-12 17 0,3-9 11-16,0-2 18 0,-5-3-1 15,5-10 21-15,0-9 6 16,8-8 4-16,6-9 10 15,5-7 0-15,3 3-9 16,0 6-18-16,2 10-11 16,1 14-16-16,0 7-3 15,0 15-3-15,2 7-2 16,2 9-4-16,-1 5-8 0,2 0-14 16,-2 2-4-16,-6 1-6 15,-6 2 5-15,-19-5 10 16,-11 4 8-16,-26-1 1 15,-10 4 5-15,-13-3 6 16,-3-5-4-16,6-7 8 16,8-8-2-16,14-14-2 15,5-10-8-15,15-16-31 16,6-14-19-16,10-13 204 16,5-9-135-16</inkml:trace>
  <inkml:trace contextRef="#ctx0" brushRef="#br0" timeOffset="63801.3">14257 7304 679 0,'3'0'1'0,"-9"1"2"0,-7 6-3 0,2-1-6 0,-1 0-33 0,2 0-10 0,-4-4 2 0,4 1 7 0,9-1 46 16,-1 1 27-16,2-3 22 0,0 1 8 15,-1 1-15 1,-1-2-15-16,-1 0-24 16,1 0-8-16,1 2 5 0,-1-1 15 15,2-1 53-15,-4 0 19 16,4-5 26-16,-5-4-4 16,8-4-27-16,0 1-15 15,-3-2-15-15,3-1-11 16,-3 3-19-16,2-1-2 15,-2 4-2-15,1-1 5 0,-1 4 11 16,2-2 4-16,3 8 8 16,-5 0-3-16,1 2 0 15,2 7-5-15,-3 2-17 16,0 6-2-16,-3 6-12 16,-3 2-4-16,0 11-4 15,-5 2-5-15,11 11 0 16,6-3-2-16,10-1 0 15,4-12-2-15,13-14 0 16,-3-6 1-16,7-19 3 0,-4-5 12 16,-3-13 18-1,-3-8 6-15,-2-7 11 16,-2-2-5-16,-8 2-9 16,-6 1-4-16,-7 12-10 0,-2 8-1 15,0 16-7 1,0 10-6-16,1 19-1 15,1 12-5-15,4 10 0 0,0 0 4 16,7-8-15-16,1-10-5 16,10-12-6-16,3-6-4 15,1-12 11-15,4-1 4 0,-4-12 8 16,-1-2 3-16,0-12 3 16,-4 1 2-16,-7-3 0 15,3-4 2-15,-5 2 3 16,2 5-2-1,-3 11 2-15,-4 1 3 16,1 13-5-16,-6 2-2 0,1 9-5 16,5-5-3-16,-6 4 1 15,1-2 4-15,3-8-1 16,1 0-2-16,4-11 1 0,3-2 3 16,0-12 13-1,2-2 8-15,9-6 4 16,-5 3-5-16,4 8-8 15,-7 11-7-15,-2 22-7 0,-3 12 4 16,-9 18-6 0,1 7-14-16,-4 4-37 0,-1 0-28 15,6-5-87-15,4-12-20 16,6-16 95-16</inkml:trace>
  <inkml:trace contextRef="#ctx0" brushRef="#br0" timeOffset="64103.48">15661 6971 1525 0,'-5'5'137'0,"-9"2"67"0,-17 19-98 0,-3 2-24 0,-16 18-58 15,-4 6-16-15,7 2-5 16,6 2-3-16,22-7-2 15,19-8-2-15,24-9-1 16,15-5 0-16,12-1 1 16,1 1 1-16,-2 5 1 15,-9 1 1-15,-5 1 2 16,-10 0 0-16,-14 3-2 16,-4 3-10-16,-22-2-37 15,-10 1-25-15,-12-4-70 16,0 0-25-16,-4-10 89 0</inkml:trace>
  <inkml:trace contextRef="#ctx0" brushRef="#br0" timeOffset="64303.68">15997 7406 1131 0,'21'19'186'0,"-10"14"292"0,-11 5-293 0,-15 14-69 15,-5 2-23-15,3 1-66 16,2-5-27-16,14-12-55 16,2-5-39-16,10-14-80 15,8-1-3-15,5-17 90 16</inkml:trace>
  <inkml:trace contextRef="#ctx0" brushRef="#br0" timeOffset="64451.02">15966 7176 1515 0,'-12'-2'117'0,"0"2"64"0,-1 2-52 15,2-2-59-15,6 0-54 16,9-10-116-16,7 7-45 0,15 6 62 31</inkml:trace>
  <inkml:trace contextRef="#ctx0" brushRef="#br0" timeOffset="64853.35">16445 7548 1668 0,'-5'-3'126'0,"-9"-7"46"0,-8-4-30 0,-5-6-64 16,-7 4-38-1,5 16-39-15,-1 11 0 0,3 19-5 16,7 8-3-16,10 1-14 15,10-4-6-15,19-16-2 16,3-7-3-16,8-12 18 16,2-6 13-16,1-8 19 15,-5-5 7-15,-4-5 13 16,-8-1-8-16,-3 3-9 16,-2 2 0-16,-8 16-4 15,3 14 4-15,-8 21 3 16,-5 18-9-16,2 16-10 15,-3 6 4-15,8 2-14 16,0-6 9-16,0-4-30 16,0-4-7-16,0-10-2 15,-10-5-13-15,-5-10 6 0,-4-4-14 16,-13-7-28-16,2-8-13 16,-4-7-29-16,0-8-2 15,-2-16-97-15,0-4 127 16</inkml:trace>
  <inkml:trace contextRef="#ctx0" brushRef="#br0" timeOffset="65267.61">16609 7395 1571 0,'25'14'156'16,"-9"10"76"-16,-16 14-81 15,-5 8-39-15,-15-1-72 16,3-1-22-16,2-6-20 15,6-6 2-15,7-15-4 16,2-6-7-16,5-11 2 16,6-5-4-16,2-17 9 15,4-1 11-15,4-9 2 0,2-3 1 16,4 10-1-16,2 5-2 16,0 17-6-16,1 10 0 15,-9 19 4-15,-5 4-8 16,0 6 1-1,-4-3 5-15,13-12-7 16,4-7-6-16,9-14-4 0,6-10 0 16,2-7 2-16,-2-7 5 15,3-4 7-15,-4-2 0 0,-9-6 9 16,-2 3 11-16,-26 3 15 16,-7 3 5-16,-20 8-12 15,-9 11-7-15,0 19-16 16,-3 8-14-16,13 19-1 15,2 4-27-15,15 3-61 16,9-6-31-16,16-6-91 16,15-8-70-16,16-6 169 15</inkml:trace>
  <inkml:trace contextRef="#ctx0" brushRef="#br0" timeOffset="65634.16">17824 7605 1371 0,'17'-25'122'0,"-10"1"99"0,-18 3-36 0,-21 9-67 0,-3 2-35 0,2 10-62 0,5 10-21 16,4 13 0-16,8 7-9 15,10 8-25-15,6 2-9 0,17-6-26 16,2-8-2-16,10-18 20 16,4-5 17-1,-5-16 35-15,5-11 22 16,-11-18 25-16,1-4 4 15,-11-25 9 1,-2-6-9-16,-10-19-18 0,-10-18-6 16,-12-9-7-16,-3 2-2 0,6 34 13 15,5 24 9-15,7 52 6 16,6 27 0-16,6 39-6 16,1 22-7-1,6 29-16-15,1 4 4 0,1-7-9 16,5-2-26-16,0-23-63 15,10-2-65-15,10-19-99 16,8-7-207-16,5-23 262 16</inkml:trace>
  <inkml:trace contextRef="#ctx0" brushRef="#br0" timeOffset="68269.62">19837 7067 1426 0,'-3'0'28'0,"8"0"2"0,-5 6 29 0,0-1-5 0,1 3-10 0,-4 0-10 0,-3 3-6 0,-4 8-9 0,-4 8 1 0,0 12-11 0,0 5-2 0,1 7-7 15,2 1 0 1,11-7 4-16,6 0-7 16,15-9 4-16,9-3-4 0,4-9 3 15,9-7 0-15,1-9 6 16,7-7 7-1,1-12 15-15,1-9 14 16,-2-12 12-16,-4-5-3 0,-15-4 1 16,-4 0-9-16,-22-2-3 15,-6 2-8-15,-26 0-15 16,-17-6-4-16,-19 10-18 16,-12 0-6-16,3 13-9 15,-1 8-4-15,12 11-2 16,9 7 4-16,21 11 0 0,5 10-9 15,14 9-39 1,5 1-26-16,7 5-306 16,6-7 259-16</inkml:trace>
  <inkml:trace contextRef="#ctx0" brushRef="#br0" timeOffset="68999.45">21017 7222 921 0,'-6'6'68'0,"-1"3"36"0,1-2-20 0,3 1-16 0,-3-7-13 0,12-1-6 0,0 0-1 0,12-1 7 16,5 1 2-16,1 1-2 15,6 1 2-15,1 1 3 16,6-3-5-16,15-3 3 16,9-5-9-16,29 0-10 0,11-5 0 15,13-4-3-15,6 1 3 16,0 2 2-16,9 1-7 16,11 2-9-1,-4 7-8-15,-16 2-13 0,-16 2 1 16,-31 2-28-16,-18 1-28 0,-28 5-69 15,-10-2-39 1,-28 2 80-16</inkml:trace>
  <inkml:trace contextRef="#ctx0" brushRef="#br0" timeOffset="69585">23587 6682 385 0,'-8'-9'47'0,"3"-4"77"0,-4 2-17 15,7 3 48-15,2 4 2 0,3-1-10 0,5 3-10 0,2 4-13 0,-1 3-10 16,1 1-9-16,-4 6-7 16,-6 7-17-16,-8 2-7 0,-8 10-24 15,-6 1-12-15,-16 11-21 16,-1 1-7 0,-8 9-6-16,4 4-4 0,7-3-3 15,7-2-1-15,12-6-2 16,7-4-1-16,14-10 0 15,7-6 6-15,12-5-2 16,6-7 4-16,16-1 1 16,9-4-2-16,11-7 0 15,-4-1-7-15,-9-4-30 0,-9-3-18 16,-13-5-42-16,-3-3-21 16,-8-2-241-1,-10-5 230-15</inkml:trace>
  <inkml:trace contextRef="#ctx0" brushRef="#br0" timeOffset="69801.24">23719 6969 1337 0,'11'2'82'0,"0"10"45"16,-4 9 2-16,1 20-4 15,-4 11-17-15,0 14-33 16,-1 2-27-16,-3-2-29 15,0-6-6 1,3-5-10-16,-2-4-11 0,7-4-37 16,-1-4-22-16,2-10-50 15,-6-3-15-15,7-10-212 16,-4-7 216-16</inkml:trace>
  <inkml:trace contextRef="#ctx0" brushRef="#br0" timeOffset="70036.14">24065 6872 1467 0,'16'42'104'0,"3"13"50"15,-4 13-10-15,-7 9-29 16,-1 1-36-16,-7-11-52 15,0-10-13 1,0-16-38-16,0-6-28 0,1-10-69 16,4-6-45-16,-8-8 90 15</inkml:trace>
  <inkml:trace contextRef="#ctx0" brushRef="#br0" timeOffset="70537.25">24027 6805 1342 0,'9'-20'115'16,"7"-2"32"-16,13-2-22 0,10 0-6 16,18 7-23-16,1 1-13 15,12 13-22 1,-7 3-15-16,-3 19-31 0,-7 3-4 15,-16 14-6 1,-9 5-5-16,-25 8-7 16,-6 3-6-16,-27 2-6 0,-5 1-3 15,-10-9-1-15,-6 0-5 16,2-15 6-16,8-7 5 16,10-12 6-16,7-4 7 0,13-6 3 15,9-2-1-15,2 0 0 16,7 0 2-16,16 0 3 15,4 1 2 1,11 4 5-16,9 2-1 0,9 5-1 16,0 2 4-16,4 12-2 15,-1 0 3-15,-10 3-5 16,-5-1-5-16,-16 4-3 16,-9-1-2-16,-24 2 1 15,-15-1 0-15,-27-1-1 16,-7-4-6-16,-17-3-3 15,3-10-7-15,5-9-18 16,-2-8-11-16,13-19-35 16,3-10-18-16,8-15-38 15,13-7-105-15,6-9 148 16</inkml:trace>
  <inkml:trace contextRef="#ctx0" brushRef="#br0" timeOffset="73291.17">14849 8452 865 0,'-4'-2'86'0,"-3"-1"53"0,-11 1-50 0,-1 2-13 0,-11 7-29 15,-6 2-3-15,0 5-3 16,-1-3 7-16,11 0-4 0,4 2 2 16,6-10-16-16,9 7-6 15,4-4-6-15,3 2-11 0,3 1-5 16,2-1 2-16,3 3-1 15,-2 0 0 1,4 3 3-16,-4 1 1 0,2 4 3 16,3-4 10-16,3 1-1 15,7 0-1 1,-1-3 1-16,6 1-6 16,-3 3-3-16,1-3 2 0,-10 4-10 15,-1 2 3-15,-13 1 0 16,-10 2-4-16,-15 7 4 15,-8 0-4-15,-16 6-1 16,-3-4-17-16,1 1-34 16,1-8-21-16,12-6-54 15,7-5-77-15,12-15 126 16</inkml:trace>
  <inkml:trace contextRef="#ctx0" brushRef="#br0" timeOffset="73503.22">14986 8564 1134 0,'19'23'115'0,"-3"6"99"16,-4 7-119-16,-2 5-13 16,-7 2-47-16,5 1-10 0,-4-11-18 15,7-2-15-15,1-7-32 16,-1-11-29-16,-2-13-258 15,-1-11 209-15</inkml:trace>
  <inkml:trace contextRef="#ctx0" brushRef="#br0" timeOffset="73652.16">15011 8376 1426 0,'-5'-6'36'0,"4"-2"-28"16,-2 3-25-16,7-4-143 0,7-1 109 16</inkml:trace>
  <inkml:trace contextRef="#ctx0" brushRef="#br0" timeOffset="74069.28">15402 8581 1268 0,'3'-13'83'0,"-6"-4"33"0,-9-3-32 0,-14-1-37 0,-10-4-22 16,-2 12-23-1,4 12-7-15,0 15-3 16,11 19 1-16,10 13-12 16,10 3-1-16,13-1-6 15,7-11 0-15,18-14 13 16,4-5 11-16,2-15 34 15,-2-3 7-15,-12-13 18 16,-6-1 4-16,-16-6-13 16,-5-4 0-16,-7 2-10 15,-2-2-4-15,-1 13-4 16,9 10-6-16,9 16-3 16,7 14 4-16,11 15-3 15,2 2 0-15,8 12-10 16,-7-1-6-16,-4 4-6 15,-6 1 1-15,-14-10-1 16,-5-2 0-16,-16-10-9 16,-11-2-9-16,-9-13-28 15,-12-9-13-15,-1-15-24 0,2-6-22 16,-3-18-24-16,6-4-149 16,17-13 174-16</inkml:trace>
  <inkml:trace contextRef="#ctx0" brushRef="#br0" timeOffset="74811.55">15647 8666 1255 0,'11'36'75'0,"-3"1"32"0,-8 2-65 0,-7-4-9 0,4-7-25 15,2-7-2-15,1-13-3 16,4-5 8-16,4-14 21 15,0-7 3-15,11-13 16 16,0-2 3-16,6-8-12 16,5 0 2-16,-3 8-6 15,0 7-5-15,-7 25-7 16,3 7-4-16,0 24-12 16,1 0-6-16,0-2-4 15,-2-2 1-15,6-12-1 0,4-3 2 16,2-11 3-16,1-3-3 15,1-8 7 1,-4-4-1-16,-15 1 13 16,-4-6 8-16,-13 2 5 15,-2 0-2-15,-12 10-13 0,3 1-6 0,-11 18-12 16,-2 7-2-16,8 12-20 16,1-2-15-16,18-1-29 15,13-2-17-15,17-11-29 16,6-4 0-16,10-10 11 15,-2-3 12-15,7-8 44 16,0-2 9-16,-1 0 31 16,1-4 19-16,-5 0 38 15,-10 1 27-15,-13 3 31 16,-14 2-3-16,-18 3-20 16,-13 2-18-16,-8 9-43 15,-1 7-7-15,-1 12-19 16,1 5-3-16,11-1-32 15,6 1-23-15,11-2-24 16,11-3-12-16,9-12 31 0,5-4 23 16,5-6 31-16,0-11 17 15,-3-9 31-15,3-2 12 16,-9-15 24 0,-2-1 7-16,-5-14-4 15,-3-11-4-15,-7-14-27 16,0-6-9-16,-8 4-13 0,1 12 1 15,-5 37 8-15,5 19 2 16,-1 40-14-16,0 20-5 0,4 28-10 16,4 11-8-16,3 4-1 15,4-1-26-15,15-14-93 16,5-4-60-16,9-26 89 16</inkml:trace>
  <inkml:trace contextRef="#ctx0" brushRef="#br0" timeOffset="78286.03">18878 8638 812 0,'4'1'120'0,"6"-1"62"0,-1 0-39 0,-2 0-18 0,2 0-55 0,-4-3-12 0,1-2-15 16,1 2-1-16,-1 3-4 16,0 0-8-16,4 2-4 15,2 4-4-15,10-1 6 16,4 6 10-16,5-2 10 15,7-2-3-15,0-4-9 16,-2-3-13-16,-6-2-39 16,-3-1-34-16,-5-8-70 15,-5-5-99-15,-6 5 121 0</inkml:trace>
  <inkml:trace contextRef="#ctx0" brushRef="#br0" timeOffset="78900">19466 8479 875 0,'0'3'98'0,"3"-3"54"0,2-5-17 0,12-3-38 0,1-3-16 0,2-2 5 0,-1 1-2 15,-6 2-7 1,-2 6-5-16,-8-3-9 16,-1 7-7-16,-2-1-6 0,3-1-4 15,11-1-14-15,0 5-8 16,11 5-12-16,5 4-5 16,7 2-4-16,1 1 1 15,-2 5-2-15,-6-1-3 16,-13 7-8-16,-7 2-4 15,-15 4-1-15,-8-4 4 0,-10 0-3 16,-4 1-8-16,-11 7-16 16,0-5 0-16,2 1 0 15,3-2 6-15,11-6 18 16,11-4 3-16,14 0 6 16,9-3 7-16,23-7 9 15,3 1 3-15,6-4 5 16,7-1-5-16,-3-5-9 15,0 0-6-15,-4-5-21 16,3-3-19-16,-9 2-71 16,-5-5-41-16,-12 0 78 15</inkml:trace>
  <inkml:trace contextRef="#ctx0" brushRef="#br0" timeOffset="79218.69">20151 8510 952 0,'0'8'121'0,"-2"1"133"0,2 2-108 0,2 0-30 0,-1 4-22 0,7 7-19 0,-1 3-8 0,5 7-15 0,1 2-4 0,-2 4-26 0,-2 0-9 16,-5-7-7-16,-3 4-6 15,4-8-29 1,-2-2-17-16,-1-9-52 16,-1-5-20-16,1-13-63 15,-2-5 95-15</inkml:trace>
  <inkml:trace contextRef="#ctx0" brushRef="#br0" timeOffset="79736.39">20167 8594 1185 0,'-2'-18'114'0,"0"-2"61"15,-2-9-45-15,4-2-10 16,1-5-36-16,2 1-9 15,18 7-8-15,-4 2-5 0,12 12 8 16,-2 0-8 0,4 14-7-16,-2 5-15 15,-3 10-24-15,1 7-6 0,-5 7-10 16,-6-2 1-16,-7 4-3 16,-5-6-14-16,-14 2-12 15,1-2-3-15,-12-7-9 16,-4 1-2-16,1-11-5 15,-3 1 0-15,2 1 10 16,5-6 15-16,4-2 18 16,10-1 4-16,9 3 12 15,11-3 4-15,7 1 15 16,-1 4 3-16,13 0 4 16,-4-4-8-16,15 7-7 15,-2-1 0-15,-1 5-8 16,3 1 2-16,-17 3-5 0,-1-1-7 15,-14 6-4 1,-9-1-1-16,-14 6-1 0,-14 3-1 16,-18 0-3-16,-10 4-7 15,-9-5-20-15,1-3-6 16,9-3-18-16,3-9-7 0,14-5-3 16,7-6 0-1,17-4-14-15,14-12-9 16,16-9-24-16,11-5 55 0</inkml:trace>
  <inkml:trace contextRef="#ctx0" brushRef="#br0" timeOffset="80932.06">21268 8652 315 0,'-13'9'61'0,"4"1"56"0,1-1-6 0,0 2 12 0,6 0-4 0,1-6 0 0,-1 1-3 0,2-4-16 16,0 3-16-1,0-4-21-15,0 1-15 0,0 1-14 16,0-3-1-16,0 2-5 16,0-1 5-16,2 4 6 15,6 0 0-15,0-5 1 16,6 1-4-16,0-2 2 15,5 1-1-15,0-3 3 16,3 1 7-16,5 2 4 16,6 0 0-1,8 0-1-15,6 2-8 16,12 1-4-16,4-2-7 0,12 1-4 16,6-2-5-16,17 0-9 15,15 0-2-15,15 0-8 16,-3 0 0-16,-12 3-3 15,-15 0 3-15,-32 3-7 16,-15-2-14-16,-24 2-45 16,-16-1-27-16,-22 4-43 15,-11-3-11-15,-13 2-221 0,2-3 230 16</inkml:trace>
  <inkml:trace contextRef="#ctx0" brushRef="#br0" timeOffset="82161.37">23371 8688 970 0,'-2'0'83'0,"-1"2"56"0,-2-2-58 0,4 0-14 0,-1 1-21 0,-1-1-6 15,-2 2-5 1,5-2 0-16,0 0 10 16,0 0 2-16,7-9 7 15,-1 2-3-15,13-2 5 16,3-4-1-16,9 1 3 15,6-6-1-15,1 4-6 16,1-2-7-16,-7 7-15 0,-2 2-9 16,-7 7-14-16,-4 2-5 15,-5 11-5-15,-1 1 2 16,-7 6-8-16,-4 6 1 0,-7-1-2 16,-3 9-3-16,-6-2 6 15,-6 4 4 1,-12 2-12-16,-1-2-3 0,-15-1-20 15,1 1-14-15,0 1-6 16,-2-3 2-16,6-4 18 16,7-1 14-16,11-9 21 15,1-1 8-15,18-6 9 16,6-2 0-16,14-3 17 16,13-5 8-16,17 0 10 15,14-5 4-15,18-4-8 16,6-5-14-16,2-5-15 15,-7-1-7-15,-14-2-29 16,-9 0-19-16,-15 0-61 16,-7-3-30-16,-13-2 67 15</inkml:trace>
  <inkml:trace contextRef="#ctx0" brushRef="#br0" timeOffset="82384.13">24049 8543 1386 0,'10'19'131'0,"-3"6"59"0,0 13-52 0,-7 5-12 0,1 4-50 0,-1-1-16 0,3 0-34 15,-1-2-16-15,4-2-10 16,-1-2-17-16,-5-9-46 15,0 1-23-15,-5-10-78 16,-3-3 37-16,-3-7 61 16</inkml:trace>
  <inkml:trace contextRef="#ctx0" brushRef="#br0" timeOffset="82875.89">24007 8594 1306 0,'14'-13'128'0,"5"-1"96"0,9-2-74 15,7 0-2-15,7-3-32 16,6 0-28-16,4 10-21 16,-2 6-11-16,-2 8-27 15,-7 7-10-15,-13 10-20 16,-4 5-5-16,-23 3-13 15,-2 5 2-15,-23-1-8 16,-3-2-9-16,-9 1 6 16,-5-3-4-16,1-8 12 15,3-6 11-15,11-8 8 16,23-7 3-16,-6-1 11 16,21-1 9-16,14-6 10 0,2 4 1 15,18 0 3 1,-4 0-3-16,10 3-4 15,2 5-1-15,-7 3-6 0,-1 4-6 16,-18 9-11-16,-12 7-1 16,-16 8-6-16,-6 4-8 0,-19 2-5 15,-7 1-2 1,-7-2-5-16,-12 0-4 16,-7-5-9-16,-2-1-10 15,-6-16-20-15,3-5-13 16,-4-12-26-16,3-9-18 0,5-18-33 15,10-5-129-15,21-17 179 16</inkml:trace>
  <inkml:trace contextRef="#ctx0" brushRef="#br0" timeOffset="179008.54">11409 12071 1703 0,'0'0'11'0,"-6"-8"9"0,1-6 5 16,-4-3-3-16,-5-1-2 0,1-2-3 0,-1 13-10 0,1 1-5 0,-4 12-5 0,3 7-3 0,-5 12 2 0,5 2 3 16,12 5-1-16,2-1-1 0,14-10 0 15,8-6-2-15,8-13 2 16,5-7 2-16,-3-11 2 15,2-1 8-15,-13-7 0 16,-9 1 6-16,-15-1 13 16,-11 1 5-16,-24 0 20 15,-3 0 1-15,-19 2-7 16,3 4-11-16,12 9-17 16,12 6-2-16,12 15-12 15,10 3 1-15,9 11-1 16,4 1-10-16,14-7-1 15,3-1-1-15,6-14-6 16,3-4 3-16,-1-7 4 16,-3-7 0-16,-10-3 9 15,-5 3 1-15,-7-2 3 16,-2 7 0-16,-6 12-2 16,-13 9 0-16,-8 21-5 0,-9 7 7 15,6 15-7-15,5-2 2 16,21-12-2-16,11-5-9 15,32-19 7-15,16-11 1 0,19-18 18 16,10-9 10-16,-5-17 0 16,-6 0 7-1,-29-4-11-15,-16 6 0 0,-20 5 6 16,-10 6 2-16,-13 10 6 16,-9 5-6-16,-3 13-11 15,-3 4-4-15,11 4-18 16,0-2-13-16,18-11-40 15,-2-5-32-15,3-14-98 16,1-9 294-16,-12-23-118 16</inkml:trace>
  <inkml:trace contextRef="#ctx0" brushRef="#br0" timeOffset="180206.21">11640 11937 550 0,'-22'-2'153'0,"0"1"127"0,12 1-90 0,-1 0-35 0,3 3-31 0,2 2-5 0,-2 3-7 16,3 3-12-16,-3-2-18 16,5 4-7-16,-5-2-8 15,5-3-10-15,3-7-19 16,2-1-13-16,10-12-22 16,9-4-6-16,17-13-2 15,6-2 0-15,10-1 4 16,6 1-1-16,1 4 2 15,-1 3 6-15,6 5 2 16,-1 5 6-16,3 2 10 16,-2 1 4-16,-1 3 4 15,3 0-5-15,10-3-8 16,6-2-4-16,19 0-11 16,9 1 2-16,7-2-6 15,-2 3 1-15,11-2 2 16,12 5-6-16,4 2 2 15,7 6-3-15,2 0 4 0,-4 0 3 16,12 1 0-16,3 1-3 16,3 0-1-16,5 4-3 15,5-3 4-15,-4 3 0 0,1 4 1 16,4 1 0 0,-1 1-1-16,-1 4 2 15,7 0-3-15,0 1 7 16,3-2-1-16,1-3 1 15,4-1-3-15,-1-1-7 16,1-1 6-16,3-1 0 16,4 3 3-16,0-2-3 0,-4 7-4 15,0-3 2-15,0 4-2 16,-1 2 0-16,3 0 4 16,4-2-5-16,-4 1 0 15,1-2 10-15,-2-4-3 16,-1 6-3-16,-11-3 5 15,-3 3-1-15,-3-6 9 16,-10 1 13-16,-8 1 11 16,4-1-3-16,-8-1-4 15,1 1-6-15,-8-8-11 0,-8 1-7 16,-12-4-4-16,-9-1-5 16,-4-2 1-1,1-1 1-15,-13-6 0 0,-4 3 0 16,-7-1-3-16,-7 3-4 0,-6 4-1 31,-6 3-3-31,-18-3-20 0,-14 2-6 16,-18-3-42-16,-5 0-15 15,-18 0-28-15,-2 0-9 0,-14 0-15 16,-4 0 3-16,3-3 8 16,-1 3-224-16,12 0 249 15</inkml:trace>
  <inkml:trace contextRef="#ctx0" brushRef="#br0" timeOffset="181177.59">21724 11929 1350 0,'-7'8'82'0,"4"-3"61"0,0-1-100 0,2 0-12 0,1-4-10 16,1 0 0-16,4-7-7 16,-4 3-4-16,1-1-7 15,-2 2-11-15,0 3-6 16,0 0 1-16,0 0 0 16,-3 6 7-16,-3-3 14 0,-1 7 14 15,6-4 12-15,-1 0 8 16,0 0-1-16,2-4-13 15,5 3-6-15,2-5-8 16,0 0-1-16,4 0 2 16,-1 0-5-16,-8 0 2 15,-1 0-6-15,1 0 0 16,-2 0-1-16,1 0-4 0,1 0 0 16,3 0-1-16,7 0-1 15,-6 0-1-15,4 0 1 16,-1 0 3-16,-2 3-2 15,4 2 0-15,1 3 0 16,3 1 2-16,4 2 2 16,-1 2 3-16,11-1 1 15,4 2-6 1,6-4 3-16,9 3 0 0,9-2 4 16,6 0 3-16,9 3 2 15,1 3 2-15,-4-4 5 16,1-4-3-16,1 1-1 15,-2-1-3-15,-3-3-8 16,-1 1 2-16,-13-2-7 0,-3-4-3 16,-18 1-4-16,-8 1-5 15,-20-3-1-15,9 0 1 0,-12 5 3 16,-4-1 2-16,-9 7 1 16,-6 2 5-1,-14 1 0-15,0 3 5 16,-16 2 17-16,-13 3-1 15,-23 5 2-15,-11 5 3 16,-41-1-15-16,-10-4-5 16,-23-5-16-16,1-8-17 15,11-10-56-15,5-8-35 0,24-10-126 16,6-6 130-16</inkml:trace>
  <inkml:trace contextRef="#ctx0" brushRef="#br0" timeOffset="182474.58">10789 12274 1084 0,'-86'8'80'0,"-6"-1"46"0,-10 2-46 16,-9 2-30-16,-4 3-5 0,-10-3 1 0,1-3 2 0,-9-3 1 0,-1-5-6 0,3-5-7 16,-1 0-6-1,-10 2 1-15,-2 0 5 16,-3 3 11-16,-2 0 7 15,-14 5 8-15,1 4-1 16,-14-1 1-16,-3 2-11 0,-9-1-4 16,-1-3-11-16,-12 1-12 15,-13-6-1-15,9-1-15 16,4-6 5-16,-4-3-7 16,5-7-3-16,7-2-3 15,1 1-6-15,1-5-2 16,5 5 1-16,0-5-2 15,4 1-2-15,1 1-4 16,-1-6 8-16,-4 0-4 16,3-4 2-16,2 1 5 15,-1 4-4-15,-4 1 4 16,0 5 8-16,-2 7-8 16,2-1 0-16,-5 4-2 15,0 4-4-15,4-4-4 16,5 1-3-16,6 0 3 0,5-2-3 15,12 1 10-15,0 1 4 16,18-3 2-16,9-2 1 16,9 1-1-16,14-2-3 15,16 1 0-15,9-3 0 16,22 3-3-16,6-2 1 0,7 1-22 16,13-1-20-16,2-2-65 15,4 0-39-15,2-4 79 16</inkml:trace>
  <inkml:trace contextRef="#ctx0" brushRef="#br0" timeOffset="182992.25">1717 11521 1262 0,'-3'17'67'0,"-2"2"13"0,-5 1-21 0,2-2-25 0,-3 2 0 0,-3-6-1 0,2 2-5 0,-6-5-7 16,3 2-3-16,-12-1-8 15,-6-1-4-15,-10 2-3 16,-6 0-7-16,-5-5-1 16,-2 4 1-16,-9 4-2 15,-6 0 6 1,0 9 2-16,-3 7-1 0,8 2 10 15,6 4 1-15,14 0 14 16,13-5 11-16,19-3-7 16,9 0-2-16,22-3-15 15,13 0-9-15,22 3 1 16,14-2-5-16,26 2 2 16,9 3-2-16,12 3 0 15,1-1-2-15,0-2-28 0,4-3-21 16,5-8-84-16,-1-6 72 15</inkml:trace>
  <inkml:trace contextRef="#ctx0" brushRef="#br0" timeOffset="202179.77">3408 13252 1978 0,'35'5'63'0,"2"-10"-10"0,3-4-29 0,-2-12-64 0,0 1-28 15,-2-9-72-15,-3-1 65 0</inkml:trace>
  <inkml:trace contextRef="#ctx0" brushRef="#br0" timeOffset="202324.16">4651 13156 1929 0,'21'9'61'0,"-4"-5"-61"16,-6-4-67-16,-2-21 26 15</inkml:trace>
  <inkml:trace contextRef="#ctx0" brushRef="#br0" timeOffset="202493.08">5500 13311 1823 0,'46'25'67'0,"-5"-8"2"16,-4-17-118-16,1-11-58 0,0-19 55 15</inkml:trace>
  <inkml:trace contextRef="#ctx0" brushRef="#br0" timeOffset="202655.79">6883 13072 1831 0,'45'32'82'0,"-11"-12"-3"16,-1-9-43-16,-7-25-103 16,-1-16-67-16,-2-23 62 15</inkml:trace>
  <inkml:trace contextRef="#ctx0" brushRef="#br0" timeOffset="202843.7">7787 12949 1713 0,'26'19'122'15,"5"0"101"-15,7-6-166 16,0-10-78-16,-5-5-53 0,-1-13-265 16,-6-6 210-16</inkml:trace>
  <inkml:trace contextRef="#ctx0" brushRef="#br0" timeOffset="202974.81">9336 13083 1846 0,'73'8'50'15,"-13"-20"-65"-15,-5-12-73 0,-15-17 47 31</inkml:trace>
  <inkml:trace contextRef="#ctx0" brushRef="#br0" timeOffset="203160.59">10611 13106 1896 0,'51'11'53'0,"-10"-11"-46"16,-3-8-64-16,-7-19-240 16,9-11 187-16</inkml:trace>
  <inkml:trace contextRef="#ctx0" brushRef="#br0" timeOffset="203332.11">11723 13046 1800 0,'46'4'58'0,"-5"-8"-43"16,3-7-57-16,-1-15-80 0,1-1-313 16,0-2 285-1</inkml:trace>
  <inkml:trace contextRef="#ctx0" brushRef="#br0" timeOffset="203475.59">13250 12997 1447 0,'71'38'61'15,"-4"-4"-11"-15,-6-9-87 0,-4-20 13 16</inkml:trace>
  <inkml:trace contextRef="#ctx0" brushRef="#br0" timeOffset="203642.37">14626 13019 1597 0,'59'3'71'0,"0"-8"-11"16,-2-9-115-16,2-16 21 16</inkml:trace>
  <inkml:trace contextRef="#ctx0" brushRef="#br0" timeOffset="203793.72">15751 13031 1798 0,'30'10'24'15,"-6"-12"-109"-15,1-17 41 0</inkml:trace>
  <inkml:trace contextRef="#ctx0" brushRef="#br0" timeOffset="203957.14">16893 12893 1689 0,'51'7'44'0,"1"-3"-13"16,-2-17-59-16,2-11-1 15</inkml:trace>
  <inkml:trace contextRef="#ctx0" brushRef="#br0" timeOffset="204112.14">18061 12905 1543 0,'36'36'135'0,"3"-9"126"0,1-8-192 0,-1-24-118 16,4-13-55-16,-1-23 50 15</inkml:trace>
  <inkml:trace contextRef="#ctx0" brushRef="#br0" timeOffset="204295.53">19260 12874 1924 0,'34'28'76'16,"-1"-3"37"-16,-14-14-173 16,-1-11-41-16,-6-19-211 15,1-4 183-15</inkml:trace>
  <inkml:trace contextRef="#ctx0" brushRef="#br0" timeOffset="204441.51">20389 13140 956 0,'8'16'34'0</inkml:trace>
  <inkml:trace contextRef="#ctx0" brushRef="#br0" timeOffset="-211120.14">13577 12027 493 0,'-11'-3'41'0,"0"0"28"0,2-2-45 0,2 2 0 0,-2-2 0 0,2 3 37 0,-4 1 33 16,3 2 38-16,4 1 6 0,-4 3-16 15,8-4-20-15,-2-1-25 16,2 0-6-16,0 0-2 16,-1-1-4-16,5-4 11 15,4 2-6-15,-1 4-14 16,-1 6-8-16,-3 4-11 16,0 4-6-16,0 3-3 15,1 2 1-15,-1 7-9 16,3 1-1-16,0 7-4 15,5 5 2-15,-3 1 3 16,-1 7 3-16,5 9-2 16,-1 6-1-16,2 10-8 15,1 1-10-15,-3 5 4 16,0 0-7-16,-5 0 3 0,-1 4 0 16,-5-2-2-16,-5-3 8 15,1 1-2-15,2-3-1 16,-3-5 1-16,2-3-3 15,2-5-5-15,-2 1 2 16,3 1 0-16,0 0 0 0,0 10 1 16,-5 0 1-16,3 3 4 15,1 0-6-15,-1-9 0 16,0-1 0-16,-1-21-3 16,0-9-6-16,2-17-13 15,1-12-10-15,0-9-36 16,-4-9-9-16,0-26-49 15,-4-8-18-15,2-24 80 16</inkml:trace>
  <inkml:trace contextRef="#ctx0" brushRef="#br0" timeOffset="-210382.95">13478 12000 1119 0,'0'24'98'0,"-2"4"68"0,-3 4-37 0,-7 12-54 0,-7 3-22 0,-8 11-36 0,-5 5-8 0,-5 8-12 16,-6 0-4-16,8-6-9 0,7-11-3 15,15-23 5 1,7-15 4-16,8-16 10 16,10-9 12-16,13-17 11 15,2-8 12-15,14-14 11 0,8-7-9 16,-8-6-1-1,3-1-5-15,-14-1-8 16,-14 3-4-16,-3 8-4 0,-5 8-4 16,-4 6 5-16,3 7 7 15,1 12 6-15,-4 4-1 0,1 4-7 16,3 10-6-16,-3 1-9 16,1 6-2-16,0 7 5 15,1 1 0 1,-1 5 13-16,-3 3 3 15,6 2 0-15,-7-6 4 0,7 5-1 16,3-6-3-16,-1-3 5 16,6 2-9-16,0 1-10 15,4-3-3-15,1 5-8 16,3 2 4-16,-4 2-1 16,2 0-4-16,-2 0-16 15,-4 1-21-15,-6-2-41 16,0-2-25-16,0-1-63 15,-1 0-17-15,2-3 96 16</inkml:trace>
  <inkml:trace contextRef="#ctx0" brushRef="#br0" timeOffset="-208918.54">13083 14981 313 0,'-4'9'73'0,"-4"-4"69"0,3 1 30 0,-3-4 9 0,5-2-17 0,1 0-25 16,1-2-23-16,-1-1-21 15,1-2-12-15,-4 0-13 16,2-1-10-16,-2 1-12 15,2 5 2-15,1-1-2 16,1-2-3-16,-3-7 0 16,6 2-10-16,9-3 7 0,3-1 5 15,7-6 5-15,6 3 9 16,3-6-7-16,0 5-18 16,3 7-12-16,-3 4-12 15,0 7-15-15,1 10 6 0,-6 12-4 16,-1 6-6-16,-10 13-3 15,-6 1-9 1,-11 1-20-16,-5 1-11 16,-12-2-16-16,1-1-1 15,-3-12 18-15,1-4 20 0,7-13 25 16,1-7 7-16,12-7 14 16,1-5-1-16,9-6 12 15,7-2 3-15,16-4 3 16,1 4 2-16,8 5-6 15,0 5-5-15,-7 8-6 16,1 9-9-16,-8 4-8 16,-5 5 4-16,-8 4-5 15,-3 5 3-15,-12 4 3 16,-7 2-6-16,-14 6 4 0,-11-2-1 16,-18-2 1-16,-10-1-2 15,-12-6 0 1,0-4 2-16,1-13-4 15,4-5 3-15,16-13-1 0,8-6-1 16,20-3-1-16,5-11-3 16,10-2-23-16,6-2-16 0,7-1-57 15,10-6-41-15,5 1-300 16,7-3 271 0</inkml:trace>
  <inkml:trace contextRef="#ctx0" brushRef="#br0" timeOffset="-208556.21">13904 15184 1497 0,'0'2'126'0,"0"5"87"0,-2-2-23 0,-4 6-53 0,-2-4-41 0,2-1-57 0,-1 0-20 0,1 0-16 16,0 1-9-16,2-1-49 15,1-1-32-15,3-5-104 16,-8 0 228-16,8-16-68 16</inkml:trace>
  <inkml:trace contextRef="#ctx0" brushRef="#br0" timeOffset="-208089.7">14276 14831 1237 0,'5'3'109'0,"-1"-2"-33"0,-4 1 72 0,2 0-4 16,-5 1-15-16,1 2-21 15,2-2-18-15,-8-3-27 16,7 4-5-16,-2 4-11 15,-4 5-6-15,10 11-10 16,2 4-5-16,0 18-13 16,6 7-2-16,-3 9-7 15,-5 6-5-15,-1 4-9 16,1 5-13-16,0 1-14 16,0-1 0-16,-3-9-1 0,-2-10 4 15,2-14 6 1,-1-14-2-16,1-14-1 0,1-8-4 15,1-14-3-15,-2-7-5 16,2-14-38-16,-2-6-27 16,3-11-220-16,5-3 196 15</inkml:trace>
  <inkml:trace contextRef="#ctx0" brushRef="#br0" timeOffset="-207669.41">14614 14965 1213 0,'-4'-8'120'0,"1"2"124"16,3-2-77-16,-1 5-20 16,1 3-6-16,0 0-38 15,1 0-22-15,1 11-19 16,3 3-10-16,-2 11-15 15,0 5-3-15,-3 8-18 16,-2 8-10-16,-9 7-15 0,-1-1-4 16,-1 13-19-16,-3-2-6 15,2-2-11-15,3-7 1 16,3-13 16-16,7-6 5 16,2-18 20-16,9 1 2 15,2-9 7-15,2 2 8 0,10 0 0 16,0-1 5-1,4-4-5-15,7-3-10 16,-4 0-3-16,9-8-3 0,-15 2-22 16,-1 2-11-1,-10-7-43-15,-6 5-36 16,-2-2-30-16,-1-5-18 0,1-1-296 16,2-4 296-16</inkml:trace>
  <inkml:trace contextRef="#ctx0" brushRef="#br0" timeOffset="-207435.75">14834 15238 1180 0,'-6'3'153'16,"0"3"159"-16,-4 2-160 15,1 5-5-15,6 4-39 0,1 10-10 16,4 6-18-16,1 9-17 15,6 10-20 1,1 5-10-16,2 14-31 0,6 0-9 0,-4 10-56 16,5-3-40-16,-5-11-79 15,0-9-31 1,2-15-280 0,-2-12 295-16</inkml:trace>
  <inkml:trace contextRef="#ctx0" brushRef="#br0" timeOffset="-194068.7">13686 12861 473 0,'-3'6'82'0,"-2"4"71"0,3-1-61 0,-4-4-12 0,6 1-39 0,3-4-9 16,4 3-23-16,-4 3 0 15,0-4-3-15,2 4-7 0,-4 5 1 16,-1-2 1-16,0-5 0 15,0-4 6-15,0-1-5 16,0-1-1-16,-1-6-1 16,5-5 1-16,0 0 16 15,3-2 11-15,-3 4 21 16,-4-2 13-16,0 0 20 16,-2 0 3-16,-3 0 20 15,-1 3-2-15,0 1-1 16,-2 1-2-16,-3 1-25 15,4 2-16-15,0 3-28 16,-6 0-20-16,7 13-14 16,-2 7-6-16,6 12-3 0,4 6 0 15,2 3-7-15,6-3 3 16,6-8 0-16,-1-7 0 16,3-9 15-1,-2-6-5-15,-1-8 6 16,3-3 3-16,-10-13 5 0,-1-1 8 15,-5-8 7-15,-2-2-1 16,-9 0 3-16,-6-1 5 16,-4-1-1-16,-6 3 1 0,-2 8-6 15,-3 4-4 1,8 14-5-16,7 11 1 0,5 10-6 16,5 4-5-1,9 6-5-15,2-1-5 0,10-1 3 16,1-4-2-16,10-8 0 15,0-7 1-15,1-10 0 16,2-2 3-16,-2-6 13 16,-7-7 6-16,-2-3 11 15,-11-4 5-15,-8-3-7 16,-3-4-8-16,-15 0-5 16,-2-3-11-16,-10 4-2 15,-3 2 3-15,3 17-12 16,3 9 6-16,6 17-6 15,5 8-4-15,9 12 6 16,5-6-1-16,13 6 7 16,5-6-3-16,9-9-1 15,0-6 0-15,7-11 0 0,-2-8 6 16,-3-12 8 0,-4-4 1-16,-7-6 12 15,-6-6 2-15,-14-2-5 0,-5-1-6 16,-15-3-9-16,-1 5-1 15,-5 7-3-15,-5 1 7 16,7 19-5-16,1 5-9 16,7 16 8-16,9 11-8 15,7 16-2-15,6 2 1 0,11-1-21 16,-2-4 1-16,4-10-5 16,6-10 0-16,-5-10 15 15,6-7 0-15,-5-8 13 16,-4-7 3-16,-1-9 8 15,-5-1 12-15,-7-8 6 16,-7 0 4-16,-8 2-7 16,-11 1-8-16,-10 5-7 15,0 9-1-15,0 18-6 0,6 14-4 16,6 20-1 0,7 10-3-16,9 3-4 15,9-1 1-15,15-13-5 16,6-7-9-16,11-10-10 15,-3-9 3-15,0-12 2 16,-9-8 13-16,-1-7 16 16,-2-8-1-16,-11-2 3 0,-2-2-2 15,-6 1 6-15,-9 0 0 16,-7 6 1-16,-8 1-1 16,-9 5-2-16,4 3-1 0,0 12-4 15,5 12-1-15,11 15-13 16,5 9-10-16,12 4-15 15,9-4-1 1,7-11 2-16,3-6 15 0,8-17 13 16,-4-3 2-16,-4-8 12 15,0-1-1-15,-8-8 4 16,-3-2 5-16,-8-7 3 16,-3 1 0-16,-6-2 1 15,-4 5-4-15,-2 8-8 16,-6 5-1-16,6 17-3 15,1 7-1-15,4 20 1 16,11 4-5-16,2-1-7 16,7-8-5-16,2-14 0 15,6-6 2-15,-5-10 11 0,-4-5 4 16,-4-8 10 0,-6 1 8-16,-5-7 4 0,-5 0 2 15,-8-5-8-15,-3 2-5 16,0 3-3-16,-2 5-4 0,7 6-3 15,3 8-3-15,10 9-8 16,1 6-6 0,3 0-3-16,6 0-2 0,5-8-28 15,5-5-22 1,-4-4-139-16,2-4 122 0</inkml:trace>
  <inkml:trace contextRef="#ctx0" brushRef="#br0" timeOffset="-182210.17">14363 12800 373 0,'-5'6'12'0,"-8"-1"-12"0,2 6 0 0,-1-7 7 0,-3 4 27 0,6-1 84 0,-2 0 44 0,6 6 54 0,1-3-11 16,2-4-51-16,-1 3-37 16,3-6-47-16,-7 5-12 15,1-1-16-15,5 4-7 16,-7-2-12-16,6 4-8 0,1-1-9 16,1-1-5-16,0 2 0 15,1-4 4 1,5-2-4-16,-1-2-3 0,6-7 0 15,-4-1 2-15,5-10 16 16,1-3 6-16,-4-6 8 16,-1 0 5-1,-6 2-8-15,-5-2-1 0,-9 1-3 16,-5 7-11-16,-5 8-4 16,-5-1 2-16,2 11-7 15,-3 5 0-15,10 10-1 16,7 8-3-16,11 1-2 15,5 4 0-15,6-2-3 16,6-8 2-16,7-7 2 16,6-5 2-16,-2-10 3 15,1-2 8-15,-7-4 10 0,-10-7 4 16,-8 1 4-16,0-2-8 16,-12-5-8-16,-4 4-3 15,-7 3-7 1,-6 1 1-16,4 9-3 0,4 1 1 15,9 13-1-15,2 9-1 16,9 9-1-16,6 6 2 0,10-6-2 16,5-3 2-1,-1-13-1-15,1-6 0 16,-7-7 0-16,-2-1 0 16,-11-3 3-16,1 2 9 15,-11-10 14-15,0-2-3 0,-7-3-3 16,-1-6-10-16,1 2-9 15,-1 2-1-15,8 6 1 16,2 4-1-16,4 6-1 16,4 7-1-16,2 3-2 15,-3 5 3-15,0 2-2 16,0-2 5-16,1-4 0 16,-3-2-2-16,-1-6 3 0,0-1-4 15,0 0 3 1,-8 0-1-16,8 0-2 15,0 0-1-15,0-11-9 16,0 5-12-16,2 0-44 16,3-4-35-16,1 1-282 15,10 1 241-15</inkml:trace>
  <inkml:trace contextRef="#ctx0" brushRef="#br0" timeOffset="-181216.72">14487 12953 692 0,'5'-4'154'0,"3"0"132"0,-8 8-130 0,-6 4-46 0,-5 5-58 0,-2 3-17 0,0-5-19 15,5 0-2-15,2-5-11 16,6-6 6 0,0 0 1-16,0 2 10 0,8-1 20 15,-5 1-1-15,4 1 15 16,-3 2-5-16,-4 1-13 15,2 2 3-15,-1 4-17 16,-1-1-1-16,0 1-6 16,-1-3-1-16,2-1 5 15,1-2-4-15,7 1 10 16,-1-1 5-16,5-1 10 16,3-1 7-16,1 4-5 0,5-5-8 15,2 8-18-15,-1 0-7 16,4 4-7-16,0 0-2 15,2 7 0-15,7-3 0 16,-8 3-1-16,5 5 5 0,-1 2-1 16,-4 1-1-16,9 4 3 15,-1 1-4 1,-3 6 3-16,0 5 6 0,0-2-1 16,-3 3-5-1,-1 0 0-15,-1-4-5 0,0 1-4 16,4 0 7-16,6 1-2 15,3-1 2-15,9-2-1 16,6 6-1-16,3-1-1 16,5 5 3-16,-4 5 1 15,-8-4-3-15,-2 9 3 16,-6-4-6-16,5 5-1 16,2 2 5-16,-9-4-4 15,4 4 4-15,-7-2 0 0,-1 2-4 16,2-1 3-1,-1 0-2-15,1-1 2 16,-3-2 4-16,0-6-2 16,-4-3 4-16,-9-7-2 0,4-12-7 15,-3 1 0-15,-4-4 3 16,6 3 0-16,-1-1 3 0,6 6-1 16,-1 1-5-16,1-4 2 15,-2-4 0-15,-2-7 0 16,-2-3 1-16,-6-9-3 15,-4-2-3-15,-16-10-23 16,0 0-25-16,-19-18-75 16,-6-5-44-1,-13-20 92-15</inkml:trace>
  <inkml:trace contextRef="#ctx0" brushRef="#br0" timeOffset="-180316.42">14582 13158 799 0,'0'11'125'0,"0"-2"105"0,0-4-65 0,0-4-64 0,6 3-16 0,-1-3-7 15,-3 2-7-15,-1 0-15 16,1 2-6-16,-4 9-23 16,1 5-10-16,-4 6-9 15,0 9-8-15,5 10-1 16,6 5 1-16,1 4-1 15,2-1 5-15,4-1-3 16,-1-12-4-16,1-15 3 0,1-8-4 16,-1-13 2-16,-2-5 5 15,-6-15 1-15,1-8-2 0,-6-20 7 16,-8-2-6-16,-5-5-2 16,-2-8 1-1,-4 7 4-15,0 2 13 16,-3 5 9-16,6 10 2 15,0 8 1-15,4 4-11 0,4 8-2 16,5 4 4-16,3 5-3 16,3-1 3-16,6 5-8 15,2 0-5-15,5 0-6 16,3 6-1-16,3 3 1 16,10 6 1-16,1 5 12 15,9 2 7-15,6-2 11 16,5 2 10-16,4-5-2 15,3-6-9-15,0-2-9 16,0-6-5-16,-2-6-18 16,-1 0 0-16,-5-4-52 15,0 4-48-15,-5 0-97 16,-4 6 96-16</inkml:trace>
  <inkml:trace contextRef="#ctx0" brushRef="#br0" timeOffset="-178416.56">16439 15919 922 0,'3'-11'119'0,"3"3"121"0,-1 2-128 0,-3 3-13 0,1 4-17 15,3 5-12-15,-1 1-11 16,6 2-5-16,3-1-1 15,0 0 1-15,7-6 13 16,1-2 4-16,-2-5 6 16,1 0-7-16,-9 0-22 15,-5 4-16-15,-7 1-24 16,-2 3-2-16,-10 5-6 16,-1 4 1-16,0 3-20 15,-1 2-6-15,5 3-9 16,4 1-1-16,5 1 11 0,2 2 3 15,7-2 8-15,4-3 6 16,2 0 4-16,1-5 3 16,8 0 4-16,1-1 2 0,2-2 1 15,6 1 0 1,-3 2-2-16,-3-1-1 0,-11 0 0 16,-7-1 1-1,-9 6-2-15,-5 8 0 0,-15 9 1 16,2 3 0-1,-13-2-2-15,-1-1 2 0,-4-2 1 16,-2-1-4-16,0-7 3 16,-1-5-2-16,1-5-1 15,6-6 3-15,7-9-22 16,5-6-22-16,10-7-74 16,7-6-44-16,6-14 80 15</inkml:trace>
  <inkml:trace contextRef="#ctx0" brushRef="#br0" timeOffset="-178231.68">17098 16053 1442 0,'0'20'112'0,"-3"1"88"0,-5-2-83 0,-4-8-45 0,-1-2-22 0,3-4-73 0,-1-8-33 0,8-10-84 16,3-2-253-16,11-23 250 16</inkml:trace>
  <inkml:trace contextRef="#ctx0" brushRef="#br0" timeOffset="-178001.37">17273 15894 1637 0,'4'8'112'0,"2"6"66"15,-1 5-24-15,-4 17-51 16,-1 11-30-16,0 15-58 16,-5 7-4-16,-1 12-37 15,3 1-35-15,0-2-71 16,-2-6-47-16,8-20-80 15,0-12-184-15,1-29 268 16</inkml:trace>
  <inkml:trace contextRef="#ctx0" brushRef="#br0" timeOffset="-177550.55">17672 15797 1628 0,'-9'21'103'16,"3"1"63"-16,-5 2-24 16,-4 1-32-16,-5 0-23 0,3 0-50 15,-5 2-15-15,3 5-17 16,8 2-5-16,-4 6-5 16,7-1-6-1,8 2-6-15,2-3 2 0,14 2-6 16,6-3 7-16,3-2-17 15,4 1-14-15,2-14-21 16,-3-6-9-16,1-14 1 16,-2-4-11-16,-4-17-2 15,-2 0-11-15,-7-12-1 16,-4 1 15-16,-7 5 33 16,-5-1 24-16,-7 11 60 15,-2 2 26-15,4 10 42 16,1 4 14-16,1 12 2 15,4 8-3-15,-2 16-23 16,3 8-10-16,0 13-31 16,0 2-14-16,4 1-24 0,-1-2-9 15,5-4-64-15,-1-9-35 16,4-13-84-16,0-10-191 16,3-23 230-16</inkml:trace>
  <inkml:trace contextRef="#ctx0" brushRef="#br0" timeOffset="-177316.54">17994 15968 1417 0,'0'0'117'0,"0"8"116"0,-1 1-48 0,-1 15-46 0,2 4-24 0,2 15-58 15,4 1-17-15,2 10-27 16,1 7-3-16,4 5-34 16,0 4-26-16,4-6-46 15,-3-7-34-15,8-10-46 0,-3-7 26 16,2-15 74 0</inkml:trace>
  <inkml:trace contextRef="#ctx0" brushRef="#br0" timeOffset="-176935.53">18367 16018 959 0,'-13'30'162'0,"-1"2"266"16,1-5-285-16,2-4-43 15,2-4-11-15,9 0-43 16,-2-5-18-16,8 0-16 16,5-1-8-16,4 4-1 15,4 6 1-15,4 2 1 0,-1 0 4 16,-1 3 0 0,-1-1-2-16,-5 0-1 15,-3-2 0-15,2 2 2 16,-3 3 6-16,-1 0-3 15,-5 5 2-15,-2-2-8 16,-3 3-3-16,-3 0-12 16,-2 2-12-16,-6 0-26 0,-2-5-25 15,-3-6-44 1,-1-3-17-16,3-12-189 0,1-4 197 16</inkml:trace>
  <inkml:trace contextRef="#ctx0" brushRef="#br0" timeOffset="-176685.61">18474 16002 1249 0,'8'-6'117'0,"-5"1"98"16,5 4-36-16,-2-1-16 15,2 2-27-15,1-3-43 16,3-2-18-16,2 1-44 16,5-6-13-16,6-1-17 15,2 2-21-15,6 1-62 16,-2-3-60-16,3-7 71 16</inkml:trace>
  <inkml:trace contextRef="#ctx0" brushRef="#br0" timeOffset="-161100.39">14831 12801 1109 0,'2'0'76'0,"-2"0"40"0,-2 0-41 0,-1 5-30 0,-2-2-11 0,-4 8-5 0,1 2 0 15,2 2 8-15,-1 3-4 16,4 2-1-16,3-4-1 0,0 5-6 15,3-3-3-15,4 1-7 16,5-4-3-16,1-8-4 16,3 0 2-16,1-9 4 15,-4-4 0-15,-4-7 18 16,1-2 10-16,-2-6 5 16,-8 1 0-16,-5-4-15 15,2 2-10-15,-13 4-7 16,-3 6-5-16,-5 4-2 15,-7 2-3-15,5 10-4 0,0 6-1 16,4 15-3 0,6 0-1-16,9 4-6 15,9 1 2-15,15-8-1 16,7-2 3-16,4-12 4 16,9-2 1-16,-10-10 1 0,-1-4 6 15,-4-11 9 1,-7-2 4-16,-3-10 4 0,-2-1-3 15,-12-1-6-15,-6 2-3 0,-9 5-1 16,0 1-1-16,-10 11 0 16,0 1 0-1,-9 15-6-15,-2 9-3 0,11 13-1 16,0 4-15-16,15 8-15 16,7-3-4-16,8-6-8 15,11-2 11-15,11-12 17 16,1-5 4-1,4-6 11-15,-2-4 12 16,-9-11 17-16,5 2 7 0,-13-4 10 16,-8-4-6-16,-8 0-8 15,-6-2-9-15,-11 7-15 16,-2 5-2-16,-6 7-6 16,-4 8 0-16,2 12-1 15,-1 5-8-15,11 6-9 16,8 4 0-16,14-6-8 0,9-9 5 15,18-8 5-15,8-8 7 16,4-9 7 0,-4-5 2-16,-8-6 15 0,-2 1 2 15,-17 1 12-15,1 2 5 16,-17-3-5-16,-9 4 2 16,-7 5-11-16,1-1-11 15,-4 10-8-15,5 9-8 0,3 5-10 16,1 3-8-16,12 1-44 15,8-2-25-15,10-4-76 16,10-5-151-16,4-4 194 16</inkml:trace>
  <inkml:trace contextRef="#ctx0" brushRef="#br0" timeOffset="97746.7">6320 8177 1512 0,'-6'-11'13'0,"-7"-3"9"0,-9 1 23 0,-6 2 11 0,-12 8 1 0,-4 3-6 0,-11 8-24 0,-8 3-16 0,-18 3-20 0,-7 4-7 15,-13-6-7-15,-2-1-5 16,-4-7 10-16,-11-4-4 16,-18-2 15-16,-7-8 6 0,-9 1 9 15,-1-4 4-15,0 6-3 16,-1-5-2 0,-1 3-6-16,2-4 7 15,11-6 8-15,3-10 7 0,8-12 4 16,5-7-7-16,9-10-9 15,10-5-8-15,4-10-4 16,4-2 2-16,14-11-6 16,11-11 2-16,22-9-1 15,9-8-3-15,26-10 11 16,7 1-2-16,20-2 4 16,5 10 6-16,19 9-2 15,0 4 1-15,20-1 12 0,4-1 9 16,10 2 3-1,13 1 1-15,4 11-8 16,5 6-11-16,17 12-4 16,8 7 1-16,21 16-3 15,7 2-3-15,18 20-6 16,7 5-2-16,11 10-3 0,4 5 0 16,21 7 1-16,-1 5-2 0,1 9-2 15,4 7-3-15,-1 13-3 16,-8 7 3-16,-13 22-1 15,-8 10-1-15,-30 25 4 16,-14 12 0 0,-28 24 3-16,-16 14 4 15,-28 9 1-15,-12 2 1 16,-11 2 1-16,-13-7-3 0,-14-2 1 16,-12-9 0-16,-15-9 2 15,-19-3 4-15,-21-8-3 16,-16-5-9-16,-49-17-72 15,-20-12-50-15,-40-26 62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06T18:52:50.15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6532 7640 953 0,'3'-2'34'0,"-18"7"9"0,-10 1 35 0,-2 2-10 16,2 0-3-16,2 3-14 0,4 0-6 0,1-5-5 0,4 4-2 0,8-7-10 0,-1 3-3 0,7-3-12 15,4 4-5-15,5 0-3 0,7 3 4 16,12-5 11 0,5 4 8-16,19-3 9 15,7 2-6-15,9 3-2 0,-1 4 0 16,11-1-7-16,9 0 2 16,17-6 3-16,17-8-4 0,27-8 2 15,16-3 0 1,19 0-8-16,15-2-5 15,2 4-6-15,2-2-2 16,5 4-3-16,-12 1-7 16,-10 6-41-16,-12 0-43 15,-34-8 47-15</inkml:trace>
  <inkml:trace contextRef="#ctx0" brushRef="#br0" timeOffset="31771.75">7931 5977 209 0,'-3'13'10'0,"3"3"56"0,-3 0 38 0,10 2 50 0,3 1 19 0,4-3-30 0,0 1-23 0,1-1-17 16,-1 0-8-16,-2-2-18 15,-1 4-11-15,-3 0-15 16,-1 0-3-16,0 4-2 15,-2 2 5-15,-2-7-2 16,4 5-7-16,-6-6 0 16,-1-2-3-16,3-1 5 15,-1-4 4-15,3-7 12 16,-4-2 3-16,4-4 6 16,-5-7-2-16,0-9-8 15,2-5-11-15,-4-13-15 0,2-8-2 31,-3-14-5-15,-7-8 3-16,1-20-8 0,-5-13-12 16,-2-20-8-16,-6-12 2 0,-3-13 0 0,-2-6 0 15,6-2 2-15,1-6-9 16,10-2 4-16,9 4-1 0,12-1-2 16,5 4 3-1,9 9-3-15,0 1 2 16,2 0 4-16,-3 4-3 0,-2 6 2 15,-7-1-1-15,-8 14-6 16,-3 1 5-16,-5 4-1 16,-1 4 3-16,2-2 2 15,5 6-4-15,9 10-4 16,4 10 1-16,2 21-4 16,4 5 6-16,1 13 0 15,-3 4 0-15,-5 11-1 16,-4 4 3-16,-7 6 3 15,1 6-1-15,-7-3 9 16,0 0-8-16,0 1 1 16,-2-4-2-16,2-2-6 15,2 0 8-15,-2-4-1 16,3 1 2-16,5 3-1 16,-4-3-4-16,4 8-1 15,2-2-6-15,-4 4 0 0,5 4 5 16,0 2-4-16,-1 3 4 15,4 1-1-15,3 2-2 16,5-1 2-16,4-1 1 0,3-1 1 16,5 2-4-1,8-7 8-15,9 0-1 16,13-3-2-16,6-1 1 0,12 3 0 16,-5-5 4-1,7 4 4-15,1-4-1 16,-5 6-6-16,9 2 6 15,-15-2-2-15,-6 1-5 0,-15-1-2 16,-8 0-1-16,-22-4-15 16,-7 1-9-16,-13-11-44 15,-3 0-41-15,-3-7-52 16,0-2-10-16,-2 0-16 16,4-2-76-16,-3-5 171 15</inkml:trace>
  <inkml:trace contextRef="#ctx0" brushRef="#br0" timeOffset="32049.13">9253 1190 1357 0,'-6'1'72'0,"4"2"25"0,2-3-4 0,9 0 4 16,6-3-3-16,11-3-1 0,9 3-13 0,6-2-30 0,-3 3-12 15,2 10-27-15,-4 5-7 16,-5 7-2-16,-1 12-3 0,-6 10 1 16,-5 7 2-1,-14 13-3-15,-2-2 1 16,-16 11-18-16,-7 3-13 16,-9-3-29-16,1 0-19 0,-5-10-38 15,-2-7-17-15,7-15 76 16</inkml:trace>
  <inkml:trace contextRef="#ctx0" brushRef="#br0" timeOffset="32893.49">10318 1119 1069 0,'1'0'98'0,"2"-10"58"0,7 1-15 0,4-4-20 0,0-6-20 0,8 0-15 0,-3 0 1 0,3-3-5 15,2 5-2 1,0 4-10-16,-1 2-17 0,0 10-25 16,-1 2-5-16,-2 10-15 15,-3 2-4-15,-5 10-2 16,-8 3-2-16,-5 4 0 16,-6 6 0-16,-10-5-2 15,3 3 2-15,-4-4-5 16,-2-4-3-1,6 1-3-15,1-3-1 0,4-4 3 16,6-4 7-16,4-5 0 16,9 2-1-16,4-4 0 15,0-2 3-15,13 2 6 16,4 2 6-16,7 3 5 16,3 2 0-16,-1 8-2 15,-7-5 1-15,-5 11-5 16,-10-1-5-16,-9 8-3 15,-3 12 1-15,-20-4 0 16,-10 4 3-16,-12-1 1 16,-11-14-12-16,-2-2-4 0,2-5-13 15,6-15-39-15,1-1-22 16,12-19-67-16,-1-9-22 16,9-21 93-16</inkml:trace>
  <inkml:trace contextRef="#ctx0" brushRef="#br0" timeOffset="33113.4">10976 1450 1527 0,'0'-18'84'0,"1"1"-3"0,-4-5-26 0,-5 0-15 0,2 0-71 0,-4-2-35 0,1 4-320 15,6 1 247-15</inkml:trace>
  <inkml:trace contextRef="#ctx0" brushRef="#br0" timeOffset="33578.91">11561 888 1178 0,'1'-1'102'0,"-1"-1"115"0,-1 2-103 15,-7 5 3-15,-5 4-13 16,-4 12-32 0,-5 10-5-16,-6 10-27 0,-1 13-7 15,-1 7-19-15,5 3-5 16,9 2-9-16,10-2 0 16,9-7-2-16,11-3 2 15,13-10-2-15,0-6 0 16,11-3-1-16,0-15-1 15,-2-14 3-15,-1-4 2 16,-4-13 2-16,-6-5 3 0,-10-4 9 16,-3 1 3-16,-13-7 6 15,-12 1 4-15,-15 0-13 16,-9-2 0-16,-8 7-12 16,2 2-10-1,4 12-18-15,2 3-27 16,10 3-45-16,5 0-29 0,19 0-44 15,3-5-178-15,21-6 222 16</inkml:trace>
  <inkml:trace contextRef="#ctx0" brushRef="#br0" timeOffset="34086.97">12134 984 1939 0,'3'-1'51'0,"-6"-5"-17"0,3 4-13 0,-4 5-1 0,-2 11-2 0,-5 16-10 0,-3 3-2 0,1 12 1 0,4 2 0 16,2 2-1-16,7 1-3 16,4 1-3-16,-1-4 0 15,2 2-8-15,6-8-5 16,1-10-27-16,1-10-22 15,-2-13-40-15,-10-7-30 0,6-7-197 16,-3-10 197-16</inkml:trace>
  <inkml:trace contextRef="#ctx0" brushRef="#br0" timeOffset="34987.83">12102 912 555 0,'-3'0'111'0,"0"-5"77"0,7 0 3 0,1-1-41 0,8 1-34 0,-4 2-23 16,-6 2-8-16,-3-1-14 15,0 2 2-15,0 0-2 16,0 0-2-16,-9-3-11 16,-1-2-13-16,-7 1-20 15,-2-6-4-15,-8 4-6 16,-3 4-2-16,-4 2-5 16,-6 8-3-16,2 6-5 15,1 8-2-15,11 13 0 0,6 8-2 16,17 1-1-1,6 1 2-15,24-11-2 16,10-8 1-16,14-8-14 16,1-10-11-16,2-8-48 15,-5-5-29-15,-13-5 58 16</inkml:trace>
  <inkml:trace contextRef="#ctx0" brushRef="#br0" timeOffset="36352.25">12761 1087 427 0,'0'0'57'0,"0"0"89"0,0 0-67 0,-1 2-13 15,-1 1-13-15,-6-2-31 0,2-1 0 0,-3 0 17 0,-4 2 13 0,5 1 28 16,-1 3 8-16,-2-1 4 15,1 3 1-15,-4-3-6 16,-2 3-5-16,-4-4-24 16,-1 4-11-16,1-3-21 15,1 4-12-15,-2 6-7 16,5-1 1-16,2 11-3 16,3 3-3-16,10 7 4 15,4-5-7 1,11 2-1-16,10-9 1 0,6-5 0 15,6-4 8-15,5-8-5 16,6-1 6-16,-6-11 16 16,-1-6 2-16,-7-8 14 15,-5-7 0-15,-4-6-2 16,-8 3-2-16,-5-3-8 16,-11 5-1-16,-15 1-17 15,-7 3-2-15,-14 7-5 16,-2-1-11-16,-7 14-20 0,-8 4-14 15,6 11-27-15,5 1-15 16,15 1-19-16,9 0-23 0,18-6 71 16</inkml:trace>
  <inkml:trace contextRef="#ctx0" brushRef="#br0" timeOffset="36718.67">13312 841 1348 0,'-11'3'73'0,"-8"8"27"0,-9 8-8 0,-9 8-16 0,-4 12-15 15,-1 7-30-15,4 8-9 0,17-5-13 0,9-5-4 16,26-6-4-1,10-8-2-15,15-8 1 0,4-7 0 16,6-4 1-16,1-3 6 16,-7-5 9-16,-5-1 6 15,-16-2 14-15,-8-2 6 16,-14-5 5 0,-10 0-3-16,-13-4-15 15,-6 0-7-15,-10 2-19 0,1 4-13 16,6 3-41-16,2-2-22 15,16-1-59-15,11-3-24 16,11-1 93-16</inkml:trace>
  <inkml:trace contextRef="#ctx0" brushRef="#br0" timeOffset="37031.26">13651 945 1175 0,'22'-24'96'0,"4"5"89"15,0-1-58-15,6 7-13 16,-2 4-14-16,3 4-35 16,-3 7-6-16,-14 4-24 0,-7 7-9 15,-12 4-13-15,-11 11-5 16,-16 17-5-16,-3-1 0 15,-2 12-3-15,5-3 1 16,11-3-1 0,13-4 0-16,11-7-2 0,7-6-1 15,20-9-13-15,4-10-10 16,10-14-23-16,3-12-33 0,4-14-57 16,3-2-208-1,8-8 213-15</inkml:trace>
  <inkml:trace contextRef="#ctx0" brushRef="#br0" timeOffset="37286.68">14230 1024 1286 0,'-6'20'86'0,"0"1"31"16,1-4 16-16,5-1-39 15,5 5-16-15,7-4-31 0,6 3-8 16,2-2-9-1,2 4-6-15,8 3-7 16,-2 3-5-16,-1 9 0 16,-5 2-5-16,-9 1-3 15,-8-1-3-15,-12-1-7 0,-11-3-14 16,-9-7-34-16,-10-4-27 16,-4-10-65-16,0-6-217 15,-4-13 228-15</inkml:trace>
  <inkml:trace contextRef="#ctx0" brushRef="#br0" timeOffset="37449.23">14243 956 986 0,'38'3'131'0,"-4"2"194"16,7-3-211-16,-4-2-29 15,5-13-27-15,9-3-45 16,2-12-31-16,15-8-167 15,8-10 129-15</inkml:trace>
  <inkml:trace contextRef="#ctx0" brushRef="#br0" timeOffset="37792.9">15798 893 1390 0,'-9'33'102'16,"-5"5"15"-16,-15 5-28 0,-2 2-7 15,-4-2-55-15,-8-2-8 16,2-5-13-16,-3-1-20 16,-3-8-75-16,4-7-2 0,-9-2 35 15</inkml:trace>
  <inkml:trace contextRef="#ctx0" brushRef="#br0" timeOffset="37980.44">15334 996 1340 0,'32'34'80'15,"12"1"42"-15,4 1-11 16,8-1-17-16,-2-2-31 0,1-6-39 15,2-2-10-15,-2-8-30 16,-3-1-33-16,-4-5 9 16,-7-3 8-16</inkml:trace>
  <inkml:trace contextRef="#ctx0" brushRef="#br0" timeOffset="38178.86">16185 980 1581 0,'0'50'101'0,"3"5"14"15,5 4 9-15,-3-4-54 16,1-3-26-16,2-3-31 16,1-5-17-16,-1-9-66 15,3-2-58-15,-5-14 67 16</inkml:trace>
  <inkml:trace contextRef="#ctx0" brushRef="#br0" timeOffset="38496.94">16453 1027 1238 0,'-11'2'87'0,"0"12"152"16,0 3-147-16,5 19 11 15,-1 4-4-15,7 2-53 16,7 1-20-16,8-7-16 16,9-6-10-16,12-6 0 0,7-7-3 15,7-9 2 1,2-6 1-16,0-4 1 16,-3-7 4-16,-11-2 15 15,-9-7 9-15,-21-5 16 16,-8-4 4-16,-27-11-11 0,-11-1-14 15,-17-2-20-15,-1 3-13 16,-5 12-27 0,6 9-24-16,3 11-73 0,3 6-35 15,20 0 78-15</inkml:trace>
  <inkml:trace contextRef="#ctx0" brushRef="#br0" timeOffset="38742.87">16917 366 1328 0,'-2'3'115'0,"-2"10"129"15,-3 8-90-15,-2 15-14 16,6 6-21-16,1 7-63 15,-6 2-18-15,14-9-22 16,-2 3-21-16,7-14-79 16,3-1-70-16,11-11 78 15</inkml:trace>
  <inkml:trace contextRef="#ctx0" brushRef="#br0" timeOffset="56180.48">9190 2576 1249 0,'28'-5'101'0,"-3"0"65"0,-4-1-16 0,-7 4-14 0,-9 1-12 0,-4 1-21 16,-1 0-7-16,-7 3-21 0,-12 6-6 15,-15 10-13-15,-14 7-12 16,-14 13-16-16,-12 10-7 16,-18 22-7-16,-10 8 2 0,-40 23-4 31,-16 13 11-31,-30 16 15 16,-23 11 11-16,-15 16 13 0,-9 4 4 15,-22 2-15-15,11-3-9 16,3-11-14-16,3-7-13 15,37-13 0-15,12-14-11 0,32-21-7 16,18-10 9-16,26-20-13 16,17-8 5-16,40-26-4 15,15-7-13-15,29-16 1 16,12-8-13-16,17-19-4 16,8-10 0-16,18-13-38 15,8-16-33-15,10-13-116 16,1-15 579-16,12-33-309 15</inkml:trace>
  <inkml:trace contextRef="#ctx0" brushRef="#br0" timeOffset="56711.73">6776 2095 958 0,'-14'12'148'0,"3"6"216"0,8 2-243 0,-2-1 0 0,10 3-1 0,9-3 8 16,-2 2 0-16,18 1-18 15,-1-5-17-15,13 7-32 16,4 2-22-16,5 11-27 0,7 4 2 16,5 19-9-16,8 11-4 15,16 28 4 1,8 15-6-16,18 20 1 15,10 8-8-15,24 7-4 16,8 3 7-16,5-6-7 16,-2-5 7-16,-17-6 3 15,-1-13 1-15,-12-7 2 0,-10-3-1 16,-25-11-1-16,-15-7 0 16,-20-8-11-16,-6-9-2 0,-17-16-25 15,-9-7-18-15,-14-15-27 16,-8-9-19-1,-4-17-43-15,-4-7-15 0,-8-23 88 16</inkml:trace>
  <inkml:trace contextRef="#ctx0" brushRef="#br0" timeOffset="58280.51">6921 2268 1009 0,'-27'-22'159'0,"-3"-2"251"0,-7 10-313 0,2 3 0 0,0 5-1 0,5 3-4 0,14 3-11 16,7-2-13-16,9 2-27 15,11 3-7-15,17 12-4 0,9 3 3 16,18 19 6-16,13 8-2 15,14 19-14-15,8 10-10 16,14 19-11-16,11 11 4 16,-1 27-4-16,-1 12-3 15,-6 7-13-15,9 3-5 0,11-6-3 16,4-7 8 0,5-11 6-16,-10-10 4 15,-6-14 7-15,-5-12-6 16,-9-20 4-16,-7-10-4 0,-32-25 2 15,-17-10 5-15,-34-25-9 16,-18-12-9-16,-39-29-33 16,-25-17-12-16,-38-29-10 15,-13-14-1-15,-22-25 2 16,-3-15 5-16,-23-9 16 16,-1-1 11-16,-3 6 30 0,-3 5 11 15,13 15 14 1,1 9 12-16,13 15 14 15,12 14 2-15,20 13-7 16,1 4-8-16,16 10-9 16,7 3-4-16,28 16 8 0,18 5 8 15,27 13-4-15,15 9-7 16,25 11-13-16,21 11-5 16,29 22-10-16,10 9 5 15,17 26 4-15,-2 16-8 0,7 20 8 16,9 13-5-16,18 13 0 15,12 6 1 1,8-3-5-16,6-4 6 0,12-5-1 16,2 1 0-16,-2-7 1 15,-7 1-1 1,-21-12-4-16,-6-5 8 0,-31-7-1 16,-18-5-4-16,-45-11 0 15,-13-5-2-15,-30-22-4 16,-9-13-5-16,-29-28-10 15,-13-14-7-15,-34-30-2 16,-11-19 9-16,-18-38 3 16,-12-22-1-16,-3-31 8 15,-13-14-2-15,-11-18 10 16,3 4 3-16,5 0 2 16,4 10 1-16,9 12 4 15,-4 7-2-15,13 17 0 0,5 10 6 16,18 17-2-16,4 4 9 15,9 19 7-15,10 4-3 16,9 16 4 0,16 5 1-16,24 17-2 15,12 11-6-15,30 14-5 0,14 16-5 16,26 20-11-16,14 16 6 16,14 35-1-16,0 14-4 15,8 22 5-15,9 7-7 0,18 15 1 16,9 5 0-1,19 1 2-15,2 7 1 0,12-6 0 16,-1-4-5 0,-6 0-2-16,-2-7-1 0,-31-9 0 15,-8-7 9-15,-26-21-1 16,-9-9-1-16,-21-16-4 16,-19-17-3-16,-26-26-14 15,-15-11-6-15,-41-31-10 16,-10-19-8-16,-31-40-10 0,-13-18 3 15,-16-37-1 1,-18-14 11-16,-20-23 16 0,1-4 14 16,0 8 20-1,10 3 4-15,6 20 14 16,3 7 1-16,12 16 9 16,8 12-4-16,17 21 5 0,-1 5 0 15,3 9-12-15,5 6 5 16,13 9-15-16,9 7-4 15,32 15-1-15,14 10-9 16,25 15 1-16,22 14 0 16,43 33-2-16,20 17 2 15,39 26-1-15,10 13-1 16,24 22-2-16,14 7 0 0,8 20 4 16,6 3 1-16,-1 5 10 15,-13-1 6-15,-9 2 1 16,-5-4-3-16,-26-14-2 15,4-4-8-15,-19-21-3 16,-11-3 0-16,-29-18-5 16,-13-12 1-16,-23-24-18 15,-11-17-24-15,-14-19-64 16,-15-14-36-16,-11-21 120 16,-16-14-33-16</inkml:trace>
  <inkml:trace contextRef="#ctx0" brushRef="#br0" timeOffset="59996.86">5762 4858 1296 0,'8'-7'72'15,"12"-4"25"-15,7-3-1 0,25-11-5 0,11-5-4 0,14-11-8 0,1-8-10 0,12-17-21 16,6-10-11-16,28-17-19 0,22-9-6 16,13-17-7-1,10-5 1-15,12-18 6 0,10-2 2 0,11-12 0 16,14-3-6-1,2 11-3 1,-12 4-1-16,0 21 6 16,-12 17 6-16,-41 23-4 0,-16 18 0 15,-50 27-8-15,-27 12-4 16,-35 18 2-16,-24 8-5 0,1 3 2 16,-27 9 1-16,-29 18 0 15,-14 8-5-15,-45 22-12 16,-17 5-11-16,-23 18-10 15,-14 4 1 1,-22 16-4-16,-5 9 1 0,-22 11-6 16,-4 12 3-16,10 10 7 15,7-1 9-15,12 2 14 16,13-5-4-16,34-13 10 16,13-12-3-16,43-26 1 15,20-19 7-15,26-27 1 16,18-17 8-16,33-28 1 15,18-23 1-15,38-34 4 16,20-15-8-16,43-34 7 0,15-16 3 16,26-18 4-16,19-7 3 15,11-10 4-15,4 2 3 16,16 3-4-16,1 8 1 0,-20 11-12 31,-9 14-2-31,-30 12-3 0,-11 10-2 0,-27 20 12 16,-21 14 1-16,-39 24 16 15,-20 12 1-15,-32 19 0 16,-17 4-2 0,-27 11-18-16,-18 8-3 15,-34 24-12-15,-14 8-1 0,-18 23 3 16,-6 10-3-16,-14 16-1 16,-20 4-2-16,-15 15-20 15,-11 10-6-15,-12 13-9 16,1 10-9-16,-5-2 4 15,3 0 2-15,-2-4 6 16,5-6 5-16,20-16 8 16,16-17 6-16,55-34 7 15,26-21 2-15,48-33 5 16,32-15 5-16,58-35 4 0,20-20 4 16,55-35 6-16,24-21 0 15,47-30 7-15,28-13 5 16,40-15 7-16,0-8-1 0,22 0-2 15,-5 3-8 1,-17 15 0-16,-12 11 2 16,-54 26 6-16,-24 12 13 15,-62 34-2-15,-31 15 7 16,-51 32-3-16,-24 7-7 16,-54 23-10-16,-27 11-16 15,-41 19-10-15,-21 15-5 16,-39 22-3-16,-8 8 3 0,-30 23-15 15,-19 9-14-15,-7 13-15 16,-6 8-15-16,-18 9 7 16,14 5 9-16,-5 0 0 15,0-2 10-15,30-10 6 16,17-14 5-16,40-18 13 0,27-16 8 16,43-27 2-1,33-15-5-15,57-31 0 0,38-12-5 16,52-36 8-1,23-20 10-15,49-26 8 16,23-17 1-16,30-24 2 16,19-12-3-16,21-13 5 15,-8-2 0-15,8 6 1 16,-16 5 1-16,-37 21-5 0,-10 9 7 16,-49 24-9-16,-21 15-2 15,-46 32-3-15,-25 16-10 16,-45 25-2-16,-21 9-4 15,-54 23 1-15,-18 14-2 16,-42 18 3-16,-17 10 3 16,-25 13-17-16,-15 6 2 0,-20 10-6 15,-14 9-15-15,3 8 2 16,2 1 2-16,6 2-13 16,11-6 7-16,28-15-1 15,18-12-9-15,41-21 3 16,29-12 1-16,50-28 5 15,20-12 5-15,43-25 15 16,26-16 7-16,51-31 7 16,24-11 15-16,44-30 11 15,25-8 6-15,27-22 16 16,9-10 1-16,27 0 7 16,-3-2-5-16,-15 8-2 15,-1 6 0-15,-47 18-12 16,-27 14-4-16,-66 33-11 15,-35 21-5-15,-66 35-12 0,-33 18-2 16,-78 50-38-16,-45 22-38 16,-72 42-103-16,-49 18-319 0,-82 39 310 15</inkml:trace>
  <inkml:trace contextRef="#ctx0" brushRef="#br0" timeOffset="115229.35">17048 2233 672 0,'1'-4'103'0,"-1"4"89"0,-3-3-28 16,3 3-18-16,0 0-29 0,0 0-23 0,0-4-5 0,2 0-9 0,-2 1-8 15,4-7-6-15,1 5-7 16,-3 2-3-16,-1 2-2 0,1 1-6 15,4-5-10-15,-3 16-13 16,1 9-5 0,-1 9-11-16,0 7 3 0,0 13-5 15,-3-3-3-15,3 11 1 16,-3-4-6-16,3 4 1 16,-3 0 1-1,0-7-2-15,0-4 2 16,2-11-2-16,-2-9-9 0,3-11-17 15,-1-4-13-15,1-11-30 16,3-7-13-16,-3-8-31 16,7-9-23-16,-1-8 75 15</inkml:trace>
  <inkml:trace contextRef="#ctx0" brushRef="#br0" timeOffset="115876.14">17600 2315 974 0,'0'-1'100'0,"0"4"103"0,-2 3-69 16,-2 1-23-16,-6 2-15 0,-1 4-19 0,-2 3-19 0,1 6-17 0,-1 3-4 0,2 2-21 0,8 4 1 15,6 4-7-15,2 0-8 16,9-5 0-16,0 0-2 15,10-5-2-15,4-5 3 16,-1-6-1-16,2-6 3 16,-1-12 2-1,-9-3 1-15,-5-7 17 0,0-5 1 16,-6-4 13-16,-3-4 1 16,-7-2-6-16,-7 1-8 0,-7-5-12 15,-4-2-4-15,-9-1-8 16,1 0-5-16,1 15-20 15,2 12-9-15,6 13-32 16,0 11-4-16,5 5-33 16,4-1-13-16,9 1-231 15,2-4 216-15</inkml:trace>
  <inkml:trace contextRef="#ctx0" brushRef="#br0" timeOffset="116300.84">18046 2303 725 0,'0'0'134'0,"0"3"216"0,0 2-231 16,0 9-20-16,0 2-20 0,0 14-22 0,-1 3-13 0,1 5-11 0,3 1-5 15,8-3-16-15,10-3 4 0,4-1-9 16,6-2 2 0,7-6-5-16,0-4-3 15,-2-15 9-15,-7-5 3 0,-2-11 26 16,-4-5 4-16,-2-8 14 15,-2-2 2-15,-11-1-4 16,-4-2-2-16,-4-4-12 16,-6 2-6-16,-13-7-18 15,-6 0-5-15,-13 3-8 16,-2 7-13-16,-4 7-23 16,2 10-21-16,1 10-29 15,4 4-16-15,11 6-43 0,5-2-113 16,12 2 148-16</inkml:trace>
  <inkml:trace contextRef="#ctx0" brushRef="#br0" timeOffset="117125.01">18722 2416 878 0,'0'0'155'0,"1"2"192"15,1 0-219-15,-2 1-4 0,-2 8-33 0,-1 1-13 0,3 9-19 0,2 4-8 16,2 5-10-16,4 5-14 0,0 7-10 15,2 3-9-15,-7-4-7 16,3-2-7-16,-4-3-34 16,-2-6-23-16,1-6-61 15,2-8-26-15,7-15 80 16</inkml:trace>
  <inkml:trace contextRef="#ctx0" brushRef="#br0" timeOffset="117542.1">19099 2484 1127 0,'0'0'80'0,"-2"2"35"0,2-1-10 0,2 9-37 16,-2 2-12-16,0 11-22 15,0 3-11-15,0 11-7 16,3 0-14 0,6 0 0-16,4-7 1 0,9-8-4 15,-3-6 6-15,5-10 1 16,2-3-4-16,6-12 14 16,-1-6 1-16,4-7 23 15,-6-3 13-15,-9-5 8 16,-3-3 0-1,-18-3-15-15,-9 3-7 16,-16-5-22-16,-12 5-6 0,0 7-12 16,-3 9-8-16,6 15-19 15,8 4-9-15,7 11-29 16,2-1-22-16,14 4-22 16,4 0-24-16,14-4 72 15</inkml:trace>
  <inkml:trace contextRef="#ctx0" brushRef="#br0" timeOffset="117898.91">19652 2461 1351 0,'-3'-4'80'16,"-2"3"17"-16,-2 1-7 0,3 9-39 15,4 6-19-15,2 8-28 16,7 6 4-16,1 5-8 16,1 1 0-16,19-4 0 15,-2-5 0-15,5-11 5 16,2-3-6-16,-5-11 9 16,0-2 3-16,-3-11 18 15,0-2 17-15,-5-11 21 31,-5-2-1-31,-12-6-1 0,-5 0-6 0,-17-3-22 16,-9-2-8-16,-8 5-15 16,-1 4-14-16,-3 15-6 0,0 13-14 15,0 7-50 1,2 5-15-16,11 9-84 16,7-5-195-16,26 7 229 0</inkml:trace>
  <inkml:trace contextRef="#ctx0" brushRef="#br0" timeOffset="119208.55">20449 2656 835 0,'5'0'140'0,"-2"-5"190"0,0 4-184 0,-3-1-46 16,5 2-17-16,-5 0-34 0,1 5-12 0,-1 4-15 0,-1 2-5 0,1 1-9 0,3-1 2 0,0-7 3 15,5 1-1-15,-2-5 19 0,5-3 0 0,0-3 11 0,-4-5 1 0,1-4-13 16,-7 1-5-16,-1-3-8 16,0 1-5-16,-6 3-6 15,0 6 1-15,-4 7-5 16,4 4-2-16,-2 9-1 15,3 1-2-15,5 5-1 16,2 0 1-16,7-5 2 16,4-3-3-16,3-3 1 0,-2-3 2 15,-5-5 0-15,-2 0 2 16,-4 0 5-16,0-8-2 16,-5-2 3-16,-6-2 2 0,-1-2-6 15,1-4 1 1,-5 1-1-1,1-2-3-15,-1 8-2 0,-1 5 2 16,3 9-6-16,2 9 4 16,-1 9 1-16,7-1-4 0,3 1 4 15,11-2-3 1,5-2-6-16,3-3 3 0,-2-6-1 16,-3-1 3-16,-3-9 6 15,-1-4 3-15,-6-2 1 16,3-3 2-16,-7-3 0 15,-5 1-2-15,-3-4 2 16,-3 2-1-16,-3 3-6 16,-2 4 1-16,2 5-4 0,-2 7-3 15,4 8 2-15,0 3 0 16,11-2 2-16,1 1-2 16,11-4 0-1,2-6-1-15,1-2 2 16,2-2 2-16,-4-5 2 15,1 0 2-15,-5-1 1 16,-7-2 3-16,-1 2 0 0,-8-5-1 16,-1 0-2-16,-8 0-1 15,-1 6-3-15,-5 2-3 16,-1 8-3-16,6 7 1 16,3 9 0-16,2-2 3 15,13-2 0-15,6 0-3 16,13-10 3-16,3-1 0 15,4-6 2-15,0-5 1 16,-5-1-1-16,-7-5 4 16,-6-2 5-16,-6-2-2 0,-9-4-1 31,-2 0-1-31,-13 0-2 16,-2 1-1-1,-3 11-2-15,0 3 0 0,7 11-7 16,7 5 4-16,9 4-10 15,0 1-19-15,8-2-58 16,-1-4-40-16,17-10 61 0</inkml:trace>
  <inkml:trace contextRef="#ctx0" brushRef="#br0" timeOffset="121337.29">17863 3937 1242 0,'-8'-2'94'0,"4"-3"48"0,-3 2-12 0,6-8-13 0,1-1-12 0,1-1-8 0,6 0-4 16,-1 2-13-16,5 2-13 16,6 1-17-16,1-2 1 15,10 4-15-15,8 3-1 16,12 5-14-16,4 5-12 15,-8 6-2-15,-6 3-7 16,-16 4 0-16,-8-2 0 16,-22 4-7-16,-7-3 8 0,-15 0-11 15,-10-4 1 1,1-5-3-16,2-5-7 0,11-4 10 16,5-1 4-16,16 0 3 15,4 0-1-15,13 0 3 16,7 2-6-16,16 4 1 15,1 0 5-15,4 7 5 16,-2 1 8-16,-12 5-2 16,0 0 7-16,-18 5-13 15,-7 3 4-15,-13 6-8 16,-15 0 2-16,-14 5 2 16,-5-1-12-16,-11-2-8 15,5 3-24-15,11-11-33 0,2-4-18 16,17-10-20-1,4-7-4-15,13-10-27 0,12-12-4 0,10-19 81 32</inkml:trace>
  <inkml:trace contextRef="#ctx0" brushRef="#br0" timeOffset="121717.34">18572 3796 1380 0,'0'8'94'0,"0"2"44"0,-2-2-6 0,-10 4-8 0,-6 7-20 0,-6 6-33 0,-5 7-6 0,0 10-34 16,2 1-12-16,2 7-10 15,11 1-7-15,11-2-2 16,9-7 3-16,16-7-1 15,3-8-2-15,7-13 5 16,4-3-5-16,4-9 4 16,-3-2-1-16,-7-11 10 15,-7 0 9-15,-12-5 10 0,-7-6 14 16,-12 3-6-16,-12-2-11 16,-8 6-16-16,-9 4-14 15,-1 7-15-15,4 3-6 0,2 1-52 16,8-3-48-1,10-4-93-15,10-7 106 16</inkml:trace>
  <inkml:trace contextRef="#ctx0" brushRef="#br0" timeOffset="122417.06">18957 3995 1299 0,'0'9'82'0,"-5"-4"33"0,8 5-7 0,0-2-11 0,10 1-19 0,3 2-15 0,4 2-11 0,7 2-18 16,-2 0-2 0,10-4-12-16,-2 0-4 15,2-3 0-15,1-7-5 16,0-6 7-16,2-2 3 15,-5-6 5-15,5-4 3 16,-13-4 5-16,2-4-3 0,-3-2 7 16,-7-8 7-16,-7-2 8 15,-4-4 11-15,-12-10-7 16,-7-4-13-16,-4-15-21 16,-5 1-12-16,-5 4-10 15,0 1 3-15,3 13-4 16,-2 2 1-16,3 15 2 15,8 5-3-15,4 15 2 16,6 6-6-16,5 8 0 16,0-1-7-16,0 1-10 15,0 0-6-15,3 6-23 16,0 0-11-16,-1 4-36 0,-2-1-22 16,0-2-62-16,0-6 250 15,-2 2-86-15</inkml:trace>
  <inkml:trace contextRef="#ctx0" brushRef="#br0" timeOffset="123367.99">19222 3222 1259 0,'-7'3'75'0,"1"7"17"0,-5-1-2 0,-5 9-23 0,-3 7-22 0,0 3-20 0,-3 7-4 15,0-2-18-15,6 0 2 0,4-4-3 16,1-6-6 0,11-5 4-16,0-6 3 0,0-4 0 15,0-8 0-15,1 0 4 16,4-6-7-16,-3-2 2 15,1-2 4-15,-3 1-6 16,0 1 4-16,-3 0-3 16,-2 4 0-16,5 0 2 15,0 3-4-15,0-1 1 16,3-9-1-16,3 6 13 0,1 2 5 16,1-3 16-1,1 1 10-15,-4-4-2 16,4 2 4-16,-6-2-6 15,2-4-8-15,-3-1-6 16,1 2-2-16,-2-7-5 16,6 1 1-16,-3 4-2 15,3-2 0-15,-1 4-2 0,-3 1 1 0,7 0-5 16,-6 1-4 0,4 5 0-16,0-4 0 15,-3 4 5-15,-2-1 1 16,2 1-1-16,-4 5-7 15,1 0-3-15,-2 0 4 16,0-1-1-16,0 1-3 16,2 0 3-16,1-5-9 15,5 11 0-15,3-1 4 0,6 4-3 16,7 2 8-16,4 4-1 16,7-1 0-16,1 2 6 15,-1 1-8-15,-4-3 3 16,-1 0 4-16,-9-1-9 15,-7 0 1-15,-5-6 2 16,-5 0-3-16,-4-6 3 0,1 1-1 16,-1 0 1-16,2-2-3 15,-2-7 4-15,-2-2 2 16,1-5-1-16,-3-2-3 16,0-5-2-16,2 6 2 0,-14-4-6 31,-6 1 6-31,-8 2 0 15,-8 2-10-15,-9-3 5 0,-2 0-1 16,8 1-3-16,3 2 0 16,13 1-1-16,11 2 2 15,3 3 2-15,6 3 4 0,5 5 0 16,0 0-6-16,0 0 4 16,0 0-5-16,0 0 3 15,-1 2 1-15,-1 0 2 16,-1-1 5-16,1 1-4 15,1 1-2-15,-1 2-9 16,4 4-9-16,1-1-18 16,0 5-22-1,-3-1-40-15,-3 5-43 0,-2 1 81 16</inkml:trace>
  <inkml:trace contextRef="#ctx0" brushRef="#br0" timeOffset="172620.08">14661 9620 562 0,'-13'13'100'0,"4"-2"78"0,-1-2-10 0,4-2-42 0,3-3-18 0,3-4-14 0,0-1-13 0,1-7-5 16,7 0-6-16,-1 0-20 16,2-4-3-16,4 1-20 15,-4 1-5-15,9-1-6 16,4 3 2-16,3-1 3 15,5 4 10-15,6-1 7 16,2 3-1-16,11 1 2 16,5-4-3-16,7-1-8 15,5-5-2 1,15-1-12-16,21 0-6 0,23 1-5 16,14-1-3-16,15 7 2 15,4 1-2-15,22 2 0 16,0-8 1-16,9-3-1 15,4-8 2-15,-15-7-2 16,-8 1 0-16,-25-4-15 0,-18 9-32 16,-49 7-90-16,-13 5 78 15</inkml:trace>
  <inkml:trace contextRef="#ctx0" brushRef="#br0" timeOffset="-173904.37">21175 2216 794 0,'0'0'129'0,"0"0"86"0,-2 0-68 0,2 0-13 0,-1 0-38 0,1 0-7 0,-4 0-9 0,1 5 5 0,2-4-5 16,1 1 3-16,0 4-6 16,3 2-6-16,5 16-20 15,-4 1-6-15,8 16-20 16,-5 8-16-16,-2 5-4 0,-2 6-6 16,0-5-2-1,1 0 0-15,-4-11-21 16,-2-6-9-16,-3-11-30 0,1-2-14 15,-7-8-23-15,6-1-21 16,3-16-30-16,-6-1-226 0,11-20 243 16</inkml:trace>
  <inkml:trace contextRef="#ctx0" brushRef="#br0" timeOffset="-173637.56">21531 2339 960 0,'5'-1'178'15,"0"-4"298"-15,-2 3-310 0,0 1-25 16,2 1-28-16,-4 9-66 16,9 9-12-16,-4 15-12 0,-1 4-4 15,3 14-7-15,-4-5-4 16,0 7-5-16,4 2 3 0,-4-1-7 15,6 0-22-15,-6-9-34 16,4-4-34-16,2-14-61 31,-4 0-25-31,4-14 95 0</inkml:trace>
  <inkml:trace contextRef="#ctx0" brushRef="#br0" timeOffset="-173307.83">21986 2289 1157 0,'1'6'107'0,"1"2"115"15,3 1-55-15,-2 10-16 0,-2 5-8 16,2 7-47-16,4 6-18 16,-4 5-19-1,2-1-15-15,1 10-23 0,-1-1-10 0,-4 2-11 16,4-3-28 0,-5-8-59-16,0-8-36 15,0-3-78-15,0-9-255 16,-8-10 290-16</inkml:trace>
  <inkml:trace contextRef="#ctx0" brushRef="#br0" timeOffset="-172041.24">22550 2467 898 0,'-4'0'122'0,"-4"-2"145"0,-3-2-137 0,-2 0-20 0,-1 1-12 15,1 3-28 1,-1 0-4-16,3 5-11 0,5 4-9 16,-2 9-6-16,-2 4-8 15,4 14-14-15,-2 2-5 16,5 3-11-16,0 2 2 16,6-7-3-16,2-5-1 15,14-9 0 1,4-1-4-16,7-10 2 15,7-6 1-15,0-10 1 0,3-12 7 0,-4-4 17 16,-3-6 7-16,-7-3 19 16,-4-1 7-16,-13-2-5 15,-10 0-7-15,-20 0-17 16,-9 4-16-16,-14 9-11 16,-2 5-1-16,-1 14-21 15,-1 1-14-15,19 6-33 16,2-3-21-16,25-3-65 15,-6 5-20-15,21-5 94 16</inkml:trace>
  <inkml:trace contextRef="#ctx0" brushRef="#br0" timeOffset="-171755.79">23093 2409 1063 0,'-1'0'135'0,"5"1"-55"0,-2-1 165 0,-2 0-127 0,0 0 1 0,-2 3-7 0,-1 5-41 0,0 6-25 15,0 15-16-15,1 1-6 0,1 17-11 0,-6 0-7 0,7 5-7 16,0-1-14-16,0-4-56 16,7-4-29-16,-6-9-66 15,4 0 77-15</inkml:trace>
  <inkml:trace contextRef="#ctx0" brushRef="#br0" timeOffset="-171233.86">23451 2625 1733 0,'13'39'4'15,"4"-14"-7"-15,8 0-2 0,4-2 3 16,2-5-12-16,6-3 6 15,-4-9 1-15,-2-6 8 0,2-11 21 16,-3-5 9-16,-1-7 31 16,1 0 3-16,-11-2 15 15,-5-2 4-15,-14-4-8 16,-5-4-5-16,-22-3-24 16,-6 2-11-16,-8 8-21 15,-9 6-15-15,-2 14 0 16,1 0-14-16,1 8-46 15,10 6-25-15,12-1-98 16,6 4-367-16,8 6 350 16</inkml:trace>
  <inkml:trace contextRef="#ctx0" brushRef="#br0" timeOffset="-108203.11">20782 10846 1350 0,'0'0'15'0,"6"0"7"16,-1 0 15-16,-2 1 11 0,0 1 1 0,-1-2 4 0,-2-2 5 0,3 1 0 0,-1-4-1 0,-2 5 0 0,1-2 8 0,1 1 6 0,-2 1 3 0,0 0-13 15,-2 0-16-15,-6 1-27 16,2 4-7-16,0 5-11 15,-1 5 0-15,10 3-13 16,7 4-10-16,12-5-14 16,5-1-3-16,1-5 8 15,4 0 2-15,-2-8 22 16,-7-1 8-16,-4-4 21 16,-4-6 10-16,-8-4 12 15,-7-7 1-15,-4 1-13 16,-4-2-4-16,-13 4-15 15,1 3-6-15,-9 10-9 16,-2 3 2-16,4 13-10 16,3 7-5-16,7 12-4 15,9-1-11-15,10 3-5 0,7-8 5 16,16-8 5-16,1-7 7 16,0-10 17-16,-3-2 4 15,0-10 24-15,-4-3 8 16,0-7 16-16,-5-3-2 15,-9-2-9-15,3-4 3 16,-10 4-21-16,-4 6 7 16,-3 3-14-16,-4 7-8 15,-1 10-4-15,0 6-7 0,-1 10-20 16,6 5-13-16,9-4-25 16,0 0-4-16,16-7 21 15,-2-4 11-15,5-6 40 16,6-3 14-16,0-7 31 15,-6 1 15-15,-6-7 8 16,-7 2 1-16,-7-6-28 16,-9-1-10-16,-4 2-25 0,-8 5-5 15,-8 14-16 1,-5 8-5-16,-3 12-15 16,7 6-8-16,15-1-1 15,6-5-6-15,23-7 15 16,11-7 0-16,7-6 25 0,10-3 19 15,-6-10 24-15,0-1 4 16,-18-2 1-16,-6-4-8 16,-11 3-19-16,-11 1 4 0,-14 5-21 15,-4 1-20 1,-12 15-40-16,-3 3-28 16,6 9-45-16,7 1-23 15,9-9-206-15,11 4 218 0</inkml:trace>
  <inkml:trace contextRef="#ctx0" brushRef="#br0" timeOffset="-107485.85">21557 10270 1079 0,'0'5'102'0,"0"-1"55"0,7-4-60 0,4-6-7 0,2-5-25 0,0-1-7 0,-1-7-7 0,1 0-2 16,-2-7 0 0,5 3 5-16,-4-9-1 15,1 2-3-15,-2-8-9 16,-2 5-6-16,-2 5-13 15,-1 6-1-15,-3 8-6 0,-1 1 1 16,-2 13 0 0,3-2-2-16,5 17 7 0,-3 8-2 15,4 12 4 1,2 9 6-16,2 13-5 0,-1 1-5 16,1 15-6-16,0 6-5 15,-9 14-9-15,3 3 4 16,-4-5-15-16,-3-2-11 0,-2-20-13 15,2-4-16-15,-1-16-11 16,1-5-6-16,3-14-12 16,-2-11-3-16,3-10-30 15,-3-9-11-15,2-1 68 16</inkml:trace>
  <inkml:trace contextRef="#ctx0" brushRef="#br0" timeOffset="-107184.11">21631 10988 979 0,'-18'11'68'0,"4"0"27"16,0 3 0-16,12 0 3 0,5 0-7 0,13 2 13 0,6 0 14 0,7 0 7 0,5-4 6 15,7-9-12-15,7-3-17 16,-1-8-36-16,2-4-20 0,-3-4-58 16,-7 0-36-16,-10 4-87 15,-3-1-44 1,-2 4-199-16,-3 5 214 0</inkml:trace>
  <inkml:trace contextRef="#ctx0" brushRef="#br0" timeOffset="-106631.14">21946 11563 1303 0,'2'0'128'0,"1"2"57"0,0 2-28 0,0 8-11 0,2 16-58 0,4 10-28 0,4 28-20 15,1 11-7-15,7 18-11 16,1 7-7-16,0 1-24 15,0-1-19-15,-8 6-71 16,-4 2-16-16,-7-7-66 16,-2-10-83-16,-1-24 173 15</inkml:trace>
  <inkml:trace contextRef="#ctx0" brushRef="#br0" timeOffset="-106336.85">21847 12516 1445 0,'12'41'87'0,"10"4"32"16,7 0-15-16,7-4-29 16,4-7-15-16,7-8-20 15,2-11-10-15,4-15 15 16,-2-3 13-16,-10-13 19 15,-9-9 15-15,-10-3 2 16,-5-9-15-16,-11-4-22 16,1-3-22-16,-11 2-46 15,1 1-20-15,-5 9-62 16,1 7-40-16,-1 8-91 16,9 4-81-16,10-3 172 15</inkml:trace>
  <inkml:trace contextRef="#ctx0" brushRef="#br0" timeOffset="-105719.64">21817 13612 1104 0,'-8'11'128'0,"0"8"150"0,-6-4-130 0,-4 9-46 0,6 6-25 0,4 11-50 16,2 6-15 0,6 15-16-16,11 1 4 0,12-6-10 15,6-2-17-15,12-17 4 16,5-7-4-16,-4-21 13 16,4-9 19-16,0-13 22 15,1-12 9 1,-9-7 30-16,-3-3 4 0,-21-7 6 15,-10-1 7-15,-10 1-16 16,-19-2 3-16,-13 2-30 16,-8-3-12-16,-3 11-31 15,4 5-20-15,4 18-28 16,-4 10-26-16,11 5-45 0,4 4-29 16,17-5-31-1,10-3 81-15</inkml:trace>
  <inkml:trace contextRef="#ctx0" brushRef="#br0" timeOffset="-105517.85">22369 13842 1264 0,'2'-2'215'0,"-2"-2"309"0,0-6-417 15,0-1-28-15,0 5-64 16,3-2-38-16,3 3-84 0,-3-1-52 16,8 0 78-16</inkml:trace>
  <inkml:trace contextRef="#ctx0" brushRef="#br0" timeOffset="-104931.42">23000 13411 1107 0,'0'7'185'15,"-3"1"253"-15,-7-5-280 0,-4 3-12 16,-11-3-51-1,0 2-26-15,-15 4-30 16,-4-1-7-16,0 0-11 0,1 2-8 16,10-1-12-16,8-1-1 0,11 0-3 15,7 1-5-15,6-1-3 16,1 3 6-16,5 5 3 16,-2 6 2-1,3 3 0-15,-3 4-2 16,-4 10-22-16,-6 4-6 15,-1 6-22-15,-3-2-10 0,4-1 6 16,3-7 9-16,4-15 28 16,0-5 18-16,5-11 28 15,5-8 19 1,2-11 7-16,6 0 1 0,13-5-6 16,9-2-17-16,7 6-5 15,5 4-6-15,0 6-8 16,-9 5-3-16,-6 12-5 15,-10 2 5-15,-5 11 3 16,-6 1 6-16,-6 10 12 16,-10 2-6-16,-15 5-2 15,-5 1-1-15,-16 5-9 16,-7-1-6-16,-19-1 1 0,-2-2-3 16,-4-6-15-1,2-2-6-15,4-14-39 0,1-7-18 16,5-8-69-16,-2-9-48 15,6-4 106-15</inkml:trace>
  <inkml:trace contextRef="#ctx0" brushRef="#br0" timeOffset="-34532.18">16355 3421 974 0,'19'3'83'0,"0"2"63"0,0-4-33 0,-3 4-23 0,1 0-4 15,-1-4-3-15,0 4-7 16,1-3-7-16,-1 4-7 16,6-4-25-16,3-1 2 0,10 1-13 15,7-2-2-15,22-5-2 16,10-1-4-16,8-2-10 16,6-2 0-16,5 4-3 15,7 0-2 1,18 4 0-16,11 2 3 15,8 0 8-15,1 5 2 16,-3-2 4-16,11 0-2 0,3-1-6 16,4-2 0-16,0 1-2 15,-4-1 5 1,7 0 2-16,0 2-2 16,-3 0-4-16,2 1-2 0,-1 3-6 15,1 0 1-15,0 5 3 16,-4 0-8-16,-1-1 2 15,3 1 3-15,-2-8-4 16,-1-1 2-16,3-2 0 16,3-3 0-16,-3-4 2 15,0 2-3-15,-7 4-1 16,0-2-2-16,-1 3 1 0,-3 1 4 16,-1 4-3-16,-12 5 2 15,7-4-2-15,1 0 5 16,-4 0 3-16,-2 1-6 15,-10-1-2-15,7 0 0 16,6 1 3-16,-5-1-3 16,-7-4 0-16,-2 1 0 15,-4-3-2-15,11-2 2 0,-3-1 1 16,1 1 0-16,-15-4 0 16,-10 1-1-16,-4 1 2 15,-5 2-2-15,-1 1 1 16,-3-1 0-16,-13 2-2 15,-9 0 1-15,-15 0 0 16,-5 0 0-16,-17-2 0 16,-4 1 0-16,-16 1-3 15,-7 0 4-15,-17 0-1 16,-12 0-5-16,-18 0 1 16,-14 0-1-16,-17-7 4 15,-10 1 1-15,-9-3 0 16,-3-1-1-16,-1-2-4 15,1-1 5-15,-12 0 3 16,-7 1-3-16,-11 5 2 16,-7-2-8-16,7 4 3 0,-4-1 4 15,-9 3-1-15,-5 0 0 16,-9 3 1-16,5 0-4 16,-7 0 3-16,-3 0 1 15,-8 0-1-15,1 0 6 16,-11 1-7-16,-2 2 5 0,-5 5-1 15,-12-3-5-15,3 3 2 16,-7-2-3-16,-2 0 3 16,-2-1 2-16,10-3 1 15,5-2-3-15,-3-3 0 16,5-1-3-16,19-5 4 16,2 4 1-16,3-3-2 15,8 4 4-15,0-1-2 16,1 2-2-16,20 3 4 15,-5 1-5-15,-1 7-3 16,0-3 8-16,5 4-4 0,8 2 1 16,-1-3 4-16,3 3-10 15,1-1 0-15,7 1 7 16,17-5-4 0,4 5 1-16,6-1 0 15,2 2-7-15,13-1-1 16,9 2 2-16,21 0-6 15,11 1-1-15,20-5-6 0,5-4-5 16,20 4 1-16,7-7 5 16,19 1 7-16,7-1 6 0,20-2 5 15,3 0-3 1,12-2 2-16,2-3 0 0,9-6-4 16,8-1 3-16,16-4 2 15,18-1-3-15,10-1 3 16,-3 4 1-16,9-5-2 15,3 3 1 1,9 4 2-16,8 1-4 0,6 0 2 16,1 3 3-16,6-2-4 15,-1 4 2-15,5 0 1 16,1 1-1-16,-2-1 0 16,-2 3 0-16,3 1 0 15,-8 2 0-15,5 0 0 16,1 0 1-16,0 2 0 15,1-1 0-15,-5 2-1 16,2 0 3-16,4-1-1 16,-1-2-2-16,7-2 1 0,-1-2-3 15,-2-1 2 1,0-1 2-16,7 1-2 16,5 2 1-16,-8 1-1 15,1 2 0-15,-7 3 1 0,-2 4 3 16,-12 2-4-16,-11 2 0 15,-28 0-7-15,-19-6-42 16,-33-8-262-16,-27-13 209 0</inkml:trace>
  <inkml:trace contextRef="#ctx0" brushRef="#br0" timeOffset="-30758.71">22330 3686 890 0,'-8'3'112'0,"0"-3"145"0,-2 2-120 0,2-4-10 0,-4-1-12 0,7 3-16 0,-4 0-2 0,4 0-25 16,-3 0-4-16,0 0-30 15,-5 2-16-15,2 20-15 16,2 8-5-16,4 31-3 16,2 13 1-16,8 29 0 0,1 13 2 15,8 20 0-15,8 4-5 16,4-13-27-16,0-14-13 15,1-33-24 1,-3-15-1-16,-4-25-1 16,-1-15-6-16,-4-28-22 15,3-19-101-15,0-29 123 0</inkml:trace>
  <inkml:trace contextRef="#ctx0" brushRef="#br0" timeOffset="-30530.89">22473 3883 1443 0,'0'2'86'0,"0"10"55"16,2 12 16-16,-2 14-17 15,1 12-11-15,9 18-58 16,1 8-36-16,1 9-22 16,4 2-6-16,8-2-31 15,-1 2-19-15,3-7-61 16,1-1-50-1,-4-10-21-15,-5-12-14 0,-4-13-147 16,-6-9 212-16</inkml:trace>
  <inkml:trace contextRef="#ctx0" brushRef="#br0" timeOffset="-30280.4">22164 4673 1462 0,'-2'6'87'0,"-4"9"52"0,9 4-11 16,0 6-12-16,8 5-19 16,4 3-46-16,0-2-21 15,12 3-27-15,5-4 2 16,12-4-2-16,8-4 7 0,11-11 15 16,3-7 5-16,10-8-1 15,4-5-11-15,6-2-36 16,-7-3-36-16,-12-2-78 15,-10-5-57-15,-16-5 98 16</inkml:trace>
  <inkml:trace contextRef="#ctx0" brushRef="#br0" timeOffset="-29407.72">21500 5687 1232 0,'-2'3'108'0,"-1"7"40"0,1 15-58 0,2 3-27 0,0 21-41 0,2 5-13 16,1 6-11-16,0-2 6 0,4-6-4 16,-4-6 0-1,-2-13-1-15,1-8 0 0,-2-10 3 16,0-12 5-16,-3-2 13 16,-4-13 6-16,1-15 11 15,-3-11 9-15,6-20 4 16,3-9-5-16,1-10 6 15,10 1-5-15,2 10 9 16,-1 9 1-16,3 23-8 16,-3 12 3-16,2 20-19 15,5 12-14-15,2 21-9 16,6 8-12-16,3 20-1 0,0 2 1 16,4-5 2-16,6-1-1 15,7-10-1-15,0-5 6 0,-1-12-4 31,-5-2 12-31,-14-15 20 0,-5-2 17 0,-9-12 31 16,-7-10 6 0,-4-17-2-16,-2-11-11 15,-4-14-28-15,-2-6-12 16,-6-10-22-16,0 4-6 16,1 11-3-16,0 4-7 0,10 17-9 15,1 11-18-15,0 12-49 16,3 5-35-16,8-1-70 15,2 5-23-15,9-1-35 16,6 0-236-16,15 1 308 16</inkml:trace>
  <inkml:trace contextRef="#ctx0" brushRef="#br0" timeOffset="-28997.86">22718 5559 1191 0,'9'-12'85'0,"-6"-1"76"0,-3 4-29 0,-9 2 5 15,-5 0-11-15,-4 3-28 0,-5 0-12 16,-3 4-25-16,-4 3-10 0,-4 2-22 16,-1 4-6-16,5 5-19 15,3 0-3 1,10 2 2-16,6 3-11 15,11 2 1-15,4 2-2 0,15 9 3 16,3-1 0 0,15 4 3-16,7 1 2 0,2-1 0 15,3 1 2-15,-2 2 0 16,-4-2-2-16,-6-4-4 16,-10-1 6-16,-22-4 0 15,-8-1 1-15,-27-1 5 16,-11-6-7-16,-10-7 0 15,-1-4-11-15,-1-11-31 16,1-10-11-16,4-10-39 16,2-4-6-16,21-5-15 0,2 1-4 15,16-2-190 1,1-4 197-16</inkml:trace>
  <inkml:trace contextRef="#ctx0" brushRef="#br0" timeOffset="-28766.41">23104 5593 1607 0,'13'30'91'0,"-4"1"23"0,-7 5-10 0,-7 7-12 0,-1 4-34 0,-2 4-30 16,-2-2-11-16,1-5-45 15,-1-6-20-15,10-5-46 16,0-6-27-16,0-12-28 16,4-2 20-16,-4-13 63 15</inkml:trace>
  <inkml:trace contextRef="#ctx0" brushRef="#br0" timeOffset="-28533.86">23057 5558 1293 0,'9'8'112'0,"5"11"101"16,9 6-50-16,2 8 13 15,5 3-21-15,6 5-38 16,7-3-22-16,1 5-56 0,-3-4-21 0,5 1-26 16,-4-3-6-1,4-5-35-15,-2 0-25 16,-6-12-43-16,-10 1-16 15,-6-12-38-15,-7-6-6 16,-3-14 100-16</inkml:trace>
  <inkml:trace contextRef="#ctx0" brushRef="#br0" timeOffset="-28314.18">23579 5422 1524 0,'13'8'109'0,"-12"6"84"16,7 2-4-16,-8 9-13 16,-2 10-19-16,2 14-64 15,4 6-26-15,-4 8-41 16,0 2-18-16,0-1-42 16,8 0-31-16,3-14-73 15,-4-4-47-15,16-12 97 16,-5 1 8-16</inkml:trace>
  <inkml:trace contextRef="#ctx0" brushRef="#br0" timeOffset="-26216.98">17685 7816 579 0,'-3'2'84'0,"-5"-2"64"0,3 0-54 0,-3 0 13 0,4 0-23 16,4-2-6-16,3-3-6 15,0 1-6-15,5 1-4 16,-5-5 3-16,-1 5-1 15,-2 3 1-15,0 0 11 16,1 0-5-16,-1 0 2 16,3 0-1-16,-3 0 3 15,0 0-2-15,2 0 0 16,0 1 3-16,1 4-20 0,0 1-8 16,2 7-10-16,-2 7-15 15,-2 17-2-15,-1 8-4 0,2 14-11 16,3 4 5-16,1 8-12 15,-3-2 3 1,7 2-2-16,-6-2-13 0,6-6-18 16,-1-4-1-1,1-15-22-15,-4-8-12 0,0-14-25 16,1-9-35-16,-7-19 90 16,6-12-9-16</inkml:trace>
  <inkml:trace contextRef="#ctx0" brushRef="#br0" timeOffset="-25548.94">18163 8283 876 0,'-1'0'115'0,"-3"-2"97"0,1 1-104 0,0 1 0 0,1 0-32 0,4 1-3 0,1 4-15 16,2 1-15-16,-2 4-7 15,3-7-14 1,1 0-4-16,-1 0 2 0,4-3-1 16,2-1 7-16,-2-4 1 15,4-3 2-15,-5-3 4 16,-6 2 1-16,4-2 2 15,-7-2-2-15,-7 0-8 16,0 1-3-16,-6 4-13 16,-6 3-4-16,6 5-6 15,1 5-5-15,5 7-2 0,6 4-2 16,4 3-3-16,6-3-3 16,10-5 5-16,2-2-2 15,-2-7 7-15,0-2 5 16,-3 0 0-1,-9-3 8-15,0-7 6 0,-6 3 3 16,-4-8 6-16,-5-2-2 16,4 4-3-16,-4-4 0 15,0 9-5-15,-3 0-1 16,1 7-7-16,-1 2-5 16,5 9-6-16,1 1-14 0,4-3-38 15,-1 1-29-15,4-3-74 16,4-4-147-16,14-10 181 15</inkml:trace>
  <inkml:trace contextRef="#ctx0" brushRef="#br0" timeOffset="-24798.83">18745 8067 635 0,'0'0'129'0,"0"0"150"0,-3-2-105 0,2-1-54 0,1 2-23 0,0-6-25 0,0 4-14 0,0 2-11 15,-2 1-7-15,-4 4-9 0,-2 3-6 16,-2 4-6-16,6-2 2 15,0 10-3-15,1-2 7 0,2 7-10 16,-1 3-3-16,0 4-6 16,2-2-9-16,5-4 1 15,11-1 0 1,3-9-2-16,8 1 3 0,6-6 1 16,-3-9-4-1,3-2 7-15,-3-6 3 0,-8-5 16 16,-1-2 13-1,-4-7 8-15,-1-4 10 16,-4-5 0-16,-1 0-2 0,-7 1-3 16,-4-2-9-16,-10-1-14 15,-4-1-4-15,-5 5-16 16,-3 0-3-16,-2 12-10 16,-1 5-12-16,0 6-30 15,1 3-21-15,4 2-40 16,-1 2-25-16,16 3-34 0,5-1-182 15,8 3 218-15</inkml:trace>
  <inkml:trace contextRef="#ctx0" brushRef="#br0" timeOffset="-24382">19233 8002 1285 0,'1'-12'81'0,"1"-1"50"0,-2 0-17 0,-2 6-14 0,1 2-11 0,-6 10-26 16,3 1-11-16,-4 14-23 16,-3-1-7-16,4 8-13 15,0 3-3-15,3 0-5 16,4 2-4-16,7-3-2 15,5-2-2 1,14-5 0-16,5-6 1 0,9-8 1 16,2-3 4-16,4-5 1 0,-2-8 3 15,-6-3 13 1,-7 1 8-16,-16-7 20 16,-9 0 11-16,-6-4-3 15,-2-2-2-15,-20-4-25 16,-6-2-10-16,-13 1-15 15,-6 4-21-15,6 12-20 16,1 5-26-16,10 4-53 0,2 2-27 16,14-3-148-16,7 1 170 15</inkml:trace>
  <inkml:trace contextRef="#ctx0" brushRef="#br0" timeOffset="-24001.66">19701 7786 1418 0,'-3'7'92'0,"3"2"52"0,0-3-8 0,6 15-18 15,4-1-15-15,3 23-38 0,-2-1-19 0,3 9-38 0,0-1-8 16,-1-12-42-16,-1-6-20 16,-4-10-64-16,-2-5-40 15,-1-6 91-15</inkml:trace>
  <inkml:trace contextRef="#ctx0" brushRef="#br0" timeOffset="-22963.42">20358 7851 551 0,'4'-2'118'0,"1"1"82"0,-3-4-49 0,-2 3-3 0,0-1-41 0,-2 0-18 0,-3 0-27 0,5 3-7 16,0 0-14-16,-3 0 7 15,2 0-2-15,-6 2 5 16,1 2-15-16,4 4-5 16,-2 0-12-16,-3 0-6 0,4 1-2 15,-6 2-3 1,4 2-2-16,-5 0-8 16,1 7 0-16,6 4 1 0,3 7-2 15,0-2 1 1,6 2 0-16,0 1-1 0,9-4-2 15,4-3 3-15,-2-3 0 16,3-6-3-16,3-5 9 16,2-1-1-16,6-9 8 15,-2-1 9-15,-6-8 2 16,-1-1 13-16,-6-7-2 16,-2-1 4-16,-4-8 3 15,-4-7-7-15,-4-1-6 16,-2-5-6-16,-8 0-11 15,-9 2-3-15,-4 8-5 16,-10 2-2-16,-4 7-8 0,-3 12-9 16,2 2-12-16,3 5-17 15,12 5-22-15,4 6-9 16,9-3-20-16,5 4-6 0,11 7-10 16,-1-3-80-1,9 3 123-15</inkml:trace>
  <inkml:trace contextRef="#ctx0" brushRef="#br0" timeOffset="-22515.11">20921 7953 1128 0,'0'-4'78'0,"0"0"48"0,-3 3-17 0,-4 4-19 0,6 7-2 0,-2 2-24 16,1 4-1-16,-1 3-18 16,3 6-14-16,1 8-16 0,3 2-7 15,0-4-6 1,6-1-5-16,9-4 2 0,1-4-5 15,12-10 0 1,-2-2 6-16,0-10-2 16,0-5 11-16,-5-4 11 15,0-4 9-15,-8-8 21 16,-2 3 2-16,-11-8 3 0,1 1 2 0,-13-6-10 16,-6-1-10-1,-8-4-15-15,-5-1-11 0,-1 9-19 16,-4 8-5-1,-1 13-27-15,3 4-23 0,8 3-37 16,5 3-28-16,9 2-24 16,3 3 68-16</inkml:trace>
  <inkml:trace contextRef="#ctx0" brushRef="#br0" timeOffset="-21412.8">21651 7756 390 0,'0'0'99'0,"-1"2"122"0,1 1-68 0,0-3-38 0,3 5-10 0,-3-5-29 16,-3 3-9-16,4 5-15 0,-1-7-4 0,0-1-3 31,0 2 3-31,0-2-3 0,0 1 2 16,2 1-7-16,-2 0-9 15,0-2-8-15,0 0-2 0,0 0-2 16,0 0 8 0,0 0-7-16,0 0-3 15,0 0-3-15,0 0-6 0,0 0-1 16,0 1 2-16,-2 6-4 16,-1-1 3-16,1 0 7 15,-2 0 1 1,4 2 5-16,1 2 0 0,-1 2-5 15,0 1-4-15,-1 3 1 16,1 6 4-16,0 6 3 16,0 10-1-16,1 14-6 15,4 3-10-15,1 8-3 16,2 0-2-16,5-3-2 0,-4-8-6 16,5-9-14-16,4-7-2 15,-6-10-14 1,3-9-4-16,-6-11-14 15,-4-6-22-15,1-19-1 0,0-4-321 16,6-17 274 0</inkml:trace>
  <inkml:trace contextRef="#ctx0" brushRef="#br0" timeOffset="-21117.22">22000 7794 1381 0,'6'3'100'16,"-1"5"38"-16,-4 5 1 0,1 6-31 0,0 6-17 0,1 11-27 16,0 7-14-16,2 7-26 15,4 7-6-15,2-3-14 0,0-1 0 16,2-1-4-1,-5-1 0-15,1-6-20 16,-1-5-15-16,-5-12-34 16,-1-4-31-16,-1-16-38 15,-1-5-26-15,4-11 93 16</inkml:trace>
  <inkml:trace contextRef="#ctx0" brushRef="#br0" timeOffset="-20765.57">22456 7843 1158 0,'8'-6'94'0,"0"3"73"16,-4 3-34-16,-4 3-7 15,-3 5-4-15,2 6-19 16,-4 2-1-16,2 13-26 16,3 1-15-16,4 8-27 15,1 6-12-15,5 1-17 16,-3-3 0-16,3-7-20 15,1-8-15-15,-3-5-39 0,0-6-34 16,0-9-54-16,1 0-24 16,7-9 101-16</inkml:trace>
  <inkml:trace contextRef="#ctx0" brushRef="#br0" timeOffset="-20220.57">22880 7945 824 0,'5'0'104'0,"-2"2"136"15,2 3-117-15,-2 1-14 0,-3 0-8 16,0 1-12 0,1-7-5-16,-1 4-7 0,0 3-10 15,-11 5-21 1,4 4-6-16,-6 9-20 0,2 8-2 15,8 8-9-15,4 2-6 16,10-2-6-16,8-3 0 16,7-5-2-1,2-8 3-15,7-11-3 0,-4-4 5 16,4-10 0-16,-5-2 5 0,1-7 8 16,-2-8 5-1,-6-9 7-15,-4-2 1 0,-8-4 6 16,-4-2 2-1,-17-6-3-15,-12-7-6 0,-6 0-15 16,-7 1-5-16,0 6-19 16,2 9-9-16,-3 14-23 15,6 7-21-15,3 7-25 16,2 5-26-16,9 4-30 16,7-3-172-16,13 3 200 15</inkml:trace>
  <inkml:trace contextRef="#ctx0" brushRef="#br0" timeOffset="-19902.05">23499 7816 1080 0,'0'6'150'0,"0"7"176"0,0 9-194 0,-2 0-1 0,0 5-42 0,1 0-19 0,2 11-33 16,3 1-9-16,5 4-18 15,2 2-6-15,-5-7-22 16,5-6-15-16,-1-7-38 15,-2-3-36-15,4-6-42 16,-1-3-142-16,-3-12 176 16</inkml:trace>
  <inkml:trace contextRef="#ctx0" brushRef="#br0" timeOffset="-19315.78">23901 7882 969 0,'-2'0'89'16,"1"0"69"-16,-3-1-55 15,-2 1-10-15,3 1-18 0,1 3-25 16,-2 8-3-1,-3 10-18-15,1-1-7 0,-2 10-14 16,0 4-8-16,7-5 4 16,1 5-4-16,8-7 0 15,3-4 1-15,8-7-3 16,7 0-4-16,8-7 5 16,2-1-6-16,3-9 4 15,4-1 6-15,-4-10 13 16,2-5 15-16,-9-5 20 15,-8-2 3-15,-12-2 5 16,-7-2-4-16,-13-3-5 16,-8-3-9-16,-14 0-14 15,-8-1-10-15,-7 8-19 16,0 5-6-16,-3 12-21 16,5-1-9-16,10 7-36 0,6 3-17 15,14 0-47-15,4 2-112 16,14-2 155-16</inkml:trace>
  <inkml:trace contextRef="#ctx0" brushRef="#br0" timeOffset="-17615.1">24199 2431 1031 0,'3'11'102'0,"-1"1"34"0,-5 4-36 0,-5 6-33 0,5 5-41 0,-5 4-8 15,8 3-13-15,9 0-1 16,4-8-3-16,2-6 2 16,11-9 4-16,-6-3 9 0,1-11 15 15,2-4 10 1,-1-8 3-16,4-9 3 16,-10-4-3-16,-1-9-1 0,-8 4-4 15,-11 2-4-15,-5-4-14 16,-10 5-5-16,-9-3-10 15,-4 3-6 1,-11 8-4-16,6 6-16 0,2 15-32 16,2 2-24-16,15 12-49 15,4 1-91-15,17-1 133 16</inkml:trace>
  <inkml:trace contextRef="#ctx0" brushRef="#br0" timeOffset="-17301.67">24705 2481 1053 0,'-11'0'75'0,"-3"3"31"16,-2 7-28-16,1 12-33 16,-3 3-15-1,12 8-12-15,0 3-7 16,13-1-7-16,8-7-2 15,10-9 1-15,3-3 0 16,10-13 7-16,0-1 10 0,1-5 9 16,1-10 13-16,-12-1 13 15,-6-10-2-15,-15-1-4 16,-10-6-3-16,-16-3-26 16,-10-2-4-1,-13 1-13-15,-6 1-9 0,3 4-33 16,2 3-21-16,5 13-42 15,3 7 45-15</inkml:trace>
  <inkml:trace contextRef="#ctx0" brushRef="#br0" timeOffset="-16404.38">24538 8075 958 0,'-3'-8'75'0,"-2"2"58"0,2-2-42 0,3-2-2 15,0 2-16-15,0-1-18 0,0-1-15 0,0 7-15 16,0 3-4-16,0 8-11 16,-1 5 0-16,-7 12-2 15,3 5-7-15,2 9 0 16,3 1-1-16,4-2 1 15,9-4-1-15,6-7-3 16,3-5 3-16,8-17 18 16,2-5 11-16,-1-14 22 15,-1-10 2-15,-8-4 1 16,-4-7-3-16,-15-3-6 16,-3-3-2-16,-11 0-14 15,-8-5-10-15,-11 4-13 16,-5 2-12-16,0 15-24 0,2 3-9 15,5 22-41-15,7 10-14 0,9 5-39 16,4 7-279-16,16 5 271 16</inkml:trace>
  <inkml:trace contextRef="#ctx0" brushRef="#br0" timeOffset="6406.5">20419 9180 904 0,'2'-3'97'0,"-1"-2"56"0,-1 2-15 0,0 2 0 0,0 1-30 0,-1 0-17 16,1 1-10-16,-4 2-1 0,1 5-8 15,-3 2 8-15,-5 2 0 16,3 4-10-16,-11 6-10 0,-5 7-21 15,-1 8-15-15,-19 4-16 16,-6 7-4-16,-17-3-13 16,-7 3-12-16,10-4-47 15,-1 0-17-15,16-6-49 16,9-6-2-16,15-12-24 16,8-9-206-16,12-17 241 15</inkml:trace>
  <inkml:trace contextRef="#ctx0" brushRef="#br0" timeOffset="6686.1">19864 9209 1317 0,'-5'31'106'15,"2"-4"51"-15,3 5-27 0,3 1-26 16,8-2-24-16,16 7-7 16,11 3-10-16,19 6-13 15,1 1-12-15,8 4-21 16,4-2-8-16,-9-4-18 16,-4-2-29-1,-15-11-54-15,-2-4-41 0,-5-14-82 16,-4-7 115-16</inkml:trace>
  <inkml:trace contextRef="#ctx0" brushRef="#br0" timeOffset="7370.07">20910 9166 904 0,'-2'2'110'0,"2"-1"90"0,0 2-43 0,0-3-28 0,0 0-9 0,0 0-14 15,6-3-8-15,1 2-9 16,5-2-11-16,4-4-4 16,6 2-2-16,3 2-5 15,1-3 0-15,2 1-13 0,4-1-11 16,-4 4-12-16,0 2-19 16,-1 7-6-16,-5 1-2 0,-7 11-6 15,-3-2 3-15,-13 10-2 16,-7 3 1-16,-6 1 0 15,-12 5-2-15,-1 2-5 16,-1 0-2 0,-7 2-11-16,5-4 3 15,-6-6-6-15,8 3-1 16,6-6 16-16,6-2-3 16,13-8 8-16,4-1 0 15,12-6-4-15,7-1 8 0,15-7 11 16,1-1 9-16,10-1 11 15,9-1-2-15,12-1-8 16,2-4-7-16,10-5-30 16,1-4-22-16,-9 0-141 15,-6-3-25-15,-8 6 94 16</inkml:trace>
  <inkml:trace contextRef="#ctx0" brushRef="#br0" timeOffset="25827.55">20364 2049 1227 0,'0'0'27'0,"1"0"-5"0,-2 5 32 0,1-2-12 0,0 3 4 0,0 0 1 0,0-4 3 0,0 3 4 0,3-2 2 0,0 0-3 15,2-3-10 1,-2 0 0-16,-1-8-17 0,-1 0 5 16,1-4-10-16,-2-4-5 15,6 0 9-15,-1 0-5 16,-2 1 8-16,3-7 2 15,1 1-1-15,-1 2 1 16,0 2-3-16,2-2 2 16,-5 2-6-16,0-2 2 15,1-2-7-15,-3-1-7 0,-2 0 0 16,-4 1-7-16,-1-2 0 16,-2 1-1-16,-3 0-3 15,6-4 8-15,-5 6-1 16,4-5 1-16,-3-2 4 15,-2 0 0-15,-2-1 0 16,-1 7 2-16,1 1 0 16,1 5-2-1,-3 3-1-15,1-2-9 0,0 1-2 0,-5-1-1 16,5 0-3 0,1-1 4-16,-3-2 0 15,-4 1 0-15,1 1 2 16,-5 0-1-16,-4 3 1 0,3 4-4 15,-7 3-5 1,2-1 8-16,2 4 0 16,-5 1-4-16,6 1 1 0,-2 1 2 15,6 1-5-15,-3 3 5 16,3-4 4-16,4 1-10 16,-8 2 5-16,2 1-3 0,0 0 0 15,-2 3 5-15,5-2-1 16,0 2-1-16,7 5-4 15,4-6-1-15,3 3-1 16,2 1 8-16,0 2-1 16,0-1-4-16,4 6 1 15,-3 0-4-15,0 8 5 16,2 1 2-16,-1-2-2 16,-7 0 0-16,1 3-2 15,-1-1 4-15,6 0-2 16,-1 0-5-16,1-5 4 15,2 2-6-15,-3-4 5 16,4 2 6-16,2 3-5 16,-1-1 3-16,-2 0-10 15,-2-4-4-15,2 1 1 16,-2 2-6-16,0 3 9 0,-1-3-1 16,4-1 6-16,2 2 3 15,0-2 2-15,3 2 0 16,-3-7 0-16,-3-1 0 0,-3-4 0 15,3-1 2-15,-4 0-1 16,1-1 1-16,1-4-2 16,-2 2-1-1,2-5 2-15,5-1 0 0,0-1 1 16,-2 4-3-16,7-10 1 16,-2 2-2-16,-1-3 4 15,6-2 4-15,-7-1 0 16,1 1 4-16,-1-3-5 15,-1 3-2-15,3 3-2 16,-3 5-4-16,0-1 0 16,0-1 1-16,0-1-1 15,0 1 0-15,2 1 0 16,0-1-2-16,-1 0 4 16,-1 1 1-16,2-12 0 15,-5 7 2-15,3 1-2 16,0-1 4-16,0 0-1 15,-2-2-1-15,-3 0 1 0,2-3-5 16,3-2 2 0,0 1-2-16,-1-1 0 0,1 0 0 15,0 1-1-15,0-2 3 16,0-1 0-16,0 1 3 0,0-2 0 16,1 2-3-16,-2 2 2 15,-4-1-3 1,-1 0 0-16,-7-1 1 15,0-2-3-15,-2 2 5 16,-1-6-3-16,-3 1 4 0,3-6 0 16,3 1-5-16,-2 0 3 15,2 1-1-15,0 4-2 16,1-2 4-16,2 4 1 16,-2-8 2-16,-1 1 3 15,0 2-5-15,1 3 0 16,-2 5-3-16,-1 0 0 15,3 1 1-15,1 2 0 16,1 0 0-16,1 6 0 16,-7-1-1-16,2 3 0 0,-2 1 2 15,0 0-1 1,2 2 1-16,0 0-2 0,-2 0-4 16,10 0 2-16,4 0 3 15,1 2-1-15,-7 3 0 16,6 1-2-16,2-1-5 0,-1 4 4 15,-1 1 2-15,-4 2 1 16,1 4 0-16,-3 1 0 16,2 4 0-16,-5-2 1 15,1 3 0 1,-1-5 1-16,5 2-5 16,0-6 2-16,3-1 0 15,3-4-1-15,1 3 3 0,2-1-1 16,7 2 0-16,-2 3 0 15,-2-3-4-15,0 2 2 16,-6 4 2-16,-6 1 0 16,1 1-1-16,-4 2-4 15,-1 0 3-15,7-3-1 16,3 0 1-16,0-6 3 16,0 3-4-16,8 1 3 15,-2 2-1-15,-1 0-1 16,-2 0 0-16,0 1 0 15,-3-1 1-15,0-5-11 16,0 2 0-16,-1-2-1 16,-1 1-1-16,-1 0 12 15,-3 0 2-15,3-3-1 0,-4-4 1 16,6 0 0-16,-1-2-1 16,2-1 1-16,0-5 0 15,0 2 0-15,0-2 0 16,0 0 2-16,0 0-1 0,0 0 3 15,0 0 0 1,0 0-1-16,-1-2-3 16,-4 2 0-16,5 0-1 0,-3 0-1 15,3 0 1-15,0 0 0 16,0 0 1-16,0 0 0 16,0 0 3-16,0-2-2 15,-4-10-1-15,4 10 0 16,0-1 2-16,0 1 0 15,-3-5-1-15,-3-1 2 16,3 0-4-16,3-2 1 16,-3-2 1-16,1-1-3 15,-3-3 1-15,1 1-2 0,2-1 3 16,-6-6 0 0,5-2 0-16,1-1 1 15,-5 1 1-15,3-4-2 16,0 1 6-16,-4-1-1 0,3-1 2 15,-3 2 0-15,-3 1-5 16,-3 2-1-16,1 2-1 16,-2 4 0-1,-3 1 0-15,-1-3 0 0,3-1 0 0,-6 1 0 16,7-9-1-16,0 7 1 16,3-1 0-1,2 7 0-15,1 0 2 0,-1 8 2 16,-1-5-3-16,-1 6 1 15,1 2-1-15,-2-3-1 16,0 3 1-16,2 4-1 16,-1-1 0-16,2 2 0 15,2 0-2 1,2 3 1-16,1 4-1 0,-1 0 1 16,1 6 1-16,-3 0-1 15,4-1 1-15,-6 1-2 0,4 1 1 16,-4 2-2-16,4 0 3 15,0 1-1-15,1-4 2 16,-1 1 0-16,4-2 0 16,1 6 1-16,-3 2-2 15,4-1-2 1,-1 2 2-16,2 4 0 16,1 0-2-16,0 0 1 0,-2 2-2 15,-4 0 1-15,-3 0 2 16,-4-2-2-16,3 2-1 15,-2 0 3-15,2-1-5 16,7 0 4-16,1-3-1 0,6-2 0 31,0-7 0-31,5-1 0 0,-1-5 2 16,-2-2-2-16,0-1 2 16,-7-4 0-16,1 5 2 0,-2-1-2 15,-2 2 3-15,-1-4-2 16,-5 5 0-16,7-5 3 15,-3 3-6-15,3 0 1 16,1-6 0-16,0 2-2 16,0-2 3-16,0 0 0 15,5-5 0-15,-5-4 2 16,0-2 2-16,0-4-4 16,0 1 4-16,0-6-4 15,-4-2 0-15,1-5 1 0,-3 0-2 16,3-3 2-16,-3 2-1 15,1-7-9-15,-3 2-6 16,3-3-9-16,-1-5 0 16,-2 1 6-1,-3 2 7-15,5 8 11 0,-7 2-2 16,2 3 9-16,-2-2-1 16,1 2 0-16,2 4 5 15,-2 4-8-15,1-4 2 16,-4 7-1-16,1-2 0 0,-9 4 0 15,5-1-2-15,-4 1 1 16,5-1-4-16,-4 0 2 16,2-1 1-1,-3 5-2-15,-1 2 0 0,-3 4 0 16,4 8 0-16,0 6-2 16,-3 2 2-16,4 4-2 15,2 5 0-15,2-1 2 16,4-3 0-16,1 1 0 0,4 2-2 15,0-4 1-15,2 2 1 16,-1-1 2 0,3-4-1-16,-3 5 0 15,4-4-1-15,-1 4-3 16,-3 0 4-16,4 5-3 16,-3-4 1-16,-1 4 1 0,-2 1-2 15,4 1 1-15,-3-1 1 16,7 0-1-16,1 0 1 15,0-1 0 1,3 3 0-16,2-5-1 0,-1 0 1 16,-2 0-1-16,0 2 0 15,-2-5 1-15,-4-1-2 16,0 1-6-16,-4 0 1 0,-2-5-2 16,6-1 2-16,-1-3 6 15,5-6-2-15,1-4 3 16,3-1-4-16,0-12 2 15,6 0 1-15,-4-5 2 16,0 0 2-16,-6-4-3 16,4 2 1-16,-6-4-4 15,0 0-6-15,-1 1-12 16,-3 2 2-16,4-1-1 16,1-5 10-16,1 2 7 15,0-3 3-15,0-5 0 16,0 4 3-16,-5 1 4 15,-3-1 1-15,-3 4 3 0,0 3-8 16,-2-2 3-16,4 2-6 16,-2 0 0-16,-2-5 3 15,-1 1-3-15,0-1 1 16,-2 3 0-16,4 5-1 0,2 3 0 16,-1-1-1-16,2 6 2 15,-4 3-1-15,2 0 1 16,0 4 0-1,5 4 0-15,-4 0 3 16,1 1-4-16,-1 1 3 16,-7 1-3-16,6 2 0 0,-3-4 1 15,1 4-1-15,-1 1 1 16,-5-1-1-16,5 3 0 16,-5-3-2-16,1 6 2 15,4 0 0-15,-3 3-3 16,4-2 5-16,4 3-3 15,-1-3 0-15,1 1 1 16,-2 0 0-16,4-2 0 16,1-4-1-16,3 1 1 0,-3 2 0 15,-1-2-1 1,3 4 1-16,-6-1 0 0,-1 2 0 16,0-2 3-16,0 0-3 15,3 2 0-15,0-1-5 16,5 1 2-16,0-2 2 0,3-2-3 15,0 1 5 1,0 1-2-16,0 1-1 16,-3 3 2-16,-2 0 1 15,0 3 0 1,-4-2 1-16,-2 1-1 0,4 2-4 16,0-3 2-16,-1 1 1 15,5 2-3-15,1-3 3 0,4-2 0 16,-1-2-5-16,9-2 5 15,-3 1-3-15,0-8 2 16,-1 2 1-16,-4-4-2 16,1 3 2-16,-5-3-17 15,1-1-13-15,-7 0-15 16,5 3-9-16,1-1 0 16,-3 1 5-16,5 2 2 15,0-5 1-15,3 1-2 16,-1-1-15-16,0 0-80 15,-1 0-189-15,1 0 197 0</inkml:trace>
  <inkml:trace contextRef="#ctx0" brushRef="#br0" timeOffset="26385.64">17131 1801 874 0,'7'-1'125'0,"2"-5"79"0,-4 1-31 0,1 3-88 0,-3 2-31 0,-3 5-38 16,-4 3-6-16,-1-2-1 16,2 5-4-16,3 0 16 15,3 3 6-15,6 1 0 16,6-1 4-16,3 5-13 16,0 0 1-16,4 4-8 15,-3 1-5-15,3 0-4 16,-5 1 0-16,2-5-2 15,-3 1 2-15,-3-4-1 0,-1 1-4 16,-7-11 0-16,-2-3-3 0,-1-3-22 16,2-6-20-1,-2-7-112-15,3-6 95 16</inkml:trace>
  <inkml:trace contextRef="#ctx0" brushRef="#br0" timeOffset="26719.5">17584 1814 816 0,'-3'-3'123'16,"-8"3"99"-16,0 0-49 15,-8 6-54-15,-2 4-33 16,-1 2-33-16,3 1-10 16,-3-1-21-16,3 3-7 15,0-3-10-15,4 2 1 16,-3 7-6-16,1-4 4 0,3 7-2 16,1 0-4-16,1-5 1 15,4 1 0-15,1-7-7 16,7-1-4-16,0-7-20 15,2-2-21-15,4-4-30 16,-1-3-73-16,-2-3 92 16</inkml:trace>
  <inkml:trace contextRef="#ctx0" brushRef="#br0" timeOffset="39568.93">21840 8628 1031 0,'4'0'106'0,"-3"0"71"0,1 0-68 0,-1 2-12 0,-1-1-21 0,0 1-1 0,0 1 1 15,0-3-1-15,0 0-6 16,0 2-8-16,-1-1-8 16,-12 1-7-1,-3 1-19-15,-7 2-9 0,-4-2-13 16,0 2-13-16,-8 3-21 16,4-5-8-16,-2 0-13 15,1 2 8-15,10-4 23 16,6-1 7-16,15 0 11 15,-6 0 0-15,9-1 10 0,1 1 3 16,-1 0 8 0,4 0 0-16,-1 1-8 0,-5-1 0 15,0 8-7-15,0 3-2 16,-7 6-3 0,7 1-1-16,-1 4-3 15,-2-5-2-15,7-3 0 0,3-3-2 16,-1-3 4-16,7-6 1 15,-5-4 5-15,-4-4 3 0,9-3 1 16,-8 1-1-16,4-2-1 16,1 7-3-1,-4 3 0-15,7 0-1 0,2 6-2 16,4 2 1-16,2 2 0 16,-1-7 4-16,7-2 8 15,1-1 5-15,1 0 10 16,-4-1 3-16,-8-1 1 15,-6 1-9-15,-9 1-10 16,-2 1-7-16,-9 12-4 16,-7 6-4-16,-9 11-18 0,-5 0-7 15,-5 8-23-15,0 0 3 16,5-5 6-16,2 1 7 16,-5-8 19-16,4-4 2 15,-2-16-11-15,-6-6-26 16,-4-13 103-16,-3-6-62 15</inkml:trace>
  <inkml:trace contextRef="#ctx0" brushRef="#br0" timeOffset="122063.95">14257 17504 366 0,'-6'-6'98'0,"6"4"144"0,-2-1-63 0,1 3-26 0,2 3-16 0,-2 0-53 0,-3 2-19 16,1-5-13-16,0 0-6 16,1 1-2-16,2-1 0 15,0 2 0-15,0 0 2 16,-1-2 3-16,1 0 6 16,-2 0 2-16,1 0-1 0,-1 0-4 15,1 0-9 1,-3 0-9-16,3 0-2 0,1 0-2 15,0 0-7 1,-2 3-2-16,2 3-8 16,-3 2-8-16,2 3-3 0,-1-2-3 15,-1 4 0-15,6-4 0 16,-1-4 1-16,2 3-3 16,6-6 1-16,-6-2 5 15,8 0 4-15,-5-7 16 16,-2 1 8-16,-3-5 16 15,-2-2-1-15,-2 2-4 16,-3 0-9-16,-7 5-12 0,2-2-8 16,-2 7-10-1,2 2-2-15,7 7-10 0,0 6 2 0,5 2-9 16,-1 3 1 0,10-5-4-1,2-3 4-15,3-8 10 16,-2-3-4-16,2-1 12 0,-5-10 6 15,-4 1 14-15,-5-2 12 16,-7-3 4-16,-3 3-10 16,-6-4-6-16,2-3-1 15,-4 3-16-15,2 2 7 0,-4 6-7 16,7 5-9-16,5 3-1 16,-2 2-14-16,8 7-25 15,-2 2-13-15,4-1-69 16,6-4-46-16,6-11 96 15</inkml:trace>
  <inkml:trace contextRef="#ctx0" brushRef="#br0" timeOffset="122674.96">14991 17288 636 0,'0'0'289'0,"1"0"-139"0,-1 5 273 0,2 2-276 0,-1 6-28 0,2 4-13 0,-6 10-36 0,2 5-18 16,-1 7-28-16,-1 12-11 15,3 4-11-15,3 5-11 16,0 3-26-16,4-6-20 0,-4-4-51 16,0-1-21-1,3-15-123-15,-3-8-180 16,8-16 255-16</inkml:trace>
  <inkml:trace contextRef="#ctx0" brushRef="#br0" timeOffset="122942.04">15347 17343 1328 0,'16'8'87'0,"-2"6"44"16,0 8-12-16,-3 8-23 16,0 10-11-16,-9 8-26 15,-2 3-19-15,0 4-21 0,0 0-8 16,0 4-8-16,0-4-3 16,0-11-28-16,0-5-17 15,0-18-53-15,8-4-27 16,-5-17-309-16,0-11 275 15</inkml:trace>
  <inkml:trace contextRef="#ctx0" brushRef="#br0" timeOffset="123174.94">15801 17430 1364 0,'2'11'101'0,"-2"-3"65"16,-2 3-32-16,1 8-34 16,1-4-22-16,3 12-42 15,3 6-13-15,1 5-14 16,2 2-12-16,1-3-47 16,-4-3-33-16,5-3-77 0,-2-10-190 0,4-3 217 15</inkml:trace>
  <inkml:trace contextRef="#ctx0" brushRef="#br0" timeOffset="123944.34">16259 17646 756 0,'-10'-2'140'0,"7"-3"182"0,-5 5-180 0,5 2-49 0,-1 1-16 16,-3 2-28-16,-5 4-12 0,10 6-11 16,-7 3-7-16,4 9-9 15,5 5 1-15,0 6-8 16,3 3-4-16,10 0-1 16,2 3-9-16,9-16-10 15,0-3 8-15,9-12-16 16,-6-8 3-16,3-8 18 0,-4-10 4 15,-2-11 34-15,-3-2 11 16,-9-3 19 0,-5 1 5-16,-9 3 6 15,-6 1-7-15,-8-6-11 0,-1 2-19 16,-7-10-20-16,-1-2-5 16,1 7-17-16,7-3-2 15,3 15-24-15,3 4-16 16,3 14-56-16,3 6-38 15,5 10 79-15</inkml:trace>
  <inkml:trace contextRef="#ctx0" brushRef="#br0" timeOffset="124191.44">16780 17371 1029 0,'3'0'175'16,"-3"0"243"-16,0 8-299 15,1 8-21-15,4 17-43 16,1 8-19-16,2 13-21 0,2 3-10 16,-1 1-19-1,9 2-20-15,-6-8-72 16,4-2 67-16,8-7-1 15</inkml:trace>
  <inkml:trace contextRef="#ctx0" brushRef="#br0" timeOffset="128357.45">15413 16881 366 0,'2'11'101'0,"1"-8"133"0,3 2-46 0,-1-5-24 0,-2 0-17 0,2 0-46 16,-5 0-20-16,0 1-18 15,3 1-4-15,-3 0-2 16,0 5-5-16,-1-2-11 15,-3 5-2-15,1-6-9 0,8 4 1 16,-2-6 1-16,-1-2-10 16,-1 0 2-16,9-6-5 0,-1-9 3 15,5-2 10-15,2-10 10 16,5-8 1-16,-1-4 10 16,1-2-6-16,2-11-4 15,4-5-4 1,3-9-6-16,5-3-2 0,8-7-6 15,2-1-5 1,6-1-2-16,6 0-3 0,7-9-1 16,10 6 3-16,13-4-9 15,-3 6-1-15,-2 13-4 16,-10 5-3-16,-10 13 0 16,-10 7 6-16,-13 13-2 15,-4 6-5-15,-19 11-11 0,-16 9-14 16,3-7-60-16,-9 6-29 15,-8-1-53-15,1-2-22 16,3-2-176 0,3-4 223-16</inkml:trace>
  <inkml:trace contextRef="#ctx0" brushRef="#br0" timeOffset="128694.74">16360 15389 1113 0,'-8'9'91'0,"2"-1"53"0,1 0-20 0,3-8-27 0,2 0-4 0,2-9-14 16,4 2-4-16,2-4-11 16,5-1-10-16,9-1-13 15,2 1-13-15,10-1-15 16,7 0-6-16,10-1-1 15,6 0-4-15,14 3-1 16,0 11 0-16,-2 13-3 16,-11 2 3-16,-20 15 0 15,-11 3 0-15,-16 8 1 16,-11 7-2-16,-13 2 1 0,-10 2 3 16,-7 2-20-1,-6 1-10-15,-1 3-31 0,-1-6-25 16,10-7-37-1,1-6 23-15,7-18 44 16</inkml:trace>
  <inkml:trace contextRef="#ctx0" brushRef="#br0" timeOffset="129912.89">16800 14239 805 0,'0'-8'127'0,"2"-1"133"0,-1 7-104 0,1 2-34 0,1 7-14 0,-6-1-11 16,3-3-4-16,-3 7-17 15,-1-2-11-15,3 14-23 16,-7 6-14-16,3 18-19 16,-3 4-2-16,-4 13-17 15,-2 2-15-15,1 0-33 16,2-1-22-16,3-12-30 16,0-4-9-16,5-18-217 15,3-7 215-15</inkml:trace>
  <inkml:trace contextRef="#ctx0" brushRef="#br0" timeOffset="130197.13">17398 14421 1089 0,'5'6'110'0,"-4"5"115"0,-4 5-107 16,-13 8-41-16,-6 1-23 15,-9 5-32 1,1 4-18-16,-2 6-4 16,-1 2-3-16,2-2-28 15,-3-1-10-15,9-9-57 16,0-9-170-16,12-15 171 15</inkml:trace>
  <inkml:trace contextRef="#ctx0" brushRef="#br0" timeOffset="130375.54">17131 14301 1330 0,'18'20'98'15,"5"7"37"1,6 14-46-16,5 8-18 15,1 5-37-15,0-2-16 0,12-3-14 16,4-8 2 0,2-5-45-16,-1-5-20 0,-7-10-174 15,-8-7 132-15</inkml:trace>
  <inkml:trace contextRef="#ctx0" brushRef="#br0" timeOffset="130725.77">17753 14452 1368 0,'19'-3'86'16,"1"-2"42"-16,6 5-23 15,0 0-21-15,4 7-13 16,-6-1-23-16,-3 3-5 0,-2 6-18 15,-5 2-12-15,-11 7-7 16,-5 2-2-16,-17 11-6 16,-3 2-5-16,-8 5-13 15,2-4-4-15,3-2-2 16,3-7 7-16,15 1 12 16,-1-6 3-16,18 0 4 15,4-6-3-15,13-1 1 16,6-6 4-16,0-8 0 0,11-5-7 15,0-4-36 1,5-5-38-16,2-7-47 16,-5 0-106-16,-13-15 134 0</inkml:trace>
  <inkml:trace contextRef="#ctx0" brushRef="#br0" timeOffset="131044.06">17906 13888 1263 0,'0'0'35'0,"0"0"9"0,6 1 38 0,1 4-5 0,2 1-15 0,4-4-15 0,4-1-23 0,7-1-9 16,6-4-9-16,-2-4-12 16,4-3-42-16,-7-3-34 15,-5-4 44-15</inkml:trace>
  <inkml:trace contextRef="#ctx0" brushRef="#br0" timeOffset="131239.5">18300 13577 1448 0,'-3'33'74'0,"-5"13"11"15,4 6-27-15,0 6-36 16,9 9-12-16,9-3-23 16,5-4-18-16,2-3-118 15,-1-10 93-15</inkml:trace>
  <inkml:trace contextRef="#ctx0" brushRef="#br0" timeOffset="133523.12">19239 14722 1253 0,'0'5'104'0,"-3"3"47"0,-3 4-43 0,2 2-10 0,1 10-24 0,0 1-3 15,3 15-23-15,0 1-6 16,2 11-25-16,4 8-7 16,2-2-28-16,0 2-20 15,-2-8-41-15,-3-3-38 0,-1-16-135 16,-2-5 146 0</inkml:trace>
  <inkml:trace contextRef="#ctx0" brushRef="#br0" timeOffset="133775.52">19094 15006 999 0,'-6'17'115'0,"2"1"148"15,3-7-141-15,6-7-32 16,4-2-6-16,8-4-11 15,12-1 1-15,2-3-4 16,9 1-4-16,2 5-37 16,6 0-8-16,-6 0-46 0,-1 3-32 15,-12 0-78 1,-4 2-296-16,-19-2 274 16</inkml:trace>
  <inkml:trace contextRef="#ctx0" brushRef="#br0" timeOffset="134507.4">20077 14799 961 0,'-3'2'138'0,"3"3"159"0,-5 4-158 0,-3-1-14 0,-2 3-31 0,3-5-20 0,-1 10-32 16,1 6-13-16,3 11-15 0,2 2-6 15,4 9-4 1,4 8-3-16,-1 3-21 16,4 5-19-16,-4-6-50 15,3-2-25-15,-3-16-58 16,4-7-227-16,-1-20 259 0</inkml:trace>
  <inkml:trace contextRef="#ctx0" brushRef="#br0" timeOffset="134793.86">20793 15119 1332 0,'-25'16'76'0,"1"0"8"0,-6 14-27 16,-8 0-19-1,2 6-28-15,-2 4-7 16,7-3-20-16,2 3-4 16,1-4-29-16,6-8-32 15,0-9 50-15</inkml:trace>
  <inkml:trace contextRef="#ctx0" brushRef="#br0" timeOffset="135012.67">20544 15011 1196 0,'6'18'120'15,"5"8"99"-15,6 13-132 16,4 8 1-16,4 5-39 15,4 1-9-15,7-9-14 16,3 0-15-16,7-16-20 16,-2-7-20-16,-3-13-57 15,-3-7-33-15,-11-7 62 16</inkml:trace>
  <inkml:trace contextRef="#ctx0" brushRef="#br0" timeOffset="135422.2">21113 15045 1207 0,'-1'0'92'0,"1"0"76"15,1 0-44 1,9 0-28-16,1 3-8 0,6 4-26 15,0-3-13-15,12 4-19 16,2 5-5-16,-1-5-17 16,5 4-3-16,-10 6-12 15,-3-2-9-15,-15 6-11 16,-3-2-12-16,-13 4-3 16,-8 3-5-16,-15 4 6 15,0 1 11-15,-2 4 10 16,-1 0 12-16,11-3 18 15,4-1 1-15,10-4 12 16,10-3 1-16,8-4-5 16,10-5 2-16,7-11-11 0,10-1 1 15,7-12-8 1,6-1-3-16,7-8-6 0,-2-4-20 16,1-4-33-16,0 0-24 15,-15-7-274-15,-7-3 232 16</inkml:trace>
  <inkml:trace contextRef="#ctx0" brushRef="#br0" timeOffset="135810.64">21320 14503 921 0,'9'0'153'0,"1"0"243"0,-2 1-304 0,3 2-15 0,-2 1-32 0,4 0-21 0,1-4-22 15,0 2-6-15,-1-2-53 0,-1-2-31 16,-4 1 46-16</inkml:trace>
  <inkml:trace contextRef="#ctx0" brushRef="#br0" timeOffset="136205.29">21612 14361 1281 0,'11'0'99'16,"0"1"52"-16,1 3-49 15,3 3-13-15,2 1-24 16,-1 3-12-16,4 2-14 16,-7 1-7-16,-2-1-15 15,-5 1-9-15,-4 2-3 16,1-2-3-16,-12 2-7 15,-6 3-5-15,-8 4-8 16,-1 3-5-16,-1 3 7 0,-2-2 2 16,10-1 9-16,-1-1 3 15,15-5 2-15,5 5 0 16,17-2 0-16,-2-1 4 0,16-7 0 16,5-4 4-1,8-6-5-15,4 0-8 16,2-8-51-16,2-7-31 0,-12 2-265 15,-2-12 216-15</inkml:trace>
  <inkml:trace contextRef="#ctx0" brushRef="#br0" timeOffset="200763.41">1067 15137 1567 0,'1'0'34'0,"-13"-3"10"0,-7 3 31 0,-10-2 6 0,4 2-11 0,-2 3-22 0,1 5-10 0,0 3-26 16,-1 3-4-16,2 5-7 16,5 8-3-16,1 14-1 15,8 8 0-15,6 14 1 16,-1 8 0-16,4 1 0 15,2 1-1-15,2-4 2 16,2-1-1-16,0-9 2 16,-3-3 0-16,7-12-1 15,-3-3 0-15,6-11 1 16,0-9 0-16,3-4-6 16,7-7-2-16,2-4 1 15,9-3 2-15,10-3 4 0,12 0 2 16,17-3-1-16,8-2 0 15,19 1 1-15,1-1 1 16,12-1 0-16,4 1 0 0,12-3-2 16,8 2 1-1,8 1 1-15,-4 2 1 16,6 3 2-16,2 0-1 16,17-3 0-16,0-1 1 15,5-3 0-15,7 3 0 16,-4 0 1-16,4 4-3 15,2 4-3-15,-5-2 0 16,10-2 2-16,8-2-1 0,8-5-1 16,-2-3 0-16,7 2 0 15,9 0-1-15,-5 4 2 16,-1-3 0-16,13 6-1 16,-3 1 2-16,-3 0 0 15,10 1-1-15,-3-1 8 16,-2 3 1-16,15 1 3 15,-10 2-3-15,-5 2-6 16,13 3-2-16,-8 1-2 16,-3 4 0-16,0 6 2 15,-4 0-1-15,-8 7-1 0,7-4-2 16,1-5-7-16,-5 1 1 16,4-8 0-16,5-6 3 15,-19 0 5-15,6 2 0 16,-11-1 0-16,-12 5 1 15,-21 1 4-15,-11 3 2 0,-27-3 2 16,-12 2-2 0,-16-3-3-16,-9-2 1 15,-14 0 0-15,-9-3-1 16,-16-5-2-16,-5-3 1 16,-11-6-2-16,-2-5 2 15,-5-4 0-15,-1-2-2 0,-10-8 2 16,3-10-1-16,-13-9 1 15,1-13 1-15,-7-12 4 16,-7-8-1-16,4-9 8 16,0-2 1-16,-3-8 0 15,3-2 4-15,-2 0 1 16,-1 1 0-16,4 10-3 16,-3 11 1-16,-1 10-10 15,3 8-1-15,-5 4 1 16,2 5-7-16,-4 0 1 15,1 2 0-15,2 4-1 0,1 7-2 16,3 9-2-16,-3 2 1 16,-1 11-9-1,-5 0 5-15,-3 4-1 16,-8 5-4-16,-10 5 1 16,-10 5-3-16,-12 8-9 15,-10-2-2-15,-17 5-3 0,-5-1 0 16,-12-1 4-16,-4-2 0 15,-4-3 7-15,-13 0 6 0,-9-4 4 16,-15 3 5-16,-1-6-2 16,-3-1 2-16,-10-1 0 15,2 0 4-15,-6-1 0 16,-1-1-1-16,-4-6 1 16,4 0-4-16,-2-1-1 15,-1-2 1-15,-3-5 0 16,-3 0 6-16,-1 2-2 15,-6 3-4-15,-11 5-1 16,-1 4-5-16,-16 5-5 16,-12 8-2-16,3 7-6 15,-10 4-2-15,-11 9 1 16,2-1 3-16,-4 2 1 16,0-5 4-16,17-7 8 15,3 2 3-15,2-12 8 0,12-2 2 16,7-8 11-1,5-5 3-15,12-8-1 0,6-4-2 16,9-2-6-16,0 0-4 16,10 0-2-16,3-3-4 0,8 0-4 15,8 1 0-15,6 6 1 16,-2-4 3-16,10 1 0 16,0 1 7-1,17-2 8-15,12-1 1 0,5 1 18 16,3 0-2-1,2 6-8-15,0 5-1 0,7 0-14 16,1 4-9-16,9 4-4 16,-1 6-2-16,-3 3-16 15,3 2 1-15,-2 5-4 16,3-2 2-16,2 7 13 16,2-1 4-16,11 2 2 15,0 4 0-15,-2-3-2 16,-1 6-3-16,-7-4 6 0,-1-3 0 15,-8-5 0-15,2-2 0 16,1-9-1 0,-3 0 2-16,11-9-4 0,3 0 0 15,10-10-33 1,6 2-31-16,11-6 544 0,8-8-383 16</inkml:trace>
  <inkml:trace contextRef="#ctx0" brushRef="#br0" timeOffset="202078.5">2067 14891 569 0,'-2'8'85'0,"1"-7"89"0,1 5 2 0,-5-7-30 0,5-4-20 0,-2-7-48 0,1-7-19 15,1 0-12-15,0-3 2 16,0 4 10-16,3 1 13 16,-3 7 23-16,-2-2 5 15,-1 4 10-15,-5 2-6 16,4-2-14-16,1-2-10 0,-5-1-19 15,8-3-15-15,-2-3-10 16,-1 1-6 0,5-6-2-16,-2 6 0 0,1-1-1 15,-1 4 0-15,0 7-8 16,0 6 0-16,0-2-3 16,0 2 3-16,0 13-6 15,-1 7-3 1,-1 17-4-16,-4 10-3 0,2 16 2 15,0 11 2-15,-3 19-5 16,3 10-2-16,-9 28 0 16,4 7-3-16,-4 6-5 15,-3-8-8-15,7-31-22 16,-1-18-13-16,7-27-19 16,3-11 1-16,10-13 7 0,2-6 7 15,4-11-15-15,0-10-22 16,4-12-68-16,-4-5-1 15,6-20 79-15</inkml:trace>
  <inkml:trace contextRef="#ctx0" brushRef="#br0" timeOffset="209029.25">1449 15143 791 0,'-2'2'139'0,"-4"2"203"0,-5 3-238 0,0-3-36 0,-2 4-5 0,0-3-14 16,5 4-10-16,1-2-1 15,0 1 2-15,4 1 6 16,-2-1-1-16,5 0-9 16,-1 4-6-16,-2 1-15 15,-2 4-4-15,-5 9-9 16,1 2-3-16,-1 5 1 0,7 5-4 15,5 0-6 1,7 1-2-16,6-2-3 0,5-7 6 16,8-5 3-16,-1-5 1 15,3-13 3-15,-4-1-1 16,0-16 9-16,0-4 5 16,-3-11 7-16,-4-7 6 15,-3-7 4-15,-3-4 0 16,-6-10 4-16,3 1 2 0,-7-3 1 15,-1-1 6-15,-2 14-4 16,-5 1-6-16,-9 11-3 16,-7 9-14-16,-4 13-12 15,-7 8-19-15,-9 18-80 16,2 13-38-16,-8 12-321 16,1 3 274-16</inkml:trace>
  <inkml:trace contextRef="#ctx0" brushRef="#br0" timeOffset="210627.04">6057 7515 777 0,'-2'-2'139'0,"-4"-1"142"15,3 2-110-15,-2-1-20 0,-3-1-19 0,8 0-12 0,2 1-12 0,7 2-60 16,8-1-10-16,10 1-19 15,11 1-4 1,19 4 1-16,4 1 4 16,23-4 1-16,11-2-3 15,21-2 3-15,6-4-7 0,9-2 0 16,-2-1 5-16,5-1 0 16,11 4-4-16,-7 1-5 15,-6 8-1 1,-20 5-9-16,-16 3 0 0,-7 8 3 15,-2 0-7-15,-21 3 1 16,-13 3 6-16,-16-4-6 16,-21-1 0-16,-5-9 5 15,-10-9-1-15,-4 7 9 16,-13-9 1-16,-33-6 8 16,-17 1 4-16,-24-7-4 15,-17-1-2-15,-10-3-11 16,-11-6-2-16,-25 5-4 15,-1-5 0-15,-14 9 3 16,-2 4-4-16,4 9-5 16,7 3 6-16,17 8-7 15,17 3 7-15,31 3 4 16,13-2-6-16,29-4 2 0,21-2-7 16,26-1 0-1,21 2 5-15,28-3 1 16,11 0-3-16,34-1 3 0,10 0 3 15,30-4 1-15,21 1 0 16,17-1 1-16,10 1-4 16,9-2 8-16,10 1 1 0,-1 3 4 15,9-2 6-15,-12 3 6 16,-7-1 10-16,-15 1 12 16,-17 0-1-16,-23 2-10 15,-17 3-3-15,-34-3-14 16,-25-1-10-16,-34-3-6 15,-20 1-2-15,-41-2-5 16,-20 0 0-16,-43 5-6 16,-21-3-7-16,-17 4-1 15,-12 3-4-15,-25-5-1 16,-10 3 5-16,-13-2-8 16,-8-2-2-16,13 0 2 0,8 1 4 0,9 1 7 31,13-2 2-31,25 2 6 0,11-5 1 15,34 0-2-15,20-3 4 16,31-2 0-16,20-2-4 16,26-6-4-16,25-2 3 0,35-3 2 15,17 0-6 1,56-3 13-16,12 4-3 16,35 6-2-16,15 2 6 15,17 14 7-15,5 4 12 0,4 9 17 16,-5 3 8-16,-23 6 0 15,-21 1-6-15,-41 2-11 16,-18 8-16-16,-45-3-15 16,-14 2-26-16,-40-7-70 15,-14-5-45-15,-33-12 67 16</inkml:trace>
  <inkml:trace contextRef="#ctx0" brushRef="#br0" timeOffset="-214533.9">4646 15022 1068 0,'3'-2'88'0,"-3"-1"68"0,4 1-16 0,-4-2-41 0,8 4-5 0,-12 0-38 0,3 3-5 0,-6 0-13 15,-5 0-2-15,12 6 0 16,0 3-2-16,0 3-2 16,1 11-7-16,4 18-9 15,-3 12-10-15,1 26-3 16,-2 8-5-16,-1 8-5 16,7 0-13-1,-6-13-20-15,-1-5-7 0,0-16 9 16,0-14 9-16,5-23 21 15,1-10 11-15,1-26-2 16,-1-12 5-16,-3-18 1 16,0-10 3-16,-1-16 8 15,-2-6 1-15,-2-19 7 16,-4-6 0-16,0-6 0 0,-5 4 3 16,8 10 5-16,-2 12-2 15,-2 24-6-15,4 11 2 16,0 22-7-16,3 14 3 0,-3 21-7 15,0 12-9-15,3 24-5 16,1 10-5 0,7 17 1-16,-5 7 4 15,4 14 0-15,-1 2-12 16,5 1-25-16,-1-9-19 0,-4-8-25 16,2-15 1-16,-3-21 24 15,2-12 16-15,-5-22 24 16,0-13 12-1,-1-13 7-15,-1-16-4 16,-1-28 5-16,-3-14 0 0,1-22-2 16,-3-6 12-16,6-19 5 15,0 0 4-15,0 9 10 16,0 7 5-16,3 26 8 16,-3 13-1-16,0 22-1 15,0 13-7-15,0 24-8 16,-5-2-1-16,2 32-13 0,-5 9-6 15,7 24-5 1,-7 10-9-16,5 20 0 16,3 7 2-16,-3 10-3 15,3 0-2-15,0 3-24 0,3-8-17 16,8-13-19 0,-2-13-3-16,4-34 20 0,-5-11 5 15,6-32 16-15,2-10 3 16,-7-30 4-16,1-13 2 15,-2-23-45-15,-2-2 28 16,5-6 4-16</inkml:trace>
  <inkml:trace contextRef="#ctx0" brushRef="#br0" timeOffset="-206150.53">5542 15219 269 0,'0'-8'66'0,"0"3"52"0,-6 0-45 0,5 2-17 0,-4 5-34 0,-2 4-14 0,6-1-5 15,-1 6 8-15,-2-5 16 16,-1 2 7-16,3-3 27 0,4 1 5 16,3-6 41-16,-4 0 13 15,1 0-1-15,-2 0 1 16,0 0-33-16,0 0-8 0,0 0-6 15,0 0-10-15,-2 0-10 32,1 0-4-32,-3 0-13 0,3 0 2 15,-1 0-7-15,2 0 1 16,0 0-2-16,0 2-1 16,-6 2-1-16,6 3-9 0,-10 1-10 15,3 3 1-15,-6 1-10 16,-3 6 2-1,7-3 0-15,-1 1-2 0,4 5 0 16,0-2 0-16,-2 3 0 16,5 1 0-16,1 4 0 15,5-2 0-15,8 2-2 16,7-2-3-16,7-9 3 16,3 0-4-16,9-2 5 15,-3-6 1-15,-2-6 1 0,-2-2 2 16,-5-7 2-1,-3-4 4-15,-3-1 21 16,-5-7 14-16,-9-7 15 16,-3 0 4-16,-6-6-6 15,-7-3-9-15,-4-2-17 16,-8-1-3-16,-2 0-22 16,-5 2 6-16,0 7-10 15,0 4-3-15,3 12-15 0,10 7-14 16,-3 11-37-16,4 4-20 15,5 7-31-15,0 5-25 0,11-7-16 16,6 0-124 0,10-9 177-16</inkml:trace>
  <inkml:trace contextRef="#ctx0" brushRef="#br0" timeOffset="-205542.86">6170 15203 1082 0,'-9'3'127'0,"-1"0"104"0,1 0-125 0,3 1-7 0,-5 2-28 15,-4-3-14-15,4 6-10 16,5 4-14-16,-3 6-18 16,2 8-3-16,6 9-12 15,1 5 1-15,11 3-4 16,1 0 0-16,10-7-7 16,2-4-7-16,8-14 2 15,1-5 0-15,0-8 7 16,2-4 10-16,-5-10 13 0,-1-6 8 15,-10-16 30-15,2-5 9 16,-13-6 19-16,-3-2 8 16,-10-1-13-16,-5 5-17 15,-9 1-19-15,-4 8-22 16,-7 3-14-16,-5 5-7 0,5 11-40 16,-3 6-12-1,16 12-37-15,1 4-13 0,10 8-31 16,6-2-12-16,11-1-163 15,1-4 186-15</inkml:trace>
  <inkml:trace contextRef="#ctx0" brushRef="#br0" timeOffset="-205275.8">6685 15039 1514 0,'-8'0'104'0,"-2"0"65"0,7 3-11 0,0 10-30 0,3 4-17 0,0 11-34 0,3 4-17 0,-3 11-31 0,2 7-10 15,-2 12-33-15,-2 2-3 16,2-1-49-16,2-1-21 0,6-20-42 15,-4-2-33-15,4-12-135 16,-5-4 173-16</inkml:trace>
  <inkml:trace contextRef="#ctx0" brushRef="#br0" timeOffset="-204336.19">7767 15253 941 0,'-7'5'103'0,"-2"-3"86"0,0-1-94 0,2 1-8 16,1-2-13-16,0 0-1 0,-1 0 3 0,7 0 4 0,0 0-15 16,-1 0-7-1,-13-2-23-15,4 9-8 16,-1 2-17-16,3 7-1 0,-6 9-8 15,-2 7-3-15,7 4-2 16,-2 5-5 0,9 1-6-16,5 3-1 15,10-9-5-15,3-5 5 16,6-5 4-16,1-9 5 0,6-9 8 16,-1-7-2-16,2-8 17 15,2-6 6-15,-4-8 20 16,-1-4 12-16,-5-6 16 15,-6-1 5-15,-10-7-2 16,-6-1-8-16,-19-4-24 16,-5 2-12-16,-4 4-21 15,-3 3 4-15,-1 10-35 16,5 9-13-16,4 13-43 16,2 6-37-16,4 16-51 15,4 1-23-15,10 9 104 16</inkml:trace>
  <inkml:trace contextRef="#ctx0" brushRef="#br0" timeOffset="-203918.93">8179 15350 1352 0,'0'-13'94'0,"-2"5"53"16,-6 3-17-16,5 5-22 0,-2 10-20 0,-1 4-41 0,6 7-12 0,0 15-20 15,0 3-9-15,9 9-15 16,-4 0-10-16,11-8-17 16,3-7-3-16,6-8-2 15,3-7 8-15,4-12 7 16,-2-5 7-16,-3-8 24 15,0-9 7-15,-4-8 36 0,-4-9 11 16,-11-2 16-16,-3 1 9 16,-12-3-17-1,-5-1-5-15,-12 1-27 0,-3 0-16 0,-4 0-10 32,-4 2-18-32,2 10-30 15,5 4-17-15,2 21-48 0,7 0-24 16,12 13-42-16,5 4-100 15,15 4 165-15</inkml:trace>
  <inkml:trace contextRef="#ctx0" brushRef="#br0" timeOffset="-203624.47">8712 15190 1227 0,'8'-9'112'0,"0"-1"103"16,-2 7-45-16,-1 6-17 16,-5 10-6-16,0 12-25 15,-5 5 0-15,-1 16-37 0,-4 6-16 16,4 11-42-16,-1 0-13 15,6 0-29 1,1-3-22-16,0-11-49 0,0-2-34 16,0-17-51-16,1-3-38 15,11-14 124-15</inkml:trace>
  <inkml:trace contextRef="#ctx0" brushRef="#br0" timeOffset="-202749.91">9354 15178 242 0,'0'0'56'0,"0"3"45"0,1-3 33 0,-2 0 34 0,1 0 26 0,-5 0-5 15,4 0-34-15,2 0-27 16,-1 0-22-16,3 0-4 15,-3 0 3-15,2 0 2 16,-1 0-19-16,-1 0 2 0,0 1-16 16,4 6 0-16,-4 4-14 15,0 3-11-15,0 10-11 16,0 10-13-16,1 17-9 16,5 7 3-16,-1 12-10 15,5-3-7-15,-7-2-20 16,0-3-15-16,3-12-32 15,-3-9-9-15,1-6-10 16,0-9-8-16,-2-10 1 16,-2-3-9-16,0-13-20 15,8-2-9-15,1-10 72 0</inkml:trace>
  <inkml:trace contextRef="#ctx0" brushRef="#br0" timeOffset="-202500.42">9783 15290 1503 0,'2'9'114'16,"-1"5"73"-16,2 7-19 15,-3 6-43-15,0 6-21 0,2 12-58 16,-2 6-20-16,1 4-21 15,1 5-5-15,0-8-34 16,1 0-23-16,6-11-51 16,-1-3-43-16,3-8-149 15,2-6 173-15</inkml:trace>
  <inkml:trace contextRef="#ctx0" brushRef="#br0" timeOffset="-202060.86">10217 15536 1016 0,'-8'6'134'0,"3"5"181"0,-4 3-163 0,2 5-36 15,0 3-13-15,-3 2-35 16,5 4-21-16,1 2-22 16,-1 3-13-16,11 2-13 15,0-7-10-15,9-2-10 0,7-9-2 16,3-9 1 0,-1-3 6-16,4-10 10 15,-3-6 7-15,7-5 13 16,-4-6 10-16,-9 2 11 15,-1-3 11-15,-12-3 12 0,0-4-1 16,-6-2 6 0,-6-6-3-16,-7 4 0 0,-9 4-11 0,-8-3-18 15,2 9-14-15,-1 8-40 16,4 7-10 0,5 9-52-16,-4 6-33 15,10 7-66-15,1-2-18 16,13 1 104-16</inkml:trace>
  <inkml:trace contextRef="#ctx0" brushRef="#br0" timeOffset="-201799.4">10761 15247 1478 0,'0'36'132'0,"-9"5"104"0,2 8-47 0,-4 5-59 0,7-1-49 0,0 0-60 0,6-3-30 16,1-6-45-16,0-3-27 15,5-12-97 1,-5-11-48-16,0 0 115 0</inkml:trace>
  <inkml:trace contextRef="#ctx0" brushRef="#br0" timeOffset="-201052">11215 15485 1253 0,'-1'-1'96'0,"-5"1"62"0,-1 0-23 0,-5 4-32 0,-6 4-20 16,2 10-44-16,2 4-15 15,3 9-21-15,5 9-9 16,7 1-22-16,7 4-8 16,16-10-13-16,8-5 1 15,10-16 20-15,4-9 17 16,0-8 44-16,1-11 14 15,-14-12 31-15,-8 1 1 0,-15-10-2 16,-9 4-7 0,-12-8-16-16,-4-2-11 0,-17 0-22 15,-6-1-3-15,-1 8-18 16,2 2-6-16,9 18-18 16,3 3-21-16,6 11-37 15,5 9-26-15,11 6-64 16,3-1-270-16,6-2 283 15</inkml:trace>
  <inkml:trace contextRef="#ctx0" brushRef="#br0" timeOffset="-200562.41">11744 15515 892 0,'-3'14'149'0,"-4"2"159"0,4 2-170 0,-6 0-26 0,3-2-43 0,-2 3-14 16,8-2-30-16,0 7-8 0,8 3-7 16,3 0-8-16,7 1-1 15,5-1 1-15,2-7-9 16,3-4 2-16,1-9-1 16,8-7-1-16,1-10 17 15,0-4 5-15,-5-8 40 16,-4-2 15-16,-12-4 27 15,-3-1 11-15,-9-5-6 16,-3 2-8-16,-12-4-9 16,-1 0-9-16,-14 2-21 15,-5 3-13-15,-6 12-21 16,-2 10-20-16,8 10-31 0,4 5-24 16,6 9-59-1,7 2-38-15,12-3-72 16,2-1-12-16,17-2 118 15</inkml:trace>
  <inkml:trace contextRef="#ctx0" brushRef="#br0" timeOffset="-200366.49">12317 15676 1583 0,'-4'2'136'0,"1"2"78"0,2-4-127 16,-2-6-35-16,-4 0-49 16,6-5-22-16,1 0-74 15,0 3-43-15,8 0 64 16</inkml:trace>
  <inkml:trace contextRef="#ctx0" brushRef="#br0" timeOffset="-200204.39">12548 15697 1655 0,'-3'-10'49'0,"0"-3"-9"16,2-1-52-16,1-1-50 15,3-4-27-15,8 1 38 16</inkml:trace>
  <inkml:trace contextRef="#ctx0" brushRef="#br0" timeOffset="-200033.24">12851 15738 1481 0,'2'0'66'0,"4"-4"-1"15,-4-5-20-15,3-8-68 16,-1-5-33-16,1-5-312 15,8 0 239-15</inkml:trace>
  <inkml:trace contextRef="#ctx0" brushRef="#br0" timeOffset="-199903.61">13041 15671 1002 0,'4'15'176'15,"1"-1"220"-15,0-6-300 16,1-5-32-16,0-5-50 15,7-6-14-15,-2-9-53 16,3-4-22-16,-1-2-299 0,3-1 243 16</inkml:trace>
  <inkml:trace contextRef="#ctx0" brushRef="#br0" timeOffset="-199745.23">13333 15678 1383 0,'-5'6'105'0,"2"-4"42"16,3-10-94-16,-2-5-37 0,2-6-82 16,3-1-33-16,8 1 45 15</inkml:trace>
  <inkml:trace contextRef="#ctx0" brushRef="#br0" timeOffset="-199342.36">13629 15428 1280 0,'0'-3'125'0,"-1"-1"126"0,-1 4-72 15,-1 9-39-15,-2 7-20 16,0 9-52-1,1 2-20-15,2 6-29 0,0 5-6 0,2 9-14 16,2-3-13 0,4 5-19-16,2-8-17 15,11-5-18-15,2-2-9 16,4-16 10-16,6-6 13 0,1-12 25 16,4-15 29-1,-1-10 31-15,-2-8 12 16,-4-2 29-16,-7-1 10 0,-10-5 11 15,-2 3 14-15,-18 2-12 16,-8-2-11-16,-25-8-32 16,-8-1-27-16,-6 4-38 15,-7 4-28-15,15 14-46 16,6 7-25-16,11 6-86 16,10-1 5-16,9-12 95 0</inkml:trace>
  <inkml:trace contextRef="#ctx0" brushRef="#br0" timeOffset="-190896.09">18696 8696 661 0,'5'2'67'0,"-5"2"50"0,0 0-19 0,-6 5-9 15,-7 4 4-15,2-1 1 0,-2-1-2 16,4-3-18-16,6 0-12 16,3-6-7-1,1 2-1-15,4-2 1 16,5 3-3-16,-1-1-17 16,-3 4-8-16,1 10-14 15,-6 4-7-15,-7 6-6 16,-2 7 0-16,-3 1 0 15,-3-4 5-15,4-9 0 16,4-1-3-16,1-14-4 16,5 0-2-16,7-6 1 15,1-2 3-15,10-3 4 0,6-4-1 16,9 1 0-16,5 0-3 16,9 3 0-16,-2 3 1 15,-1 1 3-15,-8 2 2 16,-4 2-4-16,-4-3 0 15,-1-2 0-15,-2-4 0 16,2-2 1-16,-2 3 2 16,5 0-2-16,0-5-3 15,-3 0-1-15,4 0-1 0,3-1 2 16,3-2 0-16,14 3 1 16,-2-2 2-16,3 7-2 15,-2 0 4-15,-4 1 1 16,3-1-3-16,-6-1-1 15,2-6 3-15,3-3-4 16,-4-1 2-16,0-8 1 16,-1-3-1-16,-1 6 7 15,6-2 4-15,-1 10 5 0,0 2-4 16,2 6-4-16,0 3-4 16,-6 0-3-16,-1 1-1 15,-4-1-1-15,-6 0 0 16,4-3-2-16,0-1 1 15,5-8 3-15,3 0-1 16,7-7 3-16,1 5 2 0,0 3 2 16,2 3 0-1,6 8-4-15,1 3-2 16,4 6-4-16,-1 2 2 16,-4-7-2-16,-4-3 1 15,-6-4 2-15,-1 1-3 0,0-5 0 16,5 2 0-16,-1-3 1 15,6 0-3-15,2 0 3 16,7-3 0-16,1 2-1 16,-4 2 3-16,-5-2-1 15,-5 4-2-15,-1 2-1 16,4 6-1-16,4 0 2 16,-1 10 0-16,9 0 0 15,5-4 3-15,7-3-1 16,7 2-1-16,-7-6 0 15,0-2 0-15,-3 0 2 16,0-5 0-16,9 2 2 0,3 1 1 16,1 6-3-16,-2 2-1 15,-11 5 1-15,-3-2-3 16,-7 1 0-16,3-2 0 0,9-8 2 16,9-2-2-16,5-4 2 15,-2 1 2-15,4 0-5 16,-8 4 1-1,-4-2-2-15,2 3 2 16,-1 4 1-16,8 3-1 0,-5 5 5 16,-3 1-3-16,-6-2-1 15,-14 0 0-15,5 0 0 16,-1 2 0-16,-4 2 0 16,8 0 0-16,-1-4-1 15,-4-2 0-15,-6-1 16 16,-9 0 3-16,-16-5 1 15,-7-3-2-15,-13 0-6 16,-9-3-1-16,-4 3 2 16,-5 0 3-16,0-3 1 15,0-4-2-15,-3-2-6 0,1 4-2 16,1-1-5 0,1 4 5-16,0 1-5 15,0-1-1-15,-5-12-2 16,10 12-3-16,-1-6 4 0,1-1-1 15,1-4 3 1,-2-6-16-16,-3-9-79 0,1-16-54 16,4-46 68-16</inkml:trace>
  <inkml:trace contextRef="#ctx0" brushRef="#br0" timeOffset="-152314.03">22367 9182 984 0,'-7'0'86'0,"5"1"47"0,-1-2-17 0,1-1-25 0,2-1-5 16,3-2-4-16,-1 2-1 0,6-1-13 0,-5 2-12 15,0 4-24-15,8 10-12 16,0 18-14-16,3 11-3 16,12 19 2-16,0 5 4 0,14 12-2 15,4 3-3-15,3 4-2 16,5-5-7-16,7-10-10 16,-4-4-5-16,7-10-25 15,-9-8-12-15,-7-12-27 16,-8 0-16-16,-18-18 59 15</inkml:trace>
  <inkml:trace contextRef="#ctx0" brushRef="#br0" timeOffset="-151913.31">22841 9545 1255 0,'-11'17'84'16,"-2"-3"41"-16,0-3-19 15,4-8-16-15,6 0-7 0,3-3-12 16,4 2 3-16,4 3-13 16,2 0-15-16,-2 9-18 15,4 8-15-15,-1 12-9 16,2 7 0-16,3 10-3 15,4 1-1-15,6 5 0 16,2 1 0-16,-1-4 0 16,-2-1 0-1,0-7 0-15,0-6-1 0,-2-11 2 16,-4-2-4-16,-5-6-1 16,-5-7-2-16,-7-5-12 15,-2-5 7-15,-11-6-16 16,-5-7-17-16,-9-9-40 15,-4-5-28-15,-9-3-214 16,-1 0 199-16</inkml:trace>
  <inkml:trace contextRef="#ctx0" brushRef="#br0" timeOffset="-151463.85">22412 8931 828 0,'1'0'77'0,"-4"2"-5"0,-8 2 81 0,6 4-25 0,-6 0-6 0,10 3-17 0,-3 2 4 0,4 3-5 0,2 9 11 0,0 5-5 0,-2 9-32 15,0 7-14-15,0 9-36 16,1 0-17-16,13 8-9 16,12-1-3-16,11-5-4 0,16 4-7 15,10-7-24-15,1-2-14 16,14 0-23-16,-4-2 0 16,-2-4-32-16,-7-5-16 0,-21-5 69 15</inkml:trace>
  <inkml:trace contextRef="#ctx0" brushRef="#br0" timeOffset="-150092.22">23057 9693 981 0,'0'5'90'0,"1"1"71"0,-1-5-39 15,2 4-18-15,1 0-11 0,-3-5-4 0,0 0-9 16,0 0-6-1,0 0-5-15,0 14-32 16,5 7-8-16,3 21-21 16,3 5-5-16,3 13-3 15,0 0 0-15,2-8-1 16,4 0-1-16,-4-14 0 0,-3-6-1 16,-12-9 1-16,-2 0 4 15,-24-11 2-15,-5-4-1 0,-21-5 1 16,-7-3-6-16,-27-6-4 15,-13 0-5-15,-5-4-11 16,1 5-7 0,24-1-20-16,15 3-4 15,27 3-7-15,15 0 3 0,23 0 5 16,12 0-10-16,26-3-214 16,13-5 184-16</inkml:trace>
  <inkml:trace contextRef="#ctx0" brushRef="#br0" timeOffset="-149764.33">23778 10216 1467 0,'8'13'120'0,"-2"4"78"0,-3 7-65 0,-4 12-13 0,-9 1-26 0,5 8-16 0,-1 9-41 0,0 4-38 16,-4 7-19-16,-2-5-52 15,2-5-22-15,5-4-57 16,5-14-6-16,-4-8-69 16,-4-6 120-16</inkml:trace>
  <inkml:trace contextRef="#ctx0" brushRef="#br0" timeOffset="-149513.17">23349 10216 1415 0,'20'-6'108'0,"-1"0"58"15,3 4-10-15,-3-4-13 0,2 1-18 0,5-7-29 32,8-1-42-32,8-3-30 15,5-1-20-15,9 3-2 0,2-2-6 16,7 2-1-16,1-1-2 15,-4 1-47-15,-6 3-22 16,-7 6-67-16,-8 9-29 0,-17 2-153 16,-10 8 185-16</inkml:trace>
  <inkml:trace contextRef="#ctx0" brushRef="#br0" timeOffset="-149131.95">24093 10445 1372 0,'18'13'117'16,"-6"1"97"-16,-4 3-77 16,-2 5-14-16,-6 4-41 15,-4 0-34-15,1 4-35 16,-7 5-10-16,5 1-23 16,4-1-16-16,2 1-25 15,1 1-4-15,7-12 20 16,2-2 16-16,-6-10 29 15,-2-7 3-15,-3-9 29 0,-1-8 13 16,-1-16 14-16,-1-7 6 0,-6-11-11 16,2-5-7-16,7 6-11 31,2-3-9-31,15 7-4 0,5 7-11 16,4 5-2-16,2 4-3 15,-1 7-12-15,1 1-11 16,2 5-43-16,0 0-25 15,-3 9-56-15,-2 2-19 0,-4 11-20 16,-1 2-41-16,-1 4 133 16</inkml:trace>
  <inkml:trace contextRef="#ctx0" brushRef="#br0" timeOffset="-148663.96">24494 10641 1307 0,'0'11'103'0,"0"-3"56"16,3-1-24-16,0 0-56 15,-3-1-31-15,0 5-39 0,0 3-2 16,8 5-8 0,0 3 3-16,5 2-10 15,-1-5-9-15,6-3 11 16,1-7 4-16,4-4 31 16,1-5 17-16,-5-6 30 15,1-1 11-15,-5-7 3 0,-4 1-9 16,-8-2-28-1,0 2-19-15,-3 13-19 0,0-2-9 16,0 7-1-16,0 11-2 16,1 0-9-16,6 6 0 15,4-11-22-15,3-6 5 16,5-4 8-16,3-2-4 16,5-9 22-16,4 1 3 0,1-10 13 15,-2 1 23 1,-6-4 18-16,-2-1-4 0,-13-1 5 15,-7-3-14 1,-10 7-10-16,-6-2-1 0,-4 17-14 16,-4 2-2-16,-3 14-13 15,0 8-6-15,9 7-1 16,5 6-1-16,12 3-2 16,12 1-3-16,16-4-14 15,8-1-11-15,8-1-49 16,-4-2-19-16,-10-6-33 15,-1-3-8-15,-9-8-17 16,2-1-17-16,-10-5 103 16</inkml:trace>
  <inkml:trace contextRef="#ctx0" brushRef="#br0" timeOffset="-147810.19">23729 11421 1299 0,'16'5'109'0,"-4"4"63"0,10-4-26 0,2-2-12 0,3-7-29 0,3-7-27 0,6-7-34 16,2-1-5-16,0-3-14 15,3-6-2-15,-13-4-4 16,-1 5-7-16,-11-1-3 16,-11 4 2-16,-15-1-7 15,-6 2 6-15,-17 8-9 0,-6 4-8 16,-5 16-7-16,-7 12-3 15,2 16-6-15,5 5 2 0,8 13-4 16,9 1 0-16,13 5 6 16,7-4 8-1,18-2 3-15,12-2-1 16,13-13 7-16,5-5 2 0,12-7 16 16,3-11 3-16,7-12-1 15,6-7-1-15,-3-13-20 16,-4-5-15-1,-10-7-33-15,-6-7-35 16,-10-5-44-16,-8 1-4 0,-2 2 0 16,-3 3 18-16,-5 11 40 15,4 9 17-15,-8 8 32 16,0 7 14-16,-4 4 25 16,-2 1 18-16,-1 3 28 15,3-4 25-15,-1 1 40 16,-1-3-4-16,2-2-3 15,-4 1-20-15,-1-7-41 16,-4 3-15-16,-1 5-20 0,0 0-6 16,2-2-4-1,-2-1 0-15,2 2 3 16,1-1-2-16,-2 0 6 0,-1 2 5 16,2 0 5-16,-2 0 4 0,0 0 6 15,0-1 0-15,-10-2-8 16,1 3-6-1,-4 1-13-15,-3 7-3 16,-7 11-5-16,-6 5-2 16,3 6 6-16,-1 4-17 15,2 0-9-15,2 0-10 0,5-1-36 16,-3-4-4-16,5-13-34 16,0-4-5-16,7-4-30 15,0-8-3-15,7-6 9 16,0-5-269-16,2-8 280 15</inkml:trace>
  <inkml:trace contextRef="#ctx0" brushRef="#br0" timeOffset="-147598.34">24205 11153 1326 0,'2'3'115'0,"-2"8"107"0,8 11-44 0,0 7-22 0,4 7-16 0,17 5-59 0,-1 2-24 16,10 4-38 0,0-3-14-16,3-1-19 0,-2-2-8 15,-2-11-45-15,-6 3-27 16,1-11-47-16,-2 0-23 16,-4-3 94-16</inkml:trace>
  <inkml:trace contextRef="#ctx0" brushRef="#br0" timeOffset="-147181.69">24765 11528 1459 0,'0'-1'136'0,"0"-1"82"0,0 5-48 16,2 7-21-16,-2 9-55 16,0 11-30-16,0 9-59 15,-2 2-14-15,2 5-56 16,0 0-26-16,0-4-36 15,3 1-6-15,-1-4 1 16,-2-1 18-16,0-11 40 16,0-7 16-16,0-18 39 0,-2 3 14 15,-2-27 32 1,-3-7 27-16,3-29 51 16,-4-13 4-16,-3-30 23 15,6-5-2-15,8 5-28 0,10 13 0 16,12 39-24-16,2 15-14 15,9 24-9-15,2 10-10 16,3 13-13-16,-3 4-8 0,-8 11-5 16,-8 4-6-16,-9-5-13 15,-7 4-8 1,-6 1-14-16,0-5-7 0,-10 0-25 16,-2-2-5-1,-15-2-55-15,-5-7-19 0,-9-5-61 16,-7 0 185-16,-5 2-24 15</inkml:trace>
  <inkml:trace contextRef="#ctx0" brushRef="#br0" timeOffset="-146898.14">24330 12126 1575 0,'3'8'118'0,"-1"11"64"0,-1-2-33 0,-1 12-51 0,-1 4-38 0,-1-2-51 0,4 6-30 0,-2-3-42 15,3-5-24 1,6-6-67-16,-9-7-26 16,7-8 101-16</inkml:trace>
  <inkml:trace contextRef="#ctx0" brushRef="#br0" timeOffset="-146730.12">24240 11899 1618 0,'0'2'57'0,"0"-5"-7"0,3-7-32 15,7-6-95-15,4-4-208 16,13 4 175 0</inkml:trace>
  <inkml:trace contextRef="#ctx0" brushRef="#br0" timeOffset="-146407.16">24693 12080 1215 0,'-19'-3'154'0,"-6"-6"189"0,-5-1-230 16,1 1-21-16,2 4-42 15,4 4-15-15,7 4-28 16,6 8-3-16,10 5-4 15,2 1-6-15,15 3-1 16,2 2 3-16,8 2 4 16,8 5 2-16,0-1 6 15,-2 3-2-15,-6-4 2 16,-2 0-3-16,-11 0 0 16,-5-2 1-16,-9-3-3 15,-9-3 3-15,-10 2-11 16,-9-7-10-16,-12-3-36 0,-4-5-26 15,3-7-73-15,0-4-162 16,8-8 192 0</inkml:trace>
  <inkml:trace contextRef="#ctx0" brushRef="#br0" timeOffset="-145547.09">24825 12656 1025 0,'16'0'132'0,"-10"2"143"0,-6-2-128 0,-12 3-48 0,-6 5-9 0,-15-2-13 15,-5 2 0-15,-3 0-16 0,-11-4-11 16,0 4-31-1,2-6-12-15,4 0-12 16,14-2-7-16,9 0-5 16,7 0 1-16,13 6 0 15,3 0 4-15,12 8 8 16,1 2 4-16,0 8 4 16,-5 3 2-16,-7 7-6 0,-1-1-12 15,-5 0-14 1,-7-1-12-16,-1-4 1 15,2-6 3-15,8-4 22 0,1-9 12 16,2-6 15-16,5-1 10 16,9-8 10-16,7-1 13 15,4-5 15-15,-1 1 2 16,7 1 0-16,4 4 1 16,6 6-23-16,2 2 4 0,-1 10-14 15,1 1-16-15,-4 4-4 16,1 4-7-16,-12 4-3 15,-3 2 15-15,-10 6-3 16,-9 3-7-16,-6 4 11 16,-10-1-11-16,-9-3 4 15,-7 0 8-15,-11-1-8 16,-2-5-4-16,-7 0-5 16,-3-5-4-16,-4-3-15 15,-9-7 3-15,-6-11-22 16,-6-8-39-16,-27-17-74 15,-11-7-83-15,-14-26 121 16</inkml:trace>
  <inkml:trace contextRef="#ctx0" brushRef="#br0" timeOffset="-143012.91">24440 14167 888 0,'0'-11'79'16,"0"3"59"-16,-1-3-35 0,1 0-16 0,4 3-3 0,1-2 7 0,0 6 2 0,1-1 6 0,-4 5-17 15,-1 0-15-15,6 6-8 0,-7 7-19 16,0 0 4 0,0 7-2-16,0 2-2 0,0 11-4 15,0 2-1-15,0 9-12 16,3 7-11-16,0 13-4 15,-3 6-9 1,0 15-3-16,-2 5 6 0,-9 11 0 16,7-7-2-16,-7 4 4 15,-4-7-6-15,3 3-1 16,-2-1 1-16,4-5-3 16,2-9 5-16,8-19 1 15,0-15-2-15,8-24-3 16,3-7-2-16,0-17-15 15,3-3-12-15,2-23-43 0,-3-4-25 16,-1-24-60-16,-2-7-16 16,4-12 94-16</inkml:trace>
  <inkml:trace contextRef="#ctx0" brushRef="#br0" timeOffset="-142662.04">24726 14102 849 0,'-17'-8'127'15,"1"-1"225"-15,2 3-269 0,3-1 1 16,-1 4 11-16,11 1 1 16,-1 1 4-16,2 2-1 15,0 6-4-15,0 10-11 16,0 4-12-16,-4 12-22 15,-4 5-15-15,-3 17-11 0,-2 5-15 16,7 20-3-16,-1 10-5 16,4 16-6-16,3 6 3 15,3 6-23-15,5-1-10 16,3-9-43 0,4-11-12-16,2-22-5 15,2-12 8-15,-2-23 22 0,-1-9-1 16,-3-16-15-16,-4-8-23 15,-9-7-232-15,0-6 216 16</inkml:trace>
  <inkml:trace contextRef="#ctx0" brushRef="#br0" timeOffset="-142246.21">24174 15326 1277 0,'3'9'77'0,"0"-2"45"15,5 1-15-15,-5-5-12 0,5 1-3 0,6 1-6 0,2-3-7 0,8 4-8 0,2 4-6 16,6 8-24-16,4 5-11 16,8 8-18-16,-4-1-11 15,1 3-1-15,-5-6 0 16,-9-6-7-16,0-3-9 15,-5-5-39-15,-3-2-15 16,-7-5-39-16,-2 1-25 16,-9-9-131-16,-1-4 156 0</inkml:trace>
  <inkml:trace contextRef="#ctx0" brushRef="#br0" timeOffset="-141862.71">25048 15091 905 0,'0'-3'99'0,"0"1"95"0,-5 1-65 16,5 2-25-16,0 6-15 15,-3 0-15-15,1 3-4 0,-7 3-5 16,-4-1-9-16,-3 4-13 16,-1-2-15-1,-3 5-17-15,-6 0-6 0,-5 9-3 16,-7 1-2 0,-8 13-1-16,0 6-5 15,-1 8-10-15,-2 3-4 0,0-1-9 16,7 4-4-1,4-12 7-15,3-1-2 0,13-14 0 16,3-13 10-16,10-13-12 16,7-7-1-16,2-5-14 15,8-12-21-15,5-7-253 16,-1-6 214-16</inkml:trace>
  <inkml:trace contextRef="#ctx0" brushRef="#br0" timeOffset="-141250.39">24063 15119 930 0,'8'-1'120'0,"2"-1"108"0,10-1-77 0,-1 3-2 0,3 6-30 16,0-2-20-16,-6 8-28 15,0 2-16-15,1 13-13 16,2 6-8-16,5 13-15 0,4 8-10 15,10 4-13-15,1 3-5 16,6-5-32-16,-8-7-8 16,-3-13-12-16,-3-5 1 15,-13-12 6-15,-4-3 8 0,-6-6 11 16,-7-10-4-16,-1-7 13 16,-6-4 4-16,-8-11 3 15,-5-9 7 1,-13-9 15-16,-3-6 6 0,-10-12 19 15,-9-3 11-15,-4-6 22 16,-2 4 3-16,3 6 5 16,13 10-1-16,11 17-3 15,12 10 1-15,18 20 6 16,0-2-8-16,9 18-17 16,7 8-12-16,12 12-22 15,8 6 0-15,13 10-3 16,1 0 0-16,12 5-6 15,-4-3-10-15,-2-5-22 0,1-7-6 16,-14-7-39 0,-9-7-4-16,-6-4-44 0,-4-8-33 15,-7-13 93 1</inkml:trace>
  <inkml:trace contextRef="#ctx0" brushRef="#br0" timeOffset="-139595.68">23093 14810 1040 0,'5'-1'101'0,"-2"-9"77"0,-1 9-36 0,-1-4-27 0,-1 0-8 0,2 4-30 16,-2-1-22-16,0 2-20 15,0 11-12-15,0 6 6 16,3 12-3-16,3 12-7 15,2 5-5-15,0 9-10 16,5 0-5-16,1-1-22 16,2-9-13-16,-2-5-39 15,-2-6-18-15,-5-8-19 16,2-4-8-16,-6-10-108 16,-3-12 139-16</inkml:trace>
  <inkml:trace contextRef="#ctx0" brushRef="#br0" timeOffset="-139231.84">22931 15148 761 0,'0'1'116'0,"-2"-1"150"16,-3 2-126-16,5-2-22 16,5-2-7-16,1-2-17 15,7-6-7-15,0-1-14 16,1-2-7-16,6 1-12 16,1 1-12-16,12 1-17 15,-5-1-7-15,13-1-8 16,3 1-3-16,2-2-3 15,2-1-2-15,-6 0 0 16,-1-5-2-16,-9 0-13 16,-5 0-17-16,-5-3-49 0,0-3-33 15,-11-2-36-15,-2 2 66 16</inkml:trace>
  <inkml:trace contextRef="#ctx0" brushRef="#br0" timeOffset="-138979.98">23500 14484 1120 0,'-9'6'91'0,"1"7"49"0,1 1-13 15,4 10 0-15,3-1 2 16,2-1-15-16,7 5-39 15,2 3-17-15,2-2-43 16,4 9-4-16,5 2-19 16,-1 2-12-16,4 8-38 0,-3-5-15 15,-1 2-48 1,-4-3-28-16,-3-12 92 16</inkml:trace>
  <inkml:trace contextRef="#ctx0" brushRef="#br0" timeOffset="-138531.7">23713 14490 1304 0,'14'-6'94'0,"-1"0"55"16,3-2-12-16,-4 0-20 16,2-2-7-16,2 2-15 15,5 2-13-15,-2 5-22 16,3-4-20-16,-8 10-28 16,0-1-5-16,-3 9-15 15,0 4-2-15,-8 7-11 16,1 3-10-16,-8 6-14 15,1-3-2-15,-8 1-6 16,0-2 9-16,3-4 13 0,-1-1 5 16,6-4 13-16,3 1 0 15,4-4 8 1,7 0 5-16,4-6 2 16,-1 0 0-16,8-4-1 0,2-3 0 15,1-5-4-15,-1-4-10 16,-4-15-37-16,1-4-24 15,-4-8-43-15,-1-5-23 16,1-9 81-16</inkml:trace>
  <inkml:trace contextRef="#ctx0" brushRef="#br0" timeOffset="-138230.46">23964 14183 1025 0,'9'-2'109'0,"2"0"79"0,7-4-50 15,5 3-3-15,3-6-27 16,0-1-21-16,1 2-38 16,-1 3-11-16,-1 5-26 15,-3 5-5-15,-6 8-8 0,-2 1-5 16,-5 5-18-16,-2 5-1 15,2 4-1-15,1 7-2 16,-6 6 9-16,6 4-3 16,-9-2-9-1,1 3-3-15,4-7-28 0,-6-6-20 16,5-1-309-16,4-5 253 0</inkml:trace>
  <inkml:trace contextRef="#ctx0" brushRef="#br0" timeOffset="-137325.25">23688 16228 1171 0,'1'-5'98'0,"-1"2"62"0,4-2-32 0,-3 2-29 0,-1 2-14 0,0 1-7 0,0 0-8 15,0 6-3-15,0 0-11 0,5 13-14 16,-4 10-6-16,7 10-17 16,2 8-6-16,2 10-17 15,4 3-18-15,-5-2-32 16,2-2-20-16,-1-11-45 16,-5-7-9-16,5-6-24 15,-2-9-207-15,-1-4 236 16</inkml:trace>
  <inkml:trace contextRef="#ctx0" brushRef="#br0" timeOffset="-136767.07">24040 16252 1013 0,'0'0'144'0,"0"-2"174"0,0 1-159 16,0-1-44-16,6-3-20 0,0 0-10 15,7 1-3-15,7-4 0 16,4-2 3 0,6 4-13-16,6 0-6 0,-4 3-25 15,6 3-17 1,-13 3-16-16,-9 3-7 0,0 7-23 15,-10-7-5-15,-8 13-11 16,-6 1-10-16,-7 4 5 16,-4 3-4-16,-3-2 1 15,-1-3 6-15,9-6 17 16,8-2 11-16,11-3 8 0,6-1 8 16,12-1 10-16,7-4 11 15,5 0 16-15,-2 1-1 16,5 3 0-1,-5-2-9-15,-6 4-11 16,-2 3-6-16,-9 6-1 16,-3-1 4-16,-13 8-7 0,-10 2 1 15,-7 2-8 1,-8 4-3-16,-10-2-7 0,5 3-9 16,-16-3-17-16,5-4-8 15,0-3-12-15,0-10-5 16,6-8-17-16,4-6-4 15,10-13-8-15,9-4 0 16,12-8-14-16,1-6-20 16,15-4 65-16</inkml:trace>
  <inkml:trace contextRef="#ctx0" brushRef="#br0" timeOffset="-136283.88">24630 16171 1234 0,'0'0'94'0,"3"0"74"0,3 0-39 0,5 0-10 0,2 0-3 0,4 0-4 0,0 3-2 16,13-3-16-16,0 0-16 16,10 0-25-16,7 0-19 15,-6 10-20-15,0-2-6 16,-19 9-11-16,-6-1-7 0,-17 9-7 16,-6 5-6-1,-15 6-10-15,-13 4 1 16,-6 1-15-16,-4 3-3 0,2 2 1 15,5-1 12-15,13-4 20 16,1-4 14-16,18-14 18 16,6-1 8-16,11-14 13 15,8-1 2-15,14-7 2 16,7-7-1 0,10-1-2-16,5-1-14 0,-3-4-10 15,-1 4-8-15,-12-1-42 16,-4 4-21-16,-8 6-59 15,-4 2-40-15,-10 12-93 0,-8 6 138 16</inkml:trace>
  <inkml:trace contextRef="#ctx0" brushRef="#br0" timeOffset="-135429.56">24104 17173 880 0,'5'-4'145'0,"-2"-3"174"0,0-3-181 0,-1-2-20 0,-7 0-29 0,-4 1-15 0,-13 2-26 16,-4-4-6-16,-2 5-18 15,-10 4-7-15,2 5-19 16,1 10-12-16,2 11-22 15,8 7-9-15,9 12-19 16,3 1-6-16,13 1 10 16,4-10 10-16,16-12 32 0,5-9 25 15,8-13 35 1,4-10 15-16,1-11 16 0,1-4 0 16,-6-4 4-1,-3-4 0-15,-6 2 7 0,-8-1-6 16,-15 11-6-16,-1 3-7 15,-3 11-13-15,-6 7 6 16,1 10-19-16,0 8-11 16,5 16-11-16,4 7-13 15,4 6-3-15,4-1-7 16,4 3-11-16,-5-7 0 16,-2-2-5-16,-3 4 6 0,-6-5 3 15,-2-1 3-15,-13 3-5 16,-1-4 2-16,-7-1 7 15,1-10-9-15,1-6 15 16,-1-5 5-16,0-14 6 16,0-3 8-16,-1-14-3 15,6-13-12-15,1-2-28 16,5-4-17-16,4 1-48 16,7 2-17-16,6 0-36 15,12 3-16-15,10 2-3 16,10-6-245-16,7 3 271 0</inkml:trace>
  <inkml:trace contextRef="#ctx0" brushRef="#br0" timeOffset="-135112.61">24421 17217 1400 0,'0'17'110'0,"-7"-1"46"0,-5 1-41 0,6 1-52 16,-2-3-23-16,8-2-16 0,8 0-6 0,8-2-2 15,3-5-1-15,9 0-3 16,2-4 0-16,-5-2-4 16,-1-2 4-16,-8-7 12 15,-3-2 5 1,-4-2 18-16,-7-1 3 0,-4-2 1 16,-6-4 3-16,-4-2-11 15,-3 0-14-15,-4-2-7 16,-3-1-15-16,-3 9-21 15,0 3-9-15,7 5-49 16,0 5-27-16,11 5-53 16,2 3-25-16,13 1-224 0,7-1 244 15</inkml:trace>
  <inkml:trace contextRef="#ctx0" brushRef="#br0" timeOffset="-134590.84">24767 17215 1296 0,'9'-1'116'0,"-1"-3"77"16,2-5-90-16,-7-4-11 15,9-4-14-15,1-7-1 0,8 1 2 16,-1-1 0-16,1 4-7 16,-6-2-13-1,-8 10-13-15,-4 1-1 16,-13 8-22-16,-7 3-2 0,-5 3-9 15,-6 7-9-15,-1 7 0 16,2 7-7-16,8 9-5 16,5 2-15-16,14 6-20 15,3-5 2 1,19-6-10-16,5-6 14 0,13-12 10 16,-2-4 7-16,3-6 14 15,-5-2 7-15,-9-7 22 16,-2 0 8-16,-12-6 12 15,-1-1 11-15,-12-5-2 16,2-3-5-16,-2 4-6 16,-2 1-16-16,2 15-10 15,0 1-6-15,11 2-8 0,-3 10 0 16,9 5-4-16,1 5-3 16,1-7-5-16,-2 3 0 15,-3 2-12-15,-3-3 1 16,-7 3 14-16,-1 1-6 15,-13-2 16-15,-4-1 4 16,-10-9-11-16,-7 0 8 16,-1-8-8-16,-4-5-16 0,-2-7-23 15,7-1-33-15,-3 3-45 16,4 7-4 0,7 3-48-16,-1 2 2 15,2 3 103-15</inkml:trace>
  <inkml:trace contextRef="#ctx0" brushRef="#br0" timeOffset="-134196.45">23773 18081 886 0,'-3'5'159'0,"-2"4"215"0,5-2-227 0,0 4-50 0,3 4-5 16,5 6-33-16,-3 6-12 0,8 3-25 0,1 1-26 0,-2-4-33 15,4 1-15-15,-2-9-20 16,2-6-2-16,-2-8-3 16,-1-7-2-16,-7-9-19 15,1-5-278-15,-9-14 255 16</inkml:trace>
  <inkml:trace contextRef="#ctx0" brushRef="#br0" timeOffset="-134031.77">23670 17826 921 0,'-15'-5'165'16,"1"3"206"0,4 2-231-16,5 2-77 15,4-2-34-15,4-2-37 0,5-4-13 16,11-11-47-1,-4-1-26-15,15 1-294 0,-1 0 242 16</inkml:trace>
  <inkml:trace contextRef="#ctx0" brushRef="#br0" timeOffset="-133703.65">24016 17969 1280 0,'9'24'109'15,"-4"-4"71"-15,3 2-109 16,-5-1-30-16,4-1-34 15,-3-1-8-15,4 0-6 16,-2-2 8-16,2-7 0 16,-5-1-5-16,1-1 10 15,-4-6 6-15,0-2 28 16,-2-8 21-16,-1-8 28 16,-2 0 5-16,5-9 0 15,2 2-12-15,10 0-9 16,3 5 4-16,2 7-12 15,5 1-5-15,-3 13-22 16,3 5-23-16,-1 13-14 0,-6-1 3 16,0 5-23-1,-1 7-15-15,-2-5-36 0,4-2-20 16,1-5-38-16,1-2-7 0,-4-9-46 16,5-2 141-16,-3-7 3 15</inkml:trace>
  <inkml:trace contextRef="#ctx0" brushRef="#br0" timeOffset="-133215.79">24546 18007 1402 0,'0'13'92'0,"0"5"40"15,0 1-34-15,0 7-45 16,2-1-21-16,1 2-23 15,0-1-13-15,5 0-19 16,1-3-4-16,-1-5-21 16,3-4 4-16,-6-6 9 15,0 0 10-15,-5-8 28 0,-8-5 19 16,3-12 45-16,-4-9 23 16,2-16 33-1,1-4 3-15,6-6-16 16,8-5-13-16,9 2-24 15,4 3-15-15,6 9-15 16,-1 6-17-16,-2 11-16 0,1 7-5 16,-6 13-7-16,-5 8-7 15,-3 9-12-15,-9 3-2 16,-2 8-2-16,-5 3 0 16,-7 4 6-16,-4 4 6 15,-3 0 0-15,0-2 11 0,5-2 3 16,3-7 1-16,4 0-2 15,7 0 3-15,8-5-8 16,5 4-1-16,3-7-1 16,1 0-9-16,5-4-17 15,3-6-17-15,1 0-50 16,-1-1-25-16,0-3-43 16,2-5-12-16,-10-3 102 15</inkml:trace>
  <inkml:trace contextRef="#ctx0" brushRef="#br0" timeOffset="-132583.54">24933 18114 1017 0,'17'2'97'0,"2"1"70"0,-2-3-37 0,-1-8-31 0,3 0-2 15,-5-6-13-15,0-2 2 16,-3 2-8-16,-6 0-10 15,-3 0-4-15,-2 3-8 16,-7 1-3-16,-5 4-7 0,-6 1-16 16,-1 5-1-16,0 11-15 15,5 3-9-15,0 7-4 16,6 4-7-16,2 0-24 16,12 2 1-16,10-2-7 15,1-4-5 1,9-1 14-16,-3 1 7 15,4-7 5-15,1-3 11 0,4-8 3 16,-4-3 4-16,-2-1 14 16,-1-6 4-16,-9 4 16 15,-5 0-6-15,-10-2 22 16,-4-1 9-16,-8-2 9 0,-3 2 9 16,-7-2-11-1,4 8-11-15,-3 6-13 16,4 7-14-16,6 6-16 15,4 7-9-15,3 8-9 0,0 5-5 16,3 4-27-16,0 2-15 16,0 3-30-16,0 1-6 15,-3-2-19-15,-7 2 6 0,2-10 13 16,-4 1 12-16,-4-12 38 16,-2-3 22-16,3-14 42 31,-1-1 21-31,-3-10 43 0,3-10 7 0,2-4 10 15,3-5-7-15,11-11-30 16,11-3-3-16,8-11-24 16,3-5-11-16,10-6-9 15,-1-7-10-15,15 1-18 16,1 1-15 0,5-8-64-16,8-1-55 0,-5-15-121 15,2-7 129-15</inkml:trace>
  <inkml:trace contextRef="#ctx0" brushRef="#br0" timeOffset="-124297.91">2373 14996 1180 0,'0'0'83'15,"0"0"44"-15,0 2-30 0,0 3-34 0,0-1-7 0,0 9-9 0,-5 6-3 16,2 5-1-16,0 6 4 0,0 7-10 16,-3 3 1-16,6 2-18 15,-2 4-11-15,2-2-12 16,2 4-21-16,-2-7-28 16,1 0-8-16,1-10-24 15,2-6-7-15,0-15-61 16,-1-4-57-16,5-12-109 15,-2-8 154-15</inkml:trace>
  <inkml:trace contextRef="#ctx0" brushRef="#br0" timeOffset="-123829.88">2608 15151 649 0,'-2'-5'73'16,"2"2"89"-16,-4-3-22 15,5 3-3-15,1 3-10 16,-4 0-34-16,2 0-13 0,-1 7-29 16,-6-2-10-16,7 6-10 15,-3 2-11-15,2-1 4 16,2 4 1-16,1 6-9 15,-1-1 4-15,1 4-15 16,-2 5 3-16,8-5-8 16,-3-3-3-1,7-3 6-15,2-6-7 0,4-8 7 16,1 1-7-16,-7-12 0 16,4-4 2-16,-5-12 1 15,-3-10 3-15,0-5 1 16,-3-3 11-16,-2 1 0 15,-2-1 8-15,-4 6 4 0,-3 2-5 16,-3 7-5 0,-1 3-3-16,-3 8-8 0,2 4-3 15,2 13-18-15,1 0-17 16,-1 13-45-16,1 6-33 0,5 2-238 16,3 1 216-16</inkml:trace>
  <inkml:trace contextRef="#ctx0" brushRef="#br0" timeOffset="-123415.06">2995 15097 798 0,'-5'-1'140'0,"-5"1"186"0,4 0-209 0,0 9-54 0,-5 2-24 0,8 5-26 0,-2 8-5 15,5 2-8-15,0 4 4 16,6 5-4 0,2 1 0-16,5-3-2 15,1 1-7-15,2-9 4 16,1-5-2-16,2-7 5 0,0-7-1 15,3-12 2 1,5-4 4-16,-8-13 0 16,-4-2 11-16,-10-7 10 15,0-1 2-15,-5 0 10 0,-6 3-2 16,-7 5-4-16,-4 3-5 16,-5 9-13-16,-4 5-2 15,4 3-22-15,6 7-13 0,2 6-26 16,3 3-22-1,6 0-103-15,4-3-108 0,4 0 159 16</inkml:trace>
  <inkml:trace contextRef="#ctx0" brushRef="#br0" timeOffset="-123040.88">3302 15201 1303 0,'0'8'71'0,"-3"5"18"15,-6 1-15-15,2 8-35 0,3-1-9 16,8 9-18-16,4-2-5 16,11 2-13-16,-2-3-10 15,6-7-6-15,0-7 4 16,-2-8 7-16,2 2 3 15,-4-7 9-15,-1-3 14 16,-7-16 26-16,-8 0 22 0,5-9 21 16,-7 0 0-16,-2 4-15 15,-4 2-15 1,-9 0-25-16,-2 3-12 0,-4 5-14 16,-3 0-3-16,1 1-24 15,0 0-19-15,5 2-33 16,3 3-23-16,6 2 6 15,8 3-245 1,6 3 231-16</inkml:trace>
  <inkml:trace contextRef="#ctx0" brushRef="#br0" timeOffset="-122008.74">3725 15241 554 0,'-2'3'143'0,"-1"0"98"0,-3-1-54 0,0 2-21 0,-1 1-62 0,1-3-18 0,-2-2-27 15,5 0-18-15,3 0-13 16,-2 0 1-16,1 0-6 16,-5 6-4-16,6 7-6 15,0 1-12-15,1 9-4 0,4 4 3 16,-2 0-12-1,3 3-5-15,4-9-10 16,2-4-3-16,7-9 6 16,0-7 5-16,2-7 11 15,-2-5 5-15,0-11 13 0,-2 0 5 16,-4-7 11-16,-1 1 10 0,-9 3 5 16,-3 0 7-1,-4 1-6 1,-11 3-11-16,-2 1-9 0,-3 6-9 15,-3 4-9-15,-2 2-5 16,8 7-29-16,3 1-20 0,6 0-39 16,5 1-23-1,4 1 62-15</inkml:trace>
  <inkml:trace contextRef="#ctx0" brushRef="#br0" timeOffset="-121653.36">4018 15162 952 0,'2'-2'128'0,"-2"-1"122"0,2 3-122 0,-1 0-17 15,-2 7-22-15,-1 4-5 16,-1 7-11-16,-3 1-5 16,6 5-24-16,0 1-10 15,6 4-24-15,3-1-3 0,-2 4-20 16,7-2-15-16,-3 1-35 15,-3-3-26-15,-2 4-50 16,0 0-145-16,-2-12 178 16</inkml:trace>
  <inkml:trace contextRef="#ctx0" brushRef="#br0" timeOffset="-121159.94">4209 15247 1139 0,'0'13'95'0,"-1"1"53"15,-1 2-34-15,-1 3-42 16,0 0-19-16,1 3-28 16,1 3-3-16,4 2-13 15,3-2-2-15,0 5-9 16,6-5-12-16,0-1-9 16,2-4-9-16,1-4 0 15,0-5-3-15,3-8 0 16,-3-1 4-16,0-12 8 15,-4-4 18-15,-5-10 28 16,-1 2 9-16,-7-8 19 16,-4-1-4-16,-5-2 1 15,-2 0-3-15,1-4-9 16,-3 1-3-16,3 6-9 16,4 0-10-16,0 13-10 0,3 6-1 15,5 11-24 1,-3 0-16-16,3 12-59 15,0 4-50-15,0 5 78 0</inkml:trace>
  <inkml:trace contextRef="#ctx0" brushRef="#br0" timeOffset="-120702.21">4470 15268 928 0,'-2'7'129'0,"-3"3"161"0,-1-2-164 0,4 1-50 0,1 1-16 16,1 4-34-16,3 2-5 0,5 6-13 15,0 5-1-15,9 1-7 16,-3-1-15-16,4-5-8 16,4-2-4-16,-5-10-2 15,2-2 13-15,-2-7 12 0,-4-1 0 16,1-9 21-16,-1-5 11 16,-4-7 20-16,1-4 2 15,-7-8 18-15,0-2 3 0,-4-1 14 16,-4-5 12-16,-5 8-1 15,-1 1-7 1,-3 12-18-16,-2 1-6 0,-1 12-35 16,0 6-14-1,-7 7-40-15,-3 8-30 16,5 7-53-16,5 1-29 16,7-6-58-16,9-1 97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06T17:58:45.48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14375 6689 1120 0,'-11'12'39'0,"0"-4"-1"0,-1 0-23 0,-3-5-7 0,8-3 4 0,-3-1 15 0,2-4 6 0,7-3 2 16,-9 3-3-16,10 5-19 15,-1 0-7-15,-7 2-7 16,1 9-3-16,4 1 4 16,2 4 4-16,1 6 15 15,3-6 5-15,0 0 7 16,10-2 2-16,9-8-12 15,1-3-2-15,7-3 0 16,2-3-1-16,1-1-6 16,3-1 3-16,4 2-10 15,-2 3-6-15,-2 0 3 0,0 1-2 16,2 4 0 0,3 1 2-16,8-6-2 15,5 2-4-15,-1-4 0 16,2-4 5-16,10 0 5 15,0-4 10-15,7 4 7 0,2-2 1 16,4 6-4-16,2-1 0 16,4 5-11-16,-7-1-2 15,-7 4-2-15,-6 2-6 16,-1-4 4-16,5 5 10 16,3-2 0-16,3 3 4 15,8-1-1-15,5 3-11 16,3 0-4-16,0 2 0 0,-6-2-1 15,2 0 3-15,11-8-2 16,7-1 1-16,9-7-1 16,-1-3-3-16,5-5 2 15,3 1 2-15,1 1 2 16,10 3-4-16,0 3 1 16,-11 4-4-16,-5 1 0 15,-11 0 6-15,7 0-4 16,9-2 4-16,3-1-3 15,-5 1-2-15,-9 1 5 16,0-4-3-16,0 3 1 16,17 1 7-16,-1 1 0 0,-2 1 3 15,3 1 0-15,0-2 1 16,14 2-6-16,4-2-1 16,-2 0 2-16,-2 0-6 0,-1 3 3 15,-8-2-3-15,-13 4-24 16,-15 3-18-1,-24 3-53-15,-18-5-34 16,-13-3 71-16</inkml:trace>
  <inkml:trace contextRef="#ctx0" brushRef="#br0" timeOffset="11095.97">17341 6652 682 0,'-17'5'92'0,"-2"1"94"0,6-6-97 16,5 4-18-16,1-6 1 0,7 0 2 16,-2-1 3-16,2 3-2 15,0-3-13-15,0 1-10 0,2 1-13 16,-2-1-1-16,1 2-12 15,7 3-6-15,-5 7-3 16,8 1-3-16,3 2 9 16,8-1 7-16,15 1 4 15,7-7 3-15,14 0-3 16,4-6-1-16,12 0 2 16,5-9-2-16,19 1 2 15,12 0-3-15,19-1-5 0,4 4-7 16,-2 3-12-16,-2 2-2 15,-6 0-6 1,7-4 0-16,-1-1 1 16,-6-6-2-16,-8-2 1 15,-9-2 0-15,-5 0-1 16,-2 1 1-16,-4 3 0 16,-11 0-1-16,-15 11 1 0,-15 0 0 15,-17 3 0-15,-8 5-1 16,-20-3-3-16,-7 1 1 15,-16-4 0-15,-8-2 3 0,-16 0 0 16,-5-5 1 0,-17-1 1-16,-8-1-1 0,-18 0 0 15,-4-3-1 1,-14 7-4-16,-2-2 1 0,-17 8-7 16,-8-1-1-16,-10 3-7 15,-2 3-5-15,4 3-2 16,-1 3 3-16,1 0-1 15,10 2 4-15,13-4 6 16,22-1 5-16,27-6 8 16,12-3 1-16,27-4 3 15,6-3-3-15,20-6 2 16,13-1 4-16,22-6 0 16,10-5 6-16,12 2-2 15,7 2-4-15,13 5-1 16,14 3-7-16,5 3-1 15,7 5 2-15,11 1 0 0,5 2 0 16,25 0 8-16,16 0 2 16,19 8 8-16,4 2 4 15,10 4 21 1,4 0 2-16,-7-1-2 0,-8 3-3 0,-25-10-26 16,-20-3-20-1,-42 0-63-15,-26-9-58 0,-66-10 63 16</inkml:trace>
  <inkml:trace contextRef="#ctx0" brushRef="#br0" timeOffset="17256.14">14232 1904 399 0,'3'9'80'0,"0"1"50"0,5-2-12 0,-8 1-7 0,0-3-12 0,-3 1-5 0,6-6-9 16,0-1-11-16,5 0-19 15,-8 0-11-15,2 0-15 16,-1 0-6-16,2 0-8 16,0 0 1-16,-7 5 10 15,2 1 10-15,-1-2 11 0,1-3 6 16,2 1 0-16,0-1-1 16,5 2 7-16,5-9-3 15,-2 1 7-15,3-6-9 16,0 0-11-16,1-1-7 0,-2 1-8 15,1 0-1-15,0 3-9 16,-2-3 0 0,10 4-11-16,-1 1-1 15,7 0-4-15,6 1-1 16,2 2 4-16,2 3 1 0,-5 3-2 16,2 7-3-1,-12 5 1-15,1 9-5 0,-15 3 3 16,-1 7 3-16,-12 0-3 15,1 0 2-15,-7 3-2 16,-1-4 0-16,-6 3-1 16,-2 2 1-16,1-4-3 15,-4 0-4-15,-2 0 1 16,-4 1-7-16,1 1-5 0,-5-1 1 16,5-4-4-1,-3-5 6-15,8-9 8 16,6-4 0-16,8-4 7 15,0-4-2-15,11 1 0 16,3-4 1-16,8-1 6 0,11 2 9 16,5-3 13-1,3 0 8-15,14-1 5 0,2-1 0 0,13 2-2 16,5 0-7 0,8-1-11-16,1-1-5 0,-7 2-12 15,-11 0-13 1,-17 2-41-16,-8 2-34 0,-16 3-80 15,-1-2 5 1,-12 4 79-16</inkml:trace>
  <inkml:trace contextRef="#ctx0" brushRef="#br0" timeOffset="18691.97">15298 2375 386 0,'-9'4'119'16,"-2"0"165"-16,1 4-70 0,1-3-28 0,-1 1-32 0,4-4-63 0,0-2-19 0,6 0-14 15,0 0-12-15,1 3-5 16,6 5-1-16,-3-5-13 16,4 5 3-16,-5-7-11 15,1 1-4-15,-3-2 1 16,2 0-2-16,4-2 0 15,-6-2-5-15,5-1 4 16,-2 0 2-16,-3-3 4 16,-1 4 5-16,0-4-4 15,-1 3-6-15,-4 0-7 16,-1 2-5-16,-4 6-2 16,2 8-4-16,-3 5 1 0,-1 5 2 15,4-4-2-15,3-1 1 16,5-8-4-16,3-2-7 15,8-6 2-15,3-2 2 0,2-4 6 16,1 1 7 0,-4-4 1-16,-7-1 7 15,-6-1 5-15,-1-1 0 16,-12 2 2-16,-1-1-8 16,-7 2-5-16,4 6-6 15,0 3-2-15,-2 6-1 16,5 8 0-16,1 3 0 0,10-2 0 15,3-6 1-15,3-4-1 16,8 0 1-16,2-5 1 16,-1-2 1-16,-1-3 0 15,0-1 3-15,-6 0 0 16,-3 3 0-16,-2-5 3 16,-5 0-4-16,-5 0 4 0,1-2-5 15,4 3-1 1,-4 5 0-16,6 2-4 15,-2 5 0-15,2 3 1 16,3 1-1-16,5 0 2 16,-1 4 2-16,3-8 0 15,-1-2 1-15,0-3 1 0,0 0-2 16,-2-3 1 0,0 0 0-16,0 0 1 15,-3-9 2-15,-1 5-2 0,0 2 2 16,0 3-1-16,0-1-3 15,-9-3 0-15,4 11-2 16,-6 6-2-16,5 1 3 0,-1 1 1 16,1-1-1-16,3-2 0 15,6-5 1-15,2-1-5 16,-1-2 5-16,6-4 4 16,-1-4-5-16,-1-3 6 15,2 1-4-15,-4-5 1 16,-1 0 0-16,-5 4-1 15,0-2 0-15,-5 8-1 16,-3 1-4-16,-5 5-4 16,4 8-3-16,1 0-21 15,0 1-10-15,5-8-38 16,3-1-23-16,3-3-233 16,10-3 211-16</inkml:trace>
  <inkml:trace contextRef="#ctx0" brushRef="#br0" timeOffset="21226.55">15932 1980 654 0,'10'-8'82'16,"-2"3"93"-16,-5 2-22 0,-2-2 12 0,-1 4-24 0,-1-1-34 0,-1 2-8 0,2-3-24 0,2 1-13 0,9-7-18 15,5-1-13-15,11 1 8 16,10-1 3-16,14 2 1 16,1 5-1-16,-2 3-13 0,-9 7-7 15,-7 7-14 1,-15 3-3-16,-10 10-8 15,-7-2-4-15,-17 7-8 16,-4 4-6-16,-14 5-3 0,-5-2-2 16,1-2 4-16,-1-4 4 15,12-16 8-15,6 2 8 16,20-5 3-16,6 0 2 0,21 2 4 16,1 5 1-16,14-1 9 15,-1 4 4-15,-2 0 1 16,-1-1-3-16,-11 1-9 15,-10-5-4-15,-9 3-3 16,-8-3-1-16,-16 0 2 16,-6-2 0-16,-17-1-2 15,-7 3-3-15,-6-7-13 16,-2-4-14-16,-1-8-28 16,3-3-15-16,14-11-33 15,6-3-13-15,20-10-208 16,7-6 201-16</inkml:trace>
  <inkml:trace contextRef="#ctx0" brushRef="#br0" timeOffset="21624.09">16532 1913 1200 0,'13'4'82'0,"-4"7"26"0,-6 3 5 0,-6 14-38 16,-8 7-24-16,-10 11-20 0,-1 2-17 0,3 0-8 15,2-9 0-15,8-7-6 16,7-7 4-16,5-8-3 16,10-3 2-16,10-4-1 15,4-7 1-15,8-3 2 16,1-8-3-16,-1-4 7 15,0-3 6-15,-7 1 17 16,-4 2 2-16,-10 7 13 16,-3-3-4-16,-11 13-5 15,0 6 2-15,-5 14-20 16,-3 8-2-16,5 8-11 16,-3-1-6-16,9-3-3 15,2 1-45-15,-4-9-35 0,9-3-31 16,-4-7-285-1,5-6 267-15</inkml:trace>
  <inkml:trace contextRef="#ctx0" brushRef="#br0" timeOffset="22285.83">17021 1972 1101 0,'14'8'101'0,"-1"-2"54"0,-1 0-8 0,-1 1-61 0,-7 0-16 0,-4 3-29 0,-2-2-11 0,0 1-9 15,-2 4-14-15,2 1-1 16,2 2-6-16,6 4 4 16,2 4 7-16,7 1 10 15,0 0 14-15,14-1 6 16,5 0 0-16,6-5-5 16,-1 0-14-16,-2-1-11 15,-9-2-2-15,-14 2-9 16,-4 2 0-16,-23 2-11 15,-14-3-10-15,-15 3-32 16,-9 2-20-16,-1-5-35 16,2 0-13-16,5-8-92 15,11-10-154-15,2-9 220 0</inkml:trace>
  <inkml:trace contextRef="#ctx0" brushRef="#br0" timeOffset="22475.62">17043 2060 1103 0,'28'-6'112'0,"9"-7"80"0,2-3-53 0,10-4-42 16,2-4-37-16,1-1-36 16,-4 1-9-16,-8 5-45 15,-7 0-35-15,-11 5 39 16</inkml:trace>
  <inkml:trace contextRef="#ctx0" brushRef="#br0" timeOffset="23905.93">18054 1994 1002 0,'18'0'86'0,"-4"1"55"0,-2-1-17 0,-4 0-27 0,-5 0-12 0,-14 0-17 0,-3-3-1 0,-20-3 7 0,-7-2-6 0,-8-9-23 16,3-2-8-16,-1-2-26 15,6 2-8-15,4 10-3 16,12 6 0-16,9 7-5 16,7 9 4-16,6 11-4 15,3 3 1-15,9 7 2 16,4 2-3-16,12 4 5 16,5-1-11-16,8 2-9 15,0 7-5-15,3-7-13 16,-2 1-1-16,-6 7-20 15,-8-3 8-15,-20-4 12 16,-8 1 7-16,-19-10 29 16,-5-8 3-16,-3-9-2 15,-3-3 6-15,5-13 7 0,1-10 5 16,3-10 18 0,4-12 5-16,9-17 9 0,7-4 0 15,17-4-12-15,9 0 0 16,8 15-12-16,10 4-5 15,5 9-9-15,1 4-5 0,8 11-25 16,-2 1-17-16,-5 4-55 16,2 3-22-16,-5-12 63 15</inkml:trace>
  <inkml:trace contextRef="#ctx0" brushRef="#br0" timeOffset="24289.42">18393 1980 1089 0,'8'-10'104'0,"-1"5"60"0,10-1-56 0,2 1 4 0,6 5-22 0,10 4-3 0,3 5-22 15,3 5-15-15,-7 7-19 16,-2-4-11 0,-18 7-16-16,-4 2-1 0,-20 1-4 15,-6 10-3-15,-17-4-14 16,-5 5-3-16,-1 4-8 16,1-2-5-16,11-7 13 15,12 0 8-15,15-8 4 16,3-1 9-16,22-10 2 15,11-2-2-15,15-7 4 16,7-5-4-16,11-5-20 16,-1-7-37-16,5-7-52 15,-7-2-128-15,-6-16 130 16</inkml:trace>
  <inkml:trace contextRef="#ctx0" brushRef="#br0" timeOffset="24508.21">19084 1929 1330 0,'8'43'102'0,"-1"9"75"16,1 9-40-16,-5 13-8 16,-2-3-29-16,-1-1-48 15,8-6-14-15,-3-8-59 16,4-4-7-16,4-13-75 15,1-6-47-15,5-11 95 16</inkml:trace>
  <inkml:trace contextRef="#ctx0" brushRef="#br0" timeOffset="25568.72">20801 2101 988 0,'-5'0'54'0,"15"-2"31"0,-1 1 64 0,-6-1-3 0,-3 1-1 0,0 1-27 16,0 0-18-16,-1 3-20 15,1 6-12-15,-11 9-14 16,-7 8-7-16,-10 17-16 15,-10 4-8-15,-11 13-16 16,-5 5-7-16,-4-2-18 16,1 0-11-16,7-12-40 15,4-9-13-15,8-7-36 0,11-8-4 16,12-16-196 0,5-10 197-16</inkml:trace>
  <inkml:trace contextRef="#ctx0" brushRef="#br0" timeOffset="25824.36">20291 2164 948 0,'5'2'126'0,"4"2"233"0,4 0-248 0,6 3 8 15,8 3-7-15,15 9-39 16,6 11-20-16,9 6-24 16,6 5-13-16,-2-1-13 15,1-3-2-15,-7-4-29 16,-1-14-28-16,-6-1-76 0,-5-10-154 16,9-7 168-1</inkml:trace>
  <inkml:trace contextRef="#ctx0" brushRef="#br0" timeOffset="26242.14">21392 1928 788 0,'4'3'55'0,"-4"-2"28"16,6 1 11-16,0-1 18 0,1 3-25 16,-1-3-25-16,0 2-2 15,0 2 9-15,-6 0 5 16,2 0 1-16,1 2-2 15,2 1-10-15,0 8-5 16,1 8 3-16,2 10-2 16,3 18-3-16,0 8 0 15,-2 8-21-15,-1 3-6 0,2-8-19 16,2-4-6-16,1-12-19 16,-2-9-18-16,-1-8-41 15,-4-7-30-15,2-5-35 16,-2-7-14-16,0-11 88 15</inkml:trace>
  <inkml:trace contextRef="#ctx0" brushRef="#br0" timeOffset="26724.67">21793 1964 1271 0,'2'-8'73'0,"-2"5"19"0,0 1 15 0,-2 4-15 16,-4-1-14 0,-10 12-26-16,2 4-12 15,-3 15-13-15,-1 3-8 16,7 9-12-16,5 6-3 15,6 2-5-15,11-1 2 16,5 1-3-16,4-3 0 0,10-8 3 16,5-5-7-1,3-11 5-15,1-4 1 16,-3-12-4-16,-4-4 7 0,0-5 2 16,-4-6-5-16,0-7 8 15,5-8 1-15,-3-10 12 16,-3-5 9-16,-8-12 3 15,-9-5 1-15,-14-12-11 16,-11-4-5-16,-18-6-10 16,-2 9-4-16,-6 11-6 15,1 11-3-15,-1 17-1 0,-3 11-7 16,-6 8-12 0,-2 5-11-16,4 8-35 0,6 6-25 15,12 0-49-15,8 2-287 16,15-7 281-16</inkml:trace>
  <inkml:trace contextRef="#ctx0" brushRef="#br0" timeOffset="29082.45">22348 1406 802 0,'-3'-5'84'0,"3"0"56"0,-1 0-8 0,1 2-15 0,1 2-28 0,1-3-31 16,-1 4-5-16,-1 4-7 15,0-3-2-15,5 2 1 16,-3-1-2-16,4 1 6 15,4-3-5-15,2 0-4 16,1-3-1-16,4 0-6 16,4 1-3-16,5 2-11 15,0-5-8-15,1 1-13 16,-2 1-16-16,-11-5-50 0,-3-2-27 16,-5 1-300-16,-6-5 251 15</inkml:trace>
  <inkml:trace contextRef="#ctx0" brushRef="#br0" timeOffset="29373.12">22853 1131 1297 0,'14'8'89'0,"2"0"83"16,2 3-43-16,-3-2 2 15,1 6-22-15,-11 4-43 16,0 9-18-16,-5 8-16 16,-7 2-13-16,7-2-22 15,0-1-12-15,2-3-62 16,-2 1-9-16,1-7-62 0,6-7-18 15,-1-11 105-15</inkml:trace>
  <inkml:trace contextRef="#ctx0" brushRef="#br0" timeOffset="29807.95">23096 1109 1031 0,'0'0'96'0,"-4"2"91"16,4-2-68-16,0 0-12 15,6-2-7-15,6-1-19 16,3 3-4-16,2-8-12 15,7 3-13-15,4-4-8 16,8-1-8-16,2 4-13 16,3 0-3-16,-5 4-15 15,-2-1-2-15,-9 5-3 16,-6 1-2-16,-8 3 0 16,-6 2-3-16,-9 8 1 0,-2-2-2 15,-10 11 1-15,2 0 4 16,0 9-2-16,1 5 3 15,2 7 0-15,0 4 3 16,3 4-16-16,-3-4 3 16,2-7-36-1,4-7-15-15,5-14-48 0,2-9-30 16,6-13 81-16</inkml:trace>
  <inkml:trace contextRef="#ctx0" brushRef="#br0" timeOffset="48437.91">2157 9825 806 0,'-21'13'86'0,"-4"7"70"0,-2 6-74 0,-4 0-47 0,-4 1-10 0,7-5 2 0,4-7 14 0,13-11 23 16,9-4 6-16,1 0 2 16,-1 0-4-16,-4 2-22 15,12 3-9-15,1-1-18 16,4 6 3-16,-2-2-2 15,2 4 8-15,5 4 10 16,-4-3-4-16,6-1 8 0,7 1-1 16,0-5-6-16,10 0 7 15,1-5-2 1,4-2-3-16,4-2-3 0,8-4-3 16,16-6-13-16,3 2 2 15,14-2-8-15,-1-1-6 16,2 6 2-16,1-2-8 15,-6 4 1-15,4 2-1 16,3 2-3-16,7 2 6 16,7-1 2-16,2 2 1 0,1 2 4 15,-1-2-4-15,1 7 0 16,4-2 6-16,8 1 3 16,1 2-2-16,1-1 1 15,-4-6-6-15,6 1-7 16,4 1 8-16,7-4-8 15,4 4 3-15,-11 0 4 16,3 6-8-16,7-6 5 16,-1 2-4-16,4-7-5 15,-8-1 8-15,3-4 1 16,3-7 0-16,7-4 15 16,4 0-8-16,-8-1 3 15,-5 0 7-15,-2 2-16 16,-1 1 5-16,-8 5-5 0,-7 2-8 15,-25 6 2 1,-1 0 0-16,-21 0-6 16,-12 3-3-16,-17 7-20 0,-14-3-16 15,-11 1-44-15,-12-6-25 16,-2 0-61-16,1-2 120 16,-18-16 10-16</inkml:trace>
  <inkml:trace contextRef="#ctx0" brushRef="#br0" timeOffset="77764.17">14601 901 823 0,'-3'-13'91'0,"0"1"74"0,-1-1-7 0,-3 10-39 0,2-7 7 0,-5 10-7 16,4 0-1-16,-7 4-11 16,-4 3-12-16,-2 6-34 15,-3 0-9-15,-5 1-27 0,2 10-7 16,3 2-9-16,3 9-4 16,6 9-2-1,4 2-4-15,15-2 0 0,7-3-3 16,15-12 0-16,5-9 3 15,15-11 2-15,2-7 0 16,-1-11 3-16,-5-4-1 16,-11-4-1-16,-4-7 1 15,-17-9-1-15,-12-5 4 0,-9-6-1 16,-12-5 3 0,-15 2-2-16,-6 1-3 0,-6 8-1 15,-1 10-5-15,7 18-1 16,2 10-2-16,2 19-5 15,4 5-14-15,10-1-54 16,10 0-50-16,12-11 69 16</inkml:trace>
  <inkml:trace contextRef="#ctx0" brushRef="#br0" timeOffset="77974.06">15063 832 1826 0,'-6'17'70'0,"0"-11"1"0,-4 2-5 0,1-16-5 0,4-4-22 0,3-7-62 0,2-7-41 15,10 1-95-15,6-2-174 0,10-4 197 16</inkml:trace>
  <inkml:trace contextRef="#ctx0" brushRef="#br0" timeOffset="78433.67">15450 697 1378 0,'1'2'87'0,"2"0"19"16,18-2 12-16,3-5 5 15,4 2-20-15,2-5-16 0,1 8-30 16,-1 3-6-16,2 10-27 15,3 2-12-15,-8 6-11 16,-5 3-6 0,-19 1-3-16,-3 3 1 15,-16 5 1-15,-8-1 3 16,-1 3 0-16,-2-4 2 16,4 2 0-16,8-1 1 0,3-7 1 15,9-3 4-15,4-8-3 16,4-1-2-16,12-5 0 15,2-4-2-15,13-4 2 16,-1-7 1-16,9-11-36 16,-1-4-26-16,5-8-50 15,-1-3-33-15,-2 0 2 16,3-5-218-16,-3-4 242 16</inkml:trace>
  <inkml:trace contextRef="#ctx0" brushRef="#br0" timeOffset="78838.39">16079 541 1214 0,'-9'2'123'0,"-1"3"78"16,5 1-50-16,5 0-6 15,8 1-24-15,10-4-10 16,7-2-31-16,2 1-12 16,9 3-32-16,-4-4-12 15,1 4-15-15,-5 4 2 16,-11 1-11-16,-1-1 0 15,-9 4-5-15,-7 1-3 16,-7 5 1-16,-5 0-3 0,-6 3 7 16,2 0-3-16,4-6 4 15,9 0 4-15,4 1 2 16,7-1-6-16,6 4 4 16,4 2 1-16,2-1 1 15,-1-4 11-15,-3 2-3 16,-5-3-5-16,-5 0-5 15,-4 1-1-15,-15 5-4 0,-9 2 3 16,-16-1-19 0,0 4-22-16,-10-5-28 15,3-3-24-15,4-3-20 16,3-5-12-16,18-11-12 16,9-6-19-16,22-20-169 15,11-10 198-15</inkml:trace>
  <inkml:trace contextRef="#ctx0" brushRef="#br0" timeOffset="79140.88">16600 529 1265 0,'22'11'94'0,"-10"3"46"0,-4 5-8 0,-12 8-24 0,-6 4-13 15,-10 9-33-15,-4-2-9 16,0-2-28-16,7-5-12 0,9-7-11 15,8-8-3-15,11-5-5 16,11-6 1-16,7-5-4 16,8 3 0-16,9-6 2 15,0-2 1 1,-2 5 6-16,-4 0-1 0,-12 16 3 16,-6 10 4-16,-9 25-2 15,-9 12 3-15,-13 20-4 16,-4 0-3-16,-2-3-19 15,0-8-27-15,4-12-85 16,8-12 71-16</inkml:trace>
  <inkml:trace contextRef="#ctx0" brushRef="#br0" timeOffset="87027.97">13719 573 949 0,'0'1'54'0,"3"-7"14"0,5-5 70 0,0 0 0 0,1 5 6 0,1-1-18 0,-7 7-19 0,-3 2-6 0,-5 9-5 0,-4 0-18 0,-8 6-17 16,-2 2-5-16,0 2-18 16,-7 3-10-16,1 7-5 15,-5 2-4-15,-3 13-11 16,-3 0-2-16,-18 12-5 16,-7 4-4-16,-15-6-1 15,-3 4 6-15,0-9-5 0,5-7-11 16,17-8-29-1,7-9-18-15,17-11-25 16,9-5-3-16,22-11-26 16,-10-5-10-16,13-15 69 15</inkml:trace>
  <inkml:trace contextRef="#ctx0" brushRef="#br0" timeOffset="87265.28">13077 554 1484 0,'0'8'93'0,"2"4"39"15,5 1 5-15,6 0-4 16,6 4-19-16,16 2-34 16,4 9-18-1,16 18-24-15,10 6-17 0,12 16-16 16,5 6-2-16,2 0-32 15,-4 0-21-15,4-7-80 16,-7-8-46-16,-14-5 91 16</inkml:trace>
  <inkml:trace contextRef="#ctx0" brushRef="#br0" timeOffset="91093.05">12310 2164 992 0,'0'0'118'0,"0"-1"122"0,-1-1-106 0,1 0-39 0,-3 1-16 0,1-4-24 0,2 5-16 15,0 5-19-15,5 1-9 16,-1 13-8-16,6 0-1 16,4 16-2-16,3 4 4 15,7 10-4-15,8 1 1 16,-1-7-1-16,5-5-1 15,-1-13 1-15,1-8-1 16,7-12 5-16,4-13-4 16,13-19 17-16,5-14 13 0,8-23 9 15,4-12 3-15,10-9-12 16,7 3-12-16,9 6-12 16,7 10-12-16,-15 20-77 15,-11 13-73-15,-20 17 81 16</inkml:trace>
  <inkml:trace contextRef="#ctx0" brushRef="#br0" timeOffset="114455.49">6033 9617 297 0,'-9'2'106'0,"1"6"129"0,-5 4-36 0,-3 4-8 0,2 4-23 0,1-4-45 0,2-2-19 16,11-3-33-16,5-7-18 16,12-4 9-16,4-2-1 0,11-6 16 15,5-1-2 1,4-1-13-16,8 1-5 0,2 4-16 15,-1 0-10-15,1 5-16 16,1 7-9-16,-11 2-6 16,0-1 2-16,-13 0 1 15,-7 0-3 1,-10 1 2-16,-11-1 2 0,-6 0-2 16,-13 0 0-16,-7-3-2 15,-10-2-2-15,-5-6-10 16,-3-2-3-16,-11 2-6 15,3-2 1-15,-2 8 8 16,2 3 4-16,8 4 7 16,7 3-2-16,12-4 0 15,6 0 1-15,19 2-2 16,8 1 3-16,14-3 1 16,7-4 0-16,12-5 4 0,0-2 0 15,19-7 9-15,3-4 2 16,1-6 7-16,3-5-2 0,-9 4-6 15,-4 1 0 1,-16 6-7-16,-10 4 0 16,-26 9 6-16,-9-5-1 15,-26 8-3-15,-14 5-2 16,-13 6-16-16,-11 2-13 16,-6 6-18-16,-2 2-9 15,-2-4-2-15,7 4 6 16,8-2 21-16,12-3 9 15,24-2 13-15,18-2 3 0,30-9 9 16,20 0 8-16,19-10 21 16,9-3 13-16,10-2 0 15,-2-1-8-15,-1 4-16 16,-5 0-11-16,-16 6-6 16,-10 6-5-16,-18 3-5 15,-11 6 4-15,-26 5-3 16,-11 5-2-16,-18 10-6 15,-17 1-8-15,-5-4-19 16,-7-5 0-16,-2-8 7 16,8-5 3-16,12-8 19 0,13 0 6 15,20-6 7-15,17-1 4 16,18-4 6-16,17-3-2 16,12-1-1-16,8-2-6 15,11-2-5-15,0 1-3 16,5-3-1-16,2 4-1 15,-9 5 0 1,-4 4 2-16,-18 4-1 0,-12 3 5 16,-19 4 2-16,-16 4-4 15,-19-2 3-15,-14 3-7 16,-7-1-6-16,-3 1-13 16,5 0-19-16,2-1 2 0,9-2-1 15,12 1 17-15,15-9 16 16,6-1 1-16,18-4 3 15,6-4 8-15,11-11 20 16,10-2 15-16,-2-8 8 16,0-4-9-16,-3 4-20 15,-10 1-14-15,-14 11-14 16,-10 13-10-16,-9-1-41 16,-13 11-20-16,-13 14-71 15,-4 2-87-15,0 2 139 16</inkml:trace>
  <inkml:trace contextRef="#ctx0" brushRef="#br0" timeOffset="135265.2">9024 9488 615 0,'3'-8'47'0,"-1"0"35"0,-2 2-43 0,-2 3-3 0,-1 1 8 0,-6 5 31 0,1 5 13 0,0 6 23 15,-5-1 5-15,9-1-22 16,-3 1-17-16,6-8-34 16,-1 3-15-16,2-8-10 15,0 1-1-15,0 1 3 16,2-1-1-16,-2 7 2 16,1-3-4-16,-1 3 0 15,-1 0-2-15,1 3 4 16,0 1 6-16,0 1 0 15,1 1 3-15,4 5 1 16,0 2-4-16,7 10 3 16,3 7 1-16,5 13-8 15,1 1-7-15,2 6-9 0,4 0-3 16,5 1-2-16,-2-1 2 16,-2-6-2-16,-1-3-1 15,4-11-2-15,-1-2-3 16,5-11-13-16,-5-6-10 15,5-8-30-15,-2-4-16 16,-3-7-46-16,-2-5-175 0,-3-3 187 16</inkml:trace>
  <inkml:trace contextRef="#ctx0" brushRef="#br0" timeOffset="135876.22">9262 10183 774 0,'0'3'86'0,"-3"2"61"0,0 6-35 0,-8-1-38 15,3 1-13-15,2-2-14 0,1 2-1 0,3-4 1 0,2 0-1 0,4 3 0 16,-1-4-1-16,5 4-12 15,-4-1 1-15,3-1-13 16,-3 0-10-16,1 3-5 16,2 0-8-16,-4 2-1 15,5 2 7-15,4-2-4 16,4 1 0-16,0-8 3 0,4-2-6 16,1-8 5-1,2-3 5-15,4-1 1 0,-2-3 10 16,-2 4-3-16,-3-1-3 15,-6 7-7-15,0 1-2 0,-9 0-1 16,-3 0-3-16,-1 0 3 16,2-2 3-1,1-7-5-15,-4 1 14 16,0-2 5-16,0-4 1 16,1 0 15-16,-1-5-7 15,2-6 1-15,-2-2-9 0,0-3-10 16,1 2-12-16,-2-4-76 15,1 5-48-15,6 4 63 16</inkml:trace>
  <inkml:trace contextRef="#ctx0" brushRef="#br0" timeOffset="138179.24">2173 8100 956 0,'-5'0'119'0,"-8"0"115"0,1 0-159 0,-9 3-64 0,4 7-10 0,-2 2-1 0,9 1 0 0,-1 3 11 0,3-2 10 16,8-3 11-16,-1 1 7 16,2 0 8-16,-1-6-5 15,4 0 1 1,-4-4 6-16,0-2-19 0,3-2 1 15,-3-9-12-15,1-3-11 16,3-11 0-16,3-2-6 16,0-6-1-16,2 1-1 0,4-4-2 15,1 1 0-15,2-3-1 16,4-1 3-16,1-2 0 16,1 0 3-1,3 2 0-15,-1-7 2 0,1 3-1 16,3-3 1-1,1 2 1-15,6-1-1 0,-1 0 1 16,4 1 3-16,0 2 0 16,1 1-7-16,-4 1 1 15,8 1-1-15,-2-7-2 16,0 4 1-16,8-10 0 16,-5-1-2-16,11 3 0 15,-3-2 1-15,2 6 0 16,1 4 2-16,6 4-4 0,4 2 4 15,9 6 0 1,5-2-3-16,0 4 5 0,9-1-7 0,-7-2 0 31,4 2 3-31,5-2-3 0,3-2 5 16,18 1 4-16,-1-3-3 16,2 7 5-16,-10-4 0 15,1 10-6-15,0-1 6 16,1 5-3-16,5 9-3 15,-5-2 3-15,-11 5-5 16,-2 1 0-16,-1 0 4 0,3 0-4 16,7 1 4-16,1 4-4 15,-4 0 0-15,-11 1 4 16,-1 2-6-16,-6-1 6 16,4 3-2-16,12-5-2 15,0 0 7-15,4 1-4 16,-3 1-1-16,-14 3 10 15,-4 1 3-15,-6 5 1 16,-2-2 2-16,2 9-9 0,1-4-7 16,-5 11 1-1,-9 4 0-15,-8 7-3 16,-7 2 6-16,-6 0 1 16,1 1 2-16,-2-3 4 0,-4 2-4 15,5-5-4 1,-4 0-3-16,0-1-1 15,0 1 0-15,4-1 2 0,-2 1-1 16,2 3-2-16,-1-1 0 16,0 7-1-16,-3-2 1 15,2 2 0-15,3-2 0 16,-2-1 0-16,-1-3 0 16,2-3 1-16,-5-1 1 15,3-7-2-15,-1 2 0 0,-7 5 0 16,-1-2-1-16,-5 4 1 15,2-1 0-15,-5 2-1 16,3 0 1-16,-5-4 4 16,4 4 4-16,-7-4 7 15,0 3 2-15,-1-4-3 16,1-4-3-16,-2-2-7 16,0-2-4-16,2 2 2 15,1-4-2-15,6 2 0 16,-4 0 0-16,2-3 0 0,-1-3 0 15,-3 1-1-15,4 1 1 16,-1 1-2 0,-3-3 6-16,6-2-2 15,-2 0-2-15,1-1 1 0,3-2-2 16,-5 0-1-16,3-7 6 16,-2 4-2-16,6-3-2 15,-6-2 3-15,-5 3-6 16,-1-2 2-16,-10-1 1 15,10 3-1-15,-4-4 1 0,4 1-1 16,1-2 3-16,0-1-3 16,2 3 3-16,3-3 1 15,-2 0-3-15,1 0 2 16,0 0-2-16,-3 0-3 16,-3 0 2-16,-2 4-1 15,-4-4 4-15,2 0-2 16,-5 1 4-16,7 2-4 15,-3 4 0-15,6-1 0 16,6 5-4-16,0 0 5 16,5 2-1-16,1-2 0 15,0-5 0-15,0 2 0 16,1 1-1-16,-3-2 1 0,-4 2 2 16,2-3-1-16,-6 4 0 15,4 1-1-15,-1 0 0 16,-1 3-2-16,4-1 4 15,4-1 1-15,0-1-4 0,5 4 1 16,5-4-2-16,1-2-2 16,0 4 6-1,-9-2 0-15,-5 0 0 16,-6-2-1-16,-10 1-5 16,-4-5-2-16,-2-1 1 15,0-2-1-15,0 1 0 0,-2-3 0 16,2 0 1-16,0 0-4 15,0 0-3-15,0 0-10 16,2 0-8-16,-1 0-25 16,3-6-20-16,-9-12 87 15,0-7-40-15</inkml:trace>
  <inkml:trace contextRef="#ctx0" brushRef="#br0" timeOffset="138749.12">8952 7998 676 0,'-10'11'85'0,"1"-4"69"0,1 0-24 0,6-4-17 0,2-2-15 0,0-1-14 15,2 0-1-15,2 0-4 0,1 2-12 16,-2 4-8 0,4 5-1-16,-6 7-20 0,1 5 3 15,1 9-22-15,2-1-8 16,3 6-10 0,4-4 0-16,7 0 2 15,2-3-4-15,2-3 3 16,1 1-2-16,-2-6-1 15,-3 2 2-15,2-8-1 16,-4-4 1-16,-9-1 9 16,-5 0 0-16,-13 2 11 15,-4 1 5-15,-11 2-10 0,-3 4-5 16,-9-4-7-16,-2 0-3 16,-5-2-7-16,-2-3 1 0,-6-11-11 15,0-5-6-15,-8-21-4 16,-3-12-18-16,-2-13-54 15,-3-4-325-15,5-6 276 16</inkml:trace>
  <inkml:trace contextRef="#ctx0" brushRef="#br0" timeOffset="146330.44">12126 3623 1434 0,'-7'-6'73'0,"6"4"-16"0,1 2 20 0,6-2-2 0,0 2-6 0,5-1 5 0,12 1-8 16,3 5 5-16,14-1 2 0,4 3-14 0,3-1-21 0,-4 2-15 16,-1 0-43-16,-7 3-18 15,-11-7-68 1,-4 3-48-16,-20-7-238 16,-8 1 228-16</inkml:trace>
  <inkml:trace contextRef="#ctx0" brushRef="#br0" timeOffset="146529.17">12009 4034 1205 0,'39'4'110'0,"9"-4"43"16,12-7-19-16,0-5-31 0,-4-3-52 15,-4-2-20-15,-3 1-80 16,-6 1-36-16,-7 2 48 16</inkml:trace>
  <inkml:trace contextRef="#ctx0" brushRef="#br0" timeOffset="147297.68">13232 3788 740 0,'-7'-6'152'0,"1"-2"146"0,-5-3-132 0,1-1-22 0,3-1-42 16,-1 2-3-16,3 0-22 15,0 0-5-15,8 5-16 0,4-4-13 16,7 5-1-16,10-3-3 16,13 4 2-16,9-3 6 15,11 4-5-15,0 2-9 16,-7 2-11-16,-6 4-11 16,-14 4-11-16,-4 3 5 15,-15 0-3-15,-10 5-3 16,-13 7 2-16,-14 5-7 0,-10 7-21 15,-5 0-6 1,-14 3-34-16,-2 1-4 16,10-4 10-16,1 0 15 15,18-12 29-15,5-3 10 0,19-7 8 16,4-3 4-16,11-2 20 16,5 1 7-16,14-6 20 15,7 4 4-15,14-4-6 16,3-3-9-16,-2-1-19 15,-5 0-6-15,-8-1-32 16,6-1-21-16,-3-3-52 0,2-3-38 16,5-1-57-1,-5-5-242-15,2-2 273 16</inkml:trace>
  <inkml:trace contextRef="#ctx0" brushRef="#br0" timeOffset="147542.87">14213 3779 1337 0,'9'-9'125'0,"1"1"77"0,-7 6-56 0,-2 5-2 0,1 10-32 16,-2 3-20-1,-3 14-15-15,-2 4-13 16,-3 12-28-16,2-3-14 0,-2 4-20 15,3-5 1-15,2 1-29 16,3-5-27-16,5-5-57 16,-3-6-36-16,1-11-52 15,-3-7 10-15,0-12 109 16</inkml:trace>
  <inkml:trace contextRef="#ctx0" brushRef="#br0" timeOffset="147794.43">13953 3957 1245 0,'12'-1'113'0,"5"-3"68"15,4 0-9-15,6 1-17 0,-2-1-29 16,0 0-36-16,4 1-19 15,-6 3-40-15,3 6-9 0,-4 3-15 16,-5 4-12-16,4 0-48 16,-4-1-32-16,8-2-79 15,5-6-41-15,13-5 116 16</inkml:trace>
  <inkml:trace contextRef="#ctx0" brushRef="#br0" timeOffset="148672.72">15085 3626 773 0,'-4'-2'124'0,"-6"2"70"0,-1 0-41 0,5 0-37 0,-4 4-27 16,5 2-10-16,1-1-4 0,2 3-6 16,7-7 1-1,3 1 8-15,9-5 12 16,2-2 2-16,6 0-5 15,1 2-5-15,2 3-31 16,2 3-17-16,-5 7-17 16,-4 4-19-16,-9-2-3 15,-2 4 2-15,-17 5-16 16,-5-2-2-16,-12 6-10 16,-7-2-5-16,2 3 10 15,-4-4 5-15,11-13 12 0,2-3 10 16,10-2 1-16,10-4 5 15,5 8 7-15,7-4 6 16,7 6 11-16,7-1-4 16,2 1 1-16,8 1-9 0,-1 1-6 15,-2 2-4-15,-8 1-7 16,-4 2 3-16,-20 0-3 16,-7 5 6-16,-22 4 0 15,-5-1 2-15,-15 5-9 16,-2 3-5-16,-4-1-21 15,-1 2-14-15,0-9-17 16,3 2-14-16,7-14-21 16,4-7-17-16,18-11-29 15,1-6-5-15,30-7-265 16,9-6 261-16</inkml:trace>
  <inkml:trace contextRef="#ctx0" brushRef="#br0" timeOffset="149024.32">15784 3878 992 0,'5'2'135'16,"3"1"197"-16,-5 5-182 0,-3 0-5 0,0 4-15 0,-11 9-32 0,-3 3-21 0,-10 6-27 15,-4 3-21-15,-7 3-26 16,0 3-12-16,0 2-54 15,1-3-25-15,1 0-60 16,1-5-18-16,5-8-233 16,2-6 251-16</inkml:trace>
  <inkml:trace contextRef="#ctx0" brushRef="#br0" timeOffset="149245.73">15453 4061 992 0,'-10'7'156'0,"4"-3"204"0,-3 7-231 16,5 2-8-16,9 0-31 15,11-1-19-15,17 4-21 16,5 1-9-16,-2 4-17 16,4 2-7-1,-4 4-10-15,-5-1-18 0,-2-1-44 16,-2 0-39-16,-5-6 6 15,-3 1 25-15</inkml:trace>
  <inkml:trace contextRef="#ctx0" brushRef="#br0" timeOffset="149780.4">16295 3870 989 0,'3'-6'141'0,"-1"-3"158"0,-4 6-170 0,1 3-11 0,-5 4-31 16,6 12-14-16,-2 16-18 0,2 7-9 15,0 13-17-15,0 5-8 16,0 3-16-16,0-2-14 15,0-12-33-15,3-8-34 16,7-15-55-16,1-7-19 16,3-17 77-16</inkml:trace>
  <inkml:trace contextRef="#ctx0" brushRef="#br0" timeOffset="150090">16551 3880 1348 0,'0'0'87'0,"-3"3"69"16,1 5-49-16,1 9-31 16,-3 5-16-16,-5 15-39 15,4-3-10-15,4 4-9 16,2-3-2-16,12-5-6 0,3-6-1 16,7-10 0-1,2-5 7-15,1-7 3 16,-3-4 13-16,-2-10 20 15,-2-4 6-15,-5-9 17 16,-3-4-2-16,-8-7-8 0,-1-2 1 16,-7-1-14-1,-4-1-1-15,-4 13-13 0,-3 5-20 16,-6 21-10-16,-6 4-24 16,-12 11-47-1,-4 2-16-15,5 1-68 0,1-4-17 0,19-13 102 16</inkml:trace>
  <inkml:trace contextRef="#ctx0" brushRef="#br0" timeOffset="150380.51">16814 3628 1325 0,'3'-4'123'0,"4"1"27"0,4-1-6 0,-3 0-12 0,4 3-67 16,6-1-27-16,-1 1-23 0,5-2-8 15,3-1-37 1,1 0-23-16,5 2-70 15,2-1-38-15,-1-7 87 0</inkml:trace>
  <inkml:trace contextRef="#ctx0" brushRef="#br0" timeOffset="150612.53">17341 3281 1565 0,'3'0'98'0,"0"8"27"15,-3 4-21-15,-6 18-48 16,0 10-25-16,-2 18-28 16,-1 0-1-16,5 4-33 15,1-4-48-15,3-15 94 16,0-2-47-16</inkml:trace>
  <inkml:trace contextRef="#ctx0" brushRef="#br0" timeOffset="154399.97">18119 3678 830 0,'3'0'113'0,"-1"-3"72"0,-2 3 0 0,0 0-48 0,-3 0-24 0,1 3-19 0,2 5-12 0,-6 3-14 16,4 3-4-16,-1 11-19 16,-5 9-6-16,5 13-25 15,4 8-5-15,7 3-7 16,-3-1-2-16,6 0 1 15,0-5-28-15,3-9-29 16,4-2-24-16,-1-15-48 16,-9-5-4-16,-6-20 75 15</inkml:trace>
  <inkml:trace contextRef="#ctx0" brushRef="#br0" timeOffset="154745.84">17873 3905 1017 0,'-5'-3'106'15,"0"-6"73"-15,-7 5-96 16,-1 3-13-16,-6 1-38 15,3 5-2-15,5 4-7 16,7-4-9-16,5 4 12 16,12-4 4-16,15-2 14 15,9 0 16-15,15-3 3 16,17 0 6-16,15-3-9 16,6 0-11-16,-13 0-24 15,-12 0-12-15,-20-2-55 16,-15 0-40-16,-9-1-189 15,-2 3 152-15</inkml:trace>
  <inkml:trace contextRef="#ctx0" brushRef="#br0" timeOffset="157343.35">19163 3429 1037 0,'2'8'107'0,"-1"0"100"0,-1 1-73 0,-3-4-35 0,3 3-15 0,-6-2-32 15,-2 7-9-15,-5 12-15 16,-9 8-15 0,-3 17-14-16,-6 3-12 0,-7 6-20 15,1 3-6-15,1-10-3 16,14-6 7-16,5-18 19 15,9-4 8-15,13-7 6 16,4-3 0-16,12-4 6 16,5-2 3-16,9-7 11 15,3-1 4-15,3-3-7 16,-2-5-2-16,-4 3-25 16,-8-1-12-16,-3 0-38 0,-2-4-27 15,-3-1-266 1,3-3 225-16</inkml:trace>
  <inkml:trace contextRef="#ctx0" brushRef="#br0" timeOffset="157544.62">19192 3760 1300 0,'-3'30'78'0,"-1"6"52"15,-2 1-17-15,5 4-2 16,-1 3-15-16,0 1-41 15,-2 0-22 1,0-9-25-16,1-1-5 16,3-10-36-16,2-8-26 0,4-9-53 15,2-8-14-15,2-20 68 16</inkml:trace>
  <inkml:trace contextRef="#ctx0" brushRef="#br0" timeOffset="157781.39">19725 3788 1388 0,'16'7'99'0,"-2"4"73"16,-3 3-35-16,-11 6-21 0,-6 3-16 15,-13 2-50-15,0 3-17 16,-11 4-17-16,1 1-16 15,-1-3-40-15,-4 3-23 16,5-6-53-16,-2-2-28 16,2-8-273-16,3-2 260 15</inkml:trace>
  <inkml:trace contextRef="#ctx0" brushRef="#br0" timeOffset="158004.59">19446 3711 1477 0,'0'16'85'0,"0"6"31"0,0 2-1 16,9 7-25-1,7 7-8-15,12 1-31 16,7-1-14-16,3-3-22 16,-3-8-8-16,4-2-14 15,0-6-22-15,-1-2-55 0,0-2-43 16,-6-8-15-16,-4-3 53 15</inkml:trace>
  <inkml:trace contextRef="#ctx0" brushRef="#br0" timeOffset="158176.29">20070 3847 1029 0,'0'19'151'16,"-3"6"260"-16,-5 6-295 0,-3 4-28 15,-1 3-9-15,2 0-56 16,6-7-8-16,0-1-32 16,4-8-35-16,7-6-70 15,4-8-158-15,4-13 167 16</inkml:trace>
  <inkml:trace contextRef="#ctx0" brushRef="#br0" timeOffset="158483.62">20272 3908 1374 0,'2'2'66'0,"-2"6"39"15,0 3-19-15,-6 9-3 16,4 4-14-16,-4 4-49 0,-1 4-11 16,7-8-9-16,8-4-2 15,11-7-1-15,6-4-8 0,9-7 1 16,-3-4 0-16,9-7 10 15,-4-4 16-15,-5-4 24 16,-10 2 13-16,-10 0 8 16,-9-6 1-1,-7-4-13-15,-9-3-16 0,-10-7-19 16,-11 3-18 0,7 2-37-16,-2 5-13 15,5 8-48-15,6 6-30 16,-3 6-245-16,4-1 230 0</inkml:trace>
  <inkml:trace contextRef="#ctx0" brushRef="#br0" timeOffset="158700.74">20559 3719 1355 0,'2'-3'60'16,"6"0"43"-16,0 0-32 0,4-4-10 16,1-5-17-16,4-4-51 15,-1 0-26-15,0-6-202 16,3-2 159-16</inkml:trace>
  <inkml:trace contextRef="#ctx0" brushRef="#br0" timeOffset="159024.44">21036 3435 2017 0,'0'0'6'0,"3"6"-5"0,-6 7 5 0,-7 8-7 16,-7 1-7-16,-11 6-15 15,-4 4-2-15,-6 5-9 16,4 1 4-16,7-5 12 16,8 2 4-16,19-5 9 15,11 2 4-15,16-6 3 16,9-7 0-16,18-6 1 15,-2-7-3-15,6-7-26 16,2-7-25-16,0-5-134 16,-3-3 111-16</inkml:trace>
  <inkml:trace contextRef="#ctx0" brushRef="#br0" timeOffset="159962.39">20858 3388 617 0,'-4'3'113'0,"-7"-1"176"0,2 2-200 0,4 3 11 0,2-7-25 0,8 1-13 16,3-1-5-16,0 0 0 16,3 0-8-16,-5 0-7 15,-4 0-12-15,-1 0-2 0,1 0 3 16,10-3-4-1,-2-2 0-15,-6 2 5 16,15 0 1-16,0 0 4 0,5 0-1 16,4 1-13-16,-1 2-11 15,0 5-2-15,-5 1-10 16,-8 7 2-16,-11 7-25 16,-4 1-27-16,-7 9-44 15,-9-2-26-15,-4 5 62 16</inkml:trace>
  <inkml:trace contextRef="#ctx0" brushRef="#br0" timeOffset="160932.89">21758 3847 943 0,'7'-2'127'0,"-4"-1"117"0,-3 0-131 0,0 3-6 0,1 0-40 15,1 5-7-15,1 4-14 16,-1 5 0-16,-2 12-12 0,1 10-12 15,3 8-7-15,-3 8-13 16,7 11-2-16,-3 0-8 0,3-3-39 31,-5-6-10-31,0-15-47 16,2-3-59-16,-7-18 105 16</inkml:trace>
  <inkml:trace contextRef="#ctx0" brushRef="#br0" timeOffset="161182.91">21561 4219 1031 0,'27'0'128'0,"0"0"124"0,11-8-125 16,0-3-2-16,-1-5-46 15,3-1-19-15,1 1-40 16,2 2-2-16,-10 3-39 16,0 1-24-16,-8 4-60 15,-1 0-133-15,-5-2 147 0</inkml:trace>
  <inkml:trace contextRef="#ctx0" brushRef="#br0" timeOffset="161981.94">22404 3686 1110 0,'0'0'67'0,"1"0"3"0,2 0 46 0,1 3-10 0,2-1-22 0,-6-2-23 0,0 0-9 0,-5 1-16 16,-3 6-8-16,-11 7-17 15,4 5-3-15,-4 6-4 16,0 5-4-16,6-3 0 16,4 1 7-16,9-1 2 15,7-2 4-15,9 0-1 16,5-1-1-16,7-5 4 15,8 1-3-15,4 4 9 16,1 0 2-16,-3-2 0 16,-10 3-2-16,-9 0-4 15,-16 2-9-15,-15 3-4 0,-10-3-3 16,-13-2-26-16,-8 0-22 16,2-7-56-16,-3-3-31 15,-2-7-292 1,2-5 269-16</inkml:trace>
  <inkml:trace contextRef="#ctx0" brushRef="#br0" timeOffset="162165.32">22364 3773 1021 0,'25'4'131'0,"-2"4"185"16,2-3-203-16,2-3-32 15,-4-6-22-15,4-8-39 16,5-1-16-16,-1-7-32 16,5 1-32-1,-1-3 34-15</inkml:trace>
  <inkml:trace contextRef="#ctx0" brushRef="#br0" timeOffset="162397.5">23205 3867 1156 0,'25'13'86'0,"-6"3"125"16,-8-1-97-16,-6 6 11 16,-10 3-16-16,-12 1-60 15,-7 3-16-15,-7 7-18 16,-7-4-10-16,-2 9-37 15,-2-2-26-15,7-4-37 0,0 1-28 16,5-14-296-16,5-2 279 16</inkml:trace>
  <inkml:trace contextRef="#ctx0" brushRef="#br0" timeOffset="162619.16">22981 3927 1289 0,'3'18'79'0,"2"7"75"0,6 6-34 0,5 13 0 16,7 1-16-1,3 4-51-15,2-2-12 0,7-6-23 16,3-2-10-16,1-4-25 16,1-7-3-16,-1-7-57 15,0-5-32-15,-2-15-149 16,-4-4 144-16</inkml:trace>
  <inkml:trace contextRef="#ctx0" brushRef="#br0" timeOffset="162798.88">23678 3978 1515 0,'-11'26'94'0,"2"4"36"16,-4 7-4-16,5 7-32 0,2 2-29 15,3-5-39-15,1-2-7 16,2-12-44 0,0-5-36-16,2-11-70 15,6-8-4-15,1-6 58 0</inkml:trace>
  <inkml:trace contextRef="#ctx0" brushRef="#br0" timeOffset="163115.06">23880 4006 1422 0,'-6'3'63'0,"0"7"13"15,-2 4 7-15,-2 8-5 0,2 6-16 16,4 12-33 0,2 2-17-16,8 3-20 0,7-6-4 15,4-12-9 1,9-4 4-16,10-15-1 0,3-1-3 15,6-12 14-15,2-3 10 16,3-11 30-16,-7 0 13 16,-7-6 28-16,-11-2 0 15,-18 0 4 1,-15-6-11-16,-28-5-33 0,-7-1-17 16,-9 4-32-16,-2 5-7 0,7 14-23 15,1 5-16-15,15 7-75 16,4-3-17-16,13 3 73 15</inkml:trace>
  <inkml:trace contextRef="#ctx0" brushRef="#br0" timeOffset="163549.15">24177 3558 1222 0,'5'10'99'0,"-1"-1"78"0,-4-1-35 0,-4 0-28 0,2-5-20 0,4-5-42 0,6 1-16 0,7-9-11 0,7 1-7 15,8-2-14-15,2 0-2 16,1 1-30-16,0-1-24 16,0-3-63-1,4 0 5-15,-12-7 55 0</inkml:trace>
  <inkml:trace contextRef="#ctx0" brushRef="#br0" timeOffset="163966.07">24560 3235 1104 0,'8'-8'115'16,"8"2"155"-16,1-1-146 0,2 3 7 16,10-4-18-16,-1 5-30 15,2 3-9-15,-5 1-20 16,2 10-13-16,-10 2-22 15,-2 3-7-15,-12 4-16 16,-3-4 4-16,-11 6-5 16,-7-3-1-16,-2 3-3 15,2-6-3-15,4-2 1 16,5 0-5-16,7-3 8 16,4 0 3-16,9 0-1 15,5 2 6-15,9 1 0 16,3 2 1-16,10 3 2 15,0 0-1-15,0 3 8 16,-8 1 3-16,-8 0 1 16,-9 2 1-16,-17 6-10 0,-11-4-1 15,-23 0 0 1,-8 0-11-16,-8-5-25 0,1-3-15 16,2 1-55-16,4-6-23 15,4 1-284-15,5 5 258 16</inkml:trace>
  <inkml:trace contextRef="#ctx0" brushRef="#br0" timeOffset="164281.81">22897 4938 1508 0,'0'11'76'15,"8"-3"49"-15,-1-3-30 0,1-10 1 0,3-4-20 0,-5-6-57 0,5 0-24 0,0-7-53 16,-2-2-56-16,10-6 63 16</inkml:trace>
  <inkml:trace contextRef="#ctx0" brushRef="#br0" timeOffset="164436.62">23562 4918 1281 0,'0'3'134'16,"1"-2"199"-16,-4-13-276 16,3-7-14-16,2-17-59 15,4-4-50-15,14 1-229 16,4-1 186-16</inkml:trace>
  <inkml:trace contextRef="#ctx0" brushRef="#br0" timeOffset="164581.88">24052 4872 698 0,'10'22'341'0,"-6"-2"-212"0,3-4 253 15,-6-14-338 1,-1-4 0-16,-3-21-48 16,3-6-36-16,6-13 23 0</inkml:trace>
  <inkml:trace contextRef="#ctx0" brushRef="#br0" timeOffset="164789.97">24524 4843 1704 0,'11'35'99'16,"-5"-10"25"-16,1-7-48 0,-7-15-26 16,0-8-51-16,-5-23-83 15,2-16-40-15,3-15 61 16</inkml:trace>
  <inkml:trace contextRef="#ctx0" brushRef="#br0" timeOffset="175910.64">2954 9455 991 0,'-2'-2'35'0,"-1"-1"-11"15,-2 0-11-15,2-5-6 0,-2 3-2 0,0-1 35 0,2 3 14 0,0 1 31 16,-3 1 8-16,1 4-15 15,-3 6-8-15,-3 4-13 16,6-1 3-16,-1 4-9 0,1 5 1 16,12-6-6-1,-3 1-9-15,11 0 5 0,-1-2-3 16,3 5-12-16,1 0 1 16,-4 8-13-1,-3 6-7-15,-2 10-2 0,-2 4-5 0,2 8 0 16,-3 3 0-16,5-1 0 15,4 2 1-15,5-9-1 16,2 2-1-16,3-8 0 16,2-4 0-16,5-4-1 15,4-1 0-15,4-7 1 16,1 2 0-16,4-2 1 16,-4-2 1-16,-1-6-2 15,-1 2 1-15,5 0-1 16,-3-4 1-16,-1 2 1 15,1-3-1-15,-2 2 0 16,1-1 0-16,4 1-1 16,0-2 0-16,8-1 0 15,5-4 0-15,1 1 0 0,5 3 1 16,-4-1-1-16,-4 6 0 16,-1 1 0-16,-4-1 2 15,2 4-2-15,-1-3 1 0,1 2-1 31,8-2-1-31,1 0 1 16,1 1 0-16,6 4 1 0,-9-2-2 16,3 2 1-1,0-2 2-15,-6-2-4 0,3-3 4 16,1-3-2-16,1-2 1 0,16-4 8 16,9-7 3-16,0-2 7 0,0-2-3 15,-7 0-4 1,-10-3-5-16,-1-2-4 15,4-3 0-15,6 0-3 16,7 0 1-16,5 7-1 16,1-4 0-16,-7 5 0 15,-5 2 0-15,-4 2 0 16,0 1 0-16,5 5 1 16,7-6-1-16,6 4 1 0,6-3 4 15,-2 1 5 1,-8-1 0-16,-2 4 1 0,0-2-2 15,6-1-8 1,6 0 4-16,4 1-3 16,-2-3 1-16,-8 4-2 0,2-3-3 15,3 3 2-15,10-5-1 16,0 2 2-16,4 3 0 16,-11 0-2-16,-8-1 0 15,-2 4-1-15,2-1 4 16,7-2-1-16,4-2 1 15,-3 0 2-15,-10-1-4 16,-2-3 2-16,-6 1 2 16,1-3-3-16,6 0 3 15,3 1-1-15,3-1-4 0,-4 0 0 16,-12 0-2-16,-3-3-2 16,-1 0 6-16,-3-6 0 15,-2-4-1-15,3-4 3 16,0-7-5-16,-2-3 2 15,-4-3 3-15,-11-3-2 16,0-6 0-16,3-2 0 16,5-3 0-16,1-1 1 15,-5 0 0-15,-4 2 0 16,-2 2-5-16,-1 5 1 16,-8-4 4-16,-5 4 1 15,-8-2 0-15,-11-1 1 16,5 1-5-16,-11-3 0 0,-4-3 2 15,-2 0 0 1,-1-5 2-16,2 0-1 0,-8-2 6 16,2-1 2-16,-5-1-3 15,-5 1-1-15,4 3 0 0,-1 6-4 16,-1 2 1 0,3-3-2-16,-6 5-2 15,7-1-2-15,6-2 6 0,2 5-1 16,-3 3-3-16,7 5 0 15,-2 4-1-15,-8 9 5 16,5 5 11 0,-8 2-3-16,0 4-3 0,-5-4 1 15,4 2-10-15,-1-4 1 16,1 0 0-16,1 2-3 16,0 1 3-16,-4 0-6 15,1 6-8-15,-5 2-13 16,0 4-8-16,-1 5-6 15,-4 4-3-15,4-1-3 16,-1-4-1-16,4 2 2 16,1-2 6-16,4-5 12 15,1 0-1-15,0-3 15 16,0 0 6-16,0 0 4 0,0-8 7 16,-2-3 8-16,2 0 3 15,0 3 15-15,2 2 7 16,-2 6 0-16,0 0-3 15,-13 0-14-15,-1 8-4 0,-3 9-11 16,-9 0 0-16,3 9-3 16,-1 0-2-16,0 6-1 15,5-2-2-15,-1 1-5 16,1 1-2 0,6-7-1-16,6 0-2 0,0-9 1 15,2-3-2 1,2-4-1-16,0 2 0 15,3-6-4-15,2 4 8 0,7-7 0 16,1-4 6-16,9-5 11 16,1-4 0-16,4-2 18 15,-1 0 4-15,4-7 6 16,-5-5 4-16,4-9-3 16,-3 3-4-16,-7-5-8 0,0 3-4 15,-7 4-10-15,-4 5-4 16,0 7-2-1,-1 3-2-15,0 4 0 16,5 7 5-16,2 3 3 16,0 0 6-16,7 0 13 0,-3-1 4 15,4 1 2-15,-3 1 1 16,-2 2-11-16,-3 7-7 16,-6 4-2-16,3 3-5 0,1 10-4 15,4 5-5 1,7-1-4-16,7 2-5 15,8 4-6-15,6-4-11 0,5-2-7 16,0-5-14-16,1-14-28 16,-8-5-11-16,-13-12 126 15,-14-14-59-15</inkml:trace>
  <inkml:trace contextRef="#ctx0" brushRef="#br0" timeOffset="180164.06">3389 8280 584 0,'-2'3'72'0,"-7"3"104"0,-7-1-154 0,-4 3-1 0,4-5 4 15,2-1 26-15,6-2 45 0,9-4 5 16,7-5-2-16,6 0-12 16,2-3-27-1,0 3 0-15,0-2 1 16,-5 2-10-16,-5 4 1 16,7-5-3-16,-4 2-9 0,2 1 3 15,5-4-17 1,-3-2-5-16,1-3-9 0,6-1-12 15,2-2-3-15,8-2 4 16,4 4 1-16,-1-5 5 16,6 0 8-16,4 0-1 0,9-8 2 15,9 1-3 1,17-1-5-16,-4-3-7 16,8-6 2-16,3-4 2 15,-6-2 3-15,4 0 7 0,11 0-3 16,-1 2-3-16,9 4-3 15,1 1-1-15,-1 9 7 16,-1-2 3-16,-1 3 6 16,5 4 0-16,3 7-2 15,2 2-1-15,-6 6-6 16,-11 6-1-16,-9 1-1 16,-5 2-2-16,3 3-3 15,14-3 1-15,10-1-4 16,4-6-1-16,2-5 1 15,0-2-3-15,13-4 1 16,3-2 0-16,7-1 9 16,2-1 6-16,-7 2 3 0,-1 2 5 15,-1 3-7-15,0-3-5 16,-2 2-3-16,-9 2-2 16,-12 3-2-16,9-1 5 15,1 1-1-15,2-2-6 16,0-1-1-16,-7-2 2 0,-4-1-1 15,6-4 0 1,5 4 1-16,-1-7 1 0,-1 8 1 16,-4-1 8-16,-15 4 3 15,5 6-14-15,2-3 3 16,1 5 0-16,-2-1-8 16,-4 3 3-16,-3-3-2 15,1 1 3 1,7 2 3-16,5 3-2 0,-4-2-2 15,-1 2-6-15,-2 2 6 16,-5 1 9-16,-4 2 9 16,4 4-5-16,2 0-3 15,-2 4 0-15,-1 0-8 16,-10 6 0-16,-2 3-4 16,-7 1-2-16,3 3-1 0,0-3 12 15,5-2-1 1,-2-1-5-16,-2-7 3 0,4 0-5 15,-7-7 4 1,-1-1 10-16,-1 1 5 0,0 2 4 16,7 0-8-1,-7 9-4-15,-2-3-6 0,-8 4-4 16,-9-3 5-16,-7 1-5 16,-3 0 2-16,4 6-5 15,3 0 1-15,-1 0 6 0,4 2-1 16,1 1-1-16,5 2-1 15,1 3-6 1,-6 1 3-16,-1-2 2 0,-8 2 1 16,-6 1 3-16,-4 1-3 15,-5 0-3-15,-7 3-1 16,-6-3 3-16,-7 8 0 16,-1-1-1-16,-4-1 2 15,3 1-1-15,2-7 2 16,1 0-2-16,8-8 3 15,-4-1-1-15,0-8 1 16,0-2 0-16,-2 0-3 0,1 0-1 16,-3 5 1-1,-1-3 0-15,-4 4 2 0,2-2-6 16,-1 4 4-16,2-5-3 16,-1 0 4-16,0 1-1 0,0-6-2 31,-3 1 1-31,0-8-7 15,-6-5-1-15,-2 0-17 0,-2-3-22 16,-9-12-59-16,0 3-26 16,-3-10-52-16,4 4-2 15,3-1 108-15</inkml:trace>
  <inkml:trace contextRef="#ctx0" brushRef="#br0" timeOffset="180925.28">12834 8094 629 0,'0'-8'90'0,"0"-2"110"15,-3 1-122-15,3 4-9 0,-10 5-2 0,-4 0 7 0,-8 11 4 0,-3 2 8 16,-2 1 11-16,2 0 2 0,9-3-21 15,5-6-15-15,13-2-21 16,5-3-5-16,17-1 19 16,-2-3 6-16,8 1-6 15,-5-3-10-15,-6 4-30 16,0 2-7 0,-8 7-8-16,2-1-4 0,-2 5 2 15,3 0-3-15,7 5 4 16,-4 0 0-16,7 3 0 15,1 1-1-15,8 1 1 16,7 1 0-16,8-8 1 16,0 0 0-16,-1-3 1 15,-7-3-1-15,-11-2 1 16,-5 1-2-16,-13-3 1 16,-11-4-1-16,2 7-2 15,-7-1 2-15,-1-6 0 16,4 0 3-16,1 0 3 0,7-6-3 15,11-1-2-15,7-4 0 16,6 2 1 0,1 4 1-16,-1 2 7 15,-6-2-2-15,-10 4 1 0,-3-3-1 16,-11 4 8-16,2-11 1 16,-12 2 3-16,1-5-4 15,-1-8-12-15,1-5 2 0,-2-6-9 16,6-10 1-16,5-4-10 15,0-4-5-15,8 2-6 16,9 8 1-16,-1 15-13 16,3 2-21-16,2 8-73 15,-7-4-166-15,6-24 173 16</inkml:trace>
  <inkml:trace contextRef="#ctx0" brushRef="#br0" timeOffset="209632.23">11944 13951 979 0,'0'-2'86'0,"-6"-4"58"0,4 1-19 0,-1 4-15 0,-2-4 7 0,2 5-6 16,2-2 4-16,-1 2-14 15,-1 2-15-15,0 4-11 16,1 7-10-16,1 6-13 16,1 11-5-16,0 12-22 15,0 9-7-15,6 12-12 16,0 1-4-16,4 11-2 16,2-3-2-16,4-6-14 15,-2-6-8-15,7-12-13 16,-4-12-14-16,-1-17-26 15,0-7-18-15,-10-15-36 0,4-13-20 16,-3-18 89-16</inkml:trace>
  <inkml:trace contextRef="#ctx0" brushRef="#br0" timeOffset="209802.26">12373 14200 1340 0,'0'20'233'0,"2"4"248"0,-5-11-311 16,-5-5-39 0,0-8-103-16,-5-7-57 0,5-7-121 15,2-8-72-15,12-5 107 16</inkml:trace>
  <inkml:trace contextRef="#ctx0" brushRef="#br0" timeOffset="210465.28">12853 13892 1368 0,'17'0'110'0,"-10"2"63"0,-1 4-19 0,-6 7-31 0,-5 6-22 0,4 14-34 0,-4 6-10 0,5 12-31 16,-2 4-9-16,5 7-8 16,1-1-6-16,3 1-3 15,-2-6-17-15,5-2-28 0,-2-4-21 16,-2-10-63 0,2-5-22-16,-3-13-32 15,4-8-231-15,-3-19 269 16</inkml:trace>
  <inkml:trace contextRef="#ctx0" brushRef="#br0" timeOffset="210716.98">13225 13932 1490 0,'-3'9'132'0,"-5"9"77"16,-4 13-102-16,-4 5-17 15,6 5-43-15,4 2-14 16,6 9-14-16,3 0-2 16,10 5-12-16,4 1 2 0,-1 1-30 15,0-4-26-15,-1-3-53 16,3-6-40-16,-2-13-39 16,-2-3-271-16,-6-22 290 15</inkml:trace>
  <inkml:trace contextRef="#ctx0" brushRef="#br0" timeOffset="211526.41">13620 13930 1783 0,'0'-1'44'0,"0"7"9"0,0 2 64 0,-5 1-2 15,0 10-9-15,2 10-22 0,1 12-48 0,2 9-11 0,2 10-22 16,7 8-2-16,4-2-28 15,3 2-31-15,0-5-67 0,3-3-57 16,1-16-160-16,2-6 186 16</inkml:trace>
  <inkml:trace contextRef="#ctx0" brushRef="#br0" timeOffset="-213347.7">12190 15165 1111 0,'-8'-5'97'0,"-6"4"55"16,0 2-35-16,-3 10-35 0,-5 5-11 0,3 5-4 0,5-6 6 0,7 6-8 0,7-5-8 0,7 7-6 15,7 3-9-15,9 7-5 16,1 5-3-16,15 12-12 16,-4 5-10-16,5 15-15 15,-4 1-13-15,-6 1-52 16,3-2-13-16,-3-15-37 15,0-11-3-15,-6-13 22 16,1-7-6-16,-19-7-189 16,-6-6 194-16</inkml:trace>
  <inkml:trace contextRef="#ctx0" brushRef="#br0" timeOffset="-213109.19">12203 15832 1434 0,'20'13'88'0,"6"-1"34"0,5 7-20 0,-1-1-43 16,5 2-23-1,3-2-36-15,4-3-15 16,1-7-2-16,6-6 4 16,-3-7 24-16,-4-9 27 15,-2-10 51-15,-1-7 19 16,-14-12 4-16,-10 0-24 0,-15-7-38 15,-7 0-43 1,-12 10-97-16,5 4-48 0,6 15 57 16</inkml:trace>
  <inkml:trace contextRef="#ctx0" brushRef="#br0" timeOffset="-212652.06">12899 16305 1114 0,'0'11'146'0,"-3"2"112"0,-2 9-62 0,-2 0 9 0,6 6-30 16,-5 6-15-16,6 10-68 0,1 1-31 15,4 12-45-15,8 0-15 16,-9 3-34-16,9 3-26 0,0 2-84 16,-1-4-43-16,1-2-237 15,1-3 236 1</inkml:trace>
  <inkml:trace contextRef="#ctx0" brushRef="#br0" timeOffset="-211994.83">14068 16405 1355 0,'0'3'123'0,"0"3"81"0,-7 0-65 0,1 7-14 0,1 1-35 0,-3 5-18 0,8 6-19 0,7 7-4 16,-3 7-21-16,8 5-8 16,-6 10-16-16,2 0-16 15,-5 4-33-15,-3-3-18 16,-3-6-53-16,-5-8-18 15,3-6-17-15,-4-8-20 0,-4-15 108 16</inkml:trace>
  <inkml:trace contextRef="#ctx0" brushRef="#br0" timeOffset="-211696.37">13812 16651 857 0,'-6'1'145'0,"-7"4"197"16,1-2-247-16,-6 2-52 15,2 0-11-15,5-4-16 16,5 1 6-16,6-2 11 16,5 0 4-16,7 3 23 15,9 0 7-15,10 5 2 0,9 0 1 16,14-3-14-16,7-1-8 15,9 1-15 1,2-3-8-16,-4 1-47 16,-11 0-16-16,-7 3-64 0,-9 1-35 15,-5-3-85-15,-7-2 109 16</inkml:trace>
  <inkml:trace contextRef="#ctx0" brushRef="#br0" timeOffset="-210569.58">15047 16271 1014 0,'5'1'102'0,"-2"1"83"0,-1 1-42 0,-2 2-25 0,0 1-5 16,0 5-20-16,-2 2-2 0,1 2-27 15,-6 7-16-15,4 2-26 16,-2 4-12-16,-4 13-7 15,3 10-7-15,-1 10-31 16,-4 4-14-16,0-2-38 16,-1-3-14-16,2-9-8 15,4-4-17-15,3-16-68 16,6-8-107-16,0-20 175 0</inkml:trace>
  <inkml:trace contextRef="#ctx0" brushRef="#br0" timeOffset="-210246.47">15659 16454 991 0,'2'0'164'16,"-2"6"209"-16,-3 5-249 15,-8 5-15-15,0 12-50 16,-2-1-22-16,-3 8-27 16,2 6-8-16,-8 1-13 15,5 5-25-15,-5-1-41 16,3 0-17-16,0-13-150 15,5-1 152-15</inkml:trace>
  <inkml:trace contextRef="#ctx0" brushRef="#br0" timeOffset="-210029.39">15358 16438 1357 0,'8'19'115'15,"9"9"102"-15,5 5-72 0,15 5-51 16,1 0-22-16,4-2-45 16,4-3-10-16,-5 4-22 15,5-1-23-15,-4-6-36 16,-2-2-23-16,-1-6-66 16,-2 0-242-16,-11-6 252 0</inkml:trace>
  <inkml:trace contextRef="#ctx0" brushRef="#br0" timeOffset="-209644.92">16003 16457 1410 0,'4'-7'135'0,"-1"-2"96"0,9-2-105 15,7-2-12-15,3 2-28 16,8 2-13-16,7 7-19 16,-4 4-11-16,3 7-23 15,-11 7-1-15,-6 6-16 16,-3 3 1-16,-13 12-19 16,-3 0-20-16,-9 8-17 15,-7 2-14-15,-8-3 1 16,4 3 8-16,-1-7 22 15,7-6 12-15,12-5 19 16,4-5 12-16,12-6 5 16,10 0 8-16,4-4 3 0,1-1-2 15,5-9-3 1,-4-2-10-16,2-7-11 0,-1-4-18 16,-1-10-39-16,-1-6-19 15,-1-2-62-15,-3-5-20 16,-4 1 91-16</inkml:trace>
  <inkml:trace contextRef="#ctx0" brushRef="#br0" timeOffset="-209196.21">16485 15777 962 0,'-4'11'154'0,"0"3"211"0,-4 2-238 0,8 6-35 0,8 2-22 0,6 1-29 15,3-5-5-15,7-4-16 0,0-6-4 16,-1-7-7-16,1-8-6 16,-4-11 13-1,2-3 5-15,-6-6 20 0,-3-3 14 16,-10 3 4-16,-3 2 2 16,-16 3-5-16,-1 4-18 0,-12 4-14 15,-4 1-5-15,3 7-17 16,0 3-6-16,11 2-15 15,4 3-12 1,8 5-21-16,4-3-16 0,3 7-39 16,3-2-17-16,7 2-37 15,-1-1-164-15,-1-2 212 16</inkml:trace>
  <inkml:trace contextRef="#ctx0" brushRef="#br0" timeOffset="-208349.02">16122 15768 930 0,'0'-4'89'0,"0"0"68"0,0-4-53 0,-5 5-58 0,-6 1-17 0,-2 2-15 0,1 2-4 0,-1 7 2 16,2 1 2-16,5-1 9 15,1 0 6-15,7 1 1 16,7-7 1-16,4 2 2 16,-1 1 2-16,2-4 9 15,-1-2 2-15,9 0 1 16,2 0 3-16,3 0-6 16,-1 0-6-16,0 1-12 15,-4 4-15-15,0 4-9 16,2 2-3-16,-4-1-18 15,-3-5-13-15,-4-4-44 16,-5-1-27-16,-3-4-209 16,-5-8 196-16</inkml:trace>
  <inkml:trace contextRef="#ctx0" brushRef="#br0" timeOffset="-207164.76">16631 15607 1162 0,'-9'0'141'0,"-4"-2"139"16,7 4-147-16,0 1-11 0,2-2-26 0,4 7-13 0,5 3-15 0,5 4-5 0,-6 10-23 15,3 3-11-15,-7 12-19 16,-7 5-3-1,3-1-16-15,-6 4-12 16,5-9-13-16,-1-1-7 16,5-13-7-16,-1-9-4 15,5-11 7-15,3-5 4 16,4-14 21-16,-1-5 11 0,1-13 12 16,1-7 2-16,-6-10 5 15,1-5 3-15,-6-3 0 16,0-1 6-16,-8 0 0 15,2-1 2-15,-2 14 4 16,3 7 3-16,0 20 6 16,5 17 5-16,5 9-10 15,0 15-7-15,4 15-3 16,1 6-12-16,-2 13 4 16,3 2-4-16,-8 2-11 15,3-3 2-15,-4-9-19 0,-2-1-8 16,0-20-4-1,-3-4-5-15,-2-12 11 0,5-12 3 16,-3-9 8-16,1-9 5 16,1-18 8-16,-3-6 7 15,0-17 13 1,0-4 4-16,-7-5 7 0,2-4 0 16,-5 2 2-16,0-1-2 0,-1 21-5 15,3 9-4 1,1 28-4-16,3 15 6 0,0 29-4 15,-2 10 0 1,6 23-12-16,1 5-1 16,3 3-6-16,3 1 3 0,3-16-1 15,4-4-15-15,2-13-6 16,2-7-4-16,-3-14-1 16,-3-8-2-16,-1-11-6 15,-6-10-10-15,1-12-9 16,1-12 11-16,-3-7 14 0,1-7 9 15,1-1 18-15,-2-4 6 16,0-2 16-16,-6-8 5 16,3 4 11-16,-1 7 0 15,1 21-4-15,0 7-1 16,0 29-3-16,-3 15-11 16,-1 24-7-16,3 13 2 15,-4 9-13-15,5 2 1 16,-1-5-15-16,4-1-11 15,5-13-15-15,-2-7-3 16,7-10-1-16,-2-12 0 16,-2-12 10-16,3-6 8 15,-5-12 5-15,-3-7-1 0,-1-15 0 16,0-1-1-16,0-12 10 16,-1-1 3-16,-4-5 9 15,-5 1 9-15,-5-4 3 16,-7-2 9-16,-1 10 8 15,4 6-1 1,10 21 9-16,3 16-5 0,6 28-7 16,3 15-8-16,3 21-11 0,4 4-5 15,-1 1-9 1,-4-1-10-16,0-10-41 16,-2-9-31-16,0-18-216 0,0-6 189 15</inkml:trace>
  <inkml:trace contextRef="#ctx0" brushRef="#br0" timeOffset="-206596.41">17515 16431 1026 0,'4'-6'132'0,"-2"-2"166"0,-2 7-133 0,-2 5-19 16,2 7-4-16,-3 10-26 16,0 6-8-16,6 11-32 15,-3 4-12-15,11 20-32 16,4 1-17-16,-8 3-36 15,4-1-30-15,-6-10-54 16,-5-8-26-16,-6-6-59 16,-4-6-187-16,-4-10 239 15</inkml:trace>
  <inkml:trace contextRef="#ctx0" brushRef="#br0" timeOffset="-206390.4">17305 16737 1348 0,'9'15'126'0,"4"0"82"16,4 3-38-16,5-6-57 16,5 1-33-16,8-10-49 15,-3-3-20-15,15-1-32 16,0-9-21-16,5 2-43 16,-3-1-34-16,-5-7-45 15,-3 0 80-15</inkml:trace>
  <inkml:trace contextRef="#ctx0" brushRef="#br0" timeOffset="-206066.03">18233 16413 1301 0,'-7'7'109'0,"4"3"74"0,-5-2-39 0,7-5-37 16,-1 0-20-16,0 0-19 15,2 2-6-15,0 3-22 0,4 11-1 0,-1 17-16 31,1 8-9-31,1 18-4 16,-5 1-5-16,2-2-30 16,-2-9-19-16,5-11-46 15,1-4-41-15,2-17-46 16,6-1-183-16,2-17 216 16</inkml:trace>
  <inkml:trace contextRef="#ctx0" brushRef="#br0" timeOffset="-205731.05">18944 16383 988 0,'2'0'109'16,"2"0"72"-1,-1 0-46-15,2 0-54 16,3 4-13-16,-2-1 6 16,1 2-2-16,-3 3 14 0,3 2 1 15,-6-3 0-15,-1 6-3 16,-8 4-7-16,-1 4-9 16,-8 12-21-16,1 0-11 15,-11 11-21-15,-5 0-15 16,-2 4-34-16,-4-4-16 0,3-6-49 15,5-7-21-15,10-17-42 16,4-4-20 0,2-20 99-16</inkml:trace>
  <inkml:trace contextRef="#ctx0" brushRef="#br0" timeOffset="-205549.18">18701 16400 1077 0,'25'14'191'15,"10"7"241"-15,14 15-260 0,3 5-18 16,-5 6-40-16,1 2-17 16,-10-5-53-1,-1-1-35-15,0-13-53 16,-1-2-37-16,-5-7-74 16,-1-9-35-16,0-7 101 15</inkml:trace>
  <inkml:trace contextRef="#ctx0" brushRef="#br0" timeOffset="-205196.59">19304 16397 1486 0,'6'-8'108'0,"2"-2"70"16,6 1-23-16,10 4-19 15,3 4-28-15,9 2-37 16,2 7-9-1,0 3-30-15,-7 5-7 16,-2 0-17-16,-9 6-9 0,-6 3-9 16,-4 3-4-16,-10 9-12 15,-11-1-15-15,-4 6-8 16,0 3 2-16,-7 0 6 16,3-4 12-16,4 0 10 15,8-6 6-15,8-10 6 0,5-4 1 16,12-9 2-1,9-2 0-15,6-10 2 0,6-2-4 16,5-13-24 0,-3-12-17-16,5-16-58 15,-5-3-18-15,-5-6-172 16,-6-6 174-16</inkml:trace>
  <inkml:trace contextRef="#ctx0" brushRef="#br0" timeOffset="-204956.07">19646 15619 1484 0,'11'5'82'0,"3"1"26"0,5-4-25 0,3-2-46 0,-3-8-22 0,6-6-60 0,1 0-38 0,-3-4-298 0,1-2 243 0</inkml:trace>
  <inkml:trace contextRef="#ctx0" brushRef="#br0" timeOffset="-204622.22">19944 15209 1614 0,'29'5'97'0,"4"3"33"16,-2-2-17-16,2 2-38 16,-1 3-23-16,-8 2-30 15,-5-1-9-15,-13 7-9 16,-5 5-5-16,-12 3-4 15,-4 6-3-15,-12 6-6 0,-3-1-4 16,-3 0 5-16,6-2 2 16,11-7 6-16,7-3 4 0,17 0 11 15,9-7 8 1,22 0 14-16,9-4 4 16,8-4-9-1,3-8-1-15,-2-7-28 0,-4-9-17 16,4-9-53-16,1 3-39 15,4-9-77-15,3-1 98 16</inkml:trace>
  <inkml:trace contextRef="#ctx0" brushRef="#br0" timeOffset="-204210.58">21011 16375 991 0,'9'3'192'0,"-4"8"265"0,6 16-297 0,-2 7-21 0,1 14-61 0,-4 4-30 0,4 6-43 0,-4-3-19 16,-1-7-52-16,-2-7-19 0,-2-8-62 16,1-11 37-16,-2-11 60 15</inkml:trace>
  <inkml:trace contextRef="#ctx0" brushRef="#br0" timeOffset="-204005.71">20818 16504 1058 0,'11'14'169'16,"11"4"231"-16,10 0-234 16,17-3-49-1,1-7-16-15,2-8-46 16,0-2-20-16,-1-6-63 16,3-3-29-16,-1-5-60 15,7-1-37-15,-5 0-268 0,-6-2 260 16</inkml:trace>
  <inkml:trace contextRef="#ctx0" brushRef="#br0" timeOffset="-203830.58">21703 16119 1624 0,'0'7'158'0,"0"10"80"15,-3 11-82-15,-6 10-27 0,-2 14-79 16,3 6-25-16,-5 12-25 15,7 7-23-15,4-1-44 16,4-5-31-16,12-10-58 16,5-10-33-16,9-15 111 15</inkml:trace>
  <inkml:trace contextRef="#ctx0" brushRef="#br0" timeOffset="-203616.86">22544 16234 1801 0,'6'30'118'0,"-6"8"38"16,-6 3-45-16,-14 8-50 15,-10 1-36-15,-13 12-46 16,0-2-20-16,-10 8-64 15,-7-5-29-15,5-13-54 16,-4-13-204-16,9-33 248 16</inkml:trace>
  <inkml:trace contextRef="#ctx0" brushRef="#br0" timeOffset="-203430.8">22165 16247 1620 0,'46'43'138'0,"0"5"88"0,6 11-97 16,-3-1-28-16,0-3-44 16,-2-4-25-16,0-6-83 15,2-2-17-15,-6-8-77 16,-2-7-31-16,-9-12 105 16</inkml:trace>
  <inkml:trace contextRef="#ctx0" brushRef="#br0" timeOffset="-203045.97">23049 16133 1570 0,'0'2'106'15,"1"-2"58"-15,7-2-57 0,-3-1-35 16,9-1-12-1,5 2-26-15,3 2-6 0,13 8-11 16,4 4-10-16,-1 9-3 16,2-1-4-16,-13 4-2 15,-4 3-2 1,-16 1-9-16,-11 5-5 0,-15-1-17 16,-14 4-1-16,-6 5-16 15,-2 5 2-15,3 0 16 16,10 1 13-16,13-8 33 15,9-2 8-15,19-12 12 16,10-5-2-16,17-2-1 16,9-6-1-16,6-12-11 15,6-1-8-15,3-23-26 16,0-4-32-16,-9-15-69 0,-2-3-32 16,-17-13 75-16</inkml:trace>
  <inkml:trace contextRef="#ctx0" brushRef="#br0" timeOffset="-202726.68">23230 15231 1512 0,'11'13'104'0,"5"-4"38"0,9-1-20 0,7-3-35 0,3-3-23 0,1-4-34 0,2-1-25 15,-8-5-56-15,0 2-43 16,-7-4-71-16,-5 2 80 16</inkml:trace>
  <inkml:trace contextRef="#ctx0" brushRef="#br0" timeOffset="-202275.67">23726 14791 990 0,'9'-6'167'15,"7"-5"232"-15,1 6-289 16,-3 1 0-16,9 5-8 16,-6 5-3-16,5 5-14 15,-3 2-9-15,-3 6-30 16,-7 3-15-16,-4 3-14 15,-5 2-14-15,-11 3-5 0,-3 6-4 0,-12 1-14 16,-2-3-5-16,6-8-11 16,-3-9 5-1,14-6 10-15,9-11 11 0,-1 2 13 16,16-2 7 0,12-2 16-16,6-3 0 15,6 5 15-15,4 3-1 0,-2 4 1 16,1 4 10-16,-7 3-13 15,-8 5-2 1,-14 3-13-16,-9 5-5 0,-15 6-6 16,-12 5-4-1,-13 6-13-15,-6 3-12 16,-5 5-19-16,-10 0-21 0,6-3-46 16,-7-2-39-16,-6-12-69 15,2-2 111-15</inkml:trace>
  <inkml:trace contextRef="#ctx0" brushRef="#br0" timeOffset="-200478.87">13716 17592 1400 0,'0'0'74'0,"-3"0"35"0,1 0-16 0,2 3-19 0,0-3-11 0,2 5-18 0,4 4-2 16,0 9-3-16,4 9 2 0,-2 17-11 16,-2 2-14-1,3 15-9-15,-4 5-4 0,-2 5-26 16,-1-3-13-16,-2-8-58 15,-2-6-32-15,2-17-31 16,0-10-144-16,4-19 193 16</inkml:trace>
  <inkml:trace contextRef="#ctx0" brushRef="#br0" timeOffset="-200245.62">14271 17625 1303 0,'2'35'108'0,"-1"1"50"16,3 5-18-16,-4 5-17 16,-5 1-22-16,8 4-22 15,3-2-44-15,-1 0-16 16,6-7-48-16,-6-2-25 15,4-11-69-15,-2-3-34 0,-4-15 82 16</inkml:trace>
  <inkml:trace contextRef="#ctx0" brushRef="#br0" timeOffset="-199981.81">14184 17884 1313 0,'11'6'82'0,"1"5"34"16,-1-1-63-16,-4 1-12 15,12-3-32-15,-1-4-14 16,16-7-13-16,1-6-2 0,9-10-16 15,8-6-7-15,2-9-27 16,6 3-295-16,-16 6 247 16</inkml:trace>
  <inkml:trace contextRef="#ctx0" brushRef="#br0" timeOffset="-199014.93">15301 17988 985 0,'0'0'79'0,"0"-2"48"0,-1 1-30 0,-4 1-31 15,-3 3-9-15,2 2-11 0,-4-1-4 0,1 4 3 16,-2 0-6-16,6-1-1 0,-3-1 1 15,7 0-7-15,1-3-5 16,0 7-8-16,0 1-11 16,0 5-7-16,0 6 2 0,-3 8-4 31,3 4 5-31,3-1-4 16,6 4-4-16,7-9-2 0,3-4-6 15,6-4 4-15,2-7 8 16,4-7 1-16,7 2-1 15,0-8-2-15,-3-3 2 0,-7-7 0 16,-1-2 0-16,-13-2 8 16,-3 1-3-16,-3-4 17 15,-5-2 10 1,2-5 3-16,1-3 7 0,-2-9-7 16,3 0-2-16,-2 1-2 15,-3-1-8-15,-1 11-7 16,-1 4-5-16,-3 7-2 15,-2 8-3-15,-12 2-6 16,-3 4-3-16,-12 4-8 16,1-4-5-16,-3-5 2 15,3-2 2-15,6-2 3 16,4 3 6-16,10-2-6 16,9 8-3-16,2-2-16 0,0 2-19 15,0-1-38-15,0-1-18 16,-1-1-275-16,-9-10 241 15</inkml:trace>
  <inkml:trace contextRef="#ctx0" brushRef="#br0" timeOffset="-198776.04">15847 18095 1537 0,'5'8'103'0,"3"-2"60"0,-5-6-113 0,-3-1-24 0,0-9-72 0,-2-4-37 15,2-5-205-15,0-1 169 16</inkml:trace>
  <inkml:trace contextRef="#ctx0" brushRef="#br0" timeOffset="-198372.72">16259 17687 1152 0,'2'0'132'0,"-7"0"-40"0,-6 6 135 0,-2 5-98 15,-1 2-11-15,-3 6-15 0,1-5-38 16,3 0-24-16,1 5-26 16,2 0-13-16,13 3-5 15,4-2 0-15,7 3 1 16,9-1 4-16,0-5 5 15,0-1 1-15,2 1 2 16,-4-3 0-16,4 0-1 16,-6 4-1-16,-5 2-5 15,-1 1-3-15,-4-1 1 16,-1 4 0-16,-3-5-6 16,-5 3-3-16,-5 3-23 15,-9-1-15-15,-8-4-33 0,-2 1-30 16,-2-4-43-16,-1-1-48 15,0-2 112-15</inkml:trace>
  <inkml:trace contextRef="#ctx0" brushRef="#br0" timeOffset="-198127.51">16237 17636 1499 0,'6'11'118'0,"2"2"85"15,2 0-62-15,2-7-44 16,6 0-27-16,5-6-38 16,2-11-18-16,5 0-29 15,0-5-39-15,0-3-123 16,8 2 106-16</inkml:trace>
  <inkml:trace contextRef="#ctx0" brushRef="#br0" timeOffset="-197389.52">17624 17714 744 0,'0'3'-28'0,"0"3"-38"0,0 0 18 0</inkml:trace>
  <inkml:trace contextRef="#ctx0" brushRef="#br0" timeOffset="-197189.39">17639 17753 1072 0,'5'0'94'0,"0"-3"60"16,-4 3-16-16,-1-2-17 16,5 2 1-16,-5 7 5 15,-3 4 4-15,-2 14-19 0,-4 8-19 16,4 11-48-1,-4 8-14-15,7 7-25 16,0-3-11-16,-1 3-24 16,5-1-24-16,-1 0-47 15,3-6-14-15,-1-12-49 0,1-6 2 16,-4-19 91-16</inkml:trace>
  <inkml:trace contextRef="#ctx0" brushRef="#br0" timeOffset="-196952.14">17387 18021 1502 0,'5'10'92'0,"4"-4"35"15,4 2-24-15,1-8-26 16,5 1-15-16,6 1-30 15,8 1-6-15,8 2-17 16,0-2-13-16,8 0-31 16,-1-3-33-16,0-5-72 15,9-6 75-15,-2-3 12 0</inkml:trace>
  <inkml:trace contextRef="#ctx0" brushRef="#br0" timeOffset="-196530.23">18406 17953 1121 0,'-5'-4'118'16,"-1"-1"113"-16,4 2-94 0,-2 1-33 15,-4 2-10-15,3 13-31 16,-4 2-12-16,5 17-24 15,3 4-9-15,1 13-11 16,1 2-3-16,12-1-12 16,4-1-10-16,9-14-9 15,8-4-6-15,4-18 9 16,5-5 1-16,-2-13 14 16,5-9 9-16,-12-13 10 15,-4-1 13-15,-11-10 13 16,-1-3 4-16,-15-2 19 15,-6 2 2-15,-20 2-7 0,-6 2-1 0,-20 4-33 32,-7 7-7-32,6 11-18 0,-1 12-17 15,9 16-34 1,10 9-24-16,4 5-37 0,4 0-19 16,16-4-21-16,8-7-227 15,22-11 252-15</inkml:trace>
  <inkml:trace contextRef="#ctx0" brushRef="#br0" timeOffset="-196341.39">18985 18087 1614 0,'13'22'150'0,"-4"-3"71"0,-6-3-61 0,-1-8-85 15,-5 0-39-15,1-5-40 16,-6 2-34-16,2-2-95 16,3-3-61-16,4-11 104 15</inkml:trace>
  <inkml:trace contextRef="#ctx0" brushRef="#br0" timeOffset="-195729.67">19291 17786 1097 0,'-13'2'94'0,"9"-1"69"16,-1 1-44-16,10-4-26 16,6 1-6-16,11-7-1 15,9 0-5-15,12-3 8 16,6 1-8-16,0 6-24 16,-7 4-16-16,-4 12-26 15,-11 2-10-15,-8 13-16 16,-5 2-7-16,-12 7-14 15,-5 7-8-15,-15 4-8 16,3-1 1-16,-15 7 1 16,-5 1 9-16,-3-4 13 0,0-4 14 15,13-7 20-15,3-4 8 16,19-11 11 0,4-1 1-16,23-8 6 15,3-7 1-15,14-4-1 0,6-4-6 16,-4-16-24-16,1-6-23 15,-2-11-54-15,-2-6-34 16,1-10-50-16,3-5 72 0</inkml:trace>
  <inkml:trace contextRef="#ctx0" brushRef="#br0" timeOffset="-195435.51">20031 17603 915 0,'-19'24'182'0,"2"7"265"15,-1 1-274-15,3 6-62 16,5-2-21-16,10-4-38 16,5-4-19-16,11-6-17 15,9 0-1-15,13-1 4 16,0-4-2-16,7 3-3 16,-1-4-3-16,-9 0-6 15,-5 0 0-15,-8 1-3 0,-11-3 3 16,-6 5-1-1,-5 2 2-15,-16 4-7 0,-6 5-5 16,-14 8-25-16,-8 1-16 16,-5 1-38-16,-2-3-20 15,6-5-40-15,0-7-70 0,8-9 131 16</inkml:trace>
  <inkml:trace contextRef="#ctx0" brushRef="#br0" timeOffset="-195206.18">19966 17676 1708 0,'21'-3'120'0,"2"-5"46"0,12-3-80 16,0 1-19-16,6-7-44 15,1 1-17-15,1-6-56 16,-2-3-39-16,-6-5-220 16,4-11 181-16</inkml:trace>
  <inkml:trace contextRef="#ctx0" brushRef="#br0" timeOffset="-176228.02">21178 17669 815 0,'-3'8'103'0,"-5"3"90"0,5 2-62 0,-5-4-40 0,3-2-12 0,2-6-3 0,-5-1-4 0,6 0-4 15,-1-4-6 1,2 0-14-16,1-2-7 0,0 6-7 16,-2 2-2-16,2 18 0 15,0 9-9-15,0 21-1 16,0 10-2-16,0 6-6 16,3 0 1-16,-3-6-9 15,0-3-6-15,0-5-30 16,-3-5-9-16,-3-9-52 15,1-8-16-15,-4-11-17 16,-2-14-271-16,-7-11 270 16</inkml:trace>
  <inkml:trace contextRef="#ctx0" brushRef="#br0" timeOffset="-176011.55">20883 18024 1393 0,'3'-8'93'0,"5"-1"47"16,1 6-10-16,7 3-16 16,0 3-16-16,11 10-26 0,3 4-27 15,8 3-29-15,-2 4-5 16,6-7-12-16,3 1 5 16,7-7-26-16,8-7-22 15,6-10-32-15,5-8-29 0,0-10-30 16,-10-4 57-1,-7-5 32-15</inkml:trace>
  <inkml:trace contextRef="#ctx0" brushRef="#br0" timeOffset="-175521.55">22088 17897 1040 0,'-6'0'128'15,"-2"0"135"-15,-3 6-134 0,-5 5-5 16,-3 3-16-16,2 2-13 15,3 7-29-15,-1-2-13 16,6 9-25-16,3-2-7 16,6 7-15-16,1 3-2 0,10 0-6 15,5 3-7 1,11-11-5-16,9-5-2 16,8-14-3-16,10-6 9 15,-4-4-11-15,-5-2 3 0,-12-14-1 16,-8-2-3-16,-8-16 25 15,-9 1 6-15,-8-9 20 16,-1-3 6-16,-10 2 5 16,-4-2-3-16,-21 4-14 15,-6 7-3-15,-12 8-24 0,0 11-12 16,5 15-28-16,10 12-21 16,7 10-21-1,10-2-12-15,13-1-23 0,9-1-21 16,5-6 82-1</inkml:trace>
  <inkml:trace contextRef="#ctx0" brushRef="#br0" timeOffset="-175277.54">22683 18007 1669 0,'-10'27'156'16,"-1"-2"98"-16,4-11-130 0,2-4-25 0,2-6-70 0,3-1-15 0,4 2-26 0,4-3-25 16,-1-1-76-1,4-2-61-15,-7-12 92 16</inkml:trace>
  <inkml:trace contextRef="#ctx0" brushRef="#br0" timeOffset="-174578.02">23410 17945 1186 0,'2'10'108'16,"-2"1"94"-16,-2-2-36 0,2 7-25 0,-1 1-19 0,-1 7-44 0,2 3-19 0,0 9-32 15,3-4-7-15,-1 7-27 16,2-1-18-16,1 1-42 16,-3 1-26-16,4-2-52 15,-3-5-21-15,-1-10 93 0</inkml:trace>
  <inkml:trace contextRef="#ctx0" brushRef="#br0" timeOffset="-174162.48">23700 17911 1180 0,'2'3'113'0,"1"0"127"0,0 2-105 15,13 1-26-15,-6-4-11 0,10 1-35 16,-1-2-9-16,5 1-12 15,1 4-7-15,-1-1-17 16,-2 4-3-16,-14 7-10 16,-2 3 0-16,-8 8 1 0,-6 0-5 15,-4 4 1 1,-4 4-8-16,-8 0-7 16,1-7-2-16,4 2 4 15,-2-5 3-15,9-4 13 16,2-2 3-16,10-2 3 15,3-1 2-15,7 1-5 16,2 4 1-16,9-9-3 0,-1 1-3 16,7-5-1-1,-2-4-1-15,1-4-1 0,1 0-9 16,3-7-36 0,-1-4-21-16,6-7-85 15,-5-4-23-15,-6-9 92 0</inkml:trace>
  <inkml:trace contextRef="#ctx0" brushRef="#br0" timeOffset="-173746.87">24167 17799 1349 0,'-11'1'98'0,"8"1"63"16,-2 1-35-16,7 5-20 15,1-2-19-15,0 7-26 16,4 1-12-16,-6 7-19 16,1 4-9-16,-1 2-11 15,3 1-6-15,5-1-4 0,2-4 2 16,3 0-4 0,4-5 8-16,4 1 1 15,6-3 2-15,-4-2 17 16,1-3-2-16,0-1 9 15,-3-2 5-15,-3-2-6 0,5 3-6 16,-5-1-8-16,-5 5-8 16,2 3-3-16,-5 1-5 15,-6 7 1-15,1-2-3 16,-12 11-16 0,-5 5 2-16,-7 3-36 0,-4 6-21 0,-6 4-33 15,3-6-17-15,-4-8-24 16,2-9 2-1,5-17-9-15,-1-9-178 0,2-18 222 16</inkml:trace>
  <inkml:trace contextRef="#ctx0" brushRef="#br0" timeOffset="-173526.3">24306 17911 1253 0,'-9'-22'94'0,"4"4"59"0,-3 9-24 0,7 6-24 16,1 3-18-16,0 6-33 0,3-1-12 15,8-4-22-15,3-1-6 16,11-6-7 0,-1-7-4-16,9-9-18 15,-1-5-26-15,1-12-83 0,3-2 72 16</inkml:trace>
  <inkml:trace contextRef="#ctx0" brushRef="#br0" timeOffset="-171397.09">21156 14186 827 0,'-5'-2'105'0,"2"1"55"0,1 1-47 0,1-4-11 0,1 4-26 0,0 0 8 0,-3 0-2 16,-1 4-2-16,0-4-18 16,-4 1-7-16,-2-1-18 15,4 0-10-15,6 0-3 16,0 0-5-16,0-11-1 15,10 2 6-15,8-12 4 16,9-4 8-16,17-8 10 16,2 1-3-16,6-4-7 15,5 1-6-15,-10 7-16 16,1 4-6-16,-18 9-14 16,-5 3-27-16,-16 12-49 15,-5 4-37-15,-19 15-2 16,-11 1 42-16</inkml:trace>
  <inkml:trace contextRef="#ctx0" brushRef="#br0" timeOffset="-171176.75">21178 14561 1231 0,'25'-17'107'0,"0"-5"91"16,5-4-75-16,5-4-36 0,4 1-28 16,10-6-35-16,3 0-5 15,7 4-43-15,-1 2-31 16,-7 6-29-16,-12 0 34 0</inkml:trace>
  <inkml:trace contextRef="#ctx0" brushRef="#br0" timeOffset="-170694.37">21911 13270 1225 0,'5'1'102'0,"-2"4"78"0,-1 6-4 0,-2 9-13 0,0 6-13 0,3 11-46 16,5 4-19-16,1 11-48 15,1 1-5-15,3 0-22 0,2 5-2 16,-5-2-24-16,2 0-33 16,-2 0-73-16,2-4-33 15,-2-8 35-15,-4-3 27 16</inkml:trace>
  <inkml:trace contextRef="#ctx0" brushRef="#br0" timeOffset="-170461.18">22367 13680 1609 0,'0'6'99'0,"-3"2"42"16,0-4-48-16,2-4-41 15,-1-1-22-15,0-2-61 16,-1-4-32-16,2 1-94 16,2-5 80-16</inkml:trace>
  <inkml:trace contextRef="#ctx0" brushRef="#br0" timeOffset="-169063.23">23021 13304 982 0,'0'3'113'0,"-5"-1"97"0,5 0-72 0,0-4-3 0,0-6-17 16,3-1-11-16,0-9-15 15,0-1-8-15,5-6-14 16,-3-3-5-16,-5 4-17 16,0 2-9-16,-13 1-10 15,1 6-13-15,-14 5 0 16,-10 4-11-16,-18 4-6 15,4 6 4-15,6 11-3 16,0 6-3-16,22 6 0 16,1 3-5-16,10 4-3 15,9-2 2-15,6 2 1 16,8 0-2-16,18-6-1 0,2-1 10 16,20-2-3-16,6 0 4 15,-3 2-1-15,-3 0-1 16,-12-3-1-16,-5 5 1 15,-7-2 5-15,-3 3-3 16,-11 0-9-16,-6 5-13 0,-14 3-36 16,-7 1-6-16,-6-4-10 15,-4-4 13 1,-6-13 33-16,4-7 9 16,-6-14 29-16,2-7 12 0,-1-18 27 15,-1-12 13-15,4-12 5 16,8-8-5-16,14 10-3 15,15 6-7-15,13 8-6 16,6 2-9-16,4 6-23 16,-5-2 0-16,9 0-45 15,-4-3-31-15,11-6-86 16,0-1-57-16,6-7 108 16</inkml:trace>
  <inkml:trace contextRef="#ctx0" brushRef="#br0" timeOffset="-168630.66">23328 13082 1204 0,'-20'11'116'0,"-2"0"96"0,14-3-113 0,1 0 1 0,12-4-26 0,3 1-8 0,14-3-5 0,2-1 0 16,7-1-12 0,12-3-5-16,11-6-14 0,-4-1-11 15,5-4-8-15,-6-2-4 16,-13 5-7-16,-4 0 5 0,-16 10-4 15,-4 4 1-15,-7 16 1 16,0 6-3 0,-5 19 0-16,0 13 0 0,0 9-3 15,-2 5-12 1,1 0-12-16,1-3-8 0,0-8-16 16,3-5 5-16,3-9-8 15,-6-7-4-15,5-14-23 16,-5-7-21-1,1-17-98-15,3-5 110 0</inkml:trace>
  <inkml:trace contextRef="#ctx0" brushRef="#br0" timeOffset="-168268.36">24077 12967 1246 0,'-3'12'99'16,"-6"6"83"-16,-4-1-64 16,4 7-22-16,1-2-22 15,2 0-35-15,4 0-14 16,4-3-8-16,9 1-3 0,4-4-10 16,9 3 4-1,12-3 1-15,4 0 5 16,6 6 20-16,-2-2 3 15,3 4 8 1,-4 1-7-16,-12 0-10 0,-2 1-3 16,-14-1-5-16,-4 2 5 15,-11 6-12-15,-3-2-2 0,-19 7-20 16,-11 1-14-16,-8 2-45 16,-5 2-28-16,-3-8-43 15,2-2-19-15,6-11-87 16,2-9 133-16</inkml:trace>
  <inkml:trace contextRef="#ctx0" brushRef="#br0" timeOffset="-168032.72">24145 12848 1412 0,'-3'4'102'0,"2"2"77"16,4-3-47-16,19-3-15 0,8-8-13 16,19-9-39-16,8-5-21 15,10-11-21-15,0-8-14 16,-1-2-24-16,0 2-30 0,-8 5-93 16,-5 7-49-1,-28 15 90-15</inkml:trace>
  <inkml:trace contextRef="#ctx0" brushRef="#br0" timeOffset="-167611.64">22352 14498 2248 0,'-19'3'21'0,"58"-11"11"0,73-14 17 0,6-5-5 0,51-17-6 16,21-8-14-16,32-11-10 16,-6-9 0-16,-12 1-6 15,-2-5-4-15,-23 0-1 16,-8 5 1-16,-23 8-7 16,-23 8-11-1,-45 17-44-15,-26 8-32 16,-37 19-71-16,-12 10-20 0,-27 12-32 15,-18 8-116-15,-29 7 214 16</inkml:trace>
  <inkml:trace contextRef="#ctx0" brushRef="#br0" timeOffset="-167201.02">22284 14834 888 0,'-5'19'160'0,"0"-7"217"15,8-2-192 1,1-10-41-16,-1 0-18 16,5-2-47-16,-7 2-11 0,7-1-29 15,-2 1-11 1,5 1-12-16,10-1-7 0,11 2 9 15,9-5 9-15,30-10 22 16,12-7 22-16,47-21 4 16,13-16-9-16,27-20-24 15,20-7-18-15,10-7-16 16,7 2-2-16,-2 12-4 16,-8 4-3-16,-36 18-12 15,-10 9-4-15,-40 21-18 16,-24 6-12-16,-31 18-13 15,-13 2-13-15,-27 12-16 16,-11 4-4-16,-28 5-21 16,-11 7-10-16,-20-1-3 0,-7 2-16 15,-21-5 86 1</inkml:trace>
  <inkml:trace contextRef="#ctx0" brushRef="#br0" timeOffset="-166925.97">22669 14952 1213 0,'17'-19'106'0,"10"-8"72"0,9-3-23 0,21-6-19 0,4-3-15 0,9-1-30 16,6 4-14-16,12 5-32 15,16-4-12-15,36-1-15 16,14-7-5-16,11-9-8 16,4-10 1-16,-2-7-3 15,0-3-6-15,-12-4-11 0,-7 0-19 16,-26 5-75 0,-4-5-57-16,-20 1 89 15</inkml:trace>
  <inkml:trace contextRef="#ctx0" brushRef="#br0" timeOffset="-196665.62">5113 14902 933 0,'-1'3'90'0,"-1"5"83"0,-1-2-62 0,-2 4-25 0,4-6-1 0,-1 1-18 0,2-3-2 16,0-2-8-16,0 0-11 15,-11 4-4-15,5 4-6 0,-5 3-12 16,-2-1 1-16,-3 5-10 16,-1 1 4-16,1 0-2 15,2 6-6-15,0 3-2 16,0 1-6-16,4 4-2 16,-1 3 4-16,9 6-7 15,2 0 3-15,8 7-1 16,7-2-3-16,7 2 2 15,6-2-4-15,5-14 2 16,5-1 3-16,9-12 0 16,2-15 0-16,6-6 4 15,-2-11-4-15,-9-15 10 16,-10-2 10-16,-13-10 9 16,-10-3 8-16,-11-2 3 15,-9-3-2-15,-7-4-3 0,-6-1-5 16,-5-5-7-16,-8 3 0 15,0 5-6-15,-1 6-5 16,3 19-1-16,9 12-11 0,7 16-14 16,0 12-8-16,-2 17-45 15,3 9-16 1,3 9-34-16,2-4-14 16,11-5-14-16,2-3-43 15,7-13 114-15</inkml:trace>
  <inkml:trace contextRef="#ctx0" brushRef="#br0" timeOffset="-196370.19">5752 15244 1575 0,'3'5'162'0,"4"4"99"0,-4-3-97 0,-3 2-23 0,0-1-71 0,0-1-36 0,0-6-21 0,0 0-25 15,0 0-60-15,0 0-37 16,1-6-107-16,3-2-86 15,3-11 173-15</inkml:trace>
  <inkml:trace contextRef="#ctx0" brushRef="#br0" timeOffset="-196048.85">6210 14826 1491 0,'4'-3'136'15,"-2"-3"61"-15,-2 4-13 16,2 5-12-16,1 8-17 15,1 11-17-15,-2 15-36 16,4 2-7-16,-1 19-48 16,-3 9-22-16,9 10-24 0,-2 3-19 15,4 2-50 1,1 2-45-16,2-12-107 16,0-2-42-16,7-12 131 15</inkml:trace>
  <inkml:trace contextRef="#ctx0" brushRef="#br0" timeOffset="-190518.05">570 15017 970 0,'6'-14'105'0,"0"1"76"0,2-1-58 0,3 1-17 0,-7 4-16 0,-4 7-12 16,-10 15-30-16,-4 6-13 15,-3 15-14-15,-4 4-9 0,4 6 2 16,2 1-6-16,11 0-8 16,5 6 0-16,21-4-1 15,4-4 0-15,13-12 0 16,7-15 1-16,-4-18 4 16,-2-10 10-16,-5-17 7 15,-9-5 5-15,-8-7 5 16,-7-3-2-16,-10-2-4 15,-2-1-2-15,-12-6-1 16,-3 1-2-16,-12 2 12 16,-2 6-3-16,-3 9-6 15,-2 13 0-15,4 11-15 16,-3 8 0-16,6 11-3 0,1 0-6 16,7 9 1-1,6-3-19-15,10-1-89 0,1-1-55 16,0-5 75-16</inkml:trace>
  <inkml:trace contextRef="#ctx0" brushRef="#br0" timeOffset="-190300.9">1067 15137 1683 0,'1'-16'107'0,"-1"0"33"0,0 2-64 0,0 1-14 0,4 2-75 0,2 3-37 15,2 4-72 1,1 2-43-16,4-3 92 16</inkml:trace>
  <inkml:trace contextRef="#ctx0" brushRef="#br0" timeOffset="-189867.53">1409 14676 1554 0,'-17'14'116'0,"3"-1"34"15,-1-2-8-15,3-1-76 16,7-7-26-16,3 5-20 16,7 3-12-16,3 1-6 15,-2 7-1-15,9 3-1 16,-1 3 0-16,9 1 0 15,0-1 0-15,2-5 6 16,0 1 2-16,2-4 15 16,0 4 0-16,-2-4-2 15,-1 4 1-15,-7 4-15 16,-1 0 0-16,-4 5-2 16,-1 5-8-16,-1-5 3 0,-7 1-6 15,-3-4-20-15,0-2-3 16,-5 1-40-1,-4-1-21-15,-7-6-31 16,-6-4-17-16,-5-15 77 16</inkml:trace>
  <inkml:trace contextRef="#ctx0" brushRef="#br0" timeOffset="-189671.16">1401 14780 1593 0,'21'-20'117'0,"1"-5"51"16,0-2-9-16,-2-6-85 16,1-7-20-16,4-2-36 15,4-6-24-15,4 6-36 16,3 4-36-16,2 13-98 16,1 10-208-16,-2 20 231 15</inkml:trace>
  <inkml:trace contextRef="#ctx0" brushRef="#br0" timeOffset="-188739.21">2051 15567 1514 0,'0'0'27'0,"-3"0"3"0,0-1 42 0,-2-2-10 0,0 1 10 0,1 2-4 0,1 0-19 0,-7 5-10 0,1 3-22 0,-4 6-8 0,-3 8-12 0,7 5-10 0,-4 7-21 16,10-2-16-16,3 1-19 15,6-1 8-15,10-7 22 16,3-2 15-16,3-8 22 16,5-6-1-16,-5-9 4 15,-6-9 2-15,4-10 2 16,-7-7 4-16,-7-13 8 15,2-8 1-15,-8-13 20 0,0-8 10 16,-9-12 4 0,2-6 4-16,-8 4-15 15,0 5-8-15,0 20-12 0,-1 15-1 16,3 20 10-16,4 9 3 16,2 16-4-1,1 4-9-15,6 15-20 0,0 6 1 16,8 18-6-16,5 7 2 15,2 15-9-15,4 6-17 16,10 4-26-16,2-3-19 0,4-15-4 16,-5-11 13-16,5-19 28 15,-5-13 16 1,-2-12 16-16,5-6 0 16,-8-11 5-16,4-3 6 0,-9-4 4 15,-2-6 8-15,-4-7 14 16,-6 2 0-16,-10 2 9 15,-6-4 3-15,-8 12-8 0,-2-2 0 16,0 7-11 0,-2 6-8-16,4 17-8 15,2 1-7-15,4 21-2 16,7 2 0-16,6 15-7 16,8 7 1-16,5 6-9 15,6-5-15-15,10-6-33 16,2-8-6-16,14-8-14 15,-6-13-8-15,2-13-7 0,-4-7-62 16,-10-22 94-16</inkml:trace>
  <inkml:trace contextRef="#ctx0" brushRef="#br0" timeOffset="-188501.11">2772 15670 1429 0,'-19'8'118'0,"0"7"60"0,-4 3-81 0,-1 5-18 16,7 1-49-16,1 3-11 0,11 1-16 0,13 2-3 0,11 3-7 16,8-4-2-16,7-6-22 15,0-5-21-15,5-17-60 16,-1-5-25-16,-2-14 73 15</inkml:trace>
  <inkml:trace contextRef="#ctx0" brushRef="#br0" timeOffset="-187937.42">3085 14998 1269 0,'0'0'66'0,"6"0"30"0,0 0-9 0,10 0 3 0,9 0 2 0,15 5-8 0,8 1-14 15,14 2-29-15,-2 1-14 16,-3-2-17-16,-5 1-22 16,-8-5-48-16,-5 0-23 0,-9-2-50 15,-6-1-16-15,-8-4 90 16</inkml:trace>
  <inkml:trace contextRef="#ctx0" brushRef="#br0" timeOffset="-187636.21">3443 14654 1401 0,'0'-3'88'0,"1"3"36"16,6 8-9-16,0 9-22 15,11 7-17-15,2 11-19 0,7 4-4 16,8 2-21-1,-1-2-6-15,3-1-18 0,-1-1-6 16,0-3 1 0,1-1-4-16,-4 0-5 15,-6-3 0-15,-13 5-1 16,-8 0 4-16,-9 0-2 0,-10 2-1 16,-15 0-7-16,-10-3-11 15,-11-7-22-15,-4-8-23 16,-6-8 161-16,2-5-94 0</inkml:trace>
  <inkml:trace contextRef="#ctx0" brushRef="#br0" timeOffset="-172304.95">6935 15034 881 0,'-1'-1'91'0,"-2"1"58"0,-4 1-12 0,3 7-46 16,-4 2-11-16,1-1-10 0,0 4-10 15,3-2-13-15,3 0 2 0,2-2-13 16,1 2 5-16,7-1 0 16,2 1 0-16,10 1 6 15,9-1-1-15,9-1-12 16,6-7-6-16,11 0-15 15,3-1-6-15,4 2-5 16,-6 0-2-16,-10-1-16 16,-1-2-10-16,-19-1-29 15,-9-1-20-15,-14 1-26 16,-3-7-23-16,-20 3 73 16</inkml:trace>
  <inkml:trace contextRef="#ctx0" brushRef="#br0" timeOffset="-171981.95">6948 15228 1221 0,'-6'-1'65'15,"-7"1"13"-15,-6 4-19 16,0 9-28-16,-3 1 0 0,-2 2-4 15,7-2 2 1,5-3 1-16,10-11-1 0,5 5 16 16,11-5 12-16,15 0 13 15,9 1 8-15,9 3-13 16,2 0-14-16,3 7-27 16,0 2-10-16,0 1-13 15,2 0-18-15,-4-3-27 16,-1-1-7-16,-8-5-37 15,-3-2-8-15,-11-8-26 16,-4-3-180-16,-8-11 195 16</inkml:trace>
  <inkml:trace contextRef="#ctx0" brushRef="#br0" timeOffset="-171620.19">7372 14741 914 0,'-3'3'146'0,"3"3"220"16,-3 5-239-1,3 11-36-15,3 5-11 16,10 6-31-16,9 2-19 0,8-5-13 16,3 2-7-16,8-6-8 15,0-2 2-15,0 3-3 16,-5 0 2-16,-10 4 1 15,-1 5-4-15,-16 10 5 16,-4 3 0-16,-7 5-5 16,-9-1 8-16,-6-2 0 15,-7-7 4-15,-13-6 10 16,-11-5 3-16,-10-8-5 16,-7-3-6-16,-7-8-41 15,7 1-38-15,11-3-50 16,5 2-22-16,24-1 73 15</inkml:trace>
  <inkml:trace contextRef="#ctx0" brushRef="#br0" timeOffset="-170618.35">8232 15017 1018 0,'0'-2'104'0,"0"-6"104"0,0 4-74 0,0-3-23 0,0 1-8 0,0 0-10 15,3 3-3-15,-1 1-8 0,3 4-9 16,-2 12-11-16,3 8 0 15,-4 14-12 1,-2 7-8-16,0 15-16 16,0 2-7-16,0 9-16 15,-3-2 5-15,-4 4-8 16,6 1 0-16,-1 2-18 16,-1-8-16-16,3-10-22 0,-2-12-20 15,2-19 3-15,2-9-9 0,3-13-1 16,4-6-11-16,-3-22-30 15,5-4-272-15,4-17 255 16</inkml:trace>
  <inkml:trace contextRef="#ctx0" brushRef="#br0" timeOffset="-169984.83">8657 15534 1177 0,'-2'-5'48'0,"7"18"4"0,-12 14 58 0,4-2-12 0,-6 0-6 0,2 2-26 0,0-5-32 16,0-6-12-16,4-3-19 0,2-7 4 0,5-3-2 0,1-3-1 0,-2-8 8 16,5-1 4-16,-3-6 11 0,1 1 6 15,0-1 7 1,-2-9-2-16,0 8 3 15,-4-3-2-15,-6 5-6 16,0 5-5-16,-4 5-13 16,-1 4-7-16,5 11-7 15,0 4-2-15,10 8-6 0,1 4 1 16,8-3-12-16,6-2-1 16,3-13 2-16,3-4-1 15,-3-7 14-15,-11-5 1 0,-5-3 4 31,-4 2 6-31,-4-9 6 0,-4 1 0 0,-7-3-1 16,-1-3-2 0,-3-2-5-16,3 1 2 15,4 5-1-15,7 6-4 0,3 10 0 16,0-4-2-16,6 14 0 16,-1 3 0-16,0 6-3 15,4 1-1-15,1 0-36 16,-7-3-11-1,3-11-39-15,-1 1-22 0,-3-13-205 16,1-1 199-16</inkml:trace>
  <inkml:trace contextRef="#ctx0" brushRef="#br0" timeOffset="-169516.47">9065 15209 1227 0,'-3'24'92'0,"-6"3"59"0,-3 6-40 0,3 5-25 0,-4 0-15 0,4-1-18 0,-2 1-8 0,11-2-13 16,0-1-11-16,9-5-12 15,6 3-2-15,0-4-7 16,9 1 1-16,0-10-3 16,4-6 1-16,0-14-5 15,6-6 3-15,-6-10-1 16,-1-7-1-16,-4-11 11 15,-5-3 12-15,-7-12 36 16,-3 3 17-16,-10 0 29 16,-7 5-8-16,-15 3-18 15,-4 2-12-15,-10 9-35 16,-2 8-11-16,7 13-22 0,3 8-23 16,8 12-50-16,6 3-27 15,7 5-89-15,6-1 104 16,11-21 25-16</inkml:trace>
  <inkml:trace contextRef="#ctx0" brushRef="#br0" timeOffset="-169045.43">9994 15305 981 0,'8'7'167'0,"3"2"197"0,-9 9-200 0,-5 4-8 0,-10 4-47 0,-7 1-21 0,-7 6-48 16,-2 2-14-16,-7 6-20 16,3 3-21-16,-3 8-44 15,1 0-22-15,2 5-54 16,-2 0-11-16,8-13 2 16,5-9-169-16,11-24 211 15</inkml:trace>
  <inkml:trace contextRef="#ctx0" brushRef="#br0" timeOffset="-168795.64">9712 15285 1255 0,'-6'3'140'0,"1"5"143"15,5 1-154-15,3 10-14 16,11 10-32-16,8 4-17 0,10 11-33 15,7 6-6-15,9 10-18 16,-1 4-6-16,3 0-8 16,-5 2-24-16,0-9-59 15,-10 0-35-15,1-18-53 16,-6-10-142-16,-11-18 203 16</inkml:trace>
  <inkml:trace contextRef="#ctx0" brushRef="#br0" timeOffset="-168329.06">10280 15302 1279 0,'3'-3'95'16,"5"0"51"-16,-2 0-13 0,7 3-27 16,-1 3-16-16,12 0-20 15,3 0-10-15,5 7-19 16,-1 2-9-16,-3 4-17 16,-1 5-9-16,-5 5-6 15,0 3 1-15,-7 9-5 16,-4 1 1-16,-11 4-2 15,-8-1 0-15,-6-1-6 16,-8 2 1-16,-7-4-2 16,-1 1 0-16,-9-4 6 15,-4-1 3-15,8-4 1 16,4-1 2-16,18-5 1 16,12-6 2-16,12-1 5 15,4 1 4-15,20-7 7 16,3 2-3-16,6-3-2 15,8 2-6-15,7-7-5 16,4 1 0-16,3-7-41 0,0 0-22 16,-14-13-82-16,-3 0-175 15,-16-13 202-15</inkml:trace>
  <inkml:trace contextRef="#ctx0" brushRef="#br0" timeOffset="-167906.95">10474 14664 1222 0,'0'6'101'0,"0"-1"71"0,0 6-24 0,2 3-26 0,1 0-15 0,5-1-33 16,1-1-15 0,4-4-28-16,2-8-3 0,4 0-14 15,3-6-9 1,5-4-13-16,-2-7-30 16,2-2-67-16,-3-1-44 0,-5-9 74 15</inkml:trace>
  <inkml:trace contextRef="#ctx0" brushRef="#br0" timeOffset="-167620.96">10894 14366 1338 0,'3'14'103'0,"-2"8"66"15,-1 9-14-15,0 14-19 16,0 7-29-16,2 11-48 16,4 4-19-16,-3 4-32 15,2-3-5-15,3-6-33 16,-3-10-34-16,4-13-91 15,2-7-262-15,8-9 256 0</inkml:trace>
  <inkml:trace contextRef="#ctx0" brushRef="#br0" timeOffset="-153051.27">2384 511 953 0,'3'-3'111'0,"-1"0"87"0,-1 1-48 0,-4 7-39 0,-6 3-32 0,-4 8-25 16,-1 6-13-16,-2 6-10 0,-3 9-2 0,7 8-9 15,5 6-8-15,6 6-4 16,5-4 0-16,9-9-5 15,4-4-2-15,9-15-2 16,4-8-1-16,7-12 1 16,1-6 5-16,2-14 16 15,-2-4 3-15,-7-14 13 16,-4-11 4-16,-2-13-1 16,-1-6 7-16,-10 2 2 15,-1 2-8-15,-12 11 3 16,-1 7-5-16,-17 9-7 15,-8 8-7-15,-23 18-18 16,-5 9-9-16,-9 22-10 16,5 9-4-16,10 5-19 15,9 2-16-15,22-5-41 0,9-3-19 16,16-7-53-16,12-7-176 16,9-18 213-16</inkml:trace>
  <inkml:trace contextRef="#ctx0" brushRef="#br0" timeOffset="-152832.94">2979 696 1500 0,'1'-19'115'15,"1"3"30"-15,0 7-9 16,-2 2-24-16,0 6-53 15,-4 1-23-15,4 0-33 16,0 0-17-16,5 0-62 16,3-5-40-16,8-3 54 15</inkml:trace>
  <inkml:trace contextRef="#ctx0" brushRef="#br0" timeOffset="-152423.55">3411 302 1244 0,'-6'6'80'0,"-10"7"-33"15,-11 4 52-15,-6 7-15 0,-3-1-6 16,-1 2-22-16,4-1-24 15,5 0-6-15,7 1 0 16,14-3 0-16,7 0 12 16,6-4 4-16,14-4 2 15,7-3 4-15,11-3-5 16,3-5-9-16,0-2-9 16,0-1-8-16,2 4-6 15,-12 2-5-15,2 5-4 16,-7 5-1-16,-12 4-3 15,-3 5 2-15,-19 13 0 16,-6 6 1-16,-11 7-15 16,-9 1-10-16,1-10-42 15,2-2-16-15,4-13-18 0,6-10-4 16,2-15-16-16,7-9-131 16,-1-23 161-16</inkml:trace>
  <inkml:trace contextRef="#ctx0" brushRef="#br0" timeOffset="-152216.83">3413 246 1012 0,'3'7'181'0,"-5"2"262"0,2 1-326 16,2-4-17-16,9-1-48 15,14-4-17-15,11-1-27 16,7 0-5-16,11 0-3 15,9 2-28-15,5 4-63 16,7 5-21-16,14 3 43 16</inkml:trace>
  <inkml:trace contextRef="#ctx0" brushRef="#br0" timeOffset="-151765.8">4306 682 1128 0,'9'1'110'0,"7"-2"56"0,7-6-43 0,11 3-16 0,8 4-34 0,6-2-12 0,2 2-29 15,2 2-12-15,-9-1-14 16,-2 2-1-16,-5 2-15 0,-9-2-24 16,-5 2-52-16,-13 4-44 15,-13 3-209-15,-11 0 202 0</inkml:trace>
  <inkml:trace contextRef="#ctx0" brushRef="#br0" timeOffset="-151587.04">4290 854 1062 0,'11'12'145'0,"5"2"130"0,12-6-137 15,10-1-11-15,14-7-49 16,8-4-20-16,6-5-30 15,0-4-18-15,-3-6-11 16,-1-3-25-16,-4-8-78 16,-4 2-9-16,-10-8 40 15</inkml:trace>
  <inkml:trace contextRef="#ctx0" brushRef="#br0" timeOffset="-151340.65">4853 440 1405 0,'-9'11'97'0,"7"-3"39"0,8 5-6 16,13-2-16-16,8 2-21 15,14 1-23-15,5 5-19 0,3 0-21 32,3 4-13-32,0 4-9 0,-2 5-2 15,-7 1-7-15,-7 5 1 16,-25 9 0-16,-17 5-5 15,-27 3-8-15,-11 4-9 0,-13-7-35 16,-6-2-17 0,1-7-77-16,-3-7-254 0,15-11 256 15</inkml:trace>
  <inkml:trace contextRef="#ctx0" brushRef="#br0" timeOffset="-150669.7">5894 541 626 0,'-1'0'212'16,"9"2"-82"-16,-5-2 227 0,-2 0-234 0,-1 0 0 0,0 0-13 0,-4 0-47 0,-3 2-16 0,7 1-32 0,0 1-4 0,8-2 11 0,9 1 4 15,9 5 15-15,2-5 12 16,10 8 8-16,0 0-3 0,-2 2-13 16,-1 3-4-1,-5 4-18-15,-7 4-2 16,0 9-3-16,-9 0-10 0,-10 8-2 16,4 0 0-16,-12 0-7 15,2 0 2-15,0-6-1 16,-1-5 2-16,2-7 4 15,-1-1-6-15,-4-9-2 16,0 0 2 0,-13-10-16-16,1 0-11 0,-15-1-43 15,2-2-23-15,-7-4-31 16,-3-7-20-16,8-14-63 16,3-8-235-16,3-32 275 15</inkml:trace>
  <inkml:trace contextRef="#ctx0" brushRef="#br0" timeOffset="-150486.23">5904 429 1508 0,'-2'-1'143'0,"2"-2"67"16,8-12-49-16,9-5-14 16,13-8-68-16,5-6-29 15,-2 4-33-15,2 4-12 16,-10 8-80-16,-4 10-59 15,-4 13-233-15,2 14 191 16</inkml:trace>
  <inkml:trace contextRef="#ctx0" brushRef="#br0" timeOffset="-150263.93">6516 745 1582 0,'8'1'98'0,"-2"1"28"16,-6 3-48-16,-10-1-47 15,1 0-46-15,3-4-91 16,-2 0 68-16</inkml:trace>
  <inkml:trace contextRef="#ctx0" brushRef="#br0" timeOffset="-149902.24">6787 644 1486 0,'5'-5'108'0,"-5"4"35"0,0 2-9 16,-2 15-42-16,1 4-36 15,-7 18-32-15,5 10-12 16,-1 2-11-16,4 0-1 16,8-10-3-16,14-4-2 0,2-20-1 15,6-5-2-15,6-16 4 16,-1-4 4-16,-5-15 1 15,-3-6 3-15,-13-9 10 16,-6-5 10-16,-14 3 14 16,-12-4 0-16,-13 11-7 15,-13-1-15-15,3 15-16 16,0 4-8-16,12 13-42 16,10 3-32-16,13 6-83 15,11 2 83-15</inkml:trace>
  <inkml:trace contextRef="#ctx0" brushRef="#br0" timeOffset="-149544.46">7601 746 1640 0,'0'-4'45'0,"0"10"-6"0,-14 19 38 0,-5 0-22 15,-11 12-24-15,-3 4-12 0,-10 8-36 0,1-7-33 0,-6-1-54 0,4-6-62 0,5-18 92 0</inkml:trace>
  <inkml:trace contextRef="#ctx0" brushRef="#br0" timeOffset="-149336.57">7252 773 1404 0,'27'19'137'0,"6"3"80"16,12 11-73-1,-4 0-23-15,1 8-65 16,-2 4-25-16,-9-3-45 15,-2 2-34-15,2-11-82 16,-7-4 54-16,4-9 16 0</inkml:trace>
  <inkml:trace contextRef="#ctx0" brushRef="#br0" timeOffset="-149169.33">7909 787 1854 0,'-2'37'105'0,"-3"0"33"16,5 3-21-16,0-1-62 15,4-1-22-15,7-5-71 16,0-1-41-16,8-7-85 0,3-4-31 16,-2-10 98-16</inkml:trace>
  <inkml:trace contextRef="#ctx0" brushRef="#br0" timeOffset="-148860.88">8212 748 1473 0,'-8'17'92'0,"-5"7"65"0,1 4-66 15,7 15-35-15,-1 4-18 16,10 12-33-16,4-7-1 15,16-8-22-15,1-11-12 16,14-19-2-16,2-9 0 16,8-13 5-16,0-14 14 0,-5-7 28 15,1-8 18-15,-17-3 56 16,-3 1 14-16,-25-1 3 16,-11 1-9-16,-27-4-41 15,-7 1-20-15,-14 9-42 16,-5 11-25-16,0 18-33 15,3 11-30-15,14 5-73 0,13 1 59 16,33-13 35 0</inkml:trace>
  <inkml:trace contextRef="#ctx0" brushRef="#br0" timeOffset="-148619.84">8565 466 1471 0,'10'3'96'16,"2"6"37"-16,-1 4-14 0,5-2-48 16,4-2-25-16,6-2-30 15,2-4-5 1,5-8-43-16,2-3-45 15,1-4-321-15,-6-1 257 0</inkml:trace>
  <inkml:trace contextRef="#ctx0" brushRef="#br0" timeOffset="-148420.56">9000 308 1642 0,'-1'14'102'0,"-1"0"58"0,4 1-33 16,7 8-35-1,2 2-38-15,4 15-45 16,-1 4-20-16,-2 13-79 0,1 0-53 16,-3-5 68-1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06T18:04:02.63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7385 3875 2199 0,'11'-5'14'0,"0"2"-6"0,11 0 14 0,7 3-15 0,-3 5 1 0,1 7-6 0,-2 4-6 16,-9 6-1-16,-6 2 0 0,-9 1-2 0,-5 2-1 0,-20 0-5 0,-3 0-5 16,-9-2 0-16,4-3-1 15,9-9 9-15,2-7 4 16,21-5 4-16,8-1 4 0,17 0-1 15,13 4-1-15,5-1 16 16,4 6 2-16,-4 4 4 16,-4 3 6-16,-14 1-16 15,-3 8-5-15,-17 7-3 16,-7-2-1-16,-18 6-1 16,-10 0 3-16,-13-1 0 15,-9 4-13-15,-8-2-18 16,-1-4-10-16,7-8-25 15,5-8-1-15,21-7-28 16,9-10-17-16,22-13-71 0,13-12-284 0,22-8 297 31</inkml:trace>
  <inkml:trace contextRef="#ctx0" brushRef="#br0" timeOffset="406.71">8013 3986 1406 0,'6'-7'121'0,"-3"-2"47"16,-3 6-19-16,-1 1-12 0,2-1-45 15,9 1-8-15,7 2-29 16,5 2-10-16,8 3-6 15,5 1-10-15,3 3-12 16,0 6-6-16,-10 5-3 16,-11 1-10-16,-12 10-2 15,-11 2-2-15,-19 13-23 16,-12 4-3-16,-8 3-17 16,-6 0 2-16,5-6 20 15,8-9 5-15,13-11 22 16,11-8-4-16,16-2 8 15,13-2 10-15,17-8 10 16,4 3-1-16,16-7-7 16,2-3-3-16,4-6-47 0,1-7-32 15,2-11-92-15,7-2-84 16,6-14 133 0</inkml:trace>
  <inkml:trace contextRef="#ctx0" brushRef="#br0" timeOffset="870.09">9195 3673 1807 0,'0'26'118'0,"0"0"47"15,0 12-9-15,3 6-66 16,1 2-29-16,6 6-42 15,-1-1-18-15,7-1-10 16,0-6-18-16,0 2-44 16,3-7-21-16,-2-2-14 15,-1-9-3-15,-5-14 21 0,-7-4 14 16,0-17 31-16,-3-5 15 16,-1-15 32-16,5-6 18 15,4-13 19 1,7-3 26-16,13 5 12 15,4 5 7-15,1 13 6 0,-2 7-7 16,-5 16-22 0,0 5-17-16,-4 6-32 0,-2 4-11 15,-12 1-4-15,-1 1 0 16,-9 0-9-16,-9 5-1 16,-12 2 0-16,-2 1-2 15,-9-5 3-15,-6-1-8 16,-4-10-8-16,-1-4-17 0,6-4-28 15,8-10-16-15,8-1-45 16,9-1-10-16,17-3-124 16,8-1 147-16</inkml:trace>
  <inkml:trace contextRef="#ctx0" brushRef="#br0" timeOffset="1420.48">10395 3934 1466 0,'5'14'92'16,"3"0"39"-16,-2 5-9 0,2 0-36 0,0 4-26 0,-2 6-43 0,0 2-15 0,1 7-27 0,-4-5-11 16,5-1-19-1,-4-4 0-15,1-4 25 16,-5-5 9-16,-5-10 22 16,1-1 6-16,-7-19 5 15,0-5 12-15,4-17 11 16,1-6 4-16,6-8 8 0,5-4 0 15,11-1-8-15,2 6 0 16,9 10-5 0,8 9-7-16,-5 13-6 0,5 5-9 15,-1 9-19-15,-4 1-23 0,2 4-59 16,-5 0-55 0,1-4 75-16</inkml:trace>
  <inkml:trace contextRef="#ctx0" brushRef="#br0" timeOffset="2069.82">10922 4019 1193 0,'5'-2'78'16,"9"-6"43"-16,-1-1-28 0,5-2-19 15,1-3-15-15,0-1-19 16,-1 1 2-16,-6 2-8 15,-2 2 9-15,-10 4 5 16,-8 3 2-16,-8 3 4 16,-6 1-7-16,-5 12-20 0,-1 7-11 15,-4 13-16-15,4 8-3 16,7 7-16 0,9 1-9-16,12-10-24 15,15-9-5-15,15-14 16 16,10-7 7-16,17-10 24 15,-2-9 10-15,6-7 19 0,4-8 10 16,3-8 31-16,1-5 3 16,-2-5-14-16,-9-3 11 15,-20 2-21-15,-3 3 10 16,-24 5 0-16,-10 9-5 0,-15 13-1 16,-13 9-14-16,-12 11-11 15,-4 10-8-15,1 11-11 16,1 6 4-16,7 8 1 15,6 6-5-15,15 7 0 16,2 1-1-16,10 10 0 16,1 4-2-16,1 1-5 15,-2 2-12-15,-9-2-26 16,-4 1-7-16,-8-15 1 16,-8 0 6-16,-6-11 9 15,-8-4 9-15,-5-8 5 16,0-6 0-16,8-14 21 0,4-8 13 15,11-15 21 1,5-9 11-16,10-9 8 16,6-8-5-16,13-4-23 0,6 1-13 0,12-5-11 15,-1 3-7 1,11 0-32-16,2 1-20 16,6 2-46-16,5-1-19 15,0-5-14-15,3 1-64 16,-8 1 130-16</inkml:trace>
  <inkml:trace contextRef="#ctx0" brushRef="#br0" timeOffset="2220.23">11504 4060 1247 0,'6'-2'133'0,"-6"2"131"15,-6 3-76-15,3 11-50 0,-2 2-23 0,-1 6-63 0,6 2-24 0,0-2-42 16,9-5-31-16,20-7-61 15,2-9-46-15,12-12 81 16</inkml:trace>
  <inkml:trace contextRef="#ctx0" brushRef="#br0" timeOffset="2385.98">11651 3762 1598 0,'-2'0'9'0,"9"-5"-27"16,18-9-33-16,11 0 34 15</inkml:trace>
  <inkml:trace contextRef="#ctx0" brushRef="#br0" timeOffset="2652.95">11981 3902 1554 0,'-29'8'110'0,"-2"-2"38"16,-7-1-27 0,3-7-54-16,7 1-35 15,13-1-32-15,8 2-3 16,13 8-10-16,8 3 2 16,16 10-2-16,9 1 6 0,10 1 5 15,3 9 3-15,-12 4 5 16,-4 4 1-16,-23-1 2 15,-13 2 0-15,-22-2-3 16,-18-4-9-16,-12-10-21 16,-8 2-18-16,2-17-50 15,4-7-21-15,8-13-232 16,10-12 211-16</inkml:trace>
  <inkml:trace contextRef="#ctx0" brushRef="#br0" timeOffset="2872.37">12198 3590 1630 0,'10'12'113'0,"-7"9"72"16,5 9-14-16,-7 16-43 0,-1 7-22 15,3 10-57-15,1 2-12 16,0-2-24-16,6 0-4 15,-4-5-57-15,5 1-48 0,-1-1-87 16,-2-1-46-16,3-7 122 16</inkml:trace>
  <inkml:trace contextRef="#ctx0" brushRef="#br0" timeOffset="3462.68">12252 4085 1539 0,'28'-2'89'0,"2"-10"35"0,7-1-11 15,7-9-29-15,5-2-19 16,1-1-26-16,2 0 2 16,-5 4 15-16,-7-1 4 15,-16 7 4-15,-9 2-5 0,-18 2-7 16,-14 8-11-16,-13 3-25 15,-6 4 1-15,-4 19-16 16,2 2-1-16,10 8-14 16,3 2-11-1,23 2-10-15,5-2 3 0,22-6 9 16,12-6 6-16,12-9 13 16,6-7-6-16,8-9 8 15,-1-4 5-15,-7-8-2 16,-2-5 3-16,-10 1 0 15,-13 6-4-15,-6 9 1 16,-12 6-6-16,-12 16-18 0,0 11-19 31,-14 11-36-31,-3 1-4 0,1 2 8 16,-1-9 16-16,9-11 55 16,-2-9 24-16,10-10 54 15,5-11 25-15,0-21 21 0,14-4 5 16,0-20-5-16,7-6-14 15,11-1-28-15,10 1-16 16,10 2-44-16,7 6-10 0,12 7-9 16,-2 5-24-16,0 7-53 15,-1 0-59-15,1-1-139 16,3 2-384-16,10-21 408 16</inkml:trace>
  <inkml:trace contextRef="#ctx0" brushRef="#br0" timeOffset="17469.66">11454 466 682 0,'8'-4'113'0,"-7"-2"76"0,-2 3-62 0,-1 1-13 16,-1 2-47-16,3-4-7 0,-7 4-5 0,7 0 0 15,0 0 3-15,-1 3-3 16,-2-2 10-16,4 3-2 15,-1-3 9-15,2 1 3 16,-1 7-13-16,6 1-4 16,-1 7-11-16,0 5-8 15,1 11-7-15,-6 8-2 0,4 7-16 16,4 7-7-16,-1 0-5 16,2 0 1-1,-4-4-24-15,4-4-13 16,-7-6-35-16,-2 0-25 0,1-5-30 15,-5-1-17-15,3-15 79 16</inkml:trace>
  <inkml:trace contextRef="#ctx0" brushRef="#br0" timeOffset="17721.59">11848 802 1344 0,'9'4'102'0,"-4"1"52"0,5-5-17 16,-7 0-56-16,-2 0-26 16,1-2-41-16,1 2-8 15,-3 0 1-15,0 0-14 0,0-6-58 16,3-3-39-16,7-10 49 15</inkml:trace>
  <inkml:trace contextRef="#ctx0" brushRef="#br0" timeOffset="18601.68">12498 554 958 0,'5'-6'105'0,"3"-1"79"0,-4-1-21 0,-4 2-46 0,2-2-11 0,-4-1-36 0,-7 1-10 0,-4-3-24 15,-3 0-8-15,-9-2-8 16,-2 2-7-16,-1 5-4 16,1-2-8-16,0 8-1 15,4 5-1-15,1 3 1 0,0 3-2 16,6 3 1-16,3 2 1 16,8 4 0-16,-4-4 9 15,9 4-1-15,0-4 0 16,0 2-2-16,9-1-6 15,2-3 0-15,10 0 1 0,3-1-1 16,2 3 4 0,9 7-2-16,-5 4 2 15,3 13-3-15,-6 4-1 16,-11 0-2-16,-4-3-5 0,-13-5-6 16,-10 2-8-16,-8-10-4 15,-8 1 1-15,-1-7 8 16,-2-8 9-16,4-6 7 15,-2-8 3-15,1-8 9 16,4-6 10-16,2-8 22 16,7-5 12-16,12-6 24 15,2-5-9-15,21 0 3 16,4 2-5-16,7 1-17 16,1 2-12-16,-3-2-23 15,0 4-7-15,1 7-25 16,-1-1-19-16,2 1-66 0,-1-1-37 15,6 3-65-15,2 3-112 16,8-5 194-16</inkml:trace>
  <inkml:trace contextRef="#ctx0" brushRef="#br0" timeOffset="19034.62">12798 478 708 0,'-3'7'131'0,"-7"0"138"0,5 4-94 0,-3-9-43 16,5 3-25-16,2-5-26 0,-6-2-7 0,14-1-20 15,-3-2-7-15,11-3-13 0,12 4-8 16,6-6 3 0,-2 4 0-16,7 1-8 15,-3 4-1-15,-2-3-10 16,2 1-6-16,-1 3-1 0,-4 3-5 16,-8 2 1-16,-7 5-2 15,-14 4 0-15,-6 10 3 16,-12 7-2-16,-7 5 4 15,-1 9 0-15,3 2-1 16,5 6-1-16,3 6-2 0,2-6-18 16,5-2-17-16,5-16-26 15,2-10-19-15,3-16-41 16,7-4-141-16,7-18 164 16</inkml:trace>
  <inkml:trace contextRef="#ctx0" brushRef="#br0" timeOffset="19370.23">13396 546 1702 0,'-8'8'47'16,"-11"12"-21"-1,1 3-14-15,6-1-4 16,13 3-3-16,9-1-5 0,10 2 10 16,7 1 2-16,6 2 8 15,4 0 8-15,4 5-3 16,0-4 7-16,0-4-13 16,-2-2-1-16,-9-3-10 15,-5-3-5-15,-12 1-3 16,-11-4 0-16,-15-1 0 15,-9 0-12-15,-19 3-31 0,-2 1-26 16,-10-4-47 0,1-2-24-16,-1-1 79 15</inkml:trace>
  <inkml:trace contextRef="#ctx0" brushRef="#br0" timeOffset="19599.55">13427 503 1470 0,'10'0'106'16,"-4"-3"51"-16,13-5-13 0,3-1-47 16,-3-4-23-1,14 1-47-15,-1 1-10 16,7 3-12-16,2-2-16 0,3 6-81 15,0-6-57-15,5 7 75 16</inkml:trace>
  <inkml:trace contextRef="#ctx0" brushRef="#br0" timeOffset="20719.59">8250 797 958 0,'1'-3'129'0,"-1"3"148"0,-5-2-118 0,-3 2-46 0,-6-1-27 0,-8 1-47 0,-1 1-21 0,0 5-9 16,6 2-5-1,4 14-9-15,4 5 2 16,6 9-1-16,1 4 0 0,12-4-10 15,6 0-12-15,10-10-10 16,3-12 5-16,2-9 11 16,-1-7 12-16,-6-11 9 15,0-9 2-15,-9-9 5 16,0-7 7-16,-9-13 1 16,-3-2 4-16,-5-10-5 15,-4-3 1-15,-5 2 6 16,-2 5 1-16,1 3 19 15,-2 7-6-15,7 18 4 16,-1 2 3-16,5 22-14 16,3 7 4-16,-3 0-14 15,5 17-10-15,2 18-3 16,6 10-5-16,1 17 2 16,3 9 0-16,8 1-3 0,8 1-1 15,10-7-3-15,2-6 1 16,7-11-5-16,2-8-3 15,-4-11-5-15,-4-5-7 16,-4-12 3-16,-6-5 5 16,-8-13 6-16,-4-5 4 15,-2-13 6-15,-3-10-1 16,-2-7 0-16,-3-1 2 16,-3-1-3-16,-7-1 2 0,-1 10 4 15,-4 0-5-15,-6 16 2 16,2 7-2-16,-3 10-2 15,-1 10 4-15,1 5-1 16,-2 7 3 0,2 8-1-16,5 5-1 0,6 4 1 15,9 4-4-15,10-5 0 16,8-2 1-16,7-11-1 16,4-3 1-16,2-14-12 15,1-1-20-15,3-15-45 0,-3-5-37 16,-3-7-286-1,1-9 250-15</inkml:trace>
  <inkml:trace contextRef="#ctx0" brushRef="#br0" timeOffset="21053.47">9330 652 1322 0,'-41'19'97'0,"-3"3"33"0,5 8-36 0,2 8-21 0,12 1-41 0,9 5-6 0,16-1-21 16,7-9-6-16,11-2 3 16,9-5-7-1,11-13-1-15,2-3-2 0,10-11-2 16,-1-8 4-16,-6-11 1 16,1-4 8-16,-14-12 2 15,-2 2-1-15,-6 0 23 16,-8 3 6-16,-14 12 11 15,0 10 10-15,-11 10-17 16,-3 11-6-16,3 10-10 16,3 4-6-16,2 0-8 15,9-3-4-15,7-6-17 16,2-3-13-16,4-7-54 16,6-5-35-16,2-8-232 15,1-8 206-15</inkml:trace>
  <inkml:trace contextRef="#ctx0" brushRef="#br0" timeOffset="21225.29">9401 579 1459 0,'-3'-5'36'0,"1"-1"-32"0,2 3-19 16,11-8-320-16,7 0 237 15</inkml:trace>
  <inkml:trace contextRef="#ctx0" brushRef="#br0" timeOffset="22079.4">9729 814 1171 0,'2'21'93'16,"-1"-4"54"-16,1-1-38 15,-2-7-41 1,0 2-24-16,0-8-29 16,0-1-8-16,0 0-4 15,0-2 1-15,0 0 4 16,3-4 7-16,4-8 14 0,2-4 1 16,7-6-1-16,1 3-3 15,5 6-14-15,3 2 4 16,1 11-7-16,-1 0-6 0,-3 13 0 15,-5 0-1-15,-2 2-16 16,-3 6-17-16,-1-5-32 16,3-1-16-16,-3-5-4 15,4-5 8-15,-1-5 23 16,0-5 13-16,8-5 24 16,-5-4 11-16,4 0 8 15,0-2-1-15,-3 5-2 16,-5 7-4-16,9 4-28 15,-4 4-45-15,2 3-84 16,7 2-56-16,1-4 29 16,10-2 75-16,3-8 199 15,-1-3 106-15,-3-4 57 16,-5-6 0-16,-15 4-86 16,-2-2-18-16,-15 2-35 15,-2-2-25-15,-12 4-34 16,-4 1-18-16,-1 9-32 15,1 4-2-15,-3 12-1 16,4 0-1-16,7 2-1 0,7 0 0 16,9-7-7-16,5-1-1 15,4-6 2-15,-3-2-2 0,1-4 7 16,-1-7 2 0,1 0-3-16,-2 0 4 15,-1 7 0-15,-3-3 0 0,3 12 1 16,-5 3-6-16,-1 12-1 15,-2 6-1-15,-2 0-16 16,2 1 0-16,2-9-16 16,6-4-1-16,4-9 18 15,6-5 1-15,-1-12 24 16,5-2-1-16,0-9 18 16,-7-4 17-16,5-9 14 15,-1-5 13-15,-1-11-2 16,2-5-1-16,-6-9-2 15,3-2-4-15,-5 6-15 16,2 7-3-16,-11 23-3 16,1 15 0-16,-9 28 3 15,-7 14-8-15,2 21-16 0,-3 9-8 16,8 4-3 0,10 1 0-16,12 1-27 0,12-6-19 15,15-1-60 1,1-7-40-16,19-9 70 15,4-13 1-15</inkml:trace>
  <inkml:trace contextRef="#ctx0" brushRef="#br0" timeOffset="25230.51">15281 825 656 0,'-3'3'135'0,"0"4"69"0,3-7-28 0,0 1-19 0,-2-2-64 0,2-4-15 0,-2 2-33 16,1 0-11-16,1-4-16 15,3 3-6-15,2 0-5 16,7 4-5-16,14 2 0 16,8 1-2-16,17 5 12 15,6-2 6-15,14 2 18 16,-2-1 14-16,4-3-10 16,-7 1-4-16,-16-2-17 15,-2 5-15-15,-23-5-27 16,-9-1-21-16,-15-2-46 0,-1 1-26 15,-12-2-206 1,-11-1 200-16</inkml:trace>
  <inkml:trace contextRef="#ctx0" brushRef="#br0" timeOffset="25521.31">15309 953 555 0,'0'2'124'0,"2"-1"182"0,-1 5-168 0,3-4-19 15,2 1-12-15,0-1-29 16,4-2-9-16,-1 1-27 16,-3 1-14-16,4 6-19 15,1 3-6-15,11 1-2 16,6 4 5-16,15-3 4 15,0-1-1-15,12-2 0 16,-2-9-4-16,3 1-7 16,4-4-7-16,-11-7-51 15,-5-4-44-15,-11-10 55 16</inkml:trace>
  <inkml:trace contextRef="#ctx0" brushRef="#br0" timeOffset="25898.47">15727 593 704 0,'-3'-9'125'15,"3"3"138"-15,3-4-107 16,8 9-42-16,2-1-23 0,0 2-15 15,4 3-1-15,-3 7-7 16,2-1 2-16,0 7-12 16,4 1-6-16,5 2-5 15,7 3-3-15,1 0-15 16,5 2-5-16,6 1-12 16,-4 4-9-16,-3-1-2 15,0 7-1-15,-20-5-4 0,-1 6-2 16,-16 5 2-1,-10 0-3-15,-18 3-2 16,-10-3 0-16,-11-3-18 16,-4 0-9-16,-3-8-19 15,1-2-24-15,5-6-31 16,4 0-97-16,3-12 122 0</inkml:trace>
  <inkml:trace contextRef="#ctx0" brushRef="#br0" timeOffset="27500.24">17280 377 1130 0,'6'-4'109'0,"-3"-4"111"0,-1 0-78 0,-2 6-32 15,0-4-12-15,0 9-42 0,0 5-11 16,-2 12-10-16,2 15-18 15,0 17-11-15,-1 8-1 16,1 8-3-16,0 5-4 16,-2-3-28-16,-1 1-13 15,-2-12-18 1,4-7 8-16,-6-17 20 0,1-9 6 16,-4-16 22-16,4-9-1 0,-2-15 7 15,5-8 12-15,1-14 0 16,2-8 3-16,5-2 5 15,8 2 1-15,6 6 2 16,-2 11 5 0,7 18 5-16,-5 7-2 0,6 15-2 15,0 2-7-15,4 11-12 16,-3 1-6-16,-5 1-3 16,-2 2-2-16,-14-3 0 15,-5-1-1-15,-11 1-9 16,-4 2-11-16,-19-4-13 15,-3-3-14-15,-8-5-21 16,-4 1-8-16,16-12-42 16,3 2-94-16,15-16 132 15</inkml:trace>
  <inkml:trace contextRef="#ctx0" brushRef="#br0" timeOffset="27717.08">17672 716 1225 0,'4'4'134'0,"4"-1"82"0,-8 9-75 0,-2 4-13 0,2 8-57 0,0-1-24 0,5 3-27 16,4 0-8-16,4-2-16 16,-2-3-6-16,-2-2-35 15,2-7-24-15,0-6-57 16,-4-4-137-16,-1-11 163 15</inkml:trace>
  <inkml:trace contextRef="#ctx0" brushRef="#br0" timeOffset="27855.99">17650 549 1222 0,'-3'-6'91'16,"-6"-4"84"-16,7-1-147 15,2-3-27-15,10-2-69 16,4 2-280-16,10 5 223 16</inkml:trace>
  <inkml:trace contextRef="#ctx0" brushRef="#br0" timeOffset="28236.94">17915 669 1333 0,'0'27'84'0,"2"0"3"15,0-2-4-15,4 0-42 16,-1-6-29-16,3 0-14 16,-1 2-4-16,4-4-7 15,2-1 4-15,-3-5-1 16,-7-7 5-16,-3-4 4 16,1-4 3-16,-5-9 0 15,-6-3 2-15,-3-7-2 16,-1-4 0-16,2-5 1 15,1 4 1-15,9 6 3 0,0 8 6 16,6 12 3 0,5 4 3-16,8 6 4 0,9 4-7 15,12 2 4 1,3 4 2-16,6 4-5 16,2 1 4-16,-8 3-5 15,-5 0-4-15,-8 0-7 16,-13-1-3-16,-4 2-14 0,-10 0-15 15,-2-4-28-15,-1-2-15 16,-1-2-43-16,1-7-136 16,18-5 158-16</inkml:trace>
  <inkml:trace contextRef="#ctx0" brushRef="#br0" timeOffset="28970.71">19228 530 664 0,'-3'-8'139'0,"-2"2"175"0,0-2-188 0,4 3-2 0,1 4-25 15,0-1-5-15,0 2-5 0,3 2-8 16,3 6 4-16,-1 6-4 16,1 11-13-16,-3 7-6 15,-1 14-28-15,-2 9-11 16,-2 1-15-16,2 4-1 0,0-4-6 16,5-8-1-1,5-7-35-15,-1-6-22 16,-3-8-65-16,2-5-36 15,-3-17 88-15</inkml:trace>
  <inkml:trace contextRef="#ctx0" brushRef="#br0" timeOffset="29153.2">19627 828 1524 0,'-1'15'144'15,"-1"-6"74"-15,2-1-117 0,5-7-12 16,-7-10-72 0,-1 0-31-16,3-6-74 15,0 1-44-15,0-2 61 0</inkml:trace>
  <inkml:trace contextRef="#ctx0" brushRef="#br0" timeOffset="29717.65">20007 451 1286 0,'0'0'109'0,"-1"0"55"0,1 0-2 0,0-1-39 0,0 1-25 0,0 0-35 15,0 0-10-15,0 9-14 16,1 9 3-16,1 10-7 0,-1 8-8 16,3 9-9-1,-1 2-7-15,-2 3-8 16,1 1-2-16,1-2-5 16,-1-8-13-16,2-5-41 15,0-6-18-15,-1-8-50 16,-2-8-24-16,6-11-169 15,-4-6 190-15</inkml:trace>
  <inkml:trace contextRef="#ctx0" brushRef="#br0" timeOffset="30077.33">20307 433 1285 0,'8'6'105'0,"-5"0"45"16,-1 2-10-16,2 3-34 15,1 3-22-15,3 13-19 16,-2 8-7-16,4 6-24 16,-5 8-4-16,1-5-18 15,-1 5-5-15,-2-7-11 16,1-2-18-16,0-6-42 0,-4-7-42 16,0-8-50-1,0-8-143-15,0-11 181 16</inkml:trace>
  <inkml:trace contextRef="#ctx0" brushRef="#br0" timeOffset="30353.76">20728 445 1341 0,'2'2'105'0,"-2"2"62"0,-2 3-11 15,-2 4-33-15,-3 1-26 16,4 10-41-16,1 7-15 16,1 10-20-16,1 10-6 0,3 8-13 15,-1 0-2-15,4 1-24 16,2-3-24-16,3-14-55 15,5-1-55-15,3-17 89 16</inkml:trace>
  <inkml:trace contextRef="#ctx0" brushRef="#br0" timeOffset="50621.62">21957 680 1060 0,'0'5'98'0,"0"4"101"0,0-2-52 16,0 1-6-16,0-2-11 0,0 0-44 0,0-1-7 0,0 3-20 15,-1-2-12-15,-7 5-7 16,-5 5-4-16,-7 8-12 16,-6 4-2-16,-8 8-11 15,-3 2-3-15,-2 3-6 16,-2 0-3-16,6-9-3 15,7-2-15-15,4-12-35 16,1-3-23-16,4-12-64 16,-2-3-22-16,5-13 90 0</inkml:trace>
  <inkml:trace contextRef="#ctx0" brushRef="#br0" timeOffset="50881.55">21596 652 1405 0,'-2'3'98'15,"-1"-2"57"-15,2 1-15 0,1 1-19 16,4 5-24 0,3 6-44-16,2 2-6 15,7 17-6-15,4 7-12 16,10 7-9-16,10 8-1 0,13-3-13 15,7-1-2-15,-3-9-27 16,0-4-27-16,-16-8-82 16,-2-6-57-16,-9-13 103 15</inkml:trace>
  <inkml:trace contextRef="#ctx0" brushRef="#br0" timeOffset="51586">22574 746 1003 0,'0'0'26'0,"-2"-4"22"0,-7 0 53 0,4 0 7 0,-3-1 4 0,5-3-19 0,5 7-23 0,1-4-5 0,14 2 3 0,2 0-3 16,8 3 5-16,1-2 10 15,9-1-6-15,2 3-8 16,7 3-18-16,-2 2-17 16,-8 4-22-16,-9 5 2 0,-13 5-8 15,-6 5-2-15,-9 4 1 16,-9 2-7-16,-17 7 0 16,-7-8 4-16,-12 9-6 15,-3-3 3-15,0 1-10 16,2 7-8-16,14-13 8 15,1 3-6-15,16-13 13 16,5-1 7-16,11-4-2 16,7-3 4-16,10 1 7 15,10-1 1-15,11-5 8 16,11-1 4-16,11-6-6 0,-1-8-4 16,6-4-22-16,-3-3-25 15,-12-4-59 1,-10-3-45-16,-7-4 185 15,-11-8-87-15</inkml:trace>
  <inkml:trace contextRef="#ctx0" brushRef="#br0" timeOffset="52145.12">23278 328 804 0,'-5'2'135'0,"2"0"177"0,-4-4-223 0,1 2-5 0,5-2-33 0,-3 4-5 0,3 6 1 16,-1 3 0-16,-1 2-5 15,2 2-1-15,1 1-14 0,4 5-2 16,3-6-13-1,5 3 0-15,2-1-6 0,2-3-8 16,5-3 3-16,1-3-6 16,-2-3 10-1,7-5 8-15,1-6 9 0,2-2 7 16,-4-8 0 0,-3 0-3-16,-5-3-2 0,-9-4-3 0,-9-3-2 15,-9-2-4 1,-15-8-6-16,-3 3-4 15,0 6-5-15,-3 9 0 16,4 11-1-16,-4 5-6 16,1 7-27-16,2 7-11 15,4 9-59-15,-1 1-35 16,10 6 81-16</inkml:trace>
  <inkml:trace contextRef="#ctx0" brushRef="#br0" timeOffset="65834.34">18644 559 393 0,'0'-2'89'0,"0"2"143"0,0 0-87 0,0 0 15 0,0 3-23 0,0-1-37 0,2 1-12 0,1 0-17 15,-1-3-12-15,-1 0-4 16,2 2-10-16,-1-2-11 16,-2 1 1-16,0-1-14 15,0 0-6-15,0 2-5 16,-2-2-1-16,-7 5-1 16,3-2 6-16,2 2 4 0,3 2-2 15,-1 3 8 1,-1-2-4-16,3 8-2 0,0 1 5 15,2 10-8-15,1 3-2 0,-3 7-6 16,0 11-2-16,-3-6-7 16,-4 6 6-16,3-6 0 15,-3-5-6-15,4-6-14 16,3-6-5 0,0-4-2-16,3-5-4 0,5-9 1 15,-3-7-12-15,4-7-53 16,-2-8-34-16,-6 1 63 15</inkml:trace>
  <inkml:trace contextRef="#ctx0" brushRef="#br0" timeOffset="66689.55">18428 740 834 0,'2'0'102'0,"-2"-3"126"0,-3 1-138 0,-7 1-31 0,-1-4-10 0,2 5-9 0,2-2 3 16,1 4 0-16,1 1 1 16,4-1 3-16,1 4-2 15,0-1 1-15,1-4-5 16,4 1 2-16,1 0 1 16,1-4 3-16,4 2-1 15,-2 0-9-15,1-3-9 16,-6 3-9-16,3-3-7 0,-1 9-7 15,2-1-1-15,0 6 0 16,3 3 2-16,5-1 6 16,6-1 5-16,4-4 9 15,9-2-2-15,1-6-1 16,2 0-4-16,2-4-3 16,1-4 8-16,-5 3-7 15,-6-1-2-15,-11 1-5 16,-16 5-11-16,0-2-3 15,-3 1 1-15,0 1-6 16,-4-2-5-16,-3 4-4 16,2-1-7-16,5 4 1 15,2 1 5-15,3-2 8 16,4 0 3-16,-1-4 5 0,-3 0-7 16,-4-1-67-1,-4-7-59-15,-20-13 66 0</inkml:trace>
  <inkml:trace contextRef="#ctx0" brushRef="#br0" timeOffset="67300.62">18627 518 1091 0,'-2'-2'89'0,"2"2"65"0,-1 0-33 0,1 0-24 0,-2 0-17 16,1-1-28 0,-3 1-10-16,0-4 9 15,4 4-2-15,-2 0 0 16,2 0 1-16,0 0-15 15,0 0-3-15,0 0-13 0,-5 0-1 16,1 7 4-16,1-1-3 16,-7 2 3-16,1 1-5 15,-2-1-8-15,-2 3-1 16,3 3-5-16,1 4 3 16,7 9-2-16,2 4 0 15,8 15-3-15,3 4-2 16,0 2 1-16,4-1-1 15,-1-10 0-15,-2-5 5 0,-5-9-10 16,1-10-7-16,-7-6-19 16,-1-1-15-16,0-10-26 15,-5 0-10-15,1-13-23 16,2 1-15-16,2-7-238 16,0-2 229-16</inkml:trace>
  <inkml:trace contextRef="#ctx0" brushRef="#br0" timeOffset="67886.22">18428 746 602 0,'-9'2'100'0,"-2"3"60"0,0-1-44 0,4 0 12 0,-1-1-37 0,5-3-9 0,3 1-5 16,5-1 2-16,4-1-6 15,4-2 2-15,0-5-3 16,-1-3 0-16,1 1-9 16,-2-1 1-16,0 3-25 15,2 4-16-15,2 4-15 16,6 3-8-16,4 1-1 15,2 3 0-15,3 2 0 16,-2-7 1-16,5 2 7 0,-3 0 7 16,-3-6 6-16,-3 0 0 15,-4-1-3-15,-7 2-5 16,-13 1-7-16,2-2-3 16,-15 2-2-16,-3 2 0 15,-3 1-7-15,-6 5-2 16,1-2-7-16,2 4-6 0,-3 2-14 15,-3-1-9-15,7-1-14 16,-1-1-12-16,0-1-21 16,6-5-19-16,4-4 62 15</inkml:trace>
  <inkml:trace contextRef="#ctx0" brushRef="#br0" timeOffset="69121.42">11155 516 899 0,'0'0'101'15,"0"0"90"-15,0 2-49 0,-3 1-21 0,-3-2-11 0,3 1-23 0,3 1-9 0,0-1-8 16,1-2-10-16,4 3-8 16,1 0 0-16,1 3-21 15,-1 1-2-15,4 7-15 16,-6 5-8-16,3 6-1 16,-3 5-4-16,-4 8-1 0,-3 0 0 15,-5-2-14 1,2 0-11-16,-2-9-24 0,5-2-15 15,1-7-26 1,1-3-11-16,1-11-33 16,0-4 66-16</inkml:trace>
  <inkml:trace contextRef="#ctx0" brushRef="#br0" timeOffset="69890.13">11110 658 920 0,'-7'0'72'0,"-2"0"34"0,-5 0-51 0,0 2-1 0,-1 6-22 0,3-5-4 0,2 6 6 15,7-3 7-15,2 2 6 16,1-1 3-16,3 1 1 15,3-5 3-15,0 1 7 0,-3 0-6 16,1-4 0-16,-3 0-10 16,1 0-9-16,2 0 3 15,6 0-3-15,1-4 0 16,5 3-7-16,6 1-2 0,5 0-7 16,1 0-3-16,5-2-4 15,0-1-3-15,2 0-2 16,-2-3-4-16,-11 1-3 15,-1-1 4-15,-9 2-3 16,-7 3-1-16,-3 1 0 16,1 0-1-16,-3 0-1 15,-6-2 1-15,-7 2 1 16,-1 3-2-16,-7 4 1 16,4-3 1-16,-5 6-1 15,1-4-2-15,-4 2 4 16,-2-3-6-16,-6 1 1 15,2-4 0-15,-3-1-8 16,-2 2 2-16,5-1-2 0,2 0 1 16,10 2 4-16,16-4 3 15,2 0 1 1,-7 2 2-16,17 0 1 0,2-2 0 16,5 0 1-16,3 0-2 0,6 0 1 15,7 0 2 1,-1-2 2-16,5-1 5 15,-1-2-6-15,-5 0 1 16,-5 2-16-16,-4-3-24 16,-10 1-56-16,-5-3-39 15,-6-4 67-15</inkml:trace>
  <inkml:trace contextRef="#ctx0" brushRef="#br0" timeOffset="70271.35">11168 503 1234 0,'0'0'82'0,"0"0"36"16,2 2-8-16,2 1-13 0,3-1-14 0,-1 4-13 0,0-3-11 0,5 7-18 0,-6 2-11 16,-3 4-20-16,1 8 0 15,-6 4-6-15,0 7 0 16,-1-2 2-16,0 3-6 15,-1-1 0-15,3 0 0 16,2-7-1-16,0-1 3 16,0-5-19-16,-1-6-12 15,-1-4-40-15,-4-4-42 0,3-5 65 16</inkml:trace>
  <inkml:trace contextRef="#ctx0" brushRef="#br0" timeOffset="75039.25">18575 1478 602 0,'-3'0'56'0,"-4"5"46"0,0-2-6 0,-3 3 26 0,4-1-6 0,1 1-15 15,5-4-8-15,5 1-15 16,-1-1-10-16,8-2-12 16,-5-4-9-16,0 3-23 15,-7 1-8-15,1 0-2 16,-1 0 6-16,0 0 7 15,-8 0 10-15,2 0 3 0,6 0-5 16,-1 0 3-16,1 0-4 16,0 0-2-16,0 0 0 0,1-6-8 15,2 6-5 1,4-4-8-16,-4 0-4 0,-3 2 1 31,0 2 1-31,0-3 15 0,0 3 8 16,0 0 8-16,0 0 2 15,-2 0 2-15,-1 0-8 16,1 0-3-16,-1 0 0 16,2-2-9-16,1 1-3 0,1-4-6 15,4-3-1-15,-2-1-7 16,-1 1 8-16,-2 8-6 16,0 0-1-16,0-2-1 15,0 1-5-15,3 4 6 16,-3 5-8-16,0 9 3 15,-2 8 8-15,1 4-4 0,-1 7 3 16,-1 8-2-16,-3 2-9 16,3 7-1-16,-2 4 2 15,-2 5-2 1,-2 2 3-16,0 9-1 16,-3 9 5-16,-5 8 0 15,3 0-5-15,3-7 4 16,0-7-9-16,3-13-5 15,-1-9 1-15,2-10-1 0,1-6 3 16,4-13 1-16,2-5 4 16,0-13-9-16,0-6-12 0,2-5-39 15,3-7-25-15,-1-8-72 16,1-3-22-16,5 4 100 16</inkml:trace>
  <inkml:trace contextRef="#ctx0" brushRef="#br0" timeOffset="75473.39">18264 2464 945 0,'-2'0'132'16,"2"0"149"-16,0 1-142 0,0-1-20 0,2-1-22 0,4 1-7 0,1-3 4 15,4 7-24-15,-5 1-9 16,4 11-35-16,-10 3-16 15,1 8-10-15,1 1-3 16,2 2 3-16,3 0 0 16,4-6 0-16,1-7 1 0,3-6 4 15,5-3 8-15,-1-5 15 16,3-8 10-16,3-9-7 16,2-10-1-16,0-7-19 15,5-5-6-15,-6 1-26 16,1 2-32-16,-9 4-98 15,-4-2-191-15,-10 7 201 16</inkml:trace>
  <inkml:trace contextRef="#ctx0" brushRef="#br0" timeOffset="78240.96">19409 1377 165 0,'-6'0'54'0,"-3"2"77"0,2 2 35 0,1 1 55 0,0 0 2 0,3-3-25 0,1 4-22 0,2-6-75 0,0 0-25 16,0 0-33-1,0 0-10-15,-3 3-17 16,-7-1 1-16,6 4-10 15,-4-3 0-15,6 0 3 16,1 5 0-16,2-2 16 0,2 2 0 16,5-1 9-16,0-1 2 15,-2 0-6-15,-4 0-8 16,-2-1-10-16,-2-2-3 0,-2 1-4 16,-4-3 0-16,-3-2-1 15,3 1-4-15,2 1 12 16,2-1 4-1,4 5 11-15,0-4 0 0,0 1-5 16,0 6 2-16,2-3-3 16,0 6 1-16,4 6 1 15,0-3-6-15,-4 5 4 16,2 2-3-16,1 4-1 16,-3 3 8-16,-1 4-7 15,6 2 3-15,-1 3-5 16,5-1-2-16,3 0-4 15,4 1 0-15,4 7-2 16,3 1-7-16,-5 14 3 0,-2 7-9 16,-7 8-10-1,-2 0 2-15,-7-6-11 0,-2-6 6 16,-2-12 10-16,1-9-3 16,1-11 8-1,4-3 0-15,0-10 0 0,5-4-7 16,-6-10-26-16,-1-1-20 0,1-2-52 15,2 0-17 1,-5 0-84-16,8-4 112 16</inkml:trace>
  <inkml:trace contextRef="#ctx0" brushRef="#br0" timeOffset="78761.17">19354 2454 567 0,'-12'3'128'0,"-1"1"139"0,0-4-87 0,9 3-18 0,2-3-46 0,5 0-37 0,3 0 0 0,7 0-11 16,4 0 4-16,1 0 4 16,-4 0-15-1,-5 0-17-15,-2 3-10 0,-2 6-20 16,-4 2-6-16,-1 7-2 16,3 1 0-16,10 6 2 15,-1 2 0-15,11 4 4 16,3-4 2-16,0-8-1 15,4-2 0-15,1-10-6 16,-17-1-4-16,4-6-16 16,-9-5-20-16,-4-3-64 15,8-4-39-15,-6-12 69 16</inkml:trace>
  <inkml:trace contextRef="#ctx0" brushRef="#br0" timeOffset="79007.85">19731 2388 1334 0,'0'-6'107'0,"0"4"43"16,0-1-15-16,-3 3-38 16,2 6-24-16,-9 5-24 15,2 11-8-15,-9 5-21 16,1 6-8-16,-8 2-13 15,-1 1-22-15,-3 5-62 16,-7-1-32-16,7-6-377 16,-4-5 312-16</inkml:trace>
  <inkml:trace contextRef="#ctx0" brushRef="#br0" timeOffset="81266.28">20561 1371 671 0,'10'-5'97'0,"-6"2"48"0,-1-2-8 0,2 2-15 0,-5 2-38 0,-1-1-16 0,-6 2-18 15,3 0-6-15,-6 2 0 16,5 1 0-16,4-3 0 15,-2 1-2-15,1-1-3 16,2 3-4-16,6-3 5 16,-1-4-4-16,1 4-5 15,-4 0-4-15,-2 0-4 16,0 6-1-16,-5-1 2 16,2 3 3-16,0-7-2 0,1 4 0 15,2-4-3 1,0 3-1-16,3 5-3 0,1-1-2 15,5 5-1-15,-4 2-2 16,3 12-1-16,-5 8-3 0,0 17-4 16,3 9 0-1,-3 20-4 1,7 2 0-16,1 9 1 0,2-1-3 16,6-2 1-16,6 1 1 15,6-13-3-15,2-1 3 0,5-20 1 16,0-7-2-16,0-13-1 15,-5-10-6-15,-14-12-15 16,-3-1-11-16,-11-9-38 16,-4-2-12-16,-2 4-55 15,-7-6-116-15,-5 0 160 16</inkml:trace>
  <inkml:trace contextRef="#ctx0" brushRef="#br0" timeOffset="81671.25">20608 2377 1137 0,'-4'2'101'0,"2"5"45"0,2-2-22 0,6 2-39 15,-1 0-24-15,8 1-2 0,-1-3-2 0,4 0-6 16,3-1-6-16,-2 8-17 15,5 0-12-15,2 7-14 16,3 3 3-16,0 2-4 16,1-4-6-16,-3-2-36 0,-2-4-20 15,-5-8-45 1,1 2-20-16,-4-8-202 16,-3-8 203-16</inkml:trace>
  <inkml:trace contextRef="#ctx0" brushRef="#br0" timeOffset="81942.66">20979 2240 1027 0,'2'0'132'15,"-2"0"114"-15,0 8-118 16,-8 0-14-16,5 7-34 16,-1 3-18-16,-5 5-24 15,6 3-3-15,-3 2-24 16,-1 0-5-16,7 1-22 16,-1-7-31-16,4-2-135 15,2-5 111-15</inkml:trace>
  <inkml:trace contextRef="#ctx0" brushRef="#br0" timeOffset="84221.61">23751 464 289 0,'8'-6'38'0,"3"-1"14"0,8-4-24 0,-2 4 0 0,-4 0-6 16,-4 1 16-16,-7 6 55 15,-4 0 31-15,-9 1 43 16,-1 7 11-16,-4 0-32 16,-3-5-17-16,9 2-39 15,9-5-16-15,-1 5-17 16,2-5-4-16,0 0-21 16,13-5-7-16,-4 2-14 15,1 0-8-15,-4 3-1 16,2-6 0-16,-5 4 4 0,-1 2 10 15,-2 0 5 1,1 0 7-16,1 0 7 16,1 0-6-16,3 6 3 0,-2-4-6 15,7-2 2-15,3 5 1 16,5 2-4-16,0 0 2 16,4 7-9-16,4 5-2 15,1 1-10-15,4 6-1 0,-2 5-2 16,6 4 2-16,1 6 8 15,0 9-1-15,-3 6 5 16,0 5-3 0,-10 2-4-16,-8-5 3 15,-7 1-4-15,-7-1-2 0,-2 0-3 16,-3-1-5-16,-7 2-1 16,-1-3 3-16,-8 7-1 15,-6 2 1-15,-10 8 4 16,-3 2-6-16,-4 3 1 15,-1-1 2-15,1-8-4 16,4 1 6-16,1-12 2 0,6 2-6 16,6-6 3-1,1-4-3-15,5-9-3 0,2-5 0 16,6-12-9-16,4-2 1 16,1-8-18-16,4-4-7 15,1-1-18 1,1-7-24-16,0-1-36 15,1-1-25-15,4-6-224 16,-3 0 220-16</inkml:trace>
  <inkml:trace contextRef="#ctx0" brushRef="#br0" timeOffset="84873.97">23719 1929 1008 0,'2'-3'90'0,"-2"-3"77"0,-3 3-77 0,-4-1-22 0,3 3-22 0,-1 1-22 0,2 1-7 0,3 6-1 16,-3 5-2-16,9 7 8 15,-1 2 9-15,1 9-1 16,0-2 5-16,1 5-17 15,-6-1-2-15,-1-5-8 16,-6 1 1-16,1-6-8 16,-3 2-1-16,5-12-4 15,0-2-3-15,3-7 6 16,0-2 3-16,5-1 19 16,4 0 11-16,5 0 22 15,4-1 8-15,7-4 9 16,7 5-2-16,4-3-22 15,5 0-9-15,5-8-23 0,3-3-13 16,1-5-60-16,-6-2-61 16,-12-6 68-16</inkml:trace>
  <inkml:trace contextRef="#ctx0" brushRef="#br0" timeOffset="89122.54">22481 1456 867 0,'0'3'115'0,"0"3"105"0,0-6-102 15,0 0-21-15,3 0-18 0,3 2 3 0,12 0-8 0,2-1-6 16,12 1-14-16,4 4-12 0,8-4-12 16,5-1 1-16,6 2 4 15,7-3-2-15,-4 0-1 16,-6 2-8-16,-18 1-13 16,-12-3-6-16,-21 0-6 15,-1 0-4-15,-25 0-3 16,-11 2 1-16,-20 1-7 15,-8 0-5-15,-7 5-2 16,3-5-6-16,5 5 3 16,6-3 6-16,8 4 2 15,8 1 2-15,11-3 3 16,13 1 5-16,15-8 1 16,-3 5 2-16,20-3 4 15,7-2 0-15,16 0 11 16,6-3 14-16,9-1 12 0,1 0 4 15,3-4-3-15,0 5-13 16,-8-7-6-16,-5 2-4 16,-13 4-4-16,-12-6-1 0,-19 4-2 15,-6-2-1-15,-18 5-5 16,-10-2-1 0,-12 5-5-16,-5 5 0 0,1 3 0 15,-2 3 3-15,9 1-1 16,10-1 0-16,13-1 0 15,8-6-1-15,12-2 1 16,13-2 1-16,14-2 0 16,9-1 1-16,15-5 2 15,7 1 2-15,11-4-4 16,-1 1 2-16,-3 5-3 16,-11 1-2-16,-26 4 0 15,-12 0-4-15,-27 6-7 16,-8 3-7-16,-28 7-16 15,-7 0-9-15,-6 0-17 16,3 1-10-16,11-11-21 16,13 1-15-16,14-17 60 0</inkml:trace>
  <inkml:trace contextRef="#ctx0" brushRef="#br0" timeOffset="97023.95">22643 1762 708 0,'0'0'69'0,"-1"3"15"0,-1-1-21 0,-1-2 2 0,-3 0-46 16,4 0-7-16,1 0 18 15,1 0 14-15,-2 0 25 16,1 0 12-16,-1 0 1 16,-3 0-11-16,2 0-13 15,1 0-6-15,-1 0-4 16,2 0-4-16,-2-2 1 16,1 2-9-16,2 0-7 15,2-1-4-15,1 4-5 16,-2 3 0-16,-1-1-7 15,-1 3 5-15,-2 0-7 16,-1 4-4-16,4 5 7 16,0 1 2-16,0 4 10 0,0 2 7 15,0 6-6-15,4 6-7 16,-1 5-9-16,-2 6-7 16,1-1-2-16,-2 3-2 15,0-2 0-15,1-4-2 16,-2-2-23-16,-2-2 0 15,-4-1-25-15,4-3-2 16,0-1 0-16,-2-7-11 0,5-13 7 16,2-3-3-16,4-11-22 15,-1-6-102-15,3-11 117 16</inkml:trace>
  <inkml:trace contextRef="#ctx0" brushRef="#br0" timeOffset="97689.3">22339 2333 1093 0,'6'0'84'0,"1"0"45"0,-7 0-23 0,-4 5-17 0,1-4-8 0,2 9-6 0,1-4-8 16,1 7-10-16,9-2-9 15,4 4-8-15,3 4-7 16,9 0-10-16,0 3-8 16,3 0-8-16,-6-3-3 15,-2-5-15-15,-5-1-9 0,-5-2-48 16,-5-1-27 0,-3-7-46-16,-3-2-102 0,0 1 150 15</inkml:trace>
  <inkml:trace contextRef="#ctx0" brushRef="#br0" timeOffset="97940.81">22770 2252 1042 0,'11'0'133'15,"0"0"110"-15,-7 2-122 16,4 6-7-16,-6 4-48 0,-5 1-20 16,-10 6-14-16,-9 5-11 15,-8 7-13-15,-3-2-4 16,-5 7-35-16,0-3-20 16,-1 0-55-16,3 0-108 0,4-3 132 15</inkml:trace>
  <inkml:trace contextRef="#ctx0" brushRef="#br0" timeOffset="110672.85">22579 1887 509 0,'-2'0'77'0,"1"-5"93"0,2 0-71 0,7 2 5 0,3-5-5 0,2 3-11 0,-4 1-11 0,1 0 5 0,-10 4-19 16,0 0 0-1,-10 2-22-15,-4 6 0 0,-3-2-5 16,-4 2 3-16,5-2-4 16,5 1-4-1,8-3-3-15,3 4 0 0,8-3-2 16,-2 3 9-16,2-5-10 15,-3 2-10-15,-3 0-1 16,-2-1 3-16,-7 4 7 16,-2-2 5-16,-4 2 3 15,1 3-5-15,2 0-5 16,5-3 5-16,5 7-1 16,4-3 0-16,11 2 6 15,6 4 3-15,2-4-9 16,1 0-4-16,-8 2-9 15,-3-4-12-15,-10 3 5 0,-3 2-5 16,-5-3 0-16,-8 0 7 16,-6-1-5-16,4 0 0 15,2-1 0-15,0 4 1 16,10-2 2-16,2-1 7 16,2 3 0-16,2-4-2 15,1 4 1-15,3 1-9 16,-3 1 1-16,0 1-1 15,1 1-6-15,-3 1 4 0,-2 1-3 16,0 0 2-16,-10-2 0 16,4 2-2-16,-5 0 2 15,0 0-3-15,8 4 3 16,-4 7 0-16,7-3 0 16,0 4-1-16,7-4-1 15,-4 0 5-15,3 0-2 16,-1-3-9-16,-4 0-9 15,1 3-7-15,-2 3-10 16,0-1 1-16,-2-2-6 16,2-4-4-16,0-11-13 15,0-4 1-15,0-11-16 16,-1-11-26-16,-4-15-166 16,-1-8 160-16</inkml:trace>
  <inkml:trace contextRef="#ctx0" brushRef="#br0" timeOffset="111004.8">22371 2401 1206 0,'-11'12'101'0,"3"-4"42"15,1 3-5-15,7-4-43 0,0-6-7 0,10 2-1 0,1 0 6 0,6 5-3 16,5 3-12-16,-4 7-32 16,4 5-20-16,-5 15-23 15,2 3-3-15,0 8-2 16,-5 0 5-16,5-5-25 15,-3-3-14-15,-2-8-32 16,-1-6-29-16,-1-11-15 16,-1-7-15-16,3-12-77 15,-1-17 114-15</inkml:trace>
  <inkml:trace contextRef="#ctx0" brushRef="#br0" timeOffset="111440.92">22897 2300 1201 0,'-6'11'78'0,"-5"1"69"16,-2 3-5-16,1 0 12 15,-2 3-7 1,1 4-39-16,0 1-20 0,-4 4-23 16,0 2-13-16,-9 5-32 15,-3 4-9-15,-5 3-10 16,-2 6-1-16,3-2 0 15,1 2 0-15,12-8 0 16,-1-2-4-16,18-11 0 16,2-8 1-16,5-10-1 15,9-4 3-15,6-11 1 16,1-12 5-16,1-11 1 16,3-11-2-16,-5-15 2 15,-2-3-11-15,-6-5-8 16,-3 0-3-16,-8 2 3 15,-6 6 6-15,2 13 6 0,0 11 0 16,2 17-2 0,2 13 3-16,-8 7-5 0,2 11-2 15,-10 21-2 1,-3 8 4-16,-6 11 1 0,-2-2-5 16,2-2-46-16,1-2-36 15,10-9-78-15,1-6-284 0,18-16 292 16</inkml:trace>
  <inkml:trace contextRef="#ctx0" brushRef="#br0" timeOffset="112798.84">22219 3648 961 0,'-6'5'143'0,"-5"1"164"0,0-7-175 0,4-7 3 0,1-8-25 0,-5-6-10 0,6-2-24 0,-4-1-14 0,-4-2-24 16,1 3-14-16,-3 9-16 15,-2 5-6-15,-3 17-9 16,-6 10-1-16,3 21 0 16,-4 9 0-16,0 15-26 0,5-1-10 15,8-6-26-15,7-11-1 16,12-9 29-16,8-13 10 0,3-12 29 16,4-4 8-16,2-12 22 15,-1-9 16-15,4-5 30 16,5-8 8-16,-3-6 7 15,-8 1-10 1,0 5-22-16,-7 11-18 0,-7 10-28 16,-5 10-7-1,-3 27-10-15,-5 2 5 0,3 14-11 16,8-1-12-16,10-5-28 16,4-7-15-16,7-8-13 15,3-7 11-15,-2-12 31 16,-1-5 15-16,1-10 22 15,-5-7 6-15,-2-11 1 16,-6-4 4-16,3-13 4 16,-4-7-1-16,0-15 7 15,0-8-2-15,-5-8 1 16,2-3 3-16,-3 15 11 16,1 14 3-16,-1 30 10 0,-2 18 4 15,-3 21-1-15,0 9-9 16,-2 22-4-16,-1 8-15 15,-3 15-15-15,1 5-4 16,2 5-9-16,-2-1-13 16,5-8-45-16,0-5-10 15,5-17-35-15,1-8 3 16,5-13 18-16,2-6-2 16,3-15 34-16,1-4 16 0,0-14 29 15,-2-8 17-15,5-9 24 16,-3-9 17-16,4 1 23 15,-4-4 13-15,-3 16 7 16,-1 8-11-16,-11 19-16 16,2 11-14-16,-8 16-26 15,0 13-10-15,1-2-22 0,3 1-12 16,11-9-30 0,5-6-1-16,6-12-6 15,5-4 9-15,-5-8 34 16,3-6 11-16,-1-5 43 15,-2-5 12-15,-8-8 20 0,-1-4 4 16,-4 0-14-16,-4-1-15 16,-3 10-19-16,-1 18-7 15,2-1-17 1,-7 15-1-16,4 12-12 16,0 0-15-16,12-1-17 0,6-8 6 15,5-5 6 1,7-8 10-16,-9-5 25 0,4-7 18 0,-4-4 31 15,-6-3 15-15,-7-9 23 16,-5-2-9-16,-1-14-28 16,-2-3-20-16,2 0-35 15,-2-6-26-15,1 9-61 16,4 4-30-16,0 12-79 16,3 6-23-16,7 11 129 15</inkml:trace>
  <inkml:trace contextRef="#ctx0" brushRef="#br0" timeOffset="114003.66">22330 4553 753 0,'-4'0'163'0,"-2"3"210"0,1-6-216 0,-1-1 2 0,3-3-31 0,0-2-7 0,6-4-21 15,5-3-8-15,8-1-13 16,1 1-8-16,13 1-16 16,1 2-11-16,4 5-20 15,1 3-6-15,-2 16-12 16,-3 4-1-16,-12 11-8 15,-6 3-1-15,-15 4-16 16,-11 0-18-16,-15 5-2 16,-5 3-12-16,-10 3-2 15,-4 0 8-15,1 2 7 16,-4-5 11-16,4-3 17 0,7-5 6 16,13-5 7-1,14-3 1-15,13-4 8 0,18 1 5 16,13-3 18-16,12-2 16 15,14-1 0-15,9-8-8 0,15-6-18 16,0-10-28-16,9-8-122 16,4-1-18-1,-24-29 60-15</inkml:trace>
  <inkml:trace contextRef="#ctx0" brushRef="#br0" timeOffset="118424.61">19362 3632 1035 0,'0'2'110'0,"-3"-2"67"16,8-5-53-16,-1-3-7 0,6-7-35 0,-4-3-17 0,-7 1-24 0,-4 3-4 15,-14 1-9 1,-2 5-5-16,-10 8-6 16,-2 8-8-16,0 6-5 15,3 5-2-15,6 11-2 16,7 0-2-16,4 6-8 0,7 2-3 15,14-9-16 1,3-3 2-16,8-10 1 16,4-8 0-16,6-10 16 15,2-7 7-15,-1-8 18 16,-3-9 21-16,-10 0 25 16,-4-1 7-16,-7 5 3 0,-6 9-11 15,-3 7-22-15,-5 9-10 16,-3 13-22-16,-1 11-4 15,-1 14-3-15,7 6-5 16,1 2-3-16,5-7-11 16,9-10-7-16,6-12-2 0,7-17-3 15,3-6 12-15,3-12 2 16,5-8 4-16,-1-6 7 16,-7-9 1-16,-1-3 6 15,-7-8 8-15,-3-2 16 16,-3-2 8-16,-1-10 23 15,-5 1 0-15,3 7-3 16,-7 4-10-16,2 18-7 16,2 14-7-16,-7 15-14 15,4 8 4-15,-2 18-13 16,0 13-5-16,-2 16 0 0,-2 9-4 16,2 3 2-1,1-3-1-15,2-8-23 16,9-8-2-16,5-16-17 0,3-6 4 15,4-15-10 1,1-3-5-16,1-13-15 16,0-5-9-16,-2-12-8 0,0-7-7 15,-9 0-19-15,-1-8-17 16,-4 0-35-16,-3 0 19 16,-4-8 48-16,4 0 31 15,-2 0 78-15,0-1 19 0,10 11 29 16,-2 2 22-1,-1 17 9-15,-1 6-6 0,-3 9-2 16,-4 5-14-16,-1 0 5 16,-4 1-7-16,0 4-18 15,-3 2-7-15,6-6-6 16,0 1 1-16,0-2-6 16,-2 0 1-16,2 0-13 15,0 1-2-15,0 1-1 16,0-1-1-16,0 9 0 15,2-5-6-15,-2-1-4 0,0 1-3 16,0 5 0-16,-2-1 2 16,1-1 2-16,1 1 3 15,-2 2 7-15,2-4-4 0,0-1-1 16,0-4 1-16,0-1-10 16,0 1 3-1,0 1 0-15,-1 6-3 16,-3-1-4-16,3 0-8 15,1 3-5-15,1 2-3 16,4-1 8-16,-2 1 2 0,-3-4 6 16,2 2 5-1,-2-6 7-15,0-3 13 16,0-1 15-16,-2 3 3 0,1-4-3 16,-1 0-10-16,-9 3-11 15,8 3-6-15,-3 11-4 16,2 7 1-16,-2 9-6 15,1 3 2-15,4 2 0 16,1-3-3-16,1-16 2 16,9 1-2-16,-2-15 2 15,1-5 3-15,4-3 2 16,-1-13 10-16,4-7 4 16,5-4 5-16,-5 0 15 15,-4 2-2-15,-4 6 10 16,-3 5-3-16,-5 12-13 0,0 0-1 15,0 7-21-15,-2 9-3 16,2 7-7-16,3 4-16 16,10-9-10-16,6-2 0 15,6-6-21-15,0-5 11 16,4-5 9-16,-1-4 9 16,-1-8 22-16,-2-5 4 15,-9-6 21-15,-3 0 9 0,-10-1 12 16,-10 3 4-16,-4 4-5 15,-3-3-13-15,-5 3-11 16,0 3-9-16,7 8-16 16,7-1-3-16,7-2-27 15,2 1-14-15,14-7-82 16,2-2-50-16,7-5-261 16,8 2 252-16</inkml:trace>
  <inkml:trace contextRef="#ctx0" brushRef="#br0" timeOffset="119259.86">19624 4340 606 0,'2'13'123'0,"-2"-5"101"0,-2-2-24 0,4-1-17 0,5 1-34 0,-2-3-18 0,5-1-5 0,-4 0-21 16,2-1-13-16,0-2-11 15,-4-4-16-15,6-6-16 16,6-5-6-16,3-12-17 16,9-9-4-16,5-7 1 15,0-2-1-15,-3 7 2 16,-3 3-5-16,-3 12-7 15,-7 8 3-15,-6 12-7 0,-3 4 1 16,-8 7 4-16,-2 6 1 16,-5 9 4-16,2 5 0 15,-3 11-5-15,6 1-9 16,-1 13-3 0,2 2 6-16,1 6-4 15,0-3 6-15,3-4-1 16,2-1-7-16,2-9-2 0,3-7-20 15,-5-7-41-15,-2-6-21 16,-3-7-61-16,-3-3-20 16,-8-2-34-16,0-3-73 15,-4-2 163-15</inkml:trace>
  <inkml:trace contextRef="#ctx0" brushRef="#br0" timeOffset="119508.06">19730 4725 978 0,'-29'0'83'0,"4"2"92"16,0 1-103-16,6 6-10 15,0 2 4-15,14-3-15 16,4 2-4-16,5-2 12 16,9-4-1-16,4-2 28 15,7 0 11-15,12-4 14 16,5-1-2-16,8 0-16 15,3-5-13-15,-3-2-40 16,-2 1-12-16,-2-2-60 16,-4 0-45-16,-8 3-114 15,-10 0 98-15</inkml:trace>
  <inkml:trace contextRef="#ctx0" brushRef="#br0" timeOffset="165576.24">18835 5190 819 0,'-3'2'141'0,"3"0"132"0,-3 5-109 0,0 0-11 0,0 2-34 16,-4 2-4-16,4-1-15 15,0 2-4-15,3-1-19 16,0 4-11-16,0 2-34 16,2 7-12-16,2 6-14 15,-2 3-3-15,10 0-19 16,-2-2-23-16,1-4-30 16,2-8-19-16,-6-11-26 15,4-6-13-15,-3-14-291 0,2-6 262 16</inkml:trace>
  <inkml:trace contextRef="#ctx0" brushRef="#br0" timeOffset="165728.35">18742 5047 1615 0,'-3'0'77'0,"0"-2"2"15,-4-2-25-15,11-4-32 16,-1-6-36-1,3-10-81-15,5-1-46 0,3-8 65 16</inkml:trace>
  <inkml:trace contextRef="#ctx0" brushRef="#br0" timeOffset="166229.94">18995 5279 950 0,'9'22'87'0,"-1"-3"93"16,1 6-103-16,-1 2-12 15,-8 0-27-15,0 3-30 16,0-2-4-16,0-3-4 0,2-1 9 0,3-10 25 31,1-3 21-31,-6-11 28 0,3-6 14 16,-1-12-5-1,2-4-5-15,-1-9-9 0,1-4-6 16,-1 7-11-16,0-2-12 16,5 11-22-16,0 5-10 15,0 7-14-15,3 6-3 0,-2 9 0 16,1 3-8-16,-3 8-18 16,4 4-10-16,2 6-30 15,-3-3-3-15,-3 0 14 16,3-4 16-16,-1-11 29 15,-2-5 9-15,2-9 27 16,1-8 6-16,-1-6 23 16,1-6 4-16,2 1-22 15,2 3-6-15,-3 8-25 16,0 5-6-16,1 6-2 16,-3 3-4-16,2 10-1 15,2 6-6-15,1 4-28 0,0 3-12 16,3-6-49-1,-1-6-24-15,9-9-134 16,5-5-167-16,-1-14 250 16</inkml:trace>
  <inkml:trace contextRef="#ctx0" brushRef="#br0" timeOffset="166626.97">19611 5328 1079 0,'0'3'124'0,"0"8"138"0,-1 5-126 0,-7 15-36 0,5 2-20 0,-4 16-42 0,0 5-19 0,-3 6-17 16,2 1-15-16,-3-4-48 16,3-3-3-1,-3-9-24-15,6-7-1 0,-1-17 42 16,3-7 8-16,1-19 44 0,1-8 22 16,1-18 38-1,0-16 15-15,11-16 0 16,3-12 1-16,5-7 7 15,11 2 0-15,0 9 3 16,9 14 0-16,1 21-28 16,-2 11-15-16,0 14-15 15,-5 9-5-15,-14 8-14 16,-4 7 2-16,-7 6-16 16,-6 2-10-16,-5-1-2 15,-7 2-12-15,-2-8-11 0,-4 4-6 16,-8-4-30-16,-1-5-12 15,-3-1-35-15,-1-5-25 16,5-6-17-16,4-5-216 0,15-6 245 16</inkml:trace>
  <inkml:trace contextRef="#ctx0" brushRef="#br0" timeOffset="167041.54">19973 5004 1211 0,'0'-4'111'0,"1"4"108"0,-1 0-71 0,0 12-21 0,0 2-6 0,-3 12-31 0,1 0-9 0,1 17-28 15,-1 1-13-15,2 10-27 0,0 1-5 16,2-11-12-1,1-6-19-15,10-13-9 0,1-6-7 16,10-9 8-16,1-7 14 16,2-10 11-1,-2-5 5-15,0-9 7 0,-3-5 7 16,-6-3 16 0,-3 1 7-16,-6 3 4 0,-2 10 1 15,-5 15-12-15,0 2-6 16,-8 23-10-16,0 4-13 15,0 12-2-15,4 1 0 0,4-7-30 16,8-2-7 0,9-11-31-16,-1-6-20 15,0-10-11-15,-1-6-13 0,-4-8-27 16,-1-11-228 0,-5-8 243-16</inkml:trace>
  <inkml:trace contextRef="#ctx0" brushRef="#br0" timeOffset="167177.74">20255 5023 1577 0,'-2'2'64'0,"1"-2"-15"16,1 0-24-16,8-5-75 16,6-4-224-16,8-7 172 15</inkml:trace>
  <inkml:trace contextRef="#ctx0" brushRef="#br0" timeOffset="167525.17">20465 5231 1085 0,'-18'2'192'0,"3"3"295"16,-7 1-371-16,1 5-4 15,1 5-52-15,-3 4-26 0,9 7-20 16,6 0-5-16,8 0-7 15,5-5-6-15,9-8-2 16,8-3-4-16,8-11 1 16,5-1 3-1,0-11 4-15,-2 1 2 0,-8-1 2 16,-4-1 8-16,-9 4 12 16,-5 1 9-16,-7 8 17 15,0 0-1-15,-5 3-9 16,-3 11-13-16,0 8-13 15,0 2-11-15,0-4-1 16,5 1-16-16,5-8-40 16,6-7-23-16,3-6-73 0,3-3-13 15,2-13-217-15,-2-3 224 16</inkml:trace>
  <inkml:trace contextRef="#ctx0" brushRef="#br0" timeOffset="167693.82">20588 4884 1542 0,'-13'-7'161'0,"5"-4"116"0,0 3-114 0,5-8-60 16,3-1-45-16,3-7-84 16,2-3-52-16,5 3-115 15,4 2 32-15,6 7 61 16</inkml:trace>
  <inkml:trace contextRef="#ctx0" brushRef="#br0" timeOffset="167943.06">20864 4738 1191 0,'-8'11'179'0,"-1"3"243"0,-1 2-270 15,-6 6-5-15,7 6-46 0,3 10-31 16,-1 16-42-1,1 9-4-15,4 13-16 16,1 4-8-16,-1 0-29 16,2-6-17-16,8-10-33 0,5-12-13 15,10-16 6-15,7-8 10 16,2-12-2-16,-5-8-4 16,4-11-9-16,-4-10-28 15,0-10-250-15,-3-6 240 16</inkml:trace>
  <inkml:trace contextRef="#ctx0" brushRef="#br0" timeOffset="168111.46">20700 5140 1563 0,'-10'14'110'0,"12"-6"43"15,9 1-7-15,25-9-19 16,5-6-29-16,13-8-41 15,3-7-27-15,-2-1-104 0,-5-4-72 16,-1-19 79 0</inkml:trace>
  <inkml:trace contextRef="#ctx0" brushRef="#br0" timeOffset="191188.98">18390 2595 1001 0,'3'4'90'0,"1"3"52"0,-4-3-13 15,-2 0-41-15,-1 0-16 0,-7-2-15 0,6 1-5 0,-4-1-12 16,8-1 0-1,-2 1-18-15,-1 4-5 16,5 0 1-16,-1 2-6 0,7 3 6 16,-5 0 3-16,2 4-1 15,0-3 2-15,-5 7-3 16,0 3-5-16,-8 2-5 16,-5 3 6-16,-1 1 6 15,-3 4 7-15,-7-1 11 16,0 5 6-16,-1 9 2 15,-5-1 3-15,-1 6-21 0,1 1-3 16,-7-4-13 0,3 2-9-16,0-3 1 15,-2-2-3-15,-3 1-2 16,1 0 3-16,-3 3-1 16,-5 0-2-16,4-2 0 15,-7 1 0-15,-3-6 3 0,-1 0 1 16,-5-3-4-16,1 0 2 15,-4-1-3 1,-2 0 0-16,6 0 0 0,-3 0-3 16,8-4 4-16,0 3 3 15,8-3 2-15,-4-4-3 16,-2-4 1-16,1 0-5 16,-3-6 2-16,-3 2 1 15,-5-4 1-15,-3 2-2 0,-4-5-6 16,3-1 11-16,2 1-4 15,5-3-1-15,8 1 4 16,-1 1-7-16,3-5-1 0,1 3 4 16,-8 2-1-1,-7-4 5-15,-12 2 1 16,-3 0-4-16,-2-3-1 16,2 2-1-16,6-1 2 15,-4 4-1-15,8-1 4 16,-2 1-6-16,0-2-1 15,5 0 5-15,-11 0-4 16,-2 0 5-16,-1 3-4 16,-2 0-1-16,11 4 3 15,2-4-5-15,-3 3 6 0,-4-1-3 16,-4 3-3-16,-8 3 5 16,-2-5-2-1,-3 2-2-15,6 0-1 0,7-1-1 16,-2 2-2-16,3-6 2 15,-4 2-1-15,-5-2 2 0,1 4 2 16,-1-4 2-16,3 2 1 16,0 1-1-1,5 2 0-15,-1 0 0 16,3 1 0-16,-3 2-2 16,-7 0-4-16,-3 2-4 0,-9 1-3 15,6-3-4-15,6 2 4 16,1-5 9-16,-4 1-2 15,-4-5 6-15,-7 0 3 16,0-2-6-16,4-4 3 16,3-4 0-16,2-3-3 15,1-2 6-15,-11 0 0 16,-1 5-5-16,-3-1 3 0,2 1-2 16,1 0 0-16,0-1 2 15,-7 3-2 1,-4-3 4-16,-4 6-5 0,-3-5 4 15,6 6 0-15,2 0-2 16,-12-5 3-16,0 4-2 16,-16-1 0-16,0 4-3 0,5-1 0 15,-1 2 2 1,-6 2-1-16,-7 0 3 16,-3 1 0-16,4-3-4 15,-11-1 2-15,5 0 0 0,3-7 0 16,3-4 3-16,5-2-3 15,-3-2 3 1,0-3-2-16,0 4 3 0,5-6 0 16,-12 4-7-16,-1 0 3 15,-3-2-3-15,-8 5 3 16,9-3 1-16,-9 3-1 16,5 0 2-1,4-1-2-15,1-3 3 0,-1-7-2 16,5 0-4-16,0 2 0 15,7-4 3-15,-1 4 2 0,-6-2-1 16,7-2 3-16,-1 2 2 16,15 0-2-16,-8-1 9 15,-1-1-6-15,6-1-5 16,4 1 3 0,3-3-4-16,-4 2 1 0,-2 0-2 15,5 1-1-15,4 1 1 16,10 1-1-16,7-2 1 0,-6 0-1 15,6 2 0 1,2 5 1-16,5-2 4 16,13 0 1-16,0-3-5 15,8-3 4-15,-1 0 0 16,-1-3-1-16,2-1-3 0,1-1 0 16,1-1 0-16,8 1 0 15,-4-5 1-15,13 4-1 16,-3-1-5-16,7-1 3 15,2 0 2-15,1 2-1 16,2-6-5-16,8 1-2 16,0-2 4-16,-1 0 0 15,2 1 4-15,3-3 3 0,-1-1-5 16,8 5 2-16,-5 0 4 16,3 6-3-1,-1 0-1-15,0 2 0 16,-3 2-3-16,-2 3 2 15,0 1 1-15,2-2 0 16,4 4 4-16,2 2-2 16,5-4-2-16,3 2-1 15,2 4 1-15,2-3-2 0,4 5 4 16,3 3 0-16,0-1-6 0,0 1 3 16,-2 1-3-16,1 7 1 15,-1 3 3-15,-1 2 0 16,-7 1 1-16,5 5 2 15,1-3 0-15,1 1-3 16,1 3 0 0,0 2-2-16,2 5 4 15,0 0 0-15,2 5-1 0,4 2 2 16,0 3-6-16,5 2 2 16,0 4 6-16,7 1 1 15,-1 5-3-15,3 3-3 16,2 1 0-16,0 1-4 0,0 1 8 15,-6-3-2-15,2-6-3 16,-4-4 5 0,-3 3-21-16,0-6-2 15,0 0-11-15,-5-5-27 16,-3-3 2-16,-1-4-22 0,-1-2-4 16,-3-1-15-16,-2-8-14 15,2-13 67-15</inkml:trace>
  <inkml:trace contextRef="#ctx0" brushRef="#br0" timeOffset="191717">1526 5101 933 0,'3'-12'104'0,"-3"0"92"0,-2 1-74 0,-5 3-41 0,0-2-12 0,1 9-11 0,4-1-7 15,-1 2-3-15,2 5 2 16,1 3-7-16,0 3 5 16,11 8-6-16,1 1-10 0,10 7-7 15,8 0-9 1,0 1-7-16,7 7 0 15,-7-8-6-15,4 3 1 16,-5-5-4-16,-7-1 1 16,-5-1 1-16,-4-5-1 0,-4-1-2 15,-4-6-2-15,0-5-2 16,1-4 4-16,5-13 1 16,3-8 2-16,13-20 1 15,5-13-3-15,12-19 2 16,8-7-1-16,1-2-41 15,-4-2-46-15,-6 5 50 16</inkml:trace>
  <inkml:trace contextRef="#ctx0" brushRef="#br0" timeOffset="214258.32">20952 2478 350 0,'7'-5'65'0,"-4"-1"47"0,-2 4-14 0,2-2 2 0,-9 2-12 0,1 2-2 16,-7 0-14-16,-1 2-10 0,1-2-14 16,1 0-3-16,6 3-9 15,2-3 1-15,3 1 0 16,0 1 0-16,-2 1 3 15,8 0 1-15,-1 4 2 16,1-3-5-16,-4 3-7 16,0-6-6-16,-2 4-5 15,-4 3 2-15,-2-4-4 16,-5 4 4-16,0-3 1 0,-2 3 3 16,4-5-8-16,-1 2 2 15,10-2-12-15,-3 0 1 0,5-1 4 31,1 2-7-31,3 3 13 0,-1-4-6 16,-3 3-2-16,-1-3 9 16,1 2-5-16,-2 1 8 15,-3-2 7-15,0 2-4 0,-4-1-4 16,6 1-2 0,-1 0-11-16,2 1-1 0,3 0 1 15,7 4 0 1,2 1 5-16,2-5-4 0,-1 6 2 15,-2-2-2 1,-6 3-3-16,3 0 1 16,-5 1-2-16,-1 2-1 0,2-3-2 15,1 0 1-15,1 2 0 16,1 3 4-16,0 2 7 16,0 1 3-16,1 1 1 15,3 3-1-15,-2-1 0 16,1-2-4-16,1 0 1 15,-7-1-3-15,4 0-5 16,-5 1 4-16,-3-1-3 0,-3 4-1 16,-6 5 0-16,-4-4-4 15,2 3 0-15,3 1 3 16,-1-2-2-16,1-4 1 16,5 5-5-16,0-2 3 15,3 4-1-15,0-2-5 16,3 5 2-16,-2-4 1 15,7 9-2-15,-5 1 4 16,4 0 0-16,-7 3-2 0,-3 3 4 16,-1 2-6-16,4-2 2 15,0 1-2-15,0 0 2 16,7 1 0-16,-1-3 0 16,4 3 1-16,2 1 0 15,2 4 2-15,4 6 2 16,2-2-2-16,-4 1 6 15,3 1-3-15,-6-5 4 16,-4-2-6-16,0 1-6 16,-1-2 8-16,-3-3-4 15,-3-2 1-15,4-3 0 16,0 2-6-16,4-2-2 16,4 4 8-16,2 1-1 0,4 3-2 15,1 0 0 1,1 0 0-16,0 1 0 0,-6 1 0 15,-4 3 1-15,-4-5 1 16,-6 1-2-16,-2-2 2 16,-2-2 2-16,-3-4-4 15,2 3 0 1,2 1 2-16,-1 1-2 0,1-4 0 16,-1 0-1-16,2-2 4 0,0-5-1 15,-3-1-4 1,1-2 7-16,1-1-4 15,-9-5 8-15,2 5-1 0,-11-10 2 16,0 2-1-16,-4-2-7 16,-6 0 2-16,-2 0-6 15,-1 2 6-15,-7 3 2 16,-5 3 2-16,-8 5 2 16,-2-5-13-1,-14 5 3-15,-1-3 0 0,-4 1-1 16,1 0 10-16,7-4-1 15,-3-2-7-15,2 0 0 16,-4-5-4-16,-1-5 3 16,-6 3 0-16,-8-3 1 15,-3-6-1-15,-6 0-6 16,8-4 11-16,-1-7-3 0,7-1-2 16,-6-4 7-16,-5-1-12 15,-2-7 8-15,-8 3-3 16,9-1-5-16,4-2 5 15,4 2-5-15,1 0 10 16,-17-6 2-16,-4 2 0 16,-3-7-2-16,-4 1-7 15,14-1-2-15,0 1-1 16,-5-6 4-16,-2 7 1 16,-10-2 0-16,1 3 3 0,8 6-5 15,11 4 2-15,1 1 2 16,6 5-1-16,-12 7 4 15,2-1-7-15,3 11 5 16,4-1-8-16,22 1 0 16,0 5 10-16,10 1-8 15,-2-5 6-15,-2 5-3 16,1-6-2-16,-9-3 4 16,6 5-2-16,4-5 6 15,1 4-8-15,17 1-1 0,1-4 6 16,8 1-2-16,7-2 9 15,9-1 0-15,4-2-1 16,5-3-3-16,5-3 1 0,3-4-4 16,0 1-4-16,0 1 1 15,-1-2-5-15,1 1 1 16,0-2 5 0,-2 3-7-16,-9 8-11 15,5-6-14-15,3 0-8 16,3-5 5-16,-10 3-1 0,7-3-11 15,1 0-12-15,-5-10-42 16,3-2-4 0,4-4-36-16,0-1-21 15,2-7 99-15</inkml:trace>
  <inkml:trace contextRef="#ctx0" brushRef="#br0" timeOffset="-214618.35">16328 6375 366 0,'-1'0'87'0,"-1"0"101"0,-1 4 8 0,1 0-8 0,-2 5-20 0,2-3-44 0,2 2-10 0,0-6-26 15,0-1 1 1,6 3-11-16,-6-4-10 0,2 0-10 16,0 0-14-16,-2 3-17 15,1 6 1-15,-12 10-15 16,-1 5 0-16,-1 14-5 15,-4 1-7-15,1 4 0 16,5-1-1-16,1-9 0 16,6-6 2-16,0-11 0 15,3-5-1-15,2-3-3 16,-2-3 2-16,1-5 0 0,0 1 0 16,0-1 1-1,0 0 3-15,0 0-1 16,1 0 1-16,6 2-1 15,-4-1-3-15,0 4 1 16,2 0-1-16,-1-2 1 16,-2 3 2-16,9-6 8 15,2 0 8-15,7-1 8 0,1-6 7 16,10 1-1-16,1 1-3 16,6 5-12-1,3 0-10-15,1 5-7 0,-1-3 1 16,-4 1-2-16,-6 0 0 15,-7 2-9-15,-10-4-16 0,-14-1-38 16,2 3-27-16,-15 1-63 16,-3 0-129-16,-7 7 172 15</inkml:trace>
  <inkml:trace contextRef="#ctx0" brushRef="#br0" timeOffset="-209019.72">14782 4774 1022 0,'-1'0'101'0,"1"0"66"0,1 2-39 0,-1-2-9 0,3 1-7 0,-3 2-13 15,0 5-11-15,-1 0-9 16,-13 13-22-16,-5 7-8 16,-10 18-15-1,-1 7-7-15,-7 15-10 0,0 8-8 16,-1 9-7-16,2 0-1 16,8 11-31-16,-1-4 1 0,7-15-22 15,6-7-10 1,5-25 6-16,4-10-9 0,5-21-27 15,2-9-23-15,9-21-183 16,2-12 174-16</inkml:trace>
  <inkml:trace contextRef="#ctx0" brushRef="#br0" timeOffset="-208386.14">14880 5060 1382 0,'0'0'74'0,"5"0"35"15,-4 0-12-15,3 6-7 0,-4 3-19 16,0 15-31 0,0 7-5-16,-2 15-8 0,-6 5-11 15,2-2-9-15,-4-5-6 16,7-10-10-16,-6-7-9 15,9-13-41-15,-2-4-20 16,2-10-44-16,2-6-15 0,-1-12-11 16,4-4 14-1,1-9 54-15,-2-4 41 16,2-6 88-16,-3-3 36 16,-3 0 38-16,0 1 4 15,0 7 2-15,2 7-16 0,7 14-7 16,1 7-6-16,-4 6-24 15,5 4-9-15,0 13-20 16,0 6-14-16,2 7-15 16,-6 4 0-16,6 6-12 15,0 0-3-15,2-10 3 16,3 0-7-16,-4-12-4 16,0-3 0-16,0-12-4 0,1-2 5 15,-4-15 5 1,1-8-1-16,-1-18 5 0,2-4-2 15,4-9 1 1,4-7-1-16,1 9 3 16,-2-1-1-16,-1 19 1 0,-3 12 7 0,-3 23-6 31,-4 4-1-31,-4 23 1 0,-3 8-3 16,-1 14-1-16,-1 1 6 15,3 6-1-15,-1-1-8 0,3-3-10 16,-2-2-21-16,5-4-92 15,-1-5-8-15,-3-3-69 16,-1-5-172-16,-3-14 257 16</inkml:trace>
  <inkml:trace contextRef="#ctx0" brushRef="#br0" timeOffset="-207577.38">15559 5160 794 0,'7'2'122'0,"-3"-2"178"0,5-2-164 0,-4-9-18 0,1 2-7 0,-1-1-33 15,-2 3 4-15,-3-3 2 16,-3 1-7-16,-7 2-13 15,-2-1-11-15,-6 7-22 16,3 1-11-16,-6 3-10 16,-3 8-5-16,5 10-7 15,-3 2 0-15,10 6-2 16,2-1-3-16,9-1-8 16,5-5-1-16,3-6-4 15,1-5 5-15,4-2 5 16,-4-7 2-16,8-2 5 15,-2-8 0-15,-4-5 2 16,12-4 0-16,-11-5 1 16,1 3 3-16,-4-5-2 15,-5 5 6-15,1 5 4 0,-3 2-1 16,-1 12 5 0,0 0-7-16,-3 12-4 0,-5 10-1 15,2 13-5-15,-4 3 0 16,10 0-3-16,2-7-11 15,9-6-9-15,0-4-6 16,3-12 7-16,5-2 6 0,-5-7 13 16,2-3 8-16,-5-13 0 15,0-2 6-15,2-10 1 16,3-5-4-16,4 0 13 16,2 0-1-16,0 11 0 15,-6 7 2-15,-3 14-16 16,-1 4-3-1,-5 14-3-15,-4 1-2 0,-3 4 0 16,0-2 3-16,0-9-3 16,0-1 0-16,0-10 2 15,0 0 2-15,0 0 5 16,-2-3-2-16,1-7 5 16,1 5-1-16,1-1 1 15,4 3-2-15,4-3-1 16,4-2-3-16,1-3-1 15,2 0 2-15,4 7-1 0,-2 3-1 16,-2 4-4-16,-2 11-3 16,-5 4-2-16,-2 1-10 15,-7-1-28-15,0 0-35 16,-5-4-73-16,3-6-227 16,2 1 235-16</inkml:trace>
  <inkml:trace contextRef="#ctx0" brushRef="#br0" timeOffset="-207328.42">16238 4531 1353 0,'5'0'93'0,"-2"7"34"0,0 7 5 0,-1 16-16 0,4 4-15 16,-1 15-30-16,-3 10-16 0,-1 12-29 16,-1 4-14-16,3 9-12 15,-1-5-24-15,3-10-55 0,-5-4-39 0,4-12-123 32,0-2 127-32</inkml:trace>
  <inkml:trace contextRef="#ctx0" brushRef="#br0" timeOffset="-207033.19">16087 5058 1341 0,'9'2'89'0,"12"1"18"15,3-3 14-15,7-5-9 16,7-5-32-16,0-2-26 15,-3-2-12-15,-1 4-19 16,1 5-1-16,-2 7-14 16,-6 8-2-16,-10 7-6 15,-4 5-2-15,-10 14 1 16,0 5-2-16,-3 11 1 16,-3 2-3-16,3-7-20 15,6-7-12-15,5-20-41 16,7-4-15-16,7-16 38 0,2-8-342 15,-2-12 289-15</inkml:trace>
  <inkml:trace contextRef="#ctx0" brushRef="#br0" timeOffset="-206863.75">16518 4716 1103 0,'-10'8'114'0,"5"-7"193"16,9-10-271-16,5-7-21 0,8-5-50 16,7-2-314-16,-2 15 225 15</inkml:trace>
  <inkml:trace contextRef="#ctx0" brushRef="#br0" timeOffset="-206551.63">16838 4867 1366 0,'-16'0'76'0,"-4"-1"17"0,-2 1-17 16,-7 7-20-16,2 6-22 16,2 9-15-16,1 5-1 15,18 1-9-15,6 4-7 0,13-2-6 16,6 5 7-16,8 1 1 15,-1 2-3-15,3-1 3 16,-9-2-6-16,-1 1-3 16,-11-1 5-16,-8 3-3 15,-5-6-3-15,-18-1-11 16,-4-4-4-16,-5-14-28 16,1-7-10-16,5-14-35 15,3-11-56-15,9-11 87 16</inkml:trace>
  <inkml:trace contextRef="#ctx0" brushRef="#br0" timeOffset="-206211.73">17021 4929 1131 0,'-14'-4'107'0,"-5"4"130"16,-10 5-119-16,9 3-17 16,-2 2-10-16,11 1-42 15,8 0-13-15,7 3-9 16,12 2-14-16,3 9-8 16,6 2-1-16,-4 6-4 15,-4 5 1-15,-9 1-1 16,-8 0 2-16,-11 1-2 15,-10-2-7-15,-7-7-8 16,0-1-12-16,1-12-22 16,5-4-6-16,0-6-8 15,6-8-6-15,0-3-8 0,2-5-10 16,14-7-216-16,2 0 196 16</inkml:trace>
  <inkml:trace contextRef="#ctx0" brushRef="#br0" timeOffset="-205749.11">17291 5129 1323 0,'1'-5'97'0,"-1"-3"55"0,0 4-29 15,-3-6-8 1,-3 2-25-16,-5-1-28 16,-2-1-4-16,-4 7-17 15,-1 2-12-15,0 4-14 16,-5 8-7-16,1 14-10 16,5 7 3-16,6 5-11 15,1 3-9-15,12-9-22 16,8-10-5-16,5-12 5 0,9-1 11 15,1-9 24-15,0-9 5 16,-1-6 13-16,-7-6 8 16,4-5 13-16,-5-4 4 0,-2 1 2 15,-1 2-3 1,-2 12 4-16,-4 6 2 16,-7 21-9-16,0 15 2 15,-4 16-23-15,1 12-11 0,1-2-2 16,4-3-20-1,12-13-37-15,5-4-2 16,9-12-71-16,2-4-15 0,6-13-177 16,1-6 178-16</inkml:trace>
  <inkml:trace contextRef="#ctx0" brushRef="#br0" timeOffset="-192051.36">23836 2058 332 0,'11'5'129'0,"0"1"163"0,-1-2-50 0,-6 4-70 15,-4-5-30-15,-11 6-56 16,-4-3-10-16,-12 2 1 0,-2-5 8 16,-4-3-24-1,6 0-9-15,4-3-21 0,7 2-10 16,3 2 5-1,4 1 4-15,7 7 3 16,1 1 4-16,5 2 2 16,8 4 1-16,0 0-8 15,2 1-3-15,2 2-16 0,-6-3-4 16,1 6-7 0,-3-1-1-16,-7 7-1 15,-1 4-2-15,-3 2 2 0,-3 3 1 16,1-1 2-16,0-2-1 15,0 3 0-15,2 2-3 16,-5 2 0-16,5 6 0 16,-5 1 1-16,4 2 0 0,-6 5 2 15,2-1-2-15,-1 8 3 16,-2-6-3-16,0 6-2 16,4-4 2-16,4 1-3 15,3 2 3-15,8-3 0 16,-3 1 0-16,7 2 1 15,6-1-1-15,-1 3 0 16,5 7 0-16,-1-3 0 16,1 8 0-16,-6 2 0 15,1 2 3-15,-4 1-3 16,-5 7 2-16,3 1 2 16,0 4-1-16,-7 7 14 15,4-4-1-15,-6-4 10 0,-1-1-5 16,1 1-1-1,-2 4-3-15,0 1-4 0,3 5 10 16,-1 0-7-16,1 2 3 16,0-1-1-16,3 1 2 15,-1-1 8-15,3 2-1 16,-3 5-3-16,-2-2 0 16,-3-1-11-16,-3 0-6 15,-7-4-2-15,-6 5-5 16,-3 2-1-16,-7 3 2 15,-6-1 1-15,1-3-2 0,-3 1 3 16,0 3-3-16,-6 0-1 16,1 2 1-1,-13-9 0-15,0 1 2 0,-5-5 0 16,-5-2-2-16,-1-1-3 16,0-2 2-16,0-1 2 15,-2-4-4-15,4-4 2 16,-2-2 1-16,-15-6-4 15,-4 3 0-15,-11 2-8 16,-4 1-8-16,7-5-4 16,1-7 6-16,3-9 1 15,-1-5-1-15,-13-9 0 0,-4-1 0 16,-9-8-2 0,-6 3 9-16,6 0-3 0,-12-1-4 15,-14 3 3 1,2-5 3-16,-8 3 9 15,4 2-1-15,-4-5 4 16,-8-2 0-16,-8-3 0 16,2-1 1-16,-5-7 2 0,-5-2-3 15,2-1 0-15,-7-5 0 16,-2-2 0-16,1-2 2 0,-4-4 0 16,-4-1-2-16,5 0 4 15,-3-4-6-15,1-1 1 16,-2-5 8-16,-1 1-3 15,2 0 1-15,-5 1 7 16,-7-2-5-16,1 4 3 16,-7 1 1-16,-17 2-3 15,3 2 5-15,-2-2-1 16,1 3-4-16,-12-2-3 16,2-3-7-16,-15 1-3 15,-1-4 3-15,9 0-6 16,-5 2 1-16,-4-1-2 15,3 6-3-15,-17 1-1 16,2 5 2-16,1-4 1 16,-8 3 8-16,10 0-1 15,-2 0-4-15,-3 2 2 0,8-1-6 16,-14-2 4-16,3 3 4 16,4 2-2-16,-10-5 4 15,18 2 0-15,-7 3 1 16,4-3-2-16,8 0 5 0,-1 1 0 15,4 3-3 1,21-4-1-16,-8 1 1 0,13-4-1 16,11-7 4-16,-2-1 3 15,9 0-7-15,16-5 0 16,5 0-1-16,12-5 2 16,-1-1 1-16,6 1 4 15,0-3 2-15,4 0 2 16,11-1 4-16,-2-7-5 15,4-3 1-15,12-4-5 16,8-3 3-16,15-4 1 16,1-8-6-16,-2 1-2 15,9-4 1-15,8-4-1 16,2 1 0-16,17-5 1 16,-1-1-2-16,1-4-2 15,2-7 5-15,-2-7-2 16,-2-3 0-16,14-1-2 15,5-4 3-15,13-6 3 16,13 5-7-16,6-2 1 0,0 0-4 16,7 0 2-16,-3 2 9 15,3-7 4-15,-1 2-6 0,-1 2 0 16,1-2 0-16,-1 4-1 16,0 3-1-1,1 5 2-15,-3 4-5 0,4 6-4 16,-5 8 9-16,4 5-1 15,5 4-4-15,0-1 4 16,8-5-5-16,0 2-3 16,0 3 9-16,0 6-3 15,-3 5 4-15,-3 14 1 16,1 1-5-16,-5 15 2 16,3 3 1-16,-3 5 0 15,-4 5-3-15,4 1 0 16,1 0-3-16,3 0 2 0,4-5 6 15,-3 0 0 1,2-3-7-16,3-3 0 0,0 2 2 16,0-2 0-1,0 0 3-15,0 0-4 16,0 0 1-16,0 0 1 0,-1 2-3 0,-3 7 0 31,0 2 1-31,-3 16-2 16,-2 8 0-16,-5 10 3 0,-4 7-16 15,-4 7-20-15,-3-3-7 16,1-3-11-16,2-8 9 16,7-20 21-16,0-1 13 15,12-21 8-15,6-3 0 0,8-11 1 16,5-12 0-16,6-9 2 16,-6-14 4-16,5-10 7 15,-4-6-2-15,-4-6 1 16,1 4-3-16,-3 10-7 15,-2 8 1-15,-1 19-1 16,2 7 4-16,-7 14-1 16,-3 6 2-16,0 0-3 0,0 0-3 15,8 1 1 1,-4 2-2-16,6 5 2 16,1-5 0-16,1 1 0 15,4-1 1-15,-2-3-1 0,1 0 1 16,-3-3 1-1,-2 1-2-15,-1 0 3 0,-4 1 1 16,6 4 0-16,0 5 1 16,11 6-4-16,5 2-1 15,12 7-4-15,7 3 6 16,14-1-3-16,6-1 5 16,5-9-46-16,-3-2-51 15,-19-8-113-15,-3-4 96 0</inkml:trace>
  <inkml:trace contextRef="#ctx0" brushRef="#br0" timeOffset="41111.71">4457 7162 1596 0,'0'0'31'0,"-5"-2"-1"0,-3 2 40 0,4 0 1 0,-3 2 5 0,4 1-7 0,2 5-17 0,1 3-11 0,4 14-22 0,6 10-2 15,1 15-9-15,1 12-3 0,4 24-2 16,-2 17-1-16,4 36 1 16,-7 15-3-16,-2 15 4 15,-2 1-4-15,-7-4-2 16,0-12 2-16,0-21 0 16,0-18 1-16,3-30 0 15,0-20-1-15,3-21-3 16,-1-11-5-16,-3-27-23 15,1-7-23-15,0-29-67 16,-2-11-29-16,3-27 79 16</inkml:trace>
  <inkml:trace contextRef="#ctx0" brushRef="#br0" timeOffset="41411.21">4703 7509 1355 0,'-8'-48'114'0,"-4"9"53"15,-12 14-33-15,2 7-12 16,-5 7-35-16,2 7-18 16,7 7-16-16,0 1-4 15,11 20-7-15,7 14 4 16,8 23-7-16,8 18 0 0,4 32-8 16,7 15-18-16,-2 17-10 15,7 9-3-15,-2 12-14 16,-3-2-26-16,0-15-11 15,-5-10-13-15,-8-28-7 16,-3-10 14-16,-9-9-27 16,1-5-15-16,-6-17-22 15,-7-8-10-15,-3-21-208 0,-2-10 214 16</inkml:trace>
  <inkml:trace contextRef="#ctx0" brushRef="#br0" timeOffset="41675.9">4468 8881 1455 0,'-14'1'90'16,"-5"4"34"-16,-2 3-7 16,-1 4-44-16,-1 3-8 15,4 0-18-15,1 8-9 0,9 3-9 16,1 9-1-16,14 6-14 15,10 3-5-15,14 7-2 16,10-4-2-16,13-3 4 16,6-4 7-16,-6-9-4 15,-1-6-13 1,-8-9-43-16,-4-2-19 0,-13-4-72 16,-8-9-26-16,-8-2 95 15</inkml:trace>
  <inkml:trace contextRef="#ctx0" brushRef="#br0" timeOffset="41927.41">4956 9062 1388 0,'1'0'118'0,"-2"3"105"15,-11 7-57-15,-10 4-28 0,-3 8-6 16,-10 3-48-16,-4 4-23 15,-7 0-39-15,-1 6-8 0,4-2-11 16,5 5-11-16,7-6-24 16,6-4-34-1,6-12-65-15,6-7-28 16,13-10-198-16,5-9 206 16</inkml:trace>
  <inkml:trace contextRef="#ctx0" brushRef="#br0" timeOffset="42560.51">2924 9839 732 0,'-16'12'87'0,"6"-5"50"0,1 6 16 0,4-7-35 0,2 1-15 0,9-3-1 0,2 1-8 0,10-2 6 16,-1 2 3-16,8-2-16 0,0 3-9 16,9 4-35-16,-1-2-13 15,1 1-27-15,-2 4-15 16,1-2-35-16,2 0-30 16,-2-3-49-16,5-2-28 0,0-1 85 15</inkml:trace>
  <inkml:trace contextRef="#ctx0" brushRef="#br0" timeOffset="42796.61">3555 9761 1545 0,'12'-4'101'0,"-1"4"30"15,-4 8-18-15,-1 8-44 16,-1 13-20-16,-4 12-22 16,-1 4-10-16,0 12-15 15,2-3-12-15,4-4-31 16,2-1-30-16,1-11-65 16,3-3-12-16,-1-10 74 0</inkml:trace>
  <inkml:trace contextRef="#ctx0" brushRef="#br0" timeOffset="43159.91">3824 9836 1407 0,'11'-4'107'15,"5"-4"39"1,3-2-28-16,3 2-15 0,7 2-32 15,2 3-14-15,-1 3-28 16,-6 6-13-16,-7 4-11 16,1 7-5-16,-15 8-9 15,-5 4-5-15,-9 8-15 16,-11 3-7-16,-6 1-3 16,1 1-1-16,-3 0 12 15,6-8 12-15,10-1 7 16,4-7 8-16,14-8 5 0,10 0 4 15,9-9 8-15,6-2 2 16,4-7-2 0,-3-2-14-16,3-11-28 15,-1 1-30-15,-1-9-56 16,-2 1-107-16,-3-4 128 0</inkml:trace>
  <inkml:trace contextRef="#ctx0" brushRef="#br0" timeOffset="43599.45">4362 9830 1339 0,'-4'-22'105'0,"-4"5"63"16,-10-2-16-16,-2 6-51 16,-5 4-23-16,1 9-40 15,2 7-16-15,6 8-7 16,5 5-2-16,9 7-5 15,2-2-3-15,10 5-5 16,4 3 3-16,2-1-4 16,6 3 1-16,3 1 0 0,2-3-3 15,0 0 3-15,0 3-15 16,-2-6-7-16,-8 3-2 16,-7-4-8-1,-9-4 10-15,-7-6 3 16,-8 1-1-16,-10-9 3 15,-3-4-2-15,-4-9-11 16,2-7 6-16,1-9 0 0,1-4 11 16,8-4 24-16,11-4 1 15,13 1 30-15,9-2 10 16,12 1 9-16,7 3 6 16,1 0-11-16,9-1-16 15,0 4-19-15,4-4-31 0,-3-4-91 16,-3-6-4-16,-6-22 36 15</inkml:trace>
  <inkml:trace contextRef="#ctx0" brushRef="#br0" timeOffset="44279.91">5060 10089 776 0,'-4'0'106'0,"-3"0"88"0,3 0-65 0,-5 0-46 0,4 0-18 0,-1-2-3 0,4 1-7 16,4-3-2-16,6 1 3 15,3 3-6-15,3-1 8 16,3 1 1-16,6 3-3 0,3 5 0 16,12-2-9-16,17 2 2 15,7 1-8 1,14-7-6-16,-4-1-5 15,-7-2-14-15,-4-4-2 0,-13 2-17 16,-1 0-20-16,-12 1-33 16,-4 2-17-16,-12 0-38 15,-5-4-17-15,-9-3-203 16,-5-1 203-16</inkml:trace>
  <inkml:trace contextRef="#ctx0" brushRef="#br0" timeOffset="44528.46">5716 9917 1323 0,'6'17'100'0,"1"-1"49"16,5 0-48 0,7-5-5-16,6 1-31 15,7 2-16-15,1-1-27 0,5 6-7 16,-7 0-10-16,-2 3-4 15,-9-1 3-15,-15 1-3 16,-13 3-1-16,-12 0-3 16,-21 0-21-16,-7 1-23 15,-5-6-58-15,-4-4-28 16,2-11 66-16</inkml:trace>
  <inkml:trace contextRef="#ctx0" brushRef="#br0" timeOffset="44880.33">5200 9928 1091 0,'-8'-2'122'0,"0"2"80"0,-12 3-112 0,-1 7-23 16,-10 4-45-16,1 5-11 16,-5 8-2-16,-3 4-3 0,11 6-4 15,1 2-2 1,11 0-1-16,6-1-3 0,10-1 0 15,14-1 5-15,15-3-1 16,4-2-5-16,14-5-26 16,4-11-34-1,11-8 39-15</inkml:trace>
  <inkml:trace contextRef="#ctx0" brushRef="#br0" timeOffset="47077.97">6360 9921 1124 0,'4'2'81'0,"-1"3"37"0,-1 1-8 0,4 5-23 16,-1 2-6-16,3 4-21 15,-2 5-3-15,2 5-16 0,-3 3-20 16,1 8-14-16,-4 1-17 16,-2 2-43-16,-7-1-28 15,3-6-130-15,-4 1-201 16,6-16 244-16</inkml:trace>
  <inkml:trace contextRef="#ctx0" brushRef="#br0" timeOffset="47560.45">6675 10078 808 0,'5'-4'132'0,"0"-3"208"16,-1 0-222-16,-1 1-14 0,7 0-5 15,4-5-15-15,0 4-14 16,1 4-17-16,0 2-4 15,4 4-14-15,2 3-3 16,-1 0-3-16,4 5-6 16,-8 2-8-16,-1 3-4 15,-10 3-7-15,-6-4-2 16,-9 9 0-16,-7-5-1 0,-8 3-6 16,-1 2-3-1,-2-4-6-15,0 2 2 16,9 0 5-16,4-3 2 0,9 0 6 15,6-3-1-15,14 1 2 16,4 1 2 0,5-2 2-16,3-4-1 0,4-1-3 15,-2-5-5-15,10-4-17 16,-4-2-19-16,-2-8-45 16,0-1-34-16,-12-5 63 15</inkml:trace>
  <inkml:trace contextRef="#ctx0" brushRef="#br0" timeOffset="48144.5">7303 10089 823 0,'16'-10'154'0,"-4"4"212"0,3-4-250 0,-4 7 5 0,-5-6-29 0,-3 6-4 0,-9-2-11 16,-4 0-6-16,-10 2-5 15,-4-3-5-15,-7 1-8 16,-3-1-12-16,-3 4-22 15,0 4-6-15,6 7-14 16,2 5 1-16,9 5 0 16,6 0-2-16,10 2 3 15,4-7-4-15,7 2-1 16,7-2 3-16,8-2 0 16,3 3-2-16,4 4 3 15,5-4-5-15,-2 7 0 16,3-1 3-16,-10 3-12 0,-3 2-4 15,-5 3-12 1,-7-1-9-16,-9 1-9 0,-2-1-1 16,-13-1 6-16,-5 1 2 15,-7-7 10-15,4-2 0 16,-9-8-1-16,2-7 11 16,4-10 28-16,2-5 17 0,10-8 31 15,2-9 7 1,11-10 8-16,9-8 2 0,15 5-9 15,4-5-10 1,15 7-22-16,4 1-12 0,4 5-21 16,-4-2-23-16,-6 2-79 15,-1 0-66-15,1-17 86 16</inkml:trace>
  <inkml:trace contextRef="#ctx0" brushRef="#br0" timeOffset="194108.36">16895 11970 1099 0,'0'3'27'0,"0"-9"3"0,9 0 32 0,-1-4-1 0,5 2 0 0,-9 2-1 0,3 4 7 0,-4 2 0 0,-5 2-2 0,2 3-12 0,-4 3-28 0,2-4-7 0,0 1-6 16,2-3 1-16,0-2 17 15,0 0 10-15,0 0 9 16,0 1 6-16,0-1-2 16,-11 0-13-16,0-1-15 15,3 1-10-15,-12 4-17 16,6 12-3-16,-10 17-5 16,0 7-4-16,10 16-15 15,6 3-5-15,15 4-20 16,5-6-6-16,14-12 12 15,7-7 6-15,1-14 17 16,6-10 5-16,-4-11 8 16,-4-3 1-16,-9-14 7 15,-5-13 5-15,-9-14-1 16,-3-12 3-16,-6-17 2 0,-1-9 0 16,-2-11 14-16,-5-7 10 15,-3-1 14 1,-2-1 12-16,-3 9-8 0,4 6-13 15,-2 21 0-15,-4 14-8 16,1 30 12-16,-2 16 2 16,-8 30 2-16,-4 20-1 0,-7 23-8 15,5 13-6-15,10 13-17 16,12 4 1-16,26 5-16 16,11 3-19-16,19-3-54 15,5-5-18 1,7-20-21-16,3-12 4 15,1-21 19-15,1-14-11 0,-4-19-304 16,-3-9 268-16</inkml:trace>
  <inkml:trace contextRef="#ctx0" brushRef="#br0" timeOffset="194452.63">17437 12114 167 0,'-6'1'-4'0,"0"1"-6"0,-5-2 2 0</inkml:trace>
  <inkml:trace contextRef="#ctx0" brushRef="#br0" timeOffset="195070.69">16985 12162 596 0,'-21'-3'130'0,"-4"-1"76"16,14 4-30-16,0 0-15 0,11 0-57 15,1 1-10 1,7 4-24-16,5 4-11 16,-8 2-17-16,-2 4-9 15,0 0-13-15,-3 3-7 16,-8-4 9-16,8 0 3 16,-5-9 0-16,4-4 12 0,-6-1 9 15,7-8-3-15,0-9 11 16,4-2-10-16,-4-8-15 15,0 2-7-15,-4-2-15 16,-5-7-4-16,-7 4-2 16,-3-3 0-16,-9 6-1 15,-2 3 1-15,-8 7-1 16,-5-4 2-16,2 10-3 16,-1 8-2-16,12 11-2 15,3 6-2-15,5 13 4 16,5 3-1-16,7 16 1 0,1 6-1 15,7 11-3 1,2 1-10-16,8 1-15 0,-2-7-2 16,12-13-12-16,1-12 5 15,6-18 15-15,13-13 6 16,9-15 13-16,-1-12 6 0,12-16-20 16,-6-8-37-1,2-12-47-15,-2 4-233 16,-2 8 206-16</inkml:trace>
  <inkml:trace contextRef="#ctx0" brushRef="#br0" timeOffset="195570.86">17264 12136 1142 0,'-3'6'105'0,"0"5"111"0,3-2-46 0,3 2-19 0,3 1-14 0,5-3-38 16,2 2-25-16,4-3-35 16,-3 0-14-16,5-5-26 15,2-1 3-15,2-7-1 0,6-5-1 0,-2-5-1 31,-1-1 1-31,1-8 0 16,-2 0 0-16,-9 2 1 0,-2 2-1 16,-10 3 11-1,-4-1 9-15,-11 2 7 16,-2 4-3-16,-6 1-5 0,0 9-7 16,-8 5-11-16,-3 10 6 15,-3 12-4-15,0 8-7 0,5 13 2 16,-2 0-1-16,15 3-5 15,4-7 10-15,16-4 1 16,9-5-7-16,19-4 5 16,8-4-2-16,12-9-1 15,-1-5 3-15,1-5 3 16,-2 0-19-16,-7-4-39 16,-6-2-37-16,-7-11-97 15,-5-3-90-15,0-1 153 16</inkml:trace>
  <inkml:trace contextRef="#ctx0" brushRef="#br0" timeOffset="195903.33">18020 12073 1048 0,'-13'4'147'0,"-9"4"208"16,1 2-175-16,-2-1-19 0,-1 1-15 0,0-7-43 0,4-3-19 0,1 6-43 16,2 2-8-16,9 17-27 15,3 7-9-15,8 17-3 0,8 7-2 16,8 1 1-1,5 1 5-15,9-10-1 16,0-2-14-16,11-13-20 16,0-3-20-16,7-16-49 15,-2-8-21-15,0-12 48 0,-8-8 14 16</inkml:trace>
  <inkml:trace contextRef="#ctx0" brushRef="#br0" timeOffset="196767.8">19791 11918 967 0,'-6'6'122'0,"0"-4"116"0,-1-2-98 0,4-2-1 0,-3-1-16 16,-4-3-17-16,4 1-23 16,-7 0-15-16,1 5-20 15,-6 8-8-15,-4 10-15 0,-3 4-4 16,-3 16-14-16,1 10-5 16,6 17-3-16,7 9-9 15,8 3-4-15,7-1-1 16,20-19-16-16,7-7 4 15,15-21 4 1,4-9 3-16,8-18 15 0,-1-8 2 16,1-15 18-16,-1-9 12 0,-13-11 15 15,3-3 10-15,-25-7-3 16,-6-1 0 0,-18-11-5-16,-16 3-14 0,-15-6-13 15,-6-2-5-15,-7 10-17 16,5 6 3-16,9 20 1 15,6 9-9-15,6 20 0 16,-4 4-14-16,3 13-35 16,2 5-16-16,3 13-77 0,5-4-25 15,3-2 95 1</inkml:trace>
  <inkml:trace contextRef="#ctx0" brushRef="#br0" timeOffset="197005.31">20313 12309 2039 0,'-1'17'141'0,"-4"-4"90"0,3-5-81 0,1-10-65 0,-9-4-35 0,7 0-95 0,3-4-34 0,-4 7-91 16,4 2-50-16,1-3-144 16,7 0 188-16</inkml:trace>
  <inkml:trace contextRef="#ctx0" brushRef="#br0" timeOffset="197269.89">20780 11631 1667 0,'0'24'157'0,"3"4"154"15,4 7-72-15,-1 4-45 16,5 5-46-16,2 15-92 15,4 8-37-15,-7 14-23 16,-1 4-15-16,4 2-52 16,-2-4-37-16,0 1-98 15,1-7-57-15,1-3 148 16</inkml:trace>
  <inkml:trace contextRef="#ctx0" brushRef="#br0" timeOffset="208753.59">17851 15745 417 0,'0'0'118'0,"1"0"170"0,1 0-82 0,-2-6-45 0,3 1-17 0,2-1-43 15,-4 0-20-15,1-2-18 16,-2 3-10-16,0-3-15 16,0 4 2-16,0 4-10 15,0 0-7-15,-3-2-8 16,-5 10-6-16,-6 12-9 16,-10 10 5-16,-3 18-4 0,2 7-1 15,9 11-1-15,4 7-2 16,8-6 1-16,6-3 0 15,14-19-1-15,7-12 3 16,15-15 6-16,5-12 8 16,7-12 11-16,1-12 6 15,-9-15-1-15,1-6 1 16,-11-13 3-16,-7-8-8 16,-14-2 5-16,-2-4-2 0,-17 9-6 15,-9-1 2-15,-8 14-12 16,-8 8-2-16,3 12-25 15,-2 14-8-15,4 20-28 16,1 12-32-16,0 13-50 16,0 3-9-16,13-1 64 15</inkml:trace>
  <inkml:trace contextRef="#ctx0" brushRef="#br0" timeOffset="208959.34">18636 15982 1798 0,'-12'17'151'0,"-1"-1"31"0,-4-14-84 0,-2-1-18 0,3-2-123 0,0-7-39 0,5 3-118 15,0-4 97-15</inkml:trace>
  <inkml:trace contextRef="#ctx0" brushRef="#br0" timeOffset="209823.45">19304 15734 1240 0,'0'0'95'0,"1"0"53"0,4 0-31 0,-5-1-33 0,-3-2-20 0,-2 7-28 16,-7 3-14-16,-4 15-11 15,-5 11-10-15,5 13-7 16,2 6 3-16,8 6-25 16,9-6 2-16,11-14-6 15,7-7-3-15,14-12 24 16,2-12 15-16,6-9 31 0,3-9 9 15,-4-13 14 1,-4-4-7-16,-9-11-9 0,-10-2-6 16,-15-10-9-1,-4 1-7-15,-22 1-10 0,-5 5-2 16,-15 6-10-16,-9 5-15 0,13 17-30 16,4 11-12-16,15 11-44 15,5 13-17 1,6 3 71-16</inkml:trace>
  <inkml:trace contextRef="#ctx0" brushRef="#br0" timeOffset="210160.77">19894 15894 1257 0,'1'-15'92'15,"-1"3"79"-15,-1 9-127 16,-4 6-14-16,-3 21-19 16,-1 10-6-16,4 18-6 15,0 3-1-15,7-1-1 0,2-5 7 16,17-16-4 0,6-16 4-16,9-17 11 15,7-3 3-15,-2-20 17 16,4 1 1-16,-7-8 10 15,-6 1 0-15,-10-1 1 0,-13 2-5 16,-18 3-12-16,-12-2-5 16,-15 3-33-16,-5 5-19 15,0 2-45-15,-1 3-28 0,7 1-168 16,8-1 164 0</inkml:trace>
  <inkml:trace contextRef="#ctx0" brushRef="#br0" timeOffset="210495.92">20703 15908 1568 0,'9'6'88'0,"1"-1"33"0,-1-7-127 0,1-6-54 0,-4-3 24 0</inkml:trace>
  <inkml:trace contextRef="#ctx0" brushRef="#br0" timeOffset="210668.12">21651 16111 875 0,'2'0'295'0,"-1"2"-148"16,20 3 241-16,-7-9-396 0,2-11-352 0,3-12 244 16</inkml:trace>
  <inkml:trace contextRef="#ctx0" brushRef="#br0" timeOffset="210836.61">22451 16110 1656 0,'22'12'73'0,"-8"-8"0"0,-3-9-77 15,-9-19-54-15,-4-7 24 16</inkml:trace>
  <inkml:trace contextRef="#ctx0" brushRef="#br0" timeOffset="210988.98">23150 15861 1654 0,'30'22'64'16,"-3"-3"16"-16,-16-18-100 0,-8-4-40 15,-3-21-310-15,0-10 228 16</inkml:trace>
  <inkml:trace contextRef="#ctx0" brushRef="#br0" timeOffset="211119.73">23789 15826 1412 0,'27'19'142'0,"-7"-10"145"15,1-7-280-15,-17-15-131 16,1-10 63-16</inkml:trace>
  <inkml:trace contextRef="#ctx0" brushRef="#br0" timeOffset="211804.49">20083 16636 975 0,'-44'-1'88'15,"3"-2"61"-15,1-8-51 16,4 0-3-16,11 6-19 15,6 0-12-15,9 10-5 16,6 3 4-16,7 6 11 16,5 5 11-16,9 5 3 15,5-2-12-15,7 0-23 0,-1 0-17 16,4-3-23 0,-1 0-5-16,2-7-7 0,8 2-1 15,5-4 0 1,3-7 0-16,14 2 0 0,-1-4 2 15,16 3 0-15,11-3 0 16,23-2 4 0,19-4 6-16,11-6 5 0,1 1 3 15,15-1 2-15,5-6 2 16,12 3-10 0,4-2 0-16,12 0-6 0,-3 0-6 15,12-1 0-15,9 3 0 16,8 9-3-16,3 4 3 15,18 8 0-15,-1 12-2 0,-17 8 1 16,12 5-3-16,-5 6 5 16,-7 4 3-16,10-6 6 15,-6-1 0-15,-27-2-5 16,-3-14-5-16,-26-6-59 16,-14-7-44-16,-31-17 55 15</inkml:trace>
  <inkml:trace contextRef="#ctx0" brushRef="#br0" timeOffset="-30738.76">7049 17813 528 0,'-2'0'4'0,"2"-5"8"0,-3-1 24 0,-3-4 35 0,4 4 27 0,1-2 40 0,-1 5 5 0,1 0-6 0,1 0-16 0,0 3-36 16,0 0-14-1,-2 0-23-15,-1 3-9 16,1-2-12-16,1-1-4 16,1 0-12-16,0 0 1 0,0 0-1 15,9-1-7-15,2-7 9 16,3-3 2-16,2 2 5 15,3 2-3-15,-1-1-1 16,-1 4-8-16,2 2-9 16,-2 0 1-16,-3 2-2 15,5 2 5-15,0-2 1 16,0 3-2-16,0 2 0 16,3 1-4-16,-1 4 2 15,2-6 3-15,9 7-1 16,-4 0 1-16,2-4-3 15,5 1 3-15,3-5 7 16,3-2 3-16,5-1 12 16,-2 2-5-16,2-2-1 15,-4 2-4-15,-2 2-8 16,1-1-2-16,7 7-3 16,5-5-2-16,5 3-1 0,0-7 0 15,1-1 0-15,-4 0 1 16,6 0-3-16,-5-1 5 15,7 1-2-15,0 0 1 0,-2 1 2 16,6 2-2 0,2 0 1-16,5 2 0 15,3-3-2-15,-1-1 0 0,-11 1 0 16,-4 1 0-16,-4 3 7 16,2-1 3-16,2 3 2 15,5-3 1-15,2 1-2 16,11-3-6-16,-5 0-1 15,-3-1 5-15,-9-1-3 16,-4-1 0-16,2-1-1 16,5-2-7-16,-1-7 1 15,6-2 1-15,7-6-1 16,8 3 1-16,5-6 1 16,-5 5-1-16,4 5 0 15,-2 0 3-15,-7 8-3 16,5 1-1-16,-6 2 4 15,0 2 5-15,-2 0 3 0,-3-2 3 16,-14 0-4 0,-9 0-3-16,-1 1-4 0,-2 5-2 15,1 1-2-15,-1 2 1 16,0 4 1-16,4 3 1 0,5 4 0 16,6 1-2-16,1-1 7 15,3 4 10-15,4-7 10 16,-2 4 1-1,4-7-9-15,-6-5-9 16,-3-6-9-16,-3-3-25 0,-15-11-99 16,-5-3-199-16,-44-13 181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06T18:19:00.99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2263 5828 979 0,'19'11'93'0,"-1"4"75"0,8 0-101 0,-4 8-32 0,1 2-10 0,-4-1 10 15,7 0 3-15,0-4 2 16,8 1-1-16,7-5-20 15,3-2 0-15,14 0-12 16,4-1-7-16,13-2-2 16,4 1 2-16,6 1 0 15,13-1 0-15,3 3 1 16,5-1 3-16,9 0 3 0,0-1 0 16,5-7 2-16,11-5-2 0,11-7-7 15,5-5 2-15,7-5-1 16,6-1 1-1,4 1 3-15,8-1 4 16,0 4 2-16,0 2 1 0,1 3 0 16,2 4-7-16,-4-3-1 15,-3 4-2 1,6-8-2-16,0-1 1 0,7-4-1 16,8-6 0-16,-9 0 1 15,3 3 7-15,5-2-5 16,-5 4 3-16,6 4 5 15,-9 4-9-15,9-1 2 16,-7 4-1-16,-10-4 2 16,3 4 0-16,-11-2 7 15,2 5-7-15,-9-2-1 0,-2 4 10 16,-12-1-9-16,-2 2 6 16,7 3-3-1,-4 1-7-15,-1-3-1 16,-1 1 2-16,-1-2-6 15,2 0 3-15,-7 1 1 16,-4 7-2-16,-4-3 7 0,2 1-4 16,10 2 4-16,-11-3-5 15,7 0 1 1,-2-5-1-16,13-7-2 0,7 1 1 16,6-4-1-16,-2 4 3 15,6-6-3-15,1 2 3 0,-2 2 1 16,2 2-3-16,4-4 3 15,-3 1-2 1,4-5 0-16,1-2 1 0,1-1-2 16,0-4 7-16,-2 7 0 15,0 0 8-15,-4 7 3 16,-4 1 0-16,-2 6 0 16,-4 3-4-16,-5 0 3 15,4 2-6-15,-2-8 0 16,-8-3-3-16,-14-7-4 15,-3-1-6-15,-11-5-53 0,-5-1-43 0,-21-18 52 32</inkml:trace>
  <inkml:trace contextRef="#ctx0" brushRef="#br0" timeOffset="27595.38">14778 1697 1185 0,'22'-8'146'15,"-3"1"187"-15,0-1-207 0,-12 8-40 0,-2 4-16 16,-5 12-31-16,-5 3-18 0,-2 11-12 0,3 3-6 0,-2 3-3 0,3 1-1 0,3-7-6 15,0 3-2-15,9-3 1 16,2-2 3-16,7-3 4 16,2-3 4-16,9-3 12 15,-1-1 8-15,-1-9 10 16,0-1-6 0,-5-3-9-16,-6 0-11 0,3-5-7 15,-2-2 2-15,3-4 2 16,6 2-4-16,7-3 1 15,5 0-1-15,14 3-2 16,8 0 4-16,15 4-2 16,3 7 0-16,5-4 3 15,6 3-4-15,10-3 2 16,8-1 1-16,29-7-2 16,6-3 1-16,13-3 1 0,7-3-3 15,13 0 1-15,7-5 0 16,15 2 0-16,9-7-1 15,0 7-8-15,2-2-4 0,11 6-13 16,-3 7-2 0,-15-1-1-16,-6 4 9 15,-17 3 11 1,-12 0 4-16,-22 2 11 0,-17-2 6 16,-45 0 18-16,-15-3 4 15,-29 0 6-15,-12-4-8 0,-16 1-6 16,-10-5-1-16,-13-6-10 15,-6-2 3-15,-1-5-14 16,-5-6-5-16,-1-6-3 16,-4-4-10-16,-6-16-5 15,0-9-2-15,3-12-8 16,-4-5 2-16,3 14 2 16,7 11-3-16,-6 33-10 0,1 21-6 15,-14 32-25-15,1 15-21 16,-9 9-240-16,-3 6 213 15</inkml:trace>
  <inkml:trace contextRef="#ctx0" brushRef="#br0" timeOffset="28560.75">16761 2454 1173 0,'12'-9'89'0,"-2"-5"58"0,-4-1-33 0,-11 0-33 0,-9-6-14 0,-10 4-28 0,-9-2-11 0,-6 3-2 16,-4 2-6-16,-4 1-13 15,-4 5 2-15,12 5-11 16,3 5 2-16,14 7 0 16,1 7 1-16,10 5-1 0,5 2 3 15,7 4-3-15,6-2 4 16,12 2-2-16,4-2-4 16,10-4 2-16,5 2-3 15,0 0 2-15,3-1-6 16,-5 1-3-1,-2 3-4-15,-16 3-4 0,-3-2 8 16,-17 2 1-16,-11-4 3 16,-12 0-6-16,-3-1-6 0,-8-4 2 15,-2-1-4-15,6-9 12 16,1-9 4-16,12-13 20 16,4-12 21-1,9-15 20-15,8-9 12 16,15-9 13-16,4-6-3 15,13 0 1-15,4 10-9 0,0 7-23 16,-6 13-14-16,-6 11-17 0,-4 6-18 16,-1 7-61-1,0 2-41-15,4-1-73 16,-2 2-315-16,12-7 316 16</inkml:trace>
  <inkml:trace contextRef="#ctx0" brushRef="#br0" timeOffset="28846.61">17054 2178 1490 0,'5'11'89'0,"1"-1"51"16,-1 1 6-16,-5 6-4 0,-2 5-16 0,-1 15-55 0,-3 5-23 0,1 7-29 0,0 5-8 0,4-5-10 16,1-4-15-16,6-4-50 15,-3-6-33-15,5-5-73 16,-2-3-12-16,1-12 101 0</inkml:trace>
  <inkml:trace contextRef="#ctx0" brushRef="#br0" timeOffset="29176.83">17100 2541 1168 0,'0'-13'123'0,"3"2"130"15,0 3-87 1,0 4-13-16,-1-4-19 0,6 3-42 15,3-6-20-15,8 3-30 16,4 2-10-16,4 6-8 16,-2 6-8-16,1 8-5 15,-4 5 4-15,-5 7-10 16,-4-1-5-16,-5 0 3 16,-4 2-12-16,-4-4-10 0,-3-2 5 15,-9-5-17 1,-4-5 4-16,-6-3 6 15,-7-5-1-15,-4-8 13 16,-5-4 1-16,5-15-2 0,2-6-3 16,4-6-48-1,2-2-30-15,9 6-68 0,-6 1-268 16,12 9 276-16</inkml:trace>
  <inkml:trace contextRef="#ctx0" brushRef="#br0" timeOffset="30874.1">16213 663 1141 0,'-1'-2'87'0,"1"-1"37"0,1-6-12 0,4-2-21 0,1 0-10 0,1-2-2 0,-4 3 4 0,-3-1-18 0,-14 4-7 0,-7 3-17 15,-7 4-8-15,-28 8-18 16,0 5-3-16,-15 9-12 16,-4 8-4-16,16 5 3 15,5 7-3-15,14 2-8 16,6 5-1-16,18 2-2 15,5-1 2-15,11-6 6 16,8 2 3-16,3-3 1 16,-2-1 2-16,9 2 1 15,-3-6 0-15,3-2 0 16,4-7-1-16,5-9 6 16,7-2 7-16,7-12 13 0,10 0 5 15,4-12-5-15,5 0-2 16,-6-13-21-16,-9-2-21 0,-15-10-60 15,-12-1-39-15,-20-4 58 16</inkml:trace>
  <inkml:trace contextRef="#ctx0" brushRef="#br0" timeOffset="31059.69">15719 1119 1562 0,'27'12'101'0,"5"-9"26"16,6-4-4-16,11-15-46 16,1-8-31-16,5-10-73 15,5-4-34-15,5-5-93 16,0-3-107-16,2 1 151 16</inkml:trace>
  <inkml:trace contextRef="#ctx0" brushRef="#br0" timeOffset="31210.95">16663 779 1460 0,'14'19'113'0,"-11"7"53"0,-9 4-16 16,-23 4-44-1,-8 4-34-15,-12 3-41 16,-3 3-13-16,0-3-40 0,4-4-25 0,15-9-65 16,8-9-39-1,11-10-269-15,7-9 256 16</inkml:trace>
  <inkml:trace contextRef="#ctx0" brushRef="#br0" timeOffset="31389.13">16291 814 1267 0,'4'-3'93'0,"4"3"78"16,5 5-27-1,10 15-5-15,4 5-16 0,14 4-49 16,8 7-23-16,13-9-31 15,4-2-10-15,8-4-37 16,-1-4-23-16,-12-3-95 16,-2-4-28-16,-17-9 88 15</inkml:trace>
  <inkml:trace contextRef="#ctx0" brushRef="#br0" timeOffset="31772.2">17000 809 1006 0,'0'23'133'0,"0"11"194"0,2 12-185 16,1 1-16-16,0 4-27 16,2-6-59-16,-2-5-24 15,-1-2-29-15,-1-4-32 16,-1-7-30-16,-3-5-28 0,2-4-27 16,1-10 13-16,-5-10 23 15,5-4 36 1,0-18 54-16,-2-3 32 0,2-12 48 15,5-12 22-15,-5-12 32 16,-3-9 7 0,6-10-4-16,3 0-7 0,10 17-19 15,8 16-5-15,1 27-19 16,0 11-11-16,5 20-23 16,0 6-21-16,-5 10-17 15,-7 3-9-15,-10 5-2 16,-7-3 5-16,-4 5-4 15,-6-7-11-15,-7-2-17 16,-5-1-21-16,-2-11-21 16,-3 0-15-16,0-6-54 15,-4-6-28-15,-14-9 88 16</inkml:trace>
  <inkml:trace contextRef="#ctx0" brushRef="#br0" timeOffset="36591.54">16065 3754 480 0,'5'-2'131'0,"-18"7"-57"0,-6 4 174 0,2-1-147 0,3-6 24 0,3-1 6 0,6-2-35 0,-3 2-16 0,3 3-29 0,-3 3-8 0,0 9-17 16,-4 5-5 0,1 12-6-16,0 3-9 0,9 7-5 15,4-1-1-15,13-2-2 16,8-4-2-16,8-9 1 16,5-7-3-16,12-10 9 15,1-10 7-15,-7-14 23 16,-1-12 14-16,-5-10 17 15,-7-7 7-15,-7-7-5 16,-8-2-8-16,-14-2-16 16,-11 2-9-16,-16 3-15 15,-6 8-13-15,-16 11-13 16,-9 12-7-16,1 18-21 16,-1 1-14-16,15 12-35 15,7-1-12-15,22-1-47 16,6-3-168-16,19-1 202 15</inkml:trace>
  <inkml:trace contextRef="#ctx0" brushRef="#br0" timeOffset="37229.46">17005 3842 860 0,'-3'0'88'0,"3"2"42"0,2 1 13 0,9 2-27 0,3-4-18 0,9 1-17 0,4-1-9 0,10 1-7 16,10 3-2-16,16-1-10 15,14 6 2-15,20-2-15 16,-4 1-12-16,-2 1-11 16,-7-4-8-16,-18 0-17 15,-1-4-16-15,-20-1-39 0,-2-2-8 16,-18-6-46-1,-6-2-11-15,-8-12 80 16</inkml:trace>
  <inkml:trace contextRef="#ctx0" brushRef="#br0" timeOffset="37489.08">17848 3680 1134 0,'3'-4'101'0,"0"3"72"16,10-1-58-16,-1 2-3 15,4 3-16-15,4 4-15 16,6 1-25-16,2 3-8 16,12 6-26-16,4 0-2 0,-3 4-14 15,0-1-5-15,-14 4 0 16,-15-3-4-16,-12 9-3 16,-17-4-1-16,-23 6-20 15,-10 3-10-15,-15 1-33 16,-3 3-27-16,4-1-38 15,8-6-113-15,17-10 152 16</inkml:trace>
  <inkml:trace contextRef="#ctx0" brushRef="#br0" timeOffset="38055.67">18640 3820 962 0,'-2'-2'111'0,"2"-4"70"0,2-5-11 0,7-2-54 0,2-5-10 0,5 2-16 16,0 2-2-16,4-1-13 16,-3 7-14-16,7 4-14 15,5 1-9-15,5 3-7 16,4 1 0-16,3 5-10 0,-5 7-2 15,2 9-15 1,-9 2-2-16,-10 3 1 16,-8 3-6-16,-19 3 3 0,-14 3 1 15,-8-1-3-15,-13 1-6 16,-12-1-5 0,0 1-6-16,3-6 5 0,9-2 3 15,21-4 5-15,11-2 1 16,12-3-2-16,14 0 1 15,15-7-1-15,4 0 5 16,18-11 1-16,10-7 2 0,-5-13-22 16,1-10-20-1,-4-12-55-15,-7-1-27 16,-4-1-40-16,-7-2-79 0,-3-1 150 16</inkml:trace>
  <inkml:trace contextRef="#ctx0" brushRef="#br0" timeOffset="38369.94">19337 3724 1295 0,'-11'16'63'0,"-2"4"29"15,-1-4-4-15,1-4 13 0,4-1-12 16,1-6-17-16,5 3-11 16,4-3-23-1,6 0-9-15,-1 2-22 16,5 1-7-16,2-1-1 15,-1 2 2-15,6 4 0 0,4 1 0 16,5 2 1 0,3 4-2-16,3-2-2 15,1 2 0-15,-5 1 1 16,-9-1-1-16,-1 2 1 0,-8-5 1 16,-8 4 1-16,2-4 0 15,-11-3-9-15,-5 1-10 16,-14-7-30-16,-5-2-13 0,-16-5-36 15,0-2-20 1,2-7 68-16</inkml:trace>
  <inkml:trace contextRef="#ctx0" brushRef="#br0" timeOffset="38569.42">19446 3587 1351 0,'1'9'82'0,"-1"1"36"16,-1-6-28-16,-1-2-8 0,4-2-18 16,13-10-25-1,9-2-16-15,12-7-21 16,1-3-25-16,2 4-59 16,-3 6-32-16,-4-1 55 15</inkml:trace>
  <inkml:trace contextRef="#ctx0" brushRef="#br0" timeOffset="38902.69">19875 3640 932 0,'-3'8'113'0,"-4"3"166"0,-5 0-168 15,-10-1-17 1,-2 1-8-16,3 3-39 15,-1-2-12-15,10 6-13 16,2-4-7-16,15 0 3 16,4 2 3-16,14 0 6 15,3 4 8-15,3-1-5 16,5 0 3-16,4-3-3 0,2 3-5 16,6-2-4-16,-5 5-6 15,-11-3-5-15,0 3-3 16,-19-3-2-16,-2 2 1 15,-22 1-10-15,-12-2-11 0,-16 5-38 16,-11 1-12 0,0-6-51-16,2-1-24 15,7-8 88-15</inkml:trace>
  <inkml:trace contextRef="#ctx0" brushRef="#br0" timeOffset="39123.98">20039 3697 1411 0,'0'0'74'0,"0"-2"27"16,5-2-13-16,10-4-13 15,9-10-25-15,20-5-32 16,13-4-13-16,0-5-74 15,4-1-12-15,6-11 35 16</inkml:trace>
  <inkml:trace contextRef="#ctx0" brushRef="#br0" timeOffset="88191.58">16218 4416 885 0,'-3'-13'111'0,"3"2"84"0,0-4-82 16,5-3-4-16,1 3-25 0,0 0-8 0,-1 6 0 0,1 6-4 0,-6 7-1 0,2 4 0 15,-7 10 6 1,2 1-1-16,-3 4-6 16,-2 6-10-16,5 5-17 15,-5 7-6-15,16 11-17 16,-1 4 4-16,9 10-11 15,5 3-3-15,-9 2-5 16,3 3-9-16,-1-9 1 16,-5-10-2-16,4-12-17 15,-5-15-11-15,-7-12-46 0,-1-7-27 0,-9-10-55 16,-2-10-1-16,-7-13 86 16</inkml:trace>
  <inkml:trace contextRef="#ctx0" brushRef="#br0" timeOffset="88489.33">15917 4870 1143 0,'12'-1'83'0,"-1"-2"66"16,3-4-35-16,5 1-7 15,4 4-19-15,8 7-40 16,-1 11-23-16,8 17-17 15,-8 3-8-15,5 7-1 0,1-2 6 16,3-2 0-16,1-6 0 16,-6-4 1-16,-4-6-4 15,-1-10 11-15,-4-2 14 16,-4-17 17-16,-6-7 6 16,-2-12 7-16,-2-10-9 0,-6-15-19 15,1-7-8 1,-4-5-29-16,-1 4-21 15,1 9-64-15,-1 7-41 16,7 7 67-16</inkml:trace>
  <inkml:trace contextRef="#ctx0" brushRef="#br0" timeOffset="90191.48">15571 5995 854 0,'-1'6'115'0,"-4"3"112"0,0 3-65 0,0 0-56 0,4-2-22 0,-2-7-26 16,-1 0-9-16,9 0 3 0,0 2-3 15,8-2 4-15,-2 3-1 16,9 4-9 0,1-2-4-16,4 4-19 0,2-5-5 15,-1-1-11-15,4-5-3 0,-1-1-19 16,-4-9-30 0,-8-7-77-16,2-4-130 15,-9-6 141-15</inkml:trace>
  <inkml:trace contextRef="#ctx0" brushRef="#br0" timeOffset="90425.99">16117 5775 1086 0,'8'2'150'15,"1"1"180"-15,-6 7-220 16,4 1-9-16,-6 6-33 15,1 7-23-15,-2 12-24 16,-5-3-3-16,5 0-16 16,8 5-5-16,0-8-27 15,0 2-24-15,-2-4-64 0,2-1-1 16,6-13 52 0</inkml:trace>
  <inkml:trace contextRef="#ctx0" brushRef="#br0" timeOffset="90858.4">16343 5798 1257 0,'6'-13'80'0,"5"-1"45"15,-2-4 2-15,7 4-26 16,2 0-10-16,-3 3-19 16,6 3-10-16,-5 7-19 15,1 1-8-15,3 7-17 0,-2-2-6 16,2 8-6-16,-4-1 0 16,-5 7-4-1,0-1-1-15,-11 5-1 16,-6 4 0-16,-5 0 0 15,-8 3 0-15,0 1-7 16,-3-4-3-16,1 2 0 0,6-4-3 16,10-3 10-1,0-8-2-15,15 0 1 0,2-1 3 16,12-4 1-16,4-4 0 16,1-5 1-16,5-1-3 15,-5-9-28-15,2-4-23 16,-4-10-68-16,0-1-29 15,-3-8 73-15</inkml:trace>
  <inkml:trace contextRef="#ctx0" brushRef="#br0" timeOffset="91147.53">16715 5643 804 0,'-8'5'141'0,"-1"-4"241"15,4 4-250-15,5 0-11 16,1-5-19-16,10-7-24 16,10 3-6-16,12-4-11 15,0 5-1-15,15 3-20 0,-9 0-12 16,11 6-12 0,-4 2-4-16,-6 6-4 15,-9 8-5-15,-10 7-3 0,-10 7 0 16,-11 10-4-16,-11 1 5 15,-8 6-11-15,0 3-13 16,-10-4-30-16,4-3-28 0,6-12-49 16,5-5-110-16,12-18 139 15</inkml:trace>
  <inkml:trace contextRef="#ctx0" brushRef="#br0" timeOffset="93391.6">19727 4418 936 0,'4'-8'95'0,"3"1"91"0,-6 1-55 16,-1 5-5-16,-3 2-15 0,-2 5-19 0,2 2-8 0,0 8-19 16,0 0-2-16,0 8-16 15,3 2-5-15,9 14-2 16,2 2-5-16,2 12-10 16,-2 1-5-16,0-1-14 15,-6-2 0-15,1-8-9 16,-3-6-14-16,-1-7-39 15,-1-10-26-15,-2-7-44 0,-3-4-22 16,-3-12-290 0,-6-1 279-16</inkml:trace>
  <inkml:trace contextRef="#ctx0" brushRef="#br0" timeOffset="93655.59">19654 4809 1234 0,'-3'6'87'16,"-2"5"46"-16,0-1-27 16,2 7-11-16,5 2-22 0,9 6-36 15,3 0-3-15,11 1-18 16,-1-4-10 0,11-5-5-16,-4-3 3 0,2-6-6 15,-4 0 2 1,-6-13 2-16,-1-1 7 0,-3-11 11 15,-1-9 7-15,-7-4-4 16,-3-1-17-16,-7-10-48 16,-1 6-38-16,2 0-217 15,1 2 178-15</inkml:trace>
  <inkml:trace contextRef="#ctx0" brushRef="#br0" timeOffset="94889.82">19409 5679 1086 0,'4'2'90'0,"0"3"40"0,-1-4-24 0,4 1-7 0,1 4-28 0,0 2-11 16,-5 9-17-16,6 7-10 0,-10 9-15 15,-1 3-6 1,-3 4-12-16,2-2 3 15,3-5-11-15,0 0-16 16,-1-6-20-16,-1-2-21 0,-6-9-42 16,3-4-102-16,-4-9 129 15</inkml:trace>
  <inkml:trace contextRef="#ctx0" brushRef="#br0" timeOffset="95141.01">19211 5894 1010 0,'3'1'120'0,"6"1"77"16,5 1-66 0,2-3-10-16,5 3-51 0,2-3-15 0,3 0-31 15,0 0-4 1,4-5-10-16,0 4-15 15,4-2-32 1,0 1-29-16,-2-7-136 0,3-2-205 16,-6-8 240-16</inkml:trace>
  <inkml:trace contextRef="#ctx0" brushRef="#br0" timeOffset="95391.32">19777 5643 856 0,'8'-5'136'0,"-2"4"189"15,-3 2-180-15,2 17-30 16,-2 4-15-16,0 19-34 16,5 8-18-16,-5 11-25 15,-3-2-7-15,4-3-11 16,-4-8-1-16,4-9-26 15,-2-5-12-15,-1-12-51 16,3-4-44-16,-4-14 77 16</inkml:trace>
  <inkml:trace contextRef="#ctx0" brushRef="#br0" timeOffset="95725.69">19897 5698 1255 0,'8'0'90'0,"-2"-3"48"16,7 1-7-16,6-4-22 15,0 5-15-15,9-4-27 16,0 5-7-16,4 6-23 16,3 0-7-16,-10 4-20 15,0 7-7-15,-14 5-3 16,-6 4-1-16,-10 8-17 15,-9-4-6-15,-11 7-8 16,-2 2-6-16,5 0 15 16,1 1-1-16,13-5 6 15,5-6 11-15,8-6 2 0,8-5 2 16,7-10 3-16,10-4-2 16,5-9-1-16,1-9 3 15,0-5-12-15,-9-2-29 0,-2-9-50 31,1 2-24-31,-11-4 54 0</inkml:trace>
  <inkml:trace contextRef="#ctx0" brushRef="#br0" timeOffset="96208.59">20547 5730 1156 0,'0'-14'96'0,"-2"-2"74"15,-1-5-46-15,-3-4-17 16,-1 0-14-16,-5-7-37 16,-7 4-6-16,-2 4-14 15,-1 2-7-15,0 19-7 16,10 3-7-16,-1 13-10 16,2 6-2-16,8 14-3 15,0 0 0-15,3 1-2 16,1 1 1-16,4-5 3 15,0-3-3-15,1-3 1 0,7-4-2 16,2-3-1 0,8-1 0-16,0 5 0 0,2 2 2 15,-6-1-5-15,3 2-5 16,-9-2-13-16,-2 0-13 0,-9-3 0 31,-7 2 4-31,-9-6 6 0,-5 1 5 16,-10-5 2-16,-1-1-5 15,-6-10 11-15,0-8 13 16,6-9 18-16,5-7 15 16,15-9 8-16,10 0 0 0,18-7 0 15,8 1 0-15,19 2-4 16,-3 0-5-16,4 2-19 16,-2 2-29-16,-5-14-94 15,-5-6 68-15</inkml:trace>
  <inkml:trace contextRef="#ctx0" brushRef="#br0" timeOffset="99871.07">22221 9934 410 0,'-3'-1'20'0</inkml:trace>
  <inkml:trace contextRef="#ctx0" brushRef="#br0" timeOffset="100358.55">22161 10067 1072 0,'0'0'99'0,"0"1"99"0,-2-1-72 16,-9 5-28 0,0-2-18-16,-8 2-24 15,2 3-3-15,3-2-20 0,-1 3-4 16,1 6-14-16,0 4-12 16,3 6-6-16,1 2 3 15,10 1-6-15,5 0 3 16,17-7 2-16,7-7-8 0,16-11 8 15,8-3 0-15,-5-16 17 16,3-2 16-16,-12-11 16 16,-9-1 11-16,-8-1-7 15,-12-1-6-15,-13 4-17 16,-7-2-14-16,-13 9-30 16,-11 1-19-16,-3 7-31 15,-3 8-11-15,10 5-22 16,3 0-10-16,26 2-71 15,2 1-211-15,32-8 239 16</inkml:trace>
  <inkml:trace contextRef="#ctx0" brushRef="#br0" timeOffset="100673.03">22793 9966 1087 0,'11'11'116'0,"-7"3"130"0,-4 0-135 0,-10 3-30 15,2-1-14-15,2-2-17 0,4 2-11 16,12 2-15-16,6-3-11 16,7 3-15-16,4 1 4 0,11-12-2 15,-2 1-7-15,2-14 6 16,-2-2 4-16,-6-11 17 16,-3 0 10-16,-13-1 9 15,-3-1 1-15,-14-1 2 16,-9-1-5-16,-20 7-10 15,-7 2-16-15,-21 4-44 16,-10 9-16-16,4 5-27 16,3 7-9-16,27 5-27 15,12 3-18-15,24-8-306 16,19-3 278-16</inkml:trace>
  <inkml:trace contextRef="#ctx0" brushRef="#br0" timeOffset="100939.85">23345 10005 1409 0,'4'6'65'16,"-4"2"17"-16,-5 8-28 0,-8 3-31 15,1 5-12-15,7-5-8 16,7-1-6-16,12-6-4 16,5-6 3-16,12-5 3 15,7-4 5 1,3-8 34-16,0-5 7 15,-8 1 22-15,-14-1 7 16,-19-3-8-16,-12 2-4 0,-20-4-24 16,-7 4-14-1,-9 3-40-15,-1 3-21 0,10 9-48 16,3 2-36-16,20 0-264 16,6 0 242-16</inkml:trace>
  <inkml:trace contextRef="#ctx0" brushRef="#br0" timeOffset="101095.75">23822 10119 1485 0,'11'8'114'16,"0"-4"61"-16,-8-8-124 16,-3-6-14-16,3-14-50 0,5-4-24 15,2-5-62-15,4-5-9 16,8 2 44-16</inkml:trace>
  <inkml:trace contextRef="#ctx0" brushRef="#br0" timeOffset="101222.04">24322 9874 981 0,'8'10'146'0,"0"1"229"0,-8-10-333 16,0-1-22-1,-7-11-49-15,-4-5-26 0,11-9-169 16,2-8 141-16</inkml:trace>
  <inkml:trace contextRef="#ctx0" brushRef="#br0" timeOffset="101541.79">24679 9759 1202 0,'-16'10'103'16,"-5"2"104"-1,-4 1-96-15,3 7-24 16,1 1-22-16,9 6-35 0,2 7-2 16,10-4-24-1,7 5-1-15,12-10-4 16,6-8-11-16,11-9 5 0,4-8 4 16,-3-11 3-16,1-3 10 15,-6-5 23-15,-1 0 9 16,-13-8 17-16,-9 2 5 15,-15-6-7-15,-8 2-5 0,-13 3-20 16,-2 3-6-16,-8 17-33 16,-4 6-30-16,-7 11-63 15,4 5-56-15,8 0 77 16</inkml:trace>
  <inkml:trace contextRef="#ctx0" brushRef="#br0" timeOffset="102207.72">22423 10928 1002 0,'-27'14'79'0,"-2"3"45"0,6 1-19 0,5 5-28 0,6 2-14 16,5 7-26-16,7 4-15 0,15 10-20 15,-1-3-8 1,17-7-15-16,3-9 1 0,13-16 4 15,3-11 11-15,1-13 24 16,-10-1 17-16,-13-7 22 16,-9 2-1-1,-22-3 11-15,-13 0-16 0,-18-3-20 16,-12 1-5-16,-9-1-40 16,-4 5-26-16,15 9-36 15,0 9-19-15,17 15-276 0,2 10 249 16</inkml:trace>
  <inkml:trace contextRef="#ctx0" brushRef="#br0" timeOffset="102498.43">22740 11256 905 0,'34'0'163'0,"-12"-2"229"0,-9 2-296 15,-13 5-55-15,-3 6-20 16,-8 14-10-16,6 3-10 15,4 1-19-15,7 2-3 16,22-16-7-16,10-4-1 0,14-15 16 16,3-3 3-1,-7-6 34-15,-4-3 24 0,-20-7 30 16,-7-4 9-16,-15-6-12 16,-7 3-25-16,-16-2-28 15,-6 1-12-15,-10 8-46 16,-9 6-14-16,-3 17-47 15,0 5-20-15,6 4 68 16</inkml:trace>
  <inkml:trace contextRef="#ctx0" brushRef="#br0" timeOffset="102649.07">23270 11237 1390 0,'25'4'70'16,"-9"-4"11"-1,-7-3-41-15,-6-11-57 0,-3-6-17 16,7-12-103-16,-1-1-181 16,8-3 190-1</inkml:trace>
  <inkml:trace contextRef="#ctx0" brushRef="#br0" timeOffset="102761.87">23670 11172 1163 0,'5'27'154'0,"-2"-3"201"0,-7-13-302 15,-3-10-34-15,6-13-86 16,1-9-35-16,3-14-263 16,8-4 229-16</inkml:trace>
  <inkml:trace contextRef="#ctx0" brushRef="#br0" timeOffset="102912.94">23983 11256 1719 0,'5'0'86'0,"-5"0"-3"0,-10-13-47 16,-3-9-98-16,4-6-28 16,1-9-54-1,7 1-88-15,13-2 147 16</inkml:trace>
  <inkml:trace contextRef="#ctx0" brushRef="#br0" timeOffset="103228.2">24844 10947 1594 0,'-1'0'106'0,"-10"4"46"15,-2 10-30-15,-6 15-47 16,2 7-17-16,6 15-19 16,6 2-17-16,5-1-30 15,3-3-38-15,8-14-107 0,2-10 78 16,-1-12 2-1</inkml:trace>
  <inkml:trace contextRef="#ctx0" brushRef="#br0" timeOffset="103561.1">23734 12013 1770 0,'17'20'46'0,"-8"-3"-33"15,2-7-7-15,-9-7-34 16,3-1-18-16,-7-2-62 0,-1 0-226 16,3 12 217-1</inkml:trace>
  <inkml:trace contextRef="#ctx0" brushRef="#br0" timeOffset="103711.42">23847 12896 1592 0,'8'0'20'0,"-6"-5"-31"0,-4 5-99 15,-6 0-247-15,-6 8 227 16</inkml:trace>
  <inkml:trace contextRef="#ctx0" brushRef="#br0" timeOffset="103839.09">23729 13771 1562 0,'9'16'41'15,"-4"-5"0"-15,0-11-112 0,-2 0 32 16</inkml:trace>
  <inkml:trace contextRef="#ctx0" brushRef="#br0" timeOffset="103976.24">23765 14528 848 0,'5'0'48'0</inkml:trace>
  <inkml:trace contextRef="#ctx0" brushRef="#br0" timeOffset="104124.87">23784 14883 1558 0,'6'30'108'0,"-1"-11"79"15,-5-8-149-15,-6-13-128 16,-2-6 4-16,-3-14 20 16</inkml:trace>
  <inkml:trace contextRef="#ctx0" brushRef="#br0" timeOffset="105426.88">22372 15927 434 0,'-14'-11'9'0,"0"-2"17"0,3 2 35 15,0 5 82-15,-2-2 38 0,5 6 22 0,-1 2-12 0,6 2-45 0,1 3-10 16,2 1-5 0,3 0 6-16,-1 2-3 15,-1 2-1-15,2-1-34 16,-3 2-26-16,0 11-41 0,0 13-17 15,0 17-10-15,5 11-5 16,0 16-10 0,-2-5-22-16,8-8-72 15,2-9-39-15,2-22-70 0,6-7-47 16,1-18 152-16</inkml:trace>
  <inkml:trace contextRef="#ctx0" brushRef="#br0" timeOffset="105620.76">22910 15835 1419 0,'16'15'143'0,"3"3"91"16,-14 8-85-16,1 12-80 16,-6 9-29-16,-10 8-32 15,2 7-5-15,1-6-7 16,-3-5-23-16,7-13-59 0,1-5-44 15,10-19-217 1,3-3 199-16</inkml:trace>
  <inkml:trace contextRef="#ctx0" brushRef="#br0" timeOffset="105808.65">23462 16055 1591 0,'7'45'100'0,"-1"3"82"0,6-4-147 16,0-2-20-1,0-9-47-15,-1-3-18 0,2-14-58 16,-2-2-36 0,-2-6 84-16</inkml:trace>
  <inkml:trace contextRef="#ctx0" brushRef="#br0" timeOffset="106009.81">23937 16007 1607 0,'21'35'105'0,"-9"8"21"0,-1 4-49 15,-8-1-54 1,1-1-18-16,-3-7-39 15,5-8-27-15,1-5-78 16,4-4-167-16,0-7 189 16</inkml:trace>
  <inkml:trace contextRef="#ctx0" brushRef="#br0" timeOffset="106193.8">24494 15966 1647 0,'3'49'86'0,"-1"-3"48"0,-5 4-100 15,-5 1-22-15,3-9-52 16,-1 3-28-16,4-19-51 16,4-4-10-16,4-15 72 15</inkml:trace>
  <inkml:trace contextRef="#ctx0" brushRef="#br0" timeOffset="106433.75">24868 15984 1650 0,'16'20'111'0,"-1"5"61"16,-5 12-103-16,-10 2-17 16,-8 5-54-1,-6 3-33-15,3-7-65 0,3-2-27 16,3-13-69-16,5-5 93 16</inkml:trace>
  <inkml:trace contextRef="#ctx0" brushRef="#br0" timeOffset="106610.34">25127 15905 1718 0,'3'41'101'0,"-3"11"24"15,6 6-52-15,-4 4-58 16,-4-2-71-16,2-5-89 0,2-6-231 15,9-5 211 1</inkml:trace>
  <inkml:trace contextRef="#ctx0" brushRef="#br0" timeOffset="111419.9">21410 10081 930 0,'1'8'134'0,"-1"4"170"0,-1-1-140 0,-2-4-39 0,-1 1-15 0,0-8-42 0,4 3-19 15,0-3-16-15,0 1 0 0,-7 6-6 16,-5-1 0-16,-10 6-10 16,-10 7-5-16,-14 3-9 15,-9 5-3-15,-11 8 0 16,-5 0-5-16,0 3-10 15,0-5-3-15,2-2-12 16,5-7 2-16,16-8-18 16,8-4-7-16,20-10-20 15,7-2-26-15,11-13-202 16,-1-1 190-16</inkml:trace>
  <inkml:trace contextRef="#ctx0" brushRef="#br0" timeOffset="111710.88">20689 10175 1144 0,'-13'16'85'16,"-1"9"68"-16,-8 4-41 15,-5 10-29-15,-9 2-20 0,1 5-43 16,-6-2-8-16,6-1-6 15,4-10 0 1,13-5-3-16,7-4-9 16,19-4 6-16,11-2 1 0,19 4 12 15,9-3 14-15,9-7-2 16,5 4-4-16,4-14-38 16,3-2-42-16,-10-7-341 15,-6-7 264-15</inkml:trace>
  <inkml:trace contextRef="#ctx0" brushRef="#br0" timeOffset="112603.5">18444 10835 1020 0,'0'0'112'0,"-2"3"81"0,2-2-71 0,0 1-14 0,4 3-16 0,-3-5-12 0,2 1-8 16,-1 2-11-16,-2 1-17 15,3 2-9-15,0 3-20 16,7-4-6-16,2 4-9 16,6-5 1-16,12-1-1 15,1-3-3-15,7-2-25 0,0-1-17 16,0 0-55-16,-2-5-30 15,0-1 72-15</inkml:trace>
  <inkml:trace contextRef="#ctx0" brushRef="#br0" timeOffset="112843.1">19031 10710 1075 0,'1'-2'157'0,"-1"1"201"0,4 1-224 16,-3-2-23-16,2 2-38 16,4 2-24-16,0 10-36 15,1 11-2-15,5 10-9 16,0 6 0-16,-2 5-13 16,-2 5-14-16,2-8-41 15,-5-5-22-15,5-9-48 16,2-8-159-16,-2-16 187 15</inkml:trace>
  <inkml:trace contextRef="#ctx0" brushRef="#br0" timeOffset="113184.51">19275 10707 1412 0,'13'1'101'15,"1"-1"50"-15,0-1-21 16,4-2-31-16,4-2-28 0,-2 10-37 16,-1-4-12-16,-5 13-16 15,-4 2-4 1,-9 5-6-16,-1 4-2 0,-3 2-14 16,-5 0-3-16,2-2-6 15,-2 0 3-15,7 2 13 16,1-3-2-16,3-4 11 15,6-1-3-15,5-6 1 16,7-2 3-16,3-7-1 16,-5-2 0-16,4-5-21 15,-5-5-18-15,4-8-30 16,1-3-14-16,-1-9-78 16,0-1-103-16,1-2 159 15</inkml:trace>
  <inkml:trace contextRef="#ctx0" brushRef="#br0" timeOffset="113459.83">19632 10660 1147 0,'-6'0'92'15,"4"-2"49"-15,-1 2-16 0,3 0-24 16,8 2-7-16,3 2-11 16,12-4-3-1,3 0-3-15,-1 0-8 16,13 2-21-16,-5-1-7 15,-3 10-24-15,-2 1-13 0,-6 3-2 16,-6 7-6-16,-5 2-2 16,-8 6-4-16,-4 3-20 15,-2 0-9-15,-7 3-27 16,4 1-24-16,-1-6-15 16,4-2-13-16,3-7-205 15,0-6 212-15</inkml:trace>
  <inkml:trace contextRef="#ctx0" brushRef="#br0" timeOffset="114107.96">18717 11748 1046 0,'6'3'101'0,"0"0"86"0,4-3-61 0,1-5-35 0,3 2-15 0,7 2-39 0,-1-3-12 15,12 4-23-15,-2 2-23 16,4 0-54-16,3-2-115 15,2-7 111-15</inkml:trace>
  <inkml:trace contextRef="#ctx0" brushRef="#br0" timeOffset="114361.14">19457 11544 1228 0,'17'-6'126'0,"-1"1"119"16,-4 4-97-16,-5 7-43 15,-4 8-25-15,-3 10-38 16,0 6-23-16,-3 9-12 16,3 4-4-16,0-2-5 15,1-7-18-15,6-8-47 16,-3-6-29-16,7-9-59 0,-1-11-151 15,6-9 194-15</inkml:trace>
  <inkml:trace contextRef="#ctx0" brushRef="#br0" timeOffset="114675.83">19741 11528 1495 0,'0'-1'101'16,"1"-2"43"-16,6-4-13 15,10 3-30-15,2 2-11 16,3-3-28-16,2 5-14 0,-4 7-26 16,-3-1-6-16,-5 8-15 15,-3 5 2-15,-6 3-3 16,-3 0-8-16,-11 8-7 16,2-1-5-16,-1-1-7 15,2 0 6-15,4-4 4 16,0-2 9-16,8-3 3 0,0 0 2 15,7-2 2-15,4-4-4 16,5-4-2 0,4-4-16-16,4-10-30 15,2-4-17-15,-2-13-50 16,9-7-24-16,-3-10 85 16</inkml:trace>
  <inkml:trace contextRef="#ctx0" brushRef="#br0" timeOffset="114977.58">20408 11322 1455 0,'-19'16'104'15,"-3"3"55"-15,-2 1-28 16,-1 12-44-16,0-2-27 0,6 11-45 16,-2 4-11-16,18-1-5 15,3 2-3-15,14-6-18 16,9-9-7-1,2-9-4-15,6-4 2 16,4-9 15-16,-2-3 6 0,-3-4 5 16,-6 0 8-16,-18-2 9 15,-6-7 14-15,-11-2 7 16,-5-4-5 0,-7-7-8-16,-6 1-10 0,6 0-8 15,4 3-14-15,3 13-37 16,6 3-31-16,1 3-160 15,6 2 142-15</inkml:trace>
  <inkml:trace contextRef="#ctx0" brushRef="#br0" timeOffset="116026.91">21203 13683 1141 0,'2'-13'173'0,"-1"2"259"0,2 6-334 0,-6-1-13 0,0 6-45 0,-2 6-27 0,-4 1-46 16,-1 4-28-16,3 1-74 16,2 4-94-16,5 3 137 0</inkml:trace>
  <inkml:trace contextRef="#ctx0" brushRef="#br0" timeOffset="116142.02">21299 14425 1304 0,'4'24'45'0,"-3"-5"-32"0,-1-5-135 16,-9-6 78-16</inkml:trace>
  <inkml:trace contextRef="#ctx0" brushRef="#br0" timeOffset="116275.59">21381 15059 1357 0,'4'-17'17'16,"-3"-8"-172"-16,-4-8 76 15</inkml:trace>
  <inkml:trace contextRef="#ctx0" brushRef="#br0" timeOffset="116389.9">21396 15149 1439 0,'12'7'83'0,"4"-7"95"16,-3-15-528-16,-13-7 249 15</inkml:trace>
  <inkml:trace contextRef="#ctx0" brushRef="#br0" timeOffset="117475.2">19870 15976 978 0,'0'1'106'0,"0"-1"82"0,5 2-59 0,-2-2-54 0,0 0-6 0,-3 0-21 0,2 0 0 0,2 6-1 0,-4 7 2 16,2 9 11-16,1 5 2 16,0 11-22-16,5 1-7 0,-1 8-22 15,4-1-12 1,0 0-21-16,-2-4-14 16,-1-7-24-16,3-5-21 0,-2-11-13 15,-1-8-10 1,-6-11-24-16,-1-3-127 0,-8-15 164 15</inkml:trace>
  <inkml:trace contextRef="#ctx0" brushRef="#br0" timeOffset="117725.07">19731 16119 1057 0,'-3'3'134'0,"-2"1"143"0,1 2-157 15,0-6-56 1,3 1-18-16,1-1-25 0,0 0 3 16,5-1-16-16,4-1 2 0,13 4 11 15,0-2 0 1,8 3 10 0,5 0 0-16,9-3-15 0,5 0-4 15,5 0-11-15,-2-1-27 16,-2-4-67-16,2 0-38 15,-14-3 60-15</inkml:trace>
  <inkml:trace contextRef="#ctx0" brushRef="#br0" timeOffset="117959.9">20427 15917 1041 0,'2'13'166'0,"-2"1"224"16,3 5-251-16,-2 0-46 16,-1 3-15-16,8 5-37 15,-3 1-12-15,6 10-29 16,2 2-20-16,-2-1-31 16,-4 0-23-16,3-5-58 15,-1-11-187-15,-2-7 203 16</inkml:trace>
  <inkml:trace contextRef="#ctx0" brushRef="#br0" timeOffset="118325.72">20640 15957 1257 0,'0'-3'85'0,"0"-1"77"0,5-3-93 15,3 2-2-15,10-3-11 16,1 5-2-16,8 1-17 16,0 2-9-16,-2 8-13 15,2 9-12-15,-14 2-10 16,-4 7-3-16,-9 4-15 0,-9 1-10 16,-5 4-10-1,-4-7-7-15,-2 1 7 16,2-4 7-16,7-2 16 15,8-5 7-15,5 2 10 16,6-4 5-16,9 0 7 16,2-2 1-16,12 3 8 15,1-7 2-15,3-2-3 0,-2 0 1 16,-2-7-26-16,-5-1-18 16,0-5-66-16,-3-4-209 15,-1-13 194-15</inkml:trace>
  <inkml:trace contextRef="#ctx0" brushRef="#br0" timeOffset="118813.64">21209 15886 1479 0,'-7'0'93'0,"-8"0"15"16,-4 1-22-16,-3 1-28 16,-1-2-13-16,-3-2-7 15,4-2-3-15,-1 4-14 16,4 0-10-16,6 9-6 16,4 2-4-16,7 6-2 15,4 2-4-15,7 7 1 16,1-3-1-16,9 4 0 0,4-2 2 15,1 4 1-15,0-2-2 16,-2-1 0-16,1 0-8 16,-7-1-16-16,3-2-4 15,-13-2-14-15,1-1-4 16,-9 1 10-16,-6-4 3 16,-4-1 8-16,-3-2 2 0,-7-6-8 15,5-3-8-15,1-7 11 16,-3-4 11-16,7-13 25 15,4 2 16-15,1-12 19 16,7-1 9-16,11-4 11 16,2-10 1-16,4-8-11 15,5-4-16-15,1-2-17 16,0 1-16-16,-4-1-68 16,-3 4-26-16,-7 10 44 15</inkml:trace>
  <inkml:trace contextRef="#ctx0" brushRef="#br0" timeOffset="151585.12">17701 14528 849 0,'5'6'118'16,"-4"-1"67"-16,2-3-55 0,0-2-22 0,1-2-43 0,0-3-2 0,0 1-2 0,-4 0 2 0,-2-7-5 0,0-1 1 0,-2-2-10 15,2-5-1-15,-1 1-2 0,1-2-9 16,-6 2-5-16,4 1-1 16,-6 1-6-16,4 7-1 15,-5-1-7-15,-3 7-8 0,-5 5-5 16,1 4-2-16,-4 15-9 16,3 5-7-1,-4 12-16-15,-3 8-8 16,4 12-28-16,8 4-8 15,14-5 8-15,7-4 5 0,10-18 34 16,2-10 16 0,11-15 18-16,0-10 16 15,-5-15 26-15,0-8 10 16,-7-9 16-16,-3-2-5 16,-8-4-12-16,-1 0-5 15,-11 5-23-15,-1 4-8 0,-4 14-13 16,-2-3-7-1,2 12-1-15,9 6 2 16,1 5-3-16,8 9 0 0,9 14-2 16,4 1 0-16,-3 8 2 15,8 3 0-15,1-7-14 16,-2-1-23-16,3-10-44 16,2-8-26-16,-3-13-32 0,-3 1-16 15,-2-7-172 1,1-6 195-16</inkml:trace>
  <inkml:trace contextRef="#ctx0" brushRef="#br0" timeOffset="152015.71">18158 14556 729 0,'15'-15'171'0,"-4"-3"198"0,-7 10-116 0,-7 0-78 0,-6 7-21 16,-18-1-51-16,-8 2-25 0,-7 5-45 0,-1 1-8 0,5 5-17 0,3 2-7 0,17 8-1 16,2 5-5-16,16 9-3 0,4 4-1 0,12 4-22 0,6 0-13 15,8-13-7-15,10-8-2 0,-1-18 22 0,1-5 15 0,-4-17 9 0,-5-5 8 0,-10-12 3 0,-7-4 1 16,-6-5 14-16,-6-9 5 0,-7-8 11 15,-1-2 11-15,-7-8 6 0,-1-2 4 16,4 4 7 0,6 9-2-16,4 24 6 15,0 11-12-15,0 25-13 16,1 11-7-16,-1 20-22 16,0 15-4-16,3 19-6 0,7 7-15 15,1 5-37-15,1 5-17 16,4-11-46-16,5-1-11 0,2-15-6 15,1-6 0-15,8-19 11 16,-4-8-3-16,5-16-210 16,-1-6 213-16</inkml:trace>
  <inkml:trace contextRef="#ctx0" brushRef="#br0" timeOffset="152431.44">18611 14498 1241 0,'0'-2'129'15,"-3"-1"102"1,-5 0-34-16,-5-3-47 16,-2 0-42-16,-11-2-65 15,1 3-25-15,0 5-18 16,6 1-2-16,6 15-7 16,6 6 1-16,7 15-23 15,0 2-12-15,12 4-25 0,6-6-10 16,4-2 10-16,4-10 6 15,1-6 23 1,3-6 10-16,-9-12 14 0,-1-5 6 16,-9-18 25-1,-4-10 9-15,-6-18 24 0,-2-6 16 16,-1-18 6 0,-3-9 10-16,-1-9 2 15,3-1 8-15,-5 5-8 0,3 11-5 16,2 25-17-16,3 17-20 15,-2 32-18 1,-1 14-7-16,0 33-7 0,2 14-9 16,-4 32-8-16,2 13-19 0,11 6-45 15,6-1-26-15,13-16-81 16,10-15-23-16,16-25-6 16,5-17-84-16,8-30 195 15</inkml:trace>
  <inkml:trace contextRef="#ctx0" brushRef="#br0" timeOffset="153080.67">19551 13844 1345 0,'0'18'90'0,"0"5"68"0,4-5-20 0,0 5 5 0,1 2-13 0,1 6-35 0,-4 7-17 0,-1 22-48 0,-1 3-13 16,0 13-24-16,2-4-21 16,-4-2-43-16,4-7-19 0,3-11-33 15,1-9 18-15,0-17 34 16,1-7 27-1,-4-17 52-15,-3-12 9 16,3-13 31-16,2-7 12 0,3-11 3 16,-2-5 0-16,11 5-2 15,5 5-9-15,4 9 0 16,4 11-6 0,4 11-18-16,-8 10-4 0,-3 16-20 15,-4 9-1-15,-6 9-1 16,-4 2-3-16,-7 6 0 15,-2-1-4-15,-6 1-7 16,-7-4-8-16,-9-7-14 0,-2-3-3 16,-3-15-23-1,4-9-10-15,-3-15-15 0,6-8-8 16,1-13-21-16,5-3 4 16,14-8-70-16,3-5-52 0,19 9 136 31</inkml:trace>
  <inkml:trace contextRef="#ctx0" brushRef="#br0" timeOffset="153259.32">19984 14348 1448 0,'0'38'109'0,"0"0"61"16,-4-3-26-16,-3-4-34 15,3-1-30-15,1-3-39 16,3 0-19-16,3-5-31 15,5 0-41-15,5-16-43 16,3 0-22-16,3-13-45 0,4-6 53 16,-4-4 54-16</inkml:trace>
  <inkml:trace contextRef="#ctx0" brushRef="#br0" timeOffset="153453.32">20110 14246 1158 0,'-3'0'115'0,"-4"0"123"16,7 1-155-16,0-2-18 15,4-6-45-15,3-7-33 16,14-3-85-16,-1-4-280 16,15 4 238-16</inkml:trace>
  <inkml:trace contextRef="#ctx0" brushRef="#br0" timeOffset="153852.17">20441 14466 1305 0,'3'-23'100'0,"-1"-4"69"0,-2-5-40 0,-2-4-2 16,-7 0-17-16,-2 9-19 15,-3 5-1-15,-2 16-43 16,-6 6-18-16,6 20-23 0,-3 13-15 16,3 19-22-16,10 7-11 15,0-1-40 1,10-3-6-16,4-18 0 16,5-11 12-16,12-18 39 15,-1-8 17-15,4-14 37 16,1-10 23-16,-9-2 53 15,-1-4 11-15,-11-3 21 16,0-5-6-16,-8 0-24 0,-2 3-14 0,1 11-28 16,-4 7-15-16,2 16-24 15,3 7-1-15,0 22-13 16,3 7 2-16,6 12-41 16,2 2-27-16,5-6-59 15,3-7-43-15,2-11-54 16,4-6 2-16,0-14 117 15</inkml:trace>
  <inkml:trace contextRef="#ctx0" brushRef="#br0" timeOffset="154178.16">20902 14189 1127 0,'-19'0'186'16,"0"5"246"-16,-6 3-254 0,-5 1-10 15,0 5-53-15,-2 2-35 16,2 1-49-16,5 7-20 16,9 1-4-16,7-4-9 15,13 2-6-15,6-1 2 0,18-1-6 16,4 1 10-16,9 2 0 16,5 1-1-16,-5 2 7 15,0 4-7-15,-10 6-13 16,-9 2 5-1,-9 4-16-15,-13-2 8 16,-13 1-5-16,-4 2-5 0,-13-3 4 16,-8-1-10-1,-9-15-14-15,-8-1-16 16,-5-21-47-16,6-5-26 16,2-15 76-16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5-02-06T18:23:25.24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5-02-06T18:23:26.195"/>
    </inkml:context>
  </inkml:definitions>
  <inkml:trace contextRef="#ctx0" brushRef="#br0">22380 10332 0,'0'0'0,"0"0"0,0 0 16,0 0 0,0 0-16,-39 24 15,11-16 1,-4 4-16,-295 134 16,327-146-16,0 0 15,0 0 1,0 0-16,0 0 15,0 0-15,0 0 16,0 0 0,0 0-1,0 0-15,0 0 16,0 0-16,0 0 16,0 0-1,47-79-15,-47 75 16,0 4-1,0-4-15,0 0 16,0 0-16,0 0 16,0 4-16,0-4 15,0 4 1,0-4 0,0 0-16,0 0 15,0 0 1,0 0-16,-4 0 15,0 0-15,4 1 16,-3-1 0,-1 0-16,0 4 15,4 0 1,0 0-16,0 0 16,0 0-1,0 0-15,0 0 16,-4 0-1,0 0-15,4 0 16,-4 0-16,4 0 16,0 0-1,-4 0-15,4 0 16,0 0-16,0 0 16,-4 0-1,4 0-15,-4 0 16,0 0-16,0 0 15,0 0 1,4 0 0,0 0-16,0 0 15,0 0-15,-4 0 32,0 0-32,4 0 15,-4 0-15,0 0 16,0 0-16,0 0 15,1 0 1,-1 0-16,0 0 16,0 0-1,0 0-15,0 0 16,0 0-16,0 0 16,0 0-1,4 0-15,0 0 16,0 0-16,0 0 15,0 0 1,0 0-16,0 0 16,-4 0-1,0 0-15,4 0 16,-4 0 0,4 0-16,0 0 15,0 0 1,0 0-16,-4 0 15,4 0-15,-4 0 16,0 0 0,4-4-16,-4 4 15,4 0-15,-4 0 16,4 0 0,0 0-16,0 0 15,0 0 1,-4 0-16,1 0 15,-1 0 1,0 0-16,4 0 16,0 0-16,0 0 15,-4 0 1,4 0 0,0 0-16,0 0 15,-4 0-15,4 0 16,0 0-1,0 0-15,0 0 32,0 0-32,-4 0 15,0 0 1,4 0 0,0 0-1,-4 0 1,4 0-1,0 0 1,-4 0 0,0 0-1,0 0 1,0 0 0,4 0-1,-4 0 1,0 0-1,4 0 1,0 0 0,0 0-1,0 0 1,0 0 0,0 0-1,0 0-15,0 0 16,0 0-1,-4 0 1,0 0 15,0 0-15,0 0-16,1-4 16,-1 0-1,0 0 1,0 0-1,0 4 1,0 0 0,4 0-1,0 0 1,0 0 0,0 0-1,0 0-15,0 0 16,4 0-1,-4-12 1</inkml:trace>
  <inkml:trace contextRef="#ctx1" brushRef="#br0">15506 3803 1175 0,'0'-10'108'0,"2"-1"42"0,-2-1-30 0,0-1-12 0,0 7-26 0,-2-2-11 15,-4 8-14-15,-3 0-5 16,-7 8-20-16,-5 6-8 15,-4 11-10-15,-3 10-3 0,4 7-4 16,0 7-4-16,17 3-3 16,2 2-1-16,16-5 0 15,13-8-2-15,10-7 0 16,7-7-1-16,7-9 0 16,-3-6 2-1,1-13 1-15,-3-7 5 0,-9-13 13 16,-7-6 9-16,-8-10 8 15,-8-4-7-15,-5-8-10 16,-6 1-8-16,-12 6-9 16,-7-6 2-16,-9 11-4 15,-7 7-9-15,-3 6-21 16,3 11-16-16,-1 23-31 16,0 4-23-16,6 11-34 15,-5 2-179-15,-4 0 194 16</inkml:trace>
  <inkml:trace contextRef="#ctx1" brushRef="#br0" timeOffset="3639.8">16936 3763 858 0,'6'0'99'0,"-4"-3"53"0,-2-3-8 0,0 1-49 0,-2-4-13 0,2 5-7 0,0-3-4 0,0 2-7 16,0 5-6-16,3-2-24 15,-1 5 1-15,1 16-13 16,-1 5-4-16,-2 12 2 16,0 5-7-16,0 8-6 15,0 0-2-15,0 1-12 16,-2-1-7-16,2-8-40 16,0-3-24-16,0-9-47 15,3-6-13-15,3-16-125 16,2-9-100-16,6-22 210 15</inkml:trace>
  <inkml:trace contextRef="#ctx1" brushRef="#br0" timeOffset="3865.32">17180 3766 1141 0,'10'10'136'0,"-1"-4"109"0,1 5-112 16,-6 5-14-1,3 6-53-15,-3 3-19 16,-4 10-28-16,0-7-7 16,0 2-9-16,0 2-16 15,0-7-29-15,0-1-16 0,2-5-46 16,3 1-22-16,-1-7-287 16,3-9 261-16</inkml:trace>
  <inkml:trace contextRef="#ctx1" brushRef="#br0" timeOffset="4049.92">17534 3763 1388 0,'11'16'91'0,"-11"9"34"16,-3 8-13-16,-10 11-47 0,-1 4-22 15,-4-2-27 1,9-2-5-16,1-6-28 15,-1-12-17-15,10-5-59 16,9-4-21-16,2-17 58 0</inkml:trace>
  <inkml:trace contextRef="#ctx1" brushRef="#br0" timeOffset="4231.78">17715 3807 1183 0,'6'15'115'0,"-1"3"110"0,3 5-97 0,-5 2-38 16,-1-2-31-16,-1 1-39 16,-2 0-16-16,1-4-28 15,0-4-22-15,0-5-62 16,1-5-35-16,6-6 76 16</inkml:trace>
  <inkml:trace contextRef="#ctx1" brushRef="#br0" timeOffset="4414.57">18035 3699 1393 0,'0'31'85'16,"2"4"44"-16,-2 4-31 16,-3 2-27-16,1-6-22 15,1-5-47-15,-6-3-6 0,10-8-46 31,2-7-34-31,5-5-169 0,4-4 145 16</inkml:trace>
  <inkml:trace contextRef="#ctx1" brushRef="#br0" timeOffset="4619.28">18409 3907 951 0,'0'-3'16'16,"0"-5"-71"-16,0 0 23 16</inkml:trace>
  <inkml:trace contextRef="#ctx1" brushRef="#br0" timeOffset="4766.84">18701 3872 958 0,'-11'8'94'0,"-3"0"107"0,1-11-225 15,2-5-196-15,5-10 134 16</inkml:trace>
  <inkml:trace contextRef="#ctx1" brushRef="#br0" timeOffset="5867.36">20985 3676 1449 0,'8'8'79'0,"-6"-3"22"0,-2 5-8 0,0 13-32 0,-6 6-20 0,4 10-29 0,2 5-3 0,6 2-25 16,2-5-16 0,3-6-63-16,0-10-40 0,2-14 73 15</inkml:trace>
  <inkml:trace contextRef="#ctx1" brushRef="#br0" timeOffset="6067.61">21394 3732 1577 0,'3'19'83'15,"2"3"6"1,-5 1-9-16,-3 9-44 15,1 3-12-15,2-5-18 0,5-4-16 16,1-4-52-16,7-4-42 16,7-6-211-16,1-2 185 15</inkml:trace>
  <inkml:trace contextRef="#ctx1" brushRef="#br0" timeOffset="6267.07">22014 3743 1412 0,'2'22'98'0,"-4"5"55"16,-1 1-35-16,-3 4-24 15,-2-3-27-15,5 0-43 16,3-4-5-16,1-4-29 16,2 1-23-16,8-8-57 15,3-5-33-15,4-1-309 16,4-6 270-16</inkml:trace>
  <inkml:trace contextRef="#ctx1" brushRef="#br0" timeOffset="6430.59">22535 3768 1352 0,'14'13'91'15,"-2"7"5"-15,-8 7 2 0,-4 0-11 0,-2 3-46 16,-4-4-18-1,-1-5-30-15,1-1-29 16,1-5-61-16,4-7-93 0,4-2 106 16</inkml:trace>
  <inkml:trace contextRef="#ctx1" brushRef="#br0" timeOffset="6634.39">23096 3727 1472 0,'2'33'58'0,"-7"-1"12"16,-1 2-7-1,-4-5-11-15,-1-3-18 16,8-8-44-16,2-6-26 16,4-5-42-16,8-6-28 0,9-5-296 15,5-7 266-15</inkml:trace>
  <inkml:trace contextRef="#ctx1" brushRef="#br0" timeOffset="6797.17">23511 3774 1376 0,'-8'46'61'0,"0"0"34"0,0-5-38 15,5-13-4 1,0-6-19-16,9-11-50 15,6-9-17-15,5-7-60 16,3-11-148-16,10-3 146 16</inkml:trace>
  <inkml:trace contextRef="#ctx1" brushRef="#br0" timeOffset="6950.34">24155 3711 1547 0,'0'74'85'0,"-7"7"65"16,-4-10-124-16,2-19-24 16,1-8-46-16,7-25 28 15</inkml:trace>
  <inkml:trace contextRef="#ctx1" brushRef="#br0" timeOffset="10117.42">13531 477 982 0,'7'-2'123'0,"-1"-1"116"0,5 0-119 0,2 0-15 0,-4-1-27 0,-6-2-18 0,4 5-14 16,-7 1-1-16,-4 3-11 15,1 5 4-15,-3 11 0 16,1 11 3-16,2 7-1 15,1 8-9-15,2 13-13 16,0-1-5-16,4 4-12 16,5-6 1-16,2-4-7 15,-1-5-6-15,1-13-36 16,0 0-14-16,-5-13-52 16,0-1-33-16,-3-14 88 15</inkml:trace>
  <inkml:trace contextRef="#ctx1" brushRef="#br0" timeOffset="10369.93">13893 857 1515 0,'3'6'122'0,"-3"-1"77"16,0 3-35-16,0-8-42 16,-5 3-31-16,2-5-53 15,1-2-16-15,1-8-42 16,1-5-59-16,4-5-167 16,7-14 142-16</inkml:trace>
  <inkml:trace contextRef="#ctx1" brushRef="#br0" timeOffset="11267.71">14386 510 1063 0,'2'0'97'0,"1"0"65"0,3 5-1 0,-1-4-32 0,-2 7-7 0,2 3-30 0,-2 8-22 15,-1 5-33-15,6 2-16 16,-2 9-14-16,2 6-2 0,-3 3-26 16,-1 5-20-1,-4 2-63-15,2-6-28 16,-2-2-210-16,0-15 202 0</inkml:trace>
  <inkml:trace contextRef="#ctx1" brushRef="#br0" timeOffset="11481.04">14785 527 1392 0,'8'0'94'0,"-3"2"25"15,-3 9-12-15,-2 11-37 16,-7 9-19-16,4 18-27 16,0 3 2-16,3 5-15 15,0 1-10-15,0-10-36 16,6-4-40-16,1-13-41 0,4-8 6 0,6-12 53 16</inkml:trace>
  <inkml:trace contextRef="#ctx1" brushRef="#br0" timeOffset="11685.7">15109 472 1183 0,'0'38'118'0,"-2"6"135"16,1 2-128-16,1 3-21 15,-2-1-25-15,2-3-54 16,3-4-9-16,5-11-22 15,-1-4-21-15,4-15-74 16,3 0-28-16,-2-15 60 16</inkml:trace>
  <inkml:trace contextRef="#ctx1" brushRef="#br0" timeOffset="11855.3">15557 565 1478 0,'0'27'97'0,"-2"0"9"0,4-2-12 0,1 2-59 16,2-4-19-16,0-5-34 15,4-3-34-15,-3-7-17 16,4-8 21 0</inkml:trace>
  <inkml:trace contextRef="#ctx1" brushRef="#br0" timeOffset="12029.49">15992 407 1343 0,'-1'19'95'0,"-4"5"65"16,-3 4-43-16,-3 9-26 16,-2-3-20-16,4 4-48 15,3-3-7-15,4-7-23 16,5-4-33-16,7-12-56 0,2-1-38 15,6-11 64-15</inkml:trace>
  <inkml:trace contextRef="#ctx1" brushRef="#br0" timeOffset="12201.84">16469 453 1384 0,'-2'28'79'15,"-3"2"3"-15,-2 4-13 0,-3 2-38 16,5-6-22 0,5-7-40-16,2-7-23 0,14-11 27 15</inkml:trace>
  <inkml:trace contextRef="#ctx1" brushRef="#br0" timeOffset="12363.17">17002 592 1461 0,'-13'1'49'15,"5"-4"-14"-15,4-6-9 16,8-10-69-16,11-2-83 0,12-12 69 16</inkml:trace>
  <inkml:trace contextRef="#ctx1" brushRef="#br0" timeOffset="12518.75">17491 488 1511 0,'0'15'92'0,"-2"-7"13"16,-5-3-8-16,3-14-71 16,3-7-36-16,6-13-105 15,9-7-256-15,17 0 223 16</inkml:trace>
  <inkml:trace contextRef="#ctx1" brushRef="#br0" timeOffset="12627.5">17840 377 1476 0,'14'27'148'16,"-1"-5"40"-16,-6-6-64 16,-3-7-27-16,-1-15-100 15,6-10-57-15,-1-10 31 16</inkml:trace>
  <inkml:trace contextRef="#ctx1" brushRef="#br0" timeOffset="15255.81">19851 748 937 0,'-1'5'114'0,"1"3"87"15,0-7-25-15,0-1-34 0,4-5-16 0,-1-4-22 0,5-2-12 16,-5 1-17-16,-1 9-16 0,0-1-20 15,-2 2-8 1,-8 16-16-16,-6 8-6 16,-20 17-6-16,-5 6-3 15,-15 8-10-15,-2 4-15 16,0-9-45-16,6-7-19 16,14-13-37-16,4-10 0 15,12-12-135-15,4-14 159 0</inkml:trace>
  <inkml:trace contextRef="#ctx1" brushRef="#br0" timeOffset="15467.43">19507 738 1374 0,'8'-6'95'0,"-2"-3"52"16,5 2-5-16,-4 6-12 0,1-1-27 15,1 15-48 1,-3 9-16-16,4 22-25 0,1 7-10 15,5 12-2 1,6-3-1-16,16-5-17 0,4-5-19 16,12-15-43-16,4-5-32 15,5-8-95 1,2-9 114-16</inkml:trace>
  <inkml:trace contextRef="#ctx1" brushRef="#br0" timeOffset="16065.89">20629 797 1175 0,'0'0'37'0,"3"0"30"0,-1 1 43 0,-2-1 27 0,0-4-11 16,-5-6-27-16,3-2-16 15,2-9-12-15,8-3-2 16,5 1-1-16,4 1-5 0,8 0-4 16,4 6-4-16,12 3-9 15,5 2-7-15,2 11-13 16,0 5-10 0,-9 12-9-1,-10 2-2-15,-6 8-6 0,-8 6-2 0,-14 0-2 16,-10 5-1-16,-17 6-2 15,-2-3 6 1,-26 8-24-16,-6-3-9 16,-7-2-19-16,-1 0-10 0,16-6 18 15,7-5 7-15,20-12 21 16,9-2 13-16,13-7 5 16,8-1 1-16,12-3 29 15,13-2 4-15,19-2 24 16,16-3 1-16,15-1-18 15,1 2-1-15,4-2-26 16,-11 0-10-16,-4-7-68 0,-4-4-61 16,-8 2 64-1</inkml:trace>
  <inkml:trace contextRef="#ctx1" brushRef="#br0" timeOffset="20934.89">21609 201 735 0,'-11'8'69'0,"-1"-5"42"0,5 3 10 0,5-4 8 0,2-1-25 0,8-1-12 16,-5 0-4-16,5-3-3 15,-6 3-4-15,-1-3-33 0,2 1-8 16,-3 18-15-16,-4 6-8 16,-6 14 1-16,-3 7 2 15,7 1-16-15,3-3 2 16,6-5-3-16,2-4-8 15,-2-8-32-15,3-4-31 0,-1-14-191 16,-2-4 155-16</inkml:trace>
  <inkml:trace contextRef="#ctx1" brushRef="#br0" timeOffset="21398.47">21804 251 969 0,'2'-1'94'0,"1"-3"66"0,11 3-24 15,7-7-32-15,2-1-19 16,4 2-30-16,3-5-7 16,0 4-10-16,0 1-4 15,-8 3-15-15,-3 2 1 16,-9 8-18-16,-6 1 1 16,-7 7-3-16,-6 5-1 15,-7 1 0-15,-1 4 1 16,-7 6-3-16,-1-3-9 15,-1 0 5-15,3 1-6 0,5-4 7 16,6-5 5-16,5-1-1 16,6-3 4-16,7-1-2 15,4-2 0-15,9-2 6 16,-1-4-9-16,8-4 2 16,4-2 0-16,0-3-22 15,4-4-18-15,-1-8-135 16,1 2-189-16,-4 5 210 15</inkml:trace>
  <inkml:trace contextRef="#ctx1" brushRef="#br0" timeOffset="21956.02">22473 261 956 0,'21'-10'114'0,"-7"-1"161"0,-3 3-147 0,-6-3-8 0,-7-1-26 0,-1-1-34 15,-7-6-13-15,-2 0-19 0,-1 5 2 16,-9 3-19-1,3 9-2-15,-5 2-3 16,-1 5-8-16,8 8 2 0,-2 6-4 16,8-2-1-16,11 7 5 15,-2-4 2-15,4 1-3 16,6 1 1-16,-3-2 0 16,7 1-3-1,5 1 6-15,-1-2-2 0,-2 1-4 16,-1-2 5-16,-3 1-5 15,-4 2-4-15,-3-3-4 0,-3 2-8 16,-2-4 0-16,-4-1 5 16,-2 1-6-16,-8-9 3 15,-6 0 8 1,2-8 1-16,-2-3 8 16,-2-10 5-16,0-4-2 0,9-2 3 15,0-5 14-15,15 2 8 16,7 3 6-16,13 0 6 15,7 4-4-15,3 0-7 16,3 0-7-16,3 2-10 16,-4-1-4-16,0-5-50 15,-7 1-59-15,-6 3 54 16</inkml:trace>
  <inkml:trace contextRef="#ctx1" brushRef="#br0" timeOffset="32753.26">18171 1286 734 0,'-2'0'106'0,"2"-2"144"0,-4-1-140 0,-1 1-28 0,-6 2-18 0,-2 0-31 0,2 5-3 0,3 0 8 16,2 0 0-16,4 2-2 15,1 1 9-15,10 7-2 16,1 0-1-16,10 12 10 15,1 9-4-15,1 15-11 16,2 4 2-16,-2 11-23 16,-3-1-2-16,0 0-5 15,-5-5-23-15,2-10-18 16,-1-6-22-16,3-9-41 0,-1-2 1 16,-1-14-167-1,-2-3-124-15,-3-16 217 0</inkml:trace>
  <inkml:trace contextRef="#ctx1" brushRef="#br0" timeOffset="33029.71">18392 1402 1024 0,'-8'-12'105'15,"3"-1"133"-15,2-1-101 0,5 0-11 16,2 0-5-16,7 3-35 15,2 1-12-15,-2 10-17 16,-6 3-7-16,4 18-10 16,-6 4-4-16,7 21-12 15,-2 9-1-15,0 11-13 16,3 4-3-16,3 4-6 16,6-7-3-16,3-5-16 15,-3-4-19-15,4-12-35 16,-1 0-41-16,-5-5-38 15,4-5 0-15,-6-11 76 16</inkml:trace>
  <inkml:trace contextRef="#ctx1" brushRef="#br0" timeOffset="33633.86">18477 2415 948 0,'-6'3'130'0,"3"5"96"0,-1-7-71 0,-2-1-16 0,5-6-29 0,-1-5-14 0,4-3-19 0,5-2-5 16,8 0-11-1,4 4-3-15,7 2-6 16,6 6-7-16,-2 4-14 0,-3 4-6 16,-2 7-12-16,-3 5-1 15,-11 5-12-15,-6-4 2 16,-5 8-7-16,-11 0-11 16,-7 4-11-16,-7 4-6 15,-8 3-5-15,0 2 3 0,-2 3 11 16,5-3 2-16,7-2 12 15,8-9 4-15,9-11 6 16,6-2 0 0,10-5 13-16,5-4 10 0,18-3 14 15,8-4 6-15,13-9-10 16,11-2-3-16,11-5-15 16,-1-3-16-16,-1 1-68 15,-7-4-60-15,-15-1 69 16</inkml:trace>
  <inkml:trace contextRef="#ctx1" brushRef="#br0" timeOffset="62099.65">17575 8603 786 0,'12'0'119'0,"-5"5"105"0,-3 4-93 0,-12 4-61 0,-1 3-22 0,-7-1-11 0,-3-2 3 0,7-2 0 16,-1-5 0-16,10-1-2 16,4 1-3-16,9-2-4 15,6 3 9-15,4-2 1 0,-1 5-4 16,6-9 5-1,5 2-12-15,5-3-1 16,6 0 1-16,10-4-8 16,7-6 1-16,10-1-6 15,12-1 0-15,13 1-7 0,0 1 2 16,8 2-5-16,-6 0-2 16,4 5 3-16,9 2-1 15,26 1 1-15,8 1 1 16,6 5 9-16,10-2-2 15,-2-3-2-15,3 2-2 0,-9-6-11 16,-17-2 0-16,-31-7-23 16,-13-9-26-16,-34-5-98 15,-19-11 81-15</inkml:trace>
  <inkml:trace contextRef="#ctx1" brushRef="#br0" timeOffset="88738.45">16130 10156 716 0,'-5'2'91'0,"2"4"71"0,3-4-75 0,-5-2-2 0,5 2-8 0,0-2 11 0,3 1 10 16,2 2-7-16,4 0-12 16,-1-1-13-16,-1 1-23 15,10 2-7-15,-1 1-16 16,4-4-6-16,9 4-2 16,-1 0 5-16,13 4 12 15,5-4 7-15,18 4 6 16,11 1-11-16,19-8-12 15,7-2 4-15,3-4-5 0,-6-8 3 16,-8-5 5 0,-13 2-13-16,-10-3-5 0,-9 7-3 15,-25 1-6-15,-8 6-6 16,-23 3-17 0,-4-3-5-16,-18 9-2 0,-10 0 2 15,-14 5 13-15,-10 3 1 0,-7 1 5 16,-6-3 6-16,-15-1 2 15,-5-3 4-15,-7-8-7 16,-2-1-10-16,6-10-11 16,12 1 3-16,11 7 3 15,3 3 8-15,6 6 9 16,8 5-1-16,9 4-3 16,7 0-8-16,14-4-11 15,9 0-7-15,23-4 8 16,14-1 12-16,24-4 33 15,13-4 15-15,15-4 17 16,4-4-7-16,17-1-8 16,4-1-6-16,7 5-11 15,-7-4 3-15,-23 10-11 16,-20-1-12-16,-29 2-29 16,-15 2-39-16,-20-1-60 15,-19-1 68-15</inkml:trace>
  <inkml:trace contextRef="#ctx1" brushRef="#br0" timeOffset="117711.08">21631 7545 739 0,'22'-8'65'0,"-3"5"25"0,-2-5-21 16,-4 5-49-16,-2-3-18 0,-2 2-2 0,-3 1 0 0,-4 0 30 0,0 3 27 15,-1 0 40-15,2-3 14 16,-1 1 1-16,1 1-9 15,5-6-14 1,-6 0-6-16,-1-3-6 16,1 2-10-16,-1-3 3 15,-1-1 5-15,-1-1-6 0,-9 0-2 16,-9-2-22 0,-3-1-10-16,-12 3-17 15,-7 5-7-15,-15 7-3 0,-8 2-11 16,-11 12-1-16,0 4 3 15,7 12-4-15,6 2 5 16,18 2-9-16,13 0 0 0,20-1-5 16,11-1 2-16,20 4 4 15,10-3 3 1,22 1 5-16,10-5-5 16,17 1 6-16,6-3-1 0,-19 0-2 15,-11-3 6-15,-25-4 4 16,-22-1-5-16,-11-6 9 15,-19 2-3-15,-19-1-6 16,-11-4-1-16,-10-4-28 16,5 5-23-16,-1-2-51 15,6 1-35-15,11 4-317 0,2-2 291 16</inkml:trace>
  <inkml:trace contextRef="#ctx1" brushRef="#br0" timeOffset="117944.32">21847 7561 1463 0,'1'23'80'0,"-5"7"24"0,-7 8-11 0,-4 9-5 0,6-1-25 0,9 2-31 16,6-7-13-16,12-7-20 15,2-5-21-15,4-9-56 0,3-4-22 16,-2-16-289-16,-3-5 243 16</inkml:trace>
  <inkml:trace contextRef="#ctx1" brushRef="#br0" timeOffset="118113.13">21987 7406 1353 0,'-1'3'73'0,"-1"0"14"16,-1 2-43-16,1-2-20 15,-1-1-43-15,3-1-34 0,8 7-257 16,-3-3 202-16</inkml:trace>
  <inkml:trace contextRef="#ctx1" brushRef="#br0" timeOffset="118631.44">22094 7900 1291 0,'-12'44'73'0,"-1"-14"26"16,1-5-8-16,5-15 5 15,3-10-6-15,4-13-5 16,4-11-6-16,9-9-8 16,6 0-5-16,5-5 1 15,1 8-9-15,3 16-11 16,-7 8-10-16,-9 20-19 15,2 11 1-15,-4 11-16 16,3-2 3-16,9-3-15 0,-3-6-15 16,15-10 3-1,-2-9-5-15,3-6 14 0,2-6 12 16,0-15 12-16,-1 2-2 16,-4-11 6-16,1 0 5 15,-13 0-2 1,-2 0 7-16,-12 10 4 0,-6 4 0 15,-8 11-5-15,-11 10 2 0,3 14-6 16,0 5-5 0,5 13-2-16,4 12-1 0,2 8 2 15,-3 11 2-15,3 4-2 16,-4 6-5-16,2 2-8 16,-5-3-19-16,2-7-10 15,-2-15 3-15,-4-20-11 16,-3-9 6-1,0-13-7-15,-1-11-5 16,-3-12 1-16,6-7 4 0,-7-21 16 16,12-1-6-16,1-13-2 15,8-2 2-15,6 2-25 16,2 1 2-16,10 10-14 16,1 7-17-16,8-3-43 0,3 3-20 15,1-7 74-15</inkml:trace>
  <inkml:trace contextRef="#ctx1" brushRef="#br0" timeOffset="119030.95">22692 7140 1573 0,'13'28'119'0,"-7"8"73"0,-3 12-12 0,-4 8-27 0,-7 9-17 0,-1 11-43 0,-1 3-30 0,2 9-32 16,3-1-20-16,5-12-11 16,5 1-5-16,16-19-24 15,4-4-11-15,14-10-11 16,6-8 2-16,8-15 23 16,2-7 8-16,-7-13 16 15,-3-14 1-15,-13-12-3 16,-2-10 8-16,-11-6-1 15,-6-3 8-15,-13 9 0 16,-5 16-5-16,-14 15 4 16,0 11-3-16,-6 18 5 15,3 3-3-15,7 6-1 0,6 3-3 16,15-1-7-16,7-4 7 16,15-9-19-16,10-1-23 15,13-13-48 1,4-2-34-16,11-6-65 0,5-2-14 15,3-7 109-15</inkml:trace>
  <inkml:trace contextRef="#ctx1" brushRef="#br0" timeOffset="119431.12">23794 7879 1410 0,'-18'-8'144'16,"-1"8"96"-16,-8 21-84 15,2 7-7-15,2 10-38 16,7 8-31-16,5 12-31 15,8 7-19-15,6 17-38 16,5 11-2-16,3 3-32 16,-2-4-17-16,4-15-27 15,2-11-14-15,0-22-10 0,-1-11 10 16,-6-23 13 0,-2-13 16-16,-6-30 34 15,-1-18 16-15,-7-33 42 16,-3-20 20-16,-5-31 20 15,0-7-2-15,5-2-1 16,6 9-3-16,10 32 11 0,4 24 4 16,7 41 10-16,0 20-3 15,11 19-8-15,4 13-6 16,10 16-12-16,0 7-8 0,0 4-16 16,2 3-5-16,-16-2-13 15,-10 4-9-15,-20-2-26 16,-19 2-16-16,-19-5-62 15,-11-2-29-15,-11-12-64 16,1-6-23-16,16-20 123 16</inkml:trace>
  <inkml:trace contextRef="#ctx1" brushRef="#br0" timeOffset="119805.39">24232 7832 1562 0,'13'66'85'0,"-13"0"34"0,-14 1-58 0,-7-4-3 0,4-13-25 0,2-4-15 15,4-15-11-15,7-4-4 16,4-11-11-16,0-7-7 0,4-10-1 16,3-7 1-16,2-17 12 15,4-10 3 1,-1-15 5-16,-1-7 4 15,1-14 2-15,-3-2 2 16,4 12 1-16,-1 7-7 16,-4 31 8-16,2 13 3 0,-1 24 1 15,-4 5 2-15,11 10-6 16,2-7 0-16,8-2-5 16,4-1-1-16,15-8-5 15,0-1-11-15,7-14-33 16,-2-8-20-16,1-12-46 15,-6-3-17-15,-10-4-28 16,0 4-33-16,-15 2 109 16</inkml:trace>
  <inkml:trace contextRef="#ctx1" brushRef="#br0" timeOffset="120114.19">24696 7781 1121 0,'-28'18'113'0,"2"1"92"15,9-2-70-15,12-6-31 0,10 2-16 16,11-4-20-16,6-9-13 15,8-1-21 1,0-9-13-16,4-1-13 0,1 0-3 16,-5-3 4-16,-3 3 10 15,-14 3 12-15,-7-1 8 16,-17 7 13-16,-11 2-8 16,-13 14-1-16,0 5 1 15,-9 11-15-15,3 3-1 16,3 7-7-16,7 2-15 15,13-1 1-15,14 2-7 16,13-5-11-16,7-4-7 16,12-5-50-16,4-6-13 15,3-10-47-15,7-4-17 0,-1-7-19 16,2-2-10-16,-2-8 100 16</inkml:trace>
  <inkml:trace contextRef="#ctx1" brushRef="#br0" timeOffset="120315.04">25076 7996 1348 0,'-17'-2'144'0,"-5"6"117"16,-16 8-101-1,-8 2-16-15,-9 10-41 16,0 0-23-16,7 2-39 16,12 1-14-16,30-2-16 15,9 1-3-15,32-6-30 16,12 2-13-16,21 0-33 15,1-4-24-15,7 1-26 0,-10-5-10 16,-6-3 1 0,-14-6 57-16</inkml:trace>
  <inkml:trace contextRef="#ctx1" brushRef="#br0" timeOffset="121099.48">22364 8843 1257 0,'-3'1'97'0,"3"3"65"0,5-3-28 16,6-2-4-16,-2-3-5 0,15-4-8 0,-2 1-9 0,5-4-24 0,0-2-17 0,0 0-26 15,1 1-4-15,7 4-9 16,-5 2-9-16,0 6-9 16,-5 3-5-16,-11 9-9 0,-6 7-6 15,-8 11-9-15,-8-1-3 16,-14 7-13-16,-5-5 13 15,-3-1 7 1,0-6-5-16,14-5 16 0,5-5-5 16,19 0 3-16,8 2 4 0,12 5 11 15,9 2 3-15,12 6 14 16,3 1 3-16,0 1-10 16,-5 1-2-16,-17-2-8 15,-13-4 2-15,-26 0-2 16,-16-4-1-1,-27 0-2-15,-10-5-7 0,-9-1-25 16,3-8-11-16,11-7-43 16,9-2-20-16,19-13-38 15,13-5-23-15,21-18-295 16,14 1 286-16</inkml:trace>
  <inkml:trace contextRef="#ctx1" brushRef="#br0" timeOffset="121459.9">23000 8898 1257 0,'8'0'106'0,"-2"3"138"0,5-1-113 0,5 2-3 16,0 0-8-16,4 4-28 0,2-1-13 0,7 11-28 15,4-1-12-15,-2 7-27 16,-2 3-7-16,-17 9-1 16,-8 3-3-16,-25 5-7 15,-15 5-4-15,-10 6-12 0,-9 2-7 16,3-5 4 0,1 2 1-16,12-10 4 15,11-6 4-15,20-8 4 0,17-8-3 16,23-11 6-16,9-5 5 15,14-15-10-15,5-8-18 0,9-15-47 16,7-4-30-16,1-10-62 16,-1-5-133-1,-7-7 183-15</inkml:trace>
  <inkml:trace contextRef="#ctx1" brushRef="#br0" timeOffset="121864.09">23661 8866 1348 0,'0'-4'109'0,"-6"12"89"15,4 12-32-15,-10 24-12 16,0 13-13-16,9 12-44 16,-8-1-21-16,14 5-40 15,2-7-27-15,1-8-14 16,7-7-7-16,-3-12-25 16,1-4-11-16,-8-13-7 0,-2-1 2 15,1-10 0 1,-4-5 12-16,-2-16 13 15,-1-4 1-15,2-13 24 0,4-4 4 0,10-1 9 16,2-1 3 0,11 10 16-16,2 2 12 15,11 13 16-15,1 8 7 16,1 8-2-16,-3 6-4 16,-6 8-17-16,-3-3-2 15,-14 3-18-15,-7-3-1 0,-17 3-3 16,-11 2-10-1,-16 1 3-15,-9 0-11 0,-9-4-7 16,0-2-10-16,7-8-16 16,8-6-7-16,8-10-36 15,7-8-12-15,3-6-42 16,4-1-27-16,9-4 122 16,10-1-16-16</inkml:trace>
  <inkml:trace contextRef="#ctx1" brushRef="#br0" timeOffset="122583.33">21774 10499 1379 0,'21'-2'115'0,"1"-1"79"0,-6 3-47 0,-2 5-35 0,0 1-21 16,-5 14-38-16,-2 14-7 0,-6 29-23 15,-2 11-13-15,-6 19-34 16,1 3-29-16,-2-8-53 16,-1-2-22-16,6-14-48 15,-5-9-102-15,3-22 175 16</inkml:trace>
  <inkml:trace contextRef="#ctx1" brushRef="#br0" timeOffset="123024.78">21743 10514 1460 0,'39'-23'116'0,"10"5"83"16,6 7-8-16,13 13-15 0,3 7-16 16,-5 7-61-16,-1 2-27 15,-18 4-48-15,-17 0-19 16,-20 5-5-16,-17 2-11 15,-24 5-13-15,-12-4-6 16,-13 1-28-16,0-2-8 16,7-11 3-16,12 1 4 15,18-12 21-15,15-6 19 0,4-1 15 16,19 0 7-16,16 3 28 16,9 2 6-16,21 11 21 15,8 3 2-15,-4 8-2 16,-1 3-10-16,-24 4-19 15,-9 4-1-15,-23 2-14 16,-7 2-2-16,-21 4 0 16,-12-4-7-16,-23-2-10 15,-13-2-4-15,-23-4-39 16,-1-5-16-16,6-9-38 16,6-7-23-16,27-21-16 15,11-14-6-15,30-21-3 16,18-10-14-16,23-17 101 15</inkml:trace>
  <inkml:trace contextRef="#ctx1" brushRef="#br0" timeOffset="123181.58">22588 10735 1692 0,'8'82'92'0,"-3"-3"28"0,-4-8-22 0,1-8-37 0,3-12-19 0,3-20-46 0,4-14-36 0,6-17-74 0,1-11-56 0,-7-17 91 16</inkml:trace>
  <inkml:trace contextRef="#ctx1" brushRef="#br0" timeOffset="123333.32">22587 10461 1475 0,'-11'12'135'0,"7"-4"114"0,6 2-152 0,14-10-76 16,9-7-37-16,10-5-80 15,9-2-46-15,16 7 72 16</inkml:trace>
  <inkml:trace contextRef="#ctx1" brushRef="#br0" timeOffset="123674.9">23177 10913 1654 0,'-10'4'86'0,"-9"-6"35"16,-6-15-51-16,-2-10-4 15,-4-8-26-15,5 7-11 16,-5 14-30-16,-7 12-12 16,-1 23-35-16,-7 13-23 0,19 17-26 15,8-1-6-15,25-1 27 16,15-8 23-16,18-13 58 15,1-4 25-15,-1-13 48 16,-1-6 16-16,-10-8 7 16,-1-10 8-16,-3-6-14 15,-8 0-7-15,-5 7-19 16,-11 10-10-16,0 2-28 16,-2 14-4-16,-7 24-21 15,4 3-6-15,3 10-24 16,6-4-30-16,13-17-50 15,13-7-31-15,14-18-46 16,5-10-15-16,6-15 116 16</inkml:trace>
  <inkml:trace contextRef="#ctx1" brushRef="#br0" timeOffset="123975.24">23790 10723 1468 0,'-33'8'147'0,"-5"4"136"0,-1 1-108 16,0 6-43-16,-4 1-11 0,8-1-39 16,7 0-24-16,15-2-34 15,12 4-14 1,18-2-18-16,10 4 2 0,11 6-3 16,0 4-1-16,-4 10 11 15,-2 4-2-15,-9 5 6 16,-7 0-2-16,-16-2-2 15,-12-1 2-15,-17-11-5 16,-9-6 3-16,-20-13-27 16,-11-10-27-16,-9-9-46 15,-9-13-34-15,5-5-68 16,-3-5 23-16,8 5 91 16</inkml:trace>
  <inkml:trace contextRef="#ctx1" brushRef="#br0" timeOffset="124512.5">22186 11980 1913 0,'-2'1'-1'0,"7"-6"-6"0,-2-7-49 0,-3-1-34 0,-6-1 45 0</inkml:trace>
  <inkml:trace contextRef="#ctx1" brushRef="#br0" timeOffset="124664.49">22118 12412 1582 0,'22'11'103'0,"-8"-10"69"15,7-2-95-15,-8-17-51 16,-7-1-31-16,3-9-84 15,4-2-46-15,3 10 68 0</inkml:trace>
  <inkml:trace contextRef="#ctx1" brushRef="#br0" timeOffset="125028.83">22768 12255 1048 0,'-1'7'142'0,"-1"1"164"0,5-4-173 0,7 0-4 0,7-6-15 16,8-1-5-16,13-2-25 15,0-1-14-15,0 1-46 0,-2-1-39 16,-8 1-84-1,-2-3-62-15,-3 2 83 16</inkml:trace>
  <inkml:trace contextRef="#ctx1" brushRef="#br0" timeOffset="125297.38">23522 12016 1368 0,'3'0'167'16,"4"0"183"-16,-4 5-195 0,0 7-7 15,2 12-25-15,1 9-21 16,-3 19-46-16,0 3-9 16,2 8-28-16,0-1-11 15,-4-6-28-15,6-3-27 16,-4-9-58-16,-2-8-28 15,1-12-63-15,-2-7-25 16,2-17 123-16</inkml:trace>
  <inkml:trace contextRef="#ctx1" brushRef="#br0" timeOffset="125680.49">23830 12021 1658 0,'30'-7'93'15,"3"-2"29"-15,5 4-10 0,0 3-16 16,1 4-19-16,-7 6-30 16,-1 8-9-16,-15 4-29 15,-11 12-7-15,-10 7-5 16,-14-1-17-16,-9 5-11 15,-5 2-3-15,-9-2-18 16,5 4 9-16,3-7 12 16,1-7 10-16,16 0 15 15,3-3 8-15,15 1 10 16,9-2 2-16,15-9 19 16,13-1 7-16,16-6 1 15,9-4-6-15,6-9-14 16,5-6-13-16,-6-10-35 0,-3-3-22 15,-13-11-77 1,-5-4-42-16,-11-9-287 0,-6 0 272 16</inkml:trace>
  <inkml:trace contextRef="#ctx1" brushRef="#br0" timeOffset="126017.94">24373 11877 1547 0,'15'6'128'0,"9"-4"67"15,3 1-43-15,6-3-9 0,0 0-25 16,8 0-17-16,3-3-33 16,5 3-15-16,5 3-24 15,-5 7-13-15,-5 4-14 16,-2 5-2-16,-13 9-5 15,-9 5-4-15,-17 14-1 16,-14 7-3-16,-20 9 2 16,-9 7 2-16,-1 10 3 15,2 0 6-15,3 7 0 16,4-8 4-16,7-2-5 16,4-9-10-16,10-10-50 15,7-7-24-15,5-21-67 16,4-5-41-16,6-12 114 15</inkml:trace>
  <inkml:trace contextRef="#ctx1" brushRef="#br0" timeOffset="129962.31">18367 14399 918 0,'0'-8'73'0,"-5"-2"35"0,-1 1-43 0,-1-8-51 0,-1-1-11 0,2-2-1 16,-2-2 3-16,5-1 7 0,3 1 8 15,0 5 15 1,2 4 6-16,1 2 11 16,-2 0-2-16,6 7 8 15,-3 2 4-15,3 2 12 16,-6 2 17-16,2 6 11 0,1 1 5 16,0 7-3-16,-1 4-13 15,1 10-28-15,-4 5-8 16,1 15-30-16,4 9-13 15,-2 10-12-15,2 1-9 0,-2 4-32 16,5 0-10-16,-7-6-58 16,1-7-33-16,3-22-40 15,-5-12-89 1,1-17 165-16</inkml:trace>
  <inkml:trace contextRef="#ctx1" brushRef="#br0" timeOffset="130306.51">18198 14189 1495 0,'9'-10'99'0,"-1"-1"36"16,13 2-6-16,-4 6-17 16,7 1-2-16,9 4-8 0,0 3-17 15,14 7-25-15,1 7-20 16,10 8-25-16,8 4-11 15,7 17-6-15,4 9-12 16,-7 13-6-16,-11 8 7 16,-13 4-3-16,-19-3 4 15,-22-8-4 1,-5-7-5-16,-24-7-16 0,-12 0-3 16,-24-7-15-16,-14-9-9 15,-8-9-10-15,1-10-3 16,13-21-3-16,5-5-6 0,25-22 5 15,10-8-11-15,23-9-13 16,12-6-62-16,19-4 100 16</inkml:trace>
  <inkml:trace contextRef="#ctx1" brushRef="#br0" timeOffset="130906.24">19226 14362 1346 0,'-6'13'76'0,"-5"4"16"0,-2 5-41 0,-1 10-38 0,3 6-7 0,3 4-5 0,8-2-9 0,11-10-5 15,4-7-1-15,16-10 2 16,4-10 13-16,11-8 28 16,2-6 13-16,-3-11 26 15,-6-4 3-15,-4-4-5 16,-12-7-13-16,-18 7-18 16,-10 0-8-16,-29 5-26 15,-10 6-12-15,-13 5-41 16,0 3-33-16,11 13-42 15,4 7-65-15,16 7 109 16</inkml:trace>
  <inkml:trace contextRef="#ctx1" brushRef="#br0" timeOffset="131994.43">19760 14400 1232 0,'0'7'98'0,"0"4"92"16,0 12-154 0,-4 2-9-16,4 7-24 15,8-2-3-15,7-3-3 16,0-5 0-16,9-13 0 16,1-1 3-16,4-8 18 15,2-5 18-15,-1-12 32 0,2-2 18 16,-7-4-3-1,-6 2-6-15,-5 8-29 16,-4 7-13-16,-4 8-20 0,2 10-11 0,0 18-12 16,1 13-18-1,4 4-31-15,6 0-19 16,7-10-17-16,6-10-1 16,12-21 35-16,-1-8 27 0,4-18 58 15,-7-13 29-15,-6-16 21 16,-4-8 8-1,-1-16-14-15,-4-5-5 0,-12-12-5 16,-7-3-8 0,-19-7 8-16,-6 3 0 15,-3 19 0-15,5 18 6 0,4 38-13 16,4 25-1-16,7 42-13 16,2 13-14-16,2 26-16 15,6-1-7-15,-4 2-15 16,6-7-1-16,-2-11-33 15,-2-4-12-15,2-9-18 16,-3-7-12-16,-4-14 21 16,4-12 15-16,1-21 37 0,5-9 20 15,7-15 25-15,7-6 8 16,10 3 13-16,1 8-8 0,5 8-7 16,0 10-4-1,-2 4-18-15,-2 9 3 16,-12 12-5-16,-12 3-11 15,-13 7-4-15,-7 0-12 16,-15 0-18-16,-5 4-8 16,-7-8-31-16,-1 3-10 0,6-17-18 15,3-2-2 1,8-17 1-16,9-13-4 0,7-29 23 16,2-17 0-16,2-20 13 15,6-8-9-15,9 3-194 16,8 7 8-16,10 7 24 15,4 4 35-15,2 3 279 16,-1 3 65-16,1 4 85 16,-2 12 16-16,-4 17-9 15,-7 13-30-15,-7 17-50 16,-7 14-6-16,-3 19-34 0,-4 13-15 16,2 18-34-1,-7 9-14 1,-2 6-27-16,1 4-15 0,7-2-25 15,5-12-13-15,6-14-41 0,6-9 6 16,6-19 17 0,1-7 10-16,3-18 56 0,-7-7 15 15,5-10 28-15,-4-3 17 16,-7-7 13-16,-3-2-6 16,-16-3-6-16,-5 3-6 15,-14 4-5-15,-7 4 1 0,-6 19-28 16,1 11-2-16,7 25-32 15,4 10-5-15,9 14-3 16,8-3-8-16,16-9-9 16,9-7-20-16,23-18-20 15,4-6-42-15,6-11-26 16,2-4-15-16,1-5-47 16,4-10 184-16,0-12-25 15</inkml:trace>
  <inkml:trace contextRef="#ctx1" brushRef="#br0" timeOffset="132629.62">22345 14826 1536 0,'8'14'92'0,"-3"5"32"0,-2 3-25 0,0 10-39 0,-3 1-24 0,0 6-36 15,-3 2-16-15,3-4-26 16,-5-3-13-16,5-1-27 0,-1-6-18 15,1-8-10-15,3-2-4 16,-1-12 11-16,5-5 19 0,-3-14 58 16,5-8 26-16,0-14 58 31,-1-7 17-31,2-14 27 0,-4-10 6 16,4-17 26-16,-4-6 7 15,7 6-18-15,5 12-3 16,8 21-33-16,4 14-5 0,6 19-30 15,0 12-8-15,-3 19-26 16,-1 13-11-16,-8 14-2 16,-2 9-2-1,-14 0-6-15,-2-4-10 0,-12-1-24 16,-2-4-21-16,-13-12-31 16,-2-1-20-16,-4-13-45 15,-2-6-19-15,2-9 95 16</inkml:trace>
  <inkml:trace contextRef="#ctx1" brushRef="#br0" timeOffset="132994.06">22935 14630 1529 0,'37'21'103'15,"-1"7"49"-15,-12 5-66 0,-6 4-18 16,-5-1-39-16,-3-4-22 15,-6-6-33-15,-4-2-6 16,0-10-9-16,0-6 7 16,-6-6 21-16,3-5 7 15,-2-13 18-15,2-9 3 16,0-16 14-16,-4-5-3 0,7-5 8 16,0 6 2-1,13 5 6-15,1 12 0 0,8 12 1 16,-3 10 0-16,11 14-11 15,-1 7 2-15,5 6-20 16,4 3 0-16,3-9-14 16,3-1-5-16,5-4-11 15,0-8-17-15,-6-14-42 16,3-3-22-16,-15-15-52 0,-7-2-35 16,-12-1 109-1</inkml:trace>
  <inkml:trace contextRef="#ctx1" brushRef="#br0" timeOffset="133314.95">23502 14564 1386 0,'20'7'73'0,"-1"2"40"16,5 0-18-16,9-4-6 0,-3 2-1 16,-2-4-38-16,4-3-11 15,-12-5-18-15,2-1-7 16,-4-5 8-16,-1-2 4 0,-6-1 7 15,-5 0 0 1,-6 1 3-16,-6 2 7 0,-13 0-1 16,0 1 10-16,-15 6-16 15,0 4-5-15,0 11-17 16,-3 9-15-16,9 15-10 16,3 8-3-16,11 5-10 15,10 4-4-15,19-6-17 16,8-5-12-16,14-12-25 15,-3-9-17-15,9-15-25 16,-4-5-12-16,12-21 14 0,-4-12 50 16</inkml:trace>
  <inkml:trace contextRef="#ctx1" brushRef="#br0" timeOffset="133565.3">24111 14541 1475 0,'-19'6'109'15,"-5"2"62"-15,-1 4-15 16,-5 1-31-16,1 1-22 0,-4 8-39 16,2 0-23-16,5 10-27 15,4 4-8 1,16 4-9-16,6-3-1 16,13-5-7-16,12 3-3 15,16-9-17-15,5 0-12 0,15-4-33 16,2-8-20-1,4-6-18-15,-4-2-11 16,-3-7-9-16,-8-6-176 16,-2-5 200-16</inkml:trace>
  <inkml:trace contextRef="#ctx1" brushRef="#br0" timeOffset="134337.41">20995 15231 1438 0,'3'0'79'0,"-1"-3"30"0,-4 0-4 0,-1 0-3 0,-7-3-13 0,6 6-20 0,-6 3-13 0,-12 12-16 0,-5 11-14 16,-18 18-12-1,-12 14-21-15,0 16-38 16,-3 7-15-16,17 7-37 0,9-6-3 16,20-8-6-16,14-11 19 15,22-22 33-15,15-8 21 16,20-29 47-16,8-4 19 0,9-23 26 16,-9-5 3-16,-16-5 6 15,-13 1-9-15,-22 4-9 16,-9 3 1-16,-21 4-11 15,-15 6-6-15,-17 5-26 16,-10 7-16-16,-5 5-42 16,3 9-18-16,6 1-51 15,12 1-24-15,16-5 80 16</inkml:trace>
  <inkml:trace contextRef="#ctx1" brushRef="#br0" timeOffset="134738.63">21403 15272 1557 0,'8'2'97'16,"-4"4"54"-16,-9 10-30 0,-9 4-23 16,-10 9-21-16,-1 7-33 15,-4 2-20 1,-5 8-23-16,2-2-11 15,5 0-22-15,2-3-12 0,17-11-15 16,8-2 1-16,13-10 5 16,10-6 15-16,7-10 17 15,5-2 9-15,4-2 6 16,3-4-1 0,-1-2 4-16,-5-3 3 15,-6-1 3-15,-7 0 6 0,-10 6 14 16,-11 6 8-16,-2 3 16 15,-10 12 0-15,-2 10-10 16,-3 5-14-16,6 12-16 16,-1 2-5-16,7-3-24 15,3-3-20-15,7-11-56 16,-1-5-35-16,7-17-252 16,2-5 238-16</inkml:trace>
  <inkml:trace contextRef="#ctx1" brushRef="#br0" timeOffset="135172.91">21795 15184 1693 0,'1'13'111'15,"2"15"59"-15,-3 13-37 0,4 16-40 16,0 3-33-16,7 1-44 15,4-1-11-15,-4-6-28 16,1-5-14-16,-4-11-27 16,-2-2-5-16,1-9-15 15,-4-8 15-15,-2-5 14 16,-1-6 7-16,0-10 26 16,0-7 14-16,4-9 29 15,4-5 11-15,7-4 15 16,7-3 5-16,4 8-5 15,0 4 2-15,4 12-10 16,5 8-14-16,-6 12-15 16,1 3-6-16,-12 5-11 0,-11 0 0 15,-10 7-2 1,-12-1-5-16,-10 7 5 16,-10 1-1-16,-2 0-2 0,-3-6 5 15,1-6-19-15,1-8-10 16,0-15-21-16,5-5-17 15,6-20-50 1,3-4-14-16,13-2 72 0</inkml:trace>
  <inkml:trace contextRef="#ctx1" brushRef="#br0" timeOffset="136192.23">17543 15745 1356 0,'3'13'102'0,"-3"1"53"0,2 4-49 0,-4 10-42 0,-7 7-11 0,1 15-16 0,-3 7-9 16,-2 15-16-16,2 9-12 15,-3 2-25-15,0-2-23 16,4-16-54-16,7-12-26 16,2-20 67-16</inkml:trace>
  <inkml:trace contextRef="#ctx1" brushRef="#br0" timeOffset="136616.95">17529 15820 1131 0,'5'-16'165'16,"17"2"194"-16,0 7-188 15,5-2-8-15,11 9-40 16,-7 0-20-16,8 6-55 16,3 10-23-16,-8 0-15 15,-4 7-14-15,-11 3-6 0,-13 0-3 16,-12 4-22-16,-14 7-10 15,-9-3-21-15,1-4-8 16,-4-6-6-16,10-8 6 16,3-8 26-16,8-7 11 15,11-6 32-15,7 1 11 16,11-1 20-16,6-1 20 0,12 9 18 16,4 6 2-16,2 7-6 31,1 5-10-31,-8 7-26 0,-2 3-8 0,-19 1-7 15,-3 4-8-15,-22 2-4 16,-11 0-2-16,-16 3-22 16,-9-2-19-16,-8 1-27 15,-2-2-10-15,0-4-24 16,0-4-4-16,11-9-25 16,2-13-95-16,17-15 143 15</inkml:trace>
  <inkml:trace contextRef="#ctx1" brushRef="#br0" timeOffset="136811.54">18097 15988 1128 0,'36'30'182'0,"-7"10"219"0,-7 9-188 0,-14 3-75 0,-2 0-43 0,-6-2-60 0,1-6-21 0,4-7-48 0,3-6-17 0,6-12-66 16,0-6-43-16,5-13 90 16</inkml:trace>
  <inkml:trace contextRef="#ctx1" brushRef="#br0" timeOffset="136979.06">18264 15760 1485 0,'-6'6'127'16,"-1"-1"71"-16,7-5-106 15,4-7-82-15,8 3-34 16,10-3-63-16,5 7-42 16,13 10 71-16</inkml:trace>
  <inkml:trace contextRef="#ctx1" brushRef="#br0" timeOffset="137364.74">18690 16249 1258 0,'-13'-45'95'15,"-2"3"61"-15,-11 6-96 16,-4 9-9-16,-1 20-35 15,1 9-1-15,1 28-21 16,4 11-18-16,6 14-33 16,5 3-29-16,13 1-100 15,-1-9-13-15,7-15 72 16,6-3 64-16,5-21 168 16,6-10 46-16,1-10 4 15,-1-9-16-15,-4-15-19 0,-1 2 5 16,0-6-6-1,-2 1-6-15,-4 11-19 16,-7 6-22-16,-2 16-36 0,4 3-13 16,-3 25-25-16,1 10-15 15,5 14-41-15,2 1-28 16,6 1-59-16,9-6-26 16,8-12 97-16</inkml:trace>
  <inkml:trace contextRef="#ctx1" brushRef="#br0" timeOffset="137676.64">19136 16094 1502 0,'-15'0'83'0,"-7"6"13"15,-4 4-25-15,0 6-30 16,2 4-17-16,8 5-14 15,7 4-4-15,13 1-13 16,9 3 2-16,14 3 5 16,3 2-6-16,8 0 14 15,0-4 2-15,-8-1-4 16,-4-1 4-16,-8-2-4 0,-12-3-4 16,-8-2-1-16,-9-6-1 15,-14-5-9 1,-2-4-10-16,-12-12-12 0,1-6-19 15,0-14-26-15,5-9-17 16,8-10-321-16,4-2 276 16</inkml:trace>
  <inkml:trace contextRef="#ctx1" brushRef="#br0" timeOffset="137882.11">19548 16144 1243 0,'16'4'167'0,"1"-3"195"15,-1 1-238-15,-14-4-73 16,1 1-27-16,-5 1-50 16,-2 0-34-16,-6 3-75 15,-1 5-176-15,0 3 189 16</inkml:trace>
  <inkml:trace contextRef="#ctx1" brushRef="#br0" timeOffset="138047.2">19637 16419 1620 0,'3'-2'111'0,"1"1"67"0,-2-1-141 16,-2 2-42-16,0 2-117 15,2 2-366-15,-6 4 310 16</inkml:trace>
  <inkml:trace contextRef="#ctx1" brushRef="#br0" timeOffset="152899.71">20249 16176 973 0,'14'-14'108'0,"-1"0"92"0,-9 1-51 0,-2 10-46 0,-5 3-15 0,-8 8-28 0,-2 1-11 0,-1 4-4 16,1 1-2-16,4-5-7 15,4 1 3-15,7-9-17 16,5 1 5-16,8-4 10 15,2 1 7-15,7-7 7 16,1 2-3-16,-1-2-16 0,-2 6-17 16,3 5-9-16,3 7-6 0,2 7-4 15,2 2 0-15,-4 2-11 16,1-1-6-16,-3-6-13 16,4 1-4-16,0-11-23 15,-3-4-22-15,-9-8-54 16,-1-4-25-16,-11-10 86 15</inkml:trace>
  <inkml:trace contextRef="#ctx1" brushRef="#br0" timeOffset="153380.63">21151 16083 1011 0,'0'8'135'0,"-2"-3"170"0,1-1-184 0,1-2 4 0,0 1-20 0,1-1-14 0,1-2-27 16,-2 0-18-16,2 7-23 15,-2 1-7-15,0 16-9 16,-2 6-1-16,2 16-6 16,-3 6-3-16,-5 9-6 15,3-1-10-15,-1 2-16 16,3-2-16-16,1-13-22 16,2-6-14-16,2-19-27 15,6-9-20-15,-4-21 78 16</inkml:trace>
  <inkml:trace contextRef="#ctx1" brushRef="#br0" timeOffset="153882.65">21493 16340 1041 0,'-6'2'109'0,"0"-1"88"15,-2-1-52-15,5-1-54 16,-5-1-8-16,6 0-25 16,2 2-4-16,0 0-9 15,0 0-8-15,-1 11-10 16,-2 4-4-16,-5 10-5 15,3 2-4-15,-3 7-6 16,2 1-8-16,6 0-3 16,1-1-2-16,10-7-5 15,8-8 3-15,8-6-3 16,6-5-4-16,5-8 6 16,-2-3 0-16,-6-13 12 15,-6-2 10-15,-7-8 17 16,-4-1 6-16,-5-2 1 0,-5-2 4 15,-11 2-11-15,-1 3 2 0,-10-1-8 16,-5 2-9-16,-3 6-7 16,2 1-6-16,-5 15-10 15,3 3-9-15,-1 11-26 16,-1 5-15-16,14 3-41 16,2 0-20-1,22-14-41-15,7-4-213 0,24-12 242 16</inkml:trace>
  <inkml:trace contextRef="#ctx1" brushRef="#br0" timeOffset="154466.25">22060 16209 793 0,'-19'6'105'0,"5"1"97"0,1-4-51 0,8-3-45 0,1 1-9 0,4 3 0 0,0-1 10 0,4 0 4 15,1-2-6-15,6 1-11 16,-1 1-11-16,1 2-6 16,3-2-4-16,3 0-16 15,5 4 4-15,10-6-24 16,2 2-6-16,1 0-11 16,5 2-14-16,-10 1-6 15,-7 2 5-15,-2 7-3 16,-13 2-5-16,-8 3-11 0,-4 6-12 15,-16 2-19-15,-8 0-1 16,-13 4-10-16,-7-2-2 16,-7 3 14-16,1-3 8 15,10 0 19-15,10 1 15 16,13-4 6-16,8-5 9 0,13-6 8 16,7-3 0-16,7-2 9 15,6-3 1 1,17 0-2-16,12 1-10 15,7-6-11-15,3 2-2 0,-6-3-23 16,-5-2-18-16,-10-2-41 16,-1-1-39-16,-7-2-56 15,-3-4 14-15,-5-7 74 16</inkml:trace>
  <inkml:trace contextRef="#ctx1" brushRef="#br0" timeOffset="155086.01">22675 16124 1422 0,'2'-6'86'0,"2"-4"60"0,6-1-10 0,6 2-2 0,6 1 0 0,4-3-19 0,1 0-13 0,10 1-28 15,0 7-12-15,0 3-26 16,1 3-5-16,-8 10-18 15,-7-1-8-15,-7 9-3 16,-8-1-15-16,-8 9-23 16,0 2-7-16,-14 4-11 15,-7 3 6-15,-4 0 13 16,-13-5-1-16,-1 3 13 16,-2-3 10-16,6-14 13 0,11 0 9 15,16-13 13-15,7-2 0 16,13-4 15-16,7-2-1 15,10-3-3-15,9 4 5 16,-1-4-8 0,8 5-2-16,-11 6-5 0,-2-1-10 15,-2 8-7-15,-10 1 3 16,-4 6 0-16,-2 6-2 16,-12 10 0-16,-2 3-6 15,-13 10-1-15,-4 3-5 16,-16 3-6-16,-5-1 2 0,-16-2-20 15,-2-3 3-15,-14-6-5 16,4-6-23-16,1-16-28 16,2-10-14-16,8-30-39 15,-2-13-21-15,14-20 95 16</inkml:trace>
  <inkml:trace contextRef="#ctx1" brushRef="#br0" timeOffset="-127805.16">2334 9486 517 0,'9'-12'-24'0,"1"2"14"0</inkml:trace>
  <inkml:trace contextRef="#ctx1" brushRef="#br0" timeOffset="-126822.35">2389 9412 656 0,'27'-9'98'0,"6"1"86"16,0-3-24-1,3 9-29-15,-6 2-16 0,-5 3-25 16,-4 5-11-16,-2-3-22 15,3 3-18-15,-8-3-24 16,8-2-6-16,-11-2-5 16,-1 2-1-16,4-3 1 15,5 4-4-15,4-4-1 16,4 0 4-16,8 0-3 16,-3 0 0-16,4 3 0 15,0 1 4-15,-4 4 4 16,2 2 8-16,-4 1 6 15,3-2-4-15,4 1 3 0,-1-4-11 16,8-6-4 0,7-3-4-16,4-3-2 15,2-2 3-15,0 1 0 16,-4-2-3-16,-1 6 0 16,2-2-1-16,-8 8 8 0,-2 0 0 15,-5 7 4-15,4-1-2 16,-4 1-7-1,2-1 1-15,13-7-1 0,4-2-1 16,5-3 1-16,4-7 0 16,-3 2-2-16,-1 0 0 15,1 7 3-15,-1-4-3 16,-5 0 6-16,10 4-5 0,3-7-2 16,5-2 3-1,1-4-6-15,-1-2 8 16,-2 2-5-16,-6-1 1 0,-4 7 0 15,-1 3 1-15,-7 5 0 16,5 0-1-16,9 5 5 16,2 3-6-16,12-8 2 15,-2-8 6-15,-8-3-6 16,-2 0 2-16,1-5 12 16,4 3-1-16,10-1 2 15,5-2 0-15,4 2-14 16,-3-3 0-16,-5 1-2 15,-9 2 4-15,-9 7 0 0,2 1-5 16,2 5-1-16,5 1 2 16,-2 3 0-1,-4 5 1-15,-4 4 0 0,-12-2 0 16,5-1 0-16,-1-1 1 0,-2-3 1 31,2 1-3-31,2-1 5 0,10-2 5 16,-1 2 4-16,3-1 0 15,0 6-4-15,-4 2-5 0,-3 1-4 16,-6-3-1-16,-4-6 1 16,5 6 1-16,10-7 0 15,6 2 1-15,-1-4 0 16,6-1-1-16,-5 3 6 16,-5-1 3-16,-3 9 1 15,3-2-1-15,0 7-4 16,4 0-4-16,10-3 1 15,0 1-2-15,7-3-1 16,-2 1 0-16,-1-1-1 16,7-1 0-16,3 3 0 15,7-2 1-15,3-4 0 16,0 0 1-16,4-2-3 16,-3-2 0-16,9 0-1 15,5 0 3-15,-5 3-5 0,-2 4-9 16,-8-1-22-16,-7 1-17 15,11-1-48-15,2 2 35 0,-4-11 25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06T18:33:51.65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2649 5577 900 0,'-3'0'72'0,"-7"-2"32"0,9 2-47 0,-13 0-39 0,1 2 2 0,0 4 21 0,-1-4 5 16,3 6 9-16,5-4-7 0,6-2-21 16,1 1-5-1,17-3-8-15,5-3 3 16,15-3 23-16,5-1 6 0,18 6 11 15,1-1 1-15,6 2-23 16,6 2-12-16,-6 2-14 16,-2 0-9-16,2 0-1 15,-7-2 3-15,3-1 0 16,-3 1 3-16,4 1-4 16,-1-3 0-16,9 3 0 15,7-1 3-15,20 1 0 16,7 7-3-16,16 7 0 0,3 3 2 15,-1 7-4-15,9 3 5 16,7 3-2-16,5-4 0 16,10-12 5-16,4-6-4 0,15-16 1 31,8-4 1-31,6-7-4 0,16-6 4 16,-1-2-4-16,1 4-3 15,17 2 2-15,-6 12-3 16,-1 17 3-16,1 7 0 15,-9 8 0-15,-8 0-1 16,7-4-12-16,6-3-6 16,2-7-32-16,7-2-23 15,11-12-287-15,0 2 233 0</inkml:trace>
  <inkml:trace contextRef="#ctx0" brushRef="#br0" timeOffset="68606.58">1802 10650 1031 0,'9'0'38'0,"1"0"-7"0,2-3-5 0,7-2 1 0,2-4 7 0,3 2 19 16,-4-2 4-16,4 1-5 16,-2 3-5-16,2 4-25 15,-6-1-1 1,8 2-17-16,-4 2-2 0,3-1-1 15,2-1-8 1,1 0 5-16,7-1-2 0,1 1 0 16,4 0 4-16,2 0 5 15,7 0 1 1,8 1 7-16,6-1 9 16,10 0 4-16,1 0 7 0,-3-1 6 15,1-2-6-15,-1-2-2 16,0-1-2-16,0-1-14 15,10 1 2-15,-2 0-14 16,3 1-1-16,1 3 1 16,-1 1-5-16,-4 1 4 15,-3 0-3-15,-1 0-4 16,9-3 8-16,10-1-5 16,6 0 5-16,11-6 2 15,-2 1-5-15,2 2 7 16,-3 6-3-16,9-5 3 0,0 4 5 15,1 0-6-15,-2 1 2 16,-4-5-2-16,-6 2-6 16,9-2 3-16,1-2-3 15,3 3-2-15,-2-2 3 0,-4 2-4 16,-2 0 5 0,11 4 2-16,4 1-4 0,-2 7 3 15,5-2-4 1,-13 6 0-16,13 0 6 0,0 2 13 15,-1 1 8-15,3 0 6 16,-13-1 0-16,-1-4-12 16,7 2-4-16,2-9-10 15,-2-2-2-15,2 0-2 16,-5-8 2-16,11 3-1 16,-1-1-2-16,3 4-1 15,-5 4-1-15,-13 4 1 16,3 1 0-16,5 1 0 15,0 1-1-15,4-3-1 16,-4 4 2-16,-5-6 0 16,7 4 0-16,4-6 0 15,0 1 0-15,2 2 0 0,-3-2 1 16,3-3 1-16,6 3-2 16,-7-1 2-16,1 2 1 15,-4 1 2-15,3 3 6 16,10 0-4-16,-3 0 3 15,-3-3-2-15,2-4-5 0,8-1 5 32,7-1 1-32,7-4 3 0,3-1 1 15,6 1 4-15,-1 2-7 16,4-2-2-16,0 3-1 0,6-1-8 16,-5 2 1-16,1 1 0 15,0 0 0-15,-1 1 0 16,1 4 0-16,-2 4-1 15,-1 2 1-15,-2 0 2 16,0 2-2-16,7-2 5 16,-4 2-2-16,9-1 2 15,-9 1 4-15,8-4-1 16,0 2 0-16,-1 1 3 16,3-1 3-16,0 1-6 15,1-6 3-15,5-1-7 16,7-3-4-16,4-9 6 0,10-2-5 15,-4-7 3 1,4-1 2-16,14 0-6 0,-2-4 1 16,-1 5 1-16,12-3-1 15,-3 2-1-15,-3 1 8 0,21-4-1 16,-9 1-8-16,1-2 3 16,14-1-6-16,0 3-1 15,14 7 5-15,16 7 0 16,-4 2 6-1,15 9-6-15,-11 0-3 16,-10 1-16-16,-15-3-25 0,-37-4-77 16,-17-11 231-16,-87-36-112 15</inkml:trace>
  <inkml:trace contextRef="#ctx0" brushRef="#br0" timeOffset="85417.12">2282 13329 1037 0,'-7'-7'58'0,"6"-3"9"0,-4 5-11 0,-3 2-25 0,0 2-4 0,-1 1 7 15,-4 0 2-15,2 4 13 0,2 0 4 16,2 0 0 0,7-2-2-16,0 1-17 15,0-1-9-15,13-2-5 16,6 1 0-16,8 1 6 0,6 2 13 16,5 3-3-1,6 4 4-15,8-3-2 0,6 3-8 16,5 1-7-16,7-1-3 15,5 0-11-15,6 0 0 16,20 0-2-16,9-6 13 16,28 6 11-16,7 2 8 15,3-1 5-15,7 1-16 16,-4 4-11-16,-1 4-8 0,-3-7-17 16,-10 0-28-16,-16-4-100 15,6-4 79-15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06T18:36:46.04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20886 13287 912 0,'-17'-5'29'0,"-5"-3"-9"0,3 2-11 0,-3-2 1 0,-1 0 0 0,9 0 18 0,2-3 16 0,7 0 13 16,-3 2-2-16,6 2-19 15,1 0-9-15,1 5-19 16,0 0-4-16,0 1-2 16,-2 1 0-16,1 0 1 0,1-2 7 15,0-10 9 1,1 1 12-16,1 1 16 15,-2 1 4-15,0 2 7 16,0-2 2-16,-3 4 3 16,-5-1 8-16,6 1-9 15,-2 4-1-15,4 1-18 0,0-2-5 16,0-1-13-16,4 1-7 16,7 13-6-16,-1 3-1 15,6 12-3-15,-2 7-1 16,-5 8-4-16,-1 8 0 15,-3 6-3-15,-4 3 0 16,-2-1-7-16,-4-3-10 0,2-7-22 16,3 0-15-16,2-15-24 15,4-4-11-15,5-14-22 16,-3-6-18-16,6-11 76 16</inkml:trace>
  <inkml:trace contextRef="#ctx0" brushRef="#br0" timeOffset="360.52">20840 13851 1165 0,'0'0'103'0,"-1"0"79"0,1 10-125 0,3 3-22 0,-3 5-16 16,0 8 9-16,1 10-5 0,6 5 3 0,1 8-12 15,6 6-7-15,-3 5-1 16,1 0-7-16,0-3-35 16,0-2-22-16,-2-9-40 15,1-5-41-15,-5-8 83 16</inkml:trace>
  <inkml:trace contextRef="#ctx0" brushRef="#br0" timeOffset="804.79">20895 15067 908 0,'4'0'147'0,"0"0"216"0,-4 0-246 16,-8 2-18-16,5 9-11 0,-6 2-5 0,3 4-9 15,-4 7-1-15,1 6-28 16,-2 4-19-16,-2 9-24 16,5 3-14-16,-1 4-21 15,1 2-17-15,6-3-34 16,2-7-11-16,8-4-28 15,-2-3-6-15,2-8 74 16</inkml:trace>
  <inkml:trace contextRef="#ctx0" brushRef="#br0" timeOffset="1156.84">21025 16249 1264 0,'0'12'113'15,"0"4"66"-15,-2 6-87 16,-1 2-13-16,-5 4-47 16,-3 4-11-1,2 5-13-15,2 8-2 0,-4 2-12 16,7 5-10-16,-3 3-33 16,6-1-16-16,2-4-26 15,7-1-23-15,0-9 72 16</inkml:trace>
  <inkml:trace contextRef="#ctx0" brushRef="#br0" timeOffset="1502.8">20984 17436 1305 0,'-8'16'90'0,"5"0"40"16,3-1-20-16,-2 6-21 15,2-2-8-15,2 8-27 16,-1 4-10-16,6 4-28 16,-3 7-18-16,0 3-29 0,0 3-23 15,4 12-48-15,2-3-35 16,1-3-213-16,-3-5 213 16</inkml:trace>
  <inkml:trace contextRef="#ctx0" brushRef="#br0" timeOffset="1772.82">21056 18228 1364 0,'-4'1'104'0,"-1"9"62"16,-6 4-57-16,-2 11-55 16,1 5-15-16,-1 14-20 0,0 5 1 15,10 11 6 1,2 3-5-16,5 0-9 0,0-3-13 16,7-14-80-1,0-4-37-15,0-15 58 16</inkml:trace>
  <inkml:trace contextRef="#ctx0" brushRef="#br0" timeOffset="26436.39">3394 6168 579 0,'-2'0'118'0,"-1"5"116"0,0-4-110 0,-5 4-27 0,-2 2-20 16,6-4-2-16,-6 1 0 15,10-4-5-15,0 2 14 0,0 1-5 16,0-3-3 0,-1 2-7-16,-10 2-22 0,-2 6-3 15,-6 4-22-15,-6 8-2 16,-15 11-15-16,3 10-2 15,-16 12-2-15,-6 8-4 0,-6 13-6 16,-8 3-6-16,4 4-3 16,-4 1-1-16,2-8 1 15,8-5-1-15,11-12-5 16,8-7-7 0,17-14 6-16,7-6 10 15,9-16 7-15,9-15 8 0,-7 4-14 16,7-11-23-16,5-10-39 15,5-6-5-15,5-16 33 16</inkml:trace>
  <inkml:trace contextRef="#ctx0" brushRef="#br0" timeOffset="27104.23">3137 6129 1230 0,'0'-5'66'0,"-2"-3"46"15,0 3-28-15,-5-1-9 16,2 5-17-16,-5-1-29 16,2 2-14-16,-7 8-3 15,-3 3 0 1,-4 8-1-16,-6 6 2 0,-7 11-11 15,-6 2 1-15,-1 0-3 16,-1 3-6 0,7-5 2-16,4-3-6 15,19-11 2-15,7-1 2 0,9-18-1 16,11 0 7-16,13-12 1 16,5-5 0-16,6-5 5 15,-4-5 3-15,7 0-1 16,0 4 6-16,4-5 4 15,4 1-8-15,-7-1 13 16,7 3-2-16,-8 3 7 16,0-3 6-16,-8 7-6 15,-4-2-4-15,-12 9-10 16,-1 0-4-16,-10 5-9 16,0 2 3-16,-2 1-2 15,-3 3 7-15,1 2 4 0,1 1 0 16,-2-1 1-16,4 1-7 15,6-3-3-15,2-1 0 16,4-2-3-16,1 0 4 16,-1 0-2-16,-5 0-1 0,0 3 0 15,-6 1-2 1,-3 0 1-16,-1 5-1 16,-7-3 2-16,2 4 2 0,-4 1 1 15,1 2-1-15,3 1-2 16,-5 9-1-16,3 9-3 15,-3 7 1-15,2 13-7 16,3 5-38-16,-2-2-36 16,2 4-32-16,3-18-111 15,-2-5 140-15</inkml:trace>
  <inkml:trace contextRef="#ctx0" brushRef="#br0" timeOffset="46272.1">10286 3211 1066 0,'10'-6'49'16,"1"-7"33"-16,-3 1-14 0,-4-2 27 0,-2-2-1 0,-2 3 0 0,-5 2-4 0,-6 5-18 0,-5 4-8 0,-4 7-31 15,-7 6-10-15,-11 9-11 16,-4 4-8-16,-18 11 7 16,-7 4 6-16,-7 12 1 15,0 9 7-15,8 12-12 16,1 12-7-16,10 10-5 16,-2 4-1-16,2 13-2 15,4 4 2-15,-5 16 1 16,-4 7-4-16,-3 15 3 15,-1 8 0-15,8 3-1 16,4 3 1-16,6 8-1 16,8 7-1-16,8 9 1 15,-3 7 0-15,8-5-1 0,6 2 2 16,6-1-3-16,4 0 2 16,7 6 1-16,0 2-3 15,6 5 3-15,-1-10-2 16,8 3 1-16,3-3-2 0,10-9 0 15,3-7 3-15,17-17-7 16,11-9 4-16,13-24-3 16,14-3 1-1,6-12 3-15,-4-13 0 0,6-9 1 16,-2-7-1-16,5-11 2 16,14-7-4-1,2-18 3-15,6-7-2 0,1-24-4 16,-3-7 4-16,4-19-7 15,3-19 4-15,12-23 4 16,-9-9-2-16,4-26 5 0,-9-1-5 16,2-25 0-1,1-10 4-15,-6-23-1 16,-4-10 8-16,-21-16 5 16,-10-6 4-16,-14-12 4 15,-1-6-7-15,-13-23-2 0,-1-6-3 16,-4-14-6-16,-4-14 3 15,-6 0-1-15,-7-3-4 16,-6 4 2 0,-5 4-3-16,-16 6 0 0,0 9 4 15,-11 11-1 1,-7 10-1-16,-15 12 1 0,-10 1-1 16,-10 12-1-16,-2 6 3 15,-3 12 1-15,-4 10-4 0,-6 10 4 16,1 13-1-16,-12 13-2 15,0 4 1-15,-7 16 2 16,-7 9-1-16,-2 21 11 16,-5 6-1-16,-1 23-4 15,-2 13-2-15,-26 21-25 16,-10 15-15-16,-23 29-44 16,-7 11-37-16,-13 17 66 15</inkml:trace>
  <inkml:trace contextRef="#ctx0" brushRef="#br0" timeOffset="73239.19">2375 1167 1147 0,'0'-12'101'0,"3"-1"73"0,6-7-79 0,5 4-4 0,10-3-30 0,1 2-7 16,4 7-25-16,-1 5-8 15,-1 7-8-15,0 9-4 16,4 8-7-16,1 3-1 16,7 2-28-16,10 1-21 0,14-12-46 15,11-2-93 1,26-18 115-16</inkml:trace>
  <inkml:trace contextRef="#ctx0" brushRef="#br0" timeOffset="75187.95">21149 1194 449 0,'4'0'116'0,"4"-3"128"0,-4 3-22 0,6 0-49 16,-6 0-40-16,6-1-60 15,-1 1-9-15,6 0-14 0,2-2-4 16,18 2 3-1,6-2-6-15,27 1-13 16,14-1-4-16,12-3-18 16,6 1-4-16,13-6 3 0,1 4-7 0,17-3-4 15,1 4-30-15,-18-6-50 16,-10 0-305-16,-25 3 243 16</inkml:trace>
  <inkml:trace contextRef="#ctx0" brushRef="#br0" timeOffset="88123.73">22830 1142 811 0,'1'3'94'0,"1"4"80"0,-2-1-41 0,0-4-23 0,0 1-27 0,0-2-20 0,1-1-7 0,7 0 0 16,2-1 5-16,4-2-7 16,5-2 2-1,6-3-8-15,3 3-11 16,6-1-1-16,2 1 3 16,6 0-2-16,9 2 0 15,12 3-4-15,11 2-9 16,15 6-10-16,8-4-5 0,17 3-8 15,3-7 4-15,9-7-5 16,-1 1 3-16,-7-5-8 16,-3 0-12-16,-27-2-42 15,-20 1-37-15,-28 1-48 16,-21 4-251-16,-27 9 251 16</inkml:trace>
  <inkml:trace contextRef="#ctx0" brushRef="#br0" timeOffset="90513.06">22808 1893 638 0,'-15'9'80'0,"1"2"38"0,3-3-4 0,-2 3-45 0,4-1-30 0,1 1-26 15,0 0 11-15,4-3 24 0,-1 0 1 16,3-4 10-1,-3 3-5-15,-4-3-8 16,-4 4-4-16,-2-1-12 0,-6 0-8 16,4 4-9-1,1-4-4-15,8 1-1 0,8-8 4 16,3 0 8 0,13-2 4-16,11-6 9 15,6 3 3-15,16-2 5 0,9 3 4 31,13 3 10-31,5-2-10 0,9 3-10 0,0 3-11 16,15-2-18-16,4 3-3 16,16-3-4-16,1 1 1 15,2-4 2-15,-1-1 3 16,-6 3-10-16,0 0-21 16,-14-2-62-16,-13 2-25 15,-17-12 52-15</inkml:trace>
  <inkml:trace contextRef="#ctx0" brushRef="#br0" timeOffset="105573.25">20602 2833 702 0,'-17'6'96'0,"-5"4"111"0,1-4-141 0,-1 3 22 0,8-4-5 0,4 1 7 0,6-4 7 16,4-2-32-16,0 0-20 15,3 3-19-15,0-1-12 16,0 6-3-16,0-7-10 16,0 4 5-16,-3-4-4 15,4 6 1-15,3-3 11 16,6 3 10-16,11-4 20 0,6 6 9 0,14-7 10 15,8-2-7 1,17 0-9 0,-1 0-5-16,9 3-13 15,-2 0-6-15,-11 4-11 0,-2-6-5 16,-4 2-5 0,7 2-2-16,7-2 0 15,6-1-1-15,4-1 1 16,3 3 3-16,-1-3-2 0,-6 2 1 15,3 2-1-15,-2 0-3 16,9 3 0-16,4 1 1 16,-4-1-6-16,-1-2 2 0,-7 4-4 15,-9-7 1-15,-1-2 4 16,-1 4-2-16,5-5 5 16,10-3-2-16,6-2-1 15,0-6-4-15,4 0-2 16,-1-1 1-1,4 2 1-15,-1 4 3 0,-1 1 1 16,-1 4 1-16,-5 1 3 16,-7 4 0-16,6 1 2 15,0 0-2-15,2-1 0 16,10 0 0-16,5 0 0 16,6 6 2-16,-2-1-2 15,-7-2-1-15,-17 0-2 0,-15-2 6 16,-25 0-55-16,-15-5-48 15,-30-19 57 1</inkml:trace>
  <inkml:trace contextRef="#ctx0" brushRef="#br0" timeOffset="118948.58">5056 2860 926 0,'-3'-8'89'0,"-3"0"56"0,0 1-53 0,-4-4-56 0,-1 4-16 0,0 2-15 15,0-3-1-15,2 6 0 16,1 2-1-16,-2 2 1 16,7 3-1-16,-2-1-3 0,1 6 1 15,2-5 15-15,2 4 14 16,0-6 23-16,-1 4 12 16,1-7-3-16,0 0-5 15,0 0-21 1,0 0-9-16,0 0-12 0,0 0-2 15,0 0-3-15,0-4-9 16,0 4-1-16,0 0 0 0,1 0-2 16,7 0 2-16,0 7 7 15,8-7-6-15,6 4 11 16,5 0 10-16,7-4 6 16,6 0 13-16,18 0-4 15,0 0-8-15,13 0-12 16,-3-2-5-16,-6 0-7 15,-1 1-1-15,-2-1-2 16,4 2-1-16,8-1-2 16,6-1 2-16,11 1 9 15,2-6 0-15,3 4 5 16,-6-3 1-16,-9 3-8 16,-6-1-1-16,-10 4-2 15,1-1-5-15,-10 2 3 16,4 1-3-16,-10 0-1 15,-2 1 0-15,-15 0 1 0,-4-3 0 16,-10 0 1 0,-5-3 0-16,-9 3-1 0,1-2 3 15,-1 1-3-15,-2-1 0 16,-8 0-12-16,-7 2-7 16,-11 0-4-16,-1 4 0 15,-9-3 10-15,-2 4 8 16,0-2 2-16,-2 0 2 0,-2 4 1 31,-6-4-2-31,-7 1-23 0,-6 4-7 0,-4-1-15 16,-6 0-9-16,-2-2 6 15,-2 2 2-15,-1-1 14 16,2 0 8-16,9 2 16 16,12-2-1-16,4 5 0 15,8-6-8-15,4-2 1 16,1 4 7-16,-3-7-5 15,6 0 1-15,-12 0-2 16,4-2-5-16,-8 2 5 16,-4 0-1-16,2 0-3 15,1 0 2-15,12-2 3 0,3-1 5 16,8 0 8 0,1 0 3-16,5 3-1 15,-1 0 1-15,2 0 0 16,5 5-1-16,7-5 3 0,1 0 4 15,5 0 3-15,0 0 2 16,2 0 1-16,4-5-1 16,8 5 3-16,4-6 4 0,11 1 5 15,4 3 1 1,9-6-1-16,5 2 5 16,15-5 5-16,5 5 3 15,3-2 0-15,0 2-8 0,-5 2-15 16,-5-3 0-1,4 2-9-15,-2 0-1 0,1-3-1 16,7 5-6-16,9 0 5 16,1-5 12-16,1 3 9 15,-5-4 5-15,-16 1-1 16,-6 0-15-16,-14 2-8 16,-11 3 1-16,-10 1-4 15,-7 4 5-15,-7 4-5 0,-3 0-3 16,-6 5-1-16,-1-3-1 15,-4 0 7 1,-1 1-5-16,-7-2 3 0,1-1 1 16,-10-1-1-16,-4 0 2 15,-10-1-4 1,-10-1-2-16,-19-1 0 16,-7 0-5-16,-7 2-6 15,-2-1-3-15,2 2-14 0,5 2-2 16,-2 0 5-16,1 4-3 15,9 0 17-15,2 1 6 0,26-3 4 16,6-4 7-16,22-4-5 16,12 4 9-16,20-5 7 15,7-6 7-15,24-1 7 16,12-4 0-16,13 0-8 16,12 0-7-16,11 8-2 15,9 3-6-15,24 3-4 16,4 0 3-16,1 5-26 15,-6-3-16-15,-18 3-44 16,-1 1-30-16,-17-9 64 0</inkml:trace>
  <inkml:trace contextRef="#ctx0" brushRef="#br0" timeOffset="137861.89">8551 9262 728 0,'-11'5'112'0,"1"-5"95"0,1 5-96 0,-1 3-14 0,1-5-29 0,4 2-3 0,2-5-2 0,3 0 1 16,0 0-12-16,0 0-1 15,0 0-13-15,5 6-5 16,6 6 0-16,1 4-9 0,3 14-1 16,2 6-5-16,5 15-6 15,3 7-1-15,1 7-11 16,2-2 3-16,-4-9-9 15,2-9 0-15,-3-12-7 16,-8-6-10-16,6-5-20 16,-10-9-16-16,1-2-42 15,-5-9-20-15,-7-9 69 16</inkml:trace>
  <inkml:trace contextRef="#ctx0" brushRef="#br0" timeOffset="138305.59">8423 9757 376 0,'-6'2'146'15,"-1"-2"120"-15,6-5-57 0,7-4-19 16,2-2-67-16,3 0-32 16,2 4-23-16,-4 7-35 15,-2 5-15-15,0 14-10 16,0 3 2-16,2 10 4 16,5-2 5-16,8-2-7 15,5-4-2-15,11-10-6 16,6-5 2-16,12-9 4 15,-6-3 4-15,5-6 9 16,-6-5-2-16,-3-4-6 16,1-4-3-16,-11 3-9 15,-7 0-3-15,-12 5 2 16,-1 2 2-16,-16-1 2 16,-5 0-3-16,-6-2-2 15,-5-11-7-15,4-10-31 16,1-3-9-16,9-9-26 0,7 1-26 15,8 1-216-15,6 2 203 16</inkml:trace>
  <inkml:trace contextRef="#ctx0" brushRef="#br0" timeOffset="142216.28">19310 9682 467 0,'-6'9'115'0,"1"2"82"0,-1-3-41 0,4 2-6 0,2-6-34 15,-1 1-16-15,1-5-25 16,1-6-13-16,2-1-25 16,2-4-3-16,-2 7-20 15,-3 1-3-15,0 1-3 0,2 2-1 16,6 2 7-1,3 2 6-15,15 1 9 16,8-2 9-16,18 2 13 16,8-5 7-16,9-6 4 15,5 1 0-15,2-8-14 16,-2-1-9-16,-5 0-22 16,-2-2-2-16,-17 7-15 15,-2-2-12-15,-22 6-33 16,-2 2-17-16,-11 1-22 0,-1-1 0 15,-1 3 9-15,3-2 1 16,4-5-11-16,2 0-33 16,-2-5-227-16,-4-6 214 15</inkml:trace>
  <inkml:trace contextRef="#ctx0" brushRef="#br0" timeOffset="142641.92">20063 9385 746 0,'6'-1'97'0,"-1"-1"131"0,-2-3-135 0,0 9-13 0,-3-4-5 0,0 3-12 0,-5 8 2 0,4 0-21 16,-1-3-4-16,2 0-12 16,2-1-7-16,10-2 2 0,1 0 8 15,15-2 12-15,-1 0 1 16,8-1 3 0,3-1-10-16,-12 4-19 0,1 1 1 15,-11 2-18-15,-5 3 1 16,-5 7 1-16,-6-1-6 0,-4 8 1 15,0 1 3 1,-7-1-2-16,4-2 1 16,-4-4-3-16,-2 2-2 15,-3-2 0-15,-4 1-13 0,-15-1-16 16,-3 3-13 0,-9 3-38-16,-4 2-17 0,-2 2-221 15,-3-4 199-15</inkml:trace>
  <inkml:trace contextRef="#ctx0" brushRef="#br0" timeOffset="160431.03">5115 10130 748 0,'-2'0'91'0,"-2"3"41"16,-6-3-50-16,1 0-29 0,-1 1-23 0,-1-1 9 0,2 5 20 0,2-3 8 15,1-2-2-15,3 4-6 16,0 3-15-16,-2-3-10 15,5-2-3-15,0 0 2 16,2 1 9-16,4 0 20 0,0-6-1 16,4-4 5-16,1 1-25 15,-2 0-18-15,-3 3-12 16,4 0-10 0,1-1-2-16,2 3 3 15,7-2-2-15,10 0 1 16,13-4 6-16,4 1-4 0,8-5 9 15,4 3 9-15,-1 2 2 16,0-1 6-16,-1 6-7 16,-2-1-6-16,5 2-8 15,2-1-3-15,6-1-4 16,4-1 0-16,6-2 0 16,-1 2-1-16,-3 3 0 15,-6 0 0-15,-4 3 0 16,-2 5-1-16,-8 2 1 15,-2-1 3-15,-10 0-3 16,4-4 0-16,-3 0 1 16,1-5-2-16,-13-5 2 15,-1-3 3-15,-8-3 0 16,1 0-2-16,-11 2-1 16,-1 1-1-16,-9 8 0 15,-1-2 2-15,1-1 1 0,-2 3-3 16,-13-1-5-16,4 1-3 0,-9 4-1 15,-5-1 2-15,-4-1 0 16,-8 0 0 0,-7-4-9-16,-7 0-8 0,-6-1-5 15,-5-1 7 1,-3 4 1-16,-5 0 4 0,-8 6-7 16,-4-1-14-16,-17 4-8 15,7 1-3-15,0-1 0 16,10 2-7-16,15-3-8 15,5-8-23-15,13-6 49 16</inkml:trace>
  <inkml:trace contextRef="#ctx0" brushRef="#br0" timeOffset="-172900.84">10777 12285 385 0,'-13'5'112'0,"5"1"56"0,5-2 16 0,-2 2-6 0,10-3-37 15,1 2-14-15,6 1-14 16,-1-4-9-16,0 1-30 0,-8-2-11 15,-2-1-22-15,1 0-4 16,6 0 3-16,0 0 8 16,-4 2-9-16,1 3 7 15,5-2-9-15,-7 6-6 0,17-2-9 16,-1 2-6-16,14-3-7 16,8 1 5-16,13-4 11 15,8-3 10 1,13-3 4-16,6 1-6 0,5-7-10 15,1 1-14 1,2 0-4-16,-11-3 1 0,3 3-4 16,4 0-2-16,0-3-2 15,12 2-1-15,-3-4-3 16,6 2 5-16,-3-2 1 16,-2 1-2-16,0 4 2 15,6-2-2-15,11 1 1 16,0-2 2-16,3 5-1 15,5-4 4-15,-4 9-4 16,11 1 1-16,-6 7-1 0,-7 0 2 16,-10 2 0-16,-9 4-2 15,-7-4 3 1,-3-4-5-16,2 0 5 16,3-4-3-16,-3-2 3 15,-4-6 0-15,4-7-4 0,-3-6 3 16,-4 1-3-16,0-5 0 15,-7 4 1-15,-8 4-7 16,-23 3-34-16,-16 10-29 16,-33 5-98-16,-26 12 84 15</inkml:trace>
  <inkml:trace contextRef="#ctx0" brushRef="#br0" timeOffset="-171214.81">15713 12352 1427 0,'-1'0'29'0,"7"1"1"0,-3-1 30 0,-1 0 3 0,-1 0-5 0,-1 0-6 0,0 0-13 0,0 5-12 0,2-3-7 15,9 1-3-15,8 1 3 16,8 1 3-16,4-3 1 0,13 1 1 16,2 3 0-1,14-3-7-15,3-1-1 16,8 1-7-16,0 2-6 0,-3-2-1 15,-2-1-3-15,-3 2 0 16,3 3 0-16,4-3 0 16,1 4 1-16,6-1 2 15,4-1 6-15,-4-6-4 16,0 0 2-16,-3-5-3 16,-1-3-1-16,4-4 5 15,1-4 2-15,10-6 4 16,3 3 0-16,-1 1-5 15,-1 3-1-15,-10 4-6 16,4 1-2-16,-4 2 0 16,5-1 0-16,13-2 0 15,-3-3 2-15,7-2 0 0,-10-5-2 16,-9 2 3 0,-3-3-3-16,-6 3 6 0,5 5 0 15,1 6 3-15,2 0 0 0,1 8-6 16,-5 2 5-1,-4 8-6-15,-2 1-2 16,-18 0 1-16,-1-4-1 16,-9 0 0-16,1-6 1 15,-8-2 0-15,-1-7-5 0,-10-2-15 16,-3-1-12 0,-6 0-30-16,-5-3-17 0,-4-5-51 15,-3 3-20-15,-12-2 79 16</inkml:trace>
  <inkml:trace contextRef="#ctx0" brushRef="#br0" timeOffset="-154008.58">6028 12224 1133 0,'-6'14'84'0,"-3"3"62"0,2-2-73 0,-2-3-41 0,2-1-10 0,1-8-17 0,6-1 1 0,0-4 0 15,0 1-4-15,0-5 5 16,0-1-3-16,8 7-2 16,-5-1-1-16,8 2-3 15,3 2 0-15,4 8 3 16,2 2 13-16,9 1 21 16,4-1 11-16,13-2 15 15,15-5 3-15,23-9-12 16,18-6-7-16,24-7-19 15,12-1-7-15,15-4-11 0,-2 7-6 16,1 3-5-16,-3 1-13 16,-3 4-26-16,-14 3-13 15,-18 3-40-15,-9 0 0 16,-27 6 50-16</inkml:trace>
  <inkml:trace contextRef="#ctx0" brushRef="#br0" timeOffset="87512.86">2299 15633 1189 0,'0'-1'79'0,"-2"1"45"15,-1 0-22-15,-3 0-21 0,-5 1-10 0,4 1-23 0,-2 1-1 16,-2-1-9-16,6-2 4 16,-4-2 10-16,-1-3-1 15,1 2 3-15,-4-3-2 0,-4 1-19 16,1 4-5-16,-6 2-15 15,3 6-7-15,-9 12-4 16,-1 4-4-16,2 6 0 16,1 4 1-1,8 8-2-15,-2 0 1 0,12-3 3 16,2 3-3-16,9-2 0 16,5 0 1-16,4-1-3 15,4 0 2-15,6-5-1 16,3-4 3-16,5-10-2 15,-3-2 1-15,8-12 1 16,-8-4-5-16,1-6-2 16,-1-7-1-16,-2-10 1 15,-3-2 4-15,0-9 1 16,-6-8 2-16,-3-11 1 16,-2-5 0-16,-7-4 7 15,3-1 3-15,-7 5 3 0,-5 7-1 16,-4 20-3-16,-7 6-3 15,-8 23-5-15,-7 2 5 16,-9 17-6-16,-2 2 1 0,4 7-1 16,3-5-3-16,10 0 1 15,11 2-2 1,9-2-16-16,6-6-18 0,17-5-60 16,7 0-47-16,11-11 77 15</inkml:trace>
  <inkml:trace contextRef="#ctx0" brushRef="#br0" timeOffset="87718.47">2648 15998 1598 0,'-4'1'175'0,"3"-1"109"0,-4 0-139 0,0-3-34 0,4-2-80 15,-2-4-35-15,7-5-118 16,9 0-76-16,1-8 96 16</inkml:trace>
  <inkml:trace contextRef="#ctx0" brushRef="#br0" timeOffset="88412.98">3173 15674 794 0,'0'7'143'0,"-2"-1"213"0,-1 4-218 0,-3 2-26 0,3 7-14 16,-2 3-38-16,0 5-20 16,5 8-27-16,0 4-11 15,6 8-10-15,6-1-2 16,8-6-21-16,12-7-5 0,9-19 6 16,1-11 7-1,-4-14 34-15,2-6 16 16,-17-5 24-1,-9-2 16-15,-6 2 2 16,-14-2-6-16,-10-1-17 0,-7 0-16 16,-17-4-16-16,-4 3-5 0,-8-4-6 15,1 1-3-15,9 9-4 16,10 2-2-16,13 14-17 16,7 4-12-16,16 12-32 15,4 9-28 1,11 12-120-16,0 2 131 0</inkml:trace>
  <inkml:trace contextRef="#ctx0" brushRef="#br0" timeOffset="88790.47">3630 15722 1385 0,'-6'0'70'0,"1"6"6"0,-3 4-10 16,7 12-37-16,1 8-19 16,8 11-9-16,8 4-2 0,10 7-19 15,12 0 4 1,2-7-4-16,5-8 1 16,0-16 17-16,-3-8-1 15,-7-15 12-15,0-4 7 16,-15-10 25-16,-7-8 16 15,-9-7 11-15,-10-7-6 0,-8-9-15 16,-10-6-12-16,-4 0-18 16,-7 2 0-16,2 10-9 15,-2 7-5-15,7 18-18 16,3 8-15-16,7 19-30 16,6 10-22-16,5 12-22 15,7 9-9-15,10-1-239 16,4 0 234-16</inkml:trace>
  <inkml:trace contextRef="#ctx0" brushRef="#br0" timeOffset="89104.9">4239 15772 1251 0,'-3'2'69'0,"-5"4"30"0,5 7-21 15,3 12-22-15,0 5-12 16,13 3-23-16,1 3-12 16,10-1-7-16,2-7-4 15,8-9 0-15,0-8 6 0,4-9 4 16,-2-5 7 0,-2-10 23-16,-6-4 11 0,-12-12 29 15,-2-4-2-15,-16-6-3 16,-10-2-10-1,-12 0-24-15,-4 0-9 0,-4 11-17 16,-3 6-17-16,5 13-55 16,0 10-29-16,13 10-80 15,3 12-83-15,12 7 145 16</inkml:trace>
  <inkml:trace contextRef="#ctx0" brushRef="#br0" timeOffset="89246.31">4867 15933 1138 0,'8'6'4'16,"-3"-1"-226"-16,-2-8 123 0</inkml:trace>
  <inkml:trace contextRef="#ctx0" brushRef="#br0" timeOffset="89532.18">5613 15946 1439 0,'-8'6'37'0,"-1"-6"-51"15,-2-9-80-15,6-15 46 0</inkml:trace>
  <inkml:trace contextRef="#ctx0" brushRef="#br0" timeOffset="89646.11">5983 15785 1272 0,'0'17'55'0,"-8"4"-3"16,-10-7-29-1,-7-13-25-15</inkml:trace>
  <inkml:trace contextRef="#ctx0" brushRef="#br0" timeOffset="89795.35">6505 15742 1992 0,'0'18'47'15,"-21"-6"-139"-15,-7-4-226 16,-7-2 189-16</inkml:trace>
  <inkml:trace contextRef="#ctx0" brushRef="#br0" timeOffset="90847.66">7376 15714 1174 0,'-4'-2'82'0,"3"2"25"0,-1 7-21 0,-1 7-31 0,-6 3-16 0,9 16-18 16,-2 2-7-16,7 3-12 15,12 0-3-15,4-7-8 16,9-9 7-16,3-9-3 0,3-7 2 16,2-14 14-1,-3-6 10-15,-4-10 33 16,-4-7 12-16,-5-8 12 16,-8-7-7-16,-12 2-12 0,-2 6-13 15,-14 2-12-15,-12 2-7 0,-10 8-24 16,-5 0-12-1,-8 12-41 1,7 9-15-16,4 5-45 0,8 5-13 16,9 1-225-16,21-4 215 0</inkml:trace>
  <inkml:trace contextRef="#ctx0" brushRef="#br0" timeOffset="91216.65">7958 15439 1358 0,'-3'7'109'0,"-5"-2"66"0,6 1-17 0,-1 2-33 0,4 3-18 0,4 3-22 16,3 0-20-16,3 11-25 15,2 5-9-15,3 16-26 16,-1 6 1-16,1 13-21 15,1 3-20-15,-4 4-60 16,-3-6-37-16,1-6-79 16,-2-11-299-16,5-13 328 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06T18:47:13.27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6311 7908 704 0,'-7'0'104'0,"-4"4"117"0,-1 3-138 15,1-4-8-15,3 2-13 0,0-1 6 0,5-2-11 0,3-2-1 16,-2 0-12-16,1 0-5 15,-3-2-12-15,4 2-4 0,0-4-5 32,5 4 1-32,8 0 6 15,1 0 7-15,5 0 17 0,9-5-2 16,12 2 7-16,10-4-3 16,29-1-6-16,14 1 2 15,24-6-4-15,11 2-6 0,17-2-4 16,22 4-10-1,22-1-7-15,15 3-7 16,17 2-7-16,-4-5-1 16,-8 6-6-16,-7-6-15 0,-37-2-74 15,-21 2-49-15,-21-28 71 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06T18:47:24.63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1796 1464 865 0,'-13'14'96'0,"0"-1"57"0,1-2-13 0,2-3-38 0,1 1-15 0,6-1-9 0,3-3-1 16,0-1-2-16,0 3 7 16,1 4-1-16,4-6-9 0,3 4-8 15,6 2-6-15,18-3-6 16,10 1 9-16,23-5-5 16,3 0 7-16,17-7-8 15,-6 0-17 1,-2 0-15-16,-1-4-12 0,-15 4-6 15,-1-1-22-15,-19-1-70 16,-9 2-61-16,-15 4-103 16,-10 4 123-16</inkml:trace>
  <inkml:trace contextRef="#ctx0" brushRef="#br0" timeOffset="569.41">3296 1402 1162 0,'1'5'94'0,"-1"-3"55"0,0 1-21 0,-4-2-21 0,-1-1-14 0,-4 4-21 15,-4 5-12-15,-6 7-17 16,-2 11-13-16,1 12-18 15,3 10 0-15,10 14-9 16,7 2-1-16,16 1-1 16,12-3-4-16,18-9 0 15,-3-7 2-15,9-16-1 16,-6-5 2-16,-4-17 3 16,1-7 0-16,-8-13 17 15,-2-8 12-15,-7-16 18 0,-5-6 13 16,-2-13-12-16,-5-5-10 15,-12-8-9-15,-4 3-16 16,-15-3 1-16,-8 0 0 16,-9 15-13-16,-3 7-2 0,-1 30-1 15,1 8-14 1,0 18-23-16,3 10-23 0,-2-2-77 16,6 3-25-16,11-10-157 15,14 0 175-15</inkml:trace>
  <inkml:trace contextRef="#ctx0" brushRef="#br0" timeOffset="785.46">4085 1633 1674 0,'-2'25'174'16,"-3"-6"55"-16,2-5-32 15,2-6-39-15,-2-8-80 0,3-2-29 16,-5-10-28-16,5-1-16 16,0-3-74-16,0-4-50 15,6 2-134-15,4-5-199 16,16-13 264 0</inkml:trace>
  <inkml:trace contextRef="#ctx0" brushRef="#br0" timeOffset="1186.44">4304 1186 1371 0,'-2'0'106'15,"-1"2"26"-15,3 0 6 16,3-2-18-16,13-2-17 16,8-1-7-16,17 1-16 15,16-3-1-15,10 2-16 16,9 0-9-16,3 2-13 16,-6-1-14-16,-5 4-13 0,-5 1-6 15,-19 11-5 1,-6 6 6-16,-19 9-6 0,-13 9-3 15,-9 12-2-15,-8 13-1 16,-15 14 0-16,-2 2 1 16,-10 11-10-16,0-1-18 15,10-15-37-15,1-5-25 16,11-20-38-16,10-11-18 16,19-21-25-16,1-14-1 15,24-22 96-15</inkml:trace>
  <inkml:trace contextRef="#ctx0" brushRef="#br0" timeOffset="1533.58">5517 1204 1201 0,'-1'4'127'0,"-15"9"133"16,0 1-111-16,-16 11-15 15,-10 1-20-15,-1 10-33 16,-1-1-17-16,-2 1-32 15,10 0-7-15,12-6-18 0,17 0 0 16,22-9-5 0,12-1 8-16,28 1 19 0,5-4 3 0,16-4 19 31,1 2 2-31,8 1-9 16,1 5 6-16,2-1-12 15,0 2-5-15,-20 3-7 0,-6 1-10 16,-35 4-8-16,-16 4-5 15,-35 6-12-15,-17 7-16 16,-24 5-46-16,-3 5-33 0,-4 1-51 16,6-4-14-16,14-15-26 15,4-7-5-15,18-20 119 16</inkml:trace>
  <inkml:trace contextRef="#ctx0" brushRef="#br0" timeOffset="1720.69">5650 1368 1421 0,'1'-11'120'0,"6"4"85"16,-3-2-22-16,14 6-40 16,7-4-22-16,17-2-42 15,14 0-21-15,21-7-31 16,3-3-12-16,15-6-49 0,0-5-55 15,-4-21 50-15</inkml:trace>
  <inkml:trace contextRef="#ctx0" brushRef="#br0" timeOffset="15526.15">3507 3807 160 0,'-1'-3'-3'0,"-4"0"-14"16,0 1 57-16,5 2 26 0,0 0 64 0,0 0 25 0,5 4 23 0,-3-1 2 0,-2-3-42 16,0 1-24-16,0-1-49 15,0 2-14-15,0-2-15 16,0 0-4-16,0 0-5 16,0 0-2-16,4-2-2 15,-4 2 4-15,2 0 3 16,-1-1 3-16,3-1-6 15,-4 1-10-15,0-1-15 0,0 2-2 16,-4-2-13 0,3 2-11-16,-1 0-53 15,1 0-131-15,-2 0 126 0</inkml:trace>
  <inkml:trace contextRef="#ctx0" brushRef="#br0" timeOffset="16932.68">6792 2382 1097 0,'0'0'98'0,"-5"1"84"0,5-1-32 0,-6-1-35 0,3-4-13 0,-7-1-30 0,2-1-8 0,-11-2-16 0,2 4-14 16,-10-1-17-16,7 6-8 0,-4 11-14 15,7 11 3-15,1 6-3 16,2 2-12-16,6 0-14 16,6-3-9-16,15-10-6 15,3-1 10-15,10-11 17 16,1-5 8-16,-2-11 18 16,4-3 11-16,-10-11 13 15,-3-2 7-15,-5-16 0 16,-11-3-6-16,1-14-10 15,-1-3-6-15,0-6-1 16,0-2-2-16,2 3 2 16,3 5 4-16,-2 21 4 15,6 10 1-15,-4 24 7 16,1 8-3-16,1 16-2 16,-7 12-5-16,-8 21-9 15,4 13-3-15,0 5-10 0,-1 8-11 16,16 0-22-1,2-5-7-15,12-10-17 0,8-15 9 0,0-8 10 16,3-11-1 0,2-8 18-1,-1-13 7-15,-9-13 9 0,4-8 10 16,-12-14 3-16,2-8 2 16,-8-9 3-16,-6-4 0 0,-8 4 5 15,-5 1 0-15,-7 18 9 16,-2 7 0-16,-5 23 3 15,-2 12-2-15,-1 18-7 16,3 5-8-16,7 9-10 16,2 0-4-16,13-2-23 15,8-3-2-15,11-12-18 16,5-4-12-16,10-13-23 16,2-4-19-16,2-8-42 15,6-6-142-15,1-8 173 16</inkml:trace>
  <inkml:trace contextRef="#ctx0" brushRef="#br0" timeOffset="17120.39">7527 2181 1469 0,'-32'16'92'0,"-1"5"41"0,7 4-24 0,5 8-51 0,2 3-24 0,14 4-30 0,1-2-13 0,19-10-18 15,6-3-14 1,15-12-51-16,7-4-27 0,4-13 59 16</inkml:trace>
  <inkml:trace contextRef="#ctx0" brushRef="#br0" timeOffset="17561.87">8955 1702 1183 0,'27'0'75'0,"3"0"59"0,9-5-15 0,11 4-19 16,10-6-16-16,10 4-41 16,4 0-16-16,-5-6-14 15,-1 5-5-15,-20-3-34 16,-9 2-18-16,-19 3-62 16,-18-1-139-16,-13 3 149 15</inkml:trace>
  <inkml:trace contextRef="#ctx0" brushRef="#br0" timeOffset="17758.13">8923 1983 1539 0,'57'1'86'15,"4"-2"32"-15,14-4-19 16,7-9-49-16,1-5-18 15,2-3-66-15,-12 1-44 16,-10-5-78-16,-6-6 75 16</inkml:trace>
  <inkml:trace contextRef="#ctx0" brushRef="#br0" timeOffset="17998.38">9526 1388 1397 0,'39'7'108'0,"7"5"71"16,9 7-7-16,10 11-40 15,1 6-19-15,7 12-44 16,-7-3-25-16,-11 3-23 16,-11-3-9-16,-26 1-10 15,-17-2-3-15,-28 2-24 0,-12-2-19 16,-26 3-24-1,-4 1-13-15,-8-2-28 16,-1-2-17-16,7-11-239 0,5-3 230 0</inkml:trace>
  <inkml:trace contextRef="#ctx0" brushRef="#br0" timeOffset="18799.18">11873 1827 1361 0,'26'1'121'0,"8"2"45"0,17-1-24 16,7-2-10-16,7 0-53 0,-4-5-27 0,-7 2-38 0,-7-3-33 0,-10-1-84 16,-8 4-36-16,-8-1 63 15</inkml:trace>
  <inkml:trace contextRef="#ctx0" brushRef="#br0" timeOffset="19282.78">13299 1622 1433 0,'-1'-11'98'16,"-9"-2"44"-16,4 8-7 0,-7 0-37 15,-2 5-23-15,-3 10-32 16,-1 4-12-16,-1 18-10 16,4 2-9-16,5 14-7 15,2 4-4-15,12 0-4 16,6 1 1-16,13-1-5 15,5-4-1-15,11-6-7 16,1-7 1-16,10-13 0 16,-1-9 4-16,-4-13 10 0,2-11 9 15,-13-16 19-15,0-2 10 16,-10-13 10-16,-7-2-2 16,-6-4 0-16,-10-2-13 15,-8-7-12-15,-8-7-5 16,-11-3-11-16,0 6-3 0,-9 20-2 15,0 17-5-15,-7 24-4 16,-2 6-4 0,-3 17-23-16,7 0-10 15,13 6-58-15,4-4-37 16,19-3-89-16,5-2 116 16</inkml:trace>
  <inkml:trace contextRef="#ctx0" brushRef="#br0" timeOffset="20423.72">14147 1806 702 0,'0'11'128'16,"1"-1"166"-16,-1-1-197 0,10-4-15 0,-4-4-18 16,5-1-4-16,5-4-8 15,-4-7 3-15,1-2-5 16,-7-1 3-16,1 1-5 15,-6-1-7-15,-6 5-11 16,-1 4-6-16,-8 2-11 16,-5 3-4-16,2 12-13 15,-4 1 0-15,13 6-14 16,-1-2-11-16,14-3 0 16,4-3-4-16,12-3 19 15,1-5 6-15,0-1 15 16,1-2 13-16,-8-3 4 0,-4 0 14 15,-10-7 2-15,-1 2-2 16,-12 2-8-16,-4-5-5 16,-8 9-17-1,0 2-5-15,-6 0-23 0,5 5-22 16,3-3-55-16,21-2-81 16,-12-5 105-16</inkml:trace>
  <inkml:trace contextRef="#ctx0" brushRef="#br0" timeOffset="20857.54">14591 1387 1491 0,'4'9'118'0,"-3"2"55"0,1 3 0 0,2 12-49 0,0 5-24 0,-1 21-40 15,5 6-23-15,-4 12-16 16,6 1-8-16,-2-8-10 16,-2-2 1-16,4-7-28 15,-6-3-18-15,3-7-44 16,-4-10-29-16,0-8-37 15,0-6-21-15,7-20 98 16</inkml:trace>
  <inkml:trace contextRef="#ctx0" brushRef="#br0" timeOffset="21127.44">15109 1395 1589 0,'9'9'118'0,"-1"-1"68"0,-1 1-12 0,4 15-37 16,-7 9-27-16,7 24-46 16,-3 9-6-16,-3 8-26 15,-2 2-11-15,3-4-15 16,-2-5-3-16,4-4-13 15,-2-3-26-15,5-5-59 16,1-8-41-16,11-11-78 16,2-4 12-16,-2-32 100 15</inkml:trace>
  <inkml:trace contextRef="#ctx0" brushRef="#br0" timeOffset="21936.14">16021 2036 1257 0,'0'22'77'0,"-2"7"39"0,2 4-22 0,0 5-27 0,2 6-29 0,-1 6-52 0,4 9-23 15,-5-2-32-15,0-2-11 16,0-8-12-16,-5-4 12 15,2-12 33-15,-3-2 17 0,0-12 36 16,-5-6 7-16,4-11 15 16,4-5 14-16,-2-11 6 15,5-6 4-15,7-4 4 16,7-1-7-16,14 2 0 16,7 4 11-16,8 13 2 15,-1 0 5-15,-4 11-6 16,-5 7-8-16,-9 10-20 15,-7 1-11-15,-15 4-12 16,-1 3-5-16,-13 4-4 16,-17 0 3-16,2-6-5 15,-9-4-1-15,-2-6-21 16,7-6-14-16,-2-6-22 16,6-4-19-16,8-4-31 15,3-7-85-15,15-7 118 16</inkml:trace>
  <inkml:trace contextRef="#ctx0" brushRef="#br0" timeOffset="22152.88">16481 2457 1377 0,'-3'13'116'0,"-3"3"34"0,3 4-43 16,1 6-20-16,4 0-57 15,7 1-19-15,4-2-17 16,3-3-13-16,4-7-40 16,1-6-22-16,2-9-137 15,-2-9 127-15</inkml:trace>
  <inkml:trace contextRef="#ctx0" brushRef="#br0" timeOffset="22298.39">16461 2251 1276 0,'1'-16'72'15,"4"-3"16"-15,6 2-54 16,3 3-27-16,4-2-76 16,4 3-241-16,-3 2 197 15</inkml:trace>
  <inkml:trace contextRef="#ctx0" brushRef="#br0" timeOffset="22623.07">16705 2468 1152 0,'16'29'74'0,"-2"-4"24"15,-1-3-23-15,-2-6-26 16,-5-2-26-16,-1-4-23 16,-3-1 1-16,-9-6-1 15,3-1 4-15,-7-4 9 16,0-4 8-16,3-4 20 15,0-2 16-15,0-10 10 16,2-2 3-16,7-1-3 16,7-2-9-16,13 3-1 15,4 5-3-15,9 7 1 16,1 7 1-16,0 13-6 16,1 8-5-16,0 11-11 15,-4 4-5-15,-4 9-14 16,-5-3-1-16,-11 6-11 15,-2-2-23-15,-1-5-47 16,-4-1-39-16,-2-10-74 16,0-4 78-16,3-10 42 0</inkml:trace>
  <inkml:trace contextRef="#ctx0" brushRef="#br0" timeOffset="51570.19">13028 2940 1847 0,'-2'0'14'0,"4"2"2"0,19-2 14 0,-3 4 5 0,19 3-4 0,4-3 3 0,20-7 0 0,18-3-1 0,24-4 5 0,12-1-10 15,21 0-6 1,6 8-2-16,26-2-12 0,6 4 0 15,10 4-1 1,11 5-2-16,-14 6-1 16,-6 2-2-16,-17 3-3 15,-26-3-1-15,-21-2 0 16,-17 0 6-16,-32 0-21 0,-15 4-16 16,-44-4-28-16,-15 1-23 0,-39 3-17 15,-12-1-2 1,-14 1-13-16,-4-3 3 0,-4-2 25 15,6-4 14 1,-11-7 43-16,-9-4 14 16,-18-6 20-16,-10 1 9 0,-14-4 15 15,-6 3 4-15,-15 1 2 16,-5 6-10-16,-1 1-16 16,4 5-3-16,8 6-6 15,11 3 2 1,16-5 0-16,12-1 0 0,40-3-1 0,12-5 1 15,32 0 19 1,8-2 15 0,25-2 21-16,11 0 13 0,20 3 10 15,15-1-2-15,27 2-10 16,10-1-9-16,32 2-27 16,13 4-8-16,5 3-13 0,7-2-4 15,10 4-4-15,8-3 2 16,4-3 0-1,-6-3-2-15,-4-1 1 16,-9 2-2-16,-2 6 0 0,-13-4 0 16,-26 6 1-16,-25-1 0 15,-34-2-1-15,-18-3-6 16,-29 1-14-16,-25 1-15 0,-43 5-54 16,-31-1-13-16,-44 3-46 15,-14-4-142-15,-47-6 191 16</inkml:trace>
  <inkml:trace contextRef="#ctx0" brushRef="#br0" timeOffset="56672.42">18024 1704 882 0,'-22'6'94'0,"-3"-5"63"0,4 4-29 0,9 2-23 15,1-7-8-15,11 0-8 16,8 0-11-16,14-8-1 16,9 3-5-16,23 2 0 15,11-4 6-15,12 4-5 16,7-5-7-16,9 1-6 15,8-3-14-15,11 4-21 16,7-2-8-16,-14 8-17 16,-15 0 7-16,-29 1-30 0,-31 1-11 15,-19 1-52-15,-12 2-29 0,-34-2-46 16,-8 10-31-16,-31-1 114 16</inkml:trace>
  <inkml:trace contextRef="#ctx0" brushRef="#br0" timeOffset="56922.62">17777 2005 1227 0,'0'5'96'0,"12"-2"58"15,12 0-3-15,15-9-15 16,13-7-11-16,26-3-28 15,13-4-15-15,12-1-36 16,-2 2-16-16,-5 3-23 16,-11 2-1-16,10 3-25 15,1 0-17-15,7 0-44 16,-1 2-20-16,-14-2-41 16,-10-4-26-16,-25-5 102 15</inkml:trace>
  <inkml:trace contextRef="#ctx0" brushRef="#br0" timeOffset="57210.87">19020 1354 1212 0,'3'3'107'0,"2"5"51"0,4 9-14 16,8 5 0-16,2 6-18 15,10 7-11-15,7 9-32 16,2 2-17-16,12 6-28 15,9-3-14-15,9 3-16 16,6-2-2-16,-10-5-8 16,-7 0 7-16,-25-5-4 15,-16-2-8-15,-26-2-7 16,-18 2-17 0,-34-5-24-16,-9-2-14 0,-20-9-35 15,-4-3-30-15,13-14-77 16,0-5 111-16</inkml:trace>
  <inkml:trace contextRef="#ctx0" brushRef="#br0" timeOffset="58443.62">18015 3729 784 0,'0'0'124'0,"-3"1"152"0,1 4-168 0,2-2 2 0,0 3-24 0,5 2-13 15,-2 8-4-15,0 4 0 16,-3 12-19-16,0 6-7 16,-3 11-20-16,-3 1-16 15,-1 4-7-15,-1-4 5 0,4-4-7 16,-1-7-1 0,0-13 0-16,2-9 1 0,0-8 2 15,-2-7 2 1,-1-8 14-16,-4-12 4 0,1-12 16 15,3-9 6-15,3-13 3 16,-1-8-4-16,4-6-5 16,0-5-1-16,5 6-7 15,-3 4 0-15,2 20 7 16,4 12-7-16,-5 14 4 16,5 13-4-16,3 10-13 0,4 11 1 15,10 15-5 1,3 11-5-16,9 5-6 15,0 4 7-15,11-1-10 16,1-2-1-16,1-6 7 16,-3-5-9-16,-4-12 4 15,-4-1 8-15,-12-13-8 0,-1-4 4 16,-14-12 32-16,-1-10-2 16,-8-14 29-16,-3-8 3 15,-3-17-17-15,-9-4-1 16,-4-18-22-16,0-1-2 15,-1-6-14-15,6 1-3 0,4 19-2 16,6 10-6-16,1 21-1 16,0 12 0-16,1 9-9 15,-1 6-10-15,5-2-39 16,4 2-24-16,3 2-60 16,3 2-28-1,6-1-58-15,-1 4-231 16,15 0 291-16</inkml:trace>
  <inkml:trace contextRef="#ctx0" brushRef="#br0" timeOffset="59159.32">19119 3544 901 0,'2'0'127'15,"-2"-2"172"-15,-3-2-145 0,-8-1-31 0,-4-1-20 0,-10-2-28 0,-6-2-10 0,-7 1-19 16,-2 1-4-16,9 0-21 16,-4 5-3-16,11 4-4 15,7 3-4-15,7 8-5 16,10 2 2-16,12 9-4 16,3 0 4-16,11 4 6 15,7 5 2-15,-2-2 4 16,4 1-1-16,-7 4-3 15,-1 1-1-15,-5 2-2 16,-6-3-7-16,-7 2 0 16,-4 0-6-16,-6 1-1 15,-9-4 1-15,-6-7-2 16,-6-3 6-16,-8-9 0 16,-1 0 3-16,-9-6 4 0,-2-7-1 0,-9-5 13 15,1-9 4 1,-4-11-2-16,2-6-2 15,13-5-15-15,9-3-7 0,12 8-22 16,10 3-11 0,12 12-49-16,5 3-28 0,10 8-53 15,8 3-18-15,6 5 97 16</inkml:trace>
  <inkml:trace contextRef="#ctx0" brushRef="#br0" timeOffset="59520.78">19446 3572 1407 0,'-15'13'92'0,"4"3"31"0,0 3 7 0,7 0-10 0,4 6-16 0,-2 13-26 15,2 9-10-15,2 5-37 16,-4 0-13-16,-1-1-5 15,-3-7-16-15,2-5-29 16,-2-4-18-16,1-8-74 16,1-4-17-16,-1-12-49 15,5-9-196-15,-2-5 254 16</inkml:trace>
  <inkml:trace contextRef="#ctx0" brushRef="#br0" timeOffset="59772.68">19383 3549 961 0,'6'-7'132'16,"-1"3"179"-16,1 5-149 15,0 18-10-15,10 8-12 16,5 11-36-16,2 4-8 0,7 4-26 16,-1 3-16-16,7-8-22 15,2 2-18 1,9-6-8-16,-3-2-5 0,4-3-10 15,-1-2 0-15,-12-11-36 16,1-5-19-16,-12-8-49 16,-9-4-43-16,-7-9-104 15,-6-1 141-15</inkml:trace>
  <inkml:trace contextRef="#ctx0" brushRef="#br0" timeOffset="60058.99">19813 3352 1139 0,'7'0'126'15,"4"-2"170"1,0 2-152-16,0 8 8 15,1 6-22-15,4 18-38 0,-3 10-8 16,-1 20-28 0,-2 7-11-16,-9 5-22 15,-1 0-6-15,4-6-16 0,2-6 5 16,3-12-21-16,4-6-35 16,3-11-95-16,-4-4-32 15,-2-15 79-15</inkml:trace>
  <inkml:trace contextRef="#ctx0" brushRef="#br0" timeOffset="65294.33">20564 1395 1713 0,'0'-2'11'0,"-3"2"-1"0,-6 2 11 0,-1-1 5 0,1 4-2 0,-1-2 5 0,7 0 3 16,-3 3-7-16,4-1 4 16,2 5 3-16,2 7 0 15,4 7-2-15,0 18-6 16,5 6-6-16,2 15-12 15,1 6 3-15,0 2-6 16,-3 5-1-16,0-9-15 16,-1-2-13-16,-1-14-18 15,-1-10-21-15,3-16-19 16,-1-11-23-16,-5-14-113 16,1-8 128-16</inkml:trace>
  <inkml:trace contextRef="#ctx0" brushRef="#br0" timeOffset="65607.22">21049 1787 1216 0,'6'3'202'0,"-5"1"225"0,-1 0-255 15,0-2-7-15,0-4-67 16,0-4-33-16,2 0-36 16,-2-2-7-16,0 3-21 15,2-3-14-15,-2 3-34 16,0 4-35-16,1-9-121 15,4 2 151-15,14 4-12 16</inkml:trace>
  <inkml:trace contextRef="#ctx0" brushRef="#br0" timeOffset="66021.98">21463 1369 1132 0,'4'7'109'0,"-8"4"77"16,1-2-21-16,-1 4-29 15,-1 2-21-15,5 1-27 16,5 0-6-16,9 12-15 16,0 4-11-16,6 9-11 0,3 8-16 15,-5 3-13 1,0 9 0-16,-7-1-15 15,-6 2-7-15,-5-4-32 16,-8-6-29-16,-2-11-45 16,-1-3-19-16,5-17-24 0,-2-6-8 15,11-19 94 1</inkml:trace>
  <inkml:trace contextRef="#ctx0" brushRef="#br0" timeOffset="66609.58">22808 1491 922 0,'9'1'130'0,"-6"12"168"0,-3 0-162 0,-12 13-37 0,-7 11-26 16,-16 8-34-16,-3 7-8 16,-6 5-19-16,-3-5-5 15,-1-1-11-15,2-6-18 0,2-2-31 16,5-4-20-16,3-5-176 15,7-5 158-15</inkml:trace>
  <inkml:trace contextRef="#ctx0" brushRef="#br0" timeOffset="66842.48">22374 1600 991 0,'19'11'162'0,"4"3"218"15,-1-2-235-15,12 12-42 0,-3 4-34 16,4 12-42-16,3 7-6 16,-2 4-10-16,0 2-8 15,7-1-21-15,4-1-25 16,10-4-61-16,0-1-27 15,-2-8 63-15</inkml:trace>
  <inkml:trace contextRef="#ctx0" brushRef="#br0" timeOffset="67424.88">23401 1719 1148 0,'4'-9'91'0,"3"-1"33"16,4-1 2-16,1 0-45 16,6 2-7-16,4-2-9 0,3 1 1 15,7 3-1 1,-6 2-3-16,6 3-1 16,-7 2-2-16,2 0-20 15,5 5-5-15,-6 3-19 16,1 4-5-16,-6 7-4 0,-1 2-5 15,-7 6-1-15,-12 3-4 16,-4 6 2-16,-12 0 1 16,-14 4 1-16,-1-1-2 15,-11 5-12-15,-1-1-6 0,-12 1-17 16,2 0-7-16,9-8 6 16,5-6 7-1,21-9 12-15,6-9 12 0,14-5 0 16,10-1 0-16,14-3 8 15,12-3 8-15,10 0 13 16,5 2 6-16,2-2-4 16,-4 1-6-16,4 1-5 15,-4-2-22-15,-2 0-25 16,1-3-38-16,-9-8-64 16,2-3 116-16,-10-12-21 15</inkml:trace>
  <inkml:trace contextRef="#ctx0" brushRef="#br0" timeOffset="67947.46">23849 1024 1217 0,'8'5'114'0,"1"-5"17"0,7 0 3 0,6-2-10 0,5-4-40 16,4 1-5-16,2-1-20 0,1 1-18 15,-3 3-23 1,-1 2-9-16,-5-1-45 16,-3 1-30-16,-4-3-90 0,-7 0-196 15,-8 3 213-15</inkml:trace>
  <inkml:trace contextRef="#ctx0" brushRef="#br0" timeOffset="68403">24552 562 1160 0,'0'3'104'0,"4"0"76"15,-1 2-17-15,-3 4-7 16,0 2-19-16,-3 5-30 0,1 6-10 16,2 15-32-16,-2 4-20 15,2 15-20-15,2 6-15 0,4 2-10 16,1 0 1 0,4-5-47-16,1-5-39 15,-1-11-97-15,-4-2-350 16,-1-7 335-16</inkml:trace>
  <inkml:trace contextRef="#ctx0" brushRef="#br0" timeOffset="75072.39">2160 5796 1408 0,'0'0'90'0,"-2"0"26"0,-1 2-2 0,2 2-30 0,-4 1-14 0,3 9-21 16,1 4-4 0,-1 10-8-16,-1 5-5 0,-3 13-9 15,-5 9-6 1,-7 16-11-16,-4 8 0 0,-5 20-4 15,-4 5-1-15,-8 5-2 16,-4 0-2-16,-1-18 0 16,3-10 2-16,6-13 1 15,2-7-2-15,14-10 2 16,5-4-1-16,7-9 0 16,7-7-1-16,13-1 2 15,8-6-2-15,13 0 4 16,6-4 0-16,12-6 2 0,3 0-3 15,10 1 1 1,1-4-2-16,10-2-1 16,3 2 1-16,22-9 0 0,14 1 3 15,20-3-3-15,1-3 0 16,15-5 1 0,4 2-1-16,12-5 4 0,8 3-4 0,7 1 0 15,9 1 0 1,0 1 0-16,7-3 0 15,17 2 0-15,1-5 0 16,10-2 2-16,18-1-2 16,7 2 0-16,5-1 5 15,20 0-6-15,-2 1 3 0,20 4-1 16,-4 3-3-16,6 4 3 16,7 1 1-16,-1 1-2 15,5 1 2-15,-2 1-1 16,-1 2-3-16,-6-5 4 15,12 0-3-15,-7-5 2 16,10 0-1-16,5-4 0 16,-4 6 2-16,4 3-1 15,1 1 2-15,-2 10-3 16,-8 3 5-16,-1 7 2 16,-12-2-3-16,-1 3 2 15,-9-2-3-15,3-1-4 0,-5 0 3 16,1 0-2-1,-2-3 1-15,-15 4 7 16,6-2 1-16,-25-1 6 0,-10 0 0 16,4-4-1-16,-16-7-6 15,-2 4-3-15,1-7-1 16,-19-1-3-16,-4-1-1 16,-10-2 3-16,-14-3-5 0,-19-3 2 15,-17 0 5-15,-27-1-2 16,-19 2 4-16,-13-3 4 15,-13-4-7-15,-17-1 0 16,-12 0 4 0,-15-13-5-16,-2 2 0 0,-14-13 1 15,-4-2 1-15,-6-9-3 16,-1-4 3-16,-5-10-1 16,2-8-2-16,-6-11 2 15,-2-8-4-15,3-14-1 16,-2-5-8-16,1 0 1 15,3-1 6-15,-2 13 2 16,-3 1 1-16,-2 16-2 16,0 7-3-16,1 10 0 15,-2 3 1-15,-1 4 2 0,0 2 1 16,2 5 4-16,2 6-5 16,3 12 4-16,2 3 1 15,-4 12 2-15,-1 3 7 16,-9 8-1-16,-10 5-5 15,-13 0-1-15,-9 4-6 16,-14 0 0-16,-11 1 2 0,-18-2-6 16,-12-1 8-1,-20-1-7-15,-8-1 6 0,-12 0-2 16,-12-3-7-16,-20 0 8 16,-4-3-7-16,-20-1 4 15,-7 1 6-15,-1 0-7 16,-9 1 1-1,-19 2-1-15,-1 0-5 0,-19 1 5 16,-6 2-1 0,2 0-1-16,-12 0 0 0,5 2 3 15,-6 1 1-15,-3 0 2 16,5 2 1-16,-18-2-5 16,5 2-1-16,-8 3-7 15,3 1 0-15,-2 4 0 0,-5-2 6 16,-1 4 3-16,-13 1-6 15,6 2 4-15,1 4-9 16,8 0 2-16,-1-3 3 16,19 0 3-16,5-4-2 15,10-4 6-15,10 0 1 16,2-4-5-16,12 1 8 16,12-7-3-16,-3 1-1 15,16-2 2-15,5 0-4 16,-2-5 2-16,8-3-1 15,9-3-2-15,-1-2 5 16,6-4-5-16,6 0 4 0,4-5 2 16,1-5-6-16,8 0 2 15,5-6 1-15,11 5 0 16,7 1 0-16,4 3 0 16,2 7 1-16,-1 4-1 15,2 5 1-15,5 7-1 16,4 4-3-16,-4 6 3 15,8 2-1-15,12 0 3 16,5 4-1-16,20-3-5 0,1 1 7 16,14-4-2-1,1 1-2-15,19-1 5 16,8-6-18-16,15-1-34 16,7-2-20-16,12-5-73 0,8-6-25 15,10-6 91 1</inkml:trace>
  <inkml:trace contextRef="#ctx0" brushRef="#br0" timeOffset="75837.88">3622 5605 705 0,'-1'0'124'16,"-4"0"80"-16,7 0-28 0,2 0-34 0,4-5-20 0,0 2-1 15,2-6-12-15,-1 6-7 0,-6-4-17 16,-3 7-15-1,0-1-15-15,0 1-14 16,-1 14-14-16,-4 13-9 16,-1 22-8-16,3 9-1 15,3 19-2-15,0 7-1 16,3 23-3-16,0 10-1 16,3 18-15-16,-3 14-22 0,0 2-56 15,-1-4-39-15,-2-12-44 16,0-12-5-16,-3-22 100 15</inkml:trace>
  <inkml:trace contextRef="#ctx0" brushRef="#br0" timeOffset="76575.67">8278 5733 1210 0,'0'-13'94'0,"-2"4"52"0,2-1 2 0,2 7-36 0,0-5-5 0,-1 5-18 0,2-2-17 16,8 13-12 0,7 16-4-16,1 26-10 15,1 17-5-15,-3 32-7 16,-2 7-10-16,-3 20-15 0,-2 6 2 16,-4 13-26-16,3 7-41 15,1-4-79-15,-4-8-51 0,4-21 90 16</inkml:trace>
  <inkml:trace contextRef="#ctx0" brushRef="#br0" timeOffset="80242.67">1813 8092 1151 0,'-5'8'97'0,"-3"-6"59"0,-3-1-1 0,0-1-33 0,-3-3-6 0,-2 1-32 0,-9 1-13 15,-5-2-33 1,-5 3-17-16,-2 3-17 16,-5 2-1-16,8 6-2 15,2 1 0-15,12 6-1 16,7 2-2-16,13 4-2 15,6-2-6-15,16 8 3 16,8-2 0-16,10 2 3 16,3 3 4-16,-1-1 0 15,2 1 4-15,-9 5-2 16,-11 0 1-16,-15 1 2 0,-9 0 0 16,-16 1 0-16,-12-1 3 15,-10-1-16-15,-6-2-15 16,3-6-39-16,0-8-23 0,8-9-20 15,11-8-12-15,12-13-4 16,7-11-170-16,19-16 189 16</inkml:trace>
  <inkml:trace contextRef="#ctx0" brushRef="#br0" timeOffset="80473.03">2039 8256 1114 0,'20'16'135'16,"2"3"99"-16,-8 8-100 0,-7 1-14 16,-4 13-37-1,-2 5-4-15,-5 6-34 16,-3 0-17-16,-2-2-18 16,6 2-2-16,4-14-13 15,9-6-11-15,4-15-28 0,2-14-22 16,7-6-44-16,1-13-31 15,3-14 80-15</inkml:trace>
  <inkml:trace contextRef="#ctx0" brushRef="#br0" timeOffset="81030.59">2632 8401 1365 0,'-10'-3'138'16,"-2"-3"79"-16,-6-10-77 0,-4 0-17 15,-6-1-61 1,-8 0-20-16,-2 7-29 0,-2 1-8 16,9 18-7-16,7 5-2 0,13 16-14 15,5 5-8 1,12-8-8-16,8-2 1 16,16-12 11-16,6-4 10 15,4-9 19-15,-2-5 9 16,-7-1 12-16,-9-5 5 15,-3 2 11-15,-8-1 7 0,-8 2 4 16,-1 2-1-16,-2 6-12 16,3 1-8-16,-3 17-20 15,0 9 1 1,7 12-12-16,-3 8 0 0,9 2 2 16,0 5-9-16,-1-2 3 15,1 0-2-15,-10-2 1 16,-5-2 5-16,-10-4 1 15,-7-3-11-15,-11-3-19 16,0-4-16-16,0-13-31 16,-2-4-12-16,5-17-28 15,7-9-12-15,3-24-21 16,4-8-14-16,7-21 96 16</inkml:trace>
  <inkml:trace contextRef="#ctx0" brushRef="#br0" timeOffset="81360.25">2791 8395 1022 0,'36'13'128'0,"1"2"132"0,-14 12-169 0,1 8-12 0,-10 1-38 0,-8-3-11 0,2 0-18 16,-6-4-4-16,-2-6-7 15,0-7 7-15,-2-5-6 16,-4-6 3-16,3-10 17 15,-2-9 1 1,4-10 22-16,-3-9 1 0,11-11 2 16,5-3 6-16,7 4-7 15,5 5 6-15,3 23 0 16,4 5-7-16,-1 18-11 16,3 9-10-16,-7 10-18 15,-4 6 3-15,-3 2-4 16,-2 1-17-16,2 4-54 15,-3-6-29-15,0-1-87 16,-7-9-47-16,-9-5 136 16</inkml:trace>
  <inkml:trace contextRef="#ctx0" brushRef="#br0" timeOffset="82257.69">2581 6241 1150 0,'2'1'85'0,"-2"1"30"0,8-1 2 0,-7-2-26 0,-1-2-12 0,2-7-3 0,-2-1-4 0,5-6-13 0,4 0-1 0,5-9-10 16,7 1-7-16,-4-5-6 16,5 2 0-16,-3-1-5 15,-5 3-3-15,4 3-2 16,-3 6-2-16,0 8-3 16,-7 1 2-16,-7 8-10 15,1 0-3-15,1 4-1 16,2 1-1-16,-4 8 4 0,1 1-1 15,-1 8-2-15,-1 8-2 16,3 14 6 0,2 4-5-16,-2 15 3 15,1 4 0-15,-4 1-9 16,0 0 4-16,0-6-2 16,0-6-5-16,1-10-3 0,5-5-1 15,-1-8-30-15,-2-4-7 16,-1-6-30-16,4-4-12 15,-3-6-19-15,1-4-20 16,5-6-33-16,-6-4-48 16,10-6 118-16</inkml:trace>
  <inkml:trace contextRef="#ctx0" brushRef="#br0" timeOffset="82597.08">2583 6747 1346 0,'0'11'91'0,"-5"-2"38"0,4 2-11 0,-4-6-11 0,3 2-21 0,9-7-17 15,-1-7-1-15,22 2-22 16,7-2-4-16,14-1-12 16,8-2-9-16,7 4-9 15,6-2-1-15,-2 0-11 16,-4 3-24-16,-13-2-86 15,-10 0-71-15,-27 9 92 16</inkml:trace>
  <inkml:trace contextRef="#ctx0" brushRef="#br0" timeOffset="83770.31">2141 2122 866 0,'0'0'47'0,"2"-2"2"0,-2 4 80 0,1-1-30 0,-1 2 25 0,-1-3-9 0,-1-1-19 0,-1-2 0 0,3 1-15 0,-3-3-4 0,3 5-15 16,0 3-10-16,0 5-13 15,3 11 0-15,-3 11 2 16,-2 6 1-16,2 15-2 15,7 6-8-15,5 14-9 16,4 3-3-16,1 12-6 16,6 12 1-16,3 24-2 0,0 10-7 15,5 23-3 1,1 4-3-16,-2 18 0 16,6 7 1-16,2 12-1 15,-2-7 4-15,-1-16-13 16,-5-12-4-16,-8-27-10 0,-2-12-4 15,-2-26-4 1,-7-9 0-16,-5-26-11 0,-6-6-20 16,-3-23-34-16,0-8-24 15,-7-15 67-15,1-7-2 0</inkml:trace>
  <inkml:trace contextRef="#ctx0" brushRef="#br0" timeOffset="84072.97">2354 4590 1233 0,'33'22'112'0,"3"4"39"0,7 17-21 0,0 4-36 0,-7 1-27 0,-3 1-18 0,-3-8-29 16,-6-5-7-16,-2-9-48 16,-5-7-27-1,-4-12-49-15,1-6-19 16,0-18 66-16</inkml:trace>
  <inkml:trace contextRef="#ctx0" brushRef="#br0" timeOffset="84268.93">2917 4474 1222 0,'-6'11'120'0,"-5"8"96"15,-3 3-42-15,-7 18-28 16,-7 4-24-16,-4 18-45 15,1 1-19-15,-6 4-35 16,11 3-12-16,0-10-46 16,4-5-42-16,10-20-81 15,9-1 76-15</inkml:trace>
  <inkml:trace contextRef="#ctx0" brushRef="#br0" timeOffset="97328.82">21257 2339 1191 0,'0'0'24'0,"0"-1"-2"0,0 1 32 0,0 0 0 0,-2-2 1 0,2 2 1 0,2 0-4 0,2 0-1 0,-2 0 1 16,0 0-5-16,-1 0-7 15,-1-3-13-15,0 1-9 16,0 2-3-16,2-1-3 15,-4 7 7-15,2-3-1 16,-1 3 0-16,1 1 4 16,0-1-5-16,0 7 0 15,0 4 2-15,0 4-6 16,0 5-3-16,-2 0-4 16,2-3-6-1,2 1 0-15,-1 0 0 0,1-6-1 16,-2 1 1-16,6-1 1 15,-1 1 0-15,3-7 1 16,-2 1-2-16,7-7 1 16,-1 4 1-16,7-6 2 0,2 4 5 15,6-5 2 1,3 4-1-16,1-4-3 16,-1-3-2-16,5 1-3 15,1 1 0-15,-1 0 0 16,-5-1-4-16,-3 4 0 0,-2-3 2 15,0-1-1-15,3 2 4 16,10-1-3-16,2-1 1 16,4 3 1-16,-3-3-4 15,-5 1 3-15,-4 1-2 0,-5-2 1 16,3-1 1 0,-4 0 0-16,0 0-1 0,0-4 0 15,0 1 0-15,-4-5 1 16,0 3 0-16,-6-6 0 15,4 1 1-15,-6-4 0 16,2 0 0-16,1-10-1 16,-2 2-1-16,-3-3 0 15,-4 0 1-15,-3-2 0 16,-4-1 3-16,-10 1-2 16,-4 0-4-16,1 0-24 15,-4 4-18-15,2 1-54 0,0 1-31 16,-5-3 71-1</inkml:trace>
  <inkml:trace contextRef="#ctx0" brushRef="#br0" timeOffset="99986.04">21929 2653 860 0,'1'6'106'0,"1"4"65"0,-11-1-49 0,-4 4-32 0,-4-2-27 16,-6-2-4-16,8 1-15 15,-1-7-4-15,8 3-11 16,0 1-2-16,8 5-5 0,5 1-3 16,3 7 3-16,8 10 1 15,-4 7 1-15,1 4-1 16,-1 3-7-16,-4 3-9 15,2 2-1-15,-1-3-6 16,-1 1 2-16,3 2-2 16,-3 0 0-16,0-2-1 15,1 5-2-15,-2 5 6 16,-3 0-3-16,-2 6 2 16,-2 1-1-16,0 3-1 15,0-3 0-15,-3 1 2 16,-7-4-2-16,1 1 0 0,-5-5 3 15,-2-1-2-15,-6 0 2 16,0 4-6-16,-10-2 0 16,1 0 0-16,-7-1 2 15,2-2 4-15,1-6 3 16,3 5-2-16,-1-10-4 16,-6 5 0-16,1-5-6 15,-5 2 3-15,-6-4 2 16,2 6 1-16,-7-3 1 15,1 3 0-15,-6-1 1 0,1-3 2 16,-2 0 1 0,2-3 0-16,-7-3-3 0,-3 0 2 15,-12-7-4-15,-2 3 0 16,-4-1 1 0,1-2 0-16,6 2 0 15,4-1 1-15,4-4 4 0,-3-2 0 16,-9-1 3-16,-3 0 1 15,-12-1-4-15,5-1-2 16,4-1 0-16,1 2-4 16,3 3 2-16,-10 0-3 15,-3 4 1-15,-1-1 5 16,1 3 1-16,7 4-1 0,10-6-2 16,-1 4 1-16,5-5-2 15,-3 4-1-15,2-7-1 16,4 2 0-16,14-7 1 15,5-2 3-15,17-2 0 16,8-6-5-16,14 1 0 16,4-7-1-16,5 2-1 15,4 1-1-15,3-4-8 16,-3 5 5-16,-5 1-7 0,-3 4-5 16,-3 1-4-1,-2 2-3-15,-6 1-5 16,0-4 5-16,0 1-17 15,-2-3-14-15,5-5-24 16,0-5-20-16,7-6 59 16</inkml:trace>
  <inkml:trace contextRef="#ctx0" brushRef="#br0" timeOffset="100294.18">18417 5736 1020 0,'-5'-8'121'0,"-1"3"160"0,-5-1-192 0,-2 5 1 0,-4 4-29 0,-3 8-14 0,-1 11-29 16,-3 3-10-16,-4 7-6 15,-4 2-5-15,2 6-2 16,-3 2 0-16,13 2 4 15,6-1 1-15,17-2-1 16,13 3 3-16,23-8 8 16,10-4 9-16,17-8 3 15,2-7-8-15,6-9-31 0,5-7-25 16,-5-1-70 0,-1-4-188-16,-23-9 187 0</inkml:trace>
  <inkml:trace contextRef="#ctx0" brushRef="#br0" timeOffset="101045.84">13232 7753 1357 0,'1'3'100'0,"1"10"27"0,-1 9-20 0,-1 8-52 0,0 9-26 0,2 10-17 0,6 2-5 0,0-1-4 16,0-7-3-16,3-7-7 16,-4-1 0-16,-3-10-3 15,-3-6-4-15,-1-7-7 16,-5-4-1-16,-1-8 6 15,0-4 0-15,-2-9 13 16,2-4 0-16,-2-10 3 16,3-6 13-16,-1-19 12 15,6-8 10-15,-2-24 8 0,2-7 3 16,0-1 1-16,0 4-1 16,2 23-1-1,1 16-8-15,3 24-3 0,-3 9-3 16,4 8-13-16,1 5-1 0,14 3-14 15,4 2-6 1,15-1 0-16,8 1-1 16,0-2-12-16,2-2-11 15,-10 1-37-15,-7-1-28 0,-11 4-49 16,-5 6-37-16,-16 4 99 16</inkml:trace>
  <inkml:trace contextRef="#ctx0" brushRef="#br0" timeOffset="101234.61">13356 7772 1479 0,'32'0'108'0,"-5"-6"44"16,1-2-25-16,0-3-57 15,-6 1-30-15,5 1-54 0,-1-4-29 16,5 1-61-1,-1 2-28-15,3-1-138 16,0 6-156-16,-3 4 250 16</inkml:trace>
  <inkml:trace contextRef="#ctx0" brushRef="#br0" timeOffset="101509.87">13812 7717 918 0,'3'23'129'16,"2"3"106"-16,-3 2-46 15,-1 7-73-15,1-4-34 0,4 2-50 16,0-1-22-16,4-5-5 15,-1-2-4 1,4-6-3-16,-4-6 3 0,-1-7 0 16,-6-5 0-16,-2-1 25 15,-5-4 10-15,-9-9 12 16,-5-1 3 0,0-10-10-16,0-1-5 0,10-3-2 15,7-9-3-15,15 1-9 16,7-2-5-16,9 2-8 15,1 3-8-15,6 4-4 16,3 6-14-16,7 9-56 16,-3 4-18-16,1 9-68 15,-2 1-104-15,-7 7 165 16</inkml:trace>
  <inkml:trace contextRef="#ctx0" brushRef="#br0" timeOffset="101890.04">14431 7882 1006 0,'12'0'115'16,"1"-11"122"-16,-4-1-65 16,-7-10-17-16,-2-7-24 15,-6-1-53-15,-12-3-19 0,-1 3-32 16,-4 5-13-16,-7 12-12 16,3 10-5-16,-8 21-16 15,-1 16-15 1,1 18-20-16,4 11-1 0,18 0-10 15,11-7 6-15,18-15 13 16,8-8 5-16,6-21 32 16,1-7 19-16,-2-8 26 15,-1-8 15-15,-6-11 21 16,-4-7 2-16,-4-5 4 16,-3-7-5-16,-3 1-13 15,-4 6-6-15,3 13-18 16,-3 2-7-16,0 19-14 15,2 13-5-15,3 14-26 16,2 4-18-16,7 9-48 16,-1-9-24-16,5-1-55 0,2-8-10 15,0-4 95-15</inkml:trace>
  <inkml:trace contextRef="#ctx0" brushRef="#br0" timeOffset="102159.68">14954 7796 1477 0,'-17'-3'120'0,"-5"-1"76"0,0-2-26 0,0 4-67 0,-4 2-25 0,1 12-55 0,0 5-10 0,4 16-13 15,4 3-6-15,12 7-3 16,13 4-7-16,16-1-6 15,6 0 0-15,11-10-11 16,0-3-4-16,-2-8-28 0,-1-3 2 16,-3-15-26-1,1-7-9-15,-4-16-29 16,-2-13-124-16,1-13 160 16</inkml:trace>
  <inkml:trace contextRef="#ctx0" brushRef="#br0" timeOffset="102347.36">15210 7572 929 0,'-13'-40'128'16,"4"15"139"0,1 9-69-16,2 24-31 15,1 16-14-15,3 18-32 0,4 15-10 0,1 13-37 16,8 5-17 0,-1 7-30-16,1 0-19 0,-4-11-38 15,3 2-24 1,-7-10-84-16,3 0-12 15,-4-13-205-15,-2-10 202 16</inkml:trace>
  <inkml:trace contextRef="#ctx0" brushRef="#br0" timeOffset="102622.27">15095 7931 1034 0,'6'0'169'15,"2"0"196"-15,12 0-224 16,6-3-9-16,7 3-47 16,6 0-13-16,5 3-29 15,4 2-9-15,-3 4-11 16,-4 4 3-16,-4 6-16 0,-12 3 2 16,-6 5-4-16,-5 6-8 15,-9-3 0-15,-5 2-8 16,-5-3-32-16,-3-2-16 15,5-3-48-15,2-10-20 16,2-8-41 0,5-6-100-16,13-11 165 0</inkml:trace>
  <inkml:trace contextRef="#ctx0" brushRef="#br0" timeOffset="102785.45">15514 7688 1087 0,'-19'15'133'0,"4"-6"185"0,11-9-278 15,6-8-37-15,12-8-67 16,7-3 32-16</inkml:trace>
  <inkml:trace contextRef="#ctx0" brushRef="#br0" timeOffset="103343.64">15726 8007 1191 0,'0'28'69'0,"0"-1"17"0,8-5-21 16,6-12-8-16,3-2-22 16,7-10-26-16,1-4 5 15,-3-8 6-15,0-5 6 16,0-7 22-16,2 0 4 0,0-9 25 15,-4 0 10-15,-14 7 3 16,1 1 2-16,-14 3-17 16,-7 9-23-16,-9 4-25 15,-7 1-14-15,-3 10-28 16,1 0-17-16,-3 10-47 16,5 2-22-16,10-2-33 15,20-9-3-15,3 2 15 16,22-14 21-16,15-3 43 15,9-2 25-15,1 8 47 16,8 8 15-16,-1 13 23 0,-3 11 13 16,-2 10 11-16,-8 3-4 15,-14 2-11 1,-5-3-14-16,-15 1-34 16,-6-3-4-16,-4-7-10 15,0-3-5-15,0-10 15 16,-1-6 4-16,1-8 27 15,0-10 24-15,3-7 28 0,3-10 1 16,10-7-6-16,5 0-14 0,7 3-25 16,4 6 2-1,4 12-9-15,0 7-4 16,2 12-10-16,-2 7-15 16,-4 12-8-16,3 6-15 0,-13 6-39 15,-5 2-19-15,-6-4-63 16,-6 0-30-16,4-7 151 15,-1-3-43-15</inkml:trace>
  <inkml:trace contextRef="#ctx0" brushRef="#br0" timeOffset="105098.71">9071 6034 831 0,'0'0'85'0,"0"0"65"0,-1 0-15 0,1 0-49 0,-3 0 1 0,1 5-4 0,1 3 1 16,-4 3-4-16,-1 1 3 15,4 3-15-15,-1 5-1 16,3 10-10 0,3 3-15-16,3 14-14 15,2 10-9-15,-2 11-14 16,-1 0 2-16,-5 6-5 0,0-9 0 16,0-12-9-16,-3-4-11 15,1-17-30-15,2-5-22 16,0-15-33-16,4-6-25 15,-3-10 75-15</inkml:trace>
  <inkml:trace contextRef="#ctx0" brushRef="#br0" timeOffset="105908.45">9799 6217 871 0,'-3'0'103'0,"-1"3"79"0,-3 2-45 0,2-3-45 0,-5-2-20 0,6 1-18 0,-6 2-10 0,1 7-22 16,-4 4-4-1,0 13-15-15,-1 7 2 16,6 15-1-16,2 2-4 15,8-2-1-15,9 0-9 0,8-13-4 32,1-3 4-32,4-16-2 0,3-4 9 15,4-8 3-15,1-7-2 16,4-9 8-16,0-6-1 16,-4-9 7-16,-5 1 6 15,-13-3 6-15,-6 1 7 0,-16-8 1 16,-6-1-4-16,-10-7-10 15,-4 1-4-15,-4-1-13 16,-1 7 6-16,8 16-5 16,4 7-8-16,2 13-16 0,3 5-28 15,1 12-43 1,0 2-22-16,4 3 60 16</inkml:trace>
  <inkml:trace contextRef="#ctx0" brushRef="#br0" timeOffset="106309.22">10256 6310 1041 0,'0'-3'77'16,"0"3"38"-16,-1 0-10 0,-1 14-35 0,0 7-16 0,2 7-21 0,0 7-8 0,4 3-9 16,2-1-7-16,13-7-9 15,8-3 2-15,9-11-4 16,7-7 4-16,-4-7 8 16,2-5 7-16,-6-11 17 0,-1-4 12 15,-8-9 14 1,-3-2 7-16,-15-8-6 15,-6 1-2-15,-15-2-20 16,-6 2-7-16,-17 1-17 16,-5 2-6-16,-13 14-19 15,-4 3-15-15,9 16-17 16,8 7-14-16,16 8-25 16,14 4-15-16,11 2-36 0,8-2-79 15,17 3 128-15</inkml:trace>
  <inkml:trace contextRef="#ctx0" brushRef="#br0" timeOffset="106512.3">11002 6438 1352 0,'11'-5'78'0,"-3"-9"16"15,-1-5-18-15,2-3-40 16,1-6-27-16,5-1-49 16,1 1-43-16,8-1 46 15</inkml:trace>
  <inkml:trace contextRef="#ctx0" brushRef="#br0" timeOffset="106660.08">11580 6340 1218 0,'1'13'98'0,"7"-7"82"16,-5-6-117-16,8-11-32 0,-3-10-20 15,5-12-40-15,4 2-28 16,4-5 27-16</inkml:trace>
  <inkml:trace contextRef="#ctx0" brushRef="#br0" timeOffset="106808.18">12105 6329 1391 0,'19'25'66'15,"-3"-14"1"-15,0-8-14 16,-1-12-35-16,3-8-12 0,10-15-34 16,2-1-36-16,8-3 33 15</inkml:trace>
  <inkml:trace contextRef="#ctx0" brushRef="#br0" timeOffset="106991.52">12866 6266 1317 0,'22'24'134'16,"-7"-7"99"-16,1-6-135 16,-2-8-15-16,1-11-54 0,0-11-20 15,6-9-12-15,-2-7-21 16,16-3-62-16,4 1-33 0,4 5-253 15,7 7 224 1</inkml:trace>
  <inkml:trace contextRef="#ctx0" brushRef="#br0" timeOffset="107108.54">13427 6118 803 0,'24'31'171'16,"-10"6"221"-16,-1-6-184 16,-2-3-66-16,-7-7-28 15,6-10-52-15,1-9-22 0,-6-10-33 16,6-8-21-16,3-11-67 15,6-3-45-15,7-5 59 16</inkml:trace>
  <inkml:trace contextRef="#ctx0" brushRef="#br0" timeOffset="107255.69">14055 6343 1584 0,'24'19'34'0,"-8"-9"-20"0,2-9-12 16,-2-13-24-16,3-7-21 16,5-13 22-16</inkml:trace>
  <inkml:trace contextRef="#ctx0" brushRef="#br0" timeOffset="107392.63">14696 6471 1453 0,'25'11'41'16,"-2"-6"-18"-16,-5-12-60 0,-2-12-34 15,1-10 36-15</inkml:trace>
  <inkml:trace contextRef="#ctx0" brushRef="#br0" timeOffset="107541.48">15442 6433 1229 0,'22'5'43'0,"-3"-4"20"16,-7-16-80 0</inkml:trace>
  <inkml:trace contextRef="#ctx0" brushRef="#br0" timeOffset="108205.43">15753 6192 915 0,'11'12'103'0,"1"4"98"0,1 2-40 0,-2-4-23 0,-2 2-11 0,-4-1-27 0,-5-1-8 16,0 4-24-16,0-4-10 16,-5 10-24-16,-3 1 0 15,4 6-15-15,-3 4-9 16,11-2-3-16,0 2-7 16,12-8 0-16,5-5 2 0,7-10 0 15,2-5 5-15,5-12 2 16,1-3 0-16,0-11 4 15,-1-1 1-15,-7-9-1 16,-7-2 4-16,-15-5-1 16,-12-5-1-16,-18-5-7 15,-7 3 0-15,-17 1-16 16,-2 9-9-16,6 18-20 16,-4 14-16-16,9 13-19 15,3 6-17-15,17 4-44 16,8-3-27-16,20-4 89 15</inkml:trace>
  <inkml:trace contextRef="#ctx0" brushRef="#br0" timeOffset="108606.75">16455 6266 1052 0,'0'-6'137'16,"-5"-2"123"-16,-3 8-129 0,-5 3-13 15,-4 11-28 1,-4 8-14-16,-1 7-31 16,3 5-10-16,4 6-22 0,5-2-5 15,12-12-7 1,7 0 3-16,20-11-4 0,4-7 1 15,11-8 1-15,6-1-1 16,-1-12 3-16,0-3 1 16,-5-4 10-16,-4-7 5 15,-12 0 18 1,-6-4-1-16,-22 1 2 0,-6 1-7 16,-26-2-24-16,-10 2-13 15,-12 3-37-15,-4 0-15 0,7 4-36 16,10 5-18-16,18-4-51 15,12 2-322-15,20-1 310 16</inkml:trace>
  <inkml:trace contextRef="#ctx0" brushRef="#br0" timeOffset="108977.32">16906 6149 1057 0,'-2'13'113'15,"-3"1"110"-15,-2 0-132 0,-6-1 2 16,8-2-13-16,4-5-7 16,2 5-25-16,6 2-9 0,2 7-19 31,0-1-12-31,-1 8-2 0,0 3-2 16,2 0-4-16,-2 3 5 15,4-6-2-15,6-2-4 16,0-12 2-16,3-7 2 15,3-9 11-15,-4-5 7 16,5-8 10-16,-4-7 3 0,-7-3 5 16,-3-5 4-1,-9-2-2-15,-2 1-6 0,-14-6-9 16,-9 1-9-16,-10-3-17 16,-8 7-4-16,0 16-19 15,-1 4-12-15,-1 15-35 16,12 5-30-16,5-2 135 15,15 6-61-15</inkml:trace>
  <inkml:trace contextRef="#ctx0" brushRef="#br0" timeOffset="117474.11">4970 8113 1593 0,'0'0'35'0,"0"0"-7"0,0 0 37 0,1 0-11 0,4 12-8 0,0 4-7 0,3 20-16 15,-2 8-5-15,3 18-14 0,-2 4 3 0,2 5-4 16,1-6-8-16,1-19-10 16,-2-5-3-16,1-24-22 15,-2-3-4-15,-8-14-25 0,1-3-23 16,-7-16-30-16,-1-6-78 16,-2-15-62-16,-5-5 12 0,1-17 77 15,-1-4 119 1,-2-4 192-1,4 4 47-15,2 9 34 16,5 9-13-16,7 14-47 0,3 8-16 16,7 7-21-16,1 6-5 15,4-1-28-15,7 0-13 16,8 3-32-16,1-2-11 16,12 0-20-16,6-4-4 0,4-3-5 15,5 1-1-15,-11-2-35 16,-13 2-32-16,-6 5-69 15,-12 3-44-15,-11 8 97 16</inkml:trace>
  <inkml:trace contextRef="#ctx0" brushRef="#br0" timeOffset="117675">5150 8012 1328 0,'1'8'68'0,"12"-5"21"15,9-3 7-15,9-11 4 16,12-2-10-16,-2-7-20 0,-2 1-23 16,-2-3-30-16,-12 3-7 15,2 1-20-15,-5 4-18 16,-9 9-55-16,-4 5-36 16,-14 5 64-16</inkml:trace>
  <inkml:trace contextRef="#ctx0" brushRef="#br0" timeOffset="117892.06">5083 8445 1351 0,'10'8'97'0,"-2"-1"52"16,6-6-5-16,6-9-12 15,4-4-20-15,4-6-47 16,9-2-19-16,4 1-38 15,-2-3-10-15,12 1-38 16,-2-4-29-16,4-5-52 16,6 2-28-16,-4 2-136 15,-2 3 165-15</inkml:trace>
  <inkml:trace contextRef="#ctx0" brushRef="#br0" timeOffset="118742.61">5049 8441 1067 0,'-5'19'89'0,"-3"-5"42"0,3 2-3 0,5-1-26 0,2-2-18 0,7-2-7 0,2 0-11 0,-1-2-23 16,1 4-10-16,-3 1-23 15,-5 5-10-15,-3 11 0 16,-2 3 0-16,-2 7 0 16,-3-4-1-16,7-6-5 15,0-11 0-15,11-8 1 16,7 0 0-16,18-9 14 16,8-2 1-16,18-2 6 0,5-6 5 15,6-5-12-15,1-2-1 16,-8-9-7-16,1-1-21 15,-7-2-60-15,-2-1 29 16,-14 7 8-16</inkml:trace>
  <inkml:trace contextRef="#ctx0" brushRef="#br0" timeOffset="119003.51">6282 8209 1120 0,'-1'6'143'16,"-6"7"134"-16,-13 10-162 16,-5 6-21-16,-5 15-52 15,-5 3-22-15,-4 10-10 16,1 3-7-16,-3 1-3 15,-2-2-9-15,5-10-39 0,-1-10-18 0,10-17-65 32,14-11-57-32,13-22 110 15</inkml:trace>
  <inkml:trace contextRef="#ctx0" brushRef="#br0" timeOffset="119207.29">6008 8109 1223 0,'1'4'114'0,"3"2"70"16,11 16-57-16,-2 13 3 0,11 9-27 16,-2 8-16-1,9 6-34-15,-1 1-31 16,-1-1-17-16,4-8-6 0,-3-7-50 16,0-4-2-16,-2-12-60 15,-1-3-21-15,-8-15-287 16,3-5 259-16</inkml:trace>
  <inkml:trace contextRef="#ctx0" brushRef="#br0" timeOffset="119387.21">6550 8409 1133 0,'-1'6'156'15,"-5"7"194"-15,-5 15-237 16,-2 6-5-16,2 13-47 15,0 5-23-15,0 9-20 16,4-1-22-16,0 5-38 0,2 3-19 16,5-5-79-1,0-2 28-15,0-10 52 0</inkml:trace>
  <inkml:trace contextRef="#ctx0" brushRef="#br0" timeOffset="119672.25">6563 8704 1125 0,'10'-110'155'16,"1"1"191"-16,1 6-210 16,2 13 0-16,5 24-24 15,3 11-23-15,-1 22-20 16,4 6-14-16,0 10-20 16,1 7-9-16,5 4-13 15,4 6-1-15,-2 9-12 16,2 2 0-16,-8 8 3 15,-5 3-12-15,-13 10 2 16,-7 1 3-16,-13 8-18 16,-11 5-5-16,-12-2-12 15,-10 3-18-15,-13-9-24 16,-4-8-6-16,-13-14-49 0,3-8-23 16,3-11 92-16</inkml:trace>
  <inkml:trace contextRef="#ctx0" brushRef="#br0" timeOffset="125207.99">24915 983 290 0,'-1'8'90'0,"1"3"76"0,9-6-12 0,2-1-9 0,3 3-7 0,-4-4-12 16,2 5-18-16,-4-2-7 15,-6 2-27-15,3 3-6 16,-5-3-9-16,-5 0-7 0,2-2-7 16,3-3-9-16,0-1 0 15,-2-2-6-15,2 1-9 16,-1 1 0-1,1 10-12-15,3-7 4 16,11 5 3-16,-1-1 4 16,1 2 3-16,2 0-6 0,-10 2 2 15,2-1-7-15,-4 4-3 16,-4-3-2-16,2 4-6 16,3 2 1-1,1-3-3-15,4 3 3 0,7 3-2 16,2 3 0-16,6 5 4 15,2 5-4-15,-8 6 4 16,3 4-4-16,-13-2 1 16,-2 3 0-16,-4-7 1 15,-3 1 1-15,3 2-3 0,2-1 3 0,-2 3-1 32,5-3-2-32,-4-1 1 0,4 1-3 15,-3-2 0-15,3 1 3 16,-3 2-1-1,4-1 1-15,-7 7-2 16,-1-6 1-16,-1 2 0 0,-1 0 3 16,-7-1 1-16,2 0-3 15,-5 1-1-15,-1-2 2 16,0 3-2-16,-1-4 2 16,-1-5 0-16,0-3-2 15,0 3 0-15,-1 2-1 0,4-2 0 16,0 2 1-16,-1 2-1 15,5-1 2-15,-2 8-1 16,-2-4-1-16,0 4 0 16,-5-4 1-16,-1 4 0 15,-1-4 2-15,3-1 1 0,0-2-3 16,0-4 1 0,-1-1-1-16,6-5 0 15,1-2-2-15,1 2 1 16,2-2-1-16,-2 1 0 15,2 2 3-15,-2-2 0 16,-2 4 2-16,4 0 1 16,0 2-4-16,-1-7-1 15,1 4-2-15,0-1 3 16,-5-1 0-16,0 5 3 0,-2-4-1 16,-1 4-2-16,-2 1-1 15,-3-4-1-15,2 6 2 16,-2-2 0-16,0-1 2 0,3 2 6 15,0-3 0-15,-3 0 5 16,5 2 2-16,-3 1-3 16,-1 1 1-16,1-1 0 15,-5 3-2 1,1-1 1-16,1 1 0 0,3-4-3 16,-2 2 0-16,1 3-5 15,-7-2 0-15,-3 4 7 16,1-2-2-16,-3-2 6 15,8 4-5-15,-2-4-3 16,-1-1 3-16,3 0 0 16,3 0-2-16,-3 0 1 15,0 0-6-15,-5 3-3 16,-3-2 4-16,-2-1-2 16,6 1-1-16,-1-1 2 0,1-6-3 15,8 1-3 1,-5 0 5-16,0 2-3 0,-2-1 3 15,-1 6 6 1,-2-2-6-16,-5 3 2 0,4 0-1 16,-1-2-1-16,2 0-2 15,3 2 0 1,1 0 0-16,0-1-2 0,1 1 6 16,-1 6 0-16,5-1-6 0,-12 9 2 15,-7-1-2-15,-5 2 2 16,-9 3 1-16,-6 4-1 15,4-3-1-15,-1 3-3 16,-5 3 6 0,5 4 2-16,-5-4-5 0,6 9 4 15,1 4-7-15,-6 8 4 16,-1 3-2-16,-14 0-3 16,-2 0 5-16,-1 4-5 15,0 4 2-15,3 5 1 16,3-1-1-16,-4-7-2 15,0 3 5-15,-12-9 3 16,-5 4-1-16,-1 7-1 16,0 1-1-16,-1-5 1 15,5-3-1-15,4-6-3 16,-6-2-1-16,-10-3-4 16,-3 5 5-16,-5 6 2 0,6 0 1 15,8 3 0-15,-1-5 0 16,-8-1 0-16,-2 0-1 15,-6 0 0-15,0 3 3 0,13 3-2 32,1 5 3-32,-11-9-2 0,0 1-3 15,-6-3 6-15,-1 0-5 0,5 6 3 16,4 0 2-16,-8 2-4 16,-4-2 3-16,-2 2 0 15,1-4-5-15,5 4 5 16,1-2-3-16,-12 4 0 15,1-1 6-15,-4 3-6 16,3-1 3-16,1 3 2 16,-3 1-6-16,-6 2 3 15,-8 3-2-15,8-4-4 16,3 0 4-16,-7 1-1 16,3-3 2-16,-7 0 1 15,-4-2-2-15,13 3 0 16,-6 0 5-16,-3-2 3 0,4-1-1 15,5-4 7 1,4-7-5-16,-7-1 3 16,0-1 2-16,-2-3-5 0,3-4 4 15,8 0-6-15,-4-1-5 16,-8-4 0-16,-2 0-6 16,3 2-1-16,-3 0 5 0,-7 6-6 15,-4 2 3 1,-2 6 1-16,-2 0-6 15,-10 3 4-15,-1 0-2 16,-4 4 2-16,4-2 5 0,2-4-1 16,1-4 2-16,3-10-1 15,-3-2-2-15,1-7 1 16,-3-2 0-16,-1-4-1 16,0-1 2-16,-5 0-8 15,-3-9-7-15,-5 0-2 16,-1-6-3-1,1-3 11-15,1-7 0 0,3-4 3 16,1-7 4-16,1-4-4 0,4-9 5 16,-5-3-2-1,7-8 4-15,-5-4 1 16,-1-4-1-16,7-14 6 16,-3-2-6-16,4-18 4 15,2-3 7-15,6-11-4 0,4-8 5 16,4-8 6-1,0-6-9-15,6-10 6 0,2-4-6 16,16-10-3-16,2-4-2 0,-9-15 1 16,5-9-4-16,10-5-3 15,3-5 9-15,19-6-11 16,-2-1 7-16,0-5-1 16,6-1-3-16,10-4 11 15,5 2 1-15,8-7 8 16,9-1-5-16,0-8-4 15,6-2 1-15,5-3-9 16,7-6 3 0,2 0-5-16,2 1-3 15,2-4 2-15,0 1 1 0,1 0 1 16,5 4-1-16,5 2 2 16,0-2-4-16,10 4 0 15,3-3 3-15,-1 3-3 16,1 1 2-16,0 4 4 15,5 2-8-15,-6 4-3 0,-3 5 5 16,0 4-4-16,2 10 4 16,-3 8 4-16,0 5-3 15,1 0 1-15,2 6-2 16,3 9 1-16,-1 5-1 16,8 18-2-16,-4 7 6 15,5 2-4-15,-2 7-1 16,-5 7 1-16,3 3-5 0,-1 10 5 15,-3 4 0 1,3 10 0-16,3 4 0 0,2 0-6 16,0 6 8-1,1 1-1-15,2 1-1 0,0-2-1 16,0-2-4-16,0 1 3 16,2 1 1-16,-5 4 0 15,3 3-4-15,-4 10-4 16,1 0 3-16,-1 1 4 15,2 5 5-15,0-1-1 16,2 1-1-16,0-5-2 16,0 1-1-16,0-1 3 15,-1 7 0-15,1 6-2 16,-2 0-6-16,-6 8 3 16,4 3-3-16,-3 3 1 15,-1 8 6-15,-3 3-2 0,2 4 1 16,-7 9-1-1,-3 1 2-15,-11 11-13 0,-8 1-3 16,-9 1-5-16,1-2-14 16,1-9-5-16,10-4 4 15,11-22 1-15,7-4 14 16,10-11 9-16,6-6 6 16,1-10 8-16,6-7-9 15,5-9 7-15,8-6 4 0,2-6 0 16,4 0 2-16,0-2 6 15,0 1 4-15,1 0 3 16,-3 0 2-16,-1 8-9 16,4 3-9-16,-6 12-1 15,2 4-2-15,-6 6 0 16,-3 5 0-16,-1 1 0 0,1 3 1 16,-2 3 3-1,-9 0 4-15,10 1 2 16,-12 1-2-16,0 0-1 15,2 1-3-15,4 5-1 16,0-2 6-16,1 5-3 16,-1 5 4-16,5 9-8 15,0 2-4-15,11 15 7 16,5 6-12-16,11 2 8 16,6 4-1-16,8-2-14 0,5 0-9 15,8-5-59-15,2-1-39 16,-4-8 287-16,1-7-170 15</inkml:trace>
  <inkml:trace contextRef="#ctx0" brushRef="#br0" timeOffset="126490.23">14339 14452 1169 0,'0'2'87'16,"0"1"50"-16,2-1-10 0,2-2-28 0,1 0-3 0,-5 0-20 0,2-2-5 0,-2 2-25 0,1-2-12 15,9 2-15-15,1 0-8 16,11 4 12-16,5-4 3 16,12 0 8-16,7-4 2 15,9 0-11-15,2-6-8 16,-2 1-10-16,-1 1-8 0,-20 0-54 15,-10 3-36-15,-18-1-85 16,-12 1-253 0,-16 4 271-16</inkml:trace>
  <inkml:trace contextRef="#ctx0" brushRef="#br0" timeOffset="127071.51">15057 14030 1272 0,'-3'9'92'16,"-7"1"40"-16,1 2-20 15,-7 1-43-15,2-1-19 0,1-4-21 16,4 0 2-16,6-6-4 16,3-2 6-16,6-2 2 15,0-1 5-15,10-3 16 16,0-5 6-16,3-2 11 16,-4-3-2-16,3-4-14 15,-6-4-13-15,1-6-20 16,-7 0-10-16,4-1-13 15,-4 4 9-15,-1 5-4 16,-2 6-5-16,-1 10 10 16,-2 3-4-16,0 1 8 15,7-1 10-15,0 12-3 16,2 5 5-16,1 15-8 16,-1 7 2-16,2 13-9 15,0 6-3-15,-1 13-1 16,1 5-6-16,-7 7-1 15,-2 2 1-15,-2-3-2 16,0-3-3-16,0-9-12 0,0-5-16 16,0-10-29-16,3-6-10 15,2-15-21-15,0-6-3 16,4-9-2-16,-3-2-12 0,4-4-8 16,1-4-7-16,-3 0-10 15,-2-2-49 1,-6-4 120-16</inkml:trace>
  <inkml:trace contextRef="#ctx0" brushRef="#br0" timeOffset="127404.13">15017 14796 1130 0,'4'-5'123'0,"5"2"79"0,4-2-50 0,-2-2-3 0,-2 3-24 0,-3 1-8 0,4-3-26 0,1 3-18 16,3 1-34-16,4 1-14 15,15-3-21-15,5 4 2 0,14-3-2 16,4 2-10 0,9-9-42-16,9 2-31 15,-6-7-65-15,0-4-34 16,0-5 105-16</inkml:trace>
  <inkml:trace contextRef="#ctx0" brushRef="#br0" timeOffset="128741.27">16276 14071 629 0,'0'-5'76'0,"-1"-5"78"0,1 6-4 0,0-7-11 0,8 1-1 0,-2 7-14 0,-3 1-2 16,-3 4-5-16,-1 3 11 15,1 6 1-15,-2 1 4 0,2 12-21 16,-2 1-27-16,1 5-34 16,4 7-14-1,6 5-20-15,1 2-6 16,-2 8-7 0,1 4-3-16,-7-3-6 0,6 6-6 15,-7-7-24-15,1-2-13 16,-2-12-33-16,0-5-8 15,-2-14-16-15,-1-3-13 0,-5-16-28 16,-1-10-43-16,-5-18 111 16</inkml:trace>
  <inkml:trace contextRef="#ctx0" brushRef="#br0" timeOffset="128993.58">15973 13927 1187 0,'-6'0'86'0,"3"2"49"16,3 1-7-16,5 0-8 15,9 0 4-15,16-3-2 16,8 0 5-16,7-9-10 16,4-4-18-16,-8-3-31 0,-4 1-16 15,-11-1-28-15,-5 6-18 16,-4 2-66-16,-4 5-44 15,0 8-107-15,1 3-29 16,5 9 131-16</inkml:trace>
  <inkml:trace contextRef="#ctx0" brushRef="#br0" timeOffset="129398.93">16527 14367 1394 0,'6'10'99'0,"6"5"44"15,0 6-16-15,1 10-51 0,-1 4-22 16,1 12-36 0,1 4-12-16,-3 2-6 15,0 0-2-15,-4-9-6 16,0-5 3-16,-3-14 1 0,0-6 3 15,-4-19 8-15,-4 7 12 16,-3-26 20-16,-4-8 2 16,-3-19 8-16,-3-6-4 15,1-8-7 1,-3 2 1-16,6 1 2 0,2 5-4 16,11 13-4-16,4-1 0 0,8 12-14 15,10 3 3-15,8 6-9 16,6 1-7-1,9 1-5-15,5 6-7 0,7 1-16 16,-3 6-12-16,-7 5-51 16,-5 4-29-16,-10 8-61 15,-2 5-38 1,-13 1 124-16</inkml:trace>
  <inkml:trace contextRef="#ctx0" brushRef="#br0" timeOffset="129786.91">17071 14367 1221 0,'2'6'121'0,"3"2"87"0,-4 14-90 16,1 5-14-16,1 11-54 15,-1 5-15-15,9 4-27 0,0 0-13 16,6-3-5-16,4-7-13 15,5-11 0-15,1-5 11 16,0-16 3-16,-2-4 7 16,-1-9 18-16,-7-14 1 0,1-6 26 15,-4-8 24-15,-3-13 15 16,-5 0 14 0,-3-5 1-16,-3 2-17 15,-1 11-19-15,-1 5-8 0,2 20-22 16,3 11 0-16,8 18-8 15,4 9-15-15,7 16-4 16,3 1-21-16,0-1-39 16,2 0-15-16,5-3-52 15,-1-8-10-15,-1-2-54 16,3-6-17-16,-3-11 117 16</inkml:trace>
  <inkml:trace contextRef="#ctx0" brushRef="#br0" timeOffset="130172.49">17729 14479 1225 0,'7'3'84'0,"-1"4"53"16,3-6-18-16,4 1-23 0,3-2 1 16,6-2-19-1,-2-6-4-15,1-4-7 0,3-6-4 16,-9-1-8-16,3 0 1 0,-14-1 4 15,0 1-9 1,-8-6 2-16,-2 3-3 16,-13-4-12-16,-8 1 0 0,-11 5-8 15,-3-2-9 1,5 18-7-16,0 6-1 0,15 23-13 16,2 15 1-16,13 13-5 15,8 9-7-15,9 3 4 16,11-2-2-16,9-13-6 15,3-7 1-15,13-10-32 16,2-11 2-16,4-10-15 16,3-10-12-16,5-10-4 15,2-6-26-15,-1-10-28 16,-4 1-15-16,-7-7-107 16,-2-7 140-16</inkml:trace>
  <inkml:trace contextRef="#ctx0" brushRef="#br0" timeOffset="130824.07">18726 14247 998 0,'7'18'88'0,"-6"1"62"0,4-2-37 0,-2-1-35 0,5 1-13 0,3-4-12 0,3-7 2 16,5 0 8-16,5-6 9 15,3-6 6-15,-2-4 0 16,0-2-1-16,-1-4 4 16,-10-1-12-16,-1 3-1 15,-9-5-24-15,-4 3-12 0,-15 0-18 16,0-1-10-1,-16 7-4-15,-7-1-1 16,-9 14-17-16,-4 8-8 16,10 15-12-1,2 8-12-15,10 12 1 0,9 5 7 16,17 4 15-16,6 2 10 0,22-2 15 16,10-2 12-16,15-4 17 15,5-1 13 1,5-17 22-16,0-4 5 0,2-16 4 15,-2-10 2-15,1-15-5 16,-2-9-11-16,4-18-17 16,1-4-12-16,0-7-19 15,-4 2-6-15,-16 1-17 16,-10 8-24-16,-21 6-51 16,-7 7-24-16,-14 4-55 15,-3 4-12-15,-14 6-4 16,-10-4 79-16</inkml:trace>
  <inkml:trace contextRef="#ctx0" brushRef="#br0" timeOffset="131459.85">19136 14246 1302 0,'21'26'139'0,"0"6"118"0,5 4-52 0,11 12-42 15,2 1-16-15,7 7-53 0,-4 4-26 0,-4 0-34 0,-5 3-29 0,-3-4-71 16,-1-9-10-16,2-14-65 16,-1-10-17-16,5-22 15 15,-5-12-11-15,-2-18 7 16,7-8-111-16,-8-16-75 16,1-2 15-16,-4-5 108 15,-8 2 210-15,-4 9 267 16,-1 13 54-16,-3 13 9 15,-6 18-36-15,-1 8-103 16,-2 13-34-16,-2 22-52 16,-4 8-29-16,3 16-42 15,-4 7-14-15,6 4-15 16,-1 0-18-16,5-5-42 16,-1 0-16-16,7-10-36 15,-3-4-11-15,4-11 17 16,-2-10 16-16,0-17 42 15,-2-14 31-15,-3-16 59 0,3-15 25 0,-5-19 37 16,-2-17 14 0,-3-23 0-16,2-11-9 15,3-19-9-15,3 0 5 0,10 14-21 16,9 15-2-16,5 34-12 16,9 13-25-1,3 20-18-15,2 6-11 0,-1 13-21 16,-4 4 5-1,-9 11-4-15,-5 6-2 0,-16-1 4 16,-6 6-7-16,-12 4 0 16,-10-4-4-16,-13 7-13 15,-4 1-8-15,-10-9-24 16,-3-6-11-16,1-16-50 0,1-13-33 16,1-16-54-1,8-12-18-15,1-25-143 16,17-4 206-16</inkml:trace>
  <inkml:trace contextRef="#ctx0" brushRef="#br0" timeOffset="153489.85">15595 10166 745 0,'0'5'131'0,"0"3"130"0,-2-4-109 0,-3 3-65 0,5-6-17 0,0 1-18 0,0-1-4 0,2-1-6 16,-2 0-6-16,5 2-1 15,3-1 2-15,6-1 0 16,2 2 0-16,-1 1-2 15,9-1-3-15,-3-1-5 16,-1 4-1-16,5 1 0 16,5-1-3-16,2 3 6 15,3-3 0-15,4 4 6 16,4-4-2-16,9 3 2 16,8-3 4-16,3-1-5 15,-6-2 0-15,2-2-6 0,-8 0-12 16,-2-5-4-1,-2 0-2-15,2 1-5 16,3-1 1-16,2 3-1 0,3 2-4 16,1 7-1-1,7-4 7-15,4 3-1 16,0-1-6-16,6-5 1 0,-6-8 1 16,4 2-3-16,4-7 3 15,0 2 10-15,7 0-4 16,-2 3 1-16,-6 2 8 15,-10 1-9-15,-1 2-7 0,-13 1 2 16,0-1-1-16,1 2-6 16,2-6 7-16,2 4-3 15,6 2 1-15,5-1 4 16,5 2-8-16,-1 0 8 16,-12 0-7-16,-11-5 1 15,-13 2-2-15,-20 0-19 16,-2 1-17-16,-14-2-42 15,0-3-29-15,-4 1-64 16,-7 0-10-16,8-2 94 16</inkml:trace>
  <inkml:trace contextRef="#ctx0" brushRef="#br0" timeOffset="154174.26">18132 9937 965 0,'-2'2'98'0,"-4"-2"72"0,4-2-44 0,2 1-33 0,0-1-15 0,3 2-16 15,7-1-4-15,-2-3-9 16,1 4-7-16,4 5-4 16,-4 3-2-16,1 1-3 0,1 4-5 15,-5 1-4-15,5 0-4 16,-2 4 2-16,7-2 4 16,0 2 2-16,5 0-1 0,2-4 4 15,-2-1 1 1,2-5 2-16,3 1-7 15,-6-1-2-15,-4-7-8 16,0 6-2-16,-4-2 1 0,-2 1-10 16,-4 2 7-1,2 1-7-15,-5 1-6 0,-1 1 3 16,1 3 0-16,-6 3-1 16,0-3 1-16,-10 7 0 15,0-1-1-15,-6 4-5 16,-6 0 4-16,-8-2-2 15,-3 3-1-15,-10-1-6 16,-9 1-11-16,-10-1-27 16,0-2-19-16,9-5-15 15,5 0-4-15,18-4-22 16,12-5-5-16,20-7-152 16,-2-1 156-16</inkml:trace>
  <inkml:trace contextRef="#ctx0" brushRef="#br0" timeOffset="157259.87">16338 9399 763 0,'0'-3'133'0,"0"0"84"0,0-3-51 0,0 3-20 0,1 1-41 0,-1-4-10 0,-1 3-6 15,1 3-8-15,0-2-11 16,-2 1-9-16,1 1-21 0,-7 1-7 16,6 5-7-1,1 5-2-15,1 8 0 0,0 0-5 16,0 13-9-16,1-1-3 16,1 10-5-1,-2 5-2-15,0-2 0 0,-5 2-9 16,0-2-28-16,2 0-10 0,3-4-57 15,2-7 3 1,-1-13-18-16,2-2-5 0,-3-18-127 16,4-5 150-16</inkml:trace>
  <inkml:trace contextRef="#ctx0" brushRef="#br0" timeOffset="157672.03">16002 9581 1038 0,'14'1'109'0,"-1"3"81"0,1-3-36 0,0 1-38 0,2-2-12 16,3 0-16-16,-2 0-12 0,7-2-10 0,-1-3-10 0,7 1-10 15,8 1-5-15,2-5-12 16,1 1-11-16,0-4-10 16,0 2-4-16,-3-1-8 15,-7 4-14-15,-4 0-54 16,-5 3-34-16,-11 3-161 16,-9 0 151-16</inkml:trace>
  <inkml:trace contextRef="#ctx0" brushRef="#br0" timeOffset="158022.24">16940 9280 1381 0,'-3'12'99'0,"-5"1"44"0,2 1-16 0,-5 3-27 15,5 9-31-15,4 2-32 16,2 5-13-16,0 5-16 15,2 3-3-15,4 6-6 16,-3 2-32-16,0 0-22 16,-1-3-26-16,-2-5-49 15,0-6 8-15,0-17 60 0</inkml:trace>
  <inkml:trace contextRef="#ctx0" brushRef="#br0" timeOffset="158564.13">17133 9447 1075 0,'2'-10'109'0,"2"-2"93"0,7-1-81 0,3 0-20 0,5-2-8 16,-1 2-5-1,4-1-6-15,-5 6-10 16,4-1-8-16,-5 5-18 16,4 1-8-16,-4 6-16 15,-2 5-12-15,0 5-4 16,2 1-4-16,-3 2-4 15,-1 0 6-15,-2 3-4 16,-7-2 1-16,-3 3 0 16,-5 1-6-16,-11 1-2 15,-6 3-6-15,-6 4-2 16,-5 2-7-16,0-1-2 0,-1 5 4 16,3-5 0-16,-1 3 7 15,17-8 7 1,2-4-1-16,13-4 2 0,2-8 4 15,13-2-1-15,7-3 2 0,4-4 2 16,0 2-2-16,4-2 0 16,2 0 3-16,0-2-3 15,4 2 1 1,0 0-29-16,-1 0-22 0,-5 5-42 16,-8-3-28-16,-5-4-279 15,-4-4 258-15</inkml:trace>
  <inkml:trace contextRef="#ctx0" brushRef="#br0" timeOffset="159243.84">17657 9303 1017 0,'1'3'101'0,"2"-3"69"0,-3-1-31 0,8-1-39 0,-6 2-10 0,1 0-13 0,-3 0-11 0,0 0-13 16,0 0-6-16,0 0-9 0,2 0-7 15,7 3-4-15,-4-3-3 16,12 2 0-16,2-2 2 16,5 0 0-16,4 2-6 15,5-1-3 1,-3 1-5-16,-1-2-5 15,-6 3 1-15,-8-3-6 16,-3 0 3-16,-10 1 2 0,1-1-2 16,-3 2 5-16,-5 4 0 15,0 1-2-15,-2 5 3 0,0 2-7 16,-2 9-2 0,-1 3 1-16,4 4-6 0,-3 8 7 15,-3 2-4-15,1 2-1 16,2 2-4-16,-4-4-41 15,1-2-16-15,-1-1-82 16,2-3-13-16,2-3 83 16</inkml:trace>
  <inkml:trace contextRef="#ctx0" brushRef="#br0" timeOffset="160994.25">18406 11847 753 0,'0'2'120'0,"2"1"95"0,2 3-30 0,0-3-64 16,-1 5-14-16,0-5-9 16,2 4-8-16,-5-1-9 15,0 2-4-15,-7 0-14 16,1 1-8-16,-2-3-14 16,-3 2-6-16,0-3-13 15,3 0-4-15,-8-2-3 16,1-3-4-16,-4 0 3 15,-3 0 3-15,-7-6-6 16,-6 2 3-16,-2 1-8 16,-8 0-6-16,-7 0 1 15,-6 3-3-15,-2 0-1 16,-2 3 2-16,-2-3-6 0,1 2-2 16,-4-1-4-1,-2-1 4-15,1 3 2 0,2 1 0 0,-10 0 7 16,2 0-5-16,5-3 4 15,-7 2 2 1,16 0 4-16,-5-1 2 16,8-2-2-16,-1-6 3 15,-5 1-4-15,-2-8-3 0,-10-1-1 16,2-3-1-16,-7 1-5 16,-1-1 2-16,5 1-6 15,1-1-4-15,-3 5 2 16,-1 3 1-1,-10 0 8-15,0 1 0 0,4 1 3 16,5 3 3-16,16-1-3 16,5 2 1-16,10 0 5 15,3-2 0-15,14 2 6 16,9 1 0-16,7-1-1 16,5 0 3-16,11 3-5 15,-2-2 0-15,4-6-9 16,1 4-3-16,6-1-45 0,1 2-35 15,-5-4-81 1,-4 3-135-16,9-7 173 0</inkml:trace>
  <inkml:trace contextRef="#ctx0" brushRef="#br0" timeOffset="161379.04">15685 11543 1099 0,'-7'6'83'0,"-2"-4"43"0,-1-1-46 0,-2-1-36 0,-1 0-9 16,-4 0-12-16,-5 0-5 0,-3 6-6 0,6 7-6 0,-10 6-2 16,2 5-3-16,7 2-1 15,-7 1 4-15,11 3 20 16,10 3 2-16,6-4 10 16,6 1 2-16,16-7-9 15,4 1 3-15,13-7 1 16,5-1-2-16,5-8-2 15,8-2-5-15,1-4-10 0,1-4-19 16,1-9-59-16,-4-1-34 16,-7-12 45-16</inkml:trace>
  <inkml:trace contextRef="#ctx0" brushRef="#br0" timeOffset="162968.49">17100 12199 772 0,'3'4'142'0,"-3"0"169"0,3-4-188 15,0 0-20-15,5-4-20 0,-3-7 2 16,6 4-14-1,-2 2-7-15,1-2-22 0,1 9-10 16,0 3-9-16,2 0 0 16,-1 6 0-16,2 0-3 15,5 1 4-15,0 1-1 0,5-7 1 16,1 2-1 0,4-5-6-16,2-1-6 0,-9-2-15 15,-1-3-25-15,-12-1-74 16,-6-3-45-1,-1 2 73-15</inkml:trace>
  <inkml:trace contextRef="#ctx0" brushRef="#br0" timeOffset="163278.13">17660 12110 1094 0,'8'0'110'0,"-4"0"115"0,1 7-80 16,-5 4-4-16,-3 1-3 15,0 9-31-15,-7 3-15 16,-2 2-45-16,2 6-16 0,4-2-26 15,-3 0-5 1,7-2-25-16,2-6-24 16,3-1-48-16,7-5-35 0,1-7-36 15,-2-3-243-15,12-9 267 16</inkml:trace>
  <inkml:trace contextRef="#ctx0" brushRef="#br0" timeOffset="164043.19">17920 12090 1015 0,'0'0'84'0,"0"0"58"0,5 0-19 0,3-2-22 0,4-4-4 0,10 6-6 15,1 0-6-15,2 2-13 16,0-1-5-16,-3 4-24 16,3 1-8-16,1 5-21 0,-7 2-2 15,-8 6-11 1,-5-3 2-16,-6 4-10 0,-2 2-5 15,-9 0-4-15,-1 2-8 16,-10-7 4-16,0-1-8 16,-5-2-10-16,-5-1-4 15,1-1-13-15,4-1 6 0,6-3 12 16,7 0 9-16,11-3 21 16,3 0 0-16,6 3 15 15,7-4 10-15,9 4 18 16,2 0 8-16,4-2 6 15,7 4 2-15,-1-7-9 16,4 2-3-16,5-4-16 16,-7-1-12-16,-1 0-14 15,-10-3-21-15,-3-2-52 16,-4-2-32-16,-6 2-304 16,1-3 257-16</inkml:trace>
  <inkml:trace contextRef="#ctx0" brushRef="#br0" timeOffset="164764.17">18458 12032 486 0,'0'0'122'0,"-1"-2"95"0,1 0-46 0,0 2 2 0,0 0-56 15,1 0-19-15,5 0-25 16,-1-1 3-16,0-1-5 16,1 1-4-16,-1-2-4 0,-3 3 1 15,1-2-8-15,-2 2 3 16,7 0-9-16,0 5-5 0,6-2-5 15,2-3-2-15,8 1-6 16,1 1-4-16,3-2-5 16,4-2-6-1,-1 1-5-15,6-1 4 16,-1-4-8-16,-4 4-3 16,-2 1 0-16,-7 1-8 15,-13 1 2-15,-7 1 1 0,-2 4-1 16,-10-3 1-16,-2 8 2 15,5-6-2-15,-4 8-2 16,-1-2 2 0,2-2-2-16,-2 4 4 0,7-5 1 15,1 3-3-15,0 1-2 16,-2 7 2-16,-1 2-4 16,-3 6 8-16,-4 6-3 15,-1 5-3-15,-4 3-1 0,-1 4-5 16,5-4-12-16,2-3-5 15,7 0-43-15,0-8-22 16,8-3-32-16,0-7-31 0,2-7-195 31,3 0 212-31</inkml:trace>
  <inkml:trace contextRef="#ctx0" brushRef="#br0" timeOffset="174327.06">9714 15361 1020 0,'1'-11'97'15,"1"-2"93"-15,1 0-89 0,2 1-5 0,-4 9 0 0,1 3-10 0,-10 12-12 0,0 9 0 0,-3 12-13 16,-3 6 1-16,6 2-21 16,2 0-10-16,2 3-15 15,4-4-7-15,5-1-5 16,0-1-1-16,-2-2-16 16,2-4-15-16,-5-7-51 15,0-1-47-15,-3-13-165 16,3-10 165-16</inkml:trace>
  <inkml:trace contextRef="#ctx0" brushRef="#br0" timeOffset="174592.27">9546 15550 1269 0,'5'16'107'0,"1"-2"70"0,-1 0-41 15,-3-3-40-15,-2-3-22 16,0-3-36-16,3-2-18 0,3-3-17 16,0-2-1-1,9 2-3-15,4-8 0 16,6 4 1-16,6-3-5 16,12-1 5-16,0 1-3 15,-2 3-1-15,0 1-15 16,-8 0-48-16,-5 2-40 0,-14-3 52 15</inkml:trace>
  <inkml:trace contextRef="#ctx0" brushRef="#br0" timeOffset="174844.94">10157 15290 1374 0,'-5'0'95'0,"0"6"52"16,2-1-24-16,6 15-22 0,4 2-7 15,-6 16-22-15,6 8-5 16,-4 6-29-16,-2 5-16 16,2 1-21-1,2-7-16-15,-2-3-42 0,-1-7-23 0,1-14-63 16,3-3-29-1,-2-19 100-15</inkml:trace>
  <inkml:trace contextRef="#ctx0" brushRef="#br0" timeOffset="175237.76">10373 15439 1310 0,'25'-18'99'0,"-4"2"52"16,-2-2-28-16,0 4-32 15,0 2-16-15,3 4-23 16,-3 8-7-16,1 12-23 16,-4 6-8-16,-5 13-16 15,-8-4-6-15,-3 5-13 16,-5-1-6-16,-9-2-16 0,0 4-8 15,-8-5-14-15,-2-3 0 16,0 1 14-16,2-9 8 16,3-5 32-1,7 0 12-15,9-5 25 0,3 0 13 16,3 2 12 0,9 2-1-16,3 3-9 0,5-6-12 15,4 2-16-15,4-2-7 16,4-4-21-16,6-2-23 0,7-7-27 15,0-6-17-15,3-5-104 16,-8-3-211-16,-2 5 240 16</inkml:trace>
  <inkml:trace contextRef="#ctx0" brushRef="#br0" timeOffset="175661.42">10873 15337 1272 0,'3'5'106'0,"2"3"70"0,3-4-54 0,8 4 2 0,-2-6-16 0,5-2-13 16,3 0-17-16,2-2-11 15,4 4-11-15,-1 1-9 0,-2 5-3 16,-3 0-2-16,-9 3-20 16,-2 0 1-16,-10 1-14 15,-1-1-2-15,-4 5 0 16,0 0-4-16,0 1-3 16,-3 1 2-16,3 2-2 15,-4-1 3-15,1 3-4 16,-2 3-4-1,-2 5-14-15,-2 4-7 0,1 2-28 16,2-3-18-16,4-2-27 16,3-2-18-16,6-7-17 0,2-5-13 15,9-7 90 1,3-7-3-16</inkml:trace>
  <inkml:trace contextRef="#ctx0" brushRef="#br0" timeOffset="176380.47">5520 12852 2030 0,'0'-7'7'0,"2"33"-1"0,11 15 5 0,-1 7-4 0,1 0-1 0,-4 2-16 0,-2 2-18 0,-1-4-46 0,-1 0-35 0,-2-10 8 16,1-8 35-16</inkml:trace>
  <inkml:trace contextRef="#ctx0" brushRef="#br0" timeOffset="176864.86">5825 12675 1341 0,'8'-6'107'0,"1"-2"55"0,1 3-11 15,-3 5-26-15,5 0-25 16,6 0-24-16,0 0-13 0,5 0-21 16,6 0-1-16,-2 5-17 15,3 3 3-15,-5 3-16 16,-5 1-4 0,-7 6 2-16,-3 4-12 0,-12 5 3 15,0 3-5-15,-13 4-9 16,0 2 8-16,-4 1-10 15,-9-1 3-15,-5 5-4 16,-5 0-7-16,-1-2 10 16,4 2-5-16,13-6 5 15,3-2 7-15,20-1-5 16,11-5 4-16,17-2 6 0,16 0-5 16,10-4 5-1,3-4 2-15,-3-4-11 16,-4-2-12-16,-10-11-40 15,-3 0-24-15,-2-8-61 0,-7-5-166 16,-6-17 199 0</inkml:trace>
  <inkml:trace contextRef="#ctx0" brushRef="#br0" timeOffset="177313.19">6486 12569 1386 0,'-2'7'210'0,"-3"24"-83"0,-2 5-24 0,-6 9-12 0,-1 3-31 0,-2 11-13 0,-5 1-25 0,4 8-10 16,6-2-10-16,3-2-4 16,11-8-2-16,7-6-4 15,12-14-3-15,6-4 0 0,12-13 3 16,7-8 1 0,0-11 5-16,-2-10 1 0,-8-4 10 15,-5-6 10-15,-12-1 14 16,1-2 8-16,-16-3 13 15,-4 1-3-15,-12 5 6 16,-8 2 1-16,-7 10-16 16,-9 4 6-16,-3 12-25 15,0 4-1-15,2 9-15 16,7 4-2-16,6 6-31 16,7-2-35-16,10-9-55 15,3-1-66-15,12-17 103 0</inkml:trace>
  <inkml:trace contextRef="#ctx0" brushRef="#br0" timeOffset="187962.16">4078 6189 530 0,'2'-2'65'0,"-2"1"53"0,3-3-7 0,-3 3-16 0,0-2-9 0,0 1-28 0,-3 2-8 15,3-2-17-15,0 2-2 16,0 0 3-16,0 0-2 16,2 2 6-16,1 0 2 15,-2-2 6-15,1 1 2 0,1-1-4 16,-1 2-3-16,-1-1-5 15,-2 3-8-15,-1-3-7 16,-4 5-5-16,-1 1-13 16,7-4 4-16,-4 5-6 15,4-2-1-15,0 4 1 16,0 2-1-16,0 4 1 16,-2 4 4-16,2 6 5 15,2 2-3-15,6 5-2 16,3 3-4-16,0-1 1 15,3-7-1-15,2-5-1 16,-2 0 1-16,0-10-4 16,0-4 8-16,0-4 16 15,2-7-1-15,-3-9 10 16,-4-3-5-16,5-8 3 0,-1-2 5 16,0-2 4-16,-2-3 5 15,-5 1 2 1,-3 3-4-16,-3-1-9 0,-5 3-9 15,-7 1-12-15,-5 0-2 16,-7 0-1-16,-5-1-2 16,3 8-4-16,0-3 0 0,9 10-3 15,3 7 0 1,3 2-3-16,1 7-4 0,1 8-8 16,3 1-15-16,-7 6-44 15,-1-6-18-15,4 0-48 16,-1-4-8-16,10-13 87 15</inkml:trace>
  <inkml:trace contextRef="#ctx0" brushRef="#br0" timeOffset="189128.61">4175 6072 460 0,'-2'2'90'0,"2"1"96"0,0 0-30 0,0 0-8 0,2-3-22 0,1 2-26 0,2-2-9 0,-2 1 0 16,0 2-1 0,2 5 13-16,-4-3 5 0,-1 6-12 15,0 0-16-15,-1 5-29 16,-3 4-19-16,9 2-19 15,0 10-2-15,3 4-6 16,-4 5-2 0,3 3-3-16,-4 4 0 0,0-6-7 15,-1-4-1-15,1-11-5 16,3-5-1-16,-3-11 6 16,-3-9-4-16,0-1 8 15,0-1 0-15,3-14 1 16,4-3 3-16,-4-20 0 15,0-2 1-15,2-13 2 16,-4-5 0-16,-1-1-1 0,-6-2 1 16,1 9 5-16,-4 6 1 15,3 13 4-15,-2 8-1 0,8 23-3 16,-5-4-2-16,2 18-4 16,-4 12-3-16,7 13-4 15,-1 4-2 1,2 7 1-16,3 2 5 15,2 1-2-15,-1 0 3 0,4-2-1 16,-4-7-1 0,3-7-8-16,-2-6-8 0,-1-11-3 15,-2-8-7-15,-3-11 6 16,2 0 3-16,-2-11-1 16,0-2-3-16,-4-7-10 15,1 3-4-15,0 1-6 16,3-5 1-16,-1 6-15 15,1 2-2-15,0-1-15 16,-2 3-9-16,0-2-162 16,-1 7 159-16</inkml:trace>
  <inkml:trace contextRef="#ctx0" brushRef="#br0" timeOffset="190130.36">4238 6116 1114 0,'0'-17'75'0,"-2"7"28"0,-1 6-8 0,-5 5-38 0,-1 9-8 0,-7 4-6 0,0 3 3 0,-8 7 14 0,-2-1 6 0,2-4-10 16,0 0-5-16,9-6-15 16,2-5-3-16,3-2-3 15,3 2-1-15,2 1-11 16,3 7-9-16,1 8-8 16,2 6-1-16,7 11-1 15,-3-2-4-15,9-1 1 16,7 2-1-16,2-10 1 15,2 1 4-15,7-10-1 16,-4-4 1-16,1-15 2 0,-1-9-1 16,-7-10 6-1,-1-8 5-15,-4-10 10 16,1-5 4-16,-7-5 4 16,-1-6-3-16,-9-1-8 0,0 2-3 15,-12 1-10-15,-4 0 3 16,-6 6-5-16,-3 1-4 15,-2 12 0-15,-2 5-1 16,1 15-4-16,-2 7 3 16,5 14-3-16,3 11-3 15,1 13 1-15,9 9 1 0,7 10 1 16,5 6-2 0,6-2 5-16,5 0-5 0,10-4 2 15,-1-5 0-15,7-13-6 16,3-6 1-16,-8-16-1 15,3 0 0-15,-3-14 4 16,-4-4 2-16,-1-14 3 16,-3-4 2-16,-3-12 5 15,-3-6-1-15,2-6 1 0,-9-4-1 16,-1 1 0 0,-6-3 3-16,-11 3-1 15,-1 7-1-15,-10 10 3 0,-4 11-8 16,1 18 2-1,-4 11-3-15,-1 17-3 16,3 5-1-16,6 16-2 16,6 3 2-16,13 9-6 0,12 4 6 15,11-4-11-15,9-3 0 16,8-21 2-16,5-11 1 16,4-20 13-16,-1-7 0 0,-2-18 5 15,-2-5-3-15,-11-5 4 16,-3-6 1-16,-15-6 0 15,-7 2-1-15,-13 2-11 16,-4 1-24-16,-12 2-71 16,-2 3-44-16,4 5 70 15</inkml:trace>
  <inkml:trace contextRef="#ctx0" brushRef="#br0" timeOffset="190700.56">4637 5985 773 0,'0'0'150'0,"-5"0"214"0,5 8-224 0,-6-2-4 0,4 5-2 0,-1 1-4 0,2-6-13 16,1 0-14-16,0-1-24 15,1 1-14-15,1 0-19 16,6 7-3-16,-2 9-11 16,3 5 0-16,-2 12-11 15,-1 4-9-15,-1 6-8 16,1 3-1-16,-3 5-25 0,0-4-17 16,2-2-74-16,0-2-35 15,-2-13-58 1,-3-3 85-16,8 2 61 15</inkml:trace>
  <inkml:trace contextRef="#ctx0" brushRef="#br0" timeOffset="193709.88">5063 6063 930 0,'0'0'98'0,"3"0"65"0,-3 0-28 0,-3 3-45 0,0 3-10 0,-1 0-15 0,1 2-2 0,0 5-20 0,3-4-11 16,6 4-15-16,-1 3-2 16,6 9-6-16,0 5-2 15,-1 17-2-15,-4 11-25 0,-3 12-13 16,0 6-10 0,-3-9-18-1,0-4 2-15,0-20-2 0,2-4-4 16,1-18-35-16,0-7-130 15,5-14 144-15</inkml:trace>
  <inkml:trace contextRef="#ctx0" brushRef="#br0" timeOffset="194518.54">5650 6398 1442 0,'-5'8'85'0,"-3"-1"25"0,2-9-61 15,1-9-26-15,5-6-24 16,6-5-28-16,2-2-65 16,5 0-282-16,10-6 233 15</inkml:trace>
  <inkml:trace contextRef="#ctx0" brushRef="#br0" timeOffset="194647.67">5953 6438 1242 0,'0'17'117'0,"-5"-7"63"0,5-14-91 16,0-10-29 0,9-14-82-16,7-10-30 15,6-12-203-15,8-1 156 0</inkml:trace>
  <inkml:trace contextRef="#ctx0" brushRef="#br0" timeOffset="194797.59">6445 6422 1434 0,'-8'22'62'0,"2"-14"-8"15,-2-8-41 1,12-22-104-16,6-14-199 0,20-16 171 16</inkml:trace>
  <inkml:trace contextRef="#ctx0" brushRef="#br0" timeOffset="194911.35">6965 6297 1305 0,'-3'23'58'0,"0"-6"-9"16,0-11-38-16,-7-17-8 0</inkml:trace>
  <inkml:trace contextRef="#ctx0" brushRef="#br0" timeOffset="195042.09">7385 6321 1545 0,'-13'40'64'16,"-2"-14"-52"-16,-9-8-32 0,-3-36 0 16</inkml:trace>
  <inkml:trace contextRef="#ctx0" brushRef="#br0" timeOffset="198281.57">7667 6173 947 0,'5'-3'121'0,"0"0"117"0,3-1-113 16,-2 4-17-16,-3 0-34 15,2 0-12-15,-5 7-17 0,0-1 0 16,0 5 5-16,-2 2-4 16,2-1-4-16,5 3-1 15,0 5-10-15,4 10-5 16,1 14-10-16,-1 10-7 15,-2 9-7-15,-6 8-11 16,-1-7-46-16,-1-5-37 0,1-10-53 16,0-11-8-16,0-16-143 15,6-10-98-15,-1-12 228 16</inkml:trace>
  <inkml:trace contextRef="#ctx0" brushRef="#br0" timeOffset="198746.06">8082 6285 1375 0,'-15'8'74'16,"2"3"31"-16,3 1-26 15,3 1-25-15,5 4-7 0,0 5-28 16,4 4-1 0,7 4-10-16,1 3-7 0,12-3 0 15,-6-2-8-15,3-6-26 16,-4-1-15-16,-2-7-22 15,-2-6 6-15,2-2 24 16,1-6 16-16,2-9 38 16,3-9 19-16,1-9 31 15,2-7 9 1,0-12 14-16,-3 2-3 16,-6-8-8-16,-2 1-12 0,-13 4-16 15,-7 4-16-15,-10 15-22 16,-6 6-5-16,-10 17-32 15,-3 7-21-15,-6 12-52 16,-2 8-29-16,8 7-323 0,7-3 286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EB6C8AF1-0D5A-4592-97D2-E099C09ECD1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14697C4C-387C-491D-B09B-5D2C054076E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91ACE71-B986-4ADC-80FD-2B1123D15E6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A2D97BC3-85CE-44AC-8BC9-995EC5BFCC8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4146C759-B21D-404F-812C-C380D3E42C1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707E312D-A695-4243-A4D5-9331DA6028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A15548D-6364-4B60-85DD-92611D10D4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E61241B6-C53B-49F2-BDFC-9A8B7AABBC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9B03FBB-A942-4A4C-8CD5-F30502DC56EC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F137AB4F-B71F-42AC-BB50-9A2765025F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15DE9184-E137-45AA-8554-875A31B2C2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49C5E2-BE78-6994-1A9D-7E00F42912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A4E00314-0017-3A49-BE62-5269EF3537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612C07-855E-4BBC-B4E6-0730484692C1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725B0A54-A1A6-31BB-6BD1-249CB47E9D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C6197FE0-F29B-33A0-2465-D153CFFFAA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9802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4476CF91-97B7-4D7E-9619-14A26FA2FF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A37FF7-5280-476E-812E-80F770751BF8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102BF9E-1826-451C-AD59-1D48FC1816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14E98136-732C-41C4-8ADE-31707F2AEA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35311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4476CF91-97B7-4D7E-9619-14A26FA2FF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A37FF7-5280-476E-812E-80F770751BF8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102BF9E-1826-451C-AD59-1D48FC1816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14E98136-732C-41C4-8ADE-31707F2AEA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93966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609319B-1DB7-445B-8650-9F6A0ED4A2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612C07-855E-4BBC-B4E6-0730484692C1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ABC47636-E361-4428-8D19-D15BFB27ED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891AD97F-EC53-4D83-BEB8-3401ABEB50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3874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DCB7A166-8176-4D3A-B312-A54849990C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1118342-6A69-40C2-BA83-14BCAAAF7918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B859EB99-52D0-43A5-8A6F-292BB600E2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631146FA-684A-4D98-AC5D-2FC8957968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826134E6-E81E-4C53-8CF4-FC82DD7203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AAC00F-CF72-4990-83C6-7867FFC32D01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0740ACEB-2844-4FCD-B720-D0A0B9B207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A764BFA4-4B97-40D7-8373-40032CCB4B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609319B-1DB7-445B-8650-9F6A0ED4A2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612C07-855E-4BBC-B4E6-0730484692C1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ABC47636-E361-4428-8D19-D15BFB27ED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891AD97F-EC53-4D83-BEB8-3401ABEB50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C0B07B80-1056-4319-93A9-599D64F857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70EBD3E-EA0D-4DB6-AAB2-6ECC30FB0B09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EBE45C72-8F44-4C4B-9A4C-020E3C1C60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72D95041-8696-4E2E-A96C-EA2F65EA93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77A10EF6-AE3B-4CD3-9598-5D8D704F85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DCFFAB-14AF-450E-8657-974A2AEEC30A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CD8EFF19-F762-434E-BEE2-01408030D4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96E79449-EA29-4BEA-9E5E-070900A972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609319B-1DB7-445B-8650-9F6A0ED4A2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612C07-855E-4BBC-B4E6-0730484692C1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ABC47636-E361-4428-8D19-D15BFB27ED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891AD97F-EC53-4D83-BEB8-3401ABEB50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34962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4476CF91-97B7-4D7E-9619-14A26FA2FF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A37FF7-5280-476E-812E-80F770751BF8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102BF9E-1826-451C-AD59-1D48FC1816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14E98136-732C-41C4-8ADE-31707F2AEA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DCD6A061-85D2-46C4-B7DE-E9E7600342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73CE6B-F247-481F-BE00-E76C06265A7C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AA7DCE66-5196-48B3-9F73-C90CCF145B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07FD1EC7-2BD7-4C8F-97DB-0656BAE91D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A41C54-76DE-4D97-89BE-A218D64A9F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98BE60E-A56B-4E83-8EA7-289EEA2706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ADBB4E-E99F-4384-A49F-E213E6AB3B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08197-FA77-4D2D-8C87-C49DBA6B0B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6154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A03675F-4FE5-4364-9866-7C3A592D4B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D4E9B9F-506E-4553-A526-2C7D3EB30C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D75DD2A-7F83-4A8C-B4F4-DA11F7D186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42C55-1F0C-48CB-81CB-5B83482A57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9544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D87850C-B3CD-4431-90EB-2887D390AE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2B70E1A-D438-4C18-8A7B-9D08BAB719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E7A70D-3440-455D-94C6-14552F41F0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E2D8F-D020-4E74-92DA-F9A5222635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8983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813453-A07D-421F-A54A-4CA0A06AB5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683055-7C88-4EA7-B666-FC09245E09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C45B089-31CD-45AF-BE5B-6D0B01443F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2D16A-5732-401F-8B12-A53A3EB627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218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5ABB00-3637-44C8-A7C1-772582C135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FAAF87-E548-4B52-A141-64C137541C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DE6780-3538-400D-8A75-D23C56127A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B40D9-60F8-444F-9054-EA97E88F0F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6936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26B0B7-A5A8-4D6C-96ED-4F5A3C21A6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309E41-CEEB-47D7-A10B-4B4A8BC249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04435F-D528-4562-8F77-BE6D028687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22E9C-87D4-45F2-A4CB-CD19170044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712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5F55068-3BF0-487C-94BE-E6A5604A70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1280149-D211-4F0C-B87E-C820B32256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B3C4B7A-E743-49C3-A93A-4FD30E5C53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E2EC9-FD0E-45FA-86F3-101BA8F50B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829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A376D9E-BB82-4968-BA8B-450368C647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F24B235-8B26-42FA-98A3-778AF96B7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4126EE3-B476-45E7-8AC1-FBA4164847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7DD1CB-4910-4EDE-A373-E67BBC7323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7383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D0C6BC6-3425-4C3C-9E59-F275B778B9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C195BB-F3AE-4672-AB2E-DE602E3BF1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E858F0D-FCF3-4866-A132-42048B2901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151B8-EB2D-4C6E-BC1A-B8CE19FBD7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458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00445B-6E0E-43CF-B97C-AAE24C4DBC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DF839F-0B28-43C1-9871-1D12B9CA0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F4B7C3-EA1F-4D76-AB46-E11EE725E2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9F4C7-D9F6-438E-8751-F10321865B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6550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7FF0C93-8347-4D2A-B5DD-AA9D5EBE0F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CF06E8E-13E8-42AE-9A59-4BD7CD8C8A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40B2B9-393A-4CD2-A64B-42055E77D4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E9BB64-3D70-472C-A197-336119C85F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620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049258B-D663-4275-ADDF-742EF0C08E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1108A26-B04A-4B17-8F8A-8DABE24C4B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AC1EC39-C05D-42C4-9774-5B6B7F82DAA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FB6C17F-E366-48D4-9DA4-1B4755C720D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6C3C3B9-C99A-40AE-91E5-16C2F00AE3D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E97CFFF7-13F0-4442-8FC6-BC8D3394E3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7541D54-0B60-4B1B-9E86-2E4D2820A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0ED350-E81C-47F1-8D77-19B818DA7ABB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563C2197-165F-442F-AB59-8CAB3F6DF7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371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10: Floating Point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65A0B1A8-C417-4A74-87F6-3DA3C0BC8D5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C000E8D0-9355-4FE7-B18E-8C770C5B83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395973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IEEE 754 representations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2A2BCDF-D578-1F42-C456-10BD095190C9}"/>
                  </a:ext>
                </a:extLst>
              </p14:cNvPr>
              <p14:cNvContentPartPr/>
              <p14:nvPr/>
            </p14:nvContentPartPr>
            <p14:xfrm>
              <a:off x="307440" y="1388160"/>
              <a:ext cx="8599320" cy="4664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2A2BCDF-D578-1F42-C456-10BD095190C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8080" y="1378800"/>
                <a:ext cx="8618040" cy="4683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22DC32-6E1D-D0C2-BB67-2D0D889882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7924C58-39C5-082A-176D-462B89F46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9B85F5-FEFA-4F05-85C2-DEAADF103D13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9F9FBA99-35FE-0140-3CEE-325462B9AB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187699"/>
            <a:ext cx="4934428" cy="1323439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Remember: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True exponent 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Exponent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46A8D54-1D87-DF14-A981-0F2C17B4E1BA}"/>
                  </a:ext>
                </a:extLst>
              </p14:cNvPr>
              <p14:cNvContentPartPr/>
              <p14:nvPr/>
            </p14:nvContentPartPr>
            <p14:xfrm>
              <a:off x="532800" y="202320"/>
              <a:ext cx="8569800" cy="54954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46A8D54-1D87-DF14-A981-0F2C17B4E1B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23440" y="192960"/>
                <a:ext cx="8588520" cy="551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37488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CDAE4C2-385B-454C-BE97-14C1079BE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FBB17C-59CD-410F-B68B-9CAD19488EF3}" type="slidenum">
              <a:rPr lang="en-US" altLang="en-US"/>
              <a:pPr>
                <a:defRPr/>
              </a:pPr>
              <a:t>11</a:t>
            </a:fld>
            <a:endParaRPr lang="en-US" altLang="en-US" dirty="0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11C867C6-BDA9-4E85-9AC3-89897623D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CF6C2DF-407C-4C0D-82E3-E23EB43605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4AFFA01B-B4CA-458D-BA9A-FC0FCFED6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703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representation: (-1)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 (1 + Fraction) x 2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(Exponent – Bias)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E81B84B0-012A-4D8A-AD59-BAC0FA5DE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0"/>
            <a:ext cx="649665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Represent  36.90625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single-precision format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36 / 2 = 18 rem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18 / 2 = 9   rem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9 / 2 = 4   rem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4 / 2 = 2   rem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2 / 2 = 1   rem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1 / 2 = 0   rem 1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844A11B3-21E0-49B1-BC8D-E22B791880DD}"/>
              </a:ext>
            </a:extLst>
          </p:cNvPr>
          <p:cNvCxnSpPr/>
          <p:nvPr/>
        </p:nvCxnSpPr>
        <p:spPr>
          <a:xfrm flipV="1">
            <a:off x="2590800" y="5332988"/>
            <a:ext cx="0" cy="458212"/>
          </a:xfrm>
          <a:prstGeom prst="straightConnector1">
            <a:avLst/>
          </a:prstGeom>
          <a:ln w="412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86D9B30-863F-45C4-B21D-CA99848DB6EE}"/>
              </a:ext>
            </a:extLst>
          </p:cNvPr>
          <p:cNvSpPr txBox="1"/>
          <p:nvPr/>
        </p:nvSpPr>
        <p:spPr>
          <a:xfrm>
            <a:off x="1752600" y="5791200"/>
            <a:ext cx="1499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36 is 100100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9BDBA3-007F-4466-B9BC-F923E22D2962}"/>
              </a:ext>
            </a:extLst>
          </p:cNvPr>
          <p:cNvSpPr txBox="1"/>
          <p:nvPr/>
        </p:nvSpPr>
        <p:spPr>
          <a:xfrm>
            <a:off x="3429000" y="3023692"/>
            <a:ext cx="292259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0.90625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.81250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0.8125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.6250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0.625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.250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0.25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.50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0.5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.00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0.0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.0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279B867-B05C-4202-92FE-E7639CEF22BA}"/>
              </a:ext>
            </a:extLst>
          </p:cNvPr>
          <p:cNvCxnSpPr/>
          <p:nvPr/>
        </p:nvCxnSpPr>
        <p:spPr>
          <a:xfrm flipV="1">
            <a:off x="5257800" y="5257800"/>
            <a:ext cx="0" cy="458212"/>
          </a:xfrm>
          <a:prstGeom prst="straightConnector1">
            <a:avLst/>
          </a:prstGeom>
          <a:ln w="412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69DD890D-83ED-47CC-B5BF-C84CD21C0618}"/>
              </a:ext>
            </a:extLst>
          </p:cNvPr>
          <p:cNvSpPr txBox="1"/>
          <p:nvPr/>
        </p:nvSpPr>
        <p:spPr>
          <a:xfrm>
            <a:off x="4800600" y="5751871"/>
            <a:ext cx="27126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0.90625 is 0.1110100…0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C3A7AFF-71E1-86B3-7C91-61BEA65884D1}"/>
                  </a:ext>
                </a:extLst>
              </p14:cNvPr>
              <p14:cNvContentPartPr/>
              <p14:nvPr/>
            </p14:nvContentPartPr>
            <p14:xfrm>
              <a:off x="284040" y="131760"/>
              <a:ext cx="8853840" cy="6622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C3A7AFF-71E1-86B3-7C91-61BEA65884D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4680" y="122400"/>
                <a:ext cx="8872560" cy="6641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96104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CDAE4C2-385B-454C-BE97-14C1079BE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FBB17C-59CD-410F-B68B-9CAD19488EF3}" type="slidenum">
              <a:rPr lang="en-US" altLang="en-US"/>
              <a:pPr>
                <a:defRPr/>
              </a:pPr>
              <a:t>12</a:t>
            </a:fld>
            <a:endParaRPr lang="en-US" altLang="en-US" dirty="0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11C867C6-BDA9-4E85-9AC3-89897623D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CF6C2DF-407C-4C0D-82E3-E23EB43605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4AFFA01B-B4CA-458D-BA9A-FC0FCFED6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703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representation: (-1)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 (1 + Fraction) x 2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(Exponent – Bias)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E81B84B0-012A-4D8A-AD59-BAC0FA5DE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0"/>
            <a:ext cx="8470717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We’ve calculated that 36.90625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= 100100.1110100…0 in binary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Normalized form = 1.001001110100…0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(had to shift 5 places to get only one bit left of the point)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sign bit is 0 (positive number)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fraction field is  001001110100…0  (the 23 bits after the point)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exponent field is  5 + 127 (have to add the bias) = 132,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which in binary is  10000100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IEEE 754 format is   0   10000100  001001110100…..0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		              sign  exponent     23 fraction bits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623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0591DD8-ED7A-4709-945A-49B2777A1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9B85F5-FEFA-4F05-85C2-DEAADF103D13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CA42B110-673A-E967-3363-8A2A8E9994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187699"/>
            <a:ext cx="4934428" cy="1323439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Remember: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True exponent 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Exponent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346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402418B-2945-4AB9-9562-F3985C0D6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58C5A5-E0FA-4A0C-A385-24F8D8C453A7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21E0CA15-8F5E-49CD-A85A-55A219898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788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Floating Point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A3D0B5CE-783B-4121-93ED-D6727147858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B3E42C3A-38F8-438F-809C-2793774E57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7910307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Normalized scientific notation: single non-zero digit to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left of the decimal (binary) point – example: 3.5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1.010001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= (1 + 0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+ 1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-2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+ … + 1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-6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standard notation enables easy exchange of data between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machines and simplifies hardware algorithms – the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IEEE 754 standard defines how floating point numbers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are represented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CCC9A23-D259-25D4-4F4E-E78F1FE12415}"/>
                  </a:ext>
                </a:extLst>
              </p14:cNvPr>
              <p14:cNvContentPartPr/>
              <p14:nvPr/>
            </p14:nvContentPartPr>
            <p14:xfrm>
              <a:off x="177840" y="88560"/>
              <a:ext cx="8809200" cy="6594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CCC9A23-D259-25D4-4F4E-E78F1FE1241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8480" y="79200"/>
                <a:ext cx="8827920" cy="6613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0F01F517-09C6-4C9A-ACC9-382F69678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27A602-95E9-486F-A9C7-F5F21612C776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BDA9CA9E-944F-4F20-BCA2-08B6504FAE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15950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Sign and Magnitude Representation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D65B6814-2C99-4C5F-B721-A0475F37BB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E6D92C27-F84A-4735-BFE4-EBF5E38F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36713"/>
            <a:ext cx="4765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Sign       Exponent                                         Fraction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bit          8 bits                                              23 bits</a:t>
            </a:r>
          </a:p>
        </p:txBody>
      </p:sp>
      <p:sp>
        <p:nvSpPr>
          <p:cNvPr id="18438" name="Rectangle 5">
            <a:extLst>
              <a:ext uri="{FF2B5EF4-FFF2-40B4-BE49-F238E27FC236}">
                <a16:creationId xmlns:a16="http://schemas.microsoft.com/office/drawing/2014/main" id="{6148F833-75DF-4BEC-9660-82256CF138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2098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08DA8B31-ADE7-4B28-81D9-F202B6B4E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209800"/>
            <a:ext cx="19050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</a:p>
        </p:txBody>
      </p:sp>
      <p:sp>
        <p:nvSpPr>
          <p:cNvPr id="18440" name="Rectangle 8">
            <a:extLst>
              <a:ext uri="{FF2B5EF4-FFF2-40B4-BE49-F238E27FC236}">
                <a16:creationId xmlns:a16="http://schemas.microsoft.com/office/drawing/2014/main" id="{8810C88C-5FB5-4567-A9A1-DCB45261D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209800"/>
            <a:ext cx="49530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</a:p>
        </p:txBody>
      </p:sp>
      <p:sp>
        <p:nvSpPr>
          <p:cNvPr id="18441" name="Text Box 9">
            <a:extLst>
              <a:ext uri="{FF2B5EF4-FFF2-40B4-BE49-F238E27FC236}">
                <a16:creationId xmlns:a16="http://schemas.microsoft.com/office/drawing/2014/main" id="{5BC40DAE-15FA-4712-9C58-5D72201E4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971800"/>
            <a:ext cx="7839197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More exponent bits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wider range of numbers (not necessarily more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numbers – recall there are infinite real numbers)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More fraction bits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higher precision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Register value = (-1)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S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x F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Since we are only representing normalized numbers, we 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guaranteed that the number is of the form 1.xxxx..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Hence, in IEEE 754 standard, the 1 is implicit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Register value = (-1)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x (1 + F)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DFD7AF5-A18B-B142-0B4E-A1C488A29558}"/>
                  </a:ext>
                </a:extLst>
              </p14:cNvPr>
              <p14:cNvContentPartPr/>
              <p14:nvPr/>
            </p14:nvContentPartPr>
            <p14:xfrm>
              <a:off x="540360" y="85320"/>
              <a:ext cx="8671320" cy="6383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DFD7AF5-A18B-B142-0B4E-A1C488A2955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31000" y="75960"/>
                <a:ext cx="8690040" cy="6401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0591DD8-ED7A-4709-945A-49B2777A1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9B85F5-FEFA-4F05-85C2-DEAADF103D13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C7C9DB71-B643-4FCC-BC15-11C1350114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0364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Exponent Representation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86445560-1261-46A9-93C7-080564861F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A0B75252-B937-4A6F-B4DB-EBD70EDD6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635167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To simplify sort, sign was placed as the first bit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For a similar reason, the representation of the exponent is also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modified: in order to use integer compares, it would be preferable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have the smallest exponent as 00…0 and the largest exponent as 11…1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This is the biased notation, where a bias is subtracted from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exponent field to yield the true exponent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IEEE 754 single-precision uses a bias of 127  (since the exponent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must have values between -127 and 128)…double precision uses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 bias of 1023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Final representation: (-1)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x (1 + Fraction)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(Exponent – Bias)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016E605-C383-EC3B-B4D1-95C83C1CCBCB}"/>
                  </a:ext>
                </a:extLst>
              </p14:cNvPr>
              <p14:cNvContentPartPr/>
              <p14:nvPr/>
            </p14:nvContentPartPr>
            <p14:xfrm>
              <a:off x="814680" y="209520"/>
              <a:ext cx="8239320" cy="5714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016E605-C383-EC3B-B4D1-95C83C1CCBC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05320" y="200160"/>
                <a:ext cx="8258040" cy="5733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3DE30E69-88A4-409B-8DFE-F2910B6BB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FB9915-7E7B-4AC7-A550-A03C15A76649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6C712E49-880D-4383-A9F4-92EF7EF2DE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15950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Sign and Magnitude Representation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24F402C5-A8B0-48B7-8108-109FE2D9AF7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33C9C8C3-F4DE-4515-8968-EEB0334E04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331913"/>
            <a:ext cx="4765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Sign       Exponent                                         Fraction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bit          8 bits                                              23 bits</a:t>
            </a:r>
          </a:p>
        </p:txBody>
      </p:sp>
      <p:sp>
        <p:nvSpPr>
          <p:cNvPr id="22534" name="Rectangle 5">
            <a:extLst>
              <a:ext uri="{FF2B5EF4-FFF2-40B4-BE49-F238E27FC236}">
                <a16:creationId xmlns:a16="http://schemas.microsoft.com/office/drawing/2014/main" id="{EA8ABB8A-2D0B-4CD9-9922-B34BF6E71E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9050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</a:p>
        </p:txBody>
      </p:sp>
      <p:sp>
        <p:nvSpPr>
          <p:cNvPr id="22535" name="Rectangle 6">
            <a:extLst>
              <a:ext uri="{FF2B5EF4-FFF2-40B4-BE49-F238E27FC236}">
                <a16:creationId xmlns:a16="http://schemas.microsoft.com/office/drawing/2014/main" id="{E9442870-B720-449A-95F1-B9FDF4018E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905000"/>
            <a:ext cx="19050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</a:p>
        </p:txBody>
      </p:sp>
      <p:sp>
        <p:nvSpPr>
          <p:cNvPr id="22536" name="Rectangle 7">
            <a:extLst>
              <a:ext uri="{FF2B5EF4-FFF2-40B4-BE49-F238E27FC236}">
                <a16:creationId xmlns:a16="http://schemas.microsoft.com/office/drawing/2014/main" id="{EE617A60-F0E0-4DBE-AD16-8BD2893842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905000"/>
            <a:ext cx="49530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</a:p>
        </p:txBody>
      </p:sp>
      <p:sp>
        <p:nvSpPr>
          <p:cNvPr id="22537" name="Text Box 8">
            <a:extLst>
              <a:ext uri="{FF2B5EF4-FFF2-40B4-BE49-F238E27FC236}">
                <a16:creationId xmlns:a16="http://schemas.microsoft.com/office/drawing/2014/main" id="{F9084DB9-BBBC-4C97-9DF0-8D7580B87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667000"/>
            <a:ext cx="7160358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Largest number that can be represented: 2.0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128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= 2.0 x 10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38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(not really – see upcoming details)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Smallest number that can be represented: 1.0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-127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= 2.0 x 10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-38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(not really – see upcoming details)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Overflow: when representing a number larger than the max;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Underflow: when representing a number smaller than the min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Double precision format: occupies two 32-bit registers: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Largest:                                  Smallest:</a:t>
            </a:r>
          </a:p>
        </p:txBody>
      </p:sp>
      <p:sp>
        <p:nvSpPr>
          <p:cNvPr id="22538" name="Text Box 9">
            <a:extLst>
              <a:ext uri="{FF2B5EF4-FFF2-40B4-BE49-F238E27FC236}">
                <a16:creationId xmlns:a16="http://schemas.microsoft.com/office/drawing/2014/main" id="{8B3A5A63-0A1C-4EB9-9208-FF72E9E43B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5446713"/>
            <a:ext cx="482536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Sign       Exponent                                         Fraction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bit          11 bits                                              52 bits</a:t>
            </a:r>
          </a:p>
        </p:txBody>
      </p:sp>
      <p:sp>
        <p:nvSpPr>
          <p:cNvPr id="22539" name="Rectangle 10">
            <a:extLst>
              <a:ext uri="{FF2B5EF4-FFF2-40B4-BE49-F238E27FC236}">
                <a16:creationId xmlns:a16="http://schemas.microsoft.com/office/drawing/2014/main" id="{5C3E7A8C-EEC5-4BB7-820E-572F9E6783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60198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</a:p>
        </p:txBody>
      </p:sp>
      <p:sp>
        <p:nvSpPr>
          <p:cNvPr id="22540" name="Rectangle 11">
            <a:extLst>
              <a:ext uri="{FF2B5EF4-FFF2-40B4-BE49-F238E27FC236}">
                <a16:creationId xmlns:a16="http://schemas.microsoft.com/office/drawing/2014/main" id="{88B7E832-6AE3-4AB3-A0BB-77764B47E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6019800"/>
            <a:ext cx="19050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</a:p>
        </p:txBody>
      </p:sp>
      <p:sp>
        <p:nvSpPr>
          <p:cNvPr id="22541" name="Rectangle 12">
            <a:extLst>
              <a:ext uri="{FF2B5EF4-FFF2-40B4-BE49-F238E27FC236}">
                <a16:creationId xmlns:a16="http://schemas.microsoft.com/office/drawing/2014/main" id="{4A8C9925-ED1C-49D3-AFD7-97F953456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6019800"/>
            <a:ext cx="49530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65B65D4-EE7D-5E37-DA45-317B686A602B}"/>
                  </a:ext>
                </a:extLst>
              </p14:cNvPr>
              <p14:cNvContentPartPr/>
              <p14:nvPr/>
            </p14:nvContentPartPr>
            <p14:xfrm>
              <a:off x="840240" y="47160"/>
              <a:ext cx="8240400" cy="6074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65B65D4-EE7D-5E37-DA45-317B686A602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30880" y="37800"/>
                <a:ext cx="8259120" cy="6093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9A85177-00B4-4F83-8832-2897198E8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4ABED3-30A0-4C70-99BD-DDA3278FBE48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0A2DA6E1-2FDF-4D8A-82AF-99408CAE54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31882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Details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B9EDCD7B-8970-42D2-BC27-B22DC0048BD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68A80770-C41A-4638-8159-7D8F63356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541360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number “0” has a special code so that the implicit 1 does not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get added: the code is all 0s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(it may seem that this takes up the representation for 1.0, but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given how the exponent is represented, that’s not the case)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(see discussion of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denorms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 the textbook)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largest exponent value (with zero fraction) represents +/- infinity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largest exponent value (with non-zero fraction) represents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NaN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(not a number) – for the result of 0/0 or (infinity minus infinity)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Note that these choices impact the smallest and largest numbers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that can be represented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2B755E4-DFE5-9E6C-EC36-D151EFFA2BCD}"/>
                  </a:ext>
                </a:extLst>
              </p14:cNvPr>
              <p14:cNvContentPartPr/>
              <p14:nvPr/>
            </p14:nvContentPartPr>
            <p14:xfrm>
              <a:off x="648720" y="2007000"/>
              <a:ext cx="7256160" cy="2874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2B755E4-DFE5-9E6C-EC36-D151EFFA2BC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39360" y="1997640"/>
                <a:ext cx="7274880" cy="2892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0591DD8-ED7A-4709-945A-49B2777A1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9B85F5-FEFA-4F05-85C2-DEAADF103D13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86445560-1261-46A9-93C7-080564861F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4572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FDB4D948-7727-4819-BC70-2CFEC913D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612" y="4221550"/>
            <a:ext cx="15135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00..0 00…0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FE8A01D5-9FD6-4E4E-95AD-28DEB45A6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632" y="4221550"/>
            <a:ext cx="9494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Value 0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5087EE8-1375-4237-B3BB-35ED44814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12" y="1946088"/>
            <a:ext cx="9494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Value 1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0B8FA9BF-4998-4010-B560-D6413656E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612" y="1946088"/>
            <a:ext cx="15007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127  00…0</a:t>
            </a: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BFF27168-D90E-466C-99B7-8FBA7BF6F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399" y="76200"/>
            <a:ext cx="251838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Value inf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Value NAN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Highest value ~2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127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00BFF76F-9C00-488F-9D7E-266C77E61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612" y="76200"/>
            <a:ext cx="156485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255  00…0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255  xx….x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254  11….1</a:t>
            </a:r>
          </a:p>
        </p:txBody>
      </p:sp>
      <p:sp>
        <p:nvSpPr>
          <p:cNvPr id="12" name="Text Box 2">
            <a:extLst>
              <a:ext uri="{FF2B5EF4-FFF2-40B4-BE49-F238E27FC236}">
                <a16:creationId xmlns:a16="http://schemas.microsoft.com/office/drawing/2014/main" id="{F449C8B8-B70A-42F4-AC85-4D94313F3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11" y="3290531"/>
            <a:ext cx="282429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Smallest Norm 1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-126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Largest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Denorm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~1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-126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Smallest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Denorm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~2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-149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 Box 2">
            <a:extLst>
              <a:ext uri="{FF2B5EF4-FFF2-40B4-BE49-F238E27FC236}">
                <a16:creationId xmlns:a16="http://schemas.microsoft.com/office/drawing/2014/main" id="{1FE6B852-B316-4801-B3EF-3DEF5FCC24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8024" y="3290531"/>
            <a:ext cx="162897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0..01  00…0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0..00  11…1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0..00  00…1</a:t>
            </a:r>
          </a:p>
        </p:txBody>
      </p:sp>
      <p:sp>
        <p:nvSpPr>
          <p:cNvPr id="14" name="Line 3">
            <a:extLst>
              <a:ext uri="{FF2B5EF4-FFF2-40B4-BE49-F238E27FC236}">
                <a16:creationId xmlns:a16="http://schemas.microsoft.com/office/drawing/2014/main" id="{E3C17D2F-663C-4274-B4D0-0A38E2C69D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9412" y="2158673"/>
            <a:ext cx="6178612" cy="1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Text Box 2">
            <a:extLst>
              <a:ext uri="{FF2B5EF4-FFF2-40B4-BE49-F238E27FC236}">
                <a16:creationId xmlns:a16="http://schemas.microsoft.com/office/drawing/2014/main" id="{569F3613-3020-4E9A-B02B-E72EADC109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655612"/>
            <a:ext cx="540404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Same rules as above, but the sign bit is 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Same magnitudes as above, but negative numbers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E6BA477-E9E3-47EB-8902-D6132F26C62F}"/>
              </a:ext>
            </a:extLst>
          </p:cNvPr>
          <p:cNvCxnSpPr>
            <a:cxnSpLocks/>
          </p:cNvCxnSpPr>
          <p:nvPr/>
        </p:nvCxnSpPr>
        <p:spPr>
          <a:xfrm>
            <a:off x="4553565" y="5363498"/>
            <a:ext cx="0" cy="961102"/>
          </a:xfrm>
          <a:prstGeom prst="straightConnector1">
            <a:avLst/>
          </a:prstGeom>
          <a:ln w="444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E649281-7A31-42E8-8C61-686F44914419}"/>
              </a:ext>
            </a:extLst>
          </p:cNvPr>
          <p:cNvCxnSpPr>
            <a:cxnSpLocks/>
          </p:cNvCxnSpPr>
          <p:nvPr/>
        </p:nvCxnSpPr>
        <p:spPr>
          <a:xfrm>
            <a:off x="4953000" y="2209800"/>
            <a:ext cx="0" cy="961102"/>
          </a:xfrm>
          <a:prstGeom prst="straightConnector1">
            <a:avLst/>
          </a:prstGeom>
          <a:ln w="444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6795310-8007-4966-845A-71D5550D9015}"/>
              </a:ext>
            </a:extLst>
          </p:cNvPr>
          <p:cNvCxnSpPr>
            <a:cxnSpLocks/>
          </p:cNvCxnSpPr>
          <p:nvPr/>
        </p:nvCxnSpPr>
        <p:spPr>
          <a:xfrm flipH="1" flipV="1">
            <a:off x="4953000" y="1091863"/>
            <a:ext cx="2458" cy="965537"/>
          </a:xfrm>
          <a:prstGeom prst="straightConnector1">
            <a:avLst/>
          </a:prstGeom>
          <a:ln w="444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2">
            <a:extLst>
              <a:ext uri="{FF2B5EF4-FFF2-40B4-BE49-F238E27FC236}">
                <a16:creationId xmlns:a16="http://schemas.microsoft.com/office/drawing/2014/main" id="{3FC0972D-9D07-4F09-9C8B-2C52542B8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2202430"/>
            <a:ext cx="407528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Exponent field &lt; 127, i.e., after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subtracting bias, they are negative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exponents, representing numbers &lt; 1</a:t>
            </a:r>
          </a:p>
        </p:txBody>
      </p:sp>
      <p:sp>
        <p:nvSpPr>
          <p:cNvPr id="22" name="Text Box 2">
            <a:extLst>
              <a:ext uri="{FF2B5EF4-FFF2-40B4-BE49-F238E27FC236}">
                <a16:creationId xmlns:a16="http://schemas.microsoft.com/office/drawing/2014/main" id="{F0234AD8-9474-4F9C-8639-FFF25BB0BB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3110" y="76200"/>
            <a:ext cx="375878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special cases up top that use the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reserved exponent field of 255</a:t>
            </a:r>
          </a:p>
        </p:txBody>
      </p:sp>
      <p:sp>
        <p:nvSpPr>
          <p:cNvPr id="23" name="Line 3">
            <a:extLst>
              <a:ext uri="{FF2B5EF4-FFF2-40B4-BE49-F238E27FC236}">
                <a16:creationId xmlns:a16="http://schemas.microsoft.com/office/drawing/2014/main" id="{4EF6D6B2-E510-4AC5-BCF2-3DFB0F7613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4594" y="736164"/>
            <a:ext cx="6178612" cy="1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3">
            <a:extLst>
              <a:ext uri="{FF2B5EF4-FFF2-40B4-BE49-F238E27FC236}">
                <a16:creationId xmlns:a16="http://schemas.microsoft.com/office/drawing/2014/main" id="{7736CC48-5B9A-4F5E-9641-477339A0A7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70960" y="3639907"/>
            <a:ext cx="6178612" cy="1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 Box 2">
            <a:extLst>
              <a:ext uri="{FF2B5EF4-FFF2-40B4-BE49-F238E27FC236}">
                <a16:creationId xmlns:a16="http://schemas.microsoft.com/office/drawing/2014/main" id="{E5332F08-029F-4AEA-B7CF-75933101D6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0910" y="3636775"/>
            <a:ext cx="47027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Special case with exponent field 0, used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represent </a:t>
            </a:r>
            <a:r>
              <a:rPr lang="en-US" altLang="en-US" sz="1600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denorms</a:t>
            </a:r>
            <a:r>
              <a:rPr lang="en-US" altLang="en-US" sz="1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that help us gradually approach 0.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Denorms</a:t>
            </a:r>
            <a:r>
              <a:rPr lang="en-US" altLang="en-US" sz="1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don’t have implicit 1. They have exp 2</a:t>
            </a:r>
            <a:r>
              <a:rPr lang="en-US" altLang="en-US" sz="1600" baseline="30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-126</a:t>
            </a:r>
            <a:r>
              <a:rPr lang="en-US" altLang="en-US" sz="1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DBEA357-5C4B-D715-5536-E46882C7AE11}"/>
                  </a:ext>
                </a:extLst>
              </p14:cNvPr>
              <p14:cNvContentPartPr/>
              <p14:nvPr/>
            </p14:nvContentPartPr>
            <p14:xfrm>
              <a:off x="708480" y="379800"/>
              <a:ext cx="8149320" cy="6374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DBEA357-5C4B-D715-5536-E46882C7AE1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99120" y="370440"/>
                <a:ext cx="8168040" cy="6393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28455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CDAE4C2-385B-454C-BE97-14C1079BE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FBB17C-59CD-410F-B68B-9CAD19488EF3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11C867C6-BDA9-4E85-9AC3-89897623D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561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Examples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CF6C2DF-407C-4C0D-82E3-E23EB43605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4AFFA01B-B4CA-458D-BA9A-FC0FCFED6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703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representation: (-1)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 (1 + Fraction) x 2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(Exponent – Bias)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E81B84B0-012A-4D8A-AD59-BAC0FA5DE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0"/>
            <a:ext cx="7570662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Represent  -0.75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single and double-precision formats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Single:  (1 + 8 + 23)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Double: (1 + 11 + 52)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decimal number is represented by the following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single-precision number?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   1000 0001    01000…0000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2FF429DE-3DD2-4255-8263-B620FF857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187699"/>
            <a:ext cx="4934428" cy="1323439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Remember: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True exponent 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Exponent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22E3865-DE72-4BB1-A3A1-17F65FC4F38E}"/>
              </a:ext>
            </a:extLst>
          </p:cNvPr>
          <p:cNvCxnSpPr>
            <a:cxnSpLocks/>
          </p:cNvCxnSpPr>
          <p:nvPr/>
        </p:nvCxnSpPr>
        <p:spPr>
          <a:xfrm>
            <a:off x="5791200" y="3861324"/>
            <a:ext cx="762000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644BAD4-E5A8-434D-98B6-677F9C90E7A9}"/>
              </a:ext>
            </a:extLst>
          </p:cNvPr>
          <p:cNvCxnSpPr>
            <a:cxnSpLocks/>
          </p:cNvCxnSpPr>
          <p:nvPr/>
        </p:nvCxnSpPr>
        <p:spPr>
          <a:xfrm flipH="1">
            <a:off x="5791200" y="4114800"/>
            <a:ext cx="762000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2ABB646-255F-4D6C-84DB-B40C9FA7C747}"/>
              </a:ext>
            </a:extLst>
          </p:cNvPr>
          <p:cNvSpPr txBox="1"/>
          <p:nvPr/>
        </p:nvSpPr>
        <p:spPr>
          <a:xfrm>
            <a:off x="5748049" y="3504683"/>
            <a:ext cx="702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+127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7AAC7CF-A1CB-4598-AA91-E5338AA73E5F}"/>
              </a:ext>
            </a:extLst>
          </p:cNvPr>
          <p:cNvSpPr txBox="1"/>
          <p:nvPr/>
        </p:nvSpPr>
        <p:spPr>
          <a:xfrm>
            <a:off x="5855573" y="4066380"/>
            <a:ext cx="6527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-127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20F15D0-D6FA-5EA6-75DA-FD4E9FD813AA}"/>
                  </a:ext>
                </a:extLst>
              </p14:cNvPr>
              <p14:cNvContentPartPr/>
              <p14:nvPr/>
            </p14:nvContentPartPr>
            <p14:xfrm>
              <a:off x="2247840" y="2788200"/>
              <a:ext cx="926280" cy="68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20F15D0-D6FA-5EA6-75DA-FD4E9FD813A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38480" y="2778840"/>
                <a:ext cx="945000" cy="86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20C45DD7-1613-48ED-8F71-DE3559563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59B826-9628-4D68-B5CA-118B1E6DF9BF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91E05818-50AE-4ABA-9D97-F4AE05A5C8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561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4F2DDA59-F7AA-468B-AE80-68A3C5EB9B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86EEB1AE-2B2B-417A-A76E-FDD1A2956E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703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representation: (-1)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 (1 + Fraction) x 2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(Exponent – Bias)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26" name="Text Box 5">
            <a:extLst>
              <a:ext uri="{FF2B5EF4-FFF2-40B4-BE49-F238E27FC236}">
                <a16:creationId xmlns:a16="http://schemas.microsoft.com/office/drawing/2014/main" id="{63A9477B-1337-454C-BC3F-0B53517C6E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0"/>
            <a:ext cx="7570662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Represent  -0.75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single and double-precision formats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Single:  (1 + 8 + 23)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  0111 1110  1000…000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Double: (1 + 11 + 52)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  0111 1111 110    1000…000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decimal number is represented by the following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single-precision number?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   1000 0001    01000…0000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-5.0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48454</TotalTime>
  <Words>1152</Words>
  <Application>Microsoft Office PowerPoint</Application>
  <PresentationFormat>On-screen Show (4:3)</PresentationFormat>
  <Paragraphs>201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275</cp:revision>
  <cp:lastPrinted>2025-02-06T05:15:37Z</cp:lastPrinted>
  <dcterms:created xsi:type="dcterms:W3CDTF">2002-09-20T18:19:18Z</dcterms:created>
  <dcterms:modified xsi:type="dcterms:W3CDTF">2025-02-06T19:10:03Z</dcterms:modified>
</cp:coreProperties>
</file>